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tableStyles.xml" ContentType="application/vnd.openxmlformats-officedocument.presentationml.tableStyles+xml"/>
  <Override PartName="/ppt/slides/slide99.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Default Extension="png" ContentType="image/png"/>
  <Default Extension="bin" ContentType="application/vnd.openxmlformats-officedocument.oleObject"/>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Override PartName="/customXml/itemProps2.xml" ContentType="application/vnd.openxmlformats-officedocument.customXmlProperties+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Default Extension="emf" ContentType="image/x-emf"/>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Default Extension="vml" ContentType="application/vnd.openxmlformats-officedocument.vmlDrawing"/>
  <Override PartName="/ppt/slideLayouts/slideLayout10.xml" ContentType="application/vnd.openxmlformats-officedocument.presentationml.slideLayout+xml"/>
  <Override PartName="/ppt/notesSlides/notesSlide8.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Default Extension="wmf" ContentType="image/x-wmf"/>
  <Default Extension="rels" ContentType="application/vnd.openxmlformats-package.relationships+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Default Extension="jpeg" ContentType="image/jpeg"/>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slides/slide9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customXml/itemProps1.xml" ContentType="application/vnd.openxmlformats-officedocument.customXmlProperties+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docProps/custom.xml" ContentType="application/vnd.openxmlformats-officedocument.custom-properties+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8"/>
  </p:notesMasterIdLst>
  <p:handoutMasterIdLst>
    <p:handoutMasterId r:id="rId119"/>
  </p:handoutMasterIdLst>
  <p:sldIdLst>
    <p:sldId id="1428" r:id="rId2"/>
    <p:sldId id="1488" r:id="rId3"/>
    <p:sldId id="1427" r:id="rId4"/>
    <p:sldId id="1350" r:id="rId5"/>
    <p:sldId id="1288" r:id="rId6"/>
    <p:sldId id="1289" r:id="rId7"/>
    <p:sldId id="1290" r:id="rId8"/>
    <p:sldId id="1291" r:id="rId9"/>
    <p:sldId id="1292" r:id="rId10"/>
    <p:sldId id="1293" r:id="rId11"/>
    <p:sldId id="1294" r:id="rId12"/>
    <p:sldId id="1295" r:id="rId13"/>
    <p:sldId id="1296" r:id="rId14"/>
    <p:sldId id="1413" r:id="rId15"/>
    <p:sldId id="1298" r:id="rId16"/>
    <p:sldId id="1355" r:id="rId17"/>
    <p:sldId id="1356" r:id="rId18"/>
    <p:sldId id="1359" r:id="rId19"/>
    <p:sldId id="1360" r:id="rId20"/>
    <p:sldId id="1361" r:id="rId21"/>
    <p:sldId id="1362" r:id="rId22"/>
    <p:sldId id="1363" r:id="rId23"/>
    <p:sldId id="1364" r:id="rId24"/>
    <p:sldId id="1365" r:id="rId25"/>
    <p:sldId id="1366" r:id="rId26"/>
    <p:sldId id="1367" r:id="rId27"/>
    <p:sldId id="1368" r:id="rId28"/>
    <p:sldId id="1357" r:id="rId29"/>
    <p:sldId id="1374" r:id="rId30"/>
    <p:sldId id="1375" r:id="rId31"/>
    <p:sldId id="1376" r:id="rId32"/>
    <p:sldId id="1377" r:id="rId33"/>
    <p:sldId id="1379" r:id="rId34"/>
    <p:sldId id="1358" r:id="rId35"/>
    <p:sldId id="1380" r:id="rId36"/>
    <p:sldId id="1430" r:id="rId37"/>
    <p:sldId id="1431" r:id="rId38"/>
    <p:sldId id="1432" r:id="rId39"/>
    <p:sldId id="1485" r:id="rId40"/>
    <p:sldId id="1434" r:id="rId41"/>
    <p:sldId id="1435" r:id="rId42"/>
    <p:sldId id="1438" r:id="rId43"/>
    <p:sldId id="1436" r:id="rId44"/>
    <p:sldId id="1437" r:id="rId45"/>
    <p:sldId id="1124" r:id="rId46"/>
    <p:sldId id="1371" r:id="rId47"/>
    <p:sldId id="1303" r:id="rId48"/>
    <p:sldId id="1383" r:id="rId49"/>
    <p:sldId id="1439" r:id="rId50"/>
    <p:sldId id="1440" r:id="rId51"/>
    <p:sldId id="1385" r:id="rId52"/>
    <p:sldId id="1304" r:id="rId53"/>
    <p:sldId id="1305" r:id="rId54"/>
    <p:sldId id="1306" r:id="rId55"/>
    <p:sldId id="1307" r:id="rId56"/>
    <p:sldId id="1308" r:id="rId57"/>
    <p:sldId id="1309" r:id="rId58"/>
    <p:sldId id="1310" r:id="rId59"/>
    <p:sldId id="1311" r:id="rId60"/>
    <p:sldId id="1312" r:id="rId61"/>
    <p:sldId id="1313" r:id="rId62"/>
    <p:sldId id="1487" r:id="rId63"/>
    <p:sldId id="1486" r:id="rId64"/>
    <p:sldId id="918" r:id="rId65"/>
    <p:sldId id="1189" r:id="rId66"/>
    <p:sldId id="1315" r:id="rId67"/>
    <p:sldId id="1316" r:id="rId68"/>
    <p:sldId id="1317" r:id="rId69"/>
    <p:sldId id="1318" r:id="rId70"/>
    <p:sldId id="1319" r:id="rId71"/>
    <p:sldId id="1320" r:id="rId72"/>
    <p:sldId id="1414" r:id="rId73"/>
    <p:sldId id="1321" r:id="rId74"/>
    <p:sldId id="1322" r:id="rId75"/>
    <p:sldId id="1442" r:id="rId76"/>
    <p:sldId id="1443" r:id="rId77"/>
    <p:sldId id="1444" r:id="rId78"/>
    <p:sldId id="1447" r:id="rId79"/>
    <p:sldId id="1448" r:id="rId80"/>
    <p:sldId id="1449" r:id="rId81"/>
    <p:sldId id="1446" r:id="rId82"/>
    <p:sldId id="1450" r:id="rId83"/>
    <p:sldId id="1451" r:id="rId84"/>
    <p:sldId id="1452" r:id="rId85"/>
    <p:sldId id="1454" r:id="rId86"/>
    <p:sldId id="1455" r:id="rId87"/>
    <p:sldId id="1456" r:id="rId88"/>
    <p:sldId id="1457" r:id="rId89"/>
    <p:sldId id="1453" r:id="rId90"/>
    <p:sldId id="1458" r:id="rId91"/>
    <p:sldId id="1459" r:id="rId92"/>
    <p:sldId id="1460" r:id="rId93"/>
    <p:sldId id="1461" r:id="rId94"/>
    <p:sldId id="1463" r:id="rId95"/>
    <p:sldId id="1464" r:id="rId96"/>
    <p:sldId id="1465" r:id="rId97"/>
    <p:sldId id="1466" r:id="rId98"/>
    <p:sldId id="1467" r:id="rId99"/>
    <p:sldId id="1468" r:id="rId100"/>
    <p:sldId id="1469" r:id="rId101"/>
    <p:sldId id="1470" r:id="rId102"/>
    <p:sldId id="1471" r:id="rId103"/>
    <p:sldId id="1472" r:id="rId104"/>
    <p:sldId id="1473" r:id="rId105"/>
    <p:sldId id="1474" r:id="rId106"/>
    <p:sldId id="1475" r:id="rId107"/>
    <p:sldId id="1476" r:id="rId108"/>
    <p:sldId id="1478" r:id="rId109"/>
    <p:sldId id="1479" r:id="rId110"/>
    <p:sldId id="1480" r:id="rId111"/>
    <p:sldId id="1481" r:id="rId112"/>
    <p:sldId id="1482" r:id="rId113"/>
    <p:sldId id="1484" r:id="rId114"/>
    <p:sldId id="1417" r:id="rId115"/>
    <p:sldId id="1483" r:id="rId116"/>
    <p:sldId id="1409" r:id="rId117"/>
  </p:sldIdLst>
  <p:sldSz cx="9144000" cy="6858000" type="screen4x3"/>
  <p:notesSz cx="6858000" cy="9077325"/>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9" frameSlides="1"/>
  <p:clrMru>
    <a:srgbClr val="002346"/>
    <a:srgbClr val="DAD9D5"/>
    <a:srgbClr val="402D1E"/>
    <a:srgbClr val="800000"/>
    <a:srgbClr val="9A0000"/>
    <a:srgbClr val="0B2600"/>
    <a:srgbClr val="C0CDEF"/>
    <a:srgbClr val="CED8F3"/>
    <a:srgbClr val="CC9900"/>
    <a:srgbClr val="75FF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10" autoAdjust="0"/>
    <p:restoredTop sz="97162" autoAdjust="0"/>
  </p:normalViewPr>
  <p:slideViewPr>
    <p:cSldViewPr>
      <p:cViewPr>
        <p:scale>
          <a:sx n="82" d="100"/>
          <a:sy n="82" d="100"/>
        </p:scale>
        <p:origin x="-1116" y="2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0" d="100"/>
        <a:sy n="60" d="100"/>
      </p:scale>
      <p:origin x="0" y="174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notesMaster" Target="notesMasters/notesMaster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customXml" Target="../customXml/item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handoutMaster" Target="handoutMasters/handoutMaster1.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presProps" Target="presProps.xml"/><Relationship Id="rId125" Type="http://schemas.openxmlformats.org/officeDocument/2006/relationships/customXml" Target="../customXml/item2.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customXml" Target="../customXml/item3.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hdr" sz="quarter"/>
          </p:nvPr>
        </p:nvSpPr>
        <p:spPr bwMode="auto">
          <a:xfrm>
            <a:off x="0" y="0"/>
            <a:ext cx="2971800" cy="4540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dirty="0"/>
          </a:p>
        </p:txBody>
      </p:sp>
      <p:sp>
        <p:nvSpPr>
          <p:cNvPr id="31747" name="Rectangle 3"/>
          <p:cNvSpPr>
            <a:spLocks noGrp="1" noChangeArrowheads="1"/>
          </p:cNvSpPr>
          <p:nvPr>
            <p:ph type="dt" sz="quarter" idx="1"/>
          </p:nvPr>
        </p:nvSpPr>
        <p:spPr bwMode="auto">
          <a:xfrm>
            <a:off x="3886200" y="0"/>
            <a:ext cx="2971800" cy="4540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dirty="0"/>
          </a:p>
        </p:txBody>
      </p:sp>
      <p:sp>
        <p:nvSpPr>
          <p:cNvPr id="31748" name="Rectangle 4"/>
          <p:cNvSpPr>
            <a:spLocks noGrp="1" noChangeArrowheads="1"/>
          </p:cNvSpPr>
          <p:nvPr>
            <p:ph type="ftr" sz="quarter" idx="2"/>
          </p:nvPr>
        </p:nvSpPr>
        <p:spPr bwMode="auto">
          <a:xfrm>
            <a:off x="0" y="8623300"/>
            <a:ext cx="2971800" cy="4540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dirty="0"/>
          </a:p>
        </p:txBody>
      </p:sp>
      <p:sp>
        <p:nvSpPr>
          <p:cNvPr id="31749" name="Rectangle 5"/>
          <p:cNvSpPr>
            <a:spLocks noGrp="1" noChangeArrowheads="1"/>
          </p:cNvSpPr>
          <p:nvPr>
            <p:ph type="sldNum" sz="quarter" idx="3"/>
          </p:nvPr>
        </p:nvSpPr>
        <p:spPr bwMode="auto">
          <a:xfrm>
            <a:off x="3886200" y="8623300"/>
            <a:ext cx="2971800" cy="4540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5E9C124A-39EE-4B0A-AD32-C2AC3616FF29}" type="slidenum">
              <a:rPr lang="en-US"/>
              <a:pPr/>
              <a:t>‹#›</a:t>
            </a:fld>
            <a:endParaRPr lang="en-US" dirty="0"/>
          </a:p>
        </p:txBody>
      </p:sp>
    </p:spTree>
    <p:extLst>
      <p:ext uri="{BB962C8B-B14F-4D97-AF65-F5344CB8AC3E}">
        <p14:creationId xmlns:p14="http://schemas.microsoft.com/office/powerpoint/2010/main" val="29760872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1026"/>
          <p:cNvSpPr>
            <a:spLocks noGrp="1" noChangeArrowheads="1"/>
          </p:cNvSpPr>
          <p:nvPr>
            <p:ph type="hdr" sz="quarter"/>
          </p:nvPr>
        </p:nvSpPr>
        <p:spPr bwMode="auto">
          <a:xfrm>
            <a:off x="0" y="0"/>
            <a:ext cx="2971800" cy="4556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dirty="0"/>
          </a:p>
        </p:txBody>
      </p:sp>
      <p:sp>
        <p:nvSpPr>
          <p:cNvPr id="33795" name="Rectangle 1027"/>
          <p:cNvSpPr>
            <a:spLocks noGrp="1" noChangeArrowheads="1"/>
          </p:cNvSpPr>
          <p:nvPr>
            <p:ph type="dt" idx="1"/>
          </p:nvPr>
        </p:nvSpPr>
        <p:spPr bwMode="auto">
          <a:xfrm>
            <a:off x="3886200" y="0"/>
            <a:ext cx="2971800" cy="4556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dirty="0"/>
          </a:p>
        </p:txBody>
      </p:sp>
      <p:sp>
        <p:nvSpPr>
          <p:cNvPr id="33796" name="Rectangle 1028"/>
          <p:cNvSpPr>
            <a:spLocks noGrp="1" noRot="1" noChangeAspect="1" noChangeArrowheads="1" noTextEdit="1"/>
          </p:cNvSpPr>
          <p:nvPr>
            <p:ph type="sldImg" idx="2"/>
          </p:nvPr>
        </p:nvSpPr>
        <p:spPr bwMode="auto">
          <a:xfrm>
            <a:off x="1152525" y="682625"/>
            <a:ext cx="4552950" cy="3414713"/>
          </a:xfrm>
          <a:prstGeom prst="rect">
            <a:avLst/>
          </a:prstGeom>
          <a:noFill/>
          <a:ln w="9525">
            <a:solidFill>
              <a:srgbClr val="000000"/>
            </a:solidFill>
            <a:miter lim="800000"/>
            <a:headEnd/>
            <a:tailEnd/>
          </a:ln>
          <a:effectLst/>
        </p:spPr>
      </p:sp>
      <p:sp>
        <p:nvSpPr>
          <p:cNvPr id="33797" name="Rectangle 1029"/>
          <p:cNvSpPr>
            <a:spLocks noGrp="1" noChangeArrowheads="1"/>
          </p:cNvSpPr>
          <p:nvPr>
            <p:ph type="body" sz="quarter" idx="3"/>
          </p:nvPr>
        </p:nvSpPr>
        <p:spPr bwMode="auto">
          <a:xfrm>
            <a:off x="914400" y="4324350"/>
            <a:ext cx="5029200" cy="40973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3798" name="Rectangle 1030"/>
          <p:cNvSpPr>
            <a:spLocks noGrp="1" noChangeArrowheads="1"/>
          </p:cNvSpPr>
          <p:nvPr>
            <p:ph type="ftr" sz="quarter" idx="4"/>
          </p:nvPr>
        </p:nvSpPr>
        <p:spPr bwMode="auto">
          <a:xfrm>
            <a:off x="0" y="8648700"/>
            <a:ext cx="2971800" cy="4556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dirty="0"/>
          </a:p>
        </p:txBody>
      </p:sp>
      <p:sp>
        <p:nvSpPr>
          <p:cNvPr id="33799" name="Rectangle 1031"/>
          <p:cNvSpPr>
            <a:spLocks noGrp="1" noChangeArrowheads="1"/>
          </p:cNvSpPr>
          <p:nvPr>
            <p:ph type="sldNum" sz="quarter" idx="5"/>
          </p:nvPr>
        </p:nvSpPr>
        <p:spPr bwMode="auto">
          <a:xfrm>
            <a:off x="3886200" y="8648700"/>
            <a:ext cx="2971800" cy="4556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5FBBE456-1EC8-4FCC-B741-A4A213979A20}" type="slidenum">
              <a:rPr lang="en-US"/>
              <a:pPr/>
              <a:t>‹#›</a:t>
            </a:fld>
            <a:endParaRPr lang="en-US" dirty="0"/>
          </a:p>
        </p:txBody>
      </p:sp>
    </p:spTree>
    <p:extLst>
      <p:ext uri="{BB962C8B-B14F-4D97-AF65-F5344CB8AC3E}">
        <p14:creationId xmlns:p14="http://schemas.microsoft.com/office/powerpoint/2010/main" val="42571074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FBBE456-1EC8-4FCC-B741-A4A213979A20}" type="slidenum">
              <a:rPr lang="en-US" smtClean="0"/>
              <a:pPr/>
              <a:t>18</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CE6A5BCB-156B-4D4F-96B8-491BE698A280}" type="slidenum">
              <a:rPr lang="en-US"/>
              <a:pPr/>
              <a:t>23</a:t>
            </a:fld>
            <a:endParaRPr lang="en-US" dirty="0"/>
          </a:p>
        </p:txBody>
      </p:sp>
      <p:sp>
        <p:nvSpPr>
          <p:cNvPr id="754690" name="Rectangle 2"/>
          <p:cNvSpPr>
            <a:spLocks noGrp="1" noRot="1" noChangeAspect="1" noChangeArrowheads="1" noTextEdit="1"/>
          </p:cNvSpPr>
          <p:nvPr>
            <p:ph type="sldImg"/>
          </p:nvPr>
        </p:nvSpPr>
        <p:spPr>
          <a:xfrm>
            <a:off x="1155700" y="682625"/>
            <a:ext cx="4552950" cy="3414713"/>
          </a:xfrm>
          <a:ln/>
        </p:spPr>
      </p:sp>
      <p:sp>
        <p:nvSpPr>
          <p:cNvPr id="754691" name="Rectangle 3"/>
          <p:cNvSpPr>
            <a:spLocks noGrp="1" noChangeArrowheads="1"/>
          </p:cNvSpPr>
          <p:nvPr>
            <p:ph type="body" idx="1"/>
          </p:nvPr>
        </p:nvSpPr>
        <p:spPr/>
        <p:txBody>
          <a:bodyPr/>
          <a:lstStyle/>
          <a:p>
            <a:r>
              <a:rPr lang="en-US" dirty="0"/>
              <a:t>Bring this slide up when I say something like “dream with me for a minute”</a:t>
            </a:r>
          </a:p>
          <a:p>
            <a:r>
              <a:rPr lang="en-US" dirty="0"/>
              <a:t>Bring up the first animation when I say “let’s dream about a Lexus”</a:t>
            </a:r>
          </a:p>
          <a:p>
            <a:r>
              <a:rPr lang="en-US" dirty="0"/>
              <a:t>Bring up each car separately as I introduce them.</a:t>
            </a:r>
          </a:p>
          <a:p>
            <a:r>
              <a:rPr lang="en-US" dirty="0"/>
              <a:t>Then bring up each price as I call for them.</a:t>
            </a:r>
          </a:p>
          <a:p>
            <a:r>
              <a:rPr lang="en-US" dirty="0"/>
              <a:t>Finally bring up the 50% statement when I say something like “Would you buy any of these if you knew this…”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03E44D08-1DA2-4761-89F9-74BDEA24AC87}" type="slidenum">
              <a:rPr lang="en-US"/>
              <a:pPr/>
              <a:t>24</a:t>
            </a:fld>
            <a:endParaRPr lang="en-US" dirty="0"/>
          </a:p>
        </p:txBody>
      </p:sp>
      <p:sp>
        <p:nvSpPr>
          <p:cNvPr id="756738" name="Rectangle 2"/>
          <p:cNvSpPr>
            <a:spLocks noGrp="1" noRot="1" noChangeAspect="1" noChangeArrowheads="1" noTextEdit="1"/>
          </p:cNvSpPr>
          <p:nvPr>
            <p:ph type="sldImg"/>
          </p:nvPr>
        </p:nvSpPr>
        <p:spPr>
          <a:xfrm>
            <a:off x="1155700" y="682625"/>
            <a:ext cx="4552950" cy="3414713"/>
          </a:xfrm>
          <a:ln/>
        </p:spPr>
      </p:sp>
      <p:sp>
        <p:nvSpPr>
          <p:cNvPr id="756739" name="Rectangle 3"/>
          <p:cNvSpPr>
            <a:spLocks noGrp="1" noChangeArrowheads="1"/>
          </p:cNvSpPr>
          <p:nvPr>
            <p:ph type="body" idx="1"/>
          </p:nvPr>
        </p:nvSpPr>
        <p:spPr/>
        <p:txBody>
          <a:bodyPr/>
          <a:lstStyle/>
          <a:p>
            <a:r>
              <a:rPr lang="en-US" dirty="0"/>
              <a:t>Bring this slide up when I say something like “dream with me for a minute”</a:t>
            </a:r>
          </a:p>
          <a:p>
            <a:r>
              <a:rPr lang="en-US" dirty="0"/>
              <a:t>Bring up the first animation when I say “let’s dream about a Lexus”</a:t>
            </a:r>
          </a:p>
          <a:p>
            <a:r>
              <a:rPr lang="en-US" dirty="0"/>
              <a:t>Bring up each car separately as I introduce them.</a:t>
            </a:r>
          </a:p>
          <a:p>
            <a:r>
              <a:rPr lang="en-US" dirty="0"/>
              <a:t>Then bring up each price as I call for them.</a:t>
            </a:r>
          </a:p>
          <a:p>
            <a:r>
              <a:rPr lang="en-US" dirty="0"/>
              <a:t>Finally bring up the 50% statement when I say something like “Would you buy any of these if you knew this…”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03E44D08-1DA2-4761-89F9-74BDEA24AC87}" type="slidenum">
              <a:rPr lang="en-US"/>
              <a:pPr/>
              <a:t>25</a:t>
            </a:fld>
            <a:endParaRPr lang="en-US" dirty="0"/>
          </a:p>
        </p:txBody>
      </p:sp>
      <p:sp>
        <p:nvSpPr>
          <p:cNvPr id="756738" name="Rectangle 2"/>
          <p:cNvSpPr>
            <a:spLocks noGrp="1" noRot="1" noChangeAspect="1" noChangeArrowheads="1" noTextEdit="1"/>
          </p:cNvSpPr>
          <p:nvPr>
            <p:ph type="sldImg"/>
          </p:nvPr>
        </p:nvSpPr>
        <p:spPr>
          <a:xfrm>
            <a:off x="1155700" y="682625"/>
            <a:ext cx="4552950" cy="3414713"/>
          </a:xfrm>
          <a:ln/>
        </p:spPr>
      </p:sp>
      <p:sp>
        <p:nvSpPr>
          <p:cNvPr id="756739" name="Rectangle 3"/>
          <p:cNvSpPr>
            <a:spLocks noGrp="1" noChangeArrowheads="1"/>
          </p:cNvSpPr>
          <p:nvPr>
            <p:ph type="body" idx="1"/>
          </p:nvPr>
        </p:nvSpPr>
        <p:spPr/>
        <p:txBody>
          <a:bodyPr/>
          <a:lstStyle/>
          <a:p>
            <a:r>
              <a:rPr lang="en-US" dirty="0"/>
              <a:t>Bring this slide up when I say something like “dream with me for a minute”</a:t>
            </a:r>
          </a:p>
          <a:p>
            <a:r>
              <a:rPr lang="en-US" dirty="0"/>
              <a:t>Bring up the first animation when I say “let’s dream about a Lexus”</a:t>
            </a:r>
          </a:p>
          <a:p>
            <a:r>
              <a:rPr lang="en-US" dirty="0"/>
              <a:t>Bring up each car separately as I introduce them.</a:t>
            </a:r>
          </a:p>
          <a:p>
            <a:r>
              <a:rPr lang="en-US" dirty="0"/>
              <a:t>Then bring up each price as I call for them.</a:t>
            </a:r>
          </a:p>
          <a:p>
            <a:r>
              <a:rPr lang="en-US" dirty="0"/>
              <a:t>Finally bring up the 50% statement when I say something like “Would you buy any of these if you knew this…”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03E44D08-1DA2-4761-89F9-74BDEA24AC87}" type="slidenum">
              <a:rPr lang="en-US"/>
              <a:pPr/>
              <a:t>26</a:t>
            </a:fld>
            <a:endParaRPr lang="en-US" dirty="0"/>
          </a:p>
        </p:txBody>
      </p:sp>
      <p:sp>
        <p:nvSpPr>
          <p:cNvPr id="756738" name="Rectangle 2"/>
          <p:cNvSpPr>
            <a:spLocks noGrp="1" noRot="1" noChangeAspect="1" noChangeArrowheads="1" noTextEdit="1"/>
          </p:cNvSpPr>
          <p:nvPr>
            <p:ph type="sldImg"/>
          </p:nvPr>
        </p:nvSpPr>
        <p:spPr>
          <a:xfrm>
            <a:off x="1155700" y="682625"/>
            <a:ext cx="4552950" cy="3414713"/>
          </a:xfrm>
          <a:ln/>
        </p:spPr>
      </p:sp>
      <p:sp>
        <p:nvSpPr>
          <p:cNvPr id="756739" name="Rectangle 3"/>
          <p:cNvSpPr>
            <a:spLocks noGrp="1" noChangeArrowheads="1"/>
          </p:cNvSpPr>
          <p:nvPr>
            <p:ph type="body" idx="1"/>
          </p:nvPr>
        </p:nvSpPr>
        <p:spPr/>
        <p:txBody>
          <a:bodyPr/>
          <a:lstStyle/>
          <a:p>
            <a:r>
              <a:rPr lang="en-US" dirty="0"/>
              <a:t>Bring this slide up when I say something like “dream with me for a minute”</a:t>
            </a:r>
          </a:p>
          <a:p>
            <a:r>
              <a:rPr lang="en-US" dirty="0"/>
              <a:t>Bring up the first animation when I say “let’s dream about a Lexus”</a:t>
            </a:r>
          </a:p>
          <a:p>
            <a:r>
              <a:rPr lang="en-US" dirty="0"/>
              <a:t>Bring up each car separately as I introduce them.</a:t>
            </a:r>
          </a:p>
          <a:p>
            <a:r>
              <a:rPr lang="en-US" dirty="0"/>
              <a:t>Then bring up each price as I call for them.</a:t>
            </a:r>
          </a:p>
          <a:p>
            <a:r>
              <a:rPr lang="en-US" dirty="0"/>
              <a:t>Finally bring up the 50% statement when I say something like “Would you buy any of these if you knew this…”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D24E8B2D-4FE2-451A-A4A4-DC53B790E52B}" type="slidenum">
              <a:rPr lang="en-US"/>
              <a:pPr/>
              <a:t>35</a:t>
            </a:fld>
            <a:endParaRPr lang="en-US" dirty="0"/>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p:txBody>
          <a:bodyPr/>
          <a:lstStyle/>
          <a:p>
            <a:r>
              <a:rPr lang="en-US" dirty="0"/>
              <a:t>Bring this slide up when I say something like “Let’s consider the Family Vacation.”</a:t>
            </a:r>
          </a:p>
          <a:p>
            <a:r>
              <a:rPr lang="en-US" dirty="0"/>
              <a:t>The pictures will come up automatically.</a:t>
            </a:r>
          </a:p>
          <a:p>
            <a:endParaRPr lang="en-US" dirty="0"/>
          </a:p>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683943FD-490E-4BD7-9A87-D8E777BA66B6}" type="slidenum">
              <a:rPr lang="en-US" smtClean="0"/>
              <a:pPr/>
              <a:t>36</a:t>
            </a:fld>
            <a:endParaRPr lang="en-US" dirty="0" smtClean="0"/>
          </a:p>
        </p:txBody>
      </p:sp>
      <p:sp>
        <p:nvSpPr>
          <p:cNvPr id="18435" name="Rectangle 2"/>
          <p:cNvSpPr>
            <a:spLocks noGrp="1" noRot="1" noChangeAspect="1" noChangeArrowheads="1" noTextEdit="1"/>
          </p:cNvSpPr>
          <p:nvPr>
            <p:ph type="sldImg"/>
          </p:nvPr>
        </p:nvSpPr>
        <p:spPr>
          <a:xfrm>
            <a:off x="1154113" y="682625"/>
            <a:ext cx="4552950" cy="3414713"/>
          </a:xfrm>
          <a:ln/>
        </p:spPr>
      </p:sp>
      <p:sp>
        <p:nvSpPr>
          <p:cNvPr id="18436" name="Rectangle 3"/>
          <p:cNvSpPr>
            <a:spLocks noGrp="1" noChangeArrowheads="1"/>
          </p:cNvSpPr>
          <p:nvPr>
            <p:ph type="body" idx="1"/>
          </p:nvPr>
        </p:nvSpPr>
        <p:spPr>
          <a:xfrm>
            <a:off x="914400" y="4324350"/>
            <a:ext cx="5029200" cy="4097338"/>
          </a:xfrm>
          <a:noFill/>
          <a:ln/>
        </p:spPr>
        <p:txBody>
          <a:bodyPr/>
          <a:lstStyle/>
          <a:p>
            <a:r>
              <a:rPr lang="en-US" dirty="0" smtClean="0">
                <a:latin typeface="Times New Roman" pitchFamily="18" charset="0"/>
              </a:rPr>
              <a:t>Bring this slide up when I say something like “dream with me for a minute”</a:t>
            </a:r>
          </a:p>
          <a:p>
            <a:r>
              <a:rPr lang="en-US" dirty="0" smtClean="0">
                <a:latin typeface="Times New Roman" pitchFamily="18" charset="0"/>
              </a:rPr>
              <a:t>Bring up the first animation when I say “let’s dream about a Lexus”</a:t>
            </a:r>
          </a:p>
          <a:p>
            <a:r>
              <a:rPr lang="en-US" dirty="0" smtClean="0">
                <a:latin typeface="Times New Roman" pitchFamily="18" charset="0"/>
              </a:rPr>
              <a:t>Bring up each car separately as I introduce them.</a:t>
            </a:r>
          </a:p>
          <a:p>
            <a:r>
              <a:rPr lang="en-US" dirty="0" smtClean="0">
                <a:latin typeface="Times New Roman" pitchFamily="18" charset="0"/>
              </a:rPr>
              <a:t>Then bring up each price as I call for them.</a:t>
            </a:r>
          </a:p>
          <a:p>
            <a:r>
              <a:rPr lang="en-US" dirty="0" smtClean="0">
                <a:latin typeface="Times New Roman" pitchFamily="18" charset="0"/>
              </a:rPr>
              <a:t>Finally bring up the 50% statement when I say something like “Would you buy any of these if you knew this…”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031"/>
          <p:cNvSpPr>
            <a:spLocks noGrp="1" noChangeArrowheads="1"/>
          </p:cNvSpPr>
          <p:nvPr>
            <p:ph type="sldNum" sz="quarter" idx="5"/>
          </p:nvPr>
        </p:nvSpPr>
        <p:spPr>
          <a:noFill/>
        </p:spPr>
        <p:txBody>
          <a:bodyPr/>
          <a:lstStyle/>
          <a:p>
            <a:fld id="{DBE5FDE1-F309-4A24-8BEA-0C8C6D2DD157}" type="slidenum">
              <a:rPr lang="en-US" smtClean="0"/>
              <a:pPr/>
              <a:t>37</a:t>
            </a:fld>
            <a:endParaRPr lang="en-US" dirty="0" smtClean="0"/>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r>
              <a:rPr lang="en-US" dirty="0" smtClean="0">
                <a:latin typeface="Times New Roman" pitchFamily="18" charset="0"/>
              </a:rPr>
              <a:t>Bring this slide up when I say something like “Let’s consider the Family Vacation.”</a:t>
            </a:r>
          </a:p>
          <a:p>
            <a:r>
              <a:rPr lang="en-US" dirty="0" smtClean="0">
                <a:latin typeface="Times New Roman" pitchFamily="18" charset="0"/>
              </a:rPr>
              <a:t>The pictures will come up automatically.</a:t>
            </a:r>
          </a:p>
          <a:p>
            <a:endParaRPr lang="en-US" dirty="0" smtClean="0">
              <a:latin typeface="Times New Roman" pitchFamily="18" charset="0"/>
            </a:endParaRPr>
          </a:p>
          <a:p>
            <a:endParaRPr lang="en-US" dirty="0" smtClean="0">
              <a:latin typeface="Times New Roman"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FB187D2F-371B-4959-A30C-5610BA74001E}" type="slidenum">
              <a:rPr lang="en-US"/>
              <a:pPr/>
              <a:t>116</a:t>
            </a:fld>
            <a:endParaRPr lang="en-US" dirty="0"/>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p:txBody>
          <a:bodyPr/>
          <a:lstStyle/>
          <a:p>
            <a:r>
              <a:rPr lang="en-US" dirty="0"/>
              <a:t>This is a blackout slide you can use to close while you shut down.</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350ADD75-EDE6-4E45-9B3E-21F8F9039C72}" type="slidenum">
              <a:rPr lang="en-US"/>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A162C8E3-B81D-45D5-A8D1-C75DE0DF9914}" type="slidenum">
              <a:rPr lang="en-US"/>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9F50BC91-B0F0-4B43-9E2F-7466ECBF4AE3}" type="slidenum">
              <a:rPr lang="en-US"/>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5EC79194-4E75-4B04-8DBC-397D026618E6}" type="slidenum">
              <a:rPr lang="en-US"/>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AF3444FC-FCDB-4282-8CCB-62562D9E2FCB}" type="slidenum">
              <a:rPr lang="en-US"/>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59178C86-09B1-48B5-B773-E49A13197913}" type="slidenum">
              <a:rPr lang="en-US"/>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dirty="0"/>
          </a:p>
        </p:txBody>
      </p:sp>
      <p:sp>
        <p:nvSpPr>
          <p:cNvPr id="8" name="Footer Placeholder 7"/>
          <p:cNvSpPr>
            <a:spLocks noGrp="1"/>
          </p:cNvSpPr>
          <p:nvPr>
            <p:ph type="ftr" sz="quarter" idx="11"/>
          </p:nvPr>
        </p:nvSpPr>
        <p:spPr/>
        <p:txBody>
          <a:bodyPr/>
          <a:lstStyle>
            <a:lvl1pPr>
              <a:defRPr/>
            </a:lvl1pPr>
          </a:lstStyle>
          <a:p>
            <a:endParaRPr lang="en-US" dirty="0"/>
          </a:p>
        </p:txBody>
      </p:sp>
      <p:sp>
        <p:nvSpPr>
          <p:cNvPr id="9" name="Slide Number Placeholder 8"/>
          <p:cNvSpPr>
            <a:spLocks noGrp="1"/>
          </p:cNvSpPr>
          <p:nvPr>
            <p:ph type="sldNum" sz="quarter" idx="12"/>
          </p:nvPr>
        </p:nvSpPr>
        <p:spPr/>
        <p:txBody>
          <a:bodyPr/>
          <a:lstStyle>
            <a:lvl1pPr>
              <a:defRPr/>
            </a:lvl1pPr>
          </a:lstStyle>
          <a:p>
            <a:fld id="{5E80FDB9-E7D9-437E-B44E-8480A3356129}" type="slidenum">
              <a:rPr lang="en-US"/>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dirty="0"/>
          </a:p>
        </p:txBody>
      </p:sp>
      <p:sp>
        <p:nvSpPr>
          <p:cNvPr id="4" name="Footer Placeholder 3"/>
          <p:cNvSpPr>
            <a:spLocks noGrp="1"/>
          </p:cNvSpPr>
          <p:nvPr>
            <p:ph type="ftr" sz="quarter" idx="11"/>
          </p:nvPr>
        </p:nvSpPr>
        <p:spPr/>
        <p:txBody>
          <a:bodyPr/>
          <a:lstStyle>
            <a:lvl1pPr>
              <a:defRPr/>
            </a:lvl1pPr>
          </a:lstStyle>
          <a:p>
            <a:endParaRPr lang="en-US" dirty="0"/>
          </a:p>
        </p:txBody>
      </p:sp>
      <p:sp>
        <p:nvSpPr>
          <p:cNvPr id="5" name="Slide Number Placeholder 4"/>
          <p:cNvSpPr>
            <a:spLocks noGrp="1"/>
          </p:cNvSpPr>
          <p:nvPr>
            <p:ph type="sldNum" sz="quarter" idx="12"/>
          </p:nvPr>
        </p:nvSpPr>
        <p:spPr/>
        <p:txBody>
          <a:bodyPr/>
          <a:lstStyle>
            <a:lvl1pPr>
              <a:defRPr/>
            </a:lvl1pPr>
          </a:lstStyle>
          <a:p>
            <a:fld id="{C60A5C8A-E284-4E63-BFEB-6C56CC9964A3}" type="slidenum">
              <a:rPr lang="en-US"/>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p>
        </p:txBody>
      </p:sp>
      <p:sp>
        <p:nvSpPr>
          <p:cNvPr id="3" name="Footer Placeholder 2"/>
          <p:cNvSpPr>
            <a:spLocks noGrp="1"/>
          </p:cNvSpPr>
          <p:nvPr>
            <p:ph type="ftr" sz="quarter" idx="11"/>
          </p:nvPr>
        </p:nvSpPr>
        <p:spPr/>
        <p:txBody>
          <a:bodyPr/>
          <a:lstStyle>
            <a:lvl1pPr>
              <a:defRPr/>
            </a:lvl1pPr>
          </a:lstStyle>
          <a:p>
            <a:endParaRPr lang="en-US" dirty="0"/>
          </a:p>
        </p:txBody>
      </p:sp>
      <p:sp>
        <p:nvSpPr>
          <p:cNvPr id="4" name="Slide Number Placeholder 3"/>
          <p:cNvSpPr>
            <a:spLocks noGrp="1"/>
          </p:cNvSpPr>
          <p:nvPr>
            <p:ph type="sldNum" sz="quarter" idx="12"/>
          </p:nvPr>
        </p:nvSpPr>
        <p:spPr/>
        <p:txBody>
          <a:bodyPr/>
          <a:lstStyle>
            <a:lvl1pPr>
              <a:defRPr/>
            </a:lvl1pPr>
          </a:lstStyle>
          <a:p>
            <a:fld id="{D09F3406-AD59-4436-8BC9-3C43C58AFA7A}" type="slidenum">
              <a:rPr lang="en-US"/>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C08C02D6-9993-4167-BAFF-2AB25D24635F}" type="slidenum">
              <a:rPr lang="en-US"/>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CCC8CA4B-7086-4987-92E0-667FB90A9108}" type="slidenum">
              <a:rPr lang="en-US"/>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6FDB4F8D-4AD5-4355-B3DD-D0557400A2F0}" type="slidenum">
              <a:rPr lang="en-US"/>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wmf"/></Relationships>
</file>

<file path=ppt/slides/_rels/slide10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69.png"/></Relationships>
</file>

<file path=ppt/slides/_rels/slide10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wmf"/></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11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wmf"/></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4.png"/><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4.w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6.jpe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9.png"/><Relationship Id="rId4" Type="http://schemas.openxmlformats.org/officeDocument/2006/relationships/image" Target="../media/image16.jpeg"/></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7.png"/><Relationship Id="rId4" Type="http://schemas.openxmlformats.org/officeDocument/2006/relationships/image" Target="../media/image20.jpeg"/></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 Id="rId9" Type="http://schemas.openxmlformats.org/officeDocument/2006/relationships/image" Target="../media/image34.jpeg"/></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10" Type="http://schemas.openxmlformats.org/officeDocument/2006/relationships/image" Target="../media/image38.jpeg"/><Relationship Id="rId4" Type="http://schemas.openxmlformats.org/officeDocument/2006/relationships/image" Target="../media/image29.jpeg"/><Relationship Id="rId9" Type="http://schemas.openxmlformats.org/officeDocument/2006/relationships/image" Target="../media/image34.jpeg"/></Relationships>
</file>

<file path=ppt/slides/_rels/slide3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9.png"/></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7.xml"/><Relationship Id="rId1" Type="http://schemas.openxmlformats.org/officeDocument/2006/relationships/video" Target="file:///C:\Documents%20and%20Settings\bill.millard\My%20Documents\Multi-media\hitchhiker.wmv"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wmf"/></Relationships>
</file>

<file path=ppt/slides/_rels/slide6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wm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wmf"/></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9.png"/><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wmf"/></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Cover.jpg"/>
          <p:cNvPicPr>
            <a:picLocks noChangeAspect="1"/>
          </p:cNvPicPr>
          <p:nvPr/>
        </p:nvPicPr>
        <p:blipFill>
          <a:blip r:embed="rId2" cstate="print"/>
          <a:stretch>
            <a:fillRect/>
          </a:stretch>
        </p:blipFill>
        <p:spPr>
          <a:xfrm>
            <a:off x="0" y="0"/>
            <a:ext cx="5377953" cy="6876288"/>
          </a:xfrm>
          <a:prstGeom prst="rect">
            <a:avLst/>
          </a:prstGeom>
        </p:spPr>
      </p:pic>
      <p:sp>
        <p:nvSpPr>
          <p:cNvPr id="11" name="TextBox 10"/>
          <p:cNvSpPr txBox="1"/>
          <p:nvPr/>
        </p:nvSpPr>
        <p:spPr>
          <a:xfrm>
            <a:off x="228600" y="762000"/>
            <a:ext cx="5029200" cy="1200329"/>
          </a:xfrm>
          <a:prstGeom prst="rect">
            <a:avLst/>
          </a:prstGeom>
          <a:noFill/>
        </p:spPr>
        <p:txBody>
          <a:bodyPr wrap="none" rtlCol="0">
            <a:prstTxWarp prst="textPlain">
              <a:avLst/>
            </a:prstTxWarp>
            <a:spAutoFit/>
          </a:bodyPr>
          <a:lstStyle/>
          <a:p>
            <a:pPr algn="ctr"/>
            <a:r>
              <a:rPr lang="en-US" sz="3600" b="1" i="1" dirty="0" smtClean="0">
                <a:solidFill>
                  <a:schemeClr val="bg1"/>
                </a:solidFill>
                <a:effectLst>
                  <a:outerShdw blurRad="152400" algn="ctr" rotWithShape="0">
                    <a:prstClr val="black">
                      <a:alpha val="88000"/>
                    </a:prstClr>
                  </a:outerShdw>
                </a:effectLst>
                <a:latin typeface="Segoe Script" pitchFamily="34" charset="0"/>
              </a:rPr>
              <a:t>Starting Your College Journey</a:t>
            </a:r>
          </a:p>
          <a:p>
            <a:pPr algn="ctr"/>
            <a:r>
              <a:rPr lang="en-US" sz="3600" b="1" i="1" dirty="0" smtClean="0">
                <a:solidFill>
                  <a:schemeClr val="bg1"/>
                </a:solidFill>
                <a:effectLst>
                  <a:outerShdw blurRad="152400" algn="ctr" rotWithShape="0">
                    <a:prstClr val="black">
                      <a:alpha val="88000"/>
                    </a:prstClr>
                  </a:outerShdw>
                </a:effectLst>
                <a:latin typeface="Segoe Script" pitchFamily="34" charset="0"/>
              </a:rPr>
              <a:t>with a Sense of Purpose</a:t>
            </a:r>
            <a:endParaRPr lang="en-US" sz="3600" b="1" i="1" dirty="0">
              <a:solidFill>
                <a:schemeClr val="bg1"/>
              </a:solidFill>
              <a:effectLst>
                <a:outerShdw blurRad="152400" algn="ctr" rotWithShape="0">
                  <a:prstClr val="black">
                    <a:alpha val="88000"/>
                  </a:prstClr>
                </a:outerShdw>
              </a:effectLst>
              <a:latin typeface="Segoe Script" pitchFamily="34" charset="0"/>
            </a:endParaRPr>
          </a:p>
        </p:txBody>
      </p:sp>
      <p:sp>
        <p:nvSpPr>
          <p:cNvPr id="12" name="TextBox 11"/>
          <p:cNvSpPr txBox="1"/>
          <p:nvPr/>
        </p:nvSpPr>
        <p:spPr>
          <a:xfrm>
            <a:off x="5486400" y="4477941"/>
            <a:ext cx="3581400" cy="1938992"/>
          </a:xfrm>
          <a:prstGeom prst="rect">
            <a:avLst/>
          </a:prstGeom>
          <a:noFill/>
        </p:spPr>
        <p:txBody>
          <a:bodyPr wrap="square" rtlCol="0">
            <a:spAutoFit/>
          </a:bodyPr>
          <a:lstStyle/>
          <a:p>
            <a:pPr algn="ctr"/>
            <a:r>
              <a:rPr lang="en-US" sz="1600" b="1" dirty="0" smtClean="0">
                <a:solidFill>
                  <a:srgbClr val="FFFF00"/>
                </a:solidFill>
                <a:latin typeface="+mn-lt"/>
              </a:rPr>
              <a:t>Dr. Bill Millard</a:t>
            </a:r>
          </a:p>
          <a:p>
            <a:pPr algn="ctr"/>
            <a:endParaRPr lang="en-US" sz="1200" b="1" dirty="0" smtClean="0">
              <a:solidFill>
                <a:srgbClr val="FFFF00"/>
              </a:solidFill>
              <a:latin typeface="+mn-lt"/>
            </a:endParaRPr>
          </a:p>
          <a:p>
            <a:pPr algn="ctr"/>
            <a:r>
              <a:rPr lang="en-US" sz="1200" b="1" dirty="0" smtClean="0">
                <a:solidFill>
                  <a:srgbClr val="FFFF00"/>
                </a:solidFill>
                <a:latin typeface="+mn-lt"/>
              </a:rPr>
              <a:t>Terry T. Munday Endowed Chair of Life Calling</a:t>
            </a:r>
          </a:p>
          <a:p>
            <a:pPr algn="ctr"/>
            <a:r>
              <a:rPr lang="en-US" sz="1200" b="1" dirty="0" smtClean="0">
                <a:solidFill>
                  <a:srgbClr val="FFFF00"/>
                </a:solidFill>
                <a:latin typeface="+mn-lt"/>
              </a:rPr>
              <a:t>Professor of Leadership Studies</a:t>
            </a:r>
          </a:p>
          <a:p>
            <a:pPr algn="ctr"/>
            <a:r>
              <a:rPr lang="en-US" sz="1000" b="1" dirty="0" smtClean="0">
                <a:solidFill>
                  <a:schemeClr val="bg1"/>
                </a:solidFill>
                <a:latin typeface="+mn-lt"/>
              </a:rPr>
              <a:t>School of Life Calling and Integrative Learning</a:t>
            </a:r>
          </a:p>
          <a:p>
            <a:pPr algn="ctr"/>
            <a:endParaRPr lang="en-US" sz="1000" b="1" dirty="0" smtClean="0">
              <a:solidFill>
                <a:srgbClr val="FFFF00"/>
              </a:solidFill>
              <a:latin typeface="+mn-lt"/>
            </a:endParaRPr>
          </a:p>
          <a:p>
            <a:pPr algn="ctr"/>
            <a:r>
              <a:rPr lang="en-US" sz="1200" b="1" dirty="0" smtClean="0">
                <a:solidFill>
                  <a:srgbClr val="FFFF00"/>
                </a:solidFill>
                <a:latin typeface="+mn-lt"/>
              </a:rPr>
              <a:t>Senior Scholar</a:t>
            </a:r>
          </a:p>
          <a:p>
            <a:pPr algn="ctr"/>
            <a:r>
              <a:rPr lang="en-US" sz="1000" b="1" dirty="0" smtClean="0">
                <a:solidFill>
                  <a:schemeClr val="bg1"/>
                </a:solidFill>
                <a:latin typeface="+mn-lt"/>
              </a:rPr>
              <a:t>Life Calling Research Institute</a:t>
            </a:r>
          </a:p>
          <a:p>
            <a:pPr algn="ctr"/>
            <a:endParaRPr lang="en-US" sz="1000" b="1" dirty="0" smtClean="0">
              <a:solidFill>
                <a:schemeClr val="bg1"/>
              </a:solidFill>
              <a:latin typeface="+mn-lt"/>
            </a:endParaRPr>
          </a:p>
          <a:p>
            <a:pPr algn="ctr"/>
            <a:r>
              <a:rPr lang="en-US" sz="1400" b="1" dirty="0" smtClean="0">
                <a:solidFill>
                  <a:schemeClr val="bg1"/>
                </a:solidFill>
                <a:latin typeface="+mn-lt"/>
              </a:rPr>
              <a:t>INDIANA WESLEYAN UNIVERSITY</a:t>
            </a:r>
            <a:endParaRPr lang="en-US" sz="1400" b="1" dirty="0">
              <a:solidFill>
                <a:schemeClr val="bg1"/>
              </a:solidFill>
              <a:latin typeface="+mn-lt"/>
            </a:endParaRPr>
          </a:p>
        </p:txBody>
      </p:sp>
      <p:sp>
        <p:nvSpPr>
          <p:cNvPr id="7" name="TextBox 6"/>
          <p:cNvSpPr txBox="1"/>
          <p:nvPr/>
        </p:nvSpPr>
        <p:spPr>
          <a:xfrm>
            <a:off x="6229427" y="361414"/>
            <a:ext cx="2210862" cy="3662541"/>
          </a:xfrm>
          <a:prstGeom prst="rect">
            <a:avLst/>
          </a:prstGeom>
          <a:noFill/>
        </p:spPr>
        <p:txBody>
          <a:bodyPr wrap="none" rtlCol="0">
            <a:spAutoFit/>
          </a:bodyPr>
          <a:lstStyle/>
          <a:p>
            <a:pPr algn="ctr"/>
            <a:r>
              <a:rPr lang="en-US" sz="3600" dirty="0" smtClean="0">
                <a:solidFill>
                  <a:schemeClr val="bg1"/>
                </a:solidFill>
                <a:latin typeface="+mn-lt"/>
              </a:rPr>
              <a:t>Southern</a:t>
            </a:r>
          </a:p>
          <a:p>
            <a:pPr algn="ctr"/>
            <a:r>
              <a:rPr lang="en-US" sz="3600" dirty="0" smtClean="0">
                <a:solidFill>
                  <a:schemeClr val="bg1"/>
                </a:solidFill>
                <a:latin typeface="+mn-lt"/>
              </a:rPr>
              <a:t>Adventist</a:t>
            </a:r>
          </a:p>
          <a:p>
            <a:pPr algn="ctr"/>
            <a:r>
              <a:rPr lang="en-US" sz="3600" dirty="0" smtClean="0">
                <a:solidFill>
                  <a:schemeClr val="bg1"/>
                </a:solidFill>
                <a:latin typeface="+mn-lt"/>
              </a:rPr>
              <a:t>University</a:t>
            </a:r>
          </a:p>
          <a:p>
            <a:pPr algn="ctr"/>
            <a:endParaRPr lang="en-US" dirty="0" smtClean="0">
              <a:solidFill>
                <a:schemeClr val="bg1"/>
              </a:solidFill>
              <a:latin typeface="+mn-lt"/>
            </a:endParaRPr>
          </a:p>
          <a:p>
            <a:pPr algn="ctr"/>
            <a:r>
              <a:rPr lang="en-US" dirty="0" smtClean="0">
                <a:solidFill>
                  <a:schemeClr val="bg1"/>
                </a:solidFill>
                <a:latin typeface="+mn-lt"/>
              </a:rPr>
              <a:t>Faculty</a:t>
            </a:r>
          </a:p>
          <a:p>
            <a:pPr algn="ctr"/>
            <a:r>
              <a:rPr lang="en-US" dirty="0" smtClean="0">
                <a:solidFill>
                  <a:schemeClr val="bg1"/>
                </a:solidFill>
                <a:latin typeface="+mn-lt"/>
              </a:rPr>
              <a:t>Session</a:t>
            </a:r>
          </a:p>
          <a:p>
            <a:pPr algn="ctr"/>
            <a:r>
              <a:rPr lang="en-US" sz="1400" dirty="0" smtClean="0">
                <a:solidFill>
                  <a:schemeClr val="bg1"/>
                </a:solidFill>
                <a:latin typeface="+mn-lt"/>
              </a:rPr>
              <a:t>Part 1</a:t>
            </a:r>
          </a:p>
          <a:p>
            <a:pPr algn="ctr"/>
            <a:endParaRPr lang="en-US" dirty="0" smtClean="0">
              <a:solidFill>
                <a:schemeClr val="bg1"/>
              </a:solidFill>
              <a:latin typeface="+mn-lt"/>
            </a:endParaRPr>
          </a:p>
          <a:p>
            <a:pPr algn="ctr"/>
            <a:r>
              <a:rPr lang="en-US" sz="1400" dirty="0" smtClean="0">
                <a:solidFill>
                  <a:schemeClr val="bg1"/>
                </a:solidFill>
                <a:latin typeface="+mn-lt"/>
              </a:rPr>
              <a:t>28 August 2012</a:t>
            </a:r>
            <a:endParaRPr lang="en-US" sz="1400" dirty="0">
              <a:solidFill>
                <a:schemeClr val="bg1"/>
              </a:solidFill>
              <a:latin typeface="+mn-lt"/>
            </a:endParaRPr>
          </a:p>
        </p:txBody>
      </p:sp>
    </p:spTree>
    <p:extLst>
      <p:ext uri="{BB962C8B-B14F-4D97-AF65-F5344CB8AC3E}">
        <p14:creationId xmlns:p14="http://schemas.microsoft.com/office/powerpoint/2010/main" val="19876149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5"/>
          <p:cNvGrpSpPr/>
          <p:nvPr/>
        </p:nvGrpSpPr>
        <p:grpSpPr>
          <a:xfrm>
            <a:off x="0" y="6217920"/>
            <a:ext cx="9144000" cy="640080"/>
            <a:chOff x="0" y="6217920"/>
            <a:chExt cx="9144000" cy="640080"/>
          </a:xfrm>
        </p:grpSpPr>
        <p:sp>
          <p:nvSpPr>
            <p:cNvPr id="64" name="Rectangle 63"/>
            <p:cNvSpPr/>
            <p:nvPr/>
          </p:nvSpPr>
          <p:spPr>
            <a:xfrm>
              <a:off x="0" y="6217920"/>
              <a:ext cx="9144000" cy="6400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4"/>
            <p:cNvSpPr/>
            <p:nvPr/>
          </p:nvSpPr>
          <p:spPr>
            <a:xfrm>
              <a:off x="1447800" y="6400800"/>
              <a:ext cx="6096000" cy="365760"/>
            </a:xfrm>
            <a:prstGeom prst="rect">
              <a:avLst/>
            </a:prstGeom>
            <a:noFill/>
          </p:spPr>
          <p:txBody>
            <a:bodyPr wrap="none" lIns="91440" tIns="45720" rIns="91440" bIns="45720">
              <a:prstTxWarp prst="textPlain">
                <a:avLst/>
              </a:prstTxWarp>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smtClean="0">
                  <a:ln w="11430"/>
                  <a:solidFill>
                    <a:srgbClr val="F8F8F8"/>
                  </a:solidFill>
                  <a:effectLst>
                    <a:outerShdw blurRad="25400" algn="tl" rotWithShape="0">
                      <a:srgbClr val="000000">
                        <a:alpha val="43000"/>
                      </a:srgbClr>
                    </a:outerShdw>
                  </a:effectLst>
                  <a:latin typeface="+mn-lt"/>
                </a:rPr>
                <a:t>Universal Aspiration</a:t>
              </a:r>
              <a:endParaRPr lang="en-US" sz="5400" b="1" cap="none" spc="150" dirty="0">
                <a:ln w="11430"/>
                <a:solidFill>
                  <a:srgbClr val="F8F8F8"/>
                </a:solidFill>
                <a:effectLst>
                  <a:outerShdw blurRad="25400" algn="tl" rotWithShape="0">
                    <a:srgbClr val="000000">
                      <a:alpha val="43000"/>
                    </a:srgbClr>
                  </a:outerShdw>
                </a:effectLst>
                <a:latin typeface="+mn-lt"/>
              </a:endParaRPr>
            </a:p>
          </p:txBody>
        </p:sp>
      </p:grpSp>
      <p:sp>
        <p:nvSpPr>
          <p:cNvPr id="66" name="Text Box 8"/>
          <p:cNvSpPr txBox="1">
            <a:spLocks noChangeArrowheads="1"/>
          </p:cNvSpPr>
          <p:nvPr/>
        </p:nvSpPr>
        <p:spPr bwMode="auto">
          <a:xfrm>
            <a:off x="457200" y="990600"/>
            <a:ext cx="4495800" cy="1569660"/>
          </a:xfrm>
          <a:prstGeom prst="rect">
            <a:avLst/>
          </a:prstGeom>
          <a:noFill/>
          <a:ln w="9525">
            <a:noFill/>
            <a:miter lim="800000"/>
            <a:headEnd/>
            <a:tailEnd/>
          </a:ln>
          <a:effectLst/>
        </p:spPr>
        <p:txBody>
          <a:bodyPr wrap="square">
            <a:spAutoFit/>
          </a:bodyPr>
          <a:lstStyle/>
          <a:p>
            <a:r>
              <a:rPr lang="en-US" sz="2400" b="1" dirty="0">
                <a:solidFill>
                  <a:srgbClr val="000066"/>
                </a:solidFill>
                <a:latin typeface="+mj-lt"/>
              </a:rPr>
              <a:t>People in </a:t>
            </a:r>
            <a:r>
              <a:rPr lang="en-US" sz="2400" b="1" dirty="0" smtClean="0">
                <a:solidFill>
                  <a:srgbClr val="000066"/>
                </a:solidFill>
                <a:latin typeface="+mj-lt"/>
              </a:rPr>
              <a:t>almost</a:t>
            </a:r>
          </a:p>
          <a:p>
            <a:r>
              <a:rPr lang="en-US" sz="2400" b="1" dirty="0" smtClean="0">
                <a:solidFill>
                  <a:srgbClr val="000066"/>
                </a:solidFill>
                <a:latin typeface="+mj-lt"/>
              </a:rPr>
              <a:t>all cultures and</a:t>
            </a:r>
          </a:p>
          <a:p>
            <a:r>
              <a:rPr lang="en-US" sz="2400" b="1" dirty="0" smtClean="0">
                <a:solidFill>
                  <a:srgbClr val="000066"/>
                </a:solidFill>
                <a:latin typeface="+mj-lt"/>
              </a:rPr>
              <a:t>countries aspire</a:t>
            </a:r>
          </a:p>
          <a:p>
            <a:r>
              <a:rPr lang="en-US" sz="2400" b="1" dirty="0" smtClean="0">
                <a:solidFill>
                  <a:srgbClr val="000066"/>
                </a:solidFill>
                <a:latin typeface="+mj-lt"/>
              </a:rPr>
              <a:t>to have a </a:t>
            </a:r>
            <a:r>
              <a:rPr lang="en-US" sz="2400" b="1" dirty="0">
                <a:solidFill>
                  <a:srgbClr val="000066"/>
                </a:solidFill>
                <a:latin typeface="+mj-lt"/>
              </a:rPr>
              <a:t>sense of</a:t>
            </a:r>
            <a:r>
              <a:rPr lang="en-US" sz="2400" b="1" dirty="0" smtClean="0">
                <a:solidFill>
                  <a:srgbClr val="000066"/>
                </a:solidFill>
                <a:latin typeface="+mj-lt"/>
              </a:rPr>
              <a:t>:</a:t>
            </a:r>
            <a:endParaRPr lang="en-US" sz="1200" b="1" dirty="0">
              <a:solidFill>
                <a:srgbClr val="000066"/>
              </a:solidFill>
              <a:latin typeface="+mj-lt"/>
            </a:endParaRPr>
          </a:p>
        </p:txBody>
      </p:sp>
      <p:pic>
        <p:nvPicPr>
          <p:cNvPr id="67" name="Picture 2" descr="C:\Documents and Settings\bill.millard\Local Settings\Temporary Internet Files\Content.IE5\ZCKG5JPK\MC900431620[1].png"/>
          <p:cNvPicPr>
            <a:picLocks noChangeAspect="1" noChangeArrowheads="1"/>
          </p:cNvPicPr>
          <p:nvPr/>
        </p:nvPicPr>
        <p:blipFill>
          <a:blip r:embed="rId2" cstate="print"/>
          <a:srcRect/>
          <a:stretch>
            <a:fillRect/>
          </a:stretch>
        </p:blipFill>
        <p:spPr bwMode="auto">
          <a:xfrm>
            <a:off x="1143000" y="2621280"/>
            <a:ext cx="274320" cy="274320"/>
          </a:xfrm>
          <a:prstGeom prst="rect">
            <a:avLst/>
          </a:prstGeom>
          <a:noFill/>
        </p:spPr>
      </p:pic>
      <p:sp>
        <p:nvSpPr>
          <p:cNvPr id="68" name="Rectangle 67"/>
          <p:cNvSpPr/>
          <p:nvPr/>
        </p:nvSpPr>
        <p:spPr>
          <a:xfrm>
            <a:off x="1447800" y="2533471"/>
            <a:ext cx="1981200" cy="1200329"/>
          </a:xfrm>
          <a:prstGeom prst="rect">
            <a:avLst/>
          </a:prstGeom>
        </p:spPr>
        <p:txBody>
          <a:bodyPr wrap="square">
            <a:spAutoFit/>
          </a:bodyPr>
          <a:lstStyle/>
          <a:p>
            <a:r>
              <a:rPr lang="en-US" b="1" dirty="0" smtClean="0">
                <a:solidFill>
                  <a:srgbClr val="A50021"/>
                </a:solidFill>
                <a:latin typeface="+mn-lt"/>
              </a:rPr>
              <a:t>Meaning</a:t>
            </a:r>
          </a:p>
          <a:p>
            <a:r>
              <a:rPr lang="en-US" b="1" dirty="0" smtClean="0">
                <a:solidFill>
                  <a:srgbClr val="A50021"/>
                </a:solidFill>
                <a:latin typeface="+mn-lt"/>
              </a:rPr>
              <a:t>Significance</a:t>
            </a:r>
          </a:p>
          <a:p>
            <a:r>
              <a:rPr lang="en-US" b="1" dirty="0" smtClean="0">
                <a:solidFill>
                  <a:srgbClr val="A50021"/>
                </a:solidFill>
                <a:latin typeface="+mn-lt"/>
              </a:rPr>
              <a:t>Hope</a:t>
            </a:r>
            <a:endParaRPr lang="en-US" dirty="0">
              <a:solidFill>
                <a:srgbClr val="A50021"/>
              </a:solidFill>
              <a:latin typeface="+mn-lt"/>
            </a:endParaRPr>
          </a:p>
        </p:txBody>
      </p:sp>
      <p:pic>
        <p:nvPicPr>
          <p:cNvPr id="69" name="Picture 2" descr="C:\Documents and Settings\bill.millard\Local Settings\Temporary Internet Files\Content.IE5\ZCKG5JPK\MC900431620[1].png"/>
          <p:cNvPicPr>
            <a:picLocks noChangeAspect="1" noChangeArrowheads="1"/>
          </p:cNvPicPr>
          <p:nvPr/>
        </p:nvPicPr>
        <p:blipFill>
          <a:blip r:embed="rId2" cstate="print"/>
          <a:srcRect/>
          <a:stretch>
            <a:fillRect/>
          </a:stretch>
        </p:blipFill>
        <p:spPr bwMode="auto">
          <a:xfrm>
            <a:off x="1143000" y="3002280"/>
            <a:ext cx="274320" cy="274320"/>
          </a:xfrm>
          <a:prstGeom prst="rect">
            <a:avLst/>
          </a:prstGeom>
          <a:noFill/>
        </p:spPr>
      </p:pic>
      <p:pic>
        <p:nvPicPr>
          <p:cNvPr id="70" name="Picture 2" descr="C:\Documents and Settings\bill.millard\Local Settings\Temporary Internet Files\Content.IE5\ZCKG5JPK\MC900431620[1].png"/>
          <p:cNvPicPr>
            <a:picLocks noChangeAspect="1" noChangeArrowheads="1"/>
          </p:cNvPicPr>
          <p:nvPr/>
        </p:nvPicPr>
        <p:blipFill>
          <a:blip r:embed="rId2" cstate="print"/>
          <a:srcRect/>
          <a:stretch>
            <a:fillRect/>
          </a:stretch>
        </p:blipFill>
        <p:spPr bwMode="auto">
          <a:xfrm>
            <a:off x="1143000" y="3383280"/>
            <a:ext cx="274320" cy="274320"/>
          </a:xfrm>
          <a:prstGeom prst="rect">
            <a:avLst/>
          </a:prstGeom>
          <a:noFill/>
        </p:spPr>
      </p:pic>
      <p:pic>
        <p:nvPicPr>
          <p:cNvPr id="49" name="Picture 1" descr="C:\Documents and Settings\bill.millard\Local Settings\Temporary Internet Files\Content.IE5\ZCKG5JPK\MCj04352400000[1].png"/>
          <p:cNvPicPr>
            <a:picLocks noChangeAspect="1" noChangeArrowheads="1"/>
          </p:cNvPicPr>
          <p:nvPr/>
        </p:nvPicPr>
        <p:blipFill>
          <a:blip r:embed="rId3" cstate="print"/>
          <a:srcRect/>
          <a:stretch>
            <a:fillRect/>
          </a:stretch>
        </p:blipFill>
        <p:spPr bwMode="auto">
          <a:xfrm>
            <a:off x="4953000" y="228600"/>
            <a:ext cx="3330248" cy="3785358"/>
          </a:xfrm>
          <a:prstGeom prst="rect">
            <a:avLst/>
          </a:prstGeom>
          <a:noFill/>
        </p:spPr>
      </p:pic>
      <p:pic>
        <p:nvPicPr>
          <p:cNvPr id="14" name="Picture 13" descr="oceans.wmf"/>
          <p:cNvPicPr>
            <a:picLocks noChangeAspect="1"/>
          </p:cNvPicPr>
          <p:nvPr/>
        </p:nvPicPr>
        <p:blipFill>
          <a:blip r:embed="rId4" cstate="print"/>
          <a:stretch>
            <a:fillRect/>
          </a:stretch>
        </p:blipFill>
        <p:spPr>
          <a:xfrm>
            <a:off x="3442277" y="3671773"/>
            <a:ext cx="4939723" cy="2119427"/>
          </a:xfrm>
          <a:prstGeom prst="rect">
            <a:avLst/>
          </a:prstGeom>
        </p:spPr>
      </p:pic>
      <p:grpSp>
        <p:nvGrpSpPr>
          <p:cNvPr id="3" name="Group 89"/>
          <p:cNvGrpSpPr/>
          <p:nvPr/>
        </p:nvGrpSpPr>
        <p:grpSpPr>
          <a:xfrm>
            <a:off x="6183175" y="3799154"/>
            <a:ext cx="1622845" cy="1065209"/>
            <a:chOff x="4805363" y="2339976"/>
            <a:chExt cx="1852613" cy="1216025"/>
          </a:xfrm>
          <a:solidFill>
            <a:srgbClr val="FF0000"/>
          </a:solidFill>
        </p:grpSpPr>
        <p:sp>
          <p:nvSpPr>
            <p:cNvPr id="87" name="Freeform 7"/>
            <p:cNvSpPr>
              <a:spLocks/>
            </p:cNvSpPr>
            <p:nvPr/>
          </p:nvSpPr>
          <p:spPr bwMode="auto">
            <a:xfrm>
              <a:off x="4805363" y="2339976"/>
              <a:ext cx="1652588" cy="1039813"/>
            </a:xfrm>
            <a:custGeom>
              <a:avLst/>
              <a:gdLst/>
              <a:ahLst/>
              <a:cxnLst>
                <a:cxn ang="0">
                  <a:pos x="1754" y="549"/>
                </a:cxn>
                <a:cxn ang="0">
                  <a:pos x="1585" y="358"/>
                </a:cxn>
                <a:cxn ang="0">
                  <a:pos x="1675" y="261"/>
                </a:cxn>
                <a:cxn ang="0">
                  <a:pos x="2014" y="152"/>
                </a:cxn>
                <a:cxn ang="0">
                  <a:pos x="2154" y="15"/>
                </a:cxn>
                <a:cxn ang="0">
                  <a:pos x="2652" y="53"/>
                </a:cxn>
                <a:cxn ang="0">
                  <a:pos x="2443" y="401"/>
                </a:cxn>
                <a:cxn ang="0">
                  <a:pos x="3011" y="318"/>
                </a:cxn>
                <a:cxn ang="0">
                  <a:pos x="4001" y="461"/>
                </a:cxn>
                <a:cxn ang="0">
                  <a:pos x="4938" y="587"/>
                </a:cxn>
                <a:cxn ang="0">
                  <a:pos x="5161" y="563"/>
                </a:cxn>
                <a:cxn ang="0">
                  <a:pos x="5547" y="570"/>
                </a:cxn>
                <a:cxn ang="0">
                  <a:pos x="6220" y="738"/>
                </a:cxn>
                <a:cxn ang="0">
                  <a:pos x="5839" y="673"/>
                </a:cxn>
                <a:cxn ang="0">
                  <a:pos x="6032" y="884"/>
                </a:cxn>
                <a:cxn ang="0">
                  <a:pos x="5970" y="1031"/>
                </a:cxn>
                <a:cxn ang="0">
                  <a:pos x="5725" y="1051"/>
                </a:cxn>
                <a:cxn ang="0">
                  <a:pos x="5920" y="1299"/>
                </a:cxn>
                <a:cxn ang="0">
                  <a:pos x="5688" y="1339"/>
                </a:cxn>
                <a:cxn ang="0">
                  <a:pos x="5577" y="1123"/>
                </a:cxn>
                <a:cxn ang="0">
                  <a:pos x="5428" y="912"/>
                </a:cxn>
                <a:cxn ang="0">
                  <a:pos x="5067" y="1146"/>
                </a:cxn>
                <a:cxn ang="0">
                  <a:pos x="4731" y="1211"/>
                </a:cxn>
                <a:cxn ang="0">
                  <a:pos x="4906" y="1311"/>
                </a:cxn>
                <a:cxn ang="0">
                  <a:pos x="5241" y="1696"/>
                </a:cxn>
                <a:cxn ang="0">
                  <a:pos x="5101" y="1909"/>
                </a:cxn>
                <a:cxn ang="0">
                  <a:pos x="5232" y="2283"/>
                </a:cxn>
                <a:cxn ang="0">
                  <a:pos x="5177" y="2323"/>
                </a:cxn>
                <a:cxn ang="0">
                  <a:pos x="4732" y="2084"/>
                </a:cxn>
                <a:cxn ang="0">
                  <a:pos x="4785" y="2230"/>
                </a:cxn>
                <a:cxn ang="0">
                  <a:pos x="5010" y="2555"/>
                </a:cxn>
                <a:cxn ang="0">
                  <a:pos x="5089" y="2848"/>
                </a:cxn>
                <a:cxn ang="0">
                  <a:pos x="4698" y="2935"/>
                </a:cxn>
                <a:cxn ang="0">
                  <a:pos x="4456" y="2981"/>
                </a:cxn>
                <a:cxn ang="0">
                  <a:pos x="4567" y="3275"/>
                </a:cxn>
                <a:cxn ang="0">
                  <a:pos x="4623" y="3495"/>
                </a:cxn>
                <a:cxn ang="0">
                  <a:pos x="4201" y="3370"/>
                </a:cxn>
                <a:cxn ang="0">
                  <a:pos x="4295" y="3669"/>
                </a:cxn>
                <a:cxn ang="0">
                  <a:pos x="4298" y="3881"/>
                </a:cxn>
                <a:cxn ang="0">
                  <a:pos x="3991" y="3433"/>
                </a:cxn>
                <a:cxn ang="0">
                  <a:pos x="3842" y="3224"/>
                </a:cxn>
                <a:cxn ang="0">
                  <a:pos x="3459" y="2814"/>
                </a:cxn>
                <a:cxn ang="0">
                  <a:pos x="3103" y="3072"/>
                </a:cxn>
                <a:cxn ang="0">
                  <a:pos x="2802" y="3560"/>
                </a:cxn>
                <a:cxn ang="0">
                  <a:pos x="2677" y="3368"/>
                </a:cxn>
                <a:cxn ang="0">
                  <a:pos x="2562" y="3196"/>
                </a:cxn>
                <a:cxn ang="0">
                  <a:pos x="2466" y="2817"/>
                </a:cxn>
                <a:cxn ang="0">
                  <a:pos x="2358" y="2869"/>
                </a:cxn>
                <a:cxn ang="0">
                  <a:pos x="2153" y="2701"/>
                </a:cxn>
                <a:cxn ang="0">
                  <a:pos x="1847" y="2729"/>
                </a:cxn>
                <a:cxn ang="0">
                  <a:pos x="1544" y="2599"/>
                </a:cxn>
                <a:cxn ang="0">
                  <a:pos x="1227" y="2623"/>
                </a:cxn>
                <a:cxn ang="0">
                  <a:pos x="1007" y="2421"/>
                </a:cxn>
                <a:cxn ang="0">
                  <a:pos x="1327" y="2757"/>
                </a:cxn>
                <a:cxn ang="0">
                  <a:pos x="1470" y="2697"/>
                </a:cxn>
                <a:cxn ang="0">
                  <a:pos x="1556" y="2910"/>
                </a:cxn>
                <a:cxn ang="0">
                  <a:pos x="1247" y="3147"/>
                </a:cxn>
                <a:cxn ang="0">
                  <a:pos x="743" y="3196"/>
                </a:cxn>
                <a:cxn ang="0">
                  <a:pos x="563" y="2852"/>
                </a:cxn>
                <a:cxn ang="0">
                  <a:pos x="396" y="2672"/>
                </a:cxn>
                <a:cxn ang="0">
                  <a:pos x="22" y="2376"/>
                </a:cxn>
                <a:cxn ang="0">
                  <a:pos x="109" y="2164"/>
                </a:cxn>
              </a:cxnLst>
              <a:rect l="0" t="0" r="r" b="b"/>
              <a:pathLst>
                <a:path w="6250" h="3933">
                  <a:moveTo>
                    <a:pt x="826" y="1231"/>
                  </a:moveTo>
                  <a:lnTo>
                    <a:pt x="1348" y="577"/>
                  </a:lnTo>
                  <a:lnTo>
                    <a:pt x="1489" y="601"/>
                  </a:lnTo>
                  <a:lnTo>
                    <a:pt x="1489" y="449"/>
                  </a:lnTo>
                  <a:lnTo>
                    <a:pt x="1504" y="463"/>
                  </a:lnTo>
                  <a:lnTo>
                    <a:pt x="1519" y="475"/>
                  </a:lnTo>
                  <a:lnTo>
                    <a:pt x="1536" y="485"/>
                  </a:lnTo>
                  <a:lnTo>
                    <a:pt x="1552" y="493"/>
                  </a:lnTo>
                  <a:lnTo>
                    <a:pt x="1569" y="502"/>
                  </a:lnTo>
                  <a:lnTo>
                    <a:pt x="1587" y="509"/>
                  </a:lnTo>
                  <a:lnTo>
                    <a:pt x="1604" y="515"/>
                  </a:lnTo>
                  <a:lnTo>
                    <a:pt x="1622" y="521"/>
                  </a:lnTo>
                  <a:lnTo>
                    <a:pt x="1658" y="531"/>
                  </a:lnTo>
                  <a:lnTo>
                    <a:pt x="1693" y="540"/>
                  </a:lnTo>
                  <a:lnTo>
                    <a:pt x="1709" y="545"/>
                  </a:lnTo>
                  <a:lnTo>
                    <a:pt x="1725" y="550"/>
                  </a:lnTo>
                  <a:lnTo>
                    <a:pt x="1741" y="557"/>
                  </a:lnTo>
                  <a:lnTo>
                    <a:pt x="1755" y="563"/>
                  </a:lnTo>
                  <a:lnTo>
                    <a:pt x="1755" y="557"/>
                  </a:lnTo>
                  <a:lnTo>
                    <a:pt x="1754" y="549"/>
                  </a:lnTo>
                  <a:lnTo>
                    <a:pt x="1751" y="541"/>
                  </a:lnTo>
                  <a:lnTo>
                    <a:pt x="1748" y="535"/>
                  </a:lnTo>
                  <a:lnTo>
                    <a:pt x="1742" y="521"/>
                  </a:lnTo>
                  <a:lnTo>
                    <a:pt x="1734" y="507"/>
                  </a:lnTo>
                  <a:lnTo>
                    <a:pt x="1726" y="492"/>
                  </a:lnTo>
                  <a:lnTo>
                    <a:pt x="1720" y="478"/>
                  </a:lnTo>
                  <a:lnTo>
                    <a:pt x="1718" y="471"/>
                  </a:lnTo>
                  <a:lnTo>
                    <a:pt x="1715" y="464"/>
                  </a:lnTo>
                  <a:lnTo>
                    <a:pt x="1714" y="456"/>
                  </a:lnTo>
                  <a:lnTo>
                    <a:pt x="1713" y="449"/>
                  </a:lnTo>
                  <a:lnTo>
                    <a:pt x="1641" y="449"/>
                  </a:lnTo>
                  <a:lnTo>
                    <a:pt x="1603" y="487"/>
                  </a:lnTo>
                  <a:lnTo>
                    <a:pt x="1527" y="487"/>
                  </a:lnTo>
                  <a:lnTo>
                    <a:pt x="1417" y="377"/>
                  </a:lnTo>
                  <a:lnTo>
                    <a:pt x="1437" y="370"/>
                  </a:lnTo>
                  <a:lnTo>
                    <a:pt x="1458" y="366"/>
                  </a:lnTo>
                  <a:lnTo>
                    <a:pt x="1479" y="363"/>
                  </a:lnTo>
                  <a:lnTo>
                    <a:pt x="1501" y="360"/>
                  </a:lnTo>
                  <a:lnTo>
                    <a:pt x="1542" y="358"/>
                  </a:lnTo>
                  <a:lnTo>
                    <a:pt x="1585" y="358"/>
                  </a:lnTo>
                  <a:lnTo>
                    <a:pt x="1627" y="357"/>
                  </a:lnTo>
                  <a:lnTo>
                    <a:pt x="1670" y="355"/>
                  </a:lnTo>
                  <a:lnTo>
                    <a:pt x="1691" y="353"/>
                  </a:lnTo>
                  <a:lnTo>
                    <a:pt x="1712" y="349"/>
                  </a:lnTo>
                  <a:lnTo>
                    <a:pt x="1734" y="345"/>
                  </a:lnTo>
                  <a:lnTo>
                    <a:pt x="1755" y="339"/>
                  </a:lnTo>
                  <a:lnTo>
                    <a:pt x="1747" y="339"/>
                  </a:lnTo>
                  <a:lnTo>
                    <a:pt x="1739" y="337"/>
                  </a:lnTo>
                  <a:lnTo>
                    <a:pt x="1733" y="335"/>
                  </a:lnTo>
                  <a:lnTo>
                    <a:pt x="1725" y="333"/>
                  </a:lnTo>
                  <a:lnTo>
                    <a:pt x="1711" y="327"/>
                  </a:lnTo>
                  <a:lnTo>
                    <a:pt x="1697" y="320"/>
                  </a:lnTo>
                  <a:lnTo>
                    <a:pt x="1683" y="312"/>
                  </a:lnTo>
                  <a:lnTo>
                    <a:pt x="1670" y="307"/>
                  </a:lnTo>
                  <a:lnTo>
                    <a:pt x="1662" y="304"/>
                  </a:lnTo>
                  <a:lnTo>
                    <a:pt x="1656" y="303"/>
                  </a:lnTo>
                  <a:lnTo>
                    <a:pt x="1648" y="301"/>
                  </a:lnTo>
                  <a:lnTo>
                    <a:pt x="1641" y="300"/>
                  </a:lnTo>
                  <a:lnTo>
                    <a:pt x="1657" y="283"/>
                  </a:lnTo>
                  <a:lnTo>
                    <a:pt x="1675" y="261"/>
                  </a:lnTo>
                  <a:lnTo>
                    <a:pt x="1694" y="235"/>
                  </a:lnTo>
                  <a:lnTo>
                    <a:pt x="1712" y="208"/>
                  </a:lnTo>
                  <a:lnTo>
                    <a:pt x="1730" y="179"/>
                  </a:lnTo>
                  <a:lnTo>
                    <a:pt x="1743" y="154"/>
                  </a:lnTo>
                  <a:lnTo>
                    <a:pt x="1748" y="142"/>
                  </a:lnTo>
                  <a:lnTo>
                    <a:pt x="1751" y="131"/>
                  </a:lnTo>
                  <a:lnTo>
                    <a:pt x="1755" y="121"/>
                  </a:lnTo>
                  <a:lnTo>
                    <a:pt x="1755" y="114"/>
                  </a:lnTo>
                  <a:lnTo>
                    <a:pt x="1784" y="114"/>
                  </a:lnTo>
                  <a:lnTo>
                    <a:pt x="1816" y="115"/>
                  </a:lnTo>
                  <a:lnTo>
                    <a:pt x="1850" y="116"/>
                  </a:lnTo>
                  <a:lnTo>
                    <a:pt x="1885" y="119"/>
                  </a:lnTo>
                  <a:lnTo>
                    <a:pt x="1902" y="120"/>
                  </a:lnTo>
                  <a:lnTo>
                    <a:pt x="1919" y="124"/>
                  </a:lnTo>
                  <a:lnTo>
                    <a:pt x="1937" y="127"/>
                  </a:lnTo>
                  <a:lnTo>
                    <a:pt x="1953" y="130"/>
                  </a:lnTo>
                  <a:lnTo>
                    <a:pt x="1970" y="135"/>
                  </a:lnTo>
                  <a:lnTo>
                    <a:pt x="1985" y="140"/>
                  </a:lnTo>
                  <a:lnTo>
                    <a:pt x="2000" y="145"/>
                  </a:lnTo>
                  <a:lnTo>
                    <a:pt x="2014" y="152"/>
                  </a:lnTo>
                  <a:lnTo>
                    <a:pt x="2022" y="152"/>
                  </a:lnTo>
                  <a:lnTo>
                    <a:pt x="2028" y="151"/>
                  </a:lnTo>
                  <a:lnTo>
                    <a:pt x="2036" y="149"/>
                  </a:lnTo>
                  <a:lnTo>
                    <a:pt x="2043" y="147"/>
                  </a:lnTo>
                  <a:lnTo>
                    <a:pt x="2057" y="140"/>
                  </a:lnTo>
                  <a:lnTo>
                    <a:pt x="2071" y="133"/>
                  </a:lnTo>
                  <a:lnTo>
                    <a:pt x="2085" y="126"/>
                  </a:lnTo>
                  <a:lnTo>
                    <a:pt x="2099" y="120"/>
                  </a:lnTo>
                  <a:lnTo>
                    <a:pt x="2107" y="117"/>
                  </a:lnTo>
                  <a:lnTo>
                    <a:pt x="2115" y="116"/>
                  </a:lnTo>
                  <a:lnTo>
                    <a:pt x="2121" y="115"/>
                  </a:lnTo>
                  <a:lnTo>
                    <a:pt x="2129" y="114"/>
                  </a:lnTo>
                  <a:lnTo>
                    <a:pt x="2129" y="100"/>
                  </a:lnTo>
                  <a:lnTo>
                    <a:pt x="2129" y="85"/>
                  </a:lnTo>
                  <a:lnTo>
                    <a:pt x="2130" y="71"/>
                  </a:lnTo>
                  <a:lnTo>
                    <a:pt x="2133" y="57"/>
                  </a:lnTo>
                  <a:lnTo>
                    <a:pt x="2138" y="43"/>
                  </a:lnTo>
                  <a:lnTo>
                    <a:pt x="2144" y="29"/>
                  </a:lnTo>
                  <a:lnTo>
                    <a:pt x="2148" y="21"/>
                  </a:lnTo>
                  <a:lnTo>
                    <a:pt x="2154" y="15"/>
                  </a:lnTo>
                  <a:lnTo>
                    <a:pt x="2159" y="7"/>
                  </a:lnTo>
                  <a:lnTo>
                    <a:pt x="2166" y="0"/>
                  </a:lnTo>
                  <a:lnTo>
                    <a:pt x="2353" y="114"/>
                  </a:lnTo>
                  <a:lnTo>
                    <a:pt x="2315" y="76"/>
                  </a:lnTo>
                  <a:lnTo>
                    <a:pt x="2391" y="76"/>
                  </a:lnTo>
                  <a:lnTo>
                    <a:pt x="2315" y="76"/>
                  </a:lnTo>
                  <a:lnTo>
                    <a:pt x="2348" y="76"/>
                  </a:lnTo>
                  <a:lnTo>
                    <a:pt x="2389" y="76"/>
                  </a:lnTo>
                  <a:lnTo>
                    <a:pt x="2435" y="73"/>
                  </a:lnTo>
                  <a:lnTo>
                    <a:pt x="2484" y="71"/>
                  </a:lnTo>
                  <a:lnTo>
                    <a:pt x="2508" y="69"/>
                  </a:lnTo>
                  <a:lnTo>
                    <a:pt x="2533" y="67"/>
                  </a:lnTo>
                  <a:lnTo>
                    <a:pt x="2556" y="64"/>
                  </a:lnTo>
                  <a:lnTo>
                    <a:pt x="2579" y="60"/>
                  </a:lnTo>
                  <a:lnTo>
                    <a:pt x="2601" y="56"/>
                  </a:lnTo>
                  <a:lnTo>
                    <a:pt x="2621" y="51"/>
                  </a:lnTo>
                  <a:lnTo>
                    <a:pt x="2638" y="45"/>
                  </a:lnTo>
                  <a:lnTo>
                    <a:pt x="2653" y="37"/>
                  </a:lnTo>
                  <a:lnTo>
                    <a:pt x="2653" y="45"/>
                  </a:lnTo>
                  <a:lnTo>
                    <a:pt x="2652" y="53"/>
                  </a:lnTo>
                  <a:lnTo>
                    <a:pt x="2650" y="59"/>
                  </a:lnTo>
                  <a:lnTo>
                    <a:pt x="2648" y="67"/>
                  </a:lnTo>
                  <a:lnTo>
                    <a:pt x="2641" y="81"/>
                  </a:lnTo>
                  <a:lnTo>
                    <a:pt x="2635" y="95"/>
                  </a:lnTo>
                  <a:lnTo>
                    <a:pt x="2627" y="109"/>
                  </a:lnTo>
                  <a:lnTo>
                    <a:pt x="2622" y="124"/>
                  </a:lnTo>
                  <a:lnTo>
                    <a:pt x="2620" y="130"/>
                  </a:lnTo>
                  <a:lnTo>
                    <a:pt x="2617" y="138"/>
                  </a:lnTo>
                  <a:lnTo>
                    <a:pt x="2616" y="144"/>
                  </a:lnTo>
                  <a:lnTo>
                    <a:pt x="2615" y="152"/>
                  </a:lnTo>
                  <a:lnTo>
                    <a:pt x="2691" y="225"/>
                  </a:lnTo>
                  <a:lnTo>
                    <a:pt x="2661" y="240"/>
                  </a:lnTo>
                  <a:lnTo>
                    <a:pt x="2628" y="260"/>
                  </a:lnTo>
                  <a:lnTo>
                    <a:pt x="2594" y="282"/>
                  </a:lnTo>
                  <a:lnTo>
                    <a:pt x="2558" y="306"/>
                  </a:lnTo>
                  <a:lnTo>
                    <a:pt x="2524" y="331"/>
                  </a:lnTo>
                  <a:lnTo>
                    <a:pt x="2490" y="358"/>
                  </a:lnTo>
                  <a:lnTo>
                    <a:pt x="2473" y="372"/>
                  </a:lnTo>
                  <a:lnTo>
                    <a:pt x="2458" y="387"/>
                  </a:lnTo>
                  <a:lnTo>
                    <a:pt x="2443" y="401"/>
                  </a:lnTo>
                  <a:lnTo>
                    <a:pt x="2429" y="415"/>
                  </a:lnTo>
                  <a:lnTo>
                    <a:pt x="2447" y="397"/>
                  </a:lnTo>
                  <a:lnTo>
                    <a:pt x="2467" y="382"/>
                  </a:lnTo>
                  <a:lnTo>
                    <a:pt x="2488" y="369"/>
                  </a:lnTo>
                  <a:lnTo>
                    <a:pt x="2508" y="357"/>
                  </a:lnTo>
                  <a:lnTo>
                    <a:pt x="2531" y="346"/>
                  </a:lnTo>
                  <a:lnTo>
                    <a:pt x="2555" y="337"/>
                  </a:lnTo>
                  <a:lnTo>
                    <a:pt x="2580" y="329"/>
                  </a:lnTo>
                  <a:lnTo>
                    <a:pt x="2605" y="322"/>
                  </a:lnTo>
                  <a:lnTo>
                    <a:pt x="2632" y="317"/>
                  </a:lnTo>
                  <a:lnTo>
                    <a:pt x="2659" y="312"/>
                  </a:lnTo>
                  <a:lnTo>
                    <a:pt x="2686" y="309"/>
                  </a:lnTo>
                  <a:lnTo>
                    <a:pt x="2714" y="307"/>
                  </a:lnTo>
                  <a:lnTo>
                    <a:pt x="2743" y="306"/>
                  </a:lnTo>
                  <a:lnTo>
                    <a:pt x="2771" y="305"/>
                  </a:lnTo>
                  <a:lnTo>
                    <a:pt x="2801" y="305"/>
                  </a:lnTo>
                  <a:lnTo>
                    <a:pt x="2831" y="306"/>
                  </a:lnTo>
                  <a:lnTo>
                    <a:pt x="2891" y="308"/>
                  </a:lnTo>
                  <a:lnTo>
                    <a:pt x="2951" y="312"/>
                  </a:lnTo>
                  <a:lnTo>
                    <a:pt x="3011" y="318"/>
                  </a:lnTo>
                  <a:lnTo>
                    <a:pt x="3070" y="323"/>
                  </a:lnTo>
                  <a:lnTo>
                    <a:pt x="3129" y="330"/>
                  </a:lnTo>
                  <a:lnTo>
                    <a:pt x="3184" y="334"/>
                  </a:lnTo>
                  <a:lnTo>
                    <a:pt x="3238" y="337"/>
                  </a:lnTo>
                  <a:lnTo>
                    <a:pt x="3289" y="339"/>
                  </a:lnTo>
                  <a:lnTo>
                    <a:pt x="3404" y="449"/>
                  </a:lnTo>
                  <a:lnTo>
                    <a:pt x="3436" y="437"/>
                  </a:lnTo>
                  <a:lnTo>
                    <a:pt x="3470" y="427"/>
                  </a:lnTo>
                  <a:lnTo>
                    <a:pt x="3507" y="419"/>
                  </a:lnTo>
                  <a:lnTo>
                    <a:pt x="3545" y="415"/>
                  </a:lnTo>
                  <a:lnTo>
                    <a:pt x="3586" y="412"/>
                  </a:lnTo>
                  <a:lnTo>
                    <a:pt x="3627" y="411"/>
                  </a:lnTo>
                  <a:lnTo>
                    <a:pt x="3670" y="413"/>
                  </a:lnTo>
                  <a:lnTo>
                    <a:pt x="3714" y="415"/>
                  </a:lnTo>
                  <a:lnTo>
                    <a:pt x="3760" y="419"/>
                  </a:lnTo>
                  <a:lnTo>
                    <a:pt x="3807" y="426"/>
                  </a:lnTo>
                  <a:lnTo>
                    <a:pt x="3854" y="432"/>
                  </a:lnTo>
                  <a:lnTo>
                    <a:pt x="3903" y="441"/>
                  </a:lnTo>
                  <a:lnTo>
                    <a:pt x="3951" y="451"/>
                  </a:lnTo>
                  <a:lnTo>
                    <a:pt x="4001" y="461"/>
                  </a:lnTo>
                  <a:lnTo>
                    <a:pt x="4050" y="472"/>
                  </a:lnTo>
                  <a:lnTo>
                    <a:pt x="4100" y="483"/>
                  </a:lnTo>
                  <a:lnTo>
                    <a:pt x="4201" y="505"/>
                  </a:lnTo>
                  <a:lnTo>
                    <a:pt x="4301" y="529"/>
                  </a:lnTo>
                  <a:lnTo>
                    <a:pt x="4399" y="551"/>
                  </a:lnTo>
                  <a:lnTo>
                    <a:pt x="4494" y="571"/>
                  </a:lnTo>
                  <a:lnTo>
                    <a:pt x="4540" y="580"/>
                  </a:lnTo>
                  <a:lnTo>
                    <a:pt x="4586" y="587"/>
                  </a:lnTo>
                  <a:lnTo>
                    <a:pt x="4629" y="594"/>
                  </a:lnTo>
                  <a:lnTo>
                    <a:pt x="4672" y="598"/>
                  </a:lnTo>
                  <a:lnTo>
                    <a:pt x="4713" y="603"/>
                  </a:lnTo>
                  <a:lnTo>
                    <a:pt x="4753" y="604"/>
                  </a:lnTo>
                  <a:lnTo>
                    <a:pt x="4791" y="604"/>
                  </a:lnTo>
                  <a:lnTo>
                    <a:pt x="4827" y="601"/>
                  </a:lnTo>
                  <a:lnTo>
                    <a:pt x="4841" y="601"/>
                  </a:lnTo>
                  <a:lnTo>
                    <a:pt x="4854" y="599"/>
                  </a:lnTo>
                  <a:lnTo>
                    <a:pt x="4868" y="598"/>
                  </a:lnTo>
                  <a:lnTo>
                    <a:pt x="4882" y="596"/>
                  </a:lnTo>
                  <a:lnTo>
                    <a:pt x="4910" y="592"/>
                  </a:lnTo>
                  <a:lnTo>
                    <a:pt x="4938" y="587"/>
                  </a:lnTo>
                  <a:lnTo>
                    <a:pt x="4952" y="585"/>
                  </a:lnTo>
                  <a:lnTo>
                    <a:pt x="4966" y="585"/>
                  </a:lnTo>
                  <a:lnTo>
                    <a:pt x="4980" y="584"/>
                  </a:lnTo>
                  <a:lnTo>
                    <a:pt x="4995" y="585"/>
                  </a:lnTo>
                  <a:lnTo>
                    <a:pt x="5009" y="587"/>
                  </a:lnTo>
                  <a:lnTo>
                    <a:pt x="5023" y="591"/>
                  </a:lnTo>
                  <a:lnTo>
                    <a:pt x="5037" y="595"/>
                  </a:lnTo>
                  <a:lnTo>
                    <a:pt x="5051" y="601"/>
                  </a:lnTo>
                  <a:lnTo>
                    <a:pt x="5059" y="601"/>
                  </a:lnTo>
                  <a:lnTo>
                    <a:pt x="5065" y="599"/>
                  </a:lnTo>
                  <a:lnTo>
                    <a:pt x="5073" y="598"/>
                  </a:lnTo>
                  <a:lnTo>
                    <a:pt x="5080" y="595"/>
                  </a:lnTo>
                  <a:lnTo>
                    <a:pt x="5094" y="589"/>
                  </a:lnTo>
                  <a:lnTo>
                    <a:pt x="5108" y="582"/>
                  </a:lnTo>
                  <a:lnTo>
                    <a:pt x="5122" y="575"/>
                  </a:lnTo>
                  <a:lnTo>
                    <a:pt x="5135" y="569"/>
                  </a:lnTo>
                  <a:lnTo>
                    <a:pt x="5142" y="567"/>
                  </a:lnTo>
                  <a:lnTo>
                    <a:pt x="5148" y="565"/>
                  </a:lnTo>
                  <a:lnTo>
                    <a:pt x="5155" y="563"/>
                  </a:lnTo>
                  <a:lnTo>
                    <a:pt x="5161" y="563"/>
                  </a:lnTo>
                  <a:lnTo>
                    <a:pt x="5238" y="636"/>
                  </a:lnTo>
                  <a:lnTo>
                    <a:pt x="5259" y="635"/>
                  </a:lnTo>
                  <a:lnTo>
                    <a:pt x="5277" y="634"/>
                  </a:lnTo>
                  <a:lnTo>
                    <a:pt x="5295" y="633"/>
                  </a:lnTo>
                  <a:lnTo>
                    <a:pt x="5311" y="631"/>
                  </a:lnTo>
                  <a:lnTo>
                    <a:pt x="5339" y="627"/>
                  </a:lnTo>
                  <a:lnTo>
                    <a:pt x="5364" y="623"/>
                  </a:lnTo>
                  <a:lnTo>
                    <a:pt x="5376" y="621"/>
                  </a:lnTo>
                  <a:lnTo>
                    <a:pt x="5388" y="621"/>
                  </a:lnTo>
                  <a:lnTo>
                    <a:pt x="5399" y="621"/>
                  </a:lnTo>
                  <a:lnTo>
                    <a:pt x="5411" y="621"/>
                  </a:lnTo>
                  <a:lnTo>
                    <a:pt x="5423" y="623"/>
                  </a:lnTo>
                  <a:lnTo>
                    <a:pt x="5435" y="625"/>
                  </a:lnTo>
                  <a:lnTo>
                    <a:pt x="5448" y="630"/>
                  </a:lnTo>
                  <a:lnTo>
                    <a:pt x="5462" y="636"/>
                  </a:lnTo>
                  <a:lnTo>
                    <a:pt x="5539" y="563"/>
                  </a:lnTo>
                  <a:lnTo>
                    <a:pt x="5462" y="563"/>
                  </a:lnTo>
                  <a:lnTo>
                    <a:pt x="5491" y="564"/>
                  </a:lnTo>
                  <a:lnTo>
                    <a:pt x="5519" y="567"/>
                  </a:lnTo>
                  <a:lnTo>
                    <a:pt x="5547" y="570"/>
                  </a:lnTo>
                  <a:lnTo>
                    <a:pt x="5576" y="574"/>
                  </a:lnTo>
                  <a:lnTo>
                    <a:pt x="5633" y="586"/>
                  </a:lnTo>
                  <a:lnTo>
                    <a:pt x="5689" y="599"/>
                  </a:lnTo>
                  <a:lnTo>
                    <a:pt x="5745" y="613"/>
                  </a:lnTo>
                  <a:lnTo>
                    <a:pt x="5802" y="624"/>
                  </a:lnTo>
                  <a:lnTo>
                    <a:pt x="5830" y="629"/>
                  </a:lnTo>
                  <a:lnTo>
                    <a:pt x="5858" y="633"/>
                  </a:lnTo>
                  <a:lnTo>
                    <a:pt x="5887" y="635"/>
                  </a:lnTo>
                  <a:lnTo>
                    <a:pt x="5915" y="636"/>
                  </a:lnTo>
                  <a:lnTo>
                    <a:pt x="5988" y="712"/>
                  </a:lnTo>
                  <a:lnTo>
                    <a:pt x="6018" y="712"/>
                  </a:lnTo>
                  <a:lnTo>
                    <a:pt x="6050" y="713"/>
                  </a:lnTo>
                  <a:lnTo>
                    <a:pt x="6084" y="714"/>
                  </a:lnTo>
                  <a:lnTo>
                    <a:pt x="6119" y="717"/>
                  </a:lnTo>
                  <a:lnTo>
                    <a:pt x="6136" y="718"/>
                  </a:lnTo>
                  <a:lnTo>
                    <a:pt x="6154" y="721"/>
                  </a:lnTo>
                  <a:lnTo>
                    <a:pt x="6171" y="725"/>
                  </a:lnTo>
                  <a:lnTo>
                    <a:pt x="6188" y="728"/>
                  </a:lnTo>
                  <a:lnTo>
                    <a:pt x="6204" y="732"/>
                  </a:lnTo>
                  <a:lnTo>
                    <a:pt x="6220" y="738"/>
                  </a:lnTo>
                  <a:lnTo>
                    <a:pt x="6236" y="743"/>
                  </a:lnTo>
                  <a:lnTo>
                    <a:pt x="6250" y="750"/>
                  </a:lnTo>
                  <a:lnTo>
                    <a:pt x="6239" y="773"/>
                  </a:lnTo>
                  <a:lnTo>
                    <a:pt x="6233" y="788"/>
                  </a:lnTo>
                  <a:lnTo>
                    <a:pt x="6231" y="798"/>
                  </a:lnTo>
                  <a:lnTo>
                    <a:pt x="6231" y="805"/>
                  </a:lnTo>
                  <a:lnTo>
                    <a:pt x="6231" y="814"/>
                  </a:lnTo>
                  <a:lnTo>
                    <a:pt x="6229" y="824"/>
                  </a:lnTo>
                  <a:lnTo>
                    <a:pt x="6224" y="840"/>
                  </a:lnTo>
                  <a:lnTo>
                    <a:pt x="6213" y="864"/>
                  </a:lnTo>
                  <a:lnTo>
                    <a:pt x="6136" y="788"/>
                  </a:lnTo>
                  <a:lnTo>
                    <a:pt x="5915" y="788"/>
                  </a:lnTo>
                  <a:lnTo>
                    <a:pt x="5914" y="780"/>
                  </a:lnTo>
                  <a:lnTo>
                    <a:pt x="5912" y="772"/>
                  </a:lnTo>
                  <a:lnTo>
                    <a:pt x="5908" y="763"/>
                  </a:lnTo>
                  <a:lnTo>
                    <a:pt x="5903" y="754"/>
                  </a:lnTo>
                  <a:lnTo>
                    <a:pt x="5891" y="736"/>
                  </a:lnTo>
                  <a:lnTo>
                    <a:pt x="5877" y="717"/>
                  </a:lnTo>
                  <a:lnTo>
                    <a:pt x="5851" y="687"/>
                  </a:lnTo>
                  <a:lnTo>
                    <a:pt x="5839" y="673"/>
                  </a:lnTo>
                  <a:lnTo>
                    <a:pt x="5836" y="681"/>
                  </a:lnTo>
                  <a:lnTo>
                    <a:pt x="5834" y="689"/>
                  </a:lnTo>
                  <a:lnTo>
                    <a:pt x="5834" y="697"/>
                  </a:lnTo>
                  <a:lnTo>
                    <a:pt x="5834" y="705"/>
                  </a:lnTo>
                  <a:lnTo>
                    <a:pt x="5836" y="714"/>
                  </a:lnTo>
                  <a:lnTo>
                    <a:pt x="5840" y="723"/>
                  </a:lnTo>
                  <a:lnTo>
                    <a:pt x="5843" y="732"/>
                  </a:lnTo>
                  <a:lnTo>
                    <a:pt x="5848" y="741"/>
                  </a:lnTo>
                  <a:lnTo>
                    <a:pt x="5854" y="751"/>
                  </a:lnTo>
                  <a:lnTo>
                    <a:pt x="5860" y="760"/>
                  </a:lnTo>
                  <a:lnTo>
                    <a:pt x="5867" y="769"/>
                  </a:lnTo>
                  <a:lnTo>
                    <a:pt x="5876" y="778"/>
                  </a:lnTo>
                  <a:lnTo>
                    <a:pt x="5893" y="797"/>
                  </a:lnTo>
                  <a:lnTo>
                    <a:pt x="5913" y="815"/>
                  </a:lnTo>
                  <a:lnTo>
                    <a:pt x="5936" y="832"/>
                  </a:lnTo>
                  <a:lnTo>
                    <a:pt x="5959" y="848"/>
                  </a:lnTo>
                  <a:lnTo>
                    <a:pt x="5983" y="862"/>
                  </a:lnTo>
                  <a:lnTo>
                    <a:pt x="6008" y="874"/>
                  </a:lnTo>
                  <a:lnTo>
                    <a:pt x="6020" y="880"/>
                  </a:lnTo>
                  <a:lnTo>
                    <a:pt x="6032" y="884"/>
                  </a:lnTo>
                  <a:lnTo>
                    <a:pt x="6044" y="888"/>
                  </a:lnTo>
                  <a:lnTo>
                    <a:pt x="6056" y="892"/>
                  </a:lnTo>
                  <a:lnTo>
                    <a:pt x="6068" y="895"/>
                  </a:lnTo>
                  <a:lnTo>
                    <a:pt x="6080" y="897"/>
                  </a:lnTo>
                  <a:lnTo>
                    <a:pt x="6091" y="898"/>
                  </a:lnTo>
                  <a:lnTo>
                    <a:pt x="6101" y="898"/>
                  </a:lnTo>
                  <a:lnTo>
                    <a:pt x="6100" y="906"/>
                  </a:lnTo>
                  <a:lnTo>
                    <a:pt x="6098" y="915"/>
                  </a:lnTo>
                  <a:lnTo>
                    <a:pt x="6095" y="923"/>
                  </a:lnTo>
                  <a:lnTo>
                    <a:pt x="6089" y="932"/>
                  </a:lnTo>
                  <a:lnTo>
                    <a:pt x="6077" y="952"/>
                  </a:lnTo>
                  <a:lnTo>
                    <a:pt x="6063" y="970"/>
                  </a:lnTo>
                  <a:lnTo>
                    <a:pt x="6037" y="1000"/>
                  </a:lnTo>
                  <a:lnTo>
                    <a:pt x="6025" y="1013"/>
                  </a:lnTo>
                  <a:lnTo>
                    <a:pt x="6019" y="1013"/>
                  </a:lnTo>
                  <a:lnTo>
                    <a:pt x="6011" y="1014"/>
                  </a:lnTo>
                  <a:lnTo>
                    <a:pt x="6004" y="1016"/>
                  </a:lnTo>
                  <a:lnTo>
                    <a:pt x="5997" y="1018"/>
                  </a:lnTo>
                  <a:lnTo>
                    <a:pt x="5983" y="1025"/>
                  </a:lnTo>
                  <a:lnTo>
                    <a:pt x="5970" y="1031"/>
                  </a:lnTo>
                  <a:lnTo>
                    <a:pt x="5955" y="1039"/>
                  </a:lnTo>
                  <a:lnTo>
                    <a:pt x="5941" y="1044"/>
                  </a:lnTo>
                  <a:lnTo>
                    <a:pt x="5935" y="1048"/>
                  </a:lnTo>
                  <a:lnTo>
                    <a:pt x="5928" y="1049"/>
                  </a:lnTo>
                  <a:lnTo>
                    <a:pt x="5922" y="1050"/>
                  </a:lnTo>
                  <a:lnTo>
                    <a:pt x="5915" y="1051"/>
                  </a:lnTo>
                  <a:lnTo>
                    <a:pt x="5901" y="1050"/>
                  </a:lnTo>
                  <a:lnTo>
                    <a:pt x="5888" y="1049"/>
                  </a:lnTo>
                  <a:lnTo>
                    <a:pt x="5876" y="1048"/>
                  </a:lnTo>
                  <a:lnTo>
                    <a:pt x="5864" y="1045"/>
                  </a:lnTo>
                  <a:lnTo>
                    <a:pt x="5842" y="1041"/>
                  </a:lnTo>
                  <a:lnTo>
                    <a:pt x="5820" y="1037"/>
                  </a:lnTo>
                  <a:lnTo>
                    <a:pt x="5809" y="1035"/>
                  </a:lnTo>
                  <a:lnTo>
                    <a:pt x="5798" y="1033"/>
                  </a:lnTo>
                  <a:lnTo>
                    <a:pt x="5787" y="1033"/>
                  </a:lnTo>
                  <a:lnTo>
                    <a:pt x="5777" y="1035"/>
                  </a:lnTo>
                  <a:lnTo>
                    <a:pt x="5765" y="1037"/>
                  </a:lnTo>
                  <a:lnTo>
                    <a:pt x="5751" y="1040"/>
                  </a:lnTo>
                  <a:lnTo>
                    <a:pt x="5738" y="1044"/>
                  </a:lnTo>
                  <a:lnTo>
                    <a:pt x="5725" y="1051"/>
                  </a:lnTo>
                  <a:lnTo>
                    <a:pt x="5725" y="1061"/>
                  </a:lnTo>
                  <a:lnTo>
                    <a:pt x="5726" y="1071"/>
                  </a:lnTo>
                  <a:lnTo>
                    <a:pt x="5727" y="1080"/>
                  </a:lnTo>
                  <a:lnTo>
                    <a:pt x="5730" y="1089"/>
                  </a:lnTo>
                  <a:lnTo>
                    <a:pt x="5733" y="1098"/>
                  </a:lnTo>
                  <a:lnTo>
                    <a:pt x="5736" y="1105"/>
                  </a:lnTo>
                  <a:lnTo>
                    <a:pt x="5739" y="1113"/>
                  </a:lnTo>
                  <a:lnTo>
                    <a:pt x="5744" y="1121"/>
                  </a:lnTo>
                  <a:lnTo>
                    <a:pt x="5754" y="1135"/>
                  </a:lnTo>
                  <a:lnTo>
                    <a:pt x="5766" y="1148"/>
                  </a:lnTo>
                  <a:lnTo>
                    <a:pt x="5778" y="1160"/>
                  </a:lnTo>
                  <a:lnTo>
                    <a:pt x="5792" y="1171"/>
                  </a:lnTo>
                  <a:lnTo>
                    <a:pt x="5806" y="1182"/>
                  </a:lnTo>
                  <a:lnTo>
                    <a:pt x="5821" y="1191"/>
                  </a:lnTo>
                  <a:lnTo>
                    <a:pt x="5838" y="1199"/>
                  </a:lnTo>
                  <a:lnTo>
                    <a:pt x="5853" y="1208"/>
                  </a:lnTo>
                  <a:lnTo>
                    <a:pt x="5886" y="1223"/>
                  </a:lnTo>
                  <a:lnTo>
                    <a:pt x="5915" y="1237"/>
                  </a:lnTo>
                  <a:lnTo>
                    <a:pt x="5916" y="1266"/>
                  </a:lnTo>
                  <a:lnTo>
                    <a:pt x="5920" y="1299"/>
                  </a:lnTo>
                  <a:lnTo>
                    <a:pt x="5926" y="1332"/>
                  </a:lnTo>
                  <a:lnTo>
                    <a:pt x="5932" y="1367"/>
                  </a:lnTo>
                  <a:lnTo>
                    <a:pt x="5939" y="1402"/>
                  </a:lnTo>
                  <a:lnTo>
                    <a:pt x="5944" y="1437"/>
                  </a:lnTo>
                  <a:lnTo>
                    <a:pt x="5947" y="1453"/>
                  </a:lnTo>
                  <a:lnTo>
                    <a:pt x="5948" y="1470"/>
                  </a:lnTo>
                  <a:lnTo>
                    <a:pt x="5949" y="1485"/>
                  </a:lnTo>
                  <a:lnTo>
                    <a:pt x="5950" y="1500"/>
                  </a:lnTo>
                  <a:lnTo>
                    <a:pt x="5939" y="1489"/>
                  </a:lnTo>
                  <a:lnTo>
                    <a:pt x="5928" y="1480"/>
                  </a:lnTo>
                  <a:lnTo>
                    <a:pt x="5916" y="1470"/>
                  </a:lnTo>
                  <a:lnTo>
                    <a:pt x="5905" y="1460"/>
                  </a:lnTo>
                  <a:lnTo>
                    <a:pt x="5880" y="1443"/>
                  </a:lnTo>
                  <a:lnTo>
                    <a:pt x="5854" y="1426"/>
                  </a:lnTo>
                  <a:lnTo>
                    <a:pt x="5828" y="1411"/>
                  </a:lnTo>
                  <a:lnTo>
                    <a:pt x="5800" y="1396"/>
                  </a:lnTo>
                  <a:lnTo>
                    <a:pt x="5772" y="1381"/>
                  </a:lnTo>
                  <a:lnTo>
                    <a:pt x="5744" y="1367"/>
                  </a:lnTo>
                  <a:lnTo>
                    <a:pt x="5715" y="1353"/>
                  </a:lnTo>
                  <a:lnTo>
                    <a:pt x="5688" y="1339"/>
                  </a:lnTo>
                  <a:lnTo>
                    <a:pt x="5661" y="1325"/>
                  </a:lnTo>
                  <a:lnTo>
                    <a:pt x="5634" y="1309"/>
                  </a:lnTo>
                  <a:lnTo>
                    <a:pt x="5607" y="1293"/>
                  </a:lnTo>
                  <a:lnTo>
                    <a:pt x="5583" y="1276"/>
                  </a:lnTo>
                  <a:lnTo>
                    <a:pt x="5571" y="1267"/>
                  </a:lnTo>
                  <a:lnTo>
                    <a:pt x="5561" y="1257"/>
                  </a:lnTo>
                  <a:lnTo>
                    <a:pt x="5549" y="1247"/>
                  </a:lnTo>
                  <a:lnTo>
                    <a:pt x="5539" y="1237"/>
                  </a:lnTo>
                  <a:lnTo>
                    <a:pt x="5539" y="1230"/>
                  </a:lnTo>
                  <a:lnTo>
                    <a:pt x="5540" y="1223"/>
                  </a:lnTo>
                  <a:lnTo>
                    <a:pt x="5542" y="1216"/>
                  </a:lnTo>
                  <a:lnTo>
                    <a:pt x="5544" y="1209"/>
                  </a:lnTo>
                  <a:lnTo>
                    <a:pt x="5551" y="1195"/>
                  </a:lnTo>
                  <a:lnTo>
                    <a:pt x="5557" y="1181"/>
                  </a:lnTo>
                  <a:lnTo>
                    <a:pt x="5565" y="1165"/>
                  </a:lnTo>
                  <a:lnTo>
                    <a:pt x="5570" y="1151"/>
                  </a:lnTo>
                  <a:lnTo>
                    <a:pt x="5573" y="1145"/>
                  </a:lnTo>
                  <a:lnTo>
                    <a:pt x="5575" y="1137"/>
                  </a:lnTo>
                  <a:lnTo>
                    <a:pt x="5576" y="1131"/>
                  </a:lnTo>
                  <a:lnTo>
                    <a:pt x="5577" y="1123"/>
                  </a:lnTo>
                  <a:lnTo>
                    <a:pt x="5576" y="1115"/>
                  </a:lnTo>
                  <a:lnTo>
                    <a:pt x="5574" y="1105"/>
                  </a:lnTo>
                  <a:lnTo>
                    <a:pt x="5569" y="1095"/>
                  </a:lnTo>
                  <a:lnTo>
                    <a:pt x="5565" y="1083"/>
                  </a:lnTo>
                  <a:lnTo>
                    <a:pt x="5553" y="1055"/>
                  </a:lnTo>
                  <a:lnTo>
                    <a:pt x="5539" y="1025"/>
                  </a:lnTo>
                  <a:lnTo>
                    <a:pt x="5525" y="993"/>
                  </a:lnTo>
                  <a:lnTo>
                    <a:pt x="5513" y="960"/>
                  </a:lnTo>
                  <a:lnTo>
                    <a:pt x="5507" y="944"/>
                  </a:lnTo>
                  <a:lnTo>
                    <a:pt x="5504" y="929"/>
                  </a:lnTo>
                  <a:lnTo>
                    <a:pt x="5502" y="913"/>
                  </a:lnTo>
                  <a:lnTo>
                    <a:pt x="5501" y="898"/>
                  </a:lnTo>
                  <a:lnTo>
                    <a:pt x="5488" y="905"/>
                  </a:lnTo>
                  <a:lnTo>
                    <a:pt x="5477" y="909"/>
                  </a:lnTo>
                  <a:lnTo>
                    <a:pt x="5467" y="912"/>
                  </a:lnTo>
                  <a:lnTo>
                    <a:pt x="5457" y="915"/>
                  </a:lnTo>
                  <a:lnTo>
                    <a:pt x="5449" y="916"/>
                  </a:lnTo>
                  <a:lnTo>
                    <a:pt x="5442" y="916"/>
                  </a:lnTo>
                  <a:lnTo>
                    <a:pt x="5434" y="915"/>
                  </a:lnTo>
                  <a:lnTo>
                    <a:pt x="5428" y="912"/>
                  </a:lnTo>
                  <a:lnTo>
                    <a:pt x="5413" y="909"/>
                  </a:lnTo>
                  <a:lnTo>
                    <a:pt x="5397" y="904"/>
                  </a:lnTo>
                  <a:lnTo>
                    <a:pt x="5387" y="901"/>
                  </a:lnTo>
                  <a:lnTo>
                    <a:pt x="5377" y="900"/>
                  </a:lnTo>
                  <a:lnTo>
                    <a:pt x="5365" y="899"/>
                  </a:lnTo>
                  <a:lnTo>
                    <a:pt x="5352" y="898"/>
                  </a:lnTo>
                  <a:lnTo>
                    <a:pt x="5336" y="929"/>
                  </a:lnTo>
                  <a:lnTo>
                    <a:pt x="5317" y="961"/>
                  </a:lnTo>
                  <a:lnTo>
                    <a:pt x="5296" y="995"/>
                  </a:lnTo>
                  <a:lnTo>
                    <a:pt x="5272" y="1030"/>
                  </a:lnTo>
                  <a:lnTo>
                    <a:pt x="5245" y="1065"/>
                  </a:lnTo>
                  <a:lnTo>
                    <a:pt x="5218" y="1099"/>
                  </a:lnTo>
                  <a:lnTo>
                    <a:pt x="5190" y="1132"/>
                  </a:lnTo>
                  <a:lnTo>
                    <a:pt x="5161" y="1161"/>
                  </a:lnTo>
                  <a:lnTo>
                    <a:pt x="5142" y="1161"/>
                  </a:lnTo>
                  <a:lnTo>
                    <a:pt x="5123" y="1160"/>
                  </a:lnTo>
                  <a:lnTo>
                    <a:pt x="5107" y="1157"/>
                  </a:lnTo>
                  <a:lnTo>
                    <a:pt x="5092" y="1155"/>
                  </a:lnTo>
                  <a:lnTo>
                    <a:pt x="5079" y="1150"/>
                  </a:lnTo>
                  <a:lnTo>
                    <a:pt x="5067" y="1146"/>
                  </a:lnTo>
                  <a:lnTo>
                    <a:pt x="5056" y="1139"/>
                  </a:lnTo>
                  <a:lnTo>
                    <a:pt x="5046" y="1133"/>
                  </a:lnTo>
                  <a:lnTo>
                    <a:pt x="5038" y="1126"/>
                  </a:lnTo>
                  <a:lnTo>
                    <a:pt x="5032" y="1117"/>
                  </a:lnTo>
                  <a:lnTo>
                    <a:pt x="5025" y="1109"/>
                  </a:lnTo>
                  <a:lnTo>
                    <a:pt x="5021" y="1099"/>
                  </a:lnTo>
                  <a:lnTo>
                    <a:pt x="5018" y="1088"/>
                  </a:lnTo>
                  <a:lnTo>
                    <a:pt x="5015" y="1076"/>
                  </a:lnTo>
                  <a:lnTo>
                    <a:pt x="5014" y="1064"/>
                  </a:lnTo>
                  <a:lnTo>
                    <a:pt x="5013" y="1051"/>
                  </a:lnTo>
                  <a:lnTo>
                    <a:pt x="4941" y="1123"/>
                  </a:lnTo>
                  <a:lnTo>
                    <a:pt x="4865" y="1051"/>
                  </a:lnTo>
                  <a:lnTo>
                    <a:pt x="4847" y="1067"/>
                  </a:lnTo>
                  <a:lnTo>
                    <a:pt x="4824" y="1089"/>
                  </a:lnTo>
                  <a:lnTo>
                    <a:pt x="4799" y="1116"/>
                  </a:lnTo>
                  <a:lnTo>
                    <a:pt x="4774" y="1147"/>
                  </a:lnTo>
                  <a:lnTo>
                    <a:pt x="4762" y="1163"/>
                  </a:lnTo>
                  <a:lnTo>
                    <a:pt x="4750" y="1179"/>
                  </a:lnTo>
                  <a:lnTo>
                    <a:pt x="4741" y="1195"/>
                  </a:lnTo>
                  <a:lnTo>
                    <a:pt x="4731" y="1211"/>
                  </a:lnTo>
                  <a:lnTo>
                    <a:pt x="4723" y="1228"/>
                  </a:lnTo>
                  <a:lnTo>
                    <a:pt x="4718" y="1243"/>
                  </a:lnTo>
                  <a:lnTo>
                    <a:pt x="4715" y="1251"/>
                  </a:lnTo>
                  <a:lnTo>
                    <a:pt x="4714" y="1258"/>
                  </a:lnTo>
                  <a:lnTo>
                    <a:pt x="4713" y="1265"/>
                  </a:lnTo>
                  <a:lnTo>
                    <a:pt x="4713" y="1272"/>
                  </a:lnTo>
                  <a:lnTo>
                    <a:pt x="4720" y="1272"/>
                  </a:lnTo>
                  <a:lnTo>
                    <a:pt x="4729" y="1276"/>
                  </a:lnTo>
                  <a:lnTo>
                    <a:pt x="4737" y="1279"/>
                  </a:lnTo>
                  <a:lnTo>
                    <a:pt x="4747" y="1283"/>
                  </a:lnTo>
                  <a:lnTo>
                    <a:pt x="4768" y="1296"/>
                  </a:lnTo>
                  <a:lnTo>
                    <a:pt x="4789" y="1309"/>
                  </a:lnTo>
                  <a:lnTo>
                    <a:pt x="4810" y="1324"/>
                  </a:lnTo>
                  <a:lnTo>
                    <a:pt x="4830" y="1336"/>
                  </a:lnTo>
                  <a:lnTo>
                    <a:pt x="4840" y="1341"/>
                  </a:lnTo>
                  <a:lnTo>
                    <a:pt x="4848" y="1344"/>
                  </a:lnTo>
                  <a:lnTo>
                    <a:pt x="4857" y="1347"/>
                  </a:lnTo>
                  <a:lnTo>
                    <a:pt x="4865" y="1348"/>
                  </a:lnTo>
                  <a:lnTo>
                    <a:pt x="4900" y="1309"/>
                  </a:lnTo>
                  <a:lnTo>
                    <a:pt x="4906" y="1311"/>
                  </a:lnTo>
                  <a:lnTo>
                    <a:pt x="4914" y="1312"/>
                  </a:lnTo>
                  <a:lnTo>
                    <a:pt x="4922" y="1313"/>
                  </a:lnTo>
                  <a:lnTo>
                    <a:pt x="4929" y="1315"/>
                  </a:lnTo>
                  <a:lnTo>
                    <a:pt x="4946" y="1320"/>
                  </a:lnTo>
                  <a:lnTo>
                    <a:pt x="4962" y="1328"/>
                  </a:lnTo>
                  <a:lnTo>
                    <a:pt x="4978" y="1338"/>
                  </a:lnTo>
                  <a:lnTo>
                    <a:pt x="4995" y="1348"/>
                  </a:lnTo>
                  <a:lnTo>
                    <a:pt x="5011" y="1360"/>
                  </a:lnTo>
                  <a:lnTo>
                    <a:pt x="5027" y="1372"/>
                  </a:lnTo>
                  <a:lnTo>
                    <a:pt x="5059" y="1397"/>
                  </a:lnTo>
                  <a:lnTo>
                    <a:pt x="5086" y="1422"/>
                  </a:lnTo>
                  <a:lnTo>
                    <a:pt x="5110" y="1445"/>
                  </a:lnTo>
                  <a:lnTo>
                    <a:pt x="5128" y="1462"/>
                  </a:lnTo>
                  <a:lnTo>
                    <a:pt x="5128" y="1611"/>
                  </a:lnTo>
                  <a:lnTo>
                    <a:pt x="5142" y="1625"/>
                  </a:lnTo>
                  <a:lnTo>
                    <a:pt x="5159" y="1639"/>
                  </a:lnTo>
                  <a:lnTo>
                    <a:pt x="5180" y="1653"/>
                  </a:lnTo>
                  <a:lnTo>
                    <a:pt x="5201" y="1667"/>
                  </a:lnTo>
                  <a:lnTo>
                    <a:pt x="5221" y="1681"/>
                  </a:lnTo>
                  <a:lnTo>
                    <a:pt x="5241" y="1696"/>
                  </a:lnTo>
                  <a:lnTo>
                    <a:pt x="5260" y="1710"/>
                  </a:lnTo>
                  <a:lnTo>
                    <a:pt x="5276" y="1725"/>
                  </a:lnTo>
                  <a:lnTo>
                    <a:pt x="5275" y="1732"/>
                  </a:lnTo>
                  <a:lnTo>
                    <a:pt x="5273" y="1741"/>
                  </a:lnTo>
                  <a:lnTo>
                    <a:pt x="5269" y="1751"/>
                  </a:lnTo>
                  <a:lnTo>
                    <a:pt x="5264" y="1763"/>
                  </a:lnTo>
                  <a:lnTo>
                    <a:pt x="5252" y="1788"/>
                  </a:lnTo>
                  <a:lnTo>
                    <a:pt x="5238" y="1817"/>
                  </a:lnTo>
                  <a:lnTo>
                    <a:pt x="5224" y="1845"/>
                  </a:lnTo>
                  <a:lnTo>
                    <a:pt x="5212" y="1871"/>
                  </a:lnTo>
                  <a:lnTo>
                    <a:pt x="5207" y="1883"/>
                  </a:lnTo>
                  <a:lnTo>
                    <a:pt x="5203" y="1894"/>
                  </a:lnTo>
                  <a:lnTo>
                    <a:pt x="5201" y="1903"/>
                  </a:lnTo>
                  <a:lnTo>
                    <a:pt x="5200" y="1912"/>
                  </a:lnTo>
                  <a:lnTo>
                    <a:pt x="5167" y="1906"/>
                  </a:lnTo>
                  <a:lnTo>
                    <a:pt x="5130" y="1902"/>
                  </a:lnTo>
                  <a:lnTo>
                    <a:pt x="5122" y="1902"/>
                  </a:lnTo>
                  <a:lnTo>
                    <a:pt x="5115" y="1903"/>
                  </a:lnTo>
                  <a:lnTo>
                    <a:pt x="5107" y="1905"/>
                  </a:lnTo>
                  <a:lnTo>
                    <a:pt x="5101" y="1909"/>
                  </a:lnTo>
                  <a:lnTo>
                    <a:pt x="5096" y="1916"/>
                  </a:lnTo>
                  <a:lnTo>
                    <a:pt x="5093" y="1924"/>
                  </a:lnTo>
                  <a:lnTo>
                    <a:pt x="5091" y="1933"/>
                  </a:lnTo>
                  <a:lnTo>
                    <a:pt x="5089" y="1945"/>
                  </a:lnTo>
                  <a:lnTo>
                    <a:pt x="5089" y="2022"/>
                  </a:lnTo>
                  <a:lnTo>
                    <a:pt x="5089" y="2033"/>
                  </a:lnTo>
                  <a:lnTo>
                    <a:pt x="5092" y="2044"/>
                  </a:lnTo>
                  <a:lnTo>
                    <a:pt x="5094" y="2055"/>
                  </a:lnTo>
                  <a:lnTo>
                    <a:pt x="5097" y="2067"/>
                  </a:lnTo>
                  <a:lnTo>
                    <a:pt x="5101" y="2077"/>
                  </a:lnTo>
                  <a:lnTo>
                    <a:pt x="5107" y="2089"/>
                  </a:lnTo>
                  <a:lnTo>
                    <a:pt x="5112" y="2100"/>
                  </a:lnTo>
                  <a:lnTo>
                    <a:pt x="5119" y="2112"/>
                  </a:lnTo>
                  <a:lnTo>
                    <a:pt x="5133" y="2136"/>
                  </a:lnTo>
                  <a:lnTo>
                    <a:pt x="5148" y="2160"/>
                  </a:lnTo>
                  <a:lnTo>
                    <a:pt x="5165" y="2185"/>
                  </a:lnTo>
                  <a:lnTo>
                    <a:pt x="5182" y="2209"/>
                  </a:lnTo>
                  <a:lnTo>
                    <a:pt x="5200" y="2235"/>
                  </a:lnTo>
                  <a:lnTo>
                    <a:pt x="5217" y="2259"/>
                  </a:lnTo>
                  <a:lnTo>
                    <a:pt x="5232" y="2283"/>
                  </a:lnTo>
                  <a:lnTo>
                    <a:pt x="5247" y="2307"/>
                  </a:lnTo>
                  <a:lnTo>
                    <a:pt x="5253" y="2317"/>
                  </a:lnTo>
                  <a:lnTo>
                    <a:pt x="5259" y="2329"/>
                  </a:lnTo>
                  <a:lnTo>
                    <a:pt x="5264" y="2340"/>
                  </a:lnTo>
                  <a:lnTo>
                    <a:pt x="5268" y="2352"/>
                  </a:lnTo>
                  <a:lnTo>
                    <a:pt x="5272" y="2363"/>
                  </a:lnTo>
                  <a:lnTo>
                    <a:pt x="5274" y="2374"/>
                  </a:lnTo>
                  <a:lnTo>
                    <a:pt x="5275" y="2385"/>
                  </a:lnTo>
                  <a:lnTo>
                    <a:pt x="5276" y="2395"/>
                  </a:lnTo>
                  <a:lnTo>
                    <a:pt x="5256" y="2395"/>
                  </a:lnTo>
                  <a:lnTo>
                    <a:pt x="5240" y="2394"/>
                  </a:lnTo>
                  <a:lnTo>
                    <a:pt x="5226" y="2392"/>
                  </a:lnTo>
                  <a:lnTo>
                    <a:pt x="5215" y="2388"/>
                  </a:lnTo>
                  <a:lnTo>
                    <a:pt x="5206" y="2385"/>
                  </a:lnTo>
                  <a:lnTo>
                    <a:pt x="5200" y="2380"/>
                  </a:lnTo>
                  <a:lnTo>
                    <a:pt x="5194" y="2374"/>
                  </a:lnTo>
                  <a:lnTo>
                    <a:pt x="5191" y="2369"/>
                  </a:lnTo>
                  <a:lnTo>
                    <a:pt x="5184" y="2353"/>
                  </a:lnTo>
                  <a:lnTo>
                    <a:pt x="5180" y="2334"/>
                  </a:lnTo>
                  <a:lnTo>
                    <a:pt x="5177" y="2323"/>
                  </a:lnTo>
                  <a:lnTo>
                    <a:pt x="5173" y="2311"/>
                  </a:lnTo>
                  <a:lnTo>
                    <a:pt x="5168" y="2298"/>
                  </a:lnTo>
                  <a:lnTo>
                    <a:pt x="5161" y="2285"/>
                  </a:lnTo>
                  <a:lnTo>
                    <a:pt x="5128" y="2247"/>
                  </a:lnTo>
                  <a:lnTo>
                    <a:pt x="5107" y="2239"/>
                  </a:lnTo>
                  <a:lnTo>
                    <a:pt x="5086" y="2229"/>
                  </a:lnTo>
                  <a:lnTo>
                    <a:pt x="5068" y="2218"/>
                  </a:lnTo>
                  <a:lnTo>
                    <a:pt x="5049" y="2206"/>
                  </a:lnTo>
                  <a:lnTo>
                    <a:pt x="5032" y="2193"/>
                  </a:lnTo>
                  <a:lnTo>
                    <a:pt x="5014" y="2179"/>
                  </a:lnTo>
                  <a:lnTo>
                    <a:pt x="4998" y="2164"/>
                  </a:lnTo>
                  <a:lnTo>
                    <a:pt x="4982" y="2148"/>
                  </a:lnTo>
                  <a:lnTo>
                    <a:pt x="4951" y="2117"/>
                  </a:lnTo>
                  <a:lnTo>
                    <a:pt x="4922" y="2084"/>
                  </a:lnTo>
                  <a:lnTo>
                    <a:pt x="4893" y="2051"/>
                  </a:lnTo>
                  <a:lnTo>
                    <a:pt x="4865" y="2022"/>
                  </a:lnTo>
                  <a:lnTo>
                    <a:pt x="4834" y="2036"/>
                  </a:lnTo>
                  <a:lnTo>
                    <a:pt x="4802" y="2051"/>
                  </a:lnTo>
                  <a:lnTo>
                    <a:pt x="4767" y="2067"/>
                  </a:lnTo>
                  <a:lnTo>
                    <a:pt x="4732" y="2084"/>
                  </a:lnTo>
                  <a:lnTo>
                    <a:pt x="4714" y="2093"/>
                  </a:lnTo>
                  <a:lnTo>
                    <a:pt x="4696" y="2103"/>
                  </a:lnTo>
                  <a:lnTo>
                    <a:pt x="4678" y="2112"/>
                  </a:lnTo>
                  <a:lnTo>
                    <a:pt x="4662" y="2123"/>
                  </a:lnTo>
                  <a:lnTo>
                    <a:pt x="4645" y="2135"/>
                  </a:lnTo>
                  <a:lnTo>
                    <a:pt x="4629" y="2147"/>
                  </a:lnTo>
                  <a:lnTo>
                    <a:pt x="4613" y="2160"/>
                  </a:lnTo>
                  <a:lnTo>
                    <a:pt x="4599" y="2173"/>
                  </a:lnTo>
                  <a:lnTo>
                    <a:pt x="4613" y="2175"/>
                  </a:lnTo>
                  <a:lnTo>
                    <a:pt x="4627" y="2176"/>
                  </a:lnTo>
                  <a:lnTo>
                    <a:pt x="4641" y="2177"/>
                  </a:lnTo>
                  <a:lnTo>
                    <a:pt x="4655" y="2179"/>
                  </a:lnTo>
                  <a:lnTo>
                    <a:pt x="4683" y="2184"/>
                  </a:lnTo>
                  <a:lnTo>
                    <a:pt x="4708" y="2191"/>
                  </a:lnTo>
                  <a:lnTo>
                    <a:pt x="4732" y="2197"/>
                  </a:lnTo>
                  <a:lnTo>
                    <a:pt x="4754" y="2203"/>
                  </a:lnTo>
                  <a:lnTo>
                    <a:pt x="4773" y="2207"/>
                  </a:lnTo>
                  <a:lnTo>
                    <a:pt x="4789" y="2208"/>
                  </a:lnTo>
                  <a:lnTo>
                    <a:pt x="4786" y="2219"/>
                  </a:lnTo>
                  <a:lnTo>
                    <a:pt x="4785" y="2230"/>
                  </a:lnTo>
                  <a:lnTo>
                    <a:pt x="4785" y="2241"/>
                  </a:lnTo>
                  <a:lnTo>
                    <a:pt x="4787" y="2251"/>
                  </a:lnTo>
                  <a:lnTo>
                    <a:pt x="4791" y="2262"/>
                  </a:lnTo>
                  <a:lnTo>
                    <a:pt x="4795" y="2273"/>
                  </a:lnTo>
                  <a:lnTo>
                    <a:pt x="4801" y="2284"/>
                  </a:lnTo>
                  <a:lnTo>
                    <a:pt x="4808" y="2295"/>
                  </a:lnTo>
                  <a:lnTo>
                    <a:pt x="4824" y="2316"/>
                  </a:lnTo>
                  <a:lnTo>
                    <a:pt x="4843" y="2338"/>
                  </a:lnTo>
                  <a:lnTo>
                    <a:pt x="4864" y="2361"/>
                  </a:lnTo>
                  <a:lnTo>
                    <a:pt x="4887" y="2383"/>
                  </a:lnTo>
                  <a:lnTo>
                    <a:pt x="4910" y="2407"/>
                  </a:lnTo>
                  <a:lnTo>
                    <a:pt x="4932" y="2430"/>
                  </a:lnTo>
                  <a:lnTo>
                    <a:pt x="4953" y="2454"/>
                  </a:lnTo>
                  <a:lnTo>
                    <a:pt x="4973" y="2478"/>
                  </a:lnTo>
                  <a:lnTo>
                    <a:pt x="4982" y="2491"/>
                  </a:lnTo>
                  <a:lnTo>
                    <a:pt x="4989" y="2503"/>
                  </a:lnTo>
                  <a:lnTo>
                    <a:pt x="4996" y="2516"/>
                  </a:lnTo>
                  <a:lnTo>
                    <a:pt x="5002" y="2529"/>
                  </a:lnTo>
                  <a:lnTo>
                    <a:pt x="5007" y="2542"/>
                  </a:lnTo>
                  <a:lnTo>
                    <a:pt x="5010" y="2555"/>
                  </a:lnTo>
                  <a:lnTo>
                    <a:pt x="5012" y="2568"/>
                  </a:lnTo>
                  <a:lnTo>
                    <a:pt x="5013" y="2581"/>
                  </a:lnTo>
                  <a:lnTo>
                    <a:pt x="5021" y="2583"/>
                  </a:lnTo>
                  <a:lnTo>
                    <a:pt x="5030" y="2585"/>
                  </a:lnTo>
                  <a:lnTo>
                    <a:pt x="5038" y="2589"/>
                  </a:lnTo>
                  <a:lnTo>
                    <a:pt x="5047" y="2593"/>
                  </a:lnTo>
                  <a:lnTo>
                    <a:pt x="5067" y="2605"/>
                  </a:lnTo>
                  <a:lnTo>
                    <a:pt x="5084" y="2620"/>
                  </a:lnTo>
                  <a:lnTo>
                    <a:pt x="5115" y="2646"/>
                  </a:lnTo>
                  <a:lnTo>
                    <a:pt x="5128" y="2658"/>
                  </a:lnTo>
                  <a:lnTo>
                    <a:pt x="5125" y="2674"/>
                  </a:lnTo>
                  <a:lnTo>
                    <a:pt x="5121" y="2693"/>
                  </a:lnTo>
                  <a:lnTo>
                    <a:pt x="5116" y="2715"/>
                  </a:lnTo>
                  <a:lnTo>
                    <a:pt x="5108" y="2739"/>
                  </a:lnTo>
                  <a:lnTo>
                    <a:pt x="5101" y="2765"/>
                  </a:lnTo>
                  <a:lnTo>
                    <a:pt x="5095" y="2791"/>
                  </a:lnTo>
                  <a:lnTo>
                    <a:pt x="5093" y="2805"/>
                  </a:lnTo>
                  <a:lnTo>
                    <a:pt x="5091" y="2819"/>
                  </a:lnTo>
                  <a:lnTo>
                    <a:pt x="5089" y="2833"/>
                  </a:lnTo>
                  <a:lnTo>
                    <a:pt x="5089" y="2848"/>
                  </a:lnTo>
                  <a:lnTo>
                    <a:pt x="5013" y="2921"/>
                  </a:lnTo>
                  <a:lnTo>
                    <a:pt x="4865" y="2921"/>
                  </a:lnTo>
                  <a:lnTo>
                    <a:pt x="4852" y="2934"/>
                  </a:lnTo>
                  <a:lnTo>
                    <a:pt x="4840" y="2944"/>
                  </a:lnTo>
                  <a:lnTo>
                    <a:pt x="4829" y="2952"/>
                  </a:lnTo>
                  <a:lnTo>
                    <a:pt x="4820" y="2959"/>
                  </a:lnTo>
                  <a:lnTo>
                    <a:pt x="4811" y="2963"/>
                  </a:lnTo>
                  <a:lnTo>
                    <a:pt x="4804" y="2965"/>
                  </a:lnTo>
                  <a:lnTo>
                    <a:pt x="4796" y="2968"/>
                  </a:lnTo>
                  <a:lnTo>
                    <a:pt x="4789" y="2968"/>
                  </a:lnTo>
                  <a:lnTo>
                    <a:pt x="4758" y="2963"/>
                  </a:lnTo>
                  <a:lnTo>
                    <a:pt x="4713" y="2959"/>
                  </a:lnTo>
                  <a:lnTo>
                    <a:pt x="4789" y="2883"/>
                  </a:lnTo>
                  <a:lnTo>
                    <a:pt x="4766" y="2893"/>
                  </a:lnTo>
                  <a:lnTo>
                    <a:pt x="4749" y="2900"/>
                  </a:lnTo>
                  <a:lnTo>
                    <a:pt x="4739" y="2903"/>
                  </a:lnTo>
                  <a:lnTo>
                    <a:pt x="4732" y="2907"/>
                  </a:lnTo>
                  <a:lnTo>
                    <a:pt x="4724" y="2911"/>
                  </a:lnTo>
                  <a:lnTo>
                    <a:pt x="4714" y="2920"/>
                  </a:lnTo>
                  <a:lnTo>
                    <a:pt x="4698" y="2935"/>
                  </a:lnTo>
                  <a:lnTo>
                    <a:pt x="4675" y="2959"/>
                  </a:lnTo>
                  <a:lnTo>
                    <a:pt x="4661" y="2951"/>
                  </a:lnTo>
                  <a:lnTo>
                    <a:pt x="4647" y="2946"/>
                  </a:lnTo>
                  <a:lnTo>
                    <a:pt x="4633" y="2941"/>
                  </a:lnTo>
                  <a:lnTo>
                    <a:pt x="4618" y="2937"/>
                  </a:lnTo>
                  <a:lnTo>
                    <a:pt x="4604" y="2934"/>
                  </a:lnTo>
                  <a:lnTo>
                    <a:pt x="4590" y="2932"/>
                  </a:lnTo>
                  <a:lnTo>
                    <a:pt x="4577" y="2931"/>
                  </a:lnTo>
                  <a:lnTo>
                    <a:pt x="4563" y="2929"/>
                  </a:lnTo>
                  <a:lnTo>
                    <a:pt x="4549" y="2931"/>
                  </a:lnTo>
                  <a:lnTo>
                    <a:pt x="4536" y="2932"/>
                  </a:lnTo>
                  <a:lnTo>
                    <a:pt x="4521" y="2934"/>
                  </a:lnTo>
                  <a:lnTo>
                    <a:pt x="4508" y="2937"/>
                  </a:lnTo>
                  <a:lnTo>
                    <a:pt x="4494" y="2941"/>
                  </a:lnTo>
                  <a:lnTo>
                    <a:pt x="4481" y="2946"/>
                  </a:lnTo>
                  <a:lnTo>
                    <a:pt x="4467" y="2951"/>
                  </a:lnTo>
                  <a:lnTo>
                    <a:pt x="4454" y="2959"/>
                  </a:lnTo>
                  <a:lnTo>
                    <a:pt x="4454" y="2965"/>
                  </a:lnTo>
                  <a:lnTo>
                    <a:pt x="4455" y="2973"/>
                  </a:lnTo>
                  <a:lnTo>
                    <a:pt x="4456" y="2981"/>
                  </a:lnTo>
                  <a:lnTo>
                    <a:pt x="4458" y="2988"/>
                  </a:lnTo>
                  <a:lnTo>
                    <a:pt x="4464" y="3004"/>
                  </a:lnTo>
                  <a:lnTo>
                    <a:pt x="4471" y="3020"/>
                  </a:lnTo>
                  <a:lnTo>
                    <a:pt x="4480" y="3036"/>
                  </a:lnTo>
                  <a:lnTo>
                    <a:pt x="4491" y="3053"/>
                  </a:lnTo>
                  <a:lnTo>
                    <a:pt x="4502" y="3069"/>
                  </a:lnTo>
                  <a:lnTo>
                    <a:pt x="4514" y="3085"/>
                  </a:lnTo>
                  <a:lnTo>
                    <a:pt x="4538" y="3115"/>
                  </a:lnTo>
                  <a:lnTo>
                    <a:pt x="4562" y="3142"/>
                  </a:lnTo>
                  <a:lnTo>
                    <a:pt x="4582" y="3166"/>
                  </a:lnTo>
                  <a:lnTo>
                    <a:pt x="4599" y="3184"/>
                  </a:lnTo>
                  <a:lnTo>
                    <a:pt x="4599" y="3190"/>
                  </a:lnTo>
                  <a:lnTo>
                    <a:pt x="4598" y="3198"/>
                  </a:lnTo>
                  <a:lnTo>
                    <a:pt x="4595" y="3204"/>
                  </a:lnTo>
                  <a:lnTo>
                    <a:pt x="4593" y="3212"/>
                  </a:lnTo>
                  <a:lnTo>
                    <a:pt x="4588" y="3226"/>
                  </a:lnTo>
                  <a:lnTo>
                    <a:pt x="4581" y="3240"/>
                  </a:lnTo>
                  <a:lnTo>
                    <a:pt x="4575" y="3255"/>
                  </a:lnTo>
                  <a:lnTo>
                    <a:pt x="4569" y="3269"/>
                  </a:lnTo>
                  <a:lnTo>
                    <a:pt x="4567" y="3275"/>
                  </a:lnTo>
                  <a:lnTo>
                    <a:pt x="4566" y="3283"/>
                  </a:lnTo>
                  <a:lnTo>
                    <a:pt x="4565" y="3291"/>
                  </a:lnTo>
                  <a:lnTo>
                    <a:pt x="4564" y="3297"/>
                  </a:lnTo>
                  <a:lnTo>
                    <a:pt x="4579" y="3312"/>
                  </a:lnTo>
                  <a:lnTo>
                    <a:pt x="4595" y="3330"/>
                  </a:lnTo>
                  <a:lnTo>
                    <a:pt x="4614" y="3352"/>
                  </a:lnTo>
                  <a:lnTo>
                    <a:pt x="4633" y="3375"/>
                  </a:lnTo>
                  <a:lnTo>
                    <a:pt x="4641" y="3388"/>
                  </a:lnTo>
                  <a:lnTo>
                    <a:pt x="4649" y="3401"/>
                  </a:lnTo>
                  <a:lnTo>
                    <a:pt x="4657" y="3414"/>
                  </a:lnTo>
                  <a:lnTo>
                    <a:pt x="4662" y="3427"/>
                  </a:lnTo>
                  <a:lnTo>
                    <a:pt x="4667" y="3441"/>
                  </a:lnTo>
                  <a:lnTo>
                    <a:pt x="4672" y="3455"/>
                  </a:lnTo>
                  <a:lnTo>
                    <a:pt x="4674" y="3469"/>
                  </a:lnTo>
                  <a:lnTo>
                    <a:pt x="4675" y="3484"/>
                  </a:lnTo>
                  <a:lnTo>
                    <a:pt x="4661" y="3485"/>
                  </a:lnTo>
                  <a:lnTo>
                    <a:pt x="4650" y="3486"/>
                  </a:lnTo>
                  <a:lnTo>
                    <a:pt x="4639" y="3488"/>
                  </a:lnTo>
                  <a:lnTo>
                    <a:pt x="4630" y="3490"/>
                  </a:lnTo>
                  <a:lnTo>
                    <a:pt x="4623" y="3495"/>
                  </a:lnTo>
                  <a:lnTo>
                    <a:pt x="4615" y="3499"/>
                  </a:lnTo>
                  <a:lnTo>
                    <a:pt x="4610" y="3504"/>
                  </a:lnTo>
                  <a:lnTo>
                    <a:pt x="4604" y="3511"/>
                  </a:lnTo>
                  <a:lnTo>
                    <a:pt x="4599" y="3517"/>
                  </a:lnTo>
                  <a:lnTo>
                    <a:pt x="4594" y="3526"/>
                  </a:lnTo>
                  <a:lnTo>
                    <a:pt x="4590" y="3535"/>
                  </a:lnTo>
                  <a:lnTo>
                    <a:pt x="4586" y="3545"/>
                  </a:lnTo>
                  <a:lnTo>
                    <a:pt x="4576" y="3568"/>
                  </a:lnTo>
                  <a:lnTo>
                    <a:pt x="4564" y="3595"/>
                  </a:lnTo>
                  <a:lnTo>
                    <a:pt x="4560" y="3594"/>
                  </a:lnTo>
                  <a:lnTo>
                    <a:pt x="4554" y="3592"/>
                  </a:lnTo>
                  <a:lnTo>
                    <a:pt x="4546" y="3588"/>
                  </a:lnTo>
                  <a:lnTo>
                    <a:pt x="4537" y="3585"/>
                  </a:lnTo>
                  <a:lnTo>
                    <a:pt x="4515" y="3573"/>
                  </a:lnTo>
                  <a:lnTo>
                    <a:pt x="4489" y="3559"/>
                  </a:lnTo>
                  <a:lnTo>
                    <a:pt x="4426" y="3522"/>
                  </a:lnTo>
                  <a:lnTo>
                    <a:pt x="4358" y="3477"/>
                  </a:lnTo>
                  <a:lnTo>
                    <a:pt x="4288" y="3431"/>
                  </a:lnTo>
                  <a:lnTo>
                    <a:pt x="4227" y="3389"/>
                  </a:lnTo>
                  <a:lnTo>
                    <a:pt x="4201" y="3370"/>
                  </a:lnTo>
                  <a:lnTo>
                    <a:pt x="4179" y="3354"/>
                  </a:lnTo>
                  <a:lnTo>
                    <a:pt x="4163" y="3341"/>
                  </a:lnTo>
                  <a:lnTo>
                    <a:pt x="4153" y="3332"/>
                  </a:lnTo>
                  <a:lnTo>
                    <a:pt x="4144" y="3353"/>
                  </a:lnTo>
                  <a:lnTo>
                    <a:pt x="4137" y="3373"/>
                  </a:lnTo>
                  <a:lnTo>
                    <a:pt x="4134" y="3394"/>
                  </a:lnTo>
                  <a:lnTo>
                    <a:pt x="4133" y="3414"/>
                  </a:lnTo>
                  <a:lnTo>
                    <a:pt x="4134" y="3433"/>
                  </a:lnTo>
                  <a:lnTo>
                    <a:pt x="4139" y="3453"/>
                  </a:lnTo>
                  <a:lnTo>
                    <a:pt x="4144" y="3472"/>
                  </a:lnTo>
                  <a:lnTo>
                    <a:pt x="4152" y="3490"/>
                  </a:lnTo>
                  <a:lnTo>
                    <a:pt x="4161" y="3509"/>
                  </a:lnTo>
                  <a:lnTo>
                    <a:pt x="4172" y="3527"/>
                  </a:lnTo>
                  <a:lnTo>
                    <a:pt x="4184" y="3545"/>
                  </a:lnTo>
                  <a:lnTo>
                    <a:pt x="4199" y="3563"/>
                  </a:lnTo>
                  <a:lnTo>
                    <a:pt x="4213" y="3581"/>
                  </a:lnTo>
                  <a:lnTo>
                    <a:pt x="4228" y="3598"/>
                  </a:lnTo>
                  <a:lnTo>
                    <a:pt x="4244" y="3616"/>
                  </a:lnTo>
                  <a:lnTo>
                    <a:pt x="4261" y="3634"/>
                  </a:lnTo>
                  <a:lnTo>
                    <a:pt x="4295" y="3669"/>
                  </a:lnTo>
                  <a:lnTo>
                    <a:pt x="4328" y="3704"/>
                  </a:lnTo>
                  <a:lnTo>
                    <a:pt x="4345" y="3723"/>
                  </a:lnTo>
                  <a:lnTo>
                    <a:pt x="4361" y="3740"/>
                  </a:lnTo>
                  <a:lnTo>
                    <a:pt x="4376" y="3759"/>
                  </a:lnTo>
                  <a:lnTo>
                    <a:pt x="4390" y="3776"/>
                  </a:lnTo>
                  <a:lnTo>
                    <a:pt x="4404" y="3795"/>
                  </a:lnTo>
                  <a:lnTo>
                    <a:pt x="4416" y="3814"/>
                  </a:lnTo>
                  <a:lnTo>
                    <a:pt x="4426" y="3833"/>
                  </a:lnTo>
                  <a:lnTo>
                    <a:pt x="4436" y="3852"/>
                  </a:lnTo>
                  <a:lnTo>
                    <a:pt x="4444" y="3872"/>
                  </a:lnTo>
                  <a:lnTo>
                    <a:pt x="4449" y="3892"/>
                  </a:lnTo>
                  <a:lnTo>
                    <a:pt x="4453" y="3912"/>
                  </a:lnTo>
                  <a:lnTo>
                    <a:pt x="4454" y="3933"/>
                  </a:lnTo>
                  <a:lnTo>
                    <a:pt x="4432" y="3932"/>
                  </a:lnTo>
                  <a:lnTo>
                    <a:pt x="4410" y="3929"/>
                  </a:lnTo>
                  <a:lnTo>
                    <a:pt x="4388" y="3922"/>
                  </a:lnTo>
                  <a:lnTo>
                    <a:pt x="4365" y="3915"/>
                  </a:lnTo>
                  <a:lnTo>
                    <a:pt x="4344" y="3905"/>
                  </a:lnTo>
                  <a:lnTo>
                    <a:pt x="4321" y="3894"/>
                  </a:lnTo>
                  <a:lnTo>
                    <a:pt x="4298" y="3881"/>
                  </a:lnTo>
                  <a:lnTo>
                    <a:pt x="4276" y="3865"/>
                  </a:lnTo>
                  <a:lnTo>
                    <a:pt x="4254" y="3849"/>
                  </a:lnTo>
                  <a:lnTo>
                    <a:pt x="4232" y="3832"/>
                  </a:lnTo>
                  <a:lnTo>
                    <a:pt x="4211" y="3812"/>
                  </a:lnTo>
                  <a:lnTo>
                    <a:pt x="4190" y="3792"/>
                  </a:lnTo>
                  <a:lnTo>
                    <a:pt x="4170" y="3771"/>
                  </a:lnTo>
                  <a:lnTo>
                    <a:pt x="4151" y="3749"/>
                  </a:lnTo>
                  <a:lnTo>
                    <a:pt x="4131" y="3726"/>
                  </a:lnTo>
                  <a:lnTo>
                    <a:pt x="4113" y="3703"/>
                  </a:lnTo>
                  <a:lnTo>
                    <a:pt x="4096" y="3678"/>
                  </a:lnTo>
                  <a:lnTo>
                    <a:pt x="4080" y="3654"/>
                  </a:lnTo>
                  <a:lnTo>
                    <a:pt x="4064" y="3629"/>
                  </a:lnTo>
                  <a:lnTo>
                    <a:pt x="4050" y="3604"/>
                  </a:lnTo>
                  <a:lnTo>
                    <a:pt x="4038" y="3579"/>
                  </a:lnTo>
                  <a:lnTo>
                    <a:pt x="4026" y="3553"/>
                  </a:lnTo>
                  <a:lnTo>
                    <a:pt x="4016" y="3529"/>
                  </a:lnTo>
                  <a:lnTo>
                    <a:pt x="4008" y="3504"/>
                  </a:lnTo>
                  <a:lnTo>
                    <a:pt x="4000" y="3480"/>
                  </a:lnTo>
                  <a:lnTo>
                    <a:pt x="3995" y="3456"/>
                  </a:lnTo>
                  <a:lnTo>
                    <a:pt x="3991" y="3433"/>
                  </a:lnTo>
                  <a:lnTo>
                    <a:pt x="3989" y="3412"/>
                  </a:lnTo>
                  <a:lnTo>
                    <a:pt x="3989" y="3390"/>
                  </a:lnTo>
                  <a:lnTo>
                    <a:pt x="3991" y="3369"/>
                  </a:lnTo>
                  <a:lnTo>
                    <a:pt x="3995" y="3349"/>
                  </a:lnTo>
                  <a:lnTo>
                    <a:pt x="4001" y="3332"/>
                  </a:lnTo>
                  <a:lnTo>
                    <a:pt x="3994" y="3331"/>
                  </a:lnTo>
                  <a:lnTo>
                    <a:pt x="3987" y="3330"/>
                  </a:lnTo>
                  <a:lnTo>
                    <a:pt x="3979" y="3329"/>
                  </a:lnTo>
                  <a:lnTo>
                    <a:pt x="3973" y="3327"/>
                  </a:lnTo>
                  <a:lnTo>
                    <a:pt x="3959" y="3321"/>
                  </a:lnTo>
                  <a:lnTo>
                    <a:pt x="3944" y="3315"/>
                  </a:lnTo>
                  <a:lnTo>
                    <a:pt x="3930" y="3308"/>
                  </a:lnTo>
                  <a:lnTo>
                    <a:pt x="3917" y="3303"/>
                  </a:lnTo>
                  <a:lnTo>
                    <a:pt x="3911" y="3300"/>
                  </a:lnTo>
                  <a:lnTo>
                    <a:pt x="3903" y="3298"/>
                  </a:lnTo>
                  <a:lnTo>
                    <a:pt x="3896" y="3297"/>
                  </a:lnTo>
                  <a:lnTo>
                    <a:pt x="3890" y="3297"/>
                  </a:lnTo>
                  <a:lnTo>
                    <a:pt x="3880" y="3280"/>
                  </a:lnTo>
                  <a:lnTo>
                    <a:pt x="3864" y="3255"/>
                  </a:lnTo>
                  <a:lnTo>
                    <a:pt x="3842" y="3224"/>
                  </a:lnTo>
                  <a:lnTo>
                    <a:pt x="3816" y="3189"/>
                  </a:lnTo>
                  <a:lnTo>
                    <a:pt x="3757" y="3112"/>
                  </a:lnTo>
                  <a:lnTo>
                    <a:pt x="3693" y="3030"/>
                  </a:lnTo>
                  <a:lnTo>
                    <a:pt x="3633" y="2953"/>
                  </a:lnTo>
                  <a:lnTo>
                    <a:pt x="3584" y="2891"/>
                  </a:lnTo>
                  <a:lnTo>
                    <a:pt x="3566" y="2868"/>
                  </a:lnTo>
                  <a:lnTo>
                    <a:pt x="3554" y="2853"/>
                  </a:lnTo>
                  <a:lnTo>
                    <a:pt x="3551" y="2849"/>
                  </a:lnTo>
                  <a:lnTo>
                    <a:pt x="3549" y="2845"/>
                  </a:lnTo>
                  <a:lnTo>
                    <a:pt x="3550" y="2845"/>
                  </a:lnTo>
                  <a:lnTo>
                    <a:pt x="3552" y="2848"/>
                  </a:lnTo>
                  <a:lnTo>
                    <a:pt x="3544" y="2848"/>
                  </a:lnTo>
                  <a:lnTo>
                    <a:pt x="3538" y="2847"/>
                  </a:lnTo>
                  <a:lnTo>
                    <a:pt x="3530" y="2844"/>
                  </a:lnTo>
                  <a:lnTo>
                    <a:pt x="3524" y="2842"/>
                  </a:lnTo>
                  <a:lnTo>
                    <a:pt x="3509" y="2836"/>
                  </a:lnTo>
                  <a:lnTo>
                    <a:pt x="3495" y="2829"/>
                  </a:lnTo>
                  <a:lnTo>
                    <a:pt x="3481" y="2821"/>
                  </a:lnTo>
                  <a:lnTo>
                    <a:pt x="3467" y="2816"/>
                  </a:lnTo>
                  <a:lnTo>
                    <a:pt x="3459" y="2814"/>
                  </a:lnTo>
                  <a:lnTo>
                    <a:pt x="3452" y="2812"/>
                  </a:lnTo>
                  <a:lnTo>
                    <a:pt x="3445" y="2811"/>
                  </a:lnTo>
                  <a:lnTo>
                    <a:pt x="3437" y="2809"/>
                  </a:lnTo>
                  <a:lnTo>
                    <a:pt x="3431" y="2817"/>
                  </a:lnTo>
                  <a:lnTo>
                    <a:pt x="3423" y="2823"/>
                  </a:lnTo>
                  <a:lnTo>
                    <a:pt x="3414" y="2828"/>
                  </a:lnTo>
                  <a:lnTo>
                    <a:pt x="3406" y="2832"/>
                  </a:lnTo>
                  <a:lnTo>
                    <a:pt x="3386" y="2840"/>
                  </a:lnTo>
                  <a:lnTo>
                    <a:pt x="3364" y="2848"/>
                  </a:lnTo>
                  <a:lnTo>
                    <a:pt x="3344" y="2854"/>
                  </a:lnTo>
                  <a:lnTo>
                    <a:pt x="3324" y="2862"/>
                  </a:lnTo>
                  <a:lnTo>
                    <a:pt x="3314" y="2866"/>
                  </a:lnTo>
                  <a:lnTo>
                    <a:pt x="3305" y="2871"/>
                  </a:lnTo>
                  <a:lnTo>
                    <a:pt x="3297" y="2876"/>
                  </a:lnTo>
                  <a:lnTo>
                    <a:pt x="3289" y="2883"/>
                  </a:lnTo>
                  <a:lnTo>
                    <a:pt x="3251" y="2921"/>
                  </a:lnTo>
                  <a:lnTo>
                    <a:pt x="3251" y="2996"/>
                  </a:lnTo>
                  <a:lnTo>
                    <a:pt x="3213" y="3034"/>
                  </a:lnTo>
                  <a:lnTo>
                    <a:pt x="3141" y="3034"/>
                  </a:lnTo>
                  <a:lnTo>
                    <a:pt x="3103" y="3072"/>
                  </a:lnTo>
                  <a:lnTo>
                    <a:pt x="3088" y="3099"/>
                  </a:lnTo>
                  <a:lnTo>
                    <a:pt x="3073" y="3121"/>
                  </a:lnTo>
                  <a:lnTo>
                    <a:pt x="3058" y="3143"/>
                  </a:lnTo>
                  <a:lnTo>
                    <a:pt x="3040" y="3165"/>
                  </a:lnTo>
                  <a:lnTo>
                    <a:pt x="3022" y="3186"/>
                  </a:lnTo>
                  <a:lnTo>
                    <a:pt x="3001" y="3208"/>
                  </a:lnTo>
                  <a:lnTo>
                    <a:pt x="2977" y="3233"/>
                  </a:lnTo>
                  <a:lnTo>
                    <a:pt x="2951" y="3259"/>
                  </a:lnTo>
                  <a:lnTo>
                    <a:pt x="2958" y="3273"/>
                  </a:lnTo>
                  <a:lnTo>
                    <a:pt x="2963" y="3286"/>
                  </a:lnTo>
                  <a:lnTo>
                    <a:pt x="2968" y="3300"/>
                  </a:lnTo>
                  <a:lnTo>
                    <a:pt x="2973" y="3313"/>
                  </a:lnTo>
                  <a:lnTo>
                    <a:pt x="2979" y="3340"/>
                  </a:lnTo>
                  <a:lnTo>
                    <a:pt x="2984" y="3366"/>
                  </a:lnTo>
                  <a:lnTo>
                    <a:pt x="2987" y="3389"/>
                  </a:lnTo>
                  <a:lnTo>
                    <a:pt x="2988" y="3411"/>
                  </a:lnTo>
                  <a:lnTo>
                    <a:pt x="2988" y="3430"/>
                  </a:lnTo>
                  <a:lnTo>
                    <a:pt x="2989" y="3445"/>
                  </a:lnTo>
                  <a:lnTo>
                    <a:pt x="2878" y="3560"/>
                  </a:lnTo>
                  <a:lnTo>
                    <a:pt x="2802" y="3560"/>
                  </a:lnTo>
                  <a:lnTo>
                    <a:pt x="2798" y="3559"/>
                  </a:lnTo>
                  <a:lnTo>
                    <a:pt x="2795" y="3558"/>
                  </a:lnTo>
                  <a:lnTo>
                    <a:pt x="2791" y="3556"/>
                  </a:lnTo>
                  <a:lnTo>
                    <a:pt x="2786" y="3553"/>
                  </a:lnTo>
                  <a:lnTo>
                    <a:pt x="2778" y="3546"/>
                  </a:lnTo>
                  <a:lnTo>
                    <a:pt x="2769" y="3536"/>
                  </a:lnTo>
                  <a:lnTo>
                    <a:pt x="2759" y="3523"/>
                  </a:lnTo>
                  <a:lnTo>
                    <a:pt x="2750" y="3510"/>
                  </a:lnTo>
                  <a:lnTo>
                    <a:pt x="2742" y="3495"/>
                  </a:lnTo>
                  <a:lnTo>
                    <a:pt x="2733" y="3479"/>
                  </a:lnTo>
                  <a:lnTo>
                    <a:pt x="2724" y="3463"/>
                  </a:lnTo>
                  <a:lnTo>
                    <a:pt x="2717" y="3447"/>
                  </a:lnTo>
                  <a:lnTo>
                    <a:pt x="2710" y="3430"/>
                  </a:lnTo>
                  <a:lnTo>
                    <a:pt x="2703" y="3416"/>
                  </a:lnTo>
                  <a:lnTo>
                    <a:pt x="2698" y="3402"/>
                  </a:lnTo>
                  <a:lnTo>
                    <a:pt x="2695" y="3389"/>
                  </a:lnTo>
                  <a:lnTo>
                    <a:pt x="2693" y="3378"/>
                  </a:lnTo>
                  <a:lnTo>
                    <a:pt x="2691" y="3370"/>
                  </a:lnTo>
                  <a:lnTo>
                    <a:pt x="2685" y="3369"/>
                  </a:lnTo>
                  <a:lnTo>
                    <a:pt x="2677" y="3368"/>
                  </a:lnTo>
                  <a:lnTo>
                    <a:pt x="2670" y="3366"/>
                  </a:lnTo>
                  <a:lnTo>
                    <a:pt x="2663" y="3364"/>
                  </a:lnTo>
                  <a:lnTo>
                    <a:pt x="2649" y="3358"/>
                  </a:lnTo>
                  <a:lnTo>
                    <a:pt x="2635" y="3351"/>
                  </a:lnTo>
                  <a:lnTo>
                    <a:pt x="2621" y="3344"/>
                  </a:lnTo>
                  <a:lnTo>
                    <a:pt x="2606" y="3337"/>
                  </a:lnTo>
                  <a:lnTo>
                    <a:pt x="2599" y="3335"/>
                  </a:lnTo>
                  <a:lnTo>
                    <a:pt x="2592" y="3333"/>
                  </a:lnTo>
                  <a:lnTo>
                    <a:pt x="2585" y="3332"/>
                  </a:lnTo>
                  <a:lnTo>
                    <a:pt x="2577" y="3332"/>
                  </a:lnTo>
                  <a:lnTo>
                    <a:pt x="2577" y="3319"/>
                  </a:lnTo>
                  <a:lnTo>
                    <a:pt x="2576" y="3306"/>
                  </a:lnTo>
                  <a:lnTo>
                    <a:pt x="2575" y="3294"/>
                  </a:lnTo>
                  <a:lnTo>
                    <a:pt x="2573" y="3283"/>
                  </a:lnTo>
                  <a:lnTo>
                    <a:pt x="2567" y="3261"/>
                  </a:lnTo>
                  <a:lnTo>
                    <a:pt x="2563" y="3239"/>
                  </a:lnTo>
                  <a:lnTo>
                    <a:pt x="2562" y="3229"/>
                  </a:lnTo>
                  <a:lnTo>
                    <a:pt x="2561" y="3219"/>
                  </a:lnTo>
                  <a:lnTo>
                    <a:pt x="2561" y="3208"/>
                  </a:lnTo>
                  <a:lnTo>
                    <a:pt x="2562" y="3196"/>
                  </a:lnTo>
                  <a:lnTo>
                    <a:pt x="2564" y="3185"/>
                  </a:lnTo>
                  <a:lnTo>
                    <a:pt x="2566" y="3172"/>
                  </a:lnTo>
                  <a:lnTo>
                    <a:pt x="2572" y="3159"/>
                  </a:lnTo>
                  <a:lnTo>
                    <a:pt x="2577" y="3145"/>
                  </a:lnTo>
                  <a:lnTo>
                    <a:pt x="2570" y="3138"/>
                  </a:lnTo>
                  <a:lnTo>
                    <a:pt x="2564" y="3130"/>
                  </a:lnTo>
                  <a:lnTo>
                    <a:pt x="2557" y="3121"/>
                  </a:lnTo>
                  <a:lnTo>
                    <a:pt x="2551" y="3113"/>
                  </a:lnTo>
                  <a:lnTo>
                    <a:pt x="2539" y="3093"/>
                  </a:lnTo>
                  <a:lnTo>
                    <a:pt x="2528" y="3071"/>
                  </a:lnTo>
                  <a:lnTo>
                    <a:pt x="2517" y="3048"/>
                  </a:lnTo>
                  <a:lnTo>
                    <a:pt x="2508" y="3024"/>
                  </a:lnTo>
                  <a:lnTo>
                    <a:pt x="2500" y="2999"/>
                  </a:lnTo>
                  <a:lnTo>
                    <a:pt x="2492" y="2973"/>
                  </a:lnTo>
                  <a:lnTo>
                    <a:pt x="2485" y="2946"/>
                  </a:lnTo>
                  <a:lnTo>
                    <a:pt x="2480" y="2920"/>
                  </a:lnTo>
                  <a:lnTo>
                    <a:pt x="2474" y="2892"/>
                  </a:lnTo>
                  <a:lnTo>
                    <a:pt x="2470" y="2866"/>
                  </a:lnTo>
                  <a:lnTo>
                    <a:pt x="2468" y="2841"/>
                  </a:lnTo>
                  <a:lnTo>
                    <a:pt x="2466" y="2817"/>
                  </a:lnTo>
                  <a:lnTo>
                    <a:pt x="2464" y="2793"/>
                  </a:lnTo>
                  <a:lnTo>
                    <a:pt x="2464" y="2772"/>
                  </a:lnTo>
                  <a:lnTo>
                    <a:pt x="2464" y="2779"/>
                  </a:lnTo>
                  <a:lnTo>
                    <a:pt x="2462" y="2787"/>
                  </a:lnTo>
                  <a:lnTo>
                    <a:pt x="2460" y="2793"/>
                  </a:lnTo>
                  <a:lnTo>
                    <a:pt x="2458" y="2801"/>
                  </a:lnTo>
                  <a:lnTo>
                    <a:pt x="2453" y="2815"/>
                  </a:lnTo>
                  <a:lnTo>
                    <a:pt x="2446" y="2828"/>
                  </a:lnTo>
                  <a:lnTo>
                    <a:pt x="2440" y="2842"/>
                  </a:lnTo>
                  <a:lnTo>
                    <a:pt x="2434" y="2856"/>
                  </a:lnTo>
                  <a:lnTo>
                    <a:pt x="2432" y="2863"/>
                  </a:lnTo>
                  <a:lnTo>
                    <a:pt x="2431" y="2869"/>
                  </a:lnTo>
                  <a:lnTo>
                    <a:pt x="2430" y="2876"/>
                  </a:lnTo>
                  <a:lnTo>
                    <a:pt x="2429" y="2883"/>
                  </a:lnTo>
                  <a:lnTo>
                    <a:pt x="2416" y="2883"/>
                  </a:lnTo>
                  <a:lnTo>
                    <a:pt x="2402" y="2880"/>
                  </a:lnTo>
                  <a:lnTo>
                    <a:pt x="2389" y="2879"/>
                  </a:lnTo>
                  <a:lnTo>
                    <a:pt x="2379" y="2876"/>
                  </a:lnTo>
                  <a:lnTo>
                    <a:pt x="2368" y="2873"/>
                  </a:lnTo>
                  <a:lnTo>
                    <a:pt x="2358" y="2869"/>
                  </a:lnTo>
                  <a:lnTo>
                    <a:pt x="2348" y="2865"/>
                  </a:lnTo>
                  <a:lnTo>
                    <a:pt x="2338" y="2861"/>
                  </a:lnTo>
                  <a:lnTo>
                    <a:pt x="2322" y="2850"/>
                  </a:lnTo>
                  <a:lnTo>
                    <a:pt x="2307" y="2837"/>
                  </a:lnTo>
                  <a:lnTo>
                    <a:pt x="2291" y="2824"/>
                  </a:lnTo>
                  <a:lnTo>
                    <a:pt x="2277" y="2809"/>
                  </a:lnTo>
                  <a:lnTo>
                    <a:pt x="2129" y="2809"/>
                  </a:lnTo>
                  <a:lnTo>
                    <a:pt x="2129" y="2803"/>
                  </a:lnTo>
                  <a:lnTo>
                    <a:pt x="2130" y="2795"/>
                  </a:lnTo>
                  <a:lnTo>
                    <a:pt x="2132" y="2789"/>
                  </a:lnTo>
                  <a:lnTo>
                    <a:pt x="2134" y="2781"/>
                  </a:lnTo>
                  <a:lnTo>
                    <a:pt x="2141" y="2767"/>
                  </a:lnTo>
                  <a:lnTo>
                    <a:pt x="2147" y="2753"/>
                  </a:lnTo>
                  <a:lnTo>
                    <a:pt x="2154" y="2739"/>
                  </a:lnTo>
                  <a:lnTo>
                    <a:pt x="2160" y="2724"/>
                  </a:lnTo>
                  <a:lnTo>
                    <a:pt x="2163" y="2717"/>
                  </a:lnTo>
                  <a:lnTo>
                    <a:pt x="2165" y="2710"/>
                  </a:lnTo>
                  <a:lnTo>
                    <a:pt x="2166" y="2703"/>
                  </a:lnTo>
                  <a:lnTo>
                    <a:pt x="2166" y="2696"/>
                  </a:lnTo>
                  <a:lnTo>
                    <a:pt x="2153" y="2701"/>
                  </a:lnTo>
                  <a:lnTo>
                    <a:pt x="2141" y="2705"/>
                  </a:lnTo>
                  <a:lnTo>
                    <a:pt x="2131" y="2706"/>
                  </a:lnTo>
                  <a:lnTo>
                    <a:pt x="2122" y="2706"/>
                  </a:lnTo>
                  <a:lnTo>
                    <a:pt x="2115" y="2703"/>
                  </a:lnTo>
                  <a:lnTo>
                    <a:pt x="2109" y="2698"/>
                  </a:lnTo>
                  <a:lnTo>
                    <a:pt x="2104" y="2693"/>
                  </a:lnTo>
                  <a:lnTo>
                    <a:pt x="2099" y="2686"/>
                  </a:lnTo>
                  <a:lnTo>
                    <a:pt x="2097" y="2680"/>
                  </a:lnTo>
                  <a:lnTo>
                    <a:pt x="2094" y="2671"/>
                  </a:lnTo>
                  <a:lnTo>
                    <a:pt x="2093" y="2663"/>
                  </a:lnTo>
                  <a:lnTo>
                    <a:pt x="2092" y="2655"/>
                  </a:lnTo>
                  <a:lnTo>
                    <a:pt x="2091" y="2638"/>
                  </a:lnTo>
                  <a:lnTo>
                    <a:pt x="2091" y="2623"/>
                  </a:lnTo>
                  <a:lnTo>
                    <a:pt x="1942" y="2772"/>
                  </a:lnTo>
                  <a:lnTo>
                    <a:pt x="1934" y="2771"/>
                  </a:lnTo>
                  <a:lnTo>
                    <a:pt x="1924" y="2768"/>
                  </a:lnTo>
                  <a:lnTo>
                    <a:pt x="1913" y="2765"/>
                  </a:lnTo>
                  <a:lnTo>
                    <a:pt x="1902" y="2759"/>
                  </a:lnTo>
                  <a:lnTo>
                    <a:pt x="1875" y="2746"/>
                  </a:lnTo>
                  <a:lnTo>
                    <a:pt x="1847" y="2729"/>
                  </a:lnTo>
                  <a:lnTo>
                    <a:pt x="1819" y="2710"/>
                  </a:lnTo>
                  <a:lnTo>
                    <a:pt x="1794" y="2692"/>
                  </a:lnTo>
                  <a:lnTo>
                    <a:pt x="1771" y="2673"/>
                  </a:lnTo>
                  <a:lnTo>
                    <a:pt x="1755" y="2658"/>
                  </a:lnTo>
                  <a:lnTo>
                    <a:pt x="1748" y="2661"/>
                  </a:lnTo>
                  <a:lnTo>
                    <a:pt x="1741" y="2663"/>
                  </a:lnTo>
                  <a:lnTo>
                    <a:pt x="1733" y="2665"/>
                  </a:lnTo>
                  <a:lnTo>
                    <a:pt x="1725" y="2668"/>
                  </a:lnTo>
                  <a:lnTo>
                    <a:pt x="1709" y="2669"/>
                  </a:lnTo>
                  <a:lnTo>
                    <a:pt x="1693" y="2668"/>
                  </a:lnTo>
                  <a:lnTo>
                    <a:pt x="1676" y="2665"/>
                  </a:lnTo>
                  <a:lnTo>
                    <a:pt x="1660" y="2661"/>
                  </a:lnTo>
                  <a:lnTo>
                    <a:pt x="1644" y="2656"/>
                  </a:lnTo>
                  <a:lnTo>
                    <a:pt x="1627" y="2649"/>
                  </a:lnTo>
                  <a:lnTo>
                    <a:pt x="1611" y="2643"/>
                  </a:lnTo>
                  <a:lnTo>
                    <a:pt x="1596" y="2634"/>
                  </a:lnTo>
                  <a:lnTo>
                    <a:pt x="1581" y="2625"/>
                  </a:lnTo>
                  <a:lnTo>
                    <a:pt x="1568" y="2616"/>
                  </a:lnTo>
                  <a:lnTo>
                    <a:pt x="1556" y="2608"/>
                  </a:lnTo>
                  <a:lnTo>
                    <a:pt x="1544" y="2599"/>
                  </a:lnTo>
                  <a:lnTo>
                    <a:pt x="1536" y="2590"/>
                  </a:lnTo>
                  <a:lnTo>
                    <a:pt x="1527" y="2581"/>
                  </a:lnTo>
                  <a:lnTo>
                    <a:pt x="1520" y="2589"/>
                  </a:lnTo>
                  <a:lnTo>
                    <a:pt x="1513" y="2596"/>
                  </a:lnTo>
                  <a:lnTo>
                    <a:pt x="1505" y="2601"/>
                  </a:lnTo>
                  <a:lnTo>
                    <a:pt x="1496" y="2607"/>
                  </a:lnTo>
                  <a:lnTo>
                    <a:pt x="1479" y="2616"/>
                  </a:lnTo>
                  <a:lnTo>
                    <a:pt x="1460" y="2625"/>
                  </a:lnTo>
                  <a:lnTo>
                    <a:pt x="1441" y="2632"/>
                  </a:lnTo>
                  <a:lnTo>
                    <a:pt x="1420" y="2637"/>
                  </a:lnTo>
                  <a:lnTo>
                    <a:pt x="1399" y="2641"/>
                  </a:lnTo>
                  <a:lnTo>
                    <a:pt x="1379" y="2644"/>
                  </a:lnTo>
                  <a:lnTo>
                    <a:pt x="1357" y="2645"/>
                  </a:lnTo>
                  <a:lnTo>
                    <a:pt x="1336" y="2646"/>
                  </a:lnTo>
                  <a:lnTo>
                    <a:pt x="1315" y="2645"/>
                  </a:lnTo>
                  <a:lnTo>
                    <a:pt x="1296" y="2643"/>
                  </a:lnTo>
                  <a:lnTo>
                    <a:pt x="1276" y="2639"/>
                  </a:lnTo>
                  <a:lnTo>
                    <a:pt x="1259" y="2635"/>
                  </a:lnTo>
                  <a:lnTo>
                    <a:pt x="1242" y="2629"/>
                  </a:lnTo>
                  <a:lnTo>
                    <a:pt x="1227" y="2623"/>
                  </a:lnTo>
                  <a:lnTo>
                    <a:pt x="1192" y="2581"/>
                  </a:lnTo>
                  <a:lnTo>
                    <a:pt x="1178" y="2552"/>
                  </a:lnTo>
                  <a:lnTo>
                    <a:pt x="1162" y="2518"/>
                  </a:lnTo>
                  <a:lnTo>
                    <a:pt x="1153" y="2501"/>
                  </a:lnTo>
                  <a:lnTo>
                    <a:pt x="1143" y="2484"/>
                  </a:lnTo>
                  <a:lnTo>
                    <a:pt x="1133" y="2468"/>
                  </a:lnTo>
                  <a:lnTo>
                    <a:pt x="1121" y="2454"/>
                  </a:lnTo>
                  <a:lnTo>
                    <a:pt x="1115" y="2447"/>
                  </a:lnTo>
                  <a:lnTo>
                    <a:pt x="1108" y="2441"/>
                  </a:lnTo>
                  <a:lnTo>
                    <a:pt x="1102" y="2435"/>
                  </a:lnTo>
                  <a:lnTo>
                    <a:pt x="1094" y="2430"/>
                  </a:lnTo>
                  <a:lnTo>
                    <a:pt x="1086" y="2425"/>
                  </a:lnTo>
                  <a:lnTo>
                    <a:pt x="1078" y="2422"/>
                  </a:lnTo>
                  <a:lnTo>
                    <a:pt x="1069" y="2419"/>
                  </a:lnTo>
                  <a:lnTo>
                    <a:pt x="1060" y="2417"/>
                  </a:lnTo>
                  <a:lnTo>
                    <a:pt x="1050" y="2416"/>
                  </a:lnTo>
                  <a:lnTo>
                    <a:pt x="1040" y="2416"/>
                  </a:lnTo>
                  <a:lnTo>
                    <a:pt x="1030" y="2417"/>
                  </a:lnTo>
                  <a:lnTo>
                    <a:pt x="1019" y="2418"/>
                  </a:lnTo>
                  <a:lnTo>
                    <a:pt x="1007" y="2421"/>
                  </a:lnTo>
                  <a:lnTo>
                    <a:pt x="994" y="2424"/>
                  </a:lnTo>
                  <a:lnTo>
                    <a:pt x="982" y="2430"/>
                  </a:lnTo>
                  <a:lnTo>
                    <a:pt x="967" y="2436"/>
                  </a:lnTo>
                  <a:lnTo>
                    <a:pt x="1009" y="2477"/>
                  </a:lnTo>
                  <a:lnTo>
                    <a:pt x="1050" y="2515"/>
                  </a:lnTo>
                  <a:lnTo>
                    <a:pt x="1091" y="2552"/>
                  </a:lnTo>
                  <a:lnTo>
                    <a:pt x="1131" y="2590"/>
                  </a:lnTo>
                  <a:lnTo>
                    <a:pt x="1150" y="2610"/>
                  </a:lnTo>
                  <a:lnTo>
                    <a:pt x="1169" y="2629"/>
                  </a:lnTo>
                  <a:lnTo>
                    <a:pt x="1187" y="2650"/>
                  </a:lnTo>
                  <a:lnTo>
                    <a:pt x="1204" y="2672"/>
                  </a:lnTo>
                  <a:lnTo>
                    <a:pt x="1221" y="2695"/>
                  </a:lnTo>
                  <a:lnTo>
                    <a:pt x="1238" y="2719"/>
                  </a:lnTo>
                  <a:lnTo>
                    <a:pt x="1253" y="2745"/>
                  </a:lnTo>
                  <a:lnTo>
                    <a:pt x="1268" y="2772"/>
                  </a:lnTo>
                  <a:lnTo>
                    <a:pt x="1281" y="2771"/>
                  </a:lnTo>
                  <a:lnTo>
                    <a:pt x="1293" y="2769"/>
                  </a:lnTo>
                  <a:lnTo>
                    <a:pt x="1305" y="2766"/>
                  </a:lnTo>
                  <a:lnTo>
                    <a:pt x="1317" y="2763"/>
                  </a:lnTo>
                  <a:lnTo>
                    <a:pt x="1327" y="2757"/>
                  </a:lnTo>
                  <a:lnTo>
                    <a:pt x="1338" y="2752"/>
                  </a:lnTo>
                  <a:lnTo>
                    <a:pt x="1348" y="2746"/>
                  </a:lnTo>
                  <a:lnTo>
                    <a:pt x="1357" y="2741"/>
                  </a:lnTo>
                  <a:lnTo>
                    <a:pt x="1374" y="2730"/>
                  </a:lnTo>
                  <a:lnTo>
                    <a:pt x="1391" y="2719"/>
                  </a:lnTo>
                  <a:lnTo>
                    <a:pt x="1398" y="2716"/>
                  </a:lnTo>
                  <a:lnTo>
                    <a:pt x="1406" y="2712"/>
                  </a:lnTo>
                  <a:lnTo>
                    <a:pt x="1413" y="2710"/>
                  </a:lnTo>
                  <a:lnTo>
                    <a:pt x="1420" y="2709"/>
                  </a:lnTo>
                  <a:lnTo>
                    <a:pt x="1434" y="2647"/>
                  </a:lnTo>
                  <a:lnTo>
                    <a:pt x="1434" y="2653"/>
                  </a:lnTo>
                  <a:lnTo>
                    <a:pt x="1435" y="2659"/>
                  </a:lnTo>
                  <a:lnTo>
                    <a:pt x="1437" y="2663"/>
                  </a:lnTo>
                  <a:lnTo>
                    <a:pt x="1440" y="2667"/>
                  </a:lnTo>
                  <a:lnTo>
                    <a:pt x="1446" y="2672"/>
                  </a:lnTo>
                  <a:lnTo>
                    <a:pt x="1453" y="2677"/>
                  </a:lnTo>
                  <a:lnTo>
                    <a:pt x="1460" y="2682"/>
                  </a:lnTo>
                  <a:lnTo>
                    <a:pt x="1466" y="2688"/>
                  </a:lnTo>
                  <a:lnTo>
                    <a:pt x="1468" y="2693"/>
                  </a:lnTo>
                  <a:lnTo>
                    <a:pt x="1470" y="2697"/>
                  </a:lnTo>
                  <a:lnTo>
                    <a:pt x="1471" y="2703"/>
                  </a:lnTo>
                  <a:lnTo>
                    <a:pt x="1472" y="2709"/>
                  </a:lnTo>
                  <a:lnTo>
                    <a:pt x="1485" y="2710"/>
                  </a:lnTo>
                  <a:lnTo>
                    <a:pt x="1497" y="2713"/>
                  </a:lnTo>
                  <a:lnTo>
                    <a:pt x="1508" y="2718"/>
                  </a:lnTo>
                  <a:lnTo>
                    <a:pt x="1518" y="2722"/>
                  </a:lnTo>
                  <a:lnTo>
                    <a:pt x="1529" y="2727"/>
                  </a:lnTo>
                  <a:lnTo>
                    <a:pt x="1540" y="2730"/>
                  </a:lnTo>
                  <a:lnTo>
                    <a:pt x="1552" y="2733"/>
                  </a:lnTo>
                  <a:lnTo>
                    <a:pt x="1565" y="2734"/>
                  </a:lnTo>
                  <a:lnTo>
                    <a:pt x="1713" y="2734"/>
                  </a:lnTo>
                  <a:lnTo>
                    <a:pt x="1694" y="2748"/>
                  </a:lnTo>
                  <a:lnTo>
                    <a:pt x="1675" y="2764"/>
                  </a:lnTo>
                  <a:lnTo>
                    <a:pt x="1659" y="2780"/>
                  </a:lnTo>
                  <a:lnTo>
                    <a:pt x="1642" y="2796"/>
                  </a:lnTo>
                  <a:lnTo>
                    <a:pt x="1627" y="2814"/>
                  </a:lnTo>
                  <a:lnTo>
                    <a:pt x="1612" y="2832"/>
                  </a:lnTo>
                  <a:lnTo>
                    <a:pt x="1598" y="2851"/>
                  </a:lnTo>
                  <a:lnTo>
                    <a:pt x="1585" y="2869"/>
                  </a:lnTo>
                  <a:lnTo>
                    <a:pt x="1556" y="2910"/>
                  </a:lnTo>
                  <a:lnTo>
                    <a:pt x="1526" y="2950"/>
                  </a:lnTo>
                  <a:lnTo>
                    <a:pt x="1510" y="2971"/>
                  </a:lnTo>
                  <a:lnTo>
                    <a:pt x="1493" y="2992"/>
                  </a:lnTo>
                  <a:lnTo>
                    <a:pt x="1474" y="3013"/>
                  </a:lnTo>
                  <a:lnTo>
                    <a:pt x="1455" y="3034"/>
                  </a:lnTo>
                  <a:lnTo>
                    <a:pt x="1302" y="3034"/>
                  </a:lnTo>
                  <a:lnTo>
                    <a:pt x="1302" y="3042"/>
                  </a:lnTo>
                  <a:lnTo>
                    <a:pt x="1301" y="3048"/>
                  </a:lnTo>
                  <a:lnTo>
                    <a:pt x="1299" y="3056"/>
                  </a:lnTo>
                  <a:lnTo>
                    <a:pt x="1297" y="3063"/>
                  </a:lnTo>
                  <a:lnTo>
                    <a:pt x="1291" y="3077"/>
                  </a:lnTo>
                  <a:lnTo>
                    <a:pt x="1286" y="3091"/>
                  </a:lnTo>
                  <a:lnTo>
                    <a:pt x="1279" y="3105"/>
                  </a:lnTo>
                  <a:lnTo>
                    <a:pt x="1274" y="3118"/>
                  </a:lnTo>
                  <a:lnTo>
                    <a:pt x="1272" y="3126"/>
                  </a:lnTo>
                  <a:lnTo>
                    <a:pt x="1269" y="3132"/>
                  </a:lnTo>
                  <a:lnTo>
                    <a:pt x="1268" y="3139"/>
                  </a:lnTo>
                  <a:lnTo>
                    <a:pt x="1268" y="3145"/>
                  </a:lnTo>
                  <a:lnTo>
                    <a:pt x="1257" y="3145"/>
                  </a:lnTo>
                  <a:lnTo>
                    <a:pt x="1247" y="3147"/>
                  </a:lnTo>
                  <a:lnTo>
                    <a:pt x="1235" y="3148"/>
                  </a:lnTo>
                  <a:lnTo>
                    <a:pt x="1224" y="3150"/>
                  </a:lnTo>
                  <a:lnTo>
                    <a:pt x="1201" y="3156"/>
                  </a:lnTo>
                  <a:lnTo>
                    <a:pt x="1177" y="3164"/>
                  </a:lnTo>
                  <a:lnTo>
                    <a:pt x="1153" y="3173"/>
                  </a:lnTo>
                  <a:lnTo>
                    <a:pt x="1128" y="3184"/>
                  </a:lnTo>
                  <a:lnTo>
                    <a:pt x="1104" y="3195"/>
                  </a:lnTo>
                  <a:lnTo>
                    <a:pt x="1079" y="3207"/>
                  </a:lnTo>
                  <a:lnTo>
                    <a:pt x="1030" y="3233"/>
                  </a:lnTo>
                  <a:lnTo>
                    <a:pt x="980" y="3258"/>
                  </a:lnTo>
                  <a:lnTo>
                    <a:pt x="958" y="3269"/>
                  </a:lnTo>
                  <a:lnTo>
                    <a:pt x="935" y="3280"/>
                  </a:lnTo>
                  <a:lnTo>
                    <a:pt x="913" y="3289"/>
                  </a:lnTo>
                  <a:lnTo>
                    <a:pt x="891" y="3297"/>
                  </a:lnTo>
                  <a:lnTo>
                    <a:pt x="874" y="3282"/>
                  </a:lnTo>
                  <a:lnTo>
                    <a:pt x="851" y="3263"/>
                  </a:lnTo>
                  <a:lnTo>
                    <a:pt x="825" y="3245"/>
                  </a:lnTo>
                  <a:lnTo>
                    <a:pt x="797" y="3226"/>
                  </a:lnTo>
                  <a:lnTo>
                    <a:pt x="769" y="3209"/>
                  </a:lnTo>
                  <a:lnTo>
                    <a:pt x="743" y="3196"/>
                  </a:lnTo>
                  <a:lnTo>
                    <a:pt x="732" y="3190"/>
                  </a:lnTo>
                  <a:lnTo>
                    <a:pt x="721" y="3187"/>
                  </a:lnTo>
                  <a:lnTo>
                    <a:pt x="712" y="3184"/>
                  </a:lnTo>
                  <a:lnTo>
                    <a:pt x="705" y="3184"/>
                  </a:lnTo>
                  <a:lnTo>
                    <a:pt x="705" y="3034"/>
                  </a:lnTo>
                  <a:lnTo>
                    <a:pt x="689" y="3019"/>
                  </a:lnTo>
                  <a:lnTo>
                    <a:pt x="671" y="2999"/>
                  </a:lnTo>
                  <a:lnTo>
                    <a:pt x="652" y="2977"/>
                  </a:lnTo>
                  <a:lnTo>
                    <a:pt x="634" y="2955"/>
                  </a:lnTo>
                  <a:lnTo>
                    <a:pt x="625" y="2941"/>
                  </a:lnTo>
                  <a:lnTo>
                    <a:pt x="617" y="2928"/>
                  </a:lnTo>
                  <a:lnTo>
                    <a:pt x="610" y="2915"/>
                  </a:lnTo>
                  <a:lnTo>
                    <a:pt x="603" y="2902"/>
                  </a:lnTo>
                  <a:lnTo>
                    <a:pt x="598" y="2889"/>
                  </a:lnTo>
                  <a:lnTo>
                    <a:pt x="594" y="2875"/>
                  </a:lnTo>
                  <a:lnTo>
                    <a:pt x="591" y="2862"/>
                  </a:lnTo>
                  <a:lnTo>
                    <a:pt x="591" y="2848"/>
                  </a:lnTo>
                  <a:lnTo>
                    <a:pt x="580" y="2851"/>
                  </a:lnTo>
                  <a:lnTo>
                    <a:pt x="572" y="2852"/>
                  </a:lnTo>
                  <a:lnTo>
                    <a:pt x="563" y="2852"/>
                  </a:lnTo>
                  <a:lnTo>
                    <a:pt x="554" y="2851"/>
                  </a:lnTo>
                  <a:lnTo>
                    <a:pt x="546" y="2850"/>
                  </a:lnTo>
                  <a:lnTo>
                    <a:pt x="539" y="2847"/>
                  </a:lnTo>
                  <a:lnTo>
                    <a:pt x="532" y="2842"/>
                  </a:lnTo>
                  <a:lnTo>
                    <a:pt x="525" y="2838"/>
                  </a:lnTo>
                  <a:lnTo>
                    <a:pt x="519" y="2832"/>
                  </a:lnTo>
                  <a:lnTo>
                    <a:pt x="513" y="2827"/>
                  </a:lnTo>
                  <a:lnTo>
                    <a:pt x="507" y="2820"/>
                  </a:lnTo>
                  <a:lnTo>
                    <a:pt x="502" y="2813"/>
                  </a:lnTo>
                  <a:lnTo>
                    <a:pt x="491" y="2797"/>
                  </a:lnTo>
                  <a:lnTo>
                    <a:pt x="480" y="2780"/>
                  </a:lnTo>
                  <a:lnTo>
                    <a:pt x="469" y="2763"/>
                  </a:lnTo>
                  <a:lnTo>
                    <a:pt x="458" y="2744"/>
                  </a:lnTo>
                  <a:lnTo>
                    <a:pt x="446" y="2725"/>
                  </a:lnTo>
                  <a:lnTo>
                    <a:pt x="434" y="2708"/>
                  </a:lnTo>
                  <a:lnTo>
                    <a:pt x="428" y="2700"/>
                  </a:lnTo>
                  <a:lnTo>
                    <a:pt x="420" y="2693"/>
                  </a:lnTo>
                  <a:lnTo>
                    <a:pt x="412" y="2685"/>
                  </a:lnTo>
                  <a:lnTo>
                    <a:pt x="404" y="2679"/>
                  </a:lnTo>
                  <a:lnTo>
                    <a:pt x="396" y="2672"/>
                  </a:lnTo>
                  <a:lnTo>
                    <a:pt x="386" y="2667"/>
                  </a:lnTo>
                  <a:lnTo>
                    <a:pt x="376" y="2662"/>
                  </a:lnTo>
                  <a:lnTo>
                    <a:pt x="367" y="2658"/>
                  </a:lnTo>
                  <a:lnTo>
                    <a:pt x="231" y="2658"/>
                  </a:lnTo>
                  <a:lnTo>
                    <a:pt x="213" y="2631"/>
                  </a:lnTo>
                  <a:lnTo>
                    <a:pt x="196" y="2604"/>
                  </a:lnTo>
                  <a:lnTo>
                    <a:pt x="181" y="2579"/>
                  </a:lnTo>
                  <a:lnTo>
                    <a:pt x="168" y="2554"/>
                  </a:lnTo>
                  <a:lnTo>
                    <a:pt x="144" y="2508"/>
                  </a:lnTo>
                  <a:lnTo>
                    <a:pt x="122" y="2468"/>
                  </a:lnTo>
                  <a:lnTo>
                    <a:pt x="111" y="2449"/>
                  </a:lnTo>
                  <a:lnTo>
                    <a:pt x="99" y="2432"/>
                  </a:lnTo>
                  <a:lnTo>
                    <a:pt x="87" y="2418"/>
                  </a:lnTo>
                  <a:lnTo>
                    <a:pt x="73" y="2404"/>
                  </a:lnTo>
                  <a:lnTo>
                    <a:pt x="67" y="2398"/>
                  </a:lnTo>
                  <a:lnTo>
                    <a:pt x="58" y="2393"/>
                  </a:lnTo>
                  <a:lnTo>
                    <a:pt x="50" y="2387"/>
                  </a:lnTo>
                  <a:lnTo>
                    <a:pt x="42" y="2383"/>
                  </a:lnTo>
                  <a:lnTo>
                    <a:pt x="32" y="2380"/>
                  </a:lnTo>
                  <a:lnTo>
                    <a:pt x="22" y="2376"/>
                  </a:lnTo>
                  <a:lnTo>
                    <a:pt x="11" y="2373"/>
                  </a:lnTo>
                  <a:lnTo>
                    <a:pt x="0" y="2371"/>
                  </a:lnTo>
                  <a:lnTo>
                    <a:pt x="13" y="2370"/>
                  </a:lnTo>
                  <a:lnTo>
                    <a:pt x="26" y="2368"/>
                  </a:lnTo>
                  <a:lnTo>
                    <a:pt x="38" y="2362"/>
                  </a:lnTo>
                  <a:lnTo>
                    <a:pt x="49" y="2357"/>
                  </a:lnTo>
                  <a:lnTo>
                    <a:pt x="59" y="2350"/>
                  </a:lnTo>
                  <a:lnTo>
                    <a:pt x="68" y="2341"/>
                  </a:lnTo>
                  <a:lnTo>
                    <a:pt x="76" y="2333"/>
                  </a:lnTo>
                  <a:lnTo>
                    <a:pt x="85" y="2323"/>
                  </a:lnTo>
                  <a:lnTo>
                    <a:pt x="115" y="2281"/>
                  </a:lnTo>
                  <a:lnTo>
                    <a:pt x="142" y="2247"/>
                  </a:lnTo>
                  <a:lnTo>
                    <a:pt x="141" y="2239"/>
                  </a:lnTo>
                  <a:lnTo>
                    <a:pt x="140" y="2232"/>
                  </a:lnTo>
                  <a:lnTo>
                    <a:pt x="139" y="2226"/>
                  </a:lnTo>
                  <a:lnTo>
                    <a:pt x="135" y="2218"/>
                  </a:lnTo>
                  <a:lnTo>
                    <a:pt x="130" y="2205"/>
                  </a:lnTo>
                  <a:lnTo>
                    <a:pt x="122" y="2191"/>
                  </a:lnTo>
                  <a:lnTo>
                    <a:pt x="116" y="2178"/>
                  </a:lnTo>
                  <a:lnTo>
                    <a:pt x="109" y="2164"/>
                  </a:lnTo>
                  <a:lnTo>
                    <a:pt x="107" y="2157"/>
                  </a:lnTo>
                  <a:lnTo>
                    <a:pt x="105" y="2151"/>
                  </a:lnTo>
                  <a:lnTo>
                    <a:pt x="104" y="2143"/>
                  </a:lnTo>
                  <a:lnTo>
                    <a:pt x="104" y="2136"/>
                  </a:lnTo>
                  <a:lnTo>
                    <a:pt x="826" y="123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8" name="Freeform 8"/>
            <p:cNvSpPr>
              <a:spLocks/>
            </p:cNvSpPr>
            <p:nvPr/>
          </p:nvSpPr>
          <p:spPr bwMode="auto">
            <a:xfrm>
              <a:off x="4805363" y="2339976"/>
              <a:ext cx="1652588" cy="1039813"/>
            </a:xfrm>
            <a:custGeom>
              <a:avLst/>
              <a:gdLst/>
              <a:ahLst/>
              <a:cxnLst>
                <a:cxn ang="0">
                  <a:pos x="1754" y="549"/>
                </a:cxn>
                <a:cxn ang="0">
                  <a:pos x="1585" y="358"/>
                </a:cxn>
                <a:cxn ang="0">
                  <a:pos x="1675" y="261"/>
                </a:cxn>
                <a:cxn ang="0">
                  <a:pos x="2014" y="152"/>
                </a:cxn>
                <a:cxn ang="0">
                  <a:pos x="2154" y="15"/>
                </a:cxn>
                <a:cxn ang="0">
                  <a:pos x="2652" y="53"/>
                </a:cxn>
                <a:cxn ang="0">
                  <a:pos x="2443" y="401"/>
                </a:cxn>
                <a:cxn ang="0">
                  <a:pos x="3011" y="318"/>
                </a:cxn>
                <a:cxn ang="0">
                  <a:pos x="4001" y="461"/>
                </a:cxn>
                <a:cxn ang="0">
                  <a:pos x="4938" y="587"/>
                </a:cxn>
                <a:cxn ang="0">
                  <a:pos x="5161" y="563"/>
                </a:cxn>
                <a:cxn ang="0">
                  <a:pos x="5547" y="570"/>
                </a:cxn>
                <a:cxn ang="0">
                  <a:pos x="6220" y="738"/>
                </a:cxn>
                <a:cxn ang="0">
                  <a:pos x="5839" y="673"/>
                </a:cxn>
                <a:cxn ang="0">
                  <a:pos x="6032" y="884"/>
                </a:cxn>
                <a:cxn ang="0">
                  <a:pos x="5970" y="1031"/>
                </a:cxn>
                <a:cxn ang="0">
                  <a:pos x="5725" y="1051"/>
                </a:cxn>
                <a:cxn ang="0">
                  <a:pos x="5920" y="1299"/>
                </a:cxn>
                <a:cxn ang="0">
                  <a:pos x="5688" y="1339"/>
                </a:cxn>
                <a:cxn ang="0">
                  <a:pos x="5577" y="1123"/>
                </a:cxn>
                <a:cxn ang="0">
                  <a:pos x="5428" y="912"/>
                </a:cxn>
                <a:cxn ang="0">
                  <a:pos x="5067" y="1146"/>
                </a:cxn>
                <a:cxn ang="0">
                  <a:pos x="4731" y="1211"/>
                </a:cxn>
                <a:cxn ang="0">
                  <a:pos x="4906" y="1311"/>
                </a:cxn>
                <a:cxn ang="0">
                  <a:pos x="5241" y="1696"/>
                </a:cxn>
                <a:cxn ang="0">
                  <a:pos x="5101" y="1909"/>
                </a:cxn>
                <a:cxn ang="0">
                  <a:pos x="5232" y="2283"/>
                </a:cxn>
                <a:cxn ang="0">
                  <a:pos x="5177" y="2323"/>
                </a:cxn>
                <a:cxn ang="0">
                  <a:pos x="4732" y="2084"/>
                </a:cxn>
                <a:cxn ang="0">
                  <a:pos x="4785" y="2230"/>
                </a:cxn>
                <a:cxn ang="0">
                  <a:pos x="5010" y="2555"/>
                </a:cxn>
                <a:cxn ang="0">
                  <a:pos x="5089" y="2848"/>
                </a:cxn>
                <a:cxn ang="0">
                  <a:pos x="4698" y="2935"/>
                </a:cxn>
                <a:cxn ang="0">
                  <a:pos x="4456" y="2981"/>
                </a:cxn>
                <a:cxn ang="0">
                  <a:pos x="4567" y="3275"/>
                </a:cxn>
                <a:cxn ang="0">
                  <a:pos x="4623" y="3495"/>
                </a:cxn>
                <a:cxn ang="0">
                  <a:pos x="4201" y="3370"/>
                </a:cxn>
                <a:cxn ang="0">
                  <a:pos x="4295" y="3669"/>
                </a:cxn>
                <a:cxn ang="0">
                  <a:pos x="4298" y="3881"/>
                </a:cxn>
                <a:cxn ang="0">
                  <a:pos x="3991" y="3433"/>
                </a:cxn>
                <a:cxn ang="0">
                  <a:pos x="3842" y="3224"/>
                </a:cxn>
                <a:cxn ang="0">
                  <a:pos x="3459" y="2814"/>
                </a:cxn>
                <a:cxn ang="0">
                  <a:pos x="3103" y="3072"/>
                </a:cxn>
                <a:cxn ang="0">
                  <a:pos x="2802" y="3560"/>
                </a:cxn>
                <a:cxn ang="0">
                  <a:pos x="2677" y="3368"/>
                </a:cxn>
                <a:cxn ang="0">
                  <a:pos x="2562" y="3196"/>
                </a:cxn>
                <a:cxn ang="0">
                  <a:pos x="2466" y="2817"/>
                </a:cxn>
                <a:cxn ang="0">
                  <a:pos x="2358" y="2869"/>
                </a:cxn>
                <a:cxn ang="0">
                  <a:pos x="2153" y="2701"/>
                </a:cxn>
                <a:cxn ang="0">
                  <a:pos x="1847" y="2729"/>
                </a:cxn>
                <a:cxn ang="0">
                  <a:pos x="1544" y="2599"/>
                </a:cxn>
                <a:cxn ang="0">
                  <a:pos x="1227" y="2623"/>
                </a:cxn>
                <a:cxn ang="0">
                  <a:pos x="1007" y="2421"/>
                </a:cxn>
                <a:cxn ang="0">
                  <a:pos x="1327" y="2757"/>
                </a:cxn>
                <a:cxn ang="0">
                  <a:pos x="1470" y="2697"/>
                </a:cxn>
                <a:cxn ang="0">
                  <a:pos x="1556" y="2910"/>
                </a:cxn>
                <a:cxn ang="0">
                  <a:pos x="1247" y="3147"/>
                </a:cxn>
                <a:cxn ang="0">
                  <a:pos x="743" y="3196"/>
                </a:cxn>
                <a:cxn ang="0">
                  <a:pos x="563" y="2852"/>
                </a:cxn>
                <a:cxn ang="0">
                  <a:pos x="396" y="2672"/>
                </a:cxn>
                <a:cxn ang="0">
                  <a:pos x="22" y="2376"/>
                </a:cxn>
                <a:cxn ang="0">
                  <a:pos x="109" y="2164"/>
                </a:cxn>
              </a:cxnLst>
              <a:rect l="0" t="0" r="r" b="b"/>
              <a:pathLst>
                <a:path w="6250" h="3933">
                  <a:moveTo>
                    <a:pt x="826" y="1231"/>
                  </a:moveTo>
                  <a:lnTo>
                    <a:pt x="1348" y="577"/>
                  </a:lnTo>
                  <a:lnTo>
                    <a:pt x="1489" y="601"/>
                  </a:lnTo>
                  <a:lnTo>
                    <a:pt x="1489" y="449"/>
                  </a:lnTo>
                  <a:lnTo>
                    <a:pt x="1504" y="463"/>
                  </a:lnTo>
                  <a:lnTo>
                    <a:pt x="1519" y="475"/>
                  </a:lnTo>
                  <a:lnTo>
                    <a:pt x="1536" y="485"/>
                  </a:lnTo>
                  <a:lnTo>
                    <a:pt x="1552" y="493"/>
                  </a:lnTo>
                  <a:lnTo>
                    <a:pt x="1569" y="502"/>
                  </a:lnTo>
                  <a:lnTo>
                    <a:pt x="1587" y="509"/>
                  </a:lnTo>
                  <a:lnTo>
                    <a:pt x="1604" y="515"/>
                  </a:lnTo>
                  <a:lnTo>
                    <a:pt x="1622" y="521"/>
                  </a:lnTo>
                  <a:lnTo>
                    <a:pt x="1658" y="531"/>
                  </a:lnTo>
                  <a:lnTo>
                    <a:pt x="1693" y="540"/>
                  </a:lnTo>
                  <a:lnTo>
                    <a:pt x="1709" y="545"/>
                  </a:lnTo>
                  <a:lnTo>
                    <a:pt x="1725" y="550"/>
                  </a:lnTo>
                  <a:lnTo>
                    <a:pt x="1741" y="557"/>
                  </a:lnTo>
                  <a:lnTo>
                    <a:pt x="1755" y="563"/>
                  </a:lnTo>
                  <a:lnTo>
                    <a:pt x="1755" y="557"/>
                  </a:lnTo>
                  <a:lnTo>
                    <a:pt x="1754" y="549"/>
                  </a:lnTo>
                  <a:lnTo>
                    <a:pt x="1751" y="541"/>
                  </a:lnTo>
                  <a:lnTo>
                    <a:pt x="1748" y="535"/>
                  </a:lnTo>
                  <a:lnTo>
                    <a:pt x="1742" y="521"/>
                  </a:lnTo>
                  <a:lnTo>
                    <a:pt x="1734" y="507"/>
                  </a:lnTo>
                  <a:lnTo>
                    <a:pt x="1726" y="492"/>
                  </a:lnTo>
                  <a:lnTo>
                    <a:pt x="1720" y="478"/>
                  </a:lnTo>
                  <a:lnTo>
                    <a:pt x="1718" y="471"/>
                  </a:lnTo>
                  <a:lnTo>
                    <a:pt x="1715" y="464"/>
                  </a:lnTo>
                  <a:lnTo>
                    <a:pt x="1714" y="456"/>
                  </a:lnTo>
                  <a:lnTo>
                    <a:pt x="1713" y="449"/>
                  </a:lnTo>
                  <a:lnTo>
                    <a:pt x="1641" y="449"/>
                  </a:lnTo>
                  <a:lnTo>
                    <a:pt x="1603" y="487"/>
                  </a:lnTo>
                  <a:lnTo>
                    <a:pt x="1527" y="487"/>
                  </a:lnTo>
                  <a:lnTo>
                    <a:pt x="1417" y="377"/>
                  </a:lnTo>
                  <a:lnTo>
                    <a:pt x="1437" y="370"/>
                  </a:lnTo>
                  <a:lnTo>
                    <a:pt x="1458" y="366"/>
                  </a:lnTo>
                  <a:lnTo>
                    <a:pt x="1479" y="363"/>
                  </a:lnTo>
                  <a:lnTo>
                    <a:pt x="1501" y="360"/>
                  </a:lnTo>
                  <a:lnTo>
                    <a:pt x="1542" y="358"/>
                  </a:lnTo>
                  <a:lnTo>
                    <a:pt x="1585" y="358"/>
                  </a:lnTo>
                  <a:lnTo>
                    <a:pt x="1627" y="357"/>
                  </a:lnTo>
                  <a:lnTo>
                    <a:pt x="1670" y="355"/>
                  </a:lnTo>
                  <a:lnTo>
                    <a:pt x="1691" y="353"/>
                  </a:lnTo>
                  <a:lnTo>
                    <a:pt x="1712" y="349"/>
                  </a:lnTo>
                  <a:lnTo>
                    <a:pt x="1734" y="345"/>
                  </a:lnTo>
                  <a:lnTo>
                    <a:pt x="1755" y="339"/>
                  </a:lnTo>
                  <a:lnTo>
                    <a:pt x="1747" y="339"/>
                  </a:lnTo>
                  <a:lnTo>
                    <a:pt x="1739" y="337"/>
                  </a:lnTo>
                  <a:lnTo>
                    <a:pt x="1733" y="335"/>
                  </a:lnTo>
                  <a:lnTo>
                    <a:pt x="1725" y="333"/>
                  </a:lnTo>
                  <a:lnTo>
                    <a:pt x="1711" y="327"/>
                  </a:lnTo>
                  <a:lnTo>
                    <a:pt x="1697" y="320"/>
                  </a:lnTo>
                  <a:lnTo>
                    <a:pt x="1683" y="312"/>
                  </a:lnTo>
                  <a:lnTo>
                    <a:pt x="1670" y="307"/>
                  </a:lnTo>
                  <a:lnTo>
                    <a:pt x="1662" y="304"/>
                  </a:lnTo>
                  <a:lnTo>
                    <a:pt x="1656" y="303"/>
                  </a:lnTo>
                  <a:lnTo>
                    <a:pt x="1648" y="301"/>
                  </a:lnTo>
                  <a:lnTo>
                    <a:pt x="1641" y="300"/>
                  </a:lnTo>
                  <a:lnTo>
                    <a:pt x="1657" y="283"/>
                  </a:lnTo>
                  <a:lnTo>
                    <a:pt x="1675" y="261"/>
                  </a:lnTo>
                  <a:lnTo>
                    <a:pt x="1694" y="235"/>
                  </a:lnTo>
                  <a:lnTo>
                    <a:pt x="1712" y="208"/>
                  </a:lnTo>
                  <a:lnTo>
                    <a:pt x="1730" y="179"/>
                  </a:lnTo>
                  <a:lnTo>
                    <a:pt x="1743" y="154"/>
                  </a:lnTo>
                  <a:lnTo>
                    <a:pt x="1748" y="142"/>
                  </a:lnTo>
                  <a:lnTo>
                    <a:pt x="1751" y="131"/>
                  </a:lnTo>
                  <a:lnTo>
                    <a:pt x="1755" y="121"/>
                  </a:lnTo>
                  <a:lnTo>
                    <a:pt x="1755" y="114"/>
                  </a:lnTo>
                  <a:lnTo>
                    <a:pt x="1784" y="114"/>
                  </a:lnTo>
                  <a:lnTo>
                    <a:pt x="1816" y="115"/>
                  </a:lnTo>
                  <a:lnTo>
                    <a:pt x="1850" y="116"/>
                  </a:lnTo>
                  <a:lnTo>
                    <a:pt x="1885" y="119"/>
                  </a:lnTo>
                  <a:lnTo>
                    <a:pt x="1902" y="120"/>
                  </a:lnTo>
                  <a:lnTo>
                    <a:pt x="1919" y="124"/>
                  </a:lnTo>
                  <a:lnTo>
                    <a:pt x="1937" y="127"/>
                  </a:lnTo>
                  <a:lnTo>
                    <a:pt x="1953" y="130"/>
                  </a:lnTo>
                  <a:lnTo>
                    <a:pt x="1970" y="135"/>
                  </a:lnTo>
                  <a:lnTo>
                    <a:pt x="1985" y="140"/>
                  </a:lnTo>
                  <a:lnTo>
                    <a:pt x="2000" y="145"/>
                  </a:lnTo>
                  <a:lnTo>
                    <a:pt x="2014" y="152"/>
                  </a:lnTo>
                  <a:lnTo>
                    <a:pt x="2022" y="152"/>
                  </a:lnTo>
                  <a:lnTo>
                    <a:pt x="2028" y="151"/>
                  </a:lnTo>
                  <a:lnTo>
                    <a:pt x="2036" y="149"/>
                  </a:lnTo>
                  <a:lnTo>
                    <a:pt x="2043" y="147"/>
                  </a:lnTo>
                  <a:lnTo>
                    <a:pt x="2057" y="140"/>
                  </a:lnTo>
                  <a:lnTo>
                    <a:pt x="2071" y="133"/>
                  </a:lnTo>
                  <a:lnTo>
                    <a:pt x="2085" y="126"/>
                  </a:lnTo>
                  <a:lnTo>
                    <a:pt x="2099" y="120"/>
                  </a:lnTo>
                  <a:lnTo>
                    <a:pt x="2107" y="117"/>
                  </a:lnTo>
                  <a:lnTo>
                    <a:pt x="2115" y="116"/>
                  </a:lnTo>
                  <a:lnTo>
                    <a:pt x="2121" y="115"/>
                  </a:lnTo>
                  <a:lnTo>
                    <a:pt x="2129" y="114"/>
                  </a:lnTo>
                  <a:lnTo>
                    <a:pt x="2129" y="100"/>
                  </a:lnTo>
                  <a:lnTo>
                    <a:pt x="2129" y="85"/>
                  </a:lnTo>
                  <a:lnTo>
                    <a:pt x="2130" y="71"/>
                  </a:lnTo>
                  <a:lnTo>
                    <a:pt x="2133" y="57"/>
                  </a:lnTo>
                  <a:lnTo>
                    <a:pt x="2138" y="43"/>
                  </a:lnTo>
                  <a:lnTo>
                    <a:pt x="2144" y="29"/>
                  </a:lnTo>
                  <a:lnTo>
                    <a:pt x="2148" y="21"/>
                  </a:lnTo>
                  <a:lnTo>
                    <a:pt x="2154" y="15"/>
                  </a:lnTo>
                  <a:lnTo>
                    <a:pt x="2159" y="7"/>
                  </a:lnTo>
                  <a:lnTo>
                    <a:pt x="2166" y="0"/>
                  </a:lnTo>
                  <a:lnTo>
                    <a:pt x="2353" y="114"/>
                  </a:lnTo>
                  <a:lnTo>
                    <a:pt x="2315" y="76"/>
                  </a:lnTo>
                  <a:lnTo>
                    <a:pt x="2391" y="76"/>
                  </a:lnTo>
                  <a:lnTo>
                    <a:pt x="2315" y="76"/>
                  </a:lnTo>
                  <a:lnTo>
                    <a:pt x="2348" y="76"/>
                  </a:lnTo>
                  <a:lnTo>
                    <a:pt x="2389" y="76"/>
                  </a:lnTo>
                  <a:lnTo>
                    <a:pt x="2435" y="73"/>
                  </a:lnTo>
                  <a:lnTo>
                    <a:pt x="2484" y="71"/>
                  </a:lnTo>
                  <a:lnTo>
                    <a:pt x="2508" y="69"/>
                  </a:lnTo>
                  <a:lnTo>
                    <a:pt x="2533" y="67"/>
                  </a:lnTo>
                  <a:lnTo>
                    <a:pt x="2556" y="64"/>
                  </a:lnTo>
                  <a:lnTo>
                    <a:pt x="2579" y="60"/>
                  </a:lnTo>
                  <a:lnTo>
                    <a:pt x="2601" y="56"/>
                  </a:lnTo>
                  <a:lnTo>
                    <a:pt x="2621" y="51"/>
                  </a:lnTo>
                  <a:lnTo>
                    <a:pt x="2638" y="45"/>
                  </a:lnTo>
                  <a:lnTo>
                    <a:pt x="2653" y="37"/>
                  </a:lnTo>
                  <a:lnTo>
                    <a:pt x="2653" y="45"/>
                  </a:lnTo>
                  <a:lnTo>
                    <a:pt x="2652" y="53"/>
                  </a:lnTo>
                  <a:lnTo>
                    <a:pt x="2650" y="59"/>
                  </a:lnTo>
                  <a:lnTo>
                    <a:pt x="2648" y="67"/>
                  </a:lnTo>
                  <a:lnTo>
                    <a:pt x="2641" y="81"/>
                  </a:lnTo>
                  <a:lnTo>
                    <a:pt x="2635" y="95"/>
                  </a:lnTo>
                  <a:lnTo>
                    <a:pt x="2627" y="109"/>
                  </a:lnTo>
                  <a:lnTo>
                    <a:pt x="2622" y="124"/>
                  </a:lnTo>
                  <a:lnTo>
                    <a:pt x="2620" y="130"/>
                  </a:lnTo>
                  <a:lnTo>
                    <a:pt x="2617" y="138"/>
                  </a:lnTo>
                  <a:lnTo>
                    <a:pt x="2616" y="144"/>
                  </a:lnTo>
                  <a:lnTo>
                    <a:pt x="2615" y="152"/>
                  </a:lnTo>
                  <a:lnTo>
                    <a:pt x="2691" y="225"/>
                  </a:lnTo>
                  <a:lnTo>
                    <a:pt x="2661" y="240"/>
                  </a:lnTo>
                  <a:lnTo>
                    <a:pt x="2628" y="260"/>
                  </a:lnTo>
                  <a:lnTo>
                    <a:pt x="2594" y="282"/>
                  </a:lnTo>
                  <a:lnTo>
                    <a:pt x="2558" y="306"/>
                  </a:lnTo>
                  <a:lnTo>
                    <a:pt x="2524" y="331"/>
                  </a:lnTo>
                  <a:lnTo>
                    <a:pt x="2490" y="358"/>
                  </a:lnTo>
                  <a:lnTo>
                    <a:pt x="2473" y="372"/>
                  </a:lnTo>
                  <a:lnTo>
                    <a:pt x="2458" y="387"/>
                  </a:lnTo>
                  <a:lnTo>
                    <a:pt x="2443" y="401"/>
                  </a:lnTo>
                  <a:lnTo>
                    <a:pt x="2429" y="415"/>
                  </a:lnTo>
                  <a:lnTo>
                    <a:pt x="2447" y="397"/>
                  </a:lnTo>
                  <a:lnTo>
                    <a:pt x="2467" y="382"/>
                  </a:lnTo>
                  <a:lnTo>
                    <a:pt x="2488" y="369"/>
                  </a:lnTo>
                  <a:lnTo>
                    <a:pt x="2508" y="357"/>
                  </a:lnTo>
                  <a:lnTo>
                    <a:pt x="2531" y="346"/>
                  </a:lnTo>
                  <a:lnTo>
                    <a:pt x="2555" y="337"/>
                  </a:lnTo>
                  <a:lnTo>
                    <a:pt x="2580" y="329"/>
                  </a:lnTo>
                  <a:lnTo>
                    <a:pt x="2605" y="322"/>
                  </a:lnTo>
                  <a:lnTo>
                    <a:pt x="2632" y="317"/>
                  </a:lnTo>
                  <a:lnTo>
                    <a:pt x="2659" y="312"/>
                  </a:lnTo>
                  <a:lnTo>
                    <a:pt x="2686" y="309"/>
                  </a:lnTo>
                  <a:lnTo>
                    <a:pt x="2714" y="307"/>
                  </a:lnTo>
                  <a:lnTo>
                    <a:pt x="2743" y="306"/>
                  </a:lnTo>
                  <a:lnTo>
                    <a:pt x="2771" y="305"/>
                  </a:lnTo>
                  <a:lnTo>
                    <a:pt x="2801" y="305"/>
                  </a:lnTo>
                  <a:lnTo>
                    <a:pt x="2831" y="306"/>
                  </a:lnTo>
                  <a:lnTo>
                    <a:pt x="2891" y="308"/>
                  </a:lnTo>
                  <a:lnTo>
                    <a:pt x="2951" y="312"/>
                  </a:lnTo>
                  <a:lnTo>
                    <a:pt x="3011" y="318"/>
                  </a:lnTo>
                  <a:lnTo>
                    <a:pt x="3070" y="323"/>
                  </a:lnTo>
                  <a:lnTo>
                    <a:pt x="3129" y="330"/>
                  </a:lnTo>
                  <a:lnTo>
                    <a:pt x="3184" y="334"/>
                  </a:lnTo>
                  <a:lnTo>
                    <a:pt x="3238" y="337"/>
                  </a:lnTo>
                  <a:lnTo>
                    <a:pt x="3289" y="339"/>
                  </a:lnTo>
                  <a:lnTo>
                    <a:pt x="3404" y="449"/>
                  </a:lnTo>
                  <a:lnTo>
                    <a:pt x="3436" y="437"/>
                  </a:lnTo>
                  <a:lnTo>
                    <a:pt x="3470" y="427"/>
                  </a:lnTo>
                  <a:lnTo>
                    <a:pt x="3507" y="419"/>
                  </a:lnTo>
                  <a:lnTo>
                    <a:pt x="3545" y="415"/>
                  </a:lnTo>
                  <a:lnTo>
                    <a:pt x="3586" y="412"/>
                  </a:lnTo>
                  <a:lnTo>
                    <a:pt x="3627" y="411"/>
                  </a:lnTo>
                  <a:lnTo>
                    <a:pt x="3670" y="413"/>
                  </a:lnTo>
                  <a:lnTo>
                    <a:pt x="3714" y="415"/>
                  </a:lnTo>
                  <a:lnTo>
                    <a:pt x="3760" y="419"/>
                  </a:lnTo>
                  <a:lnTo>
                    <a:pt x="3807" y="426"/>
                  </a:lnTo>
                  <a:lnTo>
                    <a:pt x="3854" y="432"/>
                  </a:lnTo>
                  <a:lnTo>
                    <a:pt x="3903" y="441"/>
                  </a:lnTo>
                  <a:lnTo>
                    <a:pt x="3951" y="451"/>
                  </a:lnTo>
                  <a:lnTo>
                    <a:pt x="4001" y="461"/>
                  </a:lnTo>
                  <a:lnTo>
                    <a:pt x="4050" y="472"/>
                  </a:lnTo>
                  <a:lnTo>
                    <a:pt x="4100" y="483"/>
                  </a:lnTo>
                  <a:lnTo>
                    <a:pt x="4201" y="505"/>
                  </a:lnTo>
                  <a:lnTo>
                    <a:pt x="4301" y="529"/>
                  </a:lnTo>
                  <a:lnTo>
                    <a:pt x="4399" y="551"/>
                  </a:lnTo>
                  <a:lnTo>
                    <a:pt x="4494" y="571"/>
                  </a:lnTo>
                  <a:lnTo>
                    <a:pt x="4540" y="580"/>
                  </a:lnTo>
                  <a:lnTo>
                    <a:pt x="4586" y="587"/>
                  </a:lnTo>
                  <a:lnTo>
                    <a:pt x="4629" y="594"/>
                  </a:lnTo>
                  <a:lnTo>
                    <a:pt x="4672" y="598"/>
                  </a:lnTo>
                  <a:lnTo>
                    <a:pt x="4713" y="603"/>
                  </a:lnTo>
                  <a:lnTo>
                    <a:pt x="4753" y="604"/>
                  </a:lnTo>
                  <a:lnTo>
                    <a:pt x="4791" y="604"/>
                  </a:lnTo>
                  <a:lnTo>
                    <a:pt x="4827" y="601"/>
                  </a:lnTo>
                  <a:lnTo>
                    <a:pt x="4841" y="601"/>
                  </a:lnTo>
                  <a:lnTo>
                    <a:pt x="4854" y="599"/>
                  </a:lnTo>
                  <a:lnTo>
                    <a:pt x="4868" y="598"/>
                  </a:lnTo>
                  <a:lnTo>
                    <a:pt x="4882" y="596"/>
                  </a:lnTo>
                  <a:lnTo>
                    <a:pt x="4910" y="592"/>
                  </a:lnTo>
                  <a:lnTo>
                    <a:pt x="4938" y="587"/>
                  </a:lnTo>
                  <a:lnTo>
                    <a:pt x="4952" y="585"/>
                  </a:lnTo>
                  <a:lnTo>
                    <a:pt x="4966" y="585"/>
                  </a:lnTo>
                  <a:lnTo>
                    <a:pt x="4980" y="584"/>
                  </a:lnTo>
                  <a:lnTo>
                    <a:pt x="4995" y="585"/>
                  </a:lnTo>
                  <a:lnTo>
                    <a:pt x="5009" y="587"/>
                  </a:lnTo>
                  <a:lnTo>
                    <a:pt x="5023" y="591"/>
                  </a:lnTo>
                  <a:lnTo>
                    <a:pt x="5037" y="595"/>
                  </a:lnTo>
                  <a:lnTo>
                    <a:pt x="5051" y="601"/>
                  </a:lnTo>
                  <a:lnTo>
                    <a:pt x="5059" y="601"/>
                  </a:lnTo>
                  <a:lnTo>
                    <a:pt x="5065" y="599"/>
                  </a:lnTo>
                  <a:lnTo>
                    <a:pt x="5073" y="598"/>
                  </a:lnTo>
                  <a:lnTo>
                    <a:pt x="5080" y="595"/>
                  </a:lnTo>
                  <a:lnTo>
                    <a:pt x="5094" y="589"/>
                  </a:lnTo>
                  <a:lnTo>
                    <a:pt x="5108" y="582"/>
                  </a:lnTo>
                  <a:lnTo>
                    <a:pt x="5122" y="575"/>
                  </a:lnTo>
                  <a:lnTo>
                    <a:pt x="5135" y="569"/>
                  </a:lnTo>
                  <a:lnTo>
                    <a:pt x="5142" y="567"/>
                  </a:lnTo>
                  <a:lnTo>
                    <a:pt x="5148" y="565"/>
                  </a:lnTo>
                  <a:lnTo>
                    <a:pt x="5155" y="563"/>
                  </a:lnTo>
                  <a:lnTo>
                    <a:pt x="5161" y="563"/>
                  </a:lnTo>
                  <a:lnTo>
                    <a:pt x="5238" y="636"/>
                  </a:lnTo>
                  <a:lnTo>
                    <a:pt x="5259" y="635"/>
                  </a:lnTo>
                  <a:lnTo>
                    <a:pt x="5277" y="634"/>
                  </a:lnTo>
                  <a:lnTo>
                    <a:pt x="5295" y="633"/>
                  </a:lnTo>
                  <a:lnTo>
                    <a:pt x="5311" y="631"/>
                  </a:lnTo>
                  <a:lnTo>
                    <a:pt x="5339" y="627"/>
                  </a:lnTo>
                  <a:lnTo>
                    <a:pt x="5364" y="623"/>
                  </a:lnTo>
                  <a:lnTo>
                    <a:pt x="5376" y="621"/>
                  </a:lnTo>
                  <a:lnTo>
                    <a:pt x="5388" y="621"/>
                  </a:lnTo>
                  <a:lnTo>
                    <a:pt x="5399" y="621"/>
                  </a:lnTo>
                  <a:lnTo>
                    <a:pt x="5411" y="621"/>
                  </a:lnTo>
                  <a:lnTo>
                    <a:pt x="5423" y="623"/>
                  </a:lnTo>
                  <a:lnTo>
                    <a:pt x="5435" y="625"/>
                  </a:lnTo>
                  <a:lnTo>
                    <a:pt x="5448" y="630"/>
                  </a:lnTo>
                  <a:lnTo>
                    <a:pt x="5462" y="636"/>
                  </a:lnTo>
                  <a:lnTo>
                    <a:pt x="5539" y="563"/>
                  </a:lnTo>
                  <a:lnTo>
                    <a:pt x="5462" y="563"/>
                  </a:lnTo>
                  <a:lnTo>
                    <a:pt x="5491" y="564"/>
                  </a:lnTo>
                  <a:lnTo>
                    <a:pt x="5519" y="567"/>
                  </a:lnTo>
                  <a:lnTo>
                    <a:pt x="5547" y="570"/>
                  </a:lnTo>
                  <a:lnTo>
                    <a:pt x="5576" y="574"/>
                  </a:lnTo>
                  <a:lnTo>
                    <a:pt x="5633" y="586"/>
                  </a:lnTo>
                  <a:lnTo>
                    <a:pt x="5689" y="599"/>
                  </a:lnTo>
                  <a:lnTo>
                    <a:pt x="5745" y="613"/>
                  </a:lnTo>
                  <a:lnTo>
                    <a:pt x="5802" y="624"/>
                  </a:lnTo>
                  <a:lnTo>
                    <a:pt x="5830" y="629"/>
                  </a:lnTo>
                  <a:lnTo>
                    <a:pt x="5858" y="633"/>
                  </a:lnTo>
                  <a:lnTo>
                    <a:pt x="5887" y="635"/>
                  </a:lnTo>
                  <a:lnTo>
                    <a:pt x="5915" y="636"/>
                  </a:lnTo>
                  <a:lnTo>
                    <a:pt x="5988" y="712"/>
                  </a:lnTo>
                  <a:lnTo>
                    <a:pt x="6018" y="712"/>
                  </a:lnTo>
                  <a:lnTo>
                    <a:pt x="6050" y="713"/>
                  </a:lnTo>
                  <a:lnTo>
                    <a:pt x="6084" y="714"/>
                  </a:lnTo>
                  <a:lnTo>
                    <a:pt x="6119" y="717"/>
                  </a:lnTo>
                  <a:lnTo>
                    <a:pt x="6136" y="718"/>
                  </a:lnTo>
                  <a:lnTo>
                    <a:pt x="6154" y="721"/>
                  </a:lnTo>
                  <a:lnTo>
                    <a:pt x="6171" y="725"/>
                  </a:lnTo>
                  <a:lnTo>
                    <a:pt x="6188" y="728"/>
                  </a:lnTo>
                  <a:lnTo>
                    <a:pt x="6204" y="732"/>
                  </a:lnTo>
                  <a:lnTo>
                    <a:pt x="6220" y="738"/>
                  </a:lnTo>
                  <a:lnTo>
                    <a:pt x="6236" y="743"/>
                  </a:lnTo>
                  <a:lnTo>
                    <a:pt x="6250" y="750"/>
                  </a:lnTo>
                  <a:lnTo>
                    <a:pt x="6239" y="773"/>
                  </a:lnTo>
                  <a:lnTo>
                    <a:pt x="6233" y="788"/>
                  </a:lnTo>
                  <a:lnTo>
                    <a:pt x="6231" y="798"/>
                  </a:lnTo>
                  <a:lnTo>
                    <a:pt x="6231" y="805"/>
                  </a:lnTo>
                  <a:lnTo>
                    <a:pt x="6231" y="814"/>
                  </a:lnTo>
                  <a:lnTo>
                    <a:pt x="6229" y="824"/>
                  </a:lnTo>
                  <a:lnTo>
                    <a:pt x="6224" y="840"/>
                  </a:lnTo>
                  <a:lnTo>
                    <a:pt x="6213" y="864"/>
                  </a:lnTo>
                  <a:lnTo>
                    <a:pt x="6136" y="788"/>
                  </a:lnTo>
                  <a:lnTo>
                    <a:pt x="5915" y="788"/>
                  </a:lnTo>
                  <a:lnTo>
                    <a:pt x="5914" y="780"/>
                  </a:lnTo>
                  <a:lnTo>
                    <a:pt x="5912" y="772"/>
                  </a:lnTo>
                  <a:lnTo>
                    <a:pt x="5908" y="763"/>
                  </a:lnTo>
                  <a:lnTo>
                    <a:pt x="5903" y="754"/>
                  </a:lnTo>
                  <a:lnTo>
                    <a:pt x="5891" y="736"/>
                  </a:lnTo>
                  <a:lnTo>
                    <a:pt x="5877" y="717"/>
                  </a:lnTo>
                  <a:lnTo>
                    <a:pt x="5851" y="687"/>
                  </a:lnTo>
                  <a:lnTo>
                    <a:pt x="5839" y="673"/>
                  </a:lnTo>
                  <a:lnTo>
                    <a:pt x="5836" y="681"/>
                  </a:lnTo>
                  <a:lnTo>
                    <a:pt x="5834" y="689"/>
                  </a:lnTo>
                  <a:lnTo>
                    <a:pt x="5834" y="697"/>
                  </a:lnTo>
                  <a:lnTo>
                    <a:pt x="5834" y="705"/>
                  </a:lnTo>
                  <a:lnTo>
                    <a:pt x="5836" y="714"/>
                  </a:lnTo>
                  <a:lnTo>
                    <a:pt x="5840" y="723"/>
                  </a:lnTo>
                  <a:lnTo>
                    <a:pt x="5843" y="732"/>
                  </a:lnTo>
                  <a:lnTo>
                    <a:pt x="5848" y="741"/>
                  </a:lnTo>
                  <a:lnTo>
                    <a:pt x="5854" y="751"/>
                  </a:lnTo>
                  <a:lnTo>
                    <a:pt x="5860" y="760"/>
                  </a:lnTo>
                  <a:lnTo>
                    <a:pt x="5867" y="769"/>
                  </a:lnTo>
                  <a:lnTo>
                    <a:pt x="5876" y="778"/>
                  </a:lnTo>
                  <a:lnTo>
                    <a:pt x="5893" y="797"/>
                  </a:lnTo>
                  <a:lnTo>
                    <a:pt x="5913" y="815"/>
                  </a:lnTo>
                  <a:lnTo>
                    <a:pt x="5936" y="832"/>
                  </a:lnTo>
                  <a:lnTo>
                    <a:pt x="5959" y="848"/>
                  </a:lnTo>
                  <a:lnTo>
                    <a:pt x="5983" y="862"/>
                  </a:lnTo>
                  <a:lnTo>
                    <a:pt x="6008" y="874"/>
                  </a:lnTo>
                  <a:lnTo>
                    <a:pt x="6020" y="880"/>
                  </a:lnTo>
                  <a:lnTo>
                    <a:pt x="6032" y="884"/>
                  </a:lnTo>
                  <a:lnTo>
                    <a:pt x="6044" y="888"/>
                  </a:lnTo>
                  <a:lnTo>
                    <a:pt x="6056" y="892"/>
                  </a:lnTo>
                  <a:lnTo>
                    <a:pt x="6068" y="895"/>
                  </a:lnTo>
                  <a:lnTo>
                    <a:pt x="6080" y="897"/>
                  </a:lnTo>
                  <a:lnTo>
                    <a:pt x="6091" y="898"/>
                  </a:lnTo>
                  <a:lnTo>
                    <a:pt x="6101" y="898"/>
                  </a:lnTo>
                  <a:lnTo>
                    <a:pt x="6100" y="906"/>
                  </a:lnTo>
                  <a:lnTo>
                    <a:pt x="6098" y="915"/>
                  </a:lnTo>
                  <a:lnTo>
                    <a:pt x="6095" y="923"/>
                  </a:lnTo>
                  <a:lnTo>
                    <a:pt x="6089" y="932"/>
                  </a:lnTo>
                  <a:lnTo>
                    <a:pt x="6077" y="952"/>
                  </a:lnTo>
                  <a:lnTo>
                    <a:pt x="6063" y="970"/>
                  </a:lnTo>
                  <a:lnTo>
                    <a:pt x="6037" y="1000"/>
                  </a:lnTo>
                  <a:lnTo>
                    <a:pt x="6025" y="1013"/>
                  </a:lnTo>
                  <a:lnTo>
                    <a:pt x="6019" y="1013"/>
                  </a:lnTo>
                  <a:lnTo>
                    <a:pt x="6011" y="1014"/>
                  </a:lnTo>
                  <a:lnTo>
                    <a:pt x="6004" y="1016"/>
                  </a:lnTo>
                  <a:lnTo>
                    <a:pt x="5997" y="1018"/>
                  </a:lnTo>
                  <a:lnTo>
                    <a:pt x="5983" y="1025"/>
                  </a:lnTo>
                  <a:lnTo>
                    <a:pt x="5970" y="1031"/>
                  </a:lnTo>
                  <a:lnTo>
                    <a:pt x="5955" y="1039"/>
                  </a:lnTo>
                  <a:lnTo>
                    <a:pt x="5941" y="1044"/>
                  </a:lnTo>
                  <a:lnTo>
                    <a:pt x="5935" y="1048"/>
                  </a:lnTo>
                  <a:lnTo>
                    <a:pt x="5928" y="1049"/>
                  </a:lnTo>
                  <a:lnTo>
                    <a:pt x="5922" y="1050"/>
                  </a:lnTo>
                  <a:lnTo>
                    <a:pt x="5915" y="1051"/>
                  </a:lnTo>
                  <a:lnTo>
                    <a:pt x="5901" y="1050"/>
                  </a:lnTo>
                  <a:lnTo>
                    <a:pt x="5888" y="1049"/>
                  </a:lnTo>
                  <a:lnTo>
                    <a:pt x="5876" y="1048"/>
                  </a:lnTo>
                  <a:lnTo>
                    <a:pt x="5864" y="1045"/>
                  </a:lnTo>
                  <a:lnTo>
                    <a:pt x="5842" y="1041"/>
                  </a:lnTo>
                  <a:lnTo>
                    <a:pt x="5820" y="1037"/>
                  </a:lnTo>
                  <a:lnTo>
                    <a:pt x="5809" y="1035"/>
                  </a:lnTo>
                  <a:lnTo>
                    <a:pt x="5798" y="1033"/>
                  </a:lnTo>
                  <a:lnTo>
                    <a:pt x="5787" y="1033"/>
                  </a:lnTo>
                  <a:lnTo>
                    <a:pt x="5777" y="1035"/>
                  </a:lnTo>
                  <a:lnTo>
                    <a:pt x="5765" y="1037"/>
                  </a:lnTo>
                  <a:lnTo>
                    <a:pt x="5751" y="1040"/>
                  </a:lnTo>
                  <a:lnTo>
                    <a:pt x="5738" y="1044"/>
                  </a:lnTo>
                  <a:lnTo>
                    <a:pt x="5725" y="1051"/>
                  </a:lnTo>
                  <a:lnTo>
                    <a:pt x="5725" y="1061"/>
                  </a:lnTo>
                  <a:lnTo>
                    <a:pt x="5726" y="1071"/>
                  </a:lnTo>
                  <a:lnTo>
                    <a:pt x="5727" y="1080"/>
                  </a:lnTo>
                  <a:lnTo>
                    <a:pt x="5730" y="1089"/>
                  </a:lnTo>
                  <a:lnTo>
                    <a:pt x="5733" y="1098"/>
                  </a:lnTo>
                  <a:lnTo>
                    <a:pt x="5736" y="1105"/>
                  </a:lnTo>
                  <a:lnTo>
                    <a:pt x="5739" y="1113"/>
                  </a:lnTo>
                  <a:lnTo>
                    <a:pt x="5744" y="1121"/>
                  </a:lnTo>
                  <a:lnTo>
                    <a:pt x="5754" y="1135"/>
                  </a:lnTo>
                  <a:lnTo>
                    <a:pt x="5766" y="1148"/>
                  </a:lnTo>
                  <a:lnTo>
                    <a:pt x="5778" y="1160"/>
                  </a:lnTo>
                  <a:lnTo>
                    <a:pt x="5792" y="1171"/>
                  </a:lnTo>
                  <a:lnTo>
                    <a:pt x="5806" y="1182"/>
                  </a:lnTo>
                  <a:lnTo>
                    <a:pt x="5821" y="1191"/>
                  </a:lnTo>
                  <a:lnTo>
                    <a:pt x="5838" y="1199"/>
                  </a:lnTo>
                  <a:lnTo>
                    <a:pt x="5853" y="1208"/>
                  </a:lnTo>
                  <a:lnTo>
                    <a:pt x="5886" y="1223"/>
                  </a:lnTo>
                  <a:lnTo>
                    <a:pt x="5915" y="1237"/>
                  </a:lnTo>
                  <a:lnTo>
                    <a:pt x="5916" y="1266"/>
                  </a:lnTo>
                  <a:lnTo>
                    <a:pt x="5920" y="1299"/>
                  </a:lnTo>
                  <a:lnTo>
                    <a:pt x="5926" y="1332"/>
                  </a:lnTo>
                  <a:lnTo>
                    <a:pt x="5932" y="1367"/>
                  </a:lnTo>
                  <a:lnTo>
                    <a:pt x="5939" y="1402"/>
                  </a:lnTo>
                  <a:lnTo>
                    <a:pt x="5944" y="1437"/>
                  </a:lnTo>
                  <a:lnTo>
                    <a:pt x="5947" y="1453"/>
                  </a:lnTo>
                  <a:lnTo>
                    <a:pt x="5948" y="1470"/>
                  </a:lnTo>
                  <a:lnTo>
                    <a:pt x="5949" y="1485"/>
                  </a:lnTo>
                  <a:lnTo>
                    <a:pt x="5950" y="1500"/>
                  </a:lnTo>
                  <a:lnTo>
                    <a:pt x="5939" y="1489"/>
                  </a:lnTo>
                  <a:lnTo>
                    <a:pt x="5928" y="1480"/>
                  </a:lnTo>
                  <a:lnTo>
                    <a:pt x="5916" y="1470"/>
                  </a:lnTo>
                  <a:lnTo>
                    <a:pt x="5905" y="1460"/>
                  </a:lnTo>
                  <a:lnTo>
                    <a:pt x="5880" y="1443"/>
                  </a:lnTo>
                  <a:lnTo>
                    <a:pt x="5854" y="1426"/>
                  </a:lnTo>
                  <a:lnTo>
                    <a:pt x="5828" y="1411"/>
                  </a:lnTo>
                  <a:lnTo>
                    <a:pt x="5800" y="1396"/>
                  </a:lnTo>
                  <a:lnTo>
                    <a:pt x="5772" y="1381"/>
                  </a:lnTo>
                  <a:lnTo>
                    <a:pt x="5744" y="1367"/>
                  </a:lnTo>
                  <a:lnTo>
                    <a:pt x="5715" y="1353"/>
                  </a:lnTo>
                  <a:lnTo>
                    <a:pt x="5688" y="1339"/>
                  </a:lnTo>
                  <a:lnTo>
                    <a:pt x="5661" y="1325"/>
                  </a:lnTo>
                  <a:lnTo>
                    <a:pt x="5634" y="1309"/>
                  </a:lnTo>
                  <a:lnTo>
                    <a:pt x="5607" y="1293"/>
                  </a:lnTo>
                  <a:lnTo>
                    <a:pt x="5583" y="1276"/>
                  </a:lnTo>
                  <a:lnTo>
                    <a:pt x="5571" y="1267"/>
                  </a:lnTo>
                  <a:lnTo>
                    <a:pt x="5561" y="1257"/>
                  </a:lnTo>
                  <a:lnTo>
                    <a:pt x="5549" y="1247"/>
                  </a:lnTo>
                  <a:lnTo>
                    <a:pt x="5539" y="1237"/>
                  </a:lnTo>
                  <a:lnTo>
                    <a:pt x="5539" y="1230"/>
                  </a:lnTo>
                  <a:lnTo>
                    <a:pt x="5540" y="1223"/>
                  </a:lnTo>
                  <a:lnTo>
                    <a:pt x="5542" y="1216"/>
                  </a:lnTo>
                  <a:lnTo>
                    <a:pt x="5544" y="1209"/>
                  </a:lnTo>
                  <a:lnTo>
                    <a:pt x="5551" y="1195"/>
                  </a:lnTo>
                  <a:lnTo>
                    <a:pt x="5557" y="1181"/>
                  </a:lnTo>
                  <a:lnTo>
                    <a:pt x="5565" y="1165"/>
                  </a:lnTo>
                  <a:lnTo>
                    <a:pt x="5570" y="1151"/>
                  </a:lnTo>
                  <a:lnTo>
                    <a:pt x="5573" y="1145"/>
                  </a:lnTo>
                  <a:lnTo>
                    <a:pt x="5575" y="1137"/>
                  </a:lnTo>
                  <a:lnTo>
                    <a:pt x="5576" y="1131"/>
                  </a:lnTo>
                  <a:lnTo>
                    <a:pt x="5577" y="1123"/>
                  </a:lnTo>
                  <a:lnTo>
                    <a:pt x="5576" y="1115"/>
                  </a:lnTo>
                  <a:lnTo>
                    <a:pt x="5574" y="1105"/>
                  </a:lnTo>
                  <a:lnTo>
                    <a:pt x="5569" y="1095"/>
                  </a:lnTo>
                  <a:lnTo>
                    <a:pt x="5565" y="1083"/>
                  </a:lnTo>
                  <a:lnTo>
                    <a:pt x="5553" y="1055"/>
                  </a:lnTo>
                  <a:lnTo>
                    <a:pt x="5539" y="1025"/>
                  </a:lnTo>
                  <a:lnTo>
                    <a:pt x="5525" y="993"/>
                  </a:lnTo>
                  <a:lnTo>
                    <a:pt x="5513" y="960"/>
                  </a:lnTo>
                  <a:lnTo>
                    <a:pt x="5507" y="944"/>
                  </a:lnTo>
                  <a:lnTo>
                    <a:pt x="5504" y="929"/>
                  </a:lnTo>
                  <a:lnTo>
                    <a:pt x="5502" y="913"/>
                  </a:lnTo>
                  <a:lnTo>
                    <a:pt x="5501" y="898"/>
                  </a:lnTo>
                  <a:lnTo>
                    <a:pt x="5488" y="905"/>
                  </a:lnTo>
                  <a:lnTo>
                    <a:pt x="5477" y="909"/>
                  </a:lnTo>
                  <a:lnTo>
                    <a:pt x="5467" y="912"/>
                  </a:lnTo>
                  <a:lnTo>
                    <a:pt x="5457" y="915"/>
                  </a:lnTo>
                  <a:lnTo>
                    <a:pt x="5449" y="916"/>
                  </a:lnTo>
                  <a:lnTo>
                    <a:pt x="5442" y="916"/>
                  </a:lnTo>
                  <a:lnTo>
                    <a:pt x="5434" y="915"/>
                  </a:lnTo>
                  <a:lnTo>
                    <a:pt x="5428" y="912"/>
                  </a:lnTo>
                  <a:lnTo>
                    <a:pt x="5413" y="909"/>
                  </a:lnTo>
                  <a:lnTo>
                    <a:pt x="5397" y="904"/>
                  </a:lnTo>
                  <a:lnTo>
                    <a:pt x="5387" y="901"/>
                  </a:lnTo>
                  <a:lnTo>
                    <a:pt x="5377" y="900"/>
                  </a:lnTo>
                  <a:lnTo>
                    <a:pt x="5365" y="899"/>
                  </a:lnTo>
                  <a:lnTo>
                    <a:pt x="5352" y="898"/>
                  </a:lnTo>
                  <a:lnTo>
                    <a:pt x="5336" y="929"/>
                  </a:lnTo>
                  <a:lnTo>
                    <a:pt x="5317" y="961"/>
                  </a:lnTo>
                  <a:lnTo>
                    <a:pt x="5296" y="995"/>
                  </a:lnTo>
                  <a:lnTo>
                    <a:pt x="5272" y="1030"/>
                  </a:lnTo>
                  <a:lnTo>
                    <a:pt x="5245" y="1065"/>
                  </a:lnTo>
                  <a:lnTo>
                    <a:pt x="5218" y="1099"/>
                  </a:lnTo>
                  <a:lnTo>
                    <a:pt x="5190" y="1132"/>
                  </a:lnTo>
                  <a:lnTo>
                    <a:pt x="5161" y="1161"/>
                  </a:lnTo>
                  <a:lnTo>
                    <a:pt x="5142" y="1161"/>
                  </a:lnTo>
                  <a:lnTo>
                    <a:pt x="5123" y="1160"/>
                  </a:lnTo>
                  <a:lnTo>
                    <a:pt x="5107" y="1157"/>
                  </a:lnTo>
                  <a:lnTo>
                    <a:pt x="5092" y="1155"/>
                  </a:lnTo>
                  <a:lnTo>
                    <a:pt x="5079" y="1150"/>
                  </a:lnTo>
                  <a:lnTo>
                    <a:pt x="5067" y="1146"/>
                  </a:lnTo>
                  <a:lnTo>
                    <a:pt x="5056" y="1139"/>
                  </a:lnTo>
                  <a:lnTo>
                    <a:pt x="5046" y="1133"/>
                  </a:lnTo>
                  <a:lnTo>
                    <a:pt x="5038" y="1126"/>
                  </a:lnTo>
                  <a:lnTo>
                    <a:pt x="5032" y="1117"/>
                  </a:lnTo>
                  <a:lnTo>
                    <a:pt x="5025" y="1109"/>
                  </a:lnTo>
                  <a:lnTo>
                    <a:pt x="5021" y="1099"/>
                  </a:lnTo>
                  <a:lnTo>
                    <a:pt x="5018" y="1088"/>
                  </a:lnTo>
                  <a:lnTo>
                    <a:pt x="5015" y="1076"/>
                  </a:lnTo>
                  <a:lnTo>
                    <a:pt x="5014" y="1064"/>
                  </a:lnTo>
                  <a:lnTo>
                    <a:pt x="5013" y="1051"/>
                  </a:lnTo>
                  <a:lnTo>
                    <a:pt x="4941" y="1123"/>
                  </a:lnTo>
                  <a:lnTo>
                    <a:pt x="4865" y="1051"/>
                  </a:lnTo>
                  <a:lnTo>
                    <a:pt x="4847" y="1067"/>
                  </a:lnTo>
                  <a:lnTo>
                    <a:pt x="4824" y="1089"/>
                  </a:lnTo>
                  <a:lnTo>
                    <a:pt x="4799" y="1116"/>
                  </a:lnTo>
                  <a:lnTo>
                    <a:pt x="4774" y="1147"/>
                  </a:lnTo>
                  <a:lnTo>
                    <a:pt x="4762" y="1163"/>
                  </a:lnTo>
                  <a:lnTo>
                    <a:pt x="4750" y="1179"/>
                  </a:lnTo>
                  <a:lnTo>
                    <a:pt x="4741" y="1195"/>
                  </a:lnTo>
                  <a:lnTo>
                    <a:pt x="4731" y="1211"/>
                  </a:lnTo>
                  <a:lnTo>
                    <a:pt x="4723" y="1228"/>
                  </a:lnTo>
                  <a:lnTo>
                    <a:pt x="4718" y="1243"/>
                  </a:lnTo>
                  <a:lnTo>
                    <a:pt x="4715" y="1251"/>
                  </a:lnTo>
                  <a:lnTo>
                    <a:pt x="4714" y="1258"/>
                  </a:lnTo>
                  <a:lnTo>
                    <a:pt x="4713" y="1265"/>
                  </a:lnTo>
                  <a:lnTo>
                    <a:pt x="4713" y="1272"/>
                  </a:lnTo>
                  <a:lnTo>
                    <a:pt x="4720" y="1272"/>
                  </a:lnTo>
                  <a:lnTo>
                    <a:pt x="4729" y="1276"/>
                  </a:lnTo>
                  <a:lnTo>
                    <a:pt x="4737" y="1279"/>
                  </a:lnTo>
                  <a:lnTo>
                    <a:pt x="4747" y="1283"/>
                  </a:lnTo>
                  <a:lnTo>
                    <a:pt x="4768" y="1296"/>
                  </a:lnTo>
                  <a:lnTo>
                    <a:pt x="4789" y="1309"/>
                  </a:lnTo>
                  <a:lnTo>
                    <a:pt x="4810" y="1324"/>
                  </a:lnTo>
                  <a:lnTo>
                    <a:pt x="4830" y="1336"/>
                  </a:lnTo>
                  <a:lnTo>
                    <a:pt x="4840" y="1341"/>
                  </a:lnTo>
                  <a:lnTo>
                    <a:pt x="4848" y="1344"/>
                  </a:lnTo>
                  <a:lnTo>
                    <a:pt x="4857" y="1347"/>
                  </a:lnTo>
                  <a:lnTo>
                    <a:pt x="4865" y="1348"/>
                  </a:lnTo>
                  <a:lnTo>
                    <a:pt x="4900" y="1309"/>
                  </a:lnTo>
                  <a:lnTo>
                    <a:pt x="4906" y="1311"/>
                  </a:lnTo>
                  <a:lnTo>
                    <a:pt x="4914" y="1312"/>
                  </a:lnTo>
                  <a:lnTo>
                    <a:pt x="4922" y="1313"/>
                  </a:lnTo>
                  <a:lnTo>
                    <a:pt x="4929" y="1315"/>
                  </a:lnTo>
                  <a:lnTo>
                    <a:pt x="4946" y="1320"/>
                  </a:lnTo>
                  <a:lnTo>
                    <a:pt x="4962" y="1328"/>
                  </a:lnTo>
                  <a:lnTo>
                    <a:pt x="4978" y="1338"/>
                  </a:lnTo>
                  <a:lnTo>
                    <a:pt x="4995" y="1348"/>
                  </a:lnTo>
                  <a:lnTo>
                    <a:pt x="5011" y="1360"/>
                  </a:lnTo>
                  <a:lnTo>
                    <a:pt x="5027" y="1372"/>
                  </a:lnTo>
                  <a:lnTo>
                    <a:pt x="5059" y="1397"/>
                  </a:lnTo>
                  <a:lnTo>
                    <a:pt x="5086" y="1422"/>
                  </a:lnTo>
                  <a:lnTo>
                    <a:pt x="5110" y="1445"/>
                  </a:lnTo>
                  <a:lnTo>
                    <a:pt x="5128" y="1462"/>
                  </a:lnTo>
                  <a:lnTo>
                    <a:pt x="5128" y="1611"/>
                  </a:lnTo>
                  <a:lnTo>
                    <a:pt x="5142" y="1625"/>
                  </a:lnTo>
                  <a:lnTo>
                    <a:pt x="5159" y="1639"/>
                  </a:lnTo>
                  <a:lnTo>
                    <a:pt x="5180" y="1653"/>
                  </a:lnTo>
                  <a:lnTo>
                    <a:pt x="5201" y="1667"/>
                  </a:lnTo>
                  <a:lnTo>
                    <a:pt x="5221" y="1681"/>
                  </a:lnTo>
                  <a:lnTo>
                    <a:pt x="5241" y="1696"/>
                  </a:lnTo>
                  <a:lnTo>
                    <a:pt x="5260" y="1710"/>
                  </a:lnTo>
                  <a:lnTo>
                    <a:pt x="5276" y="1725"/>
                  </a:lnTo>
                  <a:lnTo>
                    <a:pt x="5275" y="1732"/>
                  </a:lnTo>
                  <a:lnTo>
                    <a:pt x="5273" y="1741"/>
                  </a:lnTo>
                  <a:lnTo>
                    <a:pt x="5269" y="1751"/>
                  </a:lnTo>
                  <a:lnTo>
                    <a:pt x="5264" y="1763"/>
                  </a:lnTo>
                  <a:lnTo>
                    <a:pt x="5252" y="1788"/>
                  </a:lnTo>
                  <a:lnTo>
                    <a:pt x="5238" y="1817"/>
                  </a:lnTo>
                  <a:lnTo>
                    <a:pt x="5224" y="1845"/>
                  </a:lnTo>
                  <a:lnTo>
                    <a:pt x="5212" y="1871"/>
                  </a:lnTo>
                  <a:lnTo>
                    <a:pt x="5207" y="1883"/>
                  </a:lnTo>
                  <a:lnTo>
                    <a:pt x="5203" y="1894"/>
                  </a:lnTo>
                  <a:lnTo>
                    <a:pt x="5201" y="1903"/>
                  </a:lnTo>
                  <a:lnTo>
                    <a:pt x="5200" y="1912"/>
                  </a:lnTo>
                  <a:lnTo>
                    <a:pt x="5167" y="1906"/>
                  </a:lnTo>
                  <a:lnTo>
                    <a:pt x="5130" y="1902"/>
                  </a:lnTo>
                  <a:lnTo>
                    <a:pt x="5122" y="1902"/>
                  </a:lnTo>
                  <a:lnTo>
                    <a:pt x="5115" y="1903"/>
                  </a:lnTo>
                  <a:lnTo>
                    <a:pt x="5107" y="1905"/>
                  </a:lnTo>
                  <a:lnTo>
                    <a:pt x="5101" y="1909"/>
                  </a:lnTo>
                  <a:lnTo>
                    <a:pt x="5096" y="1916"/>
                  </a:lnTo>
                  <a:lnTo>
                    <a:pt x="5093" y="1924"/>
                  </a:lnTo>
                  <a:lnTo>
                    <a:pt x="5091" y="1933"/>
                  </a:lnTo>
                  <a:lnTo>
                    <a:pt x="5089" y="1945"/>
                  </a:lnTo>
                  <a:lnTo>
                    <a:pt x="5089" y="2022"/>
                  </a:lnTo>
                  <a:lnTo>
                    <a:pt x="5089" y="2033"/>
                  </a:lnTo>
                  <a:lnTo>
                    <a:pt x="5092" y="2044"/>
                  </a:lnTo>
                  <a:lnTo>
                    <a:pt x="5094" y="2055"/>
                  </a:lnTo>
                  <a:lnTo>
                    <a:pt x="5097" y="2067"/>
                  </a:lnTo>
                  <a:lnTo>
                    <a:pt x="5101" y="2077"/>
                  </a:lnTo>
                  <a:lnTo>
                    <a:pt x="5107" y="2089"/>
                  </a:lnTo>
                  <a:lnTo>
                    <a:pt x="5112" y="2100"/>
                  </a:lnTo>
                  <a:lnTo>
                    <a:pt x="5119" y="2112"/>
                  </a:lnTo>
                  <a:lnTo>
                    <a:pt x="5133" y="2136"/>
                  </a:lnTo>
                  <a:lnTo>
                    <a:pt x="5148" y="2160"/>
                  </a:lnTo>
                  <a:lnTo>
                    <a:pt x="5165" y="2185"/>
                  </a:lnTo>
                  <a:lnTo>
                    <a:pt x="5182" y="2209"/>
                  </a:lnTo>
                  <a:lnTo>
                    <a:pt x="5200" y="2235"/>
                  </a:lnTo>
                  <a:lnTo>
                    <a:pt x="5217" y="2259"/>
                  </a:lnTo>
                  <a:lnTo>
                    <a:pt x="5232" y="2283"/>
                  </a:lnTo>
                  <a:lnTo>
                    <a:pt x="5247" y="2307"/>
                  </a:lnTo>
                  <a:lnTo>
                    <a:pt x="5253" y="2317"/>
                  </a:lnTo>
                  <a:lnTo>
                    <a:pt x="5259" y="2329"/>
                  </a:lnTo>
                  <a:lnTo>
                    <a:pt x="5264" y="2340"/>
                  </a:lnTo>
                  <a:lnTo>
                    <a:pt x="5268" y="2352"/>
                  </a:lnTo>
                  <a:lnTo>
                    <a:pt x="5272" y="2363"/>
                  </a:lnTo>
                  <a:lnTo>
                    <a:pt x="5274" y="2374"/>
                  </a:lnTo>
                  <a:lnTo>
                    <a:pt x="5275" y="2385"/>
                  </a:lnTo>
                  <a:lnTo>
                    <a:pt x="5276" y="2395"/>
                  </a:lnTo>
                  <a:lnTo>
                    <a:pt x="5256" y="2395"/>
                  </a:lnTo>
                  <a:lnTo>
                    <a:pt x="5240" y="2394"/>
                  </a:lnTo>
                  <a:lnTo>
                    <a:pt x="5226" y="2392"/>
                  </a:lnTo>
                  <a:lnTo>
                    <a:pt x="5215" y="2388"/>
                  </a:lnTo>
                  <a:lnTo>
                    <a:pt x="5206" y="2385"/>
                  </a:lnTo>
                  <a:lnTo>
                    <a:pt x="5200" y="2380"/>
                  </a:lnTo>
                  <a:lnTo>
                    <a:pt x="5194" y="2374"/>
                  </a:lnTo>
                  <a:lnTo>
                    <a:pt x="5191" y="2369"/>
                  </a:lnTo>
                  <a:lnTo>
                    <a:pt x="5184" y="2353"/>
                  </a:lnTo>
                  <a:lnTo>
                    <a:pt x="5180" y="2334"/>
                  </a:lnTo>
                  <a:lnTo>
                    <a:pt x="5177" y="2323"/>
                  </a:lnTo>
                  <a:lnTo>
                    <a:pt x="5173" y="2311"/>
                  </a:lnTo>
                  <a:lnTo>
                    <a:pt x="5168" y="2298"/>
                  </a:lnTo>
                  <a:lnTo>
                    <a:pt x="5161" y="2285"/>
                  </a:lnTo>
                  <a:lnTo>
                    <a:pt x="5128" y="2247"/>
                  </a:lnTo>
                  <a:lnTo>
                    <a:pt x="5107" y="2239"/>
                  </a:lnTo>
                  <a:lnTo>
                    <a:pt x="5086" y="2229"/>
                  </a:lnTo>
                  <a:lnTo>
                    <a:pt x="5068" y="2218"/>
                  </a:lnTo>
                  <a:lnTo>
                    <a:pt x="5049" y="2206"/>
                  </a:lnTo>
                  <a:lnTo>
                    <a:pt x="5032" y="2193"/>
                  </a:lnTo>
                  <a:lnTo>
                    <a:pt x="5014" y="2179"/>
                  </a:lnTo>
                  <a:lnTo>
                    <a:pt x="4998" y="2164"/>
                  </a:lnTo>
                  <a:lnTo>
                    <a:pt x="4982" y="2148"/>
                  </a:lnTo>
                  <a:lnTo>
                    <a:pt x="4951" y="2117"/>
                  </a:lnTo>
                  <a:lnTo>
                    <a:pt x="4922" y="2084"/>
                  </a:lnTo>
                  <a:lnTo>
                    <a:pt x="4893" y="2051"/>
                  </a:lnTo>
                  <a:lnTo>
                    <a:pt x="4865" y="2022"/>
                  </a:lnTo>
                  <a:lnTo>
                    <a:pt x="4834" y="2036"/>
                  </a:lnTo>
                  <a:lnTo>
                    <a:pt x="4802" y="2051"/>
                  </a:lnTo>
                  <a:lnTo>
                    <a:pt x="4767" y="2067"/>
                  </a:lnTo>
                  <a:lnTo>
                    <a:pt x="4732" y="2084"/>
                  </a:lnTo>
                  <a:lnTo>
                    <a:pt x="4714" y="2093"/>
                  </a:lnTo>
                  <a:lnTo>
                    <a:pt x="4696" y="2103"/>
                  </a:lnTo>
                  <a:lnTo>
                    <a:pt x="4678" y="2112"/>
                  </a:lnTo>
                  <a:lnTo>
                    <a:pt x="4662" y="2123"/>
                  </a:lnTo>
                  <a:lnTo>
                    <a:pt x="4645" y="2135"/>
                  </a:lnTo>
                  <a:lnTo>
                    <a:pt x="4629" y="2147"/>
                  </a:lnTo>
                  <a:lnTo>
                    <a:pt x="4613" y="2160"/>
                  </a:lnTo>
                  <a:lnTo>
                    <a:pt x="4599" y="2173"/>
                  </a:lnTo>
                  <a:lnTo>
                    <a:pt x="4613" y="2175"/>
                  </a:lnTo>
                  <a:lnTo>
                    <a:pt x="4627" y="2176"/>
                  </a:lnTo>
                  <a:lnTo>
                    <a:pt x="4641" y="2177"/>
                  </a:lnTo>
                  <a:lnTo>
                    <a:pt x="4655" y="2179"/>
                  </a:lnTo>
                  <a:lnTo>
                    <a:pt x="4683" y="2184"/>
                  </a:lnTo>
                  <a:lnTo>
                    <a:pt x="4708" y="2191"/>
                  </a:lnTo>
                  <a:lnTo>
                    <a:pt x="4732" y="2197"/>
                  </a:lnTo>
                  <a:lnTo>
                    <a:pt x="4754" y="2203"/>
                  </a:lnTo>
                  <a:lnTo>
                    <a:pt x="4773" y="2207"/>
                  </a:lnTo>
                  <a:lnTo>
                    <a:pt x="4789" y="2208"/>
                  </a:lnTo>
                  <a:lnTo>
                    <a:pt x="4786" y="2219"/>
                  </a:lnTo>
                  <a:lnTo>
                    <a:pt x="4785" y="2230"/>
                  </a:lnTo>
                  <a:lnTo>
                    <a:pt x="4785" y="2241"/>
                  </a:lnTo>
                  <a:lnTo>
                    <a:pt x="4787" y="2251"/>
                  </a:lnTo>
                  <a:lnTo>
                    <a:pt x="4791" y="2262"/>
                  </a:lnTo>
                  <a:lnTo>
                    <a:pt x="4795" y="2273"/>
                  </a:lnTo>
                  <a:lnTo>
                    <a:pt x="4801" y="2284"/>
                  </a:lnTo>
                  <a:lnTo>
                    <a:pt x="4808" y="2295"/>
                  </a:lnTo>
                  <a:lnTo>
                    <a:pt x="4824" y="2316"/>
                  </a:lnTo>
                  <a:lnTo>
                    <a:pt x="4843" y="2338"/>
                  </a:lnTo>
                  <a:lnTo>
                    <a:pt x="4864" y="2361"/>
                  </a:lnTo>
                  <a:lnTo>
                    <a:pt x="4887" y="2383"/>
                  </a:lnTo>
                  <a:lnTo>
                    <a:pt x="4910" y="2407"/>
                  </a:lnTo>
                  <a:lnTo>
                    <a:pt x="4932" y="2430"/>
                  </a:lnTo>
                  <a:lnTo>
                    <a:pt x="4953" y="2454"/>
                  </a:lnTo>
                  <a:lnTo>
                    <a:pt x="4973" y="2478"/>
                  </a:lnTo>
                  <a:lnTo>
                    <a:pt x="4982" y="2491"/>
                  </a:lnTo>
                  <a:lnTo>
                    <a:pt x="4989" y="2503"/>
                  </a:lnTo>
                  <a:lnTo>
                    <a:pt x="4996" y="2516"/>
                  </a:lnTo>
                  <a:lnTo>
                    <a:pt x="5002" y="2529"/>
                  </a:lnTo>
                  <a:lnTo>
                    <a:pt x="5007" y="2542"/>
                  </a:lnTo>
                  <a:lnTo>
                    <a:pt x="5010" y="2555"/>
                  </a:lnTo>
                  <a:lnTo>
                    <a:pt x="5012" y="2568"/>
                  </a:lnTo>
                  <a:lnTo>
                    <a:pt x="5013" y="2581"/>
                  </a:lnTo>
                  <a:lnTo>
                    <a:pt x="5021" y="2583"/>
                  </a:lnTo>
                  <a:lnTo>
                    <a:pt x="5030" y="2585"/>
                  </a:lnTo>
                  <a:lnTo>
                    <a:pt x="5038" y="2589"/>
                  </a:lnTo>
                  <a:lnTo>
                    <a:pt x="5047" y="2593"/>
                  </a:lnTo>
                  <a:lnTo>
                    <a:pt x="5067" y="2605"/>
                  </a:lnTo>
                  <a:lnTo>
                    <a:pt x="5084" y="2620"/>
                  </a:lnTo>
                  <a:lnTo>
                    <a:pt x="5115" y="2646"/>
                  </a:lnTo>
                  <a:lnTo>
                    <a:pt x="5128" y="2658"/>
                  </a:lnTo>
                  <a:lnTo>
                    <a:pt x="5125" y="2674"/>
                  </a:lnTo>
                  <a:lnTo>
                    <a:pt x="5121" y="2693"/>
                  </a:lnTo>
                  <a:lnTo>
                    <a:pt x="5116" y="2715"/>
                  </a:lnTo>
                  <a:lnTo>
                    <a:pt x="5108" y="2739"/>
                  </a:lnTo>
                  <a:lnTo>
                    <a:pt x="5101" y="2765"/>
                  </a:lnTo>
                  <a:lnTo>
                    <a:pt x="5095" y="2791"/>
                  </a:lnTo>
                  <a:lnTo>
                    <a:pt x="5093" y="2805"/>
                  </a:lnTo>
                  <a:lnTo>
                    <a:pt x="5091" y="2819"/>
                  </a:lnTo>
                  <a:lnTo>
                    <a:pt x="5089" y="2833"/>
                  </a:lnTo>
                  <a:lnTo>
                    <a:pt x="5089" y="2848"/>
                  </a:lnTo>
                  <a:lnTo>
                    <a:pt x="5013" y="2921"/>
                  </a:lnTo>
                  <a:lnTo>
                    <a:pt x="4865" y="2921"/>
                  </a:lnTo>
                  <a:lnTo>
                    <a:pt x="4852" y="2934"/>
                  </a:lnTo>
                  <a:lnTo>
                    <a:pt x="4840" y="2944"/>
                  </a:lnTo>
                  <a:lnTo>
                    <a:pt x="4829" y="2952"/>
                  </a:lnTo>
                  <a:lnTo>
                    <a:pt x="4820" y="2959"/>
                  </a:lnTo>
                  <a:lnTo>
                    <a:pt x="4811" y="2963"/>
                  </a:lnTo>
                  <a:lnTo>
                    <a:pt x="4804" y="2965"/>
                  </a:lnTo>
                  <a:lnTo>
                    <a:pt x="4796" y="2968"/>
                  </a:lnTo>
                  <a:lnTo>
                    <a:pt x="4789" y="2968"/>
                  </a:lnTo>
                  <a:lnTo>
                    <a:pt x="4758" y="2963"/>
                  </a:lnTo>
                  <a:lnTo>
                    <a:pt x="4713" y="2959"/>
                  </a:lnTo>
                  <a:lnTo>
                    <a:pt x="4789" y="2883"/>
                  </a:lnTo>
                  <a:lnTo>
                    <a:pt x="4766" y="2893"/>
                  </a:lnTo>
                  <a:lnTo>
                    <a:pt x="4749" y="2900"/>
                  </a:lnTo>
                  <a:lnTo>
                    <a:pt x="4739" y="2903"/>
                  </a:lnTo>
                  <a:lnTo>
                    <a:pt x="4732" y="2907"/>
                  </a:lnTo>
                  <a:lnTo>
                    <a:pt x="4724" y="2911"/>
                  </a:lnTo>
                  <a:lnTo>
                    <a:pt x="4714" y="2920"/>
                  </a:lnTo>
                  <a:lnTo>
                    <a:pt x="4698" y="2935"/>
                  </a:lnTo>
                  <a:lnTo>
                    <a:pt x="4675" y="2959"/>
                  </a:lnTo>
                  <a:lnTo>
                    <a:pt x="4661" y="2951"/>
                  </a:lnTo>
                  <a:lnTo>
                    <a:pt x="4647" y="2946"/>
                  </a:lnTo>
                  <a:lnTo>
                    <a:pt x="4633" y="2941"/>
                  </a:lnTo>
                  <a:lnTo>
                    <a:pt x="4618" y="2937"/>
                  </a:lnTo>
                  <a:lnTo>
                    <a:pt x="4604" y="2934"/>
                  </a:lnTo>
                  <a:lnTo>
                    <a:pt x="4590" y="2932"/>
                  </a:lnTo>
                  <a:lnTo>
                    <a:pt x="4577" y="2931"/>
                  </a:lnTo>
                  <a:lnTo>
                    <a:pt x="4563" y="2929"/>
                  </a:lnTo>
                  <a:lnTo>
                    <a:pt x="4549" y="2931"/>
                  </a:lnTo>
                  <a:lnTo>
                    <a:pt x="4536" y="2932"/>
                  </a:lnTo>
                  <a:lnTo>
                    <a:pt x="4521" y="2934"/>
                  </a:lnTo>
                  <a:lnTo>
                    <a:pt x="4508" y="2937"/>
                  </a:lnTo>
                  <a:lnTo>
                    <a:pt x="4494" y="2941"/>
                  </a:lnTo>
                  <a:lnTo>
                    <a:pt x="4481" y="2946"/>
                  </a:lnTo>
                  <a:lnTo>
                    <a:pt x="4467" y="2951"/>
                  </a:lnTo>
                  <a:lnTo>
                    <a:pt x="4454" y="2959"/>
                  </a:lnTo>
                  <a:lnTo>
                    <a:pt x="4454" y="2965"/>
                  </a:lnTo>
                  <a:lnTo>
                    <a:pt x="4455" y="2973"/>
                  </a:lnTo>
                  <a:lnTo>
                    <a:pt x="4456" y="2981"/>
                  </a:lnTo>
                  <a:lnTo>
                    <a:pt x="4458" y="2988"/>
                  </a:lnTo>
                  <a:lnTo>
                    <a:pt x="4464" y="3004"/>
                  </a:lnTo>
                  <a:lnTo>
                    <a:pt x="4471" y="3020"/>
                  </a:lnTo>
                  <a:lnTo>
                    <a:pt x="4480" y="3036"/>
                  </a:lnTo>
                  <a:lnTo>
                    <a:pt x="4491" y="3053"/>
                  </a:lnTo>
                  <a:lnTo>
                    <a:pt x="4502" y="3069"/>
                  </a:lnTo>
                  <a:lnTo>
                    <a:pt x="4514" y="3085"/>
                  </a:lnTo>
                  <a:lnTo>
                    <a:pt x="4538" y="3115"/>
                  </a:lnTo>
                  <a:lnTo>
                    <a:pt x="4562" y="3142"/>
                  </a:lnTo>
                  <a:lnTo>
                    <a:pt x="4582" y="3166"/>
                  </a:lnTo>
                  <a:lnTo>
                    <a:pt x="4599" y="3184"/>
                  </a:lnTo>
                  <a:lnTo>
                    <a:pt x="4599" y="3190"/>
                  </a:lnTo>
                  <a:lnTo>
                    <a:pt x="4598" y="3198"/>
                  </a:lnTo>
                  <a:lnTo>
                    <a:pt x="4595" y="3204"/>
                  </a:lnTo>
                  <a:lnTo>
                    <a:pt x="4593" y="3212"/>
                  </a:lnTo>
                  <a:lnTo>
                    <a:pt x="4588" y="3226"/>
                  </a:lnTo>
                  <a:lnTo>
                    <a:pt x="4581" y="3240"/>
                  </a:lnTo>
                  <a:lnTo>
                    <a:pt x="4575" y="3255"/>
                  </a:lnTo>
                  <a:lnTo>
                    <a:pt x="4569" y="3269"/>
                  </a:lnTo>
                  <a:lnTo>
                    <a:pt x="4567" y="3275"/>
                  </a:lnTo>
                  <a:lnTo>
                    <a:pt x="4566" y="3283"/>
                  </a:lnTo>
                  <a:lnTo>
                    <a:pt x="4565" y="3291"/>
                  </a:lnTo>
                  <a:lnTo>
                    <a:pt x="4564" y="3297"/>
                  </a:lnTo>
                  <a:lnTo>
                    <a:pt x="4579" y="3312"/>
                  </a:lnTo>
                  <a:lnTo>
                    <a:pt x="4595" y="3330"/>
                  </a:lnTo>
                  <a:lnTo>
                    <a:pt x="4614" y="3352"/>
                  </a:lnTo>
                  <a:lnTo>
                    <a:pt x="4633" y="3375"/>
                  </a:lnTo>
                  <a:lnTo>
                    <a:pt x="4641" y="3388"/>
                  </a:lnTo>
                  <a:lnTo>
                    <a:pt x="4649" y="3401"/>
                  </a:lnTo>
                  <a:lnTo>
                    <a:pt x="4657" y="3414"/>
                  </a:lnTo>
                  <a:lnTo>
                    <a:pt x="4662" y="3427"/>
                  </a:lnTo>
                  <a:lnTo>
                    <a:pt x="4667" y="3441"/>
                  </a:lnTo>
                  <a:lnTo>
                    <a:pt x="4672" y="3455"/>
                  </a:lnTo>
                  <a:lnTo>
                    <a:pt x="4674" y="3469"/>
                  </a:lnTo>
                  <a:lnTo>
                    <a:pt x="4675" y="3484"/>
                  </a:lnTo>
                  <a:lnTo>
                    <a:pt x="4661" y="3485"/>
                  </a:lnTo>
                  <a:lnTo>
                    <a:pt x="4650" y="3486"/>
                  </a:lnTo>
                  <a:lnTo>
                    <a:pt x="4639" y="3488"/>
                  </a:lnTo>
                  <a:lnTo>
                    <a:pt x="4630" y="3490"/>
                  </a:lnTo>
                  <a:lnTo>
                    <a:pt x="4623" y="3495"/>
                  </a:lnTo>
                  <a:lnTo>
                    <a:pt x="4615" y="3499"/>
                  </a:lnTo>
                  <a:lnTo>
                    <a:pt x="4610" y="3504"/>
                  </a:lnTo>
                  <a:lnTo>
                    <a:pt x="4604" y="3511"/>
                  </a:lnTo>
                  <a:lnTo>
                    <a:pt x="4599" y="3517"/>
                  </a:lnTo>
                  <a:lnTo>
                    <a:pt x="4594" y="3526"/>
                  </a:lnTo>
                  <a:lnTo>
                    <a:pt x="4590" y="3535"/>
                  </a:lnTo>
                  <a:lnTo>
                    <a:pt x="4586" y="3545"/>
                  </a:lnTo>
                  <a:lnTo>
                    <a:pt x="4576" y="3568"/>
                  </a:lnTo>
                  <a:lnTo>
                    <a:pt x="4564" y="3595"/>
                  </a:lnTo>
                  <a:lnTo>
                    <a:pt x="4560" y="3594"/>
                  </a:lnTo>
                  <a:lnTo>
                    <a:pt x="4554" y="3592"/>
                  </a:lnTo>
                  <a:lnTo>
                    <a:pt x="4546" y="3588"/>
                  </a:lnTo>
                  <a:lnTo>
                    <a:pt x="4537" y="3585"/>
                  </a:lnTo>
                  <a:lnTo>
                    <a:pt x="4515" y="3573"/>
                  </a:lnTo>
                  <a:lnTo>
                    <a:pt x="4489" y="3559"/>
                  </a:lnTo>
                  <a:lnTo>
                    <a:pt x="4426" y="3522"/>
                  </a:lnTo>
                  <a:lnTo>
                    <a:pt x="4358" y="3477"/>
                  </a:lnTo>
                  <a:lnTo>
                    <a:pt x="4288" y="3431"/>
                  </a:lnTo>
                  <a:lnTo>
                    <a:pt x="4227" y="3389"/>
                  </a:lnTo>
                  <a:lnTo>
                    <a:pt x="4201" y="3370"/>
                  </a:lnTo>
                  <a:lnTo>
                    <a:pt x="4179" y="3354"/>
                  </a:lnTo>
                  <a:lnTo>
                    <a:pt x="4163" y="3341"/>
                  </a:lnTo>
                  <a:lnTo>
                    <a:pt x="4153" y="3332"/>
                  </a:lnTo>
                  <a:lnTo>
                    <a:pt x="4144" y="3353"/>
                  </a:lnTo>
                  <a:lnTo>
                    <a:pt x="4137" y="3373"/>
                  </a:lnTo>
                  <a:lnTo>
                    <a:pt x="4134" y="3394"/>
                  </a:lnTo>
                  <a:lnTo>
                    <a:pt x="4133" y="3414"/>
                  </a:lnTo>
                  <a:lnTo>
                    <a:pt x="4134" y="3433"/>
                  </a:lnTo>
                  <a:lnTo>
                    <a:pt x="4139" y="3453"/>
                  </a:lnTo>
                  <a:lnTo>
                    <a:pt x="4144" y="3472"/>
                  </a:lnTo>
                  <a:lnTo>
                    <a:pt x="4152" y="3490"/>
                  </a:lnTo>
                  <a:lnTo>
                    <a:pt x="4161" y="3509"/>
                  </a:lnTo>
                  <a:lnTo>
                    <a:pt x="4172" y="3527"/>
                  </a:lnTo>
                  <a:lnTo>
                    <a:pt x="4184" y="3545"/>
                  </a:lnTo>
                  <a:lnTo>
                    <a:pt x="4199" y="3563"/>
                  </a:lnTo>
                  <a:lnTo>
                    <a:pt x="4213" y="3581"/>
                  </a:lnTo>
                  <a:lnTo>
                    <a:pt x="4228" y="3598"/>
                  </a:lnTo>
                  <a:lnTo>
                    <a:pt x="4244" y="3616"/>
                  </a:lnTo>
                  <a:lnTo>
                    <a:pt x="4261" y="3634"/>
                  </a:lnTo>
                  <a:lnTo>
                    <a:pt x="4295" y="3669"/>
                  </a:lnTo>
                  <a:lnTo>
                    <a:pt x="4328" y="3704"/>
                  </a:lnTo>
                  <a:lnTo>
                    <a:pt x="4345" y="3723"/>
                  </a:lnTo>
                  <a:lnTo>
                    <a:pt x="4361" y="3740"/>
                  </a:lnTo>
                  <a:lnTo>
                    <a:pt x="4376" y="3759"/>
                  </a:lnTo>
                  <a:lnTo>
                    <a:pt x="4390" y="3776"/>
                  </a:lnTo>
                  <a:lnTo>
                    <a:pt x="4404" y="3795"/>
                  </a:lnTo>
                  <a:lnTo>
                    <a:pt x="4416" y="3814"/>
                  </a:lnTo>
                  <a:lnTo>
                    <a:pt x="4426" y="3833"/>
                  </a:lnTo>
                  <a:lnTo>
                    <a:pt x="4436" y="3852"/>
                  </a:lnTo>
                  <a:lnTo>
                    <a:pt x="4444" y="3872"/>
                  </a:lnTo>
                  <a:lnTo>
                    <a:pt x="4449" y="3892"/>
                  </a:lnTo>
                  <a:lnTo>
                    <a:pt x="4453" y="3912"/>
                  </a:lnTo>
                  <a:lnTo>
                    <a:pt x="4454" y="3933"/>
                  </a:lnTo>
                  <a:lnTo>
                    <a:pt x="4432" y="3932"/>
                  </a:lnTo>
                  <a:lnTo>
                    <a:pt x="4410" y="3929"/>
                  </a:lnTo>
                  <a:lnTo>
                    <a:pt x="4388" y="3922"/>
                  </a:lnTo>
                  <a:lnTo>
                    <a:pt x="4365" y="3915"/>
                  </a:lnTo>
                  <a:lnTo>
                    <a:pt x="4344" y="3905"/>
                  </a:lnTo>
                  <a:lnTo>
                    <a:pt x="4321" y="3894"/>
                  </a:lnTo>
                  <a:lnTo>
                    <a:pt x="4298" y="3881"/>
                  </a:lnTo>
                  <a:lnTo>
                    <a:pt x="4276" y="3865"/>
                  </a:lnTo>
                  <a:lnTo>
                    <a:pt x="4254" y="3849"/>
                  </a:lnTo>
                  <a:lnTo>
                    <a:pt x="4232" y="3832"/>
                  </a:lnTo>
                  <a:lnTo>
                    <a:pt x="4211" y="3812"/>
                  </a:lnTo>
                  <a:lnTo>
                    <a:pt x="4190" y="3792"/>
                  </a:lnTo>
                  <a:lnTo>
                    <a:pt x="4170" y="3771"/>
                  </a:lnTo>
                  <a:lnTo>
                    <a:pt x="4151" y="3749"/>
                  </a:lnTo>
                  <a:lnTo>
                    <a:pt x="4131" y="3726"/>
                  </a:lnTo>
                  <a:lnTo>
                    <a:pt x="4113" y="3703"/>
                  </a:lnTo>
                  <a:lnTo>
                    <a:pt x="4096" y="3678"/>
                  </a:lnTo>
                  <a:lnTo>
                    <a:pt x="4080" y="3654"/>
                  </a:lnTo>
                  <a:lnTo>
                    <a:pt x="4064" y="3629"/>
                  </a:lnTo>
                  <a:lnTo>
                    <a:pt x="4050" y="3604"/>
                  </a:lnTo>
                  <a:lnTo>
                    <a:pt x="4038" y="3579"/>
                  </a:lnTo>
                  <a:lnTo>
                    <a:pt x="4026" y="3553"/>
                  </a:lnTo>
                  <a:lnTo>
                    <a:pt x="4016" y="3529"/>
                  </a:lnTo>
                  <a:lnTo>
                    <a:pt x="4008" y="3504"/>
                  </a:lnTo>
                  <a:lnTo>
                    <a:pt x="4000" y="3480"/>
                  </a:lnTo>
                  <a:lnTo>
                    <a:pt x="3995" y="3456"/>
                  </a:lnTo>
                  <a:lnTo>
                    <a:pt x="3991" y="3433"/>
                  </a:lnTo>
                  <a:lnTo>
                    <a:pt x="3989" y="3412"/>
                  </a:lnTo>
                  <a:lnTo>
                    <a:pt x="3989" y="3390"/>
                  </a:lnTo>
                  <a:lnTo>
                    <a:pt x="3991" y="3369"/>
                  </a:lnTo>
                  <a:lnTo>
                    <a:pt x="3995" y="3349"/>
                  </a:lnTo>
                  <a:lnTo>
                    <a:pt x="4001" y="3332"/>
                  </a:lnTo>
                  <a:lnTo>
                    <a:pt x="3994" y="3331"/>
                  </a:lnTo>
                  <a:lnTo>
                    <a:pt x="3987" y="3330"/>
                  </a:lnTo>
                  <a:lnTo>
                    <a:pt x="3979" y="3329"/>
                  </a:lnTo>
                  <a:lnTo>
                    <a:pt x="3973" y="3327"/>
                  </a:lnTo>
                  <a:lnTo>
                    <a:pt x="3959" y="3321"/>
                  </a:lnTo>
                  <a:lnTo>
                    <a:pt x="3944" y="3315"/>
                  </a:lnTo>
                  <a:lnTo>
                    <a:pt x="3930" y="3308"/>
                  </a:lnTo>
                  <a:lnTo>
                    <a:pt x="3917" y="3303"/>
                  </a:lnTo>
                  <a:lnTo>
                    <a:pt x="3911" y="3300"/>
                  </a:lnTo>
                  <a:lnTo>
                    <a:pt x="3903" y="3298"/>
                  </a:lnTo>
                  <a:lnTo>
                    <a:pt x="3896" y="3297"/>
                  </a:lnTo>
                  <a:lnTo>
                    <a:pt x="3890" y="3297"/>
                  </a:lnTo>
                  <a:lnTo>
                    <a:pt x="3880" y="3280"/>
                  </a:lnTo>
                  <a:lnTo>
                    <a:pt x="3864" y="3255"/>
                  </a:lnTo>
                  <a:lnTo>
                    <a:pt x="3842" y="3224"/>
                  </a:lnTo>
                  <a:lnTo>
                    <a:pt x="3816" y="3189"/>
                  </a:lnTo>
                  <a:lnTo>
                    <a:pt x="3757" y="3112"/>
                  </a:lnTo>
                  <a:lnTo>
                    <a:pt x="3693" y="3030"/>
                  </a:lnTo>
                  <a:lnTo>
                    <a:pt x="3633" y="2953"/>
                  </a:lnTo>
                  <a:lnTo>
                    <a:pt x="3584" y="2891"/>
                  </a:lnTo>
                  <a:lnTo>
                    <a:pt x="3566" y="2868"/>
                  </a:lnTo>
                  <a:lnTo>
                    <a:pt x="3554" y="2853"/>
                  </a:lnTo>
                  <a:lnTo>
                    <a:pt x="3551" y="2849"/>
                  </a:lnTo>
                  <a:lnTo>
                    <a:pt x="3549" y="2845"/>
                  </a:lnTo>
                  <a:lnTo>
                    <a:pt x="3550" y="2845"/>
                  </a:lnTo>
                  <a:lnTo>
                    <a:pt x="3552" y="2848"/>
                  </a:lnTo>
                  <a:lnTo>
                    <a:pt x="3544" y="2848"/>
                  </a:lnTo>
                  <a:lnTo>
                    <a:pt x="3538" y="2847"/>
                  </a:lnTo>
                  <a:lnTo>
                    <a:pt x="3530" y="2844"/>
                  </a:lnTo>
                  <a:lnTo>
                    <a:pt x="3524" y="2842"/>
                  </a:lnTo>
                  <a:lnTo>
                    <a:pt x="3509" y="2836"/>
                  </a:lnTo>
                  <a:lnTo>
                    <a:pt x="3495" y="2829"/>
                  </a:lnTo>
                  <a:lnTo>
                    <a:pt x="3481" y="2821"/>
                  </a:lnTo>
                  <a:lnTo>
                    <a:pt x="3467" y="2816"/>
                  </a:lnTo>
                  <a:lnTo>
                    <a:pt x="3459" y="2814"/>
                  </a:lnTo>
                  <a:lnTo>
                    <a:pt x="3452" y="2812"/>
                  </a:lnTo>
                  <a:lnTo>
                    <a:pt x="3445" y="2811"/>
                  </a:lnTo>
                  <a:lnTo>
                    <a:pt x="3437" y="2809"/>
                  </a:lnTo>
                  <a:lnTo>
                    <a:pt x="3431" y="2817"/>
                  </a:lnTo>
                  <a:lnTo>
                    <a:pt x="3423" y="2823"/>
                  </a:lnTo>
                  <a:lnTo>
                    <a:pt x="3414" y="2828"/>
                  </a:lnTo>
                  <a:lnTo>
                    <a:pt x="3406" y="2832"/>
                  </a:lnTo>
                  <a:lnTo>
                    <a:pt x="3386" y="2840"/>
                  </a:lnTo>
                  <a:lnTo>
                    <a:pt x="3364" y="2848"/>
                  </a:lnTo>
                  <a:lnTo>
                    <a:pt x="3344" y="2854"/>
                  </a:lnTo>
                  <a:lnTo>
                    <a:pt x="3324" y="2862"/>
                  </a:lnTo>
                  <a:lnTo>
                    <a:pt x="3314" y="2866"/>
                  </a:lnTo>
                  <a:lnTo>
                    <a:pt x="3305" y="2871"/>
                  </a:lnTo>
                  <a:lnTo>
                    <a:pt x="3297" y="2876"/>
                  </a:lnTo>
                  <a:lnTo>
                    <a:pt x="3289" y="2883"/>
                  </a:lnTo>
                  <a:lnTo>
                    <a:pt x="3251" y="2921"/>
                  </a:lnTo>
                  <a:lnTo>
                    <a:pt x="3251" y="2996"/>
                  </a:lnTo>
                  <a:lnTo>
                    <a:pt x="3213" y="3034"/>
                  </a:lnTo>
                  <a:lnTo>
                    <a:pt x="3141" y="3034"/>
                  </a:lnTo>
                  <a:lnTo>
                    <a:pt x="3103" y="3072"/>
                  </a:lnTo>
                  <a:lnTo>
                    <a:pt x="3088" y="3099"/>
                  </a:lnTo>
                  <a:lnTo>
                    <a:pt x="3073" y="3121"/>
                  </a:lnTo>
                  <a:lnTo>
                    <a:pt x="3058" y="3143"/>
                  </a:lnTo>
                  <a:lnTo>
                    <a:pt x="3040" y="3165"/>
                  </a:lnTo>
                  <a:lnTo>
                    <a:pt x="3022" y="3186"/>
                  </a:lnTo>
                  <a:lnTo>
                    <a:pt x="3001" y="3208"/>
                  </a:lnTo>
                  <a:lnTo>
                    <a:pt x="2977" y="3233"/>
                  </a:lnTo>
                  <a:lnTo>
                    <a:pt x="2951" y="3259"/>
                  </a:lnTo>
                  <a:lnTo>
                    <a:pt x="2958" y="3273"/>
                  </a:lnTo>
                  <a:lnTo>
                    <a:pt x="2963" y="3286"/>
                  </a:lnTo>
                  <a:lnTo>
                    <a:pt x="2968" y="3300"/>
                  </a:lnTo>
                  <a:lnTo>
                    <a:pt x="2973" y="3313"/>
                  </a:lnTo>
                  <a:lnTo>
                    <a:pt x="2979" y="3340"/>
                  </a:lnTo>
                  <a:lnTo>
                    <a:pt x="2984" y="3366"/>
                  </a:lnTo>
                  <a:lnTo>
                    <a:pt x="2987" y="3389"/>
                  </a:lnTo>
                  <a:lnTo>
                    <a:pt x="2988" y="3411"/>
                  </a:lnTo>
                  <a:lnTo>
                    <a:pt x="2988" y="3430"/>
                  </a:lnTo>
                  <a:lnTo>
                    <a:pt x="2989" y="3445"/>
                  </a:lnTo>
                  <a:lnTo>
                    <a:pt x="2878" y="3560"/>
                  </a:lnTo>
                  <a:lnTo>
                    <a:pt x="2802" y="3560"/>
                  </a:lnTo>
                  <a:lnTo>
                    <a:pt x="2798" y="3559"/>
                  </a:lnTo>
                  <a:lnTo>
                    <a:pt x="2795" y="3558"/>
                  </a:lnTo>
                  <a:lnTo>
                    <a:pt x="2791" y="3556"/>
                  </a:lnTo>
                  <a:lnTo>
                    <a:pt x="2786" y="3553"/>
                  </a:lnTo>
                  <a:lnTo>
                    <a:pt x="2778" y="3546"/>
                  </a:lnTo>
                  <a:lnTo>
                    <a:pt x="2769" y="3536"/>
                  </a:lnTo>
                  <a:lnTo>
                    <a:pt x="2759" y="3523"/>
                  </a:lnTo>
                  <a:lnTo>
                    <a:pt x="2750" y="3510"/>
                  </a:lnTo>
                  <a:lnTo>
                    <a:pt x="2742" y="3495"/>
                  </a:lnTo>
                  <a:lnTo>
                    <a:pt x="2733" y="3479"/>
                  </a:lnTo>
                  <a:lnTo>
                    <a:pt x="2724" y="3463"/>
                  </a:lnTo>
                  <a:lnTo>
                    <a:pt x="2717" y="3447"/>
                  </a:lnTo>
                  <a:lnTo>
                    <a:pt x="2710" y="3430"/>
                  </a:lnTo>
                  <a:lnTo>
                    <a:pt x="2703" y="3416"/>
                  </a:lnTo>
                  <a:lnTo>
                    <a:pt x="2698" y="3402"/>
                  </a:lnTo>
                  <a:lnTo>
                    <a:pt x="2695" y="3389"/>
                  </a:lnTo>
                  <a:lnTo>
                    <a:pt x="2693" y="3378"/>
                  </a:lnTo>
                  <a:lnTo>
                    <a:pt x="2691" y="3370"/>
                  </a:lnTo>
                  <a:lnTo>
                    <a:pt x="2685" y="3369"/>
                  </a:lnTo>
                  <a:lnTo>
                    <a:pt x="2677" y="3368"/>
                  </a:lnTo>
                  <a:lnTo>
                    <a:pt x="2670" y="3366"/>
                  </a:lnTo>
                  <a:lnTo>
                    <a:pt x="2663" y="3364"/>
                  </a:lnTo>
                  <a:lnTo>
                    <a:pt x="2649" y="3358"/>
                  </a:lnTo>
                  <a:lnTo>
                    <a:pt x="2635" y="3351"/>
                  </a:lnTo>
                  <a:lnTo>
                    <a:pt x="2621" y="3344"/>
                  </a:lnTo>
                  <a:lnTo>
                    <a:pt x="2606" y="3337"/>
                  </a:lnTo>
                  <a:lnTo>
                    <a:pt x="2599" y="3335"/>
                  </a:lnTo>
                  <a:lnTo>
                    <a:pt x="2592" y="3333"/>
                  </a:lnTo>
                  <a:lnTo>
                    <a:pt x="2585" y="3332"/>
                  </a:lnTo>
                  <a:lnTo>
                    <a:pt x="2577" y="3332"/>
                  </a:lnTo>
                  <a:lnTo>
                    <a:pt x="2577" y="3319"/>
                  </a:lnTo>
                  <a:lnTo>
                    <a:pt x="2576" y="3306"/>
                  </a:lnTo>
                  <a:lnTo>
                    <a:pt x="2575" y="3294"/>
                  </a:lnTo>
                  <a:lnTo>
                    <a:pt x="2573" y="3283"/>
                  </a:lnTo>
                  <a:lnTo>
                    <a:pt x="2567" y="3261"/>
                  </a:lnTo>
                  <a:lnTo>
                    <a:pt x="2563" y="3239"/>
                  </a:lnTo>
                  <a:lnTo>
                    <a:pt x="2562" y="3229"/>
                  </a:lnTo>
                  <a:lnTo>
                    <a:pt x="2561" y="3219"/>
                  </a:lnTo>
                  <a:lnTo>
                    <a:pt x="2561" y="3208"/>
                  </a:lnTo>
                  <a:lnTo>
                    <a:pt x="2562" y="3196"/>
                  </a:lnTo>
                  <a:lnTo>
                    <a:pt x="2564" y="3185"/>
                  </a:lnTo>
                  <a:lnTo>
                    <a:pt x="2566" y="3172"/>
                  </a:lnTo>
                  <a:lnTo>
                    <a:pt x="2572" y="3159"/>
                  </a:lnTo>
                  <a:lnTo>
                    <a:pt x="2577" y="3145"/>
                  </a:lnTo>
                  <a:lnTo>
                    <a:pt x="2570" y="3138"/>
                  </a:lnTo>
                  <a:lnTo>
                    <a:pt x="2564" y="3130"/>
                  </a:lnTo>
                  <a:lnTo>
                    <a:pt x="2557" y="3121"/>
                  </a:lnTo>
                  <a:lnTo>
                    <a:pt x="2551" y="3113"/>
                  </a:lnTo>
                  <a:lnTo>
                    <a:pt x="2539" y="3093"/>
                  </a:lnTo>
                  <a:lnTo>
                    <a:pt x="2528" y="3071"/>
                  </a:lnTo>
                  <a:lnTo>
                    <a:pt x="2517" y="3048"/>
                  </a:lnTo>
                  <a:lnTo>
                    <a:pt x="2508" y="3024"/>
                  </a:lnTo>
                  <a:lnTo>
                    <a:pt x="2500" y="2999"/>
                  </a:lnTo>
                  <a:lnTo>
                    <a:pt x="2492" y="2973"/>
                  </a:lnTo>
                  <a:lnTo>
                    <a:pt x="2485" y="2946"/>
                  </a:lnTo>
                  <a:lnTo>
                    <a:pt x="2480" y="2920"/>
                  </a:lnTo>
                  <a:lnTo>
                    <a:pt x="2474" y="2892"/>
                  </a:lnTo>
                  <a:lnTo>
                    <a:pt x="2470" y="2866"/>
                  </a:lnTo>
                  <a:lnTo>
                    <a:pt x="2468" y="2841"/>
                  </a:lnTo>
                  <a:lnTo>
                    <a:pt x="2466" y="2817"/>
                  </a:lnTo>
                  <a:lnTo>
                    <a:pt x="2464" y="2793"/>
                  </a:lnTo>
                  <a:lnTo>
                    <a:pt x="2464" y="2772"/>
                  </a:lnTo>
                  <a:lnTo>
                    <a:pt x="2464" y="2779"/>
                  </a:lnTo>
                  <a:lnTo>
                    <a:pt x="2462" y="2787"/>
                  </a:lnTo>
                  <a:lnTo>
                    <a:pt x="2460" y="2793"/>
                  </a:lnTo>
                  <a:lnTo>
                    <a:pt x="2458" y="2801"/>
                  </a:lnTo>
                  <a:lnTo>
                    <a:pt x="2453" y="2815"/>
                  </a:lnTo>
                  <a:lnTo>
                    <a:pt x="2446" y="2828"/>
                  </a:lnTo>
                  <a:lnTo>
                    <a:pt x="2440" y="2842"/>
                  </a:lnTo>
                  <a:lnTo>
                    <a:pt x="2434" y="2856"/>
                  </a:lnTo>
                  <a:lnTo>
                    <a:pt x="2432" y="2863"/>
                  </a:lnTo>
                  <a:lnTo>
                    <a:pt x="2431" y="2869"/>
                  </a:lnTo>
                  <a:lnTo>
                    <a:pt x="2430" y="2876"/>
                  </a:lnTo>
                  <a:lnTo>
                    <a:pt x="2429" y="2883"/>
                  </a:lnTo>
                  <a:lnTo>
                    <a:pt x="2416" y="2883"/>
                  </a:lnTo>
                  <a:lnTo>
                    <a:pt x="2402" y="2880"/>
                  </a:lnTo>
                  <a:lnTo>
                    <a:pt x="2389" y="2879"/>
                  </a:lnTo>
                  <a:lnTo>
                    <a:pt x="2379" y="2876"/>
                  </a:lnTo>
                  <a:lnTo>
                    <a:pt x="2368" y="2873"/>
                  </a:lnTo>
                  <a:lnTo>
                    <a:pt x="2358" y="2869"/>
                  </a:lnTo>
                  <a:lnTo>
                    <a:pt x="2348" y="2865"/>
                  </a:lnTo>
                  <a:lnTo>
                    <a:pt x="2338" y="2861"/>
                  </a:lnTo>
                  <a:lnTo>
                    <a:pt x="2322" y="2850"/>
                  </a:lnTo>
                  <a:lnTo>
                    <a:pt x="2307" y="2837"/>
                  </a:lnTo>
                  <a:lnTo>
                    <a:pt x="2291" y="2824"/>
                  </a:lnTo>
                  <a:lnTo>
                    <a:pt x="2277" y="2809"/>
                  </a:lnTo>
                  <a:lnTo>
                    <a:pt x="2129" y="2809"/>
                  </a:lnTo>
                  <a:lnTo>
                    <a:pt x="2129" y="2803"/>
                  </a:lnTo>
                  <a:lnTo>
                    <a:pt x="2130" y="2795"/>
                  </a:lnTo>
                  <a:lnTo>
                    <a:pt x="2132" y="2789"/>
                  </a:lnTo>
                  <a:lnTo>
                    <a:pt x="2134" y="2781"/>
                  </a:lnTo>
                  <a:lnTo>
                    <a:pt x="2141" y="2767"/>
                  </a:lnTo>
                  <a:lnTo>
                    <a:pt x="2147" y="2753"/>
                  </a:lnTo>
                  <a:lnTo>
                    <a:pt x="2154" y="2739"/>
                  </a:lnTo>
                  <a:lnTo>
                    <a:pt x="2160" y="2724"/>
                  </a:lnTo>
                  <a:lnTo>
                    <a:pt x="2163" y="2717"/>
                  </a:lnTo>
                  <a:lnTo>
                    <a:pt x="2165" y="2710"/>
                  </a:lnTo>
                  <a:lnTo>
                    <a:pt x="2166" y="2703"/>
                  </a:lnTo>
                  <a:lnTo>
                    <a:pt x="2166" y="2696"/>
                  </a:lnTo>
                  <a:lnTo>
                    <a:pt x="2153" y="2701"/>
                  </a:lnTo>
                  <a:lnTo>
                    <a:pt x="2141" y="2705"/>
                  </a:lnTo>
                  <a:lnTo>
                    <a:pt x="2131" y="2706"/>
                  </a:lnTo>
                  <a:lnTo>
                    <a:pt x="2122" y="2706"/>
                  </a:lnTo>
                  <a:lnTo>
                    <a:pt x="2115" y="2703"/>
                  </a:lnTo>
                  <a:lnTo>
                    <a:pt x="2109" y="2698"/>
                  </a:lnTo>
                  <a:lnTo>
                    <a:pt x="2104" y="2693"/>
                  </a:lnTo>
                  <a:lnTo>
                    <a:pt x="2099" y="2686"/>
                  </a:lnTo>
                  <a:lnTo>
                    <a:pt x="2097" y="2680"/>
                  </a:lnTo>
                  <a:lnTo>
                    <a:pt x="2094" y="2671"/>
                  </a:lnTo>
                  <a:lnTo>
                    <a:pt x="2093" y="2663"/>
                  </a:lnTo>
                  <a:lnTo>
                    <a:pt x="2092" y="2655"/>
                  </a:lnTo>
                  <a:lnTo>
                    <a:pt x="2091" y="2638"/>
                  </a:lnTo>
                  <a:lnTo>
                    <a:pt x="2091" y="2623"/>
                  </a:lnTo>
                  <a:lnTo>
                    <a:pt x="1942" y="2772"/>
                  </a:lnTo>
                  <a:lnTo>
                    <a:pt x="1934" y="2771"/>
                  </a:lnTo>
                  <a:lnTo>
                    <a:pt x="1924" y="2768"/>
                  </a:lnTo>
                  <a:lnTo>
                    <a:pt x="1913" y="2765"/>
                  </a:lnTo>
                  <a:lnTo>
                    <a:pt x="1902" y="2759"/>
                  </a:lnTo>
                  <a:lnTo>
                    <a:pt x="1875" y="2746"/>
                  </a:lnTo>
                  <a:lnTo>
                    <a:pt x="1847" y="2729"/>
                  </a:lnTo>
                  <a:lnTo>
                    <a:pt x="1819" y="2710"/>
                  </a:lnTo>
                  <a:lnTo>
                    <a:pt x="1794" y="2692"/>
                  </a:lnTo>
                  <a:lnTo>
                    <a:pt x="1771" y="2673"/>
                  </a:lnTo>
                  <a:lnTo>
                    <a:pt x="1755" y="2658"/>
                  </a:lnTo>
                  <a:lnTo>
                    <a:pt x="1748" y="2661"/>
                  </a:lnTo>
                  <a:lnTo>
                    <a:pt x="1741" y="2663"/>
                  </a:lnTo>
                  <a:lnTo>
                    <a:pt x="1733" y="2665"/>
                  </a:lnTo>
                  <a:lnTo>
                    <a:pt x="1725" y="2668"/>
                  </a:lnTo>
                  <a:lnTo>
                    <a:pt x="1709" y="2669"/>
                  </a:lnTo>
                  <a:lnTo>
                    <a:pt x="1693" y="2668"/>
                  </a:lnTo>
                  <a:lnTo>
                    <a:pt x="1676" y="2665"/>
                  </a:lnTo>
                  <a:lnTo>
                    <a:pt x="1660" y="2661"/>
                  </a:lnTo>
                  <a:lnTo>
                    <a:pt x="1644" y="2656"/>
                  </a:lnTo>
                  <a:lnTo>
                    <a:pt x="1627" y="2649"/>
                  </a:lnTo>
                  <a:lnTo>
                    <a:pt x="1611" y="2643"/>
                  </a:lnTo>
                  <a:lnTo>
                    <a:pt x="1596" y="2634"/>
                  </a:lnTo>
                  <a:lnTo>
                    <a:pt x="1581" y="2625"/>
                  </a:lnTo>
                  <a:lnTo>
                    <a:pt x="1568" y="2616"/>
                  </a:lnTo>
                  <a:lnTo>
                    <a:pt x="1556" y="2608"/>
                  </a:lnTo>
                  <a:lnTo>
                    <a:pt x="1544" y="2599"/>
                  </a:lnTo>
                  <a:lnTo>
                    <a:pt x="1536" y="2590"/>
                  </a:lnTo>
                  <a:lnTo>
                    <a:pt x="1527" y="2581"/>
                  </a:lnTo>
                  <a:lnTo>
                    <a:pt x="1520" y="2589"/>
                  </a:lnTo>
                  <a:lnTo>
                    <a:pt x="1513" y="2596"/>
                  </a:lnTo>
                  <a:lnTo>
                    <a:pt x="1505" y="2601"/>
                  </a:lnTo>
                  <a:lnTo>
                    <a:pt x="1496" y="2607"/>
                  </a:lnTo>
                  <a:lnTo>
                    <a:pt x="1479" y="2616"/>
                  </a:lnTo>
                  <a:lnTo>
                    <a:pt x="1460" y="2625"/>
                  </a:lnTo>
                  <a:lnTo>
                    <a:pt x="1441" y="2632"/>
                  </a:lnTo>
                  <a:lnTo>
                    <a:pt x="1420" y="2637"/>
                  </a:lnTo>
                  <a:lnTo>
                    <a:pt x="1399" y="2641"/>
                  </a:lnTo>
                  <a:lnTo>
                    <a:pt x="1379" y="2644"/>
                  </a:lnTo>
                  <a:lnTo>
                    <a:pt x="1357" y="2645"/>
                  </a:lnTo>
                  <a:lnTo>
                    <a:pt x="1336" y="2646"/>
                  </a:lnTo>
                  <a:lnTo>
                    <a:pt x="1315" y="2645"/>
                  </a:lnTo>
                  <a:lnTo>
                    <a:pt x="1296" y="2643"/>
                  </a:lnTo>
                  <a:lnTo>
                    <a:pt x="1276" y="2639"/>
                  </a:lnTo>
                  <a:lnTo>
                    <a:pt x="1259" y="2635"/>
                  </a:lnTo>
                  <a:lnTo>
                    <a:pt x="1242" y="2629"/>
                  </a:lnTo>
                  <a:lnTo>
                    <a:pt x="1227" y="2623"/>
                  </a:lnTo>
                  <a:lnTo>
                    <a:pt x="1192" y="2581"/>
                  </a:lnTo>
                  <a:lnTo>
                    <a:pt x="1178" y="2552"/>
                  </a:lnTo>
                  <a:lnTo>
                    <a:pt x="1162" y="2518"/>
                  </a:lnTo>
                  <a:lnTo>
                    <a:pt x="1153" y="2501"/>
                  </a:lnTo>
                  <a:lnTo>
                    <a:pt x="1143" y="2484"/>
                  </a:lnTo>
                  <a:lnTo>
                    <a:pt x="1133" y="2468"/>
                  </a:lnTo>
                  <a:lnTo>
                    <a:pt x="1121" y="2454"/>
                  </a:lnTo>
                  <a:lnTo>
                    <a:pt x="1115" y="2447"/>
                  </a:lnTo>
                  <a:lnTo>
                    <a:pt x="1108" y="2441"/>
                  </a:lnTo>
                  <a:lnTo>
                    <a:pt x="1102" y="2435"/>
                  </a:lnTo>
                  <a:lnTo>
                    <a:pt x="1094" y="2430"/>
                  </a:lnTo>
                  <a:lnTo>
                    <a:pt x="1086" y="2425"/>
                  </a:lnTo>
                  <a:lnTo>
                    <a:pt x="1078" y="2422"/>
                  </a:lnTo>
                  <a:lnTo>
                    <a:pt x="1069" y="2419"/>
                  </a:lnTo>
                  <a:lnTo>
                    <a:pt x="1060" y="2417"/>
                  </a:lnTo>
                  <a:lnTo>
                    <a:pt x="1050" y="2416"/>
                  </a:lnTo>
                  <a:lnTo>
                    <a:pt x="1040" y="2416"/>
                  </a:lnTo>
                  <a:lnTo>
                    <a:pt x="1030" y="2417"/>
                  </a:lnTo>
                  <a:lnTo>
                    <a:pt x="1019" y="2418"/>
                  </a:lnTo>
                  <a:lnTo>
                    <a:pt x="1007" y="2421"/>
                  </a:lnTo>
                  <a:lnTo>
                    <a:pt x="994" y="2424"/>
                  </a:lnTo>
                  <a:lnTo>
                    <a:pt x="982" y="2430"/>
                  </a:lnTo>
                  <a:lnTo>
                    <a:pt x="967" y="2436"/>
                  </a:lnTo>
                  <a:lnTo>
                    <a:pt x="1009" y="2477"/>
                  </a:lnTo>
                  <a:lnTo>
                    <a:pt x="1050" y="2515"/>
                  </a:lnTo>
                  <a:lnTo>
                    <a:pt x="1091" y="2552"/>
                  </a:lnTo>
                  <a:lnTo>
                    <a:pt x="1131" y="2590"/>
                  </a:lnTo>
                  <a:lnTo>
                    <a:pt x="1150" y="2610"/>
                  </a:lnTo>
                  <a:lnTo>
                    <a:pt x="1169" y="2629"/>
                  </a:lnTo>
                  <a:lnTo>
                    <a:pt x="1187" y="2650"/>
                  </a:lnTo>
                  <a:lnTo>
                    <a:pt x="1204" y="2672"/>
                  </a:lnTo>
                  <a:lnTo>
                    <a:pt x="1221" y="2695"/>
                  </a:lnTo>
                  <a:lnTo>
                    <a:pt x="1238" y="2719"/>
                  </a:lnTo>
                  <a:lnTo>
                    <a:pt x="1253" y="2745"/>
                  </a:lnTo>
                  <a:lnTo>
                    <a:pt x="1268" y="2772"/>
                  </a:lnTo>
                  <a:lnTo>
                    <a:pt x="1281" y="2771"/>
                  </a:lnTo>
                  <a:lnTo>
                    <a:pt x="1293" y="2769"/>
                  </a:lnTo>
                  <a:lnTo>
                    <a:pt x="1305" y="2766"/>
                  </a:lnTo>
                  <a:lnTo>
                    <a:pt x="1317" y="2763"/>
                  </a:lnTo>
                  <a:lnTo>
                    <a:pt x="1327" y="2757"/>
                  </a:lnTo>
                  <a:lnTo>
                    <a:pt x="1338" y="2752"/>
                  </a:lnTo>
                  <a:lnTo>
                    <a:pt x="1348" y="2746"/>
                  </a:lnTo>
                  <a:lnTo>
                    <a:pt x="1357" y="2741"/>
                  </a:lnTo>
                  <a:lnTo>
                    <a:pt x="1374" y="2730"/>
                  </a:lnTo>
                  <a:lnTo>
                    <a:pt x="1391" y="2719"/>
                  </a:lnTo>
                  <a:lnTo>
                    <a:pt x="1398" y="2716"/>
                  </a:lnTo>
                  <a:lnTo>
                    <a:pt x="1406" y="2712"/>
                  </a:lnTo>
                  <a:lnTo>
                    <a:pt x="1413" y="2710"/>
                  </a:lnTo>
                  <a:lnTo>
                    <a:pt x="1420" y="2709"/>
                  </a:lnTo>
                  <a:lnTo>
                    <a:pt x="1434" y="2647"/>
                  </a:lnTo>
                  <a:lnTo>
                    <a:pt x="1434" y="2653"/>
                  </a:lnTo>
                  <a:lnTo>
                    <a:pt x="1435" y="2659"/>
                  </a:lnTo>
                  <a:lnTo>
                    <a:pt x="1437" y="2663"/>
                  </a:lnTo>
                  <a:lnTo>
                    <a:pt x="1440" y="2667"/>
                  </a:lnTo>
                  <a:lnTo>
                    <a:pt x="1446" y="2672"/>
                  </a:lnTo>
                  <a:lnTo>
                    <a:pt x="1453" y="2677"/>
                  </a:lnTo>
                  <a:lnTo>
                    <a:pt x="1460" y="2682"/>
                  </a:lnTo>
                  <a:lnTo>
                    <a:pt x="1466" y="2688"/>
                  </a:lnTo>
                  <a:lnTo>
                    <a:pt x="1468" y="2693"/>
                  </a:lnTo>
                  <a:lnTo>
                    <a:pt x="1470" y="2697"/>
                  </a:lnTo>
                  <a:lnTo>
                    <a:pt x="1471" y="2703"/>
                  </a:lnTo>
                  <a:lnTo>
                    <a:pt x="1472" y="2709"/>
                  </a:lnTo>
                  <a:lnTo>
                    <a:pt x="1485" y="2710"/>
                  </a:lnTo>
                  <a:lnTo>
                    <a:pt x="1497" y="2713"/>
                  </a:lnTo>
                  <a:lnTo>
                    <a:pt x="1508" y="2718"/>
                  </a:lnTo>
                  <a:lnTo>
                    <a:pt x="1518" y="2722"/>
                  </a:lnTo>
                  <a:lnTo>
                    <a:pt x="1529" y="2727"/>
                  </a:lnTo>
                  <a:lnTo>
                    <a:pt x="1540" y="2730"/>
                  </a:lnTo>
                  <a:lnTo>
                    <a:pt x="1552" y="2733"/>
                  </a:lnTo>
                  <a:lnTo>
                    <a:pt x="1565" y="2734"/>
                  </a:lnTo>
                  <a:lnTo>
                    <a:pt x="1713" y="2734"/>
                  </a:lnTo>
                  <a:lnTo>
                    <a:pt x="1694" y="2748"/>
                  </a:lnTo>
                  <a:lnTo>
                    <a:pt x="1675" y="2764"/>
                  </a:lnTo>
                  <a:lnTo>
                    <a:pt x="1659" y="2780"/>
                  </a:lnTo>
                  <a:lnTo>
                    <a:pt x="1642" y="2796"/>
                  </a:lnTo>
                  <a:lnTo>
                    <a:pt x="1627" y="2814"/>
                  </a:lnTo>
                  <a:lnTo>
                    <a:pt x="1612" y="2832"/>
                  </a:lnTo>
                  <a:lnTo>
                    <a:pt x="1598" y="2851"/>
                  </a:lnTo>
                  <a:lnTo>
                    <a:pt x="1585" y="2869"/>
                  </a:lnTo>
                  <a:lnTo>
                    <a:pt x="1556" y="2910"/>
                  </a:lnTo>
                  <a:lnTo>
                    <a:pt x="1526" y="2950"/>
                  </a:lnTo>
                  <a:lnTo>
                    <a:pt x="1510" y="2971"/>
                  </a:lnTo>
                  <a:lnTo>
                    <a:pt x="1493" y="2992"/>
                  </a:lnTo>
                  <a:lnTo>
                    <a:pt x="1474" y="3013"/>
                  </a:lnTo>
                  <a:lnTo>
                    <a:pt x="1455" y="3034"/>
                  </a:lnTo>
                  <a:lnTo>
                    <a:pt x="1302" y="3034"/>
                  </a:lnTo>
                  <a:lnTo>
                    <a:pt x="1302" y="3042"/>
                  </a:lnTo>
                  <a:lnTo>
                    <a:pt x="1301" y="3048"/>
                  </a:lnTo>
                  <a:lnTo>
                    <a:pt x="1299" y="3056"/>
                  </a:lnTo>
                  <a:lnTo>
                    <a:pt x="1297" y="3063"/>
                  </a:lnTo>
                  <a:lnTo>
                    <a:pt x="1291" y="3077"/>
                  </a:lnTo>
                  <a:lnTo>
                    <a:pt x="1286" y="3091"/>
                  </a:lnTo>
                  <a:lnTo>
                    <a:pt x="1279" y="3105"/>
                  </a:lnTo>
                  <a:lnTo>
                    <a:pt x="1274" y="3118"/>
                  </a:lnTo>
                  <a:lnTo>
                    <a:pt x="1272" y="3126"/>
                  </a:lnTo>
                  <a:lnTo>
                    <a:pt x="1269" y="3132"/>
                  </a:lnTo>
                  <a:lnTo>
                    <a:pt x="1268" y="3139"/>
                  </a:lnTo>
                  <a:lnTo>
                    <a:pt x="1268" y="3145"/>
                  </a:lnTo>
                  <a:lnTo>
                    <a:pt x="1257" y="3145"/>
                  </a:lnTo>
                  <a:lnTo>
                    <a:pt x="1247" y="3147"/>
                  </a:lnTo>
                  <a:lnTo>
                    <a:pt x="1235" y="3148"/>
                  </a:lnTo>
                  <a:lnTo>
                    <a:pt x="1224" y="3150"/>
                  </a:lnTo>
                  <a:lnTo>
                    <a:pt x="1201" y="3156"/>
                  </a:lnTo>
                  <a:lnTo>
                    <a:pt x="1177" y="3164"/>
                  </a:lnTo>
                  <a:lnTo>
                    <a:pt x="1153" y="3173"/>
                  </a:lnTo>
                  <a:lnTo>
                    <a:pt x="1128" y="3184"/>
                  </a:lnTo>
                  <a:lnTo>
                    <a:pt x="1104" y="3195"/>
                  </a:lnTo>
                  <a:lnTo>
                    <a:pt x="1079" y="3207"/>
                  </a:lnTo>
                  <a:lnTo>
                    <a:pt x="1030" y="3233"/>
                  </a:lnTo>
                  <a:lnTo>
                    <a:pt x="980" y="3258"/>
                  </a:lnTo>
                  <a:lnTo>
                    <a:pt x="958" y="3269"/>
                  </a:lnTo>
                  <a:lnTo>
                    <a:pt x="935" y="3280"/>
                  </a:lnTo>
                  <a:lnTo>
                    <a:pt x="913" y="3289"/>
                  </a:lnTo>
                  <a:lnTo>
                    <a:pt x="891" y="3297"/>
                  </a:lnTo>
                  <a:lnTo>
                    <a:pt x="874" y="3282"/>
                  </a:lnTo>
                  <a:lnTo>
                    <a:pt x="851" y="3263"/>
                  </a:lnTo>
                  <a:lnTo>
                    <a:pt x="825" y="3245"/>
                  </a:lnTo>
                  <a:lnTo>
                    <a:pt x="797" y="3226"/>
                  </a:lnTo>
                  <a:lnTo>
                    <a:pt x="769" y="3209"/>
                  </a:lnTo>
                  <a:lnTo>
                    <a:pt x="743" y="3196"/>
                  </a:lnTo>
                  <a:lnTo>
                    <a:pt x="732" y="3190"/>
                  </a:lnTo>
                  <a:lnTo>
                    <a:pt x="721" y="3187"/>
                  </a:lnTo>
                  <a:lnTo>
                    <a:pt x="712" y="3184"/>
                  </a:lnTo>
                  <a:lnTo>
                    <a:pt x="705" y="3184"/>
                  </a:lnTo>
                  <a:lnTo>
                    <a:pt x="705" y="3034"/>
                  </a:lnTo>
                  <a:lnTo>
                    <a:pt x="689" y="3019"/>
                  </a:lnTo>
                  <a:lnTo>
                    <a:pt x="671" y="2999"/>
                  </a:lnTo>
                  <a:lnTo>
                    <a:pt x="652" y="2977"/>
                  </a:lnTo>
                  <a:lnTo>
                    <a:pt x="634" y="2955"/>
                  </a:lnTo>
                  <a:lnTo>
                    <a:pt x="625" y="2941"/>
                  </a:lnTo>
                  <a:lnTo>
                    <a:pt x="617" y="2928"/>
                  </a:lnTo>
                  <a:lnTo>
                    <a:pt x="610" y="2915"/>
                  </a:lnTo>
                  <a:lnTo>
                    <a:pt x="603" y="2902"/>
                  </a:lnTo>
                  <a:lnTo>
                    <a:pt x="598" y="2889"/>
                  </a:lnTo>
                  <a:lnTo>
                    <a:pt x="594" y="2875"/>
                  </a:lnTo>
                  <a:lnTo>
                    <a:pt x="591" y="2862"/>
                  </a:lnTo>
                  <a:lnTo>
                    <a:pt x="591" y="2848"/>
                  </a:lnTo>
                  <a:lnTo>
                    <a:pt x="580" y="2851"/>
                  </a:lnTo>
                  <a:lnTo>
                    <a:pt x="572" y="2852"/>
                  </a:lnTo>
                  <a:lnTo>
                    <a:pt x="563" y="2852"/>
                  </a:lnTo>
                  <a:lnTo>
                    <a:pt x="554" y="2851"/>
                  </a:lnTo>
                  <a:lnTo>
                    <a:pt x="546" y="2850"/>
                  </a:lnTo>
                  <a:lnTo>
                    <a:pt x="539" y="2847"/>
                  </a:lnTo>
                  <a:lnTo>
                    <a:pt x="532" y="2842"/>
                  </a:lnTo>
                  <a:lnTo>
                    <a:pt x="525" y="2838"/>
                  </a:lnTo>
                  <a:lnTo>
                    <a:pt x="519" y="2832"/>
                  </a:lnTo>
                  <a:lnTo>
                    <a:pt x="513" y="2827"/>
                  </a:lnTo>
                  <a:lnTo>
                    <a:pt x="507" y="2820"/>
                  </a:lnTo>
                  <a:lnTo>
                    <a:pt x="502" y="2813"/>
                  </a:lnTo>
                  <a:lnTo>
                    <a:pt x="491" y="2797"/>
                  </a:lnTo>
                  <a:lnTo>
                    <a:pt x="480" y="2780"/>
                  </a:lnTo>
                  <a:lnTo>
                    <a:pt x="469" y="2763"/>
                  </a:lnTo>
                  <a:lnTo>
                    <a:pt x="458" y="2744"/>
                  </a:lnTo>
                  <a:lnTo>
                    <a:pt x="446" y="2725"/>
                  </a:lnTo>
                  <a:lnTo>
                    <a:pt x="434" y="2708"/>
                  </a:lnTo>
                  <a:lnTo>
                    <a:pt x="428" y="2700"/>
                  </a:lnTo>
                  <a:lnTo>
                    <a:pt x="420" y="2693"/>
                  </a:lnTo>
                  <a:lnTo>
                    <a:pt x="412" y="2685"/>
                  </a:lnTo>
                  <a:lnTo>
                    <a:pt x="404" y="2679"/>
                  </a:lnTo>
                  <a:lnTo>
                    <a:pt x="396" y="2672"/>
                  </a:lnTo>
                  <a:lnTo>
                    <a:pt x="386" y="2667"/>
                  </a:lnTo>
                  <a:lnTo>
                    <a:pt x="376" y="2662"/>
                  </a:lnTo>
                  <a:lnTo>
                    <a:pt x="367" y="2658"/>
                  </a:lnTo>
                  <a:lnTo>
                    <a:pt x="231" y="2658"/>
                  </a:lnTo>
                  <a:lnTo>
                    <a:pt x="213" y="2631"/>
                  </a:lnTo>
                  <a:lnTo>
                    <a:pt x="196" y="2604"/>
                  </a:lnTo>
                  <a:lnTo>
                    <a:pt x="181" y="2579"/>
                  </a:lnTo>
                  <a:lnTo>
                    <a:pt x="168" y="2554"/>
                  </a:lnTo>
                  <a:lnTo>
                    <a:pt x="144" y="2508"/>
                  </a:lnTo>
                  <a:lnTo>
                    <a:pt x="122" y="2468"/>
                  </a:lnTo>
                  <a:lnTo>
                    <a:pt x="111" y="2449"/>
                  </a:lnTo>
                  <a:lnTo>
                    <a:pt x="99" y="2432"/>
                  </a:lnTo>
                  <a:lnTo>
                    <a:pt x="87" y="2418"/>
                  </a:lnTo>
                  <a:lnTo>
                    <a:pt x="73" y="2404"/>
                  </a:lnTo>
                  <a:lnTo>
                    <a:pt x="67" y="2398"/>
                  </a:lnTo>
                  <a:lnTo>
                    <a:pt x="58" y="2393"/>
                  </a:lnTo>
                  <a:lnTo>
                    <a:pt x="50" y="2387"/>
                  </a:lnTo>
                  <a:lnTo>
                    <a:pt x="42" y="2383"/>
                  </a:lnTo>
                  <a:lnTo>
                    <a:pt x="32" y="2380"/>
                  </a:lnTo>
                  <a:lnTo>
                    <a:pt x="22" y="2376"/>
                  </a:lnTo>
                  <a:lnTo>
                    <a:pt x="11" y="2373"/>
                  </a:lnTo>
                  <a:lnTo>
                    <a:pt x="0" y="2371"/>
                  </a:lnTo>
                  <a:lnTo>
                    <a:pt x="13" y="2370"/>
                  </a:lnTo>
                  <a:lnTo>
                    <a:pt x="26" y="2368"/>
                  </a:lnTo>
                  <a:lnTo>
                    <a:pt x="38" y="2362"/>
                  </a:lnTo>
                  <a:lnTo>
                    <a:pt x="49" y="2357"/>
                  </a:lnTo>
                  <a:lnTo>
                    <a:pt x="59" y="2350"/>
                  </a:lnTo>
                  <a:lnTo>
                    <a:pt x="68" y="2341"/>
                  </a:lnTo>
                  <a:lnTo>
                    <a:pt x="76" y="2333"/>
                  </a:lnTo>
                  <a:lnTo>
                    <a:pt x="85" y="2323"/>
                  </a:lnTo>
                  <a:lnTo>
                    <a:pt x="115" y="2281"/>
                  </a:lnTo>
                  <a:lnTo>
                    <a:pt x="142" y="2247"/>
                  </a:lnTo>
                  <a:lnTo>
                    <a:pt x="141" y="2239"/>
                  </a:lnTo>
                  <a:lnTo>
                    <a:pt x="140" y="2232"/>
                  </a:lnTo>
                  <a:lnTo>
                    <a:pt x="139" y="2226"/>
                  </a:lnTo>
                  <a:lnTo>
                    <a:pt x="135" y="2218"/>
                  </a:lnTo>
                  <a:lnTo>
                    <a:pt x="130" y="2205"/>
                  </a:lnTo>
                  <a:lnTo>
                    <a:pt x="122" y="2191"/>
                  </a:lnTo>
                  <a:lnTo>
                    <a:pt x="116" y="2178"/>
                  </a:lnTo>
                  <a:lnTo>
                    <a:pt x="109" y="2164"/>
                  </a:lnTo>
                  <a:lnTo>
                    <a:pt x="107" y="2157"/>
                  </a:lnTo>
                  <a:lnTo>
                    <a:pt x="105" y="2151"/>
                  </a:lnTo>
                  <a:lnTo>
                    <a:pt x="104" y="2143"/>
                  </a:lnTo>
                  <a:lnTo>
                    <a:pt x="104" y="2136"/>
                  </a:lnTo>
                  <a:lnTo>
                    <a:pt x="826" y="1231"/>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9" name="Freeform 9"/>
            <p:cNvSpPr>
              <a:spLocks/>
            </p:cNvSpPr>
            <p:nvPr/>
          </p:nvSpPr>
          <p:spPr bwMode="auto">
            <a:xfrm>
              <a:off x="6370638" y="3389313"/>
              <a:ext cx="287338" cy="166688"/>
            </a:xfrm>
            <a:custGeom>
              <a:avLst/>
              <a:gdLst/>
              <a:ahLst/>
              <a:cxnLst>
                <a:cxn ang="0">
                  <a:pos x="141" y="196"/>
                </a:cxn>
                <a:cxn ang="0">
                  <a:pos x="106" y="201"/>
                </a:cxn>
                <a:cxn ang="0">
                  <a:pos x="98" y="197"/>
                </a:cxn>
                <a:cxn ang="0">
                  <a:pos x="107" y="187"/>
                </a:cxn>
                <a:cxn ang="0">
                  <a:pos x="149" y="148"/>
                </a:cxn>
                <a:cxn ang="0">
                  <a:pos x="107" y="110"/>
                </a:cxn>
                <a:cxn ang="0">
                  <a:pos x="72" y="89"/>
                </a:cxn>
                <a:cxn ang="0">
                  <a:pos x="40" y="80"/>
                </a:cxn>
                <a:cxn ang="0">
                  <a:pos x="0" y="75"/>
                </a:cxn>
                <a:cxn ang="0">
                  <a:pos x="91" y="1"/>
                </a:cxn>
                <a:cxn ang="0">
                  <a:pos x="118" y="12"/>
                </a:cxn>
                <a:cxn ang="0">
                  <a:pos x="159" y="32"/>
                </a:cxn>
                <a:cxn ang="0">
                  <a:pos x="180" y="37"/>
                </a:cxn>
                <a:cxn ang="0">
                  <a:pos x="189" y="52"/>
                </a:cxn>
                <a:cxn ang="0">
                  <a:pos x="198" y="81"/>
                </a:cxn>
                <a:cxn ang="0">
                  <a:pos x="216" y="122"/>
                </a:cxn>
                <a:cxn ang="0">
                  <a:pos x="222" y="142"/>
                </a:cxn>
                <a:cxn ang="0">
                  <a:pos x="249" y="147"/>
                </a:cxn>
                <a:cxn ang="0">
                  <a:pos x="283" y="140"/>
                </a:cxn>
                <a:cxn ang="0">
                  <a:pos x="312" y="127"/>
                </a:cxn>
                <a:cxn ang="0">
                  <a:pos x="359" y="89"/>
                </a:cxn>
                <a:cxn ang="0">
                  <a:pos x="423" y="80"/>
                </a:cxn>
                <a:cxn ang="0">
                  <a:pos x="518" y="97"/>
                </a:cxn>
                <a:cxn ang="0">
                  <a:pos x="621" y="131"/>
                </a:cxn>
                <a:cxn ang="0">
                  <a:pos x="669" y="153"/>
                </a:cxn>
                <a:cxn ang="0">
                  <a:pos x="711" y="180"/>
                </a:cxn>
                <a:cxn ang="0">
                  <a:pos x="747" y="211"/>
                </a:cxn>
                <a:cxn ang="0">
                  <a:pos x="771" y="244"/>
                </a:cxn>
                <a:cxn ang="0">
                  <a:pos x="784" y="284"/>
                </a:cxn>
                <a:cxn ang="0">
                  <a:pos x="840" y="313"/>
                </a:cxn>
                <a:cxn ang="0">
                  <a:pos x="921" y="352"/>
                </a:cxn>
                <a:cxn ang="0">
                  <a:pos x="969" y="387"/>
                </a:cxn>
                <a:cxn ang="0">
                  <a:pos x="1001" y="418"/>
                </a:cxn>
                <a:cxn ang="0">
                  <a:pos x="1030" y="453"/>
                </a:cxn>
                <a:cxn ang="0">
                  <a:pos x="1053" y="492"/>
                </a:cxn>
                <a:cxn ang="0">
                  <a:pos x="1070" y="535"/>
                </a:cxn>
                <a:cxn ang="0">
                  <a:pos x="1082" y="581"/>
                </a:cxn>
                <a:cxn ang="0">
                  <a:pos x="1085" y="632"/>
                </a:cxn>
                <a:cxn ang="0">
                  <a:pos x="1022" y="604"/>
                </a:cxn>
                <a:cxn ang="0">
                  <a:pos x="960" y="564"/>
                </a:cxn>
                <a:cxn ang="0">
                  <a:pos x="884" y="502"/>
                </a:cxn>
                <a:cxn ang="0">
                  <a:pos x="784" y="408"/>
                </a:cxn>
                <a:cxn ang="0">
                  <a:pos x="760" y="415"/>
                </a:cxn>
                <a:cxn ang="0">
                  <a:pos x="716" y="445"/>
                </a:cxn>
                <a:cxn ang="0">
                  <a:pos x="660" y="483"/>
                </a:cxn>
                <a:cxn ang="0">
                  <a:pos x="623" y="478"/>
                </a:cxn>
                <a:cxn ang="0">
                  <a:pos x="558" y="457"/>
                </a:cxn>
                <a:cxn ang="0">
                  <a:pos x="511" y="447"/>
                </a:cxn>
                <a:cxn ang="0">
                  <a:pos x="483" y="439"/>
                </a:cxn>
                <a:cxn ang="0">
                  <a:pos x="478" y="418"/>
                </a:cxn>
                <a:cxn ang="0">
                  <a:pos x="466" y="400"/>
                </a:cxn>
                <a:cxn ang="0">
                  <a:pos x="450" y="386"/>
                </a:cxn>
                <a:cxn ang="0">
                  <a:pos x="431" y="376"/>
                </a:cxn>
                <a:cxn ang="0">
                  <a:pos x="411" y="373"/>
                </a:cxn>
                <a:cxn ang="0">
                  <a:pos x="409" y="328"/>
                </a:cxn>
                <a:cxn ang="0">
                  <a:pos x="396" y="287"/>
                </a:cxn>
                <a:cxn ang="0">
                  <a:pos x="381" y="266"/>
                </a:cxn>
                <a:cxn ang="0">
                  <a:pos x="222" y="240"/>
                </a:cxn>
                <a:cxn ang="0">
                  <a:pos x="216" y="201"/>
                </a:cxn>
                <a:cxn ang="0">
                  <a:pos x="207" y="183"/>
                </a:cxn>
                <a:cxn ang="0">
                  <a:pos x="198" y="180"/>
                </a:cxn>
                <a:cxn ang="0">
                  <a:pos x="189" y="185"/>
                </a:cxn>
              </a:cxnLst>
              <a:rect l="0" t="0" r="r" b="b"/>
              <a:pathLst>
                <a:path w="1085" h="632">
                  <a:moveTo>
                    <a:pt x="187" y="187"/>
                  </a:moveTo>
                  <a:lnTo>
                    <a:pt x="162" y="192"/>
                  </a:lnTo>
                  <a:lnTo>
                    <a:pt x="141" y="196"/>
                  </a:lnTo>
                  <a:lnTo>
                    <a:pt x="126" y="199"/>
                  </a:lnTo>
                  <a:lnTo>
                    <a:pt x="114" y="201"/>
                  </a:lnTo>
                  <a:lnTo>
                    <a:pt x="106" y="201"/>
                  </a:lnTo>
                  <a:lnTo>
                    <a:pt x="101" y="200"/>
                  </a:lnTo>
                  <a:lnTo>
                    <a:pt x="100" y="199"/>
                  </a:lnTo>
                  <a:lnTo>
                    <a:pt x="98" y="197"/>
                  </a:lnTo>
                  <a:lnTo>
                    <a:pt x="98" y="196"/>
                  </a:lnTo>
                  <a:lnTo>
                    <a:pt x="100" y="194"/>
                  </a:lnTo>
                  <a:lnTo>
                    <a:pt x="107" y="187"/>
                  </a:lnTo>
                  <a:lnTo>
                    <a:pt x="119" y="176"/>
                  </a:lnTo>
                  <a:lnTo>
                    <a:pt x="134" y="163"/>
                  </a:lnTo>
                  <a:lnTo>
                    <a:pt x="149" y="148"/>
                  </a:lnTo>
                  <a:lnTo>
                    <a:pt x="135" y="135"/>
                  </a:lnTo>
                  <a:lnTo>
                    <a:pt x="122" y="122"/>
                  </a:lnTo>
                  <a:lnTo>
                    <a:pt x="107" y="110"/>
                  </a:lnTo>
                  <a:lnTo>
                    <a:pt x="91" y="99"/>
                  </a:lnTo>
                  <a:lnTo>
                    <a:pt x="81" y="94"/>
                  </a:lnTo>
                  <a:lnTo>
                    <a:pt x="72" y="89"/>
                  </a:lnTo>
                  <a:lnTo>
                    <a:pt x="61" y="85"/>
                  </a:lnTo>
                  <a:lnTo>
                    <a:pt x="50" y="82"/>
                  </a:lnTo>
                  <a:lnTo>
                    <a:pt x="40" y="80"/>
                  </a:lnTo>
                  <a:lnTo>
                    <a:pt x="28" y="77"/>
                  </a:lnTo>
                  <a:lnTo>
                    <a:pt x="14" y="76"/>
                  </a:lnTo>
                  <a:lnTo>
                    <a:pt x="0" y="75"/>
                  </a:lnTo>
                  <a:lnTo>
                    <a:pt x="77" y="0"/>
                  </a:lnTo>
                  <a:lnTo>
                    <a:pt x="83" y="0"/>
                  </a:lnTo>
                  <a:lnTo>
                    <a:pt x="91" y="1"/>
                  </a:lnTo>
                  <a:lnTo>
                    <a:pt x="97" y="3"/>
                  </a:lnTo>
                  <a:lnTo>
                    <a:pt x="105" y="5"/>
                  </a:lnTo>
                  <a:lnTo>
                    <a:pt x="118" y="12"/>
                  </a:lnTo>
                  <a:lnTo>
                    <a:pt x="132" y="19"/>
                  </a:lnTo>
                  <a:lnTo>
                    <a:pt x="145" y="26"/>
                  </a:lnTo>
                  <a:lnTo>
                    <a:pt x="159" y="32"/>
                  </a:lnTo>
                  <a:lnTo>
                    <a:pt x="166" y="34"/>
                  </a:lnTo>
                  <a:lnTo>
                    <a:pt x="173" y="36"/>
                  </a:lnTo>
                  <a:lnTo>
                    <a:pt x="180" y="37"/>
                  </a:lnTo>
                  <a:lnTo>
                    <a:pt x="187" y="38"/>
                  </a:lnTo>
                  <a:lnTo>
                    <a:pt x="188" y="45"/>
                  </a:lnTo>
                  <a:lnTo>
                    <a:pt x="189" y="52"/>
                  </a:lnTo>
                  <a:lnTo>
                    <a:pt x="190" y="59"/>
                  </a:lnTo>
                  <a:lnTo>
                    <a:pt x="192" y="67"/>
                  </a:lnTo>
                  <a:lnTo>
                    <a:pt x="198" y="81"/>
                  </a:lnTo>
                  <a:lnTo>
                    <a:pt x="204" y="94"/>
                  </a:lnTo>
                  <a:lnTo>
                    <a:pt x="211" y="108"/>
                  </a:lnTo>
                  <a:lnTo>
                    <a:pt x="216" y="122"/>
                  </a:lnTo>
                  <a:lnTo>
                    <a:pt x="218" y="129"/>
                  </a:lnTo>
                  <a:lnTo>
                    <a:pt x="221" y="135"/>
                  </a:lnTo>
                  <a:lnTo>
                    <a:pt x="222" y="142"/>
                  </a:lnTo>
                  <a:lnTo>
                    <a:pt x="222" y="148"/>
                  </a:lnTo>
                  <a:lnTo>
                    <a:pt x="236" y="148"/>
                  </a:lnTo>
                  <a:lnTo>
                    <a:pt x="249" y="147"/>
                  </a:lnTo>
                  <a:lnTo>
                    <a:pt x="261" y="145"/>
                  </a:lnTo>
                  <a:lnTo>
                    <a:pt x="272" y="142"/>
                  </a:lnTo>
                  <a:lnTo>
                    <a:pt x="283" y="140"/>
                  </a:lnTo>
                  <a:lnTo>
                    <a:pt x="294" y="135"/>
                  </a:lnTo>
                  <a:lnTo>
                    <a:pt x="302" y="131"/>
                  </a:lnTo>
                  <a:lnTo>
                    <a:pt x="312" y="127"/>
                  </a:lnTo>
                  <a:lnTo>
                    <a:pt x="329" y="116"/>
                  </a:lnTo>
                  <a:lnTo>
                    <a:pt x="345" y="104"/>
                  </a:lnTo>
                  <a:lnTo>
                    <a:pt x="359" y="89"/>
                  </a:lnTo>
                  <a:lnTo>
                    <a:pt x="373" y="75"/>
                  </a:lnTo>
                  <a:lnTo>
                    <a:pt x="396" y="76"/>
                  </a:lnTo>
                  <a:lnTo>
                    <a:pt x="423" y="80"/>
                  </a:lnTo>
                  <a:lnTo>
                    <a:pt x="453" y="83"/>
                  </a:lnTo>
                  <a:lnTo>
                    <a:pt x="484" y="89"/>
                  </a:lnTo>
                  <a:lnTo>
                    <a:pt x="518" y="97"/>
                  </a:lnTo>
                  <a:lnTo>
                    <a:pt x="552" y="107"/>
                  </a:lnTo>
                  <a:lnTo>
                    <a:pt x="587" y="118"/>
                  </a:lnTo>
                  <a:lnTo>
                    <a:pt x="621" y="131"/>
                  </a:lnTo>
                  <a:lnTo>
                    <a:pt x="637" y="137"/>
                  </a:lnTo>
                  <a:lnTo>
                    <a:pt x="653" y="145"/>
                  </a:lnTo>
                  <a:lnTo>
                    <a:pt x="669" y="153"/>
                  </a:lnTo>
                  <a:lnTo>
                    <a:pt x="684" y="161"/>
                  </a:lnTo>
                  <a:lnTo>
                    <a:pt x="698" y="170"/>
                  </a:lnTo>
                  <a:lnTo>
                    <a:pt x="711" y="180"/>
                  </a:lnTo>
                  <a:lnTo>
                    <a:pt x="724" y="190"/>
                  </a:lnTo>
                  <a:lnTo>
                    <a:pt x="736" y="200"/>
                  </a:lnTo>
                  <a:lnTo>
                    <a:pt x="747" y="211"/>
                  </a:lnTo>
                  <a:lnTo>
                    <a:pt x="756" y="221"/>
                  </a:lnTo>
                  <a:lnTo>
                    <a:pt x="765" y="232"/>
                  </a:lnTo>
                  <a:lnTo>
                    <a:pt x="771" y="244"/>
                  </a:lnTo>
                  <a:lnTo>
                    <a:pt x="778" y="257"/>
                  </a:lnTo>
                  <a:lnTo>
                    <a:pt x="781" y="269"/>
                  </a:lnTo>
                  <a:lnTo>
                    <a:pt x="784" y="284"/>
                  </a:lnTo>
                  <a:lnTo>
                    <a:pt x="784" y="297"/>
                  </a:lnTo>
                  <a:lnTo>
                    <a:pt x="813" y="304"/>
                  </a:lnTo>
                  <a:lnTo>
                    <a:pt x="840" y="313"/>
                  </a:lnTo>
                  <a:lnTo>
                    <a:pt x="867" y="325"/>
                  </a:lnTo>
                  <a:lnTo>
                    <a:pt x="894" y="337"/>
                  </a:lnTo>
                  <a:lnTo>
                    <a:pt x="921" y="352"/>
                  </a:lnTo>
                  <a:lnTo>
                    <a:pt x="946" y="369"/>
                  </a:lnTo>
                  <a:lnTo>
                    <a:pt x="958" y="377"/>
                  </a:lnTo>
                  <a:lnTo>
                    <a:pt x="969" y="387"/>
                  </a:lnTo>
                  <a:lnTo>
                    <a:pt x="980" y="397"/>
                  </a:lnTo>
                  <a:lnTo>
                    <a:pt x="990" y="408"/>
                  </a:lnTo>
                  <a:lnTo>
                    <a:pt x="1001" y="418"/>
                  </a:lnTo>
                  <a:lnTo>
                    <a:pt x="1011" y="430"/>
                  </a:lnTo>
                  <a:lnTo>
                    <a:pt x="1021" y="441"/>
                  </a:lnTo>
                  <a:lnTo>
                    <a:pt x="1030" y="453"/>
                  </a:lnTo>
                  <a:lnTo>
                    <a:pt x="1037" y="466"/>
                  </a:lnTo>
                  <a:lnTo>
                    <a:pt x="1046" y="479"/>
                  </a:lnTo>
                  <a:lnTo>
                    <a:pt x="1053" y="492"/>
                  </a:lnTo>
                  <a:lnTo>
                    <a:pt x="1059" y="506"/>
                  </a:lnTo>
                  <a:lnTo>
                    <a:pt x="1066" y="520"/>
                  </a:lnTo>
                  <a:lnTo>
                    <a:pt x="1070" y="535"/>
                  </a:lnTo>
                  <a:lnTo>
                    <a:pt x="1074" y="550"/>
                  </a:lnTo>
                  <a:lnTo>
                    <a:pt x="1079" y="565"/>
                  </a:lnTo>
                  <a:lnTo>
                    <a:pt x="1082" y="581"/>
                  </a:lnTo>
                  <a:lnTo>
                    <a:pt x="1084" y="598"/>
                  </a:lnTo>
                  <a:lnTo>
                    <a:pt x="1085" y="615"/>
                  </a:lnTo>
                  <a:lnTo>
                    <a:pt x="1085" y="632"/>
                  </a:lnTo>
                  <a:lnTo>
                    <a:pt x="1065" y="624"/>
                  </a:lnTo>
                  <a:lnTo>
                    <a:pt x="1043" y="615"/>
                  </a:lnTo>
                  <a:lnTo>
                    <a:pt x="1022" y="604"/>
                  </a:lnTo>
                  <a:lnTo>
                    <a:pt x="1001" y="591"/>
                  </a:lnTo>
                  <a:lnTo>
                    <a:pt x="981" y="578"/>
                  </a:lnTo>
                  <a:lnTo>
                    <a:pt x="960" y="564"/>
                  </a:lnTo>
                  <a:lnTo>
                    <a:pt x="940" y="550"/>
                  </a:lnTo>
                  <a:lnTo>
                    <a:pt x="921" y="535"/>
                  </a:lnTo>
                  <a:lnTo>
                    <a:pt x="884" y="502"/>
                  </a:lnTo>
                  <a:lnTo>
                    <a:pt x="848" y="469"/>
                  </a:lnTo>
                  <a:lnTo>
                    <a:pt x="815" y="437"/>
                  </a:lnTo>
                  <a:lnTo>
                    <a:pt x="784" y="408"/>
                  </a:lnTo>
                  <a:lnTo>
                    <a:pt x="778" y="408"/>
                  </a:lnTo>
                  <a:lnTo>
                    <a:pt x="769" y="411"/>
                  </a:lnTo>
                  <a:lnTo>
                    <a:pt x="760" y="415"/>
                  </a:lnTo>
                  <a:lnTo>
                    <a:pt x="752" y="419"/>
                  </a:lnTo>
                  <a:lnTo>
                    <a:pt x="733" y="432"/>
                  </a:lnTo>
                  <a:lnTo>
                    <a:pt x="716" y="445"/>
                  </a:lnTo>
                  <a:lnTo>
                    <a:pt x="686" y="471"/>
                  </a:lnTo>
                  <a:lnTo>
                    <a:pt x="674" y="483"/>
                  </a:lnTo>
                  <a:lnTo>
                    <a:pt x="660" y="483"/>
                  </a:lnTo>
                  <a:lnTo>
                    <a:pt x="647" y="482"/>
                  </a:lnTo>
                  <a:lnTo>
                    <a:pt x="635" y="480"/>
                  </a:lnTo>
                  <a:lnTo>
                    <a:pt x="623" y="478"/>
                  </a:lnTo>
                  <a:lnTo>
                    <a:pt x="601" y="471"/>
                  </a:lnTo>
                  <a:lnTo>
                    <a:pt x="579" y="465"/>
                  </a:lnTo>
                  <a:lnTo>
                    <a:pt x="558" y="457"/>
                  </a:lnTo>
                  <a:lnTo>
                    <a:pt x="536" y="452"/>
                  </a:lnTo>
                  <a:lnTo>
                    <a:pt x="524" y="449"/>
                  </a:lnTo>
                  <a:lnTo>
                    <a:pt x="511" y="447"/>
                  </a:lnTo>
                  <a:lnTo>
                    <a:pt x="498" y="446"/>
                  </a:lnTo>
                  <a:lnTo>
                    <a:pt x="484" y="445"/>
                  </a:lnTo>
                  <a:lnTo>
                    <a:pt x="483" y="439"/>
                  </a:lnTo>
                  <a:lnTo>
                    <a:pt x="482" y="432"/>
                  </a:lnTo>
                  <a:lnTo>
                    <a:pt x="480" y="424"/>
                  </a:lnTo>
                  <a:lnTo>
                    <a:pt x="478" y="418"/>
                  </a:lnTo>
                  <a:lnTo>
                    <a:pt x="475" y="412"/>
                  </a:lnTo>
                  <a:lnTo>
                    <a:pt x="470" y="406"/>
                  </a:lnTo>
                  <a:lnTo>
                    <a:pt x="466" y="400"/>
                  </a:lnTo>
                  <a:lnTo>
                    <a:pt x="460" y="395"/>
                  </a:lnTo>
                  <a:lnTo>
                    <a:pt x="455" y="391"/>
                  </a:lnTo>
                  <a:lnTo>
                    <a:pt x="450" y="386"/>
                  </a:lnTo>
                  <a:lnTo>
                    <a:pt x="444" y="382"/>
                  </a:lnTo>
                  <a:lnTo>
                    <a:pt x="438" y="379"/>
                  </a:lnTo>
                  <a:lnTo>
                    <a:pt x="431" y="376"/>
                  </a:lnTo>
                  <a:lnTo>
                    <a:pt x="424" y="374"/>
                  </a:lnTo>
                  <a:lnTo>
                    <a:pt x="418" y="373"/>
                  </a:lnTo>
                  <a:lnTo>
                    <a:pt x="411" y="373"/>
                  </a:lnTo>
                  <a:lnTo>
                    <a:pt x="411" y="358"/>
                  </a:lnTo>
                  <a:lnTo>
                    <a:pt x="411" y="343"/>
                  </a:lnTo>
                  <a:lnTo>
                    <a:pt x="409" y="328"/>
                  </a:lnTo>
                  <a:lnTo>
                    <a:pt x="407" y="314"/>
                  </a:lnTo>
                  <a:lnTo>
                    <a:pt x="403" y="301"/>
                  </a:lnTo>
                  <a:lnTo>
                    <a:pt x="396" y="287"/>
                  </a:lnTo>
                  <a:lnTo>
                    <a:pt x="392" y="280"/>
                  </a:lnTo>
                  <a:lnTo>
                    <a:pt x="386" y="273"/>
                  </a:lnTo>
                  <a:lnTo>
                    <a:pt x="381" y="266"/>
                  </a:lnTo>
                  <a:lnTo>
                    <a:pt x="373" y="259"/>
                  </a:lnTo>
                  <a:lnTo>
                    <a:pt x="222" y="259"/>
                  </a:lnTo>
                  <a:lnTo>
                    <a:pt x="222" y="240"/>
                  </a:lnTo>
                  <a:lnTo>
                    <a:pt x="221" y="224"/>
                  </a:lnTo>
                  <a:lnTo>
                    <a:pt x="218" y="212"/>
                  </a:lnTo>
                  <a:lnTo>
                    <a:pt x="216" y="201"/>
                  </a:lnTo>
                  <a:lnTo>
                    <a:pt x="214" y="193"/>
                  </a:lnTo>
                  <a:lnTo>
                    <a:pt x="211" y="188"/>
                  </a:lnTo>
                  <a:lnTo>
                    <a:pt x="207" y="183"/>
                  </a:lnTo>
                  <a:lnTo>
                    <a:pt x="204" y="181"/>
                  </a:lnTo>
                  <a:lnTo>
                    <a:pt x="201" y="180"/>
                  </a:lnTo>
                  <a:lnTo>
                    <a:pt x="198" y="180"/>
                  </a:lnTo>
                  <a:lnTo>
                    <a:pt x="195" y="181"/>
                  </a:lnTo>
                  <a:lnTo>
                    <a:pt x="192" y="182"/>
                  </a:lnTo>
                  <a:lnTo>
                    <a:pt x="189" y="185"/>
                  </a:lnTo>
                  <a:lnTo>
                    <a:pt x="187" y="18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0" name="Freeform 10"/>
            <p:cNvSpPr>
              <a:spLocks/>
            </p:cNvSpPr>
            <p:nvPr/>
          </p:nvSpPr>
          <p:spPr bwMode="auto">
            <a:xfrm>
              <a:off x="6370638" y="3389313"/>
              <a:ext cx="287338" cy="166688"/>
            </a:xfrm>
            <a:custGeom>
              <a:avLst/>
              <a:gdLst/>
              <a:ahLst/>
              <a:cxnLst>
                <a:cxn ang="0">
                  <a:pos x="141" y="196"/>
                </a:cxn>
                <a:cxn ang="0">
                  <a:pos x="106" y="201"/>
                </a:cxn>
                <a:cxn ang="0">
                  <a:pos x="98" y="197"/>
                </a:cxn>
                <a:cxn ang="0">
                  <a:pos x="107" y="187"/>
                </a:cxn>
                <a:cxn ang="0">
                  <a:pos x="149" y="148"/>
                </a:cxn>
                <a:cxn ang="0">
                  <a:pos x="107" y="110"/>
                </a:cxn>
                <a:cxn ang="0">
                  <a:pos x="72" y="89"/>
                </a:cxn>
                <a:cxn ang="0">
                  <a:pos x="40" y="80"/>
                </a:cxn>
                <a:cxn ang="0">
                  <a:pos x="0" y="75"/>
                </a:cxn>
                <a:cxn ang="0">
                  <a:pos x="91" y="1"/>
                </a:cxn>
                <a:cxn ang="0">
                  <a:pos x="118" y="12"/>
                </a:cxn>
                <a:cxn ang="0">
                  <a:pos x="159" y="32"/>
                </a:cxn>
                <a:cxn ang="0">
                  <a:pos x="180" y="37"/>
                </a:cxn>
                <a:cxn ang="0">
                  <a:pos x="189" y="52"/>
                </a:cxn>
                <a:cxn ang="0">
                  <a:pos x="198" y="81"/>
                </a:cxn>
                <a:cxn ang="0">
                  <a:pos x="216" y="122"/>
                </a:cxn>
                <a:cxn ang="0">
                  <a:pos x="222" y="142"/>
                </a:cxn>
                <a:cxn ang="0">
                  <a:pos x="249" y="147"/>
                </a:cxn>
                <a:cxn ang="0">
                  <a:pos x="283" y="140"/>
                </a:cxn>
                <a:cxn ang="0">
                  <a:pos x="312" y="127"/>
                </a:cxn>
                <a:cxn ang="0">
                  <a:pos x="359" y="89"/>
                </a:cxn>
                <a:cxn ang="0">
                  <a:pos x="423" y="80"/>
                </a:cxn>
                <a:cxn ang="0">
                  <a:pos x="518" y="97"/>
                </a:cxn>
                <a:cxn ang="0">
                  <a:pos x="621" y="131"/>
                </a:cxn>
                <a:cxn ang="0">
                  <a:pos x="669" y="153"/>
                </a:cxn>
                <a:cxn ang="0">
                  <a:pos x="711" y="180"/>
                </a:cxn>
                <a:cxn ang="0">
                  <a:pos x="747" y="211"/>
                </a:cxn>
                <a:cxn ang="0">
                  <a:pos x="771" y="244"/>
                </a:cxn>
                <a:cxn ang="0">
                  <a:pos x="784" y="284"/>
                </a:cxn>
                <a:cxn ang="0">
                  <a:pos x="840" y="313"/>
                </a:cxn>
                <a:cxn ang="0">
                  <a:pos x="921" y="352"/>
                </a:cxn>
                <a:cxn ang="0">
                  <a:pos x="969" y="387"/>
                </a:cxn>
                <a:cxn ang="0">
                  <a:pos x="1001" y="418"/>
                </a:cxn>
                <a:cxn ang="0">
                  <a:pos x="1030" y="453"/>
                </a:cxn>
                <a:cxn ang="0">
                  <a:pos x="1053" y="492"/>
                </a:cxn>
                <a:cxn ang="0">
                  <a:pos x="1070" y="535"/>
                </a:cxn>
                <a:cxn ang="0">
                  <a:pos x="1082" y="581"/>
                </a:cxn>
                <a:cxn ang="0">
                  <a:pos x="1085" y="632"/>
                </a:cxn>
                <a:cxn ang="0">
                  <a:pos x="1022" y="604"/>
                </a:cxn>
                <a:cxn ang="0">
                  <a:pos x="960" y="564"/>
                </a:cxn>
                <a:cxn ang="0">
                  <a:pos x="884" y="502"/>
                </a:cxn>
                <a:cxn ang="0">
                  <a:pos x="784" y="408"/>
                </a:cxn>
                <a:cxn ang="0">
                  <a:pos x="760" y="415"/>
                </a:cxn>
                <a:cxn ang="0">
                  <a:pos x="716" y="445"/>
                </a:cxn>
                <a:cxn ang="0">
                  <a:pos x="660" y="483"/>
                </a:cxn>
                <a:cxn ang="0">
                  <a:pos x="623" y="478"/>
                </a:cxn>
                <a:cxn ang="0">
                  <a:pos x="558" y="457"/>
                </a:cxn>
                <a:cxn ang="0">
                  <a:pos x="511" y="447"/>
                </a:cxn>
                <a:cxn ang="0">
                  <a:pos x="483" y="439"/>
                </a:cxn>
                <a:cxn ang="0">
                  <a:pos x="478" y="418"/>
                </a:cxn>
                <a:cxn ang="0">
                  <a:pos x="466" y="400"/>
                </a:cxn>
                <a:cxn ang="0">
                  <a:pos x="450" y="386"/>
                </a:cxn>
                <a:cxn ang="0">
                  <a:pos x="431" y="376"/>
                </a:cxn>
                <a:cxn ang="0">
                  <a:pos x="411" y="373"/>
                </a:cxn>
                <a:cxn ang="0">
                  <a:pos x="409" y="328"/>
                </a:cxn>
                <a:cxn ang="0">
                  <a:pos x="396" y="287"/>
                </a:cxn>
                <a:cxn ang="0">
                  <a:pos x="381" y="266"/>
                </a:cxn>
                <a:cxn ang="0">
                  <a:pos x="222" y="240"/>
                </a:cxn>
                <a:cxn ang="0">
                  <a:pos x="216" y="201"/>
                </a:cxn>
                <a:cxn ang="0">
                  <a:pos x="207" y="183"/>
                </a:cxn>
                <a:cxn ang="0">
                  <a:pos x="198" y="180"/>
                </a:cxn>
                <a:cxn ang="0">
                  <a:pos x="189" y="185"/>
                </a:cxn>
              </a:cxnLst>
              <a:rect l="0" t="0" r="r" b="b"/>
              <a:pathLst>
                <a:path w="1085" h="632">
                  <a:moveTo>
                    <a:pt x="187" y="187"/>
                  </a:moveTo>
                  <a:lnTo>
                    <a:pt x="162" y="192"/>
                  </a:lnTo>
                  <a:lnTo>
                    <a:pt x="141" y="196"/>
                  </a:lnTo>
                  <a:lnTo>
                    <a:pt x="126" y="199"/>
                  </a:lnTo>
                  <a:lnTo>
                    <a:pt x="114" y="201"/>
                  </a:lnTo>
                  <a:lnTo>
                    <a:pt x="106" y="201"/>
                  </a:lnTo>
                  <a:lnTo>
                    <a:pt x="101" y="200"/>
                  </a:lnTo>
                  <a:lnTo>
                    <a:pt x="100" y="199"/>
                  </a:lnTo>
                  <a:lnTo>
                    <a:pt x="98" y="197"/>
                  </a:lnTo>
                  <a:lnTo>
                    <a:pt x="98" y="196"/>
                  </a:lnTo>
                  <a:lnTo>
                    <a:pt x="100" y="194"/>
                  </a:lnTo>
                  <a:lnTo>
                    <a:pt x="107" y="187"/>
                  </a:lnTo>
                  <a:lnTo>
                    <a:pt x="119" y="176"/>
                  </a:lnTo>
                  <a:lnTo>
                    <a:pt x="134" y="163"/>
                  </a:lnTo>
                  <a:lnTo>
                    <a:pt x="149" y="148"/>
                  </a:lnTo>
                  <a:lnTo>
                    <a:pt x="135" y="135"/>
                  </a:lnTo>
                  <a:lnTo>
                    <a:pt x="122" y="122"/>
                  </a:lnTo>
                  <a:lnTo>
                    <a:pt x="107" y="110"/>
                  </a:lnTo>
                  <a:lnTo>
                    <a:pt x="91" y="99"/>
                  </a:lnTo>
                  <a:lnTo>
                    <a:pt x="81" y="94"/>
                  </a:lnTo>
                  <a:lnTo>
                    <a:pt x="72" y="89"/>
                  </a:lnTo>
                  <a:lnTo>
                    <a:pt x="61" y="85"/>
                  </a:lnTo>
                  <a:lnTo>
                    <a:pt x="50" y="82"/>
                  </a:lnTo>
                  <a:lnTo>
                    <a:pt x="40" y="80"/>
                  </a:lnTo>
                  <a:lnTo>
                    <a:pt x="28" y="77"/>
                  </a:lnTo>
                  <a:lnTo>
                    <a:pt x="14" y="76"/>
                  </a:lnTo>
                  <a:lnTo>
                    <a:pt x="0" y="75"/>
                  </a:lnTo>
                  <a:lnTo>
                    <a:pt x="77" y="0"/>
                  </a:lnTo>
                  <a:lnTo>
                    <a:pt x="83" y="0"/>
                  </a:lnTo>
                  <a:lnTo>
                    <a:pt x="91" y="1"/>
                  </a:lnTo>
                  <a:lnTo>
                    <a:pt x="97" y="3"/>
                  </a:lnTo>
                  <a:lnTo>
                    <a:pt x="105" y="5"/>
                  </a:lnTo>
                  <a:lnTo>
                    <a:pt x="118" y="12"/>
                  </a:lnTo>
                  <a:lnTo>
                    <a:pt x="132" y="19"/>
                  </a:lnTo>
                  <a:lnTo>
                    <a:pt x="145" y="26"/>
                  </a:lnTo>
                  <a:lnTo>
                    <a:pt x="159" y="32"/>
                  </a:lnTo>
                  <a:lnTo>
                    <a:pt x="166" y="34"/>
                  </a:lnTo>
                  <a:lnTo>
                    <a:pt x="173" y="36"/>
                  </a:lnTo>
                  <a:lnTo>
                    <a:pt x="180" y="37"/>
                  </a:lnTo>
                  <a:lnTo>
                    <a:pt x="187" y="38"/>
                  </a:lnTo>
                  <a:lnTo>
                    <a:pt x="188" y="45"/>
                  </a:lnTo>
                  <a:lnTo>
                    <a:pt x="189" y="52"/>
                  </a:lnTo>
                  <a:lnTo>
                    <a:pt x="190" y="59"/>
                  </a:lnTo>
                  <a:lnTo>
                    <a:pt x="192" y="67"/>
                  </a:lnTo>
                  <a:lnTo>
                    <a:pt x="198" y="81"/>
                  </a:lnTo>
                  <a:lnTo>
                    <a:pt x="204" y="94"/>
                  </a:lnTo>
                  <a:lnTo>
                    <a:pt x="211" y="108"/>
                  </a:lnTo>
                  <a:lnTo>
                    <a:pt x="216" y="122"/>
                  </a:lnTo>
                  <a:lnTo>
                    <a:pt x="218" y="129"/>
                  </a:lnTo>
                  <a:lnTo>
                    <a:pt x="221" y="135"/>
                  </a:lnTo>
                  <a:lnTo>
                    <a:pt x="222" y="142"/>
                  </a:lnTo>
                  <a:lnTo>
                    <a:pt x="222" y="148"/>
                  </a:lnTo>
                  <a:lnTo>
                    <a:pt x="236" y="148"/>
                  </a:lnTo>
                  <a:lnTo>
                    <a:pt x="249" y="147"/>
                  </a:lnTo>
                  <a:lnTo>
                    <a:pt x="261" y="145"/>
                  </a:lnTo>
                  <a:lnTo>
                    <a:pt x="272" y="142"/>
                  </a:lnTo>
                  <a:lnTo>
                    <a:pt x="283" y="140"/>
                  </a:lnTo>
                  <a:lnTo>
                    <a:pt x="294" y="135"/>
                  </a:lnTo>
                  <a:lnTo>
                    <a:pt x="302" y="131"/>
                  </a:lnTo>
                  <a:lnTo>
                    <a:pt x="312" y="127"/>
                  </a:lnTo>
                  <a:lnTo>
                    <a:pt x="329" y="116"/>
                  </a:lnTo>
                  <a:lnTo>
                    <a:pt x="345" y="104"/>
                  </a:lnTo>
                  <a:lnTo>
                    <a:pt x="359" y="89"/>
                  </a:lnTo>
                  <a:lnTo>
                    <a:pt x="373" y="75"/>
                  </a:lnTo>
                  <a:lnTo>
                    <a:pt x="396" y="76"/>
                  </a:lnTo>
                  <a:lnTo>
                    <a:pt x="423" y="80"/>
                  </a:lnTo>
                  <a:lnTo>
                    <a:pt x="453" y="83"/>
                  </a:lnTo>
                  <a:lnTo>
                    <a:pt x="484" y="89"/>
                  </a:lnTo>
                  <a:lnTo>
                    <a:pt x="518" y="97"/>
                  </a:lnTo>
                  <a:lnTo>
                    <a:pt x="552" y="107"/>
                  </a:lnTo>
                  <a:lnTo>
                    <a:pt x="587" y="118"/>
                  </a:lnTo>
                  <a:lnTo>
                    <a:pt x="621" y="131"/>
                  </a:lnTo>
                  <a:lnTo>
                    <a:pt x="637" y="137"/>
                  </a:lnTo>
                  <a:lnTo>
                    <a:pt x="653" y="145"/>
                  </a:lnTo>
                  <a:lnTo>
                    <a:pt x="669" y="153"/>
                  </a:lnTo>
                  <a:lnTo>
                    <a:pt x="684" y="161"/>
                  </a:lnTo>
                  <a:lnTo>
                    <a:pt x="698" y="170"/>
                  </a:lnTo>
                  <a:lnTo>
                    <a:pt x="711" y="180"/>
                  </a:lnTo>
                  <a:lnTo>
                    <a:pt x="724" y="190"/>
                  </a:lnTo>
                  <a:lnTo>
                    <a:pt x="736" y="200"/>
                  </a:lnTo>
                  <a:lnTo>
                    <a:pt x="747" y="211"/>
                  </a:lnTo>
                  <a:lnTo>
                    <a:pt x="756" y="221"/>
                  </a:lnTo>
                  <a:lnTo>
                    <a:pt x="765" y="232"/>
                  </a:lnTo>
                  <a:lnTo>
                    <a:pt x="771" y="244"/>
                  </a:lnTo>
                  <a:lnTo>
                    <a:pt x="778" y="257"/>
                  </a:lnTo>
                  <a:lnTo>
                    <a:pt x="781" y="269"/>
                  </a:lnTo>
                  <a:lnTo>
                    <a:pt x="784" y="284"/>
                  </a:lnTo>
                  <a:lnTo>
                    <a:pt x="784" y="297"/>
                  </a:lnTo>
                  <a:lnTo>
                    <a:pt x="813" y="304"/>
                  </a:lnTo>
                  <a:lnTo>
                    <a:pt x="840" y="313"/>
                  </a:lnTo>
                  <a:lnTo>
                    <a:pt x="867" y="325"/>
                  </a:lnTo>
                  <a:lnTo>
                    <a:pt x="894" y="337"/>
                  </a:lnTo>
                  <a:lnTo>
                    <a:pt x="921" y="352"/>
                  </a:lnTo>
                  <a:lnTo>
                    <a:pt x="946" y="369"/>
                  </a:lnTo>
                  <a:lnTo>
                    <a:pt x="958" y="377"/>
                  </a:lnTo>
                  <a:lnTo>
                    <a:pt x="969" y="387"/>
                  </a:lnTo>
                  <a:lnTo>
                    <a:pt x="980" y="397"/>
                  </a:lnTo>
                  <a:lnTo>
                    <a:pt x="990" y="408"/>
                  </a:lnTo>
                  <a:lnTo>
                    <a:pt x="1001" y="418"/>
                  </a:lnTo>
                  <a:lnTo>
                    <a:pt x="1011" y="430"/>
                  </a:lnTo>
                  <a:lnTo>
                    <a:pt x="1021" y="441"/>
                  </a:lnTo>
                  <a:lnTo>
                    <a:pt x="1030" y="453"/>
                  </a:lnTo>
                  <a:lnTo>
                    <a:pt x="1037" y="466"/>
                  </a:lnTo>
                  <a:lnTo>
                    <a:pt x="1046" y="479"/>
                  </a:lnTo>
                  <a:lnTo>
                    <a:pt x="1053" y="492"/>
                  </a:lnTo>
                  <a:lnTo>
                    <a:pt x="1059" y="506"/>
                  </a:lnTo>
                  <a:lnTo>
                    <a:pt x="1066" y="520"/>
                  </a:lnTo>
                  <a:lnTo>
                    <a:pt x="1070" y="535"/>
                  </a:lnTo>
                  <a:lnTo>
                    <a:pt x="1074" y="550"/>
                  </a:lnTo>
                  <a:lnTo>
                    <a:pt x="1079" y="565"/>
                  </a:lnTo>
                  <a:lnTo>
                    <a:pt x="1082" y="581"/>
                  </a:lnTo>
                  <a:lnTo>
                    <a:pt x="1084" y="598"/>
                  </a:lnTo>
                  <a:lnTo>
                    <a:pt x="1085" y="615"/>
                  </a:lnTo>
                  <a:lnTo>
                    <a:pt x="1085" y="632"/>
                  </a:lnTo>
                  <a:lnTo>
                    <a:pt x="1065" y="624"/>
                  </a:lnTo>
                  <a:lnTo>
                    <a:pt x="1043" y="615"/>
                  </a:lnTo>
                  <a:lnTo>
                    <a:pt x="1022" y="604"/>
                  </a:lnTo>
                  <a:lnTo>
                    <a:pt x="1001" y="591"/>
                  </a:lnTo>
                  <a:lnTo>
                    <a:pt x="981" y="578"/>
                  </a:lnTo>
                  <a:lnTo>
                    <a:pt x="960" y="564"/>
                  </a:lnTo>
                  <a:lnTo>
                    <a:pt x="940" y="550"/>
                  </a:lnTo>
                  <a:lnTo>
                    <a:pt x="921" y="535"/>
                  </a:lnTo>
                  <a:lnTo>
                    <a:pt x="884" y="502"/>
                  </a:lnTo>
                  <a:lnTo>
                    <a:pt x="848" y="469"/>
                  </a:lnTo>
                  <a:lnTo>
                    <a:pt x="815" y="437"/>
                  </a:lnTo>
                  <a:lnTo>
                    <a:pt x="784" y="408"/>
                  </a:lnTo>
                  <a:lnTo>
                    <a:pt x="778" y="408"/>
                  </a:lnTo>
                  <a:lnTo>
                    <a:pt x="769" y="411"/>
                  </a:lnTo>
                  <a:lnTo>
                    <a:pt x="760" y="415"/>
                  </a:lnTo>
                  <a:lnTo>
                    <a:pt x="752" y="419"/>
                  </a:lnTo>
                  <a:lnTo>
                    <a:pt x="733" y="432"/>
                  </a:lnTo>
                  <a:lnTo>
                    <a:pt x="716" y="445"/>
                  </a:lnTo>
                  <a:lnTo>
                    <a:pt x="686" y="471"/>
                  </a:lnTo>
                  <a:lnTo>
                    <a:pt x="674" y="483"/>
                  </a:lnTo>
                  <a:lnTo>
                    <a:pt x="660" y="483"/>
                  </a:lnTo>
                  <a:lnTo>
                    <a:pt x="647" y="482"/>
                  </a:lnTo>
                  <a:lnTo>
                    <a:pt x="635" y="480"/>
                  </a:lnTo>
                  <a:lnTo>
                    <a:pt x="623" y="478"/>
                  </a:lnTo>
                  <a:lnTo>
                    <a:pt x="601" y="471"/>
                  </a:lnTo>
                  <a:lnTo>
                    <a:pt x="579" y="465"/>
                  </a:lnTo>
                  <a:lnTo>
                    <a:pt x="558" y="457"/>
                  </a:lnTo>
                  <a:lnTo>
                    <a:pt x="536" y="452"/>
                  </a:lnTo>
                  <a:lnTo>
                    <a:pt x="524" y="449"/>
                  </a:lnTo>
                  <a:lnTo>
                    <a:pt x="511" y="447"/>
                  </a:lnTo>
                  <a:lnTo>
                    <a:pt x="498" y="446"/>
                  </a:lnTo>
                  <a:lnTo>
                    <a:pt x="484" y="445"/>
                  </a:lnTo>
                  <a:lnTo>
                    <a:pt x="483" y="439"/>
                  </a:lnTo>
                  <a:lnTo>
                    <a:pt x="482" y="432"/>
                  </a:lnTo>
                  <a:lnTo>
                    <a:pt x="480" y="424"/>
                  </a:lnTo>
                  <a:lnTo>
                    <a:pt x="478" y="418"/>
                  </a:lnTo>
                  <a:lnTo>
                    <a:pt x="475" y="412"/>
                  </a:lnTo>
                  <a:lnTo>
                    <a:pt x="470" y="406"/>
                  </a:lnTo>
                  <a:lnTo>
                    <a:pt x="466" y="400"/>
                  </a:lnTo>
                  <a:lnTo>
                    <a:pt x="460" y="395"/>
                  </a:lnTo>
                  <a:lnTo>
                    <a:pt x="455" y="391"/>
                  </a:lnTo>
                  <a:lnTo>
                    <a:pt x="450" y="386"/>
                  </a:lnTo>
                  <a:lnTo>
                    <a:pt x="444" y="382"/>
                  </a:lnTo>
                  <a:lnTo>
                    <a:pt x="438" y="379"/>
                  </a:lnTo>
                  <a:lnTo>
                    <a:pt x="431" y="376"/>
                  </a:lnTo>
                  <a:lnTo>
                    <a:pt x="424" y="374"/>
                  </a:lnTo>
                  <a:lnTo>
                    <a:pt x="418" y="373"/>
                  </a:lnTo>
                  <a:lnTo>
                    <a:pt x="411" y="373"/>
                  </a:lnTo>
                  <a:lnTo>
                    <a:pt x="411" y="358"/>
                  </a:lnTo>
                  <a:lnTo>
                    <a:pt x="411" y="343"/>
                  </a:lnTo>
                  <a:lnTo>
                    <a:pt x="409" y="328"/>
                  </a:lnTo>
                  <a:lnTo>
                    <a:pt x="407" y="314"/>
                  </a:lnTo>
                  <a:lnTo>
                    <a:pt x="403" y="301"/>
                  </a:lnTo>
                  <a:lnTo>
                    <a:pt x="396" y="287"/>
                  </a:lnTo>
                  <a:lnTo>
                    <a:pt x="392" y="280"/>
                  </a:lnTo>
                  <a:lnTo>
                    <a:pt x="386" y="273"/>
                  </a:lnTo>
                  <a:lnTo>
                    <a:pt x="381" y="266"/>
                  </a:lnTo>
                  <a:lnTo>
                    <a:pt x="373" y="259"/>
                  </a:lnTo>
                  <a:lnTo>
                    <a:pt x="222" y="259"/>
                  </a:lnTo>
                  <a:lnTo>
                    <a:pt x="222" y="240"/>
                  </a:lnTo>
                  <a:lnTo>
                    <a:pt x="221" y="224"/>
                  </a:lnTo>
                  <a:lnTo>
                    <a:pt x="218" y="212"/>
                  </a:lnTo>
                  <a:lnTo>
                    <a:pt x="216" y="201"/>
                  </a:lnTo>
                  <a:lnTo>
                    <a:pt x="214" y="193"/>
                  </a:lnTo>
                  <a:lnTo>
                    <a:pt x="211" y="188"/>
                  </a:lnTo>
                  <a:lnTo>
                    <a:pt x="207" y="183"/>
                  </a:lnTo>
                  <a:lnTo>
                    <a:pt x="204" y="181"/>
                  </a:lnTo>
                  <a:lnTo>
                    <a:pt x="201" y="180"/>
                  </a:lnTo>
                  <a:lnTo>
                    <a:pt x="198" y="180"/>
                  </a:lnTo>
                  <a:lnTo>
                    <a:pt x="195" y="181"/>
                  </a:lnTo>
                  <a:lnTo>
                    <a:pt x="192" y="182"/>
                  </a:lnTo>
                  <a:lnTo>
                    <a:pt x="189" y="185"/>
                  </a:lnTo>
                  <a:lnTo>
                    <a:pt x="187" y="187"/>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1" name="Freeform 11"/>
            <p:cNvSpPr>
              <a:spLocks/>
            </p:cNvSpPr>
            <p:nvPr/>
          </p:nvSpPr>
          <p:spPr bwMode="auto">
            <a:xfrm>
              <a:off x="6191250" y="3398838"/>
              <a:ext cx="58738" cy="100013"/>
            </a:xfrm>
            <a:custGeom>
              <a:avLst/>
              <a:gdLst/>
              <a:ahLst/>
              <a:cxnLst>
                <a:cxn ang="0">
                  <a:pos x="148" y="0"/>
                </a:cxn>
                <a:cxn ang="0">
                  <a:pos x="142" y="1"/>
                </a:cxn>
                <a:cxn ang="0">
                  <a:pos x="134" y="5"/>
                </a:cxn>
                <a:cxn ang="0">
                  <a:pos x="125" y="10"/>
                </a:cxn>
                <a:cxn ang="0">
                  <a:pos x="117" y="17"/>
                </a:cxn>
                <a:cxn ang="0">
                  <a:pos x="97" y="35"/>
                </a:cxn>
                <a:cxn ang="0">
                  <a:pos x="76" y="55"/>
                </a:cxn>
                <a:cxn ang="0">
                  <a:pos x="55" y="75"/>
                </a:cxn>
                <a:cxn ang="0">
                  <a:pos x="35" y="93"/>
                </a:cxn>
                <a:cxn ang="0">
                  <a:pos x="25" y="101"/>
                </a:cxn>
                <a:cxn ang="0">
                  <a:pos x="16" y="106"/>
                </a:cxn>
                <a:cxn ang="0">
                  <a:pos x="8" y="109"/>
                </a:cxn>
                <a:cxn ang="0">
                  <a:pos x="0" y="110"/>
                </a:cxn>
                <a:cxn ang="0">
                  <a:pos x="1" y="126"/>
                </a:cxn>
                <a:cxn ang="0">
                  <a:pos x="2" y="142"/>
                </a:cxn>
                <a:cxn ang="0">
                  <a:pos x="3" y="159"/>
                </a:cxn>
                <a:cxn ang="0">
                  <a:pos x="7" y="178"/>
                </a:cxn>
                <a:cxn ang="0">
                  <a:pos x="12" y="217"/>
                </a:cxn>
                <a:cxn ang="0">
                  <a:pos x="20" y="255"/>
                </a:cxn>
                <a:cxn ang="0">
                  <a:pos x="26" y="294"/>
                </a:cxn>
                <a:cxn ang="0">
                  <a:pos x="33" y="326"/>
                </a:cxn>
                <a:cxn ang="0">
                  <a:pos x="37" y="354"/>
                </a:cxn>
                <a:cxn ang="0">
                  <a:pos x="38" y="373"/>
                </a:cxn>
                <a:cxn ang="0">
                  <a:pos x="39" y="366"/>
                </a:cxn>
                <a:cxn ang="0">
                  <a:pos x="42" y="357"/>
                </a:cxn>
                <a:cxn ang="0">
                  <a:pos x="46" y="348"/>
                </a:cxn>
                <a:cxn ang="0">
                  <a:pos x="50" y="339"/>
                </a:cxn>
                <a:cxn ang="0">
                  <a:pos x="62" y="320"/>
                </a:cxn>
                <a:cxn ang="0">
                  <a:pos x="76" y="301"/>
                </a:cxn>
                <a:cxn ang="0">
                  <a:pos x="103" y="272"/>
                </a:cxn>
                <a:cxn ang="0">
                  <a:pos x="115" y="259"/>
                </a:cxn>
                <a:cxn ang="0">
                  <a:pos x="128" y="259"/>
                </a:cxn>
                <a:cxn ang="0">
                  <a:pos x="141" y="259"/>
                </a:cxn>
                <a:cxn ang="0">
                  <a:pos x="154" y="257"/>
                </a:cxn>
                <a:cxn ang="0">
                  <a:pos x="168" y="254"/>
                </a:cxn>
                <a:cxn ang="0">
                  <a:pos x="181" y="250"/>
                </a:cxn>
                <a:cxn ang="0">
                  <a:pos x="195" y="242"/>
                </a:cxn>
                <a:cxn ang="0">
                  <a:pos x="202" y="238"/>
                </a:cxn>
                <a:cxn ang="0">
                  <a:pos x="208" y="234"/>
                </a:cxn>
                <a:cxn ang="0">
                  <a:pos x="215" y="227"/>
                </a:cxn>
                <a:cxn ang="0">
                  <a:pos x="221" y="221"/>
                </a:cxn>
                <a:cxn ang="0">
                  <a:pos x="148" y="149"/>
                </a:cxn>
                <a:cxn ang="0">
                  <a:pos x="149" y="134"/>
                </a:cxn>
                <a:cxn ang="0">
                  <a:pos x="152" y="120"/>
                </a:cxn>
                <a:cxn ang="0">
                  <a:pos x="155" y="106"/>
                </a:cxn>
                <a:cxn ang="0">
                  <a:pos x="159" y="93"/>
                </a:cxn>
                <a:cxn ang="0">
                  <a:pos x="168" y="68"/>
                </a:cxn>
                <a:cxn ang="0">
                  <a:pos x="176" y="46"/>
                </a:cxn>
                <a:cxn ang="0">
                  <a:pos x="179" y="35"/>
                </a:cxn>
                <a:cxn ang="0">
                  <a:pos x="181" y="26"/>
                </a:cxn>
                <a:cxn ang="0">
                  <a:pos x="181" y="19"/>
                </a:cxn>
                <a:cxn ang="0">
                  <a:pos x="180" y="12"/>
                </a:cxn>
                <a:cxn ang="0">
                  <a:pos x="178" y="9"/>
                </a:cxn>
                <a:cxn ang="0">
                  <a:pos x="176" y="7"/>
                </a:cxn>
                <a:cxn ang="0">
                  <a:pos x="173" y="5"/>
                </a:cxn>
                <a:cxn ang="0">
                  <a:pos x="170" y="3"/>
                </a:cxn>
                <a:cxn ang="0">
                  <a:pos x="160" y="0"/>
                </a:cxn>
                <a:cxn ang="0">
                  <a:pos x="148" y="0"/>
                </a:cxn>
              </a:cxnLst>
              <a:rect l="0" t="0" r="r" b="b"/>
              <a:pathLst>
                <a:path w="221" h="373">
                  <a:moveTo>
                    <a:pt x="148" y="0"/>
                  </a:moveTo>
                  <a:lnTo>
                    <a:pt x="142" y="1"/>
                  </a:lnTo>
                  <a:lnTo>
                    <a:pt x="134" y="5"/>
                  </a:lnTo>
                  <a:lnTo>
                    <a:pt x="125" y="10"/>
                  </a:lnTo>
                  <a:lnTo>
                    <a:pt x="117" y="17"/>
                  </a:lnTo>
                  <a:lnTo>
                    <a:pt x="97" y="35"/>
                  </a:lnTo>
                  <a:lnTo>
                    <a:pt x="76" y="55"/>
                  </a:lnTo>
                  <a:lnTo>
                    <a:pt x="55" y="75"/>
                  </a:lnTo>
                  <a:lnTo>
                    <a:pt x="35" y="93"/>
                  </a:lnTo>
                  <a:lnTo>
                    <a:pt x="25" y="101"/>
                  </a:lnTo>
                  <a:lnTo>
                    <a:pt x="16" y="106"/>
                  </a:lnTo>
                  <a:lnTo>
                    <a:pt x="8" y="109"/>
                  </a:lnTo>
                  <a:lnTo>
                    <a:pt x="0" y="110"/>
                  </a:lnTo>
                  <a:lnTo>
                    <a:pt x="1" y="126"/>
                  </a:lnTo>
                  <a:lnTo>
                    <a:pt x="2" y="142"/>
                  </a:lnTo>
                  <a:lnTo>
                    <a:pt x="3" y="159"/>
                  </a:lnTo>
                  <a:lnTo>
                    <a:pt x="7" y="178"/>
                  </a:lnTo>
                  <a:lnTo>
                    <a:pt x="12" y="217"/>
                  </a:lnTo>
                  <a:lnTo>
                    <a:pt x="20" y="255"/>
                  </a:lnTo>
                  <a:lnTo>
                    <a:pt x="26" y="294"/>
                  </a:lnTo>
                  <a:lnTo>
                    <a:pt x="33" y="326"/>
                  </a:lnTo>
                  <a:lnTo>
                    <a:pt x="37" y="354"/>
                  </a:lnTo>
                  <a:lnTo>
                    <a:pt x="38" y="373"/>
                  </a:lnTo>
                  <a:lnTo>
                    <a:pt x="39" y="366"/>
                  </a:lnTo>
                  <a:lnTo>
                    <a:pt x="42" y="357"/>
                  </a:lnTo>
                  <a:lnTo>
                    <a:pt x="46" y="348"/>
                  </a:lnTo>
                  <a:lnTo>
                    <a:pt x="50" y="339"/>
                  </a:lnTo>
                  <a:lnTo>
                    <a:pt x="62" y="320"/>
                  </a:lnTo>
                  <a:lnTo>
                    <a:pt x="76" y="301"/>
                  </a:lnTo>
                  <a:lnTo>
                    <a:pt x="103" y="272"/>
                  </a:lnTo>
                  <a:lnTo>
                    <a:pt x="115" y="259"/>
                  </a:lnTo>
                  <a:lnTo>
                    <a:pt x="128" y="259"/>
                  </a:lnTo>
                  <a:lnTo>
                    <a:pt x="141" y="259"/>
                  </a:lnTo>
                  <a:lnTo>
                    <a:pt x="154" y="257"/>
                  </a:lnTo>
                  <a:lnTo>
                    <a:pt x="168" y="254"/>
                  </a:lnTo>
                  <a:lnTo>
                    <a:pt x="181" y="250"/>
                  </a:lnTo>
                  <a:lnTo>
                    <a:pt x="195" y="242"/>
                  </a:lnTo>
                  <a:lnTo>
                    <a:pt x="202" y="238"/>
                  </a:lnTo>
                  <a:lnTo>
                    <a:pt x="208" y="234"/>
                  </a:lnTo>
                  <a:lnTo>
                    <a:pt x="215" y="227"/>
                  </a:lnTo>
                  <a:lnTo>
                    <a:pt x="221" y="221"/>
                  </a:lnTo>
                  <a:lnTo>
                    <a:pt x="148" y="149"/>
                  </a:lnTo>
                  <a:lnTo>
                    <a:pt x="149" y="134"/>
                  </a:lnTo>
                  <a:lnTo>
                    <a:pt x="152" y="120"/>
                  </a:lnTo>
                  <a:lnTo>
                    <a:pt x="155" y="106"/>
                  </a:lnTo>
                  <a:lnTo>
                    <a:pt x="159" y="93"/>
                  </a:lnTo>
                  <a:lnTo>
                    <a:pt x="168" y="68"/>
                  </a:lnTo>
                  <a:lnTo>
                    <a:pt x="176" y="46"/>
                  </a:lnTo>
                  <a:lnTo>
                    <a:pt x="179" y="35"/>
                  </a:lnTo>
                  <a:lnTo>
                    <a:pt x="181" y="26"/>
                  </a:lnTo>
                  <a:lnTo>
                    <a:pt x="181" y="19"/>
                  </a:lnTo>
                  <a:lnTo>
                    <a:pt x="180" y="12"/>
                  </a:lnTo>
                  <a:lnTo>
                    <a:pt x="178" y="9"/>
                  </a:lnTo>
                  <a:lnTo>
                    <a:pt x="176" y="7"/>
                  </a:lnTo>
                  <a:lnTo>
                    <a:pt x="173" y="5"/>
                  </a:lnTo>
                  <a:lnTo>
                    <a:pt x="170" y="3"/>
                  </a:lnTo>
                  <a:lnTo>
                    <a:pt x="160" y="0"/>
                  </a:lnTo>
                  <a:lnTo>
                    <a:pt x="14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2" name="Freeform 12"/>
            <p:cNvSpPr>
              <a:spLocks/>
            </p:cNvSpPr>
            <p:nvPr/>
          </p:nvSpPr>
          <p:spPr bwMode="auto">
            <a:xfrm>
              <a:off x="6191250" y="3398838"/>
              <a:ext cx="58738" cy="100013"/>
            </a:xfrm>
            <a:custGeom>
              <a:avLst/>
              <a:gdLst/>
              <a:ahLst/>
              <a:cxnLst>
                <a:cxn ang="0">
                  <a:pos x="148" y="0"/>
                </a:cxn>
                <a:cxn ang="0">
                  <a:pos x="142" y="1"/>
                </a:cxn>
                <a:cxn ang="0">
                  <a:pos x="134" y="5"/>
                </a:cxn>
                <a:cxn ang="0">
                  <a:pos x="125" y="10"/>
                </a:cxn>
                <a:cxn ang="0">
                  <a:pos x="117" y="17"/>
                </a:cxn>
                <a:cxn ang="0">
                  <a:pos x="97" y="35"/>
                </a:cxn>
                <a:cxn ang="0">
                  <a:pos x="76" y="55"/>
                </a:cxn>
                <a:cxn ang="0">
                  <a:pos x="55" y="75"/>
                </a:cxn>
                <a:cxn ang="0">
                  <a:pos x="35" y="93"/>
                </a:cxn>
                <a:cxn ang="0">
                  <a:pos x="25" y="101"/>
                </a:cxn>
                <a:cxn ang="0">
                  <a:pos x="16" y="106"/>
                </a:cxn>
                <a:cxn ang="0">
                  <a:pos x="8" y="109"/>
                </a:cxn>
                <a:cxn ang="0">
                  <a:pos x="0" y="110"/>
                </a:cxn>
                <a:cxn ang="0">
                  <a:pos x="1" y="126"/>
                </a:cxn>
                <a:cxn ang="0">
                  <a:pos x="2" y="142"/>
                </a:cxn>
                <a:cxn ang="0">
                  <a:pos x="3" y="159"/>
                </a:cxn>
                <a:cxn ang="0">
                  <a:pos x="7" y="178"/>
                </a:cxn>
                <a:cxn ang="0">
                  <a:pos x="12" y="217"/>
                </a:cxn>
                <a:cxn ang="0">
                  <a:pos x="20" y="255"/>
                </a:cxn>
                <a:cxn ang="0">
                  <a:pos x="26" y="294"/>
                </a:cxn>
                <a:cxn ang="0">
                  <a:pos x="33" y="326"/>
                </a:cxn>
                <a:cxn ang="0">
                  <a:pos x="37" y="354"/>
                </a:cxn>
                <a:cxn ang="0">
                  <a:pos x="38" y="373"/>
                </a:cxn>
                <a:cxn ang="0">
                  <a:pos x="39" y="366"/>
                </a:cxn>
                <a:cxn ang="0">
                  <a:pos x="42" y="357"/>
                </a:cxn>
                <a:cxn ang="0">
                  <a:pos x="46" y="348"/>
                </a:cxn>
                <a:cxn ang="0">
                  <a:pos x="50" y="339"/>
                </a:cxn>
                <a:cxn ang="0">
                  <a:pos x="62" y="320"/>
                </a:cxn>
                <a:cxn ang="0">
                  <a:pos x="76" y="301"/>
                </a:cxn>
                <a:cxn ang="0">
                  <a:pos x="103" y="272"/>
                </a:cxn>
                <a:cxn ang="0">
                  <a:pos x="115" y="259"/>
                </a:cxn>
                <a:cxn ang="0">
                  <a:pos x="128" y="259"/>
                </a:cxn>
                <a:cxn ang="0">
                  <a:pos x="141" y="259"/>
                </a:cxn>
                <a:cxn ang="0">
                  <a:pos x="154" y="257"/>
                </a:cxn>
                <a:cxn ang="0">
                  <a:pos x="168" y="254"/>
                </a:cxn>
                <a:cxn ang="0">
                  <a:pos x="181" y="250"/>
                </a:cxn>
                <a:cxn ang="0">
                  <a:pos x="195" y="242"/>
                </a:cxn>
                <a:cxn ang="0">
                  <a:pos x="202" y="238"/>
                </a:cxn>
                <a:cxn ang="0">
                  <a:pos x="208" y="234"/>
                </a:cxn>
                <a:cxn ang="0">
                  <a:pos x="215" y="227"/>
                </a:cxn>
                <a:cxn ang="0">
                  <a:pos x="221" y="221"/>
                </a:cxn>
                <a:cxn ang="0">
                  <a:pos x="148" y="149"/>
                </a:cxn>
                <a:cxn ang="0">
                  <a:pos x="149" y="134"/>
                </a:cxn>
                <a:cxn ang="0">
                  <a:pos x="152" y="120"/>
                </a:cxn>
                <a:cxn ang="0">
                  <a:pos x="155" y="106"/>
                </a:cxn>
                <a:cxn ang="0">
                  <a:pos x="159" y="93"/>
                </a:cxn>
                <a:cxn ang="0">
                  <a:pos x="168" y="68"/>
                </a:cxn>
                <a:cxn ang="0">
                  <a:pos x="176" y="46"/>
                </a:cxn>
                <a:cxn ang="0">
                  <a:pos x="179" y="35"/>
                </a:cxn>
                <a:cxn ang="0">
                  <a:pos x="181" y="26"/>
                </a:cxn>
                <a:cxn ang="0">
                  <a:pos x="181" y="19"/>
                </a:cxn>
                <a:cxn ang="0">
                  <a:pos x="180" y="12"/>
                </a:cxn>
                <a:cxn ang="0">
                  <a:pos x="178" y="9"/>
                </a:cxn>
                <a:cxn ang="0">
                  <a:pos x="176" y="7"/>
                </a:cxn>
                <a:cxn ang="0">
                  <a:pos x="173" y="5"/>
                </a:cxn>
                <a:cxn ang="0">
                  <a:pos x="170" y="3"/>
                </a:cxn>
                <a:cxn ang="0">
                  <a:pos x="160" y="0"/>
                </a:cxn>
                <a:cxn ang="0">
                  <a:pos x="148" y="0"/>
                </a:cxn>
              </a:cxnLst>
              <a:rect l="0" t="0" r="r" b="b"/>
              <a:pathLst>
                <a:path w="221" h="373">
                  <a:moveTo>
                    <a:pt x="148" y="0"/>
                  </a:moveTo>
                  <a:lnTo>
                    <a:pt x="142" y="1"/>
                  </a:lnTo>
                  <a:lnTo>
                    <a:pt x="134" y="5"/>
                  </a:lnTo>
                  <a:lnTo>
                    <a:pt x="125" y="10"/>
                  </a:lnTo>
                  <a:lnTo>
                    <a:pt x="117" y="17"/>
                  </a:lnTo>
                  <a:lnTo>
                    <a:pt x="97" y="35"/>
                  </a:lnTo>
                  <a:lnTo>
                    <a:pt x="76" y="55"/>
                  </a:lnTo>
                  <a:lnTo>
                    <a:pt x="55" y="75"/>
                  </a:lnTo>
                  <a:lnTo>
                    <a:pt x="35" y="93"/>
                  </a:lnTo>
                  <a:lnTo>
                    <a:pt x="25" y="101"/>
                  </a:lnTo>
                  <a:lnTo>
                    <a:pt x="16" y="106"/>
                  </a:lnTo>
                  <a:lnTo>
                    <a:pt x="8" y="109"/>
                  </a:lnTo>
                  <a:lnTo>
                    <a:pt x="0" y="110"/>
                  </a:lnTo>
                  <a:lnTo>
                    <a:pt x="1" y="126"/>
                  </a:lnTo>
                  <a:lnTo>
                    <a:pt x="2" y="142"/>
                  </a:lnTo>
                  <a:lnTo>
                    <a:pt x="3" y="159"/>
                  </a:lnTo>
                  <a:lnTo>
                    <a:pt x="7" y="178"/>
                  </a:lnTo>
                  <a:lnTo>
                    <a:pt x="12" y="217"/>
                  </a:lnTo>
                  <a:lnTo>
                    <a:pt x="20" y="255"/>
                  </a:lnTo>
                  <a:lnTo>
                    <a:pt x="26" y="294"/>
                  </a:lnTo>
                  <a:lnTo>
                    <a:pt x="33" y="326"/>
                  </a:lnTo>
                  <a:lnTo>
                    <a:pt x="37" y="354"/>
                  </a:lnTo>
                  <a:lnTo>
                    <a:pt x="38" y="373"/>
                  </a:lnTo>
                  <a:lnTo>
                    <a:pt x="39" y="366"/>
                  </a:lnTo>
                  <a:lnTo>
                    <a:pt x="42" y="357"/>
                  </a:lnTo>
                  <a:lnTo>
                    <a:pt x="46" y="348"/>
                  </a:lnTo>
                  <a:lnTo>
                    <a:pt x="50" y="339"/>
                  </a:lnTo>
                  <a:lnTo>
                    <a:pt x="62" y="320"/>
                  </a:lnTo>
                  <a:lnTo>
                    <a:pt x="76" y="301"/>
                  </a:lnTo>
                  <a:lnTo>
                    <a:pt x="103" y="272"/>
                  </a:lnTo>
                  <a:lnTo>
                    <a:pt x="115" y="259"/>
                  </a:lnTo>
                  <a:lnTo>
                    <a:pt x="128" y="259"/>
                  </a:lnTo>
                  <a:lnTo>
                    <a:pt x="141" y="259"/>
                  </a:lnTo>
                  <a:lnTo>
                    <a:pt x="154" y="257"/>
                  </a:lnTo>
                  <a:lnTo>
                    <a:pt x="168" y="254"/>
                  </a:lnTo>
                  <a:lnTo>
                    <a:pt x="181" y="250"/>
                  </a:lnTo>
                  <a:lnTo>
                    <a:pt x="195" y="242"/>
                  </a:lnTo>
                  <a:lnTo>
                    <a:pt x="202" y="238"/>
                  </a:lnTo>
                  <a:lnTo>
                    <a:pt x="208" y="234"/>
                  </a:lnTo>
                  <a:lnTo>
                    <a:pt x="215" y="227"/>
                  </a:lnTo>
                  <a:lnTo>
                    <a:pt x="221" y="221"/>
                  </a:lnTo>
                  <a:lnTo>
                    <a:pt x="148" y="149"/>
                  </a:lnTo>
                  <a:lnTo>
                    <a:pt x="149" y="134"/>
                  </a:lnTo>
                  <a:lnTo>
                    <a:pt x="152" y="120"/>
                  </a:lnTo>
                  <a:lnTo>
                    <a:pt x="155" y="106"/>
                  </a:lnTo>
                  <a:lnTo>
                    <a:pt x="159" y="93"/>
                  </a:lnTo>
                  <a:lnTo>
                    <a:pt x="168" y="68"/>
                  </a:lnTo>
                  <a:lnTo>
                    <a:pt x="176" y="46"/>
                  </a:lnTo>
                  <a:lnTo>
                    <a:pt x="179" y="35"/>
                  </a:lnTo>
                  <a:lnTo>
                    <a:pt x="181" y="26"/>
                  </a:lnTo>
                  <a:lnTo>
                    <a:pt x="181" y="19"/>
                  </a:lnTo>
                  <a:lnTo>
                    <a:pt x="180" y="12"/>
                  </a:lnTo>
                  <a:lnTo>
                    <a:pt x="178" y="9"/>
                  </a:lnTo>
                  <a:lnTo>
                    <a:pt x="176" y="7"/>
                  </a:lnTo>
                  <a:lnTo>
                    <a:pt x="173" y="5"/>
                  </a:lnTo>
                  <a:lnTo>
                    <a:pt x="170" y="3"/>
                  </a:lnTo>
                  <a:lnTo>
                    <a:pt x="160" y="0"/>
                  </a:lnTo>
                  <a:lnTo>
                    <a:pt x="148" y="0"/>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3" name="Freeform 13"/>
            <p:cNvSpPr>
              <a:spLocks/>
            </p:cNvSpPr>
            <p:nvPr/>
          </p:nvSpPr>
          <p:spPr bwMode="auto">
            <a:xfrm>
              <a:off x="6162675" y="3101976"/>
              <a:ext cx="98425" cy="138113"/>
            </a:xfrm>
            <a:custGeom>
              <a:avLst/>
              <a:gdLst/>
              <a:ahLst/>
              <a:cxnLst>
                <a:cxn ang="0">
                  <a:pos x="35" y="0"/>
                </a:cxn>
                <a:cxn ang="0">
                  <a:pos x="36" y="14"/>
                </a:cxn>
                <a:cxn ang="0">
                  <a:pos x="40" y="32"/>
                </a:cxn>
                <a:cxn ang="0">
                  <a:pos x="47" y="52"/>
                </a:cxn>
                <a:cxn ang="0">
                  <a:pos x="53" y="73"/>
                </a:cxn>
                <a:cxn ang="0">
                  <a:pos x="60" y="93"/>
                </a:cxn>
                <a:cxn ang="0">
                  <a:pos x="66" y="114"/>
                </a:cxn>
                <a:cxn ang="0">
                  <a:pos x="69" y="123"/>
                </a:cxn>
                <a:cxn ang="0">
                  <a:pos x="71" y="133"/>
                </a:cxn>
                <a:cxn ang="0">
                  <a:pos x="72" y="140"/>
                </a:cxn>
                <a:cxn ang="0">
                  <a:pos x="72" y="148"/>
                </a:cxn>
                <a:cxn ang="0">
                  <a:pos x="0" y="224"/>
                </a:cxn>
                <a:cxn ang="0">
                  <a:pos x="0" y="296"/>
                </a:cxn>
                <a:cxn ang="0">
                  <a:pos x="1" y="304"/>
                </a:cxn>
                <a:cxn ang="0">
                  <a:pos x="3" y="312"/>
                </a:cxn>
                <a:cxn ang="0">
                  <a:pos x="8" y="320"/>
                </a:cxn>
                <a:cxn ang="0">
                  <a:pos x="14" y="328"/>
                </a:cxn>
                <a:cxn ang="0">
                  <a:pos x="22" y="337"/>
                </a:cxn>
                <a:cxn ang="0">
                  <a:pos x="30" y="345"/>
                </a:cxn>
                <a:cxn ang="0">
                  <a:pos x="41" y="355"/>
                </a:cxn>
                <a:cxn ang="0">
                  <a:pos x="52" y="364"/>
                </a:cxn>
                <a:cxn ang="0">
                  <a:pos x="77" y="382"/>
                </a:cxn>
                <a:cxn ang="0">
                  <a:pos x="107" y="401"/>
                </a:cxn>
                <a:cxn ang="0">
                  <a:pos x="138" y="420"/>
                </a:cxn>
                <a:cxn ang="0">
                  <a:pos x="170" y="437"/>
                </a:cxn>
                <a:cxn ang="0">
                  <a:pos x="204" y="454"/>
                </a:cxn>
                <a:cxn ang="0">
                  <a:pos x="235" y="471"/>
                </a:cxn>
                <a:cxn ang="0">
                  <a:pos x="267" y="485"/>
                </a:cxn>
                <a:cxn ang="0">
                  <a:pos x="295" y="497"/>
                </a:cxn>
                <a:cxn ang="0">
                  <a:pos x="322" y="507"/>
                </a:cxn>
                <a:cxn ang="0">
                  <a:pos x="342" y="514"/>
                </a:cxn>
                <a:cxn ang="0">
                  <a:pos x="359" y="520"/>
                </a:cxn>
                <a:cxn ang="0">
                  <a:pos x="370" y="521"/>
                </a:cxn>
                <a:cxn ang="0">
                  <a:pos x="369" y="517"/>
                </a:cxn>
                <a:cxn ang="0">
                  <a:pos x="366" y="511"/>
                </a:cxn>
                <a:cxn ang="0">
                  <a:pos x="363" y="504"/>
                </a:cxn>
                <a:cxn ang="0">
                  <a:pos x="358" y="494"/>
                </a:cxn>
                <a:cxn ang="0">
                  <a:pos x="345" y="470"/>
                </a:cxn>
                <a:cxn ang="0">
                  <a:pos x="327" y="440"/>
                </a:cxn>
                <a:cxn ang="0">
                  <a:pos x="282" y="370"/>
                </a:cxn>
                <a:cxn ang="0">
                  <a:pos x="229" y="289"/>
                </a:cxn>
                <a:cxn ang="0">
                  <a:pos x="172" y="204"/>
                </a:cxn>
                <a:cxn ang="0">
                  <a:pos x="118" y="123"/>
                </a:cxn>
                <a:cxn ang="0">
                  <a:pos x="70" y="52"/>
                </a:cxn>
                <a:cxn ang="0">
                  <a:pos x="35" y="0"/>
                </a:cxn>
              </a:cxnLst>
              <a:rect l="0" t="0" r="r" b="b"/>
              <a:pathLst>
                <a:path w="370" h="521">
                  <a:moveTo>
                    <a:pt x="35" y="0"/>
                  </a:moveTo>
                  <a:lnTo>
                    <a:pt x="36" y="14"/>
                  </a:lnTo>
                  <a:lnTo>
                    <a:pt x="40" y="32"/>
                  </a:lnTo>
                  <a:lnTo>
                    <a:pt x="47" y="52"/>
                  </a:lnTo>
                  <a:lnTo>
                    <a:pt x="53" y="73"/>
                  </a:lnTo>
                  <a:lnTo>
                    <a:pt x="60" y="93"/>
                  </a:lnTo>
                  <a:lnTo>
                    <a:pt x="66" y="114"/>
                  </a:lnTo>
                  <a:lnTo>
                    <a:pt x="69" y="123"/>
                  </a:lnTo>
                  <a:lnTo>
                    <a:pt x="71" y="133"/>
                  </a:lnTo>
                  <a:lnTo>
                    <a:pt x="72" y="140"/>
                  </a:lnTo>
                  <a:lnTo>
                    <a:pt x="72" y="148"/>
                  </a:lnTo>
                  <a:lnTo>
                    <a:pt x="0" y="224"/>
                  </a:lnTo>
                  <a:lnTo>
                    <a:pt x="0" y="296"/>
                  </a:lnTo>
                  <a:lnTo>
                    <a:pt x="1" y="304"/>
                  </a:lnTo>
                  <a:lnTo>
                    <a:pt x="3" y="312"/>
                  </a:lnTo>
                  <a:lnTo>
                    <a:pt x="8" y="320"/>
                  </a:lnTo>
                  <a:lnTo>
                    <a:pt x="14" y="328"/>
                  </a:lnTo>
                  <a:lnTo>
                    <a:pt x="22" y="337"/>
                  </a:lnTo>
                  <a:lnTo>
                    <a:pt x="30" y="345"/>
                  </a:lnTo>
                  <a:lnTo>
                    <a:pt x="41" y="355"/>
                  </a:lnTo>
                  <a:lnTo>
                    <a:pt x="52" y="364"/>
                  </a:lnTo>
                  <a:lnTo>
                    <a:pt x="77" y="382"/>
                  </a:lnTo>
                  <a:lnTo>
                    <a:pt x="107" y="401"/>
                  </a:lnTo>
                  <a:lnTo>
                    <a:pt x="138" y="420"/>
                  </a:lnTo>
                  <a:lnTo>
                    <a:pt x="170" y="437"/>
                  </a:lnTo>
                  <a:lnTo>
                    <a:pt x="204" y="454"/>
                  </a:lnTo>
                  <a:lnTo>
                    <a:pt x="235" y="471"/>
                  </a:lnTo>
                  <a:lnTo>
                    <a:pt x="267" y="485"/>
                  </a:lnTo>
                  <a:lnTo>
                    <a:pt x="295" y="497"/>
                  </a:lnTo>
                  <a:lnTo>
                    <a:pt x="322" y="507"/>
                  </a:lnTo>
                  <a:lnTo>
                    <a:pt x="342" y="514"/>
                  </a:lnTo>
                  <a:lnTo>
                    <a:pt x="359" y="520"/>
                  </a:lnTo>
                  <a:lnTo>
                    <a:pt x="370" y="521"/>
                  </a:lnTo>
                  <a:lnTo>
                    <a:pt x="369" y="517"/>
                  </a:lnTo>
                  <a:lnTo>
                    <a:pt x="366" y="511"/>
                  </a:lnTo>
                  <a:lnTo>
                    <a:pt x="363" y="504"/>
                  </a:lnTo>
                  <a:lnTo>
                    <a:pt x="358" y="494"/>
                  </a:lnTo>
                  <a:lnTo>
                    <a:pt x="345" y="470"/>
                  </a:lnTo>
                  <a:lnTo>
                    <a:pt x="327" y="440"/>
                  </a:lnTo>
                  <a:lnTo>
                    <a:pt x="282" y="370"/>
                  </a:lnTo>
                  <a:lnTo>
                    <a:pt x="229" y="289"/>
                  </a:lnTo>
                  <a:lnTo>
                    <a:pt x="172" y="204"/>
                  </a:lnTo>
                  <a:lnTo>
                    <a:pt x="118" y="123"/>
                  </a:lnTo>
                  <a:lnTo>
                    <a:pt x="70" y="52"/>
                  </a:lnTo>
                  <a:lnTo>
                    <a:pt x="3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 name="Freeform 14"/>
            <p:cNvSpPr>
              <a:spLocks/>
            </p:cNvSpPr>
            <p:nvPr/>
          </p:nvSpPr>
          <p:spPr bwMode="auto">
            <a:xfrm>
              <a:off x="6162675" y="3101976"/>
              <a:ext cx="98425" cy="138113"/>
            </a:xfrm>
            <a:custGeom>
              <a:avLst/>
              <a:gdLst/>
              <a:ahLst/>
              <a:cxnLst>
                <a:cxn ang="0">
                  <a:pos x="35" y="0"/>
                </a:cxn>
                <a:cxn ang="0">
                  <a:pos x="36" y="14"/>
                </a:cxn>
                <a:cxn ang="0">
                  <a:pos x="40" y="32"/>
                </a:cxn>
                <a:cxn ang="0">
                  <a:pos x="47" y="52"/>
                </a:cxn>
                <a:cxn ang="0">
                  <a:pos x="53" y="73"/>
                </a:cxn>
                <a:cxn ang="0">
                  <a:pos x="60" y="93"/>
                </a:cxn>
                <a:cxn ang="0">
                  <a:pos x="66" y="114"/>
                </a:cxn>
                <a:cxn ang="0">
                  <a:pos x="69" y="123"/>
                </a:cxn>
                <a:cxn ang="0">
                  <a:pos x="71" y="133"/>
                </a:cxn>
                <a:cxn ang="0">
                  <a:pos x="72" y="140"/>
                </a:cxn>
                <a:cxn ang="0">
                  <a:pos x="72" y="148"/>
                </a:cxn>
                <a:cxn ang="0">
                  <a:pos x="0" y="224"/>
                </a:cxn>
                <a:cxn ang="0">
                  <a:pos x="0" y="296"/>
                </a:cxn>
                <a:cxn ang="0">
                  <a:pos x="1" y="304"/>
                </a:cxn>
                <a:cxn ang="0">
                  <a:pos x="3" y="312"/>
                </a:cxn>
                <a:cxn ang="0">
                  <a:pos x="8" y="320"/>
                </a:cxn>
                <a:cxn ang="0">
                  <a:pos x="14" y="328"/>
                </a:cxn>
                <a:cxn ang="0">
                  <a:pos x="22" y="337"/>
                </a:cxn>
                <a:cxn ang="0">
                  <a:pos x="30" y="345"/>
                </a:cxn>
                <a:cxn ang="0">
                  <a:pos x="41" y="355"/>
                </a:cxn>
                <a:cxn ang="0">
                  <a:pos x="52" y="364"/>
                </a:cxn>
                <a:cxn ang="0">
                  <a:pos x="77" y="382"/>
                </a:cxn>
                <a:cxn ang="0">
                  <a:pos x="107" y="401"/>
                </a:cxn>
                <a:cxn ang="0">
                  <a:pos x="138" y="420"/>
                </a:cxn>
                <a:cxn ang="0">
                  <a:pos x="170" y="437"/>
                </a:cxn>
                <a:cxn ang="0">
                  <a:pos x="204" y="454"/>
                </a:cxn>
                <a:cxn ang="0">
                  <a:pos x="235" y="471"/>
                </a:cxn>
                <a:cxn ang="0">
                  <a:pos x="267" y="485"/>
                </a:cxn>
                <a:cxn ang="0">
                  <a:pos x="295" y="497"/>
                </a:cxn>
                <a:cxn ang="0">
                  <a:pos x="322" y="507"/>
                </a:cxn>
                <a:cxn ang="0">
                  <a:pos x="342" y="514"/>
                </a:cxn>
                <a:cxn ang="0">
                  <a:pos x="359" y="520"/>
                </a:cxn>
                <a:cxn ang="0">
                  <a:pos x="370" y="521"/>
                </a:cxn>
                <a:cxn ang="0">
                  <a:pos x="369" y="517"/>
                </a:cxn>
                <a:cxn ang="0">
                  <a:pos x="366" y="511"/>
                </a:cxn>
                <a:cxn ang="0">
                  <a:pos x="363" y="504"/>
                </a:cxn>
                <a:cxn ang="0">
                  <a:pos x="358" y="494"/>
                </a:cxn>
                <a:cxn ang="0">
                  <a:pos x="345" y="470"/>
                </a:cxn>
                <a:cxn ang="0">
                  <a:pos x="327" y="440"/>
                </a:cxn>
                <a:cxn ang="0">
                  <a:pos x="282" y="370"/>
                </a:cxn>
                <a:cxn ang="0">
                  <a:pos x="229" y="289"/>
                </a:cxn>
                <a:cxn ang="0">
                  <a:pos x="172" y="204"/>
                </a:cxn>
                <a:cxn ang="0">
                  <a:pos x="118" y="123"/>
                </a:cxn>
                <a:cxn ang="0">
                  <a:pos x="70" y="52"/>
                </a:cxn>
                <a:cxn ang="0">
                  <a:pos x="35" y="0"/>
                </a:cxn>
              </a:cxnLst>
              <a:rect l="0" t="0" r="r" b="b"/>
              <a:pathLst>
                <a:path w="370" h="521">
                  <a:moveTo>
                    <a:pt x="35" y="0"/>
                  </a:moveTo>
                  <a:lnTo>
                    <a:pt x="36" y="14"/>
                  </a:lnTo>
                  <a:lnTo>
                    <a:pt x="40" y="32"/>
                  </a:lnTo>
                  <a:lnTo>
                    <a:pt x="47" y="52"/>
                  </a:lnTo>
                  <a:lnTo>
                    <a:pt x="53" y="73"/>
                  </a:lnTo>
                  <a:lnTo>
                    <a:pt x="60" y="93"/>
                  </a:lnTo>
                  <a:lnTo>
                    <a:pt x="66" y="114"/>
                  </a:lnTo>
                  <a:lnTo>
                    <a:pt x="69" y="123"/>
                  </a:lnTo>
                  <a:lnTo>
                    <a:pt x="71" y="133"/>
                  </a:lnTo>
                  <a:lnTo>
                    <a:pt x="72" y="140"/>
                  </a:lnTo>
                  <a:lnTo>
                    <a:pt x="72" y="148"/>
                  </a:lnTo>
                  <a:lnTo>
                    <a:pt x="0" y="224"/>
                  </a:lnTo>
                  <a:lnTo>
                    <a:pt x="0" y="296"/>
                  </a:lnTo>
                  <a:lnTo>
                    <a:pt x="1" y="304"/>
                  </a:lnTo>
                  <a:lnTo>
                    <a:pt x="3" y="312"/>
                  </a:lnTo>
                  <a:lnTo>
                    <a:pt x="8" y="320"/>
                  </a:lnTo>
                  <a:lnTo>
                    <a:pt x="14" y="328"/>
                  </a:lnTo>
                  <a:lnTo>
                    <a:pt x="22" y="337"/>
                  </a:lnTo>
                  <a:lnTo>
                    <a:pt x="30" y="345"/>
                  </a:lnTo>
                  <a:lnTo>
                    <a:pt x="41" y="355"/>
                  </a:lnTo>
                  <a:lnTo>
                    <a:pt x="52" y="364"/>
                  </a:lnTo>
                  <a:lnTo>
                    <a:pt x="77" y="382"/>
                  </a:lnTo>
                  <a:lnTo>
                    <a:pt x="107" y="401"/>
                  </a:lnTo>
                  <a:lnTo>
                    <a:pt x="138" y="420"/>
                  </a:lnTo>
                  <a:lnTo>
                    <a:pt x="170" y="437"/>
                  </a:lnTo>
                  <a:lnTo>
                    <a:pt x="204" y="454"/>
                  </a:lnTo>
                  <a:lnTo>
                    <a:pt x="235" y="471"/>
                  </a:lnTo>
                  <a:lnTo>
                    <a:pt x="267" y="485"/>
                  </a:lnTo>
                  <a:lnTo>
                    <a:pt x="295" y="497"/>
                  </a:lnTo>
                  <a:lnTo>
                    <a:pt x="322" y="507"/>
                  </a:lnTo>
                  <a:lnTo>
                    <a:pt x="342" y="514"/>
                  </a:lnTo>
                  <a:lnTo>
                    <a:pt x="359" y="520"/>
                  </a:lnTo>
                  <a:lnTo>
                    <a:pt x="370" y="521"/>
                  </a:lnTo>
                  <a:lnTo>
                    <a:pt x="369" y="517"/>
                  </a:lnTo>
                  <a:lnTo>
                    <a:pt x="366" y="511"/>
                  </a:lnTo>
                  <a:lnTo>
                    <a:pt x="363" y="504"/>
                  </a:lnTo>
                  <a:lnTo>
                    <a:pt x="358" y="494"/>
                  </a:lnTo>
                  <a:lnTo>
                    <a:pt x="345" y="470"/>
                  </a:lnTo>
                  <a:lnTo>
                    <a:pt x="327" y="440"/>
                  </a:lnTo>
                  <a:lnTo>
                    <a:pt x="282" y="370"/>
                  </a:lnTo>
                  <a:lnTo>
                    <a:pt x="229" y="289"/>
                  </a:lnTo>
                  <a:lnTo>
                    <a:pt x="172" y="204"/>
                  </a:lnTo>
                  <a:lnTo>
                    <a:pt x="118" y="123"/>
                  </a:lnTo>
                  <a:lnTo>
                    <a:pt x="70" y="52"/>
                  </a:lnTo>
                  <a:lnTo>
                    <a:pt x="35" y="0"/>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 name="Freeform 15"/>
            <p:cNvSpPr>
              <a:spLocks/>
            </p:cNvSpPr>
            <p:nvPr/>
          </p:nvSpPr>
          <p:spPr bwMode="auto">
            <a:xfrm>
              <a:off x="6032500" y="3249613"/>
              <a:ext cx="158750" cy="198438"/>
            </a:xfrm>
            <a:custGeom>
              <a:avLst/>
              <a:gdLst/>
              <a:ahLst/>
              <a:cxnLst>
                <a:cxn ang="0">
                  <a:pos x="471" y="714"/>
                </a:cxn>
                <a:cxn ang="0">
                  <a:pos x="433" y="723"/>
                </a:cxn>
                <a:cxn ang="0">
                  <a:pos x="393" y="735"/>
                </a:cxn>
                <a:cxn ang="0">
                  <a:pos x="355" y="745"/>
                </a:cxn>
                <a:cxn ang="0">
                  <a:pos x="309" y="734"/>
                </a:cxn>
                <a:cxn ang="0">
                  <a:pos x="260" y="716"/>
                </a:cxn>
                <a:cxn ang="0">
                  <a:pos x="225" y="706"/>
                </a:cxn>
                <a:cxn ang="0">
                  <a:pos x="190" y="699"/>
                </a:cxn>
                <a:cxn ang="0">
                  <a:pos x="155" y="696"/>
                </a:cxn>
                <a:cxn ang="0">
                  <a:pos x="122" y="698"/>
                </a:cxn>
                <a:cxn ang="0">
                  <a:pos x="91" y="706"/>
                </a:cxn>
                <a:cxn ang="0">
                  <a:pos x="63" y="689"/>
                </a:cxn>
                <a:cxn ang="0">
                  <a:pos x="51" y="661"/>
                </a:cxn>
                <a:cxn ang="0">
                  <a:pos x="48" y="646"/>
                </a:cxn>
                <a:cxn ang="0">
                  <a:pos x="48" y="632"/>
                </a:cxn>
                <a:cxn ang="0">
                  <a:pos x="51" y="618"/>
                </a:cxn>
                <a:cxn ang="0">
                  <a:pos x="63" y="589"/>
                </a:cxn>
                <a:cxn ang="0">
                  <a:pos x="0" y="488"/>
                </a:cxn>
                <a:cxn ang="0">
                  <a:pos x="69" y="456"/>
                </a:cxn>
                <a:cxn ang="0">
                  <a:pos x="152" y="419"/>
                </a:cxn>
                <a:cxn ang="0">
                  <a:pos x="234" y="390"/>
                </a:cxn>
                <a:cxn ang="0">
                  <a:pos x="271" y="381"/>
                </a:cxn>
                <a:cxn ang="0">
                  <a:pos x="301" y="377"/>
                </a:cxn>
                <a:cxn ang="0">
                  <a:pos x="302" y="349"/>
                </a:cxn>
                <a:cxn ang="0">
                  <a:pos x="304" y="336"/>
                </a:cxn>
                <a:cxn ang="0">
                  <a:pos x="310" y="325"/>
                </a:cxn>
                <a:cxn ang="0">
                  <a:pos x="320" y="315"/>
                </a:cxn>
                <a:cxn ang="0">
                  <a:pos x="333" y="308"/>
                </a:cxn>
                <a:cxn ang="0">
                  <a:pos x="351" y="302"/>
                </a:cxn>
                <a:cxn ang="0">
                  <a:pos x="376" y="301"/>
                </a:cxn>
                <a:cxn ang="0">
                  <a:pos x="396" y="270"/>
                </a:cxn>
                <a:cxn ang="0">
                  <a:pos x="421" y="233"/>
                </a:cxn>
                <a:cxn ang="0">
                  <a:pos x="482" y="151"/>
                </a:cxn>
                <a:cxn ang="0">
                  <a:pos x="512" y="109"/>
                </a:cxn>
                <a:cxn ang="0">
                  <a:pos x="537" y="69"/>
                </a:cxn>
                <a:cxn ang="0">
                  <a:pos x="553" y="32"/>
                </a:cxn>
                <a:cxn ang="0">
                  <a:pos x="559" y="15"/>
                </a:cxn>
                <a:cxn ang="0">
                  <a:pos x="560" y="0"/>
                </a:cxn>
                <a:cxn ang="0">
                  <a:pos x="556" y="20"/>
                </a:cxn>
                <a:cxn ang="0">
                  <a:pos x="549" y="47"/>
                </a:cxn>
                <a:cxn ang="0">
                  <a:pos x="524" y="114"/>
                </a:cxn>
                <a:cxn ang="0">
                  <a:pos x="499" y="180"/>
                </a:cxn>
                <a:cxn ang="0">
                  <a:pos x="491" y="207"/>
                </a:cxn>
                <a:cxn ang="0">
                  <a:pos x="488" y="225"/>
                </a:cxn>
                <a:cxn ang="0">
                  <a:pos x="563" y="229"/>
                </a:cxn>
                <a:cxn ang="0">
                  <a:pos x="567" y="238"/>
                </a:cxn>
                <a:cxn ang="0">
                  <a:pos x="567" y="248"/>
                </a:cxn>
                <a:cxn ang="0">
                  <a:pos x="566" y="259"/>
                </a:cxn>
                <a:cxn ang="0">
                  <a:pos x="560" y="277"/>
                </a:cxn>
                <a:cxn ang="0">
                  <a:pos x="547" y="302"/>
                </a:cxn>
                <a:cxn ang="0">
                  <a:pos x="520" y="339"/>
                </a:cxn>
                <a:cxn ang="0">
                  <a:pos x="492" y="372"/>
                </a:cxn>
                <a:cxn ang="0">
                  <a:pos x="598" y="488"/>
                </a:cxn>
                <a:cxn ang="0">
                  <a:pos x="488" y="614"/>
                </a:cxn>
                <a:cxn ang="0">
                  <a:pos x="490" y="635"/>
                </a:cxn>
                <a:cxn ang="0">
                  <a:pos x="496" y="659"/>
                </a:cxn>
                <a:cxn ang="0">
                  <a:pos x="502" y="675"/>
                </a:cxn>
                <a:cxn ang="0">
                  <a:pos x="503" y="684"/>
                </a:cxn>
                <a:cxn ang="0">
                  <a:pos x="500" y="694"/>
                </a:cxn>
                <a:cxn ang="0">
                  <a:pos x="493" y="706"/>
                </a:cxn>
              </a:cxnLst>
              <a:rect l="0" t="0" r="r" b="b"/>
              <a:pathLst>
                <a:path w="598" h="746">
                  <a:moveTo>
                    <a:pt x="488" y="713"/>
                  </a:moveTo>
                  <a:lnTo>
                    <a:pt x="471" y="714"/>
                  </a:lnTo>
                  <a:lnTo>
                    <a:pt x="454" y="718"/>
                  </a:lnTo>
                  <a:lnTo>
                    <a:pt x="433" y="723"/>
                  </a:lnTo>
                  <a:lnTo>
                    <a:pt x="414" y="730"/>
                  </a:lnTo>
                  <a:lnTo>
                    <a:pt x="393" y="735"/>
                  </a:lnTo>
                  <a:lnTo>
                    <a:pt x="373" y="742"/>
                  </a:lnTo>
                  <a:lnTo>
                    <a:pt x="355" y="745"/>
                  </a:lnTo>
                  <a:lnTo>
                    <a:pt x="338" y="746"/>
                  </a:lnTo>
                  <a:lnTo>
                    <a:pt x="309" y="734"/>
                  </a:lnTo>
                  <a:lnTo>
                    <a:pt x="276" y="721"/>
                  </a:lnTo>
                  <a:lnTo>
                    <a:pt x="260" y="716"/>
                  </a:lnTo>
                  <a:lnTo>
                    <a:pt x="242" y="710"/>
                  </a:lnTo>
                  <a:lnTo>
                    <a:pt x="225" y="706"/>
                  </a:lnTo>
                  <a:lnTo>
                    <a:pt x="207" y="703"/>
                  </a:lnTo>
                  <a:lnTo>
                    <a:pt x="190" y="699"/>
                  </a:lnTo>
                  <a:lnTo>
                    <a:pt x="173" y="697"/>
                  </a:lnTo>
                  <a:lnTo>
                    <a:pt x="155" y="696"/>
                  </a:lnTo>
                  <a:lnTo>
                    <a:pt x="139" y="697"/>
                  </a:lnTo>
                  <a:lnTo>
                    <a:pt x="122" y="698"/>
                  </a:lnTo>
                  <a:lnTo>
                    <a:pt x="106" y="702"/>
                  </a:lnTo>
                  <a:lnTo>
                    <a:pt x="91" y="706"/>
                  </a:lnTo>
                  <a:lnTo>
                    <a:pt x="77" y="713"/>
                  </a:lnTo>
                  <a:lnTo>
                    <a:pt x="63" y="689"/>
                  </a:lnTo>
                  <a:lnTo>
                    <a:pt x="55" y="669"/>
                  </a:lnTo>
                  <a:lnTo>
                    <a:pt x="51" y="661"/>
                  </a:lnTo>
                  <a:lnTo>
                    <a:pt x="49" y="654"/>
                  </a:lnTo>
                  <a:lnTo>
                    <a:pt x="48" y="646"/>
                  </a:lnTo>
                  <a:lnTo>
                    <a:pt x="48" y="639"/>
                  </a:lnTo>
                  <a:lnTo>
                    <a:pt x="48" y="632"/>
                  </a:lnTo>
                  <a:lnTo>
                    <a:pt x="49" y="625"/>
                  </a:lnTo>
                  <a:lnTo>
                    <a:pt x="51" y="618"/>
                  </a:lnTo>
                  <a:lnTo>
                    <a:pt x="55" y="609"/>
                  </a:lnTo>
                  <a:lnTo>
                    <a:pt x="63" y="589"/>
                  </a:lnTo>
                  <a:lnTo>
                    <a:pt x="77" y="564"/>
                  </a:lnTo>
                  <a:lnTo>
                    <a:pt x="0" y="488"/>
                  </a:lnTo>
                  <a:lnTo>
                    <a:pt x="32" y="473"/>
                  </a:lnTo>
                  <a:lnTo>
                    <a:pt x="69" y="456"/>
                  </a:lnTo>
                  <a:lnTo>
                    <a:pt x="109" y="438"/>
                  </a:lnTo>
                  <a:lnTo>
                    <a:pt x="152" y="419"/>
                  </a:lnTo>
                  <a:lnTo>
                    <a:pt x="194" y="403"/>
                  </a:lnTo>
                  <a:lnTo>
                    <a:pt x="234" y="390"/>
                  </a:lnTo>
                  <a:lnTo>
                    <a:pt x="252" y="384"/>
                  </a:lnTo>
                  <a:lnTo>
                    <a:pt x="271" y="381"/>
                  </a:lnTo>
                  <a:lnTo>
                    <a:pt x="286" y="378"/>
                  </a:lnTo>
                  <a:lnTo>
                    <a:pt x="301" y="377"/>
                  </a:lnTo>
                  <a:lnTo>
                    <a:pt x="301" y="362"/>
                  </a:lnTo>
                  <a:lnTo>
                    <a:pt x="302" y="349"/>
                  </a:lnTo>
                  <a:lnTo>
                    <a:pt x="303" y="343"/>
                  </a:lnTo>
                  <a:lnTo>
                    <a:pt x="304" y="336"/>
                  </a:lnTo>
                  <a:lnTo>
                    <a:pt x="307" y="331"/>
                  </a:lnTo>
                  <a:lnTo>
                    <a:pt x="310" y="325"/>
                  </a:lnTo>
                  <a:lnTo>
                    <a:pt x="314" y="320"/>
                  </a:lnTo>
                  <a:lnTo>
                    <a:pt x="320" y="315"/>
                  </a:lnTo>
                  <a:lnTo>
                    <a:pt x="325" y="311"/>
                  </a:lnTo>
                  <a:lnTo>
                    <a:pt x="333" y="308"/>
                  </a:lnTo>
                  <a:lnTo>
                    <a:pt x="342" y="305"/>
                  </a:lnTo>
                  <a:lnTo>
                    <a:pt x="351" y="302"/>
                  </a:lnTo>
                  <a:lnTo>
                    <a:pt x="363" y="301"/>
                  </a:lnTo>
                  <a:lnTo>
                    <a:pt x="376" y="301"/>
                  </a:lnTo>
                  <a:lnTo>
                    <a:pt x="385" y="286"/>
                  </a:lnTo>
                  <a:lnTo>
                    <a:pt x="396" y="270"/>
                  </a:lnTo>
                  <a:lnTo>
                    <a:pt x="408" y="251"/>
                  </a:lnTo>
                  <a:lnTo>
                    <a:pt x="421" y="233"/>
                  </a:lnTo>
                  <a:lnTo>
                    <a:pt x="452" y="192"/>
                  </a:lnTo>
                  <a:lnTo>
                    <a:pt x="482" y="151"/>
                  </a:lnTo>
                  <a:lnTo>
                    <a:pt x="497" y="130"/>
                  </a:lnTo>
                  <a:lnTo>
                    <a:pt x="512" y="109"/>
                  </a:lnTo>
                  <a:lnTo>
                    <a:pt x="525" y="89"/>
                  </a:lnTo>
                  <a:lnTo>
                    <a:pt x="537" y="69"/>
                  </a:lnTo>
                  <a:lnTo>
                    <a:pt x="547" y="49"/>
                  </a:lnTo>
                  <a:lnTo>
                    <a:pt x="553" y="32"/>
                  </a:lnTo>
                  <a:lnTo>
                    <a:pt x="556" y="23"/>
                  </a:lnTo>
                  <a:lnTo>
                    <a:pt x="559" y="15"/>
                  </a:lnTo>
                  <a:lnTo>
                    <a:pt x="560" y="8"/>
                  </a:lnTo>
                  <a:lnTo>
                    <a:pt x="560" y="0"/>
                  </a:lnTo>
                  <a:lnTo>
                    <a:pt x="559" y="9"/>
                  </a:lnTo>
                  <a:lnTo>
                    <a:pt x="556" y="20"/>
                  </a:lnTo>
                  <a:lnTo>
                    <a:pt x="553" y="32"/>
                  </a:lnTo>
                  <a:lnTo>
                    <a:pt x="549" y="47"/>
                  </a:lnTo>
                  <a:lnTo>
                    <a:pt x="537" y="79"/>
                  </a:lnTo>
                  <a:lnTo>
                    <a:pt x="524" y="114"/>
                  </a:lnTo>
                  <a:lnTo>
                    <a:pt x="511" y="149"/>
                  </a:lnTo>
                  <a:lnTo>
                    <a:pt x="499" y="180"/>
                  </a:lnTo>
                  <a:lnTo>
                    <a:pt x="494" y="194"/>
                  </a:lnTo>
                  <a:lnTo>
                    <a:pt x="491" y="207"/>
                  </a:lnTo>
                  <a:lnTo>
                    <a:pt x="488" y="217"/>
                  </a:lnTo>
                  <a:lnTo>
                    <a:pt x="488" y="225"/>
                  </a:lnTo>
                  <a:lnTo>
                    <a:pt x="560" y="225"/>
                  </a:lnTo>
                  <a:lnTo>
                    <a:pt x="563" y="229"/>
                  </a:lnTo>
                  <a:lnTo>
                    <a:pt x="565" y="233"/>
                  </a:lnTo>
                  <a:lnTo>
                    <a:pt x="567" y="238"/>
                  </a:lnTo>
                  <a:lnTo>
                    <a:pt x="567" y="242"/>
                  </a:lnTo>
                  <a:lnTo>
                    <a:pt x="567" y="248"/>
                  </a:lnTo>
                  <a:lnTo>
                    <a:pt x="567" y="253"/>
                  </a:lnTo>
                  <a:lnTo>
                    <a:pt x="566" y="259"/>
                  </a:lnTo>
                  <a:lnTo>
                    <a:pt x="565" y="265"/>
                  </a:lnTo>
                  <a:lnTo>
                    <a:pt x="560" y="277"/>
                  </a:lnTo>
                  <a:lnTo>
                    <a:pt x="553" y="290"/>
                  </a:lnTo>
                  <a:lnTo>
                    <a:pt x="547" y="302"/>
                  </a:lnTo>
                  <a:lnTo>
                    <a:pt x="538" y="315"/>
                  </a:lnTo>
                  <a:lnTo>
                    <a:pt x="520" y="339"/>
                  </a:lnTo>
                  <a:lnTo>
                    <a:pt x="504" y="359"/>
                  </a:lnTo>
                  <a:lnTo>
                    <a:pt x="492" y="372"/>
                  </a:lnTo>
                  <a:lnTo>
                    <a:pt x="488" y="377"/>
                  </a:lnTo>
                  <a:lnTo>
                    <a:pt x="598" y="488"/>
                  </a:lnTo>
                  <a:lnTo>
                    <a:pt x="488" y="601"/>
                  </a:lnTo>
                  <a:lnTo>
                    <a:pt x="488" y="614"/>
                  </a:lnTo>
                  <a:lnTo>
                    <a:pt x="489" y="625"/>
                  </a:lnTo>
                  <a:lnTo>
                    <a:pt x="490" y="635"/>
                  </a:lnTo>
                  <a:lnTo>
                    <a:pt x="492" y="644"/>
                  </a:lnTo>
                  <a:lnTo>
                    <a:pt x="496" y="659"/>
                  </a:lnTo>
                  <a:lnTo>
                    <a:pt x="501" y="670"/>
                  </a:lnTo>
                  <a:lnTo>
                    <a:pt x="502" y="675"/>
                  </a:lnTo>
                  <a:lnTo>
                    <a:pt x="503" y="680"/>
                  </a:lnTo>
                  <a:lnTo>
                    <a:pt x="503" y="684"/>
                  </a:lnTo>
                  <a:lnTo>
                    <a:pt x="502" y="690"/>
                  </a:lnTo>
                  <a:lnTo>
                    <a:pt x="500" y="694"/>
                  </a:lnTo>
                  <a:lnTo>
                    <a:pt x="497" y="699"/>
                  </a:lnTo>
                  <a:lnTo>
                    <a:pt x="493" y="706"/>
                  </a:lnTo>
                  <a:lnTo>
                    <a:pt x="488" y="71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6" name="Freeform 16"/>
            <p:cNvSpPr>
              <a:spLocks/>
            </p:cNvSpPr>
            <p:nvPr/>
          </p:nvSpPr>
          <p:spPr bwMode="auto">
            <a:xfrm>
              <a:off x="6032500" y="3249613"/>
              <a:ext cx="158750" cy="198438"/>
            </a:xfrm>
            <a:custGeom>
              <a:avLst/>
              <a:gdLst/>
              <a:ahLst/>
              <a:cxnLst>
                <a:cxn ang="0">
                  <a:pos x="471" y="714"/>
                </a:cxn>
                <a:cxn ang="0">
                  <a:pos x="433" y="723"/>
                </a:cxn>
                <a:cxn ang="0">
                  <a:pos x="393" y="735"/>
                </a:cxn>
                <a:cxn ang="0">
                  <a:pos x="355" y="745"/>
                </a:cxn>
                <a:cxn ang="0">
                  <a:pos x="309" y="734"/>
                </a:cxn>
                <a:cxn ang="0">
                  <a:pos x="260" y="716"/>
                </a:cxn>
                <a:cxn ang="0">
                  <a:pos x="225" y="706"/>
                </a:cxn>
                <a:cxn ang="0">
                  <a:pos x="190" y="699"/>
                </a:cxn>
                <a:cxn ang="0">
                  <a:pos x="155" y="696"/>
                </a:cxn>
                <a:cxn ang="0">
                  <a:pos x="122" y="698"/>
                </a:cxn>
                <a:cxn ang="0">
                  <a:pos x="91" y="706"/>
                </a:cxn>
                <a:cxn ang="0">
                  <a:pos x="63" y="689"/>
                </a:cxn>
                <a:cxn ang="0">
                  <a:pos x="51" y="661"/>
                </a:cxn>
                <a:cxn ang="0">
                  <a:pos x="48" y="646"/>
                </a:cxn>
                <a:cxn ang="0">
                  <a:pos x="48" y="632"/>
                </a:cxn>
                <a:cxn ang="0">
                  <a:pos x="51" y="618"/>
                </a:cxn>
                <a:cxn ang="0">
                  <a:pos x="63" y="589"/>
                </a:cxn>
                <a:cxn ang="0">
                  <a:pos x="0" y="488"/>
                </a:cxn>
                <a:cxn ang="0">
                  <a:pos x="69" y="456"/>
                </a:cxn>
                <a:cxn ang="0">
                  <a:pos x="152" y="419"/>
                </a:cxn>
                <a:cxn ang="0">
                  <a:pos x="234" y="390"/>
                </a:cxn>
                <a:cxn ang="0">
                  <a:pos x="271" y="381"/>
                </a:cxn>
                <a:cxn ang="0">
                  <a:pos x="301" y="377"/>
                </a:cxn>
                <a:cxn ang="0">
                  <a:pos x="302" y="349"/>
                </a:cxn>
                <a:cxn ang="0">
                  <a:pos x="304" y="336"/>
                </a:cxn>
                <a:cxn ang="0">
                  <a:pos x="310" y="325"/>
                </a:cxn>
                <a:cxn ang="0">
                  <a:pos x="320" y="315"/>
                </a:cxn>
                <a:cxn ang="0">
                  <a:pos x="333" y="308"/>
                </a:cxn>
                <a:cxn ang="0">
                  <a:pos x="351" y="302"/>
                </a:cxn>
                <a:cxn ang="0">
                  <a:pos x="376" y="301"/>
                </a:cxn>
                <a:cxn ang="0">
                  <a:pos x="396" y="270"/>
                </a:cxn>
                <a:cxn ang="0">
                  <a:pos x="421" y="233"/>
                </a:cxn>
                <a:cxn ang="0">
                  <a:pos x="482" y="151"/>
                </a:cxn>
                <a:cxn ang="0">
                  <a:pos x="512" y="109"/>
                </a:cxn>
                <a:cxn ang="0">
                  <a:pos x="537" y="69"/>
                </a:cxn>
                <a:cxn ang="0">
                  <a:pos x="553" y="32"/>
                </a:cxn>
                <a:cxn ang="0">
                  <a:pos x="559" y="15"/>
                </a:cxn>
                <a:cxn ang="0">
                  <a:pos x="560" y="0"/>
                </a:cxn>
                <a:cxn ang="0">
                  <a:pos x="556" y="20"/>
                </a:cxn>
                <a:cxn ang="0">
                  <a:pos x="549" y="47"/>
                </a:cxn>
                <a:cxn ang="0">
                  <a:pos x="524" y="114"/>
                </a:cxn>
                <a:cxn ang="0">
                  <a:pos x="499" y="180"/>
                </a:cxn>
                <a:cxn ang="0">
                  <a:pos x="491" y="207"/>
                </a:cxn>
                <a:cxn ang="0">
                  <a:pos x="488" y="225"/>
                </a:cxn>
                <a:cxn ang="0">
                  <a:pos x="563" y="229"/>
                </a:cxn>
                <a:cxn ang="0">
                  <a:pos x="567" y="238"/>
                </a:cxn>
                <a:cxn ang="0">
                  <a:pos x="567" y="248"/>
                </a:cxn>
                <a:cxn ang="0">
                  <a:pos x="566" y="259"/>
                </a:cxn>
                <a:cxn ang="0">
                  <a:pos x="560" y="277"/>
                </a:cxn>
                <a:cxn ang="0">
                  <a:pos x="547" y="302"/>
                </a:cxn>
                <a:cxn ang="0">
                  <a:pos x="520" y="339"/>
                </a:cxn>
                <a:cxn ang="0">
                  <a:pos x="492" y="372"/>
                </a:cxn>
                <a:cxn ang="0">
                  <a:pos x="598" y="488"/>
                </a:cxn>
                <a:cxn ang="0">
                  <a:pos x="488" y="614"/>
                </a:cxn>
                <a:cxn ang="0">
                  <a:pos x="490" y="635"/>
                </a:cxn>
                <a:cxn ang="0">
                  <a:pos x="496" y="659"/>
                </a:cxn>
                <a:cxn ang="0">
                  <a:pos x="502" y="675"/>
                </a:cxn>
                <a:cxn ang="0">
                  <a:pos x="503" y="684"/>
                </a:cxn>
                <a:cxn ang="0">
                  <a:pos x="500" y="694"/>
                </a:cxn>
                <a:cxn ang="0">
                  <a:pos x="493" y="706"/>
                </a:cxn>
              </a:cxnLst>
              <a:rect l="0" t="0" r="r" b="b"/>
              <a:pathLst>
                <a:path w="598" h="746">
                  <a:moveTo>
                    <a:pt x="488" y="713"/>
                  </a:moveTo>
                  <a:lnTo>
                    <a:pt x="471" y="714"/>
                  </a:lnTo>
                  <a:lnTo>
                    <a:pt x="454" y="718"/>
                  </a:lnTo>
                  <a:lnTo>
                    <a:pt x="433" y="723"/>
                  </a:lnTo>
                  <a:lnTo>
                    <a:pt x="414" y="730"/>
                  </a:lnTo>
                  <a:lnTo>
                    <a:pt x="393" y="735"/>
                  </a:lnTo>
                  <a:lnTo>
                    <a:pt x="373" y="742"/>
                  </a:lnTo>
                  <a:lnTo>
                    <a:pt x="355" y="745"/>
                  </a:lnTo>
                  <a:lnTo>
                    <a:pt x="338" y="746"/>
                  </a:lnTo>
                  <a:lnTo>
                    <a:pt x="309" y="734"/>
                  </a:lnTo>
                  <a:lnTo>
                    <a:pt x="276" y="721"/>
                  </a:lnTo>
                  <a:lnTo>
                    <a:pt x="260" y="716"/>
                  </a:lnTo>
                  <a:lnTo>
                    <a:pt x="242" y="710"/>
                  </a:lnTo>
                  <a:lnTo>
                    <a:pt x="225" y="706"/>
                  </a:lnTo>
                  <a:lnTo>
                    <a:pt x="207" y="703"/>
                  </a:lnTo>
                  <a:lnTo>
                    <a:pt x="190" y="699"/>
                  </a:lnTo>
                  <a:lnTo>
                    <a:pt x="173" y="697"/>
                  </a:lnTo>
                  <a:lnTo>
                    <a:pt x="155" y="696"/>
                  </a:lnTo>
                  <a:lnTo>
                    <a:pt x="139" y="697"/>
                  </a:lnTo>
                  <a:lnTo>
                    <a:pt x="122" y="698"/>
                  </a:lnTo>
                  <a:lnTo>
                    <a:pt x="106" y="702"/>
                  </a:lnTo>
                  <a:lnTo>
                    <a:pt x="91" y="706"/>
                  </a:lnTo>
                  <a:lnTo>
                    <a:pt x="77" y="713"/>
                  </a:lnTo>
                  <a:lnTo>
                    <a:pt x="63" y="689"/>
                  </a:lnTo>
                  <a:lnTo>
                    <a:pt x="55" y="669"/>
                  </a:lnTo>
                  <a:lnTo>
                    <a:pt x="51" y="661"/>
                  </a:lnTo>
                  <a:lnTo>
                    <a:pt x="49" y="654"/>
                  </a:lnTo>
                  <a:lnTo>
                    <a:pt x="48" y="646"/>
                  </a:lnTo>
                  <a:lnTo>
                    <a:pt x="48" y="639"/>
                  </a:lnTo>
                  <a:lnTo>
                    <a:pt x="48" y="632"/>
                  </a:lnTo>
                  <a:lnTo>
                    <a:pt x="49" y="625"/>
                  </a:lnTo>
                  <a:lnTo>
                    <a:pt x="51" y="618"/>
                  </a:lnTo>
                  <a:lnTo>
                    <a:pt x="55" y="609"/>
                  </a:lnTo>
                  <a:lnTo>
                    <a:pt x="63" y="589"/>
                  </a:lnTo>
                  <a:lnTo>
                    <a:pt x="77" y="564"/>
                  </a:lnTo>
                  <a:lnTo>
                    <a:pt x="0" y="488"/>
                  </a:lnTo>
                  <a:lnTo>
                    <a:pt x="32" y="473"/>
                  </a:lnTo>
                  <a:lnTo>
                    <a:pt x="69" y="456"/>
                  </a:lnTo>
                  <a:lnTo>
                    <a:pt x="109" y="438"/>
                  </a:lnTo>
                  <a:lnTo>
                    <a:pt x="152" y="419"/>
                  </a:lnTo>
                  <a:lnTo>
                    <a:pt x="194" y="403"/>
                  </a:lnTo>
                  <a:lnTo>
                    <a:pt x="234" y="390"/>
                  </a:lnTo>
                  <a:lnTo>
                    <a:pt x="252" y="384"/>
                  </a:lnTo>
                  <a:lnTo>
                    <a:pt x="271" y="381"/>
                  </a:lnTo>
                  <a:lnTo>
                    <a:pt x="286" y="378"/>
                  </a:lnTo>
                  <a:lnTo>
                    <a:pt x="301" y="377"/>
                  </a:lnTo>
                  <a:lnTo>
                    <a:pt x="301" y="362"/>
                  </a:lnTo>
                  <a:lnTo>
                    <a:pt x="302" y="349"/>
                  </a:lnTo>
                  <a:lnTo>
                    <a:pt x="303" y="343"/>
                  </a:lnTo>
                  <a:lnTo>
                    <a:pt x="304" y="336"/>
                  </a:lnTo>
                  <a:lnTo>
                    <a:pt x="307" y="331"/>
                  </a:lnTo>
                  <a:lnTo>
                    <a:pt x="310" y="325"/>
                  </a:lnTo>
                  <a:lnTo>
                    <a:pt x="314" y="320"/>
                  </a:lnTo>
                  <a:lnTo>
                    <a:pt x="320" y="315"/>
                  </a:lnTo>
                  <a:lnTo>
                    <a:pt x="325" y="311"/>
                  </a:lnTo>
                  <a:lnTo>
                    <a:pt x="333" y="308"/>
                  </a:lnTo>
                  <a:lnTo>
                    <a:pt x="342" y="305"/>
                  </a:lnTo>
                  <a:lnTo>
                    <a:pt x="351" y="302"/>
                  </a:lnTo>
                  <a:lnTo>
                    <a:pt x="363" y="301"/>
                  </a:lnTo>
                  <a:lnTo>
                    <a:pt x="376" y="301"/>
                  </a:lnTo>
                  <a:lnTo>
                    <a:pt x="385" y="286"/>
                  </a:lnTo>
                  <a:lnTo>
                    <a:pt x="396" y="270"/>
                  </a:lnTo>
                  <a:lnTo>
                    <a:pt x="408" y="251"/>
                  </a:lnTo>
                  <a:lnTo>
                    <a:pt x="421" y="233"/>
                  </a:lnTo>
                  <a:lnTo>
                    <a:pt x="452" y="192"/>
                  </a:lnTo>
                  <a:lnTo>
                    <a:pt x="482" y="151"/>
                  </a:lnTo>
                  <a:lnTo>
                    <a:pt x="497" y="130"/>
                  </a:lnTo>
                  <a:lnTo>
                    <a:pt x="512" y="109"/>
                  </a:lnTo>
                  <a:lnTo>
                    <a:pt x="525" y="89"/>
                  </a:lnTo>
                  <a:lnTo>
                    <a:pt x="537" y="69"/>
                  </a:lnTo>
                  <a:lnTo>
                    <a:pt x="547" y="49"/>
                  </a:lnTo>
                  <a:lnTo>
                    <a:pt x="553" y="32"/>
                  </a:lnTo>
                  <a:lnTo>
                    <a:pt x="556" y="23"/>
                  </a:lnTo>
                  <a:lnTo>
                    <a:pt x="559" y="15"/>
                  </a:lnTo>
                  <a:lnTo>
                    <a:pt x="560" y="8"/>
                  </a:lnTo>
                  <a:lnTo>
                    <a:pt x="560" y="0"/>
                  </a:lnTo>
                  <a:lnTo>
                    <a:pt x="559" y="9"/>
                  </a:lnTo>
                  <a:lnTo>
                    <a:pt x="556" y="20"/>
                  </a:lnTo>
                  <a:lnTo>
                    <a:pt x="553" y="32"/>
                  </a:lnTo>
                  <a:lnTo>
                    <a:pt x="549" y="47"/>
                  </a:lnTo>
                  <a:lnTo>
                    <a:pt x="537" y="79"/>
                  </a:lnTo>
                  <a:lnTo>
                    <a:pt x="524" y="114"/>
                  </a:lnTo>
                  <a:lnTo>
                    <a:pt x="511" y="149"/>
                  </a:lnTo>
                  <a:lnTo>
                    <a:pt x="499" y="180"/>
                  </a:lnTo>
                  <a:lnTo>
                    <a:pt x="494" y="194"/>
                  </a:lnTo>
                  <a:lnTo>
                    <a:pt x="491" y="207"/>
                  </a:lnTo>
                  <a:lnTo>
                    <a:pt x="488" y="217"/>
                  </a:lnTo>
                  <a:lnTo>
                    <a:pt x="488" y="225"/>
                  </a:lnTo>
                  <a:lnTo>
                    <a:pt x="560" y="225"/>
                  </a:lnTo>
                  <a:lnTo>
                    <a:pt x="563" y="229"/>
                  </a:lnTo>
                  <a:lnTo>
                    <a:pt x="565" y="233"/>
                  </a:lnTo>
                  <a:lnTo>
                    <a:pt x="567" y="238"/>
                  </a:lnTo>
                  <a:lnTo>
                    <a:pt x="567" y="242"/>
                  </a:lnTo>
                  <a:lnTo>
                    <a:pt x="567" y="248"/>
                  </a:lnTo>
                  <a:lnTo>
                    <a:pt x="567" y="253"/>
                  </a:lnTo>
                  <a:lnTo>
                    <a:pt x="566" y="259"/>
                  </a:lnTo>
                  <a:lnTo>
                    <a:pt x="565" y="265"/>
                  </a:lnTo>
                  <a:lnTo>
                    <a:pt x="560" y="277"/>
                  </a:lnTo>
                  <a:lnTo>
                    <a:pt x="553" y="290"/>
                  </a:lnTo>
                  <a:lnTo>
                    <a:pt x="547" y="302"/>
                  </a:lnTo>
                  <a:lnTo>
                    <a:pt x="538" y="315"/>
                  </a:lnTo>
                  <a:lnTo>
                    <a:pt x="520" y="339"/>
                  </a:lnTo>
                  <a:lnTo>
                    <a:pt x="504" y="359"/>
                  </a:lnTo>
                  <a:lnTo>
                    <a:pt x="492" y="372"/>
                  </a:lnTo>
                  <a:lnTo>
                    <a:pt x="488" y="377"/>
                  </a:lnTo>
                  <a:lnTo>
                    <a:pt x="598" y="488"/>
                  </a:lnTo>
                  <a:lnTo>
                    <a:pt x="488" y="601"/>
                  </a:lnTo>
                  <a:lnTo>
                    <a:pt x="488" y="614"/>
                  </a:lnTo>
                  <a:lnTo>
                    <a:pt x="489" y="625"/>
                  </a:lnTo>
                  <a:lnTo>
                    <a:pt x="490" y="635"/>
                  </a:lnTo>
                  <a:lnTo>
                    <a:pt x="492" y="644"/>
                  </a:lnTo>
                  <a:lnTo>
                    <a:pt x="496" y="659"/>
                  </a:lnTo>
                  <a:lnTo>
                    <a:pt x="501" y="670"/>
                  </a:lnTo>
                  <a:lnTo>
                    <a:pt x="502" y="675"/>
                  </a:lnTo>
                  <a:lnTo>
                    <a:pt x="503" y="680"/>
                  </a:lnTo>
                  <a:lnTo>
                    <a:pt x="503" y="684"/>
                  </a:lnTo>
                  <a:lnTo>
                    <a:pt x="502" y="690"/>
                  </a:lnTo>
                  <a:lnTo>
                    <a:pt x="500" y="694"/>
                  </a:lnTo>
                  <a:lnTo>
                    <a:pt x="497" y="699"/>
                  </a:lnTo>
                  <a:lnTo>
                    <a:pt x="493" y="706"/>
                  </a:lnTo>
                  <a:lnTo>
                    <a:pt x="488" y="713"/>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7" name="Freeform 17"/>
            <p:cNvSpPr>
              <a:spLocks/>
            </p:cNvSpPr>
            <p:nvPr/>
          </p:nvSpPr>
          <p:spPr bwMode="auto">
            <a:xfrm>
              <a:off x="5983288" y="3481388"/>
              <a:ext cx="138113" cy="20638"/>
            </a:xfrm>
            <a:custGeom>
              <a:avLst/>
              <a:gdLst/>
              <a:ahLst/>
              <a:cxnLst>
                <a:cxn ang="0">
                  <a:pos x="0" y="25"/>
                </a:cxn>
                <a:cxn ang="0">
                  <a:pos x="17" y="19"/>
                </a:cxn>
                <a:cxn ang="0">
                  <a:pos x="35" y="13"/>
                </a:cxn>
                <a:cxn ang="0">
                  <a:pos x="51" y="9"/>
                </a:cxn>
                <a:cxn ang="0">
                  <a:pos x="68" y="5"/>
                </a:cxn>
                <a:cxn ang="0">
                  <a:pos x="85" y="3"/>
                </a:cxn>
                <a:cxn ang="0">
                  <a:pos x="101" y="1"/>
                </a:cxn>
                <a:cxn ang="0">
                  <a:pos x="118" y="0"/>
                </a:cxn>
                <a:cxn ang="0">
                  <a:pos x="134" y="0"/>
                </a:cxn>
                <a:cxn ang="0">
                  <a:pos x="165" y="1"/>
                </a:cxn>
                <a:cxn ang="0">
                  <a:pos x="197" y="4"/>
                </a:cxn>
                <a:cxn ang="0">
                  <a:pos x="229" y="9"/>
                </a:cxn>
                <a:cxn ang="0">
                  <a:pos x="260" y="15"/>
                </a:cxn>
                <a:cxn ang="0">
                  <a:pos x="324" y="29"/>
                </a:cxn>
                <a:cxn ang="0">
                  <a:pos x="387" y="44"/>
                </a:cxn>
                <a:cxn ang="0">
                  <a:pos x="420" y="50"/>
                </a:cxn>
                <a:cxn ang="0">
                  <a:pos x="453" y="55"/>
                </a:cxn>
                <a:cxn ang="0">
                  <a:pos x="487" y="58"/>
                </a:cxn>
                <a:cxn ang="0">
                  <a:pos x="521" y="60"/>
                </a:cxn>
                <a:cxn ang="0">
                  <a:pos x="510" y="63"/>
                </a:cxn>
                <a:cxn ang="0">
                  <a:pos x="499" y="65"/>
                </a:cxn>
                <a:cxn ang="0">
                  <a:pos x="486" y="69"/>
                </a:cxn>
                <a:cxn ang="0">
                  <a:pos x="473" y="71"/>
                </a:cxn>
                <a:cxn ang="0">
                  <a:pos x="445" y="73"/>
                </a:cxn>
                <a:cxn ang="0">
                  <a:pos x="413" y="75"/>
                </a:cxn>
                <a:cxn ang="0">
                  <a:pos x="380" y="75"/>
                </a:cxn>
                <a:cxn ang="0">
                  <a:pos x="345" y="74"/>
                </a:cxn>
                <a:cxn ang="0">
                  <a:pos x="311" y="72"/>
                </a:cxn>
                <a:cxn ang="0">
                  <a:pos x="273" y="70"/>
                </a:cxn>
                <a:cxn ang="0">
                  <a:pos x="236" y="65"/>
                </a:cxn>
                <a:cxn ang="0">
                  <a:pos x="199" y="61"/>
                </a:cxn>
                <a:cxn ang="0">
                  <a:pos x="162" y="56"/>
                </a:cxn>
                <a:cxn ang="0">
                  <a:pos x="127" y="50"/>
                </a:cxn>
                <a:cxn ang="0">
                  <a:pos x="92" y="45"/>
                </a:cxn>
                <a:cxn ang="0">
                  <a:pos x="59" y="38"/>
                </a:cxn>
                <a:cxn ang="0">
                  <a:pos x="28" y="32"/>
                </a:cxn>
                <a:cxn ang="0">
                  <a:pos x="0" y="25"/>
                </a:cxn>
              </a:cxnLst>
              <a:rect l="0" t="0" r="r" b="b"/>
              <a:pathLst>
                <a:path w="521" h="75">
                  <a:moveTo>
                    <a:pt x="0" y="25"/>
                  </a:moveTo>
                  <a:lnTo>
                    <a:pt x="17" y="19"/>
                  </a:lnTo>
                  <a:lnTo>
                    <a:pt x="35" y="13"/>
                  </a:lnTo>
                  <a:lnTo>
                    <a:pt x="51" y="9"/>
                  </a:lnTo>
                  <a:lnTo>
                    <a:pt x="68" y="5"/>
                  </a:lnTo>
                  <a:lnTo>
                    <a:pt x="85" y="3"/>
                  </a:lnTo>
                  <a:lnTo>
                    <a:pt x="101" y="1"/>
                  </a:lnTo>
                  <a:lnTo>
                    <a:pt x="118" y="0"/>
                  </a:lnTo>
                  <a:lnTo>
                    <a:pt x="134" y="0"/>
                  </a:lnTo>
                  <a:lnTo>
                    <a:pt x="165" y="1"/>
                  </a:lnTo>
                  <a:lnTo>
                    <a:pt x="197" y="4"/>
                  </a:lnTo>
                  <a:lnTo>
                    <a:pt x="229" y="9"/>
                  </a:lnTo>
                  <a:lnTo>
                    <a:pt x="260" y="15"/>
                  </a:lnTo>
                  <a:lnTo>
                    <a:pt x="324" y="29"/>
                  </a:lnTo>
                  <a:lnTo>
                    <a:pt x="387" y="44"/>
                  </a:lnTo>
                  <a:lnTo>
                    <a:pt x="420" y="50"/>
                  </a:lnTo>
                  <a:lnTo>
                    <a:pt x="453" y="55"/>
                  </a:lnTo>
                  <a:lnTo>
                    <a:pt x="487" y="58"/>
                  </a:lnTo>
                  <a:lnTo>
                    <a:pt x="521" y="60"/>
                  </a:lnTo>
                  <a:lnTo>
                    <a:pt x="510" y="63"/>
                  </a:lnTo>
                  <a:lnTo>
                    <a:pt x="499" y="65"/>
                  </a:lnTo>
                  <a:lnTo>
                    <a:pt x="486" y="69"/>
                  </a:lnTo>
                  <a:lnTo>
                    <a:pt x="473" y="71"/>
                  </a:lnTo>
                  <a:lnTo>
                    <a:pt x="445" y="73"/>
                  </a:lnTo>
                  <a:lnTo>
                    <a:pt x="413" y="75"/>
                  </a:lnTo>
                  <a:lnTo>
                    <a:pt x="380" y="75"/>
                  </a:lnTo>
                  <a:lnTo>
                    <a:pt x="345" y="74"/>
                  </a:lnTo>
                  <a:lnTo>
                    <a:pt x="311" y="72"/>
                  </a:lnTo>
                  <a:lnTo>
                    <a:pt x="273" y="70"/>
                  </a:lnTo>
                  <a:lnTo>
                    <a:pt x="236" y="65"/>
                  </a:lnTo>
                  <a:lnTo>
                    <a:pt x="199" y="61"/>
                  </a:lnTo>
                  <a:lnTo>
                    <a:pt x="162" y="56"/>
                  </a:lnTo>
                  <a:lnTo>
                    <a:pt x="127" y="50"/>
                  </a:lnTo>
                  <a:lnTo>
                    <a:pt x="92" y="45"/>
                  </a:lnTo>
                  <a:lnTo>
                    <a:pt x="59" y="38"/>
                  </a:lnTo>
                  <a:lnTo>
                    <a:pt x="28" y="32"/>
                  </a:lnTo>
                  <a:lnTo>
                    <a:pt x="0" y="2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8" name="Freeform 18"/>
            <p:cNvSpPr>
              <a:spLocks/>
            </p:cNvSpPr>
            <p:nvPr/>
          </p:nvSpPr>
          <p:spPr bwMode="auto">
            <a:xfrm>
              <a:off x="5983288" y="3481388"/>
              <a:ext cx="138113" cy="20638"/>
            </a:xfrm>
            <a:custGeom>
              <a:avLst/>
              <a:gdLst/>
              <a:ahLst/>
              <a:cxnLst>
                <a:cxn ang="0">
                  <a:pos x="0" y="25"/>
                </a:cxn>
                <a:cxn ang="0">
                  <a:pos x="17" y="19"/>
                </a:cxn>
                <a:cxn ang="0">
                  <a:pos x="35" y="13"/>
                </a:cxn>
                <a:cxn ang="0">
                  <a:pos x="51" y="9"/>
                </a:cxn>
                <a:cxn ang="0">
                  <a:pos x="68" y="5"/>
                </a:cxn>
                <a:cxn ang="0">
                  <a:pos x="85" y="3"/>
                </a:cxn>
                <a:cxn ang="0">
                  <a:pos x="101" y="1"/>
                </a:cxn>
                <a:cxn ang="0">
                  <a:pos x="118" y="0"/>
                </a:cxn>
                <a:cxn ang="0">
                  <a:pos x="134" y="0"/>
                </a:cxn>
                <a:cxn ang="0">
                  <a:pos x="165" y="1"/>
                </a:cxn>
                <a:cxn ang="0">
                  <a:pos x="197" y="4"/>
                </a:cxn>
                <a:cxn ang="0">
                  <a:pos x="229" y="9"/>
                </a:cxn>
                <a:cxn ang="0">
                  <a:pos x="260" y="15"/>
                </a:cxn>
                <a:cxn ang="0">
                  <a:pos x="324" y="29"/>
                </a:cxn>
                <a:cxn ang="0">
                  <a:pos x="387" y="44"/>
                </a:cxn>
                <a:cxn ang="0">
                  <a:pos x="420" y="50"/>
                </a:cxn>
                <a:cxn ang="0">
                  <a:pos x="453" y="55"/>
                </a:cxn>
                <a:cxn ang="0">
                  <a:pos x="487" y="58"/>
                </a:cxn>
                <a:cxn ang="0">
                  <a:pos x="521" y="60"/>
                </a:cxn>
                <a:cxn ang="0">
                  <a:pos x="510" y="63"/>
                </a:cxn>
                <a:cxn ang="0">
                  <a:pos x="499" y="65"/>
                </a:cxn>
                <a:cxn ang="0">
                  <a:pos x="486" y="69"/>
                </a:cxn>
                <a:cxn ang="0">
                  <a:pos x="473" y="71"/>
                </a:cxn>
                <a:cxn ang="0">
                  <a:pos x="445" y="73"/>
                </a:cxn>
                <a:cxn ang="0">
                  <a:pos x="413" y="75"/>
                </a:cxn>
                <a:cxn ang="0">
                  <a:pos x="380" y="75"/>
                </a:cxn>
                <a:cxn ang="0">
                  <a:pos x="345" y="74"/>
                </a:cxn>
                <a:cxn ang="0">
                  <a:pos x="311" y="72"/>
                </a:cxn>
                <a:cxn ang="0">
                  <a:pos x="273" y="70"/>
                </a:cxn>
                <a:cxn ang="0">
                  <a:pos x="236" y="65"/>
                </a:cxn>
                <a:cxn ang="0">
                  <a:pos x="199" y="61"/>
                </a:cxn>
                <a:cxn ang="0">
                  <a:pos x="162" y="56"/>
                </a:cxn>
                <a:cxn ang="0">
                  <a:pos x="127" y="50"/>
                </a:cxn>
                <a:cxn ang="0">
                  <a:pos x="92" y="45"/>
                </a:cxn>
                <a:cxn ang="0">
                  <a:pos x="59" y="38"/>
                </a:cxn>
                <a:cxn ang="0">
                  <a:pos x="28" y="32"/>
                </a:cxn>
                <a:cxn ang="0">
                  <a:pos x="0" y="25"/>
                </a:cxn>
              </a:cxnLst>
              <a:rect l="0" t="0" r="r" b="b"/>
              <a:pathLst>
                <a:path w="521" h="75">
                  <a:moveTo>
                    <a:pt x="0" y="25"/>
                  </a:moveTo>
                  <a:lnTo>
                    <a:pt x="17" y="19"/>
                  </a:lnTo>
                  <a:lnTo>
                    <a:pt x="35" y="13"/>
                  </a:lnTo>
                  <a:lnTo>
                    <a:pt x="51" y="9"/>
                  </a:lnTo>
                  <a:lnTo>
                    <a:pt x="68" y="5"/>
                  </a:lnTo>
                  <a:lnTo>
                    <a:pt x="85" y="3"/>
                  </a:lnTo>
                  <a:lnTo>
                    <a:pt x="101" y="1"/>
                  </a:lnTo>
                  <a:lnTo>
                    <a:pt x="118" y="0"/>
                  </a:lnTo>
                  <a:lnTo>
                    <a:pt x="134" y="0"/>
                  </a:lnTo>
                  <a:lnTo>
                    <a:pt x="165" y="1"/>
                  </a:lnTo>
                  <a:lnTo>
                    <a:pt x="197" y="4"/>
                  </a:lnTo>
                  <a:lnTo>
                    <a:pt x="229" y="9"/>
                  </a:lnTo>
                  <a:lnTo>
                    <a:pt x="260" y="15"/>
                  </a:lnTo>
                  <a:lnTo>
                    <a:pt x="324" y="29"/>
                  </a:lnTo>
                  <a:lnTo>
                    <a:pt x="387" y="44"/>
                  </a:lnTo>
                  <a:lnTo>
                    <a:pt x="420" y="50"/>
                  </a:lnTo>
                  <a:lnTo>
                    <a:pt x="453" y="55"/>
                  </a:lnTo>
                  <a:lnTo>
                    <a:pt x="487" y="58"/>
                  </a:lnTo>
                  <a:lnTo>
                    <a:pt x="521" y="60"/>
                  </a:lnTo>
                  <a:lnTo>
                    <a:pt x="510" y="63"/>
                  </a:lnTo>
                  <a:lnTo>
                    <a:pt x="499" y="65"/>
                  </a:lnTo>
                  <a:lnTo>
                    <a:pt x="486" y="69"/>
                  </a:lnTo>
                  <a:lnTo>
                    <a:pt x="473" y="71"/>
                  </a:lnTo>
                  <a:lnTo>
                    <a:pt x="445" y="73"/>
                  </a:lnTo>
                  <a:lnTo>
                    <a:pt x="413" y="75"/>
                  </a:lnTo>
                  <a:lnTo>
                    <a:pt x="380" y="75"/>
                  </a:lnTo>
                  <a:lnTo>
                    <a:pt x="345" y="74"/>
                  </a:lnTo>
                  <a:lnTo>
                    <a:pt x="311" y="72"/>
                  </a:lnTo>
                  <a:lnTo>
                    <a:pt x="273" y="70"/>
                  </a:lnTo>
                  <a:lnTo>
                    <a:pt x="236" y="65"/>
                  </a:lnTo>
                  <a:lnTo>
                    <a:pt x="199" y="61"/>
                  </a:lnTo>
                  <a:lnTo>
                    <a:pt x="162" y="56"/>
                  </a:lnTo>
                  <a:lnTo>
                    <a:pt x="127" y="50"/>
                  </a:lnTo>
                  <a:lnTo>
                    <a:pt x="92" y="45"/>
                  </a:lnTo>
                  <a:lnTo>
                    <a:pt x="59" y="38"/>
                  </a:lnTo>
                  <a:lnTo>
                    <a:pt x="28" y="32"/>
                  </a:lnTo>
                  <a:lnTo>
                    <a:pt x="0" y="25"/>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9" name="Freeform 19"/>
            <p:cNvSpPr>
              <a:spLocks/>
            </p:cNvSpPr>
            <p:nvPr/>
          </p:nvSpPr>
          <p:spPr bwMode="auto">
            <a:xfrm>
              <a:off x="5834063" y="3319463"/>
              <a:ext cx="158750" cy="158750"/>
            </a:xfrm>
            <a:custGeom>
              <a:avLst/>
              <a:gdLst/>
              <a:ahLst/>
              <a:cxnLst>
                <a:cxn ang="0">
                  <a:pos x="20" y="7"/>
                </a:cxn>
                <a:cxn ang="0">
                  <a:pos x="52" y="21"/>
                </a:cxn>
                <a:cxn ang="0">
                  <a:pos x="77" y="36"/>
                </a:cxn>
                <a:cxn ang="0">
                  <a:pos x="98" y="51"/>
                </a:cxn>
                <a:cxn ang="0">
                  <a:pos x="124" y="79"/>
                </a:cxn>
                <a:cxn ang="0">
                  <a:pos x="161" y="122"/>
                </a:cxn>
                <a:cxn ang="0">
                  <a:pos x="207" y="150"/>
                </a:cxn>
                <a:cxn ang="0">
                  <a:pos x="246" y="156"/>
                </a:cxn>
                <a:cxn ang="0">
                  <a:pos x="282" y="169"/>
                </a:cxn>
                <a:cxn ang="0">
                  <a:pos x="315" y="187"/>
                </a:cxn>
                <a:cxn ang="0">
                  <a:pos x="346" y="210"/>
                </a:cxn>
                <a:cxn ang="0">
                  <a:pos x="373" y="236"/>
                </a:cxn>
                <a:cxn ang="0">
                  <a:pos x="399" y="264"/>
                </a:cxn>
                <a:cxn ang="0">
                  <a:pos x="424" y="297"/>
                </a:cxn>
                <a:cxn ang="0">
                  <a:pos x="458" y="347"/>
                </a:cxn>
                <a:cxn ang="0">
                  <a:pos x="499" y="416"/>
                </a:cxn>
                <a:cxn ang="0">
                  <a:pos x="539" y="481"/>
                </a:cxn>
                <a:cxn ang="0">
                  <a:pos x="568" y="524"/>
                </a:cxn>
                <a:cxn ang="0">
                  <a:pos x="588" y="549"/>
                </a:cxn>
                <a:cxn ang="0">
                  <a:pos x="591" y="561"/>
                </a:cxn>
                <a:cxn ang="0">
                  <a:pos x="574" y="563"/>
                </a:cxn>
                <a:cxn ang="0">
                  <a:pos x="544" y="572"/>
                </a:cxn>
                <a:cxn ang="0">
                  <a:pos x="503" y="586"/>
                </a:cxn>
                <a:cxn ang="0">
                  <a:pos x="472" y="595"/>
                </a:cxn>
                <a:cxn ang="0">
                  <a:pos x="455" y="598"/>
                </a:cxn>
                <a:cxn ang="0">
                  <a:pos x="418" y="568"/>
                </a:cxn>
                <a:cxn ang="0">
                  <a:pos x="360" y="504"/>
                </a:cxn>
                <a:cxn ang="0">
                  <a:pos x="299" y="431"/>
                </a:cxn>
                <a:cxn ang="0">
                  <a:pos x="239" y="354"/>
                </a:cxn>
                <a:cxn ang="0">
                  <a:pos x="180" y="273"/>
                </a:cxn>
                <a:cxn ang="0">
                  <a:pos x="123" y="191"/>
                </a:cxn>
                <a:cxn ang="0">
                  <a:pos x="70" y="111"/>
                </a:cxn>
                <a:cxn ang="0">
                  <a:pos x="22" y="36"/>
                </a:cxn>
              </a:cxnLst>
              <a:rect l="0" t="0" r="r" b="b"/>
              <a:pathLst>
                <a:path w="599" h="598">
                  <a:moveTo>
                    <a:pt x="0" y="0"/>
                  </a:moveTo>
                  <a:lnTo>
                    <a:pt x="20" y="7"/>
                  </a:lnTo>
                  <a:lnTo>
                    <a:pt x="37" y="14"/>
                  </a:lnTo>
                  <a:lnTo>
                    <a:pt x="52" y="21"/>
                  </a:lnTo>
                  <a:lnTo>
                    <a:pt x="65" y="28"/>
                  </a:lnTo>
                  <a:lnTo>
                    <a:pt x="77" y="36"/>
                  </a:lnTo>
                  <a:lnTo>
                    <a:pt x="88" y="44"/>
                  </a:lnTo>
                  <a:lnTo>
                    <a:pt x="98" y="51"/>
                  </a:lnTo>
                  <a:lnTo>
                    <a:pt x="107" y="60"/>
                  </a:lnTo>
                  <a:lnTo>
                    <a:pt x="124" y="79"/>
                  </a:lnTo>
                  <a:lnTo>
                    <a:pt x="142" y="98"/>
                  </a:lnTo>
                  <a:lnTo>
                    <a:pt x="161" y="122"/>
                  </a:lnTo>
                  <a:lnTo>
                    <a:pt x="188" y="148"/>
                  </a:lnTo>
                  <a:lnTo>
                    <a:pt x="207" y="150"/>
                  </a:lnTo>
                  <a:lnTo>
                    <a:pt x="228" y="152"/>
                  </a:lnTo>
                  <a:lnTo>
                    <a:pt x="246" y="156"/>
                  </a:lnTo>
                  <a:lnTo>
                    <a:pt x="265" y="162"/>
                  </a:lnTo>
                  <a:lnTo>
                    <a:pt x="282" y="169"/>
                  </a:lnTo>
                  <a:lnTo>
                    <a:pt x="299" y="177"/>
                  </a:lnTo>
                  <a:lnTo>
                    <a:pt x="315" y="187"/>
                  </a:lnTo>
                  <a:lnTo>
                    <a:pt x="330" y="198"/>
                  </a:lnTo>
                  <a:lnTo>
                    <a:pt x="346" y="210"/>
                  </a:lnTo>
                  <a:lnTo>
                    <a:pt x="360" y="222"/>
                  </a:lnTo>
                  <a:lnTo>
                    <a:pt x="373" y="236"/>
                  </a:lnTo>
                  <a:lnTo>
                    <a:pt x="387" y="250"/>
                  </a:lnTo>
                  <a:lnTo>
                    <a:pt x="399" y="264"/>
                  </a:lnTo>
                  <a:lnTo>
                    <a:pt x="412" y="280"/>
                  </a:lnTo>
                  <a:lnTo>
                    <a:pt x="424" y="297"/>
                  </a:lnTo>
                  <a:lnTo>
                    <a:pt x="435" y="313"/>
                  </a:lnTo>
                  <a:lnTo>
                    <a:pt x="458" y="347"/>
                  </a:lnTo>
                  <a:lnTo>
                    <a:pt x="479" y="381"/>
                  </a:lnTo>
                  <a:lnTo>
                    <a:pt x="499" y="416"/>
                  </a:lnTo>
                  <a:lnTo>
                    <a:pt x="519" y="448"/>
                  </a:lnTo>
                  <a:lnTo>
                    <a:pt x="539" y="481"/>
                  </a:lnTo>
                  <a:lnTo>
                    <a:pt x="558" y="511"/>
                  </a:lnTo>
                  <a:lnTo>
                    <a:pt x="568" y="524"/>
                  </a:lnTo>
                  <a:lnTo>
                    <a:pt x="578" y="537"/>
                  </a:lnTo>
                  <a:lnTo>
                    <a:pt x="588" y="549"/>
                  </a:lnTo>
                  <a:lnTo>
                    <a:pt x="599" y="560"/>
                  </a:lnTo>
                  <a:lnTo>
                    <a:pt x="591" y="561"/>
                  </a:lnTo>
                  <a:lnTo>
                    <a:pt x="582" y="562"/>
                  </a:lnTo>
                  <a:lnTo>
                    <a:pt x="574" y="563"/>
                  </a:lnTo>
                  <a:lnTo>
                    <a:pt x="564" y="566"/>
                  </a:lnTo>
                  <a:lnTo>
                    <a:pt x="544" y="572"/>
                  </a:lnTo>
                  <a:lnTo>
                    <a:pt x="523" y="579"/>
                  </a:lnTo>
                  <a:lnTo>
                    <a:pt x="503" y="586"/>
                  </a:lnTo>
                  <a:lnTo>
                    <a:pt x="482" y="592"/>
                  </a:lnTo>
                  <a:lnTo>
                    <a:pt x="472" y="595"/>
                  </a:lnTo>
                  <a:lnTo>
                    <a:pt x="463" y="597"/>
                  </a:lnTo>
                  <a:lnTo>
                    <a:pt x="455" y="598"/>
                  </a:lnTo>
                  <a:lnTo>
                    <a:pt x="446" y="598"/>
                  </a:lnTo>
                  <a:lnTo>
                    <a:pt x="418" y="568"/>
                  </a:lnTo>
                  <a:lnTo>
                    <a:pt x="389" y="537"/>
                  </a:lnTo>
                  <a:lnTo>
                    <a:pt x="360" y="504"/>
                  </a:lnTo>
                  <a:lnTo>
                    <a:pt x="329" y="468"/>
                  </a:lnTo>
                  <a:lnTo>
                    <a:pt x="299" y="431"/>
                  </a:lnTo>
                  <a:lnTo>
                    <a:pt x="269" y="393"/>
                  </a:lnTo>
                  <a:lnTo>
                    <a:pt x="239" y="354"/>
                  </a:lnTo>
                  <a:lnTo>
                    <a:pt x="209" y="313"/>
                  </a:lnTo>
                  <a:lnTo>
                    <a:pt x="180" y="273"/>
                  </a:lnTo>
                  <a:lnTo>
                    <a:pt x="150" y="232"/>
                  </a:lnTo>
                  <a:lnTo>
                    <a:pt x="123" y="191"/>
                  </a:lnTo>
                  <a:lnTo>
                    <a:pt x="96" y="152"/>
                  </a:lnTo>
                  <a:lnTo>
                    <a:pt x="70" y="111"/>
                  </a:lnTo>
                  <a:lnTo>
                    <a:pt x="46" y="73"/>
                  </a:lnTo>
                  <a:lnTo>
                    <a:pt x="22" y="36"/>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0" name="Freeform 20"/>
            <p:cNvSpPr>
              <a:spLocks/>
            </p:cNvSpPr>
            <p:nvPr/>
          </p:nvSpPr>
          <p:spPr bwMode="auto">
            <a:xfrm>
              <a:off x="5834063" y="3319463"/>
              <a:ext cx="158750" cy="158750"/>
            </a:xfrm>
            <a:custGeom>
              <a:avLst/>
              <a:gdLst/>
              <a:ahLst/>
              <a:cxnLst>
                <a:cxn ang="0">
                  <a:pos x="20" y="7"/>
                </a:cxn>
                <a:cxn ang="0">
                  <a:pos x="52" y="21"/>
                </a:cxn>
                <a:cxn ang="0">
                  <a:pos x="77" y="36"/>
                </a:cxn>
                <a:cxn ang="0">
                  <a:pos x="98" y="51"/>
                </a:cxn>
                <a:cxn ang="0">
                  <a:pos x="124" y="79"/>
                </a:cxn>
                <a:cxn ang="0">
                  <a:pos x="161" y="122"/>
                </a:cxn>
                <a:cxn ang="0">
                  <a:pos x="207" y="150"/>
                </a:cxn>
                <a:cxn ang="0">
                  <a:pos x="246" y="156"/>
                </a:cxn>
                <a:cxn ang="0">
                  <a:pos x="282" y="169"/>
                </a:cxn>
                <a:cxn ang="0">
                  <a:pos x="315" y="187"/>
                </a:cxn>
                <a:cxn ang="0">
                  <a:pos x="346" y="210"/>
                </a:cxn>
                <a:cxn ang="0">
                  <a:pos x="373" y="236"/>
                </a:cxn>
                <a:cxn ang="0">
                  <a:pos x="399" y="264"/>
                </a:cxn>
                <a:cxn ang="0">
                  <a:pos x="424" y="297"/>
                </a:cxn>
                <a:cxn ang="0">
                  <a:pos x="458" y="347"/>
                </a:cxn>
                <a:cxn ang="0">
                  <a:pos x="499" y="416"/>
                </a:cxn>
                <a:cxn ang="0">
                  <a:pos x="539" y="481"/>
                </a:cxn>
                <a:cxn ang="0">
                  <a:pos x="568" y="524"/>
                </a:cxn>
                <a:cxn ang="0">
                  <a:pos x="588" y="549"/>
                </a:cxn>
                <a:cxn ang="0">
                  <a:pos x="591" y="561"/>
                </a:cxn>
                <a:cxn ang="0">
                  <a:pos x="574" y="563"/>
                </a:cxn>
                <a:cxn ang="0">
                  <a:pos x="544" y="572"/>
                </a:cxn>
                <a:cxn ang="0">
                  <a:pos x="503" y="586"/>
                </a:cxn>
                <a:cxn ang="0">
                  <a:pos x="472" y="595"/>
                </a:cxn>
                <a:cxn ang="0">
                  <a:pos x="455" y="598"/>
                </a:cxn>
                <a:cxn ang="0">
                  <a:pos x="418" y="568"/>
                </a:cxn>
                <a:cxn ang="0">
                  <a:pos x="360" y="504"/>
                </a:cxn>
                <a:cxn ang="0">
                  <a:pos x="299" y="431"/>
                </a:cxn>
                <a:cxn ang="0">
                  <a:pos x="239" y="354"/>
                </a:cxn>
                <a:cxn ang="0">
                  <a:pos x="180" y="273"/>
                </a:cxn>
                <a:cxn ang="0">
                  <a:pos x="123" y="191"/>
                </a:cxn>
                <a:cxn ang="0">
                  <a:pos x="70" y="111"/>
                </a:cxn>
                <a:cxn ang="0">
                  <a:pos x="22" y="36"/>
                </a:cxn>
              </a:cxnLst>
              <a:rect l="0" t="0" r="r" b="b"/>
              <a:pathLst>
                <a:path w="599" h="598">
                  <a:moveTo>
                    <a:pt x="0" y="0"/>
                  </a:moveTo>
                  <a:lnTo>
                    <a:pt x="20" y="7"/>
                  </a:lnTo>
                  <a:lnTo>
                    <a:pt x="37" y="14"/>
                  </a:lnTo>
                  <a:lnTo>
                    <a:pt x="52" y="21"/>
                  </a:lnTo>
                  <a:lnTo>
                    <a:pt x="65" y="28"/>
                  </a:lnTo>
                  <a:lnTo>
                    <a:pt x="77" y="36"/>
                  </a:lnTo>
                  <a:lnTo>
                    <a:pt x="88" y="44"/>
                  </a:lnTo>
                  <a:lnTo>
                    <a:pt x="98" y="51"/>
                  </a:lnTo>
                  <a:lnTo>
                    <a:pt x="107" y="60"/>
                  </a:lnTo>
                  <a:lnTo>
                    <a:pt x="124" y="79"/>
                  </a:lnTo>
                  <a:lnTo>
                    <a:pt x="142" y="98"/>
                  </a:lnTo>
                  <a:lnTo>
                    <a:pt x="161" y="122"/>
                  </a:lnTo>
                  <a:lnTo>
                    <a:pt x="188" y="148"/>
                  </a:lnTo>
                  <a:lnTo>
                    <a:pt x="207" y="150"/>
                  </a:lnTo>
                  <a:lnTo>
                    <a:pt x="228" y="152"/>
                  </a:lnTo>
                  <a:lnTo>
                    <a:pt x="246" y="156"/>
                  </a:lnTo>
                  <a:lnTo>
                    <a:pt x="265" y="162"/>
                  </a:lnTo>
                  <a:lnTo>
                    <a:pt x="282" y="169"/>
                  </a:lnTo>
                  <a:lnTo>
                    <a:pt x="299" y="177"/>
                  </a:lnTo>
                  <a:lnTo>
                    <a:pt x="315" y="187"/>
                  </a:lnTo>
                  <a:lnTo>
                    <a:pt x="330" y="198"/>
                  </a:lnTo>
                  <a:lnTo>
                    <a:pt x="346" y="210"/>
                  </a:lnTo>
                  <a:lnTo>
                    <a:pt x="360" y="222"/>
                  </a:lnTo>
                  <a:lnTo>
                    <a:pt x="373" y="236"/>
                  </a:lnTo>
                  <a:lnTo>
                    <a:pt x="387" y="250"/>
                  </a:lnTo>
                  <a:lnTo>
                    <a:pt x="399" y="264"/>
                  </a:lnTo>
                  <a:lnTo>
                    <a:pt x="412" y="280"/>
                  </a:lnTo>
                  <a:lnTo>
                    <a:pt x="424" y="297"/>
                  </a:lnTo>
                  <a:lnTo>
                    <a:pt x="435" y="313"/>
                  </a:lnTo>
                  <a:lnTo>
                    <a:pt x="458" y="347"/>
                  </a:lnTo>
                  <a:lnTo>
                    <a:pt x="479" y="381"/>
                  </a:lnTo>
                  <a:lnTo>
                    <a:pt x="499" y="416"/>
                  </a:lnTo>
                  <a:lnTo>
                    <a:pt x="519" y="448"/>
                  </a:lnTo>
                  <a:lnTo>
                    <a:pt x="539" y="481"/>
                  </a:lnTo>
                  <a:lnTo>
                    <a:pt x="558" y="511"/>
                  </a:lnTo>
                  <a:lnTo>
                    <a:pt x="568" y="524"/>
                  </a:lnTo>
                  <a:lnTo>
                    <a:pt x="578" y="537"/>
                  </a:lnTo>
                  <a:lnTo>
                    <a:pt x="588" y="549"/>
                  </a:lnTo>
                  <a:lnTo>
                    <a:pt x="599" y="560"/>
                  </a:lnTo>
                  <a:lnTo>
                    <a:pt x="591" y="561"/>
                  </a:lnTo>
                  <a:lnTo>
                    <a:pt x="582" y="562"/>
                  </a:lnTo>
                  <a:lnTo>
                    <a:pt x="574" y="563"/>
                  </a:lnTo>
                  <a:lnTo>
                    <a:pt x="564" y="566"/>
                  </a:lnTo>
                  <a:lnTo>
                    <a:pt x="544" y="572"/>
                  </a:lnTo>
                  <a:lnTo>
                    <a:pt x="523" y="579"/>
                  </a:lnTo>
                  <a:lnTo>
                    <a:pt x="503" y="586"/>
                  </a:lnTo>
                  <a:lnTo>
                    <a:pt x="482" y="592"/>
                  </a:lnTo>
                  <a:lnTo>
                    <a:pt x="472" y="595"/>
                  </a:lnTo>
                  <a:lnTo>
                    <a:pt x="463" y="597"/>
                  </a:lnTo>
                  <a:lnTo>
                    <a:pt x="455" y="598"/>
                  </a:lnTo>
                  <a:lnTo>
                    <a:pt x="446" y="598"/>
                  </a:lnTo>
                  <a:lnTo>
                    <a:pt x="418" y="568"/>
                  </a:lnTo>
                  <a:lnTo>
                    <a:pt x="389" y="537"/>
                  </a:lnTo>
                  <a:lnTo>
                    <a:pt x="360" y="504"/>
                  </a:lnTo>
                  <a:lnTo>
                    <a:pt x="329" y="468"/>
                  </a:lnTo>
                  <a:lnTo>
                    <a:pt x="299" y="431"/>
                  </a:lnTo>
                  <a:lnTo>
                    <a:pt x="269" y="393"/>
                  </a:lnTo>
                  <a:lnTo>
                    <a:pt x="239" y="354"/>
                  </a:lnTo>
                  <a:lnTo>
                    <a:pt x="209" y="313"/>
                  </a:lnTo>
                  <a:lnTo>
                    <a:pt x="180" y="273"/>
                  </a:lnTo>
                  <a:lnTo>
                    <a:pt x="150" y="232"/>
                  </a:lnTo>
                  <a:lnTo>
                    <a:pt x="123" y="191"/>
                  </a:lnTo>
                  <a:lnTo>
                    <a:pt x="96" y="152"/>
                  </a:lnTo>
                  <a:lnTo>
                    <a:pt x="70" y="111"/>
                  </a:lnTo>
                  <a:lnTo>
                    <a:pt x="46" y="73"/>
                  </a:lnTo>
                  <a:lnTo>
                    <a:pt x="22" y="36"/>
                  </a:lnTo>
                  <a:lnTo>
                    <a:pt x="0" y="0"/>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1" name="Freeform 21"/>
            <p:cNvSpPr>
              <a:spLocks/>
            </p:cNvSpPr>
            <p:nvPr/>
          </p:nvSpPr>
          <p:spPr bwMode="auto">
            <a:xfrm>
              <a:off x="6211888" y="2784476"/>
              <a:ext cx="128588" cy="207963"/>
            </a:xfrm>
            <a:custGeom>
              <a:avLst/>
              <a:gdLst/>
              <a:ahLst/>
              <a:cxnLst>
                <a:cxn ang="0">
                  <a:pos x="266" y="147"/>
                </a:cxn>
                <a:cxn ang="0">
                  <a:pos x="284" y="145"/>
                </a:cxn>
                <a:cxn ang="0">
                  <a:pos x="313" y="136"/>
                </a:cxn>
                <a:cxn ang="0">
                  <a:pos x="355" y="122"/>
                </a:cxn>
                <a:cxn ang="0">
                  <a:pos x="383" y="113"/>
                </a:cxn>
                <a:cxn ang="0">
                  <a:pos x="401" y="110"/>
                </a:cxn>
                <a:cxn ang="0">
                  <a:pos x="401" y="109"/>
                </a:cxn>
                <a:cxn ang="0">
                  <a:pos x="380" y="103"/>
                </a:cxn>
                <a:cxn ang="0">
                  <a:pos x="343" y="85"/>
                </a:cxn>
                <a:cxn ang="0">
                  <a:pos x="288" y="51"/>
                </a:cxn>
                <a:cxn ang="0">
                  <a:pos x="241" y="15"/>
                </a:cxn>
                <a:cxn ang="0">
                  <a:pos x="149" y="75"/>
                </a:cxn>
                <a:cxn ang="0">
                  <a:pos x="155" y="113"/>
                </a:cxn>
                <a:cxn ang="0">
                  <a:pos x="168" y="165"/>
                </a:cxn>
                <a:cxn ang="0">
                  <a:pos x="181" y="219"/>
                </a:cxn>
                <a:cxn ang="0">
                  <a:pos x="187" y="258"/>
                </a:cxn>
                <a:cxn ang="0">
                  <a:pos x="260" y="483"/>
                </a:cxn>
                <a:cxn ang="0">
                  <a:pos x="227" y="489"/>
                </a:cxn>
                <a:cxn ang="0">
                  <a:pos x="191" y="503"/>
                </a:cxn>
                <a:cxn ang="0">
                  <a:pos x="149" y="521"/>
                </a:cxn>
                <a:cxn ang="0">
                  <a:pos x="142" y="594"/>
                </a:cxn>
                <a:cxn ang="0">
                  <a:pos x="126" y="597"/>
                </a:cxn>
                <a:cxn ang="0">
                  <a:pos x="96" y="607"/>
                </a:cxn>
                <a:cxn ang="0">
                  <a:pos x="55" y="629"/>
                </a:cxn>
                <a:cxn ang="0">
                  <a:pos x="17" y="655"/>
                </a:cxn>
                <a:cxn ang="0">
                  <a:pos x="115" y="784"/>
                </a:cxn>
                <a:cxn ang="0">
                  <a:pos x="129" y="663"/>
                </a:cxn>
                <a:cxn ang="0">
                  <a:pos x="166" y="649"/>
                </a:cxn>
                <a:cxn ang="0">
                  <a:pos x="210" y="636"/>
                </a:cxn>
                <a:cxn ang="0">
                  <a:pos x="258" y="623"/>
                </a:cxn>
                <a:cxn ang="0">
                  <a:pos x="336" y="607"/>
                </a:cxn>
                <a:cxn ang="0">
                  <a:pos x="414" y="597"/>
                </a:cxn>
                <a:cxn ang="0">
                  <a:pos x="462" y="594"/>
                </a:cxn>
                <a:cxn ang="0">
                  <a:pos x="483" y="580"/>
                </a:cxn>
                <a:cxn ang="0">
                  <a:pos x="477" y="553"/>
                </a:cxn>
                <a:cxn ang="0">
                  <a:pos x="465" y="525"/>
                </a:cxn>
                <a:cxn ang="0">
                  <a:pos x="450" y="500"/>
                </a:cxn>
                <a:cxn ang="0">
                  <a:pos x="422" y="463"/>
                </a:cxn>
                <a:cxn ang="0">
                  <a:pos x="385" y="423"/>
                </a:cxn>
                <a:cxn ang="0">
                  <a:pos x="446" y="335"/>
                </a:cxn>
              </a:cxnLst>
              <a:rect l="0" t="0" r="r" b="b"/>
              <a:pathLst>
                <a:path w="485" h="784">
                  <a:moveTo>
                    <a:pt x="260" y="148"/>
                  </a:moveTo>
                  <a:lnTo>
                    <a:pt x="266" y="147"/>
                  </a:lnTo>
                  <a:lnTo>
                    <a:pt x="275" y="146"/>
                  </a:lnTo>
                  <a:lnTo>
                    <a:pt x="284" y="145"/>
                  </a:lnTo>
                  <a:lnTo>
                    <a:pt x="294" y="141"/>
                  </a:lnTo>
                  <a:lnTo>
                    <a:pt x="313" y="136"/>
                  </a:lnTo>
                  <a:lnTo>
                    <a:pt x="334" y="128"/>
                  </a:lnTo>
                  <a:lnTo>
                    <a:pt x="355" y="122"/>
                  </a:lnTo>
                  <a:lnTo>
                    <a:pt x="374" y="115"/>
                  </a:lnTo>
                  <a:lnTo>
                    <a:pt x="383" y="113"/>
                  </a:lnTo>
                  <a:lnTo>
                    <a:pt x="392" y="111"/>
                  </a:lnTo>
                  <a:lnTo>
                    <a:pt x="401" y="110"/>
                  </a:lnTo>
                  <a:lnTo>
                    <a:pt x="408" y="110"/>
                  </a:lnTo>
                  <a:lnTo>
                    <a:pt x="401" y="109"/>
                  </a:lnTo>
                  <a:lnTo>
                    <a:pt x="391" y="107"/>
                  </a:lnTo>
                  <a:lnTo>
                    <a:pt x="380" y="103"/>
                  </a:lnTo>
                  <a:lnTo>
                    <a:pt x="368" y="98"/>
                  </a:lnTo>
                  <a:lnTo>
                    <a:pt x="343" y="85"/>
                  </a:lnTo>
                  <a:lnTo>
                    <a:pt x="316" y="68"/>
                  </a:lnTo>
                  <a:lnTo>
                    <a:pt x="288" y="51"/>
                  </a:lnTo>
                  <a:lnTo>
                    <a:pt x="263" y="32"/>
                  </a:lnTo>
                  <a:lnTo>
                    <a:pt x="241" y="15"/>
                  </a:lnTo>
                  <a:lnTo>
                    <a:pt x="225" y="0"/>
                  </a:lnTo>
                  <a:lnTo>
                    <a:pt x="149" y="75"/>
                  </a:lnTo>
                  <a:lnTo>
                    <a:pt x="151" y="91"/>
                  </a:lnTo>
                  <a:lnTo>
                    <a:pt x="155" y="113"/>
                  </a:lnTo>
                  <a:lnTo>
                    <a:pt x="161" y="138"/>
                  </a:lnTo>
                  <a:lnTo>
                    <a:pt x="168" y="165"/>
                  </a:lnTo>
                  <a:lnTo>
                    <a:pt x="175" y="193"/>
                  </a:lnTo>
                  <a:lnTo>
                    <a:pt x="181" y="219"/>
                  </a:lnTo>
                  <a:lnTo>
                    <a:pt x="186" y="241"/>
                  </a:lnTo>
                  <a:lnTo>
                    <a:pt x="187" y="258"/>
                  </a:lnTo>
                  <a:lnTo>
                    <a:pt x="260" y="258"/>
                  </a:lnTo>
                  <a:lnTo>
                    <a:pt x="260" y="483"/>
                  </a:lnTo>
                  <a:lnTo>
                    <a:pt x="245" y="485"/>
                  </a:lnTo>
                  <a:lnTo>
                    <a:pt x="227" y="489"/>
                  </a:lnTo>
                  <a:lnTo>
                    <a:pt x="210" y="495"/>
                  </a:lnTo>
                  <a:lnTo>
                    <a:pt x="191" y="503"/>
                  </a:lnTo>
                  <a:lnTo>
                    <a:pt x="162" y="515"/>
                  </a:lnTo>
                  <a:lnTo>
                    <a:pt x="149" y="521"/>
                  </a:lnTo>
                  <a:lnTo>
                    <a:pt x="149" y="593"/>
                  </a:lnTo>
                  <a:lnTo>
                    <a:pt x="142" y="594"/>
                  </a:lnTo>
                  <a:lnTo>
                    <a:pt x="135" y="595"/>
                  </a:lnTo>
                  <a:lnTo>
                    <a:pt x="126" y="597"/>
                  </a:lnTo>
                  <a:lnTo>
                    <a:pt x="116" y="600"/>
                  </a:lnTo>
                  <a:lnTo>
                    <a:pt x="96" y="607"/>
                  </a:lnTo>
                  <a:lnTo>
                    <a:pt x="76" y="617"/>
                  </a:lnTo>
                  <a:lnTo>
                    <a:pt x="55" y="629"/>
                  </a:lnTo>
                  <a:lnTo>
                    <a:pt x="34" y="642"/>
                  </a:lnTo>
                  <a:lnTo>
                    <a:pt x="17" y="655"/>
                  </a:lnTo>
                  <a:lnTo>
                    <a:pt x="0" y="669"/>
                  </a:lnTo>
                  <a:lnTo>
                    <a:pt x="115" y="784"/>
                  </a:lnTo>
                  <a:lnTo>
                    <a:pt x="115" y="669"/>
                  </a:lnTo>
                  <a:lnTo>
                    <a:pt x="129" y="663"/>
                  </a:lnTo>
                  <a:lnTo>
                    <a:pt x="147" y="655"/>
                  </a:lnTo>
                  <a:lnTo>
                    <a:pt x="166" y="649"/>
                  </a:lnTo>
                  <a:lnTo>
                    <a:pt x="187" y="642"/>
                  </a:lnTo>
                  <a:lnTo>
                    <a:pt x="210" y="636"/>
                  </a:lnTo>
                  <a:lnTo>
                    <a:pt x="233" y="629"/>
                  </a:lnTo>
                  <a:lnTo>
                    <a:pt x="258" y="623"/>
                  </a:lnTo>
                  <a:lnTo>
                    <a:pt x="284" y="617"/>
                  </a:lnTo>
                  <a:lnTo>
                    <a:pt x="336" y="607"/>
                  </a:lnTo>
                  <a:lnTo>
                    <a:pt x="389" y="600"/>
                  </a:lnTo>
                  <a:lnTo>
                    <a:pt x="414" y="597"/>
                  </a:lnTo>
                  <a:lnTo>
                    <a:pt x="439" y="595"/>
                  </a:lnTo>
                  <a:lnTo>
                    <a:pt x="462" y="594"/>
                  </a:lnTo>
                  <a:lnTo>
                    <a:pt x="485" y="593"/>
                  </a:lnTo>
                  <a:lnTo>
                    <a:pt x="483" y="580"/>
                  </a:lnTo>
                  <a:lnTo>
                    <a:pt x="480" y="566"/>
                  </a:lnTo>
                  <a:lnTo>
                    <a:pt x="477" y="553"/>
                  </a:lnTo>
                  <a:lnTo>
                    <a:pt x="471" y="540"/>
                  </a:lnTo>
                  <a:lnTo>
                    <a:pt x="465" y="525"/>
                  </a:lnTo>
                  <a:lnTo>
                    <a:pt x="458" y="512"/>
                  </a:lnTo>
                  <a:lnTo>
                    <a:pt x="450" y="500"/>
                  </a:lnTo>
                  <a:lnTo>
                    <a:pt x="441" y="487"/>
                  </a:lnTo>
                  <a:lnTo>
                    <a:pt x="422" y="463"/>
                  </a:lnTo>
                  <a:lnTo>
                    <a:pt x="404" y="441"/>
                  </a:lnTo>
                  <a:lnTo>
                    <a:pt x="385" y="423"/>
                  </a:lnTo>
                  <a:lnTo>
                    <a:pt x="370" y="407"/>
                  </a:lnTo>
                  <a:lnTo>
                    <a:pt x="446" y="335"/>
                  </a:lnTo>
                  <a:lnTo>
                    <a:pt x="260" y="14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2" name="Freeform 22"/>
            <p:cNvSpPr>
              <a:spLocks/>
            </p:cNvSpPr>
            <p:nvPr/>
          </p:nvSpPr>
          <p:spPr bwMode="auto">
            <a:xfrm>
              <a:off x="6211888" y="2784476"/>
              <a:ext cx="128588" cy="207963"/>
            </a:xfrm>
            <a:custGeom>
              <a:avLst/>
              <a:gdLst/>
              <a:ahLst/>
              <a:cxnLst>
                <a:cxn ang="0">
                  <a:pos x="266" y="147"/>
                </a:cxn>
                <a:cxn ang="0">
                  <a:pos x="284" y="145"/>
                </a:cxn>
                <a:cxn ang="0">
                  <a:pos x="313" y="136"/>
                </a:cxn>
                <a:cxn ang="0">
                  <a:pos x="355" y="122"/>
                </a:cxn>
                <a:cxn ang="0">
                  <a:pos x="383" y="113"/>
                </a:cxn>
                <a:cxn ang="0">
                  <a:pos x="401" y="110"/>
                </a:cxn>
                <a:cxn ang="0">
                  <a:pos x="401" y="109"/>
                </a:cxn>
                <a:cxn ang="0">
                  <a:pos x="380" y="103"/>
                </a:cxn>
                <a:cxn ang="0">
                  <a:pos x="343" y="85"/>
                </a:cxn>
                <a:cxn ang="0">
                  <a:pos x="288" y="51"/>
                </a:cxn>
                <a:cxn ang="0">
                  <a:pos x="241" y="15"/>
                </a:cxn>
                <a:cxn ang="0">
                  <a:pos x="149" y="75"/>
                </a:cxn>
                <a:cxn ang="0">
                  <a:pos x="155" y="113"/>
                </a:cxn>
                <a:cxn ang="0">
                  <a:pos x="168" y="165"/>
                </a:cxn>
                <a:cxn ang="0">
                  <a:pos x="181" y="219"/>
                </a:cxn>
                <a:cxn ang="0">
                  <a:pos x="187" y="258"/>
                </a:cxn>
                <a:cxn ang="0">
                  <a:pos x="260" y="483"/>
                </a:cxn>
                <a:cxn ang="0">
                  <a:pos x="227" y="489"/>
                </a:cxn>
                <a:cxn ang="0">
                  <a:pos x="191" y="503"/>
                </a:cxn>
                <a:cxn ang="0">
                  <a:pos x="149" y="521"/>
                </a:cxn>
                <a:cxn ang="0">
                  <a:pos x="142" y="594"/>
                </a:cxn>
                <a:cxn ang="0">
                  <a:pos x="126" y="597"/>
                </a:cxn>
                <a:cxn ang="0">
                  <a:pos x="96" y="607"/>
                </a:cxn>
                <a:cxn ang="0">
                  <a:pos x="55" y="629"/>
                </a:cxn>
                <a:cxn ang="0">
                  <a:pos x="17" y="655"/>
                </a:cxn>
                <a:cxn ang="0">
                  <a:pos x="115" y="784"/>
                </a:cxn>
                <a:cxn ang="0">
                  <a:pos x="129" y="663"/>
                </a:cxn>
                <a:cxn ang="0">
                  <a:pos x="166" y="649"/>
                </a:cxn>
                <a:cxn ang="0">
                  <a:pos x="210" y="636"/>
                </a:cxn>
                <a:cxn ang="0">
                  <a:pos x="258" y="623"/>
                </a:cxn>
                <a:cxn ang="0">
                  <a:pos x="336" y="607"/>
                </a:cxn>
                <a:cxn ang="0">
                  <a:pos x="414" y="597"/>
                </a:cxn>
                <a:cxn ang="0">
                  <a:pos x="462" y="594"/>
                </a:cxn>
                <a:cxn ang="0">
                  <a:pos x="483" y="580"/>
                </a:cxn>
                <a:cxn ang="0">
                  <a:pos x="477" y="553"/>
                </a:cxn>
                <a:cxn ang="0">
                  <a:pos x="465" y="525"/>
                </a:cxn>
                <a:cxn ang="0">
                  <a:pos x="450" y="500"/>
                </a:cxn>
                <a:cxn ang="0">
                  <a:pos x="422" y="463"/>
                </a:cxn>
                <a:cxn ang="0">
                  <a:pos x="385" y="423"/>
                </a:cxn>
                <a:cxn ang="0">
                  <a:pos x="446" y="335"/>
                </a:cxn>
              </a:cxnLst>
              <a:rect l="0" t="0" r="r" b="b"/>
              <a:pathLst>
                <a:path w="485" h="784">
                  <a:moveTo>
                    <a:pt x="260" y="148"/>
                  </a:moveTo>
                  <a:lnTo>
                    <a:pt x="266" y="147"/>
                  </a:lnTo>
                  <a:lnTo>
                    <a:pt x="275" y="146"/>
                  </a:lnTo>
                  <a:lnTo>
                    <a:pt x="284" y="145"/>
                  </a:lnTo>
                  <a:lnTo>
                    <a:pt x="294" y="141"/>
                  </a:lnTo>
                  <a:lnTo>
                    <a:pt x="313" y="136"/>
                  </a:lnTo>
                  <a:lnTo>
                    <a:pt x="334" y="128"/>
                  </a:lnTo>
                  <a:lnTo>
                    <a:pt x="355" y="122"/>
                  </a:lnTo>
                  <a:lnTo>
                    <a:pt x="374" y="115"/>
                  </a:lnTo>
                  <a:lnTo>
                    <a:pt x="383" y="113"/>
                  </a:lnTo>
                  <a:lnTo>
                    <a:pt x="392" y="111"/>
                  </a:lnTo>
                  <a:lnTo>
                    <a:pt x="401" y="110"/>
                  </a:lnTo>
                  <a:lnTo>
                    <a:pt x="408" y="110"/>
                  </a:lnTo>
                  <a:lnTo>
                    <a:pt x="401" y="109"/>
                  </a:lnTo>
                  <a:lnTo>
                    <a:pt x="391" y="107"/>
                  </a:lnTo>
                  <a:lnTo>
                    <a:pt x="380" y="103"/>
                  </a:lnTo>
                  <a:lnTo>
                    <a:pt x="368" y="98"/>
                  </a:lnTo>
                  <a:lnTo>
                    <a:pt x="343" y="85"/>
                  </a:lnTo>
                  <a:lnTo>
                    <a:pt x="316" y="68"/>
                  </a:lnTo>
                  <a:lnTo>
                    <a:pt x="288" y="51"/>
                  </a:lnTo>
                  <a:lnTo>
                    <a:pt x="263" y="32"/>
                  </a:lnTo>
                  <a:lnTo>
                    <a:pt x="241" y="15"/>
                  </a:lnTo>
                  <a:lnTo>
                    <a:pt x="225" y="0"/>
                  </a:lnTo>
                  <a:lnTo>
                    <a:pt x="149" y="75"/>
                  </a:lnTo>
                  <a:lnTo>
                    <a:pt x="151" y="91"/>
                  </a:lnTo>
                  <a:lnTo>
                    <a:pt x="155" y="113"/>
                  </a:lnTo>
                  <a:lnTo>
                    <a:pt x="161" y="138"/>
                  </a:lnTo>
                  <a:lnTo>
                    <a:pt x="168" y="165"/>
                  </a:lnTo>
                  <a:lnTo>
                    <a:pt x="175" y="193"/>
                  </a:lnTo>
                  <a:lnTo>
                    <a:pt x="181" y="219"/>
                  </a:lnTo>
                  <a:lnTo>
                    <a:pt x="186" y="241"/>
                  </a:lnTo>
                  <a:lnTo>
                    <a:pt x="187" y="258"/>
                  </a:lnTo>
                  <a:lnTo>
                    <a:pt x="260" y="258"/>
                  </a:lnTo>
                  <a:lnTo>
                    <a:pt x="260" y="483"/>
                  </a:lnTo>
                  <a:lnTo>
                    <a:pt x="245" y="485"/>
                  </a:lnTo>
                  <a:lnTo>
                    <a:pt x="227" y="489"/>
                  </a:lnTo>
                  <a:lnTo>
                    <a:pt x="210" y="495"/>
                  </a:lnTo>
                  <a:lnTo>
                    <a:pt x="191" y="503"/>
                  </a:lnTo>
                  <a:lnTo>
                    <a:pt x="162" y="515"/>
                  </a:lnTo>
                  <a:lnTo>
                    <a:pt x="149" y="521"/>
                  </a:lnTo>
                  <a:lnTo>
                    <a:pt x="149" y="593"/>
                  </a:lnTo>
                  <a:lnTo>
                    <a:pt x="142" y="594"/>
                  </a:lnTo>
                  <a:lnTo>
                    <a:pt x="135" y="595"/>
                  </a:lnTo>
                  <a:lnTo>
                    <a:pt x="126" y="597"/>
                  </a:lnTo>
                  <a:lnTo>
                    <a:pt x="116" y="600"/>
                  </a:lnTo>
                  <a:lnTo>
                    <a:pt x="96" y="607"/>
                  </a:lnTo>
                  <a:lnTo>
                    <a:pt x="76" y="617"/>
                  </a:lnTo>
                  <a:lnTo>
                    <a:pt x="55" y="629"/>
                  </a:lnTo>
                  <a:lnTo>
                    <a:pt x="34" y="642"/>
                  </a:lnTo>
                  <a:lnTo>
                    <a:pt x="17" y="655"/>
                  </a:lnTo>
                  <a:lnTo>
                    <a:pt x="0" y="669"/>
                  </a:lnTo>
                  <a:lnTo>
                    <a:pt x="115" y="784"/>
                  </a:lnTo>
                  <a:lnTo>
                    <a:pt x="115" y="669"/>
                  </a:lnTo>
                  <a:lnTo>
                    <a:pt x="129" y="663"/>
                  </a:lnTo>
                  <a:lnTo>
                    <a:pt x="147" y="655"/>
                  </a:lnTo>
                  <a:lnTo>
                    <a:pt x="166" y="649"/>
                  </a:lnTo>
                  <a:lnTo>
                    <a:pt x="187" y="642"/>
                  </a:lnTo>
                  <a:lnTo>
                    <a:pt x="210" y="636"/>
                  </a:lnTo>
                  <a:lnTo>
                    <a:pt x="233" y="629"/>
                  </a:lnTo>
                  <a:lnTo>
                    <a:pt x="258" y="623"/>
                  </a:lnTo>
                  <a:lnTo>
                    <a:pt x="284" y="617"/>
                  </a:lnTo>
                  <a:lnTo>
                    <a:pt x="336" y="607"/>
                  </a:lnTo>
                  <a:lnTo>
                    <a:pt x="389" y="600"/>
                  </a:lnTo>
                  <a:lnTo>
                    <a:pt x="414" y="597"/>
                  </a:lnTo>
                  <a:lnTo>
                    <a:pt x="439" y="595"/>
                  </a:lnTo>
                  <a:lnTo>
                    <a:pt x="462" y="594"/>
                  </a:lnTo>
                  <a:lnTo>
                    <a:pt x="485" y="593"/>
                  </a:lnTo>
                  <a:lnTo>
                    <a:pt x="483" y="580"/>
                  </a:lnTo>
                  <a:lnTo>
                    <a:pt x="480" y="566"/>
                  </a:lnTo>
                  <a:lnTo>
                    <a:pt x="477" y="553"/>
                  </a:lnTo>
                  <a:lnTo>
                    <a:pt x="471" y="540"/>
                  </a:lnTo>
                  <a:lnTo>
                    <a:pt x="465" y="525"/>
                  </a:lnTo>
                  <a:lnTo>
                    <a:pt x="458" y="512"/>
                  </a:lnTo>
                  <a:lnTo>
                    <a:pt x="450" y="500"/>
                  </a:lnTo>
                  <a:lnTo>
                    <a:pt x="441" y="487"/>
                  </a:lnTo>
                  <a:lnTo>
                    <a:pt x="422" y="463"/>
                  </a:lnTo>
                  <a:lnTo>
                    <a:pt x="404" y="441"/>
                  </a:lnTo>
                  <a:lnTo>
                    <a:pt x="385" y="423"/>
                  </a:lnTo>
                  <a:lnTo>
                    <a:pt x="370" y="407"/>
                  </a:lnTo>
                  <a:lnTo>
                    <a:pt x="446" y="335"/>
                  </a:lnTo>
                  <a:lnTo>
                    <a:pt x="260" y="148"/>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3" name="Freeform 23"/>
            <p:cNvSpPr>
              <a:spLocks/>
            </p:cNvSpPr>
            <p:nvPr/>
          </p:nvSpPr>
          <p:spPr bwMode="auto">
            <a:xfrm>
              <a:off x="6161088" y="2665413"/>
              <a:ext cx="88900" cy="128588"/>
            </a:xfrm>
            <a:custGeom>
              <a:avLst/>
              <a:gdLst/>
              <a:ahLst/>
              <a:cxnLst>
                <a:cxn ang="0">
                  <a:pos x="0" y="26"/>
                </a:cxn>
                <a:cxn ang="0">
                  <a:pos x="6" y="70"/>
                </a:cxn>
                <a:cxn ang="0">
                  <a:pos x="16" y="105"/>
                </a:cxn>
                <a:cxn ang="0">
                  <a:pos x="29" y="134"/>
                </a:cxn>
                <a:cxn ang="0">
                  <a:pos x="42" y="163"/>
                </a:cxn>
                <a:cxn ang="0">
                  <a:pos x="55" y="192"/>
                </a:cxn>
                <a:cxn ang="0">
                  <a:pos x="65" y="227"/>
                </a:cxn>
                <a:cxn ang="0">
                  <a:pos x="71" y="271"/>
                </a:cxn>
                <a:cxn ang="0">
                  <a:pos x="79" y="298"/>
                </a:cxn>
                <a:cxn ang="0">
                  <a:pos x="93" y="300"/>
                </a:cxn>
                <a:cxn ang="0">
                  <a:pos x="114" y="309"/>
                </a:cxn>
                <a:cxn ang="0">
                  <a:pos x="144" y="323"/>
                </a:cxn>
                <a:cxn ang="0">
                  <a:pos x="164" y="332"/>
                </a:cxn>
                <a:cxn ang="0">
                  <a:pos x="178" y="335"/>
                </a:cxn>
                <a:cxn ang="0">
                  <a:pos x="187" y="349"/>
                </a:cxn>
                <a:cxn ang="0">
                  <a:pos x="193" y="378"/>
                </a:cxn>
                <a:cxn ang="0">
                  <a:pos x="205" y="404"/>
                </a:cxn>
                <a:cxn ang="0">
                  <a:pos x="222" y="429"/>
                </a:cxn>
                <a:cxn ang="0">
                  <a:pos x="243" y="450"/>
                </a:cxn>
                <a:cxn ang="0">
                  <a:pos x="267" y="467"/>
                </a:cxn>
                <a:cxn ang="0">
                  <a:pos x="293" y="479"/>
                </a:cxn>
                <a:cxn ang="0">
                  <a:pos x="320" y="487"/>
                </a:cxn>
                <a:cxn ang="0">
                  <a:pos x="320" y="473"/>
                </a:cxn>
                <a:cxn ang="0">
                  <a:pos x="296" y="444"/>
                </a:cxn>
                <a:cxn ang="0">
                  <a:pos x="277" y="416"/>
                </a:cxn>
                <a:cxn ang="0">
                  <a:pos x="260" y="387"/>
                </a:cxn>
                <a:cxn ang="0">
                  <a:pos x="250" y="359"/>
                </a:cxn>
                <a:cxn ang="0">
                  <a:pos x="245" y="331"/>
                </a:cxn>
                <a:cxn ang="0">
                  <a:pos x="246" y="301"/>
                </a:cxn>
                <a:cxn ang="0">
                  <a:pos x="253" y="273"/>
                </a:cxn>
                <a:cxn ang="0">
                  <a:pos x="237" y="252"/>
                </a:cxn>
                <a:cxn ang="0">
                  <a:pos x="196" y="231"/>
                </a:cxn>
                <a:cxn ang="0">
                  <a:pos x="157" y="206"/>
                </a:cxn>
                <a:cxn ang="0">
                  <a:pos x="119" y="175"/>
                </a:cxn>
                <a:cxn ang="0">
                  <a:pos x="84" y="140"/>
                </a:cxn>
                <a:cxn ang="0">
                  <a:pos x="52" y="102"/>
                </a:cxn>
                <a:cxn ang="0">
                  <a:pos x="27" y="62"/>
                </a:cxn>
                <a:cxn ang="0">
                  <a:pos x="6" y="21"/>
                </a:cxn>
              </a:cxnLst>
              <a:rect l="0" t="0" r="r" b="b"/>
              <a:pathLst>
                <a:path w="334" h="487">
                  <a:moveTo>
                    <a:pt x="0" y="0"/>
                  </a:moveTo>
                  <a:lnTo>
                    <a:pt x="0" y="26"/>
                  </a:lnTo>
                  <a:lnTo>
                    <a:pt x="3" y="49"/>
                  </a:lnTo>
                  <a:lnTo>
                    <a:pt x="6" y="70"/>
                  </a:lnTo>
                  <a:lnTo>
                    <a:pt x="11" y="89"/>
                  </a:lnTo>
                  <a:lnTo>
                    <a:pt x="16" y="105"/>
                  </a:lnTo>
                  <a:lnTo>
                    <a:pt x="23" y="120"/>
                  </a:lnTo>
                  <a:lnTo>
                    <a:pt x="29" y="134"/>
                  </a:lnTo>
                  <a:lnTo>
                    <a:pt x="36" y="149"/>
                  </a:lnTo>
                  <a:lnTo>
                    <a:pt x="42" y="163"/>
                  </a:lnTo>
                  <a:lnTo>
                    <a:pt x="49" y="177"/>
                  </a:lnTo>
                  <a:lnTo>
                    <a:pt x="55" y="192"/>
                  </a:lnTo>
                  <a:lnTo>
                    <a:pt x="61" y="209"/>
                  </a:lnTo>
                  <a:lnTo>
                    <a:pt x="65" y="227"/>
                  </a:lnTo>
                  <a:lnTo>
                    <a:pt x="68" y="248"/>
                  </a:lnTo>
                  <a:lnTo>
                    <a:pt x="71" y="271"/>
                  </a:lnTo>
                  <a:lnTo>
                    <a:pt x="72" y="297"/>
                  </a:lnTo>
                  <a:lnTo>
                    <a:pt x="79" y="298"/>
                  </a:lnTo>
                  <a:lnTo>
                    <a:pt x="86" y="299"/>
                  </a:lnTo>
                  <a:lnTo>
                    <a:pt x="93" y="300"/>
                  </a:lnTo>
                  <a:lnTo>
                    <a:pt x="100" y="303"/>
                  </a:lnTo>
                  <a:lnTo>
                    <a:pt x="114" y="309"/>
                  </a:lnTo>
                  <a:lnTo>
                    <a:pt x="129" y="317"/>
                  </a:lnTo>
                  <a:lnTo>
                    <a:pt x="144" y="323"/>
                  </a:lnTo>
                  <a:lnTo>
                    <a:pt x="158" y="330"/>
                  </a:lnTo>
                  <a:lnTo>
                    <a:pt x="164" y="332"/>
                  </a:lnTo>
                  <a:lnTo>
                    <a:pt x="172" y="333"/>
                  </a:lnTo>
                  <a:lnTo>
                    <a:pt x="178" y="335"/>
                  </a:lnTo>
                  <a:lnTo>
                    <a:pt x="186" y="335"/>
                  </a:lnTo>
                  <a:lnTo>
                    <a:pt x="187" y="349"/>
                  </a:lnTo>
                  <a:lnTo>
                    <a:pt x="189" y="363"/>
                  </a:lnTo>
                  <a:lnTo>
                    <a:pt x="193" y="378"/>
                  </a:lnTo>
                  <a:lnTo>
                    <a:pt x="198" y="391"/>
                  </a:lnTo>
                  <a:lnTo>
                    <a:pt x="205" y="404"/>
                  </a:lnTo>
                  <a:lnTo>
                    <a:pt x="213" y="417"/>
                  </a:lnTo>
                  <a:lnTo>
                    <a:pt x="222" y="429"/>
                  </a:lnTo>
                  <a:lnTo>
                    <a:pt x="232" y="440"/>
                  </a:lnTo>
                  <a:lnTo>
                    <a:pt x="243" y="450"/>
                  </a:lnTo>
                  <a:lnTo>
                    <a:pt x="254" y="459"/>
                  </a:lnTo>
                  <a:lnTo>
                    <a:pt x="267" y="467"/>
                  </a:lnTo>
                  <a:lnTo>
                    <a:pt x="279" y="474"/>
                  </a:lnTo>
                  <a:lnTo>
                    <a:pt x="293" y="479"/>
                  </a:lnTo>
                  <a:lnTo>
                    <a:pt x="306" y="483"/>
                  </a:lnTo>
                  <a:lnTo>
                    <a:pt x="320" y="487"/>
                  </a:lnTo>
                  <a:lnTo>
                    <a:pt x="334" y="487"/>
                  </a:lnTo>
                  <a:lnTo>
                    <a:pt x="320" y="473"/>
                  </a:lnTo>
                  <a:lnTo>
                    <a:pt x="308" y="458"/>
                  </a:lnTo>
                  <a:lnTo>
                    <a:pt x="296" y="444"/>
                  </a:lnTo>
                  <a:lnTo>
                    <a:pt x="285" y="430"/>
                  </a:lnTo>
                  <a:lnTo>
                    <a:pt x="277" y="416"/>
                  </a:lnTo>
                  <a:lnTo>
                    <a:pt x="268" y="402"/>
                  </a:lnTo>
                  <a:lnTo>
                    <a:pt x="260" y="387"/>
                  </a:lnTo>
                  <a:lnTo>
                    <a:pt x="255" y="373"/>
                  </a:lnTo>
                  <a:lnTo>
                    <a:pt x="250" y="359"/>
                  </a:lnTo>
                  <a:lnTo>
                    <a:pt x="247" y="345"/>
                  </a:lnTo>
                  <a:lnTo>
                    <a:pt x="245" y="331"/>
                  </a:lnTo>
                  <a:lnTo>
                    <a:pt x="245" y="317"/>
                  </a:lnTo>
                  <a:lnTo>
                    <a:pt x="246" y="301"/>
                  </a:lnTo>
                  <a:lnTo>
                    <a:pt x="248" y="287"/>
                  </a:lnTo>
                  <a:lnTo>
                    <a:pt x="253" y="273"/>
                  </a:lnTo>
                  <a:lnTo>
                    <a:pt x="258" y="259"/>
                  </a:lnTo>
                  <a:lnTo>
                    <a:pt x="237" y="252"/>
                  </a:lnTo>
                  <a:lnTo>
                    <a:pt x="217" y="242"/>
                  </a:lnTo>
                  <a:lnTo>
                    <a:pt x="196" y="231"/>
                  </a:lnTo>
                  <a:lnTo>
                    <a:pt x="176" y="219"/>
                  </a:lnTo>
                  <a:lnTo>
                    <a:pt x="157" y="206"/>
                  </a:lnTo>
                  <a:lnTo>
                    <a:pt x="137" y="191"/>
                  </a:lnTo>
                  <a:lnTo>
                    <a:pt x="119" y="175"/>
                  </a:lnTo>
                  <a:lnTo>
                    <a:pt x="100" y="158"/>
                  </a:lnTo>
                  <a:lnTo>
                    <a:pt x="84" y="140"/>
                  </a:lnTo>
                  <a:lnTo>
                    <a:pt x="67" y="121"/>
                  </a:lnTo>
                  <a:lnTo>
                    <a:pt x="52" y="102"/>
                  </a:lnTo>
                  <a:lnTo>
                    <a:pt x="39" y="82"/>
                  </a:lnTo>
                  <a:lnTo>
                    <a:pt x="27" y="62"/>
                  </a:lnTo>
                  <a:lnTo>
                    <a:pt x="16" y="42"/>
                  </a:lnTo>
                  <a:lnTo>
                    <a:pt x="6" y="21"/>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4" name="Freeform 24"/>
            <p:cNvSpPr>
              <a:spLocks/>
            </p:cNvSpPr>
            <p:nvPr/>
          </p:nvSpPr>
          <p:spPr bwMode="auto">
            <a:xfrm>
              <a:off x="6161088" y="2665413"/>
              <a:ext cx="88900" cy="128588"/>
            </a:xfrm>
            <a:custGeom>
              <a:avLst/>
              <a:gdLst/>
              <a:ahLst/>
              <a:cxnLst>
                <a:cxn ang="0">
                  <a:pos x="0" y="26"/>
                </a:cxn>
                <a:cxn ang="0">
                  <a:pos x="6" y="70"/>
                </a:cxn>
                <a:cxn ang="0">
                  <a:pos x="16" y="105"/>
                </a:cxn>
                <a:cxn ang="0">
                  <a:pos x="29" y="134"/>
                </a:cxn>
                <a:cxn ang="0">
                  <a:pos x="42" y="163"/>
                </a:cxn>
                <a:cxn ang="0">
                  <a:pos x="55" y="192"/>
                </a:cxn>
                <a:cxn ang="0">
                  <a:pos x="65" y="227"/>
                </a:cxn>
                <a:cxn ang="0">
                  <a:pos x="71" y="271"/>
                </a:cxn>
                <a:cxn ang="0">
                  <a:pos x="79" y="298"/>
                </a:cxn>
                <a:cxn ang="0">
                  <a:pos x="93" y="300"/>
                </a:cxn>
                <a:cxn ang="0">
                  <a:pos x="114" y="309"/>
                </a:cxn>
                <a:cxn ang="0">
                  <a:pos x="144" y="323"/>
                </a:cxn>
                <a:cxn ang="0">
                  <a:pos x="164" y="332"/>
                </a:cxn>
                <a:cxn ang="0">
                  <a:pos x="178" y="335"/>
                </a:cxn>
                <a:cxn ang="0">
                  <a:pos x="187" y="349"/>
                </a:cxn>
                <a:cxn ang="0">
                  <a:pos x="193" y="378"/>
                </a:cxn>
                <a:cxn ang="0">
                  <a:pos x="205" y="404"/>
                </a:cxn>
                <a:cxn ang="0">
                  <a:pos x="222" y="429"/>
                </a:cxn>
                <a:cxn ang="0">
                  <a:pos x="243" y="450"/>
                </a:cxn>
                <a:cxn ang="0">
                  <a:pos x="267" y="467"/>
                </a:cxn>
                <a:cxn ang="0">
                  <a:pos x="293" y="479"/>
                </a:cxn>
                <a:cxn ang="0">
                  <a:pos x="320" y="487"/>
                </a:cxn>
                <a:cxn ang="0">
                  <a:pos x="320" y="473"/>
                </a:cxn>
                <a:cxn ang="0">
                  <a:pos x="296" y="444"/>
                </a:cxn>
                <a:cxn ang="0">
                  <a:pos x="277" y="416"/>
                </a:cxn>
                <a:cxn ang="0">
                  <a:pos x="260" y="387"/>
                </a:cxn>
                <a:cxn ang="0">
                  <a:pos x="250" y="359"/>
                </a:cxn>
                <a:cxn ang="0">
                  <a:pos x="245" y="331"/>
                </a:cxn>
                <a:cxn ang="0">
                  <a:pos x="246" y="301"/>
                </a:cxn>
                <a:cxn ang="0">
                  <a:pos x="253" y="273"/>
                </a:cxn>
                <a:cxn ang="0">
                  <a:pos x="237" y="252"/>
                </a:cxn>
                <a:cxn ang="0">
                  <a:pos x="196" y="231"/>
                </a:cxn>
                <a:cxn ang="0">
                  <a:pos x="157" y="206"/>
                </a:cxn>
                <a:cxn ang="0">
                  <a:pos x="119" y="175"/>
                </a:cxn>
                <a:cxn ang="0">
                  <a:pos x="84" y="140"/>
                </a:cxn>
                <a:cxn ang="0">
                  <a:pos x="52" y="102"/>
                </a:cxn>
                <a:cxn ang="0">
                  <a:pos x="27" y="62"/>
                </a:cxn>
                <a:cxn ang="0">
                  <a:pos x="6" y="21"/>
                </a:cxn>
              </a:cxnLst>
              <a:rect l="0" t="0" r="r" b="b"/>
              <a:pathLst>
                <a:path w="334" h="487">
                  <a:moveTo>
                    <a:pt x="0" y="0"/>
                  </a:moveTo>
                  <a:lnTo>
                    <a:pt x="0" y="26"/>
                  </a:lnTo>
                  <a:lnTo>
                    <a:pt x="3" y="49"/>
                  </a:lnTo>
                  <a:lnTo>
                    <a:pt x="6" y="70"/>
                  </a:lnTo>
                  <a:lnTo>
                    <a:pt x="11" y="89"/>
                  </a:lnTo>
                  <a:lnTo>
                    <a:pt x="16" y="105"/>
                  </a:lnTo>
                  <a:lnTo>
                    <a:pt x="23" y="120"/>
                  </a:lnTo>
                  <a:lnTo>
                    <a:pt x="29" y="134"/>
                  </a:lnTo>
                  <a:lnTo>
                    <a:pt x="36" y="149"/>
                  </a:lnTo>
                  <a:lnTo>
                    <a:pt x="42" y="163"/>
                  </a:lnTo>
                  <a:lnTo>
                    <a:pt x="49" y="177"/>
                  </a:lnTo>
                  <a:lnTo>
                    <a:pt x="55" y="192"/>
                  </a:lnTo>
                  <a:lnTo>
                    <a:pt x="61" y="209"/>
                  </a:lnTo>
                  <a:lnTo>
                    <a:pt x="65" y="227"/>
                  </a:lnTo>
                  <a:lnTo>
                    <a:pt x="68" y="248"/>
                  </a:lnTo>
                  <a:lnTo>
                    <a:pt x="71" y="271"/>
                  </a:lnTo>
                  <a:lnTo>
                    <a:pt x="72" y="297"/>
                  </a:lnTo>
                  <a:lnTo>
                    <a:pt x="79" y="298"/>
                  </a:lnTo>
                  <a:lnTo>
                    <a:pt x="86" y="299"/>
                  </a:lnTo>
                  <a:lnTo>
                    <a:pt x="93" y="300"/>
                  </a:lnTo>
                  <a:lnTo>
                    <a:pt x="100" y="303"/>
                  </a:lnTo>
                  <a:lnTo>
                    <a:pt x="114" y="309"/>
                  </a:lnTo>
                  <a:lnTo>
                    <a:pt x="129" y="317"/>
                  </a:lnTo>
                  <a:lnTo>
                    <a:pt x="144" y="323"/>
                  </a:lnTo>
                  <a:lnTo>
                    <a:pt x="158" y="330"/>
                  </a:lnTo>
                  <a:lnTo>
                    <a:pt x="164" y="332"/>
                  </a:lnTo>
                  <a:lnTo>
                    <a:pt x="172" y="333"/>
                  </a:lnTo>
                  <a:lnTo>
                    <a:pt x="178" y="335"/>
                  </a:lnTo>
                  <a:lnTo>
                    <a:pt x="186" y="335"/>
                  </a:lnTo>
                  <a:lnTo>
                    <a:pt x="187" y="349"/>
                  </a:lnTo>
                  <a:lnTo>
                    <a:pt x="189" y="363"/>
                  </a:lnTo>
                  <a:lnTo>
                    <a:pt x="193" y="378"/>
                  </a:lnTo>
                  <a:lnTo>
                    <a:pt x="198" y="391"/>
                  </a:lnTo>
                  <a:lnTo>
                    <a:pt x="205" y="404"/>
                  </a:lnTo>
                  <a:lnTo>
                    <a:pt x="213" y="417"/>
                  </a:lnTo>
                  <a:lnTo>
                    <a:pt x="222" y="429"/>
                  </a:lnTo>
                  <a:lnTo>
                    <a:pt x="232" y="440"/>
                  </a:lnTo>
                  <a:lnTo>
                    <a:pt x="243" y="450"/>
                  </a:lnTo>
                  <a:lnTo>
                    <a:pt x="254" y="459"/>
                  </a:lnTo>
                  <a:lnTo>
                    <a:pt x="267" y="467"/>
                  </a:lnTo>
                  <a:lnTo>
                    <a:pt x="279" y="474"/>
                  </a:lnTo>
                  <a:lnTo>
                    <a:pt x="293" y="479"/>
                  </a:lnTo>
                  <a:lnTo>
                    <a:pt x="306" y="483"/>
                  </a:lnTo>
                  <a:lnTo>
                    <a:pt x="320" y="487"/>
                  </a:lnTo>
                  <a:lnTo>
                    <a:pt x="334" y="487"/>
                  </a:lnTo>
                  <a:lnTo>
                    <a:pt x="320" y="473"/>
                  </a:lnTo>
                  <a:lnTo>
                    <a:pt x="308" y="458"/>
                  </a:lnTo>
                  <a:lnTo>
                    <a:pt x="296" y="444"/>
                  </a:lnTo>
                  <a:lnTo>
                    <a:pt x="285" y="430"/>
                  </a:lnTo>
                  <a:lnTo>
                    <a:pt x="277" y="416"/>
                  </a:lnTo>
                  <a:lnTo>
                    <a:pt x="268" y="402"/>
                  </a:lnTo>
                  <a:lnTo>
                    <a:pt x="260" y="387"/>
                  </a:lnTo>
                  <a:lnTo>
                    <a:pt x="255" y="373"/>
                  </a:lnTo>
                  <a:lnTo>
                    <a:pt x="250" y="359"/>
                  </a:lnTo>
                  <a:lnTo>
                    <a:pt x="247" y="345"/>
                  </a:lnTo>
                  <a:lnTo>
                    <a:pt x="245" y="331"/>
                  </a:lnTo>
                  <a:lnTo>
                    <a:pt x="245" y="317"/>
                  </a:lnTo>
                  <a:lnTo>
                    <a:pt x="246" y="301"/>
                  </a:lnTo>
                  <a:lnTo>
                    <a:pt x="248" y="287"/>
                  </a:lnTo>
                  <a:lnTo>
                    <a:pt x="253" y="273"/>
                  </a:lnTo>
                  <a:lnTo>
                    <a:pt x="258" y="259"/>
                  </a:lnTo>
                  <a:lnTo>
                    <a:pt x="237" y="252"/>
                  </a:lnTo>
                  <a:lnTo>
                    <a:pt x="217" y="242"/>
                  </a:lnTo>
                  <a:lnTo>
                    <a:pt x="196" y="231"/>
                  </a:lnTo>
                  <a:lnTo>
                    <a:pt x="176" y="219"/>
                  </a:lnTo>
                  <a:lnTo>
                    <a:pt x="157" y="206"/>
                  </a:lnTo>
                  <a:lnTo>
                    <a:pt x="137" y="191"/>
                  </a:lnTo>
                  <a:lnTo>
                    <a:pt x="119" y="175"/>
                  </a:lnTo>
                  <a:lnTo>
                    <a:pt x="100" y="158"/>
                  </a:lnTo>
                  <a:lnTo>
                    <a:pt x="84" y="140"/>
                  </a:lnTo>
                  <a:lnTo>
                    <a:pt x="67" y="121"/>
                  </a:lnTo>
                  <a:lnTo>
                    <a:pt x="52" y="102"/>
                  </a:lnTo>
                  <a:lnTo>
                    <a:pt x="39" y="82"/>
                  </a:lnTo>
                  <a:lnTo>
                    <a:pt x="27" y="62"/>
                  </a:lnTo>
                  <a:lnTo>
                    <a:pt x="16" y="42"/>
                  </a:lnTo>
                  <a:lnTo>
                    <a:pt x="6" y="21"/>
                  </a:lnTo>
                  <a:lnTo>
                    <a:pt x="0" y="0"/>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5" name="Freeform 25"/>
            <p:cNvSpPr>
              <a:spLocks/>
            </p:cNvSpPr>
            <p:nvPr/>
          </p:nvSpPr>
          <p:spPr bwMode="auto">
            <a:xfrm>
              <a:off x="4991100" y="2774951"/>
              <a:ext cx="130175" cy="158750"/>
            </a:xfrm>
            <a:custGeom>
              <a:avLst/>
              <a:gdLst/>
              <a:ahLst/>
              <a:cxnLst>
                <a:cxn ang="0">
                  <a:pos x="232" y="75"/>
                </a:cxn>
                <a:cxn ang="0">
                  <a:pos x="245" y="72"/>
                </a:cxn>
                <a:cxn ang="0">
                  <a:pos x="258" y="65"/>
                </a:cxn>
                <a:cxn ang="0">
                  <a:pos x="270" y="56"/>
                </a:cxn>
                <a:cxn ang="0">
                  <a:pos x="280" y="47"/>
                </a:cxn>
                <a:cxn ang="0">
                  <a:pos x="287" y="34"/>
                </a:cxn>
                <a:cxn ang="0">
                  <a:pos x="294" y="20"/>
                </a:cxn>
                <a:cxn ang="0">
                  <a:pos x="296" y="6"/>
                </a:cxn>
                <a:cxn ang="0">
                  <a:pos x="253" y="0"/>
                </a:cxn>
                <a:cxn ang="0">
                  <a:pos x="180" y="4"/>
                </a:cxn>
                <a:cxn ang="0">
                  <a:pos x="130" y="12"/>
                </a:cxn>
                <a:cxn ang="0">
                  <a:pos x="96" y="22"/>
                </a:cxn>
                <a:cxn ang="0">
                  <a:pos x="75" y="30"/>
                </a:cxn>
                <a:cxn ang="0">
                  <a:pos x="55" y="41"/>
                </a:cxn>
                <a:cxn ang="0">
                  <a:pos x="38" y="54"/>
                </a:cxn>
                <a:cxn ang="0">
                  <a:pos x="24" y="71"/>
                </a:cxn>
                <a:cxn ang="0">
                  <a:pos x="13" y="89"/>
                </a:cxn>
                <a:cxn ang="0">
                  <a:pos x="5" y="110"/>
                </a:cxn>
                <a:cxn ang="0">
                  <a:pos x="1" y="135"/>
                </a:cxn>
                <a:cxn ang="0">
                  <a:pos x="14" y="149"/>
                </a:cxn>
                <a:cxn ang="0">
                  <a:pos x="42" y="156"/>
                </a:cxn>
                <a:cxn ang="0">
                  <a:pos x="69" y="167"/>
                </a:cxn>
                <a:cxn ang="0">
                  <a:pos x="96" y="182"/>
                </a:cxn>
                <a:cxn ang="0">
                  <a:pos x="130" y="209"/>
                </a:cxn>
                <a:cxn ang="0">
                  <a:pos x="171" y="246"/>
                </a:cxn>
                <a:cxn ang="0">
                  <a:pos x="186" y="487"/>
                </a:cxn>
                <a:cxn ang="0">
                  <a:pos x="214" y="491"/>
                </a:cxn>
                <a:cxn ang="0">
                  <a:pos x="243" y="499"/>
                </a:cxn>
                <a:cxn ang="0">
                  <a:pos x="269" y="511"/>
                </a:cxn>
                <a:cxn ang="0">
                  <a:pos x="294" y="528"/>
                </a:cxn>
                <a:cxn ang="0">
                  <a:pos x="339" y="564"/>
                </a:cxn>
                <a:cxn ang="0">
                  <a:pos x="373" y="598"/>
                </a:cxn>
                <a:cxn ang="0">
                  <a:pos x="411" y="411"/>
                </a:cxn>
                <a:cxn ang="0">
                  <a:pos x="413" y="397"/>
                </a:cxn>
                <a:cxn ang="0">
                  <a:pos x="417" y="383"/>
                </a:cxn>
                <a:cxn ang="0">
                  <a:pos x="430" y="355"/>
                </a:cxn>
                <a:cxn ang="0">
                  <a:pos x="443" y="327"/>
                </a:cxn>
                <a:cxn ang="0">
                  <a:pos x="448" y="312"/>
                </a:cxn>
                <a:cxn ang="0">
                  <a:pos x="449" y="296"/>
                </a:cxn>
                <a:cxn ang="0">
                  <a:pos x="409" y="265"/>
                </a:cxn>
                <a:cxn ang="0">
                  <a:pos x="354" y="223"/>
                </a:cxn>
                <a:cxn ang="0">
                  <a:pos x="301" y="183"/>
                </a:cxn>
                <a:cxn ang="0">
                  <a:pos x="262" y="148"/>
                </a:cxn>
                <a:cxn ang="0">
                  <a:pos x="271" y="98"/>
                </a:cxn>
                <a:cxn ang="0">
                  <a:pos x="268" y="88"/>
                </a:cxn>
                <a:cxn ang="0">
                  <a:pos x="261" y="82"/>
                </a:cxn>
                <a:cxn ang="0">
                  <a:pos x="247" y="77"/>
                </a:cxn>
                <a:cxn ang="0">
                  <a:pos x="224" y="76"/>
                </a:cxn>
              </a:cxnLst>
              <a:rect l="0" t="0" r="r" b="b"/>
              <a:pathLst>
                <a:path w="487" h="598">
                  <a:moveTo>
                    <a:pt x="224" y="76"/>
                  </a:moveTo>
                  <a:lnTo>
                    <a:pt x="232" y="75"/>
                  </a:lnTo>
                  <a:lnTo>
                    <a:pt x="238" y="74"/>
                  </a:lnTo>
                  <a:lnTo>
                    <a:pt x="245" y="72"/>
                  </a:lnTo>
                  <a:lnTo>
                    <a:pt x="251" y="70"/>
                  </a:lnTo>
                  <a:lnTo>
                    <a:pt x="258" y="65"/>
                  </a:lnTo>
                  <a:lnTo>
                    <a:pt x="265" y="62"/>
                  </a:lnTo>
                  <a:lnTo>
                    <a:pt x="270" y="56"/>
                  </a:lnTo>
                  <a:lnTo>
                    <a:pt x="275" y="52"/>
                  </a:lnTo>
                  <a:lnTo>
                    <a:pt x="280" y="47"/>
                  </a:lnTo>
                  <a:lnTo>
                    <a:pt x="284" y="40"/>
                  </a:lnTo>
                  <a:lnTo>
                    <a:pt x="287" y="34"/>
                  </a:lnTo>
                  <a:lnTo>
                    <a:pt x="291" y="27"/>
                  </a:lnTo>
                  <a:lnTo>
                    <a:pt x="294" y="20"/>
                  </a:lnTo>
                  <a:lnTo>
                    <a:pt x="295" y="14"/>
                  </a:lnTo>
                  <a:lnTo>
                    <a:pt x="296" y="6"/>
                  </a:lnTo>
                  <a:lnTo>
                    <a:pt x="297" y="0"/>
                  </a:lnTo>
                  <a:lnTo>
                    <a:pt x="253" y="0"/>
                  </a:lnTo>
                  <a:lnTo>
                    <a:pt x="204" y="2"/>
                  </a:lnTo>
                  <a:lnTo>
                    <a:pt x="180" y="4"/>
                  </a:lnTo>
                  <a:lnTo>
                    <a:pt x="154" y="7"/>
                  </a:lnTo>
                  <a:lnTo>
                    <a:pt x="130" y="12"/>
                  </a:lnTo>
                  <a:lnTo>
                    <a:pt x="106" y="18"/>
                  </a:lnTo>
                  <a:lnTo>
                    <a:pt x="96" y="22"/>
                  </a:lnTo>
                  <a:lnTo>
                    <a:pt x="85" y="26"/>
                  </a:lnTo>
                  <a:lnTo>
                    <a:pt x="75" y="30"/>
                  </a:lnTo>
                  <a:lnTo>
                    <a:pt x="65" y="36"/>
                  </a:lnTo>
                  <a:lnTo>
                    <a:pt x="55" y="41"/>
                  </a:lnTo>
                  <a:lnTo>
                    <a:pt x="46" y="48"/>
                  </a:lnTo>
                  <a:lnTo>
                    <a:pt x="38" y="54"/>
                  </a:lnTo>
                  <a:lnTo>
                    <a:pt x="31" y="62"/>
                  </a:lnTo>
                  <a:lnTo>
                    <a:pt x="24" y="71"/>
                  </a:lnTo>
                  <a:lnTo>
                    <a:pt x="18" y="79"/>
                  </a:lnTo>
                  <a:lnTo>
                    <a:pt x="13" y="89"/>
                  </a:lnTo>
                  <a:lnTo>
                    <a:pt x="8" y="99"/>
                  </a:lnTo>
                  <a:lnTo>
                    <a:pt x="5" y="110"/>
                  </a:lnTo>
                  <a:lnTo>
                    <a:pt x="2" y="122"/>
                  </a:lnTo>
                  <a:lnTo>
                    <a:pt x="1" y="135"/>
                  </a:lnTo>
                  <a:lnTo>
                    <a:pt x="0" y="148"/>
                  </a:lnTo>
                  <a:lnTo>
                    <a:pt x="14" y="149"/>
                  </a:lnTo>
                  <a:lnTo>
                    <a:pt x="28" y="151"/>
                  </a:lnTo>
                  <a:lnTo>
                    <a:pt x="42" y="156"/>
                  </a:lnTo>
                  <a:lnTo>
                    <a:pt x="55" y="161"/>
                  </a:lnTo>
                  <a:lnTo>
                    <a:pt x="69" y="167"/>
                  </a:lnTo>
                  <a:lnTo>
                    <a:pt x="82" y="174"/>
                  </a:lnTo>
                  <a:lnTo>
                    <a:pt x="96" y="182"/>
                  </a:lnTo>
                  <a:lnTo>
                    <a:pt x="108" y="191"/>
                  </a:lnTo>
                  <a:lnTo>
                    <a:pt x="130" y="209"/>
                  </a:lnTo>
                  <a:lnTo>
                    <a:pt x="152" y="229"/>
                  </a:lnTo>
                  <a:lnTo>
                    <a:pt x="171" y="246"/>
                  </a:lnTo>
                  <a:lnTo>
                    <a:pt x="186" y="263"/>
                  </a:lnTo>
                  <a:lnTo>
                    <a:pt x="186" y="487"/>
                  </a:lnTo>
                  <a:lnTo>
                    <a:pt x="200" y="487"/>
                  </a:lnTo>
                  <a:lnTo>
                    <a:pt x="214" y="491"/>
                  </a:lnTo>
                  <a:lnTo>
                    <a:pt x="229" y="494"/>
                  </a:lnTo>
                  <a:lnTo>
                    <a:pt x="243" y="499"/>
                  </a:lnTo>
                  <a:lnTo>
                    <a:pt x="256" y="505"/>
                  </a:lnTo>
                  <a:lnTo>
                    <a:pt x="269" y="511"/>
                  </a:lnTo>
                  <a:lnTo>
                    <a:pt x="282" y="520"/>
                  </a:lnTo>
                  <a:lnTo>
                    <a:pt x="294" y="528"/>
                  </a:lnTo>
                  <a:lnTo>
                    <a:pt x="317" y="546"/>
                  </a:lnTo>
                  <a:lnTo>
                    <a:pt x="339" y="564"/>
                  </a:lnTo>
                  <a:lnTo>
                    <a:pt x="357" y="582"/>
                  </a:lnTo>
                  <a:lnTo>
                    <a:pt x="373" y="598"/>
                  </a:lnTo>
                  <a:lnTo>
                    <a:pt x="487" y="487"/>
                  </a:lnTo>
                  <a:lnTo>
                    <a:pt x="411" y="411"/>
                  </a:lnTo>
                  <a:lnTo>
                    <a:pt x="412" y="403"/>
                  </a:lnTo>
                  <a:lnTo>
                    <a:pt x="413" y="397"/>
                  </a:lnTo>
                  <a:lnTo>
                    <a:pt x="415" y="390"/>
                  </a:lnTo>
                  <a:lnTo>
                    <a:pt x="417" y="383"/>
                  </a:lnTo>
                  <a:lnTo>
                    <a:pt x="423" y="370"/>
                  </a:lnTo>
                  <a:lnTo>
                    <a:pt x="430" y="355"/>
                  </a:lnTo>
                  <a:lnTo>
                    <a:pt x="437" y="341"/>
                  </a:lnTo>
                  <a:lnTo>
                    <a:pt x="443" y="327"/>
                  </a:lnTo>
                  <a:lnTo>
                    <a:pt x="446" y="319"/>
                  </a:lnTo>
                  <a:lnTo>
                    <a:pt x="448" y="312"/>
                  </a:lnTo>
                  <a:lnTo>
                    <a:pt x="449" y="304"/>
                  </a:lnTo>
                  <a:lnTo>
                    <a:pt x="449" y="296"/>
                  </a:lnTo>
                  <a:lnTo>
                    <a:pt x="431" y="282"/>
                  </a:lnTo>
                  <a:lnTo>
                    <a:pt x="409" y="265"/>
                  </a:lnTo>
                  <a:lnTo>
                    <a:pt x="382" y="244"/>
                  </a:lnTo>
                  <a:lnTo>
                    <a:pt x="354" y="223"/>
                  </a:lnTo>
                  <a:lnTo>
                    <a:pt x="327" y="203"/>
                  </a:lnTo>
                  <a:lnTo>
                    <a:pt x="301" y="183"/>
                  </a:lnTo>
                  <a:lnTo>
                    <a:pt x="279" y="164"/>
                  </a:lnTo>
                  <a:lnTo>
                    <a:pt x="262" y="148"/>
                  </a:lnTo>
                  <a:lnTo>
                    <a:pt x="267" y="121"/>
                  </a:lnTo>
                  <a:lnTo>
                    <a:pt x="271" y="98"/>
                  </a:lnTo>
                  <a:lnTo>
                    <a:pt x="270" y="92"/>
                  </a:lnTo>
                  <a:lnTo>
                    <a:pt x="268" y="88"/>
                  </a:lnTo>
                  <a:lnTo>
                    <a:pt x="266" y="85"/>
                  </a:lnTo>
                  <a:lnTo>
                    <a:pt x="261" y="82"/>
                  </a:lnTo>
                  <a:lnTo>
                    <a:pt x="255" y="79"/>
                  </a:lnTo>
                  <a:lnTo>
                    <a:pt x="247" y="77"/>
                  </a:lnTo>
                  <a:lnTo>
                    <a:pt x="237" y="76"/>
                  </a:lnTo>
                  <a:lnTo>
                    <a:pt x="224" y="7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6" name="Freeform 26"/>
            <p:cNvSpPr>
              <a:spLocks/>
            </p:cNvSpPr>
            <p:nvPr/>
          </p:nvSpPr>
          <p:spPr bwMode="auto">
            <a:xfrm>
              <a:off x="4991100" y="2774951"/>
              <a:ext cx="130175" cy="158750"/>
            </a:xfrm>
            <a:custGeom>
              <a:avLst/>
              <a:gdLst/>
              <a:ahLst/>
              <a:cxnLst>
                <a:cxn ang="0">
                  <a:pos x="232" y="75"/>
                </a:cxn>
                <a:cxn ang="0">
                  <a:pos x="245" y="72"/>
                </a:cxn>
                <a:cxn ang="0">
                  <a:pos x="258" y="65"/>
                </a:cxn>
                <a:cxn ang="0">
                  <a:pos x="270" y="56"/>
                </a:cxn>
                <a:cxn ang="0">
                  <a:pos x="280" y="47"/>
                </a:cxn>
                <a:cxn ang="0">
                  <a:pos x="287" y="34"/>
                </a:cxn>
                <a:cxn ang="0">
                  <a:pos x="294" y="20"/>
                </a:cxn>
                <a:cxn ang="0">
                  <a:pos x="296" y="6"/>
                </a:cxn>
                <a:cxn ang="0">
                  <a:pos x="253" y="0"/>
                </a:cxn>
                <a:cxn ang="0">
                  <a:pos x="180" y="4"/>
                </a:cxn>
                <a:cxn ang="0">
                  <a:pos x="130" y="12"/>
                </a:cxn>
                <a:cxn ang="0">
                  <a:pos x="96" y="22"/>
                </a:cxn>
                <a:cxn ang="0">
                  <a:pos x="75" y="30"/>
                </a:cxn>
                <a:cxn ang="0">
                  <a:pos x="55" y="41"/>
                </a:cxn>
                <a:cxn ang="0">
                  <a:pos x="38" y="54"/>
                </a:cxn>
                <a:cxn ang="0">
                  <a:pos x="24" y="71"/>
                </a:cxn>
                <a:cxn ang="0">
                  <a:pos x="13" y="89"/>
                </a:cxn>
                <a:cxn ang="0">
                  <a:pos x="5" y="110"/>
                </a:cxn>
                <a:cxn ang="0">
                  <a:pos x="1" y="135"/>
                </a:cxn>
                <a:cxn ang="0">
                  <a:pos x="14" y="149"/>
                </a:cxn>
                <a:cxn ang="0">
                  <a:pos x="42" y="156"/>
                </a:cxn>
                <a:cxn ang="0">
                  <a:pos x="69" y="167"/>
                </a:cxn>
                <a:cxn ang="0">
                  <a:pos x="96" y="182"/>
                </a:cxn>
                <a:cxn ang="0">
                  <a:pos x="130" y="209"/>
                </a:cxn>
                <a:cxn ang="0">
                  <a:pos x="171" y="246"/>
                </a:cxn>
                <a:cxn ang="0">
                  <a:pos x="186" y="487"/>
                </a:cxn>
                <a:cxn ang="0">
                  <a:pos x="214" y="491"/>
                </a:cxn>
                <a:cxn ang="0">
                  <a:pos x="243" y="499"/>
                </a:cxn>
                <a:cxn ang="0">
                  <a:pos x="269" y="511"/>
                </a:cxn>
                <a:cxn ang="0">
                  <a:pos x="294" y="528"/>
                </a:cxn>
                <a:cxn ang="0">
                  <a:pos x="339" y="564"/>
                </a:cxn>
                <a:cxn ang="0">
                  <a:pos x="373" y="598"/>
                </a:cxn>
                <a:cxn ang="0">
                  <a:pos x="411" y="411"/>
                </a:cxn>
                <a:cxn ang="0">
                  <a:pos x="413" y="397"/>
                </a:cxn>
                <a:cxn ang="0">
                  <a:pos x="417" y="383"/>
                </a:cxn>
                <a:cxn ang="0">
                  <a:pos x="430" y="355"/>
                </a:cxn>
                <a:cxn ang="0">
                  <a:pos x="443" y="327"/>
                </a:cxn>
                <a:cxn ang="0">
                  <a:pos x="448" y="312"/>
                </a:cxn>
                <a:cxn ang="0">
                  <a:pos x="449" y="296"/>
                </a:cxn>
                <a:cxn ang="0">
                  <a:pos x="409" y="265"/>
                </a:cxn>
                <a:cxn ang="0">
                  <a:pos x="354" y="223"/>
                </a:cxn>
                <a:cxn ang="0">
                  <a:pos x="301" y="183"/>
                </a:cxn>
                <a:cxn ang="0">
                  <a:pos x="262" y="148"/>
                </a:cxn>
                <a:cxn ang="0">
                  <a:pos x="271" y="98"/>
                </a:cxn>
                <a:cxn ang="0">
                  <a:pos x="268" y="88"/>
                </a:cxn>
                <a:cxn ang="0">
                  <a:pos x="261" y="82"/>
                </a:cxn>
                <a:cxn ang="0">
                  <a:pos x="247" y="77"/>
                </a:cxn>
                <a:cxn ang="0">
                  <a:pos x="224" y="76"/>
                </a:cxn>
              </a:cxnLst>
              <a:rect l="0" t="0" r="r" b="b"/>
              <a:pathLst>
                <a:path w="487" h="598">
                  <a:moveTo>
                    <a:pt x="224" y="76"/>
                  </a:moveTo>
                  <a:lnTo>
                    <a:pt x="232" y="75"/>
                  </a:lnTo>
                  <a:lnTo>
                    <a:pt x="238" y="74"/>
                  </a:lnTo>
                  <a:lnTo>
                    <a:pt x="245" y="72"/>
                  </a:lnTo>
                  <a:lnTo>
                    <a:pt x="251" y="70"/>
                  </a:lnTo>
                  <a:lnTo>
                    <a:pt x="258" y="65"/>
                  </a:lnTo>
                  <a:lnTo>
                    <a:pt x="265" y="62"/>
                  </a:lnTo>
                  <a:lnTo>
                    <a:pt x="270" y="56"/>
                  </a:lnTo>
                  <a:lnTo>
                    <a:pt x="275" y="52"/>
                  </a:lnTo>
                  <a:lnTo>
                    <a:pt x="280" y="47"/>
                  </a:lnTo>
                  <a:lnTo>
                    <a:pt x="284" y="40"/>
                  </a:lnTo>
                  <a:lnTo>
                    <a:pt x="287" y="34"/>
                  </a:lnTo>
                  <a:lnTo>
                    <a:pt x="291" y="27"/>
                  </a:lnTo>
                  <a:lnTo>
                    <a:pt x="294" y="20"/>
                  </a:lnTo>
                  <a:lnTo>
                    <a:pt x="295" y="14"/>
                  </a:lnTo>
                  <a:lnTo>
                    <a:pt x="296" y="6"/>
                  </a:lnTo>
                  <a:lnTo>
                    <a:pt x="297" y="0"/>
                  </a:lnTo>
                  <a:lnTo>
                    <a:pt x="253" y="0"/>
                  </a:lnTo>
                  <a:lnTo>
                    <a:pt x="204" y="2"/>
                  </a:lnTo>
                  <a:lnTo>
                    <a:pt x="180" y="4"/>
                  </a:lnTo>
                  <a:lnTo>
                    <a:pt x="154" y="7"/>
                  </a:lnTo>
                  <a:lnTo>
                    <a:pt x="130" y="12"/>
                  </a:lnTo>
                  <a:lnTo>
                    <a:pt x="106" y="18"/>
                  </a:lnTo>
                  <a:lnTo>
                    <a:pt x="96" y="22"/>
                  </a:lnTo>
                  <a:lnTo>
                    <a:pt x="85" y="26"/>
                  </a:lnTo>
                  <a:lnTo>
                    <a:pt x="75" y="30"/>
                  </a:lnTo>
                  <a:lnTo>
                    <a:pt x="65" y="36"/>
                  </a:lnTo>
                  <a:lnTo>
                    <a:pt x="55" y="41"/>
                  </a:lnTo>
                  <a:lnTo>
                    <a:pt x="46" y="48"/>
                  </a:lnTo>
                  <a:lnTo>
                    <a:pt x="38" y="54"/>
                  </a:lnTo>
                  <a:lnTo>
                    <a:pt x="31" y="62"/>
                  </a:lnTo>
                  <a:lnTo>
                    <a:pt x="24" y="71"/>
                  </a:lnTo>
                  <a:lnTo>
                    <a:pt x="18" y="79"/>
                  </a:lnTo>
                  <a:lnTo>
                    <a:pt x="13" y="89"/>
                  </a:lnTo>
                  <a:lnTo>
                    <a:pt x="8" y="99"/>
                  </a:lnTo>
                  <a:lnTo>
                    <a:pt x="5" y="110"/>
                  </a:lnTo>
                  <a:lnTo>
                    <a:pt x="2" y="122"/>
                  </a:lnTo>
                  <a:lnTo>
                    <a:pt x="1" y="135"/>
                  </a:lnTo>
                  <a:lnTo>
                    <a:pt x="0" y="148"/>
                  </a:lnTo>
                  <a:lnTo>
                    <a:pt x="14" y="149"/>
                  </a:lnTo>
                  <a:lnTo>
                    <a:pt x="28" y="151"/>
                  </a:lnTo>
                  <a:lnTo>
                    <a:pt x="42" y="156"/>
                  </a:lnTo>
                  <a:lnTo>
                    <a:pt x="55" y="161"/>
                  </a:lnTo>
                  <a:lnTo>
                    <a:pt x="69" y="167"/>
                  </a:lnTo>
                  <a:lnTo>
                    <a:pt x="82" y="174"/>
                  </a:lnTo>
                  <a:lnTo>
                    <a:pt x="96" y="182"/>
                  </a:lnTo>
                  <a:lnTo>
                    <a:pt x="108" y="191"/>
                  </a:lnTo>
                  <a:lnTo>
                    <a:pt x="130" y="209"/>
                  </a:lnTo>
                  <a:lnTo>
                    <a:pt x="152" y="229"/>
                  </a:lnTo>
                  <a:lnTo>
                    <a:pt x="171" y="246"/>
                  </a:lnTo>
                  <a:lnTo>
                    <a:pt x="186" y="263"/>
                  </a:lnTo>
                  <a:lnTo>
                    <a:pt x="186" y="487"/>
                  </a:lnTo>
                  <a:lnTo>
                    <a:pt x="200" y="487"/>
                  </a:lnTo>
                  <a:lnTo>
                    <a:pt x="214" y="491"/>
                  </a:lnTo>
                  <a:lnTo>
                    <a:pt x="229" y="494"/>
                  </a:lnTo>
                  <a:lnTo>
                    <a:pt x="243" y="499"/>
                  </a:lnTo>
                  <a:lnTo>
                    <a:pt x="256" y="505"/>
                  </a:lnTo>
                  <a:lnTo>
                    <a:pt x="269" y="511"/>
                  </a:lnTo>
                  <a:lnTo>
                    <a:pt x="282" y="520"/>
                  </a:lnTo>
                  <a:lnTo>
                    <a:pt x="294" y="528"/>
                  </a:lnTo>
                  <a:lnTo>
                    <a:pt x="317" y="546"/>
                  </a:lnTo>
                  <a:lnTo>
                    <a:pt x="339" y="564"/>
                  </a:lnTo>
                  <a:lnTo>
                    <a:pt x="357" y="582"/>
                  </a:lnTo>
                  <a:lnTo>
                    <a:pt x="373" y="598"/>
                  </a:lnTo>
                  <a:lnTo>
                    <a:pt x="487" y="487"/>
                  </a:lnTo>
                  <a:lnTo>
                    <a:pt x="411" y="411"/>
                  </a:lnTo>
                  <a:lnTo>
                    <a:pt x="412" y="403"/>
                  </a:lnTo>
                  <a:lnTo>
                    <a:pt x="413" y="397"/>
                  </a:lnTo>
                  <a:lnTo>
                    <a:pt x="415" y="390"/>
                  </a:lnTo>
                  <a:lnTo>
                    <a:pt x="417" y="383"/>
                  </a:lnTo>
                  <a:lnTo>
                    <a:pt x="423" y="370"/>
                  </a:lnTo>
                  <a:lnTo>
                    <a:pt x="430" y="355"/>
                  </a:lnTo>
                  <a:lnTo>
                    <a:pt x="437" y="341"/>
                  </a:lnTo>
                  <a:lnTo>
                    <a:pt x="443" y="327"/>
                  </a:lnTo>
                  <a:lnTo>
                    <a:pt x="446" y="319"/>
                  </a:lnTo>
                  <a:lnTo>
                    <a:pt x="448" y="312"/>
                  </a:lnTo>
                  <a:lnTo>
                    <a:pt x="449" y="304"/>
                  </a:lnTo>
                  <a:lnTo>
                    <a:pt x="449" y="296"/>
                  </a:lnTo>
                  <a:lnTo>
                    <a:pt x="431" y="282"/>
                  </a:lnTo>
                  <a:lnTo>
                    <a:pt x="409" y="265"/>
                  </a:lnTo>
                  <a:lnTo>
                    <a:pt x="382" y="244"/>
                  </a:lnTo>
                  <a:lnTo>
                    <a:pt x="354" y="223"/>
                  </a:lnTo>
                  <a:lnTo>
                    <a:pt x="327" y="203"/>
                  </a:lnTo>
                  <a:lnTo>
                    <a:pt x="301" y="183"/>
                  </a:lnTo>
                  <a:lnTo>
                    <a:pt x="279" y="164"/>
                  </a:lnTo>
                  <a:lnTo>
                    <a:pt x="262" y="148"/>
                  </a:lnTo>
                  <a:lnTo>
                    <a:pt x="267" y="121"/>
                  </a:lnTo>
                  <a:lnTo>
                    <a:pt x="271" y="98"/>
                  </a:lnTo>
                  <a:lnTo>
                    <a:pt x="270" y="92"/>
                  </a:lnTo>
                  <a:lnTo>
                    <a:pt x="268" y="88"/>
                  </a:lnTo>
                  <a:lnTo>
                    <a:pt x="266" y="85"/>
                  </a:lnTo>
                  <a:lnTo>
                    <a:pt x="261" y="82"/>
                  </a:lnTo>
                  <a:lnTo>
                    <a:pt x="255" y="79"/>
                  </a:lnTo>
                  <a:lnTo>
                    <a:pt x="247" y="77"/>
                  </a:lnTo>
                  <a:lnTo>
                    <a:pt x="237" y="76"/>
                  </a:lnTo>
                  <a:lnTo>
                    <a:pt x="224" y="76"/>
                  </a:lnTo>
                  <a:close/>
                </a:path>
              </a:pathLst>
            </a:custGeom>
            <a:solidFill>
              <a:srgbClr val="97E4FF"/>
            </a:solid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7" name="Freeform 27"/>
            <p:cNvSpPr>
              <a:spLocks/>
            </p:cNvSpPr>
            <p:nvPr/>
          </p:nvSpPr>
          <p:spPr bwMode="auto">
            <a:xfrm>
              <a:off x="5140325" y="2774951"/>
              <a:ext cx="30163" cy="50800"/>
            </a:xfrm>
            <a:custGeom>
              <a:avLst/>
              <a:gdLst/>
              <a:ahLst/>
              <a:cxnLst>
                <a:cxn ang="0">
                  <a:pos x="111" y="0"/>
                </a:cxn>
                <a:cxn ang="0">
                  <a:pos x="75" y="13"/>
                </a:cxn>
                <a:cxn ang="0">
                  <a:pos x="46" y="24"/>
                </a:cxn>
                <a:cxn ang="0">
                  <a:pos x="36" y="30"/>
                </a:cxn>
                <a:cxn ang="0">
                  <a:pos x="27" y="36"/>
                </a:cxn>
                <a:cxn ang="0">
                  <a:pos x="20" y="43"/>
                </a:cxn>
                <a:cxn ang="0">
                  <a:pos x="13" y="51"/>
                </a:cxn>
                <a:cxn ang="0">
                  <a:pos x="9" y="61"/>
                </a:cxn>
                <a:cxn ang="0">
                  <a:pos x="6" y="72"/>
                </a:cxn>
                <a:cxn ang="0">
                  <a:pos x="4" y="85"/>
                </a:cxn>
                <a:cxn ang="0">
                  <a:pos x="1" y="100"/>
                </a:cxn>
                <a:cxn ang="0">
                  <a:pos x="0" y="137"/>
                </a:cxn>
                <a:cxn ang="0">
                  <a:pos x="0" y="186"/>
                </a:cxn>
                <a:cxn ang="0">
                  <a:pos x="13" y="186"/>
                </a:cxn>
                <a:cxn ang="0">
                  <a:pos x="25" y="185"/>
                </a:cxn>
                <a:cxn ang="0">
                  <a:pos x="37" y="183"/>
                </a:cxn>
                <a:cxn ang="0">
                  <a:pos x="47" y="181"/>
                </a:cxn>
                <a:cxn ang="0">
                  <a:pos x="57" y="179"/>
                </a:cxn>
                <a:cxn ang="0">
                  <a:pos x="66" y="175"/>
                </a:cxn>
                <a:cxn ang="0">
                  <a:pos x="73" y="172"/>
                </a:cxn>
                <a:cxn ang="0">
                  <a:pos x="80" y="168"/>
                </a:cxn>
                <a:cxn ang="0">
                  <a:pos x="87" y="163"/>
                </a:cxn>
                <a:cxn ang="0">
                  <a:pos x="92" y="158"/>
                </a:cxn>
                <a:cxn ang="0">
                  <a:pos x="96" y="152"/>
                </a:cxn>
                <a:cxn ang="0">
                  <a:pos x="101" y="147"/>
                </a:cxn>
                <a:cxn ang="0">
                  <a:pos x="104" y="142"/>
                </a:cxn>
                <a:cxn ang="0">
                  <a:pos x="107" y="135"/>
                </a:cxn>
                <a:cxn ang="0">
                  <a:pos x="109" y="128"/>
                </a:cxn>
                <a:cxn ang="0">
                  <a:pos x="111" y="122"/>
                </a:cxn>
                <a:cxn ang="0">
                  <a:pos x="114" y="107"/>
                </a:cxn>
                <a:cxn ang="0">
                  <a:pos x="115" y="92"/>
                </a:cxn>
                <a:cxn ang="0">
                  <a:pos x="115" y="76"/>
                </a:cxn>
                <a:cxn ang="0">
                  <a:pos x="114" y="61"/>
                </a:cxn>
                <a:cxn ang="0">
                  <a:pos x="112" y="29"/>
                </a:cxn>
                <a:cxn ang="0">
                  <a:pos x="111" y="0"/>
                </a:cxn>
              </a:cxnLst>
              <a:rect l="0" t="0" r="r" b="b"/>
              <a:pathLst>
                <a:path w="115" h="186">
                  <a:moveTo>
                    <a:pt x="111" y="0"/>
                  </a:moveTo>
                  <a:lnTo>
                    <a:pt x="75" y="13"/>
                  </a:lnTo>
                  <a:lnTo>
                    <a:pt x="46" y="24"/>
                  </a:lnTo>
                  <a:lnTo>
                    <a:pt x="36" y="30"/>
                  </a:lnTo>
                  <a:lnTo>
                    <a:pt x="27" y="36"/>
                  </a:lnTo>
                  <a:lnTo>
                    <a:pt x="20" y="43"/>
                  </a:lnTo>
                  <a:lnTo>
                    <a:pt x="13" y="51"/>
                  </a:lnTo>
                  <a:lnTo>
                    <a:pt x="9" y="61"/>
                  </a:lnTo>
                  <a:lnTo>
                    <a:pt x="6" y="72"/>
                  </a:lnTo>
                  <a:lnTo>
                    <a:pt x="4" y="85"/>
                  </a:lnTo>
                  <a:lnTo>
                    <a:pt x="1" y="100"/>
                  </a:lnTo>
                  <a:lnTo>
                    <a:pt x="0" y="137"/>
                  </a:lnTo>
                  <a:lnTo>
                    <a:pt x="0" y="186"/>
                  </a:lnTo>
                  <a:lnTo>
                    <a:pt x="13" y="186"/>
                  </a:lnTo>
                  <a:lnTo>
                    <a:pt x="25" y="185"/>
                  </a:lnTo>
                  <a:lnTo>
                    <a:pt x="37" y="183"/>
                  </a:lnTo>
                  <a:lnTo>
                    <a:pt x="47" y="181"/>
                  </a:lnTo>
                  <a:lnTo>
                    <a:pt x="57" y="179"/>
                  </a:lnTo>
                  <a:lnTo>
                    <a:pt x="66" y="175"/>
                  </a:lnTo>
                  <a:lnTo>
                    <a:pt x="73" y="172"/>
                  </a:lnTo>
                  <a:lnTo>
                    <a:pt x="80" y="168"/>
                  </a:lnTo>
                  <a:lnTo>
                    <a:pt x="87" y="163"/>
                  </a:lnTo>
                  <a:lnTo>
                    <a:pt x="92" y="158"/>
                  </a:lnTo>
                  <a:lnTo>
                    <a:pt x="96" y="152"/>
                  </a:lnTo>
                  <a:lnTo>
                    <a:pt x="101" y="147"/>
                  </a:lnTo>
                  <a:lnTo>
                    <a:pt x="104" y="142"/>
                  </a:lnTo>
                  <a:lnTo>
                    <a:pt x="107" y="135"/>
                  </a:lnTo>
                  <a:lnTo>
                    <a:pt x="109" y="128"/>
                  </a:lnTo>
                  <a:lnTo>
                    <a:pt x="111" y="122"/>
                  </a:lnTo>
                  <a:lnTo>
                    <a:pt x="114" y="107"/>
                  </a:lnTo>
                  <a:lnTo>
                    <a:pt x="115" y="92"/>
                  </a:lnTo>
                  <a:lnTo>
                    <a:pt x="115" y="76"/>
                  </a:lnTo>
                  <a:lnTo>
                    <a:pt x="114" y="61"/>
                  </a:lnTo>
                  <a:lnTo>
                    <a:pt x="112" y="29"/>
                  </a:lnTo>
                  <a:lnTo>
                    <a:pt x="111"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8" name="Freeform 28"/>
            <p:cNvSpPr>
              <a:spLocks/>
            </p:cNvSpPr>
            <p:nvPr/>
          </p:nvSpPr>
          <p:spPr bwMode="auto">
            <a:xfrm>
              <a:off x="5140325" y="2774951"/>
              <a:ext cx="30163" cy="50800"/>
            </a:xfrm>
            <a:custGeom>
              <a:avLst/>
              <a:gdLst/>
              <a:ahLst/>
              <a:cxnLst>
                <a:cxn ang="0">
                  <a:pos x="111" y="0"/>
                </a:cxn>
                <a:cxn ang="0">
                  <a:pos x="75" y="13"/>
                </a:cxn>
                <a:cxn ang="0">
                  <a:pos x="46" y="24"/>
                </a:cxn>
                <a:cxn ang="0">
                  <a:pos x="36" y="30"/>
                </a:cxn>
                <a:cxn ang="0">
                  <a:pos x="27" y="36"/>
                </a:cxn>
                <a:cxn ang="0">
                  <a:pos x="20" y="43"/>
                </a:cxn>
                <a:cxn ang="0">
                  <a:pos x="13" y="51"/>
                </a:cxn>
                <a:cxn ang="0">
                  <a:pos x="9" y="61"/>
                </a:cxn>
                <a:cxn ang="0">
                  <a:pos x="6" y="72"/>
                </a:cxn>
                <a:cxn ang="0">
                  <a:pos x="4" y="85"/>
                </a:cxn>
                <a:cxn ang="0">
                  <a:pos x="1" y="100"/>
                </a:cxn>
                <a:cxn ang="0">
                  <a:pos x="0" y="137"/>
                </a:cxn>
                <a:cxn ang="0">
                  <a:pos x="0" y="186"/>
                </a:cxn>
                <a:cxn ang="0">
                  <a:pos x="13" y="186"/>
                </a:cxn>
                <a:cxn ang="0">
                  <a:pos x="25" y="185"/>
                </a:cxn>
                <a:cxn ang="0">
                  <a:pos x="37" y="183"/>
                </a:cxn>
                <a:cxn ang="0">
                  <a:pos x="47" y="181"/>
                </a:cxn>
                <a:cxn ang="0">
                  <a:pos x="57" y="179"/>
                </a:cxn>
                <a:cxn ang="0">
                  <a:pos x="66" y="175"/>
                </a:cxn>
                <a:cxn ang="0">
                  <a:pos x="73" y="172"/>
                </a:cxn>
                <a:cxn ang="0">
                  <a:pos x="80" y="168"/>
                </a:cxn>
                <a:cxn ang="0">
                  <a:pos x="87" y="163"/>
                </a:cxn>
                <a:cxn ang="0">
                  <a:pos x="92" y="158"/>
                </a:cxn>
                <a:cxn ang="0">
                  <a:pos x="96" y="152"/>
                </a:cxn>
                <a:cxn ang="0">
                  <a:pos x="101" y="147"/>
                </a:cxn>
                <a:cxn ang="0">
                  <a:pos x="104" y="142"/>
                </a:cxn>
                <a:cxn ang="0">
                  <a:pos x="107" y="135"/>
                </a:cxn>
                <a:cxn ang="0">
                  <a:pos x="109" y="128"/>
                </a:cxn>
                <a:cxn ang="0">
                  <a:pos x="111" y="122"/>
                </a:cxn>
                <a:cxn ang="0">
                  <a:pos x="114" y="107"/>
                </a:cxn>
                <a:cxn ang="0">
                  <a:pos x="115" y="92"/>
                </a:cxn>
                <a:cxn ang="0">
                  <a:pos x="115" y="76"/>
                </a:cxn>
                <a:cxn ang="0">
                  <a:pos x="114" y="61"/>
                </a:cxn>
                <a:cxn ang="0">
                  <a:pos x="112" y="29"/>
                </a:cxn>
                <a:cxn ang="0">
                  <a:pos x="111" y="0"/>
                </a:cxn>
              </a:cxnLst>
              <a:rect l="0" t="0" r="r" b="b"/>
              <a:pathLst>
                <a:path w="115" h="186">
                  <a:moveTo>
                    <a:pt x="111" y="0"/>
                  </a:moveTo>
                  <a:lnTo>
                    <a:pt x="75" y="13"/>
                  </a:lnTo>
                  <a:lnTo>
                    <a:pt x="46" y="24"/>
                  </a:lnTo>
                  <a:lnTo>
                    <a:pt x="36" y="30"/>
                  </a:lnTo>
                  <a:lnTo>
                    <a:pt x="27" y="36"/>
                  </a:lnTo>
                  <a:lnTo>
                    <a:pt x="20" y="43"/>
                  </a:lnTo>
                  <a:lnTo>
                    <a:pt x="13" y="51"/>
                  </a:lnTo>
                  <a:lnTo>
                    <a:pt x="9" y="61"/>
                  </a:lnTo>
                  <a:lnTo>
                    <a:pt x="6" y="72"/>
                  </a:lnTo>
                  <a:lnTo>
                    <a:pt x="4" y="85"/>
                  </a:lnTo>
                  <a:lnTo>
                    <a:pt x="1" y="100"/>
                  </a:lnTo>
                  <a:lnTo>
                    <a:pt x="0" y="137"/>
                  </a:lnTo>
                  <a:lnTo>
                    <a:pt x="0" y="186"/>
                  </a:lnTo>
                  <a:lnTo>
                    <a:pt x="13" y="186"/>
                  </a:lnTo>
                  <a:lnTo>
                    <a:pt x="25" y="185"/>
                  </a:lnTo>
                  <a:lnTo>
                    <a:pt x="37" y="183"/>
                  </a:lnTo>
                  <a:lnTo>
                    <a:pt x="47" y="181"/>
                  </a:lnTo>
                  <a:lnTo>
                    <a:pt x="57" y="179"/>
                  </a:lnTo>
                  <a:lnTo>
                    <a:pt x="66" y="175"/>
                  </a:lnTo>
                  <a:lnTo>
                    <a:pt x="73" y="172"/>
                  </a:lnTo>
                  <a:lnTo>
                    <a:pt x="80" y="168"/>
                  </a:lnTo>
                  <a:lnTo>
                    <a:pt x="87" y="163"/>
                  </a:lnTo>
                  <a:lnTo>
                    <a:pt x="92" y="158"/>
                  </a:lnTo>
                  <a:lnTo>
                    <a:pt x="96" y="152"/>
                  </a:lnTo>
                  <a:lnTo>
                    <a:pt x="101" y="147"/>
                  </a:lnTo>
                  <a:lnTo>
                    <a:pt x="104" y="142"/>
                  </a:lnTo>
                  <a:lnTo>
                    <a:pt x="107" y="135"/>
                  </a:lnTo>
                  <a:lnTo>
                    <a:pt x="109" y="128"/>
                  </a:lnTo>
                  <a:lnTo>
                    <a:pt x="111" y="122"/>
                  </a:lnTo>
                  <a:lnTo>
                    <a:pt x="114" y="107"/>
                  </a:lnTo>
                  <a:lnTo>
                    <a:pt x="115" y="92"/>
                  </a:lnTo>
                  <a:lnTo>
                    <a:pt x="115" y="76"/>
                  </a:lnTo>
                  <a:lnTo>
                    <a:pt x="114" y="61"/>
                  </a:lnTo>
                  <a:lnTo>
                    <a:pt x="112" y="29"/>
                  </a:lnTo>
                  <a:lnTo>
                    <a:pt x="111" y="0"/>
                  </a:lnTo>
                  <a:close/>
                </a:path>
              </a:pathLst>
            </a:custGeom>
            <a:solidFill>
              <a:srgbClr val="97E4FF"/>
            </a:solid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4" name="Group 91"/>
          <p:cNvGrpSpPr/>
          <p:nvPr/>
        </p:nvGrpSpPr>
        <p:grpSpPr>
          <a:xfrm>
            <a:off x="7223353" y="4839332"/>
            <a:ext cx="773181" cy="425528"/>
            <a:chOff x="5992813" y="3527426"/>
            <a:chExt cx="882650" cy="485775"/>
          </a:xfrm>
        </p:grpSpPr>
        <p:sp>
          <p:nvSpPr>
            <p:cNvPr id="81" name="Freeform 31"/>
            <p:cNvSpPr>
              <a:spLocks/>
            </p:cNvSpPr>
            <p:nvPr/>
          </p:nvSpPr>
          <p:spPr bwMode="auto">
            <a:xfrm>
              <a:off x="6756400" y="3844926"/>
              <a:ext cx="119063" cy="107950"/>
            </a:xfrm>
            <a:custGeom>
              <a:avLst/>
              <a:gdLst/>
              <a:ahLst/>
              <a:cxnLst>
                <a:cxn ang="0">
                  <a:pos x="14" y="404"/>
                </a:cxn>
                <a:cxn ang="0">
                  <a:pos x="45" y="384"/>
                </a:cxn>
                <a:cxn ang="0">
                  <a:pos x="93" y="346"/>
                </a:cxn>
                <a:cxn ang="0">
                  <a:pos x="156" y="292"/>
                </a:cxn>
                <a:cxn ang="0">
                  <a:pos x="207" y="243"/>
                </a:cxn>
                <a:cxn ang="0">
                  <a:pos x="233" y="226"/>
                </a:cxn>
                <a:cxn ang="0">
                  <a:pos x="247" y="229"/>
                </a:cxn>
                <a:cxn ang="0">
                  <a:pos x="267" y="237"/>
                </a:cxn>
                <a:cxn ang="0">
                  <a:pos x="295" y="251"/>
                </a:cxn>
                <a:cxn ang="0">
                  <a:pos x="317" y="260"/>
                </a:cxn>
                <a:cxn ang="0">
                  <a:pos x="332" y="263"/>
                </a:cxn>
                <a:cxn ang="0">
                  <a:pos x="346" y="257"/>
                </a:cxn>
                <a:cxn ang="0">
                  <a:pos x="359" y="246"/>
                </a:cxn>
                <a:cxn ang="0">
                  <a:pos x="380" y="235"/>
                </a:cxn>
                <a:cxn ang="0">
                  <a:pos x="407" y="227"/>
                </a:cxn>
                <a:cxn ang="0">
                  <a:pos x="435" y="225"/>
                </a:cxn>
                <a:cxn ang="0">
                  <a:pos x="430" y="207"/>
                </a:cxn>
                <a:cxn ang="0">
                  <a:pos x="391" y="174"/>
                </a:cxn>
                <a:cxn ang="0">
                  <a:pos x="341" y="136"/>
                </a:cxn>
                <a:cxn ang="0">
                  <a:pos x="297" y="104"/>
                </a:cxn>
                <a:cxn ang="0">
                  <a:pos x="272" y="81"/>
                </a:cxn>
                <a:cxn ang="0">
                  <a:pos x="250" y="55"/>
                </a:cxn>
                <a:cxn ang="0">
                  <a:pos x="233" y="21"/>
                </a:cxn>
                <a:cxn ang="0">
                  <a:pos x="225" y="11"/>
                </a:cxn>
                <a:cxn ang="0">
                  <a:pos x="222" y="32"/>
                </a:cxn>
                <a:cxn ang="0">
                  <a:pos x="215" y="52"/>
                </a:cxn>
                <a:cxn ang="0">
                  <a:pos x="205" y="70"/>
                </a:cxn>
                <a:cxn ang="0">
                  <a:pos x="188" y="96"/>
                </a:cxn>
                <a:cxn ang="0">
                  <a:pos x="157" y="127"/>
                </a:cxn>
                <a:cxn ang="0">
                  <a:pos x="122" y="155"/>
                </a:cxn>
                <a:cxn ang="0">
                  <a:pos x="85" y="179"/>
                </a:cxn>
                <a:cxn ang="0">
                  <a:pos x="31" y="210"/>
                </a:cxn>
                <a:cxn ang="0">
                  <a:pos x="0" y="412"/>
                </a:cxn>
              </a:cxnLst>
              <a:rect l="0" t="0" r="r" b="b"/>
              <a:pathLst>
                <a:path w="450" h="412">
                  <a:moveTo>
                    <a:pt x="0" y="412"/>
                  </a:moveTo>
                  <a:lnTo>
                    <a:pt x="14" y="404"/>
                  </a:lnTo>
                  <a:lnTo>
                    <a:pt x="30" y="395"/>
                  </a:lnTo>
                  <a:lnTo>
                    <a:pt x="45" y="384"/>
                  </a:lnTo>
                  <a:lnTo>
                    <a:pt x="61" y="372"/>
                  </a:lnTo>
                  <a:lnTo>
                    <a:pt x="93" y="346"/>
                  </a:lnTo>
                  <a:lnTo>
                    <a:pt x="126" y="319"/>
                  </a:lnTo>
                  <a:lnTo>
                    <a:pt x="156" y="292"/>
                  </a:lnTo>
                  <a:lnTo>
                    <a:pt x="185" y="265"/>
                  </a:lnTo>
                  <a:lnTo>
                    <a:pt x="207" y="243"/>
                  </a:lnTo>
                  <a:lnTo>
                    <a:pt x="225" y="225"/>
                  </a:lnTo>
                  <a:lnTo>
                    <a:pt x="233" y="226"/>
                  </a:lnTo>
                  <a:lnTo>
                    <a:pt x="239" y="227"/>
                  </a:lnTo>
                  <a:lnTo>
                    <a:pt x="247" y="229"/>
                  </a:lnTo>
                  <a:lnTo>
                    <a:pt x="253" y="232"/>
                  </a:lnTo>
                  <a:lnTo>
                    <a:pt x="267" y="237"/>
                  </a:lnTo>
                  <a:lnTo>
                    <a:pt x="281" y="245"/>
                  </a:lnTo>
                  <a:lnTo>
                    <a:pt x="295" y="251"/>
                  </a:lnTo>
                  <a:lnTo>
                    <a:pt x="309" y="258"/>
                  </a:lnTo>
                  <a:lnTo>
                    <a:pt x="317" y="260"/>
                  </a:lnTo>
                  <a:lnTo>
                    <a:pt x="324" y="262"/>
                  </a:lnTo>
                  <a:lnTo>
                    <a:pt x="332" y="263"/>
                  </a:lnTo>
                  <a:lnTo>
                    <a:pt x="339" y="263"/>
                  </a:lnTo>
                  <a:lnTo>
                    <a:pt x="346" y="257"/>
                  </a:lnTo>
                  <a:lnTo>
                    <a:pt x="352" y="251"/>
                  </a:lnTo>
                  <a:lnTo>
                    <a:pt x="359" y="246"/>
                  </a:lnTo>
                  <a:lnTo>
                    <a:pt x="366" y="241"/>
                  </a:lnTo>
                  <a:lnTo>
                    <a:pt x="380" y="235"/>
                  </a:lnTo>
                  <a:lnTo>
                    <a:pt x="393" y="231"/>
                  </a:lnTo>
                  <a:lnTo>
                    <a:pt x="407" y="227"/>
                  </a:lnTo>
                  <a:lnTo>
                    <a:pt x="421" y="226"/>
                  </a:lnTo>
                  <a:lnTo>
                    <a:pt x="435" y="225"/>
                  </a:lnTo>
                  <a:lnTo>
                    <a:pt x="450" y="225"/>
                  </a:lnTo>
                  <a:lnTo>
                    <a:pt x="430" y="207"/>
                  </a:lnTo>
                  <a:lnTo>
                    <a:pt x="410" y="189"/>
                  </a:lnTo>
                  <a:lnTo>
                    <a:pt x="391" y="174"/>
                  </a:lnTo>
                  <a:lnTo>
                    <a:pt x="373" y="160"/>
                  </a:lnTo>
                  <a:lnTo>
                    <a:pt x="341" y="136"/>
                  </a:lnTo>
                  <a:lnTo>
                    <a:pt x="310" y="115"/>
                  </a:lnTo>
                  <a:lnTo>
                    <a:pt x="297" y="104"/>
                  </a:lnTo>
                  <a:lnTo>
                    <a:pt x="284" y="93"/>
                  </a:lnTo>
                  <a:lnTo>
                    <a:pt x="272" y="81"/>
                  </a:lnTo>
                  <a:lnTo>
                    <a:pt x="261" y="69"/>
                  </a:lnTo>
                  <a:lnTo>
                    <a:pt x="250" y="55"/>
                  </a:lnTo>
                  <a:lnTo>
                    <a:pt x="241" y="39"/>
                  </a:lnTo>
                  <a:lnTo>
                    <a:pt x="233" y="21"/>
                  </a:lnTo>
                  <a:lnTo>
                    <a:pt x="225" y="0"/>
                  </a:lnTo>
                  <a:lnTo>
                    <a:pt x="225" y="11"/>
                  </a:lnTo>
                  <a:lnTo>
                    <a:pt x="224" y="22"/>
                  </a:lnTo>
                  <a:lnTo>
                    <a:pt x="222" y="32"/>
                  </a:lnTo>
                  <a:lnTo>
                    <a:pt x="218" y="42"/>
                  </a:lnTo>
                  <a:lnTo>
                    <a:pt x="215" y="52"/>
                  </a:lnTo>
                  <a:lnTo>
                    <a:pt x="211" y="60"/>
                  </a:lnTo>
                  <a:lnTo>
                    <a:pt x="205" y="70"/>
                  </a:lnTo>
                  <a:lnTo>
                    <a:pt x="200" y="79"/>
                  </a:lnTo>
                  <a:lnTo>
                    <a:pt x="188" y="96"/>
                  </a:lnTo>
                  <a:lnTo>
                    <a:pt x="174" y="112"/>
                  </a:lnTo>
                  <a:lnTo>
                    <a:pt x="157" y="127"/>
                  </a:lnTo>
                  <a:lnTo>
                    <a:pt x="140" y="142"/>
                  </a:lnTo>
                  <a:lnTo>
                    <a:pt x="122" y="155"/>
                  </a:lnTo>
                  <a:lnTo>
                    <a:pt x="104" y="167"/>
                  </a:lnTo>
                  <a:lnTo>
                    <a:pt x="85" y="179"/>
                  </a:lnTo>
                  <a:lnTo>
                    <a:pt x="67" y="190"/>
                  </a:lnTo>
                  <a:lnTo>
                    <a:pt x="31" y="210"/>
                  </a:lnTo>
                  <a:lnTo>
                    <a:pt x="0" y="225"/>
                  </a:lnTo>
                  <a:lnTo>
                    <a:pt x="0" y="412"/>
                  </a:lnTo>
                  <a:close/>
                </a:path>
              </a:pathLst>
            </a:custGeom>
            <a:solidFill>
              <a:srgbClr val="F8C3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2" name="Freeform 32"/>
            <p:cNvSpPr>
              <a:spLocks/>
            </p:cNvSpPr>
            <p:nvPr/>
          </p:nvSpPr>
          <p:spPr bwMode="auto">
            <a:xfrm>
              <a:off x="6756400" y="3844926"/>
              <a:ext cx="119063" cy="107950"/>
            </a:xfrm>
            <a:custGeom>
              <a:avLst/>
              <a:gdLst/>
              <a:ahLst/>
              <a:cxnLst>
                <a:cxn ang="0">
                  <a:pos x="14" y="404"/>
                </a:cxn>
                <a:cxn ang="0">
                  <a:pos x="45" y="384"/>
                </a:cxn>
                <a:cxn ang="0">
                  <a:pos x="93" y="346"/>
                </a:cxn>
                <a:cxn ang="0">
                  <a:pos x="156" y="292"/>
                </a:cxn>
                <a:cxn ang="0">
                  <a:pos x="207" y="243"/>
                </a:cxn>
                <a:cxn ang="0">
                  <a:pos x="233" y="226"/>
                </a:cxn>
                <a:cxn ang="0">
                  <a:pos x="247" y="229"/>
                </a:cxn>
                <a:cxn ang="0">
                  <a:pos x="267" y="237"/>
                </a:cxn>
                <a:cxn ang="0">
                  <a:pos x="295" y="251"/>
                </a:cxn>
                <a:cxn ang="0">
                  <a:pos x="317" y="260"/>
                </a:cxn>
                <a:cxn ang="0">
                  <a:pos x="332" y="263"/>
                </a:cxn>
                <a:cxn ang="0">
                  <a:pos x="346" y="257"/>
                </a:cxn>
                <a:cxn ang="0">
                  <a:pos x="359" y="246"/>
                </a:cxn>
                <a:cxn ang="0">
                  <a:pos x="380" y="235"/>
                </a:cxn>
                <a:cxn ang="0">
                  <a:pos x="407" y="227"/>
                </a:cxn>
                <a:cxn ang="0">
                  <a:pos x="435" y="225"/>
                </a:cxn>
                <a:cxn ang="0">
                  <a:pos x="430" y="207"/>
                </a:cxn>
                <a:cxn ang="0">
                  <a:pos x="391" y="174"/>
                </a:cxn>
                <a:cxn ang="0">
                  <a:pos x="341" y="136"/>
                </a:cxn>
                <a:cxn ang="0">
                  <a:pos x="297" y="104"/>
                </a:cxn>
                <a:cxn ang="0">
                  <a:pos x="272" y="81"/>
                </a:cxn>
                <a:cxn ang="0">
                  <a:pos x="250" y="55"/>
                </a:cxn>
                <a:cxn ang="0">
                  <a:pos x="233" y="21"/>
                </a:cxn>
                <a:cxn ang="0">
                  <a:pos x="225" y="11"/>
                </a:cxn>
                <a:cxn ang="0">
                  <a:pos x="222" y="32"/>
                </a:cxn>
                <a:cxn ang="0">
                  <a:pos x="215" y="52"/>
                </a:cxn>
                <a:cxn ang="0">
                  <a:pos x="205" y="70"/>
                </a:cxn>
                <a:cxn ang="0">
                  <a:pos x="188" y="96"/>
                </a:cxn>
                <a:cxn ang="0">
                  <a:pos x="157" y="127"/>
                </a:cxn>
                <a:cxn ang="0">
                  <a:pos x="122" y="155"/>
                </a:cxn>
                <a:cxn ang="0">
                  <a:pos x="85" y="179"/>
                </a:cxn>
                <a:cxn ang="0">
                  <a:pos x="31" y="210"/>
                </a:cxn>
                <a:cxn ang="0">
                  <a:pos x="0" y="412"/>
                </a:cxn>
              </a:cxnLst>
              <a:rect l="0" t="0" r="r" b="b"/>
              <a:pathLst>
                <a:path w="450" h="412">
                  <a:moveTo>
                    <a:pt x="0" y="412"/>
                  </a:moveTo>
                  <a:lnTo>
                    <a:pt x="14" y="404"/>
                  </a:lnTo>
                  <a:lnTo>
                    <a:pt x="30" y="395"/>
                  </a:lnTo>
                  <a:lnTo>
                    <a:pt x="45" y="384"/>
                  </a:lnTo>
                  <a:lnTo>
                    <a:pt x="61" y="372"/>
                  </a:lnTo>
                  <a:lnTo>
                    <a:pt x="93" y="346"/>
                  </a:lnTo>
                  <a:lnTo>
                    <a:pt x="126" y="319"/>
                  </a:lnTo>
                  <a:lnTo>
                    <a:pt x="156" y="292"/>
                  </a:lnTo>
                  <a:lnTo>
                    <a:pt x="185" y="265"/>
                  </a:lnTo>
                  <a:lnTo>
                    <a:pt x="207" y="243"/>
                  </a:lnTo>
                  <a:lnTo>
                    <a:pt x="225" y="225"/>
                  </a:lnTo>
                  <a:lnTo>
                    <a:pt x="233" y="226"/>
                  </a:lnTo>
                  <a:lnTo>
                    <a:pt x="239" y="227"/>
                  </a:lnTo>
                  <a:lnTo>
                    <a:pt x="247" y="229"/>
                  </a:lnTo>
                  <a:lnTo>
                    <a:pt x="253" y="232"/>
                  </a:lnTo>
                  <a:lnTo>
                    <a:pt x="267" y="237"/>
                  </a:lnTo>
                  <a:lnTo>
                    <a:pt x="281" y="245"/>
                  </a:lnTo>
                  <a:lnTo>
                    <a:pt x="295" y="251"/>
                  </a:lnTo>
                  <a:lnTo>
                    <a:pt x="309" y="258"/>
                  </a:lnTo>
                  <a:lnTo>
                    <a:pt x="317" y="260"/>
                  </a:lnTo>
                  <a:lnTo>
                    <a:pt x="324" y="262"/>
                  </a:lnTo>
                  <a:lnTo>
                    <a:pt x="332" y="263"/>
                  </a:lnTo>
                  <a:lnTo>
                    <a:pt x="339" y="263"/>
                  </a:lnTo>
                  <a:lnTo>
                    <a:pt x="346" y="257"/>
                  </a:lnTo>
                  <a:lnTo>
                    <a:pt x="352" y="251"/>
                  </a:lnTo>
                  <a:lnTo>
                    <a:pt x="359" y="246"/>
                  </a:lnTo>
                  <a:lnTo>
                    <a:pt x="366" y="241"/>
                  </a:lnTo>
                  <a:lnTo>
                    <a:pt x="380" y="235"/>
                  </a:lnTo>
                  <a:lnTo>
                    <a:pt x="393" y="231"/>
                  </a:lnTo>
                  <a:lnTo>
                    <a:pt x="407" y="227"/>
                  </a:lnTo>
                  <a:lnTo>
                    <a:pt x="421" y="226"/>
                  </a:lnTo>
                  <a:lnTo>
                    <a:pt x="435" y="225"/>
                  </a:lnTo>
                  <a:lnTo>
                    <a:pt x="450" y="225"/>
                  </a:lnTo>
                  <a:lnTo>
                    <a:pt x="430" y="207"/>
                  </a:lnTo>
                  <a:lnTo>
                    <a:pt x="410" y="189"/>
                  </a:lnTo>
                  <a:lnTo>
                    <a:pt x="391" y="174"/>
                  </a:lnTo>
                  <a:lnTo>
                    <a:pt x="373" y="160"/>
                  </a:lnTo>
                  <a:lnTo>
                    <a:pt x="341" y="136"/>
                  </a:lnTo>
                  <a:lnTo>
                    <a:pt x="310" y="115"/>
                  </a:lnTo>
                  <a:lnTo>
                    <a:pt x="297" y="104"/>
                  </a:lnTo>
                  <a:lnTo>
                    <a:pt x="284" y="93"/>
                  </a:lnTo>
                  <a:lnTo>
                    <a:pt x="272" y="81"/>
                  </a:lnTo>
                  <a:lnTo>
                    <a:pt x="261" y="69"/>
                  </a:lnTo>
                  <a:lnTo>
                    <a:pt x="250" y="55"/>
                  </a:lnTo>
                  <a:lnTo>
                    <a:pt x="241" y="39"/>
                  </a:lnTo>
                  <a:lnTo>
                    <a:pt x="233" y="21"/>
                  </a:lnTo>
                  <a:lnTo>
                    <a:pt x="225" y="0"/>
                  </a:lnTo>
                  <a:lnTo>
                    <a:pt x="225" y="11"/>
                  </a:lnTo>
                  <a:lnTo>
                    <a:pt x="224" y="22"/>
                  </a:lnTo>
                  <a:lnTo>
                    <a:pt x="222" y="32"/>
                  </a:lnTo>
                  <a:lnTo>
                    <a:pt x="218" y="42"/>
                  </a:lnTo>
                  <a:lnTo>
                    <a:pt x="215" y="52"/>
                  </a:lnTo>
                  <a:lnTo>
                    <a:pt x="211" y="60"/>
                  </a:lnTo>
                  <a:lnTo>
                    <a:pt x="205" y="70"/>
                  </a:lnTo>
                  <a:lnTo>
                    <a:pt x="200" y="79"/>
                  </a:lnTo>
                  <a:lnTo>
                    <a:pt x="188" y="96"/>
                  </a:lnTo>
                  <a:lnTo>
                    <a:pt x="174" y="112"/>
                  </a:lnTo>
                  <a:lnTo>
                    <a:pt x="157" y="127"/>
                  </a:lnTo>
                  <a:lnTo>
                    <a:pt x="140" y="142"/>
                  </a:lnTo>
                  <a:lnTo>
                    <a:pt x="122" y="155"/>
                  </a:lnTo>
                  <a:lnTo>
                    <a:pt x="104" y="167"/>
                  </a:lnTo>
                  <a:lnTo>
                    <a:pt x="85" y="179"/>
                  </a:lnTo>
                  <a:lnTo>
                    <a:pt x="67" y="190"/>
                  </a:lnTo>
                  <a:lnTo>
                    <a:pt x="31" y="210"/>
                  </a:lnTo>
                  <a:lnTo>
                    <a:pt x="0" y="225"/>
                  </a:lnTo>
                  <a:lnTo>
                    <a:pt x="0" y="412"/>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3" name="Freeform 33"/>
            <p:cNvSpPr>
              <a:spLocks/>
            </p:cNvSpPr>
            <p:nvPr/>
          </p:nvSpPr>
          <p:spPr bwMode="auto">
            <a:xfrm>
              <a:off x="6557963" y="3914776"/>
              <a:ext cx="179388" cy="98425"/>
            </a:xfrm>
            <a:custGeom>
              <a:avLst/>
              <a:gdLst/>
              <a:ahLst/>
              <a:cxnLst>
                <a:cxn ang="0">
                  <a:pos x="0" y="373"/>
                </a:cxn>
                <a:cxn ang="0">
                  <a:pos x="187" y="373"/>
                </a:cxn>
                <a:cxn ang="0">
                  <a:pos x="259" y="301"/>
                </a:cxn>
                <a:cxn ang="0">
                  <a:pos x="277" y="301"/>
                </a:cxn>
                <a:cxn ang="0">
                  <a:pos x="293" y="300"/>
                </a:cxn>
                <a:cxn ang="0">
                  <a:pos x="311" y="298"/>
                </a:cxn>
                <a:cxn ang="0">
                  <a:pos x="326" y="296"/>
                </a:cxn>
                <a:cxn ang="0">
                  <a:pos x="343" y="294"/>
                </a:cxn>
                <a:cxn ang="0">
                  <a:pos x="358" y="290"/>
                </a:cxn>
                <a:cxn ang="0">
                  <a:pos x="373" y="286"/>
                </a:cxn>
                <a:cxn ang="0">
                  <a:pos x="388" y="282"/>
                </a:cxn>
                <a:cxn ang="0">
                  <a:pos x="417" y="272"/>
                </a:cxn>
                <a:cxn ang="0">
                  <a:pos x="444" y="259"/>
                </a:cxn>
                <a:cxn ang="0">
                  <a:pos x="470" y="246"/>
                </a:cxn>
                <a:cxn ang="0">
                  <a:pos x="495" y="230"/>
                </a:cxn>
                <a:cxn ang="0">
                  <a:pos x="519" y="214"/>
                </a:cxn>
                <a:cxn ang="0">
                  <a:pos x="542" y="197"/>
                </a:cxn>
                <a:cxn ang="0">
                  <a:pos x="565" y="178"/>
                </a:cxn>
                <a:cxn ang="0">
                  <a:pos x="588" y="158"/>
                </a:cxn>
                <a:cxn ang="0">
                  <a:pos x="630" y="118"/>
                </a:cxn>
                <a:cxn ang="0">
                  <a:pos x="674" y="77"/>
                </a:cxn>
                <a:cxn ang="0">
                  <a:pos x="598" y="0"/>
                </a:cxn>
                <a:cxn ang="0">
                  <a:pos x="449" y="153"/>
                </a:cxn>
                <a:cxn ang="0">
                  <a:pos x="297" y="153"/>
                </a:cxn>
                <a:cxn ang="0">
                  <a:pos x="283" y="167"/>
                </a:cxn>
                <a:cxn ang="0">
                  <a:pos x="266" y="181"/>
                </a:cxn>
                <a:cxn ang="0">
                  <a:pos x="249" y="196"/>
                </a:cxn>
                <a:cxn ang="0">
                  <a:pos x="230" y="209"/>
                </a:cxn>
                <a:cxn ang="0">
                  <a:pos x="190" y="237"/>
                </a:cxn>
                <a:cxn ang="0">
                  <a:pos x="148" y="264"/>
                </a:cxn>
                <a:cxn ang="0">
                  <a:pos x="107" y="292"/>
                </a:cxn>
                <a:cxn ang="0">
                  <a:pos x="67" y="319"/>
                </a:cxn>
                <a:cxn ang="0">
                  <a:pos x="48" y="333"/>
                </a:cxn>
                <a:cxn ang="0">
                  <a:pos x="31" y="346"/>
                </a:cxn>
                <a:cxn ang="0">
                  <a:pos x="14" y="360"/>
                </a:cxn>
                <a:cxn ang="0">
                  <a:pos x="0" y="373"/>
                </a:cxn>
              </a:cxnLst>
              <a:rect l="0" t="0" r="r" b="b"/>
              <a:pathLst>
                <a:path w="674" h="373">
                  <a:moveTo>
                    <a:pt x="0" y="373"/>
                  </a:moveTo>
                  <a:lnTo>
                    <a:pt x="187" y="373"/>
                  </a:lnTo>
                  <a:lnTo>
                    <a:pt x="259" y="301"/>
                  </a:lnTo>
                  <a:lnTo>
                    <a:pt x="277" y="301"/>
                  </a:lnTo>
                  <a:lnTo>
                    <a:pt x="293" y="300"/>
                  </a:lnTo>
                  <a:lnTo>
                    <a:pt x="311" y="298"/>
                  </a:lnTo>
                  <a:lnTo>
                    <a:pt x="326" y="296"/>
                  </a:lnTo>
                  <a:lnTo>
                    <a:pt x="343" y="294"/>
                  </a:lnTo>
                  <a:lnTo>
                    <a:pt x="358" y="290"/>
                  </a:lnTo>
                  <a:lnTo>
                    <a:pt x="373" y="286"/>
                  </a:lnTo>
                  <a:lnTo>
                    <a:pt x="388" y="282"/>
                  </a:lnTo>
                  <a:lnTo>
                    <a:pt x="417" y="272"/>
                  </a:lnTo>
                  <a:lnTo>
                    <a:pt x="444" y="259"/>
                  </a:lnTo>
                  <a:lnTo>
                    <a:pt x="470" y="246"/>
                  </a:lnTo>
                  <a:lnTo>
                    <a:pt x="495" y="230"/>
                  </a:lnTo>
                  <a:lnTo>
                    <a:pt x="519" y="214"/>
                  </a:lnTo>
                  <a:lnTo>
                    <a:pt x="542" y="197"/>
                  </a:lnTo>
                  <a:lnTo>
                    <a:pt x="565" y="178"/>
                  </a:lnTo>
                  <a:lnTo>
                    <a:pt x="588" y="158"/>
                  </a:lnTo>
                  <a:lnTo>
                    <a:pt x="630" y="118"/>
                  </a:lnTo>
                  <a:lnTo>
                    <a:pt x="674" y="77"/>
                  </a:lnTo>
                  <a:lnTo>
                    <a:pt x="598" y="0"/>
                  </a:lnTo>
                  <a:lnTo>
                    <a:pt x="449" y="153"/>
                  </a:lnTo>
                  <a:lnTo>
                    <a:pt x="297" y="153"/>
                  </a:lnTo>
                  <a:lnTo>
                    <a:pt x="283" y="167"/>
                  </a:lnTo>
                  <a:lnTo>
                    <a:pt x="266" y="181"/>
                  </a:lnTo>
                  <a:lnTo>
                    <a:pt x="249" y="196"/>
                  </a:lnTo>
                  <a:lnTo>
                    <a:pt x="230" y="209"/>
                  </a:lnTo>
                  <a:lnTo>
                    <a:pt x="190" y="237"/>
                  </a:lnTo>
                  <a:lnTo>
                    <a:pt x="148" y="264"/>
                  </a:lnTo>
                  <a:lnTo>
                    <a:pt x="107" y="292"/>
                  </a:lnTo>
                  <a:lnTo>
                    <a:pt x="67" y="319"/>
                  </a:lnTo>
                  <a:lnTo>
                    <a:pt x="48" y="333"/>
                  </a:lnTo>
                  <a:lnTo>
                    <a:pt x="31" y="346"/>
                  </a:lnTo>
                  <a:lnTo>
                    <a:pt x="14" y="360"/>
                  </a:lnTo>
                  <a:lnTo>
                    <a:pt x="0" y="373"/>
                  </a:lnTo>
                  <a:close/>
                </a:path>
              </a:pathLst>
            </a:custGeom>
            <a:solidFill>
              <a:srgbClr val="F8C3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4" name="Freeform 34"/>
            <p:cNvSpPr>
              <a:spLocks/>
            </p:cNvSpPr>
            <p:nvPr/>
          </p:nvSpPr>
          <p:spPr bwMode="auto">
            <a:xfrm>
              <a:off x="6557963" y="3914776"/>
              <a:ext cx="179388" cy="98425"/>
            </a:xfrm>
            <a:custGeom>
              <a:avLst/>
              <a:gdLst/>
              <a:ahLst/>
              <a:cxnLst>
                <a:cxn ang="0">
                  <a:pos x="0" y="373"/>
                </a:cxn>
                <a:cxn ang="0">
                  <a:pos x="187" y="373"/>
                </a:cxn>
                <a:cxn ang="0">
                  <a:pos x="259" y="301"/>
                </a:cxn>
                <a:cxn ang="0">
                  <a:pos x="277" y="301"/>
                </a:cxn>
                <a:cxn ang="0">
                  <a:pos x="293" y="300"/>
                </a:cxn>
                <a:cxn ang="0">
                  <a:pos x="311" y="298"/>
                </a:cxn>
                <a:cxn ang="0">
                  <a:pos x="326" y="296"/>
                </a:cxn>
                <a:cxn ang="0">
                  <a:pos x="343" y="294"/>
                </a:cxn>
                <a:cxn ang="0">
                  <a:pos x="358" y="290"/>
                </a:cxn>
                <a:cxn ang="0">
                  <a:pos x="373" y="286"/>
                </a:cxn>
                <a:cxn ang="0">
                  <a:pos x="388" y="282"/>
                </a:cxn>
                <a:cxn ang="0">
                  <a:pos x="417" y="272"/>
                </a:cxn>
                <a:cxn ang="0">
                  <a:pos x="444" y="259"/>
                </a:cxn>
                <a:cxn ang="0">
                  <a:pos x="470" y="246"/>
                </a:cxn>
                <a:cxn ang="0">
                  <a:pos x="495" y="230"/>
                </a:cxn>
                <a:cxn ang="0">
                  <a:pos x="519" y="214"/>
                </a:cxn>
                <a:cxn ang="0">
                  <a:pos x="542" y="197"/>
                </a:cxn>
                <a:cxn ang="0">
                  <a:pos x="565" y="178"/>
                </a:cxn>
                <a:cxn ang="0">
                  <a:pos x="588" y="158"/>
                </a:cxn>
                <a:cxn ang="0">
                  <a:pos x="630" y="118"/>
                </a:cxn>
                <a:cxn ang="0">
                  <a:pos x="674" y="77"/>
                </a:cxn>
                <a:cxn ang="0">
                  <a:pos x="598" y="0"/>
                </a:cxn>
                <a:cxn ang="0">
                  <a:pos x="449" y="153"/>
                </a:cxn>
                <a:cxn ang="0">
                  <a:pos x="297" y="153"/>
                </a:cxn>
                <a:cxn ang="0">
                  <a:pos x="283" y="167"/>
                </a:cxn>
                <a:cxn ang="0">
                  <a:pos x="266" y="181"/>
                </a:cxn>
                <a:cxn ang="0">
                  <a:pos x="249" y="196"/>
                </a:cxn>
                <a:cxn ang="0">
                  <a:pos x="230" y="209"/>
                </a:cxn>
                <a:cxn ang="0">
                  <a:pos x="190" y="237"/>
                </a:cxn>
                <a:cxn ang="0">
                  <a:pos x="148" y="264"/>
                </a:cxn>
                <a:cxn ang="0">
                  <a:pos x="107" y="292"/>
                </a:cxn>
                <a:cxn ang="0">
                  <a:pos x="67" y="319"/>
                </a:cxn>
                <a:cxn ang="0">
                  <a:pos x="48" y="333"/>
                </a:cxn>
                <a:cxn ang="0">
                  <a:pos x="31" y="346"/>
                </a:cxn>
                <a:cxn ang="0">
                  <a:pos x="14" y="360"/>
                </a:cxn>
                <a:cxn ang="0">
                  <a:pos x="0" y="373"/>
                </a:cxn>
              </a:cxnLst>
              <a:rect l="0" t="0" r="r" b="b"/>
              <a:pathLst>
                <a:path w="674" h="373">
                  <a:moveTo>
                    <a:pt x="0" y="373"/>
                  </a:moveTo>
                  <a:lnTo>
                    <a:pt x="187" y="373"/>
                  </a:lnTo>
                  <a:lnTo>
                    <a:pt x="259" y="301"/>
                  </a:lnTo>
                  <a:lnTo>
                    <a:pt x="277" y="301"/>
                  </a:lnTo>
                  <a:lnTo>
                    <a:pt x="293" y="300"/>
                  </a:lnTo>
                  <a:lnTo>
                    <a:pt x="311" y="298"/>
                  </a:lnTo>
                  <a:lnTo>
                    <a:pt x="326" y="296"/>
                  </a:lnTo>
                  <a:lnTo>
                    <a:pt x="343" y="294"/>
                  </a:lnTo>
                  <a:lnTo>
                    <a:pt x="358" y="290"/>
                  </a:lnTo>
                  <a:lnTo>
                    <a:pt x="373" y="286"/>
                  </a:lnTo>
                  <a:lnTo>
                    <a:pt x="388" y="282"/>
                  </a:lnTo>
                  <a:lnTo>
                    <a:pt x="417" y="272"/>
                  </a:lnTo>
                  <a:lnTo>
                    <a:pt x="444" y="259"/>
                  </a:lnTo>
                  <a:lnTo>
                    <a:pt x="470" y="246"/>
                  </a:lnTo>
                  <a:lnTo>
                    <a:pt x="495" y="230"/>
                  </a:lnTo>
                  <a:lnTo>
                    <a:pt x="519" y="214"/>
                  </a:lnTo>
                  <a:lnTo>
                    <a:pt x="542" y="197"/>
                  </a:lnTo>
                  <a:lnTo>
                    <a:pt x="565" y="178"/>
                  </a:lnTo>
                  <a:lnTo>
                    <a:pt x="588" y="158"/>
                  </a:lnTo>
                  <a:lnTo>
                    <a:pt x="630" y="118"/>
                  </a:lnTo>
                  <a:lnTo>
                    <a:pt x="674" y="77"/>
                  </a:lnTo>
                  <a:lnTo>
                    <a:pt x="598" y="0"/>
                  </a:lnTo>
                  <a:lnTo>
                    <a:pt x="449" y="153"/>
                  </a:lnTo>
                  <a:lnTo>
                    <a:pt x="297" y="153"/>
                  </a:lnTo>
                  <a:lnTo>
                    <a:pt x="283" y="167"/>
                  </a:lnTo>
                  <a:lnTo>
                    <a:pt x="266" y="181"/>
                  </a:lnTo>
                  <a:lnTo>
                    <a:pt x="249" y="196"/>
                  </a:lnTo>
                  <a:lnTo>
                    <a:pt x="230" y="209"/>
                  </a:lnTo>
                  <a:lnTo>
                    <a:pt x="190" y="237"/>
                  </a:lnTo>
                  <a:lnTo>
                    <a:pt x="148" y="264"/>
                  </a:lnTo>
                  <a:lnTo>
                    <a:pt x="107" y="292"/>
                  </a:lnTo>
                  <a:lnTo>
                    <a:pt x="67" y="319"/>
                  </a:lnTo>
                  <a:lnTo>
                    <a:pt x="48" y="333"/>
                  </a:lnTo>
                  <a:lnTo>
                    <a:pt x="31" y="346"/>
                  </a:lnTo>
                  <a:lnTo>
                    <a:pt x="14" y="360"/>
                  </a:lnTo>
                  <a:lnTo>
                    <a:pt x="0" y="373"/>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5" name="Freeform 35"/>
            <p:cNvSpPr>
              <a:spLocks/>
            </p:cNvSpPr>
            <p:nvPr/>
          </p:nvSpPr>
          <p:spPr bwMode="auto">
            <a:xfrm>
              <a:off x="5992813" y="3527426"/>
              <a:ext cx="623888" cy="406400"/>
            </a:xfrm>
            <a:custGeom>
              <a:avLst/>
              <a:gdLst/>
              <a:ahLst/>
              <a:cxnLst>
                <a:cxn ang="0">
                  <a:pos x="2011" y="126"/>
                </a:cxn>
                <a:cxn ang="0">
                  <a:pos x="1976" y="189"/>
                </a:cxn>
                <a:cxn ang="0">
                  <a:pos x="1933" y="280"/>
                </a:cxn>
                <a:cxn ang="0">
                  <a:pos x="1880" y="369"/>
                </a:cxn>
                <a:cxn ang="0">
                  <a:pos x="1684" y="378"/>
                </a:cxn>
                <a:cxn ang="0">
                  <a:pos x="1537" y="260"/>
                </a:cxn>
                <a:cxn ang="0">
                  <a:pos x="1604" y="201"/>
                </a:cxn>
                <a:cxn ang="0">
                  <a:pos x="1643" y="148"/>
                </a:cxn>
                <a:cxn ang="0">
                  <a:pos x="1657" y="104"/>
                </a:cxn>
                <a:cxn ang="0">
                  <a:pos x="1517" y="16"/>
                </a:cxn>
                <a:cxn ang="0">
                  <a:pos x="1460" y="39"/>
                </a:cxn>
                <a:cxn ang="0">
                  <a:pos x="1360" y="208"/>
                </a:cxn>
                <a:cxn ang="0">
                  <a:pos x="1304" y="255"/>
                </a:cxn>
                <a:cxn ang="0">
                  <a:pos x="1050" y="187"/>
                </a:cxn>
                <a:cxn ang="0">
                  <a:pos x="1010" y="216"/>
                </a:cxn>
                <a:cxn ang="0">
                  <a:pos x="880" y="366"/>
                </a:cxn>
                <a:cxn ang="0">
                  <a:pos x="821" y="336"/>
                </a:cxn>
                <a:cxn ang="0">
                  <a:pos x="761" y="383"/>
                </a:cxn>
                <a:cxn ang="0">
                  <a:pos x="653" y="482"/>
                </a:cxn>
                <a:cxn ang="0">
                  <a:pos x="583" y="453"/>
                </a:cxn>
                <a:cxn ang="0">
                  <a:pos x="323" y="635"/>
                </a:cxn>
                <a:cxn ang="0">
                  <a:pos x="220" y="605"/>
                </a:cxn>
                <a:cxn ang="0">
                  <a:pos x="173" y="611"/>
                </a:cxn>
                <a:cxn ang="0">
                  <a:pos x="102" y="636"/>
                </a:cxn>
                <a:cxn ang="0">
                  <a:pos x="81" y="692"/>
                </a:cxn>
                <a:cxn ang="0">
                  <a:pos x="110" y="823"/>
                </a:cxn>
                <a:cxn ang="0">
                  <a:pos x="50" y="980"/>
                </a:cxn>
                <a:cxn ang="0">
                  <a:pos x="61" y="1115"/>
                </a:cxn>
                <a:cxn ang="0">
                  <a:pos x="3" y="1303"/>
                </a:cxn>
                <a:cxn ang="0">
                  <a:pos x="146" y="1340"/>
                </a:cxn>
                <a:cxn ang="0">
                  <a:pos x="499" y="1277"/>
                </a:cxn>
                <a:cxn ang="0">
                  <a:pos x="688" y="1209"/>
                </a:cxn>
                <a:cxn ang="0">
                  <a:pos x="810" y="1134"/>
                </a:cxn>
                <a:cxn ang="0">
                  <a:pos x="1010" y="1241"/>
                </a:cxn>
                <a:cxn ang="0">
                  <a:pos x="978" y="1310"/>
                </a:cxn>
                <a:cxn ang="0">
                  <a:pos x="1119" y="1275"/>
                </a:cxn>
                <a:cxn ang="0">
                  <a:pos x="1314" y="1197"/>
                </a:cxn>
                <a:cxn ang="0">
                  <a:pos x="1377" y="1194"/>
                </a:cxn>
                <a:cxn ang="0">
                  <a:pos x="1295" y="1262"/>
                </a:cxn>
                <a:cxn ang="0">
                  <a:pos x="1226" y="1326"/>
                </a:cxn>
                <a:cxn ang="0">
                  <a:pos x="1242" y="1346"/>
                </a:cxn>
                <a:cxn ang="0">
                  <a:pos x="1255" y="1351"/>
                </a:cxn>
                <a:cxn ang="0">
                  <a:pos x="1225" y="1376"/>
                </a:cxn>
                <a:cxn ang="0">
                  <a:pos x="1214" y="1458"/>
                </a:cxn>
                <a:cxn ang="0">
                  <a:pos x="1499" y="1421"/>
                </a:cxn>
                <a:cxn ang="0">
                  <a:pos x="2349" y="748"/>
                </a:cxn>
                <a:cxn ang="0">
                  <a:pos x="2314" y="666"/>
                </a:cxn>
                <a:cxn ang="0">
                  <a:pos x="2245" y="636"/>
                </a:cxn>
                <a:cxn ang="0">
                  <a:pos x="2203" y="474"/>
                </a:cxn>
                <a:cxn ang="0">
                  <a:pos x="2138" y="450"/>
                </a:cxn>
                <a:cxn ang="0">
                  <a:pos x="2144" y="407"/>
                </a:cxn>
                <a:cxn ang="0">
                  <a:pos x="2169" y="343"/>
                </a:cxn>
                <a:cxn ang="0">
                  <a:pos x="2142" y="255"/>
                </a:cxn>
                <a:cxn ang="0">
                  <a:pos x="2073" y="226"/>
                </a:cxn>
                <a:cxn ang="0">
                  <a:pos x="2064" y="174"/>
                </a:cxn>
                <a:cxn ang="0">
                  <a:pos x="2075" y="88"/>
                </a:cxn>
              </a:cxnLst>
              <a:rect l="0" t="0" r="r" b="b"/>
              <a:pathLst>
                <a:path w="2356" h="1535">
                  <a:moveTo>
                    <a:pt x="2059" y="39"/>
                  </a:moveTo>
                  <a:lnTo>
                    <a:pt x="2052" y="58"/>
                  </a:lnTo>
                  <a:lnTo>
                    <a:pt x="2045" y="76"/>
                  </a:lnTo>
                  <a:lnTo>
                    <a:pt x="2036" y="90"/>
                  </a:lnTo>
                  <a:lnTo>
                    <a:pt x="2027" y="104"/>
                  </a:lnTo>
                  <a:lnTo>
                    <a:pt x="2011" y="126"/>
                  </a:lnTo>
                  <a:lnTo>
                    <a:pt x="1996" y="144"/>
                  </a:lnTo>
                  <a:lnTo>
                    <a:pt x="1989" y="153"/>
                  </a:lnTo>
                  <a:lnTo>
                    <a:pt x="1984" y="162"/>
                  </a:lnTo>
                  <a:lnTo>
                    <a:pt x="1979" y="171"/>
                  </a:lnTo>
                  <a:lnTo>
                    <a:pt x="1977" y="179"/>
                  </a:lnTo>
                  <a:lnTo>
                    <a:pt x="1976" y="189"/>
                  </a:lnTo>
                  <a:lnTo>
                    <a:pt x="1977" y="200"/>
                  </a:lnTo>
                  <a:lnTo>
                    <a:pt x="1980" y="212"/>
                  </a:lnTo>
                  <a:lnTo>
                    <a:pt x="1987" y="225"/>
                  </a:lnTo>
                  <a:lnTo>
                    <a:pt x="1970" y="240"/>
                  </a:lnTo>
                  <a:lnTo>
                    <a:pt x="1952" y="258"/>
                  </a:lnTo>
                  <a:lnTo>
                    <a:pt x="1933" y="280"/>
                  </a:lnTo>
                  <a:lnTo>
                    <a:pt x="1915" y="303"/>
                  </a:lnTo>
                  <a:lnTo>
                    <a:pt x="1906" y="316"/>
                  </a:lnTo>
                  <a:lnTo>
                    <a:pt x="1898" y="329"/>
                  </a:lnTo>
                  <a:lnTo>
                    <a:pt x="1891" y="342"/>
                  </a:lnTo>
                  <a:lnTo>
                    <a:pt x="1884" y="355"/>
                  </a:lnTo>
                  <a:lnTo>
                    <a:pt x="1880" y="369"/>
                  </a:lnTo>
                  <a:lnTo>
                    <a:pt x="1876" y="383"/>
                  </a:lnTo>
                  <a:lnTo>
                    <a:pt x="1873" y="398"/>
                  </a:lnTo>
                  <a:lnTo>
                    <a:pt x="1872" y="412"/>
                  </a:lnTo>
                  <a:lnTo>
                    <a:pt x="1724" y="412"/>
                  </a:lnTo>
                  <a:lnTo>
                    <a:pt x="1707" y="396"/>
                  </a:lnTo>
                  <a:lnTo>
                    <a:pt x="1684" y="378"/>
                  </a:lnTo>
                  <a:lnTo>
                    <a:pt x="1657" y="357"/>
                  </a:lnTo>
                  <a:lnTo>
                    <a:pt x="1629" y="335"/>
                  </a:lnTo>
                  <a:lnTo>
                    <a:pt x="1601" y="315"/>
                  </a:lnTo>
                  <a:lnTo>
                    <a:pt x="1576" y="294"/>
                  </a:lnTo>
                  <a:lnTo>
                    <a:pt x="1554" y="275"/>
                  </a:lnTo>
                  <a:lnTo>
                    <a:pt x="1537" y="260"/>
                  </a:lnTo>
                  <a:lnTo>
                    <a:pt x="1613" y="260"/>
                  </a:lnTo>
                  <a:lnTo>
                    <a:pt x="1606" y="247"/>
                  </a:lnTo>
                  <a:lnTo>
                    <a:pt x="1603" y="234"/>
                  </a:lnTo>
                  <a:lnTo>
                    <a:pt x="1601" y="222"/>
                  </a:lnTo>
                  <a:lnTo>
                    <a:pt x="1602" y="211"/>
                  </a:lnTo>
                  <a:lnTo>
                    <a:pt x="1604" y="201"/>
                  </a:lnTo>
                  <a:lnTo>
                    <a:pt x="1607" y="191"/>
                  </a:lnTo>
                  <a:lnTo>
                    <a:pt x="1613" y="182"/>
                  </a:lnTo>
                  <a:lnTo>
                    <a:pt x="1619" y="173"/>
                  </a:lnTo>
                  <a:lnTo>
                    <a:pt x="1627" y="164"/>
                  </a:lnTo>
                  <a:lnTo>
                    <a:pt x="1635" y="155"/>
                  </a:lnTo>
                  <a:lnTo>
                    <a:pt x="1643" y="148"/>
                  </a:lnTo>
                  <a:lnTo>
                    <a:pt x="1652" y="140"/>
                  </a:lnTo>
                  <a:lnTo>
                    <a:pt x="1669" y="126"/>
                  </a:lnTo>
                  <a:lnTo>
                    <a:pt x="1686" y="111"/>
                  </a:lnTo>
                  <a:lnTo>
                    <a:pt x="1678" y="111"/>
                  </a:lnTo>
                  <a:lnTo>
                    <a:pt x="1668" y="108"/>
                  </a:lnTo>
                  <a:lnTo>
                    <a:pt x="1657" y="104"/>
                  </a:lnTo>
                  <a:lnTo>
                    <a:pt x="1645" y="100"/>
                  </a:lnTo>
                  <a:lnTo>
                    <a:pt x="1620" y="87"/>
                  </a:lnTo>
                  <a:lnTo>
                    <a:pt x="1592" y="70"/>
                  </a:lnTo>
                  <a:lnTo>
                    <a:pt x="1565" y="53"/>
                  </a:lnTo>
                  <a:lnTo>
                    <a:pt x="1539" y="34"/>
                  </a:lnTo>
                  <a:lnTo>
                    <a:pt x="1517" y="16"/>
                  </a:lnTo>
                  <a:lnTo>
                    <a:pt x="1499" y="0"/>
                  </a:lnTo>
                  <a:lnTo>
                    <a:pt x="1492" y="5"/>
                  </a:lnTo>
                  <a:lnTo>
                    <a:pt x="1485" y="10"/>
                  </a:lnTo>
                  <a:lnTo>
                    <a:pt x="1479" y="16"/>
                  </a:lnTo>
                  <a:lnTo>
                    <a:pt x="1472" y="22"/>
                  </a:lnTo>
                  <a:lnTo>
                    <a:pt x="1460" y="39"/>
                  </a:lnTo>
                  <a:lnTo>
                    <a:pt x="1447" y="57"/>
                  </a:lnTo>
                  <a:lnTo>
                    <a:pt x="1424" y="100"/>
                  </a:lnTo>
                  <a:lnTo>
                    <a:pt x="1400" y="144"/>
                  </a:lnTo>
                  <a:lnTo>
                    <a:pt x="1387" y="166"/>
                  </a:lnTo>
                  <a:lnTo>
                    <a:pt x="1374" y="188"/>
                  </a:lnTo>
                  <a:lnTo>
                    <a:pt x="1360" y="208"/>
                  </a:lnTo>
                  <a:lnTo>
                    <a:pt x="1346" y="224"/>
                  </a:lnTo>
                  <a:lnTo>
                    <a:pt x="1338" y="232"/>
                  </a:lnTo>
                  <a:lnTo>
                    <a:pt x="1330" y="239"/>
                  </a:lnTo>
                  <a:lnTo>
                    <a:pt x="1322" y="245"/>
                  </a:lnTo>
                  <a:lnTo>
                    <a:pt x="1313" y="250"/>
                  </a:lnTo>
                  <a:lnTo>
                    <a:pt x="1304" y="255"/>
                  </a:lnTo>
                  <a:lnTo>
                    <a:pt x="1294" y="257"/>
                  </a:lnTo>
                  <a:lnTo>
                    <a:pt x="1285" y="259"/>
                  </a:lnTo>
                  <a:lnTo>
                    <a:pt x="1275" y="260"/>
                  </a:lnTo>
                  <a:lnTo>
                    <a:pt x="1198" y="260"/>
                  </a:lnTo>
                  <a:lnTo>
                    <a:pt x="1126" y="187"/>
                  </a:lnTo>
                  <a:lnTo>
                    <a:pt x="1050" y="187"/>
                  </a:lnTo>
                  <a:lnTo>
                    <a:pt x="1046" y="188"/>
                  </a:lnTo>
                  <a:lnTo>
                    <a:pt x="1042" y="189"/>
                  </a:lnTo>
                  <a:lnTo>
                    <a:pt x="1037" y="191"/>
                  </a:lnTo>
                  <a:lnTo>
                    <a:pt x="1033" y="196"/>
                  </a:lnTo>
                  <a:lnTo>
                    <a:pt x="1022" y="204"/>
                  </a:lnTo>
                  <a:lnTo>
                    <a:pt x="1010" y="216"/>
                  </a:lnTo>
                  <a:lnTo>
                    <a:pt x="984" y="246"/>
                  </a:lnTo>
                  <a:lnTo>
                    <a:pt x="955" y="281"/>
                  </a:lnTo>
                  <a:lnTo>
                    <a:pt x="928" y="315"/>
                  </a:lnTo>
                  <a:lnTo>
                    <a:pt x="902" y="345"/>
                  </a:lnTo>
                  <a:lnTo>
                    <a:pt x="890" y="356"/>
                  </a:lnTo>
                  <a:lnTo>
                    <a:pt x="880" y="366"/>
                  </a:lnTo>
                  <a:lnTo>
                    <a:pt x="876" y="369"/>
                  </a:lnTo>
                  <a:lnTo>
                    <a:pt x="871" y="371"/>
                  </a:lnTo>
                  <a:lnTo>
                    <a:pt x="867" y="374"/>
                  </a:lnTo>
                  <a:lnTo>
                    <a:pt x="864" y="374"/>
                  </a:lnTo>
                  <a:lnTo>
                    <a:pt x="825" y="335"/>
                  </a:lnTo>
                  <a:lnTo>
                    <a:pt x="821" y="336"/>
                  </a:lnTo>
                  <a:lnTo>
                    <a:pt x="818" y="338"/>
                  </a:lnTo>
                  <a:lnTo>
                    <a:pt x="812" y="340"/>
                  </a:lnTo>
                  <a:lnTo>
                    <a:pt x="808" y="342"/>
                  </a:lnTo>
                  <a:lnTo>
                    <a:pt x="797" y="350"/>
                  </a:lnTo>
                  <a:lnTo>
                    <a:pt x="785" y="359"/>
                  </a:lnTo>
                  <a:lnTo>
                    <a:pt x="761" y="383"/>
                  </a:lnTo>
                  <a:lnTo>
                    <a:pt x="735" y="411"/>
                  </a:lnTo>
                  <a:lnTo>
                    <a:pt x="691" y="461"/>
                  </a:lnTo>
                  <a:lnTo>
                    <a:pt x="674" y="485"/>
                  </a:lnTo>
                  <a:lnTo>
                    <a:pt x="667" y="484"/>
                  </a:lnTo>
                  <a:lnTo>
                    <a:pt x="660" y="483"/>
                  </a:lnTo>
                  <a:lnTo>
                    <a:pt x="653" y="482"/>
                  </a:lnTo>
                  <a:lnTo>
                    <a:pt x="647" y="479"/>
                  </a:lnTo>
                  <a:lnTo>
                    <a:pt x="632" y="474"/>
                  </a:lnTo>
                  <a:lnTo>
                    <a:pt x="618" y="467"/>
                  </a:lnTo>
                  <a:lnTo>
                    <a:pt x="604" y="461"/>
                  </a:lnTo>
                  <a:lnTo>
                    <a:pt x="590" y="455"/>
                  </a:lnTo>
                  <a:lnTo>
                    <a:pt x="583" y="453"/>
                  </a:lnTo>
                  <a:lnTo>
                    <a:pt x="576" y="451"/>
                  </a:lnTo>
                  <a:lnTo>
                    <a:pt x="569" y="450"/>
                  </a:lnTo>
                  <a:lnTo>
                    <a:pt x="563" y="450"/>
                  </a:lnTo>
                  <a:lnTo>
                    <a:pt x="338" y="636"/>
                  </a:lnTo>
                  <a:lnTo>
                    <a:pt x="330" y="636"/>
                  </a:lnTo>
                  <a:lnTo>
                    <a:pt x="323" y="635"/>
                  </a:lnTo>
                  <a:lnTo>
                    <a:pt x="313" y="633"/>
                  </a:lnTo>
                  <a:lnTo>
                    <a:pt x="304" y="631"/>
                  </a:lnTo>
                  <a:lnTo>
                    <a:pt x="283" y="624"/>
                  </a:lnTo>
                  <a:lnTo>
                    <a:pt x="263" y="618"/>
                  </a:lnTo>
                  <a:lnTo>
                    <a:pt x="241" y="610"/>
                  </a:lnTo>
                  <a:lnTo>
                    <a:pt x="220" y="605"/>
                  </a:lnTo>
                  <a:lnTo>
                    <a:pt x="211" y="602"/>
                  </a:lnTo>
                  <a:lnTo>
                    <a:pt x="202" y="600"/>
                  </a:lnTo>
                  <a:lnTo>
                    <a:pt x="194" y="599"/>
                  </a:lnTo>
                  <a:lnTo>
                    <a:pt x="186" y="598"/>
                  </a:lnTo>
                  <a:lnTo>
                    <a:pt x="180" y="605"/>
                  </a:lnTo>
                  <a:lnTo>
                    <a:pt x="173" y="611"/>
                  </a:lnTo>
                  <a:lnTo>
                    <a:pt x="166" y="616"/>
                  </a:lnTo>
                  <a:lnTo>
                    <a:pt x="159" y="620"/>
                  </a:lnTo>
                  <a:lnTo>
                    <a:pt x="145" y="628"/>
                  </a:lnTo>
                  <a:lnTo>
                    <a:pt x="131" y="632"/>
                  </a:lnTo>
                  <a:lnTo>
                    <a:pt x="117" y="634"/>
                  </a:lnTo>
                  <a:lnTo>
                    <a:pt x="102" y="636"/>
                  </a:lnTo>
                  <a:lnTo>
                    <a:pt x="89" y="636"/>
                  </a:lnTo>
                  <a:lnTo>
                    <a:pt x="75" y="636"/>
                  </a:lnTo>
                  <a:lnTo>
                    <a:pt x="76" y="651"/>
                  </a:lnTo>
                  <a:lnTo>
                    <a:pt x="77" y="665"/>
                  </a:lnTo>
                  <a:lnTo>
                    <a:pt x="78" y="679"/>
                  </a:lnTo>
                  <a:lnTo>
                    <a:pt x="81" y="692"/>
                  </a:lnTo>
                  <a:lnTo>
                    <a:pt x="86" y="719"/>
                  </a:lnTo>
                  <a:lnTo>
                    <a:pt x="93" y="744"/>
                  </a:lnTo>
                  <a:lnTo>
                    <a:pt x="99" y="767"/>
                  </a:lnTo>
                  <a:lnTo>
                    <a:pt x="105" y="789"/>
                  </a:lnTo>
                  <a:lnTo>
                    <a:pt x="109" y="808"/>
                  </a:lnTo>
                  <a:lnTo>
                    <a:pt x="110" y="823"/>
                  </a:lnTo>
                  <a:lnTo>
                    <a:pt x="38" y="899"/>
                  </a:lnTo>
                  <a:lnTo>
                    <a:pt x="38" y="912"/>
                  </a:lnTo>
                  <a:lnTo>
                    <a:pt x="39" y="927"/>
                  </a:lnTo>
                  <a:lnTo>
                    <a:pt x="41" y="940"/>
                  </a:lnTo>
                  <a:lnTo>
                    <a:pt x="44" y="954"/>
                  </a:lnTo>
                  <a:lnTo>
                    <a:pt x="50" y="980"/>
                  </a:lnTo>
                  <a:lnTo>
                    <a:pt x="57" y="1005"/>
                  </a:lnTo>
                  <a:lnTo>
                    <a:pt x="63" y="1029"/>
                  </a:lnTo>
                  <a:lnTo>
                    <a:pt x="70" y="1051"/>
                  </a:lnTo>
                  <a:lnTo>
                    <a:pt x="74" y="1070"/>
                  </a:lnTo>
                  <a:lnTo>
                    <a:pt x="75" y="1086"/>
                  </a:lnTo>
                  <a:lnTo>
                    <a:pt x="61" y="1115"/>
                  </a:lnTo>
                  <a:lnTo>
                    <a:pt x="48" y="1148"/>
                  </a:lnTo>
                  <a:lnTo>
                    <a:pt x="35" y="1182"/>
                  </a:lnTo>
                  <a:lnTo>
                    <a:pt x="24" y="1217"/>
                  </a:lnTo>
                  <a:lnTo>
                    <a:pt x="14" y="1252"/>
                  </a:lnTo>
                  <a:lnTo>
                    <a:pt x="6" y="1286"/>
                  </a:lnTo>
                  <a:lnTo>
                    <a:pt x="3" y="1303"/>
                  </a:lnTo>
                  <a:lnTo>
                    <a:pt x="1" y="1318"/>
                  </a:lnTo>
                  <a:lnTo>
                    <a:pt x="0" y="1334"/>
                  </a:lnTo>
                  <a:lnTo>
                    <a:pt x="0" y="1349"/>
                  </a:lnTo>
                  <a:lnTo>
                    <a:pt x="45" y="1348"/>
                  </a:lnTo>
                  <a:lnTo>
                    <a:pt x="94" y="1344"/>
                  </a:lnTo>
                  <a:lnTo>
                    <a:pt x="146" y="1340"/>
                  </a:lnTo>
                  <a:lnTo>
                    <a:pt x="202" y="1335"/>
                  </a:lnTo>
                  <a:lnTo>
                    <a:pt x="261" y="1326"/>
                  </a:lnTo>
                  <a:lnTo>
                    <a:pt x="319" y="1316"/>
                  </a:lnTo>
                  <a:lnTo>
                    <a:pt x="379" y="1305"/>
                  </a:lnTo>
                  <a:lnTo>
                    <a:pt x="439" y="1291"/>
                  </a:lnTo>
                  <a:lnTo>
                    <a:pt x="499" y="1277"/>
                  </a:lnTo>
                  <a:lnTo>
                    <a:pt x="556" y="1259"/>
                  </a:lnTo>
                  <a:lnTo>
                    <a:pt x="584" y="1251"/>
                  </a:lnTo>
                  <a:lnTo>
                    <a:pt x="612" y="1241"/>
                  </a:lnTo>
                  <a:lnTo>
                    <a:pt x="638" y="1231"/>
                  </a:lnTo>
                  <a:lnTo>
                    <a:pt x="664" y="1220"/>
                  </a:lnTo>
                  <a:lnTo>
                    <a:pt x="688" y="1209"/>
                  </a:lnTo>
                  <a:lnTo>
                    <a:pt x="712" y="1198"/>
                  </a:lnTo>
                  <a:lnTo>
                    <a:pt x="734" y="1186"/>
                  </a:lnTo>
                  <a:lnTo>
                    <a:pt x="756" y="1174"/>
                  </a:lnTo>
                  <a:lnTo>
                    <a:pt x="775" y="1161"/>
                  </a:lnTo>
                  <a:lnTo>
                    <a:pt x="794" y="1148"/>
                  </a:lnTo>
                  <a:lnTo>
                    <a:pt x="810" y="1134"/>
                  </a:lnTo>
                  <a:lnTo>
                    <a:pt x="825" y="1121"/>
                  </a:lnTo>
                  <a:lnTo>
                    <a:pt x="974" y="1121"/>
                  </a:lnTo>
                  <a:lnTo>
                    <a:pt x="1050" y="1196"/>
                  </a:lnTo>
                  <a:lnTo>
                    <a:pt x="1036" y="1210"/>
                  </a:lnTo>
                  <a:lnTo>
                    <a:pt x="1022" y="1226"/>
                  </a:lnTo>
                  <a:lnTo>
                    <a:pt x="1010" y="1241"/>
                  </a:lnTo>
                  <a:lnTo>
                    <a:pt x="998" y="1258"/>
                  </a:lnTo>
                  <a:lnTo>
                    <a:pt x="992" y="1267"/>
                  </a:lnTo>
                  <a:lnTo>
                    <a:pt x="988" y="1277"/>
                  </a:lnTo>
                  <a:lnTo>
                    <a:pt x="984" y="1288"/>
                  </a:lnTo>
                  <a:lnTo>
                    <a:pt x="980" y="1298"/>
                  </a:lnTo>
                  <a:lnTo>
                    <a:pt x="978" y="1310"/>
                  </a:lnTo>
                  <a:lnTo>
                    <a:pt x="976" y="1322"/>
                  </a:lnTo>
                  <a:lnTo>
                    <a:pt x="975" y="1335"/>
                  </a:lnTo>
                  <a:lnTo>
                    <a:pt x="974" y="1349"/>
                  </a:lnTo>
                  <a:lnTo>
                    <a:pt x="1011" y="1329"/>
                  </a:lnTo>
                  <a:lnTo>
                    <a:pt x="1060" y="1304"/>
                  </a:lnTo>
                  <a:lnTo>
                    <a:pt x="1119" y="1275"/>
                  </a:lnTo>
                  <a:lnTo>
                    <a:pt x="1181" y="1245"/>
                  </a:lnTo>
                  <a:lnTo>
                    <a:pt x="1213" y="1232"/>
                  </a:lnTo>
                  <a:lnTo>
                    <a:pt x="1243" y="1219"/>
                  </a:lnTo>
                  <a:lnTo>
                    <a:pt x="1273" y="1209"/>
                  </a:lnTo>
                  <a:lnTo>
                    <a:pt x="1301" y="1200"/>
                  </a:lnTo>
                  <a:lnTo>
                    <a:pt x="1314" y="1197"/>
                  </a:lnTo>
                  <a:lnTo>
                    <a:pt x="1327" y="1194"/>
                  </a:lnTo>
                  <a:lnTo>
                    <a:pt x="1339" y="1193"/>
                  </a:lnTo>
                  <a:lnTo>
                    <a:pt x="1350" y="1192"/>
                  </a:lnTo>
                  <a:lnTo>
                    <a:pt x="1360" y="1192"/>
                  </a:lnTo>
                  <a:lnTo>
                    <a:pt x="1370" y="1192"/>
                  </a:lnTo>
                  <a:lnTo>
                    <a:pt x="1377" y="1194"/>
                  </a:lnTo>
                  <a:lnTo>
                    <a:pt x="1385" y="1196"/>
                  </a:lnTo>
                  <a:lnTo>
                    <a:pt x="1376" y="1205"/>
                  </a:lnTo>
                  <a:lnTo>
                    <a:pt x="1364" y="1214"/>
                  </a:lnTo>
                  <a:lnTo>
                    <a:pt x="1349" y="1224"/>
                  </a:lnTo>
                  <a:lnTo>
                    <a:pt x="1332" y="1236"/>
                  </a:lnTo>
                  <a:lnTo>
                    <a:pt x="1295" y="1262"/>
                  </a:lnTo>
                  <a:lnTo>
                    <a:pt x="1262" y="1287"/>
                  </a:lnTo>
                  <a:lnTo>
                    <a:pt x="1246" y="1299"/>
                  </a:lnTo>
                  <a:lnTo>
                    <a:pt x="1235" y="1311"/>
                  </a:lnTo>
                  <a:lnTo>
                    <a:pt x="1231" y="1316"/>
                  </a:lnTo>
                  <a:lnTo>
                    <a:pt x="1228" y="1320"/>
                  </a:lnTo>
                  <a:lnTo>
                    <a:pt x="1226" y="1326"/>
                  </a:lnTo>
                  <a:lnTo>
                    <a:pt x="1225" y="1330"/>
                  </a:lnTo>
                  <a:lnTo>
                    <a:pt x="1225" y="1335"/>
                  </a:lnTo>
                  <a:lnTo>
                    <a:pt x="1227" y="1338"/>
                  </a:lnTo>
                  <a:lnTo>
                    <a:pt x="1230" y="1341"/>
                  </a:lnTo>
                  <a:lnTo>
                    <a:pt x="1235" y="1343"/>
                  </a:lnTo>
                  <a:lnTo>
                    <a:pt x="1242" y="1346"/>
                  </a:lnTo>
                  <a:lnTo>
                    <a:pt x="1251" y="1348"/>
                  </a:lnTo>
                  <a:lnTo>
                    <a:pt x="1262" y="1348"/>
                  </a:lnTo>
                  <a:lnTo>
                    <a:pt x="1275" y="1349"/>
                  </a:lnTo>
                  <a:lnTo>
                    <a:pt x="1268" y="1349"/>
                  </a:lnTo>
                  <a:lnTo>
                    <a:pt x="1262" y="1350"/>
                  </a:lnTo>
                  <a:lnTo>
                    <a:pt x="1255" y="1351"/>
                  </a:lnTo>
                  <a:lnTo>
                    <a:pt x="1250" y="1353"/>
                  </a:lnTo>
                  <a:lnTo>
                    <a:pt x="1244" y="1356"/>
                  </a:lnTo>
                  <a:lnTo>
                    <a:pt x="1240" y="1360"/>
                  </a:lnTo>
                  <a:lnTo>
                    <a:pt x="1235" y="1363"/>
                  </a:lnTo>
                  <a:lnTo>
                    <a:pt x="1231" y="1367"/>
                  </a:lnTo>
                  <a:lnTo>
                    <a:pt x="1225" y="1376"/>
                  </a:lnTo>
                  <a:lnTo>
                    <a:pt x="1219" y="1387"/>
                  </a:lnTo>
                  <a:lnTo>
                    <a:pt x="1215" y="1400"/>
                  </a:lnTo>
                  <a:lnTo>
                    <a:pt x="1213" y="1413"/>
                  </a:lnTo>
                  <a:lnTo>
                    <a:pt x="1211" y="1427"/>
                  </a:lnTo>
                  <a:lnTo>
                    <a:pt x="1211" y="1443"/>
                  </a:lnTo>
                  <a:lnTo>
                    <a:pt x="1214" y="1458"/>
                  </a:lnTo>
                  <a:lnTo>
                    <a:pt x="1216" y="1474"/>
                  </a:lnTo>
                  <a:lnTo>
                    <a:pt x="1219" y="1490"/>
                  </a:lnTo>
                  <a:lnTo>
                    <a:pt x="1225" y="1505"/>
                  </a:lnTo>
                  <a:lnTo>
                    <a:pt x="1230" y="1520"/>
                  </a:lnTo>
                  <a:lnTo>
                    <a:pt x="1237" y="1535"/>
                  </a:lnTo>
                  <a:lnTo>
                    <a:pt x="1499" y="1421"/>
                  </a:lnTo>
                  <a:lnTo>
                    <a:pt x="1613" y="1535"/>
                  </a:lnTo>
                  <a:lnTo>
                    <a:pt x="2356" y="823"/>
                  </a:lnTo>
                  <a:lnTo>
                    <a:pt x="2355" y="803"/>
                  </a:lnTo>
                  <a:lnTo>
                    <a:pt x="2354" y="784"/>
                  </a:lnTo>
                  <a:lnTo>
                    <a:pt x="2352" y="765"/>
                  </a:lnTo>
                  <a:lnTo>
                    <a:pt x="2349" y="748"/>
                  </a:lnTo>
                  <a:lnTo>
                    <a:pt x="2346" y="731"/>
                  </a:lnTo>
                  <a:lnTo>
                    <a:pt x="2341" y="715"/>
                  </a:lnTo>
                  <a:lnTo>
                    <a:pt x="2336" y="701"/>
                  </a:lnTo>
                  <a:lnTo>
                    <a:pt x="2329" y="689"/>
                  </a:lnTo>
                  <a:lnTo>
                    <a:pt x="2322" y="677"/>
                  </a:lnTo>
                  <a:lnTo>
                    <a:pt x="2314" y="666"/>
                  </a:lnTo>
                  <a:lnTo>
                    <a:pt x="2305" y="657"/>
                  </a:lnTo>
                  <a:lnTo>
                    <a:pt x="2294" y="651"/>
                  </a:lnTo>
                  <a:lnTo>
                    <a:pt x="2283" y="644"/>
                  </a:lnTo>
                  <a:lnTo>
                    <a:pt x="2272" y="640"/>
                  </a:lnTo>
                  <a:lnTo>
                    <a:pt x="2259" y="638"/>
                  </a:lnTo>
                  <a:lnTo>
                    <a:pt x="2245" y="636"/>
                  </a:lnTo>
                  <a:lnTo>
                    <a:pt x="2245" y="485"/>
                  </a:lnTo>
                  <a:lnTo>
                    <a:pt x="2239" y="484"/>
                  </a:lnTo>
                  <a:lnTo>
                    <a:pt x="2231" y="483"/>
                  </a:lnTo>
                  <a:lnTo>
                    <a:pt x="2225" y="482"/>
                  </a:lnTo>
                  <a:lnTo>
                    <a:pt x="2217" y="479"/>
                  </a:lnTo>
                  <a:lnTo>
                    <a:pt x="2203" y="474"/>
                  </a:lnTo>
                  <a:lnTo>
                    <a:pt x="2189" y="467"/>
                  </a:lnTo>
                  <a:lnTo>
                    <a:pt x="2174" y="461"/>
                  </a:lnTo>
                  <a:lnTo>
                    <a:pt x="2160" y="455"/>
                  </a:lnTo>
                  <a:lnTo>
                    <a:pt x="2153" y="453"/>
                  </a:lnTo>
                  <a:lnTo>
                    <a:pt x="2146" y="451"/>
                  </a:lnTo>
                  <a:lnTo>
                    <a:pt x="2138" y="450"/>
                  </a:lnTo>
                  <a:lnTo>
                    <a:pt x="2132" y="450"/>
                  </a:lnTo>
                  <a:lnTo>
                    <a:pt x="2132" y="442"/>
                  </a:lnTo>
                  <a:lnTo>
                    <a:pt x="2133" y="436"/>
                  </a:lnTo>
                  <a:lnTo>
                    <a:pt x="2135" y="428"/>
                  </a:lnTo>
                  <a:lnTo>
                    <a:pt x="2137" y="422"/>
                  </a:lnTo>
                  <a:lnTo>
                    <a:pt x="2144" y="407"/>
                  </a:lnTo>
                  <a:lnTo>
                    <a:pt x="2150" y="393"/>
                  </a:lnTo>
                  <a:lnTo>
                    <a:pt x="2157" y="379"/>
                  </a:lnTo>
                  <a:lnTo>
                    <a:pt x="2163" y="365"/>
                  </a:lnTo>
                  <a:lnTo>
                    <a:pt x="2166" y="357"/>
                  </a:lnTo>
                  <a:lnTo>
                    <a:pt x="2168" y="350"/>
                  </a:lnTo>
                  <a:lnTo>
                    <a:pt x="2169" y="343"/>
                  </a:lnTo>
                  <a:lnTo>
                    <a:pt x="2169" y="335"/>
                  </a:lnTo>
                  <a:lnTo>
                    <a:pt x="2169" y="260"/>
                  </a:lnTo>
                  <a:lnTo>
                    <a:pt x="2162" y="259"/>
                  </a:lnTo>
                  <a:lnTo>
                    <a:pt x="2156" y="258"/>
                  </a:lnTo>
                  <a:lnTo>
                    <a:pt x="2148" y="257"/>
                  </a:lnTo>
                  <a:lnTo>
                    <a:pt x="2142" y="255"/>
                  </a:lnTo>
                  <a:lnTo>
                    <a:pt x="2127" y="249"/>
                  </a:lnTo>
                  <a:lnTo>
                    <a:pt x="2114" y="243"/>
                  </a:lnTo>
                  <a:lnTo>
                    <a:pt x="2100" y="236"/>
                  </a:lnTo>
                  <a:lnTo>
                    <a:pt x="2087" y="231"/>
                  </a:lnTo>
                  <a:lnTo>
                    <a:pt x="2079" y="228"/>
                  </a:lnTo>
                  <a:lnTo>
                    <a:pt x="2073" y="226"/>
                  </a:lnTo>
                  <a:lnTo>
                    <a:pt x="2066" y="225"/>
                  </a:lnTo>
                  <a:lnTo>
                    <a:pt x="2059" y="225"/>
                  </a:lnTo>
                  <a:lnTo>
                    <a:pt x="2059" y="211"/>
                  </a:lnTo>
                  <a:lnTo>
                    <a:pt x="2060" y="198"/>
                  </a:lnTo>
                  <a:lnTo>
                    <a:pt x="2062" y="186"/>
                  </a:lnTo>
                  <a:lnTo>
                    <a:pt x="2064" y="174"/>
                  </a:lnTo>
                  <a:lnTo>
                    <a:pt x="2069" y="152"/>
                  </a:lnTo>
                  <a:lnTo>
                    <a:pt x="2073" y="130"/>
                  </a:lnTo>
                  <a:lnTo>
                    <a:pt x="2075" y="120"/>
                  </a:lnTo>
                  <a:lnTo>
                    <a:pt x="2075" y="110"/>
                  </a:lnTo>
                  <a:lnTo>
                    <a:pt x="2075" y="99"/>
                  </a:lnTo>
                  <a:lnTo>
                    <a:pt x="2075" y="88"/>
                  </a:lnTo>
                  <a:lnTo>
                    <a:pt x="2073" y="76"/>
                  </a:lnTo>
                  <a:lnTo>
                    <a:pt x="2070" y="65"/>
                  </a:lnTo>
                  <a:lnTo>
                    <a:pt x="2065" y="52"/>
                  </a:lnTo>
                  <a:lnTo>
                    <a:pt x="2059" y="39"/>
                  </a:lnTo>
                  <a:close/>
                </a:path>
              </a:pathLst>
            </a:custGeom>
            <a:solidFill>
              <a:srgbClr val="F8C3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6" name="Freeform 36"/>
            <p:cNvSpPr>
              <a:spLocks/>
            </p:cNvSpPr>
            <p:nvPr/>
          </p:nvSpPr>
          <p:spPr bwMode="auto">
            <a:xfrm>
              <a:off x="5992813" y="3527426"/>
              <a:ext cx="623888" cy="406400"/>
            </a:xfrm>
            <a:custGeom>
              <a:avLst/>
              <a:gdLst/>
              <a:ahLst/>
              <a:cxnLst>
                <a:cxn ang="0">
                  <a:pos x="2011" y="126"/>
                </a:cxn>
                <a:cxn ang="0">
                  <a:pos x="1976" y="189"/>
                </a:cxn>
                <a:cxn ang="0">
                  <a:pos x="1933" y="280"/>
                </a:cxn>
                <a:cxn ang="0">
                  <a:pos x="1880" y="369"/>
                </a:cxn>
                <a:cxn ang="0">
                  <a:pos x="1684" y="378"/>
                </a:cxn>
                <a:cxn ang="0">
                  <a:pos x="1537" y="260"/>
                </a:cxn>
                <a:cxn ang="0">
                  <a:pos x="1604" y="201"/>
                </a:cxn>
                <a:cxn ang="0">
                  <a:pos x="1643" y="148"/>
                </a:cxn>
                <a:cxn ang="0">
                  <a:pos x="1657" y="104"/>
                </a:cxn>
                <a:cxn ang="0">
                  <a:pos x="1517" y="16"/>
                </a:cxn>
                <a:cxn ang="0">
                  <a:pos x="1460" y="39"/>
                </a:cxn>
                <a:cxn ang="0">
                  <a:pos x="1360" y="208"/>
                </a:cxn>
                <a:cxn ang="0">
                  <a:pos x="1304" y="255"/>
                </a:cxn>
                <a:cxn ang="0">
                  <a:pos x="1050" y="187"/>
                </a:cxn>
                <a:cxn ang="0">
                  <a:pos x="1010" y="216"/>
                </a:cxn>
                <a:cxn ang="0">
                  <a:pos x="880" y="366"/>
                </a:cxn>
                <a:cxn ang="0">
                  <a:pos x="821" y="336"/>
                </a:cxn>
                <a:cxn ang="0">
                  <a:pos x="761" y="383"/>
                </a:cxn>
                <a:cxn ang="0">
                  <a:pos x="653" y="482"/>
                </a:cxn>
                <a:cxn ang="0">
                  <a:pos x="583" y="453"/>
                </a:cxn>
                <a:cxn ang="0">
                  <a:pos x="323" y="635"/>
                </a:cxn>
                <a:cxn ang="0">
                  <a:pos x="220" y="605"/>
                </a:cxn>
                <a:cxn ang="0">
                  <a:pos x="173" y="611"/>
                </a:cxn>
                <a:cxn ang="0">
                  <a:pos x="102" y="636"/>
                </a:cxn>
                <a:cxn ang="0">
                  <a:pos x="81" y="692"/>
                </a:cxn>
                <a:cxn ang="0">
                  <a:pos x="110" y="823"/>
                </a:cxn>
                <a:cxn ang="0">
                  <a:pos x="50" y="980"/>
                </a:cxn>
                <a:cxn ang="0">
                  <a:pos x="61" y="1115"/>
                </a:cxn>
                <a:cxn ang="0">
                  <a:pos x="3" y="1303"/>
                </a:cxn>
                <a:cxn ang="0">
                  <a:pos x="146" y="1340"/>
                </a:cxn>
                <a:cxn ang="0">
                  <a:pos x="499" y="1277"/>
                </a:cxn>
                <a:cxn ang="0">
                  <a:pos x="688" y="1209"/>
                </a:cxn>
                <a:cxn ang="0">
                  <a:pos x="810" y="1134"/>
                </a:cxn>
                <a:cxn ang="0">
                  <a:pos x="1010" y="1241"/>
                </a:cxn>
                <a:cxn ang="0">
                  <a:pos x="978" y="1310"/>
                </a:cxn>
                <a:cxn ang="0">
                  <a:pos x="1119" y="1275"/>
                </a:cxn>
                <a:cxn ang="0">
                  <a:pos x="1314" y="1197"/>
                </a:cxn>
                <a:cxn ang="0">
                  <a:pos x="1377" y="1194"/>
                </a:cxn>
                <a:cxn ang="0">
                  <a:pos x="1295" y="1262"/>
                </a:cxn>
                <a:cxn ang="0">
                  <a:pos x="1226" y="1326"/>
                </a:cxn>
                <a:cxn ang="0">
                  <a:pos x="1242" y="1346"/>
                </a:cxn>
                <a:cxn ang="0">
                  <a:pos x="1255" y="1351"/>
                </a:cxn>
                <a:cxn ang="0">
                  <a:pos x="1225" y="1376"/>
                </a:cxn>
                <a:cxn ang="0">
                  <a:pos x="1214" y="1458"/>
                </a:cxn>
                <a:cxn ang="0">
                  <a:pos x="1499" y="1421"/>
                </a:cxn>
                <a:cxn ang="0">
                  <a:pos x="2349" y="748"/>
                </a:cxn>
                <a:cxn ang="0">
                  <a:pos x="2314" y="666"/>
                </a:cxn>
                <a:cxn ang="0">
                  <a:pos x="2245" y="636"/>
                </a:cxn>
                <a:cxn ang="0">
                  <a:pos x="2203" y="474"/>
                </a:cxn>
                <a:cxn ang="0">
                  <a:pos x="2138" y="450"/>
                </a:cxn>
                <a:cxn ang="0">
                  <a:pos x="2144" y="407"/>
                </a:cxn>
                <a:cxn ang="0">
                  <a:pos x="2169" y="343"/>
                </a:cxn>
                <a:cxn ang="0">
                  <a:pos x="2142" y="255"/>
                </a:cxn>
                <a:cxn ang="0">
                  <a:pos x="2073" y="226"/>
                </a:cxn>
                <a:cxn ang="0">
                  <a:pos x="2064" y="174"/>
                </a:cxn>
                <a:cxn ang="0">
                  <a:pos x="2075" y="88"/>
                </a:cxn>
              </a:cxnLst>
              <a:rect l="0" t="0" r="r" b="b"/>
              <a:pathLst>
                <a:path w="2356" h="1535">
                  <a:moveTo>
                    <a:pt x="2059" y="39"/>
                  </a:moveTo>
                  <a:lnTo>
                    <a:pt x="2052" y="58"/>
                  </a:lnTo>
                  <a:lnTo>
                    <a:pt x="2045" y="76"/>
                  </a:lnTo>
                  <a:lnTo>
                    <a:pt x="2036" y="90"/>
                  </a:lnTo>
                  <a:lnTo>
                    <a:pt x="2027" y="104"/>
                  </a:lnTo>
                  <a:lnTo>
                    <a:pt x="2011" y="126"/>
                  </a:lnTo>
                  <a:lnTo>
                    <a:pt x="1996" y="144"/>
                  </a:lnTo>
                  <a:lnTo>
                    <a:pt x="1989" y="153"/>
                  </a:lnTo>
                  <a:lnTo>
                    <a:pt x="1984" y="162"/>
                  </a:lnTo>
                  <a:lnTo>
                    <a:pt x="1979" y="171"/>
                  </a:lnTo>
                  <a:lnTo>
                    <a:pt x="1977" y="179"/>
                  </a:lnTo>
                  <a:lnTo>
                    <a:pt x="1976" y="189"/>
                  </a:lnTo>
                  <a:lnTo>
                    <a:pt x="1977" y="200"/>
                  </a:lnTo>
                  <a:lnTo>
                    <a:pt x="1980" y="212"/>
                  </a:lnTo>
                  <a:lnTo>
                    <a:pt x="1987" y="225"/>
                  </a:lnTo>
                  <a:lnTo>
                    <a:pt x="1970" y="240"/>
                  </a:lnTo>
                  <a:lnTo>
                    <a:pt x="1952" y="258"/>
                  </a:lnTo>
                  <a:lnTo>
                    <a:pt x="1933" y="280"/>
                  </a:lnTo>
                  <a:lnTo>
                    <a:pt x="1915" y="303"/>
                  </a:lnTo>
                  <a:lnTo>
                    <a:pt x="1906" y="316"/>
                  </a:lnTo>
                  <a:lnTo>
                    <a:pt x="1898" y="329"/>
                  </a:lnTo>
                  <a:lnTo>
                    <a:pt x="1891" y="342"/>
                  </a:lnTo>
                  <a:lnTo>
                    <a:pt x="1884" y="355"/>
                  </a:lnTo>
                  <a:lnTo>
                    <a:pt x="1880" y="369"/>
                  </a:lnTo>
                  <a:lnTo>
                    <a:pt x="1876" y="383"/>
                  </a:lnTo>
                  <a:lnTo>
                    <a:pt x="1873" y="398"/>
                  </a:lnTo>
                  <a:lnTo>
                    <a:pt x="1872" y="412"/>
                  </a:lnTo>
                  <a:lnTo>
                    <a:pt x="1724" y="412"/>
                  </a:lnTo>
                  <a:lnTo>
                    <a:pt x="1707" y="396"/>
                  </a:lnTo>
                  <a:lnTo>
                    <a:pt x="1684" y="378"/>
                  </a:lnTo>
                  <a:lnTo>
                    <a:pt x="1657" y="357"/>
                  </a:lnTo>
                  <a:lnTo>
                    <a:pt x="1629" y="335"/>
                  </a:lnTo>
                  <a:lnTo>
                    <a:pt x="1601" y="315"/>
                  </a:lnTo>
                  <a:lnTo>
                    <a:pt x="1576" y="294"/>
                  </a:lnTo>
                  <a:lnTo>
                    <a:pt x="1554" y="275"/>
                  </a:lnTo>
                  <a:lnTo>
                    <a:pt x="1537" y="260"/>
                  </a:lnTo>
                  <a:lnTo>
                    <a:pt x="1613" y="260"/>
                  </a:lnTo>
                  <a:lnTo>
                    <a:pt x="1606" y="247"/>
                  </a:lnTo>
                  <a:lnTo>
                    <a:pt x="1603" y="234"/>
                  </a:lnTo>
                  <a:lnTo>
                    <a:pt x="1601" y="222"/>
                  </a:lnTo>
                  <a:lnTo>
                    <a:pt x="1602" y="211"/>
                  </a:lnTo>
                  <a:lnTo>
                    <a:pt x="1604" y="201"/>
                  </a:lnTo>
                  <a:lnTo>
                    <a:pt x="1607" y="191"/>
                  </a:lnTo>
                  <a:lnTo>
                    <a:pt x="1613" y="182"/>
                  </a:lnTo>
                  <a:lnTo>
                    <a:pt x="1619" y="173"/>
                  </a:lnTo>
                  <a:lnTo>
                    <a:pt x="1627" y="164"/>
                  </a:lnTo>
                  <a:lnTo>
                    <a:pt x="1635" y="155"/>
                  </a:lnTo>
                  <a:lnTo>
                    <a:pt x="1643" y="148"/>
                  </a:lnTo>
                  <a:lnTo>
                    <a:pt x="1652" y="140"/>
                  </a:lnTo>
                  <a:lnTo>
                    <a:pt x="1669" y="126"/>
                  </a:lnTo>
                  <a:lnTo>
                    <a:pt x="1686" y="111"/>
                  </a:lnTo>
                  <a:lnTo>
                    <a:pt x="1678" y="111"/>
                  </a:lnTo>
                  <a:lnTo>
                    <a:pt x="1668" y="108"/>
                  </a:lnTo>
                  <a:lnTo>
                    <a:pt x="1657" y="104"/>
                  </a:lnTo>
                  <a:lnTo>
                    <a:pt x="1645" y="100"/>
                  </a:lnTo>
                  <a:lnTo>
                    <a:pt x="1620" y="87"/>
                  </a:lnTo>
                  <a:lnTo>
                    <a:pt x="1592" y="70"/>
                  </a:lnTo>
                  <a:lnTo>
                    <a:pt x="1565" y="53"/>
                  </a:lnTo>
                  <a:lnTo>
                    <a:pt x="1539" y="34"/>
                  </a:lnTo>
                  <a:lnTo>
                    <a:pt x="1517" y="16"/>
                  </a:lnTo>
                  <a:lnTo>
                    <a:pt x="1499" y="0"/>
                  </a:lnTo>
                  <a:lnTo>
                    <a:pt x="1492" y="5"/>
                  </a:lnTo>
                  <a:lnTo>
                    <a:pt x="1485" y="10"/>
                  </a:lnTo>
                  <a:lnTo>
                    <a:pt x="1479" y="16"/>
                  </a:lnTo>
                  <a:lnTo>
                    <a:pt x="1472" y="22"/>
                  </a:lnTo>
                  <a:lnTo>
                    <a:pt x="1460" y="39"/>
                  </a:lnTo>
                  <a:lnTo>
                    <a:pt x="1447" y="57"/>
                  </a:lnTo>
                  <a:lnTo>
                    <a:pt x="1424" y="100"/>
                  </a:lnTo>
                  <a:lnTo>
                    <a:pt x="1400" y="144"/>
                  </a:lnTo>
                  <a:lnTo>
                    <a:pt x="1387" y="166"/>
                  </a:lnTo>
                  <a:lnTo>
                    <a:pt x="1374" y="188"/>
                  </a:lnTo>
                  <a:lnTo>
                    <a:pt x="1360" y="208"/>
                  </a:lnTo>
                  <a:lnTo>
                    <a:pt x="1346" y="224"/>
                  </a:lnTo>
                  <a:lnTo>
                    <a:pt x="1338" y="232"/>
                  </a:lnTo>
                  <a:lnTo>
                    <a:pt x="1330" y="239"/>
                  </a:lnTo>
                  <a:lnTo>
                    <a:pt x="1322" y="245"/>
                  </a:lnTo>
                  <a:lnTo>
                    <a:pt x="1313" y="250"/>
                  </a:lnTo>
                  <a:lnTo>
                    <a:pt x="1304" y="255"/>
                  </a:lnTo>
                  <a:lnTo>
                    <a:pt x="1294" y="257"/>
                  </a:lnTo>
                  <a:lnTo>
                    <a:pt x="1285" y="259"/>
                  </a:lnTo>
                  <a:lnTo>
                    <a:pt x="1275" y="260"/>
                  </a:lnTo>
                  <a:lnTo>
                    <a:pt x="1198" y="260"/>
                  </a:lnTo>
                  <a:lnTo>
                    <a:pt x="1126" y="187"/>
                  </a:lnTo>
                  <a:lnTo>
                    <a:pt x="1050" y="187"/>
                  </a:lnTo>
                  <a:lnTo>
                    <a:pt x="1046" y="188"/>
                  </a:lnTo>
                  <a:lnTo>
                    <a:pt x="1042" y="189"/>
                  </a:lnTo>
                  <a:lnTo>
                    <a:pt x="1037" y="191"/>
                  </a:lnTo>
                  <a:lnTo>
                    <a:pt x="1033" y="196"/>
                  </a:lnTo>
                  <a:lnTo>
                    <a:pt x="1022" y="204"/>
                  </a:lnTo>
                  <a:lnTo>
                    <a:pt x="1010" y="216"/>
                  </a:lnTo>
                  <a:lnTo>
                    <a:pt x="984" y="246"/>
                  </a:lnTo>
                  <a:lnTo>
                    <a:pt x="955" y="281"/>
                  </a:lnTo>
                  <a:lnTo>
                    <a:pt x="928" y="315"/>
                  </a:lnTo>
                  <a:lnTo>
                    <a:pt x="902" y="345"/>
                  </a:lnTo>
                  <a:lnTo>
                    <a:pt x="890" y="356"/>
                  </a:lnTo>
                  <a:lnTo>
                    <a:pt x="880" y="366"/>
                  </a:lnTo>
                  <a:lnTo>
                    <a:pt x="876" y="369"/>
                  </a:lnTo>
                  <a:lnTo>
                    <a:pt x="871" y="371"/>
                  </a:lnTo>
                  <a:lnTo>
                    <a:pt x="867" y="374"/>
                  </a:lnTo>
                  <a:lnTo>
                    <a:pt x="864" y="374"/>
                  </a:lnTo>
                  <a:lnTo>
                    <a:pt x="825" y="335"/>
                  </a:lnTo>
                  <a:lnTo>
                    <a:pt x="821" y="336"/>
                  </a:lnTo>
                  <a:lnTo>
                    <a:pt x="818" y="338"/>
                  </a:lnTo>
                  <a:lnTo>
                    <a:pt x="812" y="340"/>
                  </a:lnTo>
                  <a:lnTo>
                    <a:pt x="808" y="342"/>
                  </a:lnTo>
                  <a:lnTo>
                    <a:pt x="797" y="350"/>
                  </a:lnTo>
                  <a:lnTo>
                    <a:pt x="785" y="359"/>
                  </a:lnTo>
                  <a:lnTo>
                    <a:pt x="761" y="383"/>
                  </a:lnTo>
                  <a:lnTo>
                    <a:pt x="735" y="411"/>
                  </a:lnTo>
                  <a:lnTo>
                    <a:pt x="691" y="461"/>
                  </a:lnTo>
                  <a:lnTo>
                    <a:pt x="674" y="485"/>
                  </a:lnTo>
                  <a:lnTo>
                    <a:pt x="667" y="484"/>
                  </a:lnTo>
                  <a:lnTo>
                    <a:pt x="660" y="483"/>
                  </a:lnTo>
                  <a:lnTo>
                    <a:pt x="653" y="482"/>
                  </a:lnTo>
                  <a:lnTo>
                    <a:pt x="647" y="479"/>
                  </a:lnTo>
                  <a:lnTo>
                    <a:pt x="632" y="474"/>
                  </a:lnTo>
                  <a:lnTo>
                    <a:pt x="618" y="467"/>
                  </a:lnTo>
                  <a:lnTo>
                    <a:pt x="604" y="461"/>
                  </a:lnTo>
                  <a:lnTo>
                    <a:pt x="590" y="455"/>
                  </a:lnTo>
                  <a:lnTo>
                    <a:pt x="583" y="453"/>
                  </a:lnTo>
                  <a:lnTo>
                    <a:pt x="576" y="451"/>
                  </a:lnTo>
                  <a:lnTo>
                    <a:pt x="569" y="450"/>
                  </a:lnTo>
                  <a:lnTo>
                    <a:pt x="563" y="450"/>
                  </a:lnTo>
                  <a:lnTo>
                    <a:pt x="338" y="636"/>
                  </a:lnTo>
                  <a:lnTo>
                    <a:pt x="330" y="636"/>
                  </a:lnTo>
                  <a:lnTo>
                    <a:pt x="323" y="635"/>
                  </a:lnTo>
                  <a:lnTo>
                    <a:pt x="313" y="633"/>
                  </a:lnTo>
                  <a:lnTo>
                    <a:pt x="304" y="631"/>
                  </a:lnTo>
                  <a:lnTo>
                    <a:pt x="283" y="624"/>
                  </a:lnTo>
                  <a:lnTo>
                    <a:pt x="263" y="618"/>
                  </a:lnTo>
                  <a:lnTo>
                    <a:pt x="241" y="610"/>
                  </a:lnTo>
                  <a:lnTo>
                    <a:pt x="220" y="605"/>
                  </a:lnTo>
                  <a:lnTo>
                    <a:pt x="211" y="602"/>
                  </a:lnTo>
                  <a:lnTo>
                    <a:pt x="202" y="600"/>
                  </a:lnTo>
                  <a:lnTo>
                    <a:pt x="194" y="599"/>
                  </a:lnTo>
                  <a:lnTo>
                    <a:pt x="186" y="598"/>
                  </a:lnTo>
                  <a:lnTo>
                    <a:pt x="180" y="605"/>
                  </a:lnTo>
                  <a:lnTo>
                    <a:pt x="173" y="611"/>
                  </a:lnTo>
                  <a:lnTo>
                    <a:pt x="166" y="616"/>
                  </a:lnTo>
                  <a:lnTo>
                    <a:pt x="159" y="620"/>
                  </a:lnTo>
                  <a:lnTo>
                    <a:pt x="145" y="628"/>
                  </a:lnTo>
                  <a:lnTo>
                    <a:pt x="131" y="632"/>
                  </a:lnTo>
                  <a:lnTo>
                    <a:pt x="117" y="634"/>
                  </a:lnTo>
                  <a:lnTo>
                    <a:pt x="102" y="636"/>
                  </a:lnTo>
                  <a:lnTo>
                    <a:pt x="89" y="636"/>
                  </a:lnTo>
                  <a:lnTo>
                    <a:pt x="75" y="636"/>
                  </a:lnTo>
                  <a:lnTo>
                    <a:pt x="76" y="651"/>
                  </a:lnTo>
                  <a:lnTo>
                    <a:pt x="77" y="665"/>
                  </a:lnTo>
                  <a:lnTo>
                    <a:pt x="78" y="679"/>
                  </a:lnTo>
                  <a:lnTo>
                    <a:pt x="81" y="692"/>
                  </a:lnTo>
                  <a:lnTo>
                    <a:pt x="86" y="719"/>
                  </a:lnTo>
                  <a:lnTo>
                    <a:pt x="93" y="744"/>
                  </a:lnTo>
                  <a:lnTo>
                    <a:pt x="99" y="767"/>
                  </a:lnTo>
                  <a:lnTo>
                    <a:pt x="105" y="789"/>
                  </a:lnTo>
                  <a:lnTo>
                    <a:pt x="109" y="808"/>
                  </a:lnTo>
                  <a:lnTo>
                    <a:pt x="110" y="823"/>
                  </a:lnTo>
                  <a:lnTo>
                    <a:pt x="38" y="899"/>
                  </a:lnTo>
                  <a:lnTo>
                    <a:pt x="38" y="912"/>
                  </a:lnTo>
                  <a:lnTo>
                    <a:pt x="39" y="927"/>
                  </a:lnTo>
                  <a:lnTo>
                    <a:pt x="41" y="940"/>
                  </a:lnTo>
                  <a:lnTo>
                    <a:pt x="44" y="954"/>
                  </a:lnTo>
                  <a:lnTo>
                    <a:pt x="50" y="980"/>
                  </a:lnTo>
                  <a:lnTo>
                    <a:pt x="57" y="1005"/>
                  </a:lnTo>
                  <a:lnTo>
                    <a:pt x="63" y="1029"/>
                  </a:lnTo>
                  <a:lnTo>
                    <a:pt x="70" y="1051"/>
                  </a:lnTo>
                  <a:lnTo>
                    <a:pt x="74" y="1070"/>
                  </a:lnTo>
                  <a:lnTo>
                    <a:pt x="75" y="1086"/>
                  </a:lnTo>
                  <a:lnTo>
                    <a:pt x="61" y="1115"/>
                  </a:lnTo>
                  <a:lnTo>
                    <a:pt x="48" y="1148"/>
                  </a:lnTo>
                  <a:lnTo>
                    <a:pt x="35" y="1182"/>
                  </a:lnTo>
                  <a:lnTo>
                    <a:pt x="24" y="1217"/>
                  </a:lnTo>
                  <a:lnTo>
                    <a:pt x="14" y="1252"/>
                  </a:lnTo>
                  <a:lnTo>
                    <a:pt x="6" y="1286"/>
                  </a:lnTo>
                  <a:lnTo>
                    <a:pt x="3" y="1303"/>
                  </a:lnTo>
                  <a:lnTo>
                    <a:pt x="1" y="1318"/>
                  </a:lnTo>
                  <a:lnTo>
                    <a:pt x="0" y="1334"/>
                  </a:lnTo>
                  <a:lnTo>
                    <a:pt x="0" y="1349"/>
                  </a:lnTo>
                  <a:lnTo>
                    <a:pt x="45" y="1348"/>
                  </a:lnTo>
                  <a:lnTo>
                    <a:pt x="94" y="1344"/>
                  </a:lnTo>
                  <a:lnTo>
                    <a:pt x="146" y="1340"/>
                  </a:lnTo>
                  <a:lnTo>
                    <a:pt x="202" y="1335"/>
                  </a:lnTo>
                  <a:lnTo>
                    <a:pt x="261" y="1326"/>
                  </a:lnTo>
                  <a:lnTo>
                    <a:pt x="319" y="1316"/>
                  </a:lnTo>
                  <a:lnTo>
                    <a:pt x="379" y="1305"/>
                  </a:lnTo>
                  <a:lnTo>
                    <a:pt x="439" y="1291"/>
                  </a:lnTo>
                  <a:lnTo>
                    <a:pt x="499" y="1277"/>
                  </a:lnTo>
                  <a:lnTo>
                    <a:pt x="556" y="1259"/>
                  </a:lnTo>
                  <a:lnTo>
                    <a:pt x="584" y="1251"/>
                  </a:lnTo>
                  <a:lnTo>
                    <a:pt x="612" y="1241"/>
                  </a:lnTo>
                  <a:lnTo>
                    <a:pt x="638" y="1231"/>
                  </a:lnTo>
                  <a:lnTo>
                    <a:pt x="664" y="1220"/>
                  </a:lnTo>
                  <a:lnTo>
                    <a:pt x="688" y="1209"/>
                  </a:lnTo>
                  <a:lnTo>
                    <a:pt x="712" y="1198"/>
                  </a:lnTo>
                  <a:lnTo>
                    <a:pt x="734" y="1186"/>
                  </a:lnTo>
                  <a:lnTo>
                    <a:pt x="756" y="1174"/>
                  </a:lnTo>
                  <a:lnTo>
                    <a:pt x="775" y="1161"/>
                  </a:lnTo>
                  <a:lnTo>
                    <a:pt x="794" y="1148"/>
                  </a:lnTo>
                  <a:lnTo>
                    <a:pt x="810" y="1134"/>
                  </a:lnTo>
                  <a:lnTo>
                    <a:pt x="825" y="1121"/>
                  </a:lnTo>
                  <a:lnTo>
                    <a:pt x="974" y="1121"/>
                  </a:lnTo>
                  <a:lnTo>
                    <a:pt x="1050" y="1196"/>
                  </a:lnTo>
                  <a:lnTo>
                    <a:pt x="1036" y="1210"/>
                  </a:lnTo>
                  <a:lnTo>
                    <a:pt x="1022" y="1226"/>
                  </a:lnTo>
                  <a:lnTo>
                    <a:pt x="1010" y="1241"/>
                  </a:lnTo>
                  <a:lnTo>
                    <a:pt x="998" y="1258"/>
                  </a:lnTo>
                  <a:lnTo>
                    <a:pt x="992" y="1267"/>
                  </a:lnTo>
                  <a:lnTo>
                    <a:pt x="988" y="1277"/>
                  </a:lnTo>
                  <a:lnTo>
                    <a:pt x="984" y="1288"/>
                  </a:lnTo>
                  <a:lnTo>
                    <a:pt x="980" y="1298"/>
                  </a:lnTo>
                  <a:lnTo>
                    <a:pt x="978" y="1310"/>
                  </a:lnTo>
                  <a:lnTo>
                    <a:pt x="976" y="1322"/>
                  </a:lnTo>
                  <a:lnTo>
                    <a:pt x="975" y="1335"/>
                  </a:lnTo>
                  <a:lnTo>
                    <a:pt x="974" y="1349"/>
                  </a:lnTo>
                  <a:lnTo>
                    <a:pt x="1011" y="1329"/>
                  </a:lnTo>
                  <a:lnTo>
                    <a:pt x="1060" y="1304"/>
                  </a:lnTo>
                  <a:lnTo>
                    <a:pt x="1119" y="1275"/>
                  </a:lnTo>
                  <a:lnTo>
                    <a:pt x="1181" y="1245"/>
                  </a:lnTo>
                  <a:lnTo>
                    <a:pt x="1213" y="1232"/>
                  </a:lnTo>
                  <a:lnTo>
                    <a:pt x="1243" y="1219"/>
                  </a:lnTo>
                  <a:lnTo>
                    <a:pt x="1273" y="1209"/>
                  </a:lnTo>
                  <a:lnTo>
                    <a:pt x="1301" y="1200"/>
                  </a:lnTo>
                  <a:lnTo>
                    <a:pt x="1314" y="1197"/>
                  </a:lnTo>
                  <a:lnTo>
                    <a:pt x="1327" y="1194"/>
                  </a:lnTo>
                  <a:lnTo>
                    <a:pt x="1339" y="1193"/>
                  </a:lnTo>
                  <a:lnTo>
                    <a:pt x="1350" y="1192"/>
                  </a:lnTo>
                  <a:lnTo>
                    <a:pt x="1360" y="1192"/>
                  </a:lnTo>
                  <a:lnTo>
                    <a:pt x="1370" y="1192"/>
                  </a:lnTo>
                  <a:lnTo>
                    <a:pt x="1377" y="1194"/>
                  </a:lnTo>
                  <a:lnTo>
                    <a:pt x="1385" y="1196"/>
                  </a:lnTo>
                  <a:lnTo>
                    <a:pt x="1376" y="1205"/>
                  </a:lnTo>
                  <a:lnTo>
                    <a:pt x="1364" y="1214"/>
                  </a:lnTo>
                  <a:lnTo>
                    <a:pt x="1349" y="1224"/>
                  </a:lnTo>
                  <a:lnTo>
                    <a:pt x="1332" y="1236"/>
                  </a:lnTo>
                  <a:lnTo>
                    <a:pt x="1295" y="1262"/>
                  </a:lnTo>
                  <a:lnTo>
                    <a:pt x="1262" y="1287"/>
                  </a:lnTo>
                  <a:lnTo>
                    <a:pt x="1246" y="1299"/>
                  </a:lnTo>
                  <a:lnTo>
                    <a:pt x="1235" y="1311"/>
                  </a:lnTo>
                  <a:lnTo>
                    <a:pt x="1231" y="1316"/>
                  </a:lnTo>
                  <a:lnTo>
                    <a:pt x="1228" y="1320"/>
                  </a:lnTo>
                  <a:lnTo>
                    <a:pt x="1226" y="1326"/>
                  </a:lnTo>
                  <a:lnTo>
                    <a:pt x="1225" y="1330"/>
                  </a:lnTo>
                  <a:lnTo>
                    <a:pt x="1225" y="1335"/>
                  </a:lnTo>
                  <a:lnTo>
                    <a:pt x="1227" y="1338"/>
                  </a:lnTo>
                  <a:lnTo>
                    <a:pt x="1230" y="1341"/>
                  </a:lnTo>
                  <a:lnTo>
                    <a:pt x="1235" y="1343"/>
                  </a:lnTo>
                  <a:lnTo>
                    <a:pt x="1242" y="1346"/>
                  </a:lnTo>
                  <a:lnTo>
                    <a:pt x="1251" y="1348"/>
                  </a:lnTo>
                  <a:lnTo>
                    <a:pt x="1262" y="1348"/>
                  </a:lnTo>
                  <a:lnTo>
                    <a:pt x="1275" y="1349"/>
                  </a:lnTo>
                  <a:lnTo>
                    <a:pt x="1268" y="1349"/>
                  </a:lnTo>
                  <a:lnTo>
                    <a:pt x="1262" y="1350"/>
                  </a:lnTo>
                  <a:lnTo>
                    <a:pt x="1255" y="1351"/>
                  </a:lnTo>
                  <a:lnTo>
                    <a:pt x="1250" y="1353"/>
                  </a:lnTo>
                  <a:lnTo>
                    <a:pt x="1244" y="1356"/>
                  </a:lnTo>
                  <a:lnTo>
                    <a:pt x="1240" y="1360"/>
                  </a:lnTo>
                  <a:lnTo>
                    <a:pt x="1235" y="1363"/>
                  </a:lnTo>
                  <a:lnTo>
                    <a:pt x="1231" y="1367"/>
                  </a:lnTo>
                  <a:lnTo>
                    <a:pt x="1225" y="1376"/>
                  </a:lnTo>
                  <a:lnTo>
                    <a:pt x="1219" y="1387"/>
                  </a:lnTo>
                  <a:lnTo>
                    <a:pt x="1215" y="1400"/>
                  </a:lnTo>
                  <a:lnTo>
                    <a:pt x="1213" y="1413"/>
                  </a:lnTo>
                  <a:lnTo>
                    <a:pt x="1211" y="1427"/>
                  </a:lnTo>
                  <a:lnTo>
                    <a:pt x="1211" y="1443"/>
                  </a:lnTo>
                  <a:lnTo>
                    <a:pt x="1214" y="1458"/>
                  </a:lnTo>
                  <a:lnTo>
                    <a:pt x="1216" y="1474"/>
                  </a:lnTo>
                  <a:lnTo>
                    <a:pt x="1219" y="1490"/>
                  </a:lnTo>
                  <a:lnTo>
                    <a:pt x="1225" y="1505"/>
                  </a:lnTo>
                  <a:lnTo>
                    <a:pt x="1230" y="1520"/>
                  </a:lnTo>
                  <a:lnTo>
                    <a:pt x="1237" y="1535"/>
                  </a:lnTo>
                  <a:lnTo>
                    <a:pt x="1499" y="1421"/>
                  </a:lnTo>
                  <a:lnTo>
                    <a:pt x="1613" y="1535"/>
                  </a:lnTo>
                  <a:lnTo>
                    <a:pt x="2356" y="823"/>
                  </a:lnTo>
                  <a:lnTo>
                    <a:pt x="2355" y="803"/>
                  </a:lnTo>
                  <a:lnTo>
                    <a:pt x="2354" y="784"/>
                  </a:lnTo>
                  <a:lnTo>
                    <a:pt x="2352" y="765"/>
                  </a:lnTo>
                  <a:lnTo>
                    <a:pt x="2349" y="748"/>
                  </a:lnTo>
                  <a:lnTo>
                    <a:pt x="2346" y="731"/>
                  </a:lnTo>
                  <a:lnTo>
                    <a:pt x="2341" y="715"/>
                  </a:lnTo>
                  <a:lnTo>
                    <a:pt x="2336" y="701"/>
                  </a:lnTo>
                  <a:lnTo>
                    <a:pt x="2329" y="689"/>
                  </a:lnTo>
                  <a:lnTo>
                    <a:pt x="2322" y="677"/>
                  </a:lnTo>
                  <a:lnTo>
                    <a:pt x="2314" y="666"/>
                  </a:lnTo>
                  <a:lnTo>
                    <a:pt x="2305" y="657"/>
                  </a:lnTo>
                  <a:lnTo>
                    <a:pt x="2294" y="651"/>
                  </a:lnTo>
                  <a:lnTo>
                    <a:pt x="2283" y="644"/>
                  </a:lnTo>
                  <a:lnTo>
                    <a:pt x="2272" y="640"/>
                  </a:lnTo>
                  <a:lnTo>
                    <a:pt x="2259" y="638"/>
                  </a:lnTo>
                  <a:lnTo>
                    <a:pt x="2245" y="636"/>
                  </a:lnTo>
                  <a:lnTo>
                    <a:pt x="2245" y="485"/>
                  </a:lnTo>
                  <a:lnTo>
                    <a:pt x="2239" y="484"/>
                  </a:lnTo>
                  <a:lnTo>
                    <a:pt x="2231" y="483"/>
                  </a:lnTo>
                  <a:lnTo>
                    <a:pt x="2225" y="482"/>
                  </a:lnTo>
                  <a:lnTo>
                    <a:pt x="2217" y="479"/>
                  </a:lnTo>
                  <a:lnTo>
                    <a:pt x="2203" y="474"/>
                  </a:lnTo>
                  <a:lnTo>
                    <a:pt x="2189" y="467"/>
                  </a:lnTo>
                  <a:lnTo>
                    <a:pt x="2174" y="461"/>
                  </a:lnTo>
                  <a:lnTo>
                    <a:pt x="2160" y="455"/>
                  </a:lnTo>
                  <a:lnTo>
                    <a:pt x="2153" y="453"/>
                  </a:lnTo>
                  <a:lnTo>
                    <a:pt x="2146" y="451"/>
                  </a:lnTo>
                  <a:lnTo>
                    <a:pt x="2138" y="450"/>
                  </a:lnTo>
                  <a:lnTo>
                    <a:pt x="2132" y="450"/>
                  </a:lnTo>
                  <a:lnTo>
                    <a:pt x="2132" y="442"/>
                  </a:lnTo>
                  <a:lnTo>
                    <a:pt x="2133" y="436"/>
                  </a:lnTo>
                  <a:lnTo>
                    <a:pt x="2135" y="428"/>
                  </a:lnTo>
                  <a:lnTo>
                    <a:pt x="2137" y="422"/>
                  </a:lnTo>
                  <a:lnTo>
                    <a:pt x="2144" y="407"/>
                  </a:lnTo>
                  <a:lnTo>
                    <a:pt x="2150" y="393"/>
                  </a:lnTo>
                  <a:lnTo>
                    <a:pt x="2157" y="379"/>
                  </a:lnTo>
                  <a:lnTo>
                    <a:pt x="2163" y="365"/>
                  </a:lnTo>
                  <a:lnTo>
                    <a:pt x="2166" y="357"/>
                  </a:lnTo>
                  <a:lnTo>
                    <a:pt x="2168" y="350"/>
                  </a:lnTo>
                  <a:lnTo>
                    <a:pt x="2169" y="343"/>
                  </a:lnTo>
                  <a:lnTo>
                    <a:pt x="2169" y="335"/>
                  </a:lnTo>
                  <a:lnTo>
                    <a:pt x="2169" y="260"/>
                  </a:lnTo>
                  <a:lnTo>
                    <a:pt x="2162" y="259"/>
                  </a:lnTo>
                  <a:lnTo>
                    <a:pt x="2156" y="258"/>
                  </a:lnTo>
                  <a:lnTo>
                    <a:pt x="2148" y="257"/>
                  </a:lnTo>
                  <a:lnTo>
                    <a:pt x="2142" y="255"/>
                  </a:lnTo>
                  <a:lnTo>
                    <a:pt x="2127" y="249"/>
                  </a:lnTo>
                  <a:lnTo>
                    <a:pt x="2114" y="243"/>
                  </a:lnTo>
                  <a:lnTo>
                    <a:pt x="2100" y="236"/>
                  </a:lnTo>
                  <a:lnTo>
                    <a:pt x="2087" y="231"/>
                  </a:lnTo>
                  <a:lnTo>
                    <a:pt x="2079" y="228"/>
                  </a:lnTo>
                  <a:lnTo>
                    <a:pt x="2073" y="226"/>
                  </a:lnTo>
                  <a:lnTo>
                    <a:pt x="2066" y="225"/>
                  </a:lnTo>
                  <a:lnTo>
                    <a:pt x="2059" y="225"/>
                  </a:lnTo>
                  <a:lnTo>
                    <a:pt x="2059" y="211"/>
                  </a:lnTo>
                  <a:lnTo>
                    <a:pt x="2060" y="198"/>
                  </a:lnTo>
                  <a:lnTo>
                    <a:pt x="2062" y="186"/>
                  </a:lnTo>
                  <a:lnTo>
                    <a:pt x="2064" y="174"/>
                  </a:lnTo>
                  <a:lnTo>
                    <a:pt x="2069" y="152"/>
                  </a:lnTo>
                  <a:lnTo>
                    <a:pt x="2073" y="130"/>
                  </a:lnTo>
                  <a:lnTo>
                    <a:pt x="2075" y="120"/>
                  </a:lnTo>
                  <a:lnTo>
                    <a:pt x="2075" y="110"/>
                  </a:lnTo>
                  <a:lnTo>
                    <a:pt x="2075" y="99"/>
                  </a:lnTo>
                  <a:lnTo>
                    <a:pt x="2075" y="88"/>
                  </a:lnTo>
                  <a:lnTo>
                    <a:pt x="2073" y="76"/>
                  </a:lnTo>
                  <a:lnTo>
                    <a:pt x="2070" y="65"/>
                  </a:lnTo>
                  <a:lnTo>
                    <a:pt x="2065" y="52"/>
                  </a:lnTo>
                  <a:lnTo>
                    <a:pt x="2059" y="39"/>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17" name="Freeform 37"/>
          <p:cNvSpPr>
            <a:spLocks/>
          </p:cNvSpPr>
          <p:nvPr/>
        </p:nvSpPr>
        <p:spPr bwMode="auto">
          <a:xfrm>
            <a:off x="6347267" y="4849066"/>
            <a:ext cx="119593" cy="164092"/>
          </a:xfrm>
          <a:custGeom>
            <a:avLst/>
            <a:gdLst/>
            <a:ahLst/>
            <a:cxnLst>
              <a:cxn ang="0">
                <a:pos x="73" y="709"/>
              </a:cxn>
              <a:cxn ang="0">
                <a:pos x="73" y="560"/>
              </a:cxn>
              <a:cxn ang="0">
                <a:pos x="50" y="545"/>
              </a:cxn>
              <a:cxn ang="0">
                <a:pos x="38" y="531"/>
              </a:cxn>
              <a:cxn ang="0">
                <a:pos x="33" y="516"/>
              </a:cxn>
              <a:cxn ang="0">
                <a:pos x="36" y="498"/>
              </a:cxn>
              <a:cxn ang="0">
                <a:pos x="47" y="480"/>
              </a:cxn>
              <a:cxn ang="0">
                <a:pos x="63" y="460"/>
              </a:cxn>
              <a:cxn ang="0">
                <a:pos x="111" y="411"/>
              </a:cxn>
              <a:cxn ang="0">
                <a:pos x="109" y="397"/>
              </a:cxn>
              <a:cxn ang="0">
                <a:pos x="105" y="383"/>
              </a:cxn>
              <a:cxn ang="0">
                <a:pos x="91" y="354"/>
              </a:cxn>
              <a:cxn ang="0">
                <a:pos x="78" y="326"/>
              </a:cxn>
              <a:cxn ang="0">
                <a:pos x="74" y="312"/>
              </a:cxn>
              <a:cxn ang="0">
                <a:pos x="73" y="298"/>
              </a:cxn>
              <a:cxn ang="0">
                <a:pos x="294" y="221"/>
              </a:cxn>
              <a:cxn ang="0">
                <a:pos x="319" y="194"/>
              </a:cxn>
              <a:cxn ang="0">
                <a:pos x="339" y="167"/>
              </a:cxn>
              <a:cxn ang="0">
                <a:pos x="370" y="111"/>
              </a:cxn>
              <a:cxn ang="0">
                <a:pos x="401" y="56"/>
              </a:cxn>
              <a:cxn ang="0">
                <a:pos x="421" y="27"/>
              </a:cxn>
              <a:cxn ang="0">
                <a:pos x="446" y="0"/>
              </a:cxn>
              <a:cxn ang="0">
                <a:pos x="449" y="29"/>
              </a:cxn>
              <a:cxn ang="0">
                <a:pos x="458" y="60"/>
              </a:cxn>
              <a:cxn ang="0">
                <a:pos x="482" y="125"/>
              </a:cxn>
              <a:cxn ang="0">
                <a:pos x="507" y="182"/>
              </a:cxn>
              <a:cxn ang="0">
                <a:pos x="516" y="205"/>
              </a:cxn>
              <a:cxn ang="0">
                <a:pos x="519" y="221"/>
              </a:cxn>
              <a:cxn ang="0">
                <a:pos x="505" y="225"/>
              </a:cxn>
              <a:cxn ang="0">
                <a:pos x="489" y="236"/>
              </a:cxn>
              <a:cxn ang="0">
                <a:pos x="474" y="253"/>
              </a:cxn>
              <a:cxn ang="0">
                <a:pos x="458" y="276"/>
              </a:cxn>
              <a:cxn ang="0">
                <a:pos x="425" y="335"/>
              </a:cxn>
              <a:cxn ang="0">
                <a:pos x="394" y="405"/>
              </a:cxn>
              <a:cxn ang="0">
                <a:pos x="363" y="481"/>
              </a:cxn>
              <a:cxn ang="0">
                <a:pos x="335" y="555"/>
              </a:cxn>
              <a:cxn ang="0">
                <a:pos x="294" y="674"/>
              </a:cxn>
              <a:cxn ang="0">
                <a:pos x="269" y="674"/>
              </a:cxn>
              <a:cxn ang="0">
                <a:pos x="251" y="678"/>
              </a:cxn>
              <a:cxn ang="0">
                <a:pos x="246" y="683"/>
              </a:cxn>
              <a:cxn ang="0">
                <a:pos x="245" y="688"/>
              </a:cxn>
              <a:cxn ang="0">
                <a:pos x="250" y="697"/>
              </a:cxn>
              <a:cxn ang="0">
                <a:pos x="259" y="709"/>
              </a:cxn>
            </a:cxnLst>
            <a:rect l="0" t="0" r="r" b="b"/>
            <a:pathLst>
              <a:path w="519" h="709">
                <a:moveTo>
                  <a:pt x="259" y="709"/>
                </a:moveTo>
                <a:lnTo>
                  <a:pt x="73" y="709"/>
                </a:lnTo>
                <a:lnTo>
                  <a:pt x="0" y="636"/>
                </a:lnTo>
                <a:lnTo>
                  <a:pt x="73" y="560"/>
                </a:lnTo>
                <a:lnTo>
                  <a:pt x="61" y="553"/>
                </a:lnTo>
                <a:lnTo>
                  <a:pt x="50" y="545"/>
                </a:lnTo>
                <a:lnTo>
                  <a:pt x="42" y="539"/>
                </a:lnTo>
                <a:lnTo>
                  <a:pt x="38" y="531"/>
                </a:lnTo>
                <a:lnTo>
                  <a:pt x="35" y="524"/>
                </a:lnTo>
                <a:lnTo>
                  <a:pt x="33" y="516"/>
                </a:lnTo>
                <a:lnTo>
                  <a:pt x="34" y="507"/>
                </a:lnTo>
                <a:lnTo>
                  <a:pt x="36" y="498"/>
                </a:lnTo>
                <a:lnTo>
                  <a:pt x="40" y="490"/>
                </a:lnTo>
                <a:lnTo>
                  <a:pt x="47" y="480"/>
                </a:lnTo>
                <a:lnTo>
                  <a:pt x="53" y="470"/>
                </a:lnTo>
                <a:lnTo>
                  <a:pt x="63" y="460"/>
                </a:lnTo>
                <a:lnTo>
                  <a:pt x="85" y="437"/>
                </a:lnTo>
                <a:lnTo>
                  <a:pt x="111" y="411"/>
                </a:lnTo>
                <a:lnTo>
                  <a:pt x="110" y="405"/>
                </a:lnTo>
                <a:lnTo>
                  <a:pt x="109" y="397"/>
                </a:lnTo>
                <a:lnTo>
                  <a:pt x="108" y="390"/>
                </a:lnTo>
                <a:lnTo>
                  <a:pt x="105" y="383"/>
                </a:lnTo>
                <a:lnTo>
                  <a:pt x="99" y="369"/>
                </a:lnTo>
                <a:lnTo>
                  <a:pt x="91" y="354"/>
                </a:lnTo>
                <a:lnTo>
                  <a:pt x="85" y="340"/>
                </a:lnTo>
                <a:lnTo>
                  <a:pt x="78" y="326"/>
                </a:lnTo>
                <a:lnTo>
                  <a:pt x="76" y="318"/>
                </a:lnTo>
                <a:lnTo>
                  <a:pt x="74" y="312"/>
                </a:lnTo>
                <a:lnTo>
                  <a:pt x="73" y="304"/>
                </a:lnTo>
                <a:lnTo>
                  <a:pt x="73" y="298"/>
                </a:lnTo>
                <a:lnTo>
                  <a:pt x="149" y="221"/>
                </a:lnTo>
                <a:lnTo>
                  <a:pt x="294" y="221"/>
                </a:lnTo>
                <a:lnTo>
                  <a:pt x="307" y="207"/>
                </a:lnTo>
                <a:lnTo>
                  <a:pt x="319" y="194"/>
                </a:lnTo>
                <a:lnTo>
                  <a:pt x="330" y="180"/>
                </a:lnTo>
                <a:lnTo>
                  <a:pt x="339" y="167"/>
                </a:lnTo>
                <a:lnTo>
                  <a:pt x="355" y="138"/>
                </a:lnTo>
                <a:lnTo>
                  <a:pt x="370" y="111"/>
                </a:lnTo>
                <a:lnTo>
                  <a:pt x="385" y="83"/>
                </a:lnTo>
                <a:lnTo>
                  <a:pt x="401" y="56"/>
                </a:lnTo>
                <a:lnTo>
                  <a:pt x="410" y="41"/>
                </a:lnTo>
                <a:lnTo>
                  <a:pt x="421" y="27"/>
                </a:lnTo>
                <a:lnTo>
                  <a:pt x="433" y="14"/>
                </a:lnTo>
                <a:lnTo>
                  <a:pt x="446" y="0"/>
                </a:lnTo>
                <a:lnTo>
                  <a:pt x="447" y="14"/>
                </a:lnTo>
                <a:lnTo>
                  <a:pt x="449" y="29"/>
                </a:lnTo>
                <a:lnTo>
                  <a:pt x="452" y="45"/>
                </a:lnTo>
                <a:lnTo>
                  <a:pt x="458" y="60"/>
                </a:lnTo>
                <a:lnTo>
                  <a:pt x="469" y="93"/>
                </a:lnTo>
                <a:lnTo>
                  <a:pt x="482" y="125"/>
                </a:lnTo>
                <a:lnTo>
                  <a:pt x="496" y="155"/>
                </a:lnTo>
                <a:lnTo>
                  <a:pt x="507" y="182"/>
                </a:lnTo>
                <a:lnTo>
                  <a:pt x="512" y="194"/>
                </a:lnTo>
                <a:lnTo>
                  <a:pt x="516" y="205"/>
                </a:lnTo>
                <a:lnTo>
                  <a:pt x="518" y="214"/>
                </a:lnTo>
                <a:lnTo>
                  <a:pt x="519" y="221"/>
                </a:lnTo>
                <a:lnTo>
                  <a:pt x="511" y="222"/>
                </a:lnTo>
                <a:lnTo>
                  <a:pt x="505" y="225"/>
                </a:lnTo>
                <a:lnTo>
                  <a:pt x="497" y="230"/>
                </a:lnTo>
                <a:lnTo>
                  <a:pt x="489" y="236"/>
                </a:lnTo>
                <a:lnTo>
                  <a:pt x="482" y="244"/>
                </a:lnTo>
                <a:lnTo>
                  <a:pt x="474" y="253"/>
                </a:lnTo>
                <a:lnTo>
                  <a:pt x="467" y="264"/>
                </a:lnTo>
                <a:lnTo>
                  <a:pt x="458" y="276"/>
                </a:lnTo>
                <a:lnTo>
                  <a:pt x="442" y="303"/>
                </a:lnTo>
                <a:lnTo>
                  <a:pt x="425" y="335"/>
                </a:lnTo>
                <a:lnTo>
                  <a:pt x="410" y="369"/>
                </a:lnTo>
                <a:lnTo>
                  <a:pt x="394" y="405"/>
                </a:lnTo>
                <a:lnTo>
                  <a:pt x="377" y="443"/>
                </a:lnTo>
                <a:lnTo>
                  <a:pt x="363" y="481"/>
                </a:lnTo>
                <a:lnTo>
                  <a:pt x="349" y="518"/>
                </a:lnTo>
                <a:lnTo>
                  <a:pt x="335" y="555"/>
                </a:lnTo>
                <a:lnTo>
                  <a:pt x="312" y="622"/>
                </a:lnTo>
                <a:lnTo>
                  <a:pt x="294" y="674"/>
                </a:lnTo>
                <a:lnTo>
                  <a:pt x="281" y="674"/>
                </a:lnTo>
                <a:lnTo>
                  <a:pt x="269" y="674"/>
                </a:lnTo>
                <a:lnTo>
                  <a:pt x="258" y="676"/>
                </a:lnTo>
                <a:lnTo>
                  <a:pt x="251" y="678"/>
                </a:lnTo>
                <a:lnTo>
                  <a:pt x="248" y="681"/>
                </a:lnTo>
                <a:lnTo>
                  <a:pt x="246" y="683"/>
                </a:lnTo>
                <a:lnTo>
                  <a:pt x="245" y="685"/>
                </a:lnTo>
                <a:lnTo>
                  <a:pt x="245" y="688"/>
                </a:lnTo>
                <a:lnTo>
                  <a:pt x="246" y="693"/>
                </a:lnTo>
                <a:lnTo>
                  <a:pt x="250" y="697"/>
                </a:lnTo>
                <a:lnTo>
                  <a:pt x="254" y="702"/>
                </a:lnTo>
                <a:lnTo>
                  <a:pt x="259" y="709"/>
                </a:lnTo>
                <a:close/>
              </a:path>
            </a:pathLst>
          </a:custGeom>
          <a:solidFill>
            <a:srgbClr val="F8C3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 name="Freeform 38"/>
          <p:cNvSpPr>
            <a:spLocks/>
          </p:cNvSpPr>
          <p:nvPr/>
        </p:nvSpPr>
        <p:spPr bwMode="auto">
          <a:xfrm>
            <a:off x="6347267" y="4849066"/>
            <a:ext cx="119593" cy="164092"/>
          </a:xfrm>
          <a:custGeom>
            <a:avLst/>
            <a:gdLst/>
            <a:ahLst/>
            <a:cxnLst>
              <a:cxn ang="0">
                <a:pos x="73" y="709"/>
              </a:cxn>
              <a:cxn ang="0">
                <a:pos x="73" y="560"/>
              </a:cxn>
              <a:cxn ang="0">
                <a:pos x="50" y="545"/>
              </a:cxn>
              <a:cxn ang="0">
                <a:pos x="38" y="531"/>
              </a:cxn>
              <a:cxn ang="0">
                <a:pos x="33" y="516"/>
              </a:cxn>
              <a:cxn ang="0">
                <a:pos x="36" y="498"/>
              </a:cxn>
              <a:cxn ang="0">
                <a:pos x="47" y="480"/>
              </a:cxn>
              <a:cxn ang="0">
                <a:pos x="63" y="460"/>
              </a:cxn>
              <a:cxn ang="0">
                <a:pos x="111" y="411"/>
              </a:cxn>
              <a:cxn ang="0">
                <a:pos x="109" y="397"/>
              </a:cxn>
              <a:cxn ang="0">
                <a:pos x="105" y="383"/>
              </a:cxn>
              <a:cxn ang="0">
                <a:pos x="91" y="354"/>
              </a:cxn>
              <a:cxn ang="0">
                <a:pos x="78" y="326"/>
              </a:cxn>
              <a:cxn ang="0">
                <a:pos x="74" y="312"/>
              </a:cxn>
              <a:cxn ang="0">
                <a:pos x="73" y="298"/>
              </a:cxn>
              <a:cxn ang="0">
                <a:pos x="294" y="221"/>
              </a:cxn>
              <a:cxn ang="0">
                <a:pos x="319" y="194"/>
              </a:cxn>
              <a:cxn ang="0">
                <a:pos x="339" y="167"/>
              </a:cxn>
              <a:cxn ang="0">
                <a:pos x="370" y="111"/>
              </a:cxn>
              <a:cxn ang="0">
                <a:pos x="401" y="56"/>
              </a:cxn>
              <a:cxn ang="0">
                <a:pos x="421" y="27"/>
              </a:cxn>
              <a:cxn ang="0">
                <a:pos x="446" y="0"/>
              </a:cxn>
              <a:cxn ang="0">
                <a:pos x="449" y="29"/>
              </a:cxn>
              <a:cxn ang="0">
                <a:pos x="458" y="60"/>
              </a:cxn>
              <a:cxn ang="0">
                <a:pos x="482" y="125"/>
              </a:cxn>
              <a:cxn ang="0">
                <a:pos x="507" y="182"/>
              </a:cxn>
              <a:cxn ang="0">
                <a:pos x="516" y="205"/>
              </a:cxn>
              <a:cxn ang="0">
                <a:pos x="519" y="221"/>
              </a:cxn>
              <a:cxn ang="0">
                <a:pos x="505" y="225"/>
              </a:cxn>
              <a:cxn ang="0">
                <a:pos x="489" y="236"/>
              </a:cxn>
              <a:cxn ang="0">
                <a:pos x="474" y="253"/>
              </a:cxn>
              <a:cxn ang="0">
                <a:pos x="458" y="276"/>
              </a:cxn>
              <a:cxn ang="0">
                <a:pos x="425" y="335"/>
              </a:cxn>
              <a:cxn ang="0">
                <a:pos x="394" y="405"/>
              </a:cxn>
              <a:cxn ang="0">
                <a:pos x="363" y="481"/>
              </a:cxn>
              <a:cxn ang="0">
                <a:pos x="335" y="555"/>
              </a:cxn>
              <a:cxn ang="0">
                <a:pos x="294" y="674"/>
              </a:cxn>
              <a:cxn ang="0">
                <a:pos x="269" y="674"/>
              </a:cxn>
              <a:cxn ang="0">
                <a:pos x="251" y="678"/>
              </a:cxn>
              <a:cxn ang="0">
                <a:pos x="246" y="683"/>
              </a:cxn>
              <a:cxn ang="0">
                <a:pos x="245" y="688"/>
              </a:cxn>
              <a:cxn ang="0">
                <a:pos x="250" y="697"/>
              </a:cxn>
              <a:cxn ang="0">
                <a:pos x="259" y="709"/>
              </a:cxn>
            </a:cxnLst>
            <a:rect l="0" t="0" r="r" b="b"/>
            <a:pathLst>
              <a:path w="519" h="709">
                <a:moveTo>
                  <a:pt x="259" y="709"/>
                </a:moveTo>
                <a:lnTo>
                  <a:pt x="73" y="709"/>
                </a:lnTo>
                <a:lnTo>
                  <a:pt x="0" y="636"/>
                </a:lnTo>
                <a:lnTo>
                  <a:pt x="73" y="560"/>
                </a:lnTo>
                <a:lnTo>
                  <a:pt x="61" y="553"/>
                </a:lnTo>
                <a:lnTo>
                  <a:pt x="50" y="545"/>
                </a:lnTo>
                <a:lnTo>
                  <a:pt x="42" y="539"/>
                </a:lnTo>
                <a:lnTo>
                  <a:pt x="38" y="531"/>
                </a:lnTo>
                <a:lnTo>
                  <a:pt x="35" y="524"/>
                </a:lnTo>
                <a:lnTo>
                  <a:pt x="33" y="516"/>
                </a:lnTo>
                <a:lnTo>
                  <a:pt x="34" y="507"/>
                </a:lnTo>
                <a:lnTo>
                  <a:pt x="36" y="498"/>
                </a:lnTo>
                <a:lnTo>
                  <a:pt x="40" y="490"/>
                </a:lnTo>
                <a:lnTo>
                  <a:pt x="47" y="480"/>
                </a:lnTo>
                <a:lnTo>
                  <a:pt x="53" y="470"/>
                </a:lnTo>
                <a:lnTo>
                  <a:pt x="63" y="460"/>
                </a:lnTo>
                <a:lnTo>
                  <a:pt x="85" y="437"/>
                </a:lnTo>
                <a:lnTo>
                  <a:pt x="111" y="411"/>
                </a:lnTo>
                <a:lnTo>
                  <a:pt x="110" y="405"/>
                </a:lnTo>
                <a:lnTo>
                  <a:pt x="109" y="397"/>
                </a:lnTo>
                <a:lnTo>
                  <a:pt x="108" y="390"/>
                </a:lnTo>
                <a:lnTo>
                  <a:pt x="105" y="383"/>
                </a:lnTo>
                <a:lnTo>
                  <a:pt x="99" y="369"/>
                </a:lnTo>
                <a:lnTo>
                  <a:pt x="91" y="354"/>
                </a:lnTo>
                <a:lnTo>
                  <a:pt x="85" y="340"/>
                </a:lnTo>
                <a:lnTo>
                  <a:pt x="78" y="326"/>
                </a:lnTo>
                <a:lnTo>
                  <a:pt x="76" y="318"/>
                </a:lnTo>
                <a:lnTo>
                  <a:pt x="74" y="312"/>
                </a:lnTo>
                <a:lnTo>
                  <a:pt x="73" y="304"/>
                </a:lnTo>
                <a:lnTo>
                  <a:pt x="73" y="298"/>
                </a:lnTo>
                <a:lnTo>
                  <a:pt x="149" y="221"/>
                </a:lnTo>
                <a:lnTo>
                  <a:pt x="294" y="221"/>
                </a:lnTo>
                <a:lnTo>
                  <a:pt x="307" y="207"/>
                </a:lnTo>
                <a:lnTo>
                  <a:pt x="319" y="194"/>
                </a:lnTo>
                <a:lnTo>
                  <a:pt x="330" y="180"/>
                </a:lnTo>
                <a:lnTo>
                  <a:pt x="339" y="167"/>
                </a:lnTo>
                <a:lnTo>
                  <a:pt x="355" y="138"/>
                </a:lnTo>
                <a:lnTo>
                  <a:pt x="370" y="111"/>
                </a:lnTo>
                <a:lnTo>
                  <a:pt x="385" y="83"/>
                </a:lnTo>
                <a:lnTo>
                  <a:pt x="401" y="56"/>
                </a:lnTo>
                <a:lnTo>
                  <a:pt x="410" y="41"/>
                </a:lnTo>
                <a:lnTo>
                  <a:pt x="421" y="27"/>
                </a:lnTo>
                <a:lnTo>
                  <a:pt x="433" y="14"/>
                </a:lnTo>
                <a:lnTo>
                  <a:pt x="446" y="0"/>
                </a:lnTo>
                <a:lnTo>
                  <a:pt x="447" y="14"/>
                </a:lnTo>
                <a:lnTo>
                  <a:pt x="449" y="29"/>
                </a:lnTo>
                <a:lnTo>
                  <a:pt x="452" y="45"/>
                </a:lnTo>
                <a:lnTo>
                  <a:pt x="458" y="60"/>
                </a:lnTo>
                <a:lnTo>
                  <a:pt x="469" y="93"/>
                </a:lnTo>
                <a:lnTo>
                  <a:pt x="482" y="125"/>
                </a:lnTo>
                <a:lnTo>
                  <a:pt x="496" y="155"/>
                </a:lnTo>
                <a:lnTo>
                  <a:pt x="507" y="182"/>
                </a:lnTo>
                <a:lnTo>
                  <a:pt x="512" y="194"/>
                </a:lnTo>
                <a:lnTo>
                  <a:pt x="516" y="205"/>
                </a:lnTo>
                <a:lnTo>
                  <a:pt x="518" y="214"/>
                </a:lnTo>
                <a:lnTo>
                  <a:pt x="519" y="221"/>
                </a:lnTo>
                <a:lnTo>
                  <a:pt x="511" y="222"/>
                </a:lnTo>
                <a:lnTo>
                  <a:pt x="505" y="225"/>
                </a:lnTo>
                <a:lnTo>
                  <a:pt x="497" y="230"/>
                </a:lnTo>
                <a:lnTo>
                  <a:pt x="489" y="236"/>
                </a:lnTo>
                <a:lnTo>
                  <a:pt x="482" y="244"/>
                </a:lnTo>
                <a:lnTo>
                  <a:pt x="474" y="253"/>
                </a:lnTo>
                <a:lnTo>
                  <a:pt x="467" y="264"/>
                </a:lnTo>
                <a:lnTo>
                  <a:pt x="458" y="276"/>
                </a:lnTo>
                <a:lnTo>
                  <a:pt x="442" y="303"/>
                </a:lnTo>
                <a:lnTo>
                  <a:pt x="425" y="335"/>
                </a:lnTo>
                <a:lnTo>
                  <a:pt x="410" y="369"/>
                </a:lnTo>
                <a:lnTo>
                  <a:pt x="394" y="405"/>
                </a:lnTo>
                <a:lnTo>
                  <a:pt x="377" y="443"/>
                </a:lnTo>
                <a:lnTo>
                  <a:pt x="363" y="481"/>
                </a:lnTo>
                <a:lnTo>
                  <a:pt x="349" y="518"/>
                </a:lnTo>
                <a:lnTo>
                  <a:pt x="335" y="555"/>
                </a:lnTo>
                <a:lnTo>
                  <a:pt x="312" y="622"/>
                </a:lnTo>
                <a:lnTo>
                  <a:pt x="294" y="674"/>
                </a:lnTo>
                <a:lnTo>
                  <a:pt x="281" y="674"/>
                </a:lnTo>
                <a:lnTo>
                  <a:pt x="269" y="674"/>
                </a:lnTo>
                <a:lnTo>
                  <a:pt x="258" y="676"/>
                </a:lnTo>
                <a:lnTo>
                  <a:pt x="251" y="678"/>
                </a:lnTo>
                <a:lnTo>
                  <a:pt x="248" y="681"/>
                </a:lnTo>
                <a:lnTo>
                  <a:pt x="246" y="683"/>
                </a:lnTo>
                <a:lnTo>
                  <a:pt x="245" y="685"/>
                </a:lnTo>
                <a:lnTo>
                  <a:pt x="245" y="688"/>
                </a:lnTo>
                <a:lnTo>
                  <a:pt x="246" y="693"/>
                </a:lnTo>
                <a:lnTo>
                  <a:pt x="250" y="697"/>
                </a:lnTo>
                <a:lnTo>
                  <a:pt x="254" y="702"/>
                </a:lnTo>
                <a:lnTo>
                  <a:pt x="259" y="709"/>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 name="Freeform 39"/>
          <p:cNvSpPr>
            <a:spLocks/>
          </p:cNvSpPr>
          <p:nvPr/>
        </p:nvSpPr>
        <p:spPr bwMode="auto">
          <a:xfrm>
            <a:off x="5564352" y="4284477"/>
            <a:ext cx="917804" cy="858009"/>
          </a:xfrm>
          <a:custGeom>
            <a:avLst/>
            <a:gdLst/>
            <a:ahLst/>
            <a:cxnLst>
              <a:cxn ang="0">
                <a:pos x="3915" y="1459"/>
              </a:cxn>
              <a:cxn ang="0">
                <a:pos x="3848" y="1607"/>
              </a:cxn>
              <a:cxn ang="0">
                <a:pos x="3746" y="1733"/>
              </a:cxn>
              <a:cxn ang="0">
                <a:pos x="3617" y="1793"/>
              </a:cxn>
              <a:cxn ang="0">
                <a:pos x="3567" y="1891"/>
              </a:cxn>
              <a:cxn ang="0">
                <a:pos x="3430" y="2031"/>
              </a:cxn>
              <a:cxn ang="0">
                <a:pos x="3261" y="2319"/>
              </a:cxn>
              <a:cxn ang="0">
                <a:pos x="3321" y="2530"/>
              </a:cxn>
              <a:cxn ang="0">
                <a:pos x="3330" y="2624"/>
              </a:cxn>
              <a:cxn ang="0">
                <a:pos x="3279" y="2741"/>
              </a:cxn>
              <a:cxn ang="0">
                <a:pos x="3101" y="2858"/>
              </a:cxn>
              <a:cxn ang="0">
                <a:pos x="3068" y="2951"/>
              </a:cxn>
              <a:cxn ang="0">
                <a:pos x="3018" y="2960"/>
              </a:cxn>
              <a:cxn ang="0">
                <a:pos x="3018" y="3047"/>
              </a:cxn>
              <a:cxn ang="0">
                <a:pos x="3007" y="3167"/>
              </a:cxn>
              <a:cxn ang="0">
                <a:pos x="2914" y="3213"/>
              </a:cxn>
              <a:cxn ang="0">
                <a:pos x="2871" y="3293"/>
              </a:cxn>
              <a:cxn ang="0">
                <a:pos x="2872" y="3380"/>
              </a:cxn>
              <a:cxn ang="0">
                <a:pos x="2679" y="3506"/>
              </a:cxn>
              <a:cxn ang="0">
                <a:pos x="2630" y="3589"/>
              </a:cxn>
              <a:cxn ang="0">
                <a:pos x="2290" y="3683"/>
              </a:cxn>
              <a:cxn ang="0">
                <a:pos x="2014" y="3691"/>
              </a:cxn>
              <a:cxn ang="0">
                <a:pos x="1908" y="3524"/>
              </a:cxn>
              <a:cxn ang="0">
                <a:pos x="1793" y="3323"/>
              </a:cxn>
              <a:cxn ang="0">
                <a:pos x="1774" y="3248"/>
              </a:cxn>
              <a:cxn ang="0">
                <a:pos x="1794" y="3162"/>
              </a:cxn>
              <a:cxn ang="0">
                <a:pos x="1764" y="3011"/>
              </a:cxn>
              <a:cxn ang="0">
                <a:pos x="1710" y="2879"/>
              </a:cxn>
              <a:cxn ang="0">
                <a:pos x="1658" y="2737"/>
              </a:cxn>
              <a:cxn ang="0">
                <a:pos x="1762" y="2353"/>
              </a:cxn>
              <a:cxn ang="0">
                <a:pos x="1602" y="2028"/>
              </a:cxn>
              <a:cxn ang="0">
                <a:pos x="1569" y="1872"/>
              </a:cxn>
              <a:cxn ang="0">
                <a:pos x="1528" y="1680"/>
              </a:cxn>
              <a:cxn ang="0">
                <a:pos x="1345" y="1618"/>
              </a:cxn>
              <a:cxn ang="0">
                <a:pos x="991" y="1679"/>
              </a:cxn>
              <a:cxn ang="0">
                <a:pos x="706" y="1610"/>
              </a:cxn>
              <a:cxn ang="0">
                <a:pos x="493" y="1644"/>
              </a:cxn>
              <a:cxn ang="0">
                <a:pos x="158" y="1355"/>
              </a:cxn>
              <a:cxn ang="0">
                <a:pos x="66" y="1158"/>
              </a:cxn>
              <a:cxn ang="0">
                <a:pos x="50" y="1055"/>
              </a:cxn>
              <a:cxn ang="0">
                <a:pos x="75" y="885"/>
              </a:cxn>
              <a:cxn ang="0">
                <a:pos x="774" y="82"/>
              </a:cxn>
              <a:cxn ang="0">
                <a:pos x="809" y="67"/>
              </a:cxn>
              <a:cxn ang="0">
                <a:pos x="858" y="34"/>
              </a:cxn>
              <a:cxn ang="0">
                <a:pos x="1162" y="11"/>
              </a:cxn>
              <a:cxn ang="0">
                <a:pos x="1338" y="15"/>
              </a:cxn>
              <a:cxn ang="0">
                <a:pos x="1605" y="50"/>
              </a:cxn>
              <a:cxn ang="0">
                <a:pos x="1791" y="225"/>
              </a:cxn>
              <a:cxn ang="0">
                <a:pos x="2028" y="277"/>
              </a:cxn>
              <a:cxn ang="0">
                <a:pos x="2062" y="193"/>
              </a:cxn>
              <a:cxn ang="0">
                <a:pos x="2264" y="219"/>
              </a:cxn>
              <a:cxn ang="0">
                <a:pos x="2525" y="270"/>
              </a:cxn>
              <a:cxn ang="0">
                <a:pos x="2677" y="274"/>
              </a:cxn>
              <a:cxn ang="0">
                <a:pos x="3043" y="682"/>
              </a:cxn>
              <a:cxn ang="0">
                <a:pos x="3070" y="804"/>
              </a:cxn>
              <a:cxn ang="0">
                <a:pos x="3338" y="1199"/>
              </a:cxn>
              <a:cxn ang="0">
                <a:pos x="3559" y="1376"/>
              </a:cxn>
              <a:cxn ang="0">
                <a:pos x="3703" y="1400"/>
              </a:cxn>
              <a:cxn ang="0">
                <a:pos x="3959" y="1380"/>
              </a:cxn>
            </a:cxnLst>
            <a:rect l="0" t="0" r="r" b="b"/>
            <a:pathLst>
              <a:path w="3960" h="3702">
                <a:moveTo>
                  <a:pt x="3935" y="1344"/>
                </a:moveTo>
                <a:lnTo>
                  <a:pt x="3934" y="1358"/>
                </a:lnTo>
                <a:lnTo>
                  <a:pt x="3933" y="1374"/>
                </a:lnTo>
                <a:lnTo>
                  <a:pt x="3931" y="1390"/>
                </a:lnTo>
                <a:lnTo>
                  <a:pt x="3929" y="1406"/>
                </a:lnTo>
                <a:lnTo>
                  <a:pt x="3924" y="1424"/>
                </a:lnTo>
                <a:lnTo>
                  <a:pt x="3920" y="1441"/>
                </a:lnTo>
                <a:lnTo>
                  <a:pt x="3915" y="1459"/>
                </a:lnTo>
                <a:lnTo>
                  <a:pt x="3909" y="1477"/>
                </a:lnTo>
                <a:lnTo>
                  <a:pt x="3903" y="1496"/>
                </a:lnTo>
                <a:lnTo>
                  <a:pt x="3895" y="1514"/>
                </a:lnTo>
                <a:lnTo>
                  <a:pt x="3887" y="1533"/>
                </a:lnTo>
                <a:lnTo>
                  <a:pt x="3879" y="1551"/>
                </a:lnTo>
                <a:lnTo>
                  <a:pt x="3869" y="1570"/>
                </a:lnTo>
                <a:lnTo>
                  <a:pt x="3859" y="1589"/>
                </a:lnTo>
                <a:lnTo>
                  <a:pt x="3848" y="1607"/>
                </a:lnTo>
                <a:lnTo>
                  <a:pt x="3837" y="1625"/>
                </a:lnTo>
                <a:lnTo>
                  <a:pt x="3826" y="1642"/>
                </a:lnTo>
                <a:lnTo>
                  <a:pt x="3813" y="1658"/>
                </a:lnTo>
                <a:lnTo>
                  <a:pt x="3801" y="1675"/>
                </a:lnTo>
                <a:lnTo>
                  <a:pt x="3788" y="1691"/>
                </a:lnTo>
                <a:lnTo>
                  <a:pt x="3774" y="1705"/>
                </a:lnTo>
                <a:lnTo>
                  <a:pt x="3760" y="1719"/>
                </a:lnTo>
                <a:lnTo>
                  <a:pt x="3746" y="1733"/>
                </a:lnTo>
                <a:lnTo>
                  <a:pt x="3731" y="1745"/>
                </a:lnTo>
                <a:lnTo>
                  <a:pt x="3716" y="1755"/>
                </a:lnTo>
                <a:lnTo>
                  <a:pt x="3700" y="1765"/>
                </a:lnTo>
                <a:lnTo>
                  <a:pt x="3685" y="1773"/>
                </a:lnTo>
                <a:lnTo>
                  <a:pt x="3668" y="1781"/>
                </a:lnTo>
                <a:lnTo>
                  <a:pt x="3651" y="1786"/>
                </a:lnTo>
                <a:lnTo>
                  <a:pt x="3634" y="1790"/>
                </a:lnTo>
                <a:lnTo>
                  <a:pt x="3617" y="1793"/>
                </a:lnTo>
                <a:lnTo>
                  <a:pt x="3600" y="1794"/>
                </a:lnTo>
                <a:lnTo>
                  <a:pt x="3600" y="1808"/>
                </a:lnTo>
                <a:lnTo>
                  <a:pt x="3597" y="1822"/>
                </a:lnTo>
                <a:lnTo>
                  <a:pt x="3593" y="1835"/>
                </a:lnTo>
                <a:lnTo>
                  <a:pt x="3589" y="1849"/>
                </a:lnTo>
                <a:lnTo>
                  <a:pt x="3582" y="1863"/>
                </a:lnTo>
                <a:lnTo>
                  <a:pt x="3576" y="1877"/>
                </a:lnTo>
                <a:lnTo>
                  <a:pt x="3567" y="1891"/>
                </a:lnTo>
                <a:lnTo>
                  <a:pt x="3558" y="1904"/>
                </a:lnTo>
                <a:lnTo>
                  <a:pt x="3547" y="1917"/>
                </a:lnTo>
                <a:lnTo>
                  <a:pt x="3536" y="1931"/>
                </a:lnTo>
                <a:lnTo>
                  <a:pt x="3525" y="1944"/>
                </a:lnTo>
                <a:lnTo>
                  <a:pt x="3512" y="1957"/>
                </a:lnTo>
                <a:lnTo>
                  <a:pt x="3487" y="1982"/>
                </a:lnTo>
                <a:lnTo>
                  <a:pt x="3459" y="2007"/>
                </a:lnTo>
                <a:lnTo>
                  <a:pt x="3430" y="2031"/>
                </a:lnTo>
                <a:lnTo>
                  <a:pt x="3402" y="2054"/>
                </a:lnTo>
                <a:lnTo>
                  <a:pt x="3374" y="2076"/>
                </a:lnTo>
                <a:lnTo>
                  <a:pt x="3347" y="2097"/>
                </a:lnTo>
                <a:lnTo>
                  <a:pt x="3320" y="2117"/>
                </a:lnTo>
                <a:lnTo>
                  <a:pt x="3297" y="2135"/>
                </a:lnTo>
                <a:lnTo>
                  <a:pt x="3278" y="2151"/>
                </a:lnTo>
                <a:lnTo>
                  <a:pt x="3261" y="2167"/>
                </a:lnTo>
                <a:lnTo>
                  <a:pt x="3261" y="2319"/>
                </a:lnTo>
                <a:lnTo>
                  <a:pt x="3338" y="2391"/>
                </a:lnTo>
                <a:lnTo>
                  <a:pt x="3337" y="2412"/>
                </a:lnTo>
                <a:lnTo>
                  <a:pt x="3336" y="2431"/>
                </a:lnTo>
                <a:lnTo>
                  <a:pt x="3335" y="2448"/>
                </a:lnTo>
                <a:lnTo>
                  <a:pt x="3332" y="2465"/>
                </a:lnTo>
                <a:lnTo>
                  <a:pt x="3327" y="2493"/>
                </a:lnTo>
                <a:lnTo>
                  <a:pt x="3324" y="2518"/>
                </a:lnTo>
                <a:lnTo>
                  <a:pt x="3321" y="2530"/>
                </a:lnTo>
                <a:lnTo>
                  <a:pt x="3320" y="2542"/>
                </a:lnTo>
                <a:lnTo>
                  <a:pt x="3320" y="2553"/>
                </a:lnTo>
                <a:lnTo>
                  <a:pt x="3321" y="2565"/>
                </a:lnTo>
                <a:lnTo>
                  <a:pt x="3324" y="2577"/>
                </a:lnTo>
                <a:lnTo>
                  <a:pt x="3327" y="2589"/>
                </a:lnTo>
                <a:lnTo>
                  <a:pt x="3331" y="2602"/>
                </a:lnTo>
                <a:lnTo>
                  <a:pt x="3338" y="2616"/>
                </a:lnTo>
                <a:lnTo>
                  <a:pt x="3330" y="2624"/>
                </a:lnTo>
                <a:lnTo>
                  <a:pt x="3325" y="2631"/>
                </a:lnTo>
                <a:lnTo>
                  <a:pt x="3319" y="2641"/>
                </a:lnTo>
                <a:lnTo>
                  <a:pt x="3315" y="2650"/>
                </a:lnTo>
                <a:lnTo>
                  <a:pt x="3306" y="2670"/>
                </a:lnTo>
                <a:lnTo>
                  <a:pt x="3300" y="2690"/>
                </a:lnTo>
                <a:lnTo>
                  <a:pt x="3292" y="2711"/>
                </a:lnTo>
                <a:lnTo>
                  <a:pt x="3284" y="2731"/>
                </a:lnTo>
                <a:lnTo>
                  <a:pt x="3279" y="2741"/>
                </a:lnTo>
                <a:lnTo>
                  <a:pt x="3273" y="2749"/>
                </a:lnTo>
                <a:lnTo>
                  <a:pt x="3268" y="2757"/>
                </a:lnTo>
                <a:lnTo>
                  <a:pt x="3261" y="2765"/>
                </a:lnTo>
                <a:lnTo>
                  <a:pt x="3223" y="2803"/>
                </a:lnTo>
                <a:lnTo>
                  <a:pt x="3150" y="2803"/>
                </a:lnTo>
                <a:lnTo>
                  <a:pt x="3113" y="2841"/>
                </a:lnTo>
                <a:lnTo>
                  <a:pt x="3107" y="2849"/>
                </a:lnTo>
                <a:lnTo>
                  <a:pt x="3101" y="2858"/>
                </a:lnTo>
                <a:lnTo>
                  <a:pt x="3098" y="2868"/>
                </a:lnTo>
                <a:lnTo>
                  <a:pt x="3095" y="2879"/>
                </a:lnTo>
                <a:lnTo>
                  <a:pt x="3090" y="2903"/>
                </a:lnTo>
                <a:lnTo>
                  <a:pt x="3084" y="2925"/>
                </a:lnTo>
                <a:lnTo>
                  <a:pt x="3080" y="2935"/>
                </a:lnTo>
                <a:lnTo>
                  <a:pt x="3075" y="2945"/>
                </a:lnTo>
                <a:lnTo>
                  <a:pt x="3072" y="2948"/>
                </a:lnTo>
                <a:lnTo>
                  <a:pt x="3068" y="2951"/>
                </a:lnTo>
                <a:lnTo>
                  <a:pt x="3064" y="2954"/>
                </a:lnTo>
                <a:lnTo>
                  <a:pt x="3060" y="2957"/>
                </a:lnTo>
                <a:lnTo>
                  <a:pt x="3054" y="2959"/>
                </a:lnTo>
                <a:lnTo>
                  <a:pt x="3049" y="2961"/>
                </a:lnTo>
                <a:lnTo>
                  <a:pt x="3042" y="2961"/>
                </a:lnTo>
                <a:lnTo>
                  <a:pt x="3035" y="2962"/>
                </a:lnTo>
                <a:lnTo>
                  <a:pt x="3027" y="2961"/>
                </a:lnTo>
                <a:lnTo>
                  <a:pt x="3018" y="2960"/>
                </a:lnTo>
                <a:lnTo>
                  <a:pt x="3008" y="2958"/>
                </a:lnTo>
                <a:lnTo>
                  <a:pt x="2999" y="2955"/>
                </a:lnTo>
                <a:lnTo>
                  <a:pt x="2999" y="2969"/>
                </a:lnTo>
                <a:lnTo>
                  <a:pt x="3001" y="2981"/>
                </a:lnTo>
                <a:lnTo>
                  <a:pt x="3002" y="2993"/>
                </a:lnTo>
                <a:lnTo>
                  <a:pt x="3005" y="3005"/>
                </a:lnTo>
                <a:lnTo>
                  <a:pt x="3011" y="3026"/>
                </a:lnTo>
                <a:lnTo>
                  <a:pt x="3018" y="3047"/>
                </a:lnTo>
                <a:lnTo>
                  <a:pt x="3025" y="3068"/>
                </a:lnTo>
                <a:lnTo>
                  <a:pt x="3030" y="3091"/>
                </a:lnTo>
                <a:lnTo>
                  <a:pt x="3034" y="3103"/>
                </a:lnTo>
                <a:lnTo>
                  <a:pt x="3035" y="3115"/>
                </a:lnTo>
                <a:lnTo>
                  <a:pt x="3037" y="3128"/>
                </a:lnTo>
                <a:lnTo>
                  <a:pt x="3037" y="3142"/>
                </a:lnTo>
                <a:lnTo>
                  <a:pt x="3023" y="3155"/>
                </a:lnTo>
                <a:lnTo>
                  <a:pt x="3007" y="3167"/>
                </a:lnTo>
                <a:lnTo>
                  <a:pt x="2992" y="3180"/>
                </a:lnTo>
                <a:lnTo>
                  <a:pt x="2976" y="3191"/>
                </a:lnTo>
                <a:lnTo>
                  <a:pt x="2966" y="3195"/>
                </a:lnTo>
                <a:lnTo>
                  <a:pt x="2957" y="3200"/>
                </a:lnTo>
                <a:lnTo>
                  <a:pt x="2947" y="3204"/>
                </a:lnTo>
                <a:lnTo>
                  <a:pt x="2936" y="3207"/>
                </a:lnTo>
                <a:lnTo>
                  <a:pt x="2926" y="3211"/>
                </a:lnTo>
                <a:lnTo>
                  <a:pt x="2914" y="3213"/>
                </a:lnTo>
                <a:lnTo>
                  <a:pt x="2902" y="3214"/>
                </a:lnTo>
                <a:lnTo>
                  <a:pt x="2888" y="3214"/>
                </a:lnTo>
                <a:lnTo>
                  <a:pt x="2886" y="3230"/>
                </a:lnTo>
                <a:lnTo>
                  <a:pt x="2883" y="3248"/>
                </a:lnTo>
                <a:lnTo>
                  <a:pt x="2878" y="3265"/>
                </a:lnTo>
                <a:lnTo>
                  <a:pt x="2874" y="3281"/>
                </a:lnTo>
                <a:lnTo>
                  <a:pt x="2872" y="3287"/>
                </a:lnTo>
                <a:lnTo>
                  <a:pt x="2871" y="3293"/>
                </a:lnTo>
                <a:lnTo>
                  <a:pt x="2871" y="3297"/>
                </a:lnTo>
                <a:lnTo>
                  <a:pt x="2872" y="3300"/>
                </a:lnTo>
                <a:lnTo>
                  <a:pt x="2874" y="3300"/>
                </a:lnTo>
                <a:lnTo>
                  <a:pt x="2878" y="3299"/>
                </a:lnTo>
                <a:lnTo>
                  <a:pt x="2882" y="3296"/>
                </a:lnTo>
                <a:lnTo>
                  <a:pt x="2888" y="3290"/>
                </a:lnTo>
                <a:lnTo>
                  <a:pt x="2888" y="3367"/>
                </a:lnTo>
                <a:lnTo>
                  <a:pt x="2872" y="3380"/>
                </a:lnTo>
                <a:lnTo>
                  <a:pt x="2855" y="3392"/>
                </a:lnTo>
                <a:lnTo>
                  <a:pt x="2836" y="3405"/>
                </a:lnTo>
                <a:lnTo>
                  <a:pt x="2815" y="3417"/>
                </a:lnTo>
                <a:lnTo>
                  <a:pt x="2772" y="3441"/>
                </a:lnTo>
                <a:lnTo>
                  <a:pt x="2728" y="3468"/>
                </a:lnTo>
                <a:lnTo>
                  <a:pt x="2707" y="3482"/>
                </a:lnTo>
                <a:lnTo>
                  <a:pt x="2689" y="3498"/>
                </a:lnTo>
                <a:lnTo>
                  <a:pt x="2679" y="3506"/>
                </a:lnTo>
                <a:lnTo>
                  <a:pt x="2671" y="3515"/>
                </a:lnTo>
                <a:lnTo>
                  <a:pt x="2663" y="3524"/>
                </a:lnTo>
                <a:lnTo>
                  <a:pt x="2656" y="3534"/>
                </a:lnTo>
                <a:lnTo>
                  <a:pt x="2650" y="3543"/>
                </a:lnTo>
                <a:lnTo>
                  <a:pt x="2643" y="3554"/>
                </a:lnTo>
                <a:lnTo>
                  <a:pt x="2638" y="3565"/>
                </a:lnTo>
                <a:lnTo>
                  <a:pt x="2633" y="3577"/>
                </a:lnTo>
                <a:lnTo>
                  <a:pt x="2630" y="3589"/>
                </a:lnTo>
                <a:lnTo>
                  <a:pt x="2628" y="3601"/>
                </a:lnTo>
                <a:lnTo>
                  <a:pt x="2626" y="3615"/>
                </a:lnTo>
                <a:lnTo>
                  <a:pt x="2626" y="3629"/>
                </a:lnTo>
                <a:lnTo>
                  <a:pt x="2545" y="3642"/>
                </a:lnTo>
                <a:lnTo>
                  <a:pt x="2469" y="3655"/>
                </a:lnTo>
                <a:lnTo>
                  <a:pt x="2396" y="3667"/>
                </a:lnTo>
                <a:lnTo>
                  <a:pt x="2325" y="3678"/>
                </a:lnTo>
                <a:lnTo>
                  <a:pt x="2290" y="3683"/>
                </a:lnTo>
                <a:lnTo>
                  <a:pt x="2254" y="3687"/>
                </a:lnTo>
                <a:lnTo>
                  <a:pt x="2218" y="3692"/>
                </a:lnTo>
                <a:lnTo>
                  <a:pt x="2182" y="3695"/>
                </a:lnTo>
                <a:lnTo>
                  <a:pt x="2144" y="3697"/>
                </a:lnTo>
                <a:lnTo>
                  <a:pt x="2106" y="3699"/>
                </a:lnTo>
                <a:lnTo>
                  <a:pt x="2065" y="3701"/>
                </a:lnTo>
                <a:lnTo>
                  <a:pt x="2025" y="3702"/>
                </a:lnTo>
                <a:lnTo>
                  <a:pt x="2014" y="3691"/>
                </a:lnTo>
                <a:lnTo>
                  <a:pt x="2004" y="3680"/>
                </a:lnTo>
                <a:lnTo>
                  <a:pt x="1995" y="3669"/>
                </a:lnTo>
                <a:lnTo>
                  <a:pt x="1986" y="3657"/>
                </a:lnTo>
                <a:lnTo>
                  <a:pt x="1969" y="3632"/>
                </a:lnTo>
                <a:lnTo>
                  <a:pt x="1953" y="3606"/>
                </a:lnTo>
                <a:lnTo>
                  <a:pt x="1938" y="3579"/>
                </a:lnTo>
                <a:lnTo>
                  <a:pt x="1922" y="3552"/>
                </a:lnTo>
                <a:lnTo>
                  <a:pt x="1908" y="3524"/>
                </a:lnTo>
                <a:lnTo>
                  <a:pt x="1894" y="3495"/>
                </a:lnTo>
                <a:lnTo>
                  <a:pt x="1880" y="3468"/>
                </a:lnTo>
                <a:lnTo>
                  <a:pt x="1866" y="3440"/>
                </a:lnTo>
                <a:lnTo>
                  <a:pt x="1851" y="3413"/>
                </a:lnTo>
                <a:lnTo>
                  <a:pt x="1835" y="3385"/>
                </a:lnTo>
                <a:lnTo>
                  <a:pt x="1819" y="3360"/>
                </a:lnTo>
                <a:lnTo>
                  <a:pt x="1801" y="3335"/>
                </a:lnTo>
                <a:lnTo>
                  <a:pt x="1793" y="3323"/>
                </a:lnTo>
                <a:lnTo>
                  <a:pt x="1783" y="3312"/>
                </a:lnTo>
                <a:lnTo>
                  <a:pt x="1772" y="3301"/>
                </a:lnTo>
                <a:lnTo>
                  <a:pt x="1762" y="3290"/>
                </a:lnTo>
                <a:lnTo>
                  <a:pt x="1762" y="3283"/>
                </a:lnTo>
                <a:lnTo>
                  <a:pt x="1763" y="3276"/>
                </a:lnTo>
                <a:lnTo>
                  <a:pt x="1765" y="3269"/>
                </a:lnTo>
                <a:lnTo>
                  <a:pt x="1767" y="3262"/>
                </a:lnTo>
                <a:lnTo>
                  <a:pt x="1774" y="3248"/>
                </a:lnTo>
                <a:lnTo>
                  <a:pt x="1781" y="3234"/>
                </a:lnTo>
                <a:lnTo>
                  <a:pt x="1788" y="3218"/>
                </a:lnTo>
                <a:lnTo>
                  <a:pt x="1794" y="3204"/>
                </a:lnTo>
                <a:lnTo>
                  <a:pt x="1796" y="3198"/>
                </a:lnTo>
                <a:lnTo>
                  <a:pt x="1798" y="3190"/>
                </a:lnTo>
                <a:lnTo>
                  <a:pt x="1799" y="3183"/>
                </a:lnTo>
                <a:lnTo>
                  <a:pt x="1800" y="3176"/>
                </a:lnTo>
                <a:lnTo>
                  <a:pt x="1794" y="3162"/>
                </a:lnTo>
                <a:lnTo>
                  <a:pt x="1787" y="3147"/>
                </a:lnTo>
                <a:lnTo>
                  <a:pt x="1783" y="3131"/>
                </a:lnTo>
                <a:lnTo>
                  <a:pt x="1778" y="3115"/>
                </a:lnTo>
                <a:lnTo>
                  <a:pt x="1774" y="3098"/>
                </a:lnTo>
                <a:lnTo>
                  <a:pt x="1771" y="3081"/>
                </a:lnTo>
                <a:lnTo>
                  <a:pt x="1769" y="3063"/>
                </a:lnTo>
                <a:lnTo>
                  <a:pt x="1766" y="3046"/>
                </a:lnTo>
                <a:lnTo>
                  <a:pt x="1764" y="3011"/>
                </a:lnTo>
                <a:lnTo>
                  <a:pt x="1762" y="2976"/>
                </a:lnTo>
                <a:lnTo>
                  <a:pt x="1762" y="2943"/>
                </a:lnTo>
                <a:lnTo>
                  <a:pt x="1762" y="2914"/>
                </a:lnTo>
                <a:lnTo>
                  <a:pt x="1749" y="2907"/>
                </a:lnTo>
                <a:lnTo>
                  <a:pt x="1737" y="2900"/>
                </a:lnTo>
                <a:lnTo>
                  <a:pt x="1726" y="2893"/>
                </a:lnTo>
                <a:lnTo>
                  <a:pt x="1717" y="2887"/>
                </a:lnTo>
                <a:lnTo>
                  <a:pt x="1710" y="2879"/>
                </a:lnTo>
                <a:lnTo>
                  <a:pt x="1702" y="2871"/>
                </a:lnTo>
                <a:lnTo>
                  <a:pt x="1697" y="2863"/>
                </a:lnTo>
                <a:lnTo>
                  <a:pt x="1691" y="2855"/>
                </a:lnTo>
                <a:lnTo>
                  <a:pt x="1673" y="2816"/>
                </a:lnTo>
                <a:lnTo>
                  <a:pt x="1651" y="2765"/>
                </a:lnTo>
                <a:lnTo>
                  <a:pt x="1652" y="2757"/>
                </a:lnTo>
                <a:lnTo>
                  <a:pt x="1654" y="2747"/>
                </a:lnTo>
                <a:lnTo>
                  <a:pt x="1658" y="2737"/>
                </a:lnTo>
                <a:lnTo>
                  <a:pt x="1664" y="2725"/>
                </a:lnTo>
                <a:lnTo>
                  <a:pt x="1677" y="2699"/>
                </a:lnTo>
                <a:lnTo>
                  <a:pt x="1693" y="2672"/>
                </a:lnTo>
                <a:lnTo>
                  <a:pt x="1712" y="2643"/>
                </a:lnTo>
                <a:lnTo>
                  <a:pt x="1730" y="2618"/>
                </a:lnTo>
                <a:lnTo>
                  <a:pt x="1747" y="2595"/>
                </a:lnTo>
                <a:lnTo>
                  <a:pt x="1762" y="2578"/>
                </a:lnTo>
                <a:lnTo>
                  <a:pt x="1762" y="2353"/>
                </a:lnTo>
                <a:lnTo>
                  <a:pt x="1651" y="2243"/>
                </a:lnTo>
                <a:lnTo>
                  <a:pt x="1651" y="2090"/>
                </a:lnTo>
                <a:lnTo>
                  <a:pt x="1641" y="2081"/>
                </a:lnTo>
                <a:lnTo>
                  <a:pt x="1631" y="2070"/>
                </a:lnTo>
                <a:lnTo>
                  <a:pt x="1624" y="2060"/>
                </a:lnTo>
                <a:lnTo>
                  <a:pt x="1615" y="2049"/>
                </a:lnTo>
                <a:lnTo>
                  <a:pt x="1608" y="2039"/>
                </a:lnTo>
                <a:lnTo>
                  <a:pt x="1602" y="2028"/>
                </a:lnTo>
                <a:lnTo>
                  <a:pt x="1596" y="2017"/>
                </a:lnTo>
                <a:lnTo>
                  <a:pt x="1591" y="2006"/>
                </a:lnTo>
                <a:lnTo>
                  <a:pt x="1583" y="1986"/>
                </a:lnTo>
                <a:lnTo>
                  <a:pt x="1577" y="1964"/>
                </a:lnTo>
                <a:lnTo>
                  <a:pt x="1573" y="1941"/>
                </a:lnTo>
                <a:lnTo>
                  <a:pt x="1570" y="1918"/>
                </a:lnTo>
                <a:lnTo>
                  <a:pt x="1569" y="1895"/>
                </a:lnTo>
                <a:lnTo>
                  <a:pt x="1569" y="1872"/>
                </a:lnTo>
                <a:lnTo>
                  <a:pt x="1570" y="1848"/>
                </a:lnTo>
                <a:lnTo>
                  <a:pt x="1571" y="1823"/>
                </a:lnTo>
                <a:lnTo>
                  <a:pt x="1573" y="1772"/>
                </a:lnTo>
                <a:lnTo>
                  <a:pt x="1576" y="1717"/>
                </a:lnTo>
                <a:lnTo>
                  <a:pt x="1565" y="1707"/>
                </a:lnTo>
                <a:lnTo>
                  <a:pt x="1553" y="1698"/>
                </a:lnTo>
                <a:lnTo>
                  <a:pt x="1541" y="1689"/>
                </a:lnTo>
                <a:lnTo>
                  <a:pt x="1528" y="1680"/>
                </a:lnTo>
                <a:lnTo>
                  <a:pt x="1514" y="1673"/>
                </a:lnTo>
                <a:lnTo>
                  <a:pt x="1501" y="1665"/>
                </a:lnTo>
                <a:lnTo>
                  <a:pt x="1487" y="1658"/>
                </a:lnTo>
                <a:lnTo>
                  <a:pt x="1472" y="1652"/>
                </a:lnTo>
                <a:lnTo>
                  <a:pt x="1442" y="1641"/>
                </a:lnTo>
                <a:lnTo>
                  <a:pt x="1411" y="1631"/>
                </a:lnTo>
                <a:lnTo>
                  <a:pt x="1379" y="1623"/>
                </a:lnTo>
                <a:lnTo>
                  <a:pt x="1345" y="1618"/>
                </a:lnTo>
                <a:lnTo>
                  <a:pt x="1313" y="1614"/>
                </a:lnTo>
                <a:lnTo>
                  <a:pt x="1279" y="1609"/>
                </a:lnTo>
                <a:lnTo>
                  <a:pt x="1245" y="1607"/>
                </a:lnTo>
                <a:lnTo>
                  <a:pt x="1212" y="1605"/>
                </a:lnTo>
                <a:lnTo>
                  <a:pt x="1148" y="1604"/>
                </a:lnTo>
                <a:lnTo>
                  <a:pt x="1088" y="1604"/>
                </a:lnTo>
                <a:lnTo>
                  <a:pt x="1012" y="1679"/>
                </a:lnTo>
                <a:lnTo>
                  <a:pt x="991" y="1679"/>
                </a:lnTo>
                <a:lnTo>
                  <a:pt x="969" y="1676"/>
                </a:lnTo>
                <a:lnTo>
                  <a:pt x="946" y="1673"/>
                </a:lnTo>
                <a:lnTo>
                  <a:pt x="923" y="1668"/>
                </a:lnTo>
                <a:lnTo>
                  <a:pt x="875" y="1655"/>
                </a:lnTo>
                <a:lnTo>
                  <a:pt x="826" y="1642"/>
                </a:lnTo>
                <a:lnTo>
                  <a:pt x="778" y="1628"/>
                </a:lnTo>
                <a:lnTo>
                  <a:pt x="729" y="1616"/>
                </a:lnTo>
                <a:lnTo>
                  <a:pt x="706" y="1610"/>
                </a:lnTo>
                <a:lnTo>
                  <a:pt x="684" y="1607"/>
                </a:lnTo>
                <a:lnTo>
                  <a:pt x="661" y="1605"/>
                </a:lnTo>
                <a:lnTo>
                  <a:pt x="639" y="1604"/>
                </a:lnTo>
                <a:lnTo>
                  <a:pt x="562" y="1679"/>
                </a:lnTo>
                <a:lnTo>
                  <a:pt x="545" y="1673"/>
                </a:lnTo>
                <a:lnTo>
                  <a:pt x="528" y="1664"/>
                </a:lnTo>
                <a:lnTo>
                  <a:pt x="510" y="1655"/>
                </a:lnTo>
                <a:lnTo>
                  <a:pt x="493" y="1644"/>
                </a:lnTo>
                <a:lnTo>
                  <a:pt x="458" y="1623"/>
                </a:lnTo>
                <a:lnTo>
                  <a:pt x="424" y="1598"/>
                </a:lnTo>
                <a:lnTo>
                  <a:pt x="389" y="1572"/>
                </a:lnTo>
                <a:lnTo>
                  <a:pt x="355" y="1544"/>
                </a:lnTo>
                <a:lnTo>
                  <a:pt x="321" y="1514"/>
                </a:lnTo>
                <a:lnTo>
                  <a:pt x="288" y="1484"/>
                </a:lnTo>
                <a:lnTo>
                  <a:pt x="221" y="1421"/>
                </a:lnTo>
                <a:lnTo>
                  <a:pt x="158" y="1355"/>
                </a:lnTo>
                <a:lnTo>
                  <a:pt x="97" y="1293"/>
                </a:lnTo>
                <a:lnTo>
                  <a:pt x="38" y="1234"/>
                </a:lnTo>
                <a:lnTo>
                  <a:pt x="50" y="1209"/>
                </a:lnTo>
                <a:lnTo>
                  <a:pt x="59" y="1188"/>
                </a:lnTo>
                <a:lnTo>
                  <a:pt x="62" y="1181"/>
                </a:lnTo>
                <a:lnTo>
                  <a:pt x="64" y="1173"/>
                </a:lnTo>
                <a:lnTo>
                  <a:pt x="66" y="1165"/>
                </a:lnTo>
                <a:lnTo>
                  <a:pt x="66" y="1158"/>
                </a:lnTo>
                <a:lnTo>
                  <a:pt x="66" y="1151"/>
                </a:lnTo>
                <a:lnTo>
                  <a:pt x="64" y="1143"/>
                </a:lnTo>
                <a:lnTo>
                  <a:pt x="62" y="1137"/>
                </a:lnTo>
                <a:lnTo>
                  <a:pt x="59" y="1128"/>
                </a:lnTo>
                <a:lnTo>
                  <a:pt x="50" y="1110"/>
                </a:lnTo>
                <a:lnTo>
                  <a:pt x="38" y="1086"/>
                </a:lnTo>
                <a:lnTo>
                  <a:pt x="44" y="1070"/>
                </a:lnTo>
                <a:lnTo>
                  <a:pt x="50" y="1055"/>
                </a:lnTo>
                <a:lnTo>
                  <a:pt x="55" y="1039"/>
                </a:lnTo>
                <a:lnTo>
                  <a:pt x="60" y="1022"/>
                </a:lnTo>
                <a:lnTo>
                  <a:pt x="63" y="1006"/>
                </a:lnTo>
                <a:lnTo>
                  <a:pt x="66" y="989"/>
                </a:lnTo>
                <a:lnTo>
                  <a:pt x="68" y="971"/>
                </a:lnTo>
                <a:lnTo>
                  <a:pt x="71" y="954"/>
                </a:lnTo>
                <a:lnTo>
                  <a:pt x="74" y="919"/>
                </a:lnTo>
                <a:lnTo>
                  <a:pt x="75" y="885"/>
                </a:lnTo>
                <a:lnTo>
                  <a:pt x="76" y="852"/>
                </a:lnTo>
                <a:lnTo>
                  <a:pt x="76" y="823"/>
                </a:lnTo>
                <a:lnTo>
                  <a:pt x="0" y="750"/>
                </a:lnTo>
                <a:lnTo>
                  <a:pt x="677" y="72"/>
                </a:lnTo>
                <a:lnTo>
                  <a:pt x="694" y="74"/>
                </a:lnTo>
                <a:lnTo>
                  <a:pt x="719" y="78"/>
                </a:lnTo>
                <a:lnTo>
                  <a:pt x="747" y="81"/>
                </a:lnTo>
                <a:lnTo>
                  <a:pt x="774" y="82"/>
                </a:lnTo>
                <a:lnTo>
                  <a:pt x="785" y="82"/>
                </a:lnTo>
                <a:lnTo>
                  <a:pt x="795" y="80"/>
                </a:lnTo>
                <a:lnTo>
                  <a:pt x="799" y="79"/>
                </a:lnTo>
                <a:lnTo>
                  <a:pt x="802" y="77"/>
                </a:lnTo>
                <a:lnTo>
                  <a:pt x="806" y="74"/>
                </a:lnTo>
                <a:lnTo>
                  <a:pt x="807" y="72"/>
                </a:lnTo>
                <a:lnTo>
                  <a:pt x="808" y="70"/>
                </a:lnTo>
                <a:lnTo>
                  <a:pt x="809" y="67"/>
                </a:lnTo>
                <a:lnTo>
                  <a:pt x="808" y="62"/>
                </a:lnTo>
                <a:lnTo>
                  <a:pt x="806" y="58"/>
                </a:lnTo>
                <a:lnTo>
                  <a:pt x="803" y="53"/>
                </a:lnTo>
                <a:lnTo>
                  <a:pt x="799" y="47"/>
                </a:lnTo>
                <a:lnTo>
                  <a:pt x="794" y="42"/>
                </a:lnTo>
                <a:lnTo>
                  <a:pt x="787" y="34"/>
                </a:lnTo>
                <a:lnTo>
                  <a:pt x="813" y="34"/>
                </a:lnTo>
                <a:lnTo>
                  <a:pt x="858" y="34"/>
                </a:lnTo>
                <a:lnTo>
                  <a:pt x="915" y="33"/>
                </a:lnTo>
                <a:lnTo>
                  <a:pt x="980" y="30"/>
                </a:lnTo>
                <a:lnTo>
                  <a:pt x="1014" y="29"/>
                </a:lnTo>
                <a:lnTo>
                  <a:pt x="1047" y="26"/>
                </a:lnTo>
                <a:lnTo>
                  <a:pt x="1078" y="23"/>
                </a:lnTo>
                <a:lnTo>
                  <a:pt x="1109" y="20"/>
                </a:lnTo>
                <a:lnTo>
                  <a:pt x="1137" y="15"/>
                </a:lnTo>
                <a:lnTo>
                  <a:pt x="1162" y="11"/>
                </a:lnTo>
                <a:lnTo>
                  <a:pt x="1183" y="6"/>
                </a:lnTo>
                <a:lnTo>
                  <a:pt x="1198" y="0"/>
                </a:lnTo>
                <a:lnTo>
                  <a:pt x="1220" y="6"/>
                </a:lnTo>
                <a:lnTo>
                  <a:pt x="1243" y="10"/>
                </a:lnTo>
                <a:lnTo>
                  <a:pt x="1266" y="12"/>
                </a:lnTo>
                <a:lnTo>
                  <a:pt x="1290" y="14"/>
                </a:lnTo>
                <a:lnTo>
                  <a:pt x="1314" y="15"/>
                </a:lnTo>
                <a:lnTo>
                  <a:pt x="1338" y="15"/>
                </a:lnTo>
                <a:lnTo>
                  <a:pt x="1362" y="14"/>
                </a:lnTo>
                <a:lnTo>
                  <a:pt x="1387" y="13"/>
                </a:lnTo>
                <a:lnTo>
                  <a:pt x="1436" y="9"/>
                </a:lnTo>
                <a:lnTo>
                  <a:pt x="1484" y="5"/>
                </a:lnTo>
                <a:lnTo>
                  <a:pt x="1531" y="1"/>
                </a:lnTo>
                <a:lnTo>
                  <a:pt x="1576" y="0"/>
                </a:lnTo>
                <a:lnTo>
                  <a:pt x="1590" y="26"/>
                </a:lnTo>
                <a:lnTo>
                  <a:pt x="1605" y="50"/>
                </a:lnTo>
                <a:lnTo>
                  <a:pt x="1621" y="73"/>
                </a:lnTo>
                <a:lnTo>
                  <a:pt x="1639" y="94"/>
                </a:lnTo>
                <a:lnTo>
                  <a:pt x="1655" y="113"/>
                </a:lnTo>
                <a:lnTo>
                  <a:pt x="1674" y="130"/>
                </a:lnTo>
                <a:lnTo>
                  <a:pt x="1692" y="146"/>
                </a:lnTo>
                <a:lnTo>
                  <a:pt x="1711" y="163"/>
                </a:lnTo>
                <a:lnTo>
                  <a:pt x="1751" y="193"/>
                </a:lnTo>
                <a:lnTo>
                  <a:pt x="1791" y="225"/>
                </a:lnTo>
                <a:lnTo>
                  <a:pt x="1812" y="241"/>
                </a:lnTo>
                <a:lnTo>
                  <a:pt x="1833" y="259"/>
                </a:lnTo>
                <a:lnTo>
                  <a:pt x="1855" y="277"/>
                </a:lnTo>
                <a:lnTo>
                  <a:pt x="1875" y="297"/>
                </a:lnTo>
                <a:lnTo>
                  <a:pt x="2025" y="297"/>
                </a:lnTo>
                <a:lnTo>
                  <a:pt x="2025" y="290"/>
                </a:lnTo>
                <a:lnTo>
                  <a:pt x="2026" y="284"/>
                </a:lnTo>
                <a:lnTo>
                  <a:pt x="2028" y="277"/>
                </a:lnTo>
                <a:lnTo>
                  <a:pt x="2030" y="270"/>
                </a:lnTo>
                <a:lnTo>
                  <a:pt x="2037" y="257"/>
                </a:lnTo>
                <a:lnTo>
                  <a:pt x="2043" y="241"/>
                </a:lnTo>
                <a:lnTo>
                  <a:pt x="2050" y="227"/>
                </a:lnTo>
                <a:lnTo>
                  <a:pt x="2056" y="214"/>
                </a:lnTo>
                <a:lnTo>
                  <a:pt x="2059" y="206"/>
                </a:lnTo>
                <a:lnTo>
                  <a:pt x="2061" y="200"/>
                </a:lnTo>
                <a:lnTo>
                  <a:pt x="2062" y="193"/>
                </a:lnTo>
                <a:lnTo>
                  <a:pt x="2062" y="187"/>
                </a:lnTo>
                <a:lnTo>
                  <a:pt x="2079" y="187"/>
                </a:lnTo>
                <a:lnTo>
                  <a:pt x="2097" y="188"/>
                </a:lnTo>
                <a:lnTo>
                  <a:pt x="2114" y="189"/>
                </a:lnTo>
                <a:lnTo>
                  <a:pt x="2131" y="191"/>
                </a:lnTo>
                <a:lnTo>
                  <a:pt x="2164" y="197"/>
                </a:lnTo>
                <a:lnTo>
                  <a:pt x="2197" y="203"/>
                </a:lnTo>
                <a:lnTo>
                  <a:pt x="2264" y="219"/>
                </a:lnTo>
                <a:lnTo>
                  <a:pt x="2330" y="238"/>
                </a:lnTo>
                <a:lnTo>
                  <a:pt x="2364" y="246"/>
                </a:lnTo>
                <a:lnTo>
                  <a:pt x="2398" y="253"/>
                </a:lnTo>
                <a:lnTo>
                  <a:pt x="2433" y="260"/>
                </a:lnTo>
                <a:lnTo>
                  <a:pt x="2469" y="265"/>
                </a:lnTo>
                <a:lnTo>
                  <a:pt x="2487" y="267"/>
                </a:lnTo>
                <a:lnTo>
                  <a:pt x="2506" y="269"/>
                </a:lnTo>
                <a:lnTo>
                  <a:pt x="2525" y="270"/>
                </a:lnTo>
                <a:lnTo>
                  <a:pt x="2545" y="270"/>
                </a:lnTo>
                <a:lnTo>
                  <a:pt x="2565" y="269"/>
                </a:lnTo>
                <a:lnTo>
                  <a:pt x="2584" y="267"/>
                </a:lnTo>
                <a:lnTo>
                  <a:pt x="2605" y="265"/>
                </a:lnTo>
                <a:lnTo>
                  <a:pt x="2626" y="263"/>
                </a:lnTo>
                <a:lnTo>
                  <a:pt x="2641" y="264"/>
                </a:lnTo>
                <a:lnTo>
                  <a:pt x="2658" y="267"/>
                </a:lnTo>
                <a:lnTo>
                  <a:pt x="2677" y="274"/>
                </a:lnTo>
                <a:lnTo>
                  <a:pt x="2695" y="279"/>
                </a:lnTo>
                <a:lnTo>
                  <a:pt x="2724" y="291"/>
                </a:lnTo>
                <a:lnTo>
                  <a:pt x="2736" y="297"/>
                </a:lnTo>
                <a:lnTo>
                  <a:pt x="2774" y="335"/>
                </a:lnTo>
                <a:lnTo>
                  <a:pt x="2960" y="674"/>
                </a:lnTo>
                <a:lnTo>
                  <a:pt x="3037" y="674"/>
                </a:lnTo>
                <a:lnTo>
                  <a:pt x="3040" y="678"/>
                </a:lnTo>
                <a:lnTo>
                  <a:pt x="3043" y="682"/>
                </a:lnTo>
                <a:lnTo>
                  <a:pt x="3047" y="687"/>
                </a:lnTo>
                <a:lnTo>
                  <a:pt x="3049" y="694"/>
                </a:lnTo>
                <a:lnTo>
                  <a:pt x="3054" y="708"/>
                </a:lnTo>
                <a:lnTo>
                  <a:pt x="3059" y="725"/>
                </a:lnTo>
                <a:lnTo>
                  <a:pt x="3062" y="742"/>
                </a:lnTo>
                <a:lnTo>
                  <a:pt x="3065" y="762"/>
                </a:lnTo>
                <a:lnTo>
                  <a:pt x="3068" y="782"/>
                </a:lnTo>
                <a:lnTo>
                  <a:pt x="3070" y="804"/>
                </a:lnTo>
                <a:lnTo>
                  <a:pt x="3073" y="846"/>
                </a:lnTo>
                <a:lnTo>
                  <a:pt x="3074" y="884"/>
                </a:lnTo>
                <a:lnTo>
                  <a:pt x="3075" y="915"/>
                </a:lnTo>
                <a:lnTo>
                  <a:pt x="3075" y="936"/>
                </a:lnTo>
                <a:lnTo>
                  <a:pt x="3116" y="978"/>
                </a:lnTo>
                <a:lnTo>
                  <a:pt x="3179" y="1042"/>
                </a:lnTo>
                <a:lnTo>
                  <a:pt x="3254" y="1118"/>
                </a:lnTo>
                <a:lnTo>
                  <a:pt x="3338" y="1199"/>
                </a:lnTo>
                <a:lnTo>
                  <a:pt x="3379" y="1238"/>
                </a:lnTo>
                <a:lnTo>
                  <a:pt x="3421" y="1275"/>
                </a:lnTo>
                <a:lnTo>
                  <a:pt x="3460" y="1309"/>
                </a:lnTo>
                <a:lnTo>
                  <a:pt x="3497" y="1338"/>
                </a:lnTo>
                <a:lnTo>
                  <a:pt x="3513" y="1350"/>
                </a:lnTo>
                <a:lnTo>
                  <a:pt x="3530" y="1361"/>
                </a:lnTo>
                <a:lnTo>
                  <a:pt x="3545" y="1369"/>
                </a:lnTo>
                <a:lnTo>
                  <a:pt x="3559" y="1376"/>
                </a:lnTo>
                <a:lnTo>
                  <a:pt x="3571" y="1381"/>
                </a:lnTo>
                <a:lnTo>
                  <a:pt x="3582" y="1383"/>
                </a:lnTo>
                <a:lnTo>
                  <a:pt x="3592" y="1385"/>
                </a:lnTo>
                <a:lnTo>
                  <a:pt x="3600" y="1382"/>
                </a:lnTo>
                <a:lnTo>
                  <a:pt x="3608" y="1383"/>
                </a:lnTo>
                <a:lnTo>
                  <a:pt x="3630" y="1388"/>
                </a:lnTo>
                <a:lnTo>
                  <a:pt x="3663" y="1393"/>
                </a:lnTo>
                <a:lnTo>
                  <a:pt x="3703" y="1400"/>
                </a:lnTo>
                <a:lnTo>
                  <a:pt x="3746" y="1406"/>
                </a:lnTo>
                <a:lnTo>
                  <a:pt x="3789" y="1412"/>
                </a:lnTo>
                <a:lnTo>
                  <a:pt x="3830" y="1415"/>
                </a:lnTo>
                <a:lnTo>
                  <a:pt x="3862" y="1417"/>
                </a:lnTo>
                <a:lnTo>
                  <a:pt x="3935" y="1344"/>
                </a:lnTo>
                <a:lnTo>
                  <a:pt x="3946" y="1358"/>
                </a:lnTo>
                <a:lnTo>
                  <a:pt x="3955" y="1370"/>
                </a:lnTo>
                <a:lnTo>
                  <a:pt x="3959" y="1380"/>
                </a:lnTo>
                <a:lnTo>
                  <a:pt x="3960" y="1386"/>
                </a:lnTo>
                <a:lnTo>
                  <a:pt x="3960" y="1387"/>
                </a:lnTo>
                <a:lnTo>
                  <a:pt x="3959" y="1387"/>
                </a:lnTo>
                <a:lnTo>
                  <a:pt x="3957" y="1385"/>
                </a:lnTo>
                <a:lnTo>
                  <a:pt x="3955" y="1380"/>
                </a:lnTo>
                <a:lnTo>
                  <a:pt x="3946" y="1367"/>
                </a:lnTo>
                <a:lnTo>
                  <a:pt x="3935" y="1344"/>
                </a:lnTo>
                <a:close/>
              </a:path>
            </a:pathLst>
          </a:custGeom>
          <a:solidFill>
            <a:srgbClr val="F8C3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 name="Freeform 40"/>
          <p:cNvSpPr>
            <a:spLocks/>
          </p:cNvSpPr>
          <p:nvPr/>
        </p:nvSpPr>
        <p:spPr bwMode="auto">
          <a:xfrm>
            <a:off x="5564352" y="4284477"/>
            <a:ext cx="917804" cy="858009"/>
          </a:xfrm>
          <a:custGeom>
            <a:avLst/>
            <a:gdLst/>
            <a:ahLst/>
            <a:cxnLst>
              <a:cxn ang="0">
                <a:pos x="3915" y="1459"/>
              </a:cxn>
              <a:cxn ang="0">
                <a:pos x="3848" y="1607"/>
              </a:cxn>
              <a:cxn ang="0">
                <a:pos x="3746" y="1733"/>
              </a:cxn>
              <a:cxn ang="0">
                <a:pos x="3617" y="1793"/>
              </a:cxn>
              <a:cxn ang="0">
                <a:pos x="3567" y="1891"/>
              </a:cxn>
              <a:cxn ang="0">
                <a:pos x="3430" y="2031"/>
              </a:cxn>
              <a:cxn ang="0">
                <a:pos x="3261" y="2319"/>
              </a:cxn>
              <a:cxn ang="0">
                <a:pos x="3321" y="2530"/>
              </a:cxn>
              <a:cxn ang="0">
                <a:pos x="3330" y="2624"/>
              </a:cxn>
              <a:cxn ang="0">
                <a:pos x="3279" y="2741"/>
              </a:cxn>
              <a:cxn ang="0">
                <a:pos x="3101" y="2858"/>
              </a:cxn>
              <a:cxn ang="0">
                <a:pos x="3068" y="2951"/>
              </a:cxn>
              <a:cxn ang="0">
                <a:pos x="3018" y="2960"/>
              </a:cxn>
              <a:cxn ang="0">
                <a:pos x="3018" y="3047"/>
              </a:cxn>
              <a:cxn ang="0">
                <a:pos x="3007" y="3167"/>
              </a:cxn>
              <a:cxn ang="0">
                <a:pos x="2914" y="3213"/>
              </a:cxn>
              <a:cxn ang="0">
                <a:pos x="2871" y="3293"/>
              </a:cxn>
              <a:cxn ang="0">
                <a:pos x="2872" y="3380"/>
              </a:cxn>
              <a:cxn ang="0">
                <a:pos x="2679" y="3506"/>
              </a:cxn>
              <a:cxn ang="0">
                <a:pos x="2630" y="3589"/>
              </a:cxn>
              <a:cxn ang="0">
                <a:pos x="2290" y="3683"/>
              </a:cxn>
              <a:cxn ang="0">
                <a:pos x="2014" y="3691"/>
              </a:cxn>
              <a:cxn ang="0">
                <a:pos x="1908" y="3524"/>
              </a:cxn>
              <a:cxn ang="0">
                <a:pos x="1793" y="3323"/>
              </a:cxn>
              <a:cxn ang="0">
                <a:pos x="1774" y="3248"/>
              </a:cxn>
              <a:cxn ang="0">
                <a:pos x="1794" y="3162"/>
              </a:cxn>
              <a:cxn ang="0">
                <a:pos x="1764" y="3011"/>
              </a:cxn>
              <a:cxn ang="0">
                <a:pos x="1710" y="2879"/>
              </a:cxn>
              <a:cxn ang="0">
                <a:pos x="1658" y="2737"/>
              </a:cxn>
              <a:cxn ang="0">
                <a:pos x="1762" y="2353"/>
              </a:cxn>
              <a:cxn ang="0">
                <a:pos x="1602" y="2028"/>
              </a:cxn>
              <a:cxn ang="0">
                <a:pos x="1569" y="1872"/>
              </a:cxn>
              <a:cxn ang="0">
                <a:pos x="1528" y="1680"/>
              </a:cxn>
              <a:cxn ang="0">
                <a:pos x="1345" y="1618"/>
              </a:cxn>
              <a:cxn ang="0">
                <a:pos x="991" y="1679"/>
              </a:cxn>
              <a:cxn ang="0">
                <a:pos x="706" y="1610"/>
              </a:cxn>
              <a:cxn ang="0">
                <a:pos x="493" y="1644"/>
              </a:cxn>
              <a:cxn ang="0">
                <a:pos x="158" y="1355"/>
              </a:cxn>
              <a:cxn ang="0">
                <a:pos x="66" y="1158"/>
              </a:cxn>
              <a:cxn ang="0">
                <a:pos x="50" y="1055"/>
              </a:cxn>
              <a:cxn ang="0">
                <a:pos x="75" y="885"/>
              </a:cxn>
              <a:cxn ang="0">
                <a:pos x="774" y="82"/>
              </a:cxn>
              <a:cxn ang="0">
                <a:pos x="809" y="67"/>
              </a:cxn>
              <a:cxn ang="0">
                <a:pos x="858" y="34"/>
              </a:cxn>
              <a:cxn ang="0">
                <a:pos x="1162" y="11"/>
              </a:cxn>
              <a:cxn ang="0">
                <a:pos x="1338" y="15"/>
              </a:cxn>
              <a:cxn ang="0">
                <a:pos x="1605" y="50"/>
              </a:cxn>
              <a:cxn ang="0">
                <a:pos x="1791" y="225"/>
              </a:cxn>
              <a:cxn ang="0">
                <a:pos x="2028" y="277"/>
              </a:cxn>
              <a:cxn ang="0">
                <a:pos x="2062" y="193"/>
              </a:cxn>
              <a:cxn ang="0">
                <a:pos x="2264" y="219"/>
              </a:cxn>
              <a:cxn ang="0">
                <a:pos x="2525" y="270"/>
              </a:cxn>
              <a:cxn ang="0">
                <a:pos x="2677" y="274"/>
              </a:cxn>
              <a:cxn ang="0">
                <a:pos x="3043" y="682"/>
              </a:cxn>
              <a:cxn ang="0">
                <a:pos x="3070" y="804"/>
              </a:cxn>
              <a:cxn ang="0">
                <a:pos x="3338" y="1199"/>
              </a:cxn>
              <a:cxn ang="0">
                <a:pos x="3559" y="1376"/>
              </a:cxn>
              <a:cxn ang="0">
                <a:pos x="3703" y="1400"/>
              </a:cxn>
              <a:cxn ang="0">
                <a:pos x="3959" y="1380"/>
              </a:cxn>
            </a:cxnLst>
            <a:rect l="0" t="0" r="r" b="b"/>
            <a:pathLst>
              <a:path w="3960" h="3702">
                <a:moveTo>
                  <a:pt x="3935" y="1344"/>
                </a:moveTo>
                <a:lnTo>
                  <a:pt x="3934" y="1358"/>
                </a:lnTo>
                <a:lnTo>
                  <a:pt x="3933" y="1374"/>
                </a:lnTo>
                <a:lnTo>
                  <a:pt x="3931" y="1390"/>
                </a:lnTo>
                <a:lnTo>
                  <a:pt x="3929" y="1406"/>
                </a:lnTo>
                <a:lnTo>
                  <a:pt x="3924" y="1424"/>
                </a:lnTo>
                <a:lnTo>
                  <a:pt x="3920" y="1441"/>
                </a:lnTo>
                <a:lnTo>
                  <a:pt x="3915" y="1459"/>
                </a:lnTo>
                <a:lnTo>
                  <a:pt x="3909" y="1477"/>
                </a:lnTo>
                <a:lnTo>
                  <a:pt x="3903" y="1496"/>
                </a:lnTo>
                <a:lnTo>
                  <a:pt x="3895" y="1514"/>
                </a:lnTo>
                <a:lnTo>
                  <a:pt x="3887" y="1533"/>
                </a:lnTo>
                <a:lnTo>
                  <a:pt x="3879" y="1551"/>
                </a:lnTo>
                <a:lnTo>
                  <a:pt x="3869" y="1570"/>
                </a:lnTo>
                <a:lnTo>
                  <a:pt x="3859" y="1589"/>
                </a:lnTo>
                <a:lnTo>
                  <a:pt x="3848" y="1607"/>
                </a:lnTo>
                <a:lnTo>
                  <a:pt x="3837" y="1625"/>
                </a:lnTo>
                <a:lnTo>
                  <a:pt x="3826" y="1642"/>
                </a:lnTo>
                <a:lnTo>
                  <a:pt x="3813" y="1658"/>
                </a:lnTo>
                <a:lnTo>
                  <a:pt x="3801" y="1675"/>
                </a:lnTo>
                <a:lnTo>
                  <a:pt x="3788" y="1691"/>
                </a:lnTo>
                <a:lnTo>
                  <a:pt x="3774" y="1705"/>
                </a:lnTo>
                <a:lnTo>
                  <a:pt x="3760" y="1719"/>
                </a:lnTo>
                <a:lnTo>
                  <a:pt x="3746" y="1733"/>
                </a:lnTo>
                <a:lnTo>
                  <a:pt x="3731" y="1745"/>
                </a:lnTo>
                <a:lnTo>
                  <a:pt x="3716" y="1755"/>
                </a:lnTo>
                <a:lnTo>
                  <a:pt x="3700" y="1765"/>
                </a:lnTo>
                <a:lnTo>
                  <a:pt x="3685" y="1773"/>
                </a:lnTo>
                <a:lnTo>
                  <a:pt x="3668" y="1781"/>
                </a:lnTo>
                <a:lnTo>
                  <a:pt x="3651" y="1786"/>
                </a:lnTo>
                <a:lnTo>
                  <a:pt x="3634" y="1790"/>
                </a:lnTo>
                <a:lnTo>
                  <a:pt x="3617" y="1793"/>
                </a:lnTo>
                <a:lnTo>
                  <a:pt x="3600" y="1794"/>
                </a:lnTo>
                <a:lnTo>
                  <a:pt x="3600" y="1808"/>
                </a:lnTo>
                <a:lnTo>
                  <a:pt x="3597" y="1822"/>
                </a:lnTo>
                <a:lnTo>
                  <a:pt x="3593" y="1835"/>
                </a:lnTo>
                <a:lnTo>
                  <a:pt x="3589" y="1849"/>
                </a:lnTo>
                <a:lnTo>
                  <a:pt x="3582" y="1863"/>
                </a:lnTo>
                <a:lnTo>
                  <a:pt x="3576" y="1877"/>
                </a:lnTo>
                <a:lnTo>
                  <a:pt x="3567" y="1891"/>
                </a:lnTo>
                <a:lnTo>
                  <a:pt x="3558" y="1904"/>
                </a:lnTo>
                <a:lnTo>
                  <a:pt x="3547" y="1917"/>
                </a:lnTo>
                <a:lnTo>
                  <a:pt x="3536" y="1931"/>
                </a:lnTo>
                <a:lnTo>
                  <a:pt x="3525" y="1944"/>
                </a:lnTo>
                <a:lnTo>
                  <a:pt x="3512" y="1957"/>
                </a:lnTo>
                <a:lnTo>
                  <a:pt x="3487" y="1982"/>
                </a:lnTo>
                <a:lnTo>
                  <a:pt x="3459" y="2007"/>
                </a:lnTo>
                <a:lnTo>
                  <a:pt x="3430" y="2031"/>
                </a:lnTo>
                <a:lnTo>
                  <a:pt x="3402" y="2054"/>
                </a:lnTo>
                <a:lnTo>
                  <a:pt x="3374" y="2076"/>
                </a:lnTo>
                <a:lnTo>
                  <a:pt x="3347" y="2097"/>
                </a:lnTo>
                <a:lnTo>
                  <a:pt x="3320" y="2117"/>
                </a:lnTo>
                <a:lnTo>
                  <a:pt x="3297" y="2135"/>
                </a:lnTo>
                <a:lnTo>
                  <a:pt x="3278" y="2151"/>
                </a:lnTo>
                <a:lnTo>
                  <a:pt x="3261" y="2167"/>
                </a:lnTo>
                <a:lnTo>
                  <a:pt x="3261" y="2319"/>
                </a:lnTo>
                <a:lnTo>
                  <a:pt x="3338" y="2391"/>
                </a:lnTo>
                <a:lnTo>
                  <a:pt x="3337" y="2412"/>
                </a:lnTo>
                <a:lnTo>
                  <a:pt x="3336" y="2431"/>
                </a:lnTo>
                <a:lnTo>
                  <a:pt x="3335" y="2448"/>
                </a:lnTo>
                <a:lnTo>
                  <a:pt x="3332" y="2465"/>
                </a:lnTo>
                <a:lnTo>
                  <a:pt x="3327" y="2493"/>
                </a:lnTo>
                <a:lnTo>
                  <a:pt x="3324" y="2518"/>
                </a:lnTo>
                <a:lnTo>
                  <a:pt x="3321" y="2530"/>
                </a:lnTo>
                <a:lnTo>
                  <a:pt x="3320" y="2542"/>
                </a:lnTo>
                <a:lnTo>
                  <a:pt x="3320" y="2553"/>
                </a:lnTo>
                <a:lnTo>
                  <a:pt x="3321" y="2565"/>
                </a:lnTo>
                <a:lnTo>
                  <a:pt x="3324" y="2577"/>
                </a:lnTo>
                <a:lnTo>
                  <a:pt x="3327" y="2589"/>
                </a:lnTo>
                <a:lnTo>
                  <a:pt x="3331" y="2602"/>
                </a:lnTo>
                <a:lnTo>
                  <a:pt x="3338" y="2616"/>
                </a:lnTo>
                <a:lnTo>
                  <a:pt x="3330" y="2624"/>
                </a:lnTo>
                <a:lnTo>
                  <a:pt x="3325" y="2631"/>
                </a:lnTo>
                <a:lnTo>
                  <a:pt x="3319" y="2641"/>
                </a:lnTo>
                <a:lnTo>
                  <a:pt x="3315" y="2650"/>
                </a:lnTo>
                <a:lnTo>
                  <a:pt x="3306" y="2670"/>
                </a:lnTo>
                <a:lnTo>
                  <a:pt x="3300" y="2690"/>
                </a:lnTo>
                <a:lnTo>
                  <a:pt x="3292" y="2711"/>
                </a:lnTo>
                <a:lnTo>
                  <a:pt x="3284" y="2731"/>
                </a:lnTo>
                <a:lnTo>
                  <a:pt x="3279" y="2741"/>
                </a:lnTo>
                <a:lnTo>
                  <a:pt x="3273" y="2749"/>
                </a:lnTo>
                <a:lnTo>
                  <a:pt x="3268" y="2757"/>
                </a:lnTo>
                <a:lnTo>
                  <a:pt x="3261" y="2765"/>
                </a:lnTo>
                <a:lnTo>
                  <a:pt x="3223" y="2803"/>
                </a:lnTo>
                <a:lnTo>
                  <a:pt x="3150" y="2803"/>
                </a:lnTo>
                <a:lnTo>
                  <a:pt x="3113" y="2841"/>
                </a:lnTo>
                <a:lnTo>
                  <a:pt x="3107" y="2849"/>
                </a:lnTo>
                <a:lnTo>
                  <a:pt x="3101" y="2858"/>
                </a:lnTo>
                <a:lnTo>
                  <a:pt x="3098" y="2868"/>
                </a:lnTo>
                <a:lnTo>
                  <a:pt x="3095" y="2879"/>
                </a:lnTo>
                <a:lnTo>
                  <a:pt x="3090" y="2903"/>
                </a:lnTo>
                <a:lnTo>
                  <a:pt x="3084" y="2925"/>
                </a:lnTo>
                <a:lnTo>
                  <a:pt x="3080" y="2935"/>
                </a:lnTo>
                <a:lnTo>
                  <a:pt x="3075" y="2945"/>
                </a:lnTo>
                <a:lnTo>
                  <a:pt x="3072" y="2948"/>
                </a:lnTo>
                <a:lnTo>
                  <a:pt x="3068" y="2951"/>
                </a:lnTo>
                <a:lnTo>
                  <a:pt x="3064" y="2954"/>
                </a:lnTo>
                <a:lnTo>
                  <a:pt x="3060" y="2957"/>
                </a:lnTo>
                <a:lnTo>
                  <a:pt x="3054" y="2959"/>
                </a:lnTo>
                <a:lnTo>
                  <a:pt x="3049" y="2961"/>
                </a:lnTo>
                <a:lnTo>
                  <a:pt x="3042" y="2961"/>
                </a:lnTo>
                <a:lnTo>
                  <a:pt x="3035" y="2962"/>
                </a:lnTo>
                <a:lnTo>
                  <a:pt x="3027" y="2961"/>
                </a:lnTo>
                <a:lnTo>
                  <a:pt x="3018" y="2960"/>
                </a:lnTo>
                <a:lnTo>
                  <a:pt x="3008" y="2958"/>
                </a:lnTo>
                <a:lnTo>
                  <a:pt x="2999" y="2955"/>
                </a:lnTo>
                <a:lnTo>
                  <a:pt x="2999" y="2969"/>
                </a:lnTo>
                <a:lnTo>
                  <a:pt x="3001" y="2981"/>
                </a:lnTo>
                <a:lnTo>
                  <a:pt x="3002" y="2993"/>
                </a:lnTo>
                <a:lnTo>
                  <a:pt x="3005" y="3005"/>
                </a:lnTo>
                <a:lnTo>
                  <a:pt x="3011" y="3026"/>
                </a:lnTo>
                <a:lnTo>
                  <a:pt x="3018" y="3047"/>
                </a:lnTo>
                <a:lnTo>
                  <a:pt x="3025" y="3068"/>
                </a:lnTo>
                <a:lnTo>
                  <a:pt x="3030" y="3091"/>
                </a:lnTo>
                <a:lnTo>
                  <a:pt x="3034" y="3103"/>
                </a:lnTo>
                <a:lnTo>
                  <a:pt x="3035" y="3115"/>
                </a:lnTo>
                <a:lnTo>
                  <a:pt x="3037" y="3128"/>
                </a:lnTo>
                <a:lnTo>
                  <a:pt x="3037" y="3142"/>
                </a:lnTo>
                <a:lnTo>
                  <a:pt x="3023" y="3155"/>
                </a:lnTo>
                <a:lnTo>
                  <a:pt x="3007" y="3167"/>
                </a:lnTo>
                <a:lnTo>
                  <a:pt x="2992" y="3180"/>
                </a:lnTo>
                <a:lnTo>
                  <a:pt x="2976" y="3191"/>
                </a:lnTo>
                <a:lnTo>
                  <a:pt x="2966" y="3195"/>
                </a:lnTo>
                <a:lnTo>
                  <a:pt x="2957" y="3200"/>
                </a:lnTo>
                <a:lnTo>
                  <a:pt x="2947" y="3204"/>
                </a:lnTo>
                <a:lnTo>
                  <a:pt x="2936" y="3207"/>
                </a:lnTo>
                <a:lnTo>
                  <a:pt x="2926" y="3211"/>
                </a:lnTo>
                <a:lnTo>
                  <a:pt x="2914" y="3213"/>
                </a:lnTo>
                <a:lnTo>
                  <a:pt x="2902" y="3214"/>
                </a:lnTo>
                <a:lnTo>
                  <a:pt x="2888" y="3214"/>
                </a:lnTo>
                <a:lnTo>
                  <a:pt x="2886" y="3230"/>
                </a:lnTo>
                <a:lnTo>
                  <a:pt x="2883" y="3248"/>
                </a:lnTo>
                <a:lnTo>
                  <a:pt x="2878" y="3265"/>
                </a:lnTo>
                <a:lnTo>
                  <a:pt x="2874" y="3281"/>
                </a:lnTo>
                <a:lnTo>
                  <a:pt x="2872" y="3287"/>
                </a:lnTo>
                <a:lnTo>
                  <a:pt x="2871" y="3293"/>
                </a:lnTo>
                <a:lnTo>
                  <a:pt x="2871" y="3297"/>
                </a:lnTo>
                <a:lnTo>
                  <a:pt x="2872" y="3300"/>
                </a:lnTo>
                <a:lnTo>
                  <a:pt x="2874" y="3300"/>
                </a:lnTo>
                <a:lnTo>
                  <a:pt x="2878" y="3299"/>
                </a:lnTo>
                <a:lnTo>
                  <a:pt x="2882" y="3296"/>
                </a:lnTo>
                <a:lnTo>
                  <a:pt x="2888" y="3290"/>
                </a:lnTo>
                <a:lnTo>
                  <a:pt x="2888" y="3367"/>
                </a:lnTo>
                <a:lnTo>
                  <a:pt x="2872" y="3380"/>
                </a:lnTo>
                <a:lnTo>
                  <a:pt x="2855" y="3392"/>
                </a:lnTo>
                <a:lnTo>
                  <a:pt x="2836" y="3405"/>
                </a:lnTo>
                <a:lnTo>
                  <a:pt x="2815" y="3417"/>
                </a:lnTo>
                <a:lnTo>
                  <a:pt x="2772" y="3441"/>
                </a:lnTo>
                <a:lnTo>
                  <a:pt x="2728" y="3468"/>
                </a:lnTo>
                <a:lnTo>
                  <a:pt x="2707" y="3482"/>
                </a:lnTo>
                <a:lnTo>
                  <a:pt x="2689" y="3498"/>
                </a:lnTo>
                <a:lnTo>
                  <a:pt x="2679" y="3506"/>
                </a:lnTo>
                <a:lnTo>
                  <a:pt x="2671" y="3515"/>
                </a:lnTo>
                <a:lnTo>
                  <a:pt x="2663" y="3524"/>
                </a:lnTo>
                <a:lnTo>
                  <a:pt x="2656" y="3534"/>
                </a:lnTo>
                <a:lnTo>
                  <a:pt x="2650" y="3543"/>
                </a:lnTo>
                <a:lnTo>
                  <a:pt x="2643" y="3554"/>
                </a:lnTo>
                <a:lnTo>
                  <a:pt x="2638" y="3565"/>
                </a:lnTo>
                <a:lnTo>
                  <a:pt x="2633" y="3577"/>
                </a:lnTo>
                <a:lnTo>
                  <a:pt x="2630" y="3589"/>
                </a:lnTo>
                <a:lnTo>
                  <a:pt x="2628" y="3601"/>
                </a:lnTo>
                <a:lnTo>
                  <a:pt x="2626" y="3615"/>
                </a:lnTo>
                <a:lnTo>
                  <a:pt x="2626" y="3629"/>
                </a:lnTo>
                <a:lnTo>
                  <a:pt x="2545" y="3642"/>
                </a:lnTo>
                <a:lnTo>
                  <a:pt x="2469" y="3655"/>
                </a:lnTo>
                <a:lnTo>
                  <a:pt x="2396" y="3667"/>
                </a:lnTo>
                <a:lnTo>
                  <a:pt x="2325" y="3678"/>
                </a:lnTo>
                <a:lnTo>
                  <a:pt x="2290" y="3683"/>
                </a:lnTo>
                <a:lnTo>
                  <a:pt x="2254" y="3687"/>
                </a:lnTo>
                <a:lnTo>
                  <a:pt x="2218" y="3692"/>
                </a:lnTo>
                <a:lnTo>
                  <a:pt x="2182" y="3695"/>
                </a:lnTo>
                <a:lnTo>
                  <a:pt x="2144" y="3697"/>
                </a:lnTo>
                <a:lnTo>
                  <a:pt x="2106" y="3699"/>
                </a:lnTo>
                <a:lnTo>
                  <a:pt x="2065" y="3701"/>
                </a:lnTo>
                <a:lnTo>
                  <a:pt x="2025" y="3702"/>
                </a:lnTo>
                <a:lnTo>
                  <a:pt x="2014" y="3691"/>
                </a:lnTo>
                <a:lnTo>
                  <a:pt x="2004" y="3680"/>
                </a:lnTo>
                <a:lnTo>
                  <a:pt x="1995" y="3669"/>
                </a:lnTo>
                <a:lnTo>
                  <a:pt x="1986" y="3657"/>
                </a:lnTo>
                <a:lnTo>
                  <a:pt x="1969" y="3632"/>
                </a:lnTo>
                <a:lnTo>
                  <a:pt x="1953" y="3606"/>
                </a:lnTo>
                <a:lnTo>
                  <a:pt x="1938" y="3579"/>
                </a:lnTo>
                <a:lnTo>
                  <a:pt x="1922" y="3552"/>
                </a:lnTo>
                <a:lnTo>
                  <a:pt x="1908" y="3524"/>
                </a:lnTo>
                <a:lnTo>
                  <a:pt x="1894" y="3495"/>
                </a:lnTo>
                <a:lnTo>
                  <a:pt x="1880" y="3468"/>
                </a:lnTo>
                <a:lnTo>
                  <a:pt x="1866" y="3440"/>
                </a:lnTo>
                <a:lnTo>
                  <a:pt x="1851" y="3413"/>
                </a:lnTo>
                <a:lnTo>
                  <a:pt x="1835" y="3385"/>
                </a:lnTo>
                <a:lnTo>
                  <a:pt x="1819" y="3360"/>
                </a:lnTo>
                <a:lnTo>
                  <a:pt x="1801" y="3335"/>
                </a:lnTo>
                <a:lnTo>
                  <a:pt x="1793" y="3323"/>
                </a:lnTo>
                <a:lnTo>
                  <a:pt x="1783" y="3312"/>
                </a:lnTo>
                <a:lnTo>
                  <a:pt x="1772" y="3301"/>
                </a:lnTo>
                <a:lnTo>
                  <a:pt x="1762" y="3290"/>
                </a:lnTo>
                <a:lnTo>
                  <a:pt x="1762" y="3283"/>
                </a:lnTo>
                <a:lnTo>
                  <a:pt x="1763" y="3276"/>
                </a:lnTo>
                <a:lnTo>
                  <a:pt x="1765" y="3269"/>
                </a:lnTo>
                <a:lnTo>
                  <a:pt x="1767" y="3262"/>
                </a:lnTo>
                <a:lnTo>
                  <a:pt x="1774" y="3248"/>
                </a:lnTo>
                <a:lnTo>
                  <a:pt x="1781" y="3234"/>
                </a:lnTo>
                <a:lnTo>
                  <a:pt x="1788" y="3218"/>
                </a:lnTo>
                <a:lnTo>
                  <a:pt x="1794" y="3204"/>
                </a:lnTo>
                <a:lnTo>
                  <a:pt x="1796" y="3198"/>
                </a:lnTo>
                <a:lnTo>
                  <a:pt x="1798" y="3190"/>
                </a:lnTo>
                <a:lnTo>
                  <a:pt x="1799" y="3183"/>
                </a:lnTo>
                <a:lnTo>
                  <a:pt x="1800" y="3176"/>
                </a:lnTo>
                <a:lnTo>
                  <a:pt x="1794" y="3162"/>
                </a:lnTo>
                <a:lnTo>
                  <a:pt x="1787" y="3147"/>
                </a:lnTo>
                <a:lnTo>
                  <a:pt x="1783" y="3131"/>
                </a:lnTo>
                <a:lnTo>
                  <a:pt x="1778" y="3115"/>
                </a:lnTo>
                <a:lnTo>
                  <a:pt x="1774" y="3098"/>
                </a:lnTo>
                <a:lnTo>
                  <a:pt x="1771" y="3081"/>
                </a:lnTo>
                <a:lnTo>
                  <a:pt x="1769" y="3063"/>
                </a:lnTo>
                <a:lnTo>
                  <a:pt x="1766" y="3046"/>
                </a:lnTo>
                <a:lnTo>
                  <a:pt x="1764" y="3011"/>
                </a:lnTo>
                <a:lnTo>
                  <a:pt x="1762" y="2976"/>
                </a:lnTo>
                <a:lnTo>
                  <a:pt x="1762" y="2943"/>
                </a:lnTo>
                <a:lnTo>
                  <a:pt x="1762" y="2914"/>
                </a:lnTo>
                <a:lnTo>
                  <a:pt x="1749" y="2907"/>
                </a:lnTo>
                <a:lnTo>
                  <a:pt x="1737" y="2900"/>
                </a:lnTo>
                <a:lnTo>
                  <a:pt x="1726" y="2893"/>
                </a:lnTo>
                <a:lnTo>
                  <a:pt x="1717" y="2887"/>
                </a:lnTo>
                <a:lnTo>
                  <a:pt x="1710" y="2879"/>
                </a:lnTo>
                <a:lnTo>
                  <a:pt x="1702" y="2871"/>
                </a:lnTo>
                <a:lnTo>
                  <a:pt x="1697" y="2863"/>
                </a:lnTo>
                <a:lnTo>
                  <a:pt x="1691" y="2855"/>
                </a:lnTo>
                <a:lnTo>
                  <a:pt x="1673" y="2816"/>
                </a:lnTo>
                <a:lnTo>
                  <a:pt x="1651" y="2765"/>
                </a:lnTo>
                <a:lnTo>
                  <a:pt x="1652" y="2757"/>
                </a:lnTo>
                <a:lnTo>
                  <a:pt x="1654" y="2747"/>
                </a:lnTo>
                <a:lnTo>
                  <a:pt x="1658" y="2737"/>
                </a:lnTo>
                <a:lnTo>
                  <a:pt x="1664" y="2725"/>
                </a:lnTo>
                <a:lnTo>
                  <a:pt x="1677" y="2699"/>
                </a:lnTo>
                <a:lnTo>
                  <a:pt x="1693" y="2672"/>
                </a:lnTo>
                <a:lnTo>
                  <a:pt x="1712" y="2643"/>
                </a:lnTo>
                <a:lnTo>
                  <a:pt x="1730" y="2618"/>
                </a:lnTo>
                <a:lnTo>
                  <a:pt x="1747" y="2595"/>
                </a:lnTo>
                <a:lnTo>
                  <a:pt x="1762" y="2578"/>
                </a:lnTo>
                <a:lnTo>
                  <a:pt x="1762" y="2353"/>
                </a:lnTo>
                <a:lnTo>
                  <a:pt x="1651" y="2243"/>
                </a:lnTo>
                <a:lnTo>
                  <a:pt x="1651" y="2090"/>
                </a:lnTo>
                <a:lnTo>
                  <a:pt x="1641" y="2081"/>
                </a:lnTo>
                <a:lnTo>
                  <a:pt x="1631" y="2070"/>
                </a:lnTo>
                <a:lnTo>
                  <a:pt x="1624" y="2060"/>
                </a:lnTo>
                <a:lnTo>
                  <a:pt x="1615" y="2049"/>
                </a:lnTo>
                <a:lnTo>
                  <a:pt x="1608" y="2039"/>
                </a:lnTo>
                <a:lnTo>
                  <a:pt x="1602" y="2028"/>
                </a:lnTo>
                <a:lnTo>
                  <a:pt x="1596" y="2017"/>
                </a:lnTo>
                <a:lnTo>
                  <a:pt x="1591" y="2006"/>
                </a:lnTo>
                <a:lnTo>
                  <a:pt x="1583" y="1986"/>
                </a:lnTo>
                <a:lnTo>
                  <a:pt x="1577" y="1964"/>
                </a:lnTo>
                <a:lnTo>
                  <a:pt x="1573" y="1941"/>
                </a:lnTo>
                <a:lnTo>
                  <a:pt x="1570" y="1918"/>
                </a:lnTo>
                <a:lnTo>
                  <a:pt x="1569" y="1895"/>
                </a:lnTo>
                <a:lnTo>
                  <a:pt x="1569" y="1872"/>
                </a:lnTo>
                <a:lnTo>
                  <a:pt x="1570" y="1848"/>
                </a:lnTo>
                <a:lnTo>
                  <a:pt x="1571" y="1823"/>
                </a:lnTo>
                <a:lnTo>
                  <a:pt x="1573" y="1772"/>
                </a:lnTo>
                <a:lnTo>
                  <a:pt x="1576" y="1717"/>
                </a:lnTo>
                <a:lnTo>
                  <a:pt x="1565" y="1707"/>
                </a:lnTo>
                <a:lnTo>
                  <a:pt x="1553" y="1698"/>
                </a:lnTo>
                <a:lnTo>
                  <a:pt x="1541" y="1689"/>
                </a:lnTo>
                <a:lnTo>
                  <a:pt x="1528" y="1680"/>
                </a:lnTo>
                <a:lnTo>
                  <a:pt x="1514" y="1673"/>
                </a:lnTo>
                <a:lnTo>
                  <a:pt x="1501" y="1665"/>
                </a:lnTo>
                <a:lnTo>
                  <a:pt x="1487" y="1658"/>
                </a:lnTo>
                <a:lnTo>
                  <a:pt x="1472" y="1652"/>
                </a:lnTo>
                <a:lnTo>
                  <a:pt x="1442" y="1641"/>
                </a:lnTo>
                <a:lnTo>
                  <a:pt x="1411" y="1631"/>
                </a:lnTo>
                <a:lnTo>
                  <a:pt x="1379" y="1623"/>
                </a:lnTo>
                <a:lnTo>
                  <a:pt x="1345" y="1618"/>
                </a:lnTo>
                <a:lnTo>
                  <a:pt x="1313" y="1614"/>
                </a:lnTo>
                <a:lnTo>
                  <a:pt x="1279" y="1609"/>
                </a:lnTo>
                <a:lnTo>
                  <a:pt x="1245" y="1607"/>
                </a:lnTo>
                <a:lnTo>
                  <a:pt x="1212" y="1605"/>
                </a:lnTo>
                <a:lnTo>
                  <a:pt x="1148" y="1604"/>
                </a:lnTo>
                <a:lnTo>
                  <a:pt x="1088" y="1604"/>
                </a:lnTo>
                <a:lnTo>
                  <a:pt x="1012" y="1679"/>
                </a:lnTo>
                <a:lnTo>
                  <a:pt x="991" y="1679"/>
                </a:lnTo>
                <a:lnTo>
                  <a:pt x="969" y="1676"/>
                </a:lnTo>
                <a:lnTo>
                  <a:pt x="946" y="1673"/>
                </a:lnTo>
                <a:lnTo>
                  <a:pt x="923" y="1668"/>
                </a:lnTo>
                <a:lnTo>
                  <a:pt x="875" y="1655"/>
                </a:lnTo>
                <a:lnTo>
                  <a:pt x="826" y="1642"/>
                </a:lnTo>
                <a:lnTo>
                  <a:pt x="778" y="1628"/>
                </a:lnTo>
                <a:lnTo>
                  <a:pt x="729" y="1616"/>
                </a:lnTo>
                <a:lnTo>
                  <a:pt x="706" y="1610"/>
                </a:lnTo>
                <a:lnTo>
                  <a:pt x="684" y="1607"/>
                </a:lnTo>
                <a:lnTo>
                  <a:pt x="661" y="1605"/>
                </a:lnTo>
                <a:lnTo>
                  <a:pt x="639" y="1604"/>
                </a:lnTo>
                <a:lnTo>
                  <a:pt x="562" y="1679"/>
                </a:lnTo>
                <a:lnTo>
                  <a:pt x="545" y="1673"/>
                </a:lnTo>
                <a:lnTo>
                  <a:pt x="528" y="1664"/>
                </a:lnTo>
                <a:lnTo>
                  <a:pt x="510" y="1655"/>
                </a:lnTo>
                <a:lnTo>
                  <a:pt x="493" y="1644"/>
                </a:lnTo>
                <a:lnTo>
                  <a:pt x="458" y="1623"/>
                </a:lnTo>
                <a:lnTo>
                  <a:pt x="424" y="1598"/>
                </a:lnTo>
                <a:lnTo>
                  <a:pt x="389" y="1572"/>
                </a:lnTo>
                <a:lnTo>
                  <a:pt x="355" y="1544"/>
                </a:lnTo>
                <a:lnTo>
                  <a:pt x="321" y="1514"/>
                </a:lnTo>
                <a:lnTo>
                  <a:pt x="288" y="1484"/>
                </a:lnTo>
                <a:lnTo>
                  <a:pt x="221" y="1421"/>
                </a:lnTo>
                <a:lnTo>
                  <a:pt x="158" y="1355"/>
                </a:lnTo>
                <a:lnTo>
                  <a:pt x="97" y="1293"/>
                </a:lnTo>
                <a:lnTo>
                  <a:pt x="38" y="1234"/>
                </a:lnTo>
                <a:lnTo>
                  <a:pt x="50" y="1209"/>
                </a:lnTo>
                <a:lnTo>
                  <a:pt x="59" y="1188"/>
                </a:lnTo>
                <a:lnTo>
                  <a:pt x="62" y="1181"/>
                </a:lnTo>
                <a:lnTo>
                  <a:pt x="64" y="1173"/>
                </a:lnTo>
                <a:lnTo>
                  <a:pt x="66" y="1165"/>
                </a:lnTo>
                <a:lnTo>
                  <a:pt x="66" y="1158"/>
                </a:lnTo>
                <a:lnTo>
                  <a:pt x="66" y="1151"/>
                </a:lnTo>
                <a:lnTo>
                  <a:pt x="64" y="1143"/>
                </a:lnTo>
                <a:lnTo>
                  <a:pt x="62" y="1137"/>
                </a:lnTo>
                <a:lnTo>
                  <a:pt x="59" y="1128"/>
                </a:lnTo>
                <a:lnTo>
                  <a:pt x="50" y="1110"/>
                </a:lnTo>
                <a:lnTo>
                  <a:pt x="38" y="1086"/>
                </a:lnTo>
                <a:lnTo>
                  <a:pt x="44" y="1070"/>
                </a:lnTo>
                <a:lnTo>
                  <a:pt x="50" y="1055"/>
                </a:lnTo>
                <a:lnTo>
                  <a:pt x="55" y="1039"/>
                </a:lnTo>
                <a:lnTo>
                  <a:pt x="60" y="1022"/>
                </a:lnTo>
                <a:lnTo>
                  <a:pt x="63" y="1006"/>
                </a:lnTo>
                <a:lnTo>
                  <a:pt x="66" y="989"/>
                </a:lnTo>
                <a:lnTo>
                  <a:pt x="68" y="971"/>
                </a:lnTo>
                <a:lnTo>
                  <a:pt x="71" y="954"/>
                </a:lnTo>
                <a:lnTo>
                  <a:pt x="74" y="919"/>
                </a:lnTo>
                <a:lnTo>
                  <a:pt x="75" y="885"/>
                </a:lnTo>
                <a:lnTo>
                  <a:pt x="76" y="852"/>
                </a:lnTo>
                <a:lnTo>
                  <a:pt x="76" y="823"/>
                </a:lnTo>
                <a:lnTo>
                  <a:pt x="0" y="750"/>
                </a:lnTo>
                <a:lnTo>
                  <a:pt x="677" y="72"/>
                </a:lnTo>
                <a:lnTo>
                  <a:pt x="694" y="74"/>
                </a:lnTo>
                <a:lnTo>
                  <a:pt x="719" y="78"/>
                </a:lnTo>
                <a:lnTo>
                  <a:pt x="747" y="81"/>
                </a:lnTo>
                <a:lnTo>
                  <a:pt x="774" y="82"/>
                </a:lnTo>
                <a:lnTo>
                  <a:pt x="785" y="82"/>
                </a:lnTo>
                <a:lnTo>
                  <a:pt x="795" y="80"/>
                </a:lnTo>
                <a:lnTo>
                  <a:pt x="799" y="79"/>
                </a:lnTo>
                <a:lnTo>
                  <a:pt x="802" y="77"/>
                </a:lnTo>
                <a:lnTo>
                  <a:pt x="806" y="74"/>
                </a:lnTo>
                <a:lnTo>
                  <a:pt x="807" y="72"/>
                </a:lnTo>
                <a:lnTo>
                  <a:pt x="808" y="70"/>
                </a:lnTo>
                <a:lnTo>
                  <a:pt x="809" y="67"/>
                </a:lnTo>
                <a:lnTo>
                  <a:pt x="808" y="62"/>
                </a:lnTo>
                <a:lnTo>
                  <a:pt x="806" y="58"/>
                </a:lnTo>
                <a:lnTo>
                  <a:pt x="803" y="53"/>
                </a:lnTo>
                <a:lnTo>
                  <a:pt x="799" y="47"/>
                </a:lnTo>
                <a:lnTo>
                  <a:pt x="794" y="42"/>
                </a:lnTo>
                <a:lnTo>
                  <a:pt x="787" y="34"/>
                </a:lnTo>
                <a:lnTo>
                  <a:pt x="813" y="34"/>
                </a:lnTo>
                <a:lnTo>
                  <a:pt x="858" y="34"/>
                </a:lnTo>
                <a:lnTo>
                  <a:pt x="915" y="33"/>
                </a:lnTo>
                <a:lnTo>
                  <a:pt x="980" y="30"/>
                </a:lnTo>
                <a:lnTo>
                  <a:pt x="1014" y="29"/>
                </a:lnTo>
                <a:lnTo>
                  <a:pt x="1047" y="26"/>
                </a:lnTo>
                <a:lnTo>
                  <a:pt x="1078" y="23"/>
                </a:lnTo>
                <a:lnTo>
                  <a:pt x="1109" y="20"/>
                </a:lnTo>
                <a:lnTo>
                  <a:pt x="1137" y="15"/>
                </a:lnTo>
                <a:lnTo>
                  <a:pt x="1162" y="11"/>
                </a:lnTo>
                <a:lnTo>
                  <a:pt x="1183" y="6"/>
                </a:lnTo>
                <a:lnTo>
                  <a:pt x="1198" y="0"/>
                </a:lnTo>
                <a:lnTo>
                  <a:pt x="1220" y="6"/>
                </a:lnTo>
                <a:lnTo>
                  <a:pt x="1243" y="10"/>
                </a:lnTo>
                <a:lnTo>
                  <a:pt x="1266" y="12"/>
                </a:lnTo>
                <a:lnTo>
                  <a:pt x="1290" y="14"/>
                </a:lnTo>
                <a:lnTo>
                  <a:pt x="1314" y="15"/>
                </a:lnTo>
                <a:lnTo>
                  <a:pt x="1338" y="15"/>
                </a:lnTo>
                <a:lnTo>
                  <a:pt x="1362" y="14"/>
                </a:lnTo>
                <a:lnTo>
                  <a:pt x="1387" y="13"/>
                </a:lnTo>
                <a:lnTo>
                  <a:pt x="1436" y="9"/>
                </a:lnTo>
                <a:lnTo>
                  <a:pt x="1484" y="5"/>
                </a:lnTo>
                <a:lnTo>
                  <a:pt x="1531" y="1"/>
                </a:lnTo>
                <a:lnTo>
                  <a:pt x="1576" y="0"/>
                </a:lnTo>
                <a:lnTo>
                  <a:pt x="1590" y="26"/>
                </a:lnTo>
                <a:lnTo>
                  <a:pt x="1605" y="50"/>
                </a:lnTo>
                <a:lnTo>
                  <a:pt x="1621" y="73"/>
                </a:lnTo>
                <a:lnTo>
                  <a:pt x="1639" y="94"/>
                </a:lnTo>
                <a:lnTo>
                  <a:pt x="1655" y="113"/>
                </a:lnTo>
                <a:lnTo>
                  <a:pt x="1674" y="130"/>
                </a:lnTo>
                <a:lnTo>
                  <a:pt x="1692" y="146"/>
                </a:lnTo>
                <a:lnTo>
                  <a:pt x="1711" y="163"/>
                </a:lnTo>
                <a:lnTo>
                  <a:pt x="1751" y="193"/>
                </a:lnTo>
                <a:lnTo>
                  <a:pt x="1791" y="225"/>
                </a:lnTo>
                <a:lnTo>
                  <a:pt x="1812" y="241"/>
                </a:lnTo>
                <a:lnTo>
                  <a:pt x="1833" y="259"/>
                </a:lnTo>
                <a:lnTo>
                  <a:pt x="1855" y="277"/>
                </a:lnTo>
                <a:lnTo>
                  <a:pt x="1875" y="297"/>
                </a:lnTo>
                <a:lnTo>
                  <a:pt x="2025" y="297"/>
                </a:lnTo>
                <a:lnTo>
                  <a:pt x="2025" y="290"/>
                </a:lnTo>
                <a:lnTo>
                  <a:pt x="2026" y="284"/>
                </a:lnTo>
                <a:lnTo>
                  <a:pt x="2028" y="277"/>
                </a:lnTo>
                <a:lnTo>
                  <a:pt x="2030" y="270"/>
                </a:lnTo>
                <a:lnTo>
                  <a:pt x="2037" y="257"/>
                </a:lnTo>
                <a:lnTo>
                  <a:pt x="2043" y="241"/>
                </a:lnTo>
                <a:lnTo>
                  <a:pt x="2050" y="227"/>
                </a:lnTo>
                <a:lnTo>
                  <a:pt x="2056" y="214"/>
                </a:lnTo>
                <a:lnTo>
                  <a:pt x="2059" y="206"/>
                </a:lnTo>
                <a:lnTo>
                  <a:pt x="2061" y="200"/>
                </a:lnTo>
                <a:lnTo>
                  <a:pt x="2062" y="193"/>
                </a:lnTo>
                <a:lnTo>
                  <a:pt x="2062" y="187"/>
                </a:lnTo>
                <a:lnTo>
                  <a:pt x="2079" y="187"/>
                </a:lnTo>
                <a:lnTo>
                  <a:pt x="2097" y="188"/>
                </a:lnTo>
                <a:lnTo>
                  <a:pt x="2114" y="189"/>
                </a:lnTo>
                <a:lnTo>
                  <a:pt x="2131" y="191"/>
                </a:lnTo>
                <a:lnTo>
                  <a:pt x="2164" y="197"/>
                </a:lnTo>
                <a:lnTo>
                  <a:pt x="2197" y="203"/>
                </a:lnTo>
                <a:lnTo>
                  <a:pt x="2264" y="219"/>
                </a:lnTo>
                <a:lnTo>
                  <a:pt x="2330" y="238"/>
                </a:lnTo>
                <a:lnTo>
                  <a:pt x="2364" y="246"/>
                </a:lnTo>
                <a:lnTo>
                  <a:pt x="2398" y="253"/>
                </a:lnTo>
                <a:lnTo>
                  <a:pt x="2433" y="260"/>
                </a:lnTo>
                <a:lnTo>
                  <a:pt x="2469" y="265"/>
                </a:lnTo>
                <a:lnTo>
                  <a:pt x="2487" y="267"/>
                </a:lnTo>
                <a:lnTo>
                  <a:pt x="2506" y="269"/>
                </a:lnTo>
                <a:lnTo>
                  <a:pt x="2525" y="270"/>
                </a:lnTo>
                <a:lnTo>
                  <a:pt x="2545" y="270"/>
                </a:lnTo>
                <a:lnTo>
                  <a:pt x="2565" y="269"/>
                </a:lnTo>
                <a:lnTo>
                  <a:pt x="2584" y="267"/>
                </a:lnTo>
                <a:lnTo>
                  <a:pt x="2605" y="265"/>
                </a:lnTo>
                <a:lnTo>
                  <a:pt x="2626" y="263"/>
                </a:lnTo>
                <a:lnTo>
                  <a:pt x="2641" y="264"/>
                </a:lnTo>
                <a:lnTo>
                  <a:pt x="2658" y="267"/>
                </a:lnTo>
                <a:lnTo>
                  <a:pt x="2677" y="274"/>
                </a:lnTo>
                <a:lnTo>
                  <a:pt x="2695" y="279"/>
                </a:lnTo>
                <a:lnTo>
                  <a:pt x="2724" y="291"/>
                </a:lnTo>
                <a:lnTo>
                  <a:pt x="2736" y="297"/>
                </a:lnTo>
                <a:lnTo>
                  <a:pt x="2774" y="335"/>
                </a:lnTo>
                <a:lnTo>
                  <a:pt x="2960" y="674"/>
                </a:lnTo>
                <a:lnTo>
                  <a:pt x="3037" y="674"/>
                </a:lnTo>
                <a:lnTo>
                  <a:pt x="3040" y="678"/>
                </a:lnTo>
                <a:lnTo>
                  <a:pt x="3043" y="682"/>
                </a:lnTo>
                <a:lnTo>
                  <a:pt x="3047" y="687"/>
                </a:lnTo>
                <a:lnTo>
                  <a:pt x="3049" y="694"/>
                </a:lnTo>
                <a:lnTo>
                  <a:pt x="3054" y="708"/>
                </a:lnTo>
                <a:lnTo>
                  <a:pt x="3059" y="725"/>
                </a:lnTo>
                <a:lnTo>
                  <a:pt x="3062" y="742"/>
                </a:lnTo>
                <a:lnTo>
                  <a:pt x="3065" y="762"/>
                </a:lnTo>
                <a:lnTo>
                  <a:pt x="3068" y="782"/>
                </a:lnTo>
                <a:lnTo>
                  <a:pt x="3070" y="804"/>
                </a:lnTo>
                <a:lnTo>
                  <a:pt x="3073" y="846"/>
                </a:lnTo>
                <a:lnTo>
                  <a:pt x="3074" y="884"/>
                </a:lnTo>
                <a:lnTo>
                  <a:pt x="3075" y="915"/>
                </a:lnTo>
                <a:lnTo>
                  <a:pt x="3075" y="936"/>
                </a:lnTo>
                <a:lnTo>
                  <a:pt x="3116" y="978"/>
                </a:lnTo>
                <a:lnTo>
                  <a:pt x="3179" y="1042"/>
                </a:lnTo>
                <a:lnTo>
                  <a:pt x="3254" y="1118"/>
                </a:lnTo>
                <a:lnTo>
                  <a:pt x="3338" y="1199"/>
                </a:lnTo>
                <a:lnTo>
                  <a:pt x="3379" y="1238"/>
                </a:lnTo>
                <a:lnTo>
                  <a:pt x="3421" y="1275"/>
                </a:lnTo>
                <a:lnTo>
                  <a:pt x="3460" y="1309"/>
                </a:lnTo>
                <a:lnTo>
                  <a:pt x="3497" y="1338"/>
                </a:lnTo>
                <a:lnTo>
                  <a:pt x="3513" y="1350"/>
                </a:lnTo>
                <a:lnTo>
                  <a:pt x="3530" y="1361"/>
                </a:lnTo>
                <a:lnTo>
                  <a:pt x="3545" y="1369"/>
                </a:lnTo>
                <a:lnTo>
                  <a:pt x="3559" y="1376"/>
                </a:lnTo>
                <a:lnTo>
                  <a:pt x="3571" y="1381"/>
                </a:lnTo>
                <a:lnTo>
                  <a:pt x="3582" y="1383"/>
                </a:lnTo>
                <a:lnTo>
                  <a:pt x="3592" y="1385"/>
                </a:lnTo>
                <a:lnTo>
                  <a:pt x="3600" y="1382"/>
                </a:lnTo>
                <a:lnTo>
                  <a:pt x="3608" y="1383"/>
                </a:lnTo>
                <a:lnTo>
                  <a:pt x="3630" y="1388"/>
                </a:lnTo>
                <a:lnTo>
                  <a:pt x="3663" y="1393"/>
                </a:lnTo>
                <a:lnTo>
                  <a:pt x="3703" y="1400"/>
                </a:lnTo>
                <a:lnTo>
                  <a:pt x="3746" y="1406"/>
                </a:lnTo>
                <a:lnTo>
                  <a:pt x="3789" y="1412"/>
                </a:lnTo>
                <a:lnTo>
                  <a:pt x="3830" y="1415"/>
                </a:lnTo>
                <a:lnTo>
                  <a:pt x="3862" y="1417"/>
                </a:lnTo>
                <a:lnTo>
                  <a:pt x="3935" y="1344"/>
                </a:lnTo>
                <a:lnTo>
                  <a:pt x="3946" y="1358"/>
                </a:lnTo>
                <a:lnTo>
                  <a:pt x="3955" y="1370"/>
                </a:lnTo>
                <a:lnTo>
                  <a:pt x="3959" y="1380"/>
                </a:lnTo>
                <a:lnTo>
                  <a:pt x="3960" y="1386"/>
                </a:lnTo>
                <a:lnTo>
                  <a:pt x="3960" y="1387"/>
                </a:lnTo>
                <a:lnTo>
                  <a:pt x="3959" y="1387"/>
                </a:lnTo>
                <a:lnTo>
                  <a:pt x="3957" y="1385"/>
                </a:lnTo>
                <a:lnTo>
                  <a:pt x="3955" y="1380"/>
                </a:lnTo>
                <a:lnTo>
                  <a:pt x="3946" y="1367"/>
                </a:lnTo>
                <a:lnTo>
                  <a:pt x="3935" y="1344"/>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 name="Freeform 41"/>
          <p:cNvSpPr>
            <a:spLocks/>
          </p:cNvSpPr>
          <p:nvPr/>
        </p:nvSpPr>
        <p:spPr bwMode="auto">
          <a:xfrm>
            <a:off x="4522783" y="5456764"/>
            <a:ext cx="2820162" cy="311497"/>
          </a:xfrm>
          <a:custGeom>
            <a:avLst/>
            <a:gdLst/>
            <a:ahLst/>
            <a:cxnLst>
              <a:cxn ang="0">
                <a:pos x="11232" y="1080"/>
              </a:cxn>
              <a:cxn ang="0">
                <a:pos x="11056" y="907"/>
              </a:cxn>
              <a:cxn ang="0">
                <a:pos x="11289" y="770"/>
              </a:cxn>
              <a:cxn ang="0">
                <a:pos x="11506" y="701"/>
              </a:cxn>
              <a:cxn ang="0">
                <a:pos x="11812" y="568"/>
              </a:cxn>
              <a:cxn ang="0">
                <a:pos x="12014" y="456"/>
              </a:cxn>
              <a:cxn ang="0">
                <a:pos x="12158" y="486"/>
              </a:cxn>
              <a:cxn ang="0">
                <a:pos x="12116" y="353"/>
              </a:cxn>
              <a:cxn ang="0">
                <a:pos x="11712" y="297"/>
              </a:cxn>
              <a:cxn ang="0">
                <a:pos x="11346" y="200"/>
              </a:cxn>
              <a:cxn ang="0">
                <a:pos x="11171" y="127"/>
              </a:cxn>
              <a:cxn ang="0">
                <a:pos x="10753" y="153"/>
              </a:cxn>
              <a:cxn ang="0">
                <a:pos x="10477" y="187"/>
              </a:cxn>
              <a:cxn ang="0">
                <a:pos x="10089" y="189"/>
              </a:cxn>
              <a:cxn ang="0">
                <a:pos x="9129" y="197"/>
              </a:cxn>
              <a:cxn ang="0">
                <a:pos x="8483" y="353"/>
              </a:cxn>
              <a:cxn ang="0">
                <a:pos x="8355" y="273"/>
              </a:cxn>
              <a:cxn ang="0">
                <a:pos x="8000" y="247"/>
              </a:cxn>
              <a:cxn ang="0">
                <a:pos x="7911" y="174"/>
              </a:cxn>
              <a:cxn ang="0">
                <a:pos x="7189" y="251"/>
              </a:cxn>
              <a:cxn ang="0">
                <a:pos x="6650" y="367"/>
              </a:cxn>
              <a:cxn ang="0">
                <a:pos x="6297" y="313"/>
              </a:cxn>
              <a:cxn ang="0">
                <a:pos x="5634" y="391"/>
              </a:cxn>
              <a:cxn ang="0">
                <a:pos x="5274" y="412"/>
              </a:cxn>
              <a:cxn ang="0">
                <a:pos x="4818" y="560"/>
              </a:cxn>
              <a:cxn ang="0">
                <a:pos x="4526" y="714"/>
              </a:cxn>
              <a:cxn ang="0">
                <a:pos x="4161" y="904"/>
              </a:cxn>
              <a:cxn ang="0">
                <a:pos x="3713" y="816"/>
              </a:cxn>
              <a:cxn ang="0">
                <a:pos x="3386" y="671"/>
              </a:cxn>
              <a:cxn ang="0">
                <a:pos x="3310" y="493"/>
              </a:cxn>
              <a:cxn ang="0">
                <a:pos x="3150" y="407"/>
              </a:cxn>
              <a:cxn ang="0">
                <a:pos x="3016" y="208"/>
              </a:cxn>
              <a:cxn ang="0">
                <a:pos x="3134" y="42"/>
              </a:cxn>
              <a:cxn ang="0">
                <a:pos x="3071" y="0"/>
              </a:cxn>
              <a:cxn ang="0">
                <a:pos x="2863" y="241"/>
              </a:cxn>
              <a:cxn ang="0">
                <a:pos x="2988" y="460"/>
              </a:cxn>
              <a:cxn ang="0">
                <a:pos x="2759" y="553"/>
              </a:cxn>
              <a:cxn ang="0">
                <a:pos x="2307" y="511"/>
              </a:cxn>
              <a:cxn ang="0">
                <a:pos x="2007" y="499"/>
              </a:cxn>
              <a:cxn ang="0">
                <a:pos x="1821" y="453"/>
              </a:cxn>
              <a:cxn ang="0">
                <a:pos x="1928" y="682"/>
              </a:cxn>
              <a:cxn ang="0">
                <a:pos x="1666" y="602"/>
              </a:cxn>
              <a:cxn ang="0">
                <a:pos x="1401" y="568"/>
              </a:cxn>
              <a:cxn ang="0">
                <a:pos x="1313" y="487"/>
              </a:cxn>
              <a:cxn ang="0">
                <a:pos x="881" y="493"/>
              </a:cxn>
              <a:cxn ang="0">
                <a:pos x="902" y="636"/>
              </a:cxn>
              <a:cxn ang="0">
                <a:pos x="562" y="601"/>
              </a:cxn>
              <a:cxn ang="0">
                <a:pos x="299" y="662"/>
              </a:cxn>
              <a:cxn ang="0">
                <a:pos x="197" y="776"/>
              </a:cxn>
              <a:cxn ang="0">
                <a:pos x="28" y="776"/>
              </a:cxn>
              <a:cxn ang="0">
                <a:pos x="153" y="793"/>
              </a:cxn>
              <a:cxn ang="0">
                <a:pos x="335" y="850"/>
              </a:cxn>
              <a:cxn ang="0">
                <a:pos x="673" y="953"/>
              </a:cxn>
              <a:cxn ang="0">
                <a:pos x="784" y="991"/>
              </a:cxn>
              <a:cxn ang="0">
                <a:pos x="984" y="1096"/>
              </a:cxn>
              <a:cxn ang="0">
                <a:pos x="1192" y="1195"/>
              </a:cxn>
              <a:cxn ang="0">
                <a:pos x="1074" y="1208"/>
              </a:cxn>
              <a:cxn ang="0">
                <a:pos x="916" y="1122"/>
              </a:cxn>
              <a:cxn ang="0">
                <a:pos x="761" y="1081"/>
              </a:cxn>
              <a:cxn ang="0">
                <a:pos x="561" y="1044"/>
              </a:cxn>
              <a:cxn ang="0">
                <a:pos x="764" y="1153"/>
              </a:cxn>
              <a:cxn ang="0">
                <a:pos x="1499" y="1344"/>
              </a:cxn>
              <a:cxn ang="0">
                <a:pos x="11070" y="1161"/>
              </a:cxn>
            </a:cxnLst>
            <a:rect l="0" t="0" r="r" b="b"/>
            <a:pathLst>
              <a:path w="12165" h="1348">
                <a:moveTo>
                  <a:pt x="11388" y="1075"/>
                </a:moveTo>
                <a:lnTo>
                  <a:pt x="11362" y="1068"/>
                </a:lnTo>
                <a:lnTo>
                  <a:pt x="11341" y="1063"/>
                </a:lnTo>
                <a:lnTo>
                  <a:pt x="11323" y="1061"/>
                </a:lnTo>
                <a:lnTo>
                  <a:pt x="11310" y="1058"/>
                </a:lnTo>
                <a:lnTo>
                  <a:pt x="11299" y="1058"/>
                </a:lnTo>
                <a:lnTo>
                  <a:pt x="11291" y="1060"/>
                </a:lnTo>
                <a:lnTo>
                  <a:pt x="11284" y="1062"/>
                </a:lnTo>
                <a:lnTo>
                  <a:pt x="11278" y="1064"/>
                </a:lnTo>
                <a:lnTo>
                  <a:pt x="11263" y="1070"/>
                </a:lnTo>
                <a:lnTo>
                  <a:pt x="11245" y="1078"/>
                </a:lnTo>
                <a:lnTo>
                  <a:pt x="11232" y="1080"/>
                </a:lnTo>
                <a:lnTo>
                  <a:pt x="11216" y="1082"/>
                </a:lnTo>
                <a:lnTo>
                  <a:pt x="11195" y="1085"/>
                </a:lnTo>
                <a:lnTo>
                  <a:pt x="11170" y="1085"/>
                </a:lnTo>
                <a:lnTo>
                  <a:pt x="11154" y="1068"/>
                </a:lnTo>
                <a:lnTo>
                  <a:pt x="11136" y="1046"/>
                </a:lnTo>
                <a:lnTo>
                  <a:pt x="11117" y="1021"/>
                </a:lnTo>
                <a:lnTo>
                  <a:pt x="11099" y="993"/>
                </a:lnTo>
                <a:lnTo>
                  <a:pt x="11082" y="965"/>
                </a:lnTo>
                <a:lnTo>
                  <a:pt x="11068" y="938"/>
                </a:lnTo>
                <a:lnTo>
                  <a:pt x="11063" y="926"/>
                </a:lnTo>
                <a:lnTo>
                  <a:pt x="11060" y="916"/>
                </a:lnTo>
                <a:lnTo>
                  <a:pt x="11056" y="907"/>
                </a:lnTo>
                <a:lnTo>
                  <a:pt x="11056" y="898"/>
                </a:lnTo>
                <a:lnTo>
                  <a:pt x="11077" y="892"/>
                </a:lnTo>
                <a:lnTo>
                  <a:pt x="11099" y="884"/>
                </a:lnTo>
                <a:lnTo>
                  <a:pt x="11120" y="875"/>
                </a:lnTo>
                <a:lnTo>
                  <a:pt x="11141" y="865"/>
                </a:lnTo>
                <a:lnTo>
                  <a:pt x="11162" y="854"/>
                </a:lnTo>
                <a:lnTo>
                  <a:pt x="11183" y="842"/>
                </a:lnTo>
                <a:lnTo>
                  <a:pt x="11205" y="829"/>
                </a:lnTo>
                <a:lnTo>
                  <a:pt x="11225" y="816"/>
                </a:lnTo>
                <a:lnTo>
                  <a:pt x="11246" y="802"/>
                </a:lnTo>
                <a:lnTo>
                  <a:pt x="11267" y="787"/>
                </a:lnTo>
                <a:lnTo>
                  <a:pt x="11289" y="770"/>
                </a:lnTo>
                <a:lnTo>
                  <a:pt x="11309" y="754"/>
                </a:lnTo>
                <a:lnTo>
                  <a:pt x="11331" y="736"/>
                </a:lnTo>
                <a:lnTo>
                  <a:pt x="11352" y="717"/>
                </a:lnTo>
                <a:lnTo>
                  <a:pt x="11374" y="697"/>
                </a:lnTo>
                <a:lnTo>
                  <a:pt x="11394" y="678"/>
                </a:lnTo>
                <a:lnTo>
                  <a:pt x="11407" y="678"/>
                </a:lnTo>
                <a:lnTo>
                  <a:pt x="11421" y="679"/>
                </a:lnTo>
                <a:lnTo>
                  <a:pt x="11431" y="681"/>
                </a:lnTo>
                <a:lnTo>
                  <a:pt x="11443" y="683"/>
                </a:lnTo>
                <a:lnTo>
                  <a:pt x="11464" y="689"/>
                </a:lnTo>
                <a:lnTo>
                  <a:pt x="11485" y="694"/>
                </a:lnTo>
                <a:lnTo>
                  <a:pt x="11506" y="701"/>
                </a:lnTo>
                <a:lnTo>
                  <a:pt x="11527" y="706"/>
                </a:lnTo>
                <a:lnTo>
                  <a:pt x="11538" y="708"/>
                </a:lnTo>
                <a:lnTo>
                  <a:pt x="11551" y="710"/>
                </a:lnTo>
                <a:lnTo>
                  <a:pt x="11563" y="712"/>
                </a:lnTo>
                <a:lnTo>
                  <a:pt x="11578" y="712"/>
                </a:lnTo>
                <a:lnTo>
                  <a:pt x="11599" y="692"/>
                </a:lnTo>
                <a:lnTo>
                  <a:pt x="11623" y="673"/>
                </a:lnTo>
                <a:lnTo>
                  <a:pt x="11648" y="656"/>
                </a:lnTo>
                <a:lnTo>
                  <a:pt x="11675" y="641"/>
                </a:lnTo>
                <a:lnTo>
                  <a:pt x="11729" y="610"/>
                </a:lnTo>
                <a:lnTo>
                  <a:pt x="11785" y="582"/>
                </a:lnTo>
                <a:lnTo>
                  <a:pt x="11812" y="568"/>
                </a:lnTo>
                <a:lnTo>
                  <a:pt x="11840" y="553"/>
                </a:lnTo>
                <a:lnTo>
                  <a:pt x="11868" y="538"/>
                </a:lnTo>
                <a:lnTo>
                  <a:pt x="11894" y="523"/>
                </a:lnTo>
                <a:lnTo>
                  <a:pt x="11920" y="506"/>
                </a:lnTo>
                <a:lnTo>
                  <a:pt x="11944" y="489"/>
                </a:lnTo>
                <a:lnTo>
                  <a:pt x="11956" y="479"/>
                </a:lnTo>
                <a:lnTo>
                  <a:pt x="11967" y="469"/>
                </a:lnTo>
                <a:lnTo>
                  <a:pt x="11978" y="460"/>
                </a:lnTo>
                <a:lnTo>
                  <a:pt x="11989" y="449"/>
                </a:lnTo>
                <a:lnTo>
                  <a:pt x="11996" y="450"/>
                </a:lnTo>
                <a:lnTo>
                  <a:pt x="12005" y="452"/>
                </a:lnTo>
                <a:lnTo>
                  <a:pt x="12014" y="456"/>
                </a:lnTo>
                <a:lnTo>
                  <a:pt x="12024" y="461"/>
                </a:lnTo>
                <a:lnTo>
                  <a:pt x="12043" y="474"/>
                </a:lnTo>
                <a:lnTo>
                  <a:pt x="12065" y="487"/>
                </a:lnTo>
                <a:lnTo>
                  <a:pt x="12086" y="501"/>
                </a:lnTo>
                <a:lnTo>
                  <a:pt x="12106" y="513"/>
                </a:lnTo>
                <a:lnTo>
                  <a:pt x="12116" y="518"/>
                </a:lnTo>
                <a:lnTo>
                  <a:pt x="12125" y="522"/>
                </a:lnTo>
                <a:lnTo>
                  <a:pt x="12134" y="524"/>
                </a:lnTo>
                <a:lnTo>
                  <a:pt x="12140" y="525"/>
                </a:lnTo>
                <a:lnTo>
                  <a:pt x="12148" y="512"/>
                </a:lnTo>
                <a:lnTo>
                  <a:pt x="12153" y="499"/>
                </a:lnTo>
                <a:lnTo>
                  <a:pt x="12158" y="486"/>
                </a:lnTo>
                <a:lnTo>
                  <a:pt x="12162" y="475"/>
                </a:lnTo>
                <a:lnTo>
                  <a:pt x="12164" y="464"/>
                </a:lnTo>
                <a:lnTo>
                  <a:pt x="12165" y="453"/>
                </a:lnTo>
                <a:lnTo>
                  <a:pt x="12165" y="442"/>
                </a:lnTo>
                <a:lnTo>
                  <a:pt x="12164" y="432"/>
                </a:lnTo>
                <a:lnTo>
                  <a:pt x="12162" y="421"/>
                </a:lnTo>
                <a:lnTo>
                  <a:pt x="12158" y="410"/>
                </a:lnTo>
                <a:lnTo>
                  <a:pt x="12153" y="401"/>
                </a:lnTo>
                <a:lnTo>
                  <a:pt x="12146" y="389"/>
                </a:lnTo>
                <a:lnTo>
                  <a:pt x="12138" y="378"/>
                </a:lnTo>
                <a:lnTo>
                  <a:pt x="12128" y="366"/>
                </a:lnTo>
                <a:lnTo>
                  <a:pt x="12116" y="353"/>
                </a:lnTo>
                <a:lnTo>
                  <a:pt x="12103" y="338"/>
                </a:lnTo>
                <a:lnTo>
                  <a:pt x="11879" y="338"/>
                </a:lnTo>
                <a:lnTo>
                  <a:pt x="11802" y="262"/>
                </a:lnTo>
                <a:lnTo>
                  <a:pt x="11795" y="263"/>
                </a:lnTo>
                <a:lnTo>
                  <a:pt x="11788" y="264"/>
                </a:lnTo>
                <a:lnTo>
                  <a:pt x="11780" y="266"/>
                </a:lnTo>
                <a:lnTo>
                  <a:pt x="11774" y="269"/>
                </a:lnTo>
                <a:lnTo>
                  <a:pt x="11760" y="274"/>
                </a:lnTo>
                <a:lnTo>
                  <a:pt x="11745" y="282"/>
                </a:lnTo>
                <a:lnTo>
                  <a:pt x="11731" y="288"/>
                </a:lnTo>
                <a:lnTo>
                  <a:pt x="11718" y="295"/>
                </a:lnTo>
                <a:lnTo>
                  <a:pt x="11712" y="297"/>
                </a:lnTo>
                <a:lnTo>
                  <a:pt x="11705" y="299"/>
                </a:lnTo>
                <a:lnTo>
                  <a:pt x="11699" y="300"/>
                </a:lnTo>
                <a:lnTo>
                  <a:pt x="11692" y="300"/>
                </a:lnTo>
                <a:lnTo>
                  <a:pt x="11616" y="228"/>
                </a:lnTo>
                <a:lnTo>
                  <a:pt x="11560" y="228"/>
                </a:lnTo>
                <a:lnTo>
                  <a:pt x="11504" y="226"/>
                </a:lnTo>
                <a:lnTo>
                  <a:pt x="11477" y="225"/>
                </a:lnTo>
                <a:lnTo>
                  <a:pt x="11450" y="222"/>
                </a:lnTo>
                <a:lnTo>
                  <a:pt x="11424" y="218"/>
                </a:lnTo>
                <a:lnTo>
                  <a:pt x="11398" y="214"/>
                </a:lnTo>
                <a:lnTo>
                  <a:pt x="11371" y="208"/>
                </a:lnTo>
                <a:lnTo>
                  <a:pt x="11346" y="200"/>
                </a:lnTo>
                <a:lnTo>
                  <a:pt x="11321" y="191"/>
                </a:lnTo>
                <a:lnTo>
                  <a:pt x="11297" y="180"/>
                </a:lnTo>
                <a:lnTo>
                  <a:pt x="11285" y="174"/>
                </a:lnTo>
                <a:lnTo>
                  <a:pt x="11273" y="167"/>
                </a:lnTo>
                <a:lnTo>
                  <a:pt x="11262" y="160"/>
                </a:lnTo>
                <a:lnTo>
                  <a:pt x="11251" y="152"/>
                </a:lnTo>
                <a:lnTo>
                  <a:pt x="11240" y="143"/>
                </a:lnTo>
                <a:lnTo>
                  <a:pt x="11229" y="134"/>
                </a:lnTo>
                <a:lnTo>
                  <a:pt x="11219" y="125"/>
                </a:lnTo>
                <a:lnTo>
                  <a:pt x="11208" y="114"/>
                </a:lnTo>
                <a:lnTo>
                  <a:pt x="11189" y="120"/>
                </a:lnTo>
                <a:lnTo>
                  <a:pt x="11171" y="127"/>
                </a:lnTo>
                <a:lnTo>
                  <a:pt x="11151" y="131"/>
                </a:lnTo>
                <a:lnTo>
                  <a:pt x="11130" y="136"/>
                </a:lnTo>
                <a:lnTo>
                  <a:pt x="11110" y="140"/>
                </a:lnTo>
                <a:lnTo>
                  <a:pt x="11088" y="143"/>
                </a:lnTo>
                <a:lnTo>
                  <a:pt x="11065" y="145"/>
                </a:lnTo>
                <a:lnTo>
                  <a:pt x="11043" y="148"/>
                </a:lnTo>
                <a:lnTo>
                  <a:pt x="10996" y="150"/>
                </a:lnTo>
                <a:lnTo>
                  <a:pt x="10948" y="151"/>
                </a:lnTo>
                <a:lnTo>
                  <a:pt x="10899" y="152"/>
                </a:lnTo>
                <a:lnTo>
                  <a:pt x="10850" y="152"/>
                </a:lnTo>
                <a:lnTo>
                  <a:pt x="10802" y="152"/>
                </a:lnTo>
                <a:lnTo>
                  <a:pt x="10753" y="153"/>
                </a:lnTo>
                <a:lnTo>
                  <a:pt x="10705" y="154"/>
                </a:lnTo>
                <a:lnTo>
                  <a:pt x="10659" y="156"/>
                </a:lnTo>
                <a:lnTo>
                  <a:pt x="10636" y="158"/>
                </a:lnTo>
                <a:lnTo>
                  <a:pt x="10615" y="162"/>
                </a:lnTo>
                <a:lnTo>
                  <a:pt x="10593" y="164"/>
                </a:lnTo>
                <a:lnTo>
                  <a:pt x="10572" y="168"/>
                </a:lnTo>
                <a:lnTo>
                  <a:pt x="10552" y="173"/>
                </a:lnTo>
                <a:lnTo>
                  <a:pt x="10533" y="177"/>
                </a:lnTo>
                <a:lnTo>
                  <a:pt x="10514" y="184"/>
                </a:lnTo>
                <a:lnTo>
                  <a:pt x="10496" y="190"/>
                </a:lnTo>
                <a:lnTo>
                  <a:pt x="10488" y="189"/>
                </a:lnTo>
                <a:lnTo>
                  <a:pt x="10477" y="187"/>
                </a:lnTo>
                <a:lnTo>
                  <a:pt x="10466" y="182"/>
                </a:lnTo>
                <a:lnTo>
                  <a:pt x="10453" y="178"/>
                </a:lnTo>
                <a:lnTo>
                  <a:pt x="10426" y="166"/>
                </a:lnTo>
                <a:lnTo>
                  <a:pt x="10395" y="152"/>
                </a:lnTo>
                <a:lnTo>
                  <a:pt x="10363" y="138"/>
                </a:lnTo>
                <a:lnTo>
                  <a:pt x="10330" y="126"/>
                </a:lnTo>
                <a:lnTo>
                  <a:pt x="10314" y="121"/>
                </a:lnTo>
                <a:lnTo>
                  <a:pt x="10298" y="117"/>
                </a:lnTo>
                <a:lnTo>
                  <a:pt x="10283" y="115"/>
                </a:lnTo>
                <a:lnTo>
                  <a:pt x="10268" y="114"/>
                </a:lnTo>
                <a:lnTo>
                  <a:pt x="10196" y="190"/>
                </a:lnTo>
                <a:lnTo>
                  <a:pt x="10089" y="189"/>
                </a:lnTo>
                <a:lnTo>
                  <a:pt x="9980" y="187"/>
                </a:lnTo>
                <a:lnTo>
                  <a:pt x="9869" y="185"/>
                </a:lnTo>
                <a:lnTo>
                  <a:pt x="9756" y="182"/>
                </a:lnTo>
                <a:lnTo>
                  <a:pt x="9643" y="180"/>
                </a:lnTo>
                <a:lnTo>
                  <a:pt x="9529" y="180"/>
                </a:lnTo>
                <a:lnTo>
                  <a:pt x="9472" y="180"/>
                </a:lnTo>
                <a:lnTo>
                  <a:pt x="9415" y="181"/>
                </a:lnTo>
                <a:lnTo>
                  <a:pt x="9357" y="182"/>
                </a:lnTo>
                <a:lnTo>
                  <a:pt x="9301" y="185"/>
                </a:lnTo>
                <a:lnTo>
                  <a:pt x="9243" y="188"/>
                </a:lnTo>
                <a:lnTo>
                  <a:pt x="9186" y="191"/>
                </a:lnTo>
                <a:lnTo>
                  <a:pt x="9129" y="197"/>
                </a:lnTo>
                <a:lnTo>
                  <a:pt x="9074" y="202"/>
                </a:lnTo>
                <a:lnTo>
                  <a:pt x="9017" y="209"/>
                </a:lnTo>
                <a:lnTo>
                  <a:pt x="8961" y="217"/>
                </a:lnTo>
                <a:lnTo>
                  <a:pt x="8906" y="226"/>
                </a:lnTo>
                <a:lnTo>
                  <a:pt x="8851" y="237"/>
                </a:lnTo>
                <a:lnTo>
                  <a:pt x="8797" y="249"/>
                </a:lnTo>
                <a:lnTo>
                  <a:pt x="8743" y="262"/>
                </a:lnTo>
                <a:lnTo>
                  <a:pt x="8690" y="276"/>
                </a:lnTo>
                <a:lnTo>
                  <a:pt x="8636" y="293"/>
                </a:lnTo>
                <a:lnTo>
                  <a:pt x="8585" y="311"/>
                </a:lnTo>
                <a:lnTo>
                  <a:pt x="8534" y="331"/>
                </a:lnTo>
                <a:lnTo>
                  <a:pt x="8483" y="353"/>
                </a:lnTo>
                <a:lnTo>
                  <a:pt x="8434" y="377"/>
                </a:lnTo>
                <a:lnTo>
                  <a:pt x="8427" y="357"/>
                </a:lnTo>
                <a:lnTo>
                  <a:pt x="8421" y="342"/>
                </a:lnTo>
                <a:lnTo>
                  <a:pt x="8415" y="330"/>
                </a:lnTo>
                <a:lnTo>
                  <a:pt x="8411" y="321"/>
                </a:lnTo>
                <a:lnTo>
                  <a:pt x="8405" y="313"/>
                </a:lnTo>
                <a:lnTo>
                  <a:pt x="8401" y="309"/>
                </a:lnTo>
                <a:lnTo>
                  <a:pt x="8395" y="305"/>
                </a:lnTo>
                <a:lnTo>
                  <a:pt x="8391" y="301"/>
                </a:lnTo>
                <a:lnTo>
                  <a:pt x="8379" y="294"/>
                </a:lnTo>
                <a:lnTo>
                  <a:pt x="8364" y="282"/>
                </a:lnTo>
                <a:lnTo>
                  <a:pt x="8355" y="273"/>
                </a:lnTo>
                <a:lnTo>
                  <a:pt x="8344" y="261"/>
                </a:lnTo>
                <a:lnTo>
                  <a:pt x="8333" y="247"/>
                </a:lnTo>
                <a:lnTo>
                  <a:pt x="8319" y="228"/>
                </a:lnTo>
                <a:lnTo>
                  <a:pt x="8274" y="228"/>
                </a:lnTo>
                <a:lnTo>
                  <a:pt x="8225" y="228"/>
                </a:lnTo>
                <a:lnTo>
                  <a:pt x="8173" y="229"/>
                </a:lnTo>
                <a:lnTo>
                  <a:pt x="8120" y="233"/>
                </a:lnTo>
                <a:lnTo>
                  <a:pt x="8095" y="234"/>
                </a:lnTo>
                <a:lnTo>
                  <a:pt x="8068" y="236"/>
                </a:lnTo>
                <a:lnTo>
                  <a:pt x="8044" y="239"/>
                </a:lnTo>
                <a:lnTo>
                  <a:pt x="8021" y="242"/>
                </a:lnTo>
                <a:lnTo>
                  <a:pt x="8000" y="247"/>
                </a:lnTo>
                <a:lnTo>
                  <a:pt x="7980" y="251"/>
                </a:lnTo>
                <a:lnTo>
                  <a:pt x="7961" y="257"/>
                </a:lnTo>
                <a:lnTo>
                  <a:pt x="7946" y="262"/>
                </a:lnTo>
                <a:lnTo>
                  <a:pt x="7946" y="256"/>
                </a:lnTo>
                <a:lnTo>
                  <a:pt x="7945" y="249"/>
                </a:lnTo>
                <a:lnTo>
                  <a:pt x="7943" y="242"/>
                </a:lnTo>
                <a:lnTo>
                  <a:pt x="7941" y="236"/>
                </a:lnTo>
                <a:lnTo>
                  <a:pt x="7934" y="223"/>
                </a:lnTo>
                <a:lnTo>
                  <a:pt x="7928" y="209"/>
                </a:lnTo>
                <a:lnTo>
                  <a:pt x="7920" y="194"/>
                </a:lnTo>
                <a:lnTo>
                  <a:pt x="7915" y="180"/>
                </a:lnTo>
                <a:lnTo>
                  <a:pt x="7911" y="174"/>
                </a:lnTo>
                <a:lnTo>
                  <a:pt x="7910" y="166"/>
                </a:lnTo>
                <a:lnTo>
                  <a:pt x="7909" y="160"/>
                </a:lnTo>
                <a:lnTo>
                  <a:pt x="7908" y="152"/>
                </a:lnTo>
                <a:lnTo>
                  <a:pt x="7683" y="152"/>
                </a:lnTo>
                <a:lnTo>
                  <a:pt x="7611" y="228"/>
                </a:lnTo>
                <a:lnTo>
                  <a:pt x="7554" y="228"/>
                </a:lnTo>
                <a:lnTo>
                  <a:pt x="7496" y="229"/>
                </a:lnTo>
                <a:lnTo>
                  <a:pt x="7436" y="232"/>
                </a:lnTo>
                <a:lnTo>
                  <a:pt x="7375" y="235"/>
                </a:lnTo>
                <a:lnTo>
                  <a:pt x="7313" y="239"/>
                </a:lnTo>
                <a:lnTo>
                  <a:pt x="7250" y="245"/>
                </a:lnTo>
                <a:lnTo>
                  <a:pt x="7189" y="251"/>
                </a:lnTo>
                <a:lnTo>
                  <a:pt x="7127" y="260"/>
                </a:lnTo>
                <a:lnTo>
                  <a:pt x="7066" y="269"/>
                </a:lnTo>
                <a:lnTo>
                  <a:pt x="7005" y="280"/>
                </a:lnTo>
                <a:lnTo>
                  <a:pt x="6945" y="292"/>
                </a:lnTo>
                <a:lnTo>
                  <a:pt x="6886" y="306"/>
                </a:lnTo>
                <a:lnTo>
                  <a:pt x="6830" y="321"/>
                </a:lnTo>
                <a:lnTo>
                  <a:pt x="6775" y="337"/>
                </a:lnTo>
                <a:lnTo>
                  <a:pt x="6748" y="346"/>
                </a:lnTo>
                <a:lnTo>
                  <a:pt x="6722" y="356"/>
                </a:lnTo>
                <a:lnTo>
                  <a:pt x="6696" y="366"/>
                </a:lnTo>
                <a:lnTo>
                  <a:pt x="6671" y="377"/>
                </a:lnTo>
                <a:lnTo>
                  <a:pt x="6650" y="367"/>
                </a:lnTo>
                <a:lnTo>
                  <a:pt x="6627" y="357"/>
                </a:lnTo>
                <a:lnTo>
                  <a:pt x="6604" y="349"/>
                </a:lnTo>
                <a:lnTo>
                  <a:pt x="6579" y="342"/>
                </a:lnTo>
                <a:lnTo>
                  <a:pt x="6554" y="336"/>
                </a:lnTo>
                <a:lnTo>
                  <a:pt x="6527" y="331"/>
                </a:lnTo>
                <a:lnTo>
                  <a:pt x="6501" y="326"/>
                </a:lnTo>
                <a:lnTo>
                  <a:pt x="6473" y="322"/>
                </a:lnTo>
                <a:lnTo>
                  <a:pt x="6445" y="320"/>
                </a:lnTo>
                <a:lnTo>
                  <a:pt x="6416" y="318"/>
                </a:lnTo>
                <a:lnTo>
                  <a:pt x="6387" y="316"/>
                </a:lnTo>
                <a:lnTo>
                  <a:pt x="6357" y="314"/>
                </a:lnTo>
                <a:lnTo>
                  <a:pt x="6297" y="313"/>
                </a:lnTo>
                <a:lnTo>
                  <a:pt x="6236" y="314"/>
                </a:lnTo>
                <a:lnTo>
                  <a:pt x="6175" y="318"/>
                </a:lnTo>
                <a:lnTo>
                  <a:pt x="6113" y="321"/>
                </a:lnTo>
                <a:lnTo>
                  <a:pt x="6053" y="324"/>
                </a:lnTo>
                <a:lnTo>
                  <a:pt x="5993" y="329"/>
                </a:lnTo>
                <a:lnTo>
                  <a:pt x="5934" y="332"/>
                </a:lnTo>
                <a:lnTo>
                  <a:pt x="5878" y="335"/>
                </a:lnTo>
                <a:lnTo>
                  <a:pt x="5824" y="337"/>
                </a:lnTo>
                <a:lnTo>
                  <a:pt x="5773" y="338"/>
                </a:lnTo>
                <a:lnTo>
                  <a:pt x="5698" y="415"/>
                </a:lnTo>
                <a:lnTo>
                  <a:pt x="5666" y="402"/>
                </a:lnTo>
                <a:lnTo>
                  <a:pt x="5634" y="391"/>
                </a:lnTo>
                <a:lnTo>
                  <a:pt x="5604" y="383"/>
                </a:lnTo>
                <a:lnTo>
                  <a:pt x="5573" y="378"/>
                </a:lnTo>
                <a:lnTo>
                  <a:pt x="5543" y="373"/>
                </a:lnTo>
                <a:lnTo>
                  <a:pt x="5512" y="372"/>
                </a:lnTo>
                <a:lnTo>
                  <a:pt x="5482" y="372"/>
                </a:lnTo>
                <a:lnTo>
                  <a:pt x="5452" y="373"/>
                </a:lnTo>
                <a:lnTo>
                  <a:pt x="5422" y="377"/>
                </a:lnTo>
                <a:lnTo>
                  <a:pt x="5392" y="382"/>
                </a:lnTo>
                <a:lnTo>
                  <a:pt x="5363" y="388"/>
                </a:lnTo>
                <a:lnTo>
                  <a:pt x="5333" y="395"/>
                </a:lnTo>
                <a:lnTo>
                  <a:pt x="5304" y="403"/>
                </a:lnTo>
                <a:lnTo>
                  <a:pt x="5274" y="412"/>
                </a:lnTo>
                <a:lnTo>
                  <a:pt x="5245" y="421"/>
                </a:lnTo>
                <a:lnTo>
                  <a:pt x="5216" y="432"/>
                </a:lnTo>
                <a:lnTo>
                  <a:pt x="5158" y="454"/>
                </a:lnTo>
                <a:lnTo>
                  <a:pt x="5101" y="476"/>
                </a:lnTo>
                <a:lnTo>
                  <a:pt x="5043" y="498"/>
                </a:lnTo>
                <a:lnTo>
                  <a:pt x="4987" y="518"/>
                </a:lnTo>
                <a:lnTo>
                  <a:pt x="4958" y="528"/>
                </a:lnTo>
                <a:lnTo>
                  <a:pt x="4930" y="537"/>
                </a:lnTo>
                <a:lnTo>
                  <a:pt x="4902" y="544"/>
                </a:lnTo>
                <a:lnTo>
                  <a:pt x="4873" y="550"/>
                </a:lnTo>
                <a:lnTo>
                  <a:pt x="4845" y="556"/>
                </a:lnTo>
                <a:lnTo>
                  <a:pt x="4818" y="560"/>
                </a:lnTo>
                <a:lnTo>
                  <a:pt x="4789" y="562"/>
                </a:lnTo>
                <a:lnTo>
                  <a:pt x="4761" y="563"/>
                </a:lnTo>
                <a:lnTo>
                  <a:pt x="4743" y="581"/>
                </a:lnTo>
                <a:lnTo>
                  <a:pt x="4725" y="596"/>
                </a:lnTo>
                <a:lnTo>
                  <a:pt x="4706" y="611"/>
                </a:lnTo>
                <a:lnTo>
                  <a:pt x="4688" y="625"/>
                </a:lnTo>
                <a:lnTo>
                  <a:pt x="4668" y="638"/>
                </a:lnTo>
                <a:lnTo>
                  <a:pt x="4649" y="650"/>
                </a:lnTo>
                <a:lnTo>
                  <a:pt x="4629" y="662"/>
                </a:lnTo>
                <a:lnTo>
                  <a:pt x="4609" y="674"/>
                </a:lnTo>
                <a:lnTo>
                  <a:pt x="4568" y="695"/>
                </a:lnTo>
                <a:lnTo>
                  <a:pt x="4526" y="714"/>
                </a:lnTo>
                <a:lnTo>
                  <a:pt x="4485" y="732"/>
                </a:lnTo>
                <a:lnTo>
                  <a:pt x="4442" y="750"/>
                </a:lnTo>
                <a:lnTo>
                  <a:pt x="4401" y="767"/>
                </a:lnTo>
                <a:lnTo>
                  <a:pt x="4360" y="786"/>
                </a:lnTo>
                <a:lnTo>
                  <a:pt x="4318" y="804"/>
                </a:lnTo>
                <a:lnTo>
                  <a:pt x="4277" y="826"/>
                </a:lnTo>
                <a:lnTo>
                  <a:pt x="4257" y="837"/>
                </a:lnTo>
                <a:lnTo>
                  <a:pt x="4237" y="849"/>
                </a:lnTo>
                <a:lnTo>
                  <a:pt x="4218" y="861"/>
                </a:lnTo>
                <a:lnTo>
                  <a:pt x="4198" y="874"/>
                </a:lnTo>
                <a:lnTo>
                  <a:pt x="4180" y="888"/>
                </a:lnTo>
                <a:lnTo>
                  <a:pt x="4161" y="904"/>
                </a:lnTo>
                <a:lnTo>
                  <a:pt x="4143" y="920"/>
                </a:lnTo>
                <a:lnTo>
                  <a:pt x="4125" y="936"/>
                </a:lnTo>
                <a:lnTo>
                  <a:pt x="4089" y="923"/>
                </a:lnTo>
                <a:lnTo>
                  <a:pt x="4052" y="909"/>
                </a:lnTo>
                <a:lnTo>
                  <a:pt x="4013" y="896"/>
                </a:lnTo>
                <a:lnTo>
                  <a:pt x="3972" y="883"/>
                </a:lnTo>
                <a:lnTo>
                  <a:pt x="3931" y="870"/>
                </a:lnTo>
                <a:lnTo>
                  <a:pt x="3888" y="858"/>
                </a:lnTo>
                <a:lnTo>
                  <a:pt x="3845" y="846"/>
                </a:lnTo>
                <a:lnTo>
                  <a:pt x="3801" y="835"/>
                </a:lnTo>
                <a:lnTo>
                  <a:pt x="3756" y="825"/>
                </a:lnTo>
                <a:lnTo>
                  <a:pt x="3713" y="816"/>
                </a:lnTo>
                <a:lnTo>
                  <a:pt x="3668" y="808"/>
                </a:lnTo>
                <a:lnTo>
                  <a:pt x="3623" y="801"/>
                </a:lnTo>
                <a:lnTo>
                  <a:pt x="3580" y="796"/>
                </a:lnTo>
                <a:lnTo>
                  <a:pt x="3536" y="791"/>
                </a:lnTo>
                <a:lnTo>
                  <a:pt x="3494" y="789"/>
                </a:lnTo>
                <a:lnTo>
                  <a:pt x="3451" y="788"/>
                </a:lnTo>
                <a:lnTo>
                  <a:pt x="3375" y="712"/>
                </a:lnTo>
                <a:lnTo>
                  <a:pt x="3376" y="705"/>
                </a:lnTo>
                <a:lnTo>
                  <a:pt x="3377" y="698"/>
                </a:lnTo>
                <a:lnTo>
                  <a:pt x="3378" y="692"/>
                </a:lnTo>
                <a:lnTo>
                  <a:pt x="3380" y="685"/>
                </a:lnTo>
                <a:lnTo>
                  <a:pt x="3386" y="671"/>
                </a:lnTo>
                <a:lnTo>
                  <a:pt x="3392" y="657"/>
                </a:lnTo>
                <a:lnTo>
                  <a:pt x="3399" y="643"/>
                </a:lnTo>
                <a:lnTo>
                  <a:pt x="3404" y="629"/>
                </a:lnTo>
                <a:lnTo>
                  <a:pt x="3406" y="621"/>
                </a:lnTo>
                <a:lnTo>
                  <a:pt x="3409" y="614"/>
                </a:lnTo>
                <a:lnTo>
                  <a:pt x="3410" y="608"/>
                </a:lnTo>
                <a:lnTo>
                  <a:pt x="3410" y="601"/>
                </a:lnTo>
                <a:lnTo>
                  <a:pt x="3382" y="572"/>
                </a:lnTo>
                <a:lnTo>
                  <a:pt x="3354" y="540"/>
                </a:lnTo>
                <a:lnTo>
                  <a:pt x="3340" y="524"/>
                </a:lnTo>
                <a:lnTo>
                  <a:pt x="3325" y="509"/>
                </a:lnTo>
                <a:lnTo>
                  <a:pt x="3310" y="493"/>
                </a:lnTo>
                <a:lnTo>
                  <a:pt x="3294" y="479"/>
                </a:lnTo>
                <a:lnTo>
                  <a:pt x="3279" y="466"/>
                </a:lnTo>
                <a:lnTo>
                  <a:pt x="3262" y="454"/>
                </a:lnTo>
                <a:lnTo>
                  <a:pt x="3245" y="442"/>
                </a:lnTo>
                <a:lnTo>
                  <a:pt x="3228" y="433"/>
                </a:lnTo>
                <a:lnTo>
                  <a:pt x="3209" y="426"/>
                </a:lnTo>
                <a:lnTo>
                  <a:pt x="3191" y="419"/>
                </a:lnTo>
                <a:lnTo>
                  <a:pt x="3181" y="417"/>
                </a:lnTo>
                <a:lnTo>
                  <a:pt x="3171" y="416"/>
                </a:lnTo>
                <a:lnTo>
                  <a:pt x="3161" y="415"/>
                </a:lnTo>
                <a:lnTo>
                  <a:pt x="3151" y="415"/>
                </a:lnTo>
                <a:lnTo>
                  <a:pt x="3150" y="407"/>
                </a:lnTo>
                <a:lnTo>
                  <a:pt x="3149" y="400"/>
                </a:lnTo>
                <a:lnTo>
                  <a:pt x="3148" y="392"/>
                </a:lnTo>
                <a:lnTo>
                  <a:pt x="3146" y="384"/>
                </a:lnTo>
                <a:lnTo>
                  <a:pt x="3140" y="369"/>
                </a:lnTo>
                <a:lnTo>
                  <a:pt x="3133" y="353"/>
                </a:lnTo>
                <a:lnTo>
                  <a:pt x="3123" y="336"/>
                </a:lnTo>
                <a:lnTo>
                  <a:pt x="3113" y="320"/>
                </a:lnTo>
                <a:lnTo>
                  <a:pt x="3101" y="304"/>
                </a:lnTo>
                <a:lnTo>
                  <a:pt x="3089" y="288"/>
                </a:lnTo>
                <a:lnTo>
                  <a:pt x="3064" y="258"/>
                </a:lnTo>
                <a:lnTo>
                  <a:pt x="3039" y="230"/>
                </a:lnTo>
                <a:lnTo>
                  <a:pt x="3016" y="208"/>
                </a:lnTo>
                <a:lnTo>
                  <a:pt x="2999" y="190"/>
                </a:lnTo>
                <a:lnTo>
                  <a:pt x="3013" y="174"/>
                </a:lnTo>
                <a:lnTo>
                  <a:pt x="3027" y="155"/>
                </a:lnTo>
                <a:lnTo>
                  <a:pt x="3041" y="136"/>
                </a:lnTo>
                <a:lnTo>
                  <a:pt x="3055" y="114"/>
                </a:lnTo>
                <a:lnTo>
                  <a:pt x="3069" y="93"/>
                </a:lnTo>
                <a:lnTo>
                  <a:pt x="3085" y="72"/>
                </a:lnTo>
                <a:lnTo>
                  <a:pt x="3099" y="54"/>
                </a:lnTo>
                <a:lnTo>
                  <a:pt x="3113" y="37"/>
                </a:lnTo>
                <a:lnTo>
                  <a:pt x="3120" y="38"/>
                </a:lnTo>
                <a:lnTo>
                  <a:pt x="3127" y="40"/>
                </a:lnTo>
                <a:lnTo>
                  <a:pt x="3134" y="42"/>
                </a:lnTo>
                <a:lnTo>
                  <a:pt x="3140" y="44"/>
                </a:lnTo>
                <a:lnTo>
                  <a:pt x="3155" y="50"/>
                </a:lnTo>
                <a:lnTo>
                  <a:pt x="3168" y="57"/>
                </a:lnTo>
                <a:lnTo>
                  <a:pt x="3182" y="64"/>
                </a:lnTo>
                <a:lnTo>
                  <a:pt x="3195" y="70"/>
                </a:lnTo>
                <a:lnTo>
                  <a:pt x="3203" y="72"/>
                </a:lnTo>
                <a:lnTo>
                  <a:pt x="3209" y="74"/>
                </a:lnTo>
                <a:lnTo>
                  <a:pt x="3217" y="76"/>
                </a:lnTo>
                <a:lnTo>
                  <a:pt x="3223" y="76"/>
                </a:lnTo>
                <a:lnTo>
                  <a:pt x="3151" y="0"/>
                </a:lnTo>
                <a:lnTo>
                  <a:pt x="3075" y="0"/>
                </a:lnTo>
                <a:lnTo>
                  <a:pt x="3071" y="0"/>
                </a:lnTo>
                <a:lnTo>
                  <a:pt x="3066" y="2"/>
                </a:lnTo>
                <a:lnTo>
                  <a:pt x="3061" y="5"/>
                </a:lnTo>
                <a:lnTo>
                  <a:pt x="3055" y="8"/>
                </a:lnTo>
                <a:lnTo>
                  <a:pt x="3043" y="18"/>
                </a:lnTo>
                <a:lnTo>
                  <a:pt x="3029" y="30"/>
                </a:lnTo>
                <a:lnTo>
                  <a:pt x="2998" y="62"/>
                </a:lnTo>
                <a:lnTo>
                  <a:pt x="2963" y="100"/>
                </a:lnTo>
                <a:lnTo>
                  <a:pt x="2928" y="139"/>
                </a:lnTo>
                <a:lnTo>
                  <a:pt x="2896" y="176"/>
                </a:lnTo>
                <a:lnTo>
                  <a:pt x="2869" y="208"/>
                </a:lnTo>
                <a:lnTo>
                  <a:pt x="2850" y="228"/>
                </a:lnTo>
                <a:lnTo>
                  <a:pt x="2863" y="241"/>
                </a:lnTo>
                <a:lnTo>
                  <a:pt x="2874" y="256"/>
                </a:lnTo>
                <a:lnTo>
                  <a:pt x="2884" y="269"/>
                </a:lnTo>
                <a:lnTo>
                  <a:pt x="2893" y="283"/>
                </a:lnTo>
                <a:lnTo>
                  <a:pt x="2909" y="311"/>
                </a:lnTo>
                <a:lnTo>
                  <a:pt x="2923" y="338"/>
                </a:lnTo>
                <a:lnTo>
                  <a:pt x="2938" y="367"/>
                </a:lnTo>
                <a:lnTo>
                  <a:pt x="2954" y="394"/>
                </a:lnTo>
                <a:lnTo>
                  <a:pt x="2963" y="408"/>
                </a:lnTo>
                <a:lnTo>
                  <a:pt x="2974" y="421"/>
                </a:lnTo>
                <a:lnTo>
                  <a:pt x="2986" y="436"/>
                </a:lnTo>
                <a:lnTo>
                  <a:pt x="2999" y="449"/>
                </a:lnTo>
                <a:lnTo>
                  <a:pt x="2988" y="460"/>
                </a:lnTo>
                <a:lnTo>
                  <a:pt x="2977" y="469"/>
                </a:lnTo>
                <a:lnTo>
                  <a:pt x="2966" y="478"/>
                </a:lnTo>
                <a:lnTo>
                  <a:pt x="2954" y="487"/>
                </a:lnTo>
                <a:lnTo>
                  <a:pt x="2942" y="494"/>
                </a:lnTo>
                <a:lnTo>
                  <a:pt x="2929" y="502"/>
                </a:lnTo>
                <a:lnTo>
                  <a:pt x="2916" y="509"/>
                </a:lnTo>
                <a:lnTo>
                  <a:pt x="2903" y="515"/>
                </a:lnTo>
                <a:lnTo>
                  <a:pt x="2875" y="526"/>
                </a:lnTo>
                <a:lnTo>
                  <a:pt x="2847" y="536"/>
                </a:lnTo>
                <a:lnTo>
                  <a:pt x="2818" y="542"/>
                </a:lnTo>
                <a:lnTo>
                  <a:pt x="2788" y="549"/>
                </a:lnTo>
                <a:lnTo>
                  <a:pt x="2759" y="553"/>
                </a:lnTo>
                <a:lnTo>
                  <a:pt x="2728" y="558"/>
                </a:lnTo>
                <a:lnTo>
                  <a:pt x="2698" y="560"/>
                </a:lnTo>
                <a:lnTo>
                  <a:pt x="2667" y="561"/>
                </a:lnTo>
                <a:lnTo>
                  <a:pt x="2607" y="563"/>
                </a:lnTo>
                <a:lnTo>
                  <a:pt x="2549" y="563"/>
                </a:lnTo>
                <a:lnTo>
                  <a:pt x="2474" y="487"/>
                </a:lnTo>
                <a:lnTo>
                  <a:pt x="2459" y="488"/>
                </a:lnTo>
                <a:lnTo>
                  <a:pt x="2441" y="489"/>
                </a:lnTo>
                <a:lnTo>
                  <a:pt x="2422" y="491"/>
                </a:lnTo>
                <a:lnTo>
                  <a:pt x="2401" y="493"/>
                </a:lnTo>
                <a:lnTo>
                  <a:pt x="2355" y="501"/>
                </a:lnTo>
                <a:lnTo>
                  <a:pt x="2307" y="511"/>
                </a:lnTo>
                <a:lnTo>
                  <a:pt x="2259" y="523"/>
                </a:lnTo>
                <a:lnTo>
                  <a:pt x="2212" y="535"/>
                </a:lnTo>
                <a:lnTo>
                  <a:pt x="2192" y="542"/>
                </a:lnTo>
                <a:lnTo>
                  <a:pt x="2172" y="549"/>
                </a:lnTo>
                <a:lnTo>
                  <a:pt x="2153" y="557"/>
                </a:lnTo>
                <a:lnTo>
                  <a:pt x="2138" y="563"/>
                </a:lnTo>
                <a:lnTo>
                  <a:pt x="2062" y="487"/>
                </a:lnTo>
                <a:lnTo>
                  <a:pt x="2055" y="488"/>
                </a:lnTo>
                <a:lnTo>
                  <a:pt x="2047" y="489"/>
                </a:lnTo>
                <a:lnTo>
                  <a:pt x="2038" y="491"/>
                </a:lnTo>
                <a:lnTo>
                  <a:pt x="2028" y="493"/>
                </a:lnTo>
                <a:lnTo>
                  <a:pt x="2007" y="499"/>
                </a:lnTo>
                <a:lnTo>
                  <a:pt x="1987" y="506"/>
                </a:lnTo>
                <a:lnTo>
                  <a:pt x="1966" y="513"/>
                </a:lnTo>
                <a:lnTo>
                  <a:pt x="1946" y="520"/>
                </a:lnTo>
                <a:lnTo>
                  <a:pt x="1929" y="524"/>
                </a:lnTo>
                <a:lnTo>
                  <a:pt x="1914" y="525"/>
                </a:lnTo>
                <a:lnTo>
                  <a:pt x="1898" y="510"/>
                </a:lnTo>
                <a:lnTo>
                  <a:pt x="1879" y="492"/>
                </a:lnTo>
                <a:lnTo>
                  <a:pt x="1869" y="484"/>
                </a:lnTo>
                <a:lnTo>
                  <a:pt x="1857" y="475"/>
                </a:lnTo>
                <a:lnTo>
                  <a:pt x="1846" y="467"/>
                </a:lnTo>
                <a:lnTo>
                  <a:pt x="1834" y="460"/>
                </a:lnTo>
                <a:lnTo>
                  <a:pt x="1821" y="453"/>
                </a:lnTo>
                <a:lnTo>
                  <a:pt x="1808" y="448"/>
                </a:lnTo>
                <a:lnTo>
                  <a:pt x="1795" y="444"/>
                </a:lnTo>
                <a:lnTo>
                  <a:pt x="1782" y="441"/>
                </a:lnTo>
                <a:lnTo>
                  <a:pt x="1769" y="440"/>
                </a:lnTo>
                <a:lnTo>
                  <a:pt x="1754" y="441"/>
                </a:lnTo>
                <a:lnTo>
                  <a:pt x="1748" y="442"/>
                </a:lnTo>
                <a:lnTo>
                  <a:pt x="1741" y="444"/>
                </a:lnTo>
                <a:lnTo>
                  <a:pt x="1734" y="446"/>
                </a:lnTo>
                <a:lnTo>
                  <a:pt x="1727" y="449"/>
                </a:lnTo>
                <a:lnTo>
                  <a:pt x="1948" y="678"/>
                </a:lnTo>
                <a:lnTo>
                  <a:pt x="1938" y="680"/>
                </a:lnTo>
                <a:lnTo>
                  <a:pt x="1928" y="682"/>
                </a:lnTo>
                <a:lnTo>
                  <a:pt x="1917" y="683"/>
                </a:lnTo>
                <a:lnTo>
                  <a:pt x="1905" y="684"/>
                </a:lnTo>
                <a:lnTo>
                  <a:pt x="1894" y="683"/>
                </a:lnTo>
                <a:lnTo>
                  <a:pt x="1883" y="683"/>
                </a:lnTo>
                <a:lnTo>
                  <a:pt x="1871" y="681"/>
                </a:lnTo>
                <a:lnTo>
                  <a:pt x="1859" y="680"/>
                </a:lnTo>
                <a:lnTo>
                  <a:pt x="1836" y="673"/>
                </a:lnTo>
                <a:lnTo>
                  <a:pt x="1812" y="667"/>
                </a:lnTo>
                <a:lnTo>
                  <a:pt x="1787" y="657"/>
                </a:lnTo>
                <a:lnTo>
                  <a:pt x="1763" y="647"/>
                </a:lnTo>
                <a:lnTo>
                  <a:pt x="1714" y="625"/>
                </a:lnTo>
                <a:lnTo>
                  <a:pt x="1666" y="602"/>
                </a:lnTo>
                <a:lnTo>
                  <a:pt x="1642" y="590"/>
                </a:lnTo>
                <a:lnTo>
                  <a:pt x="1619" y="581"/>
                </a:lnTo>
                <a:lnTo>
                  <a:pt x="1597" y="571"/>
                </a:lnTo>
                <a:lnTo>
                  <a:pt x="1575" y="563"/>
                </a:lnTo>
                <a:lnTo>
                  <a:pt x="1554" y="570"/>
                </a:lnTo>
                <a:lnTo>
                  <a:pt x="1531" y="574"/>
                </a:lnTo>
                <a:lnTo>
                  <a:pt x="1509" y="577"/>
                </a:lnTo>
                <a:lnTo>
                  <a:pt x="1486" y="578"/>
                </a:lnTo>
                <a:lnTo>
                  <a:pt x="1464" y="577"/>
                </a:lnTo>
                <a:lnTo>
                  <a:pt x="1442" y="576"/>
                </a:lnTo>
                <a:lnTo>
                  <a:pt x="1421" y="573"/>
                </a:lnTo>
                <a:lnTo>
                  <a:pt x="1401" y="568"/>
                </a:lnTo>
                <a:lnTo>
                  <a:pt x="1382" y="562"/>
                </a:lnTo>
                <a:lnTo>
                  <a:pt x="1366" y="554"/>
                </a:lnTo>
                <a:lnTo>
                  <a:pt x="1351" y="546"/>
                </a:lnTo>
                <a:lnTo>
                  <a:pt x="1338" y="537"/>
                </a:lnTo>
                <a:lnTo>
                  <a:pt x="1332" y="532"/>
                </a:lnTo>
                <a:lnTo>
                  <a:pt x="1327" y="526"/>
                </a:lnTo>
                <a:lnTo>
                  <a:pt x="1322" y="520"/>
                </a:lnTo>
                <a:lnTo>
                  <a:pt x="1319" y="514"/>
                </a:lnTo>
                <a:lnTo>
                  <a:pt x="1316" y="508"/>
                </a:lnTo>
                <a:lnTo>
                  <a:pt x="1315" y="501"/>
                </a:lnTo>
                <a:lnTo>
                  <a:pt x="1313" y="494"/>
                </a:lnTo>
                <a:lnTo>
                  <a:pt x="1313" y="487"/>
                </a:lnTo>
                <a:lnTo>
                  <a:pt x="1285" y="489"/>
                </a:lnTo>
                <a:lnTo>
                  <a:pt x="1237" y="492"/>
                </a:lnTo>
                <a:lnTo>
                  <a:pt x="1174" y="498"/>
                </a:lnTo>
                <a:lnTo>
                  <a:pt x="1102" y="501"/>
                </a:lnTo>
                <a:lnTo>
                  <a:pt x="1065" y="503"/>
                </a:lnTo>
                <a:lnTo>
                  <a:pt x="1029" y="504"/>
                </a:lnTo>
                <a:lnTo>
                  <a:pt x="993" y="504"/>
                </a:lnTo>
                <a:lnTo>
                  <a:pt x="960" y="503"/>
                </a:lnTo>
                <a:lnTo>
                  <a:pt x="930" y="501"/>
                </a:lnTo>
                <a:lnTo>
                  <a:pt x="903" y="498"/>
                </a:lnTo>
                <a:lnTo>
                  <a:pt x="892" y="496"/>
                </a:lnTo>
                <a:lnTo>
                  <a:pt x="881" y="493"/>
                </a:lnTo>
                <a:lnTo>
                  <a:pt x="871" y="490"/>
                </a:lnTo>
                <a:lnTo>
                  <a:pt x="863" y="487"/>
                </a:lnTo>
                <a:lnTo>
                  <a:pt x="863" y="494"/>
                </a:lnTo>
                <a:lnTo>
                  <a:pt x="866" y="503"/>
                </a:lnTo>
                <a:lnTo>
                  <a:pt x="867" y="512"/>
                </a:lnTo>
                <a:lnTo>
                  <a:pt x="870" y="522"/>
                </a:lnTo>
                <a:lnTo>
                  <a:pt x="875" y="541"/>
                </a:lnTo>
                <a:lnTo>
                  <a:pt x="883" y="563"/>
                </a:lnTo>
                <a:lnTo>
                  <a:pt x="890" y="584"/>
                </a:lnTo>
                <a:lnTo>
                  <a:pt x="895" y="604"/>
                </a:lnTo>
                <a:lnTo>
                  <a:pt x="899" y="621"/>
                </a:lnTo>
                <a:lnTo>
                  <a:pt x="902" y="636"/>
                </a:lnTo>
                <a:lnTo>
                  <a:pt x="857" y="636"/>
                </a:lnTo>
                <a:lnTo>
                  <a:pt x="811" y="635"/>
                </a:lnTo>
                <a:lnTo>
                  <a:pt x="764" y="634"/>
                </a:lnTo>
                <a:lnTo>
                  <a:pt x="718" y="632"/>
                </a:lnTo>
                <a:lnTo>
                  <a:pt x="695" y="630"/>
                </a:lnTo>
                <a:lnTo>
                  <a:pt x="674" y="628"/>
                </a:lnTo>
                <a:lnTo>
                  <a:pt x="652" y="624"/>
                </a:lnTo>
                <a:lnTo>
                  <a:pt x="632" y="621"/>
                </a:lnTo>
                <a:lnTo>
                  <a:pt x="613" y="618"/>
                </a:lnTo>
                <a:lnTo>
                  <a:pt x="594" y="612"/>
                </a:lnTo>
                <a:lnTo>
                  <a:pt x="578" y="607"/>
                </a:lnTo>
                <a:lnTo>
                  <a:pt x="562" y="601"/>
                </a:lnTo>
                <a:lnTo>
                  <a:pt x="548" y="607"/>
                </a:lnTo>
                <a:lnTo>
                  <a:pt x="533" y="612"/>
                </a:lnTo>
                <a:lnTo>
                  <a:pt x="517" y="618"/>
                </a:lnTo>
                <a:lnTo>
                  <a:pt x="500" y="621"/>
                </a:lnTo>
                <a:lnTo>
                  <a:pt x="466" y="628"/>
                </a:lnTo>
                <a:lnTo>
                  <a:pt x="432" y="632"/>
                </a:lnTo>
                <a:lnTo>
                  <a:pt x="397" y="634"/>
                </a:lnTo>
                <a:lnTo>
                  <a:pt x="363" y="635"/>
                </a:lnTo>
                <a:lnTo>
                  <a:pt x="330" y="636"/>
                </a:lnTo>
                <a:lnTo>
                  <a:pt x="301" y="636"/>
                </a:lnTo>
                <a:lnTo>
                  <a:pt x="300" y="649"/>
                </a:lnTo>
                <a:lnTo>
                  <a:pt x="299" y="662"/>
                </a:lnTo>
                <a:lnTo>
                  <a:pt x="296" y="674"/>
                </a:lnTo>
                <a:lnTo>
                  <a:pt x="294" y="686"/>
                </a:lnTo>
                <a:lnTo>
                  <a:pt x="291" y="697"/>
                </a:lnTo>
                <a:lnTo>
                  <a:pt x="288" y="707"/>
                </a:lnTo>
                <a:lnTo>
                  <a:pt x="283" y="717"/>
                </a:lnTo>
                <a:lnTo>
                  <a:pt x="278" y="726"/>
                </a:lnTo>
                <a:lnTo>
                  <a:pt x="267" y="743"/>
                </a:lnTo>
                <a:lnTo>
                  <a:pt x="254" y="758"/>
                </a:lnTo>
                <a:lnTo>
                  <a:pt x="240" y="774"/>
                </a:lnTo>
                <a:lnTo>
                  <a:pt x="224" y="788"/>
                </a:lnTo>
                <a:lnTo>
                  <a:pt x="210" y="781"/>
                </a:lnTo>
                <a:lnTo>
                  <a:pt x="197" y="776"/>
                </a:lnTo>
                <a:lnTo>
                  <a:pt x="183" y="770"/>
                </a:lnTo>
                <a:lnTo>
                  <a:pt x="169" y="766"/>
                </a:lnTo>
                <a:lnTo>
                  <a:pt x="156" y="764"/>
                </a:lnTo>
                <a:lnTo>
                  <a:pt x="141" y="761"/>
                </a:lnTo>
                <a:lnTo>
                  <a:pt x="127" y="760"/>
                </a:lnTo>
                <a:lnTo>
                  <a:pt x="113" y="760"/>
                </a:lnTo>
                <a:lnTo>
                  <a:pt x="99" y="760"/>
                </a:lnTo>
                <a:lnTo>
                  <a:pt x="85" y="761"/>
                </a:lnTo>
                <a:lnTo>
                  <a:pt x="71" y="764"/>
                </a:lnTo>
                <a:lnTo>
                  <a:pt x="56" y="766"/>
                </a:lnTo>
                <a:lnTo>
                  <a:pt x="42" y="770"/>
                </a:lnTo>
                <a:lnTo>
                  <a:pt x="28" y="776"/>
                </a:lnTo>
                <a:lnTo>
                  <a:pt x="14" y="781"/>
                </a:lnTo>
                <a:lnTo>
                  <a:pt x="0" y="788"/>
                </a:lnTo>
                <a:lnTo>
                  <a:pt x="14" y="794"/>
                </a:lnTo>
                <a:lnTo>
                  <a:pt x="27" y="799"/>
                </a:lnTo>
                <a:lnTo>
                  <a:pt x="39" y="802"/>
                </a:lnTo>
                <a:lnTo>
                  <a:pt x="51" y="804"/>
                </a:lnTo>
                <a:lnTo>
                  <a:pt x="63" y="804"/>
                </a:lnTo>
                <a:lnTo>
                  <a:pt x="75" y="804"/>
                </a:lnTo>
                <a:lnTo>
                  <a:pt x="87" y="803"/>
                </a:lnTo>
                <a:lnTo>
                  <a:pt x="99" y="802"/>
                </a:lnTo>
                <a:lnTo>
                  <a:pt x="125" y="798"/>
                </a:lnTo>
                <a:lnTo>
                  <a:pt x="153" y="793"/>
                </a:lnTo>
                <a:lnTo>
                  <a:pt x="169" y="791"/>
                </a:lnTo>
                <a:lnTo>
                  <a:pt x="186" y="789"/>
                </a:lnTo>
                <a:lnTo>
                  <a:pt x="205" y="788"/>
                </a:lnTo>
                <a:lnTo>
                  <a:pt x="224" y="788"/>
                </a:lnTo>
                <a:lnTo>
                  <a:pt x="235" y="798"/>
                </a:lnTo>
                <a:lnTo>
                  <a:pt x="247" y="808"/>
                </a:lnTo>
                <a:lnTo>
                  <a:pt x="260" y="816"/>
                </a:lnTo>
                <a:lnTo>
                  <a:pt x="273" y="824"/>
                </a:lnTo>
                <a:lnTo>
                  <a:pt x="288" y="832"/>
                </a:lnTo>
                <a:lnTo>
                  <a:pt x="303" y="838"/>
                </a:lnTo>
                <a:lnTo>
                  <a:pt x="318" y="845"/>
                </a:lnTo>
                <a:lnTo>
                  <a:pt x="335" y="850"/>
                </a:lnTo>
                <a:lnTo>
                  <a:pt x="367" y="861"/>
                </a:lnTo>
                <a:lnTo>
                  <a:pt x="402" y="871"/>
                </a:lnTo>
                <a:lnTo>
                  <a:pt x="437" y="880"/>
                </a:lnTo>
                <a:lnTo>
                  <a:pt x="473" y="888"/>
                </a:lnTo>
                <a:lnTo>
                  <a:pt x="509" y="897"/>
                </a:lnTo>
                <a:lnTo>
                  <a:pt x="544" y="906"/>
                </a:lnTo>
                <a:lnTo>
                  <a:pt x="579" y="916"/>
                </a:lnTo>
                <a:lnTo>
                  <a:pt x="611" y="926"/>
                </a:lnTo>
                <a:lnTo>
                  <a:pt x="628" y="932"/>
                </a:lnTo>
                <a:lnTo>
                  <a:pt x="643" y="938"/>
                </a:lnTo>
                <a:lnTo>
                  <a:pt x="658" y="945"/>
                </a:lnTo>
                <a:lnTo>
                  <a:pt x="673" y="953"/>
                </a:lnTo>
                <a:lnTo>
                  <a:pt x="686" y="960"/>
                </a:lnTo>
                <a:lnTo>
                  <a:pt x="699" y="969"/>
                </a:lnTo>
                <a:lnTo>
                  <a:pt x="711" y="979"/>
                </a:lnTo>
                <a:lnTo>
                  <a:pt x="722" y="989"/>
                </a:lnTo>
                <a:lnTo>
                  <a:pt x="729" y="985"/>
                </a:lnTo>
                <a:lnTo>
                  <a:pt x="737" y="984"/>
                </a:lnTo>
                <a:lnTo>
                  <a:pt x="745" y="983"/>
                </a:lnTo>
                <a:lnTo>
                  <a:pt x="752" y="983"/>
                </a:lnTo>
                <a:lnTo>
                  <a:pt x="760" y="984"/>
                </a:lnTo>
                <a:lnTo>
                  <a:pt x="767" y="985"/>
                </a:lnTo>
                <a:lnTo>
                  <a:pt x="776" y="988"/>
                </a:lnTo>
                <a:lnTo>
                  <a:pt x="784" y="991"/>
                </a:lnTo>
                <a:lnTo>
                  <a:pt x="801" y="997"/>
                </a:lnTo>
                <a:lnTo>
                  <a:pt x="819" y="1007"/>
                </a:lnTo>
                <a:lnTo>
                  <a:pt x="836" y="1018"/>
                </a:lnTo>
                <a:lnTo>
                  <a:pt x="854" y="1029"/>
                </a:lnTo>
                <a:lnTo>
                  <a:pt x="888" y="1053"/>
                </a:lnTo>
                <a:lnTo>
                  <a:pt x="922" y="1074"/>
                </a:lnTo>
                <a:lnTo>
                  <a:pt x="939" y="1082"/>
                </a:lnTo>
                <a:lnTo>
                  <a:pt x="954" y="1089"/>
                </a:lnTo>
                <a:lnTo>
                  <a:pt x="963" y="1092"/>
                </a:lnTo>
                <a:lnTo>
                  <a:pt x="970" y="1093"/>
                </a:lnTo>
                <a:lnTo>
                  <a:pt x="977" y="1096"/>
                </a:lnTo>
                <a:lnTo>
                  <a:pt x="984" y="1096"/>
                </a:lnTo>
                <a:lnTo>
                  <a:pt x="1012" y="1123"/>
                </a:lnTo>
                <a:lnTo>
                  <a:pt x="1020" y="1124"/>
                </a:lnTo>
                <a:lnTo>
                  <a:pt x="1029" y="1126"/>
                </a:lnTo>
                <a:lnTo>
                  <a:pt x="1040" y="1129"/>
                </a:lnTo>
                <a:lnTo>
                  <a:pt x="1052" y="1135"/>
                </a:lnTo>
                <a:lnTo>
                  <a:pt x="1078" y="1146"/>
                </a:lnTo>
                <a:lnTo>
                  <a:pt x="1107" y="1160"/>
                </a:lnTo>
                <a:lnTo>
                  <a:pt x="1135" y="1173"/>
                </a:lnTo>
                <a:lnTo>
                  <a:pt x="1160" y="1184"/>
                </a:lnTo>
                <a:lnTo>
                  <a:pt x="1172" y="1189"/>
                </a:lnTo>
                <a:lnTo>
                  <a:pt x="1182" y="1193"/>
                </a:lnTo>
                <a:lnTo>
                  <a:pt x="1192" y="1195"/>
                </a:lnTo>
                <a:lnTo>
                  <a:pt x="1198" y="1196"/>
                </a:lnTo>
                <a:lnTo>
                  <a:pt x="1185" y="1202"/>
                </a:lnTo>
                <a:lnTo>
                  <a:pt x="1173" y="1208"/>
                </a:lnTo>
                <a:lnTo>
                  <a:pt x="1161" y="1213"/>
                </a:lnTo>
                <a:lnTo>
                  <a:pt x="1149" y="1217"/>
                </a:lnTo>
                <a:lnTo>
                  <a:pt x="1138" y="1219"/>
                </a:lnTo>
                <a:lnTo>
                  <a:pt x="1127" y="1220"/>
                </a:lnTo>
                <a:lnTo>
                  <a:pt x="1117" y="1221"/>
                </a:lnTo>
                <a:lnTo>
                  <a:pt x="1107" y="1220"/>
                </a:lnTo>
                <a:lnTo>
                  <a:pt x="1096" y="1217"/>
                </a:lnTo>
                <a:lnTo>
                  <a:pt x="1086" y="1213"/>
                </a:lnTo>
                <a:lnTo>
                  <a:pt x="1074" y="1208"/>
                </a:lnTo>
                <a:lnTo>
                  <a:pt x="1063" y="1201"/>
                </a:lnTo>
                <a:lnTo>
                  <a:pt x="1051" y="1193"/>
                </a:lnTo>
                <a:lnTo>
                  <a:pt x="1039" y="1183"/>
                </a:lnTo>
                <a:lnTo>
                  <a:pt x="1026" y="1171"/>
                </a:lnTo>
                <a:lnTo>
                  <a:pt x="1012" y="1158"/>
                </a:lnTo>
                <a:lnTo>
                  <a:pt x="999" y="1157"/>
                </a:lnTo>
                <a:lnTo>
                  <a:pt x="988" y="1156"/>
                </a:lnTo>
                <a:lnTo>
                  <a:pt x="977" y="1153"/>
                </a:lnTo>
                <a:lnTo>
                  <a:pt x="967" y="1150"/>
                </a:lnTo>
                <a:lnTo>
                  <a:pt x="950" y="1141"/>
                </a:lnTo>
                <a:lnTo>
                  <a:pt x="932" y="1132"/>
                </a:lnTo>
                <a:lnTo>
                  <a:pt x="916" y="1122"/>
                </a:lnTo>
                <a:lnTo>
                  <a:pt x="898" y="1114"/>
                </a:lnTo>
                <a:lnTo>
                  <a:pt x="888" y="1111"/>
                </a:lnTo>
                <a:lnTo>
                  <a:pt x="878" y="1108"/>
                </a:lnTo>
                <a:lnTo>
                  <a:pt x="866" y="1106"/>
                </a:lnTo>
                <a:lnTo>
                  <a:pt x="854" y="1105"/>
                </a:lnTo>
                <a:lnTo>
                  <a:pt x="844" y="1099"/>
                </a:lnTo>
                <a:lnTo>
                  <a:pt x="834" y="1094"/>
                </a:lnTo>
                <a:lnTo>
                  <a:pt x="821" y="1090"/>
                </a:lnTo>
                <a:lnTo>
                  <a:pt x="808" y="1087"/>
                </a:lnTo>
                <a:lnTo>
                  <a:pt x="793" y="1085"/>
                </a:lnTo>
                <a:lnTo>
                  <a:pt x="777" y="1082"/>
                </a:lnTo>
                <a:lnTo>
                  <a:pt x="761" y="1081"/>
                </a:lnTo>
                <a:lnTo>
                  <a:pt x="745" y="1081"/>
                </a:lnTo>
                <a:lnTo>
                  <a:pt x="713" y="1081"/>
                </a:lnTo>
                <a:lnTo>
                  <a:pt x="682" y="1084"/>
                </a:lnTo>
                <a:lnTo>
                  <a:pt x="657" y="1085"/>
                </a:lnTo>
                <a:lnTo>
                  <a:pt x="639" y="1085"/>
                </a:lnTo>
                <a:lnTo>
                  <a:pt x="631" y="1085"/>
                </a:lnTo>
                <a:lnTo>
                  <a:pt x="625" y="1082"/>
                </a:lnTo>
                <a:lnTo>
                  <a:pt x="616" y="1079"/>
                </a:lnTo>
                <a:lnTo>
                  <a:pt x="608" y="1075"/>
                </a:lnTo>
                <a:lnTo>
                  <a:pt x="591" y="1063"/>
                </a:lnTo>
                <a:lnTo>
                  <a:pt x="572" y="1051"/>
                </a:lnTo>
                <a:lnTo>
                  <a:pt x="561" y="1044"/>
                </a:lnTo>
                <a:lnTo>
                  <a:pt x="552" y="1038"/>
                </a:lnTo>
                <a:lnTo>
                  <a:pt x="541" y="1032"/>
                </a:lnTo>
                <a:lnTo>
                  <a:pt x="529" y="1027"/>
                </a:lnTo>
                <a:lnTo>
                  <a:pt x="517" y="1022"/>
                </a:lnTo>
                <a:lnTo>
                  <a:pt x="504" y="1019"/>
                </a:lnTo>
                <a:lnTo>
                  <a:pt x="490" y="1017"/>
                </a:lnTo>
                <a:lnTo>
                  <a:pt x="476" y="1016"/>
                </a:lnTo>
                <a:lnTo>
                  <a:pt x="466" y="1075"/>
                </a:lnTo>
                <a:lnTo>
                  <a:pt x="545" y="1096"/>
                </a:lnTo>
                <a:lnTo>
                  <a:pt x="620" y="1116"/>
                </a:lnTo>
                <a:lnTo>
                  <a:pt x="693" y="1135"/>
                </a:lnTo>
                <a:lnTo>
                  <a:pt x="764" y="1153"/>
                </a:lnTo>
                <a:lnTo>
                  <a:pt x="834" y="1172"/>
                </a:lnTo>
                <a:lnTo>
                  <a:pt x="900" y="1189"/>
                </a:lnTo>
                <a:lnTo>
                  <a:pt x="966" y="1206"/>
                </a:lnTo>
                <a:lnTo>
                  <a:pt x="1029" y="1222"/>
                </a:lnTo>
                <a:lnTo>
                  <a:pt x="1091" y="1238"/>
                </a:lnTo>
                <a:lnTo>
                  <a:pt x="1152" y="1254"/>
                </a:lnTo>
                <a:lnTo>
                  <a:pt x="1212" y="1270"/>
                </a:lnTo>
                <a:lnTo>
                  <a:pt x="1271" y="1284"/>
                </a:lnTo>
                <a:lnTo>
                  <a:pt x="1329" y="1300"/>
                </a:lnTo>
                <a:lnTo>
                  <a:pt x="1386" y="1315"/>
                </a:lnTo>
                <a:lnTo>
                  <a:pt x="1442" y="1329"/>
                </a:lnTo>
                <a:lnTo>
                  <a:pt x="1499" y="1344"/>
                </a:lnTo>
                <a:lnTo>
                  <a:pt x="10351" y="1348"/>
                </a:lnTo>
                <a:lnTo>
                  <a:pt x="10435" y="1326"/>
                </a:lnTo>
                <a:lnTo>
                  <a:pt x="10513" y="1305"/>
                </a:lnTo>
                <a:lnTo>
                  <a:pt x="10586" y="1285"/>
                </a:lnTo>
                <a:lnTo>
                  <a:pt x="10654" y="1268"/>
                </a:lnTo>
                <a:lnTo>
                  <a:pt x="10719" y="1250"/>
                </a:lnTo>
                <a:lnTo>
                  <a:pt x="10781" y="1235"/>
                </a:lnTo>
                <a:lnTo>
                  <a:pt x="10841" y="1220"/>
                </a:lnTo>
                <a:lnTo>
                  <a:pt x="10899" y="1205"/>
                </a:lnTo>
                <a:lnTo>
                  <a:pt x="10956" y="1190"/>
                </a:lnTo>
                <a:lnTo>
                  <a:pt x="11013" y="1175"/>
                </a:lnTo>
                <a:lnTo>
                  <a:pt x="11070" y="1161"/>
                </a:lnTo>
                <a:lnTo>
                  <a:pt x="11129" y="1145"/>
                </a:lnTo>
                <a:lnTo>
                  <a:pt x="11189" y="1129"/>
                </a:lnTo>
                <a:lnTo>
                  <a:pt x="11251" y="1112"/>
                </a:lnTo>
                <a:lnTo>
                  <a:pt x="11318" y="1094"/>
                </a:lnTo>
                <a:lnTo>
                  <a:pt x="11388" y="107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 name="Freeform 42"/>
          <p:cNvSpPr>
            <a:spLocks/>
          </p:cNvSpPr>
          <p:nvPr/>
        </p:nvSpPr>
        <p:spPr bwMode="auto">
          <a:xfrm>
            <a:off x="4522783" y="5456764"/>
            <a:ext cx="2820162" cy="311497"/>
          </a:xfrm>
          <a:custGeom>
            <a:avLst/>
            <a:gdLst/>
            <a:ahLst/>
            <a:cxnLst>
              <a:cxn ang="0">
                <a:pos x="11232" y="1080"/>
              </a:cxn>
              <a:cxn ang="0">
                <a:pos x="11056" y="907"/>
              </a:cxn>
              <a:cxn ang="0">
                <a:pos x="11289" y="770"/>
              </a:cxn>
              <a:cxn ang="0">
                <a:pos x="11506" y="701"/>
              </a:cxn>
              <a:cxn ang="0">
                <a:pos x="11812" y="568"/>
              </a:cxn>
              <a:cxn ang="0">
                <a:pos x="12014" y="456"/>
              </a:cxn>
              <a:cxn ang="0">
                <a:pos x="12158" y="486"/>
              </a:cxn>
              <a:cxn ang="0">
                <a:pos x="12116" y="353"/>
              </a:cxn>
              <a:cxn ang="0">
                <a:pos x="11712" y="297"/>
              </a:cxn>
              <a:cxn ang="0">
                <a:pos x="11346" y="200"/>
              </a:cxn>
              <a:cxn ang="0">
                <a:pos x="11171" y="127"/>
              </a:cxn>
              <a:cxn ang="0">
                <a:pos x="10753" y="153"/>
              </a:cxn>
              <a:cxn ang="0">
                <a:pos x="10477" y="187"/>
              </a:cxn>
              <a:cxn ang="0">
                <a:pos x="10089" y="189"/>
              </a:cxn>
              <a:cxn ang="0">
                <a:pos x="9129" y="197"/>
              </a:cxn>
              <a:cxn ang="0">
                <a:pos x="8483" y="353"/>
              </a:cxn>
              <a:cxn ang="0">
                <a:pos x="8355" y="273"/>
              </a:cxn>
              <a:cxn ang="0">
                <a:pos x="8000" y="247"/>
              </a:cxn>
              <a:cxn ang="0">
                <a:pos x="7911" y="174"/>
              </a:cxn>
              <a:cxn ang="0">
                <a:pos x="7189" y="251"/>
              </a:cxn>
              <a:cxn ang="0">
                <a:pos x="6650" y="367"/>
              </a:cxn>
              <a:cxn ang="0">
                <a:pos x="6297" y="313"/>
              </a:cxn>
              <a:cxn ang="0">
                <a:pos x="5634" y="391"/>
              </a:cxn>
              <a:cxn ang="0">
                <a:pos x="5274" y="412"/>
              </a:cxn>
              <a:cxn ang="0">
                <a:pos x="4818" y="560"/>
              </a:cxn>
              <a:cxn ang="0">
                <a:pos x="4526" y="714"/>
              </a:cxn>
              <a:cxn ang="0">
                <a:pos x="4161" y="904"/>
              </a:cxn>
              <a:cxn ang="0">
                <a:pos x="3713" y="816"/>
              </a:cxn>
              <a:cxn ang="0">
                <a:pos x="3386" y="671"/>
              </a:cxn>
              <a:cxn ang="0">
                <a:pos x="3310" y="493"/>
              </a:cxn>
              <a:cxn ang="0">
                <a:pos x="3150" y="407"/>
              </a:cxn>
              <a:cxn ang="0">
                <a:pos x="3016" y="208"/>
              </a:cxn>
              <a:cxn ang="0">
                <a:pos x="3134" y="42"/>
              </a:cxn>
              <a:cxn ang="0">
                <a:pos x="3071" y="0"/>
              </a:cxn>
              <a:cxn ang="0">
                <a:pos x="2863" y="241"/>
              </a:cxn>
              <a:cxn ang="0">
                <a:pos x="2988" y="460"/>
              </a:cxn>
              <a:cxn ang="0">
                <a:pos x="2759" y="553"/>
              </a:cxn>
              <a:cxn ang="0">
                <a:pos x="2307" y="511"/>
              </a:cxn>
              <a:cxn ang="0">
                <a:pos x="2007" y="499"/>
              </a:cxn>
              <a:cxn ang="0">
                <a:pos x="1821" y="453"/>
              </a:cxn>
              <a:cxn ang="0">
                <a:pos x="1928" y="682"/>
              </a:cxn>
              <a:cxn ang="0">
                <a:pos x="1666" y="602"/>
              </a:cxn>
              <a:cxn ang="0">
                <a:pos x="1401" y="568"/>
              </a:cxn>
              <a:cxn ang="0">
                <a:pos x="1313" y="487"/>
              </a:cxn>
              <a:cxn ang="0">
                <a:pos x="881" y="493"/>
              </a:cxn>
              <a:cxn ang="0">
                <a:pos x="902" y="636"/>
              </a:cxn>
              <a:cxn ang="0">
                <a:pos x="562" y="601"/>
              </a:cxn>
              <a:cxn ang="0">
                <a:pos x="299" y="662"/>
              </a:cxn>
              <a:cxn ang="0">
                <a:pos x="197" y="776"/>
              </a:cxn>
              <a:cxn ang="0">
                <a:pos x="28" y="776"/>
              </a:cxn>
              <a:cxn ang="0">
                <a:pos x="153" y="793"/>
              </a:cxn>
              <a:cxn ang="0">
                <a:pos x="335" y="850"/>
              </a:cxn>
              <a:cxn ang="0">
                <a:pos x="673" y="953"/>
              </a:cxn>
              <a:cxn ang="0">
                <a:pos x="784" y="991"/>
              </a:cxn>
              <a:cxn ang="0">
                <a:pos x="984" y="1096"/>
              </a:cxn>
              <a:cxn ang="0">
                <a:pos x="1192" y="1195"/>
              </a:cxn>
              <a:cxn ang="0">
                <a:pos x="1074" y="1208"/>
              </a:cxn>
              <a:cxn ang="0">
                <a:pos x="916" y="1122"/>
              </a:cxn>
              <a:cxn ang="0">
                <a:pos x="761" y="1081"/>
              </a:cxn>
              <a:cxn ang="0">
                <a:pos x="561" y="1044"/>
              </a:cxn>
              <a:cxn ang="0">
                <a:pos x="764" y="1153"/>
              </a:cxn>
              <a:cxn ang="0">
                <a:pos x="1499" y="1344"/>
              </a:cxn>
              <a:cxn ang="0">
                <a:pos x="11070" y="1161"/>
              </a:cxn>
            </a:cxnLst>
            <a:rect l="0" t="0" r="r" b="b"/>
            <a:pathLst>
              <a:path w="12165" h="1348">
                <a:moveTo>
                  <a:pt x="11388" y="1075"/>
                </a:moveTo>
                <a:lnTo>
                  <a:pt x="11362" y="1068"/>
                </a:lnTo>
                <a:lnTo>
                  <a:pt x="11341" y="1063"/>
                </a:lnTo>
                <a:lnTo>
                  <a:pt x="11323" y="1061"/>
                </a:lnTo>
                <a:lnTo>
                  <a:pt x="11310" y="1058"/>
                </a:lnTo>
                <a:lnTo>
                  <a:pt x="11299" y="1058"/>
                </a:lnTo>
                <a:lnTo>
                  <a:pt x="11291" y="1060"/>
                </a:lnTo>
                <a:lnTo>
                  <a:pt x="11284" y="1062"/>
                </a:lnTo>
                <a:lnTo>
                  <a:pt x="11278" y="1064"/>
                </a:lnTo>
                <a:lnTo>
                  <a:pt x="11263" y="1070"/>
                </a:lnTo>
                <a:lnTo>
                  <a:pt x="11245" y="1078"/>
                </a:lnTo>
                <a:lnTo>
                  <a:pt x="11232" y="1080"/>
                </a:lnTo>
                <a:lnTo>
                  <a:pt x="11216" y="1082"/>
                </a:lnTo>
                <a:lnTo>
                  <a:pt x="11195" y="1085"/>
                </a:lnTo>
                <a:lnTo>
                  <a:pt x="11170" y="1085"/>
                </a:lnTo>
                <a:lnTo>
                  <a:pt x="11154" y="1068"/>
                </a:lnTo>
                <a:lnTo>
                  <a:pt x="11136" y="1046"/>
                </a:lnTo>
                <a:lnTo>
                  <a:pt x="11117" y="1021"/>
                </a:lnTo>
                <a:lnTo>
                  <a:pt x="11099" y="993"/>
                </a:lnTo>
                <a:lnTo>
                  <a:pt x="11082" y="965"/>
                </a:lnTo>
                <a:lnTo>
                  <a:pt x="11068" y="938"/>
                </a:lnTo>
                <a:lnTo>
                  <a:pt x="11063" y="926"/>
                </a:lnTo>
                <a:lnTo>
                  <a:pt x="11060" y="916"/>
                </a:lnTo>
                <a:lnTo>
                  <a:pt x="11056" y="907"/>
                </a:lnTo>
                <a:lnTo>
                  <a:pt x="11056" y="898"/>
                </a:lnTo>
                <a:lnTo>
                  <a:pt x="11077" y="892"/>
                </a:lnTo>
                <a:lnTo>
                  <a:pt x="11099" y="884"/>
                </a:lnTo>
                <a:lnTo>
                  <a:pt x="11120" y="875"/>
                </a:lnTo>
                <a:lnTo>
                  <a:pt x="11141" y="865"/>
                </a:lnTo>
                <a:lnTo>
                  <a:pt x="11162" y="854"/>
                </a:lnTo>
                <a:lnTo>
                  <a:pt x="11183" y="842"/>
                </a:lnTo>
                <a:lnTo>
                  <a:pt x="11205" y="829"/>
                </a:lnTo>
                <a:lnTo>
                  <a:pt x="11225" y="816"/>
                </a:lnTo>
                <a:lnTo>
                  <a:pt x="11246" y="802"/>
                </a:lnTo>
                <a:lnTo>
                  <a:pt x="11267" y="787"/>
                </a:lnTo>
                <a:lnTo>
                  <a:pt x="11289" y="770"/>
                </a:lnTo>
                <a:lnTo>
                  <a:pt x="11309" y="754"/>
                </a:lnTo>
                <a:lnTo>
                  <a:pt x="11331" y="736"/>
                </a:lnTo>
                <a:lnTo>
                  <a:pt x="11352" y="717"/>
                </a:lnTo>
                <a:lnTo>
                  <a:pt x="11374" y="697"/>
                </a:lnTo>
                <a:lnTo>
                  <a:pt x="11394" y="678"/>
                </a:lnTo>
                <a:lnTo>
                  <a:pt x="11407" y="678"/>
                </a:lnTo>
                <a:lnTo>
                  <a:pt x="11421" y="679"/>
                </a:lnTo>
                <a:lnTo>
                  <a:pt x="11431" y="681"/>
                </a:lnTo>
                <a:lnTo>
                  <a:pt x="11443" y="683"/>
                </a:lnTo>
                <a:lnTo>
                  <a:pt x="11464" y="689"/>
                </a:lnTo>
                <a:lnTo>
                  <a:pt x="11485" y="694"/>
                </a:lnTo>
                <a:lnTo>
                  <a:pt x="11506" y="701"/>
                </a:lnTo>
                <a:lnTo>
                  <a:pt x="11527" y="706"/>
                </a:lnTo>
                <a:lnTo>
                  <a:pt x="11538" y="708"/>
                </a:lnTo>
                <a:lnTo>
                  <a:pt x="11551" y="710"/>
                </a:lnTo>
                <a:lnTo>
                  <a:pt x="11563" y="712"/>
                </a:lnTo>
                <a:lnTo>
                  <a:pt x="11578" y="712"/>
                </a:lnTo>
                <a:lnTo>
                  <a:pt x="11599" y="692"/>
                </a:lnTo>
                <a:lnTo>
                  <a:pt x="11623" y="673"/>
                </a:lnTo>
                <a:lnTo>
                  <a:pt x="11648" y="656"/>
                </a:lnTo>
                <a:lnTo>
                  <a:pt x="11675" y="641"/>
                </a:lnTo>
                <a:lnTo>
                  <a:pt x="11729" y="610"/>
                </a:lnTo>
                <a:lnTo>
                  <a:pt x="11785" y="582"/>
                </a:lnTo>
                <a:lnTo>
                  <a:pt x="11812" y="568"/>
                </a:lnTo>
                <a:lnTo>
                  <a:pt x="11840" y="553"/>
                </a:lnTo>
                <a:lnTo>
                  <a:pt x="11868" y="538"/>
                </a:lnTo>
                <a:lnTo>
                  <a:pt x="11894" y="523"/>
                </a:lnTo>
                <a:lnTo>
                  <a:pt x="11920" y="506"/>
                </a:lnTo>
                <a:lnTo>
                  <a:pt x="11944" y="489"/>
                </a:lnTo>
                <a:lnTo>
                  <a:pt x="11956" y="479"/>
                </a:lnTo>
                <a:lnTo>
                  <a:pt x="11967" y="469"/>
                </a:lnTo>
                <a:lnTo>
                  <a:pt x="11978" y="460"/>
                </a:lnTo>
                <a:lnTo>
                  <a:pt x="11989" y="449"/>
                </a:lnTo>
                <a:lnTo>
                  <a:pt x="11996" y="450"/>
                </a:lnTo>
                <a:lnTo>
                  <a:pt x="12005" y="452"/>
                </a:lnTo>
                <a:lnTo>
                  <a:pt x="12014" y="456"/>
                </a:lnTo>
                <a:lnTo>
                  <a:pt x="12024" y="461"/>
                </a:lnTo>
                <a:lnTo>
                  <a:pt x="12043" y="474"/>
                </a:lnTo>
                <a:lnTo>
                  <a:pt x="12065" y="487"/>
                </a:lnTo>
                <a:lnTo>
                  <a:pt x="12086" y="501"/>
                </a:lnTo>
                <a:lnTo>
                  <a:pt x="12106" y="513"/>
                </a:lnTo>
                <a:lnTo>
                  <a:pt x="12116" y="518"/>
                </a:lnTo>
                <a:lnTo>
                  <a:pt x="12125" y="522"/>
                </a:lnTo>
                <a:lnTo>
                  <a:pt x="12134" y="524"/>
                </a:lnTo>
                <a:lnTo>
                  <a:pt x="12140" y="525"/>
                </a:lnTo>
                <a:lnTo>
                  <a:pt x="12148" y="512"/>
                </a:lnTo>
                <a:lnTo>
                  <a:pt x="12153" y="499"/>
                </a:lnTo>
                <a:lnTo>
                  <a:pt x="12158" y="486"/>
                </a:lnTo>
                <a:lnTo>
                  <a:pt x="12162" y="475"/>
                </a:lnTo>
                <a:lnTo>
                  <a:pt x="12164" y="464"/>
                </a:lnTo>
                <a:lnTo>
                  <a:pt x="12165" y="453"/>
                </a:lnTo>
                <a:lnTo>
                  <a:pt x="12165" y="442"/>
                </a:lnTo>
                <a:lnTo>
                  <a:pt x="12164" y="432"/>
                </a:lnTo>
                <a:lnTo>
                  <a:pt x="12162" y="421"/>
                </a:lnTo>
                <a:lnTo>
                  <a:pt x="12158" y="410"/>
                </a:lnTo>
                <a:lnTo>
                  <a:pt x="12153" y="401"/>
                </a:lnTo>
                <a:lnTo>
                  <a:pt x="12146" y="389"/>
                </a:lnTo>
                <a:lnTo>
                  <a:pt x="12138" y="378"/>
                </a:lnTo>
                <a:lnTo>
                  <a:pt x="12128" y="366"/>
                </a:lnTo>
                <a:lnTo>
                  <a:pt x="12116" y="353"/>
                </a:lnTo>
                <a:lnTo>
                  <a:pt x="12103" y="338"/>
                </a:lnTo>
                <a:lnTo>
                  <a:pt x="11879" y="338"/>
                </a:lnTo>
                <a:lnTo>
                  <a:pt x="11802" y="262"/>
                </a:lnTo>
                <a:lnTo>
                  <a:pt x="11795" y="263"/>
                </a:lnTo>
                <a:lnTo>
                  <a:pt x="11788" y="264"/>
                </a:lnTo>
                <a:lnTo>
                  <a:pt x="11780" y="266"/>
                </a:lnTo>
                <a:lnTo>
                  <a:pt x="11774" y="269"/>
                </a:lnTo>
                <a:lnTo>
                  <a:pt x="11760" y="274"/>
                </a:lnTo>
                <a:lnTo>
                  <a:pt x="11745" y="282"/>
                </a:lnTo>
                <a:lnTo>
                  <a:pt x="11731" y="288"/>
                </a:lnTo>
                <a:lnTo>
                  <a:pt x="11718" y="295"/>
                </a:lnTo>
                <a:lnTo>
                  <a:pt x="11712" y="297"/>
                </a:lnTo>
                <a:lnTo>
                  <a:pt x="11705" y="299"/>
                </a:lnTo>
                <a:lnTo>
                  <a:pt x="11699" y="300"/>
                </a:lnTo>
                <a:lnTo>
                  <a:pt x="11692" y="300"/>
                </a:lnTo>
                <a:lnTo>
                  <a:pt x="11616" y="228"/>
                </a:lnTo>
                <a:lnTo>
                  <a:pt x="11560" y="228"/>
                </a:lnTo>
                <a:lnTo>
                  <a:pt x="11504" y="226"/>
                </a:lnTo>
                <a:lnTo>
                  <a:pt x="11477" y="225"/>
                </a:lnTo>
                <a:lnTo>
                  <a:pt x="11450" y="222"/>
                </a:lnTo>
                <a:lnTo>
                  <a:pt x="11424" y="218"/>
                </a:lnTo>
                <a:lnTo>
                  <a:pt x="11398" y="214"/>
                </a:lnTo>
                <a:lnTo>
                  <a:pt x="11371" y="208"/>
                </a:lnTo>
                <a:lnTo>
                  <a:pt x="11346" y="200"/>
                </a:lnTo>
                <a:lnTo>
                  <a:pt x="11321" y="191"/>
                </a:lnTo>
                <a:lnTo>
                  <a:pt x="11297" y="180"/>
                </a:lnTo>
                <a:lnTo>
                  <a:pt x="11285" y="174"/>
                </a:lnTo>
                <a:lnTo>
                  <a:pt x="11273" y="167"/>
                </a:lnTo>
                <a:lnTo>
                  <a:pt x="11262" y="160"/>
                </a:lnTo>
                <a:lnTo>
                  <a:pt x="11251" y="152"/>
                </a:lnTo>
                <a:lnTo>
                  <a:pt x="11240" y="143"/>
                </a:lnTo>
                <a:lnTo>
                  <a:pt x="11229" y="134"/>
                </a:lnTo>
                <a:lnTo>
                  <a:pt x="11219" y="125"/>
                </a:lnTo>
                <a:lnTo>
                  <a:pt x="11208" y="114"/>
                </a:lnTo>
                <a:lnTo>
                  <a:pt x="11189" y="120"/>
                </a:lnTo>
                <a:lnTo>
                  <a:pt x="11171" y="127"/>
                </a:lnTo>
                <a:lnTo>
                  <a:pt x="11151" y="131"/>
                </a:lnTo>
                <a:lnTo>
                  <a:pt x="11130" y="136"/>
                </a:lnTo>
                <a:lnTo>
                  <a:pt x="11110" y="140"/>
                </a:lnTo>
                <a:lnTo>
                  <a:pt x="11088" y="143"/>
                </a:lnTo>
                <a:lnTo>
                  <a:pt x="11065" y="145"/>
                </a:lnTo>
                <a:lnTo>
                  <a:pt x="11043" y="148"/>
                </a:lnTo>
                <a:lnTo>
                  <a:pt x="10996" y="150"/>
                </a:lnTo>
                <a:lnTo>
                  <a:pt x="10948" y="151"/>
                </a:lnTo>
                <a:lnTo>
                  <a:pt x="10899" y="152"/>
                </a:lnTo>
                <a:lnTo>
                  <a:pt x="10850" y="152"/>
                </a:lnTo>
                <a:lnTo>
                  <a:pt x="10802" y="152"/>
                </a:lnTo>
                <a:lnTo>
                  <a:pt x="10753" y="153"/>
                </a:lnTo>
                <a:lnTo>
                  <a:pt x="10705" y="154"/>
                </a:lnTo>
                <a:lnTo>
                  <a:pt x="10659" y="156"/>
                </a:lnTo>
                <a:lnTo>
                  <a:pt x="10636" y="158"/>
                </a:lnTo>
                <a:lnTo>
                  <a:pt x="10615" y="162"/>
                </a:lnTo>
                <a:lnTo>
                  <a:pt x="10593" y="164"/>
                </a:lnTo>
                <a:lnTo>
                  <a:pt x="10572" y="168"/>
                </a:lnTo>
                <a:lnTo>
                  <a:pt x="10552" y="173"/>
                </a:lnTo>
                <a:lnTo>
                  <a:pt x="10533" y="177"/>
                </a:lnTo>
                <a:lnTo>
                  <a:pt x="10514" y="184"/>
                </a:lnTo>
                <a:lnTo>
                  <a:pt x="10496" y="190"/>
                </a:lnTo>
                <a:lnTo>
                  <a:pt x="10488" y="189"/>
                </a:lnTo>
                <a:lnTo>
                  <a:pt x="10477" y="187"/>
                </a:lnTo>
                <a:lnTo>
                  <a:pt x="10466" y="182"/>
                </a:lnTo>
                <a:lnTo>
                  <a:pt x="10453" y="178"/>
                </a:lnTo>
                <a:lnTo>
                  <a:pt x="10426" y="166"/>
                </a:lnTo>
                <a:lnTo>
                  <a:pt x="10395" y="152"/>
                </a:lnTo>
                <a:lnTo>
                  <a:pt x="10363" y="138"/>
                </a:lnTo>
                <a:lnTo>
                  <a:pt x="10330" y="126"/>
                </a:lnTo>
                <a:lnTo>
                  <a:pt x="10314" y="121"/>
                </a:lnTo>
                <a:lnTo>
                  <a:pt x="10298" y="117"/>
                </a:lnTo>
                <a:lnTo>
                  <a:pt x="10283" y="115"/>
                </a:lnTo>
                <a:lnTo>
                  <a:pt x="10268" y="114"/>
                </a:lnTo>
                <a:lnTo>
                  <a:pt x="10196" y="190"/>
                </a:lnTo>
                <a:lnTo>
                  <a:pt x="10089" y="189"/>
                </a:lnTo>
                <a:lnTo>
                  <a:pt x="9980" y="187"/>
                </a:lnTo>
                <a:lnTo>
                  <a:pt x="9869" y="185"/>
                </a:lnTo>
                <a:lnTo>
                  <a:pt x="9756" y="182"/>
                </a:lnTo>
                <a:lnTo>
                  <a:pt x="9643" y="180"/>
                </a:lnTo>
                <a:lnTo>
                  <a:pt x="9529" y="180"/>
                </a:lnTo>
                <a:lnTo>
                  <a:pt x="9472" y="180"/>
                </a:lnTo>
                <a:lnTo>
                  <a:pt x="9415" y="181"/>
                </a:lnTo>
                <a:lnTo>
                  <a:pt x="9357" y="182"/>
                </a:lnTo>
                <a:lnTo>
                  <a:pt x="9301" y="185"/>
                </a:lnTo>
                <a:lnTo>
                  <a:pt x="9243" y="188"/>
                </a:lnTo>
                <a:lnTo>
                  <a:pt x="9186" y="191"/>
                </a:lnTo>
                <a:lnTo>
                  <a:pt x="9129" y="197"/>
                </a:lnTo>
                <a:lnTo>
                  <a:pt x="9074" y="202"/>
                </a:lnTo>
                <a:lnTo>
                  <a:pt x="9017" y="209"/>
                </a:lnTo>
                <a:lnTo>
                  <a:pt x="8961" y="217"/>
                </a:lnTo>
                <a:lnTo>
                  <a:pt x="8906" y="226"/>
                </a:lnTo>
                <a:lnTo>
                  <a:pt x="8851" y="237"/>
                </a:lnTo>
                <a:lnTo>
                  <a:pt x="8797" y="249"/>
                </a:lnTo>
                <a:lnTo>
                  <a:pt x="8743" y="262"/>
                </a:lnTo>
                <a:lnTo>
                  <a:pt x="8690" y="276"/>
                </a:lnTo>
                <a:lnTo>
                  <a:pt x="8636" y="293"/>
                </a:lnTo>
                <a:lnTo>
                  <a:pt x="8585" y="311"/>
                </a:lnTo>
                <a:lnTo>
                  <a:pt x="8534" y="331"/>
                </a:lnTo>
                <a:lnTo>
                  <a:pt x="8483" y="353"/>
                </a:lnTo>
                <a:lnTo>
                  <a:pt x="8434" y="377"/>
                </a:lnTo>
                <a:lnTo>
                  <a:pt x="8427" y="357"/>
                </a:lnTo>
                <a:lnTo>
                  <a:pt x="8421" y="342"/>
                </a:lnTo>
                <a:lnTo>
                  <a:pt x="8415" y="330"/>
                </a:lnTo>
                <a:lnTo>
                  <a:pt x="8411" y="321"/>
                </a:lnTo>
                <a:lnTo>
                  <a:pt x="8405" y="313"/>
                </a:lnTo>
                <a:lnTo>
                  <a:pt x="8401" y="309"/>
                </a:lnTo>
                <a:lnTo>
                  <a:pt x="8395" y="305"/>
                </a:lnTo>
                <a:lnTo>
                  <a:pt x="8391" y="301"/>
                </a:lnTo>
                <a:lnTo>
                  <a:pt x="8379" y="294"/>
                </a:lnTo>
                <a:lnTo>
                  <a:pt x="8364" y="282"/>
                </a:lnTo>
                <a:lnTo>
                  <a:pt x="8355" y="273"/>
                </a:lnTo>
                <a:lnTo>
                  <a:pt x="8344" y="261"/>
                </a:lnTo>
                <a:lnTo>
                  <a:pt x="8333" y="247"/>
                </a:lnTo>
                <a:lnTo>
                  <a:pt x="8319" y="228"/>
                </a:lnTo>
                <a:lnTo>
                  <a:pt x="8274" y="228"/>
                </a:lnTo>
                <a:lnTo>
                  <a:pt x="8225" y="228"/>
                </a:lnTo>
                <a:lnTo>
                  <a:pt x="8173" y="229"/>
                </a:lnTo>
                <a:lnTo>
                  <a:pt x="8120" y="233"/>
                </a:lnTo>
                <a:lnTo>
                  <a:pt x="8095" y="234"/>
                </a:lnTo>
                <a:lnTo>
                  <a:pt x="8068" y="236"/>
                </a:lnTo>
                <a:lnTo>
                  <a:pt x="8044" y="239"/>
                </a:lnTo>
                <a:lnTo>
                  <a:pt x="8021" y="242"/>
                </a:lnTo>
                <a:lnTo>
                  <a:pt x="8000" y="247"/>
                </a:lnTo>
                <a:lnTo>
                  <a:pt x="7980" y="251"/>
                </a:lnTo>
                <a:lnTo>
                  <a:pt x="7961" y="257"/>
                </a:lnTo>
                <a:lnTo>
                  <a:pt x="7946" y="262"/>
                </a:lnTo>
                <a:lnTo>
                  <a:pt x="7946" y="256"/>
                </a:lnTo>
                <a:lnTo>
                  <a:pt x="7945" y="249"/>
                </a:lnTo>
                <a:lnTo>
                  <a:pt x="7943" y="242"/>
                </a:lnTo>
                <a:lnTo>
                  <a:pt x="7941" y="236"/>
                </a:lnTo>
                <a:lnTo>
                  <a:pt x="7934" y="223"/>
                </a:lnTo>
                <a:lnTo>
                  <a:pt x="7928" y="209"/>
                </a:lnTo>
                <a:lnTo>
                  <a:pt x="7920" y="194"/>
                </a:lnTo>
                <a:lnTo>
                  <a:pt x="7915" y="180"/>
                </a:lnTo>
                <a:lnTo>
                  <a:pt x="7911" y="174"/>
                </a:lnTo>
                <a:lnTo>
                  <a:pt x="7910" y="166"/>
                </a:lnTo>
                <a:lnTo>
                  <a:pt x="7909" y="160"/>
                </a:lnTo>
                <a:lnTo>
                  <a:pt x="7908" y="152"/>
                </a:lnTo>
                <a:lnTo>
                  <a:pt x="7683" y="152"/>
                </a:lnTo>
                <a:lnTo>
                  <a:pt x="7611" y="228"/>
                </a:lnTo>
                <a:lnTo>
                  <a:pt x="7554" y="228"/>
                </a:lnTo>
                <a:lnTo>
                  <a:pt x="7496" y="229"/>
                </a:lnTo>
                <a:lnTo>
                  <a:pt x="7436" y="232"/>
                </a:lnTo>
                <a:lnTo>
                  <a:pt x="7375" y="235"/>
                </a:lnTo>
                <a:lnTo>
                  <a:pt x="7313" y="239"/>
                </a:lnTo>
                <a:lnTo>
                  <a:pt x="7250" y="245"/>
                </a:lnTo>
                <a:lnTo>
                  <a:pt x="7189" y="251"/>
                </a:lnTo>
                <a:lnTo>
                  <a:pt x="7127" y="260"/>
                </a:lnTo>
                <a:lnTo>
                  <a:pt x="7066" y="269"/>
                </a:lnTo>
                <a:lnTo>
                  <a:pt x="7005" y="280"/>
                </a:lnTo>
                <a:lnTo>
                  <a:pt x="6945" y="292"/>
                </a:lnTo>
                <a:lnTo>
                  <a:pt x="6886" y="306"/>
                </a:lnTo>
                <a:lnTo>
                  <a:pt x="6830" y="321"/>
                </a:lnTo>
                <a:lnTo>
                  <a:pt x="6775" y="337"/>
                </a:lnTo>
                <a:lnTo>
                  <a:pt x="6748" y="346"/>
                </a:lnTo>
                <a:lnTo>
                  <a:pt x="6722" y="356"/>
                </a:lnTo>
                <a:lnTo>
                  <a:pt x="6696" y="366"/>
                </a:lnTo>
                <a:lnTo>
                  <a:pt x="6671" y="377"/>
                </a:lnTo>
                <a:lnTo>
                  <a:pt x="6650" y="367"/>
                </a:lnTo>
                <a:lnTo>
                  <a:pt x="6627" y="357"/>
                </a:lnTo>
                <a:lnTo>
                  <a:pt x="6604" y="349"/>
                </a:lnTo>
                <a:lnTo>
                  <a:pt x="6579" y="342"/>
                </a:lnTo>
                <a:lnTo>
                  <a:pt x="6554" y="336"/>
                </a:lnTo>
                <a:lnTo>
                  <a:pt x="6527" y="331"/>
                </a:lnTo>
                <a:lnTo>
                  <a:pt x="6501" y="326"/>
                </a:lnTo>
                <a:lnTo>
                  <a:pt x="6473" y="322"/>
                </a:lnTo>
                <a:lnTo>
                  <a:pt x="6445" y="320"/>
                </a:lnTo>
                <a:lnTo>
                  <a:pt x="6416" y="318"/>
                </a:lnTo>
                <a:lnTo>
                  <a:pt x="6387" y="316"/>
                </a:lnTo>
                <a:lnTo>
                  <a:pt x="6357" y="314"/>
                </a:lnTo>
                <a:lnTo>
                  <a:pt x="6297" y="313"/>
                </a:lnTo>
                <a:lnTo>
                  <a:pt x="6236" y="314"/>
                </a:lnTo>
                <a:lnTo>
                  <a:pt x="6175" y="318"/>
                </a:lnTo>
                <a:lnTo>
                  <a:pt x="6113" y="321"/>
                </a:lnTo>
                <a:lnTo>
                  <a:pt x="6053" y="324"/>
                </a:lnTo>
                <a:lnTo>
                  <a:pt x="5993" y="329"/>
                </a:lnTo>
                <a:lnTo>
                  <a:pt x="5934" y="332"/>
                </a:lnTo>
                <a:lnTo>
                  <a:pt x="5878" y="335"/>
                </a:lnTo>
                <a:lnTo>
                  <a:pt x="5824" y="337"/>
                </a:lnTo>
                <a:lnTo>
                  <a:pt x="5773" y="338"/>
                </a:lnTo>
                <a:lnTo>
                  <a:pt x="5698" y="415"/>
                </a:lnTo>
                <a:lnTo>
                  <a:pt x="5666" y="402"/>
                </a:lnTo>
                <a:lnTo>
                  <a:pt x="5634" y="391"/>
                </a:lnTo>
                <a:lnTo>
                  <a:pt x="5604" y="383"/>
                </a:lnTo>
                <a:lnTo>
                  <a:pt x="5573" y="378"/>
                </a:lnTo>
                <a:lnTo>
                  <a:pt x="5543" y="373"/>
                </a:lnTo>
                <a:lnTo>
                  <a:pt x="5512" y="372"/>
                </a:lnTo>
                <a:lnTo>
                  <a:pt x="5482" y="372"/>
                </a:lnTo>
                <a:lnTo>
                  <a:pt x="5452" y="373"/>
                </a:lnTo>
                <a:lnTo>
                  <a:pt x="5422" y="377"/>
                </a:lnTo>
                <a:lnTo>
                  <a:pt x="5392" y="382"/>
                </a:lnTo>
                <a:lnTo>
                  <a:pt x="5363" y="388"/>
                </a:lnTo>
                <a:lnTo>
                  <a:pt x="5333" y="395"/>
                </a:lnTo>
                <a:lnTo>
                  <a:pt x="5304" y="403"/>
                </a:lnTo>
                <a:lnTo>
                  <a:pt x="5274" y="412"/>
                </a:lnTo>
                <a:lnTo>
                  <a:pt x="5245" y="421"/>
                </a:lnTo>
                <a:lnTo>
                  <a:pt x="5216" y="432"/>
                </a:lnTo>
                <a:lnTo>
                  <a:pt x="5158" y="454"/>
                </a:lnTo>
                <a:lnTo>
                  <a:pt x="5101" y="476"/>
                </a:lnTo>
                <a:lnTo>
                  <a:pt x="5043" y="498"/>
                </a:lnTo>
                <a:lnTo>
                  <a:pt x="4987" y="518"/>
                </a:lnTo>
                <a:lnTo>
                  <a:pt x="4958" y="528"/>
                </a:lnTo>
                <a:lnTo>
                  <a:pt x="4930" y="537"/>
                </a:lnTo>
                <a:lnTo>
                  <a:pt x="4902" y="544"/>
                </a:lnTo>
                <a:lnTo>
                  <a:pt x="4873" y="550"/>
                </a:lnTo>
                <a:lnTo>
                  <a:pt x="4845" y="556"/>
                </a:lnTo>
                <a:lnTo>
                  <a:pt x="4818" y="560"/>
                </a:lnTo>
                <a:lnTo>
                  <a:pt x="4789" y="562"/>
                </a:lnTo>
                <a:lnTo>
                  <a:pt x="4761" y="563"/>
                </a:lnTo>
                <a:lnTo>
                  <a:pt x="4743" y="581"/>
                </a:lnTo>
                <a:lnTo>
                  <a:pt x="4725" y="596"/>
                </a:lnTo>
                <a:lnTo>
                  <a:pt x="4706" y="611"/>
                </a:lnTo>
                <a:lnTo>
                  <a:pt x="4688" y="625"/>
                </a:lnTo>
                <a:lnTo>
                  <a:pt x="4668" y="638"/>
                </a:lnTo>
                <a:lnTo>
                  <a:pt x="4649" y="650"/>
                </a:lnTo>
                <a:lnTo>
                  <a:pt x="4629" y="662"/>
                </a:lnTo>
                <a:lnTo>
                  <a:pt x="4609" y="674"/>
                </a:lnTo>
                <a:lnTo>
                  <a:pt x="4568" y="695"/>
                </a:lnTo>
                <a:lnTo>
                  <a:pt x="4526" y="714"/>
                </a:lnTo>
                <a:lnTo>
                  <a:pt x="4485" y="732"/>
                </a:lnTo>
                <a:lnTo>
                  <a:pt x="4442" y="750"/>
                </a:lnTo>
                <a:lnTo>
                  <a:pt x="4401" y="767"/>
                </a:lnTo>
                <a:lnTo>
                  <a:pt x="4360" y="786"/>
                </a:lnTo>
                <a:lnTo>
                  <a:pt x="4318" y="804"/>
                </a:lnTo>
                <a:lnTo>
                  <a:pt x="4277" y="826"/>
                </a:lnTo>
                <a:lnTo>
                  <a:pt x="4257" y="837"/>
                </a:lnTo>
                <a:lnTo>
                  <a:pt x="4237" y="849"/>
                </a:lnTo>
                <a:lnTo>
                  <a:pt x="4218" y="861"/>
                </a:lnTo>
                <a:lnTo>
                  <a:pt x="4198" y="874"/>
                </a:lnTo>
                <a:lnTo>
                  <a:pt x="4180" y="888"/>
                </a:lnTo>
                <a:lnTo>
                  <a:pt x="4161" y="904"/>
                </a:lnTo>
                <a:lnTo>
                  <a:pt x="4143" y="920"/>
                </a:lnTo>
                <a:lnTo>
                  <a:pt x="4125" y="936"/>
                </a:lnTo>
                <a:lnTo>
                  <a:pt x="4089" y="923"/>
                </a:lnTo>
                <a:lnTo>
                  <a:pt x="4052" y="909"/>
                </a:lnTo>
                <a:lnTo>
                  <a:pt x="4013" y="896"/>
                </a:lnTo>
                <a:lnTo>
                  <a:pt x="3972" y="883"/>
                </a:lnTo>
                <a:lnTo>
                  <a:pt x="3931" y="870"/>
                </a:lnTo>
                <a:lnTo>
                  <a:pt x="3888" y="858"/>
                </a:lnTo>
                <a:lnTo>
                  <a:pt x="3845" y="846"/>
                </a:lnTo>
                <a:lnTo>
                  <a:pt x="3801" y="835"/>
                </a:lnTo>
                <a:lnTo>
                  <a:pt x="3756" y="825"/>
                </a:lnTo>
                <a:lnTo>
                  <a:pt x="3713" y="816"/>
                </a:lnTo>
                <a:lnTo>
                  <a:pt x="3668" y="808"/>
                </a:lnTo>
                <a:lnTo>
                  <a:pt x="3623" y="801"/>
                </a:lnTo>
                <a:lnTo>
                  <a:pt x="3580" y="796"/>
                </a:lnTo>
                <a:lnTo>
                  <a:pt x="3536" y="791"/>
                </a:lnTo>
                <a:lnTo>
                  <a:pt x="3494" y="789"/>
                </a:lnTo>
                <a:lnTo>
                  <a:pt x="3451" y="788"/>
                </a:lnTo>
                <a:lnTo>
                  <a:pt x="3375" y="712"/>
                </a:lnTo>
                <a:lnTo>
                  <a:pt x="3376" y="705"/>
                </a:lnTo>
                <a:lnTo>
                  <a:pt x="3377" y="698"/>
                </a:lnTo>
                <a:lnTo>
                  <a:pt x="3378" y="692"/>
                </a:lnTo>
                <a:lnTo>
                  <a:pt x="3380" y="685"/>
                </a:lnTo>
                <a:lnTo>
                  <a:pt x="3386" y="671"/>
                </a:lnTo>
                <a:lnTo>
                  <a:pt x="3392" y="657"/>
                </a:lnTo>
                <a:lnTo>
                  <a:pt x="3399" y="643"/>
                </a:lnTo>
                <a:lnTo>
                  <a:pt x="3404" y="629"/>
                </a:lnTo>
                <a:lnTo>
                  <a:pt x="3406" y="621"/>
                </a:lnTo>
                <a:lnTo>
                  <a:pt x="3409" y="614"/>
                </a:lnTo>
                <a:lnTo>
                  <a:pt x="3410" y="608"/>
                </a:lnTo>
                <a:lnTo>
                  <a:pt x="3410" y="601"/>
                </a:lnTo>
                <a:lnTo>
                  <a:pt x="3382" y="572"/>
                </a:lnTo>
                <a:lnTo>
                  <a:pt x="3354" y="540"/>
                </a:lnTo>
                <a:lnTo>
                  <a:pt x="3340" y="524"/>
                </a:lnTo>
                <a:lnTo>
                  <a:pt x="3325" y="509"/>
                </a:lnTo>
                <a:lnTo>
                  <a:pt x="3310" y="493"/>
                </a:lnTo>
                <a:lnTo>
                  <a:pt x="3294" y="479"/>
                </a:lnTo>
                <a:lnTo>
                  <a:pt x="3279" y="466"/>
                </a:lnTo>
                <a:lnTo>
                  <a:pt x="3262" y="454"/>
                </a:lnTo>
                <a:lnTo>
                  <a:pt x="3245" y="442"/>
                </a:lnTo>
                <a:lnTo>
                  <a:pt x="3228" y="433"/>
                </a:lnTo>
                <a:lnTo>
                  <a:pt x="3209" y="426"/>
                </a:lnTo>
                <a:lnTo>
                  <a:pt x="3191" y="419"/>
                </a:lnTo>
                <a:lnTo>
                  <a:pt x="3181" y="417"/>
                </a:lnTo>
                <a:lnTo>
                  <a:pt x="3171" y="416"/>
                </a:lnTo>
                <a:lnTo>
                  <a:pt x="3161" y="415"/>
                </a:lnTo>
                <a:lnTo>
                  <a:pt x="3151" y="415"/>
                </a:lnTo>
                <a:lnTo>
                  <a:pt x="3150" y="407"/>
                </a:lnTo>
                <a:lnTo>
                  <a:pt x="3149" y="400"/>
                </a:lnTo>
                <a:lnTo>
                  <a:pt x="3148" y="392"/>
                </a:lnTo>
                <a:lnTo>
                  <a:pt x="3146" y="384"/>
                </a:lnTo>
                <a:lnTo>
                  <a:pt x="3140" y="369"/>
                </a:lnTo>
                <a:lnTo>
                  <a:pt x="3133" y="353"/>
                </a:lnTo>
                <a:lnTo>
                  <a:pt x="3123" y="336"/>
                </a:lnTo>
                <a:lnTo>
                  <a:pt x="3113" y="320"/>
                </a:lnTo>
                <a:lnTo>
                  <a:pt x="3101" y="304"/>
                </a:lnTo>
                <a:lnTo>
                  <a:pt x="3089" y="288"/>
                </a:lnTo>
                <a:lnTo>
                  <a:pt x="3064" y="258"/>
                </a:lnTo>
                <a:lnTo>
                  <a:pt x="3039" y="230"/>
                </a:lnTo>
                <a:lnTo>
                  <a:pt x="3016" y="208"/>
                </a:lnTo>
                <a:lnTo>
                  <a:pt x="2999" y="190"/>
                </a:lnTo>
                <a:lnTo>
                  <a:pt x="3013" y="174"/>
                </a:lnTo>
                <a:lnTo>
                  <a:pt x="3027" y="155"/>
                </a:lnTo>
                <a:lnTo>
                  <a:pt x="3041" y="136"/>
                </a:lnTo>
                <a:lnTo>
                  <a:pt x="3055" y="114"/>
                </a:lnTo>
                <a:lnTo>
                  <a:pt x="3069" y="93"/>
                </a:lnTo>
                <a:lnTo>
                  <a:pt x="3085" y="72"/>
                </a:lnTo>
                <a:lnTo>
                  <a:pt x="3099" y="54"/>
                </a:lnTo>
                <a:lnTo>
                  <a:pt x="3113" y="37"/>
                </a:lnTo>
                <a:lnTo>
                  <a:pt x="3120" y="38"/>
                </a:lnTo>
                <a:lnTo>
                  <a:pt x="3127" y="40"/>
                </a:lnTo>
                <a:lnTo>
                  <a:pt x="3134" y="42"/>
                </a:lnTo>
                <a:lnTo>
                  <a:pt x="3140" y="44"/>
                </a:lnTo>
                <a:lnTo>
                  <a:pt x="3155" y="50"/>
                </a:lnTo>
                <a:lnTo>
                  <a:pt x="3168" y="57"/>
                </a:lnTo>
                <a:lnTo>
                  <a:pt x="3182" y="64"/>
                </a:lnTo>
                <a:lnTo>
                  <a:pt x="3195" y="70"/>
                </a:lnTo>
                <a:lnTo>
                  <a:pt x="3203" y="72"/>
                </a:lnTo>
                <a:lnTo>
                  <a:pt x="3209" y="74"/>
                </a:lnTo>
                <a:lnTo>
                  <a:pt x="3217" y="76"/>
                </a:lnTo>
                <a:lnTo>
                  <a:pt x="3223" y="76"/>
                </a:lnTo>
                <a:lnTo>
                  <a:pt x="3151" y="0"/>
                </a:lnTo>
                <a:lnTo>
                  <a:pt x="3075" y="0"/>
                </a:lnTo>
                <a:lnTo>
                  <a:pt x="3071" y="0"/>
                </a:lnTo>
                <a:lnTo>
                  <a:pt x="3066" y="2"/>
                </a:lnTo>
                <a:lnTo>
                  <a:pt x="3061" y="5"/>
                </a:lnTo>
                <a:lnTo>
                  <a:pt x="3055" y="8"/>
                </a:lnTo>
                <a:lnTo>
                  <a:pt x="3043" y="18"/>
                </a:lnTo>
                <a:lnTo>
                  <a:pt x="3029" y="30"/>
                </a:lnTo>
                <a:lnTo>
                  <a:pt x="2998" y="62"/>
                </a:lnTo>
                <a:lnTo>
                  <a:pt x="2963" y="100"/>
                </a:lnTo>
                <a:lnTo>
                  <a:pt x="2928" y="139"/>
                </a:lnTo>
                <a:lnTo>
                  <a:pt x="2896" y="176"/>
                </a:lnTo>
                <a:lnTo>
                  <a:pt x="2869" y="208"/>
                </a:lnTo>
                <a:lnTo>
                  <a:pt x="2850" y="228"/>
                </a:lnTo>
                <a:lnTo>
                  <a:pt x="2863" y="241"/>
                </a:lnTo>
                <a:lnTo>
                  <a:pt x="2874" y="256"/>
                </a:lnTo>
                <a:lnTo>
                  <a:pt x="2884" y="269"/>
                </a:lnTo>
                <a:lnTo>
                  <a:pt x="2893" y="283"/>
                </a:lnTo>
                <a:lnTo>
                  <a:pt x="2909" y="311"/>
                </a:lnTo>
                <a:lnTo>
                  <a:pt x="2923" y="338"/>
                </a:lnTo>
                <a:lnTo>
                  <a:pt x="2938" y="367"/>
                </a:lnTo>
                <a:lnTo>
                  <a:pt x="2954" y="394"/>
                </a:lnTo>
                <a:lnTo>
                  <a:pt x="2963" y="408"/>
                </a:lnTo>
                <a:lnTo>
                  <a:pt x="2974" y="421"/>
                </a:lnTo>
                <a:lnTo>
                  <a:pt x="2986" y="436"/>
                </a:lnTo>
                <a:lnTo>
                  <a:pt x="2999" y="449"/>
                </a:lnTo>
                <a:lnTo>
                  <a:pt x="2988" y="460"/>
                </a:lnTo>
                <a:lnTo>
                  <a:pt x="2977" y="469"/>
                </a:lnTo>
                <a:lnTo>
                  <a:pt x="2966" y="478"/>
                </a:lnTo>
                <a:lnTo>
                  <a:pt x="2954" y="487"/>
                </a:lnTo>
                <a:lnTo>
                  <a:pt x="2942" y="494"/>
                </a:lnTo>
                <a:lnTo>
                  <a:pt x="2929" y="502"/>
                </a:lnTo>
                <a:lnTo>
                  <a:pt x="2916" y="509"/>
                </a:lnTo>
                <a:lnTo>
                  <a:pt x="2903" y="515"/>
                </a:lnTo>
                <a:lnTo>
                  <a:pt x="2875" y="526"/>
                </a:lnTo>
                <a:lnTo>
                  <a:pt x="2847" y="536"/>
                </a:lnTo>
                <a:lnTo>
                  <a:pt x="2818" y="542"/>
                </a:lnTo>
                <a:lnTo>
                  <a:pt x="2788" y="549"/>
                </a:lnTo>
                <a:lnTo>
                  <a:pt x="2759" y="553"/>
                </a:lnTo>
                <a:lnTo>
                  <a:pt x="2728" y="558"/>
                </a:lnTo>
                <a:lnTo>
                  <a:pt x="2698" y="560"/>
                </a:lnTo>
                <a:lnTo>
                  <a:pt x="2667" y="561"/>
                </a:lnTo>
                <a:lnTo>
                  <a:pt x="2607" y="563"/>
                </a:lnTo>
                <a:lnTo>
                  <a:pt x="2549" y="563"/>
                </a:lnTo>
                <a:lnTo>
                  <a:pt x="2474" y="487"/>
                </a:lnTo>
                <a:lnTo>
                  <a:pt x="2459" y="488"/>
                </a:lnTo>
                <a:lnTo>
                  <a:pt x="2441" y="489"/>
                </a:lnTo>
                <a:lnTo>
                  <a:pt x="2422" y="491"/>
                </a:lnTo>
                <a:lnTo>
                  <a:pt x="2401" y="493"/>
                </a:lnTo>
                <a:lnTo>
                  <a:pt x="2355" y="501"/>
                </a:lnTo>
                <a:lnTo>
                  <a:pt x="2307" y="511"/>
                </a:lnTo>
                <a:lnTo>
                  <a:pt x="2259" y="523"/>
                </a:lnTo>
                <a:lnTo>
                  <a:pt x="2212" y="535"/>
                </a:lnTo>
                <a:lnTo>
                  <a:pt x="2192" y="542"/>
                </a:lnTo>
                <a:lnTo>
                  <a:pt x="2172" y="549"/>
                </a:lnTo>
                <a:lnTo>
                  <a:pt x="2153" y="557"/>
                </a:lnTo>
                <a:lnTo>
                  <a:pt x="2138" y="563"/>
                </a:lnTo>
                <a:lnTo>
                  <a:pt x="2062" y="487"/>
                </a:lnTo>
                <a:lnTo>
                  <a:pt x="2055" y="488"/>
                </a:lnTo>
                <a:lnTo>
                  <a:pt x="2047" y="489"/>
                </a:lnTo>
                <a:lnTo>
                  <a:pt x="2038" y="491"/>
                </a:lnTo>
                <a:lnTo>
                  <a:pt x="2028" y="493"/>
                </a:lnTo>
                <a:lnTo>
                  <a:pt x="2007" y="499"/>
                </a:lnTo>
                <a:lnTo>
                  <a:pt x="1987" y="506"/>
                </a:lnTo>
                <a:lnTo>
                  <a:pt x="1966" y="513"/>
                </a:lnTo>
                <a:lnTo>
                  <a:pt x="1946" y="520"/>
                </a:lnTo>
                <a:lnTo>
                  <a:pt x="1929" y="524"/>
                </a:lnTo>
                <a:lnTo>
                  <a:pt x="1914" y="525"/>
                </a:lnTo>
                <a:lnTo>
                  <a:pt x="1898" y="510"/>
                </a:lnTo>
                <a:lnTo>
                  <a:pt x="1879" y="492"/>
                </a:lnTo>
                <a:lnTo>
                  <a:pt x="1869" y="484"/>
                </a:lnTo>
                <a:lnTo>
                  <a:pt x="1857" y="475"/>
                </a:lnTo>
                <a:lnTo>
                  <a:pt x="1846" y="467"/>
                </a:lnTo>
                <a:lnTo>
                  <a:pt x="1834" y="460"/>
                </a:lnTo>
                <a:lnTo>
                  <a:pt x="1821" y="453"/>
                </a:lnTo>
                <a:lnTo>
                  <a:pt x="1808" y="448"/>
                </a:lnTo>
                <a:lnTo>
                  <a:pt x="1795" y="444"/>
                </a:lnTo>
                <a:lnTo>
                  <a:pt x="1782" y="441"/>
                </a:lnTo>
                <a:lnTo>
                  <a:pt x="1769" y="440"/>
                </a:lnTo>
                <a:lnTo>
                  <a:pt x="1754" y="441"/>
                </a:lnTo>
                <a:lnTo>
                  <a:pt x="1748" y="442"/>
                </a:lnTo>
                <a:lnTo>
                  <a:pt x="1741" y="444"/>
                </a:lnTo>
                <a:lnTo>
                  <a:pt x="1734" y="446"/>
                </a:lnTo>
                <a:lnTo>
                  <a:pt x="1727" y="449"/>
                </a:lnTo>
                <a:lnTo>
                  <a:pt x="1948" y="678"/>
                </a:lnTo>
                <a:lnTo>
                  <a:pt x="1938" y="680"/>
                </a:lnTo>
                <a:lnTo>
                  <a:pt x="1928" y="682"/>
                </a:lnTo>
                <a:lnTo>
                  <a:pt x="1917" y="683"/>
                </a:lnTo>
                <a:lnTo>
                  <a:pt x="1905" y="684"/>
                </a:lnTo>
                <a:lnTo>
                  <a:pt x="1894" y="683"/>
                </a:lnTo>
                <a:lnTo>
                  <a:pt x="1883" y="683"/>
                </a:lnTo>
                <a:lnTo>
                  <a:pt x="1871" y="681"/>
                </a:lnTo>
                <a:lnTo>
                  <a:pt x="1859" y="680"/>
                </a:lnTo>
                <a:lnTo>
                  <a:pt x="1836" y="673"/>
                </a:lnTo>
                <a:lnTo>
                  <a:pt x="1812" y="667"/>
                </a:lnTo>
                <a:lnTo>
                  <a:pt x="1787" y="657"/>
                </a:lnTo>
                <a:lnTo>
                  <a:pt x="1763" y="647"/>
                </a:lnTo>
                <a:lnTo>
                  <a:pt x="1714" y="625"/>
                </a:lnTo>
                <a:lnTo>
                  <a:pt x="1666" y="602"/>
                </a:lnTo>
                <a:lnTo>
                  <a:pt x="1642" y="590"/>
                </a:lnTo>
                <a:lnTo>
                  <a:pt x="1619" y="581"/>
                </a:lnTo>
                <a:lnTo>
                  <a:pt x="1597" y="571"/>
                </a:lnTo>
                <a:lnTo>
                  <a:pt x="1575" y="563"/>
                </a:lnTo>
                <a:lnTo>
                  <a:pt x="1554" y="570"/>
                </a:lnTo>
                <a:lnTo>
                  <a:pt x="1531" y="574"/>
                </a:lnTo>
                <a:lnTo>
                  <a:pt x="1509" y="577"/>
                </a:lnTo>
                <a:lnTo>
                  <a:pt x="1486" y="578"/>
                </a:lnTo>
                <a:lnTo>
                  <a:pt x="1464" y="577"/>
                </a:lnTo>
                <a:lnTo>
                  <a:pt x="1442" y="576"/>
                </a:lnTo>
                <a:lnTo>
                  <a:pt x="1421" y="573"/>
                </a:lnTo>
                <a:lnTo>
                  <a:pt x="1401" y="568"/>
                </a:lnTo>
                <a:lnTo>
                  <a:pt x="1382" y="562"/>
                </a:lnTo>
                <a:lnTo>
                  <a:pt x="1366" y="554"/>
                </a:lnTo>
                <a:lnTo>
                  <a:pt x="1351" y="546"/>
                </a:lnTo>
                <a:lnTo>
                  <a:pt x="1338" y="537"/>
                </a:lnTo>
                <a:lnTo>
                  <a:pt x="1332" y="532"/>
                </a:lnTo>
                <a:lnTo>
                  <a:pt x="1327" y="526"/>
                </a:lnTo>
                <a:lnTo>
                  <a:pt x="1322" y="520"/>
                </a:lnTo>
                <a:lnTo>
                  <a:pt x="1319" y="514"/>
                </a:lnTo>
                <a:lnTo>
                  <a:pt x="1316" y="508"/>
                </a:lnTo>
                <a:lnTo>
                  <a:pt x="1315" y="501"/>
                </a:lnTo>
                <a:lnTo>
                  <a:pt x="1313" y="494"/>
                </a:lnTo>
                <a:lnTo>
                  <a:pt x="1313" y="487"/>
                </a:lnTo>
                <a:lnTo>
                  <a:pt x="1285" y="489"/>
                </a:lnTo>
                <a:lnTo>
                  <a:pt x="1237" y="492"/>
                </a:lnTo>
                <a:lnTo>
                  <a:pt x="1174" y="498"/>
                </a:lnTo>
                <a:lnTo>
                  <a:pt x="1102" y="501"/>
                </a:lnTo>
                <a:lnTo>
                  <a:pt x="1065" y="503"/>
                </a:lnTo>
                <a:lnTo>
                  <a:pt x="1029" y="504"/>
                </a:lnTo>
                <a:lnTo>
                  <a:pt x="993" y="504"/>
                </a:lnTo>
                <a:lnTo>
                  <a:pt x="960" y="503"/>
                </a:lnTo>
                <a:lnTo>
                  <a:pt x="930" y="501"/>
                </a:lnTo>
                <a:lnTo>
                  <a:pt x="903" y="498"/>
                </a:lnTo>
                <a:lnTo>
                  <a:pt x="892" y="496"/>
                </a:lnTo>
                <a:lnTo>
                  <a:pt x="881" y="493"/>
                </a:lnTo>
                <a:lnTo>
                  <a:pt x="871" y="490"/>
                </a:lnTo>
                <a:lnTo>
                  <a:pt x="863" y="487"/>
                </a:lnTo>
                <a:lnTo>
                  <a:pt x="863" y="494"/>
                </a:lnTo>
                <a:lnTo>
                  <a:pt x="866" y="503"/>
                </a:lnTo>
                <a:lnTo>
                  <a:pt x="867" y="512"/>
                </a:lnTo>
                <a:lnTo>
                  <a:pt x="870" y="522"/>
                </a:lnTo>
                <a:lnTo>
                  <a:pt x="875" y="541"/>
                </a:lnTo>
                <a:lnTo>
                  <a:pt x="883" y="563"/>
                </a:lnTo>
                <a:lnTo>
                  <a:pt x="890" y="584"/>
                </a:lnTo>
                <a:lnTo>
                  <a:pt x="895" y="604"/>
                </a:lnTo>
                <a:lnTo>
                  <a:pt x="899" y="621"/>
                </a:lnTo>
                <a:lnTo>
                  <a:pt x="902" y="636"/>
                </a:lnTo>
                <a:lnTo>
                  <a:pt x="857" y="636"/>
                </a:lnTo>
                <a:lnTo>
                  <a:pt x="811" y="635"/>
                </a:lnTo>
                <a:lnTo>
                  <a:pt x="764" y="634"/>
                </a:lnTo>
                <a:lnTo>
                  <a:pt x="718" y="632"/>
                </a:lnTo>
                <a:lnTo>
                  <a:pt x="695" y="630"/>
                </a:lnTo>
                <a:lnTo>
                  <a:pt x="674" y="628"/>
                </a:lnTo>
                <a:lnTo>
                  <a:pt x="652" y="624"/>
                </a:lnTo>
                <a:lnTo>
                  <a:pt x="632" y="621"/>
                </a:lnTo>
                <a:lnTo>
                  <a:pt x="613" y="618"/>
                </a:lnTo>
                <a:lnTo>
                  <a:pt x="594" y="612"/>
                </a:lnTo>
                <a:lnTo>
                  <a:pt x="578" y="607"/>
                </a:lnTo>
                <a:lnTo>
                  <a:pt x="562" y="601"/>
                </a:lnTo>
                <a:lnTo>
                  <a:pt x="548" y="607"/>
                </a:lnTo>
                <a:lnTo>
                  <a:pt x="533" y="612"/>
                </a:lnTo>
                <a:lnTo>
                  <a:pt x="517" y="618"/>
                </a:lnTo>
                <a:lnTo>
                  <a:pt x="500" y="621"/>
                </a:lnTo>
                <a:lnTo>
                  <a:pt x="466" y="628"/>
                </a:lnTo>
                <a:lnTo>
                  <a:pt x="432" y="632"/>
                </a:lnTo>
                <a:lnTo>
                  <a:pt x="397" y="634"/>
                </a:lnTo>
                <a:lnTo>
                  <a:pt x="363" y="635"/>
                </a:lnTo>
                <a:lnTo>
                  <a:pt x="330" y="636"/>
                </a:lnTo>
                <a:lnTo>
                  <a:pt x="301" y="636"/>
                </a:lnTo>
                <a:lnTo>
                  <a:pt x="300" y="649"/>
                </a:lnTo>
                <a:lnTo>
                  <a:pt x="299" y="662"/>
                </a:lnTo>
                <a:lnTo>
                  <a:pt x="296" y="674"/>
                </a:lnTo>
                <a:lnTo>
                  <a:pt x="294" y="686"/>
                </a:lnTo>
                <a:lnTo>
                  <a:pt x="291" y="697"/>
                </a:lnTo>
                <a:lnTo>
                  <a:pt x="288" y="707"/>
                </a:lnTo>
                <a:lnTo>
                  <a:pt x="283" y="717"/>
                </a:lnTo>
                <a:lnTo>
                  <a:pt x="278" y="726"/>
                </a:lnTo>
                <a:lnTo>
                  <a:pt x="267" y="743"/>
                </a:lnTo>
                <a:lnTo>
                  <a:pt x="254" y="758"/>
                </a:lnTo>
                <a:lnTo>
                  <a:pt x="240" y="774"/>
                </a:lnTo>
                <a:lnTo>
                  <a:pt x="224" y="788"/>
                </a:lnTo>
                <a:lnTo>
                  <a:pt x="210" y="781"/>
                </a:lnTo>
                <a:lnTo>
                  <a:pt x="197" y="776"/>
                </a:lnTo>
                <a:lnTo>
                  <a:pt x="183" y="770"/>
                </a:lnTo>
                <a:lnTo>
                  <a:pt x="169" y="766"/>
                </a:lnTo>
                <a:lnTo>
                  <a:pt x="156" y="764"/>
                </a:lnTo>
                <a:lnTo>
                  <a:pt x="141" y="761"/>
                </a:lnTo>
                <a:lnTo>
                  <a:pt x="127" y="760"/>
                </a:lnTo>
                <a:lnTo>
                  <a:pt x="113" y="760"/>
                </a:lnTo>
                <a:lnTo>
                  <a:pt x="99" y="760"/>
                </a:lnTo>
                <a:lnTo>
                  <a:pt x="85" y="761"/>
                </a:lnTo>
                <a:lnTo>
                  <a:pt x="71" y="764"/>
                </a:lnTo>
                <a:lnTo>
                  <a:pt x="56" y="766"/>
                </a:lnTo>
                <a:lnTo>
                  <a:pt x="42" y="770"/>
                </a:lnTo>
                <a:lnTo>
                  <a:pt x="28" y="776"/>
                </a:lnTo>
                <a:lnTo>
                  <a:pt x="14" y="781"/>
                </a:lnTo>
                <a:lnTo>
                  <a:pt x="0" y="788"/>
                </a:lnTo>
                <a:lnTo>
                  <a:pt x="14" y="794"/>
                </a:lnTo>
                <a:lnTo>
                  <a:pt x="27" y="799"/>
                </a:lnTo>
                <a:lnTo>
                  <a:pt x="39" y="802"/>
                </a:lnTo>
                <a:lnTo>
                  <a:pt x="51" y="804"/>
                </a:lnTo>
                <a:lnTo>
                  <a:pt x="63" y="804"/>
                </a:lnTo>
                <a:lnTo>
                  <a:pt x="75" y="804"/>
                </a:lnTo>
                <a:lnTo>
                  <a:pt x="87" y="803"/>
                </a:lnTo>
                <a:lnTo>
                  <a:pt x="99" y="802"/>
                </a:lnTo>
                <a:lnTo>
                  <a:pt x="125" y="798"/>
                </a:lnTo>
                <a:lnTo>
                  <a:pt x="153" y="793"/>
                </a:lnTo>
                <a:lnTo>
                  <a:pt x="169" y="791"/>
                </a:lnTo>
                <a:lnTo>
                  <a:pt x="186" y="789"/>
                </a:lnTo>
                <a:lnTo>
                  <a:pt x="205" y="788"/>
                </a:lnTo>
                <a:lnTo>
                  <a:pt x="224" y="788"/>
                </a:lnTo>
                <a:lnTo>
                  <a:pt x="235" y="798"/>
                </a:lnTo>
                <a:lnTo>
                  <a:pt x="247" y="808"/>
                </a:lnTo>
                <a:lnTo>
                  <a:pt x="260" y="816"/>
                </a:lnTo>
                <a:lnTo>
                  <a:pt x="273" y="824"/>
                </a:lnTo>
                <a:lnTo>
                  <a:pt x="288" y="832"/>
                </a:lnTo>
                <a:lnTo>
                  <a:pt x="303" y="838"/>
                </a:lnTo>
                <a:lnTo>
                  <a:pt x="318" y="845"/>
                </a:lnTo>
                <a:lnTo>
                  <a:pt x="335" y="850"/>
                </a:lnTo>
                <a:lnTo>
                  <a:pt x="367" y="861"/>
                </a:lnTo>
                <a:lnTo>
                  <a:pt x="402" y="871"/>
                </a:lnTo>
                <a:lnTo>
                  <a:pt x="437" y="880"/>
                </a:lnTo>
                <a:lnTo>
                  <a:pt x="473" y="888"/>
                </a:lnTo>
                <a:lnTo>
                  <a:pt x="509" y="897"/>
                </a:lnTo>
                <a:lnTo>
                  <a:pt x="544" y="906"/>
                </a:lnTo>
                <a:lnTo>
                  <a:pt x="579" y="916"/>
                </a:lnTo>
                <a:lnTo>
                  <a:pt x="611" y="926"/>
                </a:lnTo>
                <a:lnTo>
                  <a:pt x="628" y="932"/>
                </a:lnTo>
                <a:lnTo>
                  <a:pt x="643" y="938"/>
                </a:lnTo>
                <a:lnTo>
                  <a:pt x="658" y="945"/>
                </a:lnTo>
                <a:lnTo>
                  <a:pt x="673" y="953"/>
                </a:lnTo>
                <a:lnTo>
                  <a:pt x="686" y="960"/>
                </a:lnTo>
                <a:lnTo>
                  <a:pt x="699" y="969"/>
                </a:lnTo>
                <a:lnTo>
                  <a:pt x="711" y="979"/>
                </a:lnTo>
                <a:lnTo>
                  <a:pt x="722" y="989"/>
                </a:lnTo>
                <a:lnTo>
                  <a:pt x="729" y="985"/>
                </a:lnTo>
                <a:lnTo>
                  <a:pt x="737" y="984"/>
                </a:lnTo>
                <a:lnTo>
                  <a:pt x="745" y="983"/>
                </a:lnTo>
                <a:lnTo>
                  <a:pt x="752" y="983"/>
                </a:lnTo>
                <a:lnTo>
                  <a:pt x="760" y="984"/>
                </a:lnTo>
                <a:lnTo>
                  <a:pt x="767" y="985"/>
                </a:lnTo>
                <a:lnTo>
                  <a:pt x="776" y="988"/>
                </a:lnTo>
                <a:lnTo>
                  <a:pt x="784" y="991"/>
                </a:lnTo>
                <a:lnTo>
                  <a:pt x="801" y="997"/>
                </a:lnTo>
                <a:lnTo>
                  <a:pt x="819" y="1007"/>
                </a:lnTo>
                <a:lnTo>
                  <a:pt x="836" y="1018"/>
                </a:lnTo>
                <a:lnTo>
                  <a:pt x="854" y="1029"/>
                </a:lnTo>
                <a:lnTo>
                  <a:pt x="888" y="1053"/>
                </a:lnTo>
                <a:lnTo>
                  <a:pt x="922" y="1074"/>
                </a:lnTo>
                <a:lnTo>
                  <a:pt x="939" y="1082"/>
                </a:lnTo>
                <a:lnTo>
                  <a:pt x="954" y="1089"/>
                </a:lnTo>
                <a:lnTo>
                  <a:pt x="963" y="1092"/>
                </a:lnTo>
                <a:lnTo>
                  <a:pt x="970" y="1093"/>
                </a:lnTo>
                <a:lnTo>
                  <a:pt x="977" y="1096"/>
                </a:lnTo>
                <a:lnTo>
                  <a:pt x="984" y="1096"/>
                </a:lnTo>
                <a:lnTo>
                  <a:pt x="1012" y="1123"/>
                </a:lnTo>
                <a:lnTo>
                  <a:pt x="1020" y="1124"/>
                </a:lnTo>
                <a:lnTo>
                  <a:pt x="1029" y="1126"/>
                </a:lnTo>
                <a:lnTo>
                  <a:pt x="1040" y="1129"/>
                </a:lnTo>
                <a:lnTo>
                  <a:pt x="1052" y="1135"/>
                </a:lnTo>
                <a:lnTo>
                  <a:pt x="1078" y="1146"/>
                </a:lnTo>
                <a:lnTo>
                  <a:pt x="1107" y="1160"/>
                </a:lnTo>
                <a:lnTo>
                  <a:pt x="1135" y="1173"/>
                </a:lnTo>
                <a:lnTo>
                  <a:pt x="1160" y="1184"/>
                </a:lnTo>
                <a:lnTo>
                  <a:pt x="1172" y="1189"/>
                </a:lnTo>
                <a:lnTo>
                  <a:pt x="1182" y="1193"/>
                </a:lnTo>
                <a:lnTo>
                  <a:pt x="1192" y="1195"/>
                </a:lnTo>
                <a:lnTo>
                  <a:pt x="1198" y="1196"/>
                </a:lnTo>
                <a:lnTo>
                  <a:pt x="1185" y="1202"/>
                </a:lnTo>
                <a:lnTo>
                  <a:pt x="1173" y="1208"/>
                </a:lnTo>
                <a:lnTo>
                  <a:pt x="1161" y="1213"/>
                </a:lnTo>
                <a:lnTo>
                  <a:pt x="1149" y="1217"/>
                </a:lnTo>
                <a:lnTo>
                  <a:pt x="1138" y="1219"/>
                </a:lnTo>
                <a:lnTo>
                  <a:pt x="1127" y="1220"/>
                </a:lnTo>
                <a:lnTo>
                  <a:pt x="1117" y="1221"/>
                </a:lnTo>
                <a:lnTo>
                  <a:pt x="1107" y="1220"/>
                </a:lnTo>
                <a:lnTo>
                  <a:pt x="1096" y="1217"/>
                </a:lnTo>
                <a:lnTo>
                  <a:pt x="1086" y="1213"/>
                </a:lnTo>
                <a:lnTo>
                  <a:pt x="1074" y="1208"/>
                </a:lnTo>
                <a:lnTo>
                  <a:pt x="1063" y="1201"/>
                </a:lnTo>
                <a:lnTo>
                  <a:pt x="1051" y="1193"/>
                </a:lnTo>
                <a:lnTo>
                  <a:pt x="1039" y="1183"/>
                </a:lnTo>
                <a:lnTo>
                  <a:pt x="1026" y="1171"/>
                </a:lnTo>
                <a:lnTo>
                  <a:pt x="1012" y="1158"/>
                </a:lnTo>
                <a:lnTo>
                  <a:pt x="999" y="1157"/>
                </a:lnTo>
                <a:lnTo>
                  <a:pt x="988" y="1156"/>
                </a:lnTo>
                <a:lnTo>
                  <a:pt x="977" y="1153"/>
                </a:lnTo>
                <a:lnTo>
                  <a:pt x="967" y="1150"/>
                </a:lnTo>
                <a:lnTo>
                  <a:pt x="950" y="1141"/>
                </a:lnTo>
                <a:lnTo>
                  <a:pt x="932" y="1132"/>
                </a:lnTo>
                <a:lnTo>
                  <a:pt x="916" y="1122"/>
                </a:lnTo>
                <a:lnTo>
                  <a:pt x="898" y="1114"/>
                </a:lnTo>
                <a:lnTo>
                  <a:pt x="888" y="1111"/>
                </a:lnTo>
                <a:lnTo>
                  <a:pt x="878" y="1108"/>
                </a:lnTo>
                <a:lnTo>
                  <a:pt x="866" y="1106"/>
                </a:lnTo>
                <a:lnTo>
                  <a:pt x="854" y="1105"/>
                </a:lnTo>
                <a:lnTo>
                  <a:pt x="844" y="1099"/>
                </a:lnTo>
                <a:lnTo>
                  <a:pt x="834" y="1094"/>
                </a:lnTo>
                <a:lnTo>
                  <a:pt x="821" y="1090"/>
                </a:lnTo>
                <a:lnTo>
                  <a:pt x="808" y="1087"/>
                </a:lnTo>
                <a:lnTo>
                  <a:pt x="793" y="1085"/>
                </a:lnTo>
                <a:lnTo>
                  <a:pt x="777" y="1082"/>
                </a:lnTo>
                <a:lnTo>
                  <a:pt x="761" y="1081"/>
                </a:lnTo>
                <a:lnTo>
                  <a:pt x="745" y="1081"/>
                </a:lnTo>
                <a:lnTo>
                  <a:pt x="713" y="1081"/>
                </a:lnTo>
                <a:lnTo>
                  <a:pt x="682" y="1084"/>
                </a:lnTo>
                <a:lnTo>
                  <a:pt x="657" y="1085"/>
                </a:lnTo>
                <a:lnTo>
                  <a:pt x="639" y="1085"/>
                </a:lnTo>
                <a:lnTo>
                  <a:pt x="631" y="1085"/>
                </a:lnTo>
                <a:lnTo>
                  <a:pt x="625" y="1082"/>
                </a:lnTo>
                <a:lnTo>
                  <a:pt x="616" y="1079"/>
                </a:lnTo>
                <a:lnTo>
                  <a:pt x="608" y="1075"/>
                </a:lnTo>
                <a:lnTo>
                  <a:pt x="591" y="1063"/>
                </a:lnTo>
                <a:lnTo>
                  <a:pt x="572" y="1051"/>
                </a:lnTo>
                <a:lnTo>
                  <a:pt x="561" y="1044"/>
                </a:lnTo>
                <a:lnTo>
                  <a:pt x="552" y="1038"/>
                </a:lnTo>
                <a:lnTo>
                  <a:pt x="541" y="1032"/>
                </a:lnTo>
                <a:lnTo>
                  <a:pt x="529" y="1027"/>
                </a:lnTo>
                <a:lnTo>
                  <a:pt x="517" y="1022"/>
                </a:lnTo>
                <a:lnTo>
                  <a:pt x="504" y="1019"/>
                </a:lnTo>
                <a:lnTo>
                  <a:pt x="490" y="1017"/>
                </a:lnTo>
                <a:lnTo>
                  <a:pt x="476" y="1016"/>
                </a:lnTo>
                <a:lnTo>
                  <a:pt x="466" y="1075"/>
                </a:lnTo>
                <a:lnTo>
                  <a:pt x="545" y="1096"/>
                </a:lnTo>
                <a:lnTo>
                  <a:pt x="620" y="1116"/>
                </a:lnTo>
                <a:lnTo>
                  <a:pt x="693" y="1135"/>
                </a:lnTo>
                <a:lnTo>
                  <a:pt x="764" y="1153"/>
                </a:lnTo>
                <a:lnTo>
                  <a:pt x="834" y="1172"/>
                </a:lnTo>
                <a:lnTo>
                  <a:pt x="900" y="1189"/>
                </a:lnTo>
                <a:lnTo>
                  <a:pt x="966" y="1206"/>
                </a:lnTo>
                <a:lnTo>
                  <a:pt x="1029" y="1222"/>
                </a:lnTo>
                <a:lnTo>
                  <a:pt x="1091" y="1238"/>
                </a:lnTo>
                <a:lnTo>
                  <a:pt x="1152" y="1254"/>
                </a:lnTo>
                <a:lnTo>
                  <a:pt x="1212" y="1270"/>
                </a:lnTo>
                <a:lnTo>
                  <a:pt x="1271" y="1284"/>
                </a:lnTo>
                <a:lnTo>
                  <a:pt x="1329" y="1300"/>
                </a:lnTo>
                <a:lnTo>
                  <a:pt x="1386" y="1315"/>
                </a:lnTo>
                <a:lnTo>
                  <a:pt x="1442" y="1329"/>
                </a:lnTo>
                <a:lnTo>
                  <a:pt x="1499" y="1344"/>
                </a:lnTo>
                <a:lnTo>
                  <a:pt x="10351" y="1348"/>
                </a:lnTo>
                <a:lnTo>
                  <a:pt x="10435" y="1326"/>
                </a:lnTo>
                <a:lnTo>
                  <a:pt x="10513" y="1305"/>
                </a:lnTo>
                <a:lnTo>
                  <a:pt x="10586" y="1285"/>
                </a:lnTo>
                <a:lnTo>
                  <a:pt x="10654" y="1268"/>
                </a:lnTo>
                <a:lnTo>
                  <a:pt x="10719" y="1250"/>
                </a:lnTo>
                <a:lnTo>
                  <a:pt x="10781" y="1235"/>
                </a:lnTo>
                <a:lnTo>
                  <a:pt x="10841" y="1220"/>
                </a:lnTo>
                <a:lnTo>
                  <a:pt x="10899" y="1205"/>
                </a:lnTo>
                <a:lnTo>
                  <a:pt x="10956" y="1190"/>
                </a:lnTo>
                <a:lnTo>
                  <a:pt x="11013" y="1175"/>
                </a:lnTo>
                <a:lnTo>
                  <a:pt x="11070" y="1161"/>
                </a:lnTo>
                <a:lnTo>
                  <a:pt x="11129" y="1145"/>
                </a:lnTo>
                <a:lnTo>
                  <a:pt x="11189" y="1129"/>
                </a:lnTo>
                <a:lnTo>
                  <a:pt x="11251" y="1112"/>
                </a:lnTo>
                <a:lnTo>
                  <a:pt x="11318" y="1094"/>
                </a:lnTo>
                <a:lnTo>
                  <a:pt x="11388" y="1075"/>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nvGrpSpPr>
          <p:cNvPr id="5" name="Group 90"/>
          <p:cNvGrpSpPr/>
          <p:nvPr/>
        </p:nvGrpSpPr>
        <p:grpSpPr>
          <a:xfrm>
            <a:off x="5590774" y="3868685"/>
            <a:ext cx="912242" cy="415794"/>
            <a:chOff x="4129088" y="2419351"/>
            <a:chExt cx="1041400" cy="474663"/>
          </a:xfrm>
          <a:solidFill>
            <a:srgbClr val="FFFF00"/>
          </a:solidFill>
        </p:grpSpPr>
        <p:sp>
          <p:nvSpPr>
            <p:cNvPr id="71" name="Freeform 29"/>
            <p:cNvSpPr>
              <a:spLocks/>
            </p:cNvSpPr>
            <p:nvPr/>
          </p:nvSpPr>
          <p:spPr bwMode="auto">
            <a:xfrm>
              <a:off x="4129088" y="2519363"/>
              <a:ext cx="109538" cy="26988"/>
            </a:xfrm>
            <a:custGeom>
              <a:avLst/>
              <a:gdLst/>
              <a:ahLst/>
              <a:cxnLst>
                <a:cxn ang="0">
                  <a:pos x="411" y="26"/>
                </a:cxn>
                <a:cxn ang="0">
                  <a:pos x="390" y="21"/>
                </a:cxn>
                <a:cxn ang="0">
                  <a:pos x="367" y="15"/>
                </a:cxn>
                <a:cxn ang="0">
                  <a:pos x="342" y="11"/>
                </a:cxn>
                <a:cxn ang="0">
                  <a:pos x="317" y="7"/>
                </a:cxn>
                <a:cxn ang="0">
                  <a:pos x="289" y="5"/>
                </a:cxn>
                <a:cxn ang="0">
                  <a:pos x="262" y="2"/>
                </a:cxn>
                <a:cxn ang="0">
                  <a:pos x="235" y="1"/>
                </a:cxn>
                <a:cxn ang="0">
                  <a:pos x="206" y="0"/>
                </a:cxn>
                <a:cxn ang="0">
                  <a:pos x="179" y="1"/>
                </a:cxn>
                <a:cxn ang="0">
                  <a:pos x="151" y="2"/>
                </a:cxn>
                <a:cxn ang="0">
                  <a:pos x="123" y="5"/>
                </a:cxn>
                <a:cxn ang="0">
                  <a:pos x="96" y="7"/>
                </a:cxn>
                <a:cxn ang="0">
                  <a:pos x="70" y="11"/>
                </a:cxn>
                <a:cxn ang="0">
                  <a:pos x="46" y="15"/>
                </a:cxn>
                <a:cxn ang="0">
                  <a:pos x="22" y="21"/>
                </a:cxn>
                <a:cxn ang="0">
                  <a:pos x="0" y="26"/>
                </a:cxn>
                <a:cxn ang="0">
                  <a:pos x="76" y="99"/>
                </a:cxn>
                <a:cxn ang="0">
                  <a:pos x="119" y="99"/>
                </a:cxn>
                <a:cxn ang="0">
                  <a:pos x="165" y="98"/>
                </a:cxn>
                <a:cxn ang="0">
                  <a:pos x="188" y="97"/>
                </a:cxn>
                <a:cxn ang="0">
                  <a:pos x="211" y="95"/>
                </a:cxn>
                <a:cxn ang="0">
                  <a:pos x="235" y="93"/>
                </a:cxn>
                <a:cxn ang="0">
                  <a:pos x="258" y="90"/>
                </a:cxn>
                <a:cxn ang="0">
                  <a:pos x="281" y="86"/>
                </a:cxn>
                <a:cxn ang="0">
                  <a:pos x="302" y="81"/>
                </a:cxn>
                <a:cxn ang="0">
                  <a:pos x="323" y="75"/>
                </a:cxn>
                <a:cxn ang="0">
                  <a:pos x="344" y="69"/>
                </a:cxn>
                <a:cxn ang="0">
                  <a:pos x="362" y="60"/>
                </a:cxn>
                <a:cxn ang="0">
                  <a:pos x="380" y="50"/>
                </a:cxn>
                <a:cxn ang="0">
                  <a:pos x="388" y="45"/>
                </a:cxn>
                <a:cxn ang="0">
                  <a:pos x="396" y="39"/>
                </a:cxn>
                <a:cxn ang="0">
                  <a:pos x="404" y="33"/>
                </a:cxn>
                <a:cxn ang="0">
                  <a:pos x="411" y="26"/>
                </a:cxn>
              </a:cxnLst>
              <a:rect l="0" t="0" r="r" b="b"/>
              <a:pathLst>
                <a:path w="411" h="99">
                  <a:moveTo>
                    <a:pt x="411" y="26"/>
                  </a:moveTo>
                  <a:lnTo>
                    <a:pt x="390" y="21"/>
                  </a:lnTo>
                  <a:lnTo>
                    <a:pt x="367" y="15"/>
                  </a:lnTo>
                  <a:lnTo>
                    <a:pt x="342" y="11"/>
                  </a:lnTo>
                  <a:lnTo>
                    <a:pt x="317" y="7"/>
                  </a:lnTo>
                  <a:lnTo>
                    <a:pt x="289" y="5"/>
                  </a:lnTo>
                  <a:lnTo>
                    <a:pt x="262" y="2"/>
                  </a:lnTo>
                  <a:lnTo>
                    <a:pt x="235" y="1"/>
                  </a:lnTo>
                  <a:lnTo>
                    <a:pt x="206" y="0"/>
                  </a:lnTo>
                  <a:lnTo>
                    <a:pt x="179" y="1"/>
                  </a:lnTo>
                  <a:lnTo>
                    <a:pt x="151" y="2"/>
                  </a:lnTo>
                  <a:lnTo>
                    <a:pt x="123" y="5"/>
                  </a:lnTo>
                  <a:lnTo>
                    <a:pt x="96" y="7"/>
                  </a:lnTo>
                  <a:lnTo>
                    <a:pt x="70" y="11"/>
                  </a:lnTo>
                  <a:lnTo>
                    <a:pt x="46" y="15"/>
                  </a:lnTo>
                  <a:lnTo>
                    <a:pt x="22" y="21"/>
                  </a:lnTo>
                  <a:lnTo>
                    <a:pt x="0" y="26"/>
                  </a:lnTo>
                  <a:lnTo>
                    <a:pt x="76" y="99"/>
                  </a:lnTo>
                  <a:lnTo>
                    <a:pt x="119" y="99"/>
                  </a:lnTo>
                  <a:lnTo>
                    <a:pt x="165" y="98"/>
                  </a:lnTo>
                  <a:lnTo>
                    <a:pt x="188" y="97"/>
                  </a:lnTo>
                  <a:lnTo>
                    <a:pt x="211" y="95"/>
                  </a:lnTo>
                  <a:lnTo>
                    <a:pt x="235" y="93"/>
                  </a:lnTo>
                  <a:lnTo>
                    <a:pt x="258" y="90"/>
                  </a:lnTo>
                  <a:lnTo>
                    <a:pt x="281" y="86"/>
                  </a:lnTo>
                  <a:lnTo>
                    <a:pt x="302" y="81"/>
                  </a:lnTo>
                  <a:lnTo>
                    <a:pt x="323" y="75"/>
                  </a:lnTo>
                  <a:lnTo>
                    <a:pt x="344" y="69"/>
                  </a:lnTo>
                  <a:lnTo>
                    <a:pt x="362" y="60"/>
                  </a:lnTo>
                  <a:lnTo>
                    <a:pt x="380" y="50"/>
                  </a:lnTo>
                  <a:lnTo>
                    <a:pt x="388" y="45"/>
                  </a:lnTo>
                  <a:lnTo>
                    <a:pt x="396" y="39"/>
                  </a:lnTo>
                  <a:lnTo>
                    <a:pt x="404" y="33"/>
                  </a:lnTo>
                  <a:lnTo>
                    <a:pt x="411" y="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2" name="Freeform 30"/>
            <p:cNvSpPr>
              <a:spLocks/>
            </p:cNvSpPr>
            <p:nvPr/>
          </p:nvSpPr>
          <p:spPr bwMode="auto">
            <a:xfrm>
              <a:off x="4129088" y="2519363"/>
              <a:ext cx="109538" cy="26988"/>
            </a:xfrm>
            <a:custGeom>
              <a:avLst/>
              <a:gdLst/>
              <a:ahLst/>
              <a:cxnLst>
                <a:cxn ang="0">
                  <a:pos x="411" y="26"/>
                </a:cxn>
                <a:cxn ang="0">
                  <a:pos x="390" y="21"/>
                </a:cxn>
                <a:cxn ang="0">
                  <a:pos x="367" y="15"/>
                </a:cxn>
                <a:cxn ang="0">
                  <a:pos x="342" y="11"/>
                </a:cxn>
                <a:cxn ang="0">
                  <a:pos x="317" y="7"/>
                </a:cxn>
                <a:cxn ang="0">
                  <a:pos x="289" y="5"/>
                </a:cxn>
                <a:cxn ang="0">
                  <a:pos x="262" y="2"/>
                </a:cxn>
                <a:cxn ang="0">
                  <a:pos x="235" y="1"/>
                </a:cxn>
                <a:cxn ang="0">
                  <a:pos x="206" y="0"/>
                </a:cxn>
                <a:cxn ang="0">
                  <a:pos x="179" y="1"/>
                </a:cxn>
                <a:cxn ang="0">
                  <a:pos x="151" y="2"/>
                </a:cxn>
                <a:cxn ang="0">
                  <a:pos x="123" y="5"/>
                </a:cxn>
                <a:cxn ang="0">
                  <a:pos x="96" y="7"/>
                </a:cxn>
                <a:cxn ang="0">
                  <a:pos x="70" y="11"/>
                </a:cxn>
                <a:cxn ang="0">
                  <a:pos x="46" y="15"/>
                </a:cxn>
                <a:cxn ang="0">
                  <a:pos x="22" y="21"/>
                </a:cxn>
                <a:cxn ang="0">
                  <a:pos x="0" y="26"/>
                </a:cxn>
                <a:cxn ang="0">
                  <a:pos x="76" y="99"/>
                </a:cxn>
                <a:cxn ang="0">
                  <a:pos x="119" y="99"/>
                </a:cxn>
                <a:cxn ang="0">
                  <a:pos x="165" y="98"/>
                </a:cxn>
                <a:cxn ang="0">
                  <a:pos x="188" y="97"/>
                </a:cxn>
                <a:cxn ang="0">
                  <a:pos x="211" y="95"/>
                </a:cxn>
                <a:cxn ang="0">
                  <a:pos x="235" y="93"/>
                </a:cxn>
                <a:cxn ang="0">
                  <a:pos x="258" y="90"/>
                </a:cxn>
                <a:cxn ang="0">
                  <a:pos x="281" y="86"/>
                </a:cxn>
                <a:cxn ang="0">
                  <a:pos x="302" y="81"/>
                </a:cxn>
                <a:cxn ang="0">
                  <a:pos x="323" y="75"/>
                </a:cxn>
                <a:cxn ang="0">
                  <a:pos x="344" y="69"/>
                </a:cxn>
                <a:cxn ang="0">
                  <a:pos x="362" y="60"/>
                </a:cxn>
                <a:cxn ang="0">
                  <a:pos x="380" y="50"/>
                </a:cxn>
                <a:cxn ang="0">
                  <a:pos x="388" y="45"/>
                </a:cxn>
                <a:cxn ang="0">
                  <a:pos x="396" y="39"/>
                </a:cxn>
                <a:cxn ang="0">
                  <a:pos x="404" y="33"/>
                </a:cxn>
                <a:cxn ang="0">
                  <a:pos x="411" y="26"/>
                </a:cxn>
              </a:cxnLst>
              <a:rect l="0" t="0" r="r" b="b"/>
              <a:pathLst>
                <a:path w="411" h="99">
                  <a:moveTo>
                    <a:pt x="411" y="26"/>
                  </a:moveTo>
                  <a:lnTo>
                    <a:pt x="390" y="21"/>
                  </a:lnTo>
                  <a:lnTo>
                    <a:pt x="367" y="15"/>
                  </a:lnTo>
                  <a:lnTo>
                    <a:pt x="342" y="11"/>
                  </a:lnTo>
                  <a:lnTo>
                    <a:pt x="317" y="7"/>
                  </a:lnTo>
                  <a:lnTo>
                    <a:pt x="289" y="5"/>
                  </a:lnTo>
                  <a:lnTo>
                    <a:pt x="262" y="2"/>
                  </a:lnTo>
                  <a:lnTo>
                    <a:pt x="235" y="1"/>
                  </a:lnTo>
                  <a:lnTo>
                    <a:pt x="206" y="0"/>
                  </a:lnTo>
                  <a:lnTo>
                    <a:pt x="179" y="1"/>
                  </a:lnTo>
                  <a:lnTo>
                    <a:pt x="151" y="2"/>
                  </a:lnTo>
                  <a:lnTo>
                    <a:pt x="123" y="5"/>
                  </a:lnTo>
                  <a:lnTo>
                    <a:pt x="96" y="7"/>
                  </a:lnTo>
                  <a:lnTo>
                    <a:pt x="70" y="11"/>
                  </a:lnTo>
                  <a:lnTo>
                    <a:pt x="46" y="15"/>
                  </a:lnTo>
                  <a:lnTo>
                    <a:pt x="22" y="21"/>
                  </a:lnTo>
                  <a:lnTo>
                    <a:pt x="0" y="26"/>
                  </a:lnTo>
                  <a:lnTo>
                    <a:pt x="76" y="99"/>
                  </a:lnTo>
                  <a:lnTo>
                    <a:pt x="119" y="99"/>
                  </a:lnTo>
                  <a:lnTo>
                    <a:pt x="165" y="98"/>
                  </a:lnTo>
                  <a:lnTo>
                    <a:pt x="188" y="97"/>
                  </a:lnTo>
                  <a:lnTo>
                    <a:pt x="211" y="95"/>
                  </a:lnTo>
                  <a:lnTo>
                    <a:pt x="235" y="93"/>
                  </a:lnTo>
                  <a:lnTo>
                    <a:pt x="258" y="90"/>
                  </a:lnTo>
                  <a:lnTo>
                    <a:pt x="281" y="86"/>
                  </a:lnTo>
                  <a:lnTo>
                    <a:pt x="302" y="81"/>
                  </a:lnTo>
                  <a:lnTo>
                    <a:pt x="323" y="75"/>
                  </a:lnTo>
                  <a:lnTo>
                    <a:pt x="344" y="69"/>
                  </a:lnTo>
                  <a:lnTo>
                    <a:pt x="362" y="60"/>
                  </a:lnTo>
                  <a:lnTo>
                    <a:pt x="380" y="50"/>
                  </a:lnTo>
                  <a:lnTo>
                    <a:pt x="388" y="45"/>
                  </a:lnTo>
                  <a:lnTo>
                    <a:pt x="396" y="39"/>
                  </a:lnTo>
                  <a:lnTo>
                    <a:pt x="404" y="33"/>
                  </a:lnTo>
                  <a:lnTo>
                    <a:pt x="411" y="26"/>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3" name="Freeform 43"/>
            <p:cNvSpPr>
              <a:spLocks/>
            </p:cNvSpPr>
            <p:nvPr/>
          </p:nvSpPr>
          <p:spPr bwMode="auto">
            <a:xfrm>
              <a:off x="4248150" y="2419351"/>
              <a:ext cx="922338" cy="474663"/>
            </a:xfrm>
            <a:custGeom>
              <a:avLst/>
              <a:gdLst/>
              <a:ahLst/>
              <a:cxnLst>
                <a:cxn ang="0">
                  <a:pos x="2828" y="1071"/>
                </a:cxn>
                <a:cxn ang="0">
                  <a:pos x="2443" y="1707"/>
                </a:cxn>
                <a:cxn ang="0">
                  <a:pos x="2136" y="1687"/>
                </a:cxn>
                <a:cxn ang="0">
                  <a:pos x="1798" y="1650"/>
                </a:cxn>
                <a:cxn ang="0">
                  <a:pos x="2130" y="1467"/>
                </a:cxn>
                <a:cxn ang="0">
                  <a:pos x="2389" y="1480"/>
                </a:cxn>
                <a:cxn ang="0">
                  <a:pos x="2496" y="1556"/>
                </a:cxn>
                <a:cxn ang="0">
                  <a:pos x="2532" y="1456"/>
                </a:cxn>
                <a:cxn ang="0">
                  <a:pos x="2257" y="1236"/>
                </a:cxn>
                <a:cxn ang="0">
                  <a:pos x="2220" y="1333"/>
                </a:cxn>
                <a:cxn ang="0">
                  <a:pos x="1984" y="1272"/>
                </a:cxn>
                <a:cxn ang="0">
                  <a:pos x="1871" y="1409"/>
                </a:cxn>
                <a:cxn ang="0">
                  <a:pos x="1889" y="1510"/>
                </a:cxn>
                <a:cxn ang="0">
                  <a:pos x="1788" y="1531"/>
                </a:cxn>
                <a:cxn ang="0">
                  <a:pos x="1672" y="1714"/>
                </a:cxn>
                <a:cxn ang="0">
                  <a:pos x="1611" y="1748"/>
                </a:cxn>
                <a:cxn ang="0">
                  <a:pos x="1462" y="1601"/>
                </a:cxn>
                <a:cxn ang="0">
                  <a:pos x="1361" y="1460"/>
                </a:cxn>
                <a:cxn ang="0">
                  <a:pos x="1150" y="1380"/>
                </a:cxn>
                <a:cxn ang="0">
                  <a:pos x="1223" y="1469"/>
                </a:cxn>
                <a:cxn ang="0">
                  <a:pos x="1308" y="1567"/>
                </a:cxn>
                <a:cxn ang="0">
                  <a:pos x="1312" y="1709"/>
                </a:cxn>
                <a:cxn ang="0">
                  <a:pos x="1273" y="1618"/>
                </a:cxn>
                <a:cxn ang="0">
                  <a:pos x="1137" y="1515"/>
                </a:cxn>
                <a:cxn ang="0">
                  <a:pos x="1017" y="1426"/>
                </a:cxn>
                <a:cxn ang="0">
                  <a:pos x="877" y="1423"/>
                </a:cxn>
                <a:cxn ang="0">
                  <a:pos x="699" y="1446"/>
                </a:cxn>
                <a:cxn ang="0">
                  <a:pos x="499" y="1572"/>
                </a:cxn>
                <a:cxn ang="0">
                  <a:pos x="29" y="1759"/>
                </a:cxn>
                <a:cxn ang="0">
                  <a:pos x="27" y="1639"/>
                </a:cxn>
                <a:cxn ang="0">
                  <a:pos x="15" y="1551"/>
                </a:cxn>
                <a:cxn ang="0">
                  <a:pos x="3" y="1401"/>
                </a:cxn>
                <a:cxn ang="0">
                  <a:pos x="343" y="1434"/>
                </a:cxn>
                <a:cxn ang="0">
                  <a:pos x="400" y="1325"/>
                </a:cxn>
                <a:cxn ang="0">
                  <a:pos x="344" y="1174"/>
                </a:cxn>
                <a:cxn ang="0">
                  <a:pos x="502" y="1129"/>
                </a:cxn>
                <a:cxn ang="0">
                  <a:pos x="908" y="911"/>
                </a:cxn>
                <a:cxn ang="0">
                  <a:pos x="901" y="785"/>
                </a:cxn>
                <a:cxn ang="0">
                  <a:pos x="995" y="838"/>
                </a:cxn>
                <a:cxn ang="0">
                  <a:pos x="1174" y="873"/>
                </a:cxn>
                <a:cxn ang="0">
                  <a:pos x="1460" y="825"/>
                </a:cxn>
                <a:cxn ang="0">
                  <a:pos x="1644" y="668"/>
                </a:cxn>
                <a:cxn ang="0">
                  <a:pos x="1707" y="563"/>
                </a:cxn>
                <a:cxn ang="0">
                  <a:pos x="1597" y="372"/>
                </a:cxn>
                <a:cxn ang="0">
                  <a:pos x="1272" y="596"/>
                </a:cxn>
                <a:cxn ang="0">
                  <a:pos x="1243" y="707"/>
                </a:cxn>
                <a:cxn ang="0">
                  <a:pos x="1143" y="845"/>
                </a:cxn>
                <a:cxn ang="0">
                  <a:pos x="1095" y="764"/>
                </a:cxn>
                <a:cxn ang="0">
                  <a:pos x="1024" y="598"/>
                </a:cxn>
                <a:cxn ang="0">
                  <a:pos x="955" y="616"/>
                </a:cxn>
                <a:cxn ang="0">
                  <a:pos x="815" y="641"/>
                </a:cxn>
                <a:cxn ang="0">
                  <a:pos x="821" y="455"/>
                </a:cxn>
                <a:cxn ang="0">
                  <a:pos x="1059" y="297"/>
                </a:cxn>
                <a:cxn ang="0">
                  <a:pos x="1798" y="115"/>
                </a:cxn>
                <a:cxn ang="0">
                  <a:pos x="2116" y="202"/>
                </a:cxn>
                <a:cxn ang="0">
                  <a:pos x="2154" y="443"/>
                </a:cxn>
                <a:cxn ang="0">
                  <a:pos x="2771" y="225"/>
                </a:cxn>
                <a:cxn ang="0">
                  <a:pos x="2886" y="39"/>
                </a:cxn>
                <a:cxn ang="0">
                  <a:pos x="3260" y="107"/>
                </a:cxn>
                <a:cxn ang="0">
                  <a:pos x="3482" y="195"/>
                </a:cxn>
              </a:cxnLst>
              <a:rect l="0" t="0" r="r" b="b"/>
              <a:pathLst>
                <a:path w="3484" h="1798">
                  <a:moveTo>
                    <a:pt x="3407" y="336"/>
                  </a:moveTo>
                  <a:lnTo>
                    <a:pt x="3400" y="343"/>
                  </a:lnTo>
                  <a:lnTo>
                    <a:pt x="3380" y="365"/>
                  </a:lnTo>
                  <a:lnTo>
                    <a:pt x="3350" y="400"/>
                  </a:lnTo>
                  <a:lnTo>
                    <a:pt x="3312" y="445"/>
                  </a:lnTo>
                  <a:lnTo>
                    <a:pt x="3267" y="502"/>
                  </a:lnTo>
                  <a:lnTo>
                    <a:pt x="3215" y="567"/>
                  </a:lnTo>
                  <a:lnTo>
                    <a:pt x="3157" y="640"/>
                  </a:lnTo>
                  <a:lnTo>
                    <a:pt x="3095" y="718"/>
                  </a:lnTo>
                  <a:lnTo>
                    <a:pt x="3031" y="802"/>
                  </a:lnTo>
                  <a:lnTo>
                    <a:pt x="2964" y="891"/>
                  </a:lnTo>
                  <a:lnTo>
                    <a:pt x="2896" y="980"/>
                  </a:lnTo>
                  <a:lnTo>
                    <a:pt x="2828" y="1071"/>
                  </a:lnTo>
                  <a:lnTo>
                    <a:pt x="2762" y="1161"/>
                  </a:lnTo>
                  <a:lnTo>
                    <a:pt x="2698" y="1251"/>
                  </a:lnTo>
                  <a:lnTo>
                    <a:pt x="2637" y="1336"/>
                  </a:lnTo>
                  <a:lnTo>
                    <a:pt x="2582" y="1417"/>
                  </a:lnTo>
                  <a:lnTo>
                    <a:pt x="2556" y="1458"/>
                  </a:lnTo>
                  <a:lnTo>
                    <a:pt x="2533" y="1496"/>
                  </a:lnTo>
                  <a:lnTo>
                    <a:pt x="2514" y="1531"/>
                  </a:lnTo>
                  <a:lnTo>
                    <a:pt x="2497" y="1564"/>
                  </a:lnTo>
                  <a:lnTo>
                    <a:pt x="2482" y="1594"/>
                  </a:lnTo>
                  <a:lnTo>
                    <a:pt x="2472" y="1621"/>
                  </a:lnTo>
                  <a:lnTo>
                    <a:pt x="2462" y="1647"/>
                  </a:lnTo>
                  <a:lnTo>
                    <a:pt x="2454" y="1669"/>
                  </a:lnTo>
                  <a:lnTo>
                    <a:pt x="2443" y="1707"/>
                  </a:lnTo>
                  <a:lnTo>
                    <a:pt x="2437" y="1733"/>
                  </a:lnTo>
                  <a:lnTo>
                    <a:pt x="2434" y="1743"/>
                  </a:lnTo>
                  <a:lnTo>
                    <a:pt x="2433" y="1749"/>
                  </a:lnTo>
                  <a:lnTo>
                    <a:pt x="2431" y="1752"/>
                  </a:lnTo>
                  <a:lnTo>
                    <a:pt x="2430" y="1753"/>
                  </a:lnTo>
                  <a:lnTo>
                    <a:pt x="2404" y="1747"/>
                  </a:lnTo>
                  <a:lnTo>
                    <a:pt x="2367" y="1738"/>
                  </a:lnTo>
                  <a:lnTo>
                    <a:pt x="2321" y="1727"/>
                  </a:lnTo>
                  <a:lnTo>
                    <a:pt x="2273" y="1716"/>
                  </a:lnTo>
                  <a:lnTo>
                    <a:pt x="2225" y="1705"/>
                  </a:lnTo>
                  <a:lnTo>
                    <a:pt x="2184" y="1696"/>
                  </a:lnTo>
                  <a:lnTo>
                    <a:pt x="2153" y="1690"/>
                  </a:lnTo>
                  <a:lnTo>
                    <a:pt x="2136" y="1687"/>
                  </a:lnTo>
                  <a:lnTo>
                    <a:pt x="2060" y="1687"/>
                  </a:lnTo>
                  <a:lnTo>
                    <a:pt x="1946" y="1798"/>
                  </a:lnTo>
                  <a:lnTo>
                    <a:pt x="1923" y="1780"/>
                  </a:lnTo>
                  <a:lnTo>
                    <a:pt x="1872" y="1737"/>
                  </a:lnTo>
                  <a:lnTo>
                    <a:pt x="1858" y="1725"/>
                  </a:lnTo>
                  <a:lnTo>
                    <a:pt x="1844" y="1712"/>
                  </a:lnTo>
                  <a:lnTo>
                    <a:pt x="1832" y="1700"/>
                  </a:lnTo>
                  <a:lnTo>
                    <a:pt x="1821" y="1687"/>
                  </a:lnTo>
                  <a:lnTo>
                    <a:pt x="1812" y="1675"/>
                  </a:lnTo>
                  <a:lnTo>
                    <a:pt x="1804" y="1664"/>
                  </a:lnTo>
                  <a:lnTo>
                    <a:pt x="1801" y="1660"/>
                  </a:lnTo>
                  <a:lnTo>
                    <a:pt x="1799" y="1654"/>
                  </a:lnTo>
                  <a:lnTo>
                    <a:pt x="1798" y="1650"/>
                  </a:lnTo>
                  <a:lnTo>
                    <a:pt x="1798" y="1645"/>
                  </a:lnTo>
                  <a:lnTo>
                    <a:pt x="1798" y="1573"/>
                  </a:lnTo>
                  <a:lnTo>
                    <a:pt x="1825" y="1560"/>
                  </a:lnTo>
                  <a:lnTo>
                    <a:pt x="1852" y="1548"/>
                  </a:lnTo>
                  <a:lnTo>
                    <a:pt x="1879" y="1536"/>
                  </a:lnTo>
                  <a:lnTo>
                    <a:pt x="1904" y="1527"/>
                  </a:lnTo>
                  <a:lnTo>
                    <a:pt x="1931" y="1518"/>
                  </a:lnTo>
                  <a:lnTo>
                    <a:pt x="1955" y="1509"/>
                  </a:lnTo>
                  <a:lnTo>
                    <a:pt x="1979" y="1501"/>
                  </a:lnTo>
                  <a:lnTo>
                    <a:pt x="2003" y="1494"/>
                  </a:lnTo>
                  <a:lnTo>
                    <a:pt x="2047" y="1483"/>
                  </a:lnTo>
                  <a:lnTo>
                    <a:pt x="2090" y="1473"/>
                  </a:lnTo>
                  <a:lnTo>
                    <a:pt x="2130" y="1467"/>
                  </a:lnTo>
                  <a:lnTo>
                    <a:pt x="2168" y="1462"/>
                  </a:lnTo>
                  <a:lnTo>
                    <a:pt x="2204" y="1459"/>
                  </a:lnTo>
                  <a:lnTo>
                    <a:pt x="2238" y="1457"/>
                  </a:lnTo>
                  <a:lnTo>
                    <a:pt x="2270" y="1457"/>
                  </a:lnTo>
                  <a:lnTo>
                    <a:pt x="2299" y="1457"/>
                  </a:lnTo>
                  <a:lnTo>
                    <a:pt x="2353" y="1458"/>
                  </a:lnTo>
                  <a:lnTo>
                    <a:pt x="2398" y="1459"/>
                  </a:lnTo>
                  <a:lnTo>
                    <a:pt x="2395" y="1462"/>
                  </a:lnTo>
                  <a:lnTo>
                    <a:pt x="2393" y="1467"/>
                  </a:lnTo>
                  <a:lnTo>
                    <a:pt x="2391" y="1470"/>
                  </a:lnTo>
                  <a:lnTo>
                    <a:pt x="2390" y="1473"/>
                  </a:lnTo>
                  <a:lnTo>
                    <a:pt x="2389" y="1476"/>
                  </a:lnTo>
                  <a:lnTo>
                    <a:pt x="2389" y="1480"/>
                  </a:lnTo>
                  <a:lnTo>
                    <a:pt x="2390" y="1483"/>
                  </a:lnTo>
                  <a:lnTo>
                    <a:pt x="2391" y="1486"/>
                  </a:lnTo>
                  <a:lnTo>
                    <a:pt x="2395" y="1493"/>
                  </a:lnTo>
                  <a:lnTo>
                    <a:pt x="2401" y="1498"/>
                  </a:lnTo>
                  <a:lnTo>
                    <a:pt x="2408" y="1505"/>
                  </a:lnTo>
                  <a:lnTo>
                    <a:pt x="2417" y="1511"/>
                  </a:lnTo>
                  <a:lnTo>
                    <a:pt x="2438" y="1523"/>
                  </a:lnTo>
                  <a:lnTo>
                    <a:pt x="2458" y="1536"/>
                  </a:lnTo>
                  <a:lnTo>
                    <a:pt x="2469" y="1543"/>
                  </a:lnTo>
                  <a:lnTo>
                    <a:pt x="2479" y="1549"/>
                  </a:lnTo>
                  <a:lnTo>
                    <a:pt x="2488" y="1556"/>
                  </a:lnTo>
                  <a:lnTo>
                    <a:pt x="2496" y="1563"/>
                  </a:lnTo>
                  <a:lnTo>
                    <a:pt x="2496" y="1556"/>
                  </a:lnTo>
                  <a:lnTo>
                    <a:pt x="2498" y="1549"/>
                  </a:lnTo>
                  <a:lnTo>
                    <a:pt x="2500" y="1543"/>
                  </a:lnTo>
                  <a:lnTo>
                    <a:pt x="2503" y="1536"/>
                  </a:lnTo>
                  <a:lnTo>
                    <a:pt x="2512" y="1523"/>
                  </a:lnTo>
                  <a:lnTo>
                    <a:pt x="2522" y="1511"/>
                  </a:lnTo>
                  <a:lnTo>
                    <a:pt x="2530" y="1498"/>
                  </a:lnTo>
                  <a:lnTo>
                    <a:pt x="2539" y="1486"/>
                  </a:lnTo>
                  <a:lnTo>
                    <a:pt x="2542" y="1480"/>
                  </a:lnTo>
                  <a:lnTo>
                    <a:pt x="2545" y="1473"/>
                  </a:lnTo>
                  <a:lnTo>
                    <a:pt x="2547" y="1467"/>
                  </a:lnTo>
                  <a:lnTo>
                    <a:pt x="2547" y="1459"/>
                  </a:lnTo>
                  <a:lnTo>
                    <a:pt x="2540" y="1458"/>
                  </a:lnTo>
                  <a:lnTo>
                    <a:pt x="2532" y="1456"/>
                  </a:lnTo>
                  <a:lnTo>
                    <a:pt x="2523" y="1451"/>
                  </a:lnTo>
                  <a:lnTo>
                    <a:pt x="2513" y="1445"/>
                  </a:lnTo>
                  <a:lnTo>
                    <a:pt x="2491" y="1429"/>
                  </a:lnTo>
                  <a:lnTo>
                    <a:pt x="2467" y="1409"/>
                  </a:lnTo>
                  <a:lnTo>
                    <a:pt x="2417" y="1361"/>
                  </a:lnTo>
                  <a:lnTo>
                    <a:pt x="2364" y="1311"/>
                  </a:lnTo>
                  <a:lnTo>
                    <a:pt x="2337" y="1287"/>
                  </a:lnTo>
                  <a:lnTo>
                    <a:pt x="2312" y="1266"/>
                  </a:lnTo>
                  <a:lnTo>
                    <a:pt x="2300" y="1257"/>
                  </a:lnTo>
                  <a:lnTo>
                    <a:pt x="2288" y="1249"/>
                  </a:lnTo>
                  <a:lnTo>
                    <a:pt x="2277" y="1244"/>
                  </a:lnTo>
                  <a:lnTo>
                    <a:pt x="2267" y="1239"/>
                  </a:lnTo>
                  <a:lnTo>
                    <a:pt x="2257" y="1236"/>
                  </a:lnTo>
                  <a:lnTo>
                    <a:pt x="2248" y="1234"/>
                  </a:lnTo>
                  <a:lnTo>
                    <a:pt x="2239" y="1235"/>
                  </a:lnTo>
                  <a:lnTo>
                    <a:pt x="2231" y="1237"/>
                  </a:lnTo>
                  <a:lnTo>
                    <a:pt x="2224" y="1243"/>
                  </a:lnTo>
                  <a:lnTo>
                    <a:pt x="2217" y="1251"/>
                  </a:lnTo>
                  <a:lnTo>
                    <a:pt x="2213" y="1260"/>
                  </a:lnTo>
                  <a:lnTo>
                    <a:pt x="2209" y="1272"/>
                  </a:lnTo>
                  <a:lnTo>
                    <a:pt x="2247" y="1311"/>
                  </a:lnTo>
                  <a:lnTo>
                    <a:pt x="2243" y="1317"/>
                  </a:lnTo>
                  <a:lnTo>
                    <a:pt x="2238" y="1323"/>
                  </a:lnTo>
                  <a:lnTo>
                    <a:pt x="2233" y="1327"/>
                  </a:lnTo>
                  <a:lnTo>
                    <a:pt x="2226" y="1331"/>
                  </a:lnTo>
                  <a:lnTo>
                    <a:pt x="2220" y="1333"/>
                  </a:lnTo>
                  <a:lnTo>
                    <a:pt x="2212" y="1336"/>
                  </a:lnTo>
                  <a:lnTo>
                    <a:pt x="2203" y="1337"/>
                  </a:lnTo>
                  <a:lnTo>
                    <a:pt x="2195" y="1337"/>
                  </a:lnTo>
                  <a:lnTo>
                    <a:pt x="2177" y="1336"/>
                  </a:lnTo>
                  <a:lnTo>
                    <a:pt x="2157" y="1332"/>
                  </a:lnTo>
                  <a:lnTo>
                    <a:pt x="2137" y="1327"/>
                  </a:lnTo>
                  <a:lnTo>
                    <a:pt x="2115" y="1320"/>
                  </a:lnTo>
                  <a:lnTo>
                    <a:pt x="2073" y="1305"/>
                  </a:lnTo>
                  <a:lnTo>
                    <a:pt x="2035" y="1289"/>
                  </a:lnTo>
                  <a:lnTo>
                    <a:pt x="2019" y="1282"/>
                  </a:lnTo>
                  <a:lnTo>
                    <a:pt x="2005" y="1278"/>
                  </a:lnTo>
                  <a:lnTo>
                    <a:pt x="1993" y="1273"/>
                  </a:lnTo>
                  <a:lnTo>
                    <a:pt x="1984" y="1272"/>
                  </a:lnTo>
                  <a:lnTo>
                    <a:pt x="1984" y="1285"/>
                  </a:lnTo>
                  <a:lnTo>
                    <a:pt x="1982" y="1297"/>
                  </a:lnTo>
                  <a:lnTo>
                    <a:pt x="1980" y="1308"/>
                  </a:lnTo>
                  <a:lnTo>
                    <a:pt x="1976" y="1317"/>
                  </a:lnTo>
                  <a:lnTo>
                    <a:pt x="1973" y="1325"/>
                  </a:lnTo>
                  <a:lnTo>
                    <a:pt x="1968" y="1332"/>
                  </a:lnTo>
                  <a:lnTo>
                    <a:pt x="1962" y="1338"/>
                  </a:lnTo>
                  <a:lnTo>
                    <a:pt x="1956" y="1344"/>
                  </a:lnTo>
                  <a:lnTo>
                    <a:pt x="1939" y="1354"/>
                  </a:lnTo>
                  <a:lnTo>
                    <a:pt x="1920" y="1363"/>
                  </a:lnTo>
                  <a:lnTo>
                    <a:pt x="1897" y="1374"/>
                  </a:lnTo>
                  <a:lnTo>
                    <a:pt x="1870" y="1387"/>
                  </a:lnTo>
                  <a:lnTo>
                    <a:pt x="1871" y="1409"/>
                  </a:lnTo>
                  <a:lnTo>
                    <a:pt x="1873" y="1423"/>
                  </a:lnTo>
                  <a:lnTo>
                    <a:pt x="1875" y="1433"/>
                  </a:lnTo>
                  <a:lnTo>
                    <a:pt x="1878" y="1439"/>
                  </a:lnTo>
                  <a:lnTo>
                    <a:pt x="1882" y="1446"/>
                  </a:lnTo>
                  <a:lnTo>
                    <a:pt x="1885" y="1456"/>
                  </a:lnTo>
                  <a:lnTo>
                    <a:pt x="1887" y="1470"/>
                  </a:lnTo>
                  <a:lnTo>
                    <a:pt x="1887" y="1494"/>
                  </a:lnTo>
                  <a:lnTo>
                    <a:pt x="1892" y="1495"/>
                  </a:lnTo>
                  <a:lnTo>
                    <a:pt x="1896" y="1496"/>
                  </a:lnTo>
                  <a:lnTo>
                    <a:pt x="1897" y="1499"/>
                  </a:lnTo>
                  <a:lnTo>
                    <a:pt x="1896" y="1503"/>
                  </a:lnTo>
                  <a:lnTo>
                    <a:pt x="1894" y="1506"/>
                  </a:lnTo>
                  <a:lnTo>
                    <a:pt x="1889" y="1510"/>
                  </a:lnTo>
                  <a:lnTo>
                    <a:pt x="1885" y="1515"/>
                  </a:lnTo>
                  <a:lnTo>
                    <a:pt x="1878" y="1518"/>
                  </a:lnTo>
                  <a:lnTo>
                    <a:pt x="1872" y="1522"/>
                  </a:lnTo>
                  <a:lnTo>
                    <a:pt x="1864" y="1524"/>
                  </a:lnTo>
                  <a:lnTo>
                    <a:pt x="1855" y="1527"/>
                  </a:lnTo>
                  <a:lnTo>
                    <a:pt x="1847" y="1528"/>
                  </a:lnTo>
                  <a:lnTo>
                    <a:pt x="1839" y="1527"/>
                  </a:lnTo>
                  <a:lnTo>
                    <a:pt x="1830" y="1524"/>
                  </a:lnTo>
                  <a:lnTo>
                    <a:pt x="1823" y="1520"/>
                  </a:lnTo>
                  <a:lnTo>
                    <a:pt x="1815" y="1515"/>
                  </a:lnTo>
                  <a:lnTo>
                    <a:pt x="1802" y="1521"/>
                  </a:lnTo>
                  <a:lnTo>
                    <a:pt x="1793" y="1527"/>
                  </a:lnTo>
                  <a:lnTo>
                    <a:pt x="1788" y="1531"/>
                  </a:lnTo>
                  <a:lnTo>
                    <a:pt x="1785" y="1534"/>
                  </a:lnTo>
                  <a:lnTo>
                    <a:pt x="1782" y="1537"/>
                  </a:lnTo>
                  <a:lnTo>
                    <a:pt x="1782" y="1540"/>
                  </a:lnTo>
                  <a:lnTo>
                    <a:pt x="1781" y="1539"/>
                  </a:lnTo>
                  <a:lnTo>
                    <a:pt x="1774" y="1537"/>
                  </a:lnTo>
                  <a:lnTo>
                    <a:pt x="1755" y="1536"/>
                  </a:lnTo>
                  <a:lnTo>
                    <a:pt x="1721" y="1535"/>
                  </a:lnTo>
                  <a:lnTo>
                    <a:pt x="1649" y="1612"/>
                  </a:lnTo>
                  <a:lnTo>
                    <a:pt x="1650" y="1626"/>
                  </a:lnTo>
                  <a:lnTo>
                    <a:pt x="1655" y="1644"/>
                  </a:lnTo>
                  <a:lnTo>
                    <a:pt x="1660" y="1665"/>
                  </a:lnTo>
                  <a:lnTo>
                    <a:pt x="1667" y="1689"/>
                  </a:lnTo>
                  <a:lnTo>
                    <a:pt x="1672" y="1714"/>
                  </a:lnTo>
                  <a:lnTo>
                    <a:pt x="1678" y="1741"/>
                  </a:lnTo>
                  <a:lnTo>
                    <a:pt x="1680" y="1756"/>
                  </a:lnTo>
                  <a:lnTo>
                    <a:pt x="1682" y="1770"/>
                  </a:lnTo>
                  <a:lnTo>
                    <a:pt x="1683" y="1784"/>
                  </a:lnTo>
                  <a:lnTo>
                    <a:pt x="1683" y="1798"/>
                  </a:lnTo>
                  <a:lnTo>
                    <a:pt x="1677" y="1797"/>
                  </a:lnTo>
                  <a:lnTo>
                    <a:pt x="1670" y="1796"/>
                  </a:lnTo>
                  <a:lnTo>
                    <a:pt x="1663" y="1794"/>
                  </a:lnTo>
                  <a:lnTo>
                    <a:pt x="1658" y="1792"/>
                  </a:lnTo>
                  <a:lnTo>
                    <a:pt x="1646" y="1784"/>
                  </a:lnTo>
                  <a:lnTo>
                    <a:pt x="1634" y="1773"/>
                  </a:lnTo>
                  <a:lnTo>
                    <a:pt x="1622" y="1761"/>
                  </a:lnTo>
                  <a:lnTo>
                    <a:pt x="1611" y="1748"/>
                  </a:lnTo>
                  <a:lnTo>
                    <a:pt x="1599" y="1733"/>
                  </a:lnTo>
                  <a:lnTo>
                    <a:pt x="1587" y="1717"/>
                  </a:lnTo>
                  <a:lnTo>
                    <a:pt x="1574" y="1701"/>
                  </a:lnTo>
                  <a:lnTo>
                    <a:pt x="1561" y="1686"/>
                  </a:lnTo>
                  <a:lnTo>
                    <a:pt x="1547" y="1669"/>
                  </a:lnTo>
                  <a:lnTo>
                    <a:pt x="1532" y="1655"/>
                  </a:lnTo>
                  <a:lnTo>
                    <a:pt x="1516" y="1641"/>
                  </a:lnTo>
                  <a:lnTo>
                    <a:pt x="1499" y="1629"/>
                  </a:lnTo>
                  <a:lnTo>
                    <a:pt x="1489" y="1624"/>
                  </a:lnTo>
                  <a:lnTo>
                    <a:pt x="1479" y="1619"/>
                  </a:lnTo>
                  <a:lnTo>
                    <a:pt x="1469" y="1615"/>
                  </a:lnTo>
                  <a:lnTo>
                    <a:pt x="1458" y="1612"/>
                  </a:lnTo>
                  <a:lnTo>
                    <a:pt x="1462" y="1601"/>
                  </a:lnTo>
                  <a:lnTo>
                    <a:pt x="1462" y="1590"/>
                  </a:lnTo>
                  <a:lnTo>
                    <a:pt x="1461" y="1579"/>
                  </a:lnTo>
                  <a:lnTo>
                    <a:pt x="1458" y="1567"/>
                  </a:lnTo>
                  <a:lnTo>
                    <a:pt x="1454" y="1556"/>
                  </a:lnTo>
                  <a:lnTo>
                    <a:pt x="1449" y="1545"/>
                  </a:lnTo>
                  <a:lnTo>
                    <a:pt x="1441" y="1534"/>
                  </a:lnTo>
                  <a:lnTo>
                    <a:pt x="1432" y="1522"/>
                  </a:lnTo>
                  <a:lnTo>
                    <a:pt x="1424" y="1511"/>
                  </a:lnTo>
                  <a:lnTo>
                    <a:pt x="1413" y="1501"/>
                  </a:lnTo>
                  <a:lnTo>
                    <a:pt x="1401" y="1491"/>
                  </a:lnTo>
                  <a:lnTo>
                    <a:pt x="1389" y="1480"/>
                  </a:lnTo>
                  <a:lnTo>
                    <a:pt x="1376" y="1470"/>
                  </a:lnTo>
                  <a:lnTo>
                    <a:pt x="1361" y="1460"/>
                  </a:lnTo>
                  <a:lnTo>
                    <a:pt x="1347" y="1451"/>
                  </a:lnTo>
                  <a:lnTo>
                    <a:pt x="1333" y="1441"/>
                  </a:lnTo>
                  <a:lnTo>
                    <a:pt x="1303" y="1425"/>
                  </a:lnTo>
                  <a:lnTo>
                    <a:pt x="1272" y="1411"/>
                  </a:lnTo>
                  <a:lnTo>
                    <a:pt x="1257" y="1404"/>
                  </a:lnTo>
                  <a:lnTo>
                    <a:pt x="1241" y="1399"/>
                  </a:lnTo>
                  <a:lnTo>
                    <a:pt x="1226" y="1393"/>
                  </a:lnTo>
                  <a:lnTo>
                    <a:pt x="1212" y="1389"/>
                  </a:lnTo>
                  <a:lnTo>
                    <a:pt x="1198" y="1386"/>
                  </a:lnTo>
                  <a:lnTo>
                    <a:pt x="1185" y="1384"/>
                  </a:lnTo>
                  <a:lnTo>
                    <a:pt x="1173" y="1381"/>
                  </a:lnTo>
                  <a:lnTo>
                    <a:pt x="1161" y="1380"/>
                  </a:lnTo>
                  <a:lnTo>
                    <a:pt x="1150" y="1380"/>
                  </a:lnTo>
                  <a:lnTo>
                    <a:pt x="1140" y="1381"/>
                  </a:lnTo>
                  <a:lnTo>
                    <a:pt x="1131" y="1384"/>
                  </a:lnTo>
                  <a:lnTo>
                    <a:pt x="1124" y="1387"/>
                  </a:lnTo>
                  <a:lnTo>
                    <a:pt x="1138" y="1402"/>
                  </a:lnTo>
                  <a:lnTo>
                    <a:pt x="1152" y="1420"/>
                  </a:lnTo>
                  <a:lnTo>
                    <a:pt x="1160" y="1428"/>
                  </a:lnTo>
                  <a:lnTo>
                    <a:pt x="1167" y="1436"/>
                  </a:lnTo>
                  <a:lnTo>
                    <a:pt x="1175" y="1444"/>
                  </a:lnTo>
                  <a:lnTo>
                    <a:pt x="1184" y="1451"/>
                  </a:lnTo>
                  <a:lnTo>
                    <a:pt x="1192" y="1458"/>
                  </a:lnTo>
                  <a:lnTo>
                    <a:pt x="1202" y="1463"/>
                  </a:lnTo>
                  <a:lnTo>
                    <a:pt x="1212" y="1467"/>
                  </a:lnTo>
                  <a:lnTo>
                    <a:pt x="1223" y="1469"/>
                  </a:lnTo>
                  <a:lnTo>
                    <a:pt x="1234" y="1470"/>
                  </a:lnTo>
                  <a:lnTo>
                    <a:pt x="1246" y="1469"/>
                  </a:lnTo>
                  <a:lnTo>
                    <a:pt x="1259" y="1465"/>
                  </a:lnTo>
                  <a:lnTo>
                    <a:pt x="1272" y="1459"/>
                  </a:lnTo>
                  <a:lnTo>
                    <a:pt x="1273" y="1473"/>
                  </a:lnTo>
                  <a:lnTo>
                    <a:pt x="1274" y="1486"/>
                  </a:lnTo>
                  <a:lnTo>
                    <a:pt x="1276" y="1498"/>
                  </a:lnTo>
                  <a:lnTo>
                    <a:pt x="1279" y="1510"/>
                  </a:lnTo>
                  <a:lnTo>
                    <a:pt x="1282" y="1520"/>
                  </a:lnTo>
                  <a:lnTo>
                    <a:pt x="1286" y="1531"/>
                  </a:lnTo>
                  <a:lnTo>
                    <a:pt x="1291" y="1541"/>
                  </a:lnTo>
                  <a:lnTo>
                    <a:pt x="1296" y="1549"/>
                  </a:lnTo>
                  <a:lnTo>
                    <a:pt x="1308" y="1567"/>
                  </a:lnTo>
                  <a:lnTo>
                    <a:pt x="1320" y="1582"/>
                  </a:lnTo>
                  <a:lnTo>
                    <a:pt x="1334" y="1597"/>
                  </a:lnTo>
                  <a:lnTo>
                    <a:pt x="1348" y="1612"/>
                  </a:lnTo>
                  <a:lnTo>
                    <a:pt x="1348" y="1618"/>
                  </a:lnTo>
                  <a:lnTo>
                    <a:pt x="1347" y="1625"/>
                  </a:lnTo>
                  <a:lnTo>
                    <a:pt x="1345" y="1631"/>
                  </a:lnTo>
                  <a:lnTo>
                    <a:pt x="1343" y="1638"/>
                  </a:lnTo>
                  <a:lnTo>
                    <a:pt x="1336" y="1652"/>
                  </a:lnTo>
                  <a:lnTo>
                    <a:pt x="1330" y="1666"/>
                  </a:lnTo>
                  <a:lnTo>
                    <a:pt x="1322" y="1680"/>
                  </a:lnTo>
                  <a:lnTo>
                    <a:pt x="1317" y="1695"/>
                  </a:lnTo>
                  <a:lnTo>
                    <a:pt x="1313" y="1702"/>
                  </a:lnTo>
                  <a:lnTo>
                    <a:pt x="1312" y="1709"/>
                  </a:lnTo>
                  <a:lnTo>
                    <a:pt x="1311" y="1715"/>
                  </a:lnTo>
                  <a:lnTo>
                    <a:pt x="1310" y="1722"/>
                  </a:lnTo>
                  <a:lnTo>
                    <a:pt x="1310" y="1715"/>
                  </a:lnTo>
                  <a:lnTo>
                    <a:pt x="1309" y="1709"/>
                  </a:lnTo>
                  <a:lnTo>
                    <a:pt x="1307" y="1702"/>
                  </a:lnTo>
                  <a:lnTo>
                    <a:pt x="1305" y="1695"/>
                  </a:lnTo>
                  <a:lnTo>
                    <a:pt x="1298" y="1680"/>
                  </a:lnTo>
                  <a:lnTo>
                    <a:pt x="1292" y="1666"/>
                  </a:lnTo>
                  <a:lnTo>
                    <a:pt x="1284" y="1652"/>
                  </a:lnTo>
                  <a:lnTo>
                    <a:pt x="1279" y="1638"/>
                  </a:lnTo>
                  <a:lnTo>
                    <a:pt x="1276" y="1631"/>
                  </a:lnTo>
                  <a:lnTo>
                    <a:pt x="1274" y="1625"/>
                  </a:lnTo>
                  <a:lnTo>
                    <a:pt x="1273" y="1618"/>
                  </a:lnTo>
                  <a:lnTo>
                    <a:pt x="1272" y="1612"/>
                  </a:lnTo>
                  <a:lnTo>
                    <a:pt x="1258" y="1611"/>
                  </a:lnTo>
                  <a:lnTo>
                    <a:pt x="1244" y="1608"/>
                  </a:lnTo>
                  <a:lnTo>
                    <a:pt x="1231" y="1604"/>
                  </a:lnTo>
                  <a:lnTo>
                    <a:pt x="1217" y="1599"/>
                  </a:lnTo>
                  <a:lnTo>
                    <a:pt x="1204" y="1591"/>
                  </a:lnTo>
                  <a:lnTo>
                    <a:pt x="1192" y="1583"/>
                  </a:lnTo>
                  <a:lnTo>
                    <a:pt x="1180" y="1573"/>
                  </a:lnTo>
                  <a:lnTo>
                    <a:pt x="1169" y="1564"/>
                  </a:lnTo>
                  <a:lnTo>
                    <a:pt x="1160" y="1553"/>
                  </a:lnTo>
                  <a:lnTo>
                    <a:pt x="1151" y="1541"/>
                  </a:lnTo>
                  <a:lnTo>
                    <a:pt x="1143" y="1528"/>
                  </a:lnTo>
                  <a:lnTo>
                    <a:pt x="1137" y="1515"/>
                  </a:lnTo>
                  <a:lnTo>
                    <a:pt x="1131" y="1501"/>
                  </a:lnTo>
                  <a:lnTo>
                    <a:pt x="1127" y="1487"/>
                  </a:lnTo>
                  <a:lnTo>
                    <a:pt x="1125" y="1473"/>
                  </a:lnTo>
                  <a:lnTo>
                    <a:pt x="1124" y="1459"/>
                  </a:lnTo>
                  <a:lnTo>
                    <a:pt x="1109" y="1459"/>
                  </a:lnTo>
                  <a:lnTo>
                    <a:pt x="1098" y="1458"/>
                  </a:lnTo>
                  <a:lnTo>
                    <a:pt x="1084" y="1456"/>
                  </a:lnTo>
                  <a:lnTo>
                    <a:pt x="1074" y="1453"/>
                  </a:lnTo>
                  <a:lnTo>
                    <a:pt x="1063" y="1450"/>
                  </a:lnTo>
                  <a:lnTo>
                    <a:pt x="1053" y="1446"/>
                  </a:lnTo>
                  <a:lnTo>
                    <a:pt x="1043" y="1441"/>
                  </a:lnTo>
                  <a:lnTo>
                    <a:pt x="1033" y="1437"/>
                  </a:lnTo>
                  <a:lnTo>
                    <a:pt x="1017" y="1426"/>
                  </a:lnTo>
                  <a:lnTo>
                    <a:pt x="1000" y="1414"/>
                  </a:lnTo>
                  <a:lnTo>
                    <a:pt x="986" y="1401"/>
                  </a:lnTo>
                  <a:lnTo>
                    <a:pt x="972" y="1387"/>
                  </a:lnTo>
                  <a:lnTo>
                    <a:pt x="964" y="1387"/>
                  </a:lnTo>
                  <a:lnTo>
                    <a:pt x="958" y="1388"/>
                  </a:lnTo>
                  <a:lnTo>
                    <a:pt x="950" y="1390"/>
                  </a:lnTo>
                  <a:lnTo>
                    <a:pt x="944" y="1392"/>
                  </a:lnTo>
                  <a:lnTo>
                    <a:pt x="931" y="1399"/>
                  </a:lnTo>
                  <a:lnTo>
                    <a:pt x="916" y="1405"/>
                  </a:lnTo>
                  <a:lnTo>
                    <a:pt x="903" y="1413"/>
                  </a:lnTo>
                  <a:lnTo>
                    <a:pt x="890" y="1419"/>
                  </a:lnTo>
                  <a:lnTo>
                    <a:pt x="884" y="1421"/>
                  </a:lnTo>
                  <a:lnTo>
                    <a:pt x="877" y="1423"/>
                  </a:lnTo>
                  <a:lnTo>
                    <a:pt x="871" y="1424"/>
                  </a:lnTo>
                  <a:lnTo>
                    <a:pt x="864" y="1425"/>
                  </a:lnTo>
                  <a:lnTo>
                    <a:pt x="827" y="1387"/>
                  </a:lnTo>
                  <a:lnTo>
                    <a:pt x="816" y="1387"/>
                  </a:lnTo>
                  <a:lnTo>
                    <a:pt x="805" y="1389"/>
                  </a:lnTo>
                  <a:lnTo>
                    <a:pt x="794" y="1391"/>
                  </a:lnTo>
                  <a:lnTo>
                    <a:pt x="785" y="1395"/>
                  </a:lnTo>
                  <a:lnTo>
                    <a:pt x="774" y="1399"/>
                  </a:lnTo>
                  <a:lnTo>
                    <a:pt x="763" y="1403"/>
                  </a:lnTo>
                  <a:lnTo>
                    <a:pt x="752" y="1410"/>
                  </a:lnTo>
                  <a:lnTo>
                    <a:pt x="742" y="1415"/>
                  </a:lnTo>
                  <a:lnTo>
                    <a:pt x="720" y="1429"/>
                  </a:lnTo>
                  <a:lnTo>
                    <a:pt x="699" y="1446"/>
                  </a:lnTo>
                  <a:lnTo>
                    <a:pt x="679" y="1462"/>
                  </a:lnTo>
                  <a:lnTo>
                    <a:pt x="657" y="1480"/>
                  </a:lnTo>
                  <a:lnTo>
                    <a:pt x="636" y="1497"/>
                  </a:lnTo>
                  <a:lnTo>
                    <a:pt x="616" y="1515"/>
                  </a:lnTo>
                  <a:lnTo>
                    <a:pt x="594" y="1530"/>
                  </a:lnTo>
                  <a:lnTo>
                    <a:pt x="573" y="1544"/>
                  </a:lnTo>
                  <a:lnTo>
                    <a:pt x="562" y="1551"/>
                  </a:lnTo>
                  <a:lnTo>
                    <a:pt x="552" y="1556"/>
                  </a:lnTo>
                  <a:lnTo>
                    <a:pt x="541" y="1561"/>
                  </a:lnTo>
                  <a:lnTo>
                    <a:pt x="530" y="1565"/>
                  </a:lnTo>
                  <a:lnTo>
                    <a:pt x="520" y="1569"/>
                  </a:lnTo>
                  <a:lnTo>
                    <a:pt x="510" y="1571"/>
                  </a:lnTo>
                  <a:lnTo>
                    <a:pt x="499" y="1572"/>
                  </a:lnTo>
                  <a:lnTo>
                    <a:pt x="488" y="1573"/>
                  </a:lnTo>
                  <a:lnTo>
                    <a:pt x="488" y="1722"/>
                  </a:lnTo>
                  <a:lnTo>
                    <a:pt x="460" y="1722"/>
                  </a:lnTo>
                  <a:lnTo>
                    <a:pt x="430" y="1724"/>
                  </a:lnTo>
                  <a:lnTo>
                    <a:pt x="401" y="1725"/>
                  </a:lnTo>
                  <a:lnTo>
                    <a:pt x="370" y="1727"/>
                  </a:lnTo>
                  <a:lnTo>
                    <a:pt x="308" y="1734"/>
                  </a:lnTo>
                  <a:lnTo>
                    <a:pt x="245" y="1740"/>
                  </a:lnTo>
                  <a:lnTo>
                    <a:pt x="181" y="1748"/>
                  </a:lnTo>
                  <a:lnTo>
                    <a:pt x="119" y="1753"/>
                  </a:lnTo>
                  <a:lnTo>
                    <a:pt x="89" y="1757"/>
                  </a:lnTo>
                  <a:lnTo>
                    <a:pt x="58" y="1758"/>
                  </a:lnTo>
                  <a:lnTo>
                    <a:pt x="29" y="1759"/>
                  </a:lnTo>
                  <a:lnTo>
                    <a:pt x="0" y="1760"/>
                  </a:lnTo>
                  <a:lnTo>
                    <a:pt x="0" y="1743"/>
                  </a:lnTo>
                  <a:lnTo>
                    <a:pt x="2" y="1721"/>
                  </a:lnTo>
                  <a:lnTo>
                    <a:pt x="3" y="1698"/>
                  </a:lnTo>
                  <a:lnTo>
                    <a:pt x="6" y="1676"/>
                  </a:lnTo>
                  <a:lnTo>
                    <a:pt x="8" y="1665"/>
                  </a:lnTo>
                  <a:lnTo>
                    <a:pt x="10" y="1656"/>
                  </a:lnTo>
                  <a:lnTo>
                    <a:pt x="14" y="1650"/>
                  </a:lnTo>
                  <a:lnTo>
                    <a:pt x="17" y="1643"/>
                  </a:lnTo>
                  <a:lnTo>
                    <a:pt x="19" y="1642"/>
                  </a:lnTo>
                  <a:lnTo>
                    <a:pt x="21" y="1640"/>
                  </a:lnTo>
                  <a:lnTo>
                    <a:pt x="23" y="1639"/>
                  </a:lnTo>
                  <a:lnTo>
                    <a:pt x="27" y="1639"/>
                  </a:lnTo>
                  <a:lnTo>
                    <a:pt x="29" y="1640"/>
                  </a:lnTo>
                  <a:lnTo>
                    <a:pt x="32" y="1641"/>
                  </a:lnTo>
                  <a:lnTo>
                    <a:pt x="35" y="1643"/>
                  </a:lnTo>
                  <a:lnTo>
                    <a:pt x="39" y="1645"/>
                  </a:lnTo>
                  <a:lnTo>
                    <a:pt x="27" y="1621"/>
                  </a:lnTo>
                  <a:lnTo>
                    <a:pt x="18" y="1603"/>
                  </a:lnTo>
                  <a:lnTo>
                    <a:pt x="15" y="1594"/>
                  </a:lnTo>
                  <a:lnTo>
                    <a:pt x="12" y="1587"/>
                  </a:lnTo>
                  <a:lnTo>
                    <a:pt x="11" y="1580"/>
                  </a:lnTo>
                  <a:lnTo>
                    <a:pt x="10" y="1572"/>
                  </a:lnTo>
                  <a:lnTo>
                    <a:pt x="11" y="1566"/>
                  </a:lnTo>
                  <a:lnTo>
                    <a:pt x="12" y="1558"/>
                  </a:lnTo>
                  <a:lnTo>
                    <a:pt x="15" y="1551"/>
                  </a:lnTo>
                  <a:lnTo>
                    <a:pt x="18" y="1542"/>
                  </a:lnTo>
                  <a:lnTo>
                    <a:pt x="27" y="1522"/>
                  </a:lnTo>
                  <a:lnTo>
                    <a:pt x="39" y="1497"/>
                  </a:lnTo>
                  <a:lnTo>
                    <a:pt x="39" y="1491"/>
                  </a:lnTo>
                  <a:lnTo>
                    <a:pt x="38" y="1483"/>
                  </a:lnTo>
                  <a:lnTo>
                    <a:pt x="35" y="1476"/>
                  </a:lnTo>
                  <a:lnTo>
                    <a:pt x="33" y="1469"/>
                  </a:lnTo>
                  <a:lnTo>
                    <a:pt x="27" y="1456"/>
                  </a:lnTo>
                  <a:lnTo>
                    <a:pt x="20" y="1441"/>
                  </a:lnTo>
                  <a:lnTo>
                    <a:pt x="12" y="1428"/>
                  </a:lnTo>
                  <a:lnTo>
                    <a:pt x="7" y="1414"/>
                  </a:lnTo>
                  <a:lnTo>
                    <a:pt x="5" y="1408"/>
                  </a:lnTo>
                  <a:lnTo>
                    <a:pt x="3" y="1401"/>
                  </a:lnTo>
                  <a:lnTo>
                    <a:pt x="2" y="1393"/>
                  </a:lnTo>
                  <a:lnTo>
                    <a:pt x="0" y="1387"/>
                  </a:lnTo>
                  <a:lnTo>
                    <a:pt x="23" y="1387"/>
                  </a:lnTo>
                  <a:lnTo>
                    <a:pt x="46" y="1389"/>
                  </a:lnTo>
                  <a:lnTo>
                    <a:pt x="71" y="1393"/>
                  </a:lnTo>
                  <a:lnTo>
                    <a:pt x="98" y="1398"/>
                  </a:lnTo>
                  <a:lnTo>
                    <a:pt x="152" y="1408"/>
                  </a:lnTo>
                  <a:lnTo>
                    <a:pt x="208" y="1419"/>
                  </a:lnTo>
                  <a:lnTo>
                    <a:pt x="236" y="1424"/>
                  </a:lnTo>
                  <a:lnTo>
                    <a:pt x="263" y="1427"/>
                  </a:lnTo>
                  <a:lnTo>
                    <a:pt x="291" y="1432"/>
                  </a:lnTo>
                  <a:lnTo>
                    <a:pt x="317" y="1433"/>
                  </a:lnTo>
                  <a:lnTo>
                    <a:pt x="343" y="1434"/>
                  </a:lnTo>
                  <a:lnTo>
                    <a:pt x="367" y="1433"/>
                  </a:lnTo>
                  <a:lnTo>
                    <a:pt x="379" y="1432"/>
                  </a:lnTo>
                  <a:lnTo>
                    <a:pt x="391" y="1429"/>
                  </a:lnTo>
                  <a:lnTo>
                    <a:pt x="402" y="1427"/>
                  </a:lnTo>
                  <a:lnTo>
                    <a:pt x="412" y="1425"/>
                  </a:lnTo>
                  <a:lnTo>
                    <a:pt x="406" y="1411"/>
                  </a:lnTo>
                  <a:lnTo>
                    <a:pt x="402" y="1398"/>
                  </a:lnTo>
                  <a:lnTo>
                    <a:pt x="400" y="1385"/>
                  </a:lnTo>
                  <a:lnTo>
                    <a:pt x="397" y="1373"/>
                  </a:lnTo>
                  <a:lnTo>
                    <a:pt x="396" y="1361"/>
                  </a:lnTo>
                  <a:lnTo>
                    <a:pt x="397" y="1350"/>
                  </a:lnTo>
                  <a:lnTo>
                    <a:pt x="397" y="1338"/>
                  </a:lnTo>
                  <a:lnTo>
                    <a:pt x="400" y="1325"/>
                  </a:lnTo>
                  <a:lnTo>
                    <a:pt x="403" y="1300"/>
                  </a:lnTo>
                  <a:lnTo>
                    <a:pt x="407" y="1271"/>
                  </a:lnTo>
                  <a:lnTo>
                    <a:pt x="409" y="1255"/>
                  </a:lnTo>
                  <a:lnTo>
                    <a:pt x="410" y="1239"/>
                  </a:lnTo>
                  <a:lnTo>
                    <a:pt x="412" y="1220"/>
                  </a:lnTo>
                  <a:lnTo>
                    <a:pt x="412" y="1200"/>
                  </a:lnTo>
                  <a:lnTo>
                    <a:pt x="405" y="1199"/>
                  </a:lnTo>
                  <a:lnTo>
                    <a:pt x="398" y="1198"/>
                  </a:lnTo>
                  <a:lnTo>
                    <a:pt x="392" y="1196"/>
                  </a:lnTo>
                  <a:lnTo>
                    <a:pt x="385" y="1194"/>
                  </a:lnTo>
                  <a:lnTo>
                    <a:pt x="372" y="1188"/>
                  </a:lnTo>
                  <a:lnTo>
                    <a:pt x="358" y="1181"/>
                  </a:lnTo>
                  <a:lnTo>
                    <a:pt x="344" y="1174"/>
                  </a:lnTo>
                  <a:lnTo>
                    <a:pt x="330" y="1168"/>
                  </a:lnTo>
                  <a:lnTo>
                    <a:pt x="323" y="1165"/>
                  </a:lnTo>
                  <a:lnTo>
                    <a:pt x="316" y="1163"/>
                  </a:lnTo>
                  <a:lnTo>
                    <a:pt x="309" y="1162"/>
                  </a:lnTo>
                  <a:lnTo>
                    <a:pt x="301" y="1162"/>
                  </a:lnTo>
                  <a:lnTo>
                    <a:pt x="316" y="1161"/>
                  </a:lnTo>
                  <a:lnTo>
                    <a:pt x="332" y="1160"/>
                  </a:lnTo>
                  <a:lnTo>
                    <a:pt x="347" y="1159"/>
                  </a:lnTo>
                  <a:lnTo>
                    <a:pt x="364" y="1156"/>
                  </a:lnTo>
                  <a:lnTo>
                    <a:pt x="397" y="1150"/>
                  </a:lnTo>
                  <a:lnTo>
                    <a:pt x="432" y="1143"/>
                  </a:lnTo>
                  <a:lnTo>
                    <a:pt x="467" y="1136"/>
                  </a:lnTo>
                  <a:lnTo>
                    <a:pt x="502" y="1129"/>
                  </a:lnTo>
                  <a:lnTo>
                    <a:pt x="518" y="1127"/>
                  </a:lnTo>
                  <a:lnTo>
                    <a:pt x="534" y="1125"/>
                  </a:lnTo>
                  <a:lnTo>
                    <a:pt x="549" y="1124"/>
                  </a:lnTo>
                  <a:lnTo>
                    <a:pt x="564" y="1124"/>
                  </a:lnTo>
                  <a:lnTo>
                    <a:pt x="751" y="937"/>
                  </a:lnTo>
                  <a:lnTo>
                    <a:pt x="767" y="937"/>
                  </a:lnTo>
                  <a:lnTo>
                    <a:pt x="786" y="936"/>
                  </a:lnTo>
                  <a:lnTo>
                    <a:pt x="807" y="935"/>
                  </a:lnTo>
                  <a:lnTo>
                    <a:pt x="830" y="932"/>
                  </a:lnTo>
                  <a:lnTo>
                    <a:pt x="855" y="928"/>
                  </a:lnTo>
                  <a:lnTo>
                    <a:pt x="882" y="921"/>
                  </a:lnTo>
                  <a:lnTo>
                    <a:pt x="895" y="917"/>
                  </a:lnTo>
                  <a:lnTo>
                    <a:pt x="908" y="911"/>
                  </a:lnTo>
                  <a:lnTo>
                    <a:pt x="921" y="906"/>
                  </a:lnTo>
                  <a:lnTo>
                    <a:pt x="934" y="899"/>
                  </a:lnTo>
                  <a:lnTo>
                    <a:pt x="922" y="885"/>
                  </a:lnTo>
                  <a:lnTo>
                    <a:pt x="911" y="872"/>
                  </a:lnTo>
                  <a:lnTo>
                    <a:pt x="902" y="860"/>
                  </a:lnTo>
                  <a:lnTo>
                    <a:pt x="896" y="849"/>
                  </a:lnTo>
                  <a:lnTo>
                    <a:pt x="890" y="838"/>
                  </a:lnTo>
                  <a:lnTo>
                    <a:pt x="887" y="828"/>
                  </a:lnTo>
                  <a:lnTo>
                    <a:pt x="886" y="819"/>
                  </a:lnTo>
                  <a:lnTo>
                    <a:pt x="887" y="810"/>
                  </a:lnTo>
                  <a:lnTo>
                    <a:pt x="889" y="801"/>
                  </a:lnTo>
                  <a:lnTo>
                    <a:pt x="895" y="792"/>
                  </a:lnTo>
                  <a:lnTo>
                    <a:pt x="901" y="785"/>
                  </a:lnTo>
                  <a:lnTo>
                    <a:pt x="911" y="778"/>
                  </a:lnTo>
                  <a:lnTo>
                    <a:pt x="923" y="771"/>
                  </a:lnTo>
                  <a:lnTo>
                    <a:pt x="936" y="764"/>
                  </a:lnTo>
                  <a:lnTo>
                    <a:pt x="952" y="757"/>
                  </a:lnTo>
                  <a:lnTo>
                    <a:pt x="972" y="751"/>
                  </a:lnTo>
                  <a:lnTo>
                    <a:pt x="972" y="764"/>
                  </a:lnTo>
                  <a:lnTo>
                    <a:pt x="973" y="776"/>
                  </a:lnTo>
                  <a:lnTo>
                    <a:pt x="975" y="788"/>
                  </a:lnTo>
                  <a:lnTo>
                    <a:pt x="979" y="799"/>
                  </a:lnTo>
                  <a:lnTo>
                    <a:pt x="982" y="810"/>
                  </a:lnTo>
                  <a:lnTo>
                    <a:pt x="986" y="820"/>
                  </a:lnTo>
                  <a:lnTo>
                    <a:pt x="991" y="829"/>
                  </a:lnTo>
                  <a:lnTo>
                    <a:pt x="995" y="838"/>
                  </a:lnTo>
                  <a:lnTo>
                    <a:pt x="1007" y="855"/>
                  </a:lnTo>
                  <a:lnTo>
                    <a:pt x="1020" y="870"/>
                  </a:lnTo>
                  <a:lnTo>
                    <a:pt x="1033" y="885"/>
                  </a:lnTo>
                  <a:lnTo>
                    <a:pt x="1047" y="899"/>
                  </a:lnTo>
                  <a:lnTo>
                    <a:pt x="1071" y="888"/>
                  </a:lnTo>
                  <a:lnTo>
                    <a:pt x="1087" y="883"/>
                  </a:lnTo>
                  <a:lnTo>
                    <a:pt x="1098" y="881"/>
                  </a:lnTo>
                  <a:lnTo>
                    <a:pt x="1105" y="881"/>
                  </a:lnTo>
                  <a:lnTo>
                    <a:pt x="1113" y="880"/>
                  </a:lnTo>
                  <a:lnTo>
                    <a:pt x="1123" y="877"/>
                  </a:lnTo>
                  <a:lnTo>
                    <a:pt x="1138" y="872"/>
                  </a:lnTo>
                  <a:lnTo>
                    <a:pt x="1162" y="861"/>
                  </a:lnTo>
                  <a:lnTo>
                    <a:pt x="1174" y="873"/>
                  </a:lnTo>
                  <a:lnTo>
                    <a:pt x="1203" y="899"/>
                  </a:lnTo>
                  <a:lnTo>
                    <a:pt x="1221" y="913"/>
                  </a:lnTo>
                  <a:lnTo>
                    <a:pt x="1239" y="925"/>
                  </a:lnTo>
                  <a:lnTo>
                    <a:pt x="1248" y="930"/>
                  </a:lnTo>
                  <a:lnTo>
                    <a:pt x="1257" y="934"/>
                  </a:lnTo>
                  <a:lnTo>
                    <a:pt x="1264" y="936"/>
                  </a:lnTo>
                  <a:lnTo>
                    <a:pt x="1272" y="937"/>
                  </a:lnTo>
                  <a:lnTo>
                    <a:pt x="1294" y="929"/>
                  </a:lnTo>
                  <a:lnTo>
                    <a:pt x="1316" y="918"/>
                  </a:lnTo>
                  <a:lnTo>
                    <a:pt x="1339" y="906"/>
                  </a:lnTo>
                  <a:lnTo>
                    <a:pt x="1361" y="892"/>
                  </a:lnTo>
                  <a:lnTo>
                    <a:pt x="1410" y="860"/>
                  </a:lnTo>
                  <a:lnTo>
                    <a:pt x="1460" y="825"/>
                  </a:lnTo>
                  <a:lnTo>
                    <a:pt x="1509" y="790"/>
                  </a:lnTo>
                  <a:lnTo>
                    <a:pt x="1558" y="759"/>
                  </a:lnTo>
                  <a:lnTo>
                    <a:pt x="1582" y="744"/>
                  </a:lnTo>
                  <a:lnTo>
                    <a:pt x="1605" y="731"/>
                  </a:lnTo>
                  <a:lnTo>
                    <a:pt x="1627" y="721"/>
                  </a:lnTo>
                  <a:lnTo>
                    <a:pt x="1649" y="713"/>
                  </a:lnTo>
                  <a:lnTo>
                    <a:pt x="1646" y="705"/>
                  </a:lnTo>
                  <a:lnTo>
                    <a:pt x="1644" y="699"/>
                  </a:lnTo>
                  <a:lnTo>
                    <a:pt x="1642" y="692"/>
                  </a:lnTo>
                  <a:lnTo>
                    <a:pt x="1642" y="685"/>
                  </a:lnTo>
                  <a:lnTo>
                    <a:pt x="1642" y="680"/>
                  </a:lnTo>
                  <a:lnTo>
                    <a:pt x="1642" y="673"/>
                  </a:lnTo>
                  <a:lnTo>
                    <a:pt x="1644" y="668"/>
                  </a:lnTo>
                  <a:lnTo>
                    <a:pt x="1645" y="663"/>
                  </a:lnTo>
                  <a:lnTo>
                    <a:pt x="1651" y="652"/>
                  </a:lnTo>
                  <a:lnTo>
                    <a:pt x="1659" y="642"/>
                  </a:lnTo>
                  <a:lnTo>
                    <a:pt x="1669" y="632"/>
                  </a:lnTo>
                  <a:lnTo>
                    <a:pt x="1681" y="623"/>
                  </a:lnTo>
                  <a:lnTo>
                    <a:pt x="1693" y="615"/>
                  </a:lnTo>
                  <a:lnTo>
                    <a:pt x="1707" y="606"/>
                  </a:lnTo>
                  <a:lnTo>
                    <a:pt x="1721" y="598"/>
                  </a:lnTo>
                  <a:lnTo>
                    <a:pt x="1737" y="592"/>
                  </a:lnTo>
                  <a:lnTo>
                    <a:pt x="1768" y="577"/>
                  </a:lnTo>
                  <a:lnTo>
                    <a:pt x="1798" y="564"/>
                  </a:lnTo>
                  <a:lnTo>
                    <a:pt x="1753" y="564"/>
                  </a:lnTo>
                  <a:lnTo>
                    <a:pt x="1707" y="563"/>
                  </a:lnTo>
                  <a:lnTo>
                    <a:pt x="1660" y="562"/>
                  </a:lnTo>
                  <a:lnTo>
                    <a:pt x="1614" y="559"/>
                  </a:lnTo>
                  <a:lnTo>
                    <a:pt x="1591" y="557"/>
                  </a:lnTo>
                  <a:lnTo>
                    <a:pt x="1570" y="553"/>
                  </a:lnTo>
                  <a:lnTo>
                    <a:pt x="1548" y="550"/>
                  </a:lnTo>
                  <a:lnTo>
                    <a:pt x="1528" y="547"/>
                  </a:lnTo>
                  <a:lnTo>
                    <a:pt x="1509" y="541"/>
                  </a:lnTo>
                  <a:lnTo>
                    <a:pt x="1491" y="536"/>
                  </a:lnTo>
                  <a:lnTo>
                    <a:pt x="1474" y="529"/>
                  </a:lnTo>
                  <a:lnTo>
                    <a:pt x="1458" y="523"/>
                  </a:lnTo>
                  <a:lnTo>
                    <a:pt x="1611" y="373"/>
                  </a:lnTo>
                  <a:lnTo>
                    <a:pt x="1603" y="373"/>
                  </a:lnTo>
                  <a:lnTo>
                    <a:pt x="1597" y="372"/>
                  </a:lnTo>
                  <a:lnTo>
                    <a:pt x="1589" y="370"/>
                  </a:lnTo>
                  <a:lnTo>
                    <a:pt x="1583" y="368"/>
                  </a:lnTo>
                  <a:lnTo>
                    <a:pt x="1569" y="361"/>
                  </a:lnTo>
                  <a:lnTo>
                    <a:pt x="1554" y="355"/>
                  </a:lnTo>
                  <a:lnTo>
                    <a:pt x="1540" y="348"/>
                  </a:lnTo>
                  <a:lnTo>
                    <a:pt x="1525" y="342"/>
                  </a:lnTo>
                  <a:lnTo>
                    <a:pt x="1518" y="340"/>
                  </a:lnTo>
                  <a:lnTo>
                    <a:pt x="1511" y="337"/>
                  </a:lnTo>
                  <a:lnTo>
                    <a:pt x="1504" y="336"/>
                  </a:lnTo>
                  <a:lnTo>
                    <a:pt x="1497" y="336"/>
                  </a:lnTo>
                  <a:lnTo>
                    <a:pt x="1272" y="564"/>
                  </a:lnTo>
                  <a:lnTo>
                    <a:pt x="1272" y="579"/>
                  </a:lnTo>
                  <a:lnTo>
                    <a:pt x="1272" y="596"/>
                  </a:lnTo>
                  <a:lnTo>
                    <a:pt x="1271" y="617"/>
                  </a:lnTo>
                  <a:lnTo>
                    <a:pt x="1268" y="637"/>
                  </a:lnTo>
                  <a:lnTo>
                    <a:pt x="1265" y="647"/>
                  </a:lnTo>
                  <a:lnTo>
                    <a:pt x="1263" y="658"/>
                  </a:lnTo>
                  <a:lnTo>
                    <a:pt x="1260" y="668"/>
                  </a:lnTo>
                  <a:lnTo>
                    <a:pt x="1257" y="678"/>
                  </a:lnTo>
                  <a:lnTo>
                    <a:pt x="1252" y="688"/>
                  </a:lnTo>
                  <a:lnTo>
                    <a:pt x="1247" y="696"/>
                  </a:lnTo>
                  <a:lnTo>
                    <a:pt x="1241" y="705"/>
                  </a:lnTo>
                  <a:lnTo>
                    <a:pt x="1235" y="713"/>
                  </a:lnTo>
                  <a:lnTo>
                    <a:pt x="1237" y="709"/>
                  </a:lnTo>
                  <a:lnTo>
                    <a:pt x="1240" y="708"/>
                  </a:lnTo>
                  <a:lnTo>
                    <a:pt x="1243" y="707"/>
                  </a:lnTo>
                  <a:lnTo>
                    <a:pt x="1244" y="708"/>
                  </a:lnTo>
                  <a:lnTo>
                    <a:pt x="1245" y="713"/>
                  </a:lnTo>
                  <a:lnTo>
                    <a:pt x="1243" y="719"/>
                  </a:lnTo>
                  <a:lnTo>
                    <a:pt x="1239" y="730"/>
                  </a:lnTo>
                  <a:lnTo>
                    <a:pt x="1233" y="743"/>
                  </a:lnTo>
                  <a:lnTo>
                    <a:pt x="1225" y="757"/>
                  </a:lnTo>
                  <a:lnTo>
                    <a:pt x="1215" y="773"/>
                  </a:lnTo>
                  <a:lnTo>
                    <a:pt x="1204" y="788"/>
                  </a:lnTo>
                  <a:lnTo>
                    <a:pt x="1191" y="804"/>
                  </a:lnTo>
                  <a:lnTo>
                    <a:pt x="1177" y="820"/>
                  </a:lnTo>
                  <a:lnTo>
                    <a:pt x="1161" y="833"/>
                  </a:lnTo>
                  <a:lnTo>
                    <a:pt x="1152" y="839"/>
                  </a:lnTo>
                  <a:lnTo>
                    <a:pt x="1143" y="845"/>
                  </a:lnTo>
                  <a:lnTo>
                    <a:pt x="1135" y="849"/>
                  </a:lnTo>
                  <a:lnTo>
                    <a:pt x="1126" y="853"/>
                  </a:lnTo>
                  <a:lnTo>
                    <a:pt x="1116" y="857"/>
                  </a:lnTo>
                  <a:lnTo>
                    <a:pt x="1106" y="859"/>
                  </a:lnTo>
                  <a:lnTo>
                    <a:pt x="1096" y="861"/>
                  </a:lnTo>
                  <a:lnTo>
                    <a:pt x="1086" y="861"/>
                  </a:lnTo>
                  <a:lnTo>
                    <a:pt x="1092" y="841"/>
                  </a:lnTo>
                  <a:lnTo>
                    <a:pt x="1096" y="825"/>
                  </a:lnTo>
                  <a:lnTo>
                    <a:pt x="1100" y="810"/>
                  </a:lnTo>
                  <a:lnTo>
                    <a:pt x="1101" y="796"/>
                  </a:lnTo>
                  <a:lnTo>
                    <a:pt x="1101" y="785"/>
                  </a:lnTo>
                  <a:lnTo>
                    <a:pt x="1099" y="774"/>
                  </a:lnTo>
                  <a:lnTo>
                    <a:pt x="1095" y="764"/>
                  </a:lnTo>
                  <a:lnTo>
                    <a:pt x="1091" y="755"/>
                  </a:lnTo>
                  <a:lnTo>
                    <a:pt x="1084" y="747"/>
                  </a:lnTo>
                  <a:lnTo>
                    <a:pt x="1077" y="738"/>
                  </a:lnTo>
                  <a:lnTo>
                    <a:pt x="1069" y="729"/>
                  </a:lnTo>
                  <a:lnTo>
                    <a:pt x="1059" y="720"/>
                  </a:lnTo>
                  <a:lnTo>
                    <a:pt x="1036" y="700"/>
                  </a:lnTo>
                  <a:lnTo>
                    <a:pt x="1010" y="675"/>
                  </a:lnTo>
                  <a:lnTo>
                    <a:pt x="1010" y="661"/>
                  </a:lnTo>
                  <a:lnTo>
                    <a:pt x="1011" y="649"/>
                  </a:lnTo>
                  <a:lnTo>
                    <a:pt x="1014" y="639"/>
                  </a:lnTo>
                  <a:lnTo>
                    <a:pt x="1015" y="630"/>
                  </a:lnTo>
                  <a:lnTo>
                    <a:pt x="1020" y="613"/>
                  </a:lnTo>
                  <a:lnTo>
                    <a:pt x="1024" y="598"/>
                  </a:lnTo>
                  <a:lnTo>
                    <a:pt x="1026" y="592"/>
                  </a:lnTo>
                  <a:lnTo>
                    <a:pt x="1027" y="584"/>
                  </a:lnTo>
                  <a:lnTo>
                    <a:pt x="1027" y="576"/>
                  </a:lnTo>
                  <a:lnTo>
                    <a:pt x="1026" y="568"/>
                  </a:lnTo>
                  <a:lnTo>
                    <a:pt x="1024" y="558"/>
                  </a:lnTo>
                  <a:lnTo>
                    <a:pt x="1021" y="548"/>
                  </a:lnTo>
                  <a:lnTo>
                    <a:pt x="1016" y="536"/>
                  </a:lnTo>
                  <a:lnTo>
                    <a:pt x="1010" y="523"/>
                  </a:lnTo>
                  <a:lnTo>
                    <a:pt x="995" y="551"/>
                  </a:lnTo>
                  <a:lnTo>
                    <a:pt x="980" y="579"/>
                  </a:lnTo>
                  <a:lnTo>
                    <a:pt x="972" y="592"/>
                  </a:lnTo>
                  <a:lnTo>
                    <a:pt x="963" y="604"/>
                  </a:lnTo>
                  <a:lnTo>
                    <a:pt x="955" y="616"/>
                  </a:lnTo>
                  <a:lnTo>
                    <a:pt x="944" y="627"/>
                  </a:lnTo>
                  <a:lnTo>
                    <a:pt x="933" y="637"/>
                  </a:lnTo>
                  <a:lnTo>
                    <a:pt x="922" y="646"/>
                  </a:lnTo>
                  <a:lnTo>
                    <a:pt x="909" y="655"/>
                  </a:lnTo>
                  <a:lnTo>
                    <a:pt x="895" y="661"/>
                  </a:lnTo>
                  <a:lnTo>
                    <a:pt x="880" y="667"/>
                  </a:lnTo>
                  <a:lnTo>
                    <a:pt x="864" y="671"/>
                  </a:lnTo>
                  <a:lnTo>
                    <a:pt x="846" y="673"/>
                  </a:lnTo>
                  <a:lnTo>
                    <a:pt x="827" y="675"/>
                  </a:lnTo>
                  <a:lnTo>
                    <a:pt x="826" y="667"/>
                  </a:lnTo>
                  <a:lnTo>
                    <a:pt x="824" y="659"/>
                  </a:lnTo>
                  <a:lnTo>
                    <a:pt x="819" y="651"/>
                  </a:lnTo>
                  <a:lnTo>
                    <a:pt x="815" y="641"/>
                  </a:lnTo>
                  <a:lnTo>
                    <a:pt x="803" y="621"/>
                  </a:lnTo>
                  <a:lnTo>
                    <a:pt x="789" y="600"/>
                  </a:lnTo>
                  <a:lnTo>
                    <a:pt x="775" y="579"/>
                  </a:lnTo>
                  <a:lnTo>
                    <a:pt x="763" y="559"/>
                  </a:lnTo>
                  <a:lnTo>
                    <a:pt x="757" y="549"/>
                  </a:lnTo>
                  <a:lnTo>
                    <a:pt x="754" y="539"/>
                  </a:lnTo>
                  <a:lnTo>
                    <a:pt x="752" y="531"/>
                  </a:lnTo>
                  <a:lnTo>
                    <a:pt x="751" y="523"/>
                  </a:lnTo>
                  <a:lnTo>
                    <a:pt x="765" y="503"/>
                  </a:lnTo>
                  <a:lnTo>
                    <a:pt x="779" y="488"/>
                  </a:lnTo>
                  <a:lnTo>
                    <a:pt x="793" y="475"/>
                  </a:lnTo>
                  <a:lnTo>
                    <a:pt x="807" y="464"/>
                  </a:lnTo>
                  <a:lnTo>
                    <a:pt x="821" y="455"/>
                  </a:lnTo>
                  <a:lnTo>
                    <a:pt x="835" y="449"/>
                  </a:lnTo>
                  <a:lnTo>
                    <a:pt x="849" y="444"/>
                  </a:lnTo>
                  <a:lnTo>
                    <a:pt x="863" y="440"/>
                  </a:lnTo>
                  <a:lnTo>
                    <a:pt x="890" y="435"/>
                  </a:lnTo>
                  <a:lnTo>
                    <a:pt x="918" y="430"/>
                  </a:lnTo>
                  <a:lnTo>
                    <a:pt x="931" y="427"/>
                  </a:lnTo>
                  <a:lnTo>
                    <a:pt x="945" y="423"/>
                  </a:lnTo>
                  <a:lnTo>
                    <a:pt x="958" y="418"/>
                  </a:lnTo>
                  <a:lnTo>
                    <a:pt x="972" y="412"/>
                  </a:lnTo>
                  <a:lnTo>
                    <a:pt x="1010" y="373"/>
                  </a:lnTo>
                  <a:lnTo>
                    <a:pt x="1024" y="347"/>
                  </a:lnTo>
                  <a:lnTo>
                    <a:pt x="1042" y="321"/>
                  </a:lnTo>
                  <a:lnTo>
                    <a:pt x="1059" y="297"/>
                  </a:lnTo>
                  <a:lnTo>
                    <a:pt x="1079" y="274"/>
                  </a:lnTo>
                  <a:lnTo>
                    <a:pt x="1099" y="252"/>
                  </a:lnTo>
                  <a:lnTo>
                    <a:pt x="1120" y="232"/>
                  </a:lnTo>
                  <a:lnTo>
                    <a:pt x="1142" y="212"/>
                  </a:lnTo>
                  <a:lnTo>
                    <a:pt x="1165" y="192"/>
                  </a:lnTo>
                  <a:lnTo>
                    <a:pt x="1211" y="154"/>
                  </a:lnTo>
                  <a:lnTo>
                    <a:pt x="1258" y="117"/>
                  </a:lnTo>
                  <a:lnTo>
                    <a:pt x="1282" y="97"/>
                  </a:lnTo>
                  <a:lnTo>
                    <a:pt x="1305" y="79"/>
                  </a:lnTo>
                  <a:lnTo>
                    <a:pt x="1327" y="59"/>
                  </a:lnTo>
                  <a:lnTo>
                    <a:pt x="1348" y="39"/>
                  </a:lnTo>
                  <a:lnTo>
                    <a:pt x="1721" y="39"/>
                  </a:lnTo>
                  <a:lnTo>
                    <a:pt x="1798" y="115"/>
                  </a:lnTo>
                  <a:lnTo>
                    <a:pt x="1946" y="115"/>
                  </a:lnTo>
                  <a:lnTo>
                    <a:pt x="1960" y="128"/>
                  </a:lnTo>
                  <a:lnTo>
                    <a:pt x="1974" y="140"/>
                  </a:lnTo>
                  <a:lnTo>
                    <a:pt x="1988" y="152"/>
                  </a:lnTo>
                  <a:lnTo>
                    <a:pt x="2003" y="162"/>
                  </a:lnTo>
                  <a:lnTo>
                    <a:pt x="2017" y="172"/>
                  </a:lnTo>
                  <a:lnTo>
                    <a:pt x="2031" y="179"/>
                  </a:lnTo>
                  <a:lnTo>
                    <a:pt x="2045" y="187"/>
                  </a:lnTo>
                  <a:lnTo>
                    <a:pt x="2059" y="192"/>
                  </a:lnTo>
                  <a:lnTo>
                    <a:pt x="2073" y="197"/>
                  </a:lnTo>
                  <a:lnTo>
                    <a:pt x="2088" y="200"/>
                  </a:lnTo>
                  <a:lnTo>
                    <a:pt x="2102" y="202"/>
                  </a:lnTo>
                  <a:lnTo>
                    <a:pt x="2116" y="202"/>
                  </a:lnTo>
                  <a:lnTo>
                    <a:pt x="2129" y="201"/>
                  </a:lnTo>
                  <a:lnTo>
                    <a:pt x="2143" y="198"/>
                  </a:lnTo>
                  <a:lnTo>
                    <a:pt x="2157" y="193"/>
                  </a:lnTo>
                  <a:lnTo>
                    <a:pt x="2171" y="187"/>
                  </a:lnTo>
                  <a:lnTo>
                    <a:pt x="2247" y="263"/>
                  </a:lnTo>
                  <a:lnTo>
                    <a:pt x="2171" y="336"/>
                  </a:lnTo>
                  <a:lnTo>
                    <a:pt x="2022" y="336"/>
                  </a:lnTo>
                  <a:lnTo>
                    <a:pt x="1946" y="263"/>
                  </a:lnTo>
                  <a:lnTo>
                    <a:pt x="1908" y="301"/>
                  </a:lnTo>
                  <a:lnTo>
                    <a:pt x="2060" y="450"/>
                  </a:lnTo>
                  <a:lnTo>
                    <a:pt x="2136" y="450"/>
                  </a:lnTo>
                  <a:lnTo>
                    <a:pt x="2144" y="449"/>
                  </a:lnTo>
                  <a:lnTo>
                    <a:pt x="2154" y="443"/>
                  </a:lnTo>
                  <a:lnTo>
                    <a:pt x="2166" y="437"/>
                  </a:lnTo>
                  <a:lnTo>
                    <a:pt x="2180" y="427"/>
                  </a:lnTo>
                  <a:lnTo>
                    <a:pt x="2210" y="403"/>
                  </a:lnTo>
                  <a:lnTo>
                    <a:pt x="2243" y="376"/>
                  </a:lnTo>
                  <a:lnTo>
                    <a:pt x="2273" y="348"/>
                  </a:lnTo>
                  <a:lnTo>
                    <a:pt x="2298" y="324"/>
                  </a:lnTo>
                  <a:lnTo>
                    <a:pt x="2316" y="308"/>
                  </a:lnTo>
                  <a:lnTo>
                    <a:pt x="2323" y="301"/>
                  </a:lnTo>
                  <a:lnTo>
                    <a:pt x="2398" y="301"/>
                  </a:lnTo>
                  <a:lnTo>
                    <a:pt x="2510" y="187"/>
                  </a:lnTo>
                  <a:lnTo>
                    <a:pt x="2585" y="263"/>
                  </a:lnTo>
                  <a:lnTo>
                    <a:pt x="2696" y="149"/>
                  </a:lnTo>
                  <a:lnTo>
                    <a:pt x="2771" y="225"/>
                  </a:lnTo>
                  <a:lnTo>
                    <a:pt x="2786" y="219"/>
                  </a:lnTo>
                  <a:lnTo>
                    <a:pt x="2800" y="213"/>
                  </a:lnTo>
                  <a:lnTo>
                    <a:pt x="2813" y="208"/>
                  </a:lnTo>
                  <a:lnTo>
                    <a:pt x="2827" y="202"/>
                  </a:lnTo>
                  <a:lnTo>
                    <a:pt x="2854" y="195"/>
                  </a:lnTo>
                  <a:lnTo>
                    <a:pt x="2883" y="187"/>
                  </a:lnTo>
                  <a:lnTo>
                    <a:pt x="2911" y="180"/>
                  </a:lnTo>
                  <a:lnTo>
                    <a:pt x="2939" y="172"/>
                  </a:lnTo>
                  <a:lnTo>
                    <a:pt x="2954" y="167"/>
                  </a:lnTo>
                  <a:lnTo>
                    <a:pt x="2968" y="162"/>
                  </a:lnTo>
                  <a:lnTo>
                    <a:pt x="2982" y="156"/>
                  </a:lnTo>
                  <a:lnTo>
                    <a:pt x="2996" y="149"/>
                  </a:lnTo>
                  <a:lnTo>
                    <a:pt x="2886" y="39"/>
                  </a:lnTo>
                  <a:lnTo>
                    <a:pt x="2927" y="53"/>
                  </a:lnTo>
                  <a:lnTo>
                    <a:pt x="2970" y="67"/>
                  </a:lnTo>
                  <a:lnTo>
                    <a:pt x="3012" y="79"/>
                  </a:lnTo>
                  <a:lnTo>
                    <a:pt x="3057" y="91"/>
                  </a:lnTo>
                  <a:lnTo>
                    <a:pt x="3080" y="96"/>
                  </a:lnTo>
                  <a:lnTo>
                    <a:pt x="3103" y="101"/>
                  </a:lnTo>
                  <a:lnTo>
                    <a:pt x="3127" y="105"/>
                  </a:lnTo>
                  <a:lnTo>
                    <a:pt x="3152" y="108"/>
                  </a:lnTo>
                  <a:lnTo>
                    <a:pt x="3177" y="111"/>
                  </a:lnTo>
                  <a:lnTo>
                    <a:pt x="3204" y="113"/>
                  </a:lnTo>
                  <a:lnTo>
                    <a:pt x="3231" y="114"/>
                  </a:lnTo>
                  <a:lnTo>
                    <a:pt x="3259" y="115"/>
                  </a:lnTo>
                  <a:lnTo>
                    <a:pt x="3260" y="107"/>
                  </a:lnTo>
                  <a:lnTo>
                    <a:pt x="3261" y="101"/>
                  </a:lnTo>
                  <a:lnTo>
                    <a:pt x="3262" y="93"/>
                  </a:lnTo>
                  <a:lnTo>
                    <a:pt x="3265" y="87"/>
                  </a:lnTo>
                  <a:lnTo>
                    <a:pt x="3271" y="72"/>
                  </a:lnTo>
                  <a:lnTo>
                    <a:pt x="3279" y="58"/>
                  </a:lnTo>
                  <a:lnTo>
                    <a:pt x="3285" y="43"/>
                  </a:lnTo>
                  <a:lnTo>
                    <a:pt x="3292" y="29"/>
                  </a:lnTo>
                  <a:lnTo>
                    <a:pt x="3294" y="22"/>
                  </a:lnTo>
                  <a:lnTo>
                    <a:pt x="3295" y="15"/>
                  </a:lnTo>
                  <a:lnTo>
                    <a:pt x="3297" y="8"/>
                  </a:lnTo>
                  <a:lnTo>
                    <a:pt x="3297" y="0"/>
                  </a:lnTo>
                  <a:lnTo>
                    <a:pt x="3484" y="187"/>
                  </a:lnTo>
                  <a:lnTo>
                    <a:pt x="3482" y="195"/>
                  </a:lnTo>
                  <a:lnTo>
                    <a:pt x="3480" y="203"/>
                  </a:lnTo>
                  <a:lnTo>
                    <a:pt x="3477" y="212"/>
                  </a:lnTo>
                  <a:lnTo>
                    <a:pt x="3472" y="221"/>
                  </a:lnTo>
                  <a:lnTo>
                    <a:pt x="3460" y="241"/>
                  </a:lnTo>
                  <a:lnTo>
                    <a:pt x="3445" y="261"/>
                  </a:lnTo>
                  <a:lnTo>
                    <a:pt x="3431" y="282"/>
                  </a:lnTo>
                  <a:lnTo>
                    <a:pt x="3419" y="301"/>
                  </a:lnTo>
                  <a:lnTo>
                    <a:pt x="3415" y="311"/>
                  </a:lnTo>
                  <a:lnTo>
                    <a:pt x="3410" y="320"/>
                  </a:lnTo>
                  <a:lnTo>
                    <a:pt x="3408" y="329"/>
                  </a:lnTo>
                  <a:lnTo>
                    <a:pt x="3407" y="33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4" name="Freeform 44"/>
            <p:cNvSpPr>
              <a:spLocks/>
            </p:cNvSpPr>
            <p:nvPr/>
          </p:nvSpPr>
          <p:spPr bwMode="auto">
            <a:xfrm>
              <a:off x="4248150" y="2419351"/>
              <a:ext cx="922338" cy="474663"/>
            </a:xfrm>
            <a:custGeom>
              <a:avLst/>
              <a:gdLst/>
              <a:ahLst/>
              <a:cxnLst>
                <a:cxn ang="0">
                  <a:pos x="2828" y="1071"/>
                </a:cxn>
                <a:cxn ang="0">
                  <a:pos x="2443" y="1707"/>
                </a:cxn>
                <a:cxn ang="0">
                  <a:pos x="2136" y="1687"/>
                </a:cxn>
                <a:cxn ang="0">
                  <a:pos x="1798" y="1650"/>
                </a:cxn>
                <a:cxn ang="0">
                  <a:pos x="2130" y="1467"/>
                </a:cxn>
                <a:cxn ang="0">
                  <a:pos x="2389" y="1480"/>
                </a:cxn>
                <a:cxn ang="0">
                  <a:pos x="2496" y="1556"/>
                </a:cxn>
                <a:cxn ang="0">
                  <a:pos x="2532" y="1456"/>
                </a:cxn>
                <a:cxn ang="0">
                  <a:pos x="2257" y="1236"/>
                </a:cxn>
                <a:cxn ang="0">
                  <a:pos x="2220" y="1333"/>
                </a:cxn>
                <a:cxn ang="0">
                  <a:pos x="1984" y="1272"/>
                </a:cxn>
                <a:cxn ang="0">
                  <a:pos x="1871" y="1409"/>
                </a:cxn>
                <a:cxn ang="0">
                  <a:pos x="1889" y="1510"/>
                </a:cxn>
                <a:cxn ang="0">
                  <a:pos x="1788" y="1531"/>
                </a:cxn>
                <a:cxn ang="0">
                  <a:pos x="1672" y="1714"/>
                </a:cxn>
                <a:cxn ang="0">
                  <a:pos x="1611" y="1748"/>
                </a:cxn>
                <a:cxn ang="0">
                  <a:pos x="1462" y="1601"/>
                </a:cxn>
                <a:cxn ang="0">
                  <a:pos x="1361" y="1460"/>
                </a:cxn>
                <a:cxn ang="0">
                  <a:pos x="1150" y="1380"/>
                </a:cxn>
                <a:cxn ang="0">
                  <a:pos x="1223" y="1469"/>
                </a:cxn>
                <a:cxn ang="0">
                  <a:pos x="1308" y="1567"/>
                </a:cxn>
                <a:cxn ang="0">
                  <a:pos x="1312" y="1709"/>
                </a:cxn>
                <a:cxn ang="0">
                  <a:pos x="1273" y="1618"/>
                </a:cxn>
                <a:cxn ang="0">
                  <a:pos x="1137" y="1515"/>
                </a:cxn>
                <a:cxn ang="0">
                  <a:pos x="1017" y="1426"/>
                </a:cxn>
                <a:cxn ang="0">
                  <a:pos x="877" y="1423"/>
                </a:cxn>
                <a:cxn ang="0">
                  <a:pos x="699" y="1446"/>
                </a:cxn>
                <a:cxn ang="0">
                  <a:pos x="499" y="1572"/>
                </a:cxn>
                <a:cxn ang="0">
                  <a:pos x="29" y="1759"/>
                </a:cxn>
                <a:cxn ang="0">
                  <a:pos x="27" y="1639"/>
                </a:cxn>
                <a:cxn ang="0">
                  <a:pos x="12" y="1558"/>
                </a:cxn>
                <a:cxn ang="0">
                  <a:pos x="5" y="1408"/>
                </a:cxn>
                <a:cxn ang="0">
                  <a:pos x="317" y="1433"/>
                </a:cxn>
                <a:cxn ang="0">
                  <a:pos x="397" y="1338"/>
                </a:cxn>
                <a:cxn ang="0">
                  <a:pos x="358" y="1181"/>
                </a:cxn>
                <a:cxn ang="0">
                  <a:pos x="467" y="1136"/>
                </a:cxn>
                <a:cxn ang="0">
                  <a:pos x="895" y="917"/>
                </a:cxn>
                <a:cxn ang="0">
                  <a:pos x="895" y="792"/>
                </a:cxn>
                <a:cxn ang="0">
                  <a:pos x="991" y="829"/>
                </a:cxn>
                <a:cxn ang="0">
                  <a:pos x="1162" y="861"/>
                </a:cxn>
                <a:cxn ang="0">
                  <a:pos x="1410" y="860"/>
                </a:cxn>
                <a:cxn ang="0">
                  <a:pos x="1642" y="673"/>
                </a:cxn>
                <a:cxn ang="0">
                  <a:pos x="1753" y="564"/>
                </a:cxn>
                <a:cxn ang="0">
                  <a:pos x="1603" y="373"/>
                </a:cxn>
                <a:cxn ang="0">
                  <a:pos x="1272" y="579"/>
                </a:cxn>
                <a:cxn ang="0">
                  <a:pos x="1240" y="708"/>
                </a:cxn>
                <a:cxn ang="0">
                  <a:pos x="1152" y="839"/>
                </a:cxn>
                <a:cxn ang="0">
                  <a:pos x="1099" y="774"/>
                </a:cxn>
                <a:cxn ang="0">
                  <a:pos x="1020" y="613"/>
                </a:cxn>
                <a:cxn ang="0">
                  <a:pos x="963" y="604"/>
                </a:cxn>
                <a:cxn ang="0">
                  <a:pos x="819" y="651"/>
                </a:cxn>
                <a:cxn ang="0">
                  <a:pos x="807" y="464"/>
                </a:cxn>
                <a:cxn ang="0">
                  <a:pos x="1042" y="321"/>
                </a:cxn>
                <a:cxn ang="0">
                  <a:pos x="1721" y="39"/>
                </a:cxn>
                <a:cxn ang="0">
                  <a:pos x="2102" y="202"/>
                </a:cxn>
                <a:cxn ang="0">
                  <a:pos x="2144" y="449"/>
                </a:cxn>
                <a:cxn ang="0">
                  <a:pos x="2696" y="149"/>
                </a:cxn>
                <a:cxn ang="0">
                  <a:pos x="2996" y="149"/>
                </a:cxn>
                <a:cxn ang="0">
                  <a:pos x="3259" y="115"/>
                </a:cxn>
                <a:cxn ang="0">
                  <a:pos x="3484" y="187"/>
                </a:cxn>
              </a:cxnLst>
              <a:rect l="0" t="0" r="r" b="b"/>
              <a:pathLst>
                <a:path w="3484" h="1798">
                  <a:moveTo>
                    <a:pt x="3407" y="336"/>
                  </a:moveTo>
                  <a:lnTo>
                    <a:pt x="3400" y="343"/>
                  </a:lnTo>
                  <a:lnTo>
                    <a:pt x="3380" y="365"/>
                  </a:lnTo>
                  <a:lnTo>
                    <a:pt x="3350" y="400"/>
                  </a:lnTo>
                  <a:lnTo>
                    <a:pt x="3312" y="445"/>
                  </a:lnTo>
                  <a:lnTo>
                    <a:pt x="3267" y="502"/>
                  </a:lnTo>
                  <a:lnTo>
                    <a:pt x="3215" y="567"/>
                  </a:lnTo>
                  <a:lnTo>
                    <a:pt x="3157" y="640"/>
                  </a:lnTo>
                  <a:lnTo>
                    <a:pt x="3095" y="718"/>
                  </a:lnTo>
                  <a:lnTo>
                    <a:pt x="3031" y="802"/>
                  </a:lnTo>
                  <a:lnTo>
                    <a:pt x="2964" y="891"/>
                  </a:lnTo>
                  <a:lnTo>
                    <a:pt x="2896" y="980"/>
                  </a:lnTo>
                  <a:lnTo>
                    <a:pt x="2828" y="1071"/>
                  </a:lnTo>
                  <a:lnTo>
                    <a:pt x="2762" y="1161"/>
                  </a:lnTo>
                  <a:lnTo>
                    <a:pt x="2698" y="1251"/>
                  </a:lnTo>
                  <a:lnTo>
                    <a:pt x="2637" y="1336"/>
                  </a:lnTo>
                  <a:lnTo>
                    <a:pt x="2582" y="1417"/>
                  </a:lnTo>
                  <a:lnTo>
                    <a:pt x="2556" y="1458"/>
                  </a:lnTo>
                  <a:lnTo>
                    <a:pt x="2533" y="1496"/>
                  </a:lnTo>
                  <a:lnTo>
                    <a:pt x="2514" y="1531"/>
                  </a:lnTo>
                  <a:lnTo>
                    <a:pt x="2497" y="1564"/>
                  </a:lnTo>
                  <a:lnTo>
                    <a:pt x="2482" y="1594"/>
                  </a:lnTo>
                  <a:lnTo>
                    <a:pt x="2472" y="1621"/>
                  </a:lnTo>
                  <a:lnTo>
                    <a:pt x="2462" y="1647"/>
                  </a:lnTo>
                  <a:lnTo>
                    <a:pt x="2454" y="1669"/>
                  </a:lnTo>
                  <a:lnTo>
                    <a:pt x="2443" y="1707"/>
                  </a:lnTo>
                  <a:lnTo>
                    <a:pt x="2437" y="1733"/>
                  </a:lnTo>
                  <a:lnTo>
                    <a:pt x="2434" y="1743"/>
                  </a:lnTo>
                  <a:lnTo>
                    <a:pt x="2433" y="1749"/>
                  </a:lnTo>
                  <a:lnTo>
                    <a:pt x="2431" y="1752"/>
                  </a:lnTo>
                  <a:lnTo>
                    <a:pt x="2430" y="1753"/>
                  </a:lnTo>
                  <a:lnTo>
                    <a:pt x="2404" y="1747"/>
                  </a:lnTo>
                  <a:lnTo>
                    <a:pt x="2367" y="1738"/>
                  </a:lnTo>
                  <a:lnTo>
                    <a:pt x="2321" y="1727"/>
                  </a:lnTo>
                  <a:lnTo>
                    <a:pt x="2273" y="1716"/>
                  </a:lnTo>
                  <a:lnTo>
                    <a:pt x="2225" y="1705"/>
                  </a:lnTo>
                  <a:lnTo>
                    <a:pt x="2184" y="1696"/>
                  </a:lnTo>
                  <a:lnTo>
                    <a:pt x="2153" y="1690"/>
                  </a:lnTo>
                  <a:lnTo>
                    <a:pt x="2136" y="1687"/>
                  </a:lnTo>
                  <a:lnTo>
                    <a:pt x="2060" y="1687"/>
                  </a:lnTo>
                  <a:lnTo>
                    <a:pt x="1946" y="1798"/>
                  </a:lnTo>
                  <a:lnTo>
                    <a:pt x="1923" y="1780"/>
                  </a:lnTo>
                  <a:lnTo>
                    <a:pt x="1872" y="1737"/>
                  </a:lnTo>
                  <a:lnTo>
                    <a:pt x="1858" y="1725"/>
                  </a:lnTo>
                  <a:lnTo>
                    <a:pt x="1844" y="1712"/>
                  </a:lnTo>
                  <a:lnTo>
                    <a:pt x="1832" y="1700"/>
                  </a:lnTo>
                  <a:lnTo>
                    <a:pt x="1821" y="1687"/>
                  </a:lnTo>
                  <a:lnTo>
                    <a:pt x="1812" y="1675"/>
                  </a:lnTo>
                  <a:lnTo>
                    <a:pt x="1804" y="1664"/>
                  </a:lnTo>
                  <a:lnTo>
                    <a:pt x="1801" y="1660"/>
                  </a:lnTo>
                  <a:lnTo>
                    <a:pt x="1799" y="1654"/>
                  </a:lnTo>
                  <a:lnTo>
                    <a:pt x="1798" y="1650"/>
                  </a:lnTo>
                  <a:lnTo>
                    <a:pt x="1798" y="1645"/>
                  </a:lnTo>
                  <a:lnTo>
                    <a:pt x="1798" y="1573"/>
                  </a:lnTo>
                  <a:lnTo>
                    <a:pt x="1825" y="1560"/>
                  </a:lnTo>
                  <a:lnTo>
                    <a:pt x="1852" y="1548"/>
                  </a:lnTo>
                  <a:lnTo>
                    <a:pt x="1879" y="1536"/>
                  </a:lnTo>
                  <a:lnTo>
                    <a:pt x="1904" y="1527"/>
                  </a:lnTo>
                  <a:lnTo>
                    <a:pt x="1931" y="1518"/>
                  </a:lnTo>
                  <a:lnTo>
                    <a:pt x="1955" y="1509"/>
                  </a:lnTo>
                  <a:lnTo>
                    <a:pt x="1979" y="1501"/>
                  </a:lnTo>
                  <a:lnTo>
                    <a:pt x="2003" y="1494"/>
                  </a:lnTo>
                  <a:lnTo>
                    <a:pt x="2047" y="1483"/>
                  </a:lnTo>
                  <a:lnTo>
                    <a:pt x="2090" y="1473"/>
                  </a:lnTo>
                  <a:lnTo>
                    <a:pt x="2130" y="1467"/>
                  </a:lnTo>
                  <a:lnTo>
                    <a:pt x="2168" y="1462"/>
                  </a:lnTo>
                  <a:lnTo>
                    <a:pt x="2204" y="1459"/>
                  </a:lnTo>
                  <a:lnTo>
                    <a:pt x="2238" y="1457"/>
                  </a:lnTo>
                  <a:lnTo>
                    <a:pt x="2270" y="1457"/>
                  </a:lnTo>
                  <a:lnTo>
                    <a:pt x="2299" y="1457"/>
                  </a:lnTo>
                  <a:lnTo>
                    <a:pt x="2353" y="1458"/>
                  </a:lnTo>
                  <a:lnTo>
                    <a:pt x="2398" y="1459"/>
                  </a:lnTo>
                  <a:lnTo>
                    <a:pt x="2395" y="1462"/>
                  </a:lnTo>
                  <a:lnTo>
                    <a:pt x="2393" y="1467"/>
                  </a:lnTo>
                  <a:lnTo>
                    <a:pt x="2391" y="1470"/>
                  </a:lnTo>
                  <a:lnTo>
                    <a:pt x="2390" y="1473"/>
                  </a:lnTo>
                  <a:lnTo>
                    <a:pt x="2389" y="1476"/>
                  </a:lnTo>
                  <a:lnTo>
                    <a:pt x="2389" y="1480"/>
                  </a:lnTo>
                  <a:lnTo>
                    <a:pt x="2390" y="1483"/>
                  </a:lnTo>
                  <a:lnTo>
                    <a:pt x="2391" y="1486"/>
                  </a:lnTo>
                  <a:lnTo>
                    <a:pt x="2395" y="1493"/>
                  </a:lnTo>
                  <a:lnTo>
                    <a:pt x="2401" y="1498"/>
                  </a:lnTo>
                  <a:lnTo>
                    <a:pt x="2408" y="1505"/>
                  </a:lnTo>
                  <a:lnTo>
                    <a:pt x="2417" y="1511"/>
                  </a:lnTo>
                  <a:lnTo>
                    <a:pt x="2438" y="1523"/>
                  </a:lnTo>
                  <a:lnTo>
                    <a:pt x="2458" y="1536"/>
                  </a:lnTo>
                  <a:lnTo>
                    <a:pt x="2469" y="1543"/>
                  </a:lnTo>
                  <a:lnTo>
                    <a:pt x="2479" y="1549"/>
                  </a:lnTo>
                  <a:lnTo>
                    <a:pt x="2488" y="1556"/>
                  </a:lnTo>
                  <a:lnTo>
                    <a:pt x="2496" y="1563"/>
                  </a:lnTo>
                  <a:lnTo>
                    <a:pt x="2496" y="1556"/>
                  </a:lnTo>
                  <a:lnTo>
                    <a:pt x="2498" y="1549"/>
                  </a:lnTo>
                  <a:lnTo>
                    <a:pt x="2500" y="1543"/>
                  </a:lnTo>
                  <a:lnTo>
                    <a:pt x="2503" y="1536"/>
                  </a:lnTo>
                  <a:lnTo>
                    <a:pt x="2512" y="1523"/>
                  </a:lnTo>
                  <a:lnTo>
                    <a:pt x="2522" y="1511"/>
                  </a:lnTo>
                  <a:lnTo>
                    <a:pt x="2530" y="1498"/>
                  </a:lnTo>
                  <a:lnTo>
                    <a:pt x="2539" y="1486"/>
                  </a:lnTo>
                  <a:lnTo>
                    <a:pt x="2542" y="1480"/>
                  </a:lnTo>
                  <a:lnTo>
                    <a:pt x="2545" y="1473"/>
                  </a:lnTo>
                  <a:lnTo>
                    <a:pt x="2547" y="1467"/>
                  </a:lnTo>
                  <a:lnTo>
                    <a:pt x="2547" y="1459"/>
                  </a:lnTo>
                  <a:lnTo>
                    <a:pt x="2540" y="1458"/>
                  </a:lnTo>
                  <a:lnTo>
                    <a:pt x="2532" y="1456"/>
                  </a:lnTo>
                  <a:lnTo>
                    <a:pt x="2523" y="1451"/>
                  </a:lnTo>
                  <a:lnTo>
                    <a:pt x="2513" y="1445"/>
                  </a:lnTo>
                  <a:lnTo>
                    <a:pt x="2491" y="1429"/>
                  </a:lnTo>
                  <a:lnTo>
                    <a:pt x="2467" y="1409"/>
                  </a:lnTo>
                  <a:lnTo>
                    <a:pt x="2417" y="1361"/>
                  </a:lnTo>
                  <a:lnTo>
                    <a:pt x="2364" y="1311"/>
                  </a:lnTo>
                  <a:lnTo>
                    <a:pt x="2337" y="1287"/>
                  </a:lnTo>
                  <a:lnTo>
                    <a:pt x="2312" y="1266"/>
                  </a:lnTo>
                  <a:lnTo>
                    <a:pt x="2300" y="1257"/>
                  </a:lnTo>
                  <a:lnTo>
                    <a:pt x="2288" y="1249"/>
                  </a:lnTo>
                  <a:lnTo>
                    <a:pt x="2277" y="1244"/>
                  </a:lnTo>
                  <a:lnTo>
                    <a:pt x="2267" y="1239"/>
                  </a:lnTo>
                  <a:lnTo>
                    <a:pt x="2257" y="1236"/>
                  </a:lnTo>
                  <a:lnTo>
                    <a:pt x="2248" y="1234"/>
                  </a:lnTo>
                  <a:lnTo>
                    <a:pt x="2239" y="1235"/>
                  </a:lnTo>
                  <a:lnTo>
                    <a:pt x="2231" y="1237"/>
                  </a:lnTo>
                  <a:lnTo>
                    <a:pt x="2224" y="1243"/>
                  </a:lnTo>
                  <a:lnTo>
                    <a:pt x="2217" y="1251"/>
                  </a:lnTo>
                  <a:lnTo>
                    <a:pt x="2213" y="1260"/>
                  </a:lnTo>
                  <a:lnTo>
                    <a:pt x="2209" y="1272"/>
                  </a:lnTo>
                  <a:lnTo>
                    <a:pt x="2247" y="1311"/>
                  </a:lnTo>
                  <a:lnTo>
                    <a:pt x="2243" y="1317"/>
                  </a:lnTo>
                  <a:lnTo>
                    <a:pt x="2238" y="1323"/>
                  </a:lnTo>
                  <a:lnTo>
                    <a:pt x="2233" y="1327"/>
                  </a:lnTo>
                  <a:lnTo>
                    <a:pt x="2226" y="1331"/>
                  </a:lnTo>
                  <a:lnTo>
                    <a:pt x="2220" y="1333"/>
                  </a:lnTo>
                  <a:lnTo>
                    <a:pt x="2212" y="1336"/>
                  </a:lnTo>
                  <a:lnTo>
                    <a:pt x="2203" y="1337"/>
                  </a:lnTo>
                  <a:lnTo>
                    <a:pt x="2195" y="1337"/>
                  </a:lnTo>
                  <a:lnTo>
                    <a:pt x="2177" y="1336"/>
                  </a:lnTo>
                  <a:lnTo>
                    <a:pt x="2157" y="1332"/>
                  </a:lnTo>
                  <a:lnTo>
                    <a:pt x="2137" y="1327"/>
                  </a:lnTo>
                  <a:lnTo>
                    <a:pt x="2115" y="1320"/>
                  </a:lnTo>
                  <a:lnTo>
                    <a:pt x="2073" y="1305"/>
                  </a:lnTo>
                  <a:lnTo>
                    <a:pt x="2035" y="1289"/>
                  </a:lnTo>
                  <a:lnTo>
                    <a:pt x="2019" y="1282"/>
                  </a:lnTo>
                  <a:lnTo>
                    <a:pt x="2005" y="1278"/>
                  </a:lnTo>
                  <a:lnTo>
                    <a:pt x="1993" y="1273"/>
                  </a:lnTo>
                  <a:lnTo>
                    <a:pt x="1984" y="1272"/>
                  </a:lnTo>
                  <a:lnTo>
                    <a:pt x="1984" y="1285"/>
                  </a:lnTo>
                  <a:lnTo>
                    <a:pt x="1982" y="1297"/>
                  </a:lnTo>
                  <a:lnTo>
                    <a:pt x="1980" y="1308"/>
                  </a:lnTo>
                  <a:lnTo>
                    <a:pt x="1976" y="1317"/>
                  </a:lnTo>
                  <a:lnTo>
                    <a:pt x="1973" y="1325"/>
                  </a:lnTo>
                  <a:lnTo>
                    <a:pt x="1968" y="1332"/>
                  </a:lnTo>
                  <a:lnTo>
                    <a:pt x="1962" y="1338"/>
                  </a:lnTo>
                  <a:lnTo>
                    <a:pt x="1956" y="1344"/>
                  </a:lnTo>
                  <a:lnTo>
                    <a:pt x="1939" y="1354"/>
                  </a:lnTo>
                  <a:lnTo>
                    <a:pt x="1920" y="1363"/>
                  </a:lnTo>
                  <a:lnTo>
                    <a:pt x="1897" y="1374"/>
                  </a:lnTo>
                  <a:lnTo>
                    <a:pt x="1870" y="1387"/>
                  </a:lnTo>
                  <a:lnTo>
                    <a:pt x="1871" y="1409"/>
                  </a:lnTo>
                  <a:lnTo>
                    <a:pt x="1873" y="1423"/>
                  </a:lnTo>
                  <a:lnTo>
                    <a:pt x="1875" y="1433"/>
                  </a:lnTo>
                  <a:lnTo>
                    <a:pt x="1878" y="1439"/>
                  </a:lnTo>
                  <a:lnTo>
                    <a:pt x="1882" y="1446"/>
                  </a:lnTo>
                  <a:lnTo>
                    <a:pt x="1885" y="1456"/>
                  </a:lnTo>
                  <a:lnTo>
                    <a:pt x="1887" y="1470"/>
                  </a:lnTo>
                  <a:lnTo>
                    <a:pt x="1887" y="1494"/>
                  </a:lnTo>
                  <a:lnTo>
                    <a:pt x="1892" y="1495"/>
                  </a:lnTo>
                  <a:lnTo>
                    <a:pt x="1896" y="1496"/>
                  </a:lnTo>
                  <a:lnTo>
                    <a:pt x="1897" y="1499"/>
                  </a:lnTo>
                  <a:lnTo>
                    <a:pt x="1896" y="1503"/>
                  </a:lnTo>
                  <a:lnTo>
                    <a:pt x="1894" y="1506"/>
                  </a:lnTo>
                  <a:lnTo>
                    <a:pt x="1889" y="1510"/>
                  </a:lnTo>
                  <a:lnTo>
                    <a:pt x="1885" y="1515"/>
                  </a:lnTo>
                  <a:lnTo>
                    <a:pt x="1878" y="1518"/>
                  </a:lnTo>
                  <a:lnTo>
                    <a:pt x="1872" y="1522"/>
                  </a:lnTo>
                  <a:lnTo>
                    <a:pt x="1864" y="1524"/>
                  </a:lnTo>
                  <a:lnTo>
                    <a:pt x="1855" y="1527"/>
                  </a:lnTo>
                  <a:lnTo>
                    <a:pt x="1847" y="1528"/>
                  </a:lnTo>
                  <a:lnTo>
                    <a:pt x="1839" y="1527"/>
                  </a:lnTo>
                  <a:lnTo>
                    <a:pt x="1830" y="1524"/>
                  </a:lnTo>
                  <a:lnTo>
                    <a:pt x="1823" y="1520"/>
                  </a:lnTo>
                  <a:lnTo>
                    <a:pt x="1815" y="1515"/>
                  </a:lnTo>
                  <a:lnTo>
                    <a:pt x="1802" y="1521"/>
                  </a:lnTo>
                  <a:lnTo>
                    <a:pt x="1793" y="1527"/>
                  </a:lnTo>
                  <a:lnTo>
                    <a:pt x="1788" y="1531"/>
                  </a:lnTo>
                  <a:lnTo>
                    <a:pt x="1785" y="1534"/>
                  </a:lnTo>
                  <a:lnTo>
                    <a:pt x="1782" y="1537"/>
                  </a:lnTo>
                  <a:lnTo>
                    <a:pt x="1782" y="1540"/>
                  </a:lnTo>
                  <a:lnTo>
                    <a:pt x="1781" y="1539"/>
                  </a:lnTo>
                  <a:lnTo>
                    <a:pt x="1774" y="1537"/>
                  </a:lnTo>
                  <a:lnTo>
                    <a:pt x="1755" y="1536"/>
                  </a:lnTo>
                  <a:lnTo>
                    <a:pt x="1721" y="1535"/>
                  </a:lnTo>
                  <a:lnTo>
                    <a:pt x="1649" y="1612"/>
                  </a:lnTo>
                  <a:lnTo>
                    <a:pt x="1650" y="1626"/>
                  </a:lnTo>
                  <a:lnTo>
                    <a:pt x="1655" y="1644"/>
                  </a:lnTo>
                  <a:lnTo>
                    <a:pt x="1660" y="1665"/>
                  </a:lnTo>
                  <a:lnTo>
                    <a:pt x="1667" y="1689"/>
                  </a:lnTo>
                  <a:lnTo>
                    <a:pt x="1672" y="1714"/>
                  </a:lnTo>
                  <a:lnTo>
                    <a:pt x="1678" y="1741"/>
                  </a:lnTo>
                  <a:lnTo>
                    <a:pt x="1680" y="1756"/>
                  </a:lnTo>
                  <a:lnTo>
                    <a:pt x="1682" y="1770"/>
                  </a:lnTo>
                  <a:lnTo>
                    <a:pt x="1683" y="1784"/>
                  </a:lnTo>
                  <a:lnTo>
                    <a:pt x="1683" y="1798"/>
                  </a:lnTo>
                  <a:lnTo>
                    <a:pt x="1677" y="1797"/>
                  </a:lnTo>
                  <a:lnTo>
                    <a:pt x="1670" y="1796"/>
                  </a:lnTo>
                  <a:lnTo>
                    <a:pt x="1663" y="1794"/>
                  </a:lnTo>
                  <a:lnTo>
                    <a:pt x="1658" y="1792"/>
                  </a:lnTo>
                  <a:lnTo>
                    <a:pt x="1646" y="1784"/>
                  </a:lnTo>
                  <a:lnTo>
                    <a:pt x="1634" y="1773"/>
                  </a:lnTo>
                  <a:lnTo>
                    <a:pt x="1622" y="1761"/>
                  </a:lnTo>
                  <a:lnTo>
                    <a:pt x="1611" y="1748"/>
                  </a:lnTo>
                  <a:lnTo>
                    <a:pt x="1599" y="1733"/>
                  </a:lnTo>
                  <a:lnTo>
                    <a:pt x="1587" y="1717"/>
                  </a:lnTo>
                  <a:lnTo>
                    <a:pt x="1574" y="1701"/>
                  </a:lnTo>
                  <a:lnTo>
                    <a:pt x="1561" y="1686"/>
                  </a:lnTo>
                  <a:lnTo>
                    <a:pt x="1547" y="1669"/>
                  </a:lnTo>
                  <a:lnTo>
                    <a:pt x="1532" y="1655"/>
                  </a:lnTo>
                  <a:lnTo>
                    <a:pt x="1516" y="1641"/>
                  </a:lnTo>
                  <a:lnTo>
                    <a:pt x="1499" y="1629"/>
                  </a:lnTo>
                  <a:lnTo>
                    <a:pt x="1489" y="1624"/>
                  </a:lnTo>
                  <a:lnTo>
                    <a:pt x="1479" y="1619"/>
                  </a:lnTo>
                  <a:lnTo>
                    <a:pt x="1469" y="1615"/>
                  </a:lnTo>
                  <a:lnTo>
                    <a:pt x="1458" y="1612"/>
                  </a:lnTo>
                  <a:lnTo>
                    <a:pt x="1462" y="1601"/>
                  </a:lnTo>
                  <a:lnTo>
                    <a:pt x="1462" y="1590"/>
                  </a:lnTo>
                  <a:lnTo>
                    <a:pt x="1461" y="1579"/>
                  </a:lnTo>
                  <a:lnTo>
                    <a:pt x="1458" y="1567"/>
                  </a:lnTo>
                  <a:lnTo>
                    <a:pt x="1454" y="1556"/>
                  </a:lnTo>
                  <a:lnTo>
                    <a:pt x="1449" y="1545"/>
                  </a:lnTo>
                  <a:lnTo>
                    <a:pt x="1441" y="1534"/>
                  </a:lnTo>
                  <a:lnTo>
                    <a:pt x="1432" y="1522"/>
                  </a:lnTo>
                  <a:lnTo>
                    <a:pt x="1424" y="1511"/>
                  </a:lnTo>
                  <a:lnTo>
                    <a:pt x="1413" y="1501"/>
                  </a:lnTo>
                  <a:lnTo>
                    <a:pt x="1401" y="1491"/>
                  </a:lnTo>
                  <a:lnTo>
                    <a:pt x="1389" y="1480"/>
                  </a:lnTo>
                  <a:lnTo>
                    <a:pt x="1376" y="1470"/>
                  </a:lnTo>
                  <a:lnTo>
                    <a:pt x="1361" y="1460"/>
                  </a:lnTo>
                  <a:lnTo>
                    <a:pt x="1347" y="1451"/>
                  </a:lnTo>
                  <a:lnTo>
                    <a:pt x="1333" y="1441"/>
                  </a:lnTo>
                  <a:lnTo>
                    <a:pt x="1303" y="1425"/>
                  </a:lnTo>
                  <a:lnTo>
                    <a:pt x="1272" y="1411"/>
                  </a:lnTo>
                  <a:lnTo>
                    <a:pt x="1257" y="1404"/>
                  </a:lnTo>
                  <a:lnTo>
                    <a:pt x="1241" y="1399"/>
                  </a:lnTo>
                  <a:lnTo>
                    <a:pt x="1226" y="1393"/>
                  </a:lnTo>
                  <a:lnTo>
                    <a:pt x="1212" y="1389"/>
                  </a:lnTo>
                  <a:lnTo>
                    <a:pt x="1198" y="1386"/>
                  </a:lnTo>
                  <a:lnTo>
                    <a:pt x="1185" y="1384"/>
                  </a:lnTo>
                  <a:lnTo>
                    <a:pt x="1173" y="1381"/>
                  </a:lnTo>
                  <a:lnTo>
                    <a:pt x="1161" y="1380"/>
                  </a:lnTo>
                  <a:lnTo>
                    <a:pt x="1150" y="1380"/>
                  </a:lnTo>
                  <a:lnTo>
                    <a:pt x="1140" y="1381"/>
                  </a:lnTo>
                  <a:lnTo>
                    <a:pt x="1131" y="1384"/>
                  </a:lnTo>
                  <a:lnTo>
                    <a:pt x="1124" y="1387"/>
                  </a:lnTo>
                  <a:lnTo>
                    <a:pt x="1138" y="1402"/>
                  </a:lnTo>
                  <a:lnTo>
                    <a:pt x="1152" y="1420"/>
                  </a:lnTo>
                  <a:lnTo>
                    <a:pt x="1160" y="1428"/>
                  </a:lnTo>
                  <a:lnTo>
                    <a:pt x="1167" y="1436"/>
                  </a:lnTo>
                  <a:lnTo>
                    <a:pt x="1175" y="1444"/>
                  </a:lnTo>
                  <a:lnTo>
                    <a:pt x="1184" y="1451"/>
                  </a:lnTo>
                  <a:lnTo>
                    <a:pt x="1192" y="1458"/>
                  </a:lnTo>
                  <a:lnTo>
                    <a:pt x="1202" y="1463"/>
                  </a:lnTo>
                  <a:lnTo>
                    <a:pt x="1212" y="1467"/>
                  </a:lnTo>
                  <a:lnTo>
                    <a:pt x="1223" y="1469"/>
                  </a:lnTo>
                  <a:lnTo>
                    <a:pt x="1234" y="1470"/>
                  </a:lnTo>
                  <a:lnTo>
                    <a:pt x="1246" y="1469"/>
                  </a:lnTo>
                  <a:lnTo>
                    <a:pt x="1259" y="1465"/>
                  </a:lnTo>
                  <a:lnTo>
                    <a:pt x="1272" y="1459"/>
                  </a:lnTo>
                  <a:lnTo>
                    <a:pt x="1273" y="1473"/>
                  </a:lnTo>
                  <a:lnTo>
                    <a:pt x="1274" y="1486"/>
                  </a:lnTo>
                  <a:lnTo>
                    <a:pt x="1276" y="1498"/>
                  </a:lnTo>
                  <a:lnTo>
                    <a:pt x="1279" y="1510"/>
                  </a:lnTo>
                  <a:lnTo>
                    <a:pt x="1282" y="1520"/>
                  </a:lnTo>
                  <a:lnTo>
                    <a:pt x="1286" y="1531"/>
                  </a:lnTo>
                  <a:lnTo>
                    <a:pt x="1291" y="1541"/>
                  </a:lnTo>
                  <a:lnTo>
                    <a:pt x="1296" y="1549"/>
                  </a:lnTo>
                  <a:lnTo>
                    <a:pt x="1308" y="1567"/>
                  </a:lnTo>
                  <a:lnTo>
                    <a:pt x="1320" y="1582"/>
                  </a:lnTo>
                  <a:lnTo>
                    <a:pt x="1334" y="1597"/>
                  </a:lnTo>
                  <a:lnTo>
                    <a:pt x="1348" y="1612"/>
                  </a:lnTo>
                  <a:lnTo>
                    <a:pt x="1348" y="1618"/>
                  </a:lnTo>
                  <a:lnTo>
                    <a:pt x="1347" y="1625"/>
                  </a:lnTo>
                  <a:lnTo>
                    <a:pt x="1345" y="1631"/>
                  </a:lnTo>
                  <a:lnTo>
                    <a:pt x="1343" y="1638"/>
                  </a:lnTo>
                  <a:lnTo>
                    <a:pt x="1336" y="1652"/>
                  </a:lnTo>
                  <a:lnTo>
                    <a:pt x="1330" y="1666"/>
                  </a:lnTo>
                  <a:lnTo>
                    <a:pt x="1322" y="1680"/>
                  </a:lnTo>
                  <a:lnTo>
                    <a:pt x="1317" y="1695"/>
                  </a:lnTo>
                  <a:lnTo>
                    <a:pt x="1313" y="1702"/>
                  </a:lnTo>
                  <a:lnTo>
                    <a:pt x="1312" y="1709"/>
                  </a:lnTo>
                  <a:lnTo>
                    <a:pt x="1311" y="1715"/>
                  </a:lnTo>
                  <a:lnTo>
                    <a:pt x="1310" y="1722"/>
                  </a:lnTo>
                  <a:lnTo>
                    <a:pt x="1310" y="1715"/>
                  </a:lnTo>
                  <a:lnTo>
                    <a:pt x="1309" y="1709"/>
                  </a:lnTo>
                  <a:lnTo>
                    <a:pt x="1307" y="1702"/>
                  </a:lnTo>
                  <a:lnTo>
                    <a:pt x="1305" y="1695"/>
                  </a:lnTo>
                  <a:lnTo>
                    <a:pt x="1298" y="1680"/>
                  </a:lnTo>
                  <a:lnTo>
                    <a:pt x="1292" y="1666"/>
                  </a:lnTo>
                  <a:lnTo>
                    <a:pt x="1284" y="1652"/>
                  </a:lnTo>
                  <a:lnTo>
                    <a:pt x="1279" y="1638"/>
                  </a:lnTo>
                  <a:lnTo>
                    <a:pt x="1276" y="1631"/>
                  </a:lnTo>
                  <a:lnTo>
                    <a:pt x="1274" y="1625"/>
                  </a:lnTo>
                  <a:lnTo>
                    <a:pt x="1273" y="1618"/>
                  </a:lnTo>
                  <a:lnTo>
                    <a:pt x="1272" y="1612"/>
                  </a:lnTo>
                  <a:lnTo>
                    <a:pt x="1258" y="1611"/>
                  </a:lnTo>
                  <a:lnTo>
                    <a:pt x="1244" y="1608"/>
                  </a:lnTo>
                  <a:lnTo>
                    <a:pt x="1231" y="1604"/>
                  </a:lnTo>
                  <a:lnTo>
                    <a:pt x="1217" y="1599"/>
                  </a:lnTo>
                  <a:lnTo>
                    <a:pt x="1204" y="1591"/>
                  </a:lnTo>
                  <a:lnTo>
                    <a:pt x="1192" y="1583"/>
                  </a:lnTo>
                  <a:lnTo>
                    <a:pt x="1180" y="1573"/>
                  </a:lnTo>
                  <a:lnTo>
                    <a:pt x="1169" y="1564"/>
                  </a:lnTo>
                  <a:lnTo>
                    <a:pt x="1160" y="1553"/>
                  </a:lnTo>
                  <a:lnTo>
                    <a:pt x="1151" y="1541"/>
                  </a:lnTo>
                  <a:lnTo>
                    <a:pt x="1143" y="1528"/>
                  </a:lnTo>
                  <a:lnTo>
                    <a:pt x="1137" y="1515"/>
                  </a:lnTo>
                  <a:lnTo>
                    <a:pt x="1131" y="1501"/>
                  </a:lnTo>
                  <a:lnTo>
                    <a:pt x="1127" y="1487"/>
                  </a:lnTo>
                  <a:lnTo>
                    <a:pt x="1125" y="1473"/>
                  </a:lnTo>
                  <a:lnTo>
                    <a:pt x="1124" y="1459"/>
                  </a:lnTo>
                  <a:lnTo>
                    <a:pt x="1109" y="1459"/>
                  </a:lnTo>
                  <a:lnTo>
                    <a:pt x="1098" y="1458"/>
                  </a:lnTo>
                  <a:lnTo>
                    <a:pt x="1084" y="1456"/>
                  </a:lnTo>
                  <a:lnTo>
                    <a:pt x="1074" y="1453"/>
                  </a:lnTo>
                  <a:lnTo>
                    <a:pt x="1063" y="1450"/>
                  </a:lnTo>
                  <a:lnTo>
                    <a:pt x="1053" y="1446"/>
                  </a:lnTo>
                  <a:lnTo>
                    <a:pt x="1043" y="1441"/>
                  </a:lnTo>
                  <a:lnTo>
                    <a:pt x="1033" y="1437"/>
                  </a:lnTo>
                  <a:lnTo>
                    <a:pt x="1017" y="1426"/>
                  </a:lnTo>
                  <a:lnTo>
                    <a:pt x="1000" y="1414"/>
                  </a:lnTo>
                  <a:lnTo>
                    <a:pt x="986" y="1401"/>
                  </a:lnTo>
                  <a:lnTo>
                    <a:pt x="972" y="1387"/>
                  </a:lnTo>
                  <a:lnTo>
                    <a:pt x="964" y="1387"/>
                  </a:lnTo>
                  <a:lnTo>
                    <a:pt x="958" y="1388"/>
                  </a:lnTo>
                  <a:lnTo>
                    <a:pt x="950" y="1390"/>
                  </a:lnTo>
                  <a:lnTo>
                    <a:pt x="944" y="1392"/>
                  </a:lnTo>
                  <a:lnTo>
                    <a:pt x="931" y="1399"/>
                  </a:lnTo>
                  <a:lnTo>
                    <a:pt x="916" y="1405"/>
                  </a:lnTo>
                  <a:lnTo>
                    <a:pt x="903" y="1413"/>
                  </a:lnTo>
                  <a:lnTo>
                    <a:pt x="890" y="1419"/>
                  </a:lnTo>
                  <a:lnTo>
                    <a:pt x="884" y="1421"/>
                  </a:lnTo>
                  <a:lnTo>
                    <a:pt x="877" y="1423"/>
                  </a:lnTo>
                  <a:lnTo>
                    <a:pt x="871" y="1424"/>
                  </a:lnTo>
                  <a:lnTo>
                    <a:pt x="864" y="1425"/>
                  </a:lnTo>
                  <a:lnTo>
                    <a:pt x="827" y="1387"/>
                  </a:lnTo>
                  <a:lnTo>
                    <a:pt x="816" y="1387"/>
                  </a:lnTo>
                  <a:lnTo>
                    <a:pt x="805" y="1389"/>
                  </a:lnTo>
                  <a:lnTo>
                    <a:pt x="794" y="1391"/>
                  </a:lnTo>
                  <a:lnTo>
                    <a:pt x="785" y="1395"/>
                  </a:lnTo>
                  <a:lnTo>
                    <a:pt x="774" y="1399"/>
                  </a:lnTo>
                  <a:lnTo>
                    <a:pt x="763" y="1403"/>
                  </a:lnTo>
                  <a:lnTo>
                    <a:pt x="752" y="1410"/>
                  </a:lnTo>
                  <a:lnTo>
                    <a:pt x="742" y="1415"/>
                  </a:lnTo>
                  <a:lnTo>
                    <a:pt x="720" y="1429"/>
                  </a:lnTo>
                  <a:lnTo>
                    <a:pt x="699" y="1446"/>
                  </a:lnTo>
                  <a:lnTo>
                    <a:pt x="679" y="1462"/>
                  </a:lnTo>
                  <a:lnTo>
                    <a:pt x="657" y="1480"/>
                  </a:lnTo>
                  <a:lnTo>
                    <a:pt x="636" y="1497"/>
                  </a:lnTo>
                  <a:lnTo>
                    <a:pt x="616" y="1515"/>
                  </a:lnTo>
                  <a:lnTo>
                    <a:pt x="594" y="1530"/>
                  </a:lnTo>
                  <a:lnTo>
                    <a:pt x="573" y="1544"/>
                  </a:lnTo>
                  <a:lnTo>
                    <a:pt x="562" y="1551"/>
                  </a:lnTo>
                  <a:lnTo>
                    <a:pt x="552" y="1556"/>
                  </a:lnTo>
                  <a:lnTo>
                    <a:pt x="541" y="1561"/>
                  </a:lnTo>
                  <a:lnTo>
                    <a:pt x="530" y="1565"/>
                  </a:lnTo>
                  <a:lnTo>
                    <a:pt x="520" y="1569"/>
                  </a:lnTo>
                  <a:lnTo>
                    <a:pt x="510" y="1571"/>
                  </a:lnTo>
                  <a:lnTo>
                    <a:pt x="499" y="1572"/>
                  </a:lnTo>
                  <a:lnTo>
                    <a:pt x="488" y="1573"/>
                  </a:lnTo>
                  <a:lnTo>
                    <a:pt x="488" y="1722"/>
                  </a:lnTo>
                  <a:lnTo>
                    <a:pt x="460" y="1722"/>
                  </a:lnTo>
                  <a:lnTo>
                    <a:pt x="430" y="1724"/>
                  </a:lnTo>
                  <a:lnTo>
                    <a:pt x="401" y="1725"/>
                  </a:lnTo>
                  <a:lnTo>
                    <a:pt x="370" y="1727"/>
                  </a:lnTo>
                  <a:lnTo>
                    <a:pt x="308" y="1734"/>
                  </a:lnTo>
                  <a:lnTo>
                    <a:pt x="245" y="1740"/>
                  </a:lnTo>
                  <a:lnTo>
                    <a:pt x="181" y="1748"/>
                  </a:lnTo>
                  <a:lnTo>
                    <a:pt x="119" y="1753"/>
                  </a:lnTo>
                  <a:lnTo>
                    <a:pt x="89" y="1757"/>
                  </a:lnTo>
                  <a:lnTo>
                    <a:pt x="58" y="1758"/>
                  </a:lnTo>
                  <a:lnTo>
                    <a:pt x="29" y="1759"/>
                  </a:lnTo>
                  <a:lnTo>
                    <a:pt x="0" y="1760"/>
                  </a:lnTo>
                  <a:lnTo>
                    <a:pt x="0" y="1743"/>
                  </a:lnTo>
                  <a:lnTo>
                    <a:pt x="2" y="1721"/>
                  </a:lnTo>
                  <a:lnTo>
                    <a:pt x="3" y="1698"/>
                  </a:lnTo>
                  <a:lnTo>
                    <a:pt x="6" y="1676"/>
                  </a:lnTo>
                  <a:lnTo>
                    <a:pt x="8" y="1665"/>
                  </a:lnTo>
                  <a:lnTo>
                    <a:pt x="10" y="1656"/>
                  </a:lnTo>
                  <a:lnTo>
                    <a:pt x="14" y="1650"/>
                  </a:lnTo>
                  <a:lnTo>
                    <a:pt x="17" y="1643"/>
                  </a:lnTo>
                  <a:lnTo>
                    <a:pt x="19" y="1642"/>
                  </a:lnTo>
                  <a:lnTo>
                    <a:pt x="21" y="1640"/>
                  </a:lnTo>
                  <a:lnTo>
                    <a:pt x="23" y="1639"/>
                  </a:lnTo>
                  <a:lnTo>
                    <a:pt x="27" y="1639"/>
                  </a:lnTo>
                  <a:lnTo>
                    <a:pt x="29" y="1640"/>
                  </a:lnTo>
                  <a:lnTo>
                    <a:pt x="32" y="1641"/>
                  </a:lnTo>
                  <a:lnTo>
                    <a:pt x="35" y="1643"/>
                  </a:lnTo>
                  <a:lnTo>
                    <a:pt x="39" y="1645"/>
                  </a:lnTo>
                  <a:lnTo>
                    <a:pt x="39" y="1645"/>
                  </a:lnTo>
                  <a:lnTo>
                    <a:pt x="27" y="1621"/>
                  </a:lnTo>
                  <a:lnTo>
                    <a:pt x="18" y="1603"/>
                  </a:lnTo>
                  <a:lnTo>
                    <a:pt x="15" y="1594"/>
                  </a:lnTo>
                  <a:lnTo>
                    <a:pt x="12" y="1587"/>
                  </a:lnTo>
                  <a:lnTo>
                    <a:pt x="11" y="1580"/>
                  </a:lnTo>
                  <a:lnTo>
                    <a:pt x="10" y="1572"/>
                  </a:lnTo>
                  <a:lnTo>
                    <a:pt x="11" y="1566"/>
                  </a:lnTo>
                  <a:lnTo>
                    <a:pt x="12" y="1558"/>
                  </a:lnTo>
                  <a:lnTo>
                    <a:pt x="15" y="1551"/>
                  </a:lnTo>
                  <a:lnTo>
                    <a:pt x="18" y="1542"/>
                  </a:lnTo>
                  <a:lnTo>
                    <a:pt x="27" y="1522"/>
                  </a:lnTo>
                  <a:lnTo>
                    <a:pt x="39" y="1497"/>
                  </a:lnTo>
                  <a:lnTo>
                    <a:pt x="39" y="1491"/>
                  </a:lnTo>
                  <a:lnTo>
                    <a:pt x="38" y="1483"/>
                  </a:lnTo>
                  <a:lnTo>
                    <a:pt x="35" y="1476"/>
                  </a:lnTo>
                  <a:lnTo>
                    <a:pt x="33" y="1469"/>
                  </a:lnTo>
                  <a:lnTo>
                    <a:pt x="27" y="1456"/>
                  </a:lnTo>
                  <a:lnTo>
                    <a:pt x="20" y="1441"/>
                  </a:lnTo>
                  <a:lnTo>
                    <a:pt x="12" y="1428"/>
                  </a:lnTo>
                  <a:lnTo>
                    <a:pt x="7" y="1414"/>
                  </a:lnTo>
                  <a:lnTo>
                    <a:pt x="5" y="1408"/>
                  </a:lnTo>
                  <a:lnTo>
                    <a:pt x="3" y="1401"/>
                  </a:lnTo>
                  <a:lnTo>
                    <a:pt x="2" y="1393"/>
                  </a:lnTo>
                  <a:lnTo>
                    <a:pt x="0" y="1387"/>
                  </a:lnTo>
                  <a:lnTo>
                    <a:pt x="23" y="1387"/>
                  </a:lnTo>
                  <a:lnTo>
                    <a:pt x="46" y="1389"/>
                  </a:lnTo>
                  <a:lnTo>
                    <a:pt x="71" y="1393"/>
                  </a:lnTo>
                  <a:lnTo>
                    <a:pt x="98" y="1398"/>
                  </a:lnTo>
                  <a:lnTo>
                    <a:pt x="152" y="1408"/>
                  </a:lnTo>
                  <a:lnTo>
                    <a:pt x="208" y="1419"/>
                  </a:lnTo>
                  <a:lnTo>
                    <a:pt x="236" y="1424"/>
                  </a:lnTo>
                  <a:lnTo>
                    <a:pt x="263" y="1427"/>
                  </a:lnTo>
                  <a:lnTo>
                    <a:pt x="291" y="1432"/>
                  </a:lnTo>
                  <a:lnTo>
                    <a:pt x="317" y="1433"/>
                  </a:lnTo>
                  <a:lnTo>
                    <a:pt x="343" y="1434"/>
                  </a:lnTo>
                  <a:lnTo>
                    <a:pt x="367" y="1433"/>
                  </a:lnTo>
                  <a:lnTo>
                    <a:pt x="379" y="1432"/>
                  </a:lnTo>
                  <a:lnTo>
                    <a:pt x="391" y="1429"/>
                  </a:lnTo>
                  <a:lnTo>
                    <a:pt x="402" y="1427"/>
                  </a:lnTo>
                  <a:lnTo>
                    <a:pt x="412" y="1425"/>
                  </a:lnTo>
                  <a:lnTo>
                    <a:pt x="406" y="1411"/>
                  </a:lnTo>
                  <a:lnTo>
                    <a:pt x="402" y="1398"/>
                  </a:lnTo>
                  <a:lnTo>
                    <a:pt x="400" y="1385"/>
                  </a:lnTo>
                  <a:lnTo>
                    <a:pt x="397" y="1373"/>
                  </a:lnTo>
                  <a:lnTo>
                    <a:pt x="396" y="1361"/>
                  </a:lnTo>
                  <a:lnTo>
                    <a:pt x="397" y="1350"/>
                  </a:lnTo>
                  <a:lnTo>
                    <a:pt x="397" y="1338"/>
                  </a:lnTo>
                  <a:lnTo>
                    <a:pt x="400" y="1325"/>
                  </a:lnTo>
                  <a:lnTo>
                    <a:pt x="403" y="1300"/>
                  </a:lnTo>
                  <a:lnTo>
                    <a:pt x="407" y="1271"/>
                  </a:lnTo>
                  <a:lnTo>
                    <a:pt x="409" y="1255"/>
                  </a:lnTo>
                  <a:lnTo>
                    <a:pt x="410" y="1239"/>
                  </a:lnTo>
                  <a:lnTo>
                    <a:pt x="412" y="1220"/>
                  </a:lnTo>
                  <a:lnTo>
                    <a:pt x="412" y="1200"/>
                  </a:lnTo>
                  <a:lnTo>
                    <a:pt x="405" y="1199"/>
                  </a:lnTo>
                  <a:lnTo>
                    <a:pt x="398" y="1198"/>
                  </a:lnTo>
                  <a:lnTo>
                    <a:pt x="392" y="1196"/>
                  </a:lnTo>
                  <a:lnTo>
                    <a:pt x="385" y="1194"/>
                  </a:lnTo>
                  <a:lnTo>
                    <a:pt x="372" y="1188"/>
                  </a:lnTo>
                  <a:lnTo>
                    <a:pt x="358" y="1181"/>
                  </a:lnTo>
                  <a:lnTo>
                    <a:pt x="344" y="1174"/>
                  </a:lnTo>
                  <a:lnTo>
                    <a:pt x="330" y="1168"/>
                  </a:lnTo>
                  <a:lnTo>
                    <a:pt x="323" y="1165"/>
                  </a:lnTo>
                  <a:lnTo>
                    <a:pt x="316" y="1163"/>
                  </a:lnTo>
                  <a:lnTo>
                    <a:pt x="309" y="1162"/>
                  </a:lnTo>
                  <a:lnTo>
                    <a:pt x="301" y="1162"/>
                  </a:lnTo>
                  <a:lnTo>
                    <a:pt x="316" y="1161"/>
                  </a:lnTo>
                  <a:lnTo>
                    <a:pt x="332" y="1160"/>
                  </a:lnTo>
                  <a:lnTo>
                    <a:pt x="347" y="1159"/>
                  </a:lnTo>
                  <a:lnTo>
                    <a:pt x="364" y="1156"/>
                  </a:lnTo>
                  <a:lnTo>
                    <a:pt x="397" y="1150"/>
                  </a:lnTo>
                  <a:lnTo>
                    <a:pt x="432" y="1143"/>
                  </a:lnTo>
                  <a:lnTo>
                    <a:pt x="467" y="1136"/>
                  </a:lnTo>
                  <a:lnTo>
                    <a:pt x="502" y="1129"/>
                  </a:lnTo>
                  <a:lnTo>
                    <a:pt x="518" y="1127"/>
                  </a:lnTo>
                  <a:lnTo>
                    <a:pt x="534" y="1125"/>
                  </a:lnTo>
                  <a:lnTo>
                    <a:pt x="549" y="1124"/>
                  </a:lnTo>
                  <a:lnTo>
                    <a:pt x="564" y="1124"/>
                  </a:lnTo>
                  <a:lnTo>
                    <a:pt x="751" y="937"/>
                  </a:lnTo>
                  <a:lnTo>
                    <a:pt x="767" y="937"/>
                  </a:lnTo>
                  <a:lnTo>
                    <a:pt x="786" y="936"/>
                  </a:lnTo>
                  <a:lnTo>
                    <a:pt x="807" y="935"/>
                  </a:lnTo>
                  <a:lnTo>
                    <a:pt x="830" y="932"/>
                  </a:lnTo>
                  <a:lnTo>
                    <a:pt x="855" y="928"/>
                  </a:lnTo>
                  <a:lnTo>
                    <a:pt x="882" y="921"/>
                  </a:lnTo>
                  <a:lnTo>
                    <a:pt x="895" y="917"/>
                  </a:lnTo>
                  <a:lnTo>
                    <a:pt x="908" y="911"/>
                  </a:lnTo>
                  <a:lnTo>
                    <a:pt x="921" y="906"/>
                  </a:lnTo>
                  <a:lnTo>
                    <a:pt x="934" y="899"/>
                  </a:lnTo>
                  <a:lnTo>
                    <a:pt x="922" y="885"/>
                  </a:lnTo>
                  <a:lnTo>
                    <a:pt x="911" y="872"/>
                  </a:lnTo>
                  <a:lnTo>
                    <a:pt x="902" y="860"/>
                  </a:lnTo>
                  <a:lnTo>
                    <a:pt x="896" y="849"/>
                  </a:lnTo>
                  <a:lnTo>
                    <a:pt x="890" y="838"/>
                  </a:lnTo>
                  <a:lnTo>
                    <a:pt x="887" y="828"/>
                  </a:lnTo>
                  <a:lnTo>
                    <a:pt x="886" y="819"/>
                  </a:lnTo>
                  <a:lnTo>
                    <a:pt x="887" y="810"/>
                  </a:lnTo>
                  <a:lnTo>
                    <a:pt x="889" y="801"/>
                  </a:lnTo>
                  <a:lnTo>
                    <a:pt x="895" y="792"/>
                  </a:lnTo>
                  <a:lnTo>
                    <a:pt x="901" y="785"/>
                  </a:lnTo>
                  <a:lnTo>
                    <a:pt x="911" y="778"/>
                  </a:lnTo>
                  <a:lnTo>
                    <a:pt x="923" y="771"/>
                  </a:lnTo>
                  <a:lnTo>
                    <a:pt x="936" y="764"/>
                  </a:lnTo>
                  <a:lnTo>
                    <a:pt x="952" y="757"/>
                  </a:lnTo>
                  <a:lnTo>
                    <a:pt x="972" y="751"/>
                  </a:lnTo>
                  <a:lnTo>
                    <a:pt x="972" y="764"/>
                  </a:lnTo>
                  <a:lnTo>
                    <a:pt x="973" y="776"/>
                  </a:lnTo>
                  <a:lnTo>
                    <a:pt x="975" y="788"/>
                  </a:lnTo>
                  <a:lnTo>
                    <a:pt x="979" y="799"/>
                  </a:lnTo>
                  <a:lnTo>
                    <a:pt x="982" y="810"/>
                  </a:lnTo>
                  <a:lnTo>
                    <a:pt x="986" y="820"/>
                  </a:lnTo>
                  <a:lnTo>
                    <a:pt x="991" y="829"/>
                  </a:lnTo>
                  <a:lnTo>
                    <a:pt x="995" y="838"/>
                  </a:lnTo>
                  <a:lnTo>
                    <a:pt x="1007" y="855"/>
                  </a:lnTo>
                  <a:lnTo>
                    <a:pt x="1020" y="870"/>
                  </a:lnTo>
                  <a:lnTo>
                    <a:pt x="1033" y="885"/>
                  </a:lnTo>
                  <a:lnTo>
                    <a:pt x="1047" y="899"/>
                  </a:lnTo>
                  <a:lnTo>
                    <a:pt x="1071" y="888"/>
                  </a:lnTo>
                  <a:lnTo>
                    <a:pt x="1087" y="883"/>
                  </a:lnTo>
                  <a:lnTo>
                    <a:pt x="1098" y="881"/>
                  </a:lnTo>
                  <a:lnTo>
                    <a:pt x="1105" y="881"/>
                  </a:lnTo>
                  <a:lnTo>
                    <a:pt x="1113" y="880"/>
                  </a:lnTo>
                  <a:lnTo>
                    <a:pt x="1123" y="877"/>
                  </a:lnTo>
                  <a:lnTo>
                    <a:pt x="1138" y="872"/>
                  </a:lnTo>
                  <a:lnTo>
                    <a:pt x="1162" y="861"/>
                  </a:lnTo>
                  <a:lnTo>
                    <a:pt x="1174" y="873"/>
                  </a:lnTo>
                  <a:lnTo>
                    <a:pt x="1203" y="899"/>
                  </a:lnTo>
                  <a:lnTo>
                    <a:pt x="1221" y="913"/>
                  </a:lnTo>
                  <a:lnTo>
                    <a:pt x="1239" y="925"/>
                  </a:lnTo>
                  <a:lnTo>
                    <a:pt x="1248" y="930"/>
                  </a:lnTo>
                  <a:lnTo>
                    <a:pt x="1257" y="934"/>
                  </a:lnTo>
                  <a:lnTo>
                    <a:pt x="1264" y="936"/>
                  </a:lnTo>
                  <a:lnTo>
                    <a:pt x="1272" y="937"/>
                  </a:lnTo>
                  <a:lnTo>
                    <a:pt x="1294" y="929"/>
                  </a:lnTo>
                  <a:lnTo>
                    <a:pt x="1316" y="918"/>
                  </a:lnTo>
                  <a:lnTo>
                    <a:pt x="1339" y="906"/>
                  </a:lnTo>
                  <a:lnTo>
                    <a:pt x="1361" y="892"/>
                  </a:lnTo>
                  <a:lnTo>
                    <a:pt x="1410" y="860"/>
                  </a:lnTo>
                  <a:lnTo>
                    <a:pt x="1460" y="825"/>
                  </a:lnTo>
                  <a:lnTo>
                    <a:pt x="1509" y="790"/>
                  </a:lnTo>
                  <a:lnTo>
                    <a:pt x="1558" y="759"/>
                  </a:lnTo>
                  <a:lnTo>
                    <a:pt x="1582" y="744"/>
                  </a:lnTo>
                  <a:lnTo>
                    <a:pt x="1605" y="731"/>
                  </a:lnTo>
                  <a:lnTo>
                    <a:pt x="1627" y="721"/>
                  </a:lnTo>
                  <a:lnTo>
                    <a:pt x="1649" y="713"/>
                  </a:lnTo>
                  <a:lnTo>
                    <a:pt x="1646" y="705"/>
                  </a:lnTo>
                  <a:lnTo>
                    <a:pt x="1644" y="699"/>
                  </a:lnTo>
                  <a:lnTo>
                    <a:pt x="1642" y="692"/>
                  </a:lnTo>
                  <a:lnTo>
                    <a:pt x="1642" y="685"/>
                  </a:lnTo>
                  <a:lnTo>
                    <a:pt x="1642" y="680"/>
                  </a:lnTo>
                  <a:lnTo>
                    <a:pt x="1642" y="673"/>
                  </a:lnTo>
                  <a:lnTo>
                    <a:pt x="1644" y="668"/>
                  </a:lnTo>
                  <a:lnTo>
                    <a:pt x="1645" y="663"/>
                  </a:lnTo>
                  <a:lnTo>
                    <a:pt x="1651" y="652"/>
                  </a:lnTo>
                  <a:lnTo>
                    <a:pt x="1659" y="642"/>
                  </a:lnTo>
                  <a:lnTo>
                    <a:pt x="1669" y="632"/>
                  </a:lnTo>
                  <a:lnTo>
                    <a:pt x="1681" y="623"/>
                  </a:lnTo>
                  <a:lnTo>
                    <a:pt x="1693" y="615"/>
                  </a:lnTo>
                  <a:lnTo>
                    <a:pt x="1707" y="606"/>
                  </a:lnTo>
                  <a:lnTo>
                    <a:pt x="1721" y="598"/>
                  </a:lnTo>
                  <a:lnTo>
                    <a:pt x="1737" y="592"/>
                  </a:lnTo>
                  <a:lnTo>
                    <a:pt x="1768" y="577"/>
                  </a:lnTo>
                  <a:lnTo>
                    <a:pt x="1798" y="564"/>
                  </a:lnTo>
                  <a:lnTo>
                    <a:pt x="1753" y="564"/>
                  </a:lnTo>
                  <a:lnTo>
                    <a:pt x="1707" y="563"/>
                  </a:lnTo>
                  <a:lnTo>
                    <a:pt x="1660" y="562"/>
                  </a:lnTo>
                  <a:lnTo>
                    <a:pt x="1614" y="559"/>
                  </a:lnTo>
                  <a:lnTo>
                    <a:pt x="1591" y="557"/>
                  </a:lnTo>
                  <a:lnTo>
                    <a:pt x="1570" y="553"/>
                  </a:lnTo>
                  <a:lnTo>
                    <a:pt x="1548" y="550"/>
                  </a:lnTo>
                  <a:lnTo>
                    <a:pt x="1528" y="547"/>
                  </a:lnTo>
                  <a:lnTo>
                    <a:pt x="1509" y="541"/>
                  </a:lnTo>
                  <a:lnTo>
                    <a:pt x="1491" y="536"/>
                  </a:lnTo>
                  <a:lnTo>
                    <a:pt x="1474" y="529"/>
                  </a:lnTo>
                  <a:lnTo>
                    <a:pt x="1458" y="523"/>
                  </a:lnTo>
                  <a:lnTo>
                    <a:pt x="1611" y="373"/>
                  </a:lnTo>
                  <a:lnTo>
                    <a:pt x="1603" y="373"/>
                  </a:lnTo>
                  <a:lnTo>
                    <a:pt x="1597" y="372"/>
                  </a:lnTo>
                  <a:lnTo>
                    <a:pt x="1589" y="370"/>
                  </a:lnTo>
                  <a:lnTo>
                    <a:pt x="1583" y="368"/>
                  </a:lnTo>
                  <a:lnTo>
                    <a:pt x="1569" y="361"/>
                  </a:lnTo>
                  <a:lnTo>
                    <a:pt x="1554" y="355"/>
                  </a:lnTo>
                  <a:lnTo>
                    <a:pt x="1540" y="348"/>
                  </a:lnTo>
                  <a:lnTo>
                    <a:pt x="1525" y="342"/>
                  </a:lnTo>
                  <a:lnTo>
                    <a:pt x="1518" y="340"/>
                  </a:lnTo>
                  <a:lnTo>
                    <a:pt x="1511" y="337"/>
                  </a:lnTo>
                  <a:lnTo>
                    <a:pt x="1504" y="336"/>
                  </a:lnTo>
                  <a:lnTo>
                    <a:pt x="1497" y="336"/>
                  </a:lnTo>
                  <a:lnTo>
                    <a:pt x="1272" y="564"/>
                  </a:lnTo>
                  <a:lnTo>
                    <a:pt x="1272" y="579"/>
                  </a:lnTo>
                  <a:lnTo>
                    <a:pt x="1272" y="596"/>
                  </a:lnTo>
                  <a:lnTo>
                    <a:pt x="1271" y="617"/>
                  </a:lnTo>
                  <a:lnTo>
                    <a:pt x="1268" y="637"/>
                  </a:lnTo>
                  <a:lnTo>
                    <a:pt x="1265" y="647"/>
                  </a:lnTo>
                  <a:lnTo>
                    <a:pt x="1263" y="658"/>
                  </a:lnTo>
                  <a:lnTo>
                    <a:pt x="1260" y="668"/>
                  </a:lnTo>
                  <a:lnTo>
                    <a:pt x="1257" y="678"/>
                  </a:lnTo>
                  <a:lnTo>
                    <a:pt x="1252" y="688"/>
                  </a:lnTo>
                  <a:lnTo>
                    <a:pt x="1247" y="696"/>
                  </a:lnTo>
                  <a:lnTo>
                    <a:pt x="1241" y="705"/>
                  </a:lnTo>
                  <a:lnTo>
                    <a:pt x="1235" y="713"/>
                  </a:lnTo>
                  <a:lnTo>
                    <a:pt x="1237" y="709"/>
                  </a:lnTo>
                  <a:lnTo>
                    <a:pt x="1240" y="708"/>
                  </a:lnTo>
                  <a:lnTo>
                    <a:pt x="1243" y="707"/>
                  </a:lnTo>
                  <a:lnTo>
                    <a:pt x="1244" y="708"/>
                  </a:lnTo>
                  <a:lnTo>
                    <a:pt x="1245" y="713"/>
                  </a:lnTo>
                  <a:lnTo>
                    <a:pt x="1243" y="719"/>
                  </a:lnTo>
                  <a:lnTo>
                    <a:pt x="1239" y="730"/>
                  </a:lnTo>
                  <a:lnTo>
                    <a:pt x="1233" y="743"/>
                  </a:lnTo>
                  <a:lnTo>
                    <a:pt x="1225" y="757"/>
                  </a:lnTo>
                  <a:lnTo>
                    <a:pt x="1215" y="773"/>
                  </a:lnTo>
                  <a:lnTo>
                    <a:pt x="1204" y="788"/>
                  </a:lnTo>
                  <a:lnTo>
                    <a:pt x="1191" y="804"/>
                  </a:lnTo>
                  <a:lnTo>
                    <a:pt x="1177" y="820"/>
                  </a:lnTo>
                  <a:lnTo>
                    <a:pt x="1161" y="833"/>
                  </a:lnTo>
                  <a:lnTo>
                    <a:pt x="1152" y="839"/>
                  </a:lnTo>
                  <a:lnTo>
                    <a:pt x="1143" y="845"/>
                  </a:lnTo>
                  <a:lnTo>
                    <a:pt x="1135" y="849"/>
                  </a:lnTo>
                  <a:lnTo>
                    <a:pt x="1126" y="853"/>
                  </a:lnTo>
                  <a:lnTo>
                    <a:pt x="1116" y="857"/>
                  </a:lnTo>
                  <a:lnTo>
                    <a:pt x="1106" y="859"/>
                  </a:lnTo>
                  <a:lnTo>
                    <a:pt x="1096" y="861"/>
                  </a:lnTo>
                  <a:lnTo>
                    <a:pt x="1086" y="861"/>
                  </a:lnTo>
                  <a:lnTo>
                    <a:pt x="1092" y="841"/>
                  </a:lnTo>
                  <a:lnTo>
                    <a:pt x="1096" y="825"/>
                  </a:lnTo>
                  <a:lnTo>
                    <a:pt x="1100" y="810"/>
                  </a:lnTo>
                  <a:lnTo>
                    <a:pt x="1101" y="796"/>
                  </a:lnTo>
                  <a:lnTo>
                    <a:pt x="1101" y="785"/>
                  </a:lnTo>
                  <a:lnTo>
                    <a:pt x="1099" y="774"/>
                  </a:lnTo>
                  <a:lnTo>
                    <a:pt x="1095" y="764"/>
                  </a:lnTo>
                  <a:lnTo>
                    <a:pt x="1091" y="755"/>
                  </a:lnTo>
                  <a:lnTo>
                    <a:pt x="1084" y="747"/>
                  </a:lnTo>
                  <a:lnTo>
                    <a:pt x="1077" y="738"/>
                  </a:lnTo>
                  <a:lnTo>
                    <a:pt x="1069" y="729"/>
                  </a:lnTo>
                  <a:lnTo>
                    <a:pt x="1059" y="720"/>
                  </a:lnTo>
                  <a:lnTo>
                    <a:pt x="1036" y="700"/>
                  </a:lnTo>
                  <a:lnTo>
                    <a:pt x="1010" y="675"/>
                  </a:lnTo>
                  <a:lnTo>
                    <a:pt x="1010" y="661"/>
                  </a:lnTo>
                  <a:lnTo>
                    <a:pt x="1011" y="649"/>
                  </a:lnTo>
                  <a:lnTo>
                    <a:pt x="1014" y="639"/>
                  </a:lnTo>
                  <a:lnTo>
                    <a:pt x="1015" y="630"/>
                  </a:lnTo>
                  <a:lnTo>
                    <a:pt x="1020" y="613"/>
                  </a:lnTo>
                  <a:lnTo>
                    <a:pt x="1024" y="598"/>
                  </a:lnTo>
                  <a:lnTo>
                    <a:pt x="1026" y="592"/>
                  </a:lnTo>
                  <a:lnTo>
                    <a:pt x="1027" y="584"/>
                  </a:lnTo>
                  <a:lnTo>
                    <a:pt x="1027" y="576"/>
                  </a:lnTo>
                  <a:lnTo>
                    <a:pt x="1026" y="568"/>
                  </a:lnTo>
                  <a:lnTo>
                    <a:pt x="1024" y="558"/>
                  </a:lnTo>
                  <a:lnTo>
                    <a:pt x="1021" y="548"/>
                  </a:lnTo>
                  <a:lnTo>
                    <a:pt x="1016" y="536"/>
                  </a:lnTo>
                  <a:lnTo>
                    <a:pt x="1010" y="523"/>
                  </a:lnTo>
                  <a:lnTo>
                    <a:pt x="995" y="551"/>
                  </a:lnTo>
                  <a:lnTo>
                    <a:pt x="980" y="579"/>
                  </a:lnTo>
                  <a:lnTo>
                    <a:pt x="972" y="592"/>
                  </a:lnTo>
                  <a:lnTo>
                    <a:pt x="963" y="604"/>
                  </a:lnTo>
                  <a:lnTo>
                    <a:pt x="955" y="616"/>
                  </a:lnTo>
                  <a:lnTo>
                    <a:pt x="944" y="627"/>
                  </a:lnTo>
                  <a:lnTo>
                    <a:pt x="933" y="637"/>
                  </a:lnTo>
                  <a:lnTo>
                    <a:pt x="922" y="646"/>
                  </a:lnTo>
                  <a:lnTo>
                    <a:pt x="909" y="655"/>
                  </a:lnTo>
                  <a:lnTo>
                    <a:pt x="895" y="661"/>
                  </a:lnTo>
                  <a:lnTo>
                    <a:pt x="880" y="667"/>
                  </a:lnTo>
                  <a:lnTo>
                    <a:pt x="864" y="671"/>
                  </a:lnTo>
                  <a:lnTo>
                    <a:pt x="846" y="673"/>
                  </a:lnTo>
                  <a:lnTo>
                    <a:pt x="827" y="675"/>
                  </a:lnTo>
                  <a:lnTo>
                    <a:pt x="826" y="667"/>
                  </a:lnTo>
                  <a:lnTo>
                    <a:pt x="824" y="659"/>
                  </a:lnTo>
                  <a:lnTo>
                    <a:pt x="819" y="651"/>
                  </a:lnTo>
                  <a:lnTo>
                    <a:pt x="815" y="641"/>
                  </a:lnTo>
                  <a:lnTo>
                    <a:pt x="803" y="621"/>
                  </a:lnTo>
                  <a:lnTo>
                    <a:pt x="789" y="600"/>
                  </a:lnTo>
                  <a:lnTo>
                    <a:pt x="775" y="579"/>
                  </a:lnTo>
                  <a:lnTo>
                    <a:pt x="763" y="559"/>
                  </a:lnTo>
                  <a:lnTo>
                    <a:pt x="757" y="549"/>
                  </a:lnTo>
                  <a:lnTo>
                    <a:pt x="754" y="539"/>
                  </a:lnTo>
                  <a:lnTo>
                    <a:pt x="752" y="531"/>
                  </a:lnTo>
                  <a:lnTo>
                    <a:pt x="751" y="523"/>
                  </a:lnTo>
                  <a:lnTo>
                    <a:pt x="765" y="503"/>
                  </a:lnTo>
                  <a:lnTo>
                    <a:pt x="779" y="488"/>
                  </a:lnTo>
                  <a:lnTo>
                    <a:pt x="793" y="475"/>
                  </a:lnTo>
                  <a:lnTo>
                    <a:pt x="807" y="464"/>
                  </a:lnTo>
                  <a:lnTo>
                    <a:pt x="821" y="455"/>
                  </a:lnTo>
                  <a:lnTo>
                    <a:pt x="835" y="449"/>
                  </a:lnTo>
                  <a:lnTo>
                    <a:pt x="849" y="444"/>
                  </a:lnTo>
                  <a:lnTo>
                    <a:pt x="863" y="440"/>
                  </a:lnTo>
                  <a:lnTo>
                    <a:pt x="890" y="435"/>
                  </a:lnTo>
                  <a:lnTo>
                    <a:pt x="918" y="430"/>
                  </a:lnTo>
                  <a:lnTo>
                    <a:pt x="931" y="427"/>
                  </a:lnTo>
                  <a:lnTo>
                    <a:pt x="945" y="423"/>
                  </a:lnTo>
                  <a:lnTo>
                    <a:pt x="958" y="418"/>
                  </a:lnTo>
                  <a:lnTo>
                    <a:pt x="972" y="412"/>
                  </a:lnTo>
                  <a:lnTo>
                    <a:pt x="1010" y="373"/>
                  </a:lnTo>
                  <a:lnTo>
                    <a:pt x="1024" y="347"/>
                  </a:lnTo>
                  <a:lnTo>
                    <a:pt x="1042" y="321"/>
                  </a:lnTo>
                  <a:lnTo>
                    <a:pt x="1059" y="297"/>
                  </a:lnTo>
                  <a:lnTo>
                    <a:pt x="1079" y="274"/>
                  </a:lnTo>
                  <a:lnTo>
                    <a:pt x="1099" y="252"/>
                  </a:lnTo>
                  <a:lnTo>
                    <a:pt x="1120" y="232"/>
                  </a:lnTo>
                  <a:lnTo>
                    <a:pt x="1142" y="212"/>
                  </a:lnTo>
                  <a:lnTo>
                    <a:pt x="1165" y="192"/>
                  </a:lnTo>
                  <a:lnTo>
                    <a:pt x="1211" y="154"/>
                  </a:lnTo>
                  <a:lnTo>
                    <a:pt x="1258" y="117"/>
                  </a:lnTo>
                  <a:lnTo>
                    <a:pt x="1282" y="97"/>
                  </a:lnTo>
                  <a:lnTo>
                    <a:pt x="1305" y="79"/>
                  </a:lnTo>
                  <a:lnTo>
                    <a:pt x="1327" y="59"/>
                  </a:lnTo>
                  <a:lnTo>
                    <a:pt x="1348" y="39"/>
                  </a:lnTo>
                  <a:lnTo>
                    <a:pt x="1721" y="39"/>
                  </a:lnTo>
                  <a:lnTo>
                    <a:pt x="1798" y="115"/>
                  </a:lnTo>
                  <a:lnTo>
                    <a:pt x="1946" y="115"/>
                  </a:lnTo>
                  <a:lnTo>
                    <a:pt x="1960" y="128"/>
                  </a:lnTo>
                  <a:lnTo>
                    <a:pt x="1974" y="140"/>
                  </a:lnTo>
                  <a:lnTo>
                    <a:pt x="1988" y="152"/>
                  </a:lnTo>
                  <a:lnTo>
                    <a:pt x="2003" y="162"/>
                  </a:lnTo>
                  <a:lnTo>
                    <a:pt x="2017" y="172"/>
                  </a:lnTo>
                  <a:lnTo>
                    <a:pt x="2031" y="179"/>
                  </a:lnTo>
                  <a:lnTo>
                    <a:pt x="2045" y="187"/>
                  </a:lnTo>
                  <a:lnTo>
                    <a:pt x="2059" y="192"/>
                  </a:lnTo>
                  <a:lnTo>
                    <a:pt x="2073" y="197"/>
                  </a:lnTo>
                  <a:lnTo>
                    <a:pt x="2088" y="200"/>
                  </a:lnTo>
                  <a:lnTo>
                    <a:pt x="2102" y="202"/>
                  </a:lnTo>
                  <a:lnTo>
                    <a:pt x="2116" y="202"/>
                  </a:lnTo>
                  <a:lnTo>
                    <a:pt x="2129" y="201"/>
                  </a:lnTo>
                  <a:lnTo>
                    <a:pt x="2143" y="198"/>
                  </a:lnTo>
                  <a:lnTo>
                    <a:pt x="2157" y="193"/>
                  </a:lnTo>
                  <a:lnTo>
                    <a:pt x="2171" y="187"/>
                  </a:lnTo>
                  <a:lnTo>
                    <a:pt x="2247" y="263"/>
                  </a:lnTo>
                  <a:lnTo>
                    <a:pt x="2171" y="336"/>
                  </a:lnTo>
                  <a:lnTo>
                    <a:pt x="2022" y="336"/>
                  </a:lnTo>
                  <a:lnTo>
                    <a:pt x="1946" y="263"/>
                  </a:lnTo>
                  <a:lnTo>
                    <a:pt x="1908" y="301"/>
                  </a:lnTo>
                  <a:lnTo>
                    <a:pt x="2060" y="450"/>
                  </a:lnTo>
                  <a:lnTo>
                    <a:pt x="2136" y="450"/>
                  </a:lnTo>
                  <a:lnTo>
                    <a:pt x="2144" y="449"/>
                  </a:lnTo>
                  <a:lnTo>
                    <a:pt x="2154" y="443"/>
                  </a:lnTo>
                  <a:lnTo>
                    <a:pt x="2166" y="437"/>
                  </a:lnTo>
                  <a:lnTo>
                    <a:pt x="2180" y="427"/>
                  </a:lnTo>
                  <a:lnTo>
                    <a:pt x="2210" y="403"/>
                  </a:lnTo>
                  <a:lnTo>
                    <a:pt x="2243" y="376"/>
                  </a:lnTo>
                  <a:lnTo>
                    <a:pt x="2273" y="348"/>
                  </a:lnTo>
                  <a:lnTo>
                    <a:pt x="2298" y="324"/>
                  </a:lnTo>
                  <a:lnTo>
                    <a:pt x="2316" y="308"/>
                  </a:lnTo>
                  <a:lnTo>
                    <a:pt x="2323" y="301"/>
                  </a:lnTo>
                  <a:lnTo>
                    <a:pt x="2398" y="301"/>
                  </a:lnTo>
                  <a:lnTo>
                    <a:pt x="2510" y="187"/>
                  </a:lnTo>
                  <a:lnTo>
                    <a:pt x="2585" y="263"/>
                  </a:lnTo>
                  <a:lnTo>
                    <a:pt x="2696" y="149"/>
                  </a:lnTo>
                  <a:lnTo>
                    <a:pt x="2771" y="225"/>
                  </a:lnTo>
                  <a:lnTo>
                    <a:pt x="2786" y="219"/>
                  </a:lnTo>
                  <a:lnTo>
                    <a:pt x="2800" y="213"/>
                  </a:lnTo>
                  <a:lnTo>
                    <a:pt x="2813" y="208"/>
                  </a:lnTo>
                  <a:lnTo>
                    <a:pt x="2827" y="202"/>
                  </a:lnTo>
                  <a:lnTo>
                    <a:pt x="2854" y="195"/>
                  </a:lnTo>
                  <a:lnTo>
                    <a:pt x="2883" y="187"/>
                  </a:lnTo>
                  <a:lnTo>
                    <a:pt x="2911" y="180"/>
                  </a:lnTo>
                  <a:lnTo>
                    <a:pt x="2939" y="172"/>
                  </a:lnTo>
                  <a:lnTo>
                    <a:pt x="2954" y="167"/>
                  </a:lnTo>
                  <a:lnTo>
                    <a:pt x="2968" y="162"/>
                  </a:lnTo>
                  <a:lnTo>
                    <a:pt x="2982" y="156"/>
                  </a:lnTo>
                  <a:lnTo>
                    <a:pt x="2996" y="149"/>
                  </a:lnTo>
                  <a:lnTo>
                    <a:pt x="2886" y="39"/>
                  </a:lnTo>
                  <a:lnTo>
                    <a:pt x="2927" y="53"/>
                  </a:lnTo>
                  <a:lnTo>
                    <a:pt x="2970" y="67"/>
                  </a:lnTo>
                  <a:lnTo>
                    <a:pt x="3012" y="79"/>
                  </a:lnTo>
                  <a:lnTo>
                    <a:pt x="3057" y="91"/>
                  </a:lnTo>
                  <a:lnTo>
                    <a:pt x="3080" y="96"/>
                  </a:lnTo>
                  <a:lnTo>
                    <a:pt x="3103" y="101"/>
                  </a:lnTo>
                  <a:lnTo>
                    <a:pt x="3127" y="105"/>
                  </a:lnTo>
                  <a:lnTo>
                    <a:pt x="3152" y="108"/>
                  </a:lnTo>
                  <a:lnTo>
                    <a:pt x="3177" y="111"/>
                  </a:lnTo>
                  <a:lnTo>
                    <a:pt x="3204" y="113"/>
                  </a:lnTo>
                  <a:lnTo>
                    <a:pt x="3231" y="114"/>
                  </a:lnTo>
                  <a:lnTo>
                    <a:pt x="3259" y="115"/>
                  </a:lnTo>
                  <a:lnTo>
                    <a:pt x="3260" y="107"/>
                  </a:lnTo>
                  <a:lnTo>
                    <a:pt x="3261" y="101"/>
                  </a:lnTo>
                  <a:lnTo>
                    <a:pt x="3262" y="93"/>
                  </a:lnTo>
                  <a:lnTo>
                    <a:pt x="3265" y="87"/>
                  </a:lnTo>
                  <a:lnTo>
                    <a:pt x="3271" y="72"/>
                  </a:lnTo>
                  <a:lnTo>
                    <a:pt x="3279" y="58"/>
                  </a:lnTo>
                  <a:lnTo>
                    <a:pt x="3285" y="43"/>
                  </a:lnTo>
                  <a:lnTo>
                    <a:pt x="3292" y="29"/>
                  </a:lnTo>
                  <a:lnTo>
                    <a:pt x="3294" y="22"/>
                  </a:lnTo>
                  <a:lnTo>
                    <a:pt x="3295" y="15"/>
                  </a:lnTo>
                  <a:lnTo>
                    <a:pt x="3297" y="8"/>
                  </a:lnTo>
                  <a:lnTo>
                    <a:pt x="3297" y="0"/>
                  </a:lnTo>
                  <a:lnTo>
                    <a:pt x="3484" y="187"/>
                  </a:lnTo>
                  <a:lnTo>
                    <a:pt x="3482" y="195"/>
                  </a:lnTo>
                  <a:lnTo>
                    <a:pt x="3480" y="203"/>
                  </a:lnTo>
                  <a:lnTo>
                    <a:pt x="3477" y="212"/>
                  </a:lnTo>
                  <a:lnTo>
                    <a:pt x="3472" y="221"/>
                  </a:lnTo>
                  <a:lnTo>
                    <a:pt x="3460" y="241"/>
                  </a:lnTo>
                  <a:lnTo>
                    <a:pt x="3445" y="261"/>
                  </a:lnTo>
                  <a:lnTo>
                    <a:pt x="3431" y="282"/>
                  </a:lnTo>
                  <a:lnTo>
                    <a:pt x="3419" y="301"/>
                  </a:lnTo>
                  <a:lnTo>
                    <a:pt x="3415" y="311"/>
                  </a:lnTo>
                  <a:lnTo>
                    <a:pt x="3410" y="320"/>
                  </a:lnTo>
                  <a:lnTo>
                    <a:pt x="3408" y="329"/>
                  </a:lnTo>
                  <a:lnTo>
                    <a:pt x="3407" y="336"/>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5" name="Freeform 45"/>
            <p:cNvSpPr>
              <a:spLocks/>
            </p:cNvSpPr>
            <p:nvPr/>
          </p:nvSpPr>
          <p:spPr bwMode="auto">
            <a:xfrm>
              <a:off x="4129088" y="2519363"/>
              <a:ext cx="109538" cy="26988"/>
            </a:xfrm>
            <a:custGeom>
              <a:avLst/>
              <a:gdLst/>
              <a:ahLst/>
              <a:cxnLst>
                <a:cxn ang="0">
                  <a:pos x="411" y="26"/>
                </a:cxn>
                <a:cxn ang="0">
                  <a:pos x="390" y="21"/>
                </a:cxn>
                <a:cxn ang="0">
                  <a:pos x="367" y="15"/>
                </a:cxn>
                <a:cxn ang="0">
                  <a:pos x="342" y="11"/>
                </a:cxn>
                <a:cxn ang="0">
                  <a:pos x="317" y="7"/>
                </a:cxn>
                <a:cxn ang="0">
                  <a:pos x="289" y="5"/>
                </a:cxn>
                <a:cxn ang="0">
                  <a:pos x="262" y="2"/>
                </a:cxn>
                <a:cxn ang="0">
                  <a:pos x="235" y="1"/>
                </a:cxn>
                <a:cxn ang="0">
                  <a:pos x="206" y="0"/>
                </a:cxn>
                <a:cxn ang="0">
                  <a:pos x="179" y="1"/>
                </a:cxn>
                <a:cxn ang="0">
                  <a:pos x="151" y="2"/>
                </a:cxn>
                <a:cxn ang="0">
                  <a:pos x="123" y="5"/>
                </a:cxn>
                <a:cxn ang="0">
                  <a:pos x="96" y="7"/>
                </a:cxn>
                <a:cxn ang="0">
                  <a:pos x="70" y="11"/>
                </a:cxn>
                <a:cxn ang="0">
                  <a:pos x="46" y="15"/>
                </a:cxn>
                <a:cxn ang="0">
                  <a:pos x="22" y="21"/>
                </a:cxn>
                <a:cxn ang="0">
                  <a:pos x="0" y="26"/>
                </a:cxn>
                <a:cxn ang="0">
                  <a:pos x="76" y="99"/>
                </a:cxn>
                <a:cxn ang="0">
                  <a:pos x="119" y="99"/>
                </a:cxn>
                <a:cxn ang="0">
                  <a:pos x="165" y="98"/>
                </a:cxn>
                <a:cxn ang="0">
                  <a:pos x="188" y="97"/>
                </a:cxn>
                <a:cxn ang="0">
                  <a:pos x="211" y="95"/>
                </a:cxn>
                <a:cxn ang="0">
                  <a:pos x="235" y="93"/>
                </a:cxn>
                <a:cxn ang="0">
                  <a:pos x="258" y="90"/>
                </a:cxn>
                <a:cxn ang="0">
                  <a:pos x="281" y="86"/>
                </a:cxn>
                <a:cxn ang="0">
                  <a:pos x="302" y="81"/>
                </a:cxn>
                <a:cxn ang="0">
                  <a:pos x="323" y="75"/>
                </a:cxn>
                <a:cxn ang="0">
                  <a:pos x="344" y="69"/>
                </a:cxn>
                <a:cxn ang="0">
                  <a:pos x="362" y="60"/>
                </a:cxn>
                <a:cxn ang="0">
                  <a:pos x="380" y="50"/>
                </a:cxn>
                <a:cxn ang="0">
                  <a:pos x="388" y="45"/>
                </a:cxn>
                <a:cxn ang="0">
                  <a:pos x="396" y="39"/>
                </a:cxn>
                <a:cxn ang="0">
                  <a:pos x="404" y="33"/>
                </a:cxn>
                <a:cxn ang="0">
                  <a:pos x="411" y="26"/>
                </a:cxn>
              </a:cxnLst>
              <a:rect l="0" t="0" r="r" b="b"/>
              <a:pathLst>
                <a:path w="411" h="99">
                  <a:moveTo>
                    <a:pt x="411" y="26"/>
                  </a:moveTo>
                  <a:lnTo>
                    <a:pt x="390" y="21"/>
                  </a:lnTo>
                  <a:lnTo>
                    <a:pt x="367" y="15"/>
                  </a:lnTo>
                  <a:lnTo>
                    <a:pt x="342" y="11"/>
                  </a:lnTo>
                  <a:lnTo>
                    <a:pt x="317" y="7"/>
                  </a:lnTo>
                  <a:lnTo>
                    <a:pt x="289" y="5"/>
                  </a:lnTo>
                  <a:lnTo>
                    <a:pt x="262" y="2"/>
                  </a:lnTo>
                  <a:lnTo>
                    <a:pt x="235" y="1"/>
                  </a:lnTo>
                  <a:lnTo>
                    <a:pt x="206" y="0"/>
                  </a:lnTo>
                  <a:lnTo>
                    <a:pt x="179" y="1"/>
                  </a:lnTo>
                  <a:lnTo>
                    <a:pt x="151" y="2"/>
                  </a:lnTo>
                  <a:lnTo>
                    <a:pt x="123" y="5"/>
                  </a:lnTo>
                  <a:lnTo>
                    <a:pt x="96" y="7"/>
                  </a:lnTo>
                  <a:lnTo>
                    <a:pt x="70" y="11"/>
                  </a:lnTo>
                  <a:lnTo>
                    <a:pt x="46" y="15"/>
                  </a:lnTo>
                  <a:lnTo>
                    <a:pt x="22" y="21"/>
                  </a:lnTo>
                  <a:lnTo>
                    <a:pt x="0" y="26"/>
                  </a:lnTo>
                  <a:lnTo>
                    <a:pt x="76" y="99"/>
                  </a:lnTo>
                  <a:lnTo>
                    <a:pt x="119" y="99"/>
                  </a:lnTo>
                  <a:lnTo>
                    <a:pt x="165" y="98"/>
                  </a:lnTo>
                  <a:lnTo>
                    <a:pt x="188" y="97"/>
                  </a:lnTo>
                  <a:lnTo>
                    <a:pt x="211" y="95"/>
                  </a:lnTo>
                  <a:lnTo>
                    <a:pt x="235" y="93"/>
                  </a:lnTo>
                  <a:lnTo>
                    <a:pt x="258" y="90"/>
                  </a:lnTo>
                  <a:lnTo>
                    <a:pt x="281" y="86"/>
                  </a:lnTo>
                  <a:lnTo>
                    <a:pt x="302" y="81"/>
                  </a:lnTo>
                  <a:lnTo>
                    <a:pt x="323" y="75"/>
                  </a:lnTo>
                  <a:lnTo>
                    <a:pt x="344" y="69"/>
                  </a:lnTo>
                  <a:lnTo>
                    <a:pt x="362" y="60"/>
                  </a:lnTo>
                  <a:lnTo>
                    <a:pt x="380" y="50"/>
                  </a:lnTo>
                  <a:lnTo>
                    <a:pt x="388" y="45"/>
                  </a:lnTo>
                  <a:lnTo>
                    <a:pt x="396" y="39"/>
                  </a:lnTo>
                  <a:lnTo>
                    <a:pt x="404" y="33"/>
                  </a:lnTo>
                  <a:lnTo>
                    <a:pt x="411" y="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6" name="Freeform 46"/>
            <p:cNvSpPr>
              <a:spLocks/>
            </p:cNvSpPr>
            <p:nvPr/>
          </p:nvSpPr>
          <p:spPr bwMode="auto">
            <a:xfrm>
              <a:off x="4129088" y="2519363"/>
              <a:ext cx="109538" cy="26988"/>
            </a:xfrm>
            <a:custGeom>
              <a:avLst/>
              <a:gdLst/>
              <a:ahLst/>
              <a:cxnLst>
                <a:cxn ang="0">
                  <a:pos x="411" y="26"/>
                </a:cxn>
                <a:cxn ang="0">
                  <a:pos x="390" y="21"/>
                </a:cxn>
                <a:cxn ang="0">
                  <a:pos x="367" y="15"/>
                </a:cxn>
                <a:cxn ang="0">
                  <a:pos x="342" y="11"/>
                </a:cxn>
                <a:cxn ang="0">
                  <a:pos x="317" y="7"/>
                </a:cxn>
                <a:cxn ang="0">
                  <a:pos x="289" y="5"/>
                </a:cxn>
                <a:cxn ang="0">
                  <a:pos x="262" y="2"/>
                </a:cxn>
                <a:cxn ang="0">
                  <a:pos x="235" y="1"/>
                </a:cxn>
                <a:cxn ang="0">
                  <a:pos x="206" y="0"/>
                </a:cxn>
                <a:cxn ang="0">
                  <a:pos x="179" y="1"/>
                </a:cxn>
                <a:cxn ang="0">
                  <a:pos x="151" y="2"/>
                </a:cxn>
                <a:cxn ang="0">
                  <a:pos x="123" y="5"/>
                </a:cxn>
                <a:cxn ang="0">
                  <a:pos x="96" y="7"/>
                </a:cxn>
                <a:cxn ang="0">
                  <a:pos x="70" y="11"/>
                </a:cxn>
                <a:cxn ang="0">
                  <a:pos x="46" y="15"/>
                </a:cxn>
                <a:cxn ang="0">
                  <a:pos x="22" y="21"/>
                </a:cxn>
                <a:cxn ang="0">
                  <a:pos x="0" y="26"/>
                </a:cxn>
                <a:cxn ang="0">
                  <a:pos x="76" y="99"/>
                </a:cxn>
                <a:cxn ang="0">
                  <a:pos x="119" y="99"/>
                </a:cxn>
                <a:cxn ang="0">
                  <a:pos x="165" y="98"/>
                </a:cxn>
                <a:cxn ang="0">
                  <a:pos x="188" y="97"/>
                </a:cxn>
                <a:cxn ang="0">
                  <a:pos x="211" y="95"/>
                </a:cxn>
                <a:cxn ang="0">
                  <a:pos x="235" y="93"/>
                </a:cxn>
                <a:cxn ang="0">
                  <a:pos x="258" y="90"/>
                </a:cxn>
                <a:cxn ang="0">
                  <a:pos x="281" y="86"/>
                </a:cxn>
                <a:cxn ang="0">
                  <a:pos x="302" y="81"/>
                </a:cxn>
                <a:cxn ang="0">
                  <a:pos x="323" y="75"/>
                </a:cxn>
                <a:cxn ang="0">
                  <a:pos x="344" y="69"/>
                </a:cxn>
                <a:cxn ang="0">
                  <a:pos x="362" y="60"/>
                </a:cxn>
                <a:cxn ang="0">
                  <a:pos x="380" y="50"/>
                </a:cxn>
                <a:cxn ang="0">
                  <a:pos x="388" y="45"/>
                </a:cxn>
                <a:cxn ang="0">
                  <a:pos x="396" y="39"/>
                </a:cxn>
                <a:cxn ang="0">
                  <a:pos x="404" y="33"/>
                </a:cxn>
                <a:cxn ang="0">
                  <a:pos x="411" y="26"/>
                </a:cxn>
              </a:cxnLst>
              <a:rect l="0" t="0" r="r" b="b"/>
              <a:pathLst>
                <a:path w="411" h="99">
                  <a:moveTo>
                    <a:pt x="411" y="26"/>
                  </a:moveTo>
                  <a:lnTo>
                    <a:pt x="390" y="21"/>
                  </a:lnTo>
                  <a:lnTo>
                    <a:pt x="367" y="15"/>
                  </a:lnTo>
                  <a:lnTo>
                    <a:pt x="342" y="11"/>
                  </a:lnTo>
                  <a:lnTo>
                    <a:pt x="317" y="7"/>
                  </a:lnTo>
                  <a:lnTo>
                    <a:pt x="289" y="5"/>
                  </a:lnTo>
                  <a:lnTo>
                    <a:pt x="262" y="2"/>
                  </a:lnTo>
                  <a:lnTo>
                    <a:pt x="235" y="1"/>
                  </a:lnTo>
                  <a:lnTo>
                    <a:pt x="206" y="0"/>
                  </a:lnTo>
                  <a:lnTo>
                    <a:pt x="179" y="1"/>
                  </a:lnTo>
                  <a:lnTo>
                    <a:pt x="151" y="2"/>
                  </a:lnTo>
                  <a:lnTo>
                    <a:pt x="123" y="5"/>
                  </a:lnTo>
                  <a:lnTo>
                    <a:pt x="96" y="7"/>
                  </a:lnTo>
                  <a:lnTo>
                    <a:pt x="70" y="11"/>
                  </a:lnTo>
                  <a:lnTo>
                    <a:pt x="46" y="15"/>
                  </a:lnTo>
                  <a:lnTo>
                    <a:pt x="22" y="21"/>
                  </a:lnTo>
                  <a:lnTo>
                    <a:pt x="0" y="26"/>
                  </a:lnTo>
                  <a:lnTo>
                    <a:pt x="76" y="99"/>
                  </a:lnTo>
                  <a:lnTo>
                    <a:pt x="119" y="99"/>
                  </a:lnTo>
                  <a:lnTo>
                    <a:pt x="165" y="98"/>
                  </a:lnTo>
                  <a:lnTo>
                    <a:pt x="188" y="97"/>
                  </a:lnTo>
                  <a:lnTo>
                    <a:pt x="211" y="95"/>
                  </a:lnTo>
                  <a:lnTo>
                    <a:pt x="235" y="93"/>
                  </a:lnTo>
                  <a:lnTo>
                    <a:pt x="258" y="90"/>
                  </a:lnTo>
                  <a:lnTo>
                    <a:pt x="281" y="86"/>
                  </a:lnTo>
                  <a:lnTo>
                    <a:pt x="302" y="81"/>
                  </a:lnTo>
                  <a:lnTo>
                    <a:pt x="323" y="75"/>
                  </a:lnTo>
                  <a:lnTo>
                    <a:pt x="344" y="69"/>
                  </a:lnTo>
                  <a:lnTo>
                    <a:pt x="362" y="60"/>
                  </a:lnTo>
                  <a:lnTo>
                    <a:pt x="380" y="50"/>
                  </a:lnTo>
                  <a:lnTo>
                    <a:pt x="388" y="45"/>
                  </a:lnTo>
                  <a:lnTo>
                    <a:pt x="396" y="39"/>
                  </a:lnTo>
                  <a:lnTo>
                    <a:pt x="404" y="33"/>
                  </a:lnTo>
                  <a:lnTo>
                    <a:pt x="411" y="26"/>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7" name="Freeform 47"/>
            <p:cNvSpPr>
              <a:spLocks/>
            </p:cNvSpPr>
            <p:nvPr/>
          </p:nvSpPr>
          <p:spPr bwMode="auto">
            <a:xfrm>
              <a:off x="4257675" y="2655888"/>
              <a:ext cx="50800" cy="58738"/>
            </a:xfrm>
            <a:custGeom>
              <a:avLst/>
              <a:gdLst/>
              <a:ahLst/>
              <a:cxnLst>
                <a:cxn ang="0">
                  <a:pos x="186" y="0"/>
                </a:cxn>
                <a:cxn ang="0">
                  <a:pos x="185" y="14"/>
                </a:cxn>
                <a:cxn ang="0">
                  <a:pos x="181" y="33"/>
                </a:cxn>
                <a:cxn ang="0">
                  <a:pos x="175" y="51"/>
                </a:cxn>
                <a:cxn ang="0">
                  <a:pos x="170" y="72"/>
                </a:cxn>
                <a:cxn ang="0">
                  <a:pos x="163" y="93"/>
                </a:cxn>
                <a:cxn ang="0">
                  <a:pos x="158" y="112"/>
                </a:cxn>
                <a:cxn ang="0">
                  <a:pos x="153" y="130"/>
                </a:cxn>
                <a:cxn ang="0">
                  <a:pos x="152" y="145"/>
                </a:cxn>
                <a:cxn ang="0">
                  <a:pos x="138" y="145"/>
                </a:cxn>
                <a:cxn ang="0">
                  <a:pos x="125" y="147"/>
                </a:cxn>
                <a:cxn ang="0">
                  <a:pos x="113" y="149"/>
                </a:cxn>
                <a:cxn ang="0">
                  <a:pos x="101" y="152"/>
                </a:cxn>
                <a:cxn ang="0">
                  <a:pos x="90" y="156"/>
                </a:cxn>
                <a:cxn ang="0">
                  <a:pos x="80" y="160"/>
                </a:cxn>
                <a:cxn ang="0">
                  <a:pos x="71" y="165"/>
                </a:cxn>
                <a:cxn ang="0">
                  <a:pos x="62" y="170"/>
                </a:cxn>
                <a:cxn ang="0">
                  <a:pos x="44" y="182"/>
                </a:cxn>
                <a:cxn ang="0">
                  <a:pos x="29" y="194"/>
                </a:cxn>
                <a:cxn ang="0">
                  <a:pos x="14" y="207"/>
                </a:cxn>
                <a:cxn ang="0">
                  <a:pos x="0" y="221"/>
                </a:cxn>
                <a:cxn ang="0">
                  <a:pos x="1" y="207"/>
                </a:cxn>
                <a:cxn ang="0">
                  <a:pos x="2" y="195"/>
                </a:cxn>
                <a:cxn ang="0">
                  <a:pos x="3" y="185"/>
                </a:cxn>
                <a:cxn ang="0">
                  <a:pos x="5" y="176"/>
                </a:cxn>
                <a:cxn ang="0">
                  <a:pos x="9" y="159"/>
                </a:cxn>
                <a:cxn ang="0">
                  <a:pos x="14" y="145"/>
                </a:cxn>
                <a:cxn ang="0">
                  <a:pos x="16" y="139"/>
                </a:cxn>
                <a:cxn ang="0">
                  <a:pos x="17" y="131"/>
                </a:cxn>
                <a:cxn ang="0">
                  <a:pos x="17" y="123"/>
                </a:cxn>
                <a:cxn ang="0">
                  <a:pos x="16" y="116"/>
                </a:cxn>
                <a:cxn ang="0">
                  <a:pos x="14" y="107"/>
                </a:cxn>
                <a:cxn ang="0">
                  <a:pos x="11" y="96"/>
                </a:cxn>
                <a:cxn ang="0">
                  <a:pos x="6" y="85"/>
                </a:cxn>
                <a:cxn ang="0">
                  <a:pos x="0" y="72"/>
                </a:cxn>
                <a:cxn ang="0">
                  <a:pos x="7" y="72"/>
                </a:cxn>
                <a:cxn ang="0">
                  <a:pos x="16" y="69"/>
                </a:cxn>
                <a:cxn ang="0">
                  <a:pos x="25" y="65"/>
                </a:cxn>
                <a:cxn ang="0">
                  <a:pos x="35" y="61"/>
                </a:cxn>
                <a:cxn ang="0">
                  <a:pos x="56" y="49"/>
                </a:cxn>
                <a:cxn ang="0">
                  <a:pos x="80" y="36"/>
                </a:cxn>
                <a:cxn ang="0">
                  <a:pos x="105" y="23"/>
                </a:cxn>
                <a:cxn ang="0">
                  <a:pos x="132" y="11"/>
                </a:cxn>
                <a:cxn ang="0">
                  <a:pos x="146" y="7"/>
                </a:cxn>
                <a:cxn ang="0">
                  <a:pos x="159" y="3"/>
                </a:cxn>
                <a:cxn ang="0">
                  <a:pos x="173" y="1"/>
                </a:cxn>
                <a:cxn ang="0">
                  <a:pos x="186" y="0"/>
                </a:cxn>
              </a:cxnLst>
              <a:rect l="0" t="0" r="r" b="b"/>
              <a:pathLst>
                <a:path w="186" h="221">
                  <a:moveTo>
                    <a:pt x="186" y="0"/>
                  </a:moveTo>
                  <a:lnTo>
                    <a:pt x="185" y="14"/>
                  </a:lnTo>
                  <a:lnTo>
                    <a:pt x="181" y="33"/>
                  </a:lnTo>
                  <a:lnTo>
                    <a:pt x="175" y="51"/>
                  </a:lnTo>
                  <a:lnTo>
                    <a:pt x="170" y="72"/>
                  </a:lnTo>
                  <a:lnTo>
                    <a:pt x="163" y="93"/>
                  </a:lnTo>
                  <a:lnTo>
                    <a:pt x="158" y="112"/>
                  </a:lnTo>
                  <a:lnTo>
                    <a:pt x="153" y="130"/>
                  </a:lnTo>
                  <a:lnTo>
                    <a:pt x="152" y="145"/>
                  </a:lnTo>
                  <a:lnTo>
                    <a:pt x="138" y="145"/>
                  </a:lnTo>
                  <a:lnTo>
                    <a:pt x="125" y="147"/>
                  </a:lnTo>
                  <a:lnTo>
                    <a:pt x="113" y="149"/>
                  </a:lnTo>
                  <a:lnTo>
                    <a:pt x="101" y="152"/>
                  </a:lnTo>
                  <a:lnTo>
                    <a:pt x="90" y="156"/>
                  </a:lnTo>
                  <a:lnTo>
                    <a:pt x="80" y="160"/>
                  </a:lnTo>
                  <a:lnTo>
                    <a:pt x="71" y="165"/>
                  </a:lnTo>
                  <a:lnTo>
                    <a:pt x="62" y="170"/>
                  </a:lnTo>
                  <a:lnTo>
                    <a:pt x="44" y="182"/>
                  </a:lnTo>
                  <a:lnTo>
                    <a:pt x="29" y="194"/>
                  </a:lnTo>
                  <a:lnTo>
                    <a:pt x="14" y="207"/>
                  </a:lnTo>
                  <a:lnTo>
                    <a:pt x="0" y="221"/>
                  </a:lnTo>
                  <a:lnTo>
                    <a:pt x="1" y="207"/>
                  </a:lnTo>
                  <a:lnTo>
                    <a:pt x="2" y="195"/>
                  </a:lnTo>
                  <a:lnTo>
                    <a:pt x="3" y="185"/>
                  </a:lnTo>
                  <a:lnTo>
                    <a:pt x="5" y="176"/>
                  </a:lnTo>
                  <a:lnTo>
                    <a:pt x="9" y="159"/>
                  </a:lnTo>
                  <a:lnTo>
                    <a:pt x="14" y="145"/>
                  </a:lnTo>
                  <a:lnTo>
                    <a:pt x="16" y="139"/>
                  </a:lnTo>
                  <a:lnTo>
                    <a:pt x="17" y="131"/>
                  </a:lnTo>
                  <a:lnTo>
                    <a:pt x="17" y="123"/>
                  </a:lnTo>
                  <a:lnTo>
                    <a:pt x="16" y="116"/>
                  </a:lnTo>
                  <a:lnTo>
                    <a:pt x="14" y="107"/>
                  </a:lnTo>
                  <a:lnTo>
                    <a:pt x="11" y="96"/>
                  </a:lnTo>
                  <a:lnTo>
                    <a:pt x="6" y="85"/>
                  </a:lnTo>
                  <a:lnTo>
                    <a:pt x="0" y="72"/>
                  </a:lnTo>
                  <a:lnTo>
                    <a:pt x="7" y="72"/>
                  </a:lnTo>
                  <a:lnTo>
                    <a:pt x="16" y="69"/>
                  </a:lnTo>
                  <a:lnTo>
                    <a:pt x="25" y="65"/>
                  </a:lnTo>
                  <a:lnTo>
                    <a:pt x="35" y="61"/>
                  </a:lnTo>
                  <a:lnTo>
                    <a:pt x="56" y="49"/>
                  </a:lnTo>
                  <a:lnTo>
                    <a:pt x="80" y="36"/>
                  </a:lnTo>
                  <a:lnTo>
                    <a:pt x="105" y="23"/>
                  </a:lnTo>
                  <a:lnTo>
                    <a:pt x="132" y="11"/>
                  </a:lnTo>
                  <a:lnTo>
                    <a:pt x="146" y="7"/>
                  </a:lnTo>
                  <a:lnTo>
                    <a:pt x="159" y="3"/>
                  </a:lnTo>
                  <a:lnTo>
                    <a:pt x="173" y="1"/>
                  </a:lnTo>
                  <a:lnTo>
                    <a:pt x="18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8" name="Freeform 48"/>
            <p:cNvSpPr>
              <a:spLocks/>
            </p:cNvSpPr>
            <p:nvPr/>
          </p:nvSpPr>
          <p:spPr bwMode="auto">
            <a:xfrm>
              <a:off x="4257675" y="2655888"/>
              <a:ext cx="50800" cy="58738"/>
            </a:xfrm>
            <a:custGeom>
              <a:avLst/>
              <a:gdLst/>
              <a:ahLst/>
              <a:cxnLst>
                <a:cxn ang="0">
                  <a:pos x="186" y="0"/>
                </a:cxn>
                <a:cxn ang="0">
                  <a:pos x="185" y="14"/>
                </a:cxn>
                <a:cxn ang="0">
                  <a:pos x="181" y="33"/>
                </a:cxn>
                <a:cxn ang="0">
                  <a:pos x="175" y="51"/>
                </a:cxn>
                <a:cxn ang="0">
                  <a:pos x="170" y="72"/>
                </a:cxn>
                <a:cxn ang="0">
                  <a:pos x="163" y="93"/>
                </a:cxn>
                <a:cxn ang="0">
                  <a:pos x="158" y="112"/>
                </a:cxn>
                <a:cxn ang="0">
                  <a:pos x="153" y="130"/>
                </a:cxn>
                <a:cxn ang="0">
                  <a:pos x="152" y="145"/>
                </a:cxn>
                <a:cxn ang="0">
                  <a:pos x="138" y="145"/>
                </a:cxn>
                <a:cxn ang="0">
                  <a:pos x="125" y="147"/>
                </a:cxn>
                <a:cxn ang="0">
                  <a:pos x="113" y="149"/>
                </a:cxn>
                <a:cxn ang="0">
                  <a:pos x="101" y="152"/>
                </a:cxn>
                <a:cxn ang="0">
                  <a:pos x="90" y="156"/>
                </a:cxn>
                <a:cxn ang="0">
                  <a:pos x="80" y="160"/>
                </a:cxn>
                <a:cxn ang="0">
                  <a:pos x="71" y="165"/>
                </a:cxn>
                <a:cxn ang="0">
                  <a:pos x="62" y="170"/>
                </a:cxn>
                <a:cxn ang="0">
                  <a:pos x="44" y="182"/>
                </a:cxn>
                <a:cxn ang="0">
                  <a:pos x="29" y="194"/>
                </a:cxn>
                <a:cxn ang="0">
                  <a:pos x="14" y="207"/>
                </a:cxn>
                <a:cxn ang="0">
                  <a:pos x="0" y="221"/>
                </a:cxn>
                <a:cxn ang="0">
                  <a:pos x="1" y="207"/>
                </a:cxn>
                <a:cxn ang="0">
                  <a:pos x="2" y="195"/>
                </a:cxn>
                <a:cxn ang="0">
                  <a:pos x="3" y="185"/>
                </a:cxn>
                <a:cxn ang="0">
                  <a:pos x="5" y="176"/>
                </a:cxn>
                <a:cxn ang="0">
                  <a:pos x="9" y="159"/>
                </a:cxn>
                <a:cxn ang="0">
                  <a:pos x="14" y="145"/>
                </a:cxn>
                <a:cxn ang="0">
                  <a:pos x="16" y="139"/>
                </a:cxn>
                <a:cxn ang="0">
                  <a:pos x="17" y="131"/>
                </a:cxn>
                <a:cxn ang="0">
                  <a:pos x="17" y="123"/>
                </a:cxn>
                <a:cxn ang="0">
                  <a:pos x="16" y="116"/>
                </a:cxn>
                <a:cxn ang="0">
                  <a:pos x="14" y="107"/>
                </a:cxn>
                <a:cxn ang="0">
                  <a:pos x="11" y="96"/>
                </a:cxn>
                <a:cxn ang="0">
                  <a:pos x="6" y="85"/>
                </a:cxn>
                <a:cxn ang="0">
                  <a:pos x="0" y="72"/>
                </a:cxn>
                <a:cxn ang="0">
                  <a:pos x="7" y="72"/>
                </a:cxn>
                <a:cxn ang="0">
                  <a:pos x="16" y="69"/>
                </a:cxn>
                <a:cxn ang="0">
                  <a:pos x="25" y="65"/>
                </a:cxn>
                <a:cxn ang="0">
                  <a:pos x="35" y="61"/>
                </a:cxn>
                <a:cxn ang="0">
                  <a:pos x="56" y="49"/>
                </a:cxn>
                <a:cxn ang="0">
                  <a:pos x="80" y="36"/>
                </a:cxn>
                <a:cxn ang="0">
                  <a:pos x="105" y="23"/>
                </a:cxn>
                <a:cxn ang="0">
                  <a:pos x="132" y="11"/>
                </a:cxn>
                <a:cxn ang="0">
                  <a:pos x="146" y="7"/>
                </a:cxn>
                <a:cxn ang="0">
                  <a:pos x="159" y="3"/>
                </a:cxn>
                <a:cxn ang="0">
                  <a:pos x="173" y="1"/>
                </a:cxn>
                <a:cxn ang="0">
                  <a:pos x="186" y="0"/>
                </a:cxn>
              </a:cxnLst>
              <a:rect l="0" t="0" r="r" b="b"/>
              <a:pathLst>
                <a:path w="186" h="221">
                  <a:moveTo>
                    <a:pt x="186" y="0"/>
                  </a:moveTo>
                  <a:lnTo>
                    <a:pt x="185" y="14"/>
                  </a:lnTo>
                  <a:lnTo>
                    <a:pt x="181" y="33"/>
                  </a:lnTo>
                  <a:lnTo>
                    <a:pt x="175" y="51"/>
                  </a:lnTo>
                  <a:lnTo>
                    <a:pt x="170" y="72"/>
                  </a:lnTo>
                  <a:lnTo>
                    <a:pt x="163" y="93"/>
                  </a:lnTo>
                  <a:lnTo>
                    <a:pt x="158" y="112"/>
                  </a:lnTo>
                  <a:lnTo>
                    <a:pt x="153" y="130"/>
                  </a:lnTo>
                  <a:lnTo>
                    <a:pt x="152" y="145"/>
                  </a:lnTo>
                  <a:lnTo>
                    <a:pt x="138" y="145"/>
                  </a:lnTo>
                  <a:lnTo>
                    <a:pt x="125" y="147"/>
                  </a:lnTo>
                  <a:lnTo>
                    <a:pt x="113" y="149"/>
                  </a:lnTo>
                  <a:lnTo>
                    <a:pt x="101" y="152"/>
                  </a:lnTo>
                  <a:lnTo>
                    <a:pt x="90" y="156"/>
                  </a:lnTo>
                  <a:lnTo>
                    <a:pt x="80" y="160"/>
                  </a:lnTo>
                  <a:lnTo>
                    <a:pt x="71" y="165"/>
                  </a:lnTo>
                  <a:lnTo>
                    <a:pt x="62" y="170"/>
                  </a:lnTo>
                  <a:lnTo>
                    <a:pt x="44" y="182"/>
                  </a:lnTo>
                  <a:lnTo>
                    <a:pt x="29" y="194"/>
                  </a:lnTo>
                  <a:lnTo>
                    <a:pt x="14" y="207"/>
                  </a:lnTo>
                  <a:lnTo>
                    <a:pt x="0" y="221"/>
                  </a:lnTo>
                  <a:lnTo>
                    <a:pt x="1" y="207"/>
                  </a:lnTo>
                  <a:lnTo>
                    <a:pt x="2" y="195"/>
                  </a:lnTo>
                  <a:lnTo>
                    <a:pt x="3" y="185"/>
                  </a:lnTo>
                  <a:lnTo>
                    <a:pt x="5" y="176"/>
                  </a:lnTo>
                  <a:lnTo>
                    <a:pt x="9" y="159"/>
                  </a:lnTo>
                  <a:lnTo>
                    <a:pt x="14" y="145"/>
                  </a:lnTo>
                  <a:lnTo>
                    <a:pt x="16" y="139"/>
                  </a:lnTo>
                  <a:lnTo>
                    <a:pt x="17" y="131"/>
                  </a:lnTo>
                  <a:lnTo>
                    <a:pt x="17" y="123"/>
                  </a:lnTo>
                  <a:lnTo>
                    <a:pt x="16" y="116"/>
                  </a:lnTo>
                  <a:lnTo>
                    <a:pt x="14" y="107"/>
                  </a:lnTo>
                  <a:lnTo>
                    <a:pt x="11" y="96"/>
                  </a:lnTo>
                  <a:lnTo>
                    <a:pt x="6" y="85"/>
                  </a:lnTo>
                  <a:lnTo>
                    <a:pt x="0" y="72"/>
                  </a:lnTo>
                  <a:lnTo>
                    <a:pt x="7" y="72"/>
                  </a:lnTo>
                  <a:lnTo>
                    <a:pt x="16" y="69"/>
                  </a:lnTo>
                  <a:lnTo>
                    <a:pt x="25" y="65"/>
                  </a:lnTo>
                  <a:lnTo>
                    <a:pt x="35" y="61"/>
                  </a:lnTo>
                  <a:lnTo>
                    <a:pt x="56" y="49"/>
                  </a:lnTo>
                  <a:lnTo>
                    <a:pt x="80" y="36"/>
                  </a:lnTo>
                  <a:lnTo>
                    <a:pt x="105" y="23"/>
                  </a:lnTo>
                  <a:lnTo>
                    <a:pt x="132" y="11"/>
                  </a:lnTo>
                  <a:lnTo>
                    <a:pt x="146" y="7"/>
                  </a:lnTo>
                  <a:lnTo>
                    <a:pt x="159" y="3"/>
                  </a:lnTo>
                  <a:lnTo>
                    <a:pt x="173" y="1"/>
                  </a:lnTo>
                  <a:lnTo>
                    <a:pt x="186" y="0"/>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9" name="Freeform 49"/>
            <p:cNvSpPr>
              <a:spLocks/>
            </p:cNvSpPr>
            <p:nvPr/>
          </p:nvSpPr>
          <p:spPr bwMode="auto">
            <a:xfrm>
              <a:off x="4327525" y="2616201"/>
              <a:ext cx="98425" cy="117475"/>
            </a:xfrm>
            <a:custGeom>
              <a:avLst/>
              <a:gdLst/>
              <a:ahLst/>
              <a:cxnLst>
                <a:cxn ang="0">
                  <a:pos x="133" y="1"/>
                </a:cxn>
                <a:cxn ang="0">
                  <a:pos x="95" y="11"/>
                </a:cxn>
                <a:cxn ang="0">
                  <a:pos x="54" y="23"/>
                </a:cxn>
                <a:cxn ang="0">
                  <a:pos x="16" y="32"/>
                </a:cxn>
                <a:cxn ang="0">
                  <a:pos x="2" y="48"/>
                </a:cxn>
                <a:cxn ang="0">
                  <a:pos x="8" y="76"/>
                </a:cxn>
                <a:cxn ang="0">
                  <a:pos x="19" y="103"/>
                </a:cxn>
                <a:cxn ang="0">
                  <a:pos x="34" y="131"/>
                </a:cxn>
                <a:cxn ang="0">
                  <a:pos x="60" y="167"/>
                </a:cxn>
                <a:cxn ang="0">
                  <a:pos x="96" y="206"/>
                </a:cxn>
                <a:cxn ang="0">
                  <a:pos x="0" y="335"/>
                </a:cxn>
                <a:cxn ang="0">
                  <a:pos x="17" y="374"/>
                </a:cxn>
                <a:cxn ang="0">
                  <a:pos x="19" y="391"/>
                </a:cxn>
                <a:cxn ang="0">
                  <a:pos x="22" y="408"/>
                </a:cxn>
                <a:cxn ang="0">
                  <a:pos x="39" y="445"/>
                </a:cxn>
                <a:cxn ang="0">
                  <a:pos x="69" y="420"/>
                </a:cxn>
                <a:cxn ang="0">
                  <a:pos x="105" y="397"/>
                </a:cxn>
                <a:cxn ang="0">
                  <a:pos x="147" y="376"/>
                </a:cxn>
                <a:cxn ang="0">
                  <a:pos x="190" y="357"/>
                </a:cxn>
                <a:cxn ang="0">
                  <a:pos x="283" y="326"/>
                </a:cxn>
                <a:cxn ang="0">
                  <a:pos x="373" y="296"/>
                </a:cxn>
                <a:cxn ang="0">
                  <a:pos x="317" y="267"/>
                </a:cxn>
                <a:cxn ang="0">
                  <a:pos x="260" y="235"/>
                </a:cxn>
                <a:cxn ang="0">
                  <a:pos x="204" y="196"/>
                </a:cxn>
                <a:cxn ang="0">
                  <a:pos x="176" y="173"/>
                </a:cxn>
                <a:cxn ang="0">
                  <a:pos x="149" y="148"/>
                </a:cxn>
                <a:cxn ang="0">
                  <a:pos x="151" y="110"/>
                </a:cxn>
                <a:cxn ang="0">
                  <a:pos x="154" y="81"/>
                </a:cxn>
                <a:cxn ang="0">
                  <a:pos x="162" y="43"/>
                </a:cxn>
                <a:cxn ang="0">
                  <a:pos x="164" y="31"/>
                </a:cxn>
                <a:cxn ang="0">
                  <a:pos x="164" y="21"/>
                </a:cxn>
                <a:cxn ang="0">
                  <a:pos x="159" y="11"/>
                </a:cxn>
                <a:cxn ang="0">
                  <a:pos x="149" y="0"/>
                </a:cxn>
              </a:cxnLst>
              <a:rect l="0" t="0" r="r" b="b"/>
              <a:pathLst>
                <a:path w="373" h="445">
                  <a:moveTo>
                    <a:pt x="149" y="0"/>
                  </a:moveTo>
                  <a:lnTo>
                    <a:pt x="133" y="1"/>
                  </a:lnTo>
                  <a:lnTo>
                    <a:pt x="115" y="5"/>
                  </a:lnTo>
                  <a:lnTo>
                    <a:pt x="95" y="11"/>
                  </a:lnTo>
                  <a:lnTo>
                    <a:pt x="75" y="16"/>
                  </a:lnTo>
                  <a:lnTo>
                    <a:pt x="54" y="23"/>
                  </a:lnTo>
                  <a:lnTo>
                    <a:pt x="34" y="28"/>
                  </a:lnTo>
                  <a:lnTo>
                    <a:pt x="16" y="32"/>
                  </a:lnTo>
                  <a:lnTo>
                    <a:pt x="0" y="33"/>
                  </a:lnTo>
                  <a:lnTo>
                    <a:pt x="2" y="48"/>
                  </a:lnTo>
                  <a:lnTo>
                    <a:pt x="4" y="62"/>
                  </a:lnTo>
                  <a:lnTo>
                    <a:pt x="8" y="76"/>
                  </a:lnTo>
                  <a:lnTo>
                    <a:pt x="12" y="90"/>
                  </a:lnTo>
                  <a:lnTo>
                    <a:pt x="19" y="103"/>
                  </a:lnTo>
                  <a:lnTo>
                    <a:pt x="27" y="117"/>
                  </a:lnTo>
                  <a:lnTo>
                    <a:pt x="34" y="131"/>
                  </a:lnTo>
                  <a:lnTo>
                    <a:pt x="43" y="143"/>
                  </a:lnTo>
                  <a:lnTo>
                    <a:pt x="60" y="167"/>
                  </a:lnTo>
                  <a:lnTo>
                    <a:pt x="79" y="187"/>
                  </a:lnTo>
                  <a:lnTo>
                    <a:pt x="96" y="206"/>
                  </a:lnTo>
                  <a:lnTo>
                    <a:pt x="111" y="220"/>
                  </a:lnTo>
                  <a:lnTo>
                    <a:pt x="0" y="335"/>
                  </a:lnTo>
                  <a:lnTo>
                    <a:pt x="11" y="359"/>
                  </a:lnTo>
                  <a:lnTo>
                    <a:pt x="17" y="374"/>
                  </a:lnTo>
                  <a:lnTo>
                    <a:pt x="19" y="384"/>
                  </a:lnTo>
                  <a:lnTo>
                    <a:pt x="19" y="391"/>
                  </a:lnTo>
                  <a:lnTo>
                    <a:pt x="20" y="398"/>
                  </a:lnTo>
                  <a:lnTo>
                    <a:pt x="22" y="408"/>
                  </a:lnTo>
                  <a:lnTo>
                    <a:pt x="28" y="423"/>
                  </a:lnTo>
                  <a:lnTo>
                    <a:pt x="39" y="445"/>
                  </a:lnTo>
                  <a:lnTo>
                    <a:pt x="53" y="432"/>
                  </a:lnTo>
                  <a:lnTo>
                    <a:pt x="69" y="420"/>
                  </a:lnTo>
                  <a:lnTo>
                    <a:pt x="87" y="408"/>
                  </a:lnTo>
                  <a:lnTo>
                    <a:pt x="105" y="397"/>
                  </a:lnTo>
                  <a:lnTo>
                    <a:pt x="126" y="386"/>
                  </a:lnTo>
                  <a:lnTo>
                    <a:pt x="147" y="376"/>
                  </a:lnTo>
                  <a:lnTo>
                    <a:pt x="168" y="367"/>
                  </a:lnTo>
                  <a:lnTo>
                    <a:pt x="190" y="357"/>
                  </a:lnTo>
                  <a:lnTo>
                    <a:pt x="237" y="341"/>
                  </a:lnTo>
                  <a:lnTo>
                    <a:pt x="283" y="326"/>
                  </a:lnTo>
                  <a:lnTo>
                    <a:pt x="330" y="311"/>
                  </a:lnTo>
                  <a:lnTo>
                    <a:pt x="373" y="296"/>
                  </a:lnTo>
                  <a:lnTo>
                    <a:pt x="345" y="282"/>
                  </a:lnTo>
                  <a:lnTo>
                    <a:pt x="317" y="267"/>
                  </a:lnTo>
                  <a:lnTo>
                    <a:pt x="288" y="252"/>
                  </a:lnTo>
                  <a:lnTo>
                    <a:pt x="260" y="235"/>
                  </a:lnTo>
                  <a:lnTo>
                    <a:pt x="232" y="217"/>
                  </a:lnTo>
                  <a:lnTo>
                    <a:pt x="204" y="196"/>
                  </a:lnTo>
                  <a:lnTo>
                    <a:pt x="190" y="185"/>
                  </a:lnTo>
                  <a:lnTo>
                    <a:pt x="176" y="173"/>
                  </a:lnTo>
                  <a:lnTo>
                    <a:pt x="163" y="161"/>
                  </a:lnTo>
                  <a:lnTo>
                    <a:pt x="149" y="148"/>
                  </a:lnTo>
                  <a:lnTo>
                    <a:pt x="150" y="127"/>
                  </a:lnTo>
                  <a:lnTo>
                    <a:pt x="151" y="110"/>
                  </a:lnTo>
                  <a:lnTo>
                    <a:pt x="152" y="95"/>
                  </a:lnTo>
                  <a:lnTo>
                    <a:pt x="154" y="81"/>
                  </a:lnTo>
                  <a:lnTo>
                    <a:pt x="159" y="60"/>
                  </a:lnTo>
                  <a:lnTo>
                    <a:pt x="162" y="43"/>
                  </a:lnTo>
                  <a:lnTo>
                    <a:pt x="163" y="37"/>
                  </a:lnTo>
                  <a:lnTo>
                    <a:pt x="164" y="31"/>
                  </a:lnTo>
                  <a:lnTo>
                    <a:pt x="164" y="26"/>
                  </a:lnTo>
                  <a:lnTo>
                    <a:pt x="164" y="21"/>
                  </a:lnTo>
                  <a:lnTo>
                    <a:pt x="162" y="16"/>
                  </a:lnTo>
                  <a:lnTo>
                    <a:pt x="159" y="11"/>
                  </a:lnTo>
                  <a:lnTo>
                    <a:pt x="155" y="5"/>
                  </a:lnTo>
                  <a:lnTo>
                    <a:pt x="149"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 name="Freeform 50"/>
            <p:cNvSpPr>
              <a:spLocks/>
            </p:cNvSpPr>
            <p:nvPr/>
          </p:nvSpPr>
          <p:spPr bwMode="auto">
            <a:xfrm>
              <a:off x="4327525" y="2616201"/>
              <a:ext cx="98425" cy="117475"/>
            </a:xfrm>
            <a:custGeom>
              <a:avLst/>
              <a:gdLst/>
              <a:ahLst/>
              <a:cxnLst>
                <a:cxn ang="0">
                  <a:pos x="133" y="1"/>
                </a:cxn>
                <a:cxn ang="0">
                  <a:pos x="95" y="11"/>
                </a:cxn>
                <a:cxn ang="0">
                  <a:pos x="54" y="23"/>
                </a:cxn>
                <a:cxn ang="0">
                  <a:pos x="16" y="32"/>
                </a:cxn>
                <a:cxn ang="0">
                  <a:pos x="2" y="48"/>
                </a:cxn>
                <a:cxn ang="0">
                  <a:pos x="8" y="76"/>
                </a:cxn>
                <a:cxn ang="0">
                  <a:pos x="19" y="103"/>
                </a:cxn>
                <a:cxn ang="0">
                  <a:pos x="34" y="131"/>
                </a:cxn>
                <a:cxn ang="0">
                  <a:pos x="60" y="167"/>
                </a:cxn>
                <a:cxn ang="0">
                  <a:pos x="96" y="206"/>
                </a:cxn>
                <a:cxn ang="0">
                  <a:pos x="0" y="335"/>
                </a:cxn>
                <a:cxn ang="0">
                  <a:pos x="17" y="374"/>
                </a:cxn>
                <a:cxn ang="0">
                  <a:pos x="19" y="391"/>
                </a:cxn>
                <a:cxn ang="0">
                  <a:pos x="22" y="408"/>
                </a:cxn>
                <a:cxn ang="0">
                  <a:pos x="39" y="445"/>
                </a:cxn>
                <a:cxn ang="0">
                  <a:pos x="69" y="420"/>
                </a:cxn>
                <a:cxn ang="0">
                  <a:pos x="105" y="397"/>
                </a:cxn>
                <a:cxn ang="0">
                  <a:pos x="147" y="376"/>
                </a:cxn>
                <a:cxn ang="0">
                  <a:pos x="190" y="357"/>
                </a:cxn>
                <a:cxn ang="0">
                  <a:pos x="283" y="326"/>
                </a:cxn>
                <a:cxn ang="0">
                  <a:pos x="373" y="296"/>
                </a:cxn>
                <a:cxn ang="0">
                  <a:pos x="317" y="267"/>
                </a:cxn>
                <a:cxn ang="0">
                  <a:pos x="260" y="235"/>
                </a:cxn>
                <a:cxn ang="0">
                  <a:pos x="204" y="196"/>
                </a:cxn>
                <a:cxn ang="0">
                  <a:pos x="176" y="173"/>
                </a:cxn>
                <a:cxn ang="0">
                  <a:pos x="149" y="148"/>
                </a:cxn>
                <a:cxn ang="0">
                  <a:pos x="151" y="110"/>
                </a:cxn>
                <a:cxn ang="0">
                  <a:pos x="154" y="81"/>
                </a:cxn>
                <a:cxn ang="0">
                  <a:pos x="162" y="43"/>
                </a:cxn>
                <a:cxn ang="0">
                  <a:pos x="164" y="31"/>
                </a:cxn>
                <a:cxn ang="0">
                  <a:pos x="164" y="21"/>
                </a:cxn>
                <a:cxn ang="0">
                  <a:pos x="159" y="11"/>
                </a:cxn>
                <a:cxn ang="0">
                  <a:pos x="149" y="0"/>
                </a:cxn>
              </a:cxnLst>
              <a:rect l="0" t="0" r="r" b="b"/>
              <a:pathLst>
                <a:path w="373" h="445">
                  <a:moveTo>
                    <a:pt x="149" y="0"/>
                  </a:moveTo>
                  <a:lnTo>
                    <a:pt x="133" y="1"/>
                  </a:lnTo>
                  <a:lnTo>
                    <a:pt x="115" y="5"/>
                  </a:lnTo>
                  <a:lnTo>
                    <a:pt x="95" y="11"/>
                  </a:lnTo>
                  <a:lnTo>
                    <a:pt x="75" y="16"/>
                  </a:lnTo>
                  <a:lnTo>
                    <a:pt x="54" y="23"/>
                  </a:lnTo>
                  <a:lnTo>
                    <a:pt x="34" y="28"/>
                  </a:lnTo>
                  <a:lnTo>
                    <a:pt x="16" y="32"/>
                  </a:lnTo>
                  <a:lnTo>
                    <a:pt x="0" y="33"/>
                  </a:lnTo>
                  <a:lnTo>
                    <a:pt x="2" y="48"/>
                  </a:lnTo>
                  <a:lnTo>
                    <a:pt x="4" y="62"/>
                  </a:lnTo>
                  <a:lnTo>
                    <a:pt x="8" y="76"/>
                  </a:lnTo>
                  <a:lnTo>
                    <a:pt x="12" y="90"/>
                  </a:lnTo>
                  <a:lnTo>
                    <a:pt x="19" y="103"/>
                  </a:lnTo>
                  <a:lnTo>
                    <a:pt x="27" y="117"/>
                  </a:lnTo>
                  <a:lnTo>
                    <a:pt x="34" y="131"/>
                  </a:lnTo>
                  <a:lnTo>
                    <a:pt x="43" y="143"/>
                  </a:lnTo>
                  <a:lnTo>
                    <a:pt x="60" y="167"/>
                  </a:lnTo>
                  <a:lnTo>
                    <a:pt x="79" y="187"/>
                  </a:lnTo>
                  <a:lnTo>
                    <a:pt x="96" y="206"/>
                  </a:lnTo>
                  <a:lnTo>
                    <a:pt x="111" y="220"/>
                  </a:lnTo>
                  <a:lnTo>
                    <a:pt x="0" y="335"/>
                  </a:lnTo>
                  <a:lnTo>
                    <a:pt x="11" y="359"/>
                  </a:lnTo>
                  <a:lnTo>
                    <a:pt x="17" y="374"/>
                  </a:lnTo>
                  <a:lnTo>
                    <a:pt x="19" y="384"/>
                  </a:lnTo>
                  <a:lnTo>
                    <a:pt x="19" y="391"/>
                  </a:lnTo>
                  <a:lnTo>
                    <a:pt x="20" y="398"/>
                  </a:lnTo>
                  <a:lnTo>
                    <a:pt x="22" y="408"/>
                  </a:lnTo>
                  <a:lnTo>
                    <a:pt x="28" y="423"/>
                  </a:lnTo>
                  <a:lnTo>
                    <a:pt x="39" y="445"/>
                  </a:lnTo>
                  <a:lnTo>
                    <a:pt x="53" y="432"/>
                  </a:lnTo>
                  <a:lnTo>
                    <a:pt x="69" y="420"/>
                  </a:lnTo>
                  <a:lnTo>
                    <a:pt x="87" y="408"/>
                  </a:lnTo>
                  <a:lnTo>
                    <a:pt x="105" y="397"/>
                  </a:lnTo>
                  <a:lnTo>
                    <a:pt x="126" y="386"/>
                  </a:lnTo>
                  <a:lnTo>
                    <a:pt x="147" y="376"/>
                  </a:lnTo>
                  <a:lnTo>
                    <a:pt x="168" y="367"/>
                  </a:lnTo>
                  <a:lnTo>
                    <a:pt x="190" y="357"/>
                  </a:lnTo>
                  <a:lnTo>
                    <a:pt x="237" y="341"/>
                  </a:lnTo>
                  <a:lnTo>
                    <a:pt x="283" y="326"/>
                  </a:lnTo>
                  <a:lnTo>
                    <a:pt x="330" y="311"/>
                  </a:lnTo>
                  <a:lnTo>
                    <a:pt x="373" y="296"/>
                  </a:lnTo>
                  <a:lnTo>
                    <a:pt x="345" y="282"/>
                  </a:lnTo>
                  <a:lnTo>
                    <a:pt x="317" y="267"/>
                  </a:lnTo>
                  <a:lnTo>
                    <a:pt x="288" y="252"/>
                  </a:lnTo>
                  <a:lnTo>
                    <a:pt x="260" y="235"/>
                  </a:lnTo>
                  <a:lnTo>
                    <a:pt x="232" y="217"/>
                  </a:lnTo>
                  <a:lnTo>
                    <a:pt x="204" y="196"/>
                  </a:lnTo>
                  <a:lnTo>
                    <a:pt x="190" y="185"/>
                  </a:lnTo>
                  <a:lnTo>
                    <a:pt x="176" y="173"/>
                  </a:lnTo>
                  <a:lnTo>
                    <a:pt x="163" y="161"/>
                  </a:lnTo>
                  <a:lnTo>
                    <a:pt x="149" y="148"/>
                  </a:lnTo>
                  <a:lnTo>
                    <a:pt x="150" y="127"/>
                  </a:lnTo>
                  <a:lnTo>
                    <a:pt x="151" y="110"/>
                  </a:lnTo>
                  <a:lnTo>
                    <a:pt x="152" y="95"/>
                  </a:lnTo>
                  <a:lnTo>
                    <a:pt x="154" y="81"/>
                  </a:lnTo>
                  <a:lnTo>
                    <a:pt x="159" y="60"/>
                  </a:lnTo>
                  <a:lnTo>
                    <a:pt x="162" y="43"/>
                  </a:lnTo>
                  <a:lnTo>
                    <a:pt x="163" y="37"/>
                  </a:lnTo>
                  <a:lnTo>
                    <a:pt x="164" y="31"/>
                  </a:lnTo>
                  <a:lnTo>
                    <a:pt x="164" y="26"/>
                  </a:lnTo>
                  <a:lnTo>
                    <a:pt x="164" y="21"/>
                  </a:lnTo>
                  <a:lnTo>
                    <a:pt x="162" y="16"/>
                  </a:lnTo>
                  <a:lnTo>
                    <a:pt x="159" y="11"/>
                  </a:lnTo>
                  <a:lnTo>
                    <a:pt x="155" y="5"/>
                  </a:lnTo>
                  <a:lnTo>
                    <a:pt x="149" y="0"/>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6" name="Group 92"/>
          <p:cNvGrpSpPr/>
          <p:nvPr/>
        </p:nvGrpSpPr>
        <p:grpSpPr>
          <a:xfrm>
            <a:off x="3960976" y="3737967"/>
            <a:ext cx="1767469" cy="885821"/>
            <a:chOff x="2268538" y="2270126"/>
            <a:chExt cx="2017713" cy="1011238"/>
          </a:xfrm>
          <a:solidFill>
            <a:srgbClr val="0000CC"/>
          </a:solidFill>
        </p:grpSpPr>
        <p:sp>
          <p:nvSpPr>
            <p:cNvPr id="27" name="Freeform 51"/>
            <p:cNvSpPr>
              <a:spLocks/>
            </p:cNvSpPr>
            <p:nvPr/>
          </p:nvSpPr>
          <p:spPr bwMode="auto">
            <a:xfrm>
              <a:off x="3751263" y="2270126"/>
              <a:ext cx="534988" cy="315913"/>
            </a:xfrm>
            <a:custGeom>
              <a:avLst/>
              <a:gdLst/>
              <a:ahLst/>
              <a:cxnLst>
                <a:cxn ang="0">
                  <a:pos x="449" y="1185"/>
                </a:cxn>
                <a:cxn ang="0">
                  <a:pos x="330" y="1131"/>
                </a:cxn>
                <a:cxn ang="0">
                  <a:pos x="299" y="1097"/>
                </a:cxn>
                <a:cxn ang="0">
                  <a:pos x="277" y="1007"/>
                </a:cxn>
                <a:cxn ang="0">
                  <a:pos x="266" y="936"/>
                </a:cxn>
                <a:cxn ang="0">
                  <a:pos x="360" y="813"/>
                </a:cxn>
                <a:cxn ang="0">
                  <a:pos x="342" y="667"/>
                </a:cxn>
                <a:cxn ang="0">
                  <a:pos x="360" y="617"/>
                </a:cxn>
                <a:cxn ang="0">
                  <a:pos x="376" y="568"/>
                </a:cxn>
                <a:cxn ang="0">
                  <a:pos x="148" y="370"/>
                </a:cxn>
                <a:cxn ang="0">
                  <a:pos x="36" y="342"/>
                </a:cxn>
                <a:cxn ang="0">
                  <a:pos x="11" y="326"/>
                </a:cxn>
                <a:cxn ang="0">
                  <a:pos x="97" y="262"/>
                </a:cxn>
                <a:cxn ang="0">
                  <a:pos x="235" y="190"/>
                </a:cxn>
                <a:cxn ang="0">
                  <a:pos x="368" y="112"/>
                </a:cxn>
                <a:cxn ang="0">
                  <a:pos x="422" y="74"/>
                </a:cxn>
                <a:cxn ang="0">
                  <a:pos x="470" y="92"/>
                </a:cxn>
                <a:cxn ang="0">
                  <a:pos x="518" y="111"/>
                </a:cxn>
                <a:cxn ang="0">
                  <a:pos x="739" y="71"/>
                </a:cxn>
                <a:cxn ang="0">
                  <a:pos x="842" y="47"/>
                </a:cxn>
                <a:cxn ang="0">
                  <a:pos x="938" y="149"/>
                </a:cxn>
                <a:cxn ang="0">
                  <a:pos x="1015" y="139"/>
                </a:cxn>
                <a:cxn ang="0">
                  <a:pos x="1042" y="108"/>
                </a:cxn>
                <a:cxn ang="0">
                  <a:pos x="1061" y="75"/>
                </a:cxn>
                <a:cxn ang="0">
                  <a:pos x="1118" y="99"/>
                </a:cxn>
                <a:cxn ang="0">
                  <a:pos x="1161" y="111"/>
                </a:cxn>
                <a:cxn ang="0">
                  <a:pos x="1248" y="53"/>
                </a:cxn>
                <a:cxn ang="0">
                  <a:pos x="1353" y="23"/>
                </a:cxn>
                <a:cxn ang="0">
                  <a:pos x="1446" y="29"/>
                </a:cxn>
                <a:cxn ang="0">
                  <a:pos x="1534" y="15"/>
                </a:cxn>
                <a:cxn ang="0">
                  <a:pos x="1678" y="3"/>
                </a:cxn>
                <a:cxn ang="0">
                  <a:pos x="1648" y="72"/>
                </a:cxn>
                <a:cxn ang="0">
                  <a:pos x="1672" y="159"/>
                </a:cxn>
                <a:cxn ang="0">
                  <a:pos x="1791" y="149"/>
                </a:cxn>
                <a:cxn ang="0">
                  <a:pos x="1986" y="114"/>
                </a:cxn>
                <a:cxn ang="0">
                  <a:pos x="1988" y="125"/>
                </a:cxn>
                <a:cxn ang="0">
                  <a:pos x="1882" y="207"/>
                </a:cxn>
                <a:cxn ang="0">
                  <a:pos x="1831" y="269"/>
                </a:cxn>
                <a:cxn ang="0">
                  <a:pos x="1794" y="340"/>
                </a:cxn>
                <a:cxn ang="0">
                  <a:pos x="1781" y="413"/>
                </a:cxn>
                <a:cxn ang="0">
                  <a:pos x="1797" y="484"/>
                </a:cxn>
                <a:cxn ang="0">
                  <a:pos x="1696" y="555"/>
                </a:cxn>
                <a:cxn ang="0">
                  <a:pos x="1631" y="525"/>
                </a:cxn>
                <a:cxn ang="0">
                  <a:pos x="1590" y="674"/>
                </a:cxn>
                <a:cxn ang="0">
                  <a:pos x="1485" y="660"/>
                </a:cxn>
                <a:cxn ang="0">
                  <a:pos x="1425" y="660"/>
                </a:cxn>
                <a:cxn ang="0">
                  <a:pos x="1389" y="688"/>
                </a:cxn>
                <a:cxn ang="0">
                  <a:pos x="1420" y="718"/>
                </a:cxn>
                <a:cxn ang="0">
                  <a:pos x="1484" y="746"/>
                </a:cxn>
                <a:cxn ang="0">
                  <a:pos x="1479" y="765"/>
                </a:cxn>
                <a:cxn ang="0">
                  <a:pos x="1232" y="883"/>
                </a:cxn>
                <a:cxn ang="0">
                  <a:pos x="827" y="1043"/>
                </a:cxn>
                <a:cxn ang="0">
                  <a:pos x="589" y="1120"/>
                </a:cxn>
                <a:cxn ang="0">
                  <a:pos x="556" y="1143"/>
                </a:cxn>
                <a:cxn ang="0">
                  <a:pos x="537" y="1173"/>
                </a:cxn>
                <a:cxn ang="0">
                  <a:pos x="508" y="1193"/>
                </a:cxn>
              </a:cxnLst>
              <a:rect l="0" t="0" r="r" b="b"/>
              <a:pathLst>
                <a:path w="2020" h="1196">
                  <a:moveTo>
                    <a:pt x="487" y="1196"/>
                  </a:moveTo>
                  <a:lnTo>
                    <a:pt x="480" y="1195"/>
                  </a:lnTo>
                  <a:lnTo>
                    <a:pt x="471" y="1193"/>
                  </a:lnTo>
                  <a:lnTo>
                    <a:pt x="460" y="1190"/>
                  </a:lnTo>
                  <a:lnTo>
                    <a:pt x="449" y="1185"/>
                  </a:lnTo>
                  <a:lnTo>
                    <a:pt x="424" y="1173"/>
                  </a:lnTo>
                  <a:lnTo>
                    <a:pt x="397" y="1160"/>
                  </a:lnTo>
                  <a:lnTo>
                    <a:pt x="368" y="1147"/>
                  </a:lnTo>
                  <a:lnTo>
                    <a:pt x="342" y="1135"/>
                  </a:lnTo>
                  <a:lnTo>
                    <a:pt x="330" y="1131"/>
                  </a:lnTo>
                  <a:lnTo>
                    <a:pt x="319" y="1126"/>
                  </a:lnTo>
                  <a:lnTo>
                    <a:pt x="308" y="1124"/>
                  </a:lnTo>
                  <a:lnTo>
                    <a:pt x="301" y="1124"/>
                  </a:lnTo>
                  <a:lnTo>
                    <a:pt x="300" y="1110"/>
                  </a:lnTo>
                  <a:lnTo>
                    <a:pt x="299" y="1097"/>
                  </a:lnTo>
                  <a:lnTo>
                    <a:pt x="298" y="1085"/>
                  </a:lnTo>
                  <a:lnTo>
                    <a:pt x="295" y="1073"/>
                  </a:lnTo>
                  <a:lnTo>
                    <a:pt x="290" y="1050"/>
                  </a:lnTo>
                  <a:lnTo>
                    <a:pt x="283" y="1029"/>
                  </a:lnTo>
                  <a:lnTo>
                    <a:pt x="277" y="1007"/>
                  </a:lnTo>
                  <a:lnTo>
                    <a:pt x="271" y="986"/>
                  </a:lnTo>
                  <a:lnTo>
                    <a:pt x="269" y="975"/>
                  </a:lnTo>
                  <a:lnTo>
                    <a:pt x="267" y="963"/>
                  </a:lnTo>
                  <a:lnTo>
                    <a:pt x="266" y="951"/>
                  </a:lnTo>
                  <a:lnTo>
                    <a:pt x="266" y="936"/>
                  </a:lnTo>
                  <a:lnTo>
                    <a:pt x="281" y="919"/>
                  </a:lnTo>
                  <a:lnTo>
                    <a:pt x="299" y="896"/>
                  </a:lnTo>
                  <a:lnTo>
                    <a:pt x="318" y="870"/>
                  </a:lnTo>
                  <a:lnTo>
                    <a:pt x="339" y="842"/>
                  </a:lnTo>
                  <a:lnTo>
                    <a:pt x="360" y="813"/>
                  </a:lnTo>
                  <a:lnTo>
                    <a:pt x="380" y="787"/>
                  </a:lnTo>
                  <a:lnTo>
                    <a:pt x="399" y="764"/>
                  </a:lnTo>
                  <a:lnTo>
                    <a:pt x="414" y="747"/>
                  </a:lnTo>
                  <a:lnTo>
                    <a:pt x="342" y="675"/>
                  </a:lnTo>
                  <a:lnTo>
                    <a:pt x="342" y="667"/>
                  </a:lnTo>
                  <a:lnTo>
                    <a:pt x="343" y="660"/>
                  </a:lnTo>
                  <a:lnTo>
                    <a:pt x="345" y="653"/>
                  </a:lnTo>
                  <a:lnTo>
                    <a:pt x="348" y="645"/>
                  </a:lnTo>
                  <a:lnTo>
                    <a:pt x="353" y="631"/>
                  </a:lnTo>
                  <a:lnTo>
                    <a:pt x="360" y="617"/>
                  </a:lnTo>
                  <a:lnTo>
                    <a:pt x="365" y="603"/>
                  </a:lnTo>
                  <a:lnTo>
                    <a:pt x="371" y="588"/>
                  </a:lnTo>
                  <a:lnTo>
                    <a:pt x="373" y="582"/>
                  </a:lnTo>
                  <a:lnTo>
                    <a:pt x="375" y="574"/>
                  </a:lnTo>
                  <a:lnTo>
                    <a:pt x="376" y="568"/>
                  </a:lnTo>
                  <a:lnTo>
                    <a:pt x="376" y="560"/>
                  </a:lnTo>
                  <a:lnTo>
                    <a:pt x="190" y="374"/>
                  </a:lnTo>
                  <a:lnTo>
                    <a:pt x="175" y="374"/>
                  </a:lnTo>
                  <a:lnTo>
                    <a:pt x="161" y="372"/>
                  </a:lnTo>
                  <a:lnTo>
                    <a:pt x="148" y="370"/>
                  </a:lnTo>
                  <a:lnTo>
                    <a:pt x="134" y="368"/>
                  </a:lnTo>
                  <a:lnTo>
                    <a:pt x="108" y="362"/>
                  </a:lnTo>
                  <a:lnTo>
                    <a:pt x="82" y="355"/>
                  </a:lnTo>
                  <a:lnTo>
                    <a:pt x="58" y="347"/>
                  </a:lnTo>
                  <a:lnTo>
                    <a:pt x="36" y="342"/>
                  </a:lnTo>
                  <a:lnTo>
                    <a:pt x="26" y="339"/>
                  </a:lnTo>
                  <a:lnTo>
                    <a:pt x="17" y="338"/>
                  </a:lnTo>
                  <a:lnTo>
                    <a:pt x="7" y="336"/>
                  </a:lnTo>
                  <a:lnTo>
                    <a:pt x="0" y="335"/>
                  </a:lnTo>
                  <a:lnTo>
                    <a:pt x="11" y="326"/>
                  </a:lnTo>
                  <a:lnTo>
                    <a:pt x="22" y="315"/>
                  </a:lnTo>
                  <a:lnTo>
                    <a:pt x="34" y="306"/>
                  </a:lnTo>
                  <a:lnTo>
                    <a:pt x="46" y="296"/>
                  </a:lnTo>
                  <a:lnTo>
                    <a:pt x="71" y="279"/>
                  </a:lnTo>
                  <a:lnTo>
                    <a:pt x="97" y="262"/>
                  </a:lnTo>
                  <a:lnTo>
                    <a:pt x="123" y="247"/>
                  </a:lnTo>
                  <a:lnTo>
                    <a:pt x="151" y="233"/>
                  </a:lnTo>
                  <a:lnTo>
                    <a:pt x="179" y="219"/>
                  </a:lnTo>
                  <a:lnTo>
                    <a:pt x="207" y="204"/>
                  </a:lnTo>
                  <a:lnTo>
                    <a:pt x="235" y="190"/>
                  </a:lnTo>
                  <a:lnTo>
                    <a:pt x="264" y="176"/>
                  </a:lnTo>
                  <a:lnTo>
                    <a:pt x="291" y="161"/>
                  </a:lnTo>
                  <a:lnTo>
                    <a:pt x="317" y="146"/>
                  </a:lnTo>
                  <a:lnTo>
                    <a:pt x="343" y="129"/>
                  </a:lnTo>
                  <a:lnTo>
                    <a:pt x="368" y="112"/>
                  </a:lnTo>
                  <a:lnTo>
                    <a:pt x="380" y="103"/>
                  </a:lnTo>
                  <a:lnTo>
                    <a:pt x="392" y="93"/>
                  </a:lnTo>
                  <a:lnTo>
                    <a:pt x="403" y="83"/>
                  </a:lnTo>
                  <a:lnTo>
                    <a:pt x="414" y="72"/>
                  </a:lnTo>
                  <a:lnTo>
                    <a:pt x="422" y="74"/>
                  </a:lnTo>
                  <a:lnTo>
                    <a:pt x="428" y="75"/>
                  </a:lnTo>
                  <a:lnTo>
                    <a:pt x="436" y="77"/>
                  </a:lnTo>
                  <a:lnTo>
                    <a:pt x="443" y="79"/>
                  </a:lnTo>
                  <a:lnTo>
                    <a:pt x="456" y="84"/>
                  </a:lnTo>
                  <a:lnTo>
                    <a:pt x="470" y="92"/>
                  </a:lnTo>
                  <a:lnTo>
                    <a:pt x="483" y="99"/>
                  </a:lnTo>
                  <a:lnTo>
                    <a:pt x="497" y="105"/>
                  </a:lnTo>
                  <a:lnTo>
                    <a:pt x="504" y="107"/>
                  </a:lnTo>
                  <a:lnTo>
                    <a:pt x="511" y="110"/>
                  </a:lnTo>
                  <a:lnTo>
                    <a:pt x="518" y="111"/>
                  </a:lnTo>
                  <a:lnTo>
                    <a:pt x="525" y="111"/>
                  </a:lnTo>
                  <a:lnTo>
                    <a:pt x="636" y="0"/>
                  </a:lnTo>
                  <a:lnTo>
                    <a:pt x="712" y="72"/>
                  </a:lnTo>
                  <a:lnTo>
                    <a:pt x="725" y="72"/>
                  </a:lnTo>
                  <a:lnTo>
                    <a:pt x="739" y="71"/>
                  </a:lnTo>
                  <a:lnTo>
                    <a:pt x="752" y="69"/>
                  </a:lnTo>
                  <a:lnTo>
                    <a:pt x="766" y="67"/>
                  </a:lnTo>
                  <a:lnTo>
                    <a:pt x="793" y="60"/>
                  </a:lnTo>
                  <a:lnTo>
                    <a:pt x="818" y="54"/>
                  </a:lnTo>
                  <a:lnTo>
                    <a:pt x="842" y="47"/>
                  </a:lnTo>
                  <a:lnTo>
                    <a:pt x="863" y="41"/>
                  </a:lnTo>
                  <a:lnTo>
                    <a:pt x="882" y="36"/>
                  </a:lnTo>
                  <a:lnTo>
                    <a:pt x="898" y="35"/>
                  </a:lnTo>
                  <a:lnTo>
                    <a:pt x="898" y="149"/>
                  </a:lnTo>
                  <a:lnTo>
                    <a:pt x="938" y="149"/>
                  </a:lnTo>
                  <a:lnTo>
                    <a:pt x="969" y="148"/>
                  </a:lnTo>
                  <a:lnTo>
                    <a:pt x="983" y="147"/>
                  </a:lnTo>
                  <a:lnTo>
                    <a:pt x="995" y="144"/>
                  </a:lnTo>
                  <a:lnTo>
                    <a:pt x="1006" y="142"/>
                  </a:lnTo>
                  <a:lnTo>
                    <a:pt x="1015" y="139"/>
                  </a:lnTo>
                  <a:lnTo>
                    <a:pt x="1023" y="136"/>
                  </a:lnTo>
                  <a:lnTo>
                    <a:pt x="1029" y="130"/>
                  </a:lnTo>
                  <a:lnTo>
                    <a:pt x="1035" y="124"/>
                  </a:lnTo>
                  <a:lnTo>
                    <a:pt x="1039" y="117"/>
                  </a:lnTo>
                  <a:lnTo>
                    <a:pt x="1042" y="108"/>
                  </a:lnTo>
                  <a:lnTo>
                    <a:pt x="1044" y="98"/>
                  </a:lnTo>
                  <a:lnTo>
                    <a:pt x="1047" y="87"/>
                  </a:lnTo>
                  <a:lnTo>
                    <a:pt x="1047" y="72"/>
                  </a:lnTo>
                  <a:lnTo>
                    <a:pt x="1054" y="74"/>
                  </a:lnTo>
                  <a:lnTo>
                    <a:pt x="1061" y="75"/>
                  </a:lnTo>
                  <a:lnTo>
                    <a:pt x="1068" y="77"/>
                  </a:lnTo>
                  <a:lnTo>
                    <a:pt x="1075" y="79"/>
                  </a:lnTo>
                  <a:lnTo>
                    <a:pt x="1089" y="84"/>
                  </a:lnTo>
                  <a:lnTo>
                    <a:pt x="1103" y="92"/>
                  </a:lnTo>
                  <a:lnTo>
                    <a:pt x="1118" y="99"/>
                  </a:lnTo>
                  <a:lnTo>
                    <a:pt x="1132" y="105"/>
                  </a:lnTo>
                  <a:lnTo>
                    <a:pt x="1139" y="107"/>
                  </a:lnTo>
                  <a:lnTo>
                    <a:pt x="1147" y="110"/>
                  </a:lnTo>
                  <a:lnTo>
                    <a:pt x="1154" y="111"/>
                  </a:lnTo>
                  <a:lnTo>
                    <a:pt x="1161" y="111"/>
                  </a:lnTo>
                  <a:lnTo>
                    <a:pt x="1175" y="98"/>
                  </a:lnTo>
                  <a:lnTo>
                    <a:pt x="1193" y="84"/>
                  </a:lnTo>
                  <a:lnTo>
                    <a:pt x="1210" y="72"/>
                  </a:lnTo>
                  <a:lnTo>
                    <a:pt x="1229" y="62"/>
                  </a:lnTo>
                  <a:lnTo>
                    <a:pt x="1248" y="53"/>
                  </a:lnTo>
                  <a:lnTo>
                    <a:pt x="1269" y="44"/>
                  </a:lnTo>
                  <a:lnTo>
                    <a:pt x="1290" y="38"/>
                  </a:lnTo>
                  <a:lnTo>
                    <a:pt x="1311" y="31"/>
                  </a:lnTo>
                  <a:lnTo>
                    <a:pt x="1332" y="27"/>
                  </a:lnTo>
                  <a:lnTo>
                    <a:pt x="1353" y="23"/>
                  </a:lnTo>
                  <a:lnTo>
                    <a:pt x="1373" y="22"/>
                  </a:lnTo>
                  <a:lnTo>
                    <a:pt x="1393" y="21"/>
                  </a:lnTo>
                  <a:lnTo>
                    <a:pt x="1412" y="22"/>
                  </a:lnTo>
                  <a:lnTo>
                    <a:pt x="1429" y="26"/>
                  </a:lnTo>
                  <a:lnTo>
                    <a:pt x="1446" y="29"/>
                  </a:lnTo>
                  <a:lnTo>
                    <a:pt x="1461" y="35"/>
                  </a:lnTo>
                  <a:lnTo>
                    <a:pt x="1476" y="29"/>
                  </a:lnTo>
                  <a:lnTo>
                    <a:pt x="1494" y="23"/>
                  </a:lnTo>
                  <a:lnTo>
                    <a:pt x="1513" y="19"/>
                  </a:lnTo>
                  <a:lnTo>
                    <a:pt x="1534" y="15"/>
                  </a:lnTo>
                  <a:lnTo>
                    <a:pt x="1557" y="11"/>
                  </a:lnTo>
                  <a:lnTo>
                    <a:pt x="1580" y="9"/>
                  </a:lnTo>
                  <a:lnTo>
                    <a:pt x="1604" y="6"/>
                  </a:lnTo>
                  <a:lnTo>
                    <a:pt x="1629" y="5"/>
                  </a:lnTo>
                  <a:lnTo>
                    <a:pt x="1678" y="3"/>
                  </a:lnTo>
                  <a:lnTo>
                    <a:pt x="1724" y="0"/>
                  </a:lnTo>
                  <a:lnTo>
                    <a:pt x="1764" y="0"/>
                  </a:lnTo>
                  <a:lnTo>
                    <a:pt x="1797" y="0"/>
                  </a:lnTo>
                  <a:lnTo>
                    <a:pt x="1872" y="72"/>
                  </a:lnTo>
                  <a:lnTo>
                    <a:pt x="1648" y="72"/>
                  </a:lnTo>
                  <a:lnTo>
                    <a:pt x="1648" y="149"/>
                  </a:lnTo>
                  <a:lnTo>
                    <a:pt x="1652" y="152"/>
                  </a:lnTo>
                  <a:lnTo>
                    <a:pt x="1657" y="154"/>
                  </a:lnTo>
                  <a:lnTo>
                    <a:pt x="1664" y="156"/>
                  </a:lnTo>
                  <a:lnTo>
                    <a:pt x="1672" y="159"/>
                  </a:lnTo>
                  <a:lnTo>
                    <a:pt x="1690" y="160"/>
                  </a:lnTo>
                  <a:lnTo>
                    <a:pt x="1712" y="159"/>
                  </a:lnTo>
                  <a:lnTo>
                    <a:pt x="1737" y="156"/>
                  </a:lnTo>
                  <a:lnTo>
                    <a:pt x="1763" y="153"/>
                  </a:lnTo>
                  <a:lnTo>
                    <a:pt x="1791" y="149"/>
                  </a:lnTo>
                  <a:lnTo>
                    <a:pt x="1822" y="144"/>
                  </a:lnTo>
                  <a:lnTo>
                    <a:pt x="1881" y="132"/>
                  </a:lnTo>
                  <a:lnTo>
                    <a:pt x="1938" y="123"/>
                  </a:lnTo>
                  <a:lnTo>
                    <a:pt x="1963" y="117"/>
                  </a:lnTo>
                  <a:lnTo>
                    <a:pt x="1986" y="114"/>
                  </a:lnTo>
                  <a:lnTo>
                    <a:pt x="2005" y="112"/>
                  </a:lnTo>
                  <a:lnTo>
                    <a:pt x="2020" y="111"/>
                  </a:lnTo>
                  <a:lnTo>
                    <a:pt x="2011" y="115"/>
                  </a:lnTo>
                  <a:lnTo>
                    <a:pt x="2000" y="119"/>
                  </a:lnTo>
                  <a:lnTo>
                    <a:pt x="1988" y="125"/>
                  </a:lnTo>
                  <a:lnTo>
                    <a:pt x="1977" y="131"/>
                  </a:lnTo>
                  <a:lnTo>
                    <a:pt x="1953" y="147"/>
                  </a:lnTo>
                  <a:lnTo>
                    <a:pt x="1929" y="164"/>
                  </a:lnTo>
                  <a:lnTo>
                    <a:pt x="1905" y="185"/>
                  </a:lnTo>
                  <a:lnTo>
                    <a:pt x="1882" y="207"/>
                  </a:lnTo>
                  <a:lnTo>
                    <a:pt x="1871" y="219"/>
                  </a:lnTo>
                  <a:lnTo>
                    <a:pt x="1860" y="231"/>
                  </a:lnTo>
                  <a:lnTo>
                    <a:pt x="1850" y="243"/>
                  </a:lnTo>
                  <a:lnTo>
                    <a:pt x="1841" y="256"/>
                  </a:lnTo>
                  <a:lnTo>
                    <a:pt x="1831" y="269"/>
                  </a:lnTo>
                  <a:lnTo>
                    <a:pt x="1822" y="283"/>
                  </a:lnTo>
                  <a:lnTo>
                    <a:pt x="1813" y="297"/>
                  </a:lnTo>
                  <a:lnTo>
                    <a:pt x="1807" y="310"/>
                  </a:lnTo>
                  <a:lnTo>
                    <a:pt x="1800" y="324"/>
                  </a:lnTo>
                  <a:lnTo>
                    <a:pt x="1794" y="340"/>
                  </a:lnTo>
                  <a:lnTo>
                    <a:pt x="1789" y="354"/>
                  </a:lnTo>
                  <a:lnTo>
                    <a:pt x="1785" y="368"/>
                  </a:lnTo>
                  <a:lnTo>
                    <a:pt x="1783" y="383"/>
                  </a:lnTo>
                  <a:lnTo>
                    <a:pt x="1781" y="398"/>
                  </a:lnTo>
                  <a:lnTo>
                    <a:pt x="1781" y="413"/>
                  </a:lnTo>
                  <a:lnTo>
                    <a:pt x="1781" y="427"/>
                  </a:lnTo>
                  <a:lnTo>
                    <a:pt x="1783" y="441"/>
                  </a:lnTo>
                  <a:lnTo>
                    <a:pt x="1786" y="455"/>
                  </a:lnTo>
                  <a:lnTo>
                    <a:pt x="1790" y="471"/>
                  </a:lnTo>
                  <a:lnTo>
                    <a:pt x="1797" y="484"/>
                  </a:lnTo>
                  <a:lnTo>
                    <a:pt x="1724" y="560"/>
                  </a:lnTo>
                  <a:lnTo>
                    <a:pt x="1716" y="560"/>
                  </a:lnTo>
                  <a:lnTo>
                    <a:pt x="1710" y="559"/>
                  </a:lnTo>
                  <a:lnTo>
                    <a:pt x="1702" y="557"/>
                  </a:lnTo>
                  <a:lnTo>
                    <a:pt x="1696" y="555"/>
                  </a:lnTo>
                  <a:lnTo>
                    <a:pt x="1681" y="548"/>
                  </a:lnTo>
                  <a:lnTo>
                    <a:pt x="1667" y="542"/>
                  </a:lnTo>
                  <a:lnTo>
                    <a:pt x="1653" y="534"/>
                  </a:lnTo>
                  <a:lnTo>
                    <a:pt x="1639" y="528"/>
                  </a:lnTo>
                  <a:lnTo>
                    <a:pt x="1631" y="525"/>
                  </a:lnTo>
                  <a:lnTo>
                    <a:pt x="1625" y="524"/>
                  </a:lnTo>
                  <a:lnTo>
                    <a:pt x="1617" y="523"/>
                  </a:lnTo>
                  <a:lnTo>
                    <a:pt x="1609" y="522"/>
                  </a:lnTo>
                  <a:lnTo>
                    <a:pt x="1609" y="675"/>
                  </a:lnTo>
                  <a:lnTo>
                    <a:pt x="1590" y="674"/>
                  </a:lnTo>
                  <a:lnTo>
                    <a:pt x="1571" y="672"/>
                  </a:lnTo>
                  <a:lnTo>
                    <a:pt x="1555" y="671"/>
                  </a:lnTo>
                  <a:lnTo>
                    <a:pt x="1538" y="669"/>
                  </a:lnTo>
                  <a:lnTo>
                    <a:pt x="1510" y="664"/>
                  </a:lnTo>
                  <a:lnTo>
                    <a:pt x="1485" y="660"/>
                  </a:lnTo>
                  <a:lnTo>
                    <a:pt x="1472" y="658"/>
                  </a:lnTo>
                  <a:lnTo>
                    <a:pt x="1461" y="657"/>
                  </a:lnTo>
                  <a:lnTo>
                    <a:pt x="1449" y="657"/>
                  </a:lnTo>
                  <a:lnTo>
                    <a:pt x="1437" y="658"/>
                  </a:lnTo>
                  <a:lnTo>
                    <a:pt x="1425" y="660"/>
                  </a:lnTo>
                  <a:lnTo>
                    <a:pt x="1412" y="664"/>
                  </a:lnTo>
                  <a:lnTo>
                    <a:pt x="1399" y="668"/>
                  </a:lnTo>
                  <a:lnTo>
                    <a:pt x="1386" y="675"/>
                  </a:lnTo>
                  <a:lnTo>
                    <a:pt x="1386" y="681"/>
                  </a:lnTo>
                  <a:lnTo>
                    <a:pt x="1389" y="688"/>
                  </a:lnTo>
                  <a:lnTo>
                    <a:pt x="1392" y="694"/>
                  </a:lnTo>
                  <a:lnTo>
                    <a:pt x="1398" y="700"/>
                  </a:lnTo>
                  <a:lnTo>
                    <a:pt x="1404" y="706"/>
                  </a:lnTo>
                  <a:lnTo>
                    <a:pt x="1411" y="713"/>
                  </a:lnTo>
                  <a:lnTo>
                    <a:pt x="1420" y="718"/>
                  </a:lnTo>
                  <a:lnTo>
                    <a:pt x="1428" y="724"/>
                  </a:lnTo>
                  <a:lnTo>
                    <a:pt x="1447" y="732"/>
                  </a:lnTo>
                  <a:lnTo>
                    <a:pt x="1465" y="740"/>
                  </a:lnTo>
                  <a:lnTo>
                    <a:pt x="1474" y="743"/>
                  </a:lnTo>
                  <a:lnTo>
                    <a:pt x="1484" y="746"/>
                  </a:lnTo>
                  <a:lnTo>
                    <a:pt x="1492" y="747"/>
                  </a:lnTo>
                  <a:lnTo>
                    <a:pt x="1499" y="747"/>
                  </a:lnTo>
                  <a:lnTo>
                    <a:pt x="1497" y="751"/>
                  </a:lnTo>
                  <a:lnTo>
                    <a:pt x="1491" y="758"/>
                  </a:lnTo>
                  <a:lnTo>
                    <a:pt x="1479" y="765"/>
                  </a:lnTo>
                  <a:lnTo>
                    <a:pt x="1463" y="774"/>
                  </a:lnTo>
                  <a:lnTo>
                    <a:pt x="1422" y="796"/>
                  </a:lnTo>
                  <a:lnTo>
                    <a:pt x="1368" y="822"/>
                  </a:lnTo>
                  <a:lnTo>
                    <a:pt x="1304" y="851"/>
                  </a:lnTo>
                  <a:lnTo>
                    <a:pt x="1232" y="883"/>
                  </a:lnTo>
                  <a:lnTo>
                    <a:pt x="1154" y="916"/>
                  </a:lnTo>
                  <a:lnTo>
                    <a:pt x="1072" y="950"/>
                  </a:lnTo>
                  <a:lnTo>
                    <a:pt x="989" y="982"/>
                  </a:lnTo>
                  <a:lnTo>
                    <a:pt x="907" y="1014"/>
                  </a:lnTo>
                  <a:lnTo>
                    <a:pt x="827" y="1043"/>
                  </a:lnTo>
                  <a:lnTo>
                    <a:pt x="754" y="1070"/>
                  </a:lnTo>
                  <a:lnTo>
                    <a:pt x="689" y="1092"/>
                  </a:lnTo>
                  <a:lnTo>
                    <a:pt x="632" y="1109"/>
                  </a:lnTo>
                  <a:lnTo>
                    <a:pt x="609" y="1115"/>
                  </a:lnTo>
                  <a:lnTo>
                    <a:pt x="589" y="1120"/>
                  </a:lnTo>
                  <a:lnTo>
                    <a:pt x="572" y="1123"/>
                  </a:lnTo>
                  <a:lnTo>
                    <a:pt x="559" y="1124"/>
                  </a:lnTo>
                  <a:lnTo>
                    <a:pt x="559" y="1130"/>
                  </a:lnTo>
                  <a:lnTo>
                    <a:pt x="558" y="1136"/>
                  </a:lnTo>
                  <a:lnTo>
                    <a:pt x="556" y="1143"/>
                  </a:lnTo>
                  <a:lnTo>
                    <a:pt x="554" y="1149"/>
                  </a:lnTo>
                  <a:lnTo>
                    <a:pt x="551" y="1156"/>
                  </a:lnTo>
                  <a:lnTo>
                    <a:pt x="546" y="1161"/>
                  </a:lnTo>
                  <a:lnTo>
                    <a:pt x="542" y="1168"/>
                  </a:lnTo>
                  <a:lnTo>
                    <a:pt x="537" y="1173"/>
                  </a:lnTo>
                  <a:lnTo>
                    <a:pt x="532" y="1178"/>
                  </a:lnTo>
                  <a:lnTo>
                    <a:pt x="527" y="1182"/>
                  </a:lnTo>
                  <a:lnTo>
                    <a:pt x="521" y="1186"/>
                  </a:lnTo>
                  <a:lnTo>
                    <a:pt x="515" y="1190"/>
                  </a:lnTo>
                  <a:lnTo>
                    <a:pt x="508" y="1193"/>
                  </a:lnTo>
                  <a:lnTo>
                    <a:pt x="501" y="1194"/>
                  </a:lnTo>
                  <a:lnTo>
                    <a:pt x="494" y="1196"/>
                  </a:lnTo>
                  <a:lnTo>
                    <a:pt x="487" y="119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 name="Freeform 52"/>
            <p:cNvSpPr>
              <a:spLocks/>
            </p:cNvSpPr>
            <p:nvPr/>
          </p:nvSpPr>
          <p:spPr bwMode="auto">
            <a:xfrm>
              <a:off x="3751263" y="2270126"/>
              <a:ext cx="534988" cy="315913"/>
            </a:xfrm>
            <a:custGeom>
              <a:avLst/>
              <a:gdLst/>
              <a:ahLst/>
              <a:cxnLst>
                <a:cxn ang="0">
                  <a:pos x="449" y="1185"/>
                </a:cxn>
                <a:cxn ang="0">
                  <a:pos x="330" y="1131"/>
                </a:cxn>
                <a:cxn ang="0">
                  <a:pos x="299" y="1097"/>
                </a:cxn>
                <a:cxn ang="0">
                  <a:pos x="277" y="1007"/>
                </a:cxn>
                <a:cxn ang="0">
                  <a:pos x="266" y="936"/>
                </a:cxn>
                <a:cxn ang="0">
                  <a:pos x="360" y="813"/>
                </a:cxn>
                <a:cxn ang="0">
                  <a:pos x="342" y="667"/>
                </a:cxn>
                <a:cxn ang="0">
                  <a:pos x="360" y="617"/>
                </a:cxn>
                <a:cxn ang="0">
                  <a:pos x="376" y="568"/>
                </a:cxn>
                <a:cxn ang="0">
                  <a:pos x="148" y="370"/>
                </a:cxn>
                <a:cxn ang="0">
                  <a:pos x="36" y="342"/>
                </a:cxn>
                <a:cxn ang="0">
                  <a:pos x="11" y="326"/>
                </a:cxn>
                <a:cxn ang="0">
                  <a:pos x="97" y="262"/>
                </a:cxn>
                <a:cxn ang="0">
                  <a:pos x="235" y="190"/>
                </a:cxn>
                <a:cxn ang="0">
                  <a:pos x="368" y="112"/>
                </a:cxn>
                <a:cxn ang="0">
                  <a:pos x="422" y="74"/>
                </a:cxn>
                <a:cxn ang="0">
                  <a:pos x="470" y="92"/>
                </a:cxn>
                <a:cxn ang="0">
                  <a:pos x="518" y="111"/>
                </a:cxn>
                <a:cxn ang="0">
                  <a:pos x="739" y="71"/>
                </a:cxn>
                <a:cxn ang="0">
                  <a:pos x="842" y="47"/>
                </a:cxn>
                <a:cxn ang="0">
                  <a:pos x="938" y="149"/>
                </a:cxn>
                <a:cxn ang="0">
                  <a:pos x="1015" y="139"/>
                </a:cxn>
                <a:cxn ang="0">
                  <a:pos x="1042" y="108"/>
                </a:cxn>
                <a:cxn ang="0">
                  <a:pos x="1061" y="75"/>
                </a:cxn>
                <a:cxn ang="0">
                  <a:pos x="1118" y="99"/>
                </a:cxn>
                <a:cxn ang="0">
                  <a:pos x="1161" y="111"/>
                </a:cxn>
                <a:cxn ang="0">
                  <a:pos x="1248" y="53"/>
                </a:cxn>
                <a:cxn ang="0">
                  <a:pos x="1353" y="23"/>
                </a:cxn>
                <a:cxn ang="0">
                  <a:pos x="1446" y="29"/>
                </a:cxn>
                <a:cxn ang="0">
                  <a:pos x="1534" y="15"/>
                </a:cxn>
                <a:cxn ang="0">
                  <a:pos x="1678" y="3"/>
                </a:cxn>
                <a:cxn ang="0">
                  <a:pos x="1648" y="72"/>
                </a:cxn>
                <a:cxn ang="0">
                  <a:pos x="1672" y="159"/>
                </a:cxn>
                <a:cxn ang="0">
                  <a:pos x="1791" y="149"/>
                </a:cxn>
                <a:cxn ang="0">
                  <a:pos x="1986" y="114"/>
                </a:cxn>
                <a:cxn ang="0">
                  <a:pos x="1988" y="125"/>
                </a:cxn>
                <a:cxn ang="0">
                  <a:pos x="1882" y="207"/>
                </a:cxn>
                <a:cxn ang="0">
                  <a:pos x="1831" y="269"/>
                </a:cxn>
                <a:cxn ang="0">
                  <a:pos x="1794" y="340"/>
                </a:cxn>
                <a:cxn ang="0">
                  <a:pos x="1781" y="413"/>
                </a:cxn>
                <a:cxn ang="0">
                  <a:pos x="1797" y="484"/>
                </a:cxn>
                <a:cxn ang="0">
                  <a:pos x="1696" y="555"/>
                </a:cxn>
                <a:cxn ang="0">
                  <a:pos x="1631" y="525"/>
                </a:cxn>
                <a:cxn ang="0">
                  <a:pos x="1590" y="674"/>
                </a:cxn>
                <a:cxn ang="0">
                  <a:pos x="1485" y="660"/>
                </a:cxn>
                <a:cxn ang="0">
                  <a:pos x="1425" y="660"/>
                </a:cxn>
                <a:cxn ang="0">
                  <a:pos x="1389" y="688"/>
                </a:cxn>
                <a:cxn ang="0">
                  <a:pos x="1420" y="718"/>
                </a:cxn>
                <a:cxn ang="0">
                  <a:pos x="1484" y="746"/>
                </a:cxn>
                <a:cxn ang="0">
                  <a:pos x="1479" y="765"/>
                </a:cxn>
                <a:cxn ang="0">
                  <a:pos x="1232" y="883"/>
                </a:cxn>
                <a:cxn ang="0">
                  <a:pos x="827" y="1043"/>
                </a:cxn>
                <a:cxn ang="0">
                  <a:pos x="589" y="1120"/>
                </a:cxn>
                <a:cxn ang="0">
                  <a:pos x="556" y="1143"/>
                </a:cxn>
                <a:cxn ang="0">
                  <a:pos x="537" y="1173"/>
                </a:cxn>
                <a:cxn ang="0">
                  <a:pos x="508" y="1193"/>
                </a:cxn>
              </a:cxnLst>
              <a:rect l="0" t="0" r="r" b="b"/>
              <a:pathLst>
                <a:path w="2020" h="1196">
                  <a:moveTo>
                    <a:pt x="487" y="1196"/>
                  </a:moveTo>
                  <a:lnTo>
                    <a:pt x="480" y="1195"/>
                  </a:lnTo>
                  <a:lnTo>
                    <a:pt x="471" y="1193"/>
                  </a:lnTo>
                  <a:lnTo>
                    <a:pt x="460" y="1190"/>
                  </a:lnTo>
                  <a:lnTo>
                    <a:pt x="449" y="1185"/>
                  </a:lnTo>
                  <a:lnTo>
                    <a:pt x="424" y="1173"/>
                  </a:lnTo>
                  <a:lnTo>
                    <a:pt x="397" y="1160"/>
                  </a:lnTo>
                  <a:lnTo>
                    <a:pt x="368" y="1147"/>
                  </a:lnTo>
                  <a:lnTo>
                    <a:pt x="342" y="1135"/>
                  </a:lnTo>
                  <a:lnTo>
                    <a:pt x="330" y="1131"/>
                  </a:lnTo>
                  <a:lnTo>
                    <a:pt x="319" y="1126"/>
                  </a:lnTo>
                  <a:lnTo>
                    <a:pt x="308" y="1124"/>
                  </a:lnTo>
                  <a:lnTo>
                    <a:pt x="301" y="1124"/>
                  </a:lnTo>
                  <a:lnTo>
                    <a:pt x="300" y="1110"/>
                  </a:lnTo>
                  <a:lnTo>
                    <a:pt x="299" y="1097"/>
                  </a:lnTo>
                  <a:lnTo>
                    <a:pt x="298" y="1085"/>
                  </a:lnTo>
                  <a:lnTo>
                    <a:pt x="295" y="1073"/>
                  </a:lnTo>
                  <a:lnTo>
                    <a:pt x="290" y="1050"/>
                  </a:lnTo>
                  <a:lnTo>
                    <a:pt x="283" y="1029"/>
                  </a:lnTo>
                  <a:lnTo>
                    <a:pt x="277" y="1007"/>
                  </a:lnTo>
                  <a:lnTo>
                    <a:pt x="271" y="986"/>
                  </a:lnTo>
                  <a:lnTo>
                    <a:pt x="269" y="975"/>
                  </a:lnTo>
                  <a:lnTo>
                    <a:pt x="267" y="963"/>
                  </a:lnTo>
                  <a:lnTo>
                    <a:pt x="266" y="951"/>
                  </a:lnTo>
                  <a:lnTo>
                    <a:pt x="266" y="936"/>
                  </a:lnTo>
                  <a:lnTo>
                    <a:pt x="281" y="919"/>
                  </a:lnTo>
                  <a:lnTo>
                    <a:pt x="299" y="896"/>
                  </a:lnTo>
                  <a:lnTo>
                    <a:pt x="318" y="870"/>
                  </a:lnTo>
                  <a:lnTo>
                    <a:pt x="339" y="842"/>
                  </a:lnTo>
                  <a:lnTo>
                    <a:pt x="360" y="813"/>
                  </a:lnTo>
                  <a:lnTo>
                    <a:pt x="380" y="787"/>
                  </a:lnTo>
                  <a:lnTo>
                    <a:pt x="399" y="764"/>
                  </a:lnTo>
                  <a:lnTo>
                    <a:pt x="414" y="747"/>
                  </a:lnTo>
                  <a:lnTo>
                    <a:pt x="342" y="675"/>
                  </a:lnTo>
                  <a:lnTo>
                    <a:pt x="342" y="667"/>
                  </a:lnTo>
                  <a:lnTo>
                    <a:pt x="343" y="660"/>
                  </a:lnTo>
                  <a:lnTo>
                    <a:pt x="345" y="653"/>
                  </a:lnTo>
                  <a:lnTo>
                    <a:pt x="348" y="645"/>
                  </a:lnTo>
                  <a:lnTo>
                    <a:pt x="353" y="631"/>
                  </a:lnTo>
                  <a:lnTo>
                    <a:pt x="360" y="617"/>
                  </a:lnTo>
                  <a:lnTo>
                    <a:pt x="365" y="603"/>
                  </a:lnTo>
                  <a:lnTo>
                    <a:pt x="371" y="588"/>
                  </a:lnTo>
                  <a:lnTo>
                    <a:pt x="373" y="582"/>
                  </a:lnTo>
                  <a:lnTo>
                    <a:pt x="375" y="574"/>
                  </a:lnTo>
                  <a:lnTo>
                    <a:pt x="376" y="568"/>
                  </a:lnTo>
                  <a:lnTo>
                    <a:pt x="376" y="560"/>
                  </a:lnTo>
                  <a:lnTo>
                    <a:pt x="190" y="374"/>
                  </a:lnTo>
                  <a:lnTo>
                    <a:pt x="175" y="374"/>
                  </a:lnTo>
                  <a:lnTo>
                    <a:pt x="161" y="372"/>
                  </a:lnTo>
                  <a:lnTo>
                    <a:pt x="148" y="370"/>
                  </a:lnTo>
                  <a:lnTo>
                    <a:pt x="134" y="368"/>
                  </a:lnTo>
                  <a:lnTo>
                    <a:pt x="108" y="362"/>
                  </a:lnTo>
                  <a:lnTo>
                    <a:pt x="82" y="355"/>
                  </a:lnTo>
                  <a:lnTo>
                    <a:pt x="58" y="347"/>
                  </a:lnTo>
                  <a:lnTo>
                    <a:pt x="36" y="342"/>
                  </a:lnTo>
                  <a:lnTo>
                    <a:pt x="26" y="339"/>
                  </a:lnTo>
                  <a:lnTo>
                    <a:pt x="17" y="338"/>
                  </a:lnTo>
                  <a:lnTo>
                    <a:pt x="7" y="336"/>
                  </a:lnTo>
                  <a:lnTo>
                    <a:pt x="0" y="335"/>
                  </a:lnTo>
                  <a:lnTo>
                    <a:pt x="11" y="326"/>
                  </a:lnTo>
                  <a:lnTo>
                    <a:pt x="22" y="315"/>
                  </a:lnTo>
                  <a:lnTo>
                    <a:pt x="34" y="306"/>
                  </a:lnTo>
                  <a:lnTo>
                    <a:pt x="46" y="296"/>
                  </a:lnTo>
                  <a:lnTo>
                    <a:pt x="71" y="279"/>
                  </a:lnTo>
                  <a:lnTo>
                    <a:pt x="97" y="262"/>
                  </a:lnTo>
                  <a:lnTo>
                    <a:pt x="123" y="247"/>
                  </a:lnTo>
                  <a:lnTo>
                    <a:pt x="151" y="233"/>
                  </a:lnTo>
                  <a:lnTo>
                    <a:pt x="179" y="219"/>
                  </a:lnTo>
                  <a:lnTo>
                    <a:pt x="207" y="204"/>
                  </a:lnTo>
                  <a:lnTo>
                    <a:pt x="235" y="190"/>
                  </a:lnTo>
                  <a:lnTo>
                    <a:pt x="264" y="176"/>
                  </a:lnTo>
                  <a:lnTo>
                    <a:pt x="291" y="161"/>
                  </a:lnTo>
                  <a:lnTo>
                    <a:pt x="317" y="146"/>
                  </a:lnTo>
                  <a:lnTo>
                    <a:pt x="343" y="129"/>
                  </a:lnTo>
                  <a:lnTo>
                    <a:pt x="368" y="112"/>
                  </a:lnTo>
                  <a:lnTo>
                    <a:pt x="380" y="103"/>
                  </a:lnTo>
                  <a:lnTo>
                    <a:pt x="392" y="93"/>
                  </a:lnTo>
                  <a:lnTo>
                    <a:pt x="403" y="83"/>
                  </a:lnTo>
                  <a:lnTo>
                    <a:pt x="414" y="72"/>
                  </a:lnTo>
                  <a:lnTo>
                    <a:pt x="422" y="74"/>
                  </a:lnTo>
                  <a:lnTo>
                    <a:pt x="428" y="75"/>
                  </a:lnTo>
                  <a:lnTo>
                    <a:pt x="436" y="77"/>
                  </a:lnTo>
                  <a:lnTo>
                    <a:pt x="443" y="79"/>
                  </a:lnTo>
                  <a:lnTo>
                    <a:pt x="456" y="84"/>
                  </a:lnTo>
                  <a:lnTo>
                    <a:pt x="470" y="92"/>
                  </a:lnTo>
                  <a:lnTo>
                    <a:pt x="483" y="99"/>
                  </a:lnTo>
                  <a:lnTo>
                    <a:pt x="497" y="105"/>
                  </a:lnTo>
                  <a:lnTo>
                    <a:pt x="504" y="107"/>
                  </a:lnTo>
                  <a:lnTo>
                    <a:pt x="511" y="110"/>
                  </a:lnTo>
                  <a:lnTo>
                    <a:pt x="518" y="111"/>
                  </a:lnTo>
                  <a:lnTo>
                    <a:pt x="525" y="111"/>
                  </a:lnTo>
                  <a:lnTo>
                    <a:pt x="636" y="0"/>
                  </a:lnTo>
                  <a:lnTo>
                    <a:pt x="712" y="72"/>
                  </a:lnTo>
                  <a:lnTo>
                    <a:pt x="725" y="72"/>
                  </a:lnTo>
                  <a:lnTo>
                    <a:pt x="739" y="71"/>
                  </a:lnTo>
                  <a:lnTo>
                    <a:pt x="752" y="69"/>
                  </a:lnTo>
                  <a:lnTo>
                    <a:pt x="766" y="67"/>
                  </a:lnTo>
                  <a:lnTo>
                    <a:pt x="793" y="60"/>
                  </a:lnTo>
                  <a:lnTo>
                    <a:pt x="818" y="54"/>
                  </a:lnTo>
                  <a:lnTo>
                    <a:pt x="842" y="47"/>
                  </a:lnTo>
                  <a:lnTo>
                    <a:pt x="863" y="41"/>
                  </a:lnTo>
                  <a:lnTo>
                    <a:pt x="882" y="36"/>
                  </a:lnTo>
                  <a:lnTo>
                    <a:pt x="898" y="35"/>
                  </a:lnTo>
                  <a:lnTo>
                    <a:pt x="898" y="149"/>
                  </a:lnTo>
                  <a:lnTo>
                    <a:pt x="938" y="149"/>
                  </a:lnTo>
                  <a:lnTo>
                    <a:pt x="969" y="148"/>
                  </a:lnTo>
                  <a:lnTo>
                    <a:pt x="983" y="147"/>
                  </a:lnTo>
                  <a:lnTo>
                    <a:pt x="995" y="144"/>
                  </a:lnTo>
                  <a:lnTo>
                    <a:pt x="1006" y="142"/>
                  </a:lnTo>
                  <a:lnTo>
                    <a:pt x="1015" y="139"/>
                  </a:lnTo>
                  <a:lnTo>
                    <a:pt x="1023" y="136"/>
                  </a:lnTo>
                  <a:lnTo>
                    <a:pt x="1029" y="130"/>
                  </a:lnTo>
                  <a:lnTo>
                    <a:pt x="1035" y="124"/>
                  </a:lnTo>
                  <a:lnTo>
                    <a:pt x="1039" y="117"/>
                  </a:lnTo>
                  <a:lnTo>
                    <a:pt x="1042" y="108"/>
                  </a:lnTo>
                  <a:lnTo>
                    <a:pt x="1044" y="98"/>
                  </a:lnTo>
                  <a:lnTo>
                    <a:pt x="1047" y="87"/>
                  </a:lnTo>
                  <a:lnTo>
                    <a:pt x="1047" y="72"/>
                  </a:lnTo>
                  <a:lnTo>
                    <a:pt x="1054" y="74"/>
                  </a:lnTo>
                  <a:lnTo>
                    <a:pt x="1061" y="75"/>
                  </a:lnTo>
                  <a:lnTo>
                    <a:pt x="1068" y="77"/>
                  </a:lnTo>
                  <a:lnTo>
                    <a:pt x="1075" y="79"/>
                  </a:lnTo>
                  <a:lnTo>
                    <a:pt x="1089" y="84"/>
                  </a:lnTo>
                  <a:lnTo>
                    <a:pt x="1103" y="92"/>
                  </a:lnTo>
                  <a:lnTo>
                    <a:pt x="1118" y="99"/>
                  </a:lnTo>
                  <a:lnTo>
                    <a:pt x="1132" y="105"/>
                  </a:lnTo>
                  <a:lnTo>
                    <a:pt x="1139" y="107"/>
                  </a:lnTo>
                  <a:lnTo>
                    <a:pt x="1147" y="110"/>
                  </a:lnTo>
                  <a:lnTo>
                    <a:pt x="1154" y="111"/>
                  </a:lnTo>
                  <a:lnTo>
                    <a:pt x="1161" y="111"/>
                  </a:lnTo>
                  <a:lnTo>
                    <a:pt x="1175" y="98"/>
                  </a:lnTo>
                  <a:lnTo>
                    <a:pt x="1193" y="84"/>
                  </a:lnTo>
                  <a:lnTo>
                    <a:pt x="1210" y="72"/>
                  </a:lnTo>
                  <a:lnTo>
                    <a:pt x="1229" y="62"/>
                  </a:lnTo>
                  <a:lnTo>
                    <a:pt x="1248" y="53"/>
                  </a:lnTo>
                  <a:lnTo>
                    <a:pt x="1269" y="44"/>
                  </a:lnTo>
                  <a:lnTo>
                    <a:pt x="1290" y="38"/>
                  </a:lnTo>
                  <a:lnTo>
                    <a:pt x="1311" y="31"/>
                  </a:lnTo>
                  <a:lnTo>
                    <a:pt x="1332" y="27"/>
                  </a:lnTo>
                  <a:lnTo>
                    <a:pt x="1353" y="23"/>
                  </a:lnTo>
                  <a:lnTo>
                    <a:pt x="1373" y="22"/>
                  </a:lnTo>
                  <a:lnTo>
                    <a:pt x="1393" y="21"/>
                  </a:lnTo>
                  <a:lnTo>
                    <a:pt x="1412" y="22"/>
                  </a:lnTo>
                  <a:lnTo>
                    <a:pt x="1429" y="26"/>
                  </a:lnTo>
                  <a:lnTo>
                    <a:pt x="1446" y="29"/>
                  </a:lnTo>
                  <a:lnTo>
                    <a:pt x="1461" y="35"/>
                  </a:lnTo>
                  <a:lnTo>
                    <a:pt x="1476" y="29"/>
                  </a:lnTo>
                  <a:lnTo>
                    <a:pt x="1494" y="23"/>
                  </a:lnTo>
                  <a:lnTo>
                    <a:pt x="1513" y="19"/>
                  </a:lnTo>
                  <a:lnTo>
                    <a:pt x="1534" y="15"/>
                  </a:lnTo>
                  <a:lnTo>
                    <a:pt x="1557" y="11"/>
                  </a:lnTo>
                  <a:lnTo>
                    <a:pt x="1580" y="9"/>
                  </a:lnTo>
                  <a:lnTo>
                    <a:pt x="1604" y="6"/>
                  </a:lnTo>
                  <a:lnTo>
                    <a:pt x="1629" y="5"/>
                  </a:lnTo>
                  <a:lnTo>
                    <a:pt x="1678" y="3"/>
                  </a:lnTo>
                  <a:lnTo>
                    <a:pt x="1724" y="0"/>
                  </a:lnTo>
                  <a:lnTo>
                    <a:pt x="1764" y="0"/>
                  </a:lnTo>
                  <a:lnTo>
                    <a:pt x="1797" y="0"/>
                  </a:lnTo>
                  <a:lnTo>
                    <a:pt x="1872" y="72"/>
                  </a:lnTo>
                  <a:lnTo>
                    <a:pt x="1648" y="72"/>
                  </a:lnTo>
                  <a:lnTo>
                    <a:pt x="1648" y="149"/>
                  </a:lnTo>
                  <a:lnTo>
                    <a:pt x="1652" y="152"/>
                  </a:lnTo>
                  <a:lnTo>
                    <a:pt x="1657" y="154"/>
                  </a:lnTo>
                  <a:lnTo>
                    <a:pt x="1664" y="156"/>
                  </a:lnTo>
                  <a:lnTo>
                    <a:pt x="1672" y="159"/>
                  </a:lnTo>
                  <a:lnTo>
                    <a:pt x="1690" y="160"/>
                  </a:lnTo>
                  <a:lnTo>
                    <a:pt x="1712" y="159"/>
                  </a:lnTo>
                  <a:lnTo>
                    <a:pt x="1737" y="156"/>
                  </a:lnTo>
                  <a:lnTo>
                    <a:pt x="1763" y="153"/>
                  </a:lnTo>
                  <a:lnTo>
                    <a:pt x="1791" y="149"/>
                  </a:lnTo>
                  <a:lnTo>
                    <a:pt x="1822" y="144"/>
                  </a:lnTo>
                  <a:lnTo>
                    <a:pt x="1881" y="132"/>
                  </a:lnTo>
                  <a:lnTo>
                    <a:pt x="1938" y="123"/>
                  </a:lnTo>
                  <a:lnTo>
                    <a:pt x="1963" y="117"/>
                  </a:lnTo>
                  <a:lnTo>
                    <a:pt x="1986" y="114"/>
                  </a:lnTo>
                  <a:lnTo>
                    <a:pt x="2005" y="112"/>
                  </a:lnTo>
                  <a:lnTo>
                    <a:pt x="2020" y="111"/>
                  </a:lnTo>
                  <a:lnTo>
                    <a:pt x="2011" y="115"/>
                  </a:lnTo>
                  <a:lnTo>
                    <a:pt x="2000" y="119"/>
                  </a:lnTo>
                  <a:lnTo>
                    <a:pt x="1988" y="125"/>
                  </a:lnTo>
                  <a:lnTo>
                    <a:pt x="1977" y="131"/>
                  </a:lnTo>
                  <a:lnTo>
                    <a:pt x="1953" y="147"/>
                  </a:lnTo>
                  <a:lnTo>
                    <a:pt x="1929" y="164"/>
                  </a:lnTo>
                  <a:lnTo>
                    <a:pt x="1905" y="185"/>
                  </a:lnTo>
                  <a:lnTo>
                    <a:pt x="1882" y="207"/>
                  </a:lnTo>
                  <a:lnTo>
                    <a:pt x="1871" y="219"/>
                  </a:lnTo>
                  <a:lnTo>
                    <a:pt x="1860" y="231"/>
                  </a:lnTo>
                  <a:lnTo>
                    <a:pt x="1850" y="243"/>
                  </a:lnTo>
                  <a:lnTo>
                    <a:pt x="1841" y="256"/>
                  </a:lnTo>
                  <a:lnTo>
                    <a:pt x="1831" y="269"/>
                  </a:lnTo>
                  <a:lnTo>
                    <a:pt x="1822" y="283"/>
                  </a:lnTo>
                  <a:lnTo>
                    <a:pt x="1813" y="297"/>
                  </a:lnTo>
                  <a:lnTo>
                    <a:pt x="1807" y="310"/>
                  </a:lnTo>
                  <a:lnTo>
                    <a:pt x="1800" y="324"/>
                  </a:lnTo>
                  <a:lnTo>
                    <a:pt x="1794" y="340"/>
                  </a:lnTo>
                  <a:lnTo>
                    <a:pt x="1789" y="354"/>
                  </a:lnTo>
                  <a:lnTo>
                    <a:pt x="1785" y="368"/>
                  </a:lnTo>
                  <a:lnTo>
                    <a:pt x="1783" y="383"/>
                  </a:lnTo>
                  <a:lnTo>
                    <a:pt x="1781" y="398"/>
                  </a:lnTo>
                  <a:lnTo>
                    <a:pt x="1781" y="413"/>
                  </a:lnTo>
                  <a:lnTo>
                    <a:pt x="1781" y="427"/>
                  </a:lnTo>
                  <a:lnTo>
                    <a:pt x="1783" y="441"/>
                  </a:lnTo>
                  <a:lnTo>
                    <a:pt x="1786" y="455"/>
                  </a:lnTo>
                  <a:lnTo>
                    <a:pt x="1790" y="471"/>
                  </a:lnTo>
                  <a:lnTo>
                    <a:pt x="1797" y="484"/>
                  </a:lnTo>
                  <a:lnTo>
                    <a:pt x="1724" y="560"/>
                  </a:lnTo>
                  <a:lnTo>
                    <a:pt x="1716" y="560"/>
                  </a:lnTo>
                  <a:lnTo>
                    <a:pt x="1710" y="559"/>
                  </a:lnTo>
                  <a:lnTo>
                    <a:pt x="1702" y="557"/>
                  </a:lnTo>
                  <a:lnTo>
                    <a:pt x="1696" y="555"/>
                  </a:lnTo>
                  <a:lnTo>
                    <a:pt x="1681" y="548"/>
                  </a:lnTo>
                  <a:lnTo>
                    <a:pt x="1667" y="542"/>
                  </a:lnTo>
                  <a:lnTo>
                    <a:pt x="1653" y="534"/>
                  </a:lnTo>
                  <a:lnTo>
                    <a:pt x="1639" y="528"/>
                  </a:lnTo>
                  <a:lnTo>
                    <a:pt x="1631" y="525"/>
                  </a:lnTo>
                  <a:lnTo>
                    <a:pt x="1625" y="524"/>
                  </a:lnTo>
                  <a:lnTo>
                    <a:pt x="1617" y="523"/>
                  </a:lnTo>
                  <a:lnTo>
                    <a:pt x="1609" y="522"/>
                  </a:lnTo>
                  <a:lnTo>
                    <a:pt x="1609" y="675"/>
                  </a:lnTo>
                  <a:lnTo>
                    <a:pt x="1590" y="674"/>
                  </a:lnTo>
                  <a:lnTo>
                    <a:pt x="1571" y="672"/>
                  </a:lnTo>
                  <a:lnTo>
                    <a:pt x="1555" y="671"/>
                  </a:lnTo>
                  <a:lnTo>
                    <a:pt x="1538" y="669"/>
                  </a:lnTo>
                  <a:lnTo>
                    <a:pt x="1510" y="664"/>
                  </a:lnTo>
                  <a:lnTo>
                    <a:pt x="1485" y="660"/>
                  </a:lnTo>
                  <a:lnTo>
                    <a:pt x="1472" y="658"/>
                  </a:lnTo>
                  <a:lnTo>
                    <a:pt x="1461" y="657"/>
                  </a:lnTo>
                  <a:lnTo>
                    <a:pt x="1449" y="657"/>
                  </a:lnTo>
                  <a:lnTo>
                    <a:pt x="1437" y="658"/>
                  </a:lnTo>
                  <a:lnTo>
                    <a:pt x="1425" y="660"/>
                  </a:lnTo>
                  <a:lnTo>
                    <a:pt x="1412" y="664"/>
                  </a:lnTo>
                  <a:lnTo>
                    <a:pt x="1399" y="668"/>
                  </a:lnTo>
                  <a:lnTo>
                    <a:pt x="1386" y="675"/>
                  </a:lnTo>
                  <a:lnTo>
                    <a:pt x="1386" y="681"/>
                  </a:lnTo>
                  <a:lnTo>
                    <a:pt x="1389" y="688"/>
                  </a:lnTo>
                  <a:lnTo>
                    <a:pt x="1392" y="694"/>
                  </a:lnTo>
                  <a:lnTo>
                    <a:pt x="1398" y="700"/>
                  </a:lnTo>
                  <a:lnTo>
                    <a:pt x="1404" y="706"/>
                  </a:lnTo>
                  <a:lnTo>
                    <a:pt x="1411" y="713"/>
                  </a:lnTo>
                  <a:lnTo>
                    <a:pt x="1420" y="718"/>
                  </a:lnTo>
                  <a:lnTo>
                    <a:pt x="1428" y="724"/>
                  </a:lnTo>
                  <a:lnTo>
                    <a:pt x="1447" y="732"/>
                  </a:lnTo>
                  <a:lnTo>
                    <a:pt x="1465" y="740"/>
                  </a:lnTo>
                  <a:lnTo>
                    <a:pt x="1474" y="743"/>
                  </a:lnTo>
                  <a:lnTo>
                    <a:pt x="1484" y="746"/>
                  </a:lnTo>
                  <a:lnTo>
                    <a:pt x="1492" y="747"/>
                  </a:lnTo>
                  <a:lnTo>
                    <a:pt x="1499" y="747"/>
                  </a:lnTo>
                  <a:lnTo>
                    <a:pt x="1497" y="751"/>
                  </a:lnTo>
                  <a:lnTo>
                    <a:pt x="1491" y="758"/>
                  </a:lnTo>
                  <a:lnTo>
                    <a:pt x="1479" y="765"/>
                  </a:lnTo>
                  <a:lnTo>
                    <a:pt x="1463" y="774"/>
                  </a:lnTo>
                  <a:lnTo>
                    <a:pt x="1422" y="796"/>
                  </a:lnTo>
                  <a:lnTo>
                    <a:pt x="1368" y="822"/>
                  </a:lnTo>
                  <a:lnTo>
                    <a:pt x="1304" y="851"/>
                  </a:lnTo>
                  <a:lnTo>
                    <a:pt x="1232" y="883"/>
                  </a:lnTo>
                  <a:lnTo>
                    <a:pt x="1154" y="916"/>
                  </a:lnTo>
                  <a:lnTo>
                    <a:pt x="1072" y="950"/>
                  </a:lnTo>
                  <a:lnTo>
                    <a:pt x="989" y="982"/>
                  </a:lnTo>
                  <a:lnTo>
                    <a:pt x="907" y="1014"/>
                  </a:lnTo>
                  <a:lnTo>
                    <a:pt x="827" y="1043"/>
                  </a:lnTo>
                  <a:lnTo>
                    <a:pt x="754" y="1070"/>
                  </a:lnTo>
                  <a:lnTo>
                    <a:pt x="689" y="1092"/>
                  </a:lnTo>
                  <a:lnTo>
                    <a:pt x="632" y="1109"/>
                  </a:lnTo>
                  <a:lnTo>
                    <a:pt x="609" y="1115"/>
                  </a:lnTo>
                  <a:lnTo>
                    <a:pt x="589" y="1120"/>
                  </a:lnTo>
                  <a:lnTo>
                    <a:pt x="572" y="1123"/>
                  </a:lnTo>
                  <a:lnTo>
                    <a:pt x="559" y="1124"/>
                  </a:lnTo>
                  <a:lnTo>
                    <a:pt x="559" y="1130"/>
                  </a:lnTo>
                  <a:lnTo>
                    <a:pt x="558" y="1136"/>
                  </a:lnTo>
                  <a:lnTo>
                    <a:pt x="556" y="1143"/>
                  </a:lnTo>
                  <a:lnTo>
                    <a:pt x="554" y="1149"/>
                  </a:lnTo>
                  <a:lnTo>
                    <a:pt x="551" y="1156"/>
                  </a:lnTo>
                  <a:lnTo>
                    <a:pt x="546" y="1161"/>
                  </a:lnTo>
                  <a:lnTo>
                    <a:pt x="542" y="1168"/>
                  </a:lnTo>
                  <a:lnTo>
                    <a:pt x="537" y="1173"/>
                  </a:lnTo>
                  <a:lnTo>
                    <a:pt x="532" y="1178"/>
                  </a:lnTo>
                  <a:lnTo>
                    <a:pt x="527" y="1182"/>
                  </a:lnTo>
                  <a:lnTo>
                    <a:pt x="521" y="1186"/>
                  </a:lnTo>
                  <a:lnTo>
                    <a:pt x="515" y="1190"/>
                  </a:lnTo>
                  <a:lnTo>
                    <a:pt x="508" y="1193"/>
                  </a:lnTo>
                  <a:lnTo>
                    <a:pt x="501" y="1194"/>
                  </a:lnTo>
                  <a:lnTo>
                    <a:pt x="494" y="1196"/>
                  </a:lnTo>
                  <a:lnTo>
                    <a:pt x="487" y="1196"/>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 name="Freeform 53"/>
            <p:cNvSpPr>
              <a:spLocks/>
            </p:cNvSpPr>
            <p:nvPr/>
          </p:nvSpPr>
          <p:spPr bwMode="auto">
            <a:xfrm>
              <a:off x="2268538" y="2678113"/>
              <a:ext cx="20638" cy="4763"/>
            </a:xfrm>
            <a:custGeom>
              <a:avLst/>
              <a:gdLst/>
              <a:ahLst/>
              <a:cxnLst>
                <a:cxn ang="0">
                  <a:pos x="0" y="14"/>
                </a:cxn>
                <a:cxn ang="0">
                  <a:pos x="77" y="14"/>
                </a:cxn>
                <a:cxn ang="0">
                  <a:pos x="76" y="12"/>
                </a:cxn>
                <a:cxn ang="0">
                  <a:pos x="75" y="10"/>
                </a:cxn>
                <a:cxn ang="0">
                  <a:pos x="72" y="9"/>
                </a:cxn>
                <a:cxn ang="0">
                  <a:pos x="70" y="8"/>
                </a:cxn>
                <a:cxn ang="0">
                  <a:pos x="66" y="7"/>
                </a:cxn>
                <a:cxn ang="0">
                  <a:pos x="63" y="7"/>
                </a:cxn>
                <a:cxn ang="0">
                  <a:pos x="52" y="6"/>
                </a:cxn>
                <a:cxn ang="0">
                  <a:pos x="42" y="3"/>
                </a:cxn>
                <a:cxn ang="0">
                  <a:pos x="35" y="7"/>
                </a:cxn>
                <a:cxn ang="0">
                  <a:pos x="30" y="7"/>
                </a:cxn>
                <a:cxn ang="0">
                  <a:pos x="24" y="7"/>
                </a:cxn>
                <a:cxn ang="0">
                  <a:pos x="21" y="5"/>
                </a:cxn>
                <a:cxn ang="0">
                  <a:pos x="18" y="0"/>
                </a:cxn>
                <a:cxn ang="0">
                  <a:pos x="7" y="0"/>
                </a:cxn>
                <a:cxn ang="0">
                  <a:pos x="0" y="11"/>
                </a:cxn>
                <a:cxn ang="0">
                  <a:pos x="0" y="14"/>
                </a:cxn>
              </a:cxnLst>
              <a:rect l="0" t="0" r="r" b="b"/>
              <a:pathLst>
                <a:path w="77" h="14">
                  <a:moveTo>
                    <a:pt x="0" y="14"/>
                  </a:moveTo>
                  <a:lnTo>
                    <a:pt x="77" y="14"/>
                  </a:lnTo>
                  <a:lnTo>
                    <a:pt x="76" y="12"/>
                  </a:lnTo>
                  <a:lnTo>
                    <a:pt x="75" y="10"/>
                  </a:lnTo>
                  <a:lnTo>
                    <a:pt x="72" y="9"/>
                  </a:lnTo>
                  <a:lnTo>
                    <a:pt x="70" y="8"/>
                  </a:lnTo>
                  <a:lnTo>
                    <a:pt x="66" y="7"/>
                  </a:lnTo>
                  <a:lnTo>
                    <a:pt x="63" y="7"/>
                  </a:lnTo>
                  <a:lnTo>
                    <a:pt x="52" y="6"/>
                  </a:lnTo>
                  <a:lnTo>
                    <a:pt x="42" y="3"/>
                  </a:lnTo>
                  <a:lnTo>
                    <a:pt x="35" y="7"/>
                  </a:lnTo>
                  <a:lnTo>
                    <a:pt x="30" y="7"/>
                  </a:lnTo>
                  <a:lnTo>
                    <a:pt x="24" y="7"/>
                  </a:lnTo>
                  <a:lnTo>
                    <a:pt x="21" y="5"/>
                  </a:lnTo>
                  <a:lnTo>
                    <a:pt x="18" y="0"/>
                  </a:lnTo>
                  <a:lnTo>
                    <a:pt x="7" y="0"/>
                  </a:lnTo>
                  <a:lnTo>
                    <a:pt x="0" y="11"/>
                  </a:lnTo>
                  <a:lnTo>
                    <a:pt x="0" y="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0" name="Freeform 54"/>
            <p:cNvSpPr>
              <a:spLocks/>
            </p:cNvSpPr>
            <p:nvPr/>
          </p:nvSpPr>
          <p:spPr bwMode="auto">
            <a:xfrm>
              <a:off x="2268538" y="2678113"/>
              <a:ext cx="20638" cy="4763"/>
            </a:xfrm>
            <a:custGeom>
              <a:avLst/>
              <a:gdLst/>
              <a:ahLst/>
              <a:cxnLst>
                <a:cxn ang="0">
                  <a:pos x="0" y="14"/>
                </a:cxn>
                <a:cxn ang="0">
                  <a:pos x="77" y="14"/>
                </a:cxn>
                <a:cxn ang="0">
                  <a:pos x="76" y="12"/>
                </a:cxn>
                <a:cxn ang="0">
                  <a:pos x="75" y="10"/>
                </a:cxn>
                <a:cxn ang="0">
                  <a:pos x="72" y="9"/>
                </a:cxn>
                <a:cxn ang="0">
                  <a:pos x="70" y="8"/>
                </a:cxn>
                <a:cxn ang="0">
                  <a:pos x="66" y="7"/>
                </a:cxn>
                <a:cxn ang="0">
                  <a:pos x="63" y="7"/>
                </a:cxn>
                <a:cxn ang="0">
                  <a:pos x="52" y="6"/>
                </a:cxn>
                <a:cxn ang="0">
                  <a:pos x="42" y="3"/>
                </a:cxn>
                <a:cxn ang="0">
                  <a:pos x="35" y="7"/>
                </a:cxn>
                <a:cxn ang="0">
                  <a:pos x="30" y="7"/>
                </a:cxn>
                <a:cxn ang="0">
                  <a:pos x="24" y="7"/>
                </a:cxn>
                <a:cxn ang="0">
                  <a:pos x="21" y="5"/>
                </a:cxn>
                <a:cxn ang="0">
                  <a:pos x="18" y="0"/>
                </a:cxn>
                <a:cxn ang="0">
                  <a:pos x="7" y="0"/>
                </a:cxn>
                <a:cxn ang="0">
                  <a:pos x="0" y="11"/>
                </a:cxn>
                <a:cxn ang="0">
                  <a:pos x="0" y="14"/>
                </a:cxn>
              </a:cxnLst>
              <a:rect l="0" t="0" r="r" b="b"/>
              <a:pathLst>
                <a:path w="77" h="14">
                  <a:moveTo>
                    <a:pt x="0" y="14"/>
                  </a:moveTo>
                  <a:lnTo>
                    <a:pt x="77" y="14"/>
                  </a:lnTo>
                  <a:lnTo>
                    <a:pt x="76" y="12"/>
                  </a:lnTo>
                  <a:lnTo>
                    <a:pt x="75" y="10"/>
                  </a:lnTo>
                  <a:lnTo>
                    <a:pt x="72" y="9"/>
                  </a:lnTo>
                  <a:lnTo>
                    <a:pt x="70" y="8"/>
                  </a:lnTo>
                  <a:lnTo>
                    <a:pt x="66" y="7"/>
                  </a:lnTo>
                  <a:lnTo>
                    <a:pt x="63" y="7"/>
                  </a:lnTo>
                  <a:lnTo>
                    <a:pt x="52" y="6"/>
                  </a:lnTo>
                  <a:lnTo>
                    <a:pt x="42" y="3"/>
                  </a:lnTo>
                  <a:lnTo>
                    <a:pt x="35" y="7"/>
                  </a:lnTo>
                  <a:lnTo>
                    <a:pt x="30" y="7"/>
                  </a:lnTo>
                  <a:lnTo>
                    <a:pt x="24" y="7"/>
                  </a:lnTo>
                  <a:lnTo>
                    <a:pt x="21" y="5"/>
                  </a:lnTo>
                  <a:lnTo>
                    <a:pt x="18" y="0"/>
                  </a:lnTo>
                  <a:lnTo>
                    <a:pt x="7" y="0"/>
                  </a:lnTo>
                  <a:lnTo>
                    <a:pt x="0" y="11"/>
                  </a:lnTo>
                  <a:lnTo>
                    <a:pt x="0" y="14"/>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1" name="Freeform 55"/>
            <p:cNvSpPr>
              <a:spLocks/>
            </p:cNvSpPr>
            <p:nvPr/>
          </p:nvSpPr>
          <p:spPr bwMode="auto">
            <a:xfrm>
              <a:off x="2303463" y="2676526"/>
              <a:ext cx="30163" cy="6350"/>
            </a:xfrm>
            <a:custGeom>
              <a:avLst/>
              <a:gdLst/>
              <a:ahLst/>
              <a:cxnLst>
                <a:cxn ang="0">
                  <a:pos x="0" y="20"/>
                </a:cxn>
                <a:cxn ang="0">
                  <a:pos x="111" y="20"/>
                </a:cxn>
                <a:cxn ang="0">
                  <a:pos x="110" y="16"/>
                </a:cxn>
                <a:cxn ang="0">
                  <a:pos x="108" y="14"/>
                </a:cxn>
                <a:cxn ang="0">
                  <a:pos x="104" y="12"/>
                </a:cxn>
                <a:cxn ang="0">
                  <a:pos x="101" y="9"/>
                </a:cxn>
                <a:cxn ang="0">
                  <a:pos x="97" y="8"/>
                </a:cxn>
                <a:cxn ang="0">
                  <a:pos x="93" y="8"/>
                </a:cxn>
                <a:cxn ang="0">
                  <a:pos x="89" y="8"/>
                </a:cxn>
                <a:cxn ang="0">
                  <a:pos x="87" y="9"/>
                </a:cxn>
                <a:cxn ang="0">
                  <a:pos x="81" y="7"/>
                </a:cxn>
                <a:cxn ang="0">
                  <a:pos x="73" y="5"/>
                </a:cxn>
                <a:cxn ang="0">
                  <a:pos x="64" y="3"/>
                </a:cxn>
                <a:cxn ang="0">
                  <a:pos x="58" y="3"/>
                </a:cxn>
                <a:cxn ang="0">
                  <a:pos x="52" y="9"/>
                </a:cxn>
                <a:cxn ang="0">
                  <a:pos x="42" y="9"/>
                </a:cxn>
                <a:cxn ang="0">
                  <a:pos x="33" y="8"/>
                </a:cxn>
                <a:cxn ang="0">
                  <a:pos x="30" y="7"/>
                </a:cxn>
                <a:cxn ang="0">
                  <a:pos x="27" y="5"/>
                </a:cxn>
                <a:cxn ang="0">
                  <a:pos x="24" y="3"/>
                </a:cxn>
                <a:cxn ang="0">
                  <a:pos x="20" y="0"/>
                </a:cxn>
                <a:cxn ang="0">
                  <a:pos x="10" y="0"/>
                </a:cxn>
                <a:cxn ang="0">
                  <a:pos x="0" y="13"/>
                </a:cxn>
                <a:cxn ang="0">
                  <a:pos x="0" y="20"/>
                </a:cxn>
              </a:cxnLst>
              <a:rect l="0" t="0" r="r" b="b"/>
              <a:pathLst>
                <a:path w="111" h="20">
                  <a:moveTo>
                    <a:pt x="0" y="20"/>
                  </a:moveTo>
                  <a:lnTo>
                    <a:pt x="111" y="20"/>
                  </a:lnTo>
                  <a:lnTo>
                    <a:pt x="110" y="16"/>
                  </a:lnTo>
                  <a:lnTo>
                    <a:pt x="108" y="14"/>
                  </a:lnTo>
                  <a:lnTo>
                    <a:pt x="104" y="12"/>
                  </a:lnTo>
                  <a:lnTo>
                    <a:pt x="101" y="9"/>
                  </a:lnTo>
                  <a:lnTo>
                    <a:pt x="97" y="8"/>
                  </a:lnTo>
                  <a:lnTo>
                    <a:pt x="93" y="8"/>
                  </a:lnTo>
                  <a:lnTo>
                    <a:pt x="89" y="8"/>
                  </a:lnTo>
                  <a:lnTo>
                    <a:pt x="87" y="9"/>
                  </a:lnTo>
                  <a:lnTo>
                    <a:pt x="81" y="7"/>
                  </a:lnTo>
                  <a:lnTo>
                    <a:pt x="73" y="5"/>
                  </a:lnTo>
                  <a:lnTo>
                    <a:pt x="64" y="3"/>
                  </a:lnTo>
                  <a:lnTo>
                    <a:pt x="58" y="3"/>
                  </a:lnTo>
                  <a:lnTo>
                    <a:pt x="52" y="9"/>
                  </a:lnTo>
                  <a:lnTo>
                    <a:pt x="42" y="9"/>
                  </a:lnTo>
                  <a:lnTo>
                    <a:pt x="33" y="8"/>
                  </a:lnTo>
                  <a:lnTo>
                    <a:pt x="30" y="7"/>
                  </a:lnTo>
                  <a:lnTo>
                    <a:pt x="27" y="5"/>
                  </a:lnTo>
                  <a:lnTo>
                    <a:pt x="24" y="3"/>
                  </a:lnTo>
                  <a:lnTo>
                    <a:pt x="20" y="0"/>
                  </a:lnTo>
                  <a:lnTo>
                    <a:pt x="10" y="0"/>
                  </a:lnTo>
                  <a:lnTo>
                    <a:pt x="0" y="13"/>
                  </a:lnTo>
                  <a:lnTo>
                    <a:pt x="0" y="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2" name="Freeform 56"/>
            <p:cNvSpPr>
              <a:spLocks/>
            </p:cNvSpPr>
            <p:nvPr/>
          </p:nvSpPr>
          <p:spPr bwMode="auto">
            <a:xfrm>
              <a:off x="2303463" y="2676526"/>
              <a:ext cx="30163" cy="6350"/>
            </a:xfrm>
            <a:custGeom>
              <a:avLst/>
              <a:gdLst/>
              <a:ahLst/>
              <a:cxnLst>
                <a:cxn ang="0">
                  <a:pos x="0" y="20"/>
                </a:cxn>
                <a:cxn ang="0">
                  <a:pos x="111" y="20"/>
                </a:cxn>
                <a:cxn ang="0">
                  <a:pos x="110" y="16"/>
                </a:cxn>
                <a:cxn ang="0">
                  <a:pos x="108" y="14"/>
                </a:cxn>
                <a:cxn ang="0">
                  <a:pos x="104" y="12"/>
                </a:cxn>
                <a:cxn ang="0">
                  <a:pos x="101" y="9"/>
                </a:cxn>
                <a:cxn ang="0">
                  <a:pos x="97" y="8"/>
                </a:cxn>
                <a:cxn ang="0">
                  <a:pos x="93" y="8"/>
                </a:cxn>
                <a:cxn ang="0">
                  <a:pos x="89" y="8"/>
                </a:cxn>
                <a:cxn ang="0">
                  <a:pos x="87" y="9"/>
                </a:cxn>
                <a:cxn ang="0">
                  <a:pos x="81" y="7"/>
                </a:cxn>
                <a:cxn ang="0">
                  <a:pos x="73" y="5"/>
                </a:cxn>
                <a:cxn ang="0">
                  <a:pos x="64" y="3"/>
                </a:cxn>
                <a:cxn ang="0">
                  <a:pos x="58" y="3"/>
                </a:cxn>
                <a:cxn ang="0">
                  <a:pos x="52" y="9"/>
                </a:cxn>
                <a:cxn ang="0">
                  <a:pos x="42" y="9"/>
                </a:cxn>
                <a:cxn ang="0">
                  <a:pos x="33" y="8"/>
                </a:cxn>
                <a:cxn ang="0">
                  <a:pos x="30" y="7"/>
                </a:cxn>
                <a:cxn ang="0">
                  <a:pos x="27" y="5"/>
                </a:cxn>
                <a:cxn ang="0">
                  <a:pos x="24" y="3"/>
                </a:cxn>
                <a:cxn ang="0">
                  <a:pos x="20" y="0"/>
                </a:cxn>
                <a:cxn ang="0">
                  <a:pos x="10" y="0"/>
                </a:cxn>
                <a:cxn ang="0">
                  <a:pos x="0" y="13"/>
                </a:cxn>
                <a:cxn ang="0">
                  <a:pos x="0" y="20"/>
                </a:cxn>
              </a:cxnLst>
              <a:rect l="0" t="0" r="r" b="b"/>
              <a:pathLst>
                <a:path w="111" h="20">
                  <a:moveTo>
                    <a:pt x="0" y="20"/>
                  </a:moveTo>
                  <a:lnTo>
                    <a:pt x="111" y="20"/>
                  </a:lnTo>
                  <a:lnTo>
                    <a:pt x="110" y="16"/>
                  </a:lnTo>
                  <a:lnTo>
                    <a:pt x="108" y="14"/>
                  </a:lnTo>
                  <a:lnTo>
                    <a:pt x="104" y="12"/>
                  </a:lnTo>
                  <a:lnTo>
                    <a:pt x="101" y="9"/>
                  </a:lnTo>
                  <a:lnTo>
                    <a:pt x="97" y="8"/>
                  </a:lnTo>
                  <a:lnTo>
                    <a:pt x="93" y="8"/>
                  </a:lnTo>
                  <a:lnTo>
                    <a:pt x="89" y="8"/>
                  </a:lnTo>
                  <a:lnTo>
                    <a:pt x="87" y="9"/>
                  </a:lnTo>
                  <a:lnTo>
                    <a:pt x="81" y="7"/>
                  </a:lnTo>
                  <a:lnTo>
                    <a:pt x="73" y="5"/>
                  </a:lnTo>
                  <a:lnTo>
                    <a:pt x="64" y="3"/>
                  </a:lnTo>
                  <a:lnTo>
                    <a:pt x="58" y="3"/>
                  </a:lnTo>
                  <a:lnTo>
                    <a:pt x="52" y="9"/>
                  </a:lnTo>
                  <a:lnTo>
                    <a:pt x="42" y="9"/>
                  </a:lnTo>
                  <a:lnTo>
                    <a:pt x="33" y="8"/>
                  </a:lnTo>
                  <a:lnTo>
                    <a:pt x="30" y="7"/>
                  </a:lnTo>
                  <a:lnTo>
                    <a:pt x="27" y="5"/>
                  </a:lnTo>
                  <a:lnTo>
                    <a:pt x="24" y="3"/>
                  </a:lnTo>
                  <a:lnTo>
                    <a:pt x="20" y="0"/>
                  </a:lnTo>
                  <a:lnTo>
                    <a:pt x="10" y="0"/>
                  </a:lnTo>
                  <a:lnTo>
                    <a:pt x="0" y="13"/>
                  </a:lnTo>
                  <a:lnTo>
                    <a:pt x="0" y="20"/>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3" name="Freeform 57"/>
            <p:cNvSpPr>
              <a:spLocks/>
            </p:cNvSpPr>
            <p:nvPr/>
          </p:nvSpPr>
          <p:spPr bwMode="auto">
            <a:xfrm>
              <a:off x="2392363" y="2654301"/>
              <a:ext cx="41275" cy="15875"/>
            </a:xfrm>
            <a:custGeom>
              <a:avLst/>
              <a:gdLst/>
              <a:ahLst/>
              <a:cxnLst>
                <a:cxn ang="0">
                  <a:pos x="155" y="28"/>
                </a:cxn>
                <a:cxn ang="0">
                  <a:pos x="114" y="38"/>
                </a:cxn>
                <a:cxn ang="0">
                  <a:pos x="55" y="58"/>
                </a:cxn>
                <a:cxn ang="0">
                  <a:pos x="3" y="55"/>
                </a:cxn>
                <a:cxn ang="0">
                  <a:pos x="1" y="48"/>
                </a:cxn>
                <a:cxn ang="0">
                  <a:pos x="0" y="42"/>
                </a:cxn>
                <a:cxn ang="0">
                  <a:pos x="3" y="38"/>
                </a:cxn>
                <a:cxn ang="0">
                  <a:pos x="8" y="39"/>
                </a:cxn>
                <a:cxn ang="0">
                  <a:pos x="15" y="40"/>
                </a:cxn>
                <a:cxn ang="0">
                  <a:pos x="23" y="40"/>
                </a:cxn>
                <a:cxn ang="0">
                  <a:pos x="27" y="38"/>
                </a:cxn>
                <a:cxn ang="0">
                  <a:pos x="31" y="38"/>
                </a:cxn>
                <a:cxn ang="0">
                  <a:pos x="32" y="32"/>
                </a:cxn>
                <a:cxn ang="0">
                  <a:pos x="32" y="27"/>
                </a:cxn>
                <a:cxn ang="0">
                  <a:pos x="32" y="22"/>
                </a:cxn>
                <a:cxn ang="0">
                  <a:pos x="31" y="20"/>
                </a:cxn>
                <a:cxn ang="0">
                  <a:pos x="36" y="19"/>
                </a:cxn>
                <a:cxn ang="0">
                  <a:pos x="42" y="17"/>
                </a:cxn>
                <a:cxn ang="0">
                  <a:pos x="55" y="17"/>
                </a:cxn>
                <a:cxn ang="0">
                  <a:pos x="61" y="20"/>
                </a:cxn>
                <a:cxn ang="0">
                  <a:pos x="66" y="24"/>
                </a:cxn>
                <a:cxn ang="0">
                  <a:pos x="71" y="24"/>
                </a:cxn>
                <a:cxn ang="0">
                  <a:pos x="75" y="23"/>
                </a:cxn>
                <a:cxn ang="0">
                  <a:pos x="81" y="22"/>
                </a:cxn>
                <a:cxn ang="0">
                  <a:pos x="86" y="20"/>
                </a:cxn>
                <a:cxn ang="0">
                  <a:pos x="90" y="24"/>
                </a:cxn>
                <a:cxn ang="0">
                  <a:pos x="96" y="22"/>
                </a:cxn>
                <a:cxn ang="0">
                  <a:pos x="104" y="20"/>
                </a:cxn>
                <a:cxn ang="0">
                  <a:pos x="102" y="17"/>
                </a:cxn>
                <a:cxn ang="0">
                  <a:pos x="101" y="15"/>
                </a:cxn>
                <a:cxn ang="0">
                  <a:pos x="98" y="12"/>
                </a:cxn>
                <a:cxn ang="0">
                  <a:pos x="96" y="11"/>
                </a:cxn>
                <a:cxn ang="0">
                  <a:pos x="91" y="9"/>
                </a:cxn>
                <a:cxn ang="0">
                  <a:pos x="86" y="7"/>
                </a:cxn>
                <a:cxn ang="0">
                  <a:pos x="91" y="5"/>
                </a:cxn>
                <a:cxn ang="0">
                  <a:pos x="96" y="3"/>
                </a:cxn>
                <a:cxn ang="0">
                  <a:pos x="101" y="2"/>
                </a:cxn>
                <a:cxn ang="0">
                  <a:pos x="105" y="0"/>
                </a:cxn>
                <a:cxn ang="0">
                  <a:pos x="109" y="2"/>
                </a:cxn>
                <a:cxn ang="0">
                  <a:pos x="115" y="3"/>
                </a:cxn>
                <a:cxn ang="0">
                  <a:pos x="119" y="6"/>
                </a:cxn>
                <a:cxn ang="0">
                  <a:pos x="124" y="10"/>
                </a:cxn>
                <a:cxn ang="0">
                  <a:pos x="117" y="14"/>
                </a:cxn>
                <a:cxn ang="0">
                  <a:pos x="123" y="15"/>
                </a:cxn>
                <a:cxn ang="0">
                  <a:pos x="131" y="15"/>
                </a:cxn>
                <a:cxn ang="0">
                  <a:pos x="139" y="15"/>
                </a:cxn>
                <a:cxn ang="0">
                  <a:pos x="145" y="14"/>
                </a:cxn>
                <a:cxn ang="0">
                  <a:pos x="148" y="20"/>
                </a:cxn>
                <a:cxn ang="0">
                  <a:pos x="155" y="28"/>
                </a:cxn>
              </a:cxnLst>
              <a:rect l="0" t="0" r="r" b="b"/>
              <a:pathLst>
                <a:path w="155" h="58">
                  <a:moveTo>
                    <a:pt x="155" y="28"/>
                  </a:moveTo>
                  <a:lnTo>
                    <a:pt x="114" y="38"/>
                  </a:lnTo>
                  <a:lnTo>
                    <a:pt x="55" y="58"/>
                  </a:lnTo>
                  <a:lnTo>
                    <a:pt x="3" y="55"/>
                  </a:lnTo>
                  <a:lnTo>
                    <a:pt x="1" y="48"/>
                  </a:lnTo>
                  <a:lnTo>
                    <a:pt x="0" y="42"/>
                  </a:lnTo>
                  <a:lnTo>
                    <a:pt x="3" y="38"/>
                  </a:lnTo>
                  <a:lnTo>
                    <a:pt x="8" y="39"/>
                  </a:lnTo>
                  <a:lnTo>
                    <a:pt x="15" y="40"/>
                  </a:lnTo>
                  <a:lnTo>
                    <a:pt x="23" y="40"/>
                  </a:lnTo>
                  <a:lnTo>
                    <a:pt x="27" y="38"/>
                  </a:lnTo>
                  <a:lnTo>
                    <a:pt x="31" y="38"/>
                  </a:lnTo>
                  <a:lnTo>
                    <a:pt x="32" y="32"/>
                  </a:lnTo>
                  <a:lnTo>
                    <a:pt x="32" y="27"/>
                  </a:lnTo>
                  <a:lnTo>
                    <a:pt x="32" y="22"/>
                  </a:lnTo>
                  <a:lnTo>
                    <a:pt x="31" y="20"/>
                  </a:lnTo>
                  <a:lnTo>
                    <a:pt x="36" y="19"/>
                  </a:lnTo>
                  <a:lnTo>
                    <a:pt x="42" y="17"/>
                  </a:lnTo>
                  <a:lnTo>
                    <a:pt x="55" y="17"/>
                  </a:lnTo>
                  <a:lnTo>
                    <a:pt x="61" y="20"/>
                  </a:lnTo>
                  <a:lnTo>
                    <a:pt x="66" y="24"/>
                  </a:lnTo>
                  <a:lnTo>
                    <a:pt x="71" y="24"/>
                  </a:lnTo>
                  <a:lnTo>
                    <a:pt x="75" y="23"/>
                  </a:lnTo>
                  <a:lnTo>
                    <a:pt x="81" y="22"/>
                  </a:lnTo>
                  <a:lnTo>
                    <a:pt x="86" y="20"/>
                  </a:lnTo>
                  <a:lnTo>
                    <a:pt x="90" y="24"/>
                  </a:lnTo>
                  <a:lnTo>
                    <a:pt x="96" y="22"/>
                  </a:lnTo>
                  <a:lnTo>
                    <a:pt x="104" y="20"/>
                  </a:lnTo>
                  <a:lnTo>
                    <a:pt x="102" y="17"/>
                  </a:lnTo>
                  <a:lnTo>
                    <a:pt x="101" y="15"/>
                  </a:lnTo>
                  <a:lnTo>
                    <a:pt x="98" y="12"/>
                  </a:lnTo>
                  <a:lnTo>
                    <a:pt x="96" y="11"/>
                  </a:lnTo>
                  <a:lnTo>
                    <a:pt x="91" y="9"/>
                  </a:lnTo>
                  <a:lnTo>
                    <a:pt x="86" y="7"/>
                  </a:lnTo>
                  <a:lnTo>
                    <a:pt x="91" y="5"/>
                  </a:lnTo>
                  <a:lnTo>
                    <a:pt x="96" y="3"/>
                  </a:lnTo>
                  <a:lnTo>
                    <a:pt x="101" y="2"/>
                  </a:lnTo>
                  <a:lnTo>
                    <a:pt x="105" y="0"/>
                  </a:lnTo>
                  <a:lnTo>
                    <a:pt x="109" y="2"/>
                  </a:lnTo>
                  <a:lnTo>
                    <a:pt x="115" y="3"/>
                  </a:lnTo>
                  <a:lnTo>
                    <a:pt x="119" y="6"/>
                  </a:lnTo>
                  <a:lnTo>
                    <a:pt x="124" y="10"/>
                  </a:lnTo>
                  <a:lnTo>
                    <a:pt x="117" y="14"/>
                  </a:lnTo>
                  <a:lnTo>
                    <a:pt x="123" y="15"/>
                  </a:lnTo>
                  <a:lnTo>
                    <a:pt x="131" y="15"/>
                  </a:lnTo>
                  <a:lnTo>
                    <a:pt x="139" y="15"/>
                  </a:lnTo>
                  <a:lnTo>
                    <a:pt x="145" y="14"/>
                  </a:lnTo>
                  <a:lnTo>
                    <a:pt x="148" y="20"/>
                  </a:lnTo>
                  <a:lnTo>
                    <a:pt x="155" y="2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4" name="Freeform 58"/>
            <p:cNvSpPr>
              <a:spLocks/>
            </p:cNvSpPr>
            <p:nvPr/>
          </p:nvSpPr>
          <p:spPr bwMode="auto">
            <a:xfrm>
              <a:off x="2392363" y="2654301"/>
              <a:ext cx="41275" cy="15875"/>
            </a:xfrm>
            <a:custGeom>
              <a:avLst/>
              <a:gdLst/>
              <a:ahLst/>
              <a:cxnLst>
                <a:cxn ang="0">
                  <a:pos x="155" y="28"/>
                </a:cxn>
                <a:cxn ang="0">
                  <a:pos x="114" y="38"/>
                </a:cxn>
                <a:cxn ang="0">
                  <a:pos x="55" y="58"/>
                </a:cxn>
                <a:cxn ang="0">
                  <a:pos x="3" y="55"/>
                </a:cxn>
                <a:cxn ang="0">
                  <a:pos x="1" y="48"/>
                </a:cxn>
                <a:cxn ang="0">
                  <a:pos x="0" y="42"/>
                </a:cxn>
                <a:cxn ang="0">
                  <a:pos x="3" y="38"/>
                </a:cxn>
                <a:cxn ang="0">
                  <a:pos x="8" y="39"/>
                </a:cxn>
                <a:cxn ang="0">
                  <a:pos x="15" y="40"/>
                </a:cxn>
                <a:cxn ang="0">
                  <a:pos x="23" y="40"/>
                </a:cxn>
                <a:cxn ang="0">
                  <a:pos x="27" y="38"/>
                </a:cxn>
                <a:cxn ang="0">
                  <a:pos x="31" y="38"/>
                </a:cxn>
                <a:cxn ang="0">
                  <a:pos x="32" y="32"/>
                </a:cxn>
                <a:cxn ang="0">
                  <a:pos x="32" y="27"/>
                </a:cxn>
                <a:cxn ang="0">
                  <a:pos x="32" y="22"/>
                </a:cxn>
                <a:cxn ang="0">
                  <a:pos x="31" y="20"/>
                </a:cxn>
                <a:cxn ang="0">
                  <a:pos x="36" y="19"/>
                </a:cxn>
                <a:cxn ang="0">
                  <a:pos x="42" y="17"/>
                </a:cxn>
                <a:cxn ang="0">
                  <a:pos x="55" y="17"/>
                </a:cxn>
                <a:cxn ang="0">
                  <a:pos x="61" y="20"/>
                </a:cxn>
                <a:cxn ang="0">
                  <a:pos x="66" y="24"/>
                </a:cxn>
                <a:cxn ang="0">
                  <a:pos x="71" y="24"/>
                </a:cxn>
                <a:cxn ang="0">
                  <a:pos x="75" y="23"/>
                </a:cxn>
                <a:cxn ang="0">
                  <a:pos x="81" y="22"/>
                </a:cxn>
                <a:cxn ang="0">
                  <a:pos x="86" y="20"/>
                </a:cxn>
                <a:cxn ang="0">
                  <a:pos x="90" y="24"/>
                </a:cxn>
                <a:cxn ang="0">
                  <a:pos x="96" y="22"/>
                </a:cxn>
                <a:cxn ang="0">
                  <a:pos x="104" y="20"/>
                </a:cxn>
                <a:cxn ang="0">
                  <a:pos x="102" y="17"/>
                </a:cxn>
                <a:cxn ang="0">
                  <a:pos x="101" y="15"/>
                </a:cxn>
                <a:cxn ang="0">
                  <a:pos x="98" y="12"/>
                </a:cxn>
                <a:cxn ang="0">
                  <a:pos x="96" y="11"/>
                </a:cxn>
                <a:cxn ang="0">
                  <a:pos x="91" y="9"/>
                </a:cxn>
                <a:cxn ang="0">
                  <a:pos x="86" y="7"/>
                </a:cxn>
                <a:cxn ang="0">
                  <a:pos x="91" y="5"/>
                </a:cxn>
                <a:cxn ang="0">
                  <a:pos x="96" y="3"/>
                </a:cxn>
                <a:cxn ang="0">
                  <a:pos x="101" y="2"/>
                </a:cxn>
                <a:cxn ang="0">
                  <a:pos x="105" y="0"/>
                </a:cxn>
                <a:cxn ang="0">
                  <a:pos x="109" y="2"/>
                </a:cxn>
                <a:cxn ang="0">
                  <a:pos x="115" y="3"/>
                </a:cxn>
                <a:cxn ang="0">
                  <a:pos x="119" y="6"/>
                </a:cxn>
                <a:cxn ang="0">
                  <a:pos x="124" y="10"/>
                </a:cxn>
                <a:cxn ang="0">
                  <a:pos x="117" y="14"/>
                </a:cxn>
                <a:cxn ang="0">
                  <a:pos x="123" y="15"/>
                </a:cxn>
                <a:cxn ang="0">
                  <a:pos x="131" y="15"/>
                </a:cxn>
                <a:cxn ang="0">
                  <a:pos x="139" y="15"/>
                </a:cxn>
                <a:cxn ang="0">
                  <a:pos x="145" y="14"/>
                </a:cxn>
                <a:cxn ang="0">
                  <a:pos x="148" y="20"/>
                </a:cxn>
                <a:cxn ang="0">
                  <a:pos x="155" y="28"/>
                </a:cxn>
              </a:cxnLst>
              <a:rect l="0" t="0" r="r" b="b"/>
              <a:pathLst>
                <a:path w="155" h="58">
                  <a:moveTo>
                    <a:pt x="155" y="28"/>
                  </a:moveTo>
                  <a:lnTo>
                    <a:pt x="114" y="38"/>
                  </a:lnTo>
                  <a:lnTo>
                    <a:pt x="55" y="58"/>
                  </a:lnTo>
                  <a:lnTo>
                    <a:pt x="3" y="55"/>
                  </a:lnTo>
                  <a:lnTo>
                    <a:pt x="1" y="48"/>
                  </a:lnTo>
                  <a:lnTo>
                    <a:pt x="0" y="42"/>
                  </a:lnTo>
                  <a:lnTo>
                    <a:pt x="3" y="38"/>
                  </a:lnTo>
                  <a:lnTo>
                    <a:pt x="8" y="39"/>
                  </a:lnTo>
                  <a:lnTo>
                    <a:pt x="15" y="40"/>
                  </a:lnTo>
                  <a:lnTo>
                    <a:pt x="23" y="40"/>
                  </a:lnTo>
                  <a:lnTo>
                    <a:pt x="27" y="38"/>
                  </a:lnTo>
                  <a:lnTo>
                    <a:pt x="31" y="38"/>
                  </a:lnTo>
                  <a:lnTo>
                    <a:pt x="32" y="32"/>
                  </a:lnTo>
                  <a:lnTo>
                    <a:pt x="32" y="27"/>
                  </a:lnTo>
                  <a:lnTo>
                    <a:pt x="32" y="22"/>
                  </a:lnTo>
                  <a:lnTo>
                    <a:pt x="31" y="20"/>
                  </a:lnTo>
                  <a:lnTo>
                    <a:pt x="36" y="19"/>
                  </a:lnTo>
                  <a:lnTo>
                    <a:pt x="42" y="17"/>
                  </a:lnTo>
                  <a:lnTo>
                    <a:pt x="55" y="17"/>
                  </a:lnTo>
                  <a:lnTo>
                    <a:pt x="61" y="20"/>
                  </a:lnTo>
                  <a:lnTo>
                    <a:pt x="66" y="24"/>
                  </a:lnTo>
                  <a:lnTo>
                    <a:pt x="71" y="24"/>
                  </a:lnTo>
                  <a:lnTo>
                    <a:pt x="75" y="23"/>
                  </a:lnTo>
                  <a:lnTo>
                    <a:pt x="81" y="22"/>
                  </a:lnTo>
                  <a:lnTo>
                    <a:pt x="86" y="20"/>
                  </a:lnTo>
                  <a:lnTo>
                    <a:pt x="90" y="24"/>
                  </a:lnTo>
                  <a:lnTo>
                    <a:pt x="96" y="22"/>
                  </a:lnTo>
                  <a:lnTo>
                    <a:pt x="104" y="20"/>
                  </a:lnTo>
                  <a:lnTo>
                    <a:pt x="102" y="17"/>
                  </a:lnTo>
                  <a:lnTo>
                    <a:pt x="101" y="15"/>
                  </a:lnTo>
                  <a:lnTo>
                    <a:pt x="98" y="12"/>
                  </a:lnTo>
                  <a:lnTo>
                    <a:pt x="96" y="11"/>
                  </a:lnTo>
                  <a:lnTo>
                    <a:pt x="91" y="9"/>
                  </a:lnTo>
                  <a:lnTo>
                    <a:pt x="86" y="7"/>
                  </a:lnTo>
                  <a:lnTo>
                    <a:pt x="91" y="5"/>
                  </a:lnTo>
                  <a:lnTo>
                    <a:pt x="96" y="3"/>
                  </a:lnTo>
                  <a:lnTo>
                    <a:pt x="101" y="2"/>
                  </a:lnTo>
                  <a:lnTo>
                    <a:pt x="105" y="0"/>
                  </a:lnTo>
                  <a:lnTo>
                    <a:pt x="109" y="2"/>
                  </a:lnTo>
                  <a:lnTo>
                    <a:pt x="115" y="3"/>
                  </a:lnTo>
                  <a:lnTo>
                    <a:pt x="119" y="6"/>
                  </a:lnTo>
                  <a:lnTo>
                    <a:pt x="124" y="10"/>
                  </a:lnTo>
                  <a:lnTo>
                    <a:pt x="117" y="14"/>
                  </a:lnTo>
                  <a:lnTo>
                    <a:pt x="123" y="15"/>
                  </a:lnTo>
                  <a:lnTo>
                    <a:pt x="131" y="15"/>
                  </a:lnTo>
                  <a:lnTo>
                    <a:pt x="139" y="15"/>
                  </a:lnTo>
                  <a:lnTo>
                    <a:pt x="145" y="14"/>
                  </a:lnTo>
                  <a:lnTo>
                    <a:pt x="148" y="20"/>
                  </a:lnTo>
                  <a:lnTo>
                    <a:pt x="155" y="28"/>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5" name="Freeform 59"/>
            <p:cNvSpPr>
              <a:spLocks/>
            </p:cNvSpPr>
            <p:nvPr/>
          </p:nvSpPr>
          <p:spPr bwMode="auto">
            <a:xfrm>
              <a:off x="2344738" y="2667001"/>
              <a:ext cx="31750" cy="11113"/>
            </a:xfrm>
            <a:custGeom>
              <a:avLst/>
              <a:gdLst/>
              <a:ahLst/>
              <a:cxnLst>
                <a:cxn ang="0">
                  <a:pos x="121" y="20"/>
                </a:cxn>
                <a:cxn ang="0">
                  <a:pos x="89" y="27"/>
                </a:cxn>
                <a:cxn ang="0">
                  <a:pos x="44" y="41"/>
                </a:cxn>
                <a:cxn ang="0">
                  <a:pos x="3" y="41"/>
                </a:cxn>
                <a:cxn ang="0">
                  <a:pos x="2" y="35"/>
                </a:cxn>
                <a:cxn ang="0">
                  <a:pos x="0" y="27"/>
                </a:cxn>
                <a:cxn ang="0">
                  <a:pos x="3" y="27"/>
                </a:cxn>
                <a:cxn ang="0">
                  <a:pos x="12" y="27"/>
                </a:cxn>
                <a:cxn ang="0">
                  <a:pos x="24" y="27"/>
                </a:cxn>
                <a:cxn ang="0">
                  <a:pos x="25" y="23"/>
                </a:cxn>
                <a:cxn ang="0">
                  <a:pos x="25" y="18"/>
                </a:cxn>
                <a:cxn ang="0">
                  <a:pos x="25" y="15"/>
                </a:cxn>
                <a:cxn ang="0">
                  <a:pos x="24" y="14"/>
                </a:cxn>
                <a:cxn ang="0">
                  <a:pos x="29" y="12"/>
                </a:cxn>
                <a:cxn ang="0">
                  <a:pos x="30" y="11"/>
                </a:cxn>
                <a:cxn ang="0">
                  <a:pos x="44" y="11"/>
                </a:cxn>
                <a:cxn ang="0">
                  <a:pos x="50" y="14"/>
                </a:cxn>
                <a:cxn ang="0">
                  <a:pos x="52" y="17"/>
                </a:cxn>
                <a:cxn ang="0">
                  <a:pos x="56" y="17"/>
                </a:cxn>
                <a:cxn ang="0">
                  <a:pos x="59" y="16"/>
                </a:cxn>
                <a:cxn ang="0">
                  <a:pos x="63" y="16"/>
                </a:cxn>
                <a:cxn ang="0">
                  <a:pos x="65" y="14"/>
                </a:cxn>
                <a:cxn ang="0">
                  <a:pos x="68" y="17"/>
                </a:cxn>
                <a:cxn ang="0">
                  <a:pos x="75" y="15"/>
                </a:cxn>
                <a:cxn ang="0">
                  <a:pos x="79" y="14"/>
                </a:cxn>
                <a:cxn ang="0">
                  <a:pos x="79" y="12"/>
                </a:cxn>
                <a:cxn ang="0">
                  <a:pos x="78" y="10"/>
                </a:cxn>
                <a:cxn ang="0">
                  <a:pos x="77" y="8"/>
                </a:cxn>
                <a:cxn ang="0">
                  <a:pos x="75" y="7"/>
                </a:cxn>
                <a:cxn ang="0">
                  <a:pos x="70" y="5"/>
                </a:cxn>
                <a:cxn ang="0">
                  <a:pos x="65" y="3"/>
                </a:cxn>
                <a:cxn ang="0">
                  <a:pos x="75" y="1"/>
                </a:cxn>
                <a:cxn ang="0">
                  <a:pos x="82" y="0"/>
                </a:cxn>
                <a:cxn ang="0">
                  <a:pos x="86" y="0"/>
                </a:cxn>
                <a:cxn ang="0">
                  <a:pos x="89" y="1"/>
                </a:cxn>
                <a:cxn ang="0">
                  <a:pos x="92" y="3"/>
                </a:cxn>
                <a:cxn ang="0">
                  <a:pos x="97" y="6"/>
                </a:cxn>
                <a:cxn ang="0">
                  <a:pos x="93" y="11"/>
                </a:cxn>
                <a:cxn ang="0">
                  <a:pos x="101" y="11"/>
                </a:cxn>
                <a:cxn ang="0">
                  <a:pos x="110" y="11"/>
                </a:cxn>
                <a:cxn ang="0">
                  <a:pos x="114" y="14"/>
                </a:cxn>
                <a:cxn ang="0">
                  <a:pos x="121" y="20"/>
                </a:cxn>
              </a:cxnLst>
              <a:rect l="0" t="0" r="r" b="b"/>
              <a:pathLst>
                <a:path w="121" h="41">
                  <a:moveTo>
                    <a:pt x="121" y="20"/>
                  </a:moveTo>
                  <a:lnTo>
                    <a:pt x="89" y="27"/>
                  </a:lnTo>
                  <a:lnTo>
                    <a:pt x="44" y="41"/>
                  </a:lnTo>
                  <a:lnTo>
                    <a:pt x="3" y="41"/>
                  </a:lnTo>
                  <a:lnTo>
                    <a:pt x="2" y="35"/>
                  </a:lnTo>
                  <a:lnTo>
                    <a:pt x="0" y="27"/>
                  </a:lnTo>
                  <a:lnTo>
                    <a:pt x="3" y="27"/>
                  </a:lnTo>
                  <a:lnTo>
                    <a:pt x="12" y="27"/>
                  </a:lnTo>
                  <a:lnTo>
                    <a:pt x="24" y="27"/>
                  </a:lnTo>
                  <a:lnTo>
                    <a:pt x="25" y="23"/>
                  </a:lnTo>
                  <a:lnTo>
                    <a:pt x="25" y="18"/>
                  </a:lnTo>
                  <a:lnTo>
                    <a:pt x="25" y="15"/>
                  </a:lnTo>
                  <a:lnTo>
                    <a:pt x="24" y="14"/>
                  </a:lnTo>
                  <a:lnTo>
                    <a:pt x="29" y="12"/>
                  </a:lnTo>
                  <a:lnTo>
                    <a:pt x="30" y="11"/>
                  </a:lnTo>
                  <a:lnTo>
                    <a:pt x="44" y="11"/>
                  </a:lnTo>
                  <a:lnTo>
                    <a:pt x="50" y="14"/>
                  </a:lnTo>
                  <a:lnTo>
                    <a:pt x="52" y="17"/>
                  </a:lnTo>
                  <a:lnTo>
                    <a:pt x="56" y="17"/>
                  </a:lnTo>
                  <a:lnTo>
                    <a:pt x="59" y="16"/>
                  </a:lnTo>
                  <a:lnTo>
                    <a:pt x="63" y="16"/>
                  </a:lnTo>
                  <a:lnTo>
                    <a:pt x="65" y="14"/>
                  </a:lnTo>
                  <a:lnTo>
                    <a:pt x="68" y="17"/>
                  </a:lnTo>
                  <a:lnTo>
                    <a:pt x="75" y="15"/>
                  </a:lnTo>
                  <a:lnTo>
                    <a:pt x="79" y="14"/>
                  </a:lnTo>
                  <a:lnTo>
                    <a:pt x="79" y="12"/>
                  </a:lnTo>
                  <a:lnTo>
                    <a:pt x="78" y="10"/>
                  </a:lnTo>
                  <a:lnTo>
                    <a:pt x="77" y="8"/>
                  </a:lnTo>
                  <a:lnTo>
                    <a:pt x="75" y="7"/>
                  </a:lnTo>
                  <a:lnTo>
                    <a:pt x="70" y="5"/>
                  </a:lnTo>
                  <a:lnTo>
                    <a:pt x="65" y="3"/>
                  </a:lnTo>
                  <a:lnTo>
                    <a:pt x="75" y="1"/>
                  </a:lnTo>
                  <a:lnTo>
                    <a:pt x="82" y="0"/>
                  </a:lnTo>
                  <a:lnTo>
                    <a:pt x="86" y="0"/>
                  </a:lnTo>
                  <a:lnTo>
                    <a:pt x="89" y="1"/>
                  </a:lnTo>
                  <a:lnTo>
                    <a:pt x="92" y="3"/>
                  </a:lnTo>
                  <a:lnTo>
                    <a:pt x="97" y="6"/>
                  </a:lnTo>
                  <a:lnTo>
                    <a:pt x="93" y="11"/>
                  </a:lnTo>
                  <a:lnTo>
                    <a:pt x="101" y="11"/>
                  </a:lnTo>
                  <a:lnTo>
                    <a:pt x="110" y="11"/>
                  </a:lnTo>
                  <a:lnTo>
                    <a:pt x="114" y="14"/>
                  </a:lnTo>
                  <a:lnTo>
                    <a:pt x="121" y="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6" name="Freeform 60"/>
            <p:cNvSpPr>
              <a:spLocks/>
            </p:cNvSpPr>
            <p:nvPr/>
          </p:nvSpPr>
          <p:spPr bwMode="auto">
            <a:xfrm>
              <a:off x="2344738" y="2667001"/>
              <a:ext cx="31750" cy="11113"/>
            </a:xfrm>
            <a:custGeom>
              <a:avLst/>
              <a:gdLst/>
              <a:ahLst/>
              <a:cxnLst>
                <a:cxn ang="0">
                  <a:pos x="121" y="20"/>
                </a:cxn>
                <a:cxn ang="0">
                  <a:pos x="89" y="27"/>
                </a:cxn>
                <a:cxn ang="0">
                  <a:pos x="44" y="41"/>
                </a:cxn>
                <a:cxn ang="0">
                  <a:pos x="3" y="41"/>
                </a:cxn>
                <a:cxn ang="0">
                  <a:pos x="2" y="35"/>
                </a:cxn>
                <a:cxn ang="0">
                  <a:pos x="0" y="27"/>
                </a:cxn>
                <a:cxn ang="0">
                  <a:pos x="3" y="27"/>
                </a:cxn>
                <a:cxn ang="0">
                  <a:pos x="12" y="27"/>
                </a:cxn>
                <a:cxn ang="0">
                  <a:pos x="24" y="27"/>
                </a:cxn>
                <a:cxn ang="0">
                  <a:pos x="24" y="27"/>
                </a:cxn>
                <a:cxn ang="0">
                  <a:pos x="25" y="23"/>
                </a:cxn>
                <a:cxn ang="0">
                  <a:pos x="25" y="18"/>
                </a:cxn>
                <a:cxn ang="0">
                  <a:pos x="25" y="15"/>
                </a:cxn>
                <a:cxn ang="0">
                  <a:pos x="24" y="14"/>
                </a:cxn>
                <a:cxn ang="0">
                  <a:pos x="29" y="12"/>
                </a:cxn>
                <a:cxn ang="0">
                  <a:pos x="30" y="11"/>
                </a:cxn>
                <a:cxn ang="0">
                  <a:pos x="44" y="11"/>
                </a:cxn>
                <a:cxn ang="0">
                  <a:pos x="50" y="14"/>
                </a:cxn>
                <a:cxn ang="0">
                  <a:pos x="52" y="17"/>
                </a:cxn>
                <a:cxn ang="0">
                  <a:pos x="56" y="17"/>
                </a:cxn>
                <a:cxn ang="0">
                  <a:pos x="59" y="16"/>
                </a:cxn>
                <a:cxn ang="0">
                  <a:pos x="63" y="16"/>
                </a:cxn>
                <a:cxn ang="0">
                  <a:pos x="65" y="14"/>
                </a:cxn>
                <a:cxn ang="0">
                  <a:pos x="68" y="17"/>
                </a:cxn>
                <a:cxn ang="0">
                  <a:pos x="75" y="15"/>
                </a:cxn>
                <a:cxn ang="0">
                  <a:pos x="79" y="14"/>
                </a:cxn>
                <a:cxn ang="0">
                  <a:pos x="79" y="12"/>
                </a:cxn>
                <a:cxn ang="0">
                  <a:pos x="78" y="10"/>
                </a:cxn>
                <a:cxn ang="0">
                  <a:pos x="77" y="8"/>
                </a:cxn>
                <a:cxn ang="0">
                  <a:pos x="75" y="7"/>
                </a:cxn>
                <a:cxn ang="0">
                  <a:pos x="70" y="5"/>
                </a:cxn>
                <a:cxn ang="0">
                  <a:pos x="65" y="3"/>
                </a:cxn>
                <a:cxn ang="0">
                  <a:pos x="75" y="1"/>
                </a:cxn>
                <a:cxn ang="0">
                  <a:pos x="82" y="0"/>
                </a:cxn>
                <a:cxn ang="0">
                  <a:pos x="86" y="0"/>
                </a:cxn>
                <a:cxn ang="0">
                  <a:pos x="89" y="1"/>
                </a:cxn>
                <a:cxn ang="0">
                  <a:pos x="92" y="3"/>
                </a:cxn>
                <a:cxn ang="0">
                  <a:pos x="97" y="6"/>
                </a:cxn>
                <a:cxn ang="0">
                  <a:pos x="93" y="11"/>
                </a:cxn>
                <a:cxn ang="0">
                  <a:pos x="101" y="11"/>
                </a:cxn>
                <a:cxn ang="0">
                  <a:pos x="110" y="11"/>
                </a:cxn>
                <a:cxn ang="0">
                  <a:pos x="114" y="14"/>
                </a:cxn>
                <a:cxn ang="0">
                  <a:pos x="121" y="20"/>
                </a:cxn>
              </a:cxnLst>
              <a:rect l="0" t="0" r="r" b="b"/>
              <a:pathLst>
                <a:path w="121" h="41">
                  <a:moveTo>
                    <a:pt x="121" y="20"/>
                  </a:moveTo>
                  <a:lnTo>
                    <a:pt x="89" y="27"/>
                  </a:lnTo>
                  <a:lnTo>
                    <a:pt x="44" y="41"/>
                  </a:lnTo>
                  <a:lnTo>
                    <a:pt x="3" y="41"/>
                  </a:lnTo>
                  <a:lnTo>
                    <a:pt x="2" y="35"/>
                  </a:lnTo>
                  <a:lnTo>
                    <a:pt x="0" y="27"/>
                  </a:lnTo>
                  <a:lnTo>
                    <a:pt x="3" y="27"/>
                  </a:lnTo>
                  <a:lnTo>
                    <a:pt x="12" y="27"/>
                  </a:lnTo>
                  <a:lnTo>
                    <a:pt x="24" y="27"/>
                  </a:lnTo>
                  <a:lnTo>
                    <a:pt x="24" y="27"/>
                  </a:lnTo>
                  <a:lnTo>
                    <a:pt x="25" y="23"/>
                  </a:lnTo>
                  <a:lnTo>
                    <a:pt x="25" y="18"/>
                  </a:lnTo>
                  <a:lnTo>
                    <a:pt x="25" y="15"/>
                  </a:lnTo>
                  <a:lnTo>
                    <a:pt x="24" y="14"/>
                  </a:lnTo>
                  <a:lnTo>
                    <a:pt x="29" y="12"/>
                  </a:lnTo>
                  <a:lnTo>
                    <a:pt x="30" y="11"/>
                  </a:lnTo>
                  <a:lnTo>
                    <a:pt x="44" y="11"/>
                  </a:lnTo>
                  <a:lnTo>
                    <a:pt x="50" y="14"/>
                  </a:lnTo>
                  <a:lnTo>
                    <a:pt x="52" y="17"/>
                  </a:lnTo>
                  <a:lnTo>
                    <a:pt x="56" y="17"/>
                  </a:lnTo>
                  <a:lnTo>
                    <a:pt x="59" y="16"/>
                  </a:lnTo>
                  <a:lnTo>
                    <a:pt x="63" y="16"/>
                  </a:lnTo>
                  <a:lnTo>
                    <a:pt x="65" y="14"/>
                  </a:lnTo>
                  <a:lnTo>
                    <a:pt x="68" y="17"/>
                  </a:lnTo>
                  <a:lnTo>
                    <a:pt x="75" y="15"/>
                  </a:lnTo>
                  <a:lnTo>
                    <a:pt x="79" y="14"/>
                  </a:lnTo>
                  <a:lnTo>
                    <a:pt x="79" y="12"/>
                  </a:lnTo>
                  <a:lnTo>
                    <a:pt x="78" y="10"/>
                  </a:lnTo>
                  <a:lnTo>
                    <a:pt x="77" y="8"/>
                  </a:lnTo>
                  <a:lnTo>
                    <a:pt x="75" y="7"/>
                  </a:lnTo>
                  <a:lnTo>
                    <a:pt x="70" y="5"/>
                  </a:lnTo>
                  <a:lnTo>
                    <a:pt x="65" y="3"/>
                  </a:lnTo>
                  <a:lnTo>
                    <a:pt x="75" y="1"/>
                  </a:lnTo>
                  <a:lnTo>
                    <a:pt x="82" y="0"/>
                  </a:lnTo>
                  <a:lnTo>
                    <a:pt x="86" y="0"/>
                  </a:lnTo>
                  <a:lnTo>
                    <a:pt x="89" y="1"/>
                  </a:lnTo>
                  <a:lnTo>
                    <a:pt x="92" y="3"/>
                  </a:lnTo>
                  <a:lnTo>
                    <a:pt x="97" y="6"/>
                  </a:lnTo>
                  <a:lnTo>
                    <a:pt x="93" y="11"/>
                  </a:lnTo>
                  <a:lnTo>
                    <a:pt x="101" y="11"/>
                  </a:lnTo>
                  <a:lnTo>
                    <a:pt x="110" y="11"/>
                  </a:lnTo>
                  <a:lnTo>
                    <a:pt x="114" y="14"/>
                  </a:lnTo>
                  <a:lnTo>
                    <a:pt x="121" y="20"/>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 name="Freeform 61"/>
            <p:cNvSpPr>
              <a:spLocks/>
            </p:cNvSpPr>
            <p:nvPr/>
          </p:nvSpPr>
          <p:spPr bwMode="auto">
            <a:xfrm>
              <a:off x="3097213" y="3092451"/>
              <a:ext cx="139700" cy="38100"/>
            </a:xfrm>
            <a:custGeom>
              <a:avLst/>
              <a:gdLst/>
              <a:ahLst/>
              <a:cxnLst>
                <a:cxn ang="0">
                  <a:pos x="437" y="148"/>
                </a:cxn>
                <a:cxn ang="0">
                  <a:pos x="383" y="146"/>
                </a:cxn>
                <a:cxn ang="0">
                  <a:pos x="357" y="142"/>
                </a:cxn>
                <a:cxn ang="0">
                  <a:pos x="337" y="135"/>
                </a:cxn>
                <a:cxn ang="0">
                  <a:pos x="318" y="125"/>
                </a:cxn>
                <a:cxn ang="0">
                  <a:pos x="287" y="100"/>
                </a:cxn>
                <a:cxn ang="0">
                  <a:pos x="233" y="76"/>
                </a:cxn>
                <a:cxn ang="0">
                  <a:pos x="166" y="74"/>
                </a:cxn>
                <a:cxn ang="0">
                  <a:pos x="114" y="69"/>
                </a:cxn>
                <a:cxn ang="0">
                  <a:pos x="79" y="63"/>
                </a:cxn>
                <a:cxn ang="0">
                  <a:pos x="45" y="55"/>
                </a:cxn>
                <a:cxn ang="0">
                  <a:pos x="14" y="44"/>
                </a:cxn>
                <a:cxn ang="0">
                  <a:pos x="42" y="24"/>
                </a:cxn>
                <a:cxn ang="0">
                  <a:pos x="103" y="8"/>
                </a:cxn>
                <a:cxn ang="0">
                  <a:pos x="142" y="2"/>
                </a:cxn>
                <a:cxn ang="0">
                  <a:pos x="177" y="2"/>
                </a:cxn>
                <a:cxn ang="0">
                  <a:pos x="201" y="6"/>
                </a:cxn>
                <a:cxn ang="0">
                  <a:pos x="215" y="12"/>
                </a:cxn>
                <a:cxn ang="0">
                  <a:pos x="229" y="21"/>
                </a:cxn>
                <a:cxn ang="0">
                  <a:pos x="239" y="33"/>
                </a:cxn>
                <a:cxn ang="0">
                  <a:pos x="250" y="47"/>
                </a:cxn>
                <a:cxn ang="0">
                  <a:pos x="258" y="65"/>
                </a:cxn>
                <a:cxn ang="0">
                  <a:pos x="269" y="75"/>
                </a:cxn>
                <a:cxn ang="0">
                  <a:pos x="283" y="72"/>
                </a:cxn>
                <a:cxn ang="0">
                  <a:pos x="305" y="64"/>
                </a:cxn>
                <a:cxn ang="0">
                  <a:pos x="333" y="50"/>
                </a:cxn>
                <a:cxn ang="0">
                  <a:pos x="354" y="41"/>
                </a:cxn>
                <a:cxn ang="0">
                  <a:pos x="368" y="38"/>
                </a:cxn>
                <a:cxn ang="0">
                  <a:pos x="383" y="39"/>
                </a:cxn>
                <a:cxn ang="0">
                  <a:pos x="400" y="44"/>
                </a:cxn>
                <a:cxn ang="0">
                  <a:pos x="429" y="62"/>
                </a:cxn>
                <a:cxn ang="0">
                  <a:pos x="471" y="90"/>
                </a:cxn>
                <a:cxn ang="0">
                  <a:pos x="500" y="106"/>
                </a:cxn>
                <a:cxn ang="0">
                  <a:pos x="516" y="113"/>
                </a:cxn>
                <a:cxn ang="0">
                  <a:pos x="486" y="148"/>
                </a:cxn>
              </a:cxnLst>
              <a:rect l="0" t="0" r="r" b="b"/>
              <a:pathLst>
                <a:path w="524" h="148">
                  <a:moveTo>
                    <a:pt x="486" y="148"/>
                  </a:moveTo>
                  <a:lnTo>
                    <a:pt x="437" y="148"/>
                  </a:lnTo>
                  <a:lnTo>
                    <a:pt x="399" y="147"/>
                  </a:lnTo>
                  <a:lnTo>
                    <a:pt x="383" y="146"/>
                  </a:lnTo>
                  <a:lnTo>
                    <a:pt x="370" y="144"/>
                  </a:lnTo>
                  <a:lnTo>
                    <a:pt x="357" y="142"/>
                  </a:lnTo>
                  <a:lnTo>
                    <a:pt x="346" y="139"/>
                  </a:lnTo>
                  <a:lnTo>
                    <a:pt x="337" y="135"/>
                  </a:lnTo>
                  <a:lnTo>
                    <a:pt x="327" y="130"/>
                  </a:lnTo>
                  <a:lnTo>
                    <a:pt x="318" y="125"/>
                  </a:lnTo>
                  <a:lnTo>
                    <a:pt x="308" y="117"/>
                  </a:lnTo>
                  <a:lnTo>
                    <a:pt x="287" y="100"/>
                  </a:lnTo>
                  <a:lnTo>
                    <a:pt x="261" y="76"/>
                  </a:lnTo>
                  <a:lnTo>
                    <a:pt x="233" y="76"/>
                  </a:lnTo>
                  <a:lnTo>
                    <a:pt x="200" y="75"/>
                  </a:lnTo>
                  <a:lnTo>
                    <a:pt x="166" y="74"/>
                  </a:lnTo>
                  <a:lnTo>
                    <a:pt x="131" y="70"/>
                  </a:lnTo>
                  <a:lnTo>
                    <a:pt x="114" y="69"/>
                  </a:lnTo>
                  <a:lnTo>
                    <a:pt x="97" y="66"/>
                  </a:lnTo>
                  <a:lnTo>
                    <a:pt x="79" y="63"/>
                  </a:lnTo>
                  <a:lnTo>
                    <a:pt x="62" y="59"/>
                  </a:lnTo>
                  <a:lnTo>
                    <a:pt x="45" y="55"/>
                  </a:lnTo>
                  <a:lnTo>
                    <a:pt x="29" y="50"/>
                  </a:lnTo>
                  <a:lnTo>
                    <a:pt x="14" y="44"/>
                  </a:lnTo>
                  <a:lnTo>
                    <a:pt x="0" y="38"/>
                  </a:lnTo>
                  <a:lnTo>
                    <a:pt x="42" y="24"/>
                  </a:lnTo>
                  <a:lnTo>
                    <a:pt x="84" y="12"/>
                  </a:lnTo>
                  <a:lnTo>
                    <a:pt x="103" y="8"/>
                  </a:lnTo>
                  <a:lnTo>
                    <a:pt x="123" y="4"/>
                  </a:lnTo>
                  <a:lnTo>
                    <a:pt x="142" y="2"/>
                  </a:lnTo>
                  <a:lnTo>
                    <a:pt x="160" y="0"/>
                  </a:lnTo>
                  <a:lnTo>
                    <a:pt x="177" y="2"/>
                  </a:lnTo>
                  <a:lnTo>
                    <a:pt x="194" y="4"/>
                  </a:lnTo>
                  <a:lnTo>
                    <a:pt x="201" y="6"/>
                  </a:lnTo>
                  <a:lnTo>
                    <a:pt x="208" y="9"/>
                  </a:lnTo>
                  <a:lnTo>
                    <a:pt x="215" y="12"/>
                  </a:lnTo>
                  <a:lnTo>
                    <a:pt x="222" y="17"/>
                  </a:lnTo>
                  <a:lnTo>
                    <a:pt x="229" y="21"/>
                  </a:lnTo>
                  <a:lnTo>
                    <a:pt x="234" y="27"/>
                  </a:lnTo>
                  <a:lnTo>
                    <a:pt x="239" y="33"/>
                  </a:lnTo>
                  <a:lnTo>
                    <a:pt x="245" y="40"/>
                  </a:lnTo>
                  <a:lnTo>
                    <a:pt x="250" y="47"/>
                  </a:lnTo>
                  <a:lnTo>
                    <a:pt x="255" y="56"/>
                  </a:lnTo>
                  <a:lnTo>
                    <a:pt x="258" y="65"/>
                  </a:lnTo>
                  <a:lnTo>
                    <a:pt x="261" y="76"/>
                  </a:lnTo>
                  <a:lnTo>
                    <a:pt x="269" y="75"/>
                  </a:lnTo>
                  <a:lnTo>
                    <a:pt x="275" y="74"/>
                  </a:lnTo>
                  <a:lnTo>
                    <a:pt x="283" y="72"/>
                  </a:lnTo>
                  <a:lnTo>
                    <a:pt x="290" y="69"/>
                  </a:lnTo>
                  <a:lnTo>
                    <a:pt x="305" y="64"/>
                  </a:lnTo>
                  <a:lnTo>
                    <a:pt x="319" y="56"/>
                  </a:lnTo>
                  <a:lnTo>
                    <a:pt x="333" y="50"/>
                  </a:lnTo>
                  <a:lnTo>
                    <a:pt x="347" y="43"/>
                  </a:lnTo>
                  <a:lnTo>
                    <a:pt x="354" y="41"/>
                  </a:lnTo>
                  <a:lnTo>
                    <a:pt x="362" y="39"/>
                  </a:lnTo>
                  <a:lnTo>
                    <a:pt x="368" y="38"/>
                  </a:lnTo>
                  <a:lnTo>
                    <a:pt x="376" y="38"/>
                  </a:lnTo>
                  <a:lnTo>
                    <a:pt x="383" y="39"/>
                  </a:lnTo>
                  <a:lnTo>
                    <a:pt x="391" y="41"/>
                  </a:lnTo>
                  <a:lnTo>
                    <a:pt x="400" y="44"/>
                  </a:lnTo>
                  <a:lnTo>
                    <a:pt x="410" y="50"/>
                  </a:lnTo>
                  <a:lnTo>
                    <a:pt x="429" y="62"/>
                  </a:lnTo>
                  <a:lnTo>
                    <a:pt x="450" y="76"/>
                  </a:lnTo>
                  <a:lnTo>
                    <a:pt x="471" y="90"/>
                  </a:lnTo>
                  <a:lnTo>
                    <a:pt x="490" y="102"/>
                  </a:lnTo>
                  <a:lnTo>
                    <a:pt x="500" y="106"/>
                  </a:lnTo>
                  <a:lnTo>
                    <a:pt x="509" y="111"/>
                  </a:lnTo>
                  <a:lnTo>
                    <a:pt x="516" y="113"/>
                  </a:lnTo>
                  <a:lnTo>
                    <a:pt x="524" y="114"/>
                  </a:lnTo>
                  <a:lnTo>
                    <a:pt x="486" y="14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8" name="Freeform 62"/>
            <p:cNvSpPr>
              <a:spLocks/>
            </p:cNvSpPr>
            <p:nvPr/>
          </p:nvSpPr>
          <p:spPr bwMode="auto">
            <a:xfrm>
              <a:off x="3097213" y="3092451"/>
              <a:ext cx="139700" cy="38100"/>
            </a:xfrm>
            <a:custGeom>
              <a:avLst/>
              <a:gdLst/>
              <a:ahLst/>
              <a:cxnLst>
                <a:cxn ang="0">
                  <a:pos x="437" y="148"/>
                </a:cxn>
                <a:cxn ang="0">
                  <a:pos x="383" y="146"/>
                </a:cxn>
                <a:cxn ang="0">
                  <a:pos x="357" y="142"/>
                </a:cxn>
                <a:cxn ang="0">
                  <a:pos x="337" y="135"/>
                </a:cxn>
                <a:cxn ang="0">
                  <a:pos x="318" y="125"/>
                </a:cxn>
                <a:cxn ang="0">
                  <a:pos x="287" y="100"/>
                </a:cxn>
                <a:cxn ang="0">
                  <a:pos x="233" y="76"/>
                </a:cxn>
                <a:cxn ang="0">
                  <a:pos x="166" y="74"/>
                </a:cxn>
                <a:cxn ang="0">
                  <a:pos x="114" y="69"/>
                </a:cxn>
                <a:cxn ang="0">
                  <a:pos x="79" y="63"/>
                </a:cxn>
                <a:cxn ang="0">
                  <a:pos x="45" y="55"/>
                </a:cxn>
                <a:cxn ang="0">
                  <a:pos x="14" y="44"/>
                </a:cxn>
                <a:cxn ang="0">
                  <a:pos x="42" y="24"/>
                </a:cxn>
                <a:cxn ang="0">
                  <a:pos x="103" y="8"/>
                </a:cxn>
                <a:cxn ang="0">
                  <a:pos x="142" y="2"/>
                </a:cxn>
                <a:cxn ang="0">
                  <a:pos x="177" y="2"/>
                </a:cxn>
                <a:cxn ang="0">
                  <a:pos x="201" y="6"/>
                </a:cxn>
                <a:cxn ang="0">
                  <a:pos x="215" y="12"/>
                </a:cxn>
                <a:cxn ang="0">
                  <a:pos x="229" y="21"/>
                </a:cxn>
                <a:cxn ang="0">
                  <a:pos x="239" y="33"/>
                </a:cxn>
                <a:cxn ang="0">
                  <a:pos x="250" y="47"/>
                </a:cxn>
                <a:cxn ang="0">
                  <a:pos x="258" y="65"/>
                </a:cxn>
                <a:cxn ang="0">
                  <a:pos x="269" y="75"/>
                </a:cxn>
                <a:cxn ang="0">
                  <a:pos x="283" y="72"/>
                </a:cxn>
                <a:cxn ang="0">
                  <a:pos x="305" y="64"/>
                </a:cxn>
                <a:cxn ang="0">
                  <a:pos x="333" y="50"/>
                </a:cxn>
                <a:cxn ang="0">
                  <a:pos x="354" y="41"/>
                </a:cxn>
                <a:cxn ang="0">
                  <a:pos x="368" y="38"/>
                </a:cxn>
                <a:cxn ang="0">
                  <a:pos x="383" y="39"/>
                </a:cxn>
                <a:cxn ang="0">
                  <a:pos x="400" y="44"/>
                </a:cxn>
                <a:cxn ang="0">
                  <a:pos x="429" y="62"/>
                </a:cxn>
                <a:cxn ang="0">
                  <a:pos x="471" y="90"/>
                </a:cxn>
                <a:cxn ang="0">
                  <a:pos x="500" y="106"/>
                </a:cxn>
                <a:cxn ang="0">
                  <a:pos x="516" y="113"/>
                </a:cxn>
                <a:cxn ang="0">
                  <a:pos x="486" y="148"/>
                </a:cxn>
              </a:cxnLst>
              <a:rect l="0" t="0" r="r" b="b"/>
              <a:pathLst>
                <a:path w="524" h="148">
                  <a:moveTo>
                    <a:pt x="486" y="148"/>
                  </a:moveTo>
                  <a:lnTo>
                    <a:pt x="437" y="148"/>
                  </a:lnTo>
                  <a:lnTo>
                    <a:pt x="399" y="147"/>
                  </a:lnTo>
                  <a:lnTo>
                    <a:pt x="383" y="146"/>
                  </a:lnTo>
                  <a:lnTo>
                    <a:pt x="370" y="144"/>
                  </a:lnTo>
                  <a:lnTo>
                    <a:pt x="357" y="142"/>
                  </a:lnTo>
                  <a:lnTo>
                    <a:pt x="346" y="139"/>
                  </a:lnTo>
                  <a:lnTo>
                    <a:pt x="337" y="135"/>
                  </a:lnTo>
                  <a:lnTo>
                    <a:pt x="327" y="130"/>
                  </a:lnTo>
                  <a:lnTo>
                    <a:pt x="318" y="125"/>
                  </a:lnTo>
                  <a:lnTo>
                    <a:pt x="308" y="117"/>
                  </a:lnTo>
                  <a:lnTo>
                    <a:pt x="287" y="100"/>
                  </a:lnTo>
                  <a:lnTo>
                    <a:pt x="261" y="76"/>
                  </a:lnTo>
                  <a:lnTo>
                    <a:pt x="233" y="76"/>
                  </a:lnTo>
                  <a:lnTo>
                    <a:pt x="200" y="75"/>
                  </a:lnTo>
                  <a:lnTo>
                    <a:pt x="166" y="74"/>
                  </a:lnTo>
                  <a:lnTo>
                    <a:pt x="131" y="70"/>
                  </a:lnTo>
                  <a:lnTo>
                    <a:pt x="114" y="69"/>
                  </a:lnTo>
                  <a:lnTo>
                    <a:pt x="97" y="66"/>
                  </a:lnTo>
                  <a:lnTo>
                    <a:pt x="79" y="63"/>
                  </a:lnTo>
                  <a:lnTo>
                    <a:pt x="62" y="59"/>
                  </a:lnTo>
                  <a:lnTo>
                    <a:pt x="45" y="55"/>
                  </a:lnTo>
                  <a:lnTo>
                    <a:pt x="29" y="50"/>
                  </a:lnTo>
                  <a:lnTo>
                    <a:pt x="14" y="44"/>
                  </a:lnTo>
                  <a:lnTo>
                    <a:pt x="0" y="38"/>
                  </a:lnTo>
                  <a:lnTo>
                    <a:pt x="42" y="24"/>
                  </a:lnTo>
                  <a:lnTo>
                    <a:pt x="84" y="12"/>
                  </a:lnTo>
                  <a:lnTo>
                    <a:pt x="103" y="8"/>
                  </a:lnTo>
                  <a:lnTo>
                    <a:pt x="123" y="4"/>
                  </a:lnTo>
                  <a:lnTo>
                    <a:pt x="142" y="2"/>
                  </a:lnTo>
                  <a:lnTo>
                    <a:pt x="160" y="0"/>
                  </a:lnTo>
                  <a:lnTo>
                    <a:pt x="177" y="2"/>
                  </a:lnTo>
                  <a:lnTo>
                    <a:pt x="194" y="4"/>
                  </a:lnTo>
                  <a:lnTo>
                    <a:pt x="201" y="6"/>
                  </a:lnTo>
                  <a:lnTo>
                    <a:pt x="208" y="9"/>
                  </a:lnTo>
                  <a:lnTo>
                    <a:pt x="215" y="12"/>
                  </a:lnTo>
                  <a:lnTo>
                    <a:pt x="222" y="17"/>
                  </a:lnTo>
                  <a:lnTo>
                    <a:pt x="229" y="21"/>
                  </a:lnTo>
                  <a:lnTo>
                    <a:pt x="234" y="27"/>
                  </a:lnTo>
                  <a:lnTo>
                    <a:pt x="239" y="33"/>
                  </a:lnTo>
                  <a:lnTo>
                    <a:pt x="245" y="40"/>
                  </a:lnTo>
                  <a:lnTo>
                    <a:pt x="250" y="47"/>
                  </a:lnTo>
                  <a:lnTo>
                    <a:pt x="255" y="56"/>
                  </a:lnTo>
                  <a:lnTo>
                    <a:pt x="258" y="65"/>
                  </a:lnTo>
                  <a:lnTo>
                    <a:pt x="261" y="76"/>
                  </a:lnTo>
                  <a:lnTo>
                    <a:pt x="269" y="75"/>
                  </a:lnTo>
                  <a:lnTo>
                    <a:pt x="275" y="74"/>
                  </a:lnTo>
                  <a:lnTo>
                    <a:pt x="283" y="72"/>
                  </a:lnTo>
                  <a:lnTo>
                    <a:pt x="290" y="69"/>
                  </a:lnTo>
                  <a:lnTo>
                    <a:pt x="305" y="64"/>
                  </a:lnTo>
                  <a:lnTo>
                    <a:pt x="319" y="56"/>
                  </a:lnTo>
                  <a:lnTo>
                    <a:pt x="333" y="50"/>
                  </a:lnTo>
                  <a:lnTo>
                    <a:pt x="347" y="43"/>
                  </a:lnTo>
                  <a:lnTo>
                    <a:pt x="354" y="41"/>
                  </a:lnTo>
                  <a:lnTo>
                    <a:pt x="362" y="39"/>
                  </a:lnTo>
                  <a:lnTo>
                    <a:pt x="368" y="38"/>
                  </a:lnTo>
                  <a:lnTo>
                    <a:pt x="376" y="38"/>
                  </a:lnTo>
                  <a:lnTo>
                    <a:pt x="383" y="39"/>
                  </a:lnTo>
                  <a:lnTo>
                    <a:pt x="391" y="41"/>
                  </a:lnTo>
                  <a:lnTo>
                    <a:pt x="400" y="44"/>
                  </a:lnTo>
                  <a:lnTo>
                    <a:pt x="410" y="50"/>
                  </a:lnTo>
                  <a:lnTo>
                    <a:pt x="429" y="62"/>
                  </a:lnTo>
                  <a:lnTo>
                    <a:pt x="450" y="76"/>
                  </a:lnTo>
                  <a:lnTo>
                    <a:pt x="471" y="90"/>
                  </a:lnTo>
                  <a:lnTo>
                    <a:pt x="490" y="102"/>
                  </a:lnTo>
                  <a:lnTo>
                    <a:pt x="500" y="106"/>
                  </a:lnTo>
                  <a:lnTo>
                    <a:pt x="509" y="111"/>
                  </a:lnTo>
                  <a:lnTo>
                    <a:pt x="516" y="113"/>
                  </a:lnTo>
                  <a:lnTo>
                    <a:pt x="524" y="114"/>
                  </a:lnTo>
                  <a:lnTo>
                    <a:pt x="486" y="148"/>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9" name="Freeform 63"/>
            <p:cNvSpPr>
              <a:spLocks/>
            </p:cNvSpPr>
            <p:nvPr/>
          </p:nvSpPr>
          <p:spPr bwMode="auto">
            <a:xfrm>
              <a:off x="3255963" y="3121026"/>
              <a:ext cx="79375" cy="49213"/>
            </a:xfrm>
            <a:custGeom>
              <a:avLst/>
              <a:gdLst/>
              <a:ahLst/>
              <a:cxnLst>
                <a:cxn ang="0">
                  <a:pos x="111" y="0"/>
                </a:cxn>
                <a:cxn ang="0">
                  <a:pos x="75" y="12"/>
                </a:cxn>
                <a:cxn ang="0">
                  <a:pos x="47" y="22"/>
                </a:cxn>
                <a:cxn ang="0">
                  <a:pos x="36" y="28"/>
                </a:cxn>
                <a:cxn ang="0">
                  <a:pos x="28" y="34"/>
                </a:cxn>
                <a:cxn ang="0">
                  <a:pos x="20" y="41"/>
                </a:cxn>
                <a:cxn ang="0">
                  <a:pos x="13" y="50"/>
                </a:cxn>
                <a:cxn ang="0">
                  <a:pos x="9" y="58"/>
                </a:cxn>
                <a:cxn ang="0">
                  <a:pos x="6" y="69"/>
                </a:cxn>
                <a:cxn ang="0">
                  <a:pos x="4" y="82"/>
                </a:cxn>
                <a:cxn ang="0">
                  <a:pos x="2" y="98"/>
                </a:cxn>
                <a:cxn ang="0">
                  <a:pos x="0" y="136"/>
                </a:cxn>
                <a:cxn ang="0">
                  <a:pos x="0" y="187"/>
                </a:cxn>
                <a:cxn ang="0">
                  <a:pos x="20" y="186"/>
                </a:cxn>
                <a:cxn ang="0">
                  <a:pos x="39" y="185"/>
                </a:cxn>
                <a:cxn ang="0">
                  <a:pos x="55" y="184"/>
                </a:cxn>
                <a:cxn ang="0">
                  <a:pos x="70" y="182"/>
                </a:cxn>
                <a:cxn ang="0">
                  <a:pos x="99" y="176"/>
                </a:cxn>
                <a:cxn ang="0">
                  <a:pos x="124" y="172"/>
                </a:cxn>
                <a:cxn ang="0">
                  <a:pos x="136" y="171"/>
                </a:cxn>
                <a:cxn ang="0">
                  <a:pos x="148" y="170"/>
                </a:cxn>
                <a:cxn ang="0">
                  <a:pos x="159" y="170"/>
                </a:cxn>
                <a:cxn ang="0">
                  <a:pos x="171" y="171"/>
                </a:cxn>
                <a:cxn ang="0">
                  <a:pos x="183" y="173"/>
                </a:cxn>
                <a:cxn ang="0">
                  <a:pos x="195" y="176"/>
                </a:cxn>
                <a:cxn ang="0">
                  <a:pos x="208" y="181"/>
                </a:cxn>
                <a:cxn ang="0">
                  <a:pos x="222" y="187"/>
                </a:cxn>
                <a:cxn ang="0">
                  <a:pos x="297" y="111"/>
                </a:cxn>
                <a:cxn ang="0">
                  <a:pos x="222" y="34"/>
                </a:cxn>
                <a:cxn ang="0">
                  <a:pos x="111" y="0"/>
                </a:cxn>
              </a:cxnLst>
              <a:rect l="0" t="0" r="r" b="b"/>
              <a:pathLst>
                <a:path w="297" h="187">
                  <a:moveTo>
                    <a:pt x="111" y="0"/>
                  </a:moveTo>
                  <a:lnTo>
                    <a:pt x="75" y="12"/>
                  </a:lnTo>
                  <a:lnTo>
                    <a:pt x="47" y="22"/>
                  </a:lnTo>
                  <a:lnTo>
                    <a:pt x="36" y="28"/>
                  </a:lnTo>
                  <a:lnTo>
                    <a:pt x="28" y="34"/>
                  </a:lnTo>
                  <a:lnTo>
                    <a:pt x="20" y="41"/>
                  </a:lnTo>
                  <a:lnTo>
                    <a:pt x="13" y="50"/>
                  </a:lnTo>
                  <a:lnTo>
                    <a:pt x="9" y="58"/>
                  </a:lnTo>
                  <a:lnTo>
                    <a:pt x="6" y="69"/>
                  </a:lnTo>
                  <a:lnTo>
                    <a:pt x="4" y="82"/>
                  </a:lnTo>
                  <a:lnTo>
                    <a:pt x="2" y="98"/>
                  </a:lnTo>
                  <a:lnTo>
                    <a:pt x="0" y="136"/>
                  </a:lnTo>
                  <a:lnTo>
                    <a:pt x="0" y="187"/>
                  </a:lnTo>
                  <a:lnTo>
                    <a:pt x="20" y="186"/>
                  </a:lnTo>
                  <a:lnTo>
                    <a:pt x="39" y="185"/>
                  </a:lnTo>
                  <a:lnTo>
                    <a:pt x="55" y="184"/>
                  </a:lnTo>
                  <a:lnTo>
                    <a:pt x="70" y="182"/>
                  </a:lnTo>
                  <a:lnTo>
                    <a:pt x="99" y="176"/>
                  </a:lnTo>
                  <a:lnTo>
                    <a:pt x="124" y="172"/>
                  </a:lnTo>
                  <a:lnTo>
                    <a:pt x="136" y="171"/>
                  </a:lnTo>
                  <a:lnTo>
                    <a:pt x="148" y="170"/>
                  </a:lnTo>
                  <a:lnTo>
                    <a:pt x="159" y="170"/>
                  </a:lnTo>
                  <a:lnTo>
                    <a:pt x="171" y="171"/>
                  </a:lnTo>
                  <a:lnTo>
                    <a:pt x="183" y="173"/>
                  </a:lnTo>
                  <a:lnTo>
                    <a:pt x="195" y="176"/>
                  </a:lnTo>
                  <a:lnTo>
                    <a:pt x="208" y="181"/>
                  </a:lnTo>
                  <a:lnTo>
                    <a:pt x="222" y="187"/>
                  </a:lnTo>
                  <a:lnTo>
                    <a:pt x="297" y="111"/>
                  </a:lnTo>
                  <a:lnTo>
                    <a:pt x="222" y="34"/>
                  </a:lnTo>
                  <a:lnTo>
                    <a:pt x="111"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0" name="Freeform 64"/>
            <p:cNvSpPr>
              <a:spLocks/>
            </p:cNvSpPr>
            <p:nvPr/>
          </p:nvSpPr>
          <p:spPr bwMode="auto">
            <a:xfrm>
              <a:off x="3255963" y="3121026"/>
              <a:ext cx="79375" cy="49213"/>
            </a:xfrm>
            <a:custGeom>
              <a:avLst/>
              <a:gdLst/>
              <a:ahLst/>
              <a:cxnLst>
                <a:cxn ang="0">
                  <a:pos x="111" y="0"/>
                </a:cxn>
                <a:cxn ang="0">
                  <a:pos x="75" y="12"/>
                </a:cxn>
                <a:cxn ang="0">
                  <a:pos x="47" y="22"/>
                </a:cxn>
                <a:cxn ang="0">
                  <a:pos x="36" y="28"/>
                </a:cxn>
                <a:cxn ang="0">
                  <a:pos x="28" y="34"/>
                </a:cxn>
                <a:cxn ang="0">
                  <a:pos x="20" y="41"/>
                </a:cxn>
                <a:cxn ang="0">
                  <a:pos x="13" y="50"/>
                </a:cxn>
                <a:cxn ang="0">
                  <a:pos x="9" y="58"/>
                </a:cxn>
                <a:cxn ang="0">
                  <a:pos x="6" y="69"/>
                </a:cxn>
                <a:cxn ang="0">
                  <a:pos x="4" y="82"/>
                </a:cxn>
                <a:cxn ang="0">
                  <a:pos x="2" y="98"/>
                </a:cxn>
                <a:cxn ang="0">
                  <a:pos x="0" y="136"/>
                </a:cxn>
                <a:cxn ang="0">
                  <a:pos x="0" y="187"/>
                </a:cxn>
                <a:cxn ang="0">
                  <a:pos x="20" y="186"/>
                </a:cxn>
                <a:cxn ang="0">
                  <a:pos x="39" y="185"/>
                </a:cxn>
                <a:cxn ang="0">
                  <a:pos x="55" y="184"/>
                </a:cxn>
                <a:cxn ang="0">
                  <a:pos x="70" y="182"/>
                </a:cxn>
                <a:cxn ang="0">
                  <a:pos x="99" y="176"/>
                </a:cxn>
                <a:cxn ang="0">
                  <a:pos x="124" y="172"/>
                </a:cxn>
                <a:cxn ang="0">
                  <a:pos x="136" y="171"/>
                </a:cxn>
                <a:cxn ang="0">
                  <a:pos x="148" y="170"/>
                </a:cxn>
                <a:cxn ang="0">
                  <a:pos x="159" y="170"/>
                </a:cxn>
                <a:cxn ang="0">
                  <a:pos x="171" y="171"/>
                </a:cxn>
                <a:cxn ang="0">
                  <a:pos x="183" y="173"/>
                </a:cxn>
                <a:cxn ang="0">
                  <a:pos x="195" y="176"/>
                </a:cxn>
                <a:cxn ang="0">
                  <a:pos x="208" y="181"/>
                </a:cxn>
                <a:cxn ang="0">
                  <a:pos x="222" y="187"/>
                </a:cxn>
                <a:cxn ang="0">
                  <a:pos x="297" y="111"/>
                </a:cxn>
                <a:cxn ang="0">
                  <a:pos x="222" y="34"/>
                </a:cxn>
                <a:cxn ang="0">
                  <a:pos x="111" y="0"/>
                </a:cxn>
              </a:cxnLst>
              <a:rect l="0" t="0" r="r" b="b"/>
              <a:pathLst>
                <a:path w="297" h="187">
                  <a:moveTo>
                    <a:pt x="111" y="0"/>
                  </a:moveTo>
                  <a:lnTo>
                    <a:pt x="75" y="12"/>
                  </a:lnTo>
                  <a:lnTo>
                    <a:pt x="47" y="22"/>
                  </a:lnTo>
                  <a:lnTo>
                    <a:pt x="36" y="28"/>
                  </a:lnTo>
                  <a:lnTo>
                    <a:pt x="28" y="34"/>
                  </a:lnTo>
                  <a:lnTo>
                    <a:pt x="20" y="41"/>
                  </a:lnTo>
                  <a:lnTo>
                    <a:pt x="13" y="50"/>
                  </a:lnTo>
                  <a:lnTo>
                    <a:pt x="9" y="58"/>
                  </a:lnTo>
                  <a:lnTo>
                    <a:pt x="6" y="69"/>
                  </a:lnTo>
                  <a:lnTo>
                    <a:pt x="4" y="82"/>
                  </a:lnTo>
                  <a:lnTo>
                    <a:pt x="2" y="98"/>
                  </a:lnTo>
                  <a:lnTo>
                    <a:pt x="0" y="136"/>
                  </a:lnTo>
                  <a:lnTo>
                    <a:pt x="0" y="187"/>
                  </a:lnTo>
                  <a:lnTo>
                    <a:pt x="20" y="186"/>
                  </a:lnTo>
                  <a:lnTo>
                    <a:pt x="39" y="185"/>
                  </a:lnTo>
                  <a:lnTo>
                    <a:pt x="55" y="184"/>
                  </a:lnTo>
                  <a:lnTo>
                    <a:pt x="70" y="182"/>
                  </a:lnTo>
                  <a:lnTo>
                    <a:pt x="99" y="176"/>
                  </a:lnTo>
                  <a:lnTo>
                    <a:pt x="124" y="172"/>
                  </a:lnTo>
                  <a:lnTo>
                    <a:pt x="136" y="171"/>
                  </a:lnTo>
                  <a:lnTo>
                    <a:pt x="148" y="170"/>
                  </a:lnTo>
                  <a:lnTo>
                    <a:pt x="159" y="170"/>
                  </a:lnTo>
                  <a:lnTo>
                    <a:pt x="171" y="171"/>
                  </a:lnTo>
                  <a:lnTo>
                    <a:pt x="183" y="173"/>
                  </a:lnTo>
                  <a:lnTo>
                    <a:pt x="195" y="176"/>
                  </a:lnTo>
                  <a:lnTo>
                    <a:pt x="208" y="181"/>
                  </a:lnTo>
                  <a:lnTo>
                    <a:pt x="222" y="187"/>
                  </a:lnTo>
                  <a:lnTo>
                    <a:pt x="297" y="111"/>
                  </a:lnTo>
                  <a:lnTo>
                    <a:pt x="222" y="34"/>
                  </a:lnTo>
                  <a:lnTo>
                    <a:pt x="111" y="0"/>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 name="Freeform 65"/>
            <p:cNvSpPr>
              <a:spLocks/>
            </p:cNvSpPr>
            <p:nvPr/>
          </p:nvSpPr>
          <p:spPr bwMode="auto">
            <a:xfrm>
              <a:off x="3394075" y="2351088"/>
              <a:ext cx="44450" cy="39688"/>
            </a:xfrm>
            <a:custGeom>
              <a:avLst/>
              <a:gdLst/>
              <a:ahLst/>
              <a:cxnLst>
                <a:cxn ang="0">
                  <a:pos x="92" y="0"/>
                </a:cxn>
                <a:cxn ang="0">
                  <a:pos x="47" y="21"/>
                </a:cxn>
                <a:cxn ang="0">
                  <a:pos x="18" y="33"/>
                </a:cxn>
                <a:cxn ang="0">
                  <a:pos x="10" y="36"/>
                </a:cxn>
                <a:cxn ang="0">
                  <a:pos x="4" y="39"/>
                </a:cxn>
                <a:cxn ang="0">
                  <a:pos x="1" y="43"/>
                </a:cxn>
                <a:cxn ang="0">
                  <a:pos x="0" y="46"/>
                </a:cxn>
                <a:cxn ang="0">
                  <a:pos x="3" y="56"/>
                </a:cxn>
                <a:cxn ang="0">
                  <a:pos x="10" y="73"/>
                </a:cxn>
                <a:cxn ang="0">
                  <a:pos x="14" y="86"/>
                </a:cxn>
                <a:cxn ang="0">
                  <a:pos x="16" y="103"/>
                </a:cxn>
                <a:cxn ang="0">
                  <a:pos x="18" y="123"/>
                </a:cxn>
                <a:cxn ang="0">
                  <a:pos x="19" y="148"/>
                </a:cxn>
                <a:cxn ang="0">
                  <a:pos x="32" y="148"/>
                </a:cxn>
                <a:cxn ang="0">
                  <a:pos x="46" y="146"/>
                </a:cxn>
                <a:cxn ang="0">
                  <a:pos x="56" y="145"/>
                </a:cxn>
                <a:cxn ang="0">
                  <a:pos x="67" y="142"/>
                </a:cxn>
                <a:cxn ang="0">
                  <a:pos x="78" y="139"/>
                </a:cxn>
                <a:cxn ang="0">
                  <a:pos x="87" y="134"/>
                </a:cxn>
                <a:cxn ang="0">
                  <a:pos x="97" y="130"/>
                </a:cxn>
                <a:cxn ang="0">
                  <a:pos x="106" y="124"/>
                </a:cxn>
                <a:cxn ang="0">
                  <a:pos x="121" y="114"/>
                </a:cxn>
                <a:cxn ang="0">
                  <a:pos x="136" y="100"/>
                </a:cxn>
                <a:cxn ang="0">
                  <a:pos x="150" y="86"/>
                </a:cxn>
                <a:cxn ang="0">
                  <a:pos x="164" y="72"/>
                </a:cxn>
                <a:cxn ang="0">
                  <a:pos x="137" y="45"/>
                </a:cxn>
                <a:cxn ang="0">
                  <a:pos x="114" y="22"/>
                </a:cxn>
                <a:cxn ang="0">
                  <a:pos x="98" y="6"/>
                </a:cxn>
                <a:cxn ang="0">
                  <a:pos x="92" y="0"/>
                </a:cxn>
              </a:cxnLst>
              <a:rect l="0" t="0" r="r" b="b"/>
              <a:pathLst>
                <a:path w="164" h="148">
                  <a:moveTo>
                    <a:pt x="92" y="0"/>
                  </a:moveTo>
                  <a:lnTo>
                    <a:pt x="47" y="21"/>
                  </a:lnTo>
                  <a:lnTo>
                    <a:pt x="18" y="33"/>
                  </a:lnTo>
                  <a:lnTo>
                    <a:pt x="10" y="36"/>
                  </a:lnTo>
                  <a:lnTo>
                    <a:pt x="4" y="39"/>
                  </a:lnTo>
                  <a:lnTo>
                    <a:pt x="1" y="43"/>
                  </a:lnTo>
                  <a:lnTo>
                    <a:pt x="0" y="46"/>
                  </a:lnTo>
                  <a:lnTo>
                    <a:pt x="3" y="56"/>
                  </a:lnTo>
                  <a:lnTo>
                    <a:pt x="10" y="73"/>
                  </a:lnTo>
                  <a:lnTo>
                    <a:pt x="14" y="86"/>
                  </a:lnTo>
                  <a:lnTo>
                    <a:pt x="16" y="103"/>
                  </a:lnTo>
                  <a:lnTo>
                    <a:pt x="18" y="123"/>
                  </a:lnTo>
                  <a:lnTo>
                    <a:pt x="19" y="148"/>
                  </a:lnTo>
                  <a:lnTo>
                    <a:pt x="32" y="148"/>
                  </a:lnTo>
                  <a:lnTo>
                    <a:pt x="46" y="146"/>
                  </a:lnTo>
                  <a:lnTo>
                    <a:pt x="56" y="145"/>
                  </a:lnTo>
                  <a:lnTo>
                    <a:pt x="67" y="142"/>
                  </a:lnTo>
                  <a:lnTo>
                    <a:pt x="78" y="139"/>
                  </a:lnTo>
                  <a:lnTo>
                    <a:pt x="87" y="134"/>
                  </a:lnTo>
                  <a:lnTo>
                    <a:pt x="97" y="130"/>
                  </a:lnTo>
                  <a:lnTo>
                    <a:pt x="106" y="124"/>
                  </a:lnTo>
                  <a:lnTo>
                    <a:pt x="121" y="114"/>
                  </a:lnTo>
                  <a:lnTo>
                    <a:pt x="136" y="100"/>
                  </a:lnTo>
                  <a:lnTo>
                    <a:pt x="150" y="86"/>
                  </a:lnTo>
                  <a:lnTo>
                    <a:pt x="164" y="72"/>
                  </a:lnTo>
                  <a:lnTo>
                    <a:pt x="137" y="45"/>
                  </a:lnTo>
                  <a:lnTo>
                    <a:pt x="114" y="22"/>
                  </a:lnTo>
                  <a:lnTo>
                    <a:pt x="98" y="6"/>
                  </a:lnTo>
                  <a:lnTo>
                    <a:pt x="9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2" name="Freeform 66"/>
            <p:cNvSpPr>
              <a:spLocks/>
            </p:cNvSpPr>
            <p:nvPr/>
          </p:nvSpPr>
          <p:spPr bwMode="auto">
            <a:xfrm>
              <a:off x="3394075" y="2351088"/>
              <a:ext cx="44450" cy="39688"/>
            </a:xfrm>
            <a:custGeom>
              <a:avLst/>
              <a:gdLst/>
              <a:ahLst/>
              <a:cxnLst>
                <a:cxn ang="0">
                  <a:pos x="92" y="0"/>
                </a:cxn>
                <a:cxn ang="0">
                  <a:pos x="47" y="21"/>
                </a:cxn>
                <a:cxn ang="0">
                  <a:pos x="18" y="33"/>
                </a:cxn>
                <a:cxn ang="0">
                  <a:pos x="10" y="36"/>
                </a:cxn>
                <a:cxn ang="0">
                  <a:pos x="4" y="39"/>
                </a:cxn>
                <a:cxn ang="0">
                  <a:pos x="1" y="43"/>
                </a:cxn>
                <a:cxn ang="0">
                  <a:pos x="0" y="46"/>
                </a:cxn>
                <a:cxn ang="0">
                  <a:pos x="3" y="56"/>
                </a:cxn>
                <a:cxn ang="0">
                  <a:pos x="10" y="73"/>
                </a:cxn>
                <a:cxn ang="0">
                  <a:pos x="14" y="86"/>
                </a:cxn>
                <a:cxn ang="0">
                  <a:pos x="16" y="103"/>
                </a:cxn>
                <a:cxn ang="0">
                  <a:pos x="18" y="123"/>
                </a:cxn>
                <a:cxn ang="0">
                  <a:pos x="19" y="148"/>
                </a:cxn>
                <a:cxn ang="0">
                  <a:pos x="32" y="148"/>
                </a:cxn>
                <a:cxn ang="0">
                  <a:pos x="46" y="146"/>
                </a:cxn>
                <a:cxn ang="0">
                  <a:pos x="56" y="145"/>
                </a:cxn>
                <a:cxn ang="0">
                  <a:pos x="67" y="142"/>
                </a:cxn>
                <a:cxn ang="0">
                  <a:pos x="78" y="139"/>
                </a:cxn>
                <a:cxn ang="0">
                  <a:pos x="87" y="134"/>
                </a:cxn>
                <a:cxn ang="0">
                  <a:pos x="97" y="130"/>
                </a:cxn>
                <a:cxn ang="0">
                  <a:pos x="106" y="124"/>
                </a:cxn>
                <a:cxn ang="0">
                  <a:pos x="121" y="114"/>
                </a:cxn>
                <a:cxn ang="0">
                  <a:pos x="136" y="100"/>
                </a:cxn>
                <a:cxn ang="0">
                  <a:pos x="150" y="86"/>
                </a:cxn>
                <a:cxn ang="0">
                  <a:pos x="164" y="72"/>
                </a:cxn>
                <a:cxn ang="0">
                  <a:pos x="137" y="45"/>
                </a:cxn>
                <a:cxn ang="0">
                  <a:pos x="114" y="22"/>
                </a:cxn>
                <a:cxn ang="0">
                  <a:pos x="98" y="6"/>
                </a:cxn>
                <a:cxn ang="0">
                  <a:pos x="92" y="0"/>
                </a:cxn>
              </a:cxnLst>
              <a:rect l="0" t="0" r="r" b="b"/>
              <a:pathLst>
                <a:path w="164" h="148">
                  <a:moveTo>
                    <a:pt x="92" y="0"/>
                  </a:moveTo>
                  <a:lnTo>
                    <a:pt x="47" y="21"/>
                  </a:lnTo>
                  <a:lnTo>
                    <a:pt x="18" y="33"/>
                  </a:lnTo>
                  <a:lnTo>
                    <a:pt x="10" y="36"/>
                  </a:lnTo>
                  <a:lnTo>
                    <a:pt x="4" y="39"/>
                  </a:lnTo>
                  <a:lnTo>
                    <a:pt x="1" y="43"/>
                  </a:lnTo>
                  <a:lnTo>
                    <a:pt x="0" y="46"/>
                  </a:lnTo>
                  <a:lnTo>
                    <a:pt x="3" y="56"/>
                  </a:lnTo>
                  <a:lnTo>
                    <a:pt x="10" y="73"/>
                  </a:lnTo>
                  <a:lnTo>
                    <a:pt x="14" y="86"/>
                  </a:lnTo>
                  <a:lnTo>
                    <a:pt x="16" y="103"/>
                  </a:lnTo>
                  <a:lnTo>
                    <a:pt x="18" y="123"/>
                  </a:lnTo>
                  <a:lnTo>
                    <a:pt x="19" y="148"/>
                  </a:lnTo>
                  <a:lnTo>
                    <a:pt x="32" y="148"/>
                  </a:lnTo>
                  <a:lnTo>
                    <a:pt x="46" y="146"/>
                  </a:lnTo>
                  <a:lnTo>
                    <a:pt x="56" y="145"/>
                  </a:lnTo>
                  <a:lnTo>
                    <a:pt x="67" y="142"/>
                  </a:lnTo>
                  <a:lnTo>
                    <a:pt x="78" y="139"/>
                  </a:lnTo>
                  <a:lnTo>
                    <a:pt x="87" y="134"/>
                  </a:lnTo>
                  <a:lnTo>
                    <a:pt x="97" y="130"/>
                  </a:lnTo>
                  <a:lnTo>
                    <a:pt x="106" y="124"/>
                  </a:lnTo>
                  <a:lnTo>
                    <a:pt x="121" y="114"/>
                  </a:lnTo>
                  <a:lnTo>
                    <a:pt x="136" y="100"/>
                  </a:lnTo>
                  <a:lnTo>
                    <a:pt x="150" y="86"/>
                  </a:lnTo>
                  <a:lnTo>
                    <a:pt x="164" y="72"/>
                  </a:lnTo>
                  <a:lnTo>
                    <a:pt x="137" y="45"/>
                  </a:lnTo>
                  <a:lnTo>
                    <a:pt x="114" y="22"/>
                  </a:lnTo>
                  <a:lnTo>
                    <a:pt x="98" y="6"/>
                  </a:lnTo>
                  <a:lnTo>
                    <a:pt x="92" y="0"/>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3" name="Freeform 67"/>
            <p:cNvSpPr>
              <a:spLocks/>
            </p:cNvSpPr>
            <p:nvPr/>
          </p:nvSpPr>
          <p:spPr bwMode="auto">
            <a:xfrm>
              <a:off x="3454400" y="2398713"/>
              <a:ext cx="30163" cy="49213"/>
            </a:xfrm>
            <a:custGeom>
              <a:avLst/>
              <a:gdLst/>
              <a:ahLst/>
              <a:cxnLst>
                <a:cxn ang="0">
                  <a:pos x="5" y="0"/>
                </a:cxn>
                <a:cxn ang="0">
                  <a:pos x="3" y="39"/>
                </a:cxn>
                <a:cxn ang="0">
                  <a:pos x="1" y="75"/>
                </a:cxn>
                <a:cxn ang="0">
                  <a:pos x="0" y="92"/>
                </a:cxn>
                <a:cxn ang="0">
                  <a:pos x="0" y="107"/>
                </a:cxn>
                <a:cxn ang="0">
                  <a:pos x="2" y="121"/>
                </a:cxn>
                <a:cxn ang="0">
                  <a:pos x="5" y="134"/>
                </a:cxn>
                <a:cxn ang="0">
                  <a:pos x="7" y="141"/>
                </a:cxn>
                <a:cxn ang="0">
                  <a:pos x="9" y="146"/>
                </a:cxn>
                <a:cxn ang="0">
                  <a:pos x="12" y="152"/>
                </a:cxn>
                <a:cxn ang="0">
                  <a:pos x="15" y="156"/>
                </a:cxn>
                <a:cxn ang="0">
                  <a:pos x="19" y="160"/>
                </a:cxn>
                <a:cxn ang="0">
                  <a:pos x="24" y="165"/>
                </a:cxn>
                <a:cxn ang="0">
                  <a:pos x="30" y="169"/>
                </a:cxn>
                <a:cxn ang="0">
                  <a:pos x="35" y="172"/>
                </a:cxn>
                <a:cxn ang="0">
                  <a:pos x="43" y="176"/>
                </a:cxn>
                <a:cxn ang="0">
                  <a:pos x="50" y="179"/>
                </a:cxn>
                <a:cxn ang="0">
                  <a:pos x="59" y="181"/>
                </a:cxn>
                <a:cxn ang="0">
                  <a:pos x="68" y="182"/>
                </a:cxn>
                <a:cxn ang="0">
                  <a:pos x="90" y="186"/>
                </a:cxn>
                <a:cxn ang="0">
                  <a:pos x="116" y="187"/>
                </a:cxn>
                <a:cxn ang="0">
                  <a:pos x="115" y="172"/>
                </a:cxn>
                <a:cxn ang="0">
                  <a:pos x="114" y="159"/>
                </a:cxn>
                <a:cxn ang="0">
                  <a:pos x="111" y="147"/>
                </a:cxn>
                <a:cxn ang="0">
                  <a:pos x="108" y="135"/>
                </a:cxn>
                <a:cxn ang="0">
                  <a:pos x="105" y="123"/>
                </a:cxn>
                <a:cxn ang="0">
                  <a:pos x="99" y="112"/>
                </a:cxn>
                <a:cxn ang="0">
                  <a:pos x="94" y="103"/>
                </a:cxn>
                <a:cxn ang="0">
                  <a:pos x="87" y="92"/>
                </a:cxn>
                <a:cxn ang="0">
                  <a:pos x="80" y="81"/>
                </a:cxn>
                <a:cxn ang="0">
                  <a:pos x="72" y="71"/>
                </a:cxn>
                <a:cxn ang="0">
                  <a:pos x="62" y="60"/>
                </a:cxn>
                <a:cxn ang="0">
                  <a:pos x="53" y="49"/>
                </a:cxn>
                <a:cxn ang="0">
                  <a:pos x="31" y="25"/>
                </a:cxn>
                <a:cxn ang="0">
                  <a:pos x="5" y="0"/>
                </a:cxn>
              </a:cxnLst>
              <a:rect l="0" t="0" r="r" b="b"/>
              <a:pathLst>
                <a:path w="116" h="187">
                  <a:moveTo>
                    <a:pt x="5" y="0"/>
                  </a:moveTo>
                  <a:lnTo>
                    <a:pt x="3" y="39"/>
                  </a:lnTo>
                  <a:lnTo>
                    <a:pt x="1" y="75"/>
                  </a:lnTo>
                  <a:lnTo>
                    <a:pt x="0" y="92"/>
                  </a:lnTo>
                  <a:lnTo>
                    <a:pt x="0" y="107"/>
                  </a:lnTo>
                  <a:lnTo>
                    <a:pt x="2" y="121"/>
                  </a:lnTo>
                  <a:lnTo>
                    <a:pt x="5" y="134"/>
                  </a:lnTo>
                  <a:lnTo>
                    <a:pt x="7" y="141"/>
                  </a:lnTo>
                  <a:lnTo>
                    <a:pt x="9" y="146"/>
                  </a:lnTo>
                  <a:lnTo>
                    <a:pt x="12" y="152"/>
                  </a:lnTo>
                  <a:lnTo>
                    <a:pt x="15" y="156"/>
                  </a:lnTo>
                  <a:lnTo>
                    <a:pt x="19" y="160"/>
                  </a:lnTo>
                  <a:lnTo>
                    <a:pt x="24" y="165"/>
                  </a:lnTo>
                  <a:lnTo>
                    <a:pt x="30" y="169"/>
                  </a:lnTo>
                  <a:lnTo>
                    <a:pt x="35" y="172"/>
                  </a:lnTo>
                  <a:lnTo>
                    <a:pt x="43" y="176"/>
                  </a:lnTo>
                  <a:lnTo>
                    <a:pt x="50" y="179"/>
                  </a:lnTo>
                  <a:lnTo>
                    <a:pt x="59" y="181"/>
                  </a:lnTo>
                  <a:lnTo>
                    <a:pt x="68" y="182"/>
                  </a:lnTo>
                  <a:lnTo>
                    <a:pt x="90" y="186"/>
                  </a:lnTo>
                  <a:lnTo>
                    <a:pt x="116" y="187"/>
                  </a:lnTo>
                  <a:lnTo>
                    <a:pt x="115" y="172"/>
                  </a:lnTo>
                  <a:lnTo>
                    <a:pt x="114" y="159"/>
                  </a:lnTo>
                  <a:lnTo>
                    <a:pt x="111" y="147"/>
                  </a:lnTo>
                  <a:lnTo>
                    <a:pt x="108" y="135"/>
                  </a:lnTo>
                  <a:lnTo>
                    <a:pt x="105" y="123"/>
                  </a:lnTo>
                  <a:lnTo>
                    <a:pt x="99" y="112"/>
                  </a:lnTo>
                  <a:lnTo>
                    <a:pt x="94" y="103"/>
                  </a:lnTo>
                  <a:lnTo>
                    <a:pt x="87" y="92"/>
                  </a:lnTo>
                  <a:lnTo>
                    <a:pt x="80" y="81"/>
                  </a:lnTo>
                  <a:lnTo>
                    <a:pt x="72" y="71"/>
                  </a:lnTo>
                  <a:lnTo>
                    <a:pt x="62" y="60"/>
                  </a:lnTo>
                  <a:lnTo>
                    <a:pt x="53" y="49"/>
                  </a:lnTo>
                  <a:lnTo>
                    <a:pt x="31" y="25"/>
                  </a:lnTo>
                  <a:lnTo>
                    <a:pt x="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4" name="Freeform 68"/>
            <p:cNvSpPr>
              <a:spLocks/>
            </p:cNvSpPr>
            <p:nvPr/>
          </p:nvSpPr>
          <p:spPr bwMode="auto">
            <a:xfrm>
              <a:off x="3454400" y="2398713"/>
              <a:ext cx="30163" cy="49213"/>
            </a:xfrm>
            <a:custGeom>
              <a:avLst/>
              <a:gdLst/>
              <a:ahLst/>
              <a:cxnLst>
                <a:cxn ang="0">
                  <a:pos x="5" y="0"/>
                </a:cxn>
                <a:cxn ang="0">
                  <a:pos x="3" y="39"/>
                </a:cxn>
                <a:cxn ang="0">
                  <a:pos x="1" y="75"/>
                </a:cxn>
                <a:cxn ang="0">
                  <a:pos x="0" y="92"/>
                </a:cxn>
                <a:cxn ang="0">
                  <a:pos x="0" y="107"/>
                </a:cxn>
                <a:cxn ang="0">
                  <a:pos x="2" y="121"/>
                </a:cxn>
                <a:cxn ang="0">
                  <a:pos x="5" y="134"/>
                </a:cxn>
                <a:cxn ang="0">
                  <a:pos x="7" y="141"/>
                </a:cxn>
                <a:cxn ang="0">
                  <a:pos x="9" y="146"/>
                </a:cxn>
                <a:cxn ang="0">
                  <a:pos x="12" y="152"/>
                </a:cxn>
                <a:cxn ang="0">
                  <a:pos x="15" y="156"/>
                </a:cxn>
                <a:cxn ang="0">
                  <a:pos x="19" y="160"/>
                </a:cxn>
                <a:cxn ang="0">
                  <a:pos x="24" y="165"/>
                </a:cxn>
                <a:cxn ang="0">
                  <a:pos x="30" y="169"/>
                </a:cxn>
                <a:cxn ang="0">
                  <a:pos x="35" y="172"/>
                </a:cxn>
                <a:cxn ang="0">
                  <a:pos x="43" y="176"/>
                </a:cxn>
                <a:cxn ang="0">
                  <a:pos x="50" y="179"/>
                </a:cxn>
                <a:cxn ang="0">
                  <a:pos x="59" y="181"/>
                </a:cxn>
                <a:cxn ang="0">
                  <a:pos x="68" y="182"/>
                </a:cxn>
                <a:cxn ang="0">
                  <a:pos x="90" y="186"/>
                </a:cxn>
                <a:cxn ang="0">
                  <a:pos x="116" y="187"/>
                </a:cxn>
                <a:cxn ang="0">
                  <a:pos x="115" y="172"/>
                </a:cxn>
                <a:cxn ang="0">
                  <a:pos x="114" y="159"/>
                </a:cxn>
                <a:cxn ang="0">
                  <a:pos x="111" y="147"/>
                </a:cxn>
                <a:cxn ang="0">
                  <a:pos x="108" y="135"/>
                </a:cxn>
                <a:cxn ang="0">
                  <a:pos x="105" y="123"/>
                </a:cxn>
                <a:cxn ang="0">
                  <a:pos x="99" y="112"/>
                </a:cxn>
                <a:cxn ang="0">
                  <a:pos x="94" y="103"/>
                </a:cxn>
                <a:cxn ang="0">
                  <a:pos x="87" y="92"/>
                </a:cxn>
                <a:cxn ang="0">
                  <a:pos x="80" y="81"/>
                </a:cxn>
                <a:cxn ang="0">
                  <a:pos x="72" y="71"/>
                </a:cxn>
                <a:cxn ang="0">
                  <a:pos x="62" y="60"/>
                </a:cxn>
                <a:cxn ang="0">
                  <a:pos x="53" y="49"/>
                </a:cxn>
                <a:cxn ang="0">
                  <a:pos x="31" y="25"/>
                </a:cxn>
                <a:cxn ang="0">
                  <a:pos x="5" y="0"/>
                </a:cxn>
              </a:cxnLst>
              <a:rect l="0" t="0" r="r" b="b"/>
              <a:pathLst>
                <a:path w="116" h="187">
                  <a:moveTo>
                    <a:pt x="5" y="0"/>
                  </a:moveTo>
                  <a:lnTo>
                    <a:pt x="3" y="39"/>
                  </a:lnTo>
                  <a:lnTo>
                    <a:pt x="1" y="75"/>
                  </a:lnTo>
                  <a:lnTo>
                    <a:pt x="0" y="92"/>
                  </a:lnTo>
                  <a:lnTo>
                    <a:pt x="0" y="107"/>
                  </a:lnTo>
                  <a:lnTo>
                    <a:pt x="2" y="121"/>
                  </a:lnTo>
                  <a:lnTo>
                    <a:pt x="5" y="134"/>
                  </a:lnTo>
                  <a:lnTo>
                    <a:pt x="7" y="141"/>
                  </a:lnTo>
                  <a:lnTo>
                    <a:pt x="9" y="146"/>
                  </a:lnTo>
                  <a:lnTo>
                    <a:pt x="12" y="152"/>
                  </a:lnTo>
                  <a:lnTo>
                    <a:pt x="15" y="156"/>
                  </a:lnTo>
                  <a:lnTo>
                    <a:pt x="19" y="160"/>
                  </a:lnTo>
                  <a:lnTo>
                    <a:pt x="24" y="165"/>
                  </a:lnTo>
                  <a:lnTo>
                    <a:pt x="30" y="169"/>
                  </a:lnTo>
                  <a:lnTo>
                    <a:pt x="35" y="172"/>
                  </a:lnTo>
                  <a:lnTo>
                    <a:pt x="43" y="176"/>
                  </a:lnTo>
                  <a:lnTo>
                    <a:pt x="50" y="179"/>
                  </a:lnTo>
                  <a:lnTo>
                    <a:pt x="59" y="181"/>
                  </a:lnTo>
                  <a:lnTo>
                    <a:pt x="68" y="182"/>
                  </a:lnTo>
                  <a:lnTo>
                    <a:pt x="90" y="186"/>
                  </a:lnTo>
                  <a:lnTo>
                    <a:pt x="116" y="187"/>
                  </a:lnTo>
                  <a:lnTo>
                    <a:pt x="115" y="172"/>
                  </a:lnTo>
                  <a:lnTo>
                    <a:pt x="114" y="159"/>
                  </a:lnTo>
                  <a:lnTo>
                    <a:pt x="111" y="147"/>
                  </a:lnTo>
                  <a:lnTo>
                    <a:pt x="108" y="135"/>
                  </a:lnTo>
                  <a:lnTo>
                    <a:pt x="105" y="123"/>
                  </a:lnTo>
                  <a:lnTo>
                    <a:pt x="99" y="112"/>
                  </a:lnTo>
                  <a:lnTo>
                    <a:pt x="94" y="103"/>
                  </a:lnTo>
                  <a:lnTo>
                    <a:pt x="87" y="92"/>
                  </a:lnTo>
                  <a:lnTo>
                    <a:pt x="80" y="81"/>
                  </a:lnTo>
                  <a:lnTo>
                    <a:pt x="72" y="71"/>
                  </a:lnTo>
                  <a:lnTo>
                    <a:pt x="62" y="60"/>
                  </a:lnTo>
                  <a:lnTo>
                    <a:pt x="53" y="49"/>
                  </a:lnTo>
                  <a:lnTo>
                    <a:pt x="31" y="25"/>
                  </a:lnTo>
                  <a:lnTo>
                    <a:pt x="5" y="0"/>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 name="Freeform 69"/>
            <p:cNvSpPr>
              <a:spLocks/>
            </p:cNvSpPr>
            <p:nvPr/>
          </p:nvSpPr>
          <p:spPr bwMode="auto">
            <a:xfrm>
              <a:off x="3300413" y="2276476"/>
              <a:ext cx="152400" cy="77788"/>
            </a:xfrm>
            <a:custGeom>
              <a:avLst/>
              <a:gdLst/>
              <a:ahLst/>
              <a:cxnLst>
                <a:cxn ang="0">
                  <a:pos x="560" y="37"/>
                </a:cxn>
                <a:cxn ang="0">
                  <a:pos x="530" y="50"/>
                </a:cxn>
                <a:cxn ang="0">
                  <a:pos x="497" y="62"/>
                </a:cxn>
                <a:cxn ang="0">
                  <a:pos x="473" y="74"/>
                </a:cxn>
                <a:cxn ang="0">
                  <a:pos x="461" y="86"/>
                </a:cxn>
                <a:cxn ang="0">
                  <a:pos x="451" y="102"/>
                </a:cxn>
                <a:cxn ang="0">
                  <a:pos x="441" y="128"/>
                </a:cxn>
                <a:cxn ang="0">
                  <a:pos x="419" y="146"/>
                </a:cxn>
                <a:cxn ang="0">
                  <a:pos x="383" y="152"/>
                </a:cxn>
                <a:cxn ang="0">
                  <a:pos x="327" y="166"/>
                </a:cxn>
                <a:cxn ang="0">
                  <a:pos x="276" y="175"/>
                </a:cxn>
                <a:cxn ang="0">
                  <a:pos x="248" y="176"/>
                </a:cxn>
                <a:cxn ang="0">
                  <a:pos x="231" y="173"/>
                </a:cxn>
                <a:cxn ang="0">
                  <a:pos x="224" y="168"/>
                </a:cxn>
                <a:cxn ang="0">
                  <a:pos x="217" y="159"/>
                </a:cxn>
                <a:cxn ang="0">
                  <a:pos x="215" y="148"/>
                </a:cxn>
                <a:cxn ang="0">
                  <a:pos x="196" y="151"/>
                </a:cxn>
                <a:cxn ang="0">
                  <a:pos x="163" y="172"/>
                </a:cxn>
                <a:cxn ang="0">
                  <a:pos x="120" y="204"/>
                </a:cxn>
                <a:cxn ang="0">
                  <a:pos x="70" y="244"/>
                </a:cxn>
                <a:cxn ang="0">
                  <a:pos x="35" y="271"/>
                </a:cxn>
                <a:cxn ang="0">
                  <a:pos x="12" y="287"/>
                </a:cxn>
                <a:cxn ang="0">
                  <a:pos x="27" y="194"/>
                </a:cxn>
                <a:cxn ang="0">
                  <a:pos x="53" y="179"/>
                </a:cxn>
                <a:cxn ang="0">
                  <a:pos x="80" y="160"/>
                </a:cxn>
                <a:cxn ang="0">
                  <a:pos x="134" y="118"/>
                </a:cxn>
                <a:cxn ang="0">
                  <a:pos x="190" y="74"/>
                </a:cxn>
                <a:cxn ang="0">
                  <a:pos x="242" y="38"/>
                </a:cxn>
                <a:cxn ang="0">
                  <a:pos x="250" y="49"/>
                </a:cxn>
                <a:cxn ang="0">
                  <a:pos x="261" y="59"/>
                </a:cxn>
                <a:cxn ang="0">
                  <a:pos x="287" y="77"/>
                </a:cxn>
                <a:cxn ang="0">
                  <a:pos x="313" y="96"/>
                </a:cxn>
                <a:cxn ang="0">
                  <a:pos x="324" y="107"/>
                </a:cxn>
                <a:cxn ang="0">
                  <a:pos x="332" y="118"/>
                </a:cxn>
                <a:cxn ang="0">
                  <a:pos x="355" y="103"/>
                </a:cxn>
                <a:cxn ang="0">
                  <a:pos x="373" y="89"/>
                </a:cxn>
                <a:cxn ang="0">
                  <a:pos x="405" y="59"/>
                </a:cxn>
                <a:cxn ang="0">
                  <a:pos x="435" y="28"/>
                </a:cxn>
                <a:cxn ang="0">
                  <a:pos x="455" y="14"/>
                </a:cxn>
                <a:cxn ang="0">
                  <a:pos x="477" y="0"/>
                </a:cxn>
                <a:cxn ang="0">
                  <a:pos x="484" y="11"/>
                </a:cxn>
                <a:cxn ang="0">
                  <a:pos x="495" y="19"/>
                </a:cxn>
                <a:cxn ang="0">
                  <a:pos x="508" y="26"/>
                </a:cxn>
                <a:cxn ang="0">
                  <a:pos x="521" y="30"/>
                </a:cxn>
                <a:cxn ang="0">
                  <a:pos x="551" y="34"/>
                </a:cxn>
                <a:cxn ang="0">
                  <a:pos x="564" y="31"/>
                </a:cxn>
                <a:cxn ang="0">
                  <a:pos x="577" y="28"/>
                </a:cxn>
              </a:cxnLst>
              <a:rect l="0" t="0" r="r" b="b"/>
              <a:pathLst>
                <a:path w="577" h="293">
                  <a:moveTo>
                    <a:pt x="577" y="28"/>
                  </a:moveTo>
                  <a:lnTo>
                    <a:pt x="560" y="37"/>
                  </a:lnTo>
                  <a:lnTo>
                    <a:pt x="544" y="43"/>
                  </a:lnTo>
                  <a:lnTo>
                    <a:pt x="530" y="50"/>
                  </a:lnTo>
                  <a:lnTo>
                    <a:pt x="518" y="54"/>
                  </a:lnTo>
                  <a:lnTo>
                    <a:pt x="497" y="62"/>
                  </a:lnTo>
                  <a:lnTo>
                    <a:pt x="480" y="70"/>
                  </a:lnTo>
                  <a:lnTo>
                    <a:pt x="473" y="74"/>
                  </a:lnTo>
                  <a:lnTo>
                    <a:pt x="467" y="79"/>
                  </a:lnTo>
                  <a:lnTo>
                    <a:pt x="461" y="86"/>
                  </a:lnTo>
                  <a:lnTo>
                    <a:pt x="456" y="94"/>
                  </a:lnTo>
                  <a:lnTo>
                    <a:pt x="451" y="102"/>
                  </a:lnTo>
                  <a:lnTo>
                    <a:pt x="445" y="114"/>
                  </a:lnTo>
                  <a:lnTo>
                    <a:pt x="441" y="128"/>
                  </a:lnTo>
                  <a:lnTo>
                    <a:pt x="435" y="145"/>
                  </a:lnTo>
                  <a:lnTo>
                    <a:pt x="419" y="146"/>
                  </a:lnTo>
                  <a:lnTo>
                    <a:pt x="401" y="149"/>
                  </a:lnTo>
                  <a:lnTo>
                    <a:pt x="383" y="152"/>
                  </a:lnTo>
                  <a:lnTo>
                    <a:pt x="364" y="157"/>
                  </a:lnTo>
                  <a:lnTo>
                    <a:pt x="327" y="166"/>
                  </a:lnTo>
                  <a:lnTo>
                    <a:pt x="292" y="173"/>
                  </a:lnTo>
                  <a:lnTo>
                    <a:pt x="276" y="175"/>
                  </a:lnTo>
                  <a:lnTo>
                    <a:pt x="262" y="178"/>
                  </a:lnTo>
                  <a:lnTo>
                    <a:pt x="248" y="176"/>
                  </a:lnTo>
                  <a:lnTo>
                    <a:pt x="237" y="174"/>
                  </a:lnTo>
                  <a:lnTo>
                    <a:pt x="231" y="173"/>
                  </a:lnTo>
                  <a:lnTo>
                    <a:pt x="227" y="171"/>
                  </a:lnTo>
                  <a:lnTo>
                    <a:pt x="224" y="168"/>
                  </a:lnTo>
                  <a:lnTo>
                    <a:pt x="220" y="163"/>
                  </a:lnTo>
                  <a:lnTo>
                    <a:pt x="217" y="159"/>
                  </a:lnTo>
                  <a:lnTo>
                    <a:pt x="216" y="155"/>
                  </a:lnTo>
                  <a:lnTo>
                    <a:pt x="215" y="148"/>
                  </a:lnTo>
                  <a:lnTo>
                    <a:pt x="214" y="142"/>
                  </a:lnTo>
                  <a:lnTo>
                    <a:pt x="196" y="151"/>
                  </a:lnTo>
                  <a:lnTo>
                    <a:pt x="179" y="161"/>
                  </a:lnTo>
                  <a:lnTo>
                    <a:pt x="163" y="172"/>
                  </a:lnTo>
                  <a:lnTo>
                    <a:pt x="147" y="182"/>
                  </a:lnTo>
                  <a:lnTo>
                    <a:pt x="120" y="204"/>
                  </a:lnTo>
                  <a:lnTo>
                    <a:pt x="94" y="224"/>
                  </a:lnTo>
                  <a:lnTo>
                    <a:pt x="70" y="244"/>
                  </a:lnTo>
                  <a:lnTo>
                    <a:pt x="47" y="263"/>
                  </a:lnTo>
                  <a:lnTo>
                    <a:pt x="35" y="271"/>
                  </a:lnTo>
                  <a:lnTo>
                    <a:pt x="24" y="279"/>
                  </a:lnTo>
                  <a:lnTo>
                    <a:pt x="12" y="287"/>
                  </a:lnTo>
                  <a:lnTo>
                    <a:pt x="0" y="293"/>
                  </a:lnTo>
                  <a:lnTo>
                    <a:pt x="27" y="194"/>
                  </a:lnTo>
                  <a:lnTo>
                    <a:pt x="41" y="186"/>
                  </a:lnTo>
                  <a:lnTo>
                    <a:pt x="53" y="179"/>
                  </a:lnTo>
                  <a:lnTo>
                    <a:pt x="67" y="170"/>
                  </a:lnTo>
                  <a:lnTo>
                    <a:pt x="80" y="160"/>
                  </a:lnTo>
                  <a:lnTo>
                    <a:pt x="107" y="139"/>
                  </a:lnTo>
                  <a:lnTo>
                    <a:pt x="134" y="118"/>
                  </a:lnTo>
                  <a:lnTo>
                    <a:pt x="163" y="95"/>
                  </a:lnTo>
                  <a:lnTo>
                    <a:pt x="190" y="74"/>
                  </a:lnTo>
                  <a:lnTo>
                    <a:pt x="216" y="54"/>
                  </a:lnTo>
                  <a:lnTo>
                    <a:pt x="242" y="38"/>
                  </a:lnTo>
                  <a:lnTo>
                    <a:pt x="246" y="43"/>
                  </a:lnTo>
                  <a:lnTo>
                    <a:pt x="250" y="49"/>
                  </a:lnTo>
                  <a:lnTo>
                    <a:pt x="255" y="54"/>
                  </a:lnTo>
                  <a:lnTo>
                    <a:pt x="261" y="59"/>
                  </a:lnTo>
                  <a:lnTo>
                    <a:pt x="274" y="68"/>
                  </a:lnTo>
                  <a:lnTo>
                    <a:pt x="287" y="77"/>
                  </a:lnTo>
                  <a:lnTo>
                    <a:pt x="300" y="87"/>
                  </a:lnTo>
                  <a:lnTo>
                    <a:pt x="313" y="96"/>
                  </a:lnTo>
                  <a:lnTo>
                    <a:pt x="319" y="101"/>
                  </a:lnTo>
                  <a:lnTo>
                    <a:pt x="324" y="107"/>
                  </a:lnTo>
                  <a:lnTo>
                    <a:pt x="328" y="112"/>
                  </a:lnTo>
                  <a:lnTo>
                    <a:pt x="332" y="118"/>
                  </a:lnTo>
                  <a:lnTo>
                    <a:pt x="344" y="111"/>
                  </a:lnTo>
                  <a:lnTo>
                    <a:pt x="355" y="103"/>
                  </a:lnTo>
                  <a:lnTo>
                    <a:pt x="364" y="97"/>
                  </a:lnTo>
                  <a:lnTo>
                    <a:pt x="373" y="89"/>
                  </a:lnTo>
                  <a:lnTo>
                    <a:pt x="389" y="74"/>
                  </a:lnTo>
                  <a:lnTo>
                    <a:pt x="405" y="59"/>
                  </a:lnTo>
                  <a:lnTo>
                    <a:pt x="419" y="43"/>
                  </a:lnTo>
                  <a:lnTo>
                    <a:pt x="435" y="28"/>
                  </a:lnTo>
                  <a:lnTo>
                    <a:pt x="445" y="20"/>
                  </a:lnTo>
                  <a:lnTo>
                    <a:pt x="455" y="14"/>
                  </a:lnTo>
                  <a:lnTo>
                    <a:pt x="465" y="6"/>
                  </a:lnTo>
                  <a:lnTo>
                    <a:pt x="477" y="0"/>
                  </a:lnTo>
                  <a:lnTo>
                    <a:pt x="480" y="5"/>
                  </a:lnTo>
                  <a:lnTo>
                    <a:pt x="484" y="11"/>
                  </a:lnTo>
                  <a:lnTo>
                    <a:pt x="490" y="15"/>
                  </a:lnTo>
                  <a:lnTo>
                    <a:pt x="495" y="19"/>
                  </a:lnTo>
                  <a:lnTo>
                    <a:pt x="502" y="23"/>
                  </a:lnTo>
                  <a:lnTo>
                    <a:pt x="508" y="26"/>
                  </a:lnTo>
                  <a:lnTo>
                    <a:pt x="515" y="28"/>
                  </a:lnTo>
                  <a:lnTo>
                    <a:pt x="521" y="30"/>
                  </a:lnTo>
                  <a:lnTo>
                    <a:pt x="537" y="34"/>
                  </a:lnTo>
                  <a:lnTo>
                    <a:pt x="551" y="34"/>
                  </a:lnTo>
                  <a:lnTo>
                    <a:pt x="557" y="32"/>
                  </a:lnTo>
                  <a:lnTo>
                    <a:pt x="564" y="31"/>
                  </a:lnTo>
                  <a:lnTo>
                    <a:pt x="570" y="30"/>
                  </a:lnTo>
                  <a:lnTo>
                    <a:pt x="577" y="2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6" name="Freeform 70"/>
            <p:cNvSpPr>
              <a:spLocks/>
            </p:cNvSpPr>
            <p:nvPr/>
          </p:nvSpPr>
          <p:spPr bwMode="auto">
            <a:xfrm>
              <a:off x="3300413" y="2276476"/>
              <a:ext cx="152400" cy="77788"/>
            </a:xfrm>
            <a:custGeom>
              <a:avLst/>
              <a:gdLst/>
              <a:ahLst/>
              <a:cxnLst>
                <a:cxn ang="0">
                  <a:pos x="560" y="37"/>
                </a:cxn>
                <a:cxn ang="0">
                  <a:pos x="530" y="50"/>
                </a:cxn>
                <a:cxn ang="0">
                  <a:pos x="497" y="62"/>
                </a:cxn>
                <a:cxn ang="0">
                  <a:pos x="473" y="74"/>
                </a:cxn>
                <a:cxn ang="0">
                  <a:pos x="461" y="86"/>
                </a:cxn>
                <a:cxn ang="0">
                  <a:pos x="451" y="102"/>
                </a:cxn>
                <a:cxn ang="0">
                  <a:pos x="441" y="128"/>
                </a:cxn>
                <a:cxn ang="0">
                  <a:pos x="419" y="146"/>
                </a:cxn>
                <a:cxn ang="0">
                  <a:pos x="383" y="152"/>
                </a:cxn>
                <a:cxn ang="0">
                  <a:pos x="327" y="166"/>
                </a:cxn>
                <a:cxn ang="0">
                  <a:pos x="276" y="175"/>
                </a:cxn>
                <a:cxn ang="0">
                  <a:pos x="248" y="176"/>
                </a:cxn>
                <a:cxn ang="0">
                  <a:pos x="231" y="173"/>
                </a:cxn>
                <a:cxn ang="0">
                  <a:pos x="224" y="168"/>
                </a:cxn>
                <a:cxn ang="0">
                  <a:pos x="217" y="159"/>
                </a:cxn>
                <a:cxn ang="0">
                  <a:pos x="215" y="148"/>
                </a:cxn>
                <a:cxn ang="0">
                  <a:pos x="196" y="151"/>
                </a:cxn>
                <a:cxn ang="0">
                  <a:pos x="163" y="172"/>
                </a:cxn>
                <a:cxn ang="0">
                  <a:pos x="120" y="204"/>
                </a:cxn>
                <a:cxn ang="0">
                  <a:pos x="70" y="244"/>
                </a:cxn>
                <a:cxn ang="0">
                  <a:pos x="35" y="271"/>
                </a:cxn>
                <a:cxn ang="0">
                  <a:pos x="12" y="287"/>
                </a:cxn>
                <a:cxn ang="0">
                  <a:pos x="27" y="194"/>
                </a:cxn>
                <a:cxn ang="0">
                  <a:pos x="53" y="179"/>
                </a:cxn>
                <a:cxn ang="0">
                  <a:pos x="80" y="160"/>
                </a:cxn>
                <a:cxn ang="0">
                  <a:pos x="134" y="118"/>
                </a:cxn>
                <a:cxn ang="0">
                  <a:pos x="190" y="74"/>
                </a:cxn>
                <a:cxn ang="0">
                  <a:pos x="242" y="38"/>
                </a:cxn>
                <a:cxn ang="0">
                  <a:pos x="250" y="49"/>
                </a:cxn>
                <a:cxn ang="0">
                  <a:pos x="261" y="59"/>
                </a:cxn>
                <a:cxn ang="0">
                  <a:pos x="287" y="77"/>
                </a:cxn>
                <a:cxn ang="0">
                  <a:pos x="313" y="96"/>
                </a:cxn>
                <a:cxn ang="0">
                  <a:pos x="324" y="107"/>
                </a:cxn>
                <a:cxn ang="0">
                  <a:pos x="332" y="118"/>
                </a:cxn>
                <a:cxn ang="0">
                  <a:pos x="355" y="103"/>
                </a:cxn>
                <a:cxn ang="0">
                  <a:pos x="373" y="89"/>
                </a:cxn>
                <a:cxn ang="0">
                  <a:pos x="405" y="59"/>
                </a:cxn>
                <a:cxn ang="0">
                  <a:pos x="435" y="28"/>
                </a:cxn>
                <a:cxn ang="0">
                  <a:pos x="455" y="14"/>
                </a:cxn>
                <a:cxn ang="0">
                  <a:pos x="477" y="0"/>
                </a:cxn>
                <a:cxn ang="0">
                  <a:pos x="484" y="11"/>
                </a:cxn>
                <a:cxn ang="0">
                  <a:pos x="495" y="19"/>
                </a:cxn>
                <a:cxn ang="0">
                  <a:pos x="508" y="26"/>
                </a:cxn>
                <a:cxn ang="0">
                  <a:pos x="521" y="30"/>
                </a:cxn>
                <a:cxn ang="0">
                  <a:pos x="551" y="34"/>
                </a:cxn>
                <a:cxn ang="0">
                  <a:pos x="564" y="31"/>
                </a:cxn>
                <a:cxn ang="0">
                  <a:pos x="577" y="28"/>
                </a:cxn>
              </a:cxnLst>
              <a:rect l="0" t="0" r="r" b="b"/>
              <a:pathLst>
                <a:path w="577" h="293">
                  <a:moveTo>
                    <a:pt x="577" y="28"/>
                  </a:moveTo>
                  <a:lnTo>
                    <a:pt x="560" y="37"/>
                  </a:lnTo>
                  <a:lnTo>
                    <a:pt x="544" y="43"/>
                  </a:lnTo>
                  <a:lnTo>
                    <a:pt x="530" y="50"/>
                  </a:lnTo>
                  <a:lnTo>
                    <a:pt x="518" y="54"/>
                  </a:lnTo>
                  <a:lnTo>
                    <a:pt x="497" y="62"/>
                  </a:lnTo>
                  <a:lnTo>
                    <a:pt x="480" y="70"/>
                  </a:lnTo>
                  <a:lnTo>
                    <a:pt x="473" y="74"/>
                  </a:lnTo>
                  <a:lnTo>
                    <a:pt x="467" y="79"/>
                  </a:lnTo>
                  <a:lnTo>
                    <a:pt x="461" y="86"/>
                  </a:lnTo>
                  <a:lnTo>
                    <a:pt x="456" y="94"/>
                  </a:lnTo>
                  <a:lnTo>
                    <a:pt x="451" y="102"/>
                  </a:lnTo>
                  <a:lnTo>
                    <a:pt x="445" y="114"/>
                  </a:lnTo>
                  <a:lnTo>
                    <a:pt x="441" y="128"/>
                  </a:lnTo>
                  <a:lnTo>
                    <a:pt x="435" y="145"/>
                  </a:lnTo>
                  <a:lnTo>
                    <a:pt x="419" y="146"/>
                  </a:lnTo>
                  <a:lnTo>
                    <a:pt x="401" y="149"/>
                  </a:lnTo>
                  <a:lnTo>
                    <a:pt x="383" y="152"/>
                  </a:lnTo>
                  <a:lnTo>
                    <a:pt x="364" y="157"/>
                  </a:lnTo>
                  <a:lnTo>
                    <a:pt x="327" y="166"/>
                  </a:lnTo>
                  <a:lnTo>
                    <a:pt x="292" y="173"/>
                  </a:lnTo>
                  <a:lnTo>
                    <a:pt x="276" y="175"/>
                  </a:lnTo>
                  <a:lnTo>
                    <a:pt x="262" y="178"/>
                  </a:lnTo>
                  <a:lnTo>
                    <a:pt x="248" y="176"/>
                  </a:lnTo>
                  <a:lnTo>
                    <a:pt x="237" y="174"/>
                  </a:lnTo>
                  <a:lnTo>
                    <a:pt x="231" y="173"/>
                  </a:lnTo>
                  <a:lnTo>
                    <a:pt x="227" y="171"/>
                  </a:lnTo>
                  <a:lnTo>
                    <a:pt x="224" y="168"/>
                  </a:lnTo>
                  <a:lnTo>
                    <a:pt x="220" y="163"/>
                  </a:lnTo>
                  <a:lnTo>
                    <a:pt x="217" y="159"/>
                  </a:lnTo>
                  <a:lnTo>
                    <a:pt x="216" y="155"/>
                  </a:lnTo>
                  <a:lnTo>
                    <a:pt x="215" y="148"/>
                  </a:lnTo>
                  <a:lnTo>
                    <a:pt x="214" y="142"/>
                  </a:lnTo>
                  <a:lnTo>
                    <a:pt x="196" y="151"/>
                  </a:lnTo>
                  <a:lnTo>
                    <a:pt x="179" y="161"/>
                  </a:lnTo>
                  <a:lnTo>
                    <a:pt x="163" y="172"/>
                  </a:lnTo>
                  <a:lnTo>
                    <a:pt x="147" y="182"/>
                  </a:lnTo>
                  <a:lnTo>
                    <a:pt x="120" y="204"/>
                  </a:lnTo>
                  <a:lnTo>
                    <a:pt x="94" y="224"/>
                  </a:lnTo>
                  <a:lnTo>
                    <a:pt x="70" y="244"/>
                  </a:lnTo>
                  <a:lnTo>
                    <a:pt x="47" y="263"/>
                  </a:lnTo>
                  <a:lnTo>
                    <a:pt x="35" y="271"/>
                  </a:lnTo>
                  <a:lnTo>
                    <a:pt x="24" y="279"/>
                  </a:lnTo>
                  <a:lnTo>
                    <a:pt x="12" y="287"/>
                  </a:lnTo>
                  <a:lnTo>
                    <a:pt x="0" y="293"/>
                  </a:lnTo>
                  <a:lnTo>
                    <a:pt x="27" y="194"/>
                  </a:lnTo>
                  <a:lnTo>
                    <a:pt x="41" y="186"/>
                  </a:lnTo>
                  <a:lnTo>
                    <a:pt x="53" y="179"/>
                  </a:lnTo>
                  <a:lnTo>
                    <a:pt x="67" y="170"/>
                  </a:lnTo>
                  <a:lnTo>
                    <a:pt x="80" y="160"/>
                  </a:lnTo>
                  <a:lnTo>
                    <a:pt x="107" y="139"/>
                  </a:lnTo>
                  <a:lnTo>
                    <a:pt x="134" y="118"/>
                  </a:lnTo>
                  <a:lnTo>
                    <a:pt x="163" y="95"/>
                  </a:lnTo>
                  <a:lnTo>
                    <a:pt x="190" y="74"/>
                  </a:lnTo>
                  <a:lnTo>
                    <a:pt x="216" y="54"/>
                  </a:lnTo>
                  <a:lnTo>
                    <a:pt x="242" y="38"/>
                  </a:lnTo>
                  <a:lnTo>
                    <a:pt x="246" y="43"/>
                  </a:lnTo>
                  <a:lnTo>
                    <a:pt x="250" y="49"/>
                  </a:lnTo>
                  <a:lnTo>
                    <a:pt x="255" y="54"/>
                  </a:lnTo>
                  <a:lnTo>
                    <a:pt x="261" y="59"/>
                  </a:lnTo>
                  <a:lnTo>
                    <a:pt x="274" y="68"/>
                  </a:lnTo>
                  <a:lnTo>
                    <a:pt x="287" y="77"/>
                  </a:lnTo>
                  <a:lnTo>
                    <a:pt x="300" y="87"/>
                  </a:lnTo>
                  <a:lnTo>
                    <a:pt x="313" y="96"/>
                  </a:lnTo>
                  <a:lnTo>
                    <a:pt x="319" y="101"/>
                  </a:lnTo>
                  <a:lnTo>
                    <a:pt x="324" y="107"/>
                  </a:lnTo>
                  <a:lnTo>
                    <a:pt x="328" y="112"/>
                  </a:lnTo>
                  <a:lnTo>
                    <a:pt x="332" y="118"/>
                  </a:lnTo>
                  <a:lnTo>
                    <a:pt x="344" y="111"/>
                  </a:lnTo>
                  <a:lnTo>
                    <a:pt x="355" y="103"/>
                  </a:lnTo>
                  <a:lnTo>
                    <a:pt x="364" y="97"/>
                  </a:lnTo>
                  <a:lnTo>
                    <a:pt x="373" y="89"/>
                  </a:lnTo>
                  <a:lnTo>
                    <a:pt x="389" y="74"/>
                  </a:lnTo>
                  <a:lnTo>
                    <a:pt x="405" y="59"/>
                  </a:lnTo>
                  <a:lnTo>
                    <a:pt x="419" y="43"/>
                  </a:lnTo>
                  <a:lnTo>
                    <a:pt x="435" y="28"/>
                  </a:lnTo>
                  <a:lnTo>
                    <a:pt x="445" y="20"/>
                  </a:lnTo>
                  <a:lnTo>
                    <a:pt x="455" y="14"/>
                  </a:lnTo>
                  <a:lnTo>
                    <a:pt x="465" y="6"/>
                  </a:lnTo>
                  <a:lnTo>
                    <a:pt x="477" y="0"/>
                  </a:lnTo>
                  <a:lnTo>
                    <a:pt x="480" y="5"/>
                  </a:lnTo>
                  <a:lnTo>
                    <a:pt x="484" y="11"/>
                  </a:lnTo>
                  <a:lnTo>
                    <a:pt x="490" y="15"/>
                  </a:lnTo>
                  <a:lnTo>
                    <a:pt x="495" y="19"/>
                  </a:lnTo>
                  <a:lnTo>
                    <a:pt x="502" y="23"/>
                  </a:lnTo>
                  <a:lnTo>
                    <a:pt x="508" y="26"/>
                  </a:lnTo>
                  <a:lnTo>
                    <a:pt x="515" y="28"/>
                  </a:lnTo>
                  <a:lnTo>
                    <a:pt x="521" y="30"/>
                  </a:lnTo>
                  <a:lnTo>
                    <a:pt x="537" y="34"/>
                  </a:lnTo>
                  <a:lnTo>
                    <a:pt x="551" y="34"/>
                  </a:lnTo>
                  <a:lnTo>
                    <a:pt x="557" y="32"/>
                  </a:lnTo>
                  <a:lnTo>
                    <a:pt x="564" y="31"/>
                  </a:lnTo>
                  <a:lnTo>
                    <a:pt x="570" y="30"/>
                  </a:lnTo>
                  <a:lnTo>
                    <a:pt x="577" y="28"/>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7" name="Freeform 71"/>
            <p:cNvSpPr>
              <a:spLocks/>
            </p:cNvSpPr>
            <p:nvPr/>
          </p:nvSpPr>
          <p:spPr bwMode="auto">
            <a:xfrm>
              <a:off x="3197225" y="2359026"/>
              <a:ext cx="163513" cy="49213"/>
            </a:xfrm>
            <a:custGeom>
              <a:avLst/>
              <a:gdLst/>
              <a:ahLst/>
              <a:cxnLst>
                <a:cxn ang="0">
                  <a:pos x="609" y="140"/>
                </a:cxn>
                <a:cxn ang="0">
                  <a:pos x="619" y="97"/>
                </a:cxn>
                <a:cxn ang="0">
                  <a:pos x="620" y="89"/>
                </a:cxn>
                <a:cxn ang="0">
                  <a:pos x="618" y="85"/>
                </a:cxn>
                <a:cxn ang="0">
                  <a:pos x="613" y="87"/>
                </a:cxn>
                <a:cxn ang="0">
                  <a:pos x="598" y="96"/>
                </a:cxn>
                <a:cxn ang="0">
                  <a:pos x="561" y="124"/>
                </a:cxn>
                <a:cxn ang="0">
                  <a:pos x="510" y="137"/>
                </a:cxn>
                <a:cxn ang="0">
                  <a:pos x="483" y="115"/>
                </a:cxn>
                <a:cxn ang="0">
                  <a:pos x="444" y="90"/>
                </a:cxn>
                <a:cxn ang="0">
                  <a:pos x="410" y="69"/>
                </a:cxn>
                <a:cxn ang="0">
                  <a:pos x="392" y="54"/>
                </a:cxn>
                <a:cxn ang="0">
                  <a:pos x="380" y="36"/>
                </a:cxn>
                <a:cxn ang="0">
                  <a:pos x="374" y="13"/>
                </a:cxn>
                <a:cxn ang="0">
                  <a:pos x="353" y="1"/>
                </a:cxn>
                <a:cxn ang="0">
                  <a:pos x="317" y="4"/>
                </a:cxn>
                <a:cxn ang="0">
                  <a:pos x="273" y="10"/>
                </a:cxn>
                <a:cxn ang="0">
                  <a:pos x="236" y="17"/>
                </a:cxn>
                <a:cxn ang="0">
                  <a:pos x="212" y="18"/>
                </a:cxn>
                <a:cxn ang="0">
                  <a:pos x="190" y="15"/>
                </a:cxn>
                <a:cxn ang="0">
                  <a:pos x="164" y="7"/>
                </a:cxn>
                <a:cxn ang="0">
                  <a:pos x="123" y="13"/>
                </a:cxn>
                <a:cxn ang="0">
                  <a:pos x="83" y="30"/>
                </a:cxn>
                <a:cxn ang="0">
                  <a:pos x="59" y="41"/>
                </a:cxn>
                <a:cxn ang="0">
                  <a:pos x="37" y="55"/>
                </a:cxn>
                <a:cxn ang="0">
                  <a:pos x="19" y="73"/>
                </a:cxn>
                <a:cxn ang="0">
                  <a:pos x="7" y="97"/>
                </a:cxn>
                <a:cxn ang="0">
                  <a:pos x="1" y="130"/>
                </a:cxn>
                <a:cxn ang="0">
                  <a:pos x="31" y="136"/>
                </a:cxn>
                <a:cxn ang="0">
                  <a:pos x="108" y="111"/>
                </a:cxn>
                <a:cxn ang="0">
                  <a:pos x="192" y="91"/>
                </a:cxn>
                <a:cxn ang="0">
                  <a:pos x="251" y="80"/>
                </a:cxn>
                <a:cxn ang="0">
                  <a:pos x="285" y="77"/>
                </a:cxn>
                <a:cxn ang="0">
                  <a:pos x="224" y="149"/>
                </a:cxn>
                <a:cxn ang="0">
                  <a:pos x="254" y="151"/>
                </a:cxn>
                <a:cxn ang="0">
                  <a:pos x="287" y="155"/>
                </a:cxn>
                <a:cxn ang="0">
                  <a:pos x="355" y="168"/>
                </a:cxn>
                <a:cxn ang="0">
                  <a:pos x="424" y="181"/>
                </a:cxn>
                <a:cxn ang="0">
                  <a:pos x="457" y="186"/>
                </a:cxn>
                <a:cxn ang="0">
                  <a:pos x="487" y="187"/>
                </a:cxn>
              </a:cxnLst>
              <a:rect l="0" t="0" r="r" b="b"/>
              <a:pathLst>
                <a:path w="620" h="187">
                  <a:moveTo>
                    <a:pt x="597" y="187"/>
                  </a:moveTo>
                  <a:lnTo>
                    <a:pt x="609" y="140"/>
                  </a:lnTo>
                  <a:lnTo>
                    <a:pt x="618" y="108"/>
                  </a:lnTo>
                  <a:lnTo>
                    <a:pt x="619" y="97"/>
                  </a:lnTo>
                  <a:lnTo>
                    <a:pt x="620" y="91"/>
                  </a:lnTo>
                  <a:lnTo>
                    <a:pt x="620" y="89"/>
                  </a:lnTo>
                  <a:lnTo>
                    <a:pt x="619" y="87"/>
                  </a:lnTo>
                  <a:lnTo>
                    <a:pt x="618" y="85"/>
                  </a:lnTo>
                  <a:lnTo>
                    <a:pt x="617" y="85"/>
                  </a:lnTo>
                  <a:lnTo>
                    <a:pt x="613" y="87"/>
                  </a:lnTo>
                  <a:lnTo>
                    <a:pt x="606" y="90"/>
                  </a:lnTo>
                  <a:lnTo>
                    <a:pt x="598" y="96"/>
                  </a:lnTo>
                  <a:lnTo>
                    <a:pt x="589" y="104"/>
                  </a:lnTo>
                  <a:lnTo>
                    <a:pt x="561" y="124"/>
                  </a:lnTo>
                  <a:lnTo>
                    <a:pt x="524" y="149"/>
                  </a:lnTo>
                  <a:lnTo>
                    <a:pt x="510" y="137"/>
                  </a:lnTo>
                  <a:lnTo>
                    <a:pt x="496" y="125"/>
                  </a:lnTo>
                  <a:lnTo>
                    <a:pt x="483" y="115"/>
                  </a:lnTo>
                  <a:lnTo>
                    <a:pt x="469" y="106"/>
                  </a:lnTo>
                  <a:lnTo>
                    <a:pt x="444" y="90"/>
                  </a:lnTo>
                  <a:lnTo>
                    <a:pt x="421" y="76"/>
                  </a:lnTo>
                  <a:lnTo>
                    <a:pt x="410" y="69"/>
                  </a:lnTo>
                  <a:lnTo>
                    <a:pt x="401" y="61"/>
                  </a:lnTo>
                  <a:lnTo>
                    <a:pt x="392" y="54"/>
                  </a:lnTo>
                  <a:lnTo>
                    <a:pt x="386" y="45"/>
                  </a:lnTo>
                  <a:lnTo>
                    <a:pt x="380" y="36"/>
                  </a:lnTo>
                  <a:lnTo>
                    <a:pt x="376" y="25"/>
                  </a:lnTo>
                  <a:lnTo>
                    <a:pt x="374" y="13"/>
                  </a:lnTo>
                  <a:lnTo>
                    <a:pt x="373" y="0"/>
                  </a:lnTo>
                  <a:lnTo>
                    <a:pt x="353" y="1"/>
                  </a:lnTo>
                  <a:lnTo>
                    <a:pt x="335" y="3"/>
                  </a:lnTo>
                  <a:lnTo>
                    <a:pt x="317" y="4"/>
                  </a:lnTo>
                  <a:lnTo>
                    <a:pt x="302" y="6"/>
                  </a:lnTo>
                  <a:lnTo>
                    <a:pt x="273" y="10"/>
                  </a:lnTo>
                  <a:lnTo>
                    <a:pt x="248" y="15"/>
                  </a:lnTo>
                  <a:lnTo>
                    <a:pt x="236" y="17"/>
                  </a:lnTo>
                  <a:lnTo>
                    <a:pt x="224" y="17"/>
                  </a:lnTo>
                  <a:lnTo>
                    <a:pt x="212" y="18"/>
                  </a:lnTo>
                  <a:lnTo>
                    <a:pt x="202" y="17"/>
                  </a:lnTo>
                  <a:lnTo>
                    <a:pt x="190" y="15"/>
                  </a:lnTo>
                  <a:lnTo>
                    <a:pt x="178" y="11"/>
                  </a:lnTo>
                  <a:lnTo>
                    <a:pt x="164" y="7"/>
                  </a:lnTo>
                  <a:lnTo>
                    <a:pt x="151" y="0"/>
                  </a:lnTo>
                  <a:lnTo>
                    <a:pt x="123" y="13"/>
                  </a:lnTo>
                  <a:lnTo>
                    <a:pt x="96" y="24"/>
                  </a:lnTo>
                  <a:lnTo>
                    <a:pt x="83" y="30"/>
                  </a:lnTo>
                  <a:lnTo>
                    <a:pt x="71" y="35"/>
                  </a:lnTo>
                  <a:lnTo>
                    <a:pt x="59" y="41"/>
                  </a:lnTo>
                  <a:lnTo>
                    <a:pt x="47" y="47"/>
                  </a:lnTo>
                  <a:lnTo>
                    <a:pt x="37" y="55"/>
                  </a:lnTo>
                  <a:lnTo>
                    <a:pt x="28" y="64"/>
                  </a:lnTo>
                  <a:lnTo>
                    <a:pt x="19" y="73"/>
                  </a:lnTo>
                  <a:lnTo>
                    <a:pt x="13" y="84"/>
                  </a:lnTo>
                  <a:lnTo>
                    <a:pt x="7" y="97"/>
                  </a:lnTo>
                  <a:lnTo>
                    <a:pt x="3" y="113"/>
                  </a:lnTo>
                  <a:lnTo>
                    <a:pt x="1" y="130"/>
                  </a:lnTo>
                  <a:lnTo>
                    <a:pt x="0" y="149"/>
                  </a:lnTo>
                  <a:lnTo>
                    <a:pt x="31" y="136"/>
                  </a:lnTo>
                  <a:lnTo>
                    <a:pt x="68" y="124"/>
                  </a:lnTo>
                  <a:lnTo>
                    <a:pt x="108" y="111"/>
                  </a:lnTo>
                  <a:lnTo>
                    <a:pt x="150" y="100"/>
                  </a:lnTo>
                  <a:lnTo>
                    <a:pt x="192" y="91"/>
                  </a:lnTo>
                  <a:lnTo>
                    <a:pt x="232" y="83"/>
                  </a:lnTo>
                  <a:lnTo>
                    <a:pt x="251" y="80"/>
                  </a:lnTo>
                  <a:lnTo>
                    <a:pt x="268" y="78"/>
                  </a:lnTo>
                  <a:lnTo>
                    <a:pt x="285" y="77"/>
                  </a:lnTo>
                  <a:lnTo>
                    <a:pt x="300" y="77"/>
                  </a:lnTo>
                  <a:lnTo>
                    <a:pt x="224" y="149"/>
                  </a:lnTo>
                  <a:lnTo>
                    <a:pt x="239" y="150"/>
                  </a:lnTo>
                  <a:lnTo>
                    <a:pt x="254" y="151"/>
                  </a:lnTo>
                  <a:lnTo>
                    <a:pt x="270" y="153"/>
                  </a:lnTo>
                  <a:lnTo>
                    <a:pt x="287" y="155"/>
                  </a:lnTo>
                  <a:lnTo>
                    <a:pt x="320" y="161"/>
                  </a:lnTo>
                  <a:lnTo>
                    <a:pt x="355" y="168"/>
                  </a:lnTo>
                  <a:lnTo>
                    <a:pt x="390" y="175"/>
                  </a:lnTo>
                  <a:lnTo>
                    <a:pt x="424" y="181"/>
                  </a:lnTo>
                  <a:lnTo>
                    <a:pt x="440" y="184"/>
                  </a:lnTo>
                  <a:lnTo>
                    <a:pt x="457" y="186"/>
                  </a:lnTo>
                  <a:lnTo>
                    <a:pt x="472" y="187"/>
                  </a:lnTo>
                  <a:lnTo>
                    <a:pt x="487" y="187"/>
                  </a:lnTo>
                  <a:lnTo>
                    <a:pt x="597" y="18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8" name="Freeform 72"/>
            <p:cNvSpPr>
              <a:spLocks/>
            </p:cNvSpPr>
            <p:nvPr/>
          </p:nvSpPr>
          <p:spPr bwMode="auto">
            <a:xfrm>
              <a:off x="3197225" y="2359026"/>
              <a:ext cx="163513" cy="49213"/>
            </a:xfrm>
            <a:custGeom>
              <a:avLst/>
              <a:gdLst/>
              <a:ahLst/>
              <a:cxnLst>
                <a:cxn ang="0">
                  <a:pos x="609" y="140"/>
                </a:cxn>
                <a:cxn ang="0">
                  <a:pos x="619" y="97"/>
                </a:cxn>
                <a:cxn ang="0">
                  <a:pos x="620" y="89"/>
                </a:cxn>
                <a:cxn ang="0">
                  <a:pos x="618" y="85"/>
                </a:cxn>
                <a:cxn ang="0">
                  <a:pos x="613" y="87"/>
                </a:cxn>
                <a:cxn ang="0">
                  <a:pos x="598" y="96"/>
                </a:cxn>
                <a:cxn ang="0">
                  <a:pos x="561" y="124"/>
                </a:cxn>
                <a:cxn ang="0">
                  <a:pos x="510" y="137"/>
                </a:cxn>
                <a:cxn ang="0">
                  <a:pos x="483" y="115"/>
                </a:cxn>
                <a:cxn ang="0">
                  <a:pos x="444" y="90"/>
                </a:cxn>
                <a:cxn ang="0">
                  <a:pos x="410" y="69"/>
                </a:cxn>
                <a:cxn ang="0">
                  <a:pos x="392" y="54"/>
                </a:cxn>
                <a:cxn ang="0">
                  <a:pos x="380" y="36"/>
                </a:cxn>
                <a:cxn ang="0">
                  <a:pos x="374" y="13"/>
                </a:cxn>
                <a:cxn ang="0">
                  <a:pos x="353" y="1"/>
                </a:cxn>
                <a:cxn ang="0">
                  <a:pos x="317" y="4"/>
                </a:cxn>
                <a:cxn ang="0">
                  <a:pos x="273" y="10"/>
                </a:cxn>
                <a:cxn ang="0">
                  <a:pos x="236" y="17"/>
                </a:cxn>
                <a:cxn ang="0">
                  <a:pos x="212" y="18"/>
                </a:cxn>
                <a:cxn ang="0">
                  <a:pos x="190" y="15"/>
                </a:cxn>
                <a:cxn ang="0">
                  <a:pos x="164" y="7"/>
                </a:cxn>
                <a:cxn ang="0">
                  <a:pos x="123" y="13"/>
                </a:cxn>
                <a:cxn ang="0">
                  <a:pos x="83" y="30"/>
                </a:cxn>
                <a:cxn ang="0">
                  <a:pos x="59" y="41"/>
                </a:cxn>
                <a:cxn ang="0">
                  <a:pos x="37" y="55"/>
                </a:cxn>
                <a:cxn ang="0">
                  <a:pos x="19" y="73"/>
                </a:cxn>
                <a:cxn ang="0">
                  <a:pos x="7" y="97"/>
                </a:cxn>
                <a:cxn ang="0">
                  <a:pos x="1" y="130"/>
                </a:cxn>
                <a:cxn ang="0">
                  <a:pos x="31" y="136"/>
                </a:cxn>
                <a:cxn ang="0">
                  <a:pos x="108" y="111"/>
                </a:cxn>
                <a:cxn ang="0">
                  <a:pos x="192" y="91"/>
                </a:cxn>
                <a:cxn ang="0">
                  <a:pos x="251" y="80"/>
                </a:cxn>
                <a:cxn ang="0">
                  <a:pos x="285" y="77"/>
                </a:cxn>
                <a:cxn ang="0">
                  <a:pos x="224" y="149"/>
                </a:cxn>
                <a:cxn ang="0">
                  <a:pos x="254" y="151"/>
                </a:cxn>
                <a:cxn ang="0">
                  <a:pos x="287" y="155"/>
                </a:cxn>
                <a:cxn ang="0">
                  <a:pos x="355" y="168"/>
                </a:cxn>
                <a:cxn ang="0">
                  <a:pos x="424" y="181"/>
                </a:cxn>
                <a:cxn ang="0">
                  <a:pos x="457" y="186"/>
                </a:cxn>
                <a:cxn ang="0">
                  <a:pos x="487" y="187"/>
                </a:cxn>
              </a:cxnLst>
              <a:rect l="0" t="0" r="r" b="b"/>
              <a:pathLst>
                <a:path w="620" h="187">
                  <a:moveTo>
                    <a:pt x="597" y="187"/>
                  </a:moveTo>
                  <a:lnTo>
                    <a:pt x="609" y="140"/>
                  </a:lnTo>
                  <a:lnTo>
                    <a:pt x="618" y="108"/>
                  </a:lnTo>
                  <a:lnTo>
                    <a:pt x="619" y="97"/>
                  </a:lnTo>
                  <a:lnTo>
                    <a:pt x="620" y="91"/>
                  </a:lnTo>
                  <a:lnTo>
                    <a:pt x="620" y="89"/>
                  </a:lnTo>
                  <a:lnTo>
                    <a:pt x="619" y="87"/>
                  </a:lnTo>
                  <a:lnTo>
                    <a:pt x="618" y="85"/>
                  </a:lnTo>
                  <a:lnTo>
                    <a:pt x="617" y="85"/>
                  </a:lnTo>
                  <a:lnTo>
                    <a:pt x="613" y="87"/>
                  </a:lnTo>
                  <a:lnTo>
                    <a:pt x="606" y="90"/>
                  </a:lnTo>
                  <a:lnTo>
                    <a:pt x="598" y="96"/>
                  </a:lnTo>
                  <a:lnTo>
                    <a:pt x="589" y="104"/>
                  </a:lnTo>
                  <a:lnTo>
                    <a:pt x="561" y="124"/>
                  </a:lnTo>
                  <a:lnTo>
                    <a:pt x="524" y="149"/>
                  </a:lnTo>
                  <a:lnTo>
                    <a:pt x="510" y="137"/>
                  </a:lnTo>
                  <a:lnTo>
                    <a:pt x="496" y="125"/>
                  </a:lnTo>
                  <a:lnTo>
                    <a:pt x="483" y="115"/>
                  </a:lnTo>
                  <a:lnTo>
                    <a:pt x="469" y="106"/>
                  </a:lnTo>
                  <a:lnTo>
                    <a:pt x="444" y="90"/>
                  </a:lnTo>
                  <a:lnTo>
                    <a:pt x="421" y="76"/>
                  </a:lnTo>
                  <a:lnTo>
                    <a:pt x="410" y="69"/>
                  </a:lnTo>
                  <a:lnTo>
                    <a:pt x="401" y="61"/>
                  </a:lnTo>
                  <a:lnTo>
                    <a:pt x="392" y="54"/>
                  </a:lnTo>
                  <a:lnTo>
                    <a:pt x="386" y="45"/>
                  </a:lnTo>
                  <a:lnTo>
                    <a:pt x="380" y="36"/>
                  </a:lnTo>
                  <a:lnTo>
                    <a:pt x="376" y="25"/>
                  </a:lnTo>
                  <a:lnTo>
                    <a:pt x="374" y="13"/>
                  </a:lnTo>
                  <a:lnTo>
                    <a:pt x="373" y="0"/>
                  </a:lnTo>
                  <a:lnTo>
                    <a:pt x="353" y="1"/>
                  </a:lnTo>
                  <a:lnTo>
                    <a:pt x="335" y="3"/>
                  </a:lnTo>
                  <a:lnTo>
                    <a:pt x="317" y="4"/>
                  </a:lnTo>
                  <a:lnTo>
                    <a:pt x="302" y="6"/>
                  </a:lnTo>
                  <a:lnTo>
                    <a:pt x="273" y="10"/>
                  </a:lnTo>
                  <a:lnTo>
                    <a:pt x="248" y="15"/>
                  </a:lnTo>
                  <a:lnTo>
                    <a:pt x="236" y="17"/>
                  </a:lnTo>
                  <a:lnTo>
                    <a:pt x="224" y="17"/>
                  </a:lnTo>
                  <a:lnTo>
                    <a:pt x="212" y="18"/>
                  </a:lnTo>
                  <a:lnTo>
                    <a:pt x="202" y="17"/>
                  </a:lnTo>
                  <a:lnTo>
                    <a:pt x="190" y="15"/>
                  </a:lnTo>
                  <a:lnTo>
                    <a:pt x="178" y="11"/>
                  </a:lnTo>
                  <a:lnTo>
                    <a:pt x="164" y="7"/>
                  </a:lnTo>
                  <a:lnTo>
                    <a:pt x="151" y="0"/>
                  </a:lnTo>
                  <a:lnTo>
                    <a:pt x="123" y="13"/>
                  </a:lnTo>
                  <a:lnTo>
                    <a:pt x="96" y="24"/>
                  </a:lnTo>
                  <a:lnTo>
                    <a:pt x="83" y="30"/>
                  </a:lnTo>
                  <a:lnTo>
                    <a:pt x="71" y="35"/>
                  </a:lnTo>
                  <a:lnTo>
                    <a:pt x="59" y="41"/>
                  </a:lnTo>
                  <a:lnTo>
                    <a:pt x="47" y="47"/>
                  </a:lnTo>
                  <a:lnTo>
                    <a:pt x="37" y="55"/>
                  </a:lnTo>
                  <a:lnTo>
                    <a:pt x="28" y="64"/>
                  </a:lnTo>
                  <a:lnTo>
                    <a:pt x="19" y="73"/>
                  </a:lnTo>
                  <a:lnTo>
                    <a:pt x="13" y="84"/>
                  </a:lnTo>
                  <a:lnTo>
                    <a:pt x="7" y="97"/>
                  </a:lnTo>
                  <a:lnTo>
                    <a:pt x="3" y="113"/>
                  </a:lnTo>
                  <a:lnTo>
                    <a:pt x="1" y="130"/>
                  </a:lnTo>
                  <a:lnTo>
                    <a:pt x="0" y="149"/>
                  </a:lnTo>
                  <a:lnTo>
                    <a:pt x="31" y="136"/>
                  </a:lnTo>
                  <a:lnTo>
                    <a:pt x="68" y="124"/>
                  </a:lnTo>
                  <a:lnTo>
                    <a:pt x="108" y="111"/>
                  </a:lnTo>
                  <a:lnTo>
                    <a:pt x="150" y="100"/>
                  </a:lnTo>
                  <a:lnTo>
                    <a:pt x="192" y="91"/>
                  </a:lnTo>
                  <a:lnTo>
                    <a:pt x="232" y="83"/>
                  </a:lnTo>
                  <a:lnTo>
                    <a:pt x="251" y="80"/>
                  </a:lnTo>
                  <a:lnTo>
                    <a:pt x="268" y="78"/>
                  </a:lnTo>
                  <a:lnTo>
                    <a:pt x="285" y="77"/>
                  </a:lnTo>
                  <a:lnTo>
                    <a:pt x="300" y="77"/>
                  </a:lnTo>
                  <a:lnTo>
                    <a:pt x="224" y="149"/>
                  </a:lnTo>
                  <a:lnTo>
                    <a:pt x="239" y="150"/>
                  </a:lnTo>
                  <a:lnTo>
                    <a:pt x="254" y="151"/>
                  </a:lnTo>
                  <a:lnTo>
                    <a:pt x="270" y="153"/>
                  </a:lnTo>
                  <a:lnTo>
                    <a:pt x="287" y="155"/>
                  </a:lnTo>
                  <a:lnTo>
                    <a:pt x="320" y="161"/>
                  </a:lnTo>
                  <a:lnTo>
                    <a:pt x="355" y="168"/>
                  </a:lnTo>
                  <a:lnTo>
                    <a:pt x="390" y="175"/>
                  </a:lnTo>
                  <a:lnTo>
                    <a:pt x="424" y="181"/>
                  </a:lnTo>
                  <a:lnTo>
                    <a:pt x="440" y="184"/>
                  </a:lnTo>
                  <a:lnTo>
                    <a:pt x="457" y="186"/>
                  </a:lnTo>
                  <a:lnTo>
                    <a:pt x="472" y="187"/>
                  </a:lnTo>
                  <a:lnTo>
                    <a:pt x="487" y="187"/>
                  </a:lnTo>
                  <a:lnTo>
                    <a:pt x="597" y="187"/>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0" name="Freeform 73"/>
            <p:cNvSpPr>
              <a:spLocks/>
            </p:cNvSpPr>
            <p:nvPr/>
          </p:nvSpPr>
          <p:spPr bwMode="auto">
            <a:xfrm>
              <a:off x="3459163" y="2286001"/>
              <a:ext cx="128588" cy="68263"/>
            </a:xfrm>
            <a:custGeom>
              <a:avLst/>
              <a:gdLst/>
              <a:ahLst/>
              <a:cxnLst>
                <a:cxn ang="0">
                  <a:pos x="487" y="221"/>
                </a:cxn>
                <a:cxn ang="0">
                  <a:pos x="446" y="222"/>
                </a:cxn>
                <a:cxn ang="0">
                  <a:pos x="405" y="222"/>
                </a:cxn>
                <a:cxn ang="0">
                  <a:pos x="364" y="223"/>
                </a:cxn>
                <a:cxn ang="0">
                  <a:pos x="325" y="226"/>
                </a:cxn>
                <a:cxn ang="0">
                  <a:pos x="305" y="228"/>
                </a:cxn>
                <a:cxn ang="0">
                  <a:pos x="287" y="231"/>
                </a:cxn>
                <a:cxn ang="0">
                  <a:pos x="269" y="234"/>
                </a:cxn>
                <a:cxn ang="0">
                  <a:pos x="252" y="237"/>
                </a:cxn>
                <a:cxn ang="0">
                  <a:pos x="236" y="241"/>
                </a:cxn>
                <a:cxn ang="0">
                  <a:pos x="219" y="247"/>
                </a:cxn>
                <a:cxn ang="0">
                  <a:pos x="204" y="252"/>
                </a:cxn>
                <a:cxn ang="0">
                  <a:pos x="190" y="259"/>
                </a:cxn>
                <a:cxn ang="0">
                  <a:pos x="176" y="245"/>
                </a:cxn>
                <a:cxn ang="0">
                  <a:pos x="161" y="232"/>
                </a:cxn>
                <a:cxn ang="0">
                  <a:pos x="146" y="220"/>
                </a:cxn>
                <a:cxn ang="0">
                  <a:pos x="129" y="209"/>
                </a:cxn>
                <a:cxn ang="0">
                  <a:pos x="120" y="204"/>
                </a:cxn>
                <a:cxn ang="0">
                  <a:pos x="110" y="200"/>
                </a:cxn>
                <a:cxn ang="0">
                  <a:pos x="100" y="196"/>
                </a:cxn>
                <a:cxn ang="0">
                  <a:pos x="91" y="192"/>
                </a:cxn>
                <a:cxn ang="0">
                  <a:pos x="79" y="190"/>
                </a:cxn>
                <a:cxn ang="0">
                  <a:pos x="68" y="188"/>
                </a:cxn>
                <a:cxn ang="0">
                  <a:pos x="55" y="187"/>
                </a:cxn>
                <a:cxn ang="0">
                  <a:pos x="41" y="187"/>
                </a:cxn>
                <a:cxn ang="0">
                  <a:pos x="43" y="160"/>
                </a:cxn>
                <a:cxn ang="0">
                  <a:pos x="45" y="135"/>
                </a:cxn>
                <a:cxn ang="0">
                  <a:pos x="48" y="109"/>
                </a:cxn>
                <a:cxn ang="0">
                  <a:pos x="49" y="83"/>
                </a:cxn>
                <a:cxn ang="0">
                  <a:pos x="0" y="0"/>
                </a:cxn>
                <a:cxn ang="0">
                  <a:pos x="4" y="0"/>
                </a:cxn>
                <a:cxn ang="0">
                  <a:pos x="9" y="3"/>
                </a:cxn>
                <a:cxn ang="0">
                  <a:pos x="14" y="6"/>
                </a:cxn>
                <a:cxn ang="0">
                  <a:pos x="21" y="9"/>
                </a:cxn>
                <a:cxn ang="0">
                  <a:pos x="33" y="20"/>
                </a:cxn>
                <a:cxn ang="0">
                  <a:pos x="47" y="34"/>
                </a:cxn>
                <a:cxn ang="0">
                  <a:pos x="62" y="52"/>
                </a:cxn>
                <a:cxn ang="0">
                  <a:pos x="79" y="70"/>
                </a:cxn>
                <a:cxn ang="0">
                  <a:pos x="95" y="90"/>
                </a:cxn>
                <a:cxn ang="0">
                  <a:pos x="111" y="111"/>
                </a:cxn>
                <a:cxn ang="0">
                  <a:pos x="141" y="151"/>
                </a:cxn>
                <a:cxn ang="0">
                  <a:pos x="167" y="187"/>
                </a:cxn>
                <a:cxn ang="0">
                  <a:pos x="183" y="212"/>
                </a:cxn>
                <a:cxn ang="0">
                  <a:pos x="190" y="221"/>
                </a:cxn>
                <a:cxn ang="0">
                  <a:pos x="230" y="220"/>
                </a:cxn>
                <a:cxn ang="0">
                  <a:pos x="268" y="216"/>
                </a:cxn>
                <a:cxn ang="0">
                  <a:pos x="303" y="212"/>
                </a:cxn>
                <a:cxn ang="0">
                  <a:pos x="339" y="209"/>
                </a:cxn>
                <a:cxn ang="0">
                  <a:pos x="357" y="207"/>
                </a:cxn>
                <a:cxn ang="0">
                  <a:pos x="374" y="207"/>
                </a:cxn>
                <a:cxn ang="0">
                  <a:pos x="392" y="205"/>
                </a:cxn>
                <a:cxn ang="0">
                  <a:pos x="410" y="207"/>
                </a:cxn>
                <a:cxn ang="0">
                  <a:pos x="429" y="209"/>
                </a:cxn>
                <a:cxn ang="0">
                  <a:pos x="447" y="211"/>
                </a:cxn>
                <a:cxn ang="0">
                  <a:pos x="467" y="215"/>
                </a:cxn>
                <a:cxn ang="0">
                  <a:pos x="487" y="221"/>
                </a:cxn>
              </a:cxnLst>
              <a:rect l="0" t="0" r="r" b="b"/>
              <a:pathLst>
                <a:path w="487" h="259">
                  <a:moveTo>
                    <a:pt x="487" y="221"/>
                  </a:moveTo>
                  <a:lnTo>
                    <a:pt x="446" y="222"/>
                  </a:lnTo>
                  <a:lnTo>
                    <a:pt x="405" y="222"/>
                  </a:lnTo>
                  <a:lnTo>
                    <a:pt x="364" y="223"/>
                  </a:lnTo>
                  <a:lnTo>
                    <a:pt x="325" y="226"/>
                  </a:lnTo>
                  <a:lnTo>
                    <a:pt x="305" y="228"/>
                  </a:lnTo>
                  <a:lnTo>
                    <a:pt x="287" y="231"/>
                  </a:lnTo>
                  <a:lnTo>
                    <a:pt x="269" y="234"/>
                  </a:lnTo>
                  <a:lnTo>
                    <a:pt x="252" y="237"/>
                  </a:lnTo>
                  <a:lnTo>
                    <a:pt x="236" y="241"/>
                  </a:lnTo>
                  <a:lnTo>
                    <a:pt x="219" y="247"/>
                  </a:lnTo>
                  <a:lnTo>
                    <a:pt x="204" y="252"/>
                  </a:lnTo>
                  <a:lnTo>
                    <a:pt x="190" y="259"/>
                  </a:lnTo>
                  <a:lnTo>
                    <a:pt x="176" y="245"/>
                  </a:lnTo>
                  <a:lnTo>
                    <a:pt x="161" y="232"/>
                  </a:lnTo>
                  <a:lnTo>
                    <a:pt x="146" y="220"/>
                  </a:lnTo>
                  <a:lnTo>
                    <a:pt x="129" y="209"/>
                  </a:lnTo>
                  <a:lnTo>
                    <a:pt x="120" y="204"/>
                  </a:lnTo>
                  <a:lnTo>
                    <a:pt x="110" y="200"/>
                  </a:lnTo>
                  <a:lnTo>
                    <a:pt x="100" y="196"/>
                  </a:lnTo>
                  <a:lnTo>
                    <a:pt x="91" y="192"/>
                  </a:lnTo>
                  <a:lnTo>
                    <a:pt x="79" y="190"/>
                  </a:lnTo>
                  <a:lnTo>
                    <a:pt x="68" y="188"/>
                  </a:lnTo>
                  <a:lnTo>
                    <a:pt x="55" y="187"/>
                  </a:lnTo>
                  <a:lnTo>
                    <a:pt x="41" y="187"/>
                  </a:lnTo>
                  <a:lnTo>
                    <a:pt x="43" y="160"/>
                  </a:lnTo>
                  <a:lnTo>
                    <a:pt x="45" y="135"/>
                  </a:lnTo>
                  <a:lnTo>
                    <a:pt x="48" y="109"/>
                  </a:lnTo>
                  <a:lnTo>
                    <a:pt x="49" y="83"/>
                  </a:lnTo>
                  <a:lnTo>
                    <a:pt x="0" y="0"/>
                  </a:lnTo>
                  <a:lnTo>
                    <a:pt x="4" y="0"/>
                  </a:lnTo>
                  <a:lnTo>
                    <a:pt x="9" y="3"/>
                  </a:lnTo>
                  <a:lnTo>
                    <a:pt x="14" y="6"/>
                  </a:lnTo>
                  <a:lnTo>
                    <a:pt x="21" y="9"/>
                  </a:lnTo>
                  <a:lnTo>
                    <a:pt x="33" y="20"/>
                  </a:lnTo>
                  <a:lnTo>
                    <a:pt x="47" y="34"/>
                  </a:lnTo>
                  <a:lnTo>
                    <a:pt x="62" y="52"/>
                  </a:lnTo>
                  <a:lnTo>
                    <a:pt x="79" y="70"/>
                  </a:lnTo>
                  <a:lnTo>
                    <a:pt x="95" y="90"/>
                  </a:lnTo>
                  <a:lnTo>
                    <a:pt x="111" y="111"/>
                  </a:lnTo>
                  <a:lnTo>
                    <a:pt x="141" y="151"/>
                  </a:lnTo>
                  <a:lnTo>
                    <a:pt x="167" y="187"/>
                  </a:lnTo>
                  <a:lnTo>
                    <a:pt x="183" y="212"/>
                  </a:lnTo>
                  <a:lnTo>
                    <a:pt x="190" y="221"/>
                  </a:lnTo>
                  <a:lnTo>
                    <a:pt x="230" y="220"/>
                  </a:lnTo>
                  <a:lnTo>
                    <a:pt x="268" y="216"/>
                  </a:lnTo>
                  <a:lnTo>
                    <a:pt x="303" y="212"/>
                  </a:lnTo>
                  <a:lnTo>
                    <a:pt x="339" y="209"/>
                  </a:lnTo>
                  <a:lnTo>
                    <a:pt x="357" y="207"/>
                  </a:lnTo>
                  <a:lnTo>
                    <a:pt x="374" y="207"/>
                  </a:lnTo>
                  <a:lnTo>
                    <a:pt x="392" y="205"/>
                  </a:lnTo>
                  <a:lnTo>
                    <a:pt x="410" y="207"/>
                  </a:lnTo>
                  <a:lnTo>
                    <a:pt x="429" y="209"/>
                  </a:lnTo>
                  <a:lnTo>
                    <a:pt x="447" y="211"/>
                  </a:lnTo>
                  <a:lnTo>
                    <a:pt x="467" y="215"/>
                  </a:lnTo>
                  <a:lnTo>
                    <a:pt x="487" y="22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1" name="Freeform 74"/>
            <p:cNvSpPr>
              <a:spLocks/>
            </p:cNvSpPr>
            <p:nvPr/>
          </p:nvSpPr>
          <p:spPr bwMode="auto">
            <a:xfrm>
              <a:off x="3459163" y="2286001"/>
              <a:ext cx="128588" cy="68263"/>
            </a:xfrm>
            <a:custGeom>
              <a:avLst/>
              <a:gdLst/>
              <a:ahLst/>
              <a:cxnLst>
                <a:cxn ang="0">
                  <a:pos x="487" y="221"/>
                </a:cxn>
                <a:cxn ang="0">
                  <a:pos x="446" y="222"/>
                </a:cxn>
                <a:cxn ang="0">
                  <a:pos x="405" y="222"/>
                </a:cxn>
                <a:cxn ang="0">
                  <a:pos x="364" y="223"/>
                </a:cxn>
                <a:cxn ang="0">
                  <a:pos x="325" y="226"/>
                </a:cxn>
                <a:cxn ang="0">
                  <a:pos x="305" y="228"/>
                </a:cxn>
                <a:cxn ang="0">
                  <a:pos x="287" y="231"/>
                </a:cxn>
                <a:cxn ang="0">
                  <a:pos x="269" y="234"/>
                </a:cxn>
                <a:cxn ang="0">
                  <a:pos x="252" y="237"/>
                </a:cxn>
                <a:cxn ang="0">
                  <a:pos x="236" y="241"/>
                </a:cxn>
                <a:cxn ang="0">
                  <a:pos x="219" y="247"/>
                </a:cxn>
                <a:cxn ang="0">
                  <a:pos x="204" y="252"/>
                </a:cxn>
                <a:cxn ang="0">
                  <a:pos x="190" y="259"/>
                </a:cxn>
                <a:cxn ang="0">
                  <a:pos x="176" y="245"/>
                </a:cxn>
                <a:cxn ang="0">
                  <a:pos x="161" y="232"/>
                </a:cxn>
                <a:cxn ang="0">
                  <a:pos x="146" y="220"/>
                </a:cxn>
                <a:cxn ang="0">
                  <a:pos x="129" y="209"/>
                </a:cxn>
                <a:cxn ang="0">
                  <a:pos x="120" y="204"/>
                </a:cxn>
                <a:cxn ang="0">
                  <a:pos x="110" y="200"/>
                </a:cxn>
                <a:cxn ang="0">
                  <a:pos x="100" y="196"/>
                </a:cxn>
                <a:cxn ang="0">
                  <a:pos x="91" y="192"/>
                </a:cxn>
                <a:cxn ang="0">
                  <a:pos x="79" y="190"/>
                </a:cxn>
                <a:cxn ang="0">
                  <a:pos x="68" y="188"/>
                </a:cxn>
                <a:cxn ang="0">
                  <a:pos x="55" y="187"/>
                </a:cxn>
                <a:cxn ang="0">
                  <a:pos x="41" y="187"/>
                </a:cxn>
                <a:cxn ang="0">
                  <a:pos x="43" y="160"/>
                </a:cxn>
                <a:cxn ang="0">
                  <a:pos x="45" y="135"/>
                </a:cxn>
                <a:cxn ang="0">
                  <a:pos x="48" y="109"/>
                </a:cxn>
                <a:cxn ang="0">
                  <a:pos x="49" y="83"/>
                </a:cxn>
                <a:cxn ang="0">
                  <a:pos x="0" y="0"/>
                </a:cxn>
                <a:cxn ang="0">
                  <a:pos x="4" y="0"/>
                </a:cxn>
                <a:cxn ang="0">
                  <a:pos x="9" y="3"/>
                </a:cxn>
                <a:cxn ang="0">
                  <a:pos x="14" y="6"/>
                </a:cxn>
                <a:cxn ang="0">
                  <a:pos x="21" y="9"/>
                </a:cxn>
                <a:cxn ang="0">
                  <a:pos x="33" y="20"/>
                </a:cxn>
                <a:cxn ang="0">
                  <a:pos x="47" y="34"/>
                </a:cxn>
                <a:cxn ang="0">
                  <a:pos x="62" y="52"/>
                </a:cxn>
                <a:cxn ang="0">
                  <a:pos x="79" y="70"/>
                </a:cxn>
                <a:cxn ang="0">
                  <a:pos x="95" y="90"/>
                </a:cxn>
                <a:cxn ang="0">
                  <a:pos x="111" y="111"/>
                </a:cxn>
                <a:cxn ang="0">
                  <a:pos x="141" y="151"/>
                </a:cxn>
                <a:cxn ang="0">
                  <a:pos x="167" y="187"/>
                </a:cxn>
                <a:cxn ang="0">
                  <a:pos x="183" y="212"/>
                </a:cxn>
                <a:cxn ang="0">
                  <a:pos x="190" y="221"/>
                </a:cxn>
                <a:cxn ang="0">
                  <a:pos x="230" y="220"/>
                </a:cxn>
                <a:cxn ang="0">
                  <a:pos x="268" y="216"/>
                </a:cxn>
                <a:cxn ang="0">
                  <a:pos x="303" y="212"/>
                </a:cxn>
                <a:cxn ang="0">
                  <a:pos x="339" y="209"/>
                </a:cxn>
                <a:cxn ang="0">
                  <a:pos x="357" y="207"/>
                </a:cxn>
                <a:cxn ang="0">
                  <a:pos x="374" y="207"/>
                </a:cxn>
                <a:cxn ang="0">
                  <a:pos x="392" y="205"/>
                </a:cxn>
                <a:cxn ang="0">
                  <a:pos x="410" y="207"/>
                </a:cxn>
                <a:cxn ang="0">
                  <a:pos x="429" y="209"/>
                </a:cxn>
                <a:cxn ang="0">
                  <a:pos x="447" y="211"/>
                </a:cxn>
                <a:cxn ang="0">
                  <a:pos x="467" y="215"/>
                </a:cxn>
                <a:cxn ang="0">
                  <a:pos x="487" y="221"/>
                </a:cxn>
              </a:cxnLst>
              <a:rect l="0" t="0" r="r" b="b"/>
              <a:pathLst>
                <a:path w="487" h="259">
                  <a:moveTo>
                    <a:pt x="487" y="221"/>
                  </a:moveTo>
                  <a:lnTo>
                    <a:pt x="446" y="222"/>
                  </a:lnTo>
                  <a:lnTo>
                    <a:pt x="405" y="222"/>
                  </a:lnTo>
                  <a:lnTo>
                    <a:pt x="364" y="223"/>
                  </a:lnTo>
                  <a:lnTo>
                    <a:pt x="325" y="226"/>
                  </a:lnTo>
                  <a:lnTo>
                    <a:pt x="305" y="228"/>
                  </a:lnTo>
                  <a:lnTo>
                    <a:pt x="287" y="231"/>
                  </a:lnTo>
                  <a:lnTo>
                    <a:pt x="269" y="234"/>
                  </a:lnTo>
                  <a:lnTo>
                    <a:pt x="252" y="237"/>
                  </a:lnTo>
                  <a:lnTo>
                    <a:pt x="236" y="241"/>
                  </a:lnTo>
                  <a:lnTo>
                    <a:pt x="219" y="247"/>
                  </a:lnTo>
                  <a:lnTo>
                    <a:pt x="204" y="252"/>
                  </a:lnTo>
                  <a:lnTo>
                    <a:pt x="190" y="259"/>
                  </a:lnTo>
                  <a:lnTo>
                    <a:pt x="176" y="245"/>
                  </a:lnTo>
                  <a:lnTo>
                    <a:pt x="161" y="232"/>
                  </a:lnTo>
                  <a:lnTo>
                    <a:pt x="146" y="220"/>
                  </a:lnTo>
                  <a:lnTo>
                    <a:pt x="129" y="209"/>
                  </a:lnTo>
                  <a:lnTo>
                    <a:pt x="120" y="204"/>
                  </a:lnTo>
                  <a:lnTo>
                    <a:pt x="110" y="200"/>
                  </a:lnTo>
                  <a:lnTo>
                    <a:pt x="100" y="196"/>
                  </a:lnTo>
                  <a:lnTo>
                    <a:pt x="91" y="192"/>
                  </a:lnTo>
                  <a:lnTo>
                    <a:pt x="79" y="190"/>
                  </a:lnTo>
                  <a:lnTo>
                    <a:pt x="68" y="188"/>
                  </a:lnTo>
                  <a:lnTo>
                    <a:pt x="55" y="187"/>
                  </a:lnTo>
                  <a:lnTo>
                    <a:pt x="41" y="187"/>
                  </a:lnTo>
                  <a:lnTo>
                    <a:pt x="43" y="160"/>
                  </a:lnTo>
                  <a:lnTo>
                    <a:pt x="45" y="135"/>
                  </a:lnTo>
                  <a:lnTo>
                    <a:pt x="48" y="109"/>
                  </a:lnTo>
                  <a:lnTo>
                    <a:pt x="49" y="83"/>
                  </a:lnTo>
                  <a:lnTo>
                    <a:pt x="0" y="0"/>
                  </a:lnTo>
                  <a:lnTo>
                    <a:pt x="4" y="0"/>
                  </a:lnTo>
                  <a:lnTo>
                    <a:pt x="9" y="3"/>
                  </a:lnTo>
                  <a:lnTo>
                    <a:pt x="14" y="6"/>
                  </a:lnTo>
                  <a:lnTo>
                    <a:pt x="21" y="9"/>
                  </a:lnTo>
                  <a:lnTo>
                    <a:pt x="33" y="20"/>
                  </a:lnTo>
                  <a:lnTo>
                    <a:pt x="47" y="34"/>
                  </a:lnTo>
                  <a:lnTo>
                    <a:pt x="62" y="52"/>
                  </a:lnTo>
                  <a:lnTo>
                    <a:pt x="79" y="70"/>
                  </a:lnTo>
                  <a:lnTo>
                    <a:pt x="95" y="90"/>
                  </a:lnTo>
                  <a:lnTo>
                    <a:pt x="111" y="111"/>
                  </a:lnTo>
                  <a:lnTo>
                    <a:pt x="141" y="151"/>
                  </a:lnTo>
                  <a:lnTo>
                    <a:pt x="167" y="187"/>
                  </a:lnTo>
                  <a:lnTo>
                    <a:pt x="183" y="212"/>
                  </a:lnTo>
                  <a:lnTo>
                    <a:pt x="190" y="221"/>
                  </a:lnTo>
                  <a:lnTo>
                    <a:pt x="230" y="220"/>
                  </a:lnTo>
                  <a:lnTo>
                    <a:pt x="268" y="216"/>
                  </a:lnTo>
                  <a:lnTo>
                    <a:pt x="303" y="212"/>
                  </a:lnTo>
                  <a:lnTo>
                    <a:pt x="339" y="209"/>
                  </a:lnTo>
                  <a:lnTo>
                    <a:pt x="357" y="207"/>
                  </a:lnTo>
                  <a:lnTo>
                    <a:pt x="374" y="207"/>
                  </a:lnTo>
                  <a:lnTo>
                    <a:pt x="392" y="205"/>
                  </a:lnTo>
                  <a:lnTo>
                    <a:pt x="410" y="207"/>
                  </a:lnTo>
                  <a:lnTo>
                    <a:pt x="429" y="209"/>
                  </a:lnTo>
                  <a:lnTo>
                    <a:pt x="447" y="211"/>
                  </a:lnTo>
                  <a:lnTo>
                    <a:pt x="467" y="215"/>
                  </a:lnTo>
                  <a:lnTo>
                    <a:pt x="487" y="221"/>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2" name="Freeform 75"/>
            <p:cNvSpPr>
              <a:spLocks/>
            </p:cNvSpPr>
            <p:nvPr/>
          </p:nvSpPr>
          <p:spPr bwMode="auto">
            <a:xfrm>
              <a:off x="3138488" y="2398713"/>
              <a:ext cx="207963" cy="79375"/>
            </a:xfrm>
            <a:custGeom>
              <a:avLst/>
              <a:gdLst/>
              <a:ahLst/>
              <a:cxnLst>
                <a:cxn ang="0">
                  <a:pos x="730" y="109"/>
                </a:cxn>
                <a:cxn ang="0">
                  <a:pos x="646" y="100"/>
                </a:cxn>
                <a:cxn ang="0">
                  <a:pos x="588" y="85"/>
                </a:cxn>
                <a:cxn ang="0">
                  <a:pos x="553" y="72"/>
                </a:cxn>
                <a:cxn ang="0">
                  <a:pos x="533" y="79"/>
                </a:cxn>
                <a:cxn ang="0">
                  <a:pos x="491" y="98"/>
                </a:cxn>
                <a:cxn ang="0">
                  <a:pos x="464" y="108"/>
                </a:cxn>
                <a:cxn ang="0">
                  <a:pos x="373" y="37"/>
                </a:cxn>
                <a:cxn ang="0">
                  <a:pos x="353" y="40"/>
                </a:cxn>
                <a:cxn ang="0">
                  <a:pos x="317" y="55"/>
                </a:cxn>
                <a:cxn ang="0">
                  <a:pos x="281" y="69"/>
                </a:cxn>
                <a:cxn ang="0">
                  <a:pos x="260" y="72"/>
                </a:cxn>
                <a:cxn ang="0">
                  <a:pos x="107" y="0"/>
                </a:cxn>
                <a:cxn ang="0">
                  <a:pos x="95" y="6"/>
                </a:cxn>
                <a:cxn ang="0">
                  <a:pos x="69" y="34"/>
                </a:cxn>
                <a:cxn ang="0">
                  <a:pos x="42" y="76"/>
                </a:cxn>
                <a:cxn ang="0">
                  <a:pos x="19" y="123"/>
                </a:cxn>
                <a:cxn ang="0">
                  <a:pos x="4" y="164"/>
                </a:cxn>
                <a:cxn ang="0">
                  <a:pos x="13" y="182"/>
                </a:cxn>
                <a:cxn ang="0">
                  <a:pos x="49" y="177"/>
                </a:cxn>
                <a:cxn ang="0">
                  <a:pos x="79" y="165"/>
                </a:cxn>
                <a:cxn ang="0">
                  <a:pos x="120" y="136"/>
                </a:cxn>
                <a:cxn ang="0">
                  <a:pos x="373" y="110"/>
                </a:cxn>
                <a:cxn ang="0">
                  <a:pos x="335" y="114"/>
                </a:cxn>
                <a:cxn ang="0">
                  <a:pos x="306" y="126"/>
                </a:cxn>
                <a:cxn ang="0">
                  <a:pos x="288" y="144"/>
                </a:cxn>
                <a:cxn ang="0">
                  <a:pos x="283" y="171"/>
                </a:cxn>
                <a:cxn ang="0">
                  <a:pos x="292" y="207"/>
                </a:cxn>
                <a:cxn ang="0">
                  <a:pos x="284" y="223"/>
                </a:cxn>
                <a:cxn ang="0">
                  <a:pos x="256" y="231"/>
                </a:cxn>
                <a:cxn ang="0">
                  <a:pos x="215" y="250"/>
                </a:cxn>
                <a:cxn ang="0">
                  <a:pos x="195" y="255"/>
                </a:cxn>
                <a:cxn ang="0">
                  <a:pos x="223" y="268"/>
                </a:cxn>
                <a:cxn ang="0">
                  <a:pos x="280" y="285"/>
                </a:cxn>
                <a:cxn ang="0">
                  <a:pos x="338" y="296"/>
                </a:cxn>
                <a:cxn ang="0">
                  <a:pos x="398" y="301"/>
                </a:cxn>
                <a:cxn ang="0">
                  <a:pos x="459" y="299"/>
                </a:cxn>
                <a:cxn ang="0">
                  <a:pos x="521" y="290"/>
                </a:cxn>
                <a:cxn ang="0">
                  <a:pos x="579" y="274"/>
                </a:cxn>
                <a:cxn ang="0">
                  <a:pos x="636" y="248"/>
                </a:cxn>
                <a:cxn ang="0">
                  <a:pos x="691" y="212"/>
                </a:cxn>
                <a:cxn ang="0">
                  <a:pos x="740" y="167"/>
                </a:cxn>
                <a:cxn ang="0">
                  <a:pos x="784" y="110"/>
                </a:cxn>
              </a:cxnLst>
              <a:rect l="0" t="0" r="r" b="b"/>
              <a:pathLst>
                <a:path w="784" h="301">
                  <a:moveTo>
                    <a:pt x="784" y="110"/>
                  </a:moveTo>
                  <a:lnTo>
                    <a:pt x="757" y="110"/>
                  </a:lnTo>
                  <a:lnTo>
                    <a:pt x="730" y="109"/>
                  </a:lnTo>
                  <a:lnTo>
                    <a:pt x="702" y="108"/>
                  </a:lnTo>
                  <a:lnTo>
                    <a:pt x="674" y="106"/>
                  </a:lnTo>
                  <a:lnTo>
                    <a:pt x="646" y="100"/>
                  </a:lnTo>
                  <a:lnTo>
                    <a:pt x="618" y="94"/>
                  </a:lnTo>
                  <a:lnTo>
                    <a:pt x="603" y="90"/>
                  </a:lnTo>
                  <a:lnTo>
                    <a:pt x="588" y="85"/>
                  </a:lnTo>
                  <a:lnTo>
                    <a:pt x="574" y="79"/>
                  </a:lnTo>
                  <a:lnTo>
                    <a:pt x="560" y="72"/>
                  </a:lnTo>
                  <a:lnTo>
                    <a:pt x="553" y="72"/>
                  </a:lnTo>
                  <a:lnTo>
                    <a:pt x="546" y="74"/>
                  </a:lnTo>
                  <a:lnTo>
                    <a:pt x="539" y="75"/>
                  </a:lnTo>
                  <a:lnTo>
                    <a:pt x="533" y="79"/>
                  </a:lnTo>
                  <a:lnTo>
                    <a:pt x="518" y="84"/>
                  </a:lnTo>
                  <a:lnTo>
                    <a:pt x="505" y="92"/>
                  </a:lnTo>
                  <a:lnTo>
                    <a:pt x="491" y="98"/>
                  </a:lnTo>
                  <a:lnTo>
                    <a:pt x="478" y="104"/>
                  </a:lnTo>
                  <a:lnTo>
                    <a:pt x="470" y="107"/>
                  </a:lnTo>
                  <a:lnTo>
                    <a:pt x="464" y="108"/>
                  </a:lnTo>
                  <a:lnTo>
                    <a:pt x="456" y="110"/>
                  </a:lnTo>
                  <a:lnTo>
                    <a:pt x="450" y="110"/>
                  </a:lnTo>
                  <a:lnTo>
                    <a:pt x="373" y="37"/>
                  </a:lnTo>
                  <a:lnTo>
                    <a:pt x="367" y="38"/>
                  </a:lnTo>
                  <a:lnTo>
                    <a:pt x="359" y="39"/>
                  </a:lnTo>
                  <a:lnTo>
                    <a:pt x="353" y="40"/>
                  </a:lnTo>
                  <a:lnTo>
                    <a:pt x="345" y="43"/>
                  </a:lnTo>
                  <a:lnTo>
                    <a:pt x="331" y="48"/>
                  </a:lnTo>
                  <a:lnTo>
                    <a:pt x="317" y="55"/>
                  </a:lnTo>
                  <a:lnTo>
                    <a:pt x="302" y="61"/>
                  </a:lnTo>
                  <a:lnTo>
                    <a:pt x="288" y="67"/>
                  </a:lnTo>
                  <a:lnTo>
                    <a:pt x="281" y="69"/>
                  </a:lnTo>
                  <a:lnTo>
                    <a:pt x="274" y="71"/>
                  </a:lnTo>
                  <a:lnTo>
                    <a:pt x="266" y="72"/>
                  </a:lnTo>
                  <a:lnTo>
                    <a:pt x="260" y="72"/>
                  </a:lnTo>
                  <a:lnTo>
                    <a:pt x="187" y="0"/>
                  </a:lnTo>
                  <a:lnTo>
                    <a:pt x="111" y="0"/>
                  </a:lnTo>
                  <a:lnTo>
                    <a:pt x="107" y="0"/>
                  </a:lnTo>
                  <a:lnTo>
                    <a:pt x="104" y="1"/>
                  </a:lnTo>
                  <a:lnTo>
                    <a:pt x="100" y="3"/>
                  </a:lnTo>
                  <a:lnTo>
                    <a:pt x="95" y="6"/>
                  </a:lnTo>
                  <a:lnTo>
                    <a:pt x="87" y="13"/>
                  </a:lnTo>
                  <a:lnTo>
                    <a:pt x="78" y="23"/>
                  </a:lnTo>
                  <a:lnTo>
                    <a:pt x="69" y="34"/>
                  </a:lnTo>
                  <a:lnTo>
                    <a:pt x="59" y="47"/>
                  </a:lnTo>
                  <a:lnTo>
                    <a:pt x="51" y="62"/>
                  </a:lnTo>
                  <a:lnTo>
                    <a:pt x="42" y="76"/>
                  </a:lnTo>
                  <a:lnTo>
                    <a:pt x="33" y="93"/>
                  </a:lnTo>
                  <a:lnTo>
                    <a:pt x="25" y="108"/>
                  </a:lnTo>
                  <a:lnTo>
                    <a:pt x="19" y="123"/>
                  </a:lnTo>
                  <a:lnTo>
                    <a:pt x="12" y="139"/>
                  </a:lnTo>
                  <a:lnTo>
                    <a:pt x="7" y="152"/>
                  </a:lnTo>
                  <a:lnTo>
                    <a:pt x="4" y="164"/>
                  </a:lnTo>
                  <a:lnTo>
                    <a:pt x="1" y="175"/>
                  </a:lnTo>
                  <a:lnTo>
                    <a:pt x="0" y="182"/>
                  </a:lnTo>
                  <a:lnTo>
                    <a:pt x="13" y="182"/>
                  </a:lnTo>
                  <a:lnTo>
                    <a:pt x="27" y="181"/>
                  </a:lnTo>
                  <a:lnTo>
                    <a:pt x="37" y="179"/>
                  </a:lnTo>
                  <a:lnTo>
                    <a:pt x="49" y="177"/>
                  </a:lnTo>
                  <a:lnTo>
                    <a:pt x="59" y="172"/>
                  </a:lnTo>
                  <a:lnTo>
                    <a:pt x="69" y="169"/>
                  </a:lnTo>
                  <a:lnTo>
                    <a:pt x="79" y="165"/>
                  </a:lnTo>
                  <a:lnTo>
                    <a:pt x="88" y="159"/>
                  </a:lnTo>
                  <a:lnTo>
                    <a:pt x="104" y="148"/>
                  </a:lnTo>
                  <a:lnTo>
                    <a:pt x="120" y="136"/>
                  </a:lnTo>
                  <a:lnTo>
                    <a:pt x="135" y="123"/>
                  </a:lnTo>
                  <a:lnTo>
                    <a:pt x="149" y="110"/>
                  </a:lnTo>
                  <a:lnTo>
                    <a:pt x="373" y="110"/>
                  </a:lnTo>
                  <a:lnTo>
                    <a:pt x="360" y="110"/>
                  </a:lnTo>
                  <a:lnTo>
                    <a:pt x="347" y="111"/>
                  </a:lnTo>
                  <a:lnTo>
                    <a:pt x="335" y="114"/>
                  </a:lnTo>
                  <a:lnTo>
                    <a:pt x="324" y="117"/>
                  </a:lnTo>
                  <a:lnTo>
                    <a:pt x="314" y="120"/>
                  </a:lnTo>
                  <a:lnTo>
                    <a:pt x="306" y="126"/>
                  </a:lnTo>
                  <a:lnTo>
                    <a:pt x="299" y="131"/>
                  </a:lnTo>
                  <a:lnTo>
                    <a:pt x="293" y="136"/>
                  </a:lnTo>
                  <a:lnTo>
                    <a:pt x="288" y="144"/>
                  </a:lnTo>
                  <a:lnTo>
                    <a:pt x="285" y="153"/>
                  </a:lnTo>
                  <a:lnTo>
                    <a:pt x="283" y="162"/>
                  </a:lnTo>
                  <a:lnTo>
                    <a:pt x="283" y="171"/>
                  </a:lnTo>
                  <a:lnTo>
                    <a:pt x="284" y="182"/>
                  </a:lnTo>
                  <a:lnTo>
                    <a:pt x="287" y="194"/>
                  </a:lnTo>
                  <a:lnTo>
                    <a:pt x="292" y="207"/>
                  </a:lnTo>
                  <a:lnTo>
                    <a:pt x="298" y="220"/>
                  </a:lnTo>
                  <a:lnTo>
                    <a:pt x="290" y="222"/>
                  </a:lnTo>
                  <a:lnTo>
                    <a:pt x="284" y="223"/>
                  </a:lnTo>
                  <a:lnTo>
                    <a:pt x="276" y="224"/>
                  </a:lnTo>
                  <a:lnTo>
                    <a:pt x="270" y="226"/>
                  </a:lnTo>
                  <a:lnTo>
                    <a:pt x="256" y="231"/>
                  </a:lnTo>
                  <a:lnTo>
                    <a:pt x="242" y="238"/>
                  </a:lnTo>
                  <a:lnTo>
                    <a:pt x="228" y="244"/>
                  </a:lnTo>
                  <a:lnTo>
                    <a:pt x="215" y="250"/>
                  </a:lnTo>
                  <a:lnTo>
                    <a:pt x="208" y="252"/>
                  </a:lnTo>
                  <a:lnTo>
                    <a:pt x="201" y="254"/>
                  </a:lnTo>
                  <a:lnTo>
                    <a:pt x="195" y="255"/>
                  </a:lnTo>
                  <a:lnTo>
                    <a:pt x="187" y="255"/>
                  </a:lnTo>
                  <a:lnTo>
                    <a:pt x="204" y="262"/>
                  </a:lnTo>
                  <a:lnTo>
                    <a:pt x="223" y="268"/>
                  </a:lnTo>
                  <a:lnTo>
                    <a:pt x="241" y="275"/>
                  </a:lnTo>
                  <a:lnTo>
                    <a:pt x="260" y="280"/>
                  </a:lnTo>
                  <a:lnTo>
                    <a:pt x="280" y="285"/>
                  </a:lnTo>
                  <a:lnTo>
                    <a:pt x="299" y="289"/>
                  </a:lnTo>
                  <a:lnTo>
                    <a:pt x="319" y="292"/>
                  </a:lnTo>
                  <a:lnTo>
                    <a:pt x="338" y="296"/>
                  </a:lnTo>
                  <a:lnTo>
                    <a:pt x="358" y="298"/>
                  </a:lnTo>
                  <a:lnTo>
                    <a:pt x="379" y="300"/>
                  </a:lnTo>
                  <a:lnTo>
                    <a:pt x="398" y="301"/>
                  </a:lnTo>
                  <a:lnTo>
                    <a:pt x="419" y="301"/>
                  </a:lnTo>
                  <a:lnTo>
                    <a:pt x="440" y="301"/>
                  </a:lnTo>
                  <a:lnTo>
                    <a:pt x="459" y="299"/>
                  </a:lnTo>
                  <a:lnTo>
                    <a:pt x="480" y="297"/>
                  </a:lnTo>
                  <a:lnTo>
                    <a:pt x="500" y="295"/>
                  </a:lnTo>
                  <a:lnTo>
                    <a:pt x="521" y="290"/>
                  </a:lnTo>
                  <a:lnTo>
                    <a:pt x="540" y="286"/>
                  </a:lnTo>
                  <a:lnTo>
                    <a:pt x="560" y="280"/>
                  </a:lnTo>
                  <a:lnTo>
                    <a:pt x="579" y="274"/>
                  </a:lnTo>
                  <a:lnTo>
                    <a:pt x="599" y="266"/>
                  </a:lnTo>
                  <a:lnTo>
                    <a:pt x="618" y="258"/>
                  </a:lnTo>
                  <a:lnTo>
                    <a:pt x="636" y="248"/>
                  </a:lnTo>
                  <a:lnTo>
                    <a:pt x="655" y="237"/>
                  </a:lnTo>
                  <a:lnTo>
                    <a:pt x="673" y="225"/>
                  </a:lnTo>
                  <a:lnTo>
                    <a:pt x="691" y="212"/>
                  </a:lnTo>
                  <a:lnTo>
                    <a:pt x="707" y="199"/>
                  </a:lnTo>
                  <a:lnTo>
                    <a:pt x="724" y="183"/>
                  </a:lnTo>
                  <a:lnTo>
                    <a:pt x="740" y="167"/>
                  </a:lnTo>
                  <a:lnTo>
                    <a:pt x="756" y="150"/>
                  </a:lnTo>
                  <a:lnTo>
                    <a:pt x="770" y="130"/>
                  </a:lnTo>
                  <a:lnTo>
                    <a:pt x="784" y="11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3" name="Freeform 76"/>
            <p:cNvSpPr>
              <a:spLocks/>
            </p:cNvSpPr>
            <p:nvPr/>
          </p:nvSpPr>
          <p:spPr bwMode="auto">
            <a:xfrm>
              <a:off x="3138488" y="2398713"/>
              <a:ext cx="207963" cy="79375"/>
            </a:xfrm>
            <a:custGeom>
              <a:avLst/>
              <a:gdLst/>
              <a:ahLst/>
              <a:cxnLst>
                <a:cxn ang="0">
                  <a:pos x="730" y="109"/>
                </a:cxn>
                <a:cxn ang="0">
                  <a:pos x="646" y="100"/>
                </a:cxn>
                <a:cxn ang="0">
                  <a:pos x="588" y="85"/>
                </a:cxn>
                <a:cxn ang="0">
                  <a:pos x="553" y="72"/>
                </a:cxn>
                <a:cxn ang="0">
                  <a:pos x="533" y="79"/>
                </a:cxn>
                <a:cxn ang="0">
                  <a:pos x="491" y="98"/>
                </a:cxn>
                <a:cxn ang="0">
                  <a:pos x="464" y="108"/>
                </a:cxn>
                <a:cxn ang="0">
                  <a:pos x="373" y="37"/>
                </a:cxn>
                <a:cxn ang="0">
                  <a:pos x="353" y="40"/>
                </a:cxn>
                <a:cxn ang="0">
                  <a:pos x="317" y="55"/>
                </a:cxn>
                <a:cxn ang="0">
                  <a:pos x="281" y="69"/>
                </a:cxn>
                <a:cxn ang="0">
                  <a:pos x="260" y="72"/>
                </a:cxn>
                <a:cxn ang="0">
                  <a:pos x="107" y="0"/>
                </a:cxn>
                <a:cxn ang="0">
                  <a:pos x="95" y="6"/>
                </a:cxn>
                <a:cxn ang="0">
                  <a:pos x="69" y="34"/>
                </a:cxn>
                <a:cxn ang="0">
                  <a:pos x="42" y="76"/>
                </a:cxn>
                <a:cxn ang="0">
                  <a:pos x="19" y="123"/>
                </a:cxn>
                <a:cxn ang="0">
                  <a:pos x="4" y="164"/>
                </a:cxn>
                <a:cxn ang="0">
                  <a:pos x="13" y="182"/>
                </a:cxn>
                <a:cxn ang="0">
                  <a:pos x="49" y="177"/>
                </a:cxn>
                <a:cxn ang="0">
                  <a:pos x="79" y="165"/>
                </a:cxn>
                <a:cxn ang="0">
                  <a:pos x="120" y="136"/>
                </a:cxn>
                <a:cxn ang="0">
                  <a:pos x="373" y="110"/>
                </a:cxn>
                <a:cxn ang="0">
                  <a:pos x="335" y="114"/>
                </a:cxn>
                <a:cxn ang="0">
                  <a:pos x="306" y="126"/>
                </a:cxn>
                <a:cxn ang="0">
                  <a:pos x="288" y="144"/>
                </a:cxn>
                <a:cxn ang="0">
                  <a:pos x="283" y="171"/>
                </a:cxn>
                <a:cxn ang="0">
                  <a:pos x="292" y="207"/>
                </a:cxn>
                <a:cxn ang="0">
                  <a:pos x="284" y="223"/>
                </a:cxn>
                <a:cxn ang="0">
                  <a:pos x="256" y="231"/>
                </a:cxn>
                <a:cxn ang="0">
                  <a:pos x="215" y="250"/>
                </a:cxn>
                <a:cxn ang="0">
                  <a:pos x="195" y="255"/>
                </a:cxn>
                <a:cxn ang="0">
                  <a:pos x="223" y="268"/>
                </a:cxn>
                <a:cxn ang="0">
                  <a:pos x="280" y="285"/>
                </a:cxn>
                <a:cxn ang="0">
                  <a:pos x="338" y="296"/>
                </a:cxn>
                <a:cxn ang="0">
                  <a:pos x="398" y="301"/>
                </a:cxn>
                <a:cxn ang="0">
                  <a:pos x="459" y="299"/>
                </a:cxn>
                <a:cxn ang="0">
                  <a:pos x="521" y="290"/>
                </a:cxn>
                <a:cxn ang="0">
                  <a:pos x="579" y="274"/>
                </a:cxn>
                <a:cxn ang="0">
                  <a:pos x="636" y="248"/>
                </a:cxn>
                <a:cxn ang="0">
                  <a:pos x="691" y="212"/>
                </a:cxn>
                <a:cxn ang="0">
                  <a:pos x="740" y="167"/>
                </a:cxn>
                <a:cxn ang="0">
                  <a:pos x="784" y="110"/>
                </a:cxn>
              </a:cxnLst>
              <a:rect l="0" t="0" r="r" b="b"/>
              <a:pathLst>
                <a:path w="784" h="301">
                  <a:moveTo>
                    <a:pt x="784" y="110"/>
                  </a:moveTo>
                  <a:lnTo>
                    <a:pt x="757" y="110"/>
                  </a:lnTo>
                  <a:lnTo>
                    <a:pt x="730" y="109"/>
                  </a:lnTo>
                  <a:lnTo>
                    <a:pt x="702" y="108"/>
                  </a:lnTo>
                  <a:lnTo>
                    <a:pt x="674" y="106"/>
                  </a:lnTo>
                  <a:lnTo>
                    <a:pt x="646" y="100"/>
                  </a:lnTo>
                  <a:lnTo>
                    <a:pt x="618" y="94"/>
                  </a:lnTo>
                  <a:lnTo>
                    <a:pt x="603" y="90"/>
                  </a:lnTo>
                  <a:lnTo>
                    <a:pt x="588" y="85"/>
                  </a:lnTo>
                  <a:lnTo>
                    <a:pt x="574" y="79"/>
                  </a:lnTo>
                  <a:lnTo>
                    <a:pt x="560" y="72"/>
                  </a:lnTo>
                  <a:lnTo>
                    <a:pt x="553" y="72"/>
                  </a:lnTo>
                  <a:lnTo>
                    <a:pt x="546" y="74"/>
                  </a:lnTo>
                  <a:lnTo>
                    <a:pt x="539" y="75"/>
                  </a:lnTo>
                  <a:lnTo>
                    <a:pt x="533" y="79"/>
                  </a:lnTo>
                  <a:lnTo>
                    <a:pt x="518" y="84"/>
                  </a:lnTo>
                  <a:lnTo>
                    <a:pt x="505" y="92"/>
                  </a:lnTo>
                  <a:lnTo>
                    <a:pt x="491" y="98"/>
                  </a:lnTo>
                  <a:lnTo>
                    <a:pt x="478" y="104"/>
                  </a:lnTo>
                  <a:lnTo>
                    <a:pt x="470" y="107"/>
                  </a:lnTo>
                  <a:lnTo>
                    <a:pt x="464" y="108"/>
                  </a:lnTo>
                  <a:lnTo>
                    <a:pt x="456" y="110"/>
                  </a:lnTo>
                  <a:lnTo>
                    <a:pt x="450" y="110"/>
                  </a:lnTo>
                  <a:lnTo>
                    <a:pt x="373" y="37"/>
                  </a:lnTo>
                  <a:lnTo>
                    <a:pt x="367" y="38"/>
                  </a:lnTo>
                  <a:lnTo>
                    <a:pt x="359" y="39"/>
                  </a:lnTo>
                  <a:lnTo>
                    <a:pt x="353" y="40"/>
                  </a:lnTo>
                  <a:lnTo>
                    <a:pt x="345" y="43"/>
                  </a:lnTo>
                  <a:lnTo>
                    <a:pt x="331" y="48"/>
                  </a:lnTo>
                  <a:lnTo>
                    <a:pt x="317" y="55"/>
                  </a:lnTo>
                  <a:lnTo>
                    <a:pt x="302" y="61"/>
                  </a:lnTo>
                  <a:lnTo>
                    <a:pt x="288" y="67"/>
                  </a:lnTo>
                  <a:lnTo>
                    <a:pt x="281" y="69"/>
                  </a:lnTo>
                  <a:lnTo>
                    <a:pt x="274" y="71"/>
                  </a:lnTo>
                  <a:lnTo>
                    <a:pt x="266" y="72"/>
                  </a:lnTo>
                  <a:lnTo>
                    <a:pt x="260" y="72"/>
                  </a:lnTo>
                  <a:lnTo>
                    <a:pt x="187" y="0"/>
                  </a:lnTo>
                  <a:lnTo>
                    <a:pt x="111" y="0"/>
                  </a:lnTo>
                  <a:lnTo>
                    <a:pt x="107" y="0"/>
                  </a:lnTo>
                  <a:lnTo>
                    <a:pt x="104" y="1"/>
                  </a:lnTo>
                  <a:lnTo>
                    <a:pt x="100" y="3"/>
                  </a:lnTo>
                  <a:lnTo>
                    <a:pt x="95" y="6"/>
                  </a:lnTo>
                  <a:lnTo>
                    <a:pt x="87" y="13"/>
                  </a:lnTo>
                  <a:lnTo>
                    <a:pt x="78" y="23"/>
                  </a:lnTo>
                  <a:lnTo>
                    <a:pt x="69" y="34"/>
                  </a:lnTo>
                  <a:lnTo>
                    <a:pt x="59" y="47"/>
                  </a:lnTo>
                  <a:lnTo>
                    <a:pt x="51" y="62"/>
                  </a:lnTo>
                  <a:lnTo>
                    <a:pt x="42" y="76"/>
                  </a:lnTo>
                  <a:lnTo>
                    <a:pt x="33" y="93"/>
                  </a:lnTo>
                  <a:lnTo>
                    <a:pt x="25" y="108"/>
                  </a:lnTo>
                  <a:lnTo>
                    <a:pt x="19" y="123"/>
                  </a:lnTo>
                  <a:lnTo>
                    <a:pt x="12" y="139"/>
                  </a:lnTo>
                  <a:lnTo>
                    <a:pt x="7" y="152"/>
                  </a:lnTo>
                  <a:lnTo>
                    <a:pt x="4" y="164"/>
                  </a:lnTo>
                  <a:lnTo>
                    <a:pt x="1" y="175"/>
                  </a:lnTo>
                  <a:lnTo>
                    <a:pt x="0" y="182"/>
                  </a:lnTo>
                  <a:lnTo>
                    <a:pt x="13" y="182"/>
                  </a:lnTo>
                  <a:lnTo>
                    <a:pt x="27" y="181"/>
                  </a:lnTo>
                  <a:lnTo>
                    <a:pt x="37" y="179"/>
                  </a:lnTo>
                  <a:lnTo>
                    <a:pt x="49" y="177"/>
                  </a:lnTo>
                  <a:lnTo>
                    <a:pt x="59" y="172"/>
                  </a:lnTo>
                  <a:lnTo>
                    <a:pt x="69" y="169"/>
                  </a:lnTo>
                  <a:lnTo>
                    <a:pt x="79" y="165"/>
                  </a:lnTo>
                  <a:lnTo>
                    <a:pt x="88" y="159"/>
                  </a:lnTo>
                  <a:lnTo>
                    <a:pt x="104" y="148"/>
                  </a:lnTo>
                  <a:lnTo>
                    <a:pt x="120" y="136"/>
                  </a:lnTo>
                  <a:lnTo>
                    <a:pt x="135" y="123"/>
                  </a:lnTo>
                  <a:lnTo>
                    <a:pt x="149" y="110"/>
                  </a:lnTo>
                  <a:lnTo>
                    <a:pt x="373" y="110"/>
                  </a:lnTo>
                  <a:lnTo>
                    <a:pt x="360" y="110"/>
                  </a:lnTo>
                  <a:lnTo>
                    <a:pt x="347" y="111"/>
                  </a:lnTo>
                  <a:lnTo>
                    <a:pt x="335" y="114"/>
                  </a:lnTo>
                  <a:lnTo>
                    <a:pt x="324" y="117"/>
                  </a:lnTo>
                  <a:lnTo>
                    <a:pt x="314" y="120"/>
                  </a:lnTo>
                  <a:lnTo>
                    <a:pt x="306" y="126"/>
                  </a:lnTo>
                  <a:lnTo>
                    <a:pt x="299" y="131"/>
                  </a:lnTo>
                  <a:lnTo>
                    <a:pt x="293" y="136"/>
                  </a:lnTo>
                  <a:lnTo>
                    <a:pt x="288" y="144"/>
                  </a:lnTo>
                  <a:lnTo>
                    <a:pt x="285" y="153"/>
                  </a:lnTo>
                  <a:lnTo>
                    <a:pt x="283" y="162"/>
                  </a:lnTo>
                  <a:lnTo>
                    <a:pt x="283" y="171"/>
                  </a:lnTo>
                  <a:lnTo>
                    <a:pt x="284" y="182"/>
                  </a:lnTo>
                  <a:lnTo>
                    <a:pt x="287" y="194"/>
                  </a:lnTo>
                  <a:lnTo>
                    <a:pt x="292" y="207"/>
                  </a:lnTo>
                  <a:lnTo>
                    <a:pt x="298" y="220"/>
                  </a:lnTo>
                  <a:lnTo>
                    <a:pt x="290" y="222"/>
                  </a:lnTo>
                  <a:lnTo>
                    <a:pt x="284" y="223"/>
                  </a:lnTo>
                  <a:lnTo>
                    <a:pt x="276" y="224"/>
                  </a:lnTo>
                  <a:lnTo>
                    <a:pt x="270" y="226"/>
                  </a:lnTo>
                  <a:lnTo>
                    <a:pt x="256" y="231"/>
                  </a:lnTo>
                  <a:lnTo>
                    <a:pt x="242" y="238"/>
                  </a:lnTo>
                  <a:lnTo>
                    <a:pt x="228" y="244"/>
                  </a:lnTo>
                  <a:lnTo>
                    <a:pt x="215" y="250"/>
                  </a:lnTo>
                  <a:lnTo>
                    <a:pt x="208" y="252"/>
                  </a:lnTo>
                  <a:lnTo>
                    <a:pt x="201" y="254"/>
                  </a:lnTo>
                  <a:lnTo>
                    <a:pt x="195" y="255"/>
                  </a:lnTo>
                  <a:lnTo>
                    <a:pt x="187" y="255"/>
                  </a:lnTo>
                  <a:lnTo>
                    <a:pt x="204" y="262"/>
                  </a:lnTo>
                  <a:lnTo>
                    <a:pt x="223" y="268"/>
                  </a:lnTo>
                  <a:lnTo>
                    <a:pt x="241" y="275"/>
                  </a:lnTo>
                  <a:lnTo>
                    <a:pt x="260" y="280"/>
                  </a:lnTo>
                  <a:lnTo>
                    <a:pt x="280" y="285"/>
                  </a:lnTo>
                  <a:lnTo>
                    <a:pt x="299" y="289"/>
                  </a:lnTo>
                  <a:lnTo>
                    <a:pt x="319" y="292"/>
                  </a:lnTo>
                  <a:lnTo>
                    <a:pt x="338" y="296"/>
                  </a:lnTo>
                  <a:lnTo>
                    <a:pt x="358" y="298"/>
                  </a:lnTo>
                  <a:lnTo>
                    <a:pt x="379" y="300"/>
                  </a:lnTo>
                  <a:lnTo>
                    <a:pt x="398" y="301"/>
                  </a:lnTo>
                  <a:lnTo>
                    <a:pt x="419" y="301"/>
                  </a:lnTo>
                  <a:lnTo>
                    <a:pt x="440" y="301"/>
                  </a:lnTo>
                  <a:lnTo>
                    <a:pt x="459" y="299"/>
                  </a:lnTo>
                  <a:lnTo>
                    <a:pt x="480" y="297"/>
                  </a:lnTo>
                  <a:lnTo>
                    <a:pt x="500" y="295"/>
                  </a:lnTo>
                  <a:lnTo>
                    <a:pt x="521" y="290"/>
                  </a:lnTo>
                  <a:lnTo>
                    <a:pt x="540" y="286"/>
                  </a:lnTo>
                  <a:lnTo>
                    <a:pt x="560" y="280"/>
                  </a:lnTo>
                  <a:lnTo>
                    <a:pt x="579" y="274"/>
                  </a:lnTo>
                  <a:lnTo>
                    <a:pt x="599" y="266"/>
                  </a:lnTo>
                  <a:lnTo>
                    <a:pt x="618" y="258"/>
                  </a:lnTo>
                  <a:lnTo>
                    <a:pt x="636" y="248"/>
                  </a:lnTo>
                  <a:lnTo>
                    <a:pt x="655" y="237"/>
                  </a:lnTo>
                  <a:lnTo>
                    <a:pt x="673" y="225"/>
                  </a:lnTo>
                  <a:lnTo>
                    <a:pt x="691" y="212"/>
                  </a:lnTo>
                  <a:lnTo>
                    <a:pt x="707" y="199"/>
                  </a:lnTo>
                  <a:lnTo>
                    <a:pt x="724" y="183"/>
                  </a:lnTo>
                  <a:lnTo>
                    <a:pt x="740" y="167"/>
                  </a:lnTo>
                  <a:lnTo>
                    <a:pt x="756" y="150"/>
                  </a:lnTo>
                  <a:lnTo>
                    <a:pt x="770" y="130"/>
                  </a:lnTo>
                  <a:lnTo>
                    <a:pt x="784" y="110"/>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4" name="Freeform 77"/>
            <p:cNvSpPr>
              <a:spLocks/>
            </p:cNvSpPr>
            <p:nvPr/>
          </p:nvSpPr>
          <p:spPr bwMode="auto">
            <a:xfrm>
              <a:off x="3552825" y="2270126"/>
              <a:ext cx="336550" cy="117475"/>
            </a:xfrm>
            <a:custGeom>
              <a:avLst/>
              <a:gdLst/>
              <a:ahLst/>
              <a:cxnLst>
                <a:cxn ang="0">
                  <a:pos x="34" y="417"/>
                </a:cxn>
                <a:cxn ang="0">
                  <a:pos x="94" y="436"/>
                </a:cxn>
                <a:cxn ang="0">
                  <a:pos x="149" y="447"/>
                </a:cxn>
                <a:cxn ang="0">
                  <a:pos x="198" y="429"/>
                </a:cxn>
                <a:cxn ang="0">
                  <a:pos x="299" y="407"/>
                </a:cxn>
                <a:cxn ang="0">
                  <a:pos x="362" y="389"/>
                </a:cxn>
                <a:cxn ang="0">
                  <a:pos x="417" y="363"/>
                </a:cxn>
                <a:cxn ang="0">
                  <a:pos x="456" y="340"/>
                </a:cxn>
                <a:cxn ang="0">
                  <a:pos x="477" y="344"/>
                </a:cxn>
                <a:cxn ang="0">
                  <a:pos x="520" y="363"/>
                </a:cxn>
                <a:cxn ang="0">
                  <a:pos x="547" y="372"/>
                </a:cxn>
                <a:cxn ang="0">
                  <a:pos x="673" y="263"/>
                </a:cxn>
                <a:cxn ang="0">
                  <a:pos x="765" y="255"/>
                </a:cxn>
                <a:cxn ang="0">
                  <a:pos x="833" y="232"/>
                </a:cxn>
                <a:cxn ang="0">
                  <a:pos x="887" y="196"/>
                </a:cxn>
                <a:cxn ang="0">
                  <a:pos x="937" y="149"/>
                </a:cxn>
                <a:cxn ang="0">
                  <a:pos x="1019" y="76"/>
                </a:cxn>
                <a:cxn ang="0">
                  <a:pos x="1040" y="82"/>
                </a:cxn>
                <a:cxn ang="0">
                  <a:pos x="1082" y="79"/>
                </a:cxn>
                <a:cxn ang="0">
                  <a:pos x="1128" y="65"/>
                </a:cxn>
                <a:cxn ang="0">
                  <a:pos x="1213" y="35"/>
                </a:cxn>
                <a:cxn ang="0">
                  <a:pos x="1271" y="28"/>
                </a:cxn>
                <a:cxn ang="0">
                  <a:pos x="1237" y="9"/>
                </a:cxn>
                <a:cxn ang="0">
                  <a:pos x="1199" y="0"/>
                </a:cxn>
                <a:cxn ang="0">
                  <a:pos x="1150" y="19"/>
                </a:cxn>
                <a:cxn ang="0">
                  <a:pos x="1124" y="21"/>
                </a:cxn>
                <a:cxn ang="0">
                  <a:pos x="1071" y="32"/>
                </a:cxn>
                <a:cxn ang="0">
                  <a:pos x="1030" y="17"/>
                </a:cxn>
                <a:cxn ang="0">
                  <a:pos x="988" y="10"/>
                </a:cxn>
                <a:cxn ang="0">
                  <a:pos x="946" y="11"/>
                </a:cxn>
                <a:cxn ang="0">
                  <a:pos x="904" y="21"/>
                </a:cxn>
                <a:cxn ang="0">
                  <a:pos x="860" y="39"/>
                </a:cxn>
                <a:cxn ang="0">
                  <a:pos x="824" y="31"/>
                </a:cxn>
                <a:cxn ang="0">
                  <a:pos x="745" y="28"/>
                </a:cxn>
                <a:cxn ang="0">
                  <a:pos x="633" y="38"/>
                </a:cxn>
                <a:cxn ang="0">
                  <a:pos x="434" y="65"/>
                </a:cxn>
                <a:cxn ang="0">
                  <a:pos x="328" y="76"/>
                </a:cxn>
                <a:cxn ang="0">
                  <a:pos x="338" y="111"/>
                </a:cxn>
                <a:cxn ang="0">
                  <a:pos x="420" y="172"/>
                </a:cxn>
                <a:cxn ang="0">
                  <a:pos x="487" y="225"/>
                </a:cxn>
                <a:cxn ang="0">
                  <a:pos x="419" y="256"/>
                </a:cxn>
                <a:cxn ang="0">
                  <a:pos x="285" y="332"/>
                </a:cxn>
                <a:cxn ang="0">
                  <a:pos x="189" y="376"/>
                </a:cxn>
                <a:cxn ang="0">
                  <a:pos x="118" y="398"/>
                </a:cxn>
                <a:cxn ang="0">
                  <a:pos x="62" y="407"/>
                </a:cxn>
                <a:cxn ang="0">
                  <a:pos x="0" y="412"/>
                </a:cxn>
              </a:cxnLst>
              <a:rect l="0" t="0" r="r" b="b"/>
              <a:pathLst>
                <a:path w="1271" h="447">
                  <a:moveTo>
                    <a:pt x="0" y="412"/>
                  </a:moveTo>
                  <a:lnTo>
                    <a:pt x="16" y="413"/>
                  </a:lnTo>
                  <a:lnTo>
                    <a:pt x="34" y="417"/>
                  </a:lnTo>
                  <a:lnTo>
                    <a:pt x="54" y="423"/>
                  </a:lnTo>
                  <a:lnTo>
                    <a:pt x="75" y="429"/>
                  </a:lnTo>
                  <a:lnTo>
                    <a:pt x="94" y="436"/>
                  </a:lnTo>
                  <a:lnTo>
                    <a:pt x="115" y="441"/>
                  </a:lnTo>
                  <a:lnTo>
                    <a:pt x="133" y="444"/>
                  </a:lnTo>
                  <a:lnTo>
                    <a:pt x="149" y="447"/>
                  </a:lnTo>
                  <a:lnTo>
                    <a:pt x="164" y="440"/>
                  </a:lnTo>
                  <a:lnTo>
                    <a:pt x="181" y="435"/>
                  </a:lnTo>
                  <a:lnTo>
                    <a:pt x="198" y="429"/>
                  </a:lnTo>
                  <a:lnTo>
                    <a:pt x="217" y="425"/>
                  </a:lnTo>
                  <a:lnTo>
                    <a:pt x="257" y="416"/>
                  </a:lnTo>
                  <a:lnTo>
                    <a:pt x="299" y="407"/>
                  </a:lnTo>
                  <a:lnTo>
                    <a:pt x="320" y="402"/>
                  </a:lnTo>
                  <a:lnTo>
                    <a:pt x="341" y="395"/>
                  </a:lnTo>
                  <a:lnTo>
                    <a:pt x="362" y="389"/>
                  </a:lnTo>
                  <a:lnTo>
                    <a:pt x="381" y="381"/>
                  </a:lnTo>
                  <a:lnTo>
                    <a:pt x="400" y="372"/>
                  </a:lnTo>
                  <a:lnTo>
                    <a:pt x="417" y="363"/>
                  </a:lnTo>
                  <a:lnTo>
                    <a:pt x="435" y="352"/>
                  </a:lnTo>
                  <a:lnTo>
                    <a:pt x="449" y="339"/>
                  </a:lnTo>
                  <a:lnTo>
                    <a:pt x="456" y="340"/>
                  </a:lnTo>
                  <a:lnTo>
                    <a:pt x="463" y="341"/>
                  </a:lnTo>
                  <a:lnTo>
                    <a:pt x="471" y="342"/>
                  </a:lnTo>
                  <a:lnTo>
                    <a:pt x="477" y="344"/>
                  </a:lnTo>
                  <a:lnTo>
                    <a:pt x="491" y="350"/>
                  </a:lnTo>
                  <a:lnTo>
                    <a:pt x="506" y="356"/>
                  </a:lnTo>
                  <a:lnTo>
                    <a:pt x="520" y="363"/>
                  </a:lnTo>
                  <a:lnTo>
                    <a:pt x="533" y="368"/>
                  </a:lnTo>
                  <a:lnTo>
                    <a:pt x="540" y="370"/>
                  </a:lnTo>
                  <a:lnTo>
                    <a:pt x="547" y="372"/>
                  </a:lnTo>
                  <a:lnTo>
                    <a:pt x="554" y="374"/>
                  </a:lnTo>
                  <a:lnTo>
                    <a:pt x="560" y="374"/>
                  </a:lnTo>
                  <a:lnTo>
                    <a:pt x="673" y="263"/>
                  </a:lnTo>
                  <a:lnTo>
                    <a:pt x="707" y="262"/>
                  </a:lnTo>
                  <a:lnTo>
                    <a:pt x="737" y="259"/>
                  </a:lnTo>
                  <a:lnTo>
                    <a:pt x="765" y="255"/>
                  </a:lnTo>
                  <a:lnTo>
                    <a:pt x="789" y="249"/>
                  </a:lnTo>
                  <a:lnTo>
                    <a:pt x="812" y="242"/>
                  </a:lnTo>
                  <a:lnTo>
                    <a:pt x="833" y="232"/>
                  </a:lnTo>
                  <a:lnTo>
                    <a:pt x="852" y="221"/>
                  </a:lnTo>
                  <a:lnTo>
                    <a:pt x="871" y="210"/>
                  </a:lnTo>
                  <a:lnTo>
                    <a:pt x="887" y="196"/>
                  </a:lnTo>
                  <a:lnTo>
                    <a:pt x="905" y="182"/>
                  </a:lnTo>
                  <a:lnTo>
                    <a:pt x="921" y="166"/>
                  </a:lnTo>
                  <a:lnTo>
                    <a:pt x="937" y="149"/>
                  </a:lnTo>
                  <a:lnTo>
                    <a:pt x="972" y="113"/>
                  </a:lnTo>
                  <a:lnTo>
                    <a:pt x="1013" y="72"/>
                  </a:lnTo>
                  <a:lnTo>
                    <a:pt x="1019" y="76"/>
                  </a:lnTo>
                  <a:lnTo>
                    <a:pt x="1026" y="79"/>
                  </a:lnTo>
                  <a:lnTo>
                    <a:pt x="1033" y="80"/>
                  </a:lnTo>
                  <a:lnTo>
                    <a:pt x="1040" y="82"/>
                  </a:lnTo>
                  <a:lnTo>
                    <a:pt x="1054" y="83"/>
                  </a:lnTo>
                  <a:lnTo>
                    <a:pt x="1068" y="82"/>
                  </a:lnTo>
                  <a:lnTo>
                    <a:pt x="1082" y="79"/>
                  </a:lnTo>
                  <a:lnTo>
                    <a:pt x="1097" y="76"/>
                  </a:lnTo>
                  <a:lnTo>
                    <a:pt x="1112" y="70"/>
                  </a:lnTo>
                  <a:lnTo>
                    <a:pt x="1128" y="65"/>
                  </a:lnTo>
                  <a:lnTo>
                    <a:pt x="1160" y="52"/>
                  </a:lnTo>
                  <a:lnTo>
                    <a:pt x="1195" y="41"/>
                  </a:lnTo>
                  <a:lnTo>
                    <a:pt x="1213" y="35"/>
                  </a:lnTo>
                  <a:lnTo>
                    <a:pt x="1232" y="31"/>
                  </a:lnTo>
                  <a:lnTo>
                    <a:pt x="1251" y="29"/>
                  </a:lnTo>
                  <a:lnTo>
                    <a:pt x="1271" y="28"/>
                  </a:lnTo>
                  <a:lnTo>
                    <a:pt x="1265" y="23"/>
                  </a:lnTo>
                  <a:lnTo>
                    <a:pt x="1248" y="15"/>
                  </a:lnTo>
                  <a:lnTo>
                    <a:pt x="1237" y="9"/>
                  </a:lnTo>
                  <a:lnTo>
                    <a:pt x="1225" y="5"/>
                  </a:lnTo>
                  <a:lnTo>
                    <a:pt x="1212" y="2"/>
                  </a:lnTo>
                  <a:lnTo>
                    <a:pt x="1199" y="0"/>
                  </a:lnTo>
                  <a:lnTo>
                    <a:pt x="1175" y="11"/>
                  </a:lnTo>
                  <a:lnTo>
                    <a:pt x="1160" y="17"/>
                  </a:lnTo>
                  <a:lnTo>
                    <a:pt x="1150" y="19"/>
                  </a:lnTo>
                  <a:lnTo>
                    <a:pt x="1142" y="19"/>
                  </a:lnTo>
                  <a:lnTo>
                    <a:pt x="1135" y="20"/>
                  </a:lnTo>
                  <a:lnTo>
                    <a:pt x="1124" y="21"/>
                  </a:lnTo>
                  <a:lnTo>
                    <a:pt x="1109" y="28"/>
                  </a:lnTo>
                  <a:lnTo>
                    <a:pt x="1085" y="39"/>
                  </a:lnTo>
                  <a:lnTo>
                    <a:pt x="1071" y="32"/>
                  </a:lnTo>
                  <a:lnTo>
                    <a:pt x="1057" y="26"/>
                  </a:lnTo>
                  <a:lnTo>
                    <a:pt x="1044" y="21"/>
                  </a:lnTo>
                  <a:lnTo>
                    <a:pt x="1030" y="17"/>
                  </a:lnTo>
                  <a:lnTo>
                    <a:pt x="1016" y="14"/>
                  </a:lnTo>
                  <a:lnTo>
                    <a:pt x="1002" y="11"/>
                  </a:lnTo>
                  <a:lnTo>
                    <a:pt x="988" y="10"/>
                  </a:lnTo>
                  <a:lnTo>
                    <a:pt x="974" y="10"/>
                  </a:lnTo>
                  <a:lnTo>
                    <a:pt x="960" y="10"/>
                  </a:lnTo>
                  <a:lnTo>
                    <a:pt x="946" y="11"/>
                  </a:lnTo>
                  <a:lnTo>
                    <a:pt x="932" y="14"/>
                  </a:lnTo>
                  <a:lnTo>
                    <a:pt x="918" y="17"/>
                  </a:lnTo>
                  <a:lnTo>
                    <a:pt x="904" y="21"/>
                  </a:lnTo>
                  <a:lnTo>
                    <a:pt x="889" y="26"/>
                  </a:lnTo>
                  <a:lnTo>
                    <a:pt x="874" y="32"/>
                  </a:lnTo>
                  <a:lnTo>
                    <a:pt x="860" y="39"/>
                  </a:lnTo>
                  <a:lnTo>
                    <a:pt x="849" y="35"/>
                  </a:lnTo>
                  <a:lnTo>
                    <a:pt x="837" y="32"/>
                  </a:lnTo>
                  <a:lnTo>
                    <a:pt x="824" y="31"/>
                  </a:lnTo>
                  <a:lnTo>
                    <a:pt x="810" y="29"/>
                  </a:lnTo>
                  <a:lnTo>
                    <a:pt x="779" y="28"/>
                  </a:lnTo>
                  <a:lnTo>
                    <a:pt x="745" y="28"/>
                  </a:lnTo>
                  <a:lnTo>
                    <a:pt x="709" y="30"/>
                  </a:lnTo>
                  <a:lnTo>
                    <a:pt x="672" y="33"/>
                  </a:lnTo>
                  <a:lnTo>
                    <a:pt x="633" y="38"/>
                  </a:lnTo>
                  <a:lnTo>
                    <a:pt x="593" y="43"/>
                  </a:lnTo>
                  <a:lnTo>
                    <a:pt x="512" y="54"/>
                  </a:lnTo>
                  <a:lnTo>
                    <a:pt x="434" y="65"/>
                  </a:lnTo>
                  <a:lnTo>
                    <a:pt x="395" y="69"/>
                  </a:lnTo>
                  <a:lnTo>
                    <a:pt x="360" y="74"/>
                  </a:lnTo>
                  <a:lnTo>
                    <a:pt x="328" y="76"/>
                  </a:lnTo>
                  <a:lnTo>
                    <a:pt x="297" y="77"/>
                  </a:lnTo>
                  <a:lnTo>
                    <a:pt x="315" y="92"/>
                  </a:lnTo>
                  <a:lnTo>
                    <a:pt x="338" y="111"/>
                  </a:lnTo>
                  <a:lnTo>
                    <a:pt x="364" y="130"/>
                  </a:lnTo>
                  <a:lnTo>
                    <a:pt x="392" y="151"/>
                  </a:lnTo>
                  <a:lnTo>
                    <a:pt x="420" y="172"/>
                  </a:lnTo>
                  <a:lnTo>
                    <a:pt x="447" y="191"/>
                  </a:lnTo>
                  <a:lnTo>
                    <a:pt x="470" y="209"/>
                  </a:lnTo>
                  <a:lnTo>
                    <a:pt x="487" y="225"/>
                  </a:lnTo>
                  <a:lnTo>
                    <a:pt x="465" y="233"/>
                  </a:lnTo>
                  <a:lnTo>
                    <a:pt x="442" y="244"/>
                  </a:lnTo>
                  <a:lnTo>
                    <a:pt x="419" y="256"/>
                  </a:lnTo>
                  <a:lnTo>
                    <a:pt x="394" y="270"/>
                  </a:lnTo>
                  <a:lnTo>
                    <a:pt x="342" y="300"/>
                  </a:lnTo>
                  <a:lnTo>
                    <a:pt x="285" y="332"/>
                  </a:lnTo>
                  <a:lnTo>
                    <a:pt x="255" y="348"/>
                  </a:lnTo>
                  <a:lnTo>
                    <a:pt x="223" y="363"/>
                  </a:lnTo>
                  <a:lnTo>
                    <a:pt x="189" y="376"/>
                  </a:lnTo>
                  <a:lnTo>
                    <a:pt x="154" y="388"/>
                  </a:lnTo>
                  <a:lnTo>
                    <a:pt x="137" y="393"/>
                  </a:lnTo>
                  <a:lnTo>
                    <a:pt x="118" y="398"/>
                  </a:lnTo>
                  <a:lnTo>
                    <a:pt x="100" y="402"/>
                  </a:lnTo>
                  <a:lnTo>
                    <a:pt x="81" y="405"/>
                  </a:lnTo>
                  <a:lnTo>
                    <a:pt x="62" y="407"/>
                  </a:lnTo>
                  <a:lnTo>
                    <a:pt x="41" y="410"/>
                  </a:lnTo>
                  <a:lnTo>
                    <a:pt x="21" y="411"/>
                  </a:lnTo>
                  <a:lnTo>
                    <a:pt x="0" y="41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5" name="Freeform 78"/>
            <p:cNvSpPr>
              <a:spLocks/>
            </p:cNvSpPr>
            <p:nvPr/>
          </p:nvSpPr>
          <p:spPr bwMode="auto">
            <a:xfrm>
              <a:off x="3552825" y="2270126"/>
              <a:ext cx="336550" cy="117475"/>
            </a:xfrm>
            <a:custGeom>
              <a:avLst/>
              <a:gdLst/>
              <a:ahLst/>
              <a:cxnLst>
                <a:cxn ang="0">
                  <a:pos x="34" y="417"/>
                </a:cxn>
                <a:cxn ang="0">
                  <a:pos x="94" y="436"/>
                </a:cxn>
                <a:cxn ang="0">
                  <a:pos x="149" y="447"/>
                </a:cxn>
                <a:cxn ang="0">
                  <a:pos x="198" y="429"/>
                </a:cxn>
                <a:cxn ang="0">
                  <a:pos x="299" y="407"/>
                </a:cxn>
                <a:cxn ang="0">
                  <a:pos x="362" y="389"/>
                </a:cxn>
                <a:cxn ang="0">
                  <a:pos x="417" y="363"/>
                </a:cxn>
                <a:cxn ang="0">
                  <a:pos x="456" y="340"/>
                </a:cxn>
                <a:cxn ang="0">
                  <a:pos x="477" y="344"/>
                </a:cxn>
                <a:cxn ang="0">
                  <a:pos x="520" y="363"/>
                </a:cxn>
                <a:cxn ang="0">
                  <a:pos x="547" y="372"/>
                </a:cxn>
                <a:cxn ang="0">
                  <a:pos x="673" y="263"/>
                </a:cxn>
                <a:cxn ang="0">
                  <a:pos x="765" y="255"/>
                </a:cxn>
                <a:cxn ang="0">
                  <a:pos x="833" y="232"/>
                </a:cxn>
                <a:cxn ang="0">
                  <a:pos x="887" y="196"/>
                </a:cxn>
                <a:cxn ang="0">
                  <a:pos x="937" y="149"/>
                </a:cxn>
                <a:cxn ang="0">
                  <a:pos x="1019" y="76"/>
                </a:cxn>
                <a:cxn ang="0">
                  <a:pos x="1040" y="82"/>
                </a:cxn>
                <a:cxn ang="0">
                  <a:pos x="1082" y="79"/>
                </a:cxn>
                <a:cxn ang="0">
                  <a:pos x="1128" y="65"/>
                </a:cxn>
                <a:cxn ang="0">
                  <a:pos x="1213" y="35"/>
                </a:cxn>
                <a:cxn ang="0">
                  <a:pos x="1271" y="28"/>
                </a:cxn>
                <a:cxn ang="0">
                  <a:pos x="1237" y="9"/>
                </a:cxn>
                <a:cxn ang="0">
                  <a:pos x="1199" y="0"/>
                </a:cxn>
                <a:cxn ang="0">
                  <a:pos x="1150" y="19"/>
                </a:cxn>
                <a:cxn ang="0">
                  <a:pos x="1124" y="21"/>
                </a:cxn>
                <a:cxn ang="0">
                  <a:pos x="1071" y="32"/>
                </a:cxn>
                <a:cxn ang="0">
                  <a:pos x="1030" y="17"/>
                </a:cxn>
                <a:cxn ang="0">
                  <a:pos x="988" y="10"/>
                </a:cxn>
                <a:cxn ang="0">
                  <a:pos x="946" y="11"/>
                </a:cxn>
                <a:cxn ang="0">
                  <a:pos x="904" y="21"/>
                </a:cxn>
                <a:cxn ang="0">
                  <a:pos x="860" y="39"/>
                </a:cxn>
                <a:cxn ang="0">
                  <a:pos x="824" y="31"/>
                </a:cxn>
                <a:cxn ang="0">
                  <a:pos x="745" y="28"/>
                </a:cxn>
                <a:cxn ang="0">
                  <a:pos x="633" y="38"/>
                </a:cxn>
                <a:cxn ang="0">
                  <a:pos x="434" y="65"/>
                </a:cxn>
                <a:cxn ang="0">
                  <a:pos x="328" y="76"/>
                </a:cxn>
                <a:cxn ang="0">
                  <a:pos x="338" y="111"/>
                </a:cxn>
                <a:cxn ang="0">
                  <a:pos x="420" y="172"/>
                </a:cxn>
                <a:cxn ang="0">
                  <a:pos x="487" y="225"/>
                </a:cxn>
                <a:cxn ang="0">
                  <a:pos x="419" y="256"/>
                </a:cxn>
                <a:cxn ang="0">
                  <a:pos x="285" y="332"/>
                </a:cxn>
                <a:cxn ang="0">
                  <a:pos x="189" y="376"/>
                </a:cxn>
                <a:cxn ang="0">
                  <a:pos x="118" y="398"/>
                </a:cxn>
                <a:cxn ang="0">
                  <a:pos x="62" y="407"/>
                </a:cxn>
                <a:cxn ang="0">
                  <a:pos x="0" y="412"/>
                </a:cxn>
              </a:cxnLst>
              <a:rect l="0" t="0" r="r" b="b"/>
              <a:pathLst>
                <a:path w="1271" h="447">
                  <a:moveTo>
                    <a:pt x="0" y="412"/>
                  </a:moveTo>
                  <a:lnTo>
                    <a:pt x="16" y="413"/>
                  </a:lnTo>
                  <a:lnTo>
                    <a:pt x="34" y="417"/>
                  </a:lnTo>
                  <a:lnTo>
                    <a:pt x="54" y="423"/>
                  </a:lnTo>
                  <a:lnTo>
                    <a:pt x="75" y="429"/>
                  </a:lnTo>
                  <a:lnTo>
                    <a:pt x="94" y="436"/>
                  </a:lnTo>
                  <a:lnTo>
                    <a:pt x="115" y="441"/>
                  </a:lnTo>
                  <a:lnTo>
                    <a:pt x="133" y="444"/>
                  </a:lnTo>
                  <a:lnTo>
                    <a:pt x="149" y="447"/>
                  </a:lnTo>
                  <a:lnTo>
                    <a:pt x="164" y="440"/>
                  </a:lnTo>
                  <a:lnTo>
                    <a:pt x="181" y="435"/>
                  </a:lnTo>
                  <a:lnTo>
                    <a:pt x="198" y="429"/>
                  </a:lnTo>
                  <a:lnTo>
                    <a:pt x="217" y="425"/>
                  </a:lnTo>
                  <a:lnTo>
                    <a:pt x="257" y="416"/>
                  </a:lnTo>
                  <a:lnTo>
                    <a:pt x="299" y="407"/>
                  </a:lnTo>
                  <a:lnTo>
                    <a:pt x="320" y="402"/>
                  </a:lnTo>
                  <a:lnTo>
                    <a:pt x="341" y="395"/>
                  </a:lnTo>
                  <a:lnTo>
                    <a:pt x="362" y="389"/>
                  </a:lnTo>
                  <a:lnTo>
                    <a:pt x="381" y="381"/>
                  </a:lnTo>
                  <a:lnTo>
                    <a:pt x="400" y="372"/>
                  </a:lnTo>
                  <a:lnTo>
                    <a:pt x="417" y="363"/>
                  </a:lnTo>
                  <a:lnTo>
                    <a:pt x="435" y="352"/>
                  </a:lnTo>
                  <a:lnTo>
                    <a:pt x="449" y="339"/>
                  </a:lnTo>
                  <a:lnTo>
                    <a:pt x="456" y="340"/>
                  </a:lnTo>
                  <a:lnTo>
                    <a:pt x="463" y="341"/>
                  </a:lnTo>
                  <a:lnTo>
                    <a:pt x="471" y="342"/>
                  </a:lnTo>
                  <a:lnTo>
                    <a:pt x="477" y="344"/>
                  </a:lnTo>
                  <a:lnTo>
                    <a:pt x="491" y="350"/>
                  </a:lnTo>
                  <a:lnTo>
                    <a:pt x="506" y="356"/>
                  </a:lnTo>
                  <a:lnTo>
                    <a:pt x="520" y="363"/>
                  </a:lnTo>
                  <a:lnTo>
                    <a:pt x="533" y="368"/>
                  </a:lnTo>
                  <a:lnTo>
                    <a:pt x="540" y="370"/>
                  </a:lnTo>
                  <a:lnTo>
                    <a:pt x="547" y="372"/>
                  </a:lnTo>
                  <a:lnTo>
                    <a:pt x="554" y="374"/>
                  </a:lnTo>
                  <a:lnTo>
                    <a:pt x="560" y="374"/>
                  </a:lnTo>
                  <a:lnTo>
                    <a:pt x="673" y="263"/>
                  </a:lnTo>
                  <a:lnTo>
                    <a:pt x="707" y="262"/>
                  </a:lnTo>
                  <a:lnTo>
                    <a:pt x="737" y="259"/>
                  </a:lnTo>
                  <a:lnTo>
                    <a:pt x="765" y="255"/>
                  </a:lnTo>
                  <a:lnTo>
                    <a:pt x="789" y="249"/>
                  </a:lnTo>
                  <a:lnTo>
                    <a:pt x="812" y="242"/>
                  </a:lnTo>
                  <a:lnTo>
                    <a:pt x="833" y="232"/>
                  </a:lnTo>
                  <a:lnTo>
                    <a:pt x="852" y="221"/>
                  </a:lnTo>
                  <a:lnTo>
                    <a:pt x="871" y="210"/>
                  </a:lnTo>
                  <a:lnTo>
                    <a:pt x="887" y="196"/>
                  </a:lnTo>
                  <a:lnTo>
                    <a:pt x="905" y="182"/>
                  </a:lnTo>
                  <a:lnTo>
                    <a:pt x="921" y="166"/>
                  </a:lnTo>
                  <a:lnTo>
                    <a:pt x="937" y="149"/>
                  </a:lnTo>
                  <a:lnTo>
                    <a:pt x="972" y="113"/>
                  </a:lnTo>
                  <a:lnTo>
                    <a:pt x="1013" y="72"/>
                  </a:lnTo>
                  <a:lnTo>
                    <a:pt x="1019" y="76"/>
                  </a:lnTo>
                  <a:lnTo>
                    <a:pt x="1026" y="79"/>
                  </a:lnTo>
                  <a:lnTo>
                    <a:pt x="1033" y="80"/>
                  </a:lnTo>
                  <a:lnTo>
                    <a:pt x="1040" y="82"/>
                  </a:lnTo>
                  <a:lnTo>
                    <a:pt x="1054" y="83"/>
                  </a:lnTo>
                  <a:lnTo>
                    <a:pt x="1068" y="82"/>
                  </a:lnTo>
                  <a:lnTo>
                    <a:pt x="1082" y="79"/>
                  </a:lnTo>
                  <a:lnTo>
                    <a:pt x="1097" y="76"/>
                  </a:lnTo>
                  <a:lnTo>
                    <a:pt x="1112" y="70"/>
                  </a:lnTo>
                  <a:lnTo>
                    <a:pt x="1128" y="65"/>
                  </a:lnTo>
                  <a:lnTo>
                    <a:pt x="1160" y="52"/>
                  </a:lnTo>
                  <a:lnTo>
                    <a:pt x="1195" y="41"/>
                  </a:lnTo>
                  <a:lnTo>
                    <a:pt x="1213" y="35"/>
                  </a:lnTo>
                  <a:lnTo>
                    <a:pt x="1232" y="31"/>
                  </a:lnTo>
                  <a:lnTo>
                    <a:pt x="1251" y="29"/>
                  </a:lnTo>
                  <a:lnTo>
                    <a:pt x="1271" y="28"/>
                  </a:lnTo>
                  <a:lnTo>
                    <a:pt x="1265" y="23"/>
                  </a:lnTo>
                  <a:lnTo>
                    <a:pt x="1248" y="15"/>
                  </a:lnTo>
                  <a:lnTo>
                    <a:pt x="1237" y="9"/>
                  </a:lnTo>
                  <a:lnTo>
                    <a:pt x="1225" y="5"/>
                  </a:lnTo>
                  <a:lnTo>
                    <a:pt x="1212" y="2"/>
                  </a:lnTo>
                  <a:lnTo>
                    <a:pt x="1199" y="0"/>
                  </a:lnTo>
                  <a:lnTo>
                    <a:pt x="1175" y="11"/>
                  </a:lnTo>
                  <a:lnTo>
                    <a:pt x="1160" y="17"/>
                  </a:lnTo>
                  <a:lnTo>
                    <a:pt x="1150" y="19"/>
                  </a:lnTo>
                  <a:lnTo>
                    <a:pt x="1142" y="19"/>
                  </a:lnTo>
                  <a:lnTo>
                    <a:pt x="1135" y="20"/>
                  </a:lnTo>
                  <a:lnTo>
                    <a:pt x="1124" y="21"/>
                  </a:lnTo>
                  <a:lnTo>
                    <a:pt x="1109" y="28"/>
                  </a:lnTo>
                  <a:lnTo>
                    <a:pt x="1085" y="39"/>
                  </a:lnTo>
                  <a:lnTo>
                    <a:pt x="1071" y="32"/>
                  </a:lnTo>
                  <a:lnTo>
                    <a:pt x="1057" y="26"/>
                  </a:lnTo>
                  <a:lnTo>
                    <a:pt x="1044" y="21"/>
                  </a:lnTo>
                  <a:lnTo>
                    <a:pt x="1030" y="17"/>
                  </a:lnTo>
                  <a:lnTo>
                    <a:pt x="1016" y="14"/>
                  </a:lnTo>
                  <a:lnTo>
                    <a:pt x="1002" y="11"/>
                  </a:lnTo>
                  <a:lnTo>
                    <a:pt x="988" y="10"/>
                  </a:lnTo>
                  <a:lnTo>
                    <a:pt x="974" y="10"/>
                  </a:lnTo>
                  <a:lnTo>
                    <a:pt x="960" y="10"/>
                  </a:lnTo>
                  <a:lnTo>
                    <a:pt x="946" y="11"/>
                  </a:lnTo>
                  <a:lnTo>
                    <a:pt x="932" y="14"/>
                  </a:lnTo>
                  <a:lnTo>
                    <a:pt x="918" y="17"/>
                  </a:lnTo>
                  <a:lnTo>
                    <a:pt x="904" y="21"/>
                  </a:lnTo>
                  <a:lnTo>
                    <a:pt x="889" y="26"/>
                  </a:lnTo>
                  <a:lnTo>
                    <a:pt x="874" y="32"/>
                  </a:lnTo>
                  <a:lnTo>
                    <a:pt x="860" y="39"/>
                  </a:lnTo>
                  <a:lnTo>
                    <a:pt x="849" y="35"/>
                  </a:lnTo>
                  <a:lnTo>
                    <a:pt x="837" y="32"/>
                  </a:lnTo>
                  <a:lnTo>
                    <a:pt x="824" y="31"/>
                  </a:lnTo>
                  <a:lnTo>
                    <a:pt x="810" y="29"/>
                  </a:lnTo>
                  <a:lnTo>
                    <a:pt x="779" y="28"/>
                  </a:lnTo>
                  <a:lnTo>
                    <a:pt x="745" y="28"/>
                  </a:lnTo>
                  <a:lnTo>
                    <a:pt x="709" y="30"/>
                  </a:lnTo>
                  <a:lnTo>
                    <a:pt x="672" y="33"/>
                  </a:lnTo>
                  <a:lnTo>
                    <a:pt x="633" y="38"/>
                  </a:lnTo>
                  <a:lnTo>
                    <a:pt x="593" y="43"/>
                  </a:lnTo>
                  <a:lnTo>
                    <a:pt x="512" y="54"/>
                  </a:lnTo>
                  <a:lnTo>
                    <a:pt x="434" y="65"/>
                  </a:lnTo>
                  <a:lnTo>
                    <a:pt x="395" y="69"/>
                  </a:lnTo>
                  <a:lnTo>
                    <a:pt x="360" y="74"/>
                  </a:lnTo>
                  <a:lnTo>
                    <a:pt x="328" y="76"/>
                  </a:lnTo>
                  <a:lnTo>
                    <a:pt x="297" y="77"/>
                  </a:lnTo>
                  <a:lnTo>
                    <a:pt x="315" y="92"/>
                  </a:lnTo>
                  <a:lnTo>
                    <a:pt x="338" y="111"/>
                  </a:lnTo>
                  <a:lnTo>
                    <a:pt x="364" y="130"/>
                  </a:lnTo>
                  <a:lnTo>
                    <a:pt x="392" y="151"/>
                  </a:lnTo>
                  <a:lnTo>
                    <a:pt x="420" y="172"/>
                  </a:lnTo>
                  <a:lnTo>
                    <a:pt x="447" y="191"/>
                  </a:lnTo>
                  <a:lnTo>
                    <a:pt x="470" y="209"/>
                  </a:lnTo>
                  <a:lnTo>
                    <a:pt x="487" y="225"/>
                  </a:lnTo>
                  <a:lnTo>
                    <a:pt x="465" y="233"/>
                  </a:lnTo>
                  <a:lnTo>
                    <a:pt x="442" y="244"/>
                  </a:lnTo>
                  <a:lnTo>
                    <a:pt x="419" y="256"/>
                  </a:lnTo>
                  <a:lnTo>
                    <a:pt x="394" y="270"/>
                  </a:lnTo>
                  <a:lnTo>
                    <a:pt x="342" y="300"/>
                  </a:lnTo>
                  <a:lnTo>
                    <a:pt x="285" y="332"/>
                  </a:lnTo>
                  <a:lnTo>
                    <a:pt x="255" y="348"/>
                  </a:lnTo>
                  <a:lnTo>
                    <a:pt x="223" y="363"/>
                  </a:lnTo>
                  <a:lnTo>
                    <a:pt x="189" y="376"/>
                  </a:lnTo>
                  <a:lnTo>
                    <a:pt x="154" y="388"/>
                  </a:lnTo>
                  <a:lnTo>
                    <a:pt x="137" y="393"/>
                  </a:lnTo>
                  <a:lnTo>
                    <a:pt x="118" y="398"/>
                  </a:lnTo>
                  <a:lnTo>
                    <a:pt x="100" y="402"/>
                  </a:lnTo>
                  <a:lnTo>
                    <a:pt x="81" y="405"/>
                  </a:lnTo>
                  <a:lnTo>
                    <a:pt x="62" y="407"/>
                  </a:lnTo>
                  <a:lnTo>
                    <a:pt x="41" y="410"/>
                  </a:lnTo>
                  <a:lnTo>
                    <a:pt x="21" y="411"/>
                  </a:lnTo>
                  <a:lnTo>
                    <a:pt x="0" y="412"/>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6" name="Freeform 79"/>
            <p:cNvSpPr>
              <a:spLocks/>
            </p:cNvSpPr>
            <p:nvPr/>
          </p:nvSpPr>
          <p:spPr bwMode="auto">
            <a:xfrm>
              <a:off x="3495675" y="2416176"/>
              <a:ext cx="225425" cy="160338"/>
            </a:xfrm>
            <a:custGeom>
              <a:avLst/>
              <a:gdLst/>
              <a:ahLst/>
              <a:cxnLst>
                <a:cxn ang="0">
                  <a:pos x="165" y="44"/>
                </a:cxn>
                <a:cxn ang="0">
                  <a:pos x="170" y="65"/>
                </a:cxn>
                <a:cxn ang="0">
                  <a:pos x="178" y="74"/>
                </a:cxn>
                <a:cxn ang="0">
                  <a:pos x="188" y="78"/>
                </a:cxn>
                <a:cxn ang="0">
                  <a:pos x="200" y="73"/>
                </a:cxn>
                <a:cxn ang="0">
                  <a:pos x="253" y="33"/>
                </a:cxn>
                <a:cxn ang="0">
                  <a:pos x="294" y="7"/>
                </a:cxn>
                <a:cxn ang="0">
                  <a:pos x="384" y="77"/>
                </a:cxn>
                <a:cxn ang="0">
                  <a:pos x="415" y="72"/>
                </a:cxn>
                <a:cxn ang="0">
                  <a:pos x="467" y="78"/>
                </a:cxn>
                <a:cxn ang="0">
                  <a:pos x="544" y="98"/>
                </a:cxn>
                <a:cxn ang="0">
                  <a:pos x="627" y="118"/>
                </a:cxn>
                <a:cxn ang="0">
                  <a:pos x="671" y="133"/>
                </a:cxn>
                <a:cxn ang="0">
                  <a:pos x="676" y="163"/>
                </a:cxn>
                <a:cxn ang="0">
                  <a:pos x="691" y="184"/>
                </a:cxn>
                <a:cxn ang="0">
                  <a:pos x="732" y="209"/>
                </a:cxn>
                <a:cxn ang="0">
                  <a:pos x="781" y="260"/>
                </a:cxn>
                <a:cxn ang="0">
                  <a:pos x="784" y="311"/>
                </a:cxn>
                <a:cxn ang="0">
                  <a:pos x="794" y="340"/>
                </a:cxn>
                <a:cxn ang="0">
                  <a:pos x="805" y="352"/>
                </a:cxn>
                <a:cxn ang="0">
                  <a:pos x="817" y="355"/>
                </a:cxn>
                <a:cxn ang="0">
                  <a:pos x="831" y="355"/>
                </a:cxn>
                <a:cxn ang="0">
                  <a:pos x="856" y="359"/>
                </a:cxn>
                <a:cxn ang="0">
                  <a:pos x="850" y="394"/>
                </a:cxn>
                <a:cxn ang="0">
                  <a:pos x="838" y="424"/>
                </a:cxn>
                <a:cxn ang="0">
                  <a:pos x="808" y="465"/>
                </a:cxn>
                <a:cxn ang="0">
                  <a:pos x="767" y="480"/>
                </a:cxn>
                <a:cxn ang="0">
                  <a:pos x="720" y="442"/>
                </a:cxn>
                <a:cxn ang="0">
                  <a:pos x="692" y="428"/>
                </a:cxn>
                <a:cxn ang="0">
                  <a:pos x="658" y="420"/>
                </a:cxn>
                <a:cxn ang="0">
                  <a:pos x="633" y="425"/>
                </a:cxn>
                <a:cxn ang="0">
                  <a:pos x="638" y="446"/>
                </a:cxn>
                <a:cxn ang="0">
                  <a:pos x="658" y="489"/>
                </a:cxn>
                <a:cxn ang="0">
                  <a:pos x="669" y="517"/>
                </a:cxn>
                <a:cxn ang="0">
                  <a:pos x="645" y="545"/>
                </a:cxn>
                <a:cxn ang="0">
                  <a:pos x="609" y="559"/>
                </a:cxn>
                <a:cxn ang="0">
                  <a:pos x="587" y="560"/>
                </a:cxn>
                <a:cxn ang="0">
                  <a:pos x="563" y="553"/>
                </a:cxn>
                <a:cxn ang="0">
                  <a:pos x="442" y="608"/>
                </a:cxn>
                <a:cxn ang="0">
                  <a:pos x="126" y="492"/>
                </a:cxn>
                <a:cxn ang="0">
                  <a:pos x="187" y="475"/>
                </a:cxn>
                <a:cxn ang="0">
                  <a:pos x="251" y="460"/>
                </a:cxn>
                <a:cxn ang="0">
                  <a:pos x="294" y="456"/>
                </a:cxn>
                <a:cxn ang="0">
                  <a:pos x="338" y="373"/>
                </a:cxn>
                <a:cxn ang="0">
                  <a:pos x="394" y="288"/>
                </a:cxn>
                <a:cxn ang="0">
                  <a:pos x="439" y="225"/>
                </a:cxn>
                <a:cxn ang="0">
                  <a:pos x="421" y="205"/>
                </a:cxn>
                <a:cxn ang="0">
                  <a:pos x="396" y="189"/>
                </a:cxn>
                <a:cxn ang="0">
                  <a:pos x="342" y="166"/>
                </a:cxn>
                <a:cxn ang="0">
                  <a:pos x="264" y="149"/>
                </a:cxn>
                <a:cxn ang="0">
                  <a:pos x="188" y="144"/>
                </a:cxn>
                <a:cxn ang="0">
                  <a:pos x="134" y="150"/>
                </a:cxn>
                <a:cxn ang="0">
                  <a:pos x="110" y="158"/>
                </a:cxn>
                <a:cxn ang="0">
                  <a:pos x="50" y="107"/>
                </a:cxn>
                <a:cxn ang="0">
                  <a:pos x="14" y="86"/>
                </a:cxn>
                <a:cxn ang="0">
                  <a:pos x="13" y="69"/>
                </a:cxn>
                <a:cxn ang="0">
                  <a:pos x="56" y="37"/>
                </a:cxn>
                <a:cxn ang="0">
                  <a:pos x="96" y="18"/>
                </a:cxn>
                <a:cxn ang="0">
                  <a:pos x="147" y="2"/>
                </a:cxn>
              </a:cxnLst>
              <a:rect l="0" t="0" r="r" b="b"/>
              <a:pathLst>
                <a:path w="856" h="608">
                  <a:moveTo>
                    <a:pt x="163" y="0"/>
                  </a:moveTo>
                  <a:lnTo>
                    <a:pt x="163" y="24"/>
                  </a:lnTo>
                  <a:lnTo>
                    <a:pt x="165" y="44"/>
                  </a:lnTo>
                  <a:lnTo>
                    <a:pt x="166" y="53"/>
                  </a:lnTo>
                  <a:lnTo>
                    <a:pt x="168" y="59"/>
                  </a:lnTo>
                  <a:lnTo>
                    <a:pt x="170" y="65"/>
                  </a:lnTo>
                  <a:lnTo>
                    <a:pt x="173" y="69"/>
                  </a:lnTo>
                  <a:lnTo>
                    <a:pt x="175" y="72"/>
                  </a:lnTo>
                  <a:lnTo>
                    <a:pt x="178" y="74"/>
                  </a:lnTo>
                  <a:lnTo>
                    <a:pt x="180" y="77"/>
                  </a:lnTo>
                  <a:lnTo>
                    <a:pt x="183" y="78"/>
                  </a:lnTo>
                  <a:lnTo>
                    <a:pt x="188" y="78"/>
                  </a:lnTo>
                  <a:lnTo>
                    <a:pt x="191" y="77"/>
                  </a:lnTo>
                  <a:lnTo>
                    <a:pt x="195" y="76"/>
                  </a:lnTo>
                  <a:lnTo>
                    <a:pt x="200" y="73"/>
                  </a:lnTo>
                  <a:lnTo>
                    <a:pt x="218" y="60"/>
                  </a:lnTo>
                  <a:lnTo>
                    <a:pt x="241" y="43"/>
                  </a:lnTo>
                  <a:lnTo>
                    <a:pt x="253" y="33"/>
                  </a:lnTo>
                  <a:lnTo>
                    <a:pt x="266" y="23"/>
                  </a:lnTo>
                  <a:lnTo>
                    <a:pt x="279" y="14"/>
                  </a:lnTo>
                  <a:lnTo>
                    <a:pt x="294" y="7"/>
                  </a:lnTo>
                  <a:lnTo>
                    <a:pt x="370" y="83"/>
                  </a:lnTo>
                  <a:lnTo>
                    <a:pt x="376" y="80"/>
                  </a:lnTo>
                  <a:lnTo>
                    <a:pt x="384" y="77"/>
                  </a:lnTo>
                  <a:lnTo>
                    <a:pt x="391" y="74"/>
                  </a:lnTo>
                  <a:lnTo>
                    <a:pt x="398" y="73"/>
                  </a:lnTo>
                  <a:lnTo>
                    <a:pt x="415" y="72"/>
                  </a:lnTo>
                  <a:lnTo>
                    <a:pt x="431" y="72"/>
                  </a:lnTo>
                  <a:lnTo>
                    <a:pt x="448" y="74"/>
                  </a:lnTo>
                  <a:lnTo>
                    <a:pt x="467" y="78"/>
                  </a:lnTo>
                  <a:lnTo>
                    <a:pt x="486" y="82"/>
                  </a:lnTo>
                  <a:lnTo>
                    <a:pt x="504" y="88"/>
                  </a:lnTo>
                  <a:lnTo>
                    <a:pt x="544" y="98"/>
                  </a:lnTo>
                  <a:lnTo>
                    <a:pt x="586" y="109"/>
                  </a:lnTo>
                  <a:lnTo>
                    <a:pt x="607" y="114"/>
                  </a:lnTo>
                  <a:lnTo>
                    <a:pt x="627" y="118"/>
                  </a:lnTo>
                  <a:lnTo>
                    <a:pt x="649" y="120"/>
                  </a:lnTo>
                  <a:lnTo>
                    <a:pt x="670" y="120"/>
                  </a:lnTo>
                  <a:lnTo>
                    <a:pt x="671" y="133"/>
                  </a:lnTo>
                  <a:lnTo>
                    <a:pt x="672" y="144"/>
                  </a:lnTo>
                  <a:lnTo>
                    <a:pt x="674" y="155"/>
                  </a:lnTo>
                  <a:lnTo>
                    <a:pt x="676" y="163"/>
                  </a:lnTo>
                  <a:lnTo>
                    <a:pt x="681" y="170"/>
                  </a:lnTo>
                  <a:lnTo>
                    <a:pt x="685" y="178"/>
                  </a:lnTo>
                  <a:lnTo>
                    <a:pt x="691" y="184"/>
                  </a:lnTo>
                  <a:lnTo>
                    <a:pt x="697" y="189"/>
                  </a:lnTo>
                  <a:lnTo>
                    <a:pt x="712" y="199"/>
                  </a:lnTo>
                  <a:lnTo>
                    <a:pt x="732" y="209"/>
                  </a:lnTo>
                  <a:lnTo>
                    <a:pt x="754" y="218"/>
                  </a:lnTo>
                  <a:lnTo>
                    <a:pt x="781" y="232"/>
                  </a:lnTo>
                  <a:lnTo>
                    <a:pt x="781" y="260"/>
                  </a:lnTo>
                  <a:lnTo>
                    <a:pt x="782" y="286"/>
                  </a:lnTo>
                  <a:lnTo>
                    <a:pt x="783" y="299"/>
                  </a:lnTo>
                  <a:lnTo>
                    <a:pt x="784" y="311"/>
                  </a:lnTo>
                  <a:lnTo>
                    <a:pt x="788" y="322"/>
                  </a:lnTo>
                  <a:lnTo>
                    <a:pt x="790" y="331"/>
                  </a:lnTo>
                  <a:lnTo>
                    <a:pt x="794" y="340"/>
                  </a:lnTo>
                  <a:lnTo>
                    <a:pt x="800" y="346"/>
                  </a:lnTo>
                  <a:lnTo>
                    <a:pt x="802" y="349"/>
                  </a:lnTo>
                  <a:lnTo>
                    <a:pt x="805" y="352"/>
                  </a:lnTo>
                  <a:lnTo>
                    <a:pt x="809" y="353"/>
                  </a:lnTo>
                  <a:lnTo>
                    <a:pt x="813" y="355"/>
                  </a:lnTo>
                  <a:lnTo>
                    <a:pt x="817" y="355"/>
                  </a:lnTo>
                  <a:lnTo>
                    <a:pt x="821" y="356"/>
                  </a:lnTo>
                  <a:lnTo>
                    <a:pt x="827" y="355"/>
                  </a:lnTo>
                  <a:lnTo>
                    <a:pt x="831" y="355"/>
                  </a:lnTo>
                  <a:lnTo>
                    <a:pt x="843" y="352"/>
                  </a:lnTo>
                  <a:lnTo>
                    <a:pt x="856" y="345"/>
                  </a:lnTo>
                  <a:lnTo>
                    <a:pt x="856" y="359"/>
                  </a:lnTo>
                  <a:lnTo>
                    <a:pt x="855" y="371"/>
                  </a:lnTo>
                  <a:lnTo>
                    <a:pt x="853" y="383"/>
                  </a:lnTo>
                  <a:lnTo>
                    <a:pt x="850" y="394"/>
                  </a:lnTo>
                  <a:lnTo>
                    <a:pt x="846" y="404"/>
                  </a:lnTo>
                  <a:lnTo>
                    <a:pt x="843" y="415"/>
                  </a:lnTo>
                  <a:lnTo>
                    <a:pt x="838" y="424"/>
                  </a:lnTo>
                  <a:lnTo>
                    <a:pt x="833" y="432"/>
                  </a:lnTo>
                  <a:lnTo>
                    <a:pt x="821" y="450"/>
                  </a:lnTo>
                  <a:lnTo>
                    <a:pt x="808" y="465"/>
                  </a:lnTo>
                  <a:lnTo>
                    <a:pt x="795" y="480"/>
                  </a:lnTo>
                  <a:lnTo>
                    <a:pt x="781" y="494"/>
                  </a:lnTo>
                  <a:lnTo>
                    <a:pt x="767" y="480"/>
                  </a:lnTo>
                  <a:lnTo>
                    <a:pt x="752" y="466"/>
                  </a:lnTo>
                  <a:lnTo>
                    <a:pt x="736" y="453"/>
                  </a:lnTo>
                  <a:lnTo>
                    <a:pt x="720" y="442"/>
                  </a:lnTo>
                  <a:lnTo>
                    <a:pt x="710" y="437"/>
                  </a:lnTo>
                  <a:lnTo>
                    <a:pt x="701" y="432"/>
                  </a:lnTo>
                  <a:lnTo>
                    <a:pt x="692" y="428"/>
                  </a:lnTo>
                  <a:lnTo>
                    <a:pt x="681" y="425"/>
                  </a:lnTo>
                  <a:lnTo>
                    <a:pt x="670" y="421"/>
                  </a:lnTo>
                  <a:lnTo>
                    <a:pt x="658" y="420"/>
                  </a:lnTo>
                  <a:lnTo>
                    <a:pt x="646" y="418"/>
                  </a:lnTo>
                  <a:lnTo>
                    <a:pt x="633" y="418"/>
                  </a:lnTo>
                  <a:lnTo>
                    <a:pt x="633" y="425"/>
                  </a:lnTo>
                  <a:lnTo>
                    <a:pt x="634" y="432"/>
                  </a:lnTo>
                  <a:lnTo>
                    <a:pt x="636" y="440"/>
                  </a:lnTo>
                  <a:lnTo>
                    <a:pt x="638" y="446"/>
                  </a:lnTo>
                  <a:lnTo>
                    <a:pt x="645" y="461"/>
                  </a:lnTo>
                  <a:lnTo>
                    <a:pt x="651" y="475"/>
                  </a:lnTo>
                  <a:lnTo>
                    <a:pt x="658" y="489"/>
                  </a:lnTo>
                  <a:lnTo>
                    <a:pt x="664" y="503"/>
                  </a:lnTo>
                  <a:lnTo>
                    <a:pt x="667" y="511"/>
                  </a:lnTo>
                  <a:lnTo>
                    <a:pt x="669" y="517"/>
                  </a:lnTo>
                  <a:lnTo>
                    <a:pt x="670" y="525"/>
                  </a:lnTo>
                  <a:lnTo>
                    <a:pt x="670" y="532"/>
                  </a:lnTo>
                  <a:lnTo>
                    <a:pt x="645" y="545"/>
                  </a:lnTo>
                  <a:lnTo>
                    <a:pt x="625" y="553"/>
                  </a:lnTo>
                  <a:lnTo>
                    <a:pt x="616" y="557"/>
                  </a:lnTo>
                  <a:lnTo>
                    <a:pt x="609" y="559"/>
                  </a:lnTo>
                  <a:lnTo>
                    <a:pt x="601" y="560"/>
                  </a:lnTo>
                  <a:lnTo>
                    <a:pt x="595" y="561"/>
                  </a:lnTo>
                  <a:lnTo>
                    <a:pt x="587" y="560"/>
                  </a:lnTo>
                  <a:lnTo>
                    <a:pt x="579" y="559"/>
                  </a:lnTo>
                  <a:lnTo>
                    <a:pt x="572" y="557"/>
                  </a:lnTo>
                  <a:lnTo>
                    <a:pt x="563" y="553"/>
                  </a:lnTo>
                  <a:lnTo>
                    <a:pt x="543" y="545"/>
                  </a:lnTo>
                  <a:lnTo>
                    <a:pt x="518" y="532"/>
                  </a:lnTo>
                  <a:lnTo>
                    <a:pt x="442" y="608"/>
                  </a:lnTo>
                  <a:lnTo>
                    <a:pt x="332" y="494"/>
                  </a:lnTo>
                  <a:lnTo>
                    <a:pt x="110" y="494"/>
                  </a:lnTo>
                  <a:lnTo>
                    <a:pt x="126" y="492"/>
                  </a:lnTo>
                  <a:lnTo>
                    <a:pt x="143" y="488"/>
                  </a:lnTo>
                  <a:lnTo>
                    <a:pt x="164" y="482"/>
                  </a:lnTo>
                  <a:lnTo>
                    <a:pt x="187" y="475"/>
                  </a:lnTo>
                  <a:lnTo>
                    <a:pt x="212" y="468"/>
                  </a:lnTo>
                  <a:lnTo>
                    <a:pt x="238" y="462"/>
                  </a:lnTo>
                  <a:lnTo>
                    <a:pt x="251" y="460"/>
                  </a:lnTo>
                  <a:lnTo>
                    <a:pt x="265" y="457"/>
                  </a:lnTo>
                  <a:lnTo>
                    <a:pt x="279" y="456"/>
                  </a:lnTo>
                  <a:lnTo>
                    <a:pt x="294" y="456"/>
                  </a:lnTo>
                  <a:lnTo>
                    <a:pt x="308" y="429"/>
                  </a:lnTo>
                  <a:lnTo>
                    <a:pt x="323" y="401"/>
                  </a:lnTo>
                  <a:lnTo>
                    <a:pt x="338" y="373"/>
                  </a:lnTo>
                  <a:lnTo>
                    <a:pt x="355" y="345"/>
                  </a:lnTo>
                  <a:lnTo>
                    <a:pt x="373" y="317"/>
                  </a:lnTo>
                  <a:lnTo>
                    <a:pt x="394" y="288"/>
                  </a:lnTo>
                  <a:lnTo>
                    <a:pt x="417" y="260"/>
                  </a:lnTo>
                  <a:lnTo>
                    <a:pt x="442" y="232"/>
                  </a:lnTo>
                  <a:lnTo>
                    <a:pt x="439" y="225"/>
                  </a:lnTo>
                  <a:lnTo>
                    <a:pt x="433" y="218"/>
                  </a:lnTo>
                  <a:lnTo>
                    <a:pt x="428" y="212"/>
                  </a:lnTo>
                  <a:lnTo>
                    <a:pt x="421" y="205"/>
                  </a:lnTo>
                  <a:lnTo>
                    <a:pt x="414" y="200"/>
                  </a:lnTo>
                  <a:lnTo>
                    <a:pt x="405" y="194"/>
                  </a:lnTo>
                  <a:lnTo>
                    <a:pt x="396" y="189"/>
                  </a:lnTo>
                  <a:lnTo>
                    <a:pt x="386" y="184"/>
                  </a:lnTo>
                  <a:lnTo>
                    <a:pt x="364" y="175"/>
                  </a:lnTo>
                  <a:lnTo>
                    <a:pt x="342" y="166"/>
                  </a:lnTo>
                  <a:lnTo>
                    <a:pt x="316" y="160"/>
                  </a:lnTo>
                  <a:lnTo>
                    <a:pt x="290" y="154"/>
                  </a:lnTo>
                  <a:lnTo>
                    <a:pt x="264" y="149"/>
                  </a:lnTo>
                  <a:lnTo>
                    <a:pt x="238" y="146"/>
                  </a:lnTo>
                  <a:lnTo>
                    <a:pt x="213" y="144"/>
                  </a:lnTo>
                  <a:lnTo>
                    <a:pt x="188" y="144"/>
                  </a:lnTo>
                  <a:lnTo>
                    <a:pt x="165" y="145"/>
                  </a:lnTo>
                  <a:lnTo>
                    <a:pt x="144" y="148"/>
                  </a:lnTo>
                  <a:lnTo>
                    <a:pt x="134" y="150"/>
                  </a:lnTo>
                  <a:lnTo>
                    <a:pt x="126" y="153"/>
                  </a:lnTo>
                  <a:lnTo>
                    <a:pt x="118" y="155"/>
                  </a:lnTo>
                  <a:lnTo>
                    <a:pt x="110" y="158"/>
                  </a:lnTo>
                  <a:lnTo>
                    <a:pt x="98" y="146"/>
                  </a:lnTo>
                  <a:lnTo>
                    <a:pt x="68" y="120"/>
                  </a:lnTo>
                  <a:lnTo>
                    <a:pt x="50" y="107"/>
                  </a:lnTo>
                  <a:lnTo>
                    <a:pt x="32" y="95"/>
                  </a:lnTo>
                  <a:lnTo>
                    <a:pt x="23" y="90"/>
                  </a:lnTo>
                  <a:lnTo>
                    <a:pt x="14" y="86"/>
                  </a:lnTo>
                  <a:lnTo>
                    <a:pt x="7" y="83"/>
                  </a:lnTo>
                  <a:lnTo>
                    <a:pt x="0" y="83"/>
                  </a:lnTo>
                  <a:lnTo>
                    <a:pt x="13" y="69"/>
                  </a:lnTo>
                  <a:lnTo>
                    <a:pt x="28" y="57"/>
                  </a:lnTo>
                  <a:lnTo>
                    <a:pt x="42" y="47"/>
                  </a:lnTo>
                  <a:lnTo>
                    <a:pt x="56" y="37"/>
                  </a:lnTo>
                  <a:lnTo>
                    <a:pt x="70" y="30"/>
                  </a:lnTo>
                  <a:lnTo>
                    <a:pt x="83" y="23"/>
                  </a:lnTo>
                  <a:lnTo>
                    <a:pt x="96" y="18"/>
                  </a:lnTo>
                  <a:lnTo>
                    <a:pt x="108" y="12"/>
                  </a:lnTo>
                  <a:lnTo>
                    <a:pt x="130" y="6"/>
                  </a:lnTo>
                  <a:lnTo>
                    <a:pt x="147" y="2"/>
                  </a:lnTo>
                  <a:lnTo>
                    <a:pt x="158" y="0"/>
                  </a:lnTo>
                  <a:lnTo>
                    <a:pt x="163"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7" name="Freeform 80"/>
            <p:cNvSpPr>
              <a:spLocks/>
            </p:cNvSpPr>
            <p:nvPr/>
          </p:nvSpPr>
          <p:spPr bwMode="auto">
            <a:xfrm>
              <a:off x="3495675" y="2416176"/>
              <a:ext cx="225425" cy="160338"/>
            </a:xfrm>
            <a:custGeom>
              <a:avLst/>
              <a:gdLst/>
              <a:ahLst/>
              <a:cxnLst>
                <a:cxn ang="0">
                  <a:pos x="165" y="44"/>
                </a:cxn>
                <a:cxn ang="0">
                  <a:pos x="170" y="65"/>
                </a:cxn>
                <a:cxn ang="0">
                  <a:pos x="178" y="74"/>
                </a:cxn>
                <a:cxn ang="0">
                  <a:pos x="188" y="78"/>
                </a:cxn>
                <a:cxn ang="0">
                  <a:pos x="200" y="73"/>
                </a:cxn>
                <a:cxn ang="0">
                  <a:pos x="253" y="33"/>
                </a:cxn>
                <a:cxn ang="0">
                  <a:pos x="294" y="7"/>
                </a:cxn>
                <a:cxn ang="0">
                  <a:pos x="384" y="77"/>
                </a:cxn>
                <a:cxn ang="0">
                  <a:pos x="415" y="72"/>
                </a:cxn>
                <a:cxn ang="0">
                  <a:pos x="467" y="78"/>
                </a:cxn>
                <a:cxn ang="0">
                  <a:pos x="544" y="98"/>
                </a:cxn>
                <a:cxn ang="0">
                  <a:pos x="627" y="118"/>
                </a:cxn>
                <a:cxn ang="0">
                  <a:pos x="671" y="133"/>
                </a:cxn>
                <a:cxn ang="0">
                  <a:pos x="676" y="163"/>
                </a:cxn>
                <a:cxn ang="0">
                  <a:pos x="691" y="184"/>
                </a:cxn>
                <a:cxn ang="0">
                  <a:pos x="732" y="209"/>
                </a:cxn>
                <a:cxn ang="0">
                  <a:pos x="781" y="260"/>
                </a:cxn>
                <a:cxn ang="0">
                  <a:pos x="784" y="311"/>
                </a:cxn>
                <a:cxn ang="0">
                  <a:pos x="794" y="340"/>
                </a:cxn>
                <a:cxn ang="0">
                  <a:pos x="805" y="352"/>
                </a:cxn>
                <a:cxn ang="0">
                  <a:pos x="817" y="355"/>
                </a:cxn>
                <a:cxn ang="0">
                  <a:pos x="831" y="355"/>
                </a:cxn>
                <a:cxn ang="0">
                  <a:pos x="856" y="359"/>
                </a:cxn>
                <a:cxn ang="0">
                  <a:pos x="850" y="394"/>
                </a:cxn>
                <a:cxn ang="0">
                  <a:pos x="838" y="424"/>
                </a:cxn>
                <a:cxn ang="0">
                  <a:pos x="808" y="465"/>
                </a:cxn>
                <a:cxn ang="0">
                  <a:pos x="767" y="480"/>
                </a:cxn>
                <a:cxn ang="0">
                  <a:pos x="720" y="442"/>
                </a:cxn>
                <a:cxn ang="0">
                  <a:pos x="692" y="428"/>
                </a:cxn>
                <a:cxn ang="0">
                  <a:pos x="658" y="420"/>
                </a:cxn>
                <a:cxn ang="0">
                  <a:pos x="633" y="425"/>
                </a:cxn>
                <a:cxn ang="0">
                  <a:pos x="638" y="446"/>
                </a:cxn>
                <a:cxn ang="0">
                  <a:pos x="658" y="489"/>
                </a:cxn>
                <a:cxn ang="0">
                  <a:pos x="669" y="517"/>
                </a:cxn>
                <a:cxn ang="0">
                  <a:pos x="645" y="545"/>
                </a:cxn>
                <a:cxn ang="0">
                  <a:pos x="609" y="559"/>
                </a:cxn>
                <a:cxn ang="0">
                  <a:pos x="587" y="560"/>
                </a:cxn>
                <a:cxn ang="0">
                  <a:pos x="563" y="553"/>
                </a:cxn>
                <a:cxn ang="0">
                  <a:pos x="442" y="608"/>
                </a:cxn>
                <a:cxn ang="0">
                  <a:pos x="126" y="492"/>
                </a:cxn>
                <a:cxn ang="0">
                  <a:pos x="187" y="475"/>
                </a:cxn>
                <a:cxn ang="0">
                  <a:pos x="251" y="460"/>
                </a:cxn>
                <a:cxn ang="0">
                  <a:pos x="294" y="456"/>
                </a:cxn>
                <a:cxn ang="0">
                  <a:pos x="338" y="373"/>
                </a:cxn>
                <a:cxn ang="0">
                  <a:pos x="394" y="288"/>
                </a:cxn>
                <a:cxn ang="0">
                  <a:pos x="439" y="225"/>
                </a:cxn>
                <a:cxn ang="0">
                  <a:pos x="421" y="205"/>
                </a:cxn>
                <a:cxn ang="0">
                  <a:pos x="396" y="189"/>
                </a:cxn>
                <a:cxn ang="0">
                  <a:pos x="342" y="166"/>
                </a:cxn>
                <a:cxn ang="0">
                  <a:pos x="264" y="149"/>
                </a:cxn>
                <a:cxn ang="0">
                  <a:pos x="188" y="144"/>
                </a:cxn>
                <a:cxn ang="0">
                  <a:pos x="134" y="150"/>
                </a:cxn>
                <a:cxn ang="0">
                  <a:pos x="110" y="158"/>
                </a:cxn>
                <a:cxn ang="0">
                  <a:pos x="50" y="107"/>
                </a:cxn>
                <a:cxn ang="0">
                  <a:pos x="14" y="86"/>
                </a:cxn>
                <a:cxn ang="0">
                  <a:pos x="13" y="69"/>
                </a:cxn>
                <a:cxn ang="0">
                  <a:pos x="56" y="37"/>
                </a:cxn>
                <a:cxn ang="0">
                  <a:pos x="96" y="18"/>
                </a:cxn>
                <a:cxn ang="0">
                  <a:pos x="147" y="2"/>
                </a:cxn>
              </a:cxnLst>
              <a:rect l="0" t="0" r="r" b="b"/>
              <a:pathLst>
                <a:path w="856" h="608">
                  <a:moveTo>
                    <a:pt x="163" y="0"/>
                  </a:moveTo>
                  <a:lnTo>
                    <a:pt x="163" y="24"/>
                  </a:lnTo>
                  <a:lnTo>
                    <a:pt x="165" y="44"/>
                  </a:lnTo>
                  <a:lnTo>
                    <a:pt x="166" y="53"/>
                  </a:lnTo>
                  <a:lnTo>
                    <a:pt x="168" y="59"/>
                  </a:lnTo>
                  <a:lnTo>
                    <a:pt x="170" y="65"/>
                  </a:lnTo>
                  <a:lnTo>
                    <a:pt x="173" y="69"/>
                  </a:lnTo>
                  <a:lnTo>
                    <a:pt x="175" y="72"/>
                  </a:lnTo>
                  <a:lnTo>
                    <a:pt x="178" y="74"/>
                  </a:lnTo>
                  <a:lnTo>
                    <a:pt x="180" y="77"/>
                  </a:lnTo>
                  <a:lnTo>
                    <a:pt x="183" y="78"/>
                  </a:lnTo>
                  <a:lnTo>
                    <a:pt x="188" y="78"/>
                  </a:lnTo>
                  <a:lnTo>
                    <a:pt x="191" y="77"/>
                  </a:lnTo>
                  <a:lnTo>
                    <a:pt x="195" y="76"/>
                  </a:lnTo>
                  <a:lnTo>
                    <a:pt x="200" y="73"/>
                  </a:lnTo>
                  <a:lnTo>
                    <a:pt x="218" y="60"/>
                  </a:lnTo>
                  <a:lnTo>
                    <a:pt x="241" y="43"/>
                  </a:lnTo>
                  <a:lnTo>
                    <a:pt x="253" y="33"/>
                  </a:lnTo>
                  <a:lnTo>
                    <a:pt x="266" y="23"/>
                  </a:lnTo>
                  <a:lnTo>
                    <a:pt x="279" y="14"/>
                  </a:lnTo>
                  <a:lnTo>
                    <a:pt x="294" y="7"/>
                  </a:lnTo>
                  <a:lnTo>
                    <a:pt x="370" y="83"/>
                  </a:lnTo>
                  <a:lnTo>
                    <a:pt x="376" y="80"/>
                  </a:lnTo>
                  <a:lnTo>
                    <a:pt x="384" y="77"/>
                  </a:lnTo>
                  <a:lnTo>
                    <a:pt x="391" y="74"/>
                  </a:lnTo>
                  <a:lnTo>
                    <a:pt x="398" y="73"/>
                  </a:lnTo>
                  <a:lnTo>
                    <a:pt x="415" y="72"/>
                  </a:lnTo>
                  <a:lnTo>
                    <a:pt x="431" y="72"/>
                  </a:lnTo>
                  <a:lnTo>
                    <a:pt x="448" y="74"/>
                  </a:lnTo>
                  <a:lnTo>
                    <a:pt x="467" y="78"/>
                  </a:lnTo>
                  <a:lnTo>
                    <a:pt x="486" y="82"/>
                  </a:lnTo>
                  <a:lnTo>
                    <a:pt x="504" y="88"/>
                  </a:lnTo>
                  <a:lnTo>
                    <a:pt x="544" y="98"/>
                  </a:lnTo>
                  <a:lnTo>
                    <a:pt x="586" y="109"/>
                  </a:lnTo>
                  <a:lnTo>
                    <a:pt x="607" y="114"/>
                  </a:lnTo>
                  <a:lnTo>
                    <a:pt x="627" y="118"/>
                  </a:lnTo>
                  <a:lnTo>
                    <a:pt x="649" y="120"/>
                  </a:lnTo>
                  <a:lnTo>
                    <a:pt x="670" y="120"/>
                  </a:lnTo>
                  <a:lnTo>
                    <a:pt x="671" y="133"/>
                  </a:lnTo>
                  <a:lnTo>
                    <a:pt x="672" y="144"/>
                  </a:lnTo>
                  <a:lnTo>
                    <a:pt x="674" y="155"/>
                  </a:lnTo>
                  <a:lnTo>
                    <a:pt x="676" y="163"/>
                  </a:lnTo>
                  <a:lnTo>
                    <a:pt x="681" y="170"/>
                  </a:lnTo>
                  <a:lnTo>
                    <a:pt x="685" y="178"/>
                  </a:lnTo>
                  <a:lnTo>
                    <a:pt x="691" y="184"/>
                  </a:lnTo>
                  <a:lnTo>
                    <a:pt x="697" y="189"/>
                  </a:lnTo>
                  <a:lnTo>
                    <a:pt x="712" y="199"/>
                  </a:lnTo>
                  <a:lnTo>
                    <a:pt x="732" y="209"/>
                  </a:lnTo>
                  <a:lnTo>
                    <a:pt x="754" y="218"/>
                  </a:lnTo>
                  <a:lnTo>
                    <a:pt x="781" y="232"/>
                  </a:lnTo>
                  <a:lnTo>
                    <a:pt x="781" y="260"/>
                  </a:lnTo>
                  <a:lnTo>
                    <a:pt x="782" y="286"/>
                  </a:lnTo>
                  <a:lnTo>
                    <a:pt x="783" y="299"/>
                  </a:lnTo>
                  <a:lnTo>
                    <a:pt x="784" y="311"/>
                  </a:lnTo>
                  <a:lnTo>
                    <a:pt x="788" y="322"/>
                  </a:lnTo>
                  <a:lnTo>
                    <a:pt x="790" y="331"/>
                  </a:lnTo>
                  <a:lnTo>
                    <a:pt x="794" y="340"/>
                  </a:lnTo>
                  <a:lnTo>
                    <a:pt x="800" y="346"/>
                  </a:lnTo>
                  <a:lnTo>
                    <a:pt x="802" y="349"/>
                  </a:lnTo>
                  <a:lnTo>
                    <a:pt x="805" y="352"/>
                  </a:lnTo>
                  <a:lnTo>
                    <a:pt x="809" y="353"/>
                  </a:lnTo>
                  <a:lnTo>
                    <a:pt x="813" y="355"/>
                  </a:lnTo>
                  <a:lnTo>
                    <a:pt x="817" y="355"/>
                  </a:lnTo>
                  <a:lnTo>
                    <a:pt x="821" y="356"/>
                  </a:lnTo>
                  <a:lnTo>
                    <a:pt x="827" y="355"/>
                  </a:lnTo>
                  <a:lnTo>
                    <a:pt x="831" y="355"/>
                  </a:lnTo>
                  <a:lnTo>
                    <a:pt x="843" y="352"/>
                  </a:lnTo>
                  <a:lnTo>
                    <a:pt x="856" y="345"/>
                  </a:lnTo>
                  <a:lnTo>
                    <a:pt x="856" y="359"/>
                  </a:lnTo>
                  <a:lnTo>
                    <a:pt x="855" y="371"/>
                  </a:lnTo>
                  <a:lnTo>
                    <a:pt x="853" y="383"/>
                  </a:lnTo>
                  <a:lnTo>
                    <a:pt x="850" y="394"/>
                  </a:lnTo>
                  <a:lnTo>
                    <a:pt x="846" y="404"/>
                  </a:lnTo>
                  <a:lnTo>
                    <a:pt x="843" y="415"/>
                  </a:lnTo>
                  <a:lnTo>
                    <a:pt x="838" y="424"/>
                  </a:lnTo>
                  <a:lnTo>
                    <a:pt x="833" y="432"/>
                  </a:lnTo>
                  <a:lnTo>
                    <a:pt x="821" y="450"/>
                  </a:lnTo>
                  <a:lnTo>
                    <a:pt x="808" y="465"/>
                  </a:lnTo>
                  <a:lnTo>
                    <a:pt x="795" y="480"/>
                  </a:lnTo>
                  <a:lnTo>
                    <a:pt x="781" y="494"/>
                  </a:lnTo>
                  <a:lnTo>
                    <a:pt x="767" y="480"/>
                  </a:lnTo>
                  <a:lnTo>
                    <a:pt x="752" y="466"/>
                  </a:lnTo>
                  <a:lnTo>
                    <a:pt x="736" y="453"/>
                  </a:lnTo>
                  <a:lnTo>
                    <a:pt x="720" y="442"/>
                  </a:lnTo>
                  <a:lnTo>
                    <a:pt x="710" y="437"/>
                  </a:lnTo>
                  <a:lnTo>
                    <a:pt x="701" y="432"/>
                  </a:lnTo>
                  <a:lnTo>
                    <a:pt x="692" y="428"/>
                  </a:lnTo>
                  <a:lnTo>
                    <a:pt x="681" y="425"/>
                  </a:lnTo>
                  <a:lnTo>
                    <a:pt x="670" y="421"/>
                  </a:lnTo>
                  <a:lnTo>
                    <a:pt x="658" y="420"/>
                  </a:lnTo>
                  <a:lnTo>
                    <a:pt x="646" y="418"/>
                  </a:lnTo>
                  <a:lnTo>
                    <a:pt x="633" y="418"/>
                  </a:lnTo>
                  <a:lnTo>
                    <a:pt x="633" y="425"/>
                  </a:lnTo>
                  <a:lnTo>
                    <a:pt x="634" y="432"/>
                  </a:lnTo>
                  <a:lnTo>
                    <a:pt x="636" y="440"/>
                  </a:lnTo>
                  <a:lnTo>
                    <a:pt x="638" y="446"/>
                  </a:lnTo>
                  <a:lnTo>
                    <a:pt x="645" y="461"/>
                  </a:lnTo>
                  <a:lnTo>
                    <a:pt x="651" y="475"/>
                  </a:lnTo>
                  <a:lnTo>
                    <a:pt x="658" y="489"/>
                  </a:lnTo>
                  <a:lnTo>
                    <a:pt x="664" y="503"/>
                  </a:lnTo>
                  <a:lnTo>
                    <a:pt x="667" y="511"/>
                  </a:lnTo>
                  <a:lnTo>
                    <a:pt x="669" y="517"/>
                  </a:lnTo>
                  <a:lnTo>
                    <a:pt x="670" y="525"/>
                  </a:lnTo>
                  <a:lnTo>
                    <a:pt x="670" y="532"/>
                  </a:lnTo>
                  <a:lnTo>
                    <a:pt x="645" y="545"/>
                  </a:lnTo>
                  <a:lnTo>
                    <a:pt x="625" y="553"/>
                  </a:lnTo>
                  <a:lnTo>
                    <a:pt x="616" y="557"/>
                  </a:lnTo>
                  <a:lnTo>
                    <a:pt x="609" y="559"/>
                  </a:lnTo>
                  <a:lnTo>
                    <a:pt x="601" y="560"/>
                  </a:lnTo>
                  <a:lnTo>
                    <a:pt x="595" y="561"/>
                  </a:lnTo>
                  <a:lnTo>
                    <a:pt x="587" y="560"/>
                  </a:lnTo>
                  <a:lnTo>
                    <a:pt x="579" y="559"/>
                  </a:lnTo>
                  <a:lnTo>
                    <a:pt x="572" y="557"/>
                  </a:lnTo>
                  <a:lnTo>
                    <a:pt x="563" y="553"/>
                  </a:lnTo>
                  <a:lnTo>
                    <a:pt x="543" y="545"/>
                  </a:lnTo>
                  <a:lnTo>
                    <a:pt x="518" y="532"/>
                  </a:lnTo>
                  <a:lnTo>
                    <a:pt x="442" y="608"/>
                  </a:lnTo>
                  <a:lnTo>
                    <a:pt x="332" y="494"/>
                  </a:lnTo>
                  <a:lnTo>
                    <a:pt x="110" y="494"/>
                  </a:lnTo>
                  <a:lnTo>
                    <a:pt x="126" y="492"/>
                  </a:lnTo>
                  <a:lnTo>
                    <a:pt x="143" y="488"/>
                  </a:lnTo>
                  <a:lnTo>
                    <a:pt x="164" y="482"/>
                  </a:lnTo>
                  <a:lnTo>
                    <a:pt x="187" y="475"/>
                  </a:lnTo>
                  <a:lnTo>
                    <a:pt x="212" y="468"/>
                  </a:lnTo>
                  <a:lnTo>
                    <a:pt x="238" y="462"/>
                  </a:lnTo>
                  <a:lnTo>
                    <a:pt x="251" y="460"/>
                  </a:lnTo>
                  <a:lnTo>
                    <a:pt x="265" y="457"/>
                  </a:lnTo>
                  <a:lnTo>
                    <a:pt x="279" y="456"/>
                  </a:lnTo>
                  <a:lnTo>
                    <a:pt x="294" y="456"/>
                  </a:lnTo>
                  <a:lnTo>
                    <a:pt x="308" y="429"/>
                  </a:lnTo>
                  <a:lnTo>
                    <a:pt x="323" y="401"/>
                  </a:lnTo>
                  <a:lnTo>
                    <a:pt x="338" y="373"/>
                  </a:lnTo>
                  <a:lnTo>
                    <a:pt x="355" y="345"/>
                  </a:lnTo>
                  <a:lnTo>
                    <a:pt x="373" y="317"/>
                  </a:lnTo>
                  <a:lnTo>
                    <a:pt x="394" y="288"/>
                  </a:lnTo>
                  <a:lnTo>
                    <a:pt x="417" y="260"/>
                  </a:lnTo>
                  <a:lnTo>
                    <a:pt x="442" y="232"/>
                  </a:lnTo>
                  <a:lnTo>
                    <a:pt x="439" y="225"/>
                  </a:lnTo>
                  <a:lnTo>
                    <a:pt x="433" y="218"/>
                  </a:lnTo>
                  <a:lnTo>
                    <a:pt x="428" y="212"/>
                  </a:lnTo>
                  <a:lnTo>
                    <a:pt x="421" y="205"/>
                  </a:lnTo>
                  <a:lnTo>
                    <a:pt x="414" y="200"/>
                  </a:lnTo>
                  <a:lnTo>
                    <a:pt x="405" y="194"/>
                  </a:lnTo>
                  <a:lnTo>
                    <a:pt x="396" y="189"/>
                  </a:lnTo>
                  <a:lnTo>
                    <a:pt x="386" y="184"/>
                  </a:lnTo>
                  <a:lnTo>
                    <a:pt x="364" y="175"/>
                  </a:lnTo>
                  <a:lnTo>
                    <a:pt x="342" y="166"/>
                  </a:lnTo>
                  <a:lnTo>
                    <a:pt x="316" y="160"/>
                  </a:lnTo>
                  <a:lnTo>
                    <a:pt x="290" y="154"/>
                  </a:lnTo>
                  <a:lnTo>
                    <a:pt x="264" y="149"/>
                  </a:lnTo>
                  <a:lnTo>
                    <a:pt x="238" y="146"/>
                  </a:lnTo>
                  <a:lnTo>
                    <a:pt x="213" y="144"/>
                  </a:lnTo>
                  <a:lnTo>
                    <a:pt x="188" y="144"/>
                  </a:lnTo>
                  <a:lnTo>
                    <a:pt x="165" y="145"/>
                  </a:lnTo>
                  <a:lnTo>
                    <a:pt x="144" y="148"/>
                  </a:lnTo>
                  <a:lnTo>
                    <a:pt x="134" y="150"/>
                  </a:lnTo>
                  <a:lnTo>
                    <a:pt x="126" y="153"/>
                  </a:lnTo>
                  <a:lnTo>
                    <a:pt x="118" y="155"/>
                  </a:lnTo>
                  <a:lnTo>
                    <a:pt x="110" y="158"/>
                  </a:lnTo>
                  <a:lnTo>
                    <a:pt x="98" y="146"/>
                  </a:lnTo>
                  <a:lnTo>
                    <a:pt x="68" y="120"/>
                  </a:lnTo>
                  <a:lnTo>
                    <a:pt x="50" y="107"/>
                  </a:lnTo>
                  <a:lnTo>
                    <a:pt x="32" y="95"/>
                  </a:lnTo>
                  <a:lnTo>
                    <a:pt x="23" y="90"/>
                  </a:lnTo>
                  <a:lnTo>
                    <a:pt x="14" y="86"/>
                  </a:lnTo>
                  <a:lnTo>
                    <a:pt x="7" y="83"/>
                  </a:lnTo>
                  <a:lnTo>
                    <a:pt x="0" y="83"/>
                  </a:lnTo>
                  <a:lnTo>
                    <a:pt x="13" y="69"/>
                  </a:lnTo>
                  <a:lnTo>
                    <a:pt x="28" y="57"/>
                  </a:lnTo>
                  <a:lnTo>
                    <a:pt x="42" y="47"/>
                  </a:lnTo>
                  <a:lnTo>
                    <a:pt x="56" y="37"/>
                  </a:lnTo>
                  <a:lnTo>
                    <a:pt x="70" y="30"/>
                  </a:lnTo>
                  <a:lnTo>
                    <a:pt x="83" y="23"/>
                  </a:lnTo>
                  <a:lnTo>
                    <a:pt x="96" y="18"/>
                  </a:lnTo>
                  <a:lnTo>
                    <a:pt x="108" y="12"/>
                  </a:lnTo>
                  <a:lnTo>
                    <a:pt x="130" y="6"/>
                  </a:lnTo>
                  <a:lnTo>
                    <a:pt x="147" y="2"/>
                  </a:lnTo>
                  <a:lnTo>
                    <a:pt x="158" y="0"/>
                  </a:lnTo>
                  <a:lnTo>
                    <a:pt x="163" y="0"/>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8" name="Freeform 81"/>
            <p:cNvSpPr>
              <a:spLocks/>
            </p:cNvSpPr>
            <p:nvPr/>
          </p:nvSpPr>
          <p:spPr bwMode="auto">
            <a:xfrm>
              <a:off x="3614738" y="2705101"/>
              <a:ext cx="87313" cy="79375"/>
            </a:xfrm>
            <a:custGeom>
              <a:avLst/>
              <a:gdLst/>
              <a:ahLst/>
              <a:cxnLst>
                <a:cxn ang="0">
                  <a:pos x="148" y="0"/>
                </a:cxn>
                <a:cxn ang="0">
                  <a:pos x="148" y="39"/>
                </a:cxn>
                <a:cxn ang="0">
                  <a:pos x="146" y="75"/>
                </a:cxn>
                <a:cxn ang="0">
                  <a:pos x="143" y="92"/>
                </a:cxn>
                <a:cxn ang="0">
                  <a:pos x="140" y="108"/>
                </a:cxn>
                <a:cxn ang="0">
                  <a:pos x="135" y="122"/>
                </a:cxn>
                <a:cxn ang="0">
                  <a:pos x="129" y="134"/>
                </a:cxn>
                <a:cxn ang="0">
                  <a:pos x="125" y="140"/>
                </a:cxn>
                <a:cxn ang="0">
                  <a:pos x="122" y="146"/>
                </a:cxn>
                <a:cxn ang="0">
                  <a:pos x="116" y="151"/>
                </a:cxn>
                <a:cxn ang="0">
                  <a:pos x="112" y="157"/>
                </a:cxn>
                <a:cxn ang="0">
                  <a:pos x="105" y="161"/>
                </a:cxn>
                <a:cxn ang="0">
                  <a:pos x="100" y="165"/>
                </a:cxn>
                <a:cxn ang="0">
                  <a:pos x="92" y="169"/>
                </a:cxn>
                <a:cxn ang="0">
                  <a:pos x="85" y="173"/>
                </a:cxn>
                <a:cxn ang="0">
                  <a:pos x="77" y="175"/>
                </a:cxn>
                <a:cxn ang="0">
                  <a:pos x="68" y="178"/>
                </a:cxn>
                <a:cxn ang="0">
                  <a:pos x="58" y="181"/>
                </a:cxn>
                <a:cxn ang="0">
                  <a:pos x="49" y="183"/>
                </a:cxn>
                <a:cxn ang="0">
                  <a:pos x="26" y="185"/>
                </a:cxn>
                <a:cxn ang="0">
                  <a:pos x="0" y="186"/>
                </a:cxn>
                <a:cxn ang="0">
                  <a:pos x="15" y="199"/>
                </a:cxn>
                <a:cxn ang="0">
                  <a:pos x="33" y="212"/>
                </a:cxn>
                <a:cxn ang="0">
                  <a:pos x="53" y="226"/>
                </a:cxn>
                <a:cxn ang="0">
                  <a:pos x="74" y="240"/>
                </a:cxn>
                <a:cxn ang="0">
                  <a:pos x="94" y="254"/>
                </a:cxn>
                <a:cxn ang="0">
                  <a:pos x="114" y="268"/>
                </a:cxn>
                <a:cxn ang="0">
                  <a:pos x="131" y="282"/>
                </a:cxn>
                <a:cxn ang="0">
                  <a:pos x="148" y="296"/>
                </a:cxn>
                <a:cxn ang="0">
                  <a:pos x="220" y="221"/>
                </a:cxn>
                <a:cxn ang="0">
                  <a:pos x="227" y="221"/>
                </a:cxn>
                <a:cxn ang="0">
                  <a:pos x="234" y="222"/>
                </a:cxn>
                <a:cxn ang="0">
                  <a:pos x="242" y="224"/>
                </a:cxn>
                <a:cxn ang="0">
                  <a:pos x="249" y="226"/>
                </a:cxn>
                <a:cxn ang="0">
                  <a:pos x="263" y="233"/>
                </a:cxn>
                <a:cxn ang="0">
                  <a:pos x="278" y="240"/>
                </a:cxn>
                <a:cxn ang="0">
                  <a:pos x="292" y="246"/>
                </a:cxn>
                <a:cxn ang="0">
                  <a:pos x="306" y="253"/>
                </a:cxn>
                <a:cxn ang="0">
                  <a:pos x="313" y="255"/>
                </a:cxn>
                <a:cxn ang="0">
                  <a:pos x="320" y="257"/>
                </a:cxn>
                <a:cxn ang="0">
                  <a:pos x="327" y="258"/>
                </a:cxn>
                <a:cxn ang="0">
                  <a:pos x="334" y="259"/>
                </a:cxn>
                <a:cxn ang="0">
                  <a:pos x="220" y="145"/>
                </a:cxn>
                <a:cxn ang="0">
                  <a:pos x="222" y="121"/>
                </a:cxn>
                <a:cxn ang="0">
                  <a:pos x="224" y="101"/>
                </a:cxn>
                <a:cxn ang="0">
                  <a:pos x="225" y="93"/>
                </a:cxn>
                <a:cxn ang="0">
                  <a:pos x="226" y="86"/>
                </a:cxn>
                <a:cxn ang="0">
                  <a:pos x="226" y="79"/>
                </a:cxn>
                <a:cxn ang="0">
                  <a:pos x="225" y="72"/>
                </a:cxn>
                <a:cxn ang="0">
                  <a:pos x="223" y="65"/>
                </a:cxn>
                <a:cxn ang="0">
                  <a:pos x="219" y="58"/>
                </a:cxn>
                <a:cxn ang="0">
                  <a:pos x="213" y="51"/>
                </a:cxn>
                <a:cxn ang="0">
                  <a:pos x="206" y="42"/>
                </a:cxn>
                <a:cxn ang="0">
                  <a:pos x="196" y="33"/>
                </a:cxn>
                <a:cxn ang="0">
                  <a:pos x="183" y="24"/>
                </a:cxn>
                <a:cxn ang="0">
                  <a:pos x="166" y="13"/>
                </a:cxn>
                <a:cxn ang="0">
                  <a:pos x="148" y="0"/>
                </a:cxn>
              </a:cxnLst>
              <a:rect l="0" t="0" r="r" b="b"/>
              <a:pathLst>
                <a:path w="334" h="296">
                  <a:moveTo>
                    <a:pt x="148" y="0"/>
                  </a:moveTo>
                  <a:lnTo>
                    <a:pt x="148" y="39"/>
                  </a:lnTo>
                  <a:lnTo>
                    <a:pt x="146" y="75"/>
                  </a:lnTo>
                  <a:lnTo>
                    <a:pt x="143" y="92"/>
                  </a:lnTo>
                  <a:lnTo>
                    <a:pt x="140" y="108"/>
                  </a:lnTo>
                  <a:lnTo>
                    <a:pt x="135" y="122"/>
                  </a:lnTo>
                  <a:lnTo>
                    <a:pt x="129" y="134"/>
                  </a:lnTo>
                  <a:lnTo>
                    <a:pt x="125" y="140"/>
                  </a:lnTo>
                  <a:lnTo>
                    <a:pt x="122" y="146"/>
                  </a:lnTo>
                  <a:lnTo>
                    <a:pt x="116" y="151"/>
                  </a:lnTo>
                  <a:lnTo>
                    <a:pt x="112" y="157"/>
                  </a:lnTo>
                  <a:lnTo>
                    <a:pt x="105" y="161"/>
                  </a:lnTo>
                  <a:lnTo>
                    <a:pt x="100" y="165"/>
                  </a:lnTo>
                  <a:lnTo>
                    <a:pt x="92" y="169"/>
                  </a:lnTo>
                  <a:lnTo>
                    <a:pt x="85" y="173"/>
                  </a:lnTo>
                  <a:lnTo>
                    <a:pt x="77" y="175"/>
                  </a:lnTo>
                  <a:lnTo>
                    <a:pt x="68" y="178"/>
                  </a:lnTo>
                  <a:lnTo>
                    <a:pt x="58" y="181"/>
                  </a:lnTo>
                  <a:lnTo>
                    <a:pt x="49" y="183"/>
                  </a:lnTo>
                  <a:lnTo>
                    <a:pt x="26" y="185"/>
                  </a:lnTo>
                  <a:lnTo>
                    <a:pt x="0" y="186"/>
                  </a:lnTo>
                  <a:lnTo>
                    <a:pt x="15" y="199"/>
                  </a:lnTo>
                  <a:lnTo>
                    <a:pt x="33" y="212"/>
                  </a:lnTo>
                  <a:lnTo>
                    <a:pt x="53" y="226"/>
                  </a:lnTo>
                  <a:lnTo>
                    <a:pt x="74" y="240"/>
                  </a:lnTo>
                  <a:lnTo>
                    <a:pt x="94" y="254"/>
                  </a:lnTo>
                  <a:lnTo>
                    <a:pt x="114" y="268"/>
                  </a:lnTo>
                  <a:lnTo>
                    <a:pt x="131" y="282"/>
                  </a:lnTo>
                  <a:lnTo>
                    <a:pt x="148" y="296"/>
                  </a:lnTo>
                  <a:lnTo>
                    <a:pt x="220" y="221"/>
                  </a:lnTo>
                  <a:lnTo>
                    <a:pt x="227" y="221"/>
                  </a:lnTo>
                  <a:lnTo>
                    <a:pt x="234" y="222"/>
                  </a:lnTo>
                  <a:lnTo>
                    <a:pt x="242" y="224"/>
                  </a:lnTo>
                  <a:lnTo>
                    <a:pt x="249" y="226"/>
                  </a:lnTo>
                  <a:lnTo>
                    <a:pt x="263" y="233"/>
                  </a:lnTo>
                  <a:lnTo>
                    <a:pt x="278" y="240"/>
                  </a:lnTo>
                  <a:lnTo>
                    <a:pt x="292" y="246"/>
                  </a:lnTo>
                  <a:lnTo>
                    <a:pt x="306" y="253"/>
                  </a:lnTo>
                  <a:lnTo>
                    <a:pt x="313" y="255"/>
                  </a:lnTo>
                  <a:lnTo>
                    <a:pt x="320" y="257"/>
                  </a:lnTo>
                  <a:lnTo>
                    <a:pt x="327" y="258"/>
                  </a:lnTo>
                  <a:lnTo>
                    <a:pt x="334" y="259"/>
                  </a:lnTo>
                  <a:lnTo>
                    <a:pt x="220" y="145"/>
                  </a:lnTo>
                  <a:lnTo>
                    <a:pt x="222" y="121"/>
                  </a:lnTo>
                  <a:lnTo>
                    <a:pt x="224" y="101"/>
                  </a:lnTo>
                  <a:lnTo>
                    <a:pt x="225" y="93"/>
                  </a:lnTo>
                  <a:lnTo>
                    <a:pt x="226" y="86"/>
                  </a:lnTo>
                  <a:lnTo>
                    <a:pt x="226" y="79"/>
                  </a:lnTo>
                  <a:lnTo>
                    <a:pt x="225" y="72"/>
                  </a:lnTo>
                  <a:lnTo>
                    <a:pt x="223" y="65"/>
                  </a:lnTo>
                  <a:lnTo>
                    <a:pt x="219" y="58"/>
                  </a:lnTo>
                  <a:lnTo>
                    <a:pt x="213" y="51"/>
                  </a:lnTo>
                  <a:lnTo>
                    <a:pt x="206" y="42"/>
                  </a:lnTo>
                  <a:lnTo>
                    <a:pt x="196" y="33"/>
                  </a:lnTo>
                  <a:lnTo>
                    <a:pt x="183" y="24"/>
                  </a:lnTo>
                  <a:lnTo>
                    <a:pt x="166" y="13"/>
                  </a:lnTo>
                  <a:lnTo>
                    <a:pt x="14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9" name="Freeform 82"/>
            <p:cNvSpPr>
              <a:spLocks/>
            </p:cNvSpPr>
            <p:nvPr/>
          </p:nvSpPr>
          <p:spPr bwMode="auto">
            <a:xfrm>
              <a:off x="3614738" y="2705101"/>
              <a:ext cx="87313" cy="79375"/>
            </a:xfrm>
            <a:custGeom>
              <a:avLst/>
              <a:gdLst/>
              <a:ahLst/>
              <a:cxnLst>
                <a:cxn ang="0">
                  <a:pos x="148" y="0"/>
                </a:cxn>
                <a:cxn ang="0">
                  <a:pos x="148" y="39"/>
                </a:cxn>
                <a:cxn ang="0">
                  <a:pos x="146" y="75"/>
                </a:cxn>
                <a:cxn ang="0">
                  <a:pos x="143" y="92"/>
                </a:cxn>
                <a:cxn ang="0">
                  <a:pos x="140" y="108"/>
                </a:cxn>
                <a:cxn ang="0">
                  <a:pos x="135" y="122"/>
                </a:cxn>
                <a:cxn ang="0">
                  <a:pos x="129" y="134"/>
                </a:cxn>
                <a:cxn ang="0">
                  <a:pos x="125" y="140"/>
                </a:cxn>
                <a:cxn ang="0">
                  <a:pos x="122" y="146"/>
                </a:cxn>
                <a:cxn ang="0">
                  <a:pos x="116" y="151"/>
                </a:cxn>
                <a:cxn ang="0">
                  <a:pos x="112" y="157"/>
                </a:cxn>
                <a:cxn ang="0">
                  <a:pos x="105" y="161"/>
                </a:cxn>
                <a:cxn ang="0">
                  <a:pos x="100" y="165"/>
                </a:cxn>
                <a:cxn ang="0">
                  <a:pos x="92" y="169"/>
                </a:cxn>
                <a:cxn ang="0">
                  <a:pos x="85" y="173"/>
                </a:cxn>
                <a:cxn ang="0">
                  <a:pos x="77" y="175"/>
                </a:cxn>
                <a:cxn ang="0">
                  <a:pos x="68" y="178"/>
                </a:cxn>
                <a:cxn ang="0">
                  <a:pos x="58" y="181"/>
                </a:cxn>
                <a:cxn ang="0">
                  <a:pos x="49" y="183"/>
                </a:cxn>
                <a:cxn ang="0">
                  <a:pos x="26" y="185"/>
                </a:cxn>
                <a:cxn ang="0">
                  <a:pos x="0" y="186"/>
                </a:cxn>
                <a:cxn ang="0">
                  <a:pos x="15" y="199"/>
                </a:cxn>
                <a:cxn ang="0">
                  <a:pos x="33" y="212"/>
                </a:cxn>
                <a:cxn ang="0">
                  <a:pos x="53" y="226"/>
                </a:cxn>
                <a:cxn ang="0">
                  <a:pos x="74" y="240"/>
                </a:cxn>
                <a:cxn ang="0">
                  <a:pos x="94" y="254"/>
                </a:cxn>
                <a:cxn ang="0">
                  <a:pos x="114" y="268"/>
                </a:cxn>
                <a:cxn ang="0">
                  <a:pos x="131" y="282"/>
                </a:cxn>
                <a:cxn ang="0">
                  <a:pos x="148" y="296"/>
                </a:cxn>
                <a:cxn ang="0">
                  <a:pos x="220" y="221"/>
                </a:cxn>
                <a:cxn ang="0">
                  <a:pos x="227" y="221"/>
                </a:cxn>
                <a:cxn ang="0">
                  <a:pos x="234" y="222"/>
                </a:cxn>
                <a:cxn ang="0">
                  <a:pos x="242" y="224"/>
                </a:cxn>
                <a:cxn ang="0">
                  <a:pos x="249" y="226"/>
                </a:cxn>
                <a:cxn ang="0">
                  <a:pos x="263" y="233"/>
                </a:cxn>
                <a:cxn ang="0">
                  <a:pos x="278" y="240"/>
                </a:cxn>
                <a:cxn ang="0">
                  <a:pos x="292" y="246"/>
                </a:cxn>
                <a:cxn ang="0">
                  <a:pos x="306" y="253"/>
                </a:cxn>
                <a:cxn ang="0">
                  <a:pos x="313" y="255"/>
                </a:cxn>
                <a:cxn ang="0">
                  <a:pos x="320" y="257"/>
                </a:cxn>
                <a:cxn ang="0">
                  <a:pos x="327" y="258"/>
                </a:cxn>
                <a:cxn ang="0">
                  <a:pos x="334" y="259"/>
                </a:cxn>
                <a:cxn ang="0">
                  <a:pos x="220" y="145"/>
                </a:cxn>
                <a:cxn ang="0">
                  <a:pos x="222" y="121"/>
                </a:cxn>
                <a:cxn ang="0">
                  <a:pos x="224" y="101"/>
                </a:cxn>
                <a:cxn ang="0">
                  <a:pos x="225" y="93"/>
                </a:cxn>
                <a:cxn ang="0">
                  <a:pos x="226" y="86"/>
                </a:cxn>
                <a:cxn ang="0">
                  <a:pos x="226" y="79"/>
                </a:cxn>
                <a:cxn ang="0">
                  <a:pos x="225" y="72"/>
                </a:cxn>
                <a:cxn ang="0">
                  <a:pos x="223" y="65"/>
                </a:cxn>
                <a:cxn ang="0">
                  <a:pos x="219" y="58"/>
                </a:cxn>
                <a:cxn ang="0">
                  <a:pos x="213" y="51"/>
                </a:cxn>
                <a:cxn ang="0">
                  <a:pos x="206" y="42"/>
                </a:cxn>
                <a:cxn ang="0">
                  <a:pos x="196" y="33"/>
                </a:cxn>
                <a:cxn ang="0">
                  <a:pos x="183" y="24"/>
                </a:cxn>
                <a:cxn ang="0">
                  <a:pos x="166" y="13"/>
                </a:cxn>
                <a:cxn ang="0">
                  <a:pos x="148" y="0"/>
                </a:cxn>
              </a:cxnLst>
              <a:rect l="0" t="0" r="r" b="b"/>
              <a:pathLst>
                <a:path w="334" h="296">
                  <a:moveTo>
                    <a:pt x="148" y="0"/>
                  </a:moveTo>
                  <a:lnTo>
                    <a:pt x="148" y="39"/>
                  </a:lnTo>
                  <a:lnTo>
                    <a:pt x="146" y="75"/>
                  </a:lnTo>
                  <a:lnTo>
                    <a:pt x="143" y="92"/>
                  </a:lnTo>
                  <a:lnTo>
                    <a:pt x="140" y="108"/>
                  </a:lnTo>
                  <a:lnTo>
                    <a:pt x="135" y="122"/>
                  </a:lnTo>
                  <a:lnTo>
                    <a:pt x="129" y="134"/>
                  </a:lnTo>
                  <a:lnTo>
                    <a:pt x="125" y="140"/>
                  </a:lnTo>
                  <a:lnTo>
                    <a:pt x="122" y="146"/>
                  </a:lnTo>
                  <a:lnTo>
                    <a:pt x="116" y="151"/>
                  </a:lnTo>
                  <a:lnTo>
                    <a:pt x="112" y="157"/>
                  </a:lnTo>
                  <a:lnTo>
                    <a:pt x="105" y="161"/>
                  </a:lnTo>
                  <a:lnTo>
                    <a:pt x="100" y="165"/>
                  </a:lnTo>
                  <a:lnTo>
                    <a:pt x="92" y="169"/>
                  </a:lnTo>
                  <a:lnTo>
                    <a:pt x="85" y="173"/>
                  </a:lnTo>
                  <a:lnTo>
                    <a:pt x="77" y="175"/>
                  </a:lnTo>
                  <a:lnTo>
                    <a:pt x="68" y="178"/>
                  </a:lnTo>
                  <a:lnTo>
                    <a:pt x="58" y="181"/>
                  </a:lnTo>
                  <a:lnTo>
                    <a:pt x="49" y="183"/>
                  </a:lnTo>
                  <a:lnTo>
                    <a:pt x="26" y="185"/>
                  </a:lnTo>
                  <a:lnTo>
                    <a:pt x="0" y="186"/>
                  </a:lnTo>
                  <a:lnTo>
                    <a:pt x="15" y="199"/>
                  </a:lnTo>
                  <a:lnTo>
                    <a:pt x="33" y="212"/>
                  </a:lnTo>
                  <a:lnTo>
                    <a:pt x="53" y="226"/>
                  </a:lnTo>
                  <a:lnTo>
                    <a:pt x="74" y="240"/>
                  </a:lnTo>
                  <a:lnTo>
                    <a:pt x="94" y="254"/>
                  </a:lnTo>
                  <a:lnTo>
                    <a:pt x="114" y="268"/>
                  </a:lnTo>
                  <a:lnTo>
                    <a:pt x="131" y="282"/>
                  </a:lnTo>
                  <a:lnTo>
                    <a:pt x="148" y="296"/>
                  </a:lnTo>
                  <a:lnTo>
                    <a:pt x="220" y="221"/>
                  </a:lnTo>
                  <a:lnTo>
                    <a:pt x="227" y="221"/>
                  </a:lnTo>
                  <a:lnTo>
                    <a:pt x="234" y="222"/>
                  </a:lnTo>
                  <a:lnTo>
                    <a:pt x="242" y="224"/>
                  </a:lnTo>
                  <a:lnTo>
                    <a:pt x="249" y="226"/>
                  </a:lnTo>
                  <a:lnTo>
                    <a:pt x="263" y="233"/>
                  </a:lnTo>
                  <a:lnTo>
                    <a:pt x="278" y="240"/>
                  </a:lnTo>
                  <a:lnTo>
                    <a:pt x="292" y="246"/>
                  </a:lnTo>
                  <a:lnTo>
                    <a:pt x="306" y="253"/>
                  </a:lnTo>
                  <a:lnTo>
                    <a:pt x="313" y="255"/>
                  </a:lnTo>
                  <a:lnTo>
                    <a:pt x="320" y="257"/>
                  </a:lnTo>
                  <a:lnTo>
                    <a:pt x="327" y="258"/>
                  </a:lnTo>
                  <a:lnTo>
                    <a:pt x="334" y="259"/>
                  </a:lnTo>
                  <a:lnTo>
                    <a:pt x="220" y="145"/>
                  </a:lnTo>
                  <a:lnTo>
                    <a:pt x="222" y="121"/>
                  </a:lnTo>
                  <a:lnTo>
                    <a:pt x="224" y="101"/>
                  </a:lnTo>
                  <a:lnTo>
                    <a:pt x="225" y="93"/>
                  </a:lnTo>
                  <a:lnTo>
                    <a:pt x="226" y="86"/>
                  </a:lnTo>
                  <a:lnTo>
                    <a:pt x="226" y="79"/>
                  </a:lnTo>
                  <a:lnTo>
                    <a:pt x="225" y="72"/>
                  </a:lnTo>
                  <a:lnTo>
                    <a:pt x="223" y="65"/>
                  </a:lnTo>
                  <a:lnTo>
                    <a:pt x="219" y="58"/>
                  </a:lnTo>
                  <a:lnTo>
                    <a:pt x="213" y="51"/>
                  </a:lnTo>
                  <a:lnTo>
                    <a:pt x="206" y="42"/>
                  </a:lnTo>
                  <a:lnTo>
                    <a:pt x="196" y="33"/>
                  </a:lnTo>
                  <a:lnTo>
                    <a:pt x="183" y="24"/>
                  </a:lnTo>
                  <a:lnTo>
                    <a:pt x="166" y="13"/>
                  </a:lnTo>
                  <a:lnTo>
                    <a:pt x="148" y="0"/>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0" name="Freeform 83"/>
            <p:cNvSpPr>
              <a:spLocks/>
            </p:cNvSpPr>
            <p:nvPr/>
          </p:nvSpPr>
          <p:spPr bwMode="auto">
            <a:xfrm>
              <a:off x="3167063" y="2743201"/>
              <a:ext cx="168275" cy="111125"/>
            </a:xfrm>
            <a:custGeom>
              <a:avLst/>
              <a:gdLst/>
              <a:ahLst/>
              <a:cxnLst>
                <a:cxn ang="0">
                  <a:pos x="14" y="127"/>
                </a:cxn>
                <a:cxn ang="0">
                  <a:pos x="41" y="129"/>
                </a:cxn>
                <a:cxn ang="0">
                  <a:pos x="81" y="137"/>
                </a:cxn>
                <a:cxn ang="0">
                  <a:pos x="130" y="150"/>
                </a:cxn>
                <a:cxn ang="0">
                  <a:pos x="171" y="160"/>
                </a:cxn>
                <a:cxn ang="0">
                  <a:pos x="160" y="189"/>
                </a:cxn>
                <a:cxn ang="0">
                  <a:pos x="121" y="232"/>
                </a:cxn>
                <a:cxn ang="0">
                  <a:pos x="99" y="261"/>
                </a:cxn>
                <a:cxn ang="0">
                  <a:pos x="81" y="293"/>
                </a:cxn>
                <a:cxn ang="0">
                  <a:pos x="69" y="327"/>
                </a:cxn>
                <a:cxn ang="0">
                  <a:pos x="64" y="362"/>
                </a:cxn>
                <a:cxn ang="0">
                  <a:pos x="66" y="391"/>
                </a:cxn>
                <a:cxn ang="0">
                  <a:pos x="69" y="411"/>
                </a:cxn>
                <a:cxn ang="0">
                  <a:pos x="87" y="414"/>
                </a:cxn>
                <a:cxn ang="0">
                  <a:pos x="112" y="398"/>
                </a:cxn>
                <a:cxn ang="0">
                  <a:pos x="135" y="378"/>
                </a:cxn>
                <a:cxn ang="0">
                  <a:pos x="157" y="355"/>
                </a:cxn>
                <a:cxn ang="0">
                  <a:pos x="189" y="318"/>
                </a:cxn>
                <a:cxn ang="0">
                  <a:pos x="236" y="262"/>
                </a:cxn>
                <a:cxn ang="0">
                  <a:pos x="270" y="234"/>
                </a:cxn>
                <a:cxn ang="0">
                  <a:pos x="284" y="231"/>
                </a:cxn>
                <a:cxn ang="0">
                  <a:pos x="305" y="223"/>
                </a:cxn>
                <a:cxn ang="0">
                  <a:pos x="333" y="211"/>
                </a:cxn>
                <a:cxn ang="0">
                  <a:pos x="354" y="202"/>
                </a:cxn>
                <a:cxn ang="0">
                  <a:pos x="367" y="200"/>
                </a:cxn>
                <a:cxn ang="0">
                  <a:pos x="301" y="272"/>
                </a:cxn>
                <a:cxn ang="0">
                  <a:pos x="311" y="297"/>
                </a:cxn>
                <a:cxn ang="0">
                  <a:pos x="317" y="317"/>
                </a:cxn>
                <a:cxn ang="0">
                  <a:pos x="317" y="333"/>
                </a:cxn>
                <a:cxn ang="0">
                  <a:pos x="315" y="347"/>
                </a:cxn>
                <a:cxn ang="0">
                  <a:pos x="306" y="378"/>
                </a:cxn>
                <a:cxn ang="0">
                  <a:pos x="303" y="396"/>
                </a:cxn>
                <a:cxn ang="0">
                  <a:pos x="301" y="420"/>
                </a:cxn>
                <a:cxn ang="0">
                  <a:pos x="329" y="418"/>
                </a:cxn>
                <a:cxn ang="0">
                  <a:pos x="356" y="413"/>
                </a:cxn>
                <a:cxn ang="0">
                  <a:pos x="383" y="404"/>
                </a:cxn>
                <a:cxn ang="0">
                  <a:pos x="411" y="392"/>
                </a:cxn>
                <a:cxn ang="0">
                  <a:pos x="463" y="362"/>
                </a:cxn>
                <a:cxn ang="0">
                  <a:pos x="511" y="328"/>
                </a:cxn>
                <a:cxn ang="0">
                  <a:pos x="589" y="263"/>
                </a:cxn>
                <a:cxn ang="0">
                  <a:pos x="618" y="243"/>
                </a:cxn>
                <a:cxn ang="0">
                  <a:pos x="628" y="236"/>
                </a:cxn>
                <a:cxn ang="0">
                  <a:pos x="635" y="234"/>
                </a:cxn>
                <a:cxn ang="0">
                  <a:pos x="594" y="218"/>
                </a:cxn>
                <a:cxn ang="0">
                  <a:pos x="552" y="196"/>
                </a:cxn>
                <a:cxn ang="0">
                  <a:pos x="512" y="168"/>
                </a:cxn>
                <a:cxn ang="0">
                  <a:pos x="473" y="138"/>
                </a:cxn>
                <a:cxn ang="0">
                  <a:pos x="400" y="71"/>
                </a:cxn>
                <a:cxn ang="0">
                  <a:pos x="339" y="9"/>
                </a:cxn>
                <a:cxn ang="0">
                  <a:pos x="268" y="3"/>
                </a:cxn>
                <a:cxn ang="0">
                  <a:pos x="223" y="0"/>
                </a:cxn>
                <a:cxn ang="0">
                  <a:pos x="177" y="3"/>
                </a:cxn>
                <a:cxn ang="0">
                  <a:pos x="153" y="6"/>
                </a:cxn>
                <a:cxn ang="0">
                  <a:pos x="129" y="12"/>
                </a:cxn>
                <a:cxn ang="0">
                  <a:pos x="106" y="21"/>
                </a:cxn>
                <a:cxn ang="0">
                  <a:pos x="84" y="34"/>
                </a:cxn>
                <a:cxn ang="0">
                  <a:pos x="61" y="51"/>
                </a:cxn>
                <a:cxn ang="0">
                  <a:pos x="39" y="71"/>
                </a:cxn>
                <a:cxn ang="0">
                  <a:pos x="19" y="96"/>
                </a:cxn>
                <a:cxn ang="0">
                  <a:pos x="0" y="127"/>
                </a:cxn>
              </a:cxnLst>
              <a:rect l="0" t="0" r="r" b="b"/>
              <a:pathLst>
                <a:path w="635" h="420">
                  <a:moveTo>
                    <a:pt x="0" y="127"/>
                  </a:moveTo>
                  <a:lnTo>
                    <a:pt x="14" y="127"/>
                  </a:lnTo>
                  <a:lnTo>
                    <a:pt x="27" y="127"/>
                  </a:lnTo>
                  <a:lnTo>
                    <a:pt x="41" y="129"/>
                  </a:lnTo>
                  <a:lnTo>
                    <a:pt x="54" y="131"/>
                  </a:lnTo>
                  <a:lnTo>
                    <a:pt x="81" y="137"/>
                  </a:lnTo>
                  <a:lnTo>
                    <a:pt x="106" y="143"/>
                  </a:lnTo>
                  <a:lnTo>
                    <a:pt x="130" y="150"/>
                  </a:lnTo>
                  <a:lnTo>
                    <a:pt x="151" y="155"/>
                  </a:lnTo>
                  <a:lnTo>
                    <a:pt x="171" y="160"/>
                  </a:lnTo>
                  <a:lnTo>
                    <a:pt x="187" y="162"/>
                  </a:lnTo>
                  <a:lnTo>
                    <a:pt x="160" y="189"/>
                  </a:lnTo>
                  <a:lnTo>
                    <a:pt x="134" y="218"/>
                  </a:lnTo>
                  <a:lnTo>
                    <a:pt x="121" y="232"/>
                  </a:lnTo>
                  <a:lnTo>
                    <a:pt x="110" y="246"/>
                  </a:lnTo>
                  <a:lnTo>
                    <a:pt x="99" y="261"/>
                  </a:lnTo>
                  <a:lnTo>
                    <a:pt x="89" y="276"/>
                  </a:lnTo>
                  <a:lnTo>
                    <a:pt x="81" y="293"/>
                  </a:lnTo>
                  <a:lnTo>
                    <a:pt x="75" y="309"/>
                  </a:lnTo>
                  <a:lnTo>
                    <a:pt x="69" y="327"/>
                  </a:lnTo>
                  <a:lnTo>
                    <a:pt x="66" y="344"/>
                  </a:lnTo>
                  <a:lnTo>
                    <a:pt x="64" y="362"/>
                  </a:lnTo>
                  <a:lnTo>
                    <a:pt x="65" y="381"/>
                  </a:lnTo>
                  <a:lnTo>
                    <a:pt x="66" y="391"/>
                  </a:lnTo>
                  <a:lnTo>
                    <a:pt x="67" y="401"/>
                  </a:lnTo>
                  <a:lnTo>
                    <a:pt x="69" y="411"/>
                  </a:lnTo>
                  <a:lnTo>
                    <a:pt x="73" y="420"/>
                  </a:lnTo>
                  <a:lnTo>
                    <a:pt x="87" y="414"/>
                  </a:lnTo>
                  <a:lnTo>
                    <a:pt x="100" y="406"/>
                  </a:lnTo>
                  <a:lnTo>
                    <a:pt x="112" y="398"/>
                  </a:lnTo>
                  <a:lnTo>
                    <a:pt x="124" y="388"/>
                  </a:lnTo>
                  <a:lnTo>
                    <a:pt x="135" y="378"/>
                  </a:lnTo>
                  <a:lnTo>
                    <a:pt x="146" y="367"/>
                  </a:lnTo>
                  <a:lnTo>
                    <a:pt x="157" y="355"/>
                  </a:lnTo>
                  <a:lnTo>
                    <a:pt x="167" y="343"/>
                  </a:lnTo>
                  <a:lnTo>
                    <a:pt x="189" y="318"/>
                  </a:lnTo>
                  <a:lnTo>
                    <a:pt x="211" y="291"/>
                  </a:lnTo>
                  <a:lnTo>
                    <a:pt x="236" y="262"/>
                  </a:lnTo>
                  <a:lnTo>
                    <a:pt x="262" y="234"/>
                  </a:lnTo>
                  <a:lnTo>
                    <a:pt x="270" y="234"/>
                  </a:lnTo>
                  <a:lnTo>
                    <a:pt x="277" y="233"/>
                  </a:lnTo>
                  <a:lnTo>
                    <a:pt x="284" y="231"/>
                  </a:lnTo>
                  <a:lnTo>
                    <a:pt x="291" y="228"/>
                  </a:lnTo>
                  <a:lnTo>
                    <a:pt x="305" y="223"/>
                  </a:lnTo>
                  <a:lnTo>
                    <a:pt x="319" y="216"/>
                  </a:lnTo>
                  <a:lnTo>
                    <a:pt x="333" y="211"/>
                  </a:lnTo>
                  <a:lnTo>
                    <a:pt x="346" y="206"/>
                  </a:lnTo>
                  <a:lnTo>
                    <a:pt x="354" y="202"/>
                  </a:lnTo>
                  <a:lnTo>
                    <a:pt x="360" y="201"/>
                  </a:lnTo>
                  <a:lnTo>
                    <a:pt x="367" y="200"/>
                  </a:lnTo>
                  <a:lnTo>
                    <a:pt x="374" y="200"/>
                  </a:lnTo>
                  <a:lnTo>
                    <a:pt x="301" y="272"/>
                  </a:lnTo>
                  <a:lnTo>
                    <a:pt x="307" y="285"/>
                  </a:lnTo>
                  <a:lnTo>
                    <a:pt x="311" y="297"/>
                  </a:lnTo>
                  <a:lnTo>
                    <a:pt x="315" y="308"/>
                  </a:lnTo>
                  <a:lnTo>
                    <a:pt x="317" y="317"/>
                  </a:lnTo>
                  <a:lnTo>
                    <a:pt x="318" y="326"/>
                  </a:lnTo>
                  <a:lnTo>
                    <a:pt x="317" y="333"/>
                  </a:lnTo>
                  <a:lnTo>
                    <a:pt x="317" y="341"/>
                  </a:lnTo>
                  <a:lnTo>
                    <a:pt x="315" y="347"/>
                  </a:lnTo>
                  <a:lnTo>
                    <a:pt x="310" y="362"/>
                  </a:lnTo>
                  <a:lnTo>
                    <a:pt x="306" y="378"/>
                  </a:lnTo>
                  <a:lnTo>
                    <a:pt x="304" y="387"/>
                  </a:lnTo>
                  <a:lnTo>
                    <a:pt x="303" y="396"/>
                  </a:lnTo>
                  <a:lnTo>
                    <a:pt x="301" y="408"/>
                  </a:lnTo>
                  <a:lnTo>
                    <a:pt x="301" y="420"/>
                  </a:lnTo>
                  <a:lnTo>
                    <a:pt x="315" y="420"/>
                  </a:lnTo>
                  <a:lnTo>
                    <a:pt x="329" y="418"/>
                  </a:lnTo>
                  <a:lnTo>
                    <a:pt x="342" y="416"/>
                  </a:lnTo>
                  <a:lnTo>
                    <a:pt x="356" y="413"/>
                  </a:lnTo>
                  <a:lnTo>
                    <a:pt x="370" y="408"/>
                  </a:lnTo>
                  <a:lnTo>
                    <a:pt x="383" y="404"/>
                  </a:lnTo>
                  <a:lnTo>
                    <a:pt x="398" y="398"/>
                  </a:lnTo>
                  <a:lnTo>
                    <a:pt x="411" y="392"/>
                  </a:lnTo>
                  <a:lnTo>
                    <a:pt x="437" y="378"/>
                  </a:lnTo>
                  <a:lnTo>
                    <a:pt x="463" y="362"/>
                  </a:lnTo>
                  <a:lnTo>
                    <a:pt x="487" y="345"/>
                  </a:lnTo>
                  <a:lnTo>
                    <a:pt x="511" y="328"/>
                  </a:lnTo>
                  <a:lnTo>
                    <a:pt x="554" y="293"/>
                  </a:lnTo>
                  <a:lnTo>
                    <a:pt x="589" y="263"/>
                  </a:lnTo>
                  <a:lnTo>
                    <a:pt x="605" y="251"/>
                  </a:lnTo>
                  <a:lnTo>
                    <a:pt x="618" y="243"/>
                  </a:lnTo>
                  <a:lnTo>
                    <a:pt x="623" y="238"/>
                  </a:lnTo>
                  <a:lnTo>
                    <a:pt x="628" y="236"/>
                  </a:lnTo>
                  <a:lnTo>
                    <a:pt x="632" y="235"/>
                  </a:lnTo>
                  <a:lnTo>
                    <a:pt x="635" y="234"/>
                  </a:lnTo>
                  <a:lnTo>
                    <a:pt x="615" y="226"/>
                  </a:lnTo>
                  <a:lnTo>
                    <a:pt x="594" y="218"/>
                  </a:lnTo>
                  <a:lnTo>
                    <a:pt x="573" y="207"/>
                  </a:lnTo>
                  <a:lnTo>
                    <a:pt x="552" y="196"/>
                  </a:lnTo>
                  <a:lnTo>
                    <a:pt x="533" y="182"/>
                  </a:lnTo>
                  <a:lnTo>
                    <a:pt x="512" y="168"/>
                  </a:lnTo>
                  <a:lnTo>
                    <a:pt x="492" y="153"/>
                  </a:lnTo>
                  <a:lnTo>
                    <a:pt x="473" y="138"/>
                  </a:lnTo>
                  <a:lnTo>
                    <a:pt x="436" y="105"/>
                  </a:lnTo>
                  <a:lnTo>
                    <a:pt x="400" y="71"/>
                  </a:lnTo>
                  <a:lnTo>
                    <a:pt x="368" y="40"/>
                  </a:lnTo>
                  <a:lnTo>
                    <a:pt x="339" y="9"/>
                  </a:lnTo>
                  <a:lnTo>
                    <a:pt x="306" y="7"/>
                  </a:lnTo>
                  <a:lnTo>
                    <a:pt x="268" y="3"/>
                  </a:lnTo>
                  <a:lnTo>
                    <a:pt x="246" y="2"/>
                  </a:lnTo>
                  <a:lnTo>
                    <a:pt x="223" y="0"/>
                  </a:lnTo>
                  <a:lnTo>
                    <a:pt x="200" y="0"/>
                  </a:lnTo>
                  <a:lnTo>
                    <a:pt x="177" y="3"/>
                  </a:lnTo>
                  <a:lnTo>
                    <a:pt x="165" y="4"/>
                  </a:lnTo>
                  <a:lnTo>
                    <a:pt x="153" y="6"/>
                  </a:lnTo>
                  <a:lnTo>
                    <a:pt x="141" y="9"/>
                  </a:lnTo>
                  <a:lnTo>
                    <a:pt x="129" y="12"/>
                  </a:lnTo>
                  <a:lnTo>
                    <a:pt x="117" y="17"/>
                  </a:lnTo>
                  <a:lnTo>
                    <a:pt x="106" y="21"/>
                  </a:lnTo>
                  <a:lnTo>
                    <a:pt x="94" y="28"/>
                  </a:lnTo>
                  <a:lnTo>
                    <a:pt x="84" y="34"/>
                  </a:lnTo>
                  <a:lnTo>
                    <a:pt x="72" y="42"/>
                  </a:lnTo>
                  <a:lnTo>
                    <a:pt x="61" y="51"/>
                  </a:lnTo>
                  <a:lnTo>
                    <a:pt x="50" y="60"/>
                  </a:lnTo>
                  <a:lnTo>
                    <a:pt x="39" y="71"/>
                  </a:lnTo>
                  <a:lnTo>
                    <a:pt x="29" y="83"/>
                  </a:lnTo>
                  <a:lnTo>
                    <a:pt x="19" y="96"/>
                  </a:lnTo>
                  <a:lnTo>
                    <a:pt x="9" y="112"/>
                  </a:lnTo>
                  <a:lnTo>
                    <a:pt x="0" y="12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1" name="Freeform 84"/>
            <p:cNvSpPr>
              <a:spLocks/>
            </p:cNvSpPr>
            <p:nvPr/>
          </p:nvSpPr>
          <p:spPr bwMode="auto">
            <a:xfrm>
              <a:off x="3167063" y="2743201"/>
              <a:ext cx="168275" cy="111125"/>
            </a:xfrm>
            <a:custGeom>
              <a:avLst/>
              <a:gdLst/>
              <a:ahLst/>
              <a:cxnLst>
                <a:cxn ang="0">
                  <a:pos x="14" y="127"/>
                </a:cxn>
                <a:cxn ang="0">
                  <a:pos x="41" y="129"/>
                </a:cxn>
                <a:cxn ang="0">
                  <a:pos x="81" y="137"/>
                </a:cxn>
                <a:cxn ang="0">
                  <a:pos x="130" y="150"/>
                </a:cxn>
                <a:cxn ang="0">
                  <a:pos x="171" y="160"/>
                </a:cxn>
                <a:cxn ang="0">
                  <a:pos x="160" y="189"/>
                </a:cxn>
                <a:cxn ang="0">
                  <a:pos x="121" y="232"/>
                </a:cxn>
                <a:cxn ang="0">
                  <a:pos x="99" y="261"/>
                </a:cxn>
                <a:cxn ang="0">
                  <a:pos x="81" y="293"/>
                </a:cxn>
                <a:cxn ang="0">
                  <a:pos x="69" y="327"/>
                </a:cxn>
                <a:cxn ang="0">
                  <a:pos x="64" y="362"/>
                </a:cxn>
                <a:cxn ang="0">
                  <a:pos x="66" y="391"/>
                </a:cxn>
                <a:cxn ang="0">
                  <a:pos x="69" y="411"/>
                </a:cxn>
                <a:cxn ang="0">
                  <a:pos x="87" y="414"/>
                </a:cxn>
                <a:cxn ang="0">
                  <a:pos x="112" y="398"/>
                </a:cxn>
                <a:cxn ang="0">
                  <a:pos x="135" y="378"/>
                </a:cxn>
                <a:cxn ang="0">
                  <a:pos x="157" y="355"/>
                </a:cxn>
                <a:cxn ang="0">
                  <a:pos x="189" y="318"/>
                </a:cxn>
                <a:cxn ang="0">
                  <a:pos x="236" y="262"/>
                </a:cxn>
                <a:cxn ang="0">
                  <a:pos x="270" y="234"/>
                </a:cxn>
                <a:cxn ang="0">
                  <a:pos x="284" y="231"/>
                </a:cxn>
                <a:cxn ang="0">
                  <a:pos x="305" y="223"/>
                </a:cxn>
                <a:cxn ang="0">
                  <a:pos x="333" y="211"/>
                </a:cxn>
                <a:cxn ang="0">
                  <a:pos x="354" y="202"/>
                </a:cxn>
                <a:cxn ang="0">
                  <a:pos x="367" y="200"/>
                </a:cxn>
                <a:cxn ang="0">
                  <a:pos x="301" y="272"/>
                </a:cxn>
                <a:cxn ang="0">
                  <a:pos x="311" y="297"/>
                </a:cxn>
                <a:cxn ang="0">
                  <a:pos x="317" y="317"/>
                </a:cxn>
                <a:cxn ang="0">
                  <a:pos x="317" y="333"/>
                </a:cxn>
                <a:cxn ang="0">
                  <a:pos x="315" y="347"/>
                </a:cxn>
                <a:cxn ang="0">
                  <a:pos x="306" y="378"/>
                </a:cxn>
                <a:cxn ang="0">
                  <a:pos x="303" y="396"/>
                </a:cxn>
                <a:cxn ang="0">
                  <a:pos x="301" y="420"/>
                </a:cxn>
                <a:cxn ang="0">
                  <a:pos x="329" y="418"/>
                </a:cxn>
                <a:cxn ang="0">
                  <a:pos x="356" y="413"/>
                </a:cxn>
                <a:cxn ang="0">
                  <a:pos x="383" y="404"/>
                </a:cxn>
                <a:cxn ang="0">
                  <a:pos x="411" y="392"/>
                </a:cxn>
                <a:cxn ang="0">
                  <a:pos x="463" y="362"/>
                </a:cxn>
                <a:cxn ang="0">
                  <a:pos x="511" y="328"/>
                </a:cxn>
                <a:cxn ang="0">
                  <a:pos x="589" y="263"/>
                </a:cxn>
                <a:cxn ang="0">
                  <a:pos x="618" y="243"/>
                </a:cxn>
                <a:cxn ang="0">
                  <a:pos x="628" y="236"/>
                </a:cxn>
                <a:cxn ang="0">
                  <a:pos x="635" y="234"/>
                </a:cxn>
                <a:cxn ang="0">
                  <a:pos x="594" y="218"/>
                </a:cxn>
                <a:cxn ang="0">
                  <a:pos x="552" y="196"/>
                </a:cxn>
                <a:cxn ang="0">
                  <a:pos x="512" y="168"/>
                </a:cxn>
                <a:cxn ang="0">
                  <a:pos x="473" y="138"/>
                </a:cxn>
                <a:cxn ang="0">
                  <a:pos x="400" y="71"/>
                </a:cxn>
                <a:cxn ang="0">
                  <a:pos x="339" y="9"/>
                </a:cxn>
                <a:cxn ang="0">
                  <a:pos x="268" y="3"/>
                </a:cxn>
                <a:cxn ang="0">
                  <a:pos x="223" y="0"/>
                </a:cxn>
                <a:cxn ang="0">
                  <a:pos x="177" y="3"/>
                </a:cxn>
                <a:cxn ang="0">
                  <a:pos x="153" y="6"/>
                </a:cxn>
                <a:cxn ang="0">
                  <a:pos x="129" y="12"/>
                </a:cxn>
                <a:cxn ang="0">
                  <a:pos x="106" y="21"/>
                </a:cxn>
                <a:cxn ang="0">
                  <a:pos x="84" y="34"/>
                </a:cxn>
                <a:cxn ang="0">
                  <a:pos x="61" y="51"/>
                </a:cxn>
                <a:cxn ang="0">
                  <a:pos x="39" y="71"/>
                </a:cxn>
                <a:cxn ang="0">
                  <a:pos x="19" y="96"/>
                </a:cxn>
                <a:cxn ang="0">
                  <a:pos x="0" y="127"/>
                </a:cxn>
              </a:cxnLst>
              <a:rect l="0" t="0" r="r" b="b"/>
              <a:pathLst>
                <a:path w="635" h="420">
                  <a:moveTo>
                    <a:pt x="0" y="127"/>
                  </a:moveTo>
                  <a:lnTo>
                    <a:pt x="14" y="127"/>
                  </a:lnTo>
                  <a:lnTo>
                    <a:pt x="27" y="127"/>
                  </a:lnTo>
                  <a:lnTo>
                    <a:pt x="41" y="129"/>
                  </a:lnTo>
                  <a:lnTo>
                    <a:pt x="54" y="131"/>
                  </a:lnTo>
                  <a:lnTo>
                    <a:pt x="81" y="137"/>
                  </a:lnTo>
                  <a:lnTo>
                    <a:pt x="106" y="143"/>
                  </a:lnTo>
                  <a:lnTo>
                    <a:pt x="130" y="150"/>
                  </a:lnTo>
                  <a:lnTo>
                    <a:pt x="151" y="155"/>
                  </a:lnTo>
                  <a:lnTo>
                    <a:pt x="171" y="160"/>
                  </a:lnTo>
                  <a:lnTo>
                    <a:pt x="187" y="162"/>
                  </a:lnTo>
                  <a:lnTo>
                    <a:pt x="160" y="189"/>
                  </a:lnTo>
                  <a:lnTo>
                    <a:pt x="134" y="218"/>
                  </a:lnTo>
                  <a:lnTo>
                    <a:pt x="121" y="232"/>
                  </a:lnTo>
                  <a:lnTo>
                    <a:pt x="110" y="246"/>
                  </a:lnTo>
                  <a:lnTo>
                    <a:pt x="99" y="261"/>
                  </a:lnTo>
                  <a:lnTo>
                    <a:pt x="89" y="276"/>
                  </a:lnTo>
                  <a:lnTo>
                    <a:pt x="81" y="293"/>
                  </a:lnTo>
                  <a:lnTo>
                    <a:pt x="75" y="309"/>
                  </a:lnTo>
                  <a:lnTo>
                    <a:pt x="69" y="327"/>
                  </a:lnTo>
                  <a:lnTo>
                    <a:pt x="66" y="344"/>
                  </a:lnTo>
                  <a:lnTo>
                    <a:pt x="64" y="362"/>
                  </a:lnTo>
                  <a:lnTo>
                    <a:pt x="65" y="381"/>
                  </a:lnTo>
                  <a:lnTo>
                    <a:pt x="66" y="391"/>
                  </a:lnTo>
                  <a:lnTo>
                    <a:pt x="67" y="401"/>
                  </a:lnTo>
                  <a:lnTo>
                    <a:pt x="69" y="411"/>
                  </a:lnTo>
                  <a:lnTo>
                    <a:pt x="73" y="420"/>
                  </a:lnTo>
                  <a:lnTo>
                    <a:pt x="87" y="414"/>
                  </a:lnTo>
                  <a:lnTo>
                    <a:pt x="100" y="406"/>
                  </a:lnTo>
                  <a:lnTo>
                    <a:pt x="112" y="398"/>
                  </a:lnTo>
                  <a:lnTo>
                    <a:pt x="124" y="388"/>
                  </a:lnTo>
                  <a:lnTo>
                    <a:pt x="135" y="378"/>
                  </a:lnTo>
                  <a:lnTo>
                    <a:pt x="146" y="367"/>
                  </a:lnTo>
                  <a:lnTo>
                    <a:pt x="157" y="355"/>
                  </a:lnTo>
                  <a:lnTo>
                    <a:pt x="167" y="343"/>
                  </a:lnTo>
                  <a:lnTo>
                    <a:pt x="189" y="318"/>
                  </a:lnTo>
                  <a:lnTo>
                    <a:pt x="211" y="291"/>
                  </a:lnTo>
                  <a:lnTo>
                    <a:pt x="236" y="262"/>
                  </a:lnTo>
                  <a:lnTo>
                    <a:pt x="262" y="234"/>
                  </a:lnTo>
                  <a:lnTo>
                    <a:pt x="270" y="234"/>
                  </a:lnTo>
                  <a:lnTo>
                    <a:pt x="277" y="233"/>
                  </a:lnTo>
                  <a:lnTo>
                    <a:pt x="284" y="231"/>
                  </a:lnTo>
                  <a:lnTo>
                    <a:pt x="291" y="228"/>
                  </a:lnTo>
                  <a:lnTo>
                    <a:pt x="305" y="223"/>
                  </a:lnTo>
                  <a:lnTo>
                    <a:pt x="319" y="216"/>
                  </a:lnTo>
                  <a:lnTo>
                    <a:pt x="333" y="211"/>
                  </a:lnTo>
                  <a:lnTo>
                    <a:pt x="346" y="206"/>
                  </a:lnTo>
                  <a:lnTo>
                    <a:pt x="354" y="202"/>
                  </a:lnTo>
                  <a:lnTo>
                    <a:pt x="360" y="201"/>
                  </a:lnTo>
                  <a:lnTo>
                    <a:pt x="367" y="200"/>
                  </a:lnTo>
                  <a:lnTo>
                    <a:pt x="374" y="200"/>
                  </a:lnTo>
                  <a:lnTo>
                    <a:pt x="301" y="272"/>
                  </a:lnTo>
                  <a:lnTo>
                    <a:pt x="307" y="285"/>
                  </a:lnTo>
                  <a:lnTo>
                    <a:pt x="311" y="297"/>
                  </a:lnTo>
                  <a:lnTo>
                    <a:pt x="315" y="308"/>
                  </a:lnTo>
                  <a:lnTo>
                    <a:pt x="317" y="317"/>
                  </a:lnTo>
                  <a:lnTo>
                    <a:pt x="318" y="326"/>
                  </a:lnTo>
                  <a:lnTo>
                    <a:pt x="317" y="333"/>
                  </a:lnTo>
                  <a:lnTo>
                    <a:pt x="317" y="341"/>
                  </a:lnTo>
                  <a:lnTo>
                    <a:pt x="315" y="347"/>
                  </a:lnTo>
                  <a:lnTo>
                    <a:pt x="310" y="362"/>
                  </a:lnTo>
                  <a:lnTo>
                    <a:pt x="306" y="378"/>
                  </a:lnTo>
                  <a:lnTo>
                    <a:pt x="304" y="387"/>
                  </a:lnTo>
                  <a:lnTo>
                    <a:pt x="303" y="396"/>
                  </a:lnTo>
                  <a:lnTo>
                    <a:pt x="301" y="408"/>
                  </a:lnTo>
                  <a:lnTo>
                    <a:pt x="301" y="420"/>
                  </a:lnTo>
                  <a:lnTo>
                    <a:pt x="315" y="420"/>
                  </a:lnTo>
                  <a:lnTo>
                    <a:pt x="329" y="418"/>
                  </a:lnTo>
                  <a:lnTo>
                    <a:pt x="342" y="416"/>
                  </a:lnTo>
                  <a:lnTo>
                    <a:pt x="356" y="413"/>
                  </a:lnTo>
                  <a:lnTo>
                    <a:pt x="370" y="408"/>
                  </a:lnTo>
                  <a:lnTo>
                    <a:pt x="383" y="404"/>
                  </a:lnTo>
                  <a:lnTo>
                    <a:pt x="398" y="398"/>
                  </a:lnTo>
                  <a:lnTo>
                    <a:pt x="411" y="392"/>
                  </a:lnTo>
                  <a:lnTo>
                    <a:pt x="437" y="378"/>
                  </a:lnTo>
                  <a:lnTo>
                    <a:pt x="463" y="362"/>
                  </a:lnTo>
                  <a:lnTo>
                    <a:pt x="487" y="345"/>
                  </a:lnTo>
                  <a:lnTo>
                    <a:pt x="511" y="328"/>
                  </a:lnTo>
                  <a:lnTo>
                    <a:pt x="554" y="293"/>
                  </a:lnTo>
                  <a:lnTo>
                    <a:pt x="589" y="263"/>
                  </a:lnTo>
                  <a:lnTo>
                    <a:pt x="605" y="251"/>
                  </a:lnTo>
                  <a:lnTo>
                    <a:pt x="618" y="243"/>
                  </a:lnTo>
                  <a:lnTo>
                    <a:pt x="623" y="238"/>
                  </a:lnTo>
                  <a:lnTo>
                    <a:pt x="628" y="236"/>
                  </a:lnTo>
                  <a:lnTo>
                    <a:pt x="632" y="235"/>
                  </a:lnTo>
                  <a:lnTo>
                    <a:pt x="635" y="234"/>
                  </a:lnTo>
                  <a:lnTo>
                    <a:pt x="615" y="226"/>
                  </a:lnTo>
                  <a:lnTo>
                    <a:pt x="594" y="218"/>
                  </a:lnTo>
                  <a:lnTo>
                    <a:pt x="573" y="207"/>
                  </a:lnTo>
                  <a:lnTo>
                    <a:pt x="552" y="196"/>
                  </a:lnTo>
                  <a:lnTo>
                    <a:pt x="533" y="182"/>
                  </a:lnTo>
                  <a:lnTo>
                    <a:pt x="512" y="168"/>
                  </a:lnTo>
                  <a:lnTo>
                    <a:pt x="492" y="153"/>
                  </a:lnTo>
                  <a:lnTo>
                    <a:pt x="473" y="138"/>
                  </a:lnTo>
                  <a:lnTo>
                    <a:pt x="436" y="105"/>
                  </a:lnTo>
                  <a:lnTo>
                    <a:pt x="400" y="71"/>
                  </a:lnTo>
                  <a:lnTo>
                    <a:pt x="368" y="40"/>
                  </a:lnTo>
                  <a:lnTo>
                    <a:pt x="339" y="9"/>
                  </a:lnTo>
                  <a:lnTo>
                    <a:pt x="306" y="7"/>
                  </a:lnTo>
                  <a:lnTo>
                    <a:pt x="268" y="3"/>
                  </a:lnTo>
                  <a:lnTo>
                    <a:pt x="246" y="2"/>
                  </a:lnTo>
                  <a:lnTo>
                    <a:pt x="223" y="0"/>
                  </a:lnTo>
                  <a:lnTo>
                    <a:pt x="200" y="0"/>
                  </a:lnTo>
                  <a:lnTo>
                    <a:pt x="177" y="3"/>
                  </a:lnTo>
                  <a:lnTo>
                    <a:pt x="165" y="4"/>
                  </a:lnTo>
                  <a:lnTo>
                    <a:pt x="153" y="6"/>
                  </a:lnTo>
                  <a:lnTo>
                    <a:pt x="141" y="9"/>
                  </a:lnTo>
                  <a:lnTo>
                    <a:pt x="129" y="12"/>
                  </a:lnTo>
                  <a:lnTo>
                    <a:pt x="117" y="17"/>
                  </a:lnTo>
                  <a:lnTo>
                    <a:pt x="106" y="21"/>
                  </a:lnTo>
                  <a:lnTo>
                    <a:pt x="94" y="28"/>
                  </a:lnTo>
                  <a:lnTo>
                    <a:pt x="84" y="34"/>
                  </a:lnTo>
                  <a:lnTo>
                    <a:pt x="72" y="42"/>
                  </a:lnTo>
                  <a:lnTo>
                    <a:pt x="61" y="51"/>
                  </a:lnTo>
                  <a:lnTo>
                    <a:pt x="50" y="60"/>
                  </a:lnTo>
                  <a:lnTo>
                    <a:pt x="39" y="71"/>
                  </a:lnTo>
                  <a:lnTo>
                    <a:pt x="29" y="83"/>
                  </a:lnTo>
                  <a:lnTo>
                    <a:pt x="19" y="96"/>
                  </a:lnTo>
                  <a:lnTo>
                    <a:pt x="9" y="112"/>
                  </a:lnTo>
                  <a:lnTo>
                    <a:pt x="0" y="127"/>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2" name="Freeform 85"/>
            <p:cNvSpPr>
              <a:spLocks/>
            </p:cNvSpPr>
            <p:nvPr/>
          </p:nvSpPr>
          <p:spPr bwMode="auto">
            <a:xfrm>
              <a:off x="2433638" y="2419351"/>
              <a:ext cx="1279525" cy="862013"/>
            </a:xfrm>
            <a:custGeom>
              <a:avLst/>
              <a:gdLst/>
              <a:ahLst/>
              <a:cxnLst>
                <a:cxn ang="0">
                  <a:pos x="2084" y="2977"/>
                </a:cxn>
                <a:cxn ang="0">
                  <a:pos x="1500" y="2884"/>
                </a:cxn>
                <a:cxn ang="0">
                  <a:pos x="1089" y="2023"/>
                </a:cxn>
                <a:cxn ang="0">
                  <a:pos x="1019" y="2383"/>
                </a:cxn>
                <a:cxn ang="0">
                  <a:pos x="1068" y="2476"/>
                </a:cxn>
                <a:cxn ang="0">
                  <a:pos x="974" y="2456"/>
                </a:cxn>
                <a:cxn ang="0">
                  <a:pos x="901" y="2121"/>
                </a:cxn>
                <a:cxn ang="0">
                  <a:pos x="768" y="1912"/>
                </a:cxn>
                <a:cxn ang="0">
                  <a:pos x="866" y="1600"/>
                </a:cxn>
                <a:cxn ang="0">
                  <a:pos x="1293" y="1003"/>
                </a:cxn>
                <a:cxn ang="0">
                  <a:pos x="1342" y="678"/>
                </a:cxn>
                <a:cxn ang="0">
                  <a:pos x="1093" y="620"/>
                </a:cxn>
                <a:cxn ang="0">
                  <a:pos x="845" y="591"/>
                </a:cxn>
                <a:cxn ang="0">
                  <a:pos x="625" y="658"/>
                </a:cxn>
                <a:cxn ang="0">
                  <a:pos x="358" y="755"/>
                </a:cxn>
                <a:cxn ang="0">
                  <a:pos x="33" y="871"/>
                </a:cxn>
                <a:cxn ang="0">
                  <a:pos x="217" y="669"/>
                </a:cxn>
                <a:cxn ang="0">
                  <a:pos x="119" y="597"/>
                </a:cxn>
                <a:cxn ang="0">
                  <a:pos x="471" y="460"/>
                </a:cxn>
                <a:cxn ang="0">
                  <a:pos x="639" y="301"/>
                </a:cxn>
                <a:cxn ang="0">
                  <a:pos x="838" y="233"/>
                </a:cxn>
                <a:cxn ang="0">
                  <a:pos x="1119" y="150"/>
                </a:cxn>
                <a:cxn ang="0">
                  <a:pos x="1428" y="263"/>
                </a:cxn>
                <a:cxn ang="0">
                  <a:pos x="2067" y="272"/>
                </a:cxn>
                <a:cxn ang="0">
                  <a:pos x="2170" y="216"/>
                </a:cxn>
                <a:cxn ang="0">
                  <a:pos x="2428" y="411"/>
                </a:cxn>
                <a:cxn ang="0">
                  <a:pos x="2436" y="488"/>
                </a:cxn>
                <a:cxn ang="0">
                  <a:pos x="2966" y="329"/>
                </a:cxn>
                <a:cxn ang="0">
                  <a:pos x="3239" y="315"/>
                </a:cxn>
                <a:cxn ang="0">
                  <a:pos x="3368" y="344"/>
                </a:cxn>
                <a:cxn ang="0">
                  <a:pos x="3667" y="375"/>
                </a:cxn>
                <a:cxn ang="0">
                  <a:pos x="3746" y="233"/>
                </a:cxn>
                <a:cxn ang="0">
                  <a:pos x="3704" y="31"/>
                </a:cxn>
                <a:cxn ang="0">
                  <a:pos x="4055" y="249"/>
                </a:cxn>
                <a:cxn ang="0">
                  <a:pos x="3855" y="417"/>
                </a:cxn>
                <a:cxn ang="0">
                  <a:pos x="3655" y="462"/>
                </a:cxn>
                <a:cxn ang="0">
                  <a:pos x="3480" y="531"/>
                </a:cxn>
                <a:cxn ang="0">
                  <a:pos x="3299" y="750"/>
                </a:cxn>
                <a:cxn ang="0">
                  <a:pos x="3607" y="1179"/>
                </a:cxn>
                <a:cxn ang="0">
                  <a:pos x="3799" y="939"/>
                </a:cxn>
                <a:cxn ang="0">
                  <a:pos x="3922" y="773"/>
                </a:cxn>
                <a:cxn ang="0">
                  <a:pos x="4098" y="599"/>
                </a:cxn>
                <a:cxn ang="0">
                  <a:pos x="4343" y="772"/>
                </a:cxn>
                <a:cxn ang="0">
                  <a:pos x="4647" y="792"/>
                </a:cxn>
                <a:cxn ang="0">
                  <a:pos x="4667" y="1029"/>
                </a:cxn>
                <a:cxn ang="0">
                  <a:pos x="4807" y="1075"/>
                </a:cxn>
                <a:cxn ang="0">
                  <a:pos x="4178" y="1271"/>
                </a:cxn>
                <a:cxn ang="0">
                  <a:pos x="4021" y="1369"/>
                </a:cxn>
                <a:cxn ang="0">
                  <a:pos x="4243" y="1426"/>
                </a:cxn>
                <a:cxn ang="0">
                  <a:pos x="4243" y="1495"/>
                </a:cxn>
                <a:cxn ang="0">
                  <a:pos x="4030" y="1511"/>
                </a:cxn>
                <a:cxn ang="0">
                  <a:pos x="3356" y="1929"/>
                </a:cxn>
                <a:cxn ang="0">
                  <a:pos x="2938" y="2158"/>
                </a:cxn>
                <a:cxn ang="0">
                  <a:pos x="2794" y="2430"/>
                </a:cxn>
                <a:cxn ang="0">
                  <a:pos x="2699" y="2171"/>
                </a:cxn>
                <a:cxn ang="0">
                  <a:pos x="2381" y="2203"/>
                </a:cxn>
                <a:cxn ang="0">
                  <a:pos x="2038" y="2231"/>
                </a:cxn>
                <a:cxn ang="0">
                  <a:pos x="1875" y="2406"/>
                </a:cxn>
                <a:cxn ang="0">
                  <a:pos x="1781" y="2545"/>
                </a:cxn>
                <a:cxn ang="0">
                  <a:pos x="2177" y="2670"/>
                </a:cxn>
                <a:cxn ang="0">
                  <a:pos x="2252" y="2728"/>
                </a:cxn>
              </a:cxnLst>
              <a:rect l="0" t="0" r="r" b="b"/>
              <a:pathLst>
                <a:path w="4838" h="3260">
                  <a:moveTo>
                    <a:pt x="2737" y="3145"/>
                  </a:moveTo>
                  <a:lnTo>
                    <a:pt x="2623" y="3260"/>
                  </a:lnTo>
                  <a:lnTo>
                    <a:pt x="2604" y="3243"/>
                  </a:lnTo>
                  <a:lnTo>
                    <a:pt x="2585" y="3226"/>
                  </a:lnTo>
                  <a:lnTo>
                    <a:pt x="2564" y="3209"/>
                  </a:lnTo>
                  <a:lnTo>
                    <a:pt x="2541" y="3193"/>
                  </a:lnTo>
                  <a:lnTo>
                    <a:pt x="2518" y="3177"/>
                  </a:lnTo>
                  <a:lnTo>
                    <a:pt x="2493" y="3162"/>
                  </a:lnTo>
                  <a:lnTo>
                    <a:pt x="2468" y="3147"/>
                  </a:lnTo>
                  <a:lnTo>
                    <a:pt x="2442" y="3132"/>
                  </a:lnTo>
                  <a:lnTo>
                    <a:pt x="2415" y="3118"/>
                  </a:lnTo>
                  <a:lnTo>
                    <a:pt x="2386" y="3104"/>
                  </a:lnTo>
                  <a:lnTo>
                    <a:pt x="2357" y="3090"/>
                  </a:lnTo>
                  <a:lnTo>
                    <a:pt x="2329" y="3077"/>
                  </a:lnTo>
                  <a:lnTo>
                    <a:pt x="2269" y="3051"/>
                  </a:lnTo>
                  <a:lnTo>
                    <a:pt x="2207" y="3025"/>
                  </a:lnTo>
                  <a:lnTo>
                    <a:pt x="2145" y="3000"/>
                  </a:lnTo>
                  <a:lnTo>
                    <a:pt x="2084" y="2977"/>
                  </a:lnTo>
                  <a:lnTo>
                    <a:pt x="2024" y="2955"/>
                  </a:lnTo>
                  <a:lnTo>
                    <a:pt x="1965" y="2932"/>
                  </a:lnTo>
                  <a:lnTo>
                    <a:pt x="1910" y="2910"/>
                  </a:lnTo>
                  <a:lnTo>
                    <a:pt x="1856" y="2888"/>
                  </a:lnTo>
                  <a:lnTo>
                    <a:pt x="1807" y="2866"/>
                  </a:lnTo>
                  <a:lnTo>
                    <a:pt x="1763" y="2845"/>
                  </a:lnTo>
                  <a:lnTo>
                    <a:pt x="1748" y="2852"/>
                  </a:lnTo>
                  <a:lnTo>
                    <a:pt x="1733" y="2857"/>
                  </a:lnTo>
                  <a:lnTo>
                    <a:pt x="1717" y="2863"/>
                  </a:lnTo>
                  <a:lnTo>
                    <a:pt x="1700" y="2867"/>
                  </a:lnTo>
                  <a:lnTo>
                    <a:pt x="1683" y="2871"/>
                  </a:lnTo>
                  <a:lnTo>
                    <a:pt x="1667" y="2874"/>
                  </a:lnTo>
                  <a:lnTo>
                    <a:pt x="1649" y="2876"/>
                  </a:lnTo>
                  <a:lnTo>
                    <a:pt x="1632" y="2878"/>
                  </a:lnTo>
                  <a:lnTo>
                    <a:pt x="1597" y="2881"/>
                  </a:lnTo>
                  <a:lnTo>
                    <a:pt x="1563" y="2883"/>
                  </a:lnTo>
                  <a:lnTo>
                    <a:pt x="1530" y="2883"/>
                  </a:lnTo>
                  <a:lnTo>
                    <a:pt x="1500" y="2884"/>
                  </a:lnTo>
                  <a:lnTo>
                    <a:pt x="1275" y="2659"/>
                  </a:lnTo>
                  <a:lnTo>
                    <a:pt x="1275" y="2434"/>
                  </a:lnTo>
                  <a:lnTo>
                    <a:pt x="1265" y="2423"/>
                  </a:lnTo>
                  <a:lnTo>
                    <a:pt x="1257" y="2412"/>
                  </a:lnTo>
                  <a:lnTo>
                    <a:pt x="1247" y="2401"/>
                  </a:lnTo>
                  <a:lnTo>
                    <a:pt x="1239" y="2391"/>
                  </a:lnTo>
                  <a:lnTo>
                    <a:pt x="1224" y="2368"/>
                  </a:lnTo>
                  <a:lnTo>
                    <a:pt x="1211" y="2344"/>
                  </a:lnTo>
                  <a:lnTo>
                    <a:pt x="1199" y="2320"/>
                  </a:lnTo>
                  <a:lnTo>
                    <a:pt x="1188" y="2295"/>
                  </a:lnTo>
                  <a:lnTo>
                    <a:pt x="1178" y="2268"/>
                  </a:lnTo>
                  <a:lnTo>
                    <a:pt x="1169" y="2242"/>
                  </a:lnTo>
                  <a:lnTo>
                    <a:pt x="1152" y="2189"/>
                  </a:lnTo>
                  <a:lnTo>
                    <a:pt x="1134" y="2134"/>
                  </a:lnTo>
                  <a:lnTo>
                    <a:pt x="1125" y="2106"/>
                  </a:lnTo>
                  <a:lnTo>
                    <a:pt x="1115" y="2079"/>
                  </a:lnTo>
                  <a:lnTo>
                    <a:pt x="1103" y="2050"/>
                  </a:lnTo>
                  <a:lnTo>
                    <a:pt x="1089" y="2023"/>
                  </a:lnTo>
                  <a:lnTo>
                    <a:pt x="1077" y="2047"/>
                  </a:lnTo>
                  <a:lnTo>
                    <a:pt x="1068" y="2065"/>
                  </a:lnTo>
                  <a:lnTo>
                    <a:pt x="1065" y="2074"/>
                  </a:lnTo>
                  <a:lnTo>
                    <a:pt x="1062" y="2082"/>
                  </a:lnTo>
                  <a:lnTo>
                    <a:pt x="1061" y="2088"/>
                  </a:lnTo>
                  <a:lnTo>
                    <a:pt x="1060" y="2096"/>
                  </a:lnTo>
                  <a:lnTo>
                    <a:pt x="1061" y="2103"/>
                  </a:lnTo>
                  <a:lnTo>
                    <a:pt x="1062" y="2110"/>
                  </a:lnTo>
                  <a:lnTo>
                    <a:pt x="1065" y="2118"/>
                  </a:lnTo>
                  <a:lnTo>
                    <a:pt x="1068" y="2127"/>
                  </a:lnTo>
                  <a:lnTo>
                    <a:pt x="1077" y="2146"/>
                  </a:lnTo>
                  <a:lnTo>
                    <a:pt x="1089" y="2171"/>
                  </a:lnTo>
                  <a:lnTo>
                    <a:pt x="1013" y="2248"/>
                  </a:lnTo>
                  <a:lnTo>
                    <a:pt x="1013" y="2280"/>
                  </a:lnTo>
                  <a:lnTo>
                    <a:pt x="1014" y="2320"/>
                  </a:lnTo>
                  <a:lnTo>
                    <a:pt x="1016" y="2340"/>
                  </a:lnTo>
                  <a:lnTo>
                    <a:pt x="1017" y="2362"/>
                  </a:lnTo>
                  <a:lnTo>
                    <a:pt x="1019" y="2383"/>
                  </a:lnTo>
                  <a:lnTo>
                    <a:pt x="1022" y="2403"/>
                  </a:lnTo>
                  <a:lnTo>
                    <a:pt x="1026" y="2421"/>
                  </a:lnTo>
                  <a:lnTo>
                    <a:pt x="1032" y="2437"/>
                  </a:lnTo>
                  <a:lnTo>
                    <a:pt x="1034" y="2445"/>
                  </a:lnTo>
                  <a:lnTo>
                    <a:pt x="1037" y="2452"/>
                  </a:lnTo>
                  <a:lnTo>
                    <a:pt x="1042" y="2458"/>
                  </a:lnTo>
                  <a:lnTo>
                    <a:pt x="1045" y="2464"/>
                  </a:lnTo>
                  <a:lnTo>
                    <a:pt x="1049" y="2468"/>
                  </a:lnTo>
                  <a:lnTo>
                    <a:pt x="1054" y="2471"/>
                  </a:lnTo>
                  <a:lnTo>
                    <a:pt x="1058" y="2475"/>
                  </a:lnTo>
                  <a:lnTo>
                    <a:pt x="1064" y="2477"/>
                  </a:lnTo>
                  <a:lnTo>
                    <a:pt x="1070" y="2477"/>
                  </a:lnTo>
                  <a:lnTo>
                    <a:pt x="1076" y="2477"/>
                  </a:lnTo>
                  <a:lnTo>
                    <a:pt x="1082" y="2475"/>
                  </a:lnTo>
                  <a:lnTo>
                    <a:pt x="1089" y="2472"/>
                  </a:lnTo>
                  <a:lnTo>
                    <a:pt x="1082" y="2472"/>
                  </a:lnTo>
                  <a:lnTo>
                    <a:pt x="1074" y="2473"/>
                  </a:lnTo>
                  <a:lnTo>
                    <a:pt x="1068" y="2476"/>
                  </a:lnTo>
                  <a:lnTo>
                    <a:pt x="1060" y="2478"/>
                  </a:lnTo>
                  <a:lnTo>
                    <a:pt x="1046" y="2484"/>
                  </a:lnTo>
                  <a:lnTo>
                    <a:pt x="1032" y="2491"/>
                  </a:lnTo>
                  <a:lnTo>
                    <a:pt x="1018" y="2497"/>
                  </a:lnTo>
                  <a:lnTo>
                    <a:pt x="1004" y="2504"/>
                  </a:lnTo>
                  <a:lnTo>
                    <a:pt x="996" y="2506"/>
                  </a:lnTo>
                  <a:lnTo>
                    <a:pt x="989" y="2508"/>
                  </a:lnTo>
                  <a:lnTo>
                    <a:pt x="982" y="2509"/>
                  </a:lnTo>
                  <a:lnTo>
                    <a:pt x="975" y="2509"/>
                  </a:lnTo>
                  <a:lnTo>
                    <a:pt x="978" y="2503"/>
                  </a:lnTo>
                  <a:lnTo>
                    <a:pt x="981" y="2496"/>
                  </a:lnTo>
                  <a:lnTo>
                    <a:pt x="982" y="2490"/>
                  </a:lnTo>
                  <a:lnTo>
                    <a:pt x="983" y="2484"/>
                  </a:lnTo>
                  <a:lnTo>
                    <a:pt x="983" y="2479"/>
                  </a:lnTo>
                  <a:lnTo>
                    <a:pt x="982" y="2475"/>
                  </a:lnTo>
                  <a:lnTo>
                    <a:pt x="981" y="2469"/>
                  </a:lnTo>
                  <a:lnTo>
                    <a:pt x="980" y="2465"/>
                  </a:lnTo>
                  <a:lnTo>
                    <a:pt x="974" y="2456"/>
                  </a:lnTo>
                  <a:lnTo>
                    <a:pt x="968" y="2448"/>
                  </a:lnTo>
                  <a:lnTo>
                    <a:pt x="960" y="2441"/>
                  </a:lnTo>
                  <a:lnTo>
                    <a:pt x="951" y="2434"/>
                  </a:lnTo>
                  <a:lnTo>
                    <a:pt x="942" y="2427"/>
                  </a:lnTo>
                  <a:lnTo>
                    <a:pt x="933" y="2419"/>
                  </a:lnTo>
                  <a:lnTo>
                    <a:pt x="924" y="2411"/>
                  </a:lnTo>
                  <a:lnTo>
                    <a:pt x="916" y="2403"/>
                  </a:lnTo>
                  <a:lnTo>
                    <a:pt x="909" y="2394"/>
                  </a:lnTo>
                  <a:lnTo>
                    <a:pt x="903" y="2383"/>
                  </a:lnTo>
                  <a:lnTo>
                    <a:pt x="902" y="2377"/>
                  </a:lnTo>
                  <a:lnTo>
                    <a:pt x="900" y="2371"/>
                  </a:lnTo>
                  <a:lnTo>
                    <a:pt x="899" y="2364"/>
                  </a:lnTo>
                  <a:lnTo>
                    <a:pt x="899" y="2358"/>
                  </a:lnTo>
                  <a:lnTo>
                    <a:pt x="899" y="2281"/>
                  </a:lnTo>
                  <a:lnTo>
                    <a:pt x="975" y="2209"/>
                  </a:lnTo>
                  <a:lnTo>
                    <a:pt x="899" y="2136"/>
                  </a:lnTo>
                  <a:lnTo>
                    <a:pt x="899" y="2129"/>
                  </a:lnTo>
                  <a:lnTo>
                    <a:pt x="901" y="2121"/>
                  </a:lnTo>
                  <a:lnTo>
                    <a:pt x="902" y="2113"/>
                  </a:lnTo>
                  <a:lnTo>
                    <a:pt x="905" y="2107"/>
                  </a:lnTo>
                  <a:lnTo>
                    <a:pt x="911" y="2093"/>
                  </a:lnTo>
                  <a:lnTo>
                    <a:pt x="917" y="2079"/>
                  </a:lnTo>
                  <a:lnTo>
                    <a:pt x="925" y="2064"/>
                  </a:lnTo>
                  <a:lnTo>
                    <a:pt x="931" y="2050"/>
                  </a:lnTo>
                  <a:lnTo>
                    <a:pt x="934" y="2044"/>
                  </a:lnTo>
                  <a:lnTo>
                    <a:pt x="935" y="2037"/>
                  </a:lnTo>
                  <a:lnTo>
                    <a:pt x="937" y="2029"/>
                  </a:lnTo>
                  <a:lnTo>
                    <a:pt x="937" y="2023"/>
                  </a:lnTo>
                  <a:lnTo>
                    <a:pt x="920" y="2007"/>
                  </a:lnTo>
                  <a:lnTo>
                    <a:pt x="897" y="1989"/>
                  </a:lnTo>
                  <a:lnTo>
                    <a:pt x="872" y="1969"/>
                  </a:lnTo>
                  <a:lnTo>
                    <a:pt x="843" y="1951"/>
                  </a:lnTo>
                  <a:lnTo>
                    <a:pt x="816" y="1935"/>
                  </a:lnTo>
                  <a:lnTo>
                    <a:pt x="790" y="1921"/>
                  </a:lnTo>
                  <a:lnTo>
                    <a:pt x="779" y="1916"/>
                  </a:lnTo>
                  <a:lnTo>
                    <a:pt x="768" y="1912"/>
                  </a:lnTo>
                  <a:lnTo>
                    <a:pt x="758" y="1909"/>
                  </a:lnTo>
                  <a:lnTo>
                    <a:pt x="751" y="1908"/>
                  </a:lnTo>
                  <a:lnTo>
                    <a:pt x="827" y="1760"/>
                  </a:lnTo>
                  <a:lnTo>
                    <a:pt x="826" y="1752"/>
                  </a:lnTo>
                  <a:lnTo>
                    <a:pt x="825" y="1746"/>
                  </a:lnTo>
                  <a:lnTo>
                    <a:pt x="823" y="1739"/>
                  </a:lnTo>
                  <a:lnTo>
                    <a:pt x="820" y="1732"/>
                  </a:lnTo>
                  <a:lnTo>
                    <a:pt x="815" y="1719"/>
                  </a:lnTo>
                  <a:lnTo>
                    <a:pt x="807" y="1704"/>
                  </a:lnTo>
                  <a:lnTo>
                    <a:pt x="801" y="1690"/>
                  </a:lnTo>
                  <a:lnTo>
                    <a:pt x="794" y="1676"/>
                  </a:lnTo>
                  <a:lnTo>
                    <a:pt x="792" y="1668"/>
                  </a:lnTo>
                  <a:lnTo>
                    <a:pt x="790" y="1661"/>
                  </a:lnTo>
                  <a:lnTo>
                    <a:pt x="789" y="1653"/>
                  </a:lnTo>
                  <a:lnTo>
                    <a:pt x="789" y="1645"/>
                  </a:lnTo>
                  <a:lnTo>
                    <a:pt x="816" y="1631"/>
                  </a:lnTo>
                  <a:lnTo>
                    <a:pt x="842" y="1616"/>
                  </a:lnTo>
                  <a:lnTo>
                    <a:pt x="866" y="1600"/>
                  </a:lnTo>
                  <a:lnTo>
                    <a:pt x="890" y="1582"/>
                  </a:lnTo>
                  <a:lnTo>
                    <a:pt x="912" y="1564"/>
                  </a:lnTo>
                  <a:lnTo>
                    <a:pt x="933" y="1544"/>
                  </a:lnTo>
                  <a:lnTo>
                    <a:pt x="952" y="1524"/>
                  </a:lnTo>
                  <a:lnTo>
                    <a:pt x="972" y="1504"/>
                  </a:lnTo>
                  <a:lnTo>
                    <a:pt x="989" y="1483"/>
                  </a:lnTo>
                  <a:lnTo>
                    <a:pt x="1007" y="1461"/>
                  </a:lnTo>
                  <a:lnTo>
                    <a:pt x="1023" y="1438"/>
                  </a:lnTo>
                  <a:lnTo>
                    <a:pt x="1040" y="1415"/>
                  </a:lnTo>
                  <a:lnTo>
                    <a:pt x="1070" y="1368"/>
                  </a:lnTo>
                  <a:lnTo>
                    <a:pt x="1098" y="1320"/>
                  </a:lnTo>
                  <a:lnTo>
                    <a:pt x="1154" y="1221"/>
                  </a:lnTo>
                  <a:lnTo>
                    <a:pt x="1211" y="1122"/>
                  </a:lnTo>
                  <a:lnTo>
                    <a:pt x="1226" y="1098"/>
                  </a:lnTo>
                  <a:lnTo>
                    <a:pt x="1242" y="1074"/>
                  </a:lnTo>
                  <a:lnTo>
                    <a:pt x="1259" y="1050"/>
                  </a:lnTo>
                  <a:lnTo>
                    <a:pt x="1275" y="1026"/>
                  </a:lnTo>
                  <a:lnTo>
                    <a:pt x="1293" y="1003"/>
                  </a:lnTo>
                  <a:lnTo>
                    <a:pt x="1311" y="981"/>
                  </a:lnTo>
                  <a:lnTo>
                    <a:pt x="1331" y="958"/>
                  </a:lnTo>
                  <a:lnTo>
                    <a:pt x="1351" y="937"/>
                  </a:lnTo>
                  <a:lnTo>
                    <a:pt x="1351" y="922"/>
                  </a:lnTo>
                  <a:lnTo>
                    <a:pt x="1353" y="907"/>
                  </a:lnTo>
                  <a:lnTo>
                    <a:pt x="1355" y="892"/>
                  </a:lnTo>
                  <a:lnTo>
                    <a:pt x="1357" y="875"/>
                  </a:lnTo>
                  <a:lnTo>
                    <a:pt x="1362" y="840"/>
                  </a:lnTo>
                  <a:lnTo>
                    <a:pt x="1369" y="805"/>
                  </a:lnTo>
                  <a:lnTo>
                    <a:pt x="1375" y="771"/>
                  </a:lnTo>
                  <a:lnTo>
                    <a:pt x="1381" y="737"/>
                  </a:lnTo>
                  <a:lnTo>
                    <a:pt x="1383" y="720"/>
                  </a:lnTo>
                  <a:lnTo>
                    <a:pt x="1384" y="705"/>
                  </a:lnTo>
                  <a:lnTo>
                    <a:pt x="1385" y="689"/>
                  </a:lnTo>
                  <a:lnTo>
                    <a:pt x="1386" y="675"/>
                  </a:lnTo>
                  <a:lnTo>
                    <a:pt x="1372" y="675"/>
                  </a:lnTo>
                  <a:lnTo>
                    <a:pt x="1357" y="677"/>
                  </a:lnTo>
                  <a:lnTo>
                    <a:pt x="1342" y="678"/>
                  </a:lnTo>
                  <a:lnTo>
                    <a:pt x="1325" y="681"/>
                  </a:lnTo>
                  <a:lnTo>
                    <a:pt x="1291" y="687"/>
                  </a:lnTo>
                  <a:lnTo>
                    <a:pt x="1257" y="693"/>
                  </a:lnTo>
                  <a:lnTo>
                    <a:pt x="1222" y="701"/>
                  </a:lnTo>
                  <a:lnTo>
                    <a:pt x="1188" y="706"/>
                  </a:lnTo>
                  <a:lnTo>
                    <a:pt x="1172" y="709"/>
                  </a:lnTo>
                  <a:lnTo>
                    <a:pt x="1156" y="711"/>
                  </a:lnTo>
                  <a:lnTo>
                    <a:pt x="1141" y="713"/>
                  </a:lnTo>
                  <a:lnTo>
                    <a:pt x="1127" y="713"/>
                  </a:lnTo>
                  <a:lnTo>
                    <a:pt x="1127" y="705"/>
                  </a:lnTo>
                  <a:lnTo>
                    <a:pt x="1126" y="699"/>
                  </a:lnTo>
                  <a:lnTo>
                    <a:pt x="1124" y="691"/>
                  </a:lnTo>
                  <a:lnTo>
                    <a:pt x="1121" y="684"/>
                  </a:lnTo>
                  <a:lnTo>
                    <a:pt x="1115" y="670"/>
                  </a:lnTo>
                  <a:lnTo>
                    <a:pt x="1108" y="656"/>
                  </a:lnTo>
                  <a:lnTo>
                    <a:pt x="1101" y="642"/>
                  </a:lnTo>
                  <a:lnTo>
                    <a:pt x="1095" y="627"/>
                  </a:lnTo>
                  <a:lnTo>
                    <a:pt x="1093" y="620"/>
                  </a:lnTo>
                  <a:lnTo>
                    <a:pt x="1091" y="612"/>
                  </a:lnTo>
                  <a:lnTo>
                    <a:pt x="1090" y="606"/>
                  </a:lnTo>
                  <a:lnTo>
                    <a:pt x="1089" y="598"/>
                  </a:lnTo>
                  <a:lnTo>
                    <a:pt x="1082" y="598"/>
                  </a:lnTo>
                  <a:lnTo>
                    <a:pt x="1074" y="597"/>
                  </a:lnTo>
                  <a:lnTo>
                    <a:pt x="1068" y="595"/>
                  </a:lnTo>
                  <a:lnTo>
                    <a:pt x="1060" y="593"/>
                  </a:lnTo>
                  <a:lnTo>
                    <a:pt x="1046" y="587"/>
                  </a:lnTo>
                  <a:lnTo>
                    <a:pt x="1032" y="582"/>
                  </a:lnTo>
                  <a:lnTo>
                    <a:pt x="1018" y="575"/>
                  </a:lnTo>
                  <a:lnTo>
                    <a:pt x="1004" y="570"/>
                  </a:lnTo>
                  <a:lnTo>
                    <a:pt x="996" y="568"/>
                  </a:lnTo>
                  <a:lnTo>
                    <a:pt x="989" y="565"/>
                  </a:lnTo>
                  <a:lnTo>
                    <a:pt x="982" y="564"/>
                  </a:lnTo>
                  <a:lnTo>
                    <a:pt x="975" y="564"/>
                  </a:lnTo>
                  <a:lnTo>
                    <a:pt x="899" y="564"/>
                  </a:lnTo>
                  <a:lnTo>
                    <a:pt x="872" y="577"/>
                  </a:lnTo>
                  <a:lnTo>
                    <a:pt x="845" y="591"/>
                  </a:lnTo>
                  <a:lnTo>
                    <a:pt x="833" y="597"/>
                  </a:lnTo>
                  <a:lnTo>
                    <a:pt x="823" y="604"/>
                  </a:lnTo>
                  <a:lnTo>
                    <a:pt x="812" y="611"/>
                  </a:lnTo>
                  <a:lnTo>
                    <a:pt x="802" y="618"/>
                  </a:lnTo>
                  <a:lnTo>
                    <a:pt x="794" y="625"/>
                  </a:lnTo>
                  <a:lnTo>
                    <a:pt x="788" y="632"/>
                  </a:lnTo>
                  <a:lnTo>
                    <a:pt x="782" y="639"/>
                  </a:lnTo>
                  <a:lnTo>
                    <a:pt x="779" y="646"/>
                  </a:lnTo>
                  <a:lnTo>
                    <a:pt x="778" y="653"/>
                  </a:lnTo>
                  <a:lnTo>
                    <a:pt x="779" y="660"/>
                  </a:lnTo>
                  <a:lnTo>
                    <a:pt x="782" y="668"/>
                  </a:lnTo>
                  <a:lnTo>
                    <a:pt x="789" y="675"/>
                  </a:lnTo>
                  <a:lnTo>
                    <a:pt x="712" y="598"/>
                  </a:lnTo>
                  <a:lnTo>
                    <a:pt x="698" y="612"/>
                  </a:lnTo>
                  <a:lnTo>
                    <a:pt x="682" y="625"/>
                  </a:lnTo>
                  <a:lnTo>
                    <a:pt x="664" y="637"/>
                  </a:lnTo>
                  <a:lnTo>
                    <a:pt x="645" y="648"/>
                  </a:lnTo>
                  <a:lnTo>
                    <a:pt x="625" y="658"/>
                  </a:lnTo>
                  <a:lnTo>
                    <a:pt x="603" y="668"/>
                  </a:lnTo>
                  <a:lnTo>
                    <a:pt x="582" y="677"/>
                  </a:lnTo>
                  <a:lnTo>
                    <a:pt x="559" y="684"/>
                  </a:lnTo>
                  <a:lnTo>
                    <a:pt x="536" y="691"/>
                  </a:lnTo>
                  <a:lnTo>
                    <a:pt x="513" y="696"/>
                  </a:lnTo>
                  <a:lnTo>
                    <a:pt x="489" y="702"/>
                  </a:lnTo>
                  <a:lnTo>
                    <a:pt x="466" y="705"/>
                  </a:lnTo>
                  <a:lnTo>
                    <a:pt x="443" y="708"/>
                  </a:lnTo>
                  <a:lnTo>
                    <a:pt x="420" y="711"/>
                  </a:lnTo>
                  <a:lnTo>
                    <a:pt x="398" y="712"/>
                  </a:lnTo>
                  <a:lnTo>
                    <a:pt x="378" y="713"/>
                  </a:lnTo>
                  <a:lnTo>
                    <a:pt x="377" y="719"/>
                  </a:lnTo>
                  <a:lnTo>
                    <a:pt x="375" y="726"/>
                  </a:lnTo>
                  <a:lnTo>
                    <a:pt x="373" y="732"/>
                  </a:lnTo>
                  <a:lnTo>
                    <a:pt x="370" y="738"/>
                  </a:lnTo>
                  <a:lnTo>
                    <a:pt x="367" y="744"/>
                  </a:lnTo>
                  <a:lnTo>
                    <a:pt x="362" y="750"/>
                  </a:lnTo>
                  <a:lnTo>
                    <a:pt x="358" y="755"/>
                  </a:lnTo>
                  <a:lnTo>
                    <a:pt x="351" y="761"/>
                  </a:lnTo>
                  <a:lnTo>
                    <a:pt x="338" y="771"/>
                  </a:lnTo>
                  <a:lnTo>
                    <a:pt x="323" y="779"/>
                  </a:lnTo>
                  <a:lnTo>
                    <a:pt x="306" y="788"/>
                  </a:lnTo>
                  <a:lnTo>
                    <a:pt x="287" y="796"/>
                  </a:lnTo>
                  <a:lnTo>
                    <a:pt x="267" y="802"/>
                  </a:lnTo>
                  <a:lnTo>
                    <a:pt x="247" y="808"/>
                  </a:lnTo>
                  <a:lnTo>
                    <a:pt x="225" y="812"/>
                  </a:lnTo>
                  <a:lnTo>
                    <a:pt x="202" y="816"/>
                  </a:lnTo>
                  <a:lnTo>
                    <a:pt x="180" y="820"/>
                  </a:lnTo>
                  <a:lnTo>
                    <a:pt x="157" y="822"/>
                  </a:lnTo>
                  <a:lnTo>
                    <a:pt x="136" y="823"/>
                  </a:lnTo>
                  <a:lnTo>
                    <a:pt x="115" y="823"/>
                  </a:lnTo>
                  <a:lnTo>
                    <a:pt x="38" y="899"/>
                  </a:lnTo>
                  <a:lnTo>
                    <a:pt x="38" y="892"/>
                  </a:lnTo>
                  <a:lnTo>
                    <a:pt x="37" y="885"/>
                  </a:lnTo>
                  <a:lnTo>
                    <a:pt x="35" y="877"/>
                  </a:lnTo>
                  <a:lnTo>
                    <a:pt x="33" y="871"/>
                  </a:lnTo>
                  <a:lnTo>
                    <a:pt x="26" y="857"/>
                  </a:lnTo>
                  <a:lnTo>
                    <a:pt x="20" y="843"/>
                  </a:lnTo>
                  <a:lnTo>
                    <a:pt x="12" y="828"/>
                  </a:lnTo>
                  <a:lnTo>
                    <a:pt x="7" y="814"/>
                  </a:lnTo>
                  <a:lnTo>
                    <a:pt x="5" y="807"/>
                  </a:lnTo>
                  <a:lnTo>
                    <a:pt x="2" y="800"/>
                  </a:lnTo>
                  <a:lnTo>
                    <a:pt x="1" y="792"/>
                  </a:lnTo>
                  <a:lnTo>
                    <a:pt x="0" y="785"/>
                  </a:lnTo>
                  <a:lnTo>
                    <a:pt x="153" y="785"/>
                  </a:lnTo>
                  <a:lnTo>
                    <a:pt x="301" y="636"/>
                  </a:lnTo>
                  <a:lnTo>
                    <a:pt x="294" y="637"/>
                  </a:lnTo>
                  <a:lnTo>
                    <a:pt x="287" y="639"/>
                  </a:lnTo>
                  <a:lnTo>
                    <a:pt x="279" y="640"/>
                  </a:lnTo>
                  <a:lnTo>
                    <a:pt x="273" y="643"/>
                  </a:lnTo>
                  <a:lnTo>
                    <a:pt x="259" y="648"/>
                  </a:lnTo>
                  <a:lnTo>
                    <a:pt x="245" y="656"/>
                  </a:lnTo>
                  <a:lnTo>
                    <a:pt x="230" y="663"/>
                  </a:lnTo>
                  <a:lnTo>
                    <a:pt x="217" y="669"/>
                  </a:lnTo>
                  <a:lnTo>
                    <a:pt x="211" y="671"/>
                  </a:lnTo>
                  <a:lnTo>
                    <a:pt x="204" y="673"/>
                  </a:lnTo>
                  <a:lnTo>
                    <a:pt x="198" y="675"/>
                  </a:lnTo>
                  <a:lnTo>
                    <a:pt x="191" y="675"/>
                  </a:lnTo>
                  <a:lnTo>
                    <a:pt x="184" y="675"/>
                  </a:lnTo>
                  <a:lnTo>
                    <a:pt x="176" y="673"/>
                  </a:lnTo>
                  <a:lnTo>
                    <a:pt x="169" y="671"/>
                  </a:lnTo>
                  <a:lnTo>
                    <a:pt x="162" y="669"/>
                  </a:lnTo>
                  <a:lnTo>
                    <a:pt x="148" y="663"/>
                  </a:lnTo>
                  <a:lnTo>
                    <a:pt x="133" y="656"/>
                  </a:lnTo>
                  <a:lnTo>
                    <a:pt x="119" y="648"/>
                  </a:lnTo>
                  <a:lnTo>
                    <a:pt x="105" y="643"/>
                  </a:lnTo>
                  <a:lnTo>
                    <a:pt x="98" y="640"/>
                  </a:lnTo>
                  <a:lnTo>
                    <a:pt x="91" y="639"/>
                  </a:lnTo>
                  <a:lnTo>
                    <a:pt x="84" y="637"/>
                  </a:lnTo>
                  <a:lnTo>
                    <a:pt x="77" y="636"/>
                  </a:lnTo>
                  <a:lnTo>
                    <a:pt x="98" y="616"/>
                  </a:lnTo>
                  <a:lnTo>
                    <a:pt x="119" y="597"/>
                  </a:lnTo>
                  <a:lnTo>
                    <a:pt x="141" y="581"/>
                  </a:lnTo>
                  <a:lnTo>
                    <a:pt x="162" y="565"/>
                  </a:lnTo>
                  <a:lnTo>
                    <a:pt x="184" y="551"/>
                  </a:lnTo>
                  <a:lnTo>
                    <a:pt x="205" y="539"/>
                  </a:lnTo>
                  <a:lnTo>
                    <a:pt x="228" y="528"/>
                  </a:lnTo>
                  <a:lnTo>
                    <a:pt x="250" y="520"/>
                  </a:lnTo>
                  <a:lnTo>
                    <a:pt x="273" y="512"/>
                  </a:lnTo>
                  <a:lnTo>
                    <a:pt x="297" y="505"/>
                  </a:lnTo>
                  <a:lnTo>
                    <a:pt x="321" y="500"/>
                  </a:lnTo>
                  <a:lnTo>
                    <a:pt x="345" y="496"/>
                  </a:lnTo>
                  <a:lnTo>
                    <a:pt x="370" y="492"/>
                  </a:lnTo>
                  <a:lnTo>
                    <a:pt x="396" y="490"/>
                  </a:lnTo>
                  <a:lnTo>
                    <a:pt x="422" y="488"/>
                  </a:lnTo>
                  <a:lnTo>
                    <a:pt x="450" y="488"/>
                  </a:lnTo>
                  <a:lnTo>
                    <a:pt x="456" y="480"/>
                  </a:lnTo>
                  <a:lnTo>
                    <a:pt x="463" y="474"/>
                  </a:lnTo>
                  <a:lnTo>
                    <a:pt x="467" y="466"/>
                  </a:lnTo>
                  <a:lnTo>
                    <a:pt x="471" y="460"/>
                  </a:lnTo>
                  <a:lnTo>
                    <a:pt x="479" y="445"/>
                  </a:lnTo>
                  <a:lnTo>
                    <a:pt x="483" y="431"/>
                  </a:lnTo>
                  <a:lnTo>
                    <a:pt x="486" y="417"/>
                  </a:lnTo>
                  <a:lnTo>
                    <a:pt x="487" y="403"/>
                  </a:lnTo>
                  <a:lnTo>
                    <a:pt x="488" y="388"/>
                  </a:lnTo>
                  <a:lnTo>
                    <a:pt x="488" y="373"/>
                  </a:lnTo>
                  <a:lnTo>
                    <a:pt x="495" y="373"/>
                  </a:lnTo>
                  <a:lnTo>
                    <a:pt x="504" y="371"/>
                  </a:lnTo>
                  <a:lnTo>
                    <a:pt x="513" y="367"/>
                  </a:lnTo>
                  <a:lnTo>
                    <a:pt x="523" y="363"/>
                  </a:lnTo>
                  <a:lnTo>
                    <a:pt x="542" y="351"/>
                  </a:lnTo>
                  <a:lnTo>
                    <a:pt x="564" y="337"/>
                  </a:lnTo>
                  <a:lnTo>
                    <a:pt x="585" y="324"/>
                  </a:lnTo>
                  <a:lnTo>
                    <a:pt x="606" y="312"/>
                  </a:lnTo>
                  <a:lnTo>
                    <a:pt x="615" y="308"/>
                  </a:lnTo>
                  <a:lnTo>
                    <a:pt x="624" y="305"/>
                  </a:lnTo>
                  <a:lnTo>
                    <a:pt x="633" y="303"/>
                  </a:lnTo>
                  <a:lnTo>
                    <a:pt x="639" y="301"/>
                  </a:lnTo>
                  <a:lnTo>
                    <a:pt x="647" y="301"/>
                  </a:lnTo>
                  <a:lnTo>
                    <a:pt x="654" y="303"/>
                  </a:lnTo>
                  <a:lnTo>
                    <a:pt x="661" y="305"/>
                  </a:lnTo>
                  <a:lnTo>
                    <a:pt x="668" y="307"/>
                  </a:lnTo>
                  <a:lnTo>
                    <a:pt x="682" y="312"/>
                  </a:lnTo>
                  <a:lnTo>
                    <a:pt x="695" y="319"/>
                  </a:lnTo>
                  <a:lnTo>
                    <a:pt x="709" y="325"/>
                  </a:lnTo>
                  <a:lnTo>
                    <a:pt x="722" y="331"/>
                  </a:lnTo>
                  <a:lnTo>
                    <a:pt x="730" y="333"/>
                  </a:lnTo>
                  <a:lnTo>
                    <a:pt x="736" y="334"/>
                  </a:lnTo>
                  <a:lnTo>
                    <a:pt x="743" y="335"/>
                  </a:lnTo>
                  <a:lnTo>
                    <a:pt x="751" y="336"/>
                  </a:lnTo>
                  <a:lnTo>
                    <a:pt x="766" y="321"/>
                  </a:lnTo>
                  <a:lnTo>
                    <a:pt x="784" y="303"/>
                  </a:lnTo>
                  <a:lnTo>
                    <a:pt x="803" y="282"/>
                  </a:lnTo>
                  <a:lnTo>
                    <a:pt x="821" y="258"/>
                  </a:lnTo>
                  <a:lnTo>
                    <a:pt x="830" y="246"/>
                  </a:lnTo>
                  <a:lnTo>
                    <a:pt x="838" y="233"/>
                  </a:lnTo>
                  <a:lnTo>
                    <a:pt x="845" y="220"/>
                  </a:lnTo>
                  <a:lnTo>
                    <a:pt x="852" y="205"/>
                  </a:lnTo>
                  <a:lnTo>
                    <a:pt x="857" y="191"/>
                  </a:lnTo>
                  <a:lnTo>
                    <a:pt x="861" y="178"/>
                  </a:lnTo>
                  <a:lnTo>
                    <a:pt x="864" y="164"/>
                  </a:lnTo>
                  <a:lnTo>
                    <a:pt x="864" y="149"/>
                  </a:lnTo>
                  <a:lnTo>
                    <a:pt x="937" y="225"/>
                  </a:lnTo>
                  <a:lnTo>
                    <a:pt x="945" y="224"/>
                  </a:lnTo>
                  <a:lnTo>
                    <a:pt x="954" y="222"/>
                  </a:lnTo>
                  <a:lnTo>
                    <a:pt x="965" y="219"/>
                  </a:lnTo>
                  <a:lnTo>
                    <a:pt x="977" y="213"/>
                  </a:lnTo>
                  <a:lnTo>
                    <a:pt x="1004" y="201"/>
                  </a:lnTo>
                  <a:lnTo>
                    <a:pt x="1032" y="187"/>
                  </a:lnTo>
                  <a:lnTo>
                    <a:pt x="1060" y="174"/>
                  </a:lnTo>
                  <a:lnTo>
                    <a:pt x="1086" y="161"/>
                  </a:lnTo>
                  <a:lnTo>
                    <a:pt x="1098" y="156"/>
                  </a:lnTo>
                  <a:lnTo>
                    <a:pt x="1109" y="152"/>
                  </a:lnTo>
                  <a:lnTo>
                    <a:pt x="1119" y="150"/>
                  </a:lnTo>
                  <a:lnTo>
                    <a:pt x="1127" y="149"/>
                  </a:lnTo>
                  <a:lnTo>
                    <a:pt x="1200" y="225"/>
                  </a:lnTo>
                  <a:lnTo>
                    <a:pt x="1223" y="214"/>
                  </a:lnTo>
                  <a:lnTo>
                    <a:pt x="1239" y="209"/>
                  </a:lnTo>
                  <a:lnTo>
                    <a:pt x="1249" y="207"/>
                  </a:lnTo>
                  <a:lnTo>
                    <a:pt x="1257" y="207"/>
                  </a:lnTo>
                  <a:lnTo>
                    <a:pt x="1264" y="205"/>
                  </a:lnTo>
                  <a:lnTo>
                    <a:pt x="1274" y="204"/>
                  </a:lnTo>
                  <a:lnTo>
                    <a:pt x="1290" y="198"/>
                  </a:lnTo>
                  <a:lnTo>
                    <a:pt x="1313" y="187"/>
                  </a:lnTo>
                  <a:lnTo>
                    <a:pt x="1321" y="188"/>
                  </a:lnTo>
                  <a:lnTo>
                    <a:pt x="1330" y="190"/>
                  </a:lnTo>
                  <a:lnTo>
                    <a:pt x="1338" y="195"/>
                  </a:lnTo>
                  <a:lnTo>
                    <a:pt x="1347" y="199"/>
                  </a:lnTo>
                  <a:lnTo>
                    <a:pt x="1367" y="211"/>
                  </a:lnTo>
                  <a:lnTo>
                    <a:pt x="1385" y="225"/>
                  </a:lnTo>
                  <a:lnTo>
                    <a:pt x="1415" y="251"/>
                  </a:lnTo>
                  <a:lnTo>
                    <a:pt x="1428" y="263"/>
                  </a:lnTo>
                  <a:lnTo>
                    <a:pt x="1459" y="248"/>
                  </a:lnTo>
                  <a:lnTo>
                    <a:pt x="1501" y="229"/>
                  </a:lnTo>
                  <a:lnTo>
                    <a:pt x="1548" y="211"/>
                  </a:lnTo>
                  <a:lnTo>
                    <a:pt x="1599" y="192"/>
                  </a:lnTo>
                  <a:lnTo>
                    <a:pt x="1625" y="184"/>
                  </a:lnTo>
                  <a:lnTo>
                    <a:pt x="1651" y="175"/>
                  </a:lnTo>
                  <a:lnTo>
                    <a:pt x="1679" y="168"/>
                  </a:lnTo>
                  <a:lnTo>
                    <a:pt x="1705" y="162"/>
                  </a:lnTo>
                  <a:lnTo>
                    <a:pt x="1730" y="156"/>
                  </a:lnTo>
                  <a:lnTo>
                    <a:pt x="1755" y="153"/>
                  </a:lnTo>
                  <a:lnTo>
                    <a:pt x="1779" y="150"/>
                  </a:lnTo>
                  <a:lnTo>
                    <a:pt x="1801" y="149"/>
                  </a:lnTo>
                  <a:lnTo>
                    <a:pt x="1915" y="263"/>
                  </a:lnTo>
                  <a:lnTo>
                    <a:pt x="1936" y="264"/>
                  </a:lnTo>
                  <a:lnTo>
                    <a:pt x="1969" y="268"/>
                  </a:lnTo>
                  <a:lnTo>
                    <a:pt x="2008" y="271"/>
                  </a:lnTo>
                  <a:lnTo>
                    <a:pt x="2048" y="273"/>
                  </a:lnTo>
                  <a:lnTo>
                    <a:pt x="2067" y="272"/>
                  </a:lnTo>
                  <a:lnTo>
                    <a:pt x="2083" y="271"/>
                  </a:lnTo>
                  <a:lnTo>
                    <a:pt x="2091" y="270"/>
                  </a:lnTo>
                  <a:lnTo>
                    <a:pt x="2097" y="268"/>
                  </a:lnTo>
                  <a:lnTo>
                    <a:pt x="2103" y="265"/>
                  </a:lnTo>
                  <a:lnTo>
                    <a:pt x="2107" y="263"/>
                  </a:lnTo>
                  <a:lnTo>
                    <a:pt x="2112" y="260"/>
                  </a:lnTo>
                  <a:lnTo>
                    <a:pt x="2114" y="257"/>
                  </a:lnTo>
                  <a:lnTo>
                    <a:pt x="2116" y="253"/>
                  </a:lnTo>
                  <a:lnTo>
                    <a:pt x="2116" y="249"/>
                  </a:lnTo>
                  <a:lnTo>
                    <a:pt x="2115" y="244"/>
                  </a:lnTo>
                  <a:lnTo>
                    <a:pt x="2112" y="238"/>
                  </a:lnTo>
                  <a:lnTo>
                    <a:pt x="2107" y="232"/>
                  </a:lnTo>
                  <a:lnTo>
                    <a:pt x="2102" y="225"/>
                  </a:lnTo>
                  <a:lnTo>
                    <a:pt x="2116" y="225"/>
                  </a:lnTo>
                  <a:lnTo>
                    <a:pt x="2129" y="225"/>
                  </a:lnTo>
                  <a:lnTo>
                    <a:pt x="2143" y="223"/>
                  </a:lnTo>
                  <a:lnTo>
                    <a:pt x="2156" y="221"/>
                  </a:lnTo>
                  <a:lnTo>
                    <a:pt x="2170" y="216"/>
                  </a:lnTo>
                  <a:lnTo>
                    <a:pt x="2183" y="209"/>
                  </a:lnTo>
                  <a:lnTo>
                    <a:pt x="2191" y="204"/>
                  </a:lnTo>
                  <a:lnTo>
                    <a:pt x="2198" y="200"/>
                  </a:lnTo>
                  <a:lnTo>
                    <a:pt x="2205" y="193"/>
                  </a:lnTo>
                  <a:lnTo>
                    <a:pt x="2212" y="187"/>
                  </a:lnTo>
                  <a:lnTo>
                    <a:pt x="2436" y="187"/>
                  </a:lnTo>
                  <a:lnTo>
                    <a:pt x="2513" y="263"/>
                  </a:lnTo>
                  <a:lnTo>
                    <a:pt x="2661" y="263"/>
                  </a:lnTo>
                  <a:lnTo>
                    <a:pt x="2646" y="277"/>
                  </a:lnTo>
                  <a:lnTo>
                    <a:pt x="2628" y="292"/>
                  </a:lnTo>
                  <a:lnTo>
                    <a:pt x="2609" y="308"/>
                  </a:lnTo>
                  <a:lnTo>
                    <a:pt x="2588" y="323"/>
                  </a:lnTo>
                  <a:lnTo>
                    <a:pt x="2564" y="339"/>
                  </a:lnTo>
                  <a:lnTo>
                    <a:pt x="2539" y="354"/>
                  </a:lnTo>
                  <a:lnTo>
                    <a:pt x="2513" y="369"/>
                  </a:lnTo>
                  <a:lnTo>
                    <a:pt x="2486" y="384"/>
                  </a:lnTo>
                  <a:lnTo>
                    <a:pt x="2457" y="397"/>
                  </a:lnTo>
                  <a:lnTo>
                    <a:pt x="2428" y="411"/>
                  </a:lnTo>
                  <a:lnTo>
                    <a:pt x="2398" y="421"/>
                  </a:lnTo>
                  <a:lnTo>
                    <a:pt x="2368" y="431"/>
                  </a:lnTo>
                  <a:lnTo>
                    <a:pt x="2338" y="439"/>
                  </a:lnTo>
                  <a:lnTo>
                    <a:pt x="2308" y="444"/>
                  </a:lnTo>
                  <a:lnTo>
                    <a:pt x="2294" y="447"/>
                  </a:lnTo>
                  <a:lnTo>
                    <a:pt x="2278" y="449"/>
                  </a:lnTo>
                  <a:lnTo>
                    <a:pt x="2264" y="450"/>
                  </a:lnTo>
                  <a:lnTo>
                    <a:pt x="2250" y="450"/>
                  </a:lnTo>
                  <a:lnTo>
                    <a:pt x="2265" y="452"/>
                  </a:lnTo>
                  <a:lnTo>
                    <a:pt x="2285" y="456"/>
                  </a:lnTo>
                  <a:lnTo>
                    <a:pt x="2306" y="462"/>
                  </a:lnTo>
                  <a:lnTo>
                    <a:pt x="2329" y="469"/>
                  </a:lnTo>
                  <a:lnTo>
                    <a:pt x="2354" y="476"/>
                  </a:lnTo>
                  <a:lnTo>
                    <a:pt x="2381" y="483"/>
                  </a:lnTo>
                  <a:lnTo>
                    <a:pt x="2394" y="485"/>
                  </a:lnTo>
                  <a:lnTo>
                    <a:pt x="2408" y="486"/>
                  </a:lnTo>
                  <a:lnTo>
                    <a:pt x="2422" y="488"/>
                  </a:lnTo>
                  <a:lnTo>
                    <a:pt x="2436" y="488"/>
                  </a:lnTo>
                  <a:lnTo>
                    <a:pt x="2452" y="474"/>
                  </a:lnTo>
                  <a:lnTo>
                    <a:pt x="2468" y="460"/>
                  </a:lnTo>
                  <a:lnTo>
                    <a:pt x="2486" y="445"/>
                  </a:lnTo>
                  <a:lnTo>
                    <a:pt x="2505" y="431"/>
                  </a:lnTo>
                  <a:lnTo>
                    <a:pt x="2544" y="403"/>
                  </a:lnTo>
                  <a:lnTo>
                    <a:pt x="2587" y="375"/>
                  </a:lnTo>
                  <a:lnTo>
                    <a:pt x="2628" y="346"/>
                  </a:lnTo>
                  <a:lnTo>
                    <a:pt x="2669" y="318"/>
                  </a:lnTo>
                  <a:lnTo>
                    <a:pt x="2687" y="305"/>
                  </a:lnTo>
                  <a:lnTo>
                    <a:pt x="2706" y="291"/>
                  </a:lnTo>
                  <a:lnTo>
                    <a:pt x="2722" y="277"/>
                  </a:lnTo>
                  <a:lnTo>
                    <a:pt x="2737" y="263"/>
                  </a:lnTo>
                  <a:lnTo>
                    <a:pt x="2813" y="336"/>
                  </a:lnTo>
                  <a:lnTo>
                    <a:pt x="2835" y="334"/>
                  </a:lnTo>
                  <a:lnTo>
                    <a:pt x="2867" y="332"/>
                  </a:lnTo>
                  <a:lnTo>
                    <a:pt x="2908" y="329"/>
                  </a:lnTo>
                  <a:lnTo>
                    <a:pt x="2948" y="328"/>
                  </a:lnTo>
                  <a:lnTo>
                    <a:pt x="2966" y="329"/>
                  </a:lnTo>
                  <a:lnTo>
                    <a:pt x="2983" y="330"/>
                  </a:lnTo>
                  <a:lnTo>
                    <a:pt x="2990" y="331"/>
                  </a:lnTo>
                  <a:lnTo>
                    <a:pt x="2997" y="333"/>
                  </a:lnTo>
                  <a:lnTo>
                    <a:pt x="3002" y="335"/>
                  </a:lnTo>
                  <a:lnTo>
                    <a:pt x="3008" y="337"/>
                  </a:lnTo>
                  <a:lnTo>
                    <a:pt x="3011" y="341"/>
                  </a:lnTo>
                  <a:lnTo>
                    <a:pt x="3013" y="343"/>
                  </a:lnTo>
                  <a:lnTo>
                    <a:pt x="3014" y="347"/>
                  </a:lnTo>
                  <a:lnTo>
                    <a:pt x="3014" y="352"/>
                  </a:lnTo>
                  <a:lnTo>
                    <a:pt x="3013" y="356"/>
                  </a:lnTo>
                  <a:lnTo>
                    <a:pt x="3010" y="361"/>
                  </a:lnTo>
                  <a:lnTo>
                    <a:pt x="3006" y="367"/>
                  </a:lnTo>
                  <a:lnTo>
                    <a:pt x="2999" y="373"/>
                  </a:lnTo>
                  <a:lnTo>
                    <a:pt x="3076" y="301"/>
                  </a:lnTo>
                  <a:lnTo>
                    <a:pt x="3117" y="303"/>
                  </a:lnTo>
                  <a:lnTo>
                    <a:pt x="3158" y="306"/>
                  </a:lnTo>
                  <a:lnTo>
                    <a:pt x="3199" y="310"/>
                  </a:lnTo>
                  <a:lnTo>
                    <a:pt x="3239" y="315"/>
                  </a:lnTo>
                  <a:lnTo>
                    <a:pt x="3258" y="316"/>
                  </a:lnTo>
                  <a:lnTo>
                    <a:pt x="3277" y="317"/>
                  </a:lnTo>
                  <a:lnTo>
                    <a:pt x="3295" y="317"/>
                  </a:lnTo>
                  <a:lnTo>
                    <a:pt x="3313" y="316"/>
                  </a:lnTo>
                  <a:lnTo>
                    <a:pt x="3330" y="315"/>
                  </a:lnTo>
                  <a:lnTo>
                    <a:pt x="3346" y="311"/>
                  </a:lnTo>
                  <a:lnTo>
                    <a:pt x="3361" y="307"/>
                  </a:lnTo>
                  <a:lnTo>
                    <a:pt x="3376" y="301"/>
                  </a:lnTo>
                  <a:lnTo>
                    <a:pt x="3364" y="313"/>
                  </a:lnTo>
                  <a:lnTo>
                    <a:pt x="3358" y="323"/>
                  </a:lnTo>
                  <a:lnTo>
                    <a:pt x="3356" y="328"/>
                  </a:lnTo>
                  <a:lnTo>
                    <a:pt x="3355" y="332"/>
                  </a:lnTo>
                  <a:lnTo>
                    <a:pt x="3355" y="334"/>
                  </a:lnTo>
                  <a:lnTo>
                    <a:pt x="3356" y="337"/>
                  </a:lnTo>
                  <a:lnTo>
                    <a:pt x="3358" y="340"/>
                  </a:lnTo>
                  <a:lnTo>
                    <a:pt x="3360" y="342"/>
                  </a:lnTo>
                  <a:lnTo>
                    <a:pt x="3363" y="343"/>
                  </a:lnTo>
                  <a:lnTo>
                    <a:pt x="3368" y="344"/>
                  </a:lnTo>
                  <a:lnTo>
                    <a:pt x="3378" y="345"/>
                  </a:lnTo>
                  <a:lnTo>
                    <a:pt x="3388" y="346"/>
                  </a:lnTo>
                  <a:lnTo>
                    <a:pt x="3415" y="344"/>
                  </a:lnTo>
                  <a:lnTo>
                    <a:pt x="3443" y="341"/>
                  </a:lnTo>
                  <a:lnTo>
                    <a:pt x="3468" y="337"/>
                  </a:lnTo>
                  <a:lnTo>
                    <a:pt x="3487" y="336"/>
                  </a:lnTo>
                  <a:lnTo>
                    <a:pt x="3563" y="412"/>
                  </a:lnTo>
                  <a:lnTo>
                    <a:pt x="3570" y="412"/>
                  </a:lnTo>
                  <a:lnTo>
                    <a:pt x="3576" y="411"/>
                  </a:lnTo>
                  <a:lnTo>
                    <a:pt x="3583" y="408"/>
                  </a:lnTo>
                  <a:lnTo>
                    <a:pt x="3589" y="406"/>
                  </a:lnTo>
                  <a:lnTo>
                    <a:pt x="3603" y="400"/>
                  </a:lnTo>
                  <a:lnTo>
                    <a:pt x="3616" y="393"/>
                  </a:lnTo>
                  <a:lnTo>
                    <a:pt x="3631" y="385"/>
                  </a:lnTo>
                  <a:lnTo>
                    <a:pt x="3645" y="380"/>
                  </a:lnTo>
                  <a:lnTo>
                    <a:pt x="3652" y="378"/>
                  </a:lnTo>
                  <a:lnTo>
                    <a:pt x="3659" y="376"/>
                  </a:lnTo>
                  <a:lnTo>
                    <a:pt x="3667" y="375"/>
                  </a:lnTo>
                  <a:lnTo>
                    <a:pt x="3673" y="373"/>
                  </a:lnTo>
                  <a:lnTo>
                    <a:pt x="3668" y="361"/>
                  </a:lnTo>
                  <a:lnTo>
                    <a:pt x="3664" y="349"/>
                  </a:lnTo>
                  <a:lnTo>
                    <a:pt x="3663" y="340"/>
                  </a:lnTo>
                  <a:lnTo>
                    <a:pt x="3664" y="331"/>
                  </a:lnTo>
                  <a:lnTo>
                    <a:pt x="3667" y="323"/>
                  </a:lnTo>
                  <a:lnTo>
                    <a:pt x="3671" y="317"/>
                  </a:lnTo>
                  <a:lnTo>
                    <a:pt x="3676" y="311"/>
                  </a:lnTo>
                  <a:lnTo>
                    <a:pt x="3683" y="306"/>
                  </a:lnTo>
                  <a:lnTo>
                    <a:pt x="3698" y="296"/>
                  </a:lnTo>
                  <a:lnTo>
                    <a:pt x="3716" y="286"/>
                  </a:lnTo>
                  <a:lnTo>
                    <a:pt x="3725" y="282"/>
                  </a:lnTo>
                  <a:lnTo>
                    <a:pt x="3733" y="276"/>
                  </a:lnTo>
                  <a:lnTo>
                    <a:pt x="3742" y="270"/>
                  </a:lnTo>
                  <a:lnTo>
                    <a:pt x="3749" y="263"/>
                  </a:lnTo>
                  <a:lnTo>
                    <a:pt x="3749" y="252"/>
                  </a:lnTo>
                  <a:lnTo>
                    <a:pt x="3748" y="243"/>
                  </a:lnTo>
                  <a:lnTo>
                    <a:pt x="3746" y="233"/>
                  </a:lnTo>
                  <a:lnTo>
                    <a:pt x="3745" y="224"/>
                  </a:lnTo>
                  <a:lnTo>
                    <a:pt x="3740" y="207"/>
                  </a:lnTo>
                  <a:lnTo>
                    <a:pt x="3732" y="190"/>
                  </a:lnTo>
                  <a:lnTo>
                    <a:pt x="3716" y="160"/>
                  </a:lnTo>
                  <a:lnTo>
                    <a:pt x="3697" y="132"/>
                  </a:lnTo>
                  <a:lnTo>
                    <a:pt x="3688" y="118"/>
                  </a:lnTo>
                  <a:lnTo>
                    <a:pt x="3681" y="104"/>
                  </a:lnTo>
                  <a:lnTo>
                    <a:pt x="3674" y="89"/>
                  </a:lnTo>
                  <a:lnTo>
                    <a:pt x="3669" y="73"/>
                  </a:lnTo>
                  <a:lnTo>
                    <a:pt x="3668" y="66"/>
                  </a:lnTo>
                  <a:lnTo>
                    <a:pt x="3667" y="57"/>
                  </a:lnTo>
                  <a:lnTo>
                    <a:pt x="3665" y="48"/>
                  </a:lnTo>
                  <a:lnTo>
                    <a:pt x="3665" y="40"/>
                  </a:lnTo>
                  <a:lnTo>
                    <a:pt x="3667" y="31"/>
                  </a:lnTo>
                  <a:lnTo>
                    <a:pt x="3668" y="21"/>
                  </a:lnTo>
                  <a:lnTo>
                    <a:pt x="3670" y="11"/>
                  </a:lnTo>
                  <a:lnTo>
                    <a:pt x="3673" y="0"/>
                  </a:lnTo>
                  <a:lnTo>
                    <a:pt x="3704" y="31"/>
                  </a:lnTo>
                  <a:lnTo>
                    <a:pt x="3735" y="64"/>
                  </a:lnTo>
                  <a:lnTo>
                    <a:pt x="3769" y="100"/>
                  </a:lnTo>
                  <a:lnTo>
                    <a:pt x="3801" y="137"/>
                  </a:lnTo>
                  <a:lnTo>
                    <a:pt x="3817" y="156"/>
                  </a:lnTo>
                  <a:lnTo>
                    <a:pt x="3831" y="176"/>
                  </a:lnTo>
                  <a:lnTo>
                    <a:pt x="3845" y="197"/>
                  </a:lnTo>
                  <a:lnTo>
                    <a:pt x="3858" y="217"/>
                  </a:lnTo>
                  <a:lnTo>
                    <a:pt x="3870" y="238"/>
                  </a:lnTo>
                  <a:lnTo>
                    <a:pt x="3881" y="259"/>
                  </a:lnTo>
                  <a:lnTo>
                    <a:pt x="3890" y="280"/>
                  </a:lnTo>
                  <a:lnTo>
                    <a:pt x="3898" y="301"/>
                  </a:lnTo>
                  <a:lnTo>
                    <a:pt x="3913" y="300"/>
                  </a:lnTo>
                  <a:lnTo>
                    <a:pt x="3928" y="298"/>
                  </a:lnTo>
                  <a:lnTo>
                    <a:pt x="3944" y="294"/>
                  </a:lnTo>
                  <a:lnTo>
                    <a:pt x="3960" y="289"/>
                  </a:lnTo>
                  <a:lnTo>
                    <a:pt x="3993" y="277"/>
                  </a:lnTo>
                  <a:lnTo>
                    <a:pt x="4024" y="263"/>
                  </a:lnTo>
                  <a:lnTo>
                    <a:pt x="4055" y="249"/>
                  </a:lnTo>
                  <a:lnTo>
                    <a:pt x="4082" y="237"/>
                  </a:lnTo>
                  <a:lnTo>
                    <a:pt x="4094" y="233"/>
                  </a:lnTo>
                  <a:lnTo>
                    <a:pt x="4105" y="228"/>
                  </a:lnTo>
                  <a:lnTo>
                    <a:pt x="4115" y="226"/>
                  </a:lnTo>
                  <a:lnTo>
                    <a:pt x="4122" y="225"/>
                  </a:lnTo>
                  <a:lnTo>
                    <a:pt x="4199" y="301"/>
                  </a:lnTo>
                  <a:lnTo>
                    <a:pt x="4084" y="412"/>
                  </a:lnTo>
                  <a:lnTo>
                    <a:pt x="4064" y="406"/>
                  </a:lnTo>
                  <a:lnTo>
                    <a:pt x="4043" y="401"/>
                  </a:lnTo>
                  <a:lnTo>
                    <a:pt x="4022" y="399"/>
                  </a:lnTo>
                  <a:lnTo>
                    <a:pt x="4001" y="396"/>
                  </a:lnTo>
                  <a:lnTo>
                    <a:pt x="3981" y="396"/>
                  </a:lnTo>
                  <a:lnTo>
                    <a:pt x="3960" y="397"/>
                  </a:lnTo>
                  <a:lnTo>
                    <a:pt x="3939" y="400"/>
                  </a:lnTo>
                  <a:lnTo>
                    <a:pt x="3918" y="403"/>
                  </a:lnTo>
                  <a:lnTo>
                    <a:pt x="3898" y="406"/>
                  </a:lnTo>
                  <a:lnTo>
                    <a:pt x="3876" y="412"/>
                  </a:lnTo>
                  <a:lnTo>
                    <a:pt x="3855" y="417"/>
                  </a:lnTo>
                  <a:lnTo>
                    <a:pt x="3835" y="423"/>
                  </a:lnTo>
                  <a:lnTo>
                    <a:pt x="3792" y="436"/>
                  </a:lnTo>
                  <a:lnTo>
                    <a:pt x="3749" y="450"/>
                  </a:lnTo>
                  <a:lnTo>
                    <a:pt x="3724" y="438"/>
                  </a:lnTo>
                  <a:lnTo>
                    <a:pt x="3705" y="429"/>
                  </a:lnTo>
                  <a:lnTo>
                    <a:pt x="3696" y="426"/>
                  </a:lnTo>
                  <a:lnTo>
                    <a:pt x="3688" y="424"/>
                  </a:lnTo>
                  <a:lnTo>
                    <a:pt x="3681" y="421"/>
                  </a:lnTo>
                  <a:lnTo>
                    <a:pt x="3673" y="421"/>
                  </a:lnTo>
                  <a:lnTo>
                    <a:pt x="3667" y="421"/>
                  </a:lnTo>
                  <a:lnTo>
                    <a:pt x="3659" y="424"/>
                  </a:lnTo>
                  <a:lnTo>
                    <a:pt x="3651" y="426"/>
                  </a:lnTo>
                  <a:lnTo>
                    <a:pt x="3643" y="429"/>
                  </a:lnTo>
                  <a:lnTo>
                    <a:pt x="3623" y="438"/>
                  </a:lnTo>
                  <a:lnTo>
                    <a:pt x="3598" y="450"/>
                  </a:lnTo>
                  <a:lnTo>
                    <a:pt x="3613" y="452"/>
                  </a:lnTo>
                  <a:lnTo>
                    <a:pt x="3633" y="456"/>
                  </a:lnTo>
                  <a:lnTo>
                    <a:pt x="3655" y="462"/>
                  </a:lnTo>
                  <a:lnTo>
                    <a:pt x="3679" y="469"/>
                  </a:lnTo>
                  <a:lnTo>
                    <a:pt x="3704" y="476"/>
                  </a:lnTo>
                  <a:lnTo>
                    <a:pt x="3731" y="483"/>
                  </a:lnTo>
                  <a:lnTo>
                    <a:pt x="3745" y="485"/>
                  </a:lnTo>
                  <a:lnTo>
                    <a:pt x="3759" y="486"/>
                  </a:lnTo>
                  <a:lnTo>
                    <a:pt x="3773" y="488"/>
                  </a:lnTo>
                  <a:lnTo>
                    <a:pt x="3788" y="488"/>
                  </a:lnTo>
                  <a:lnTo>
                    <a:pt x="3757" y="489"/>
                  </a:lnTo>
                  <a:lnTo>
                    <a:pt x="3724" y="493"/>
                  </a:lnTo>
                  <a:lnTo>
                    <a:pt x="3688" y="499"/>
                  </a:lnTo>
                  <a:lnTo>
                    <a:pt x="3650" y="505"/>
                  </a:lnTo>
                  <a:lnTo>
                    <a:pt x="3611" y="512"/>
                  </a:lnTo>
                  <a:lnTo>
                    <a:pt x="3570" y="517"/>
                  </a:lnTo>
                  <a:lnTo>
                    <a:pt x="3549" y="520"/>
                  </a:lnTo>
                  <a:lnTo>
                    <a:pt x="3528" y="521"/>
                  </a:lnTo>
                  <a:lnTo>
                    <a:pt x="3507" y="522"/>
                  </a:lnTo>
                  <a:lnTo>
                    <a:pt x="3487" y="523"/>
                  </a:lnTo>
                  <a:lnTo>
                    <a:pt x="3480" y="531"/>
                  </a:lnTo>
                  <a:lnTo>
                    <a:pt x="3475" y="539"/>
                  </a:lnTo>
                  <a:lnTo>
                    <a:pt x="3469" y="549"/>
                  </a:lnTo>
                  <a:lnTo>
                    <a:pt x="3464" y="559"/>
                  </a:lnTo>
                  <a:lnTo>
                    <a:pt x="3456" y="579"/>
                  </a:lnTo>
                  <a:lnTo>
                    <a:pt x="3448" y="600"/>
                  </a:lnTo>
                  <a:lnTo>
                    <a:pt x="3442" y="621"/>
                  </a:lnTo>
                  <a:lnTo>
                    <a:pt x="3433" y="641"/>
                  </a:lnTo>
                  <a:lnTo>
                    <a:pt x="3429" y="651"/>
                  </a:lnTo>
                  <a:lnTo>
                    <a:pt x="3423" y="659"/>
                  </a:lnTo>
                  <a:lnTo>
                    <a:pt x="3418" y="667"/>
                  </a:lnTo>
                  <a:lnTo>
                    <a:pt x="3410" y="675"/>
                  </a:lnTo>
                  <a:lnTo>
                    <a:pt x="3376" y="713"/>
                  </a:lnTo>
                  <a:lnTo>
                    <a:pt x="3368" y="719"/>
                  </a:lnTo>
                  <a:lnTo>
                    <a:pt x="3359" y="725"/>
                  </a:lnTo>
                  <a:lnTo>
                    <a:pt x="3350" y="730"/>
                  </a:lnTo>
                  <a:lnTo>
                    <a:pt x="3341" y="736"/>
                  </a:lnTo>
                  <a:lnTo>
                    <a:pt x="3320" y="743"/>
                  </a:lnTo>
                  <a:lnTo>
                    <a:pt x="3299" y="750"/>
                  </a:lnTo>
                  <a:lnTo>
                    <a:pt x="3278" y="757"/>
                  </a:lnTo>
                  <a:lnTo>
                    <a:pt x="3258" y="765"/>
                  </a:lnTo>
                  <a:lnTo>
                    <a:pt x="3249" y="769"/>
                  </a:lnTo>
                  <a:lnTo>
                    <a:pt x="3240" y="774"/>
                  </a:lnTo>
                  <a:lnTo>
                    <a:pt x="3231" y="779"/>
                  </a:lnTo>
                  <a:lnTo>
                    <a:pt x="3224" y="785"/>
                  </a:lnTo>
                  <a:lnTo>
                    <a:pt x="3234" y="801"/>
                  </a:lnTo>
                  <a:lnTo>
                    <a:pt x="3248" y="822"/>
                  </a:lnTo>
                  <a:lnTo>
                    <a:pt x="3266" y="845"/>
                  </a:lnTo>
                  <a:lnTo>
                    <a:pt x="3288" y="871"/>
                  </a:lnTo>
                  <a:lnTo>
                    <a:pt x="3339" y="930"/>
                  </a:lnTo>
                  <a:lnTo>
                    <a:pt x="3398" y="993"/>
                  </a:lnTo>
                  <a:lnTo>
                    <a:pt x="3457" y="1055"/>
                  </a:lnTo>
                  <a:lnTo>
                    <a:pt x="3514" y="1114"/>
                  </a:lnTo>
                  <a:lnTo>
                    <a:pt x="3562" y="1163"/>
                  </a:lnTo>
                  <a:lnTo>
                    <a:pt x="3598" y="1200"/>
                  </a:lnTo>
                  <a:lnTo>
                    <a:pt x="3601" y="1189"/>
                  </a:lnTo>
                  <a:lnTo>
                    <a:pt x="3607" y="1179"/>
                  </a:lnTo>
                  <a:lnTo>
                    <a:pt x="3613" y="1168"/>
                  </a:lnTo>
                  <a:lnTo>
                    <a:pt x="3620" y="1156"/>
                  </a:lnTo>
                  <a:lnTo>
                    <a:pt x="3636" y="1134"/>
                  </a:lnTo>
                  <a:lnTo>
                    <a:pt x="3653" y="1111"/>
                  </a:lnTo>
                  <a:lnTo>
                    <a:pt x="3673" y="1088"/>
                  </a:lnTo>
                  <a:lnTo>
                    <a:pt x="3694" y="1066"/>
                  </a:lnTo>
                  <a:lnTo>
                    <a:pt x="3715" y="1045"/>
                  </a:lnTo>
                  <a:lnTo>
                    <a:pt x="3735" y="1026"/>
                  </a:lnTo>
                  <a:lnTo>
                    <a:pt x="3754" y="1007"/>
                  </a:lnTo>
                  <a:lnTo>
                    <a:pt x="3770" y="990"/>
                  </a:lnTo>
                  <a:lnTo>
                    <a:pt x="3784" y="976"/>
                  </a:lnTo>
                  <a:lnTo>
                    <a:pt x="3795" y="963"/>
                  </a:lnTo>
                  <a:lnTo>
                    <a:pt x="3799" y="957"/>
                  </a:lnTo>
                  <a:lnTo>
                    <a:pt x="3802" y="952"/>
                  </a:lnTo>
                  <a:lnTo>
                    <a:pt x="3803" y="947"/>
                  </a:lnTo>
                  <a:lnTo>
                    <a:pt x="3803" y="944"/>
                  </a:lnTo>
                  <a:lnTo>
                    <a:pt x="3801" y="941"/>
                  </a:lnTo>
                  <a:lnTo>
                    <a:pt x="3799" y="939"/>
                  </a:lnTo>
                  <a:lnTo>
                    <a:pt x="3794" y="937"/>
                  </a:lnTo>
                  <a:lnTo>
                    <a:pt x="3788" y="937"/>
                  </a:lnTo>
                  <a:lnTo>
                    <a:pt x="3795" y="936"/>
                  </a:lnTo>
                  <a:lnTo>
                    <a:pt x="3803" y="934"/>
                  </a:lnTo>
                  <a:lnTo>
                    <a:pt x="3812" y="930"/>
                  </a:lnTo>
                  <a:lnTo>
                    <a:pt x="3820" y="925"/>
                  </a:lnTo>
                  <a:lnTo>
                    <a:pt x="3839" y="913"/>
                  </a:lnTo>
                  <a:lnTo>
                    <a:pt x="3857" y="899"/>
                  </a:lnTo>
                  <a:lnTo>
                    <a:pt x="3886" y="873"/>
                  </a:lnTo>
                  <a:lnTo>
                    <a:pt x="3898" y="861"/>
                  </a:lnTo>
                  <a:lnTo>
                    <a:pt x="3899" y="848"/>
                  </a:lnTo>
                  <a:lnTo>
                    <a:pt x="3900" y="835"/>
                  </a:lnTo>
                  <a:lnTo>
                    <a:pt x="3902" y="823"/>
                  </a:lnTo>
                  <a:lnTo>
                    <a:pt x="3904" y="811"/>
                  </a:lnTo>
                  <a:lnTo>
                    <a:pt x="3908" y="801"/>
                  </a:lnTo>
                  <a:lnTo>
                    <a:pt x="3912" y="791"/>
                  </a:lnTo>
                  <a:lnTo>
                    <a:pt x="3916" y="781"/>
                  </a:lnTo>
                  <a:lnTo>
                    <a:pt x="3922" y="773"/>
                  </a:lnTo>
                  <a:lnTo>
                    <a:pt x="3934" y="756"/>
                  </a:lnTo>
                  <a:lnTo>
                    <a:pt x="3946" y="741"/>
                  </a:lnTo>
                  <a:lnTo>
                    <a:pt x="3960" y="727"/>
                  </a:lnTo>
                  <a:lnTo>
                    <a:pt x="3974" y="713"/>
                  </a:lnTo>
                  <a:lnTo>
                    <a:pt x="4122" y="713"/>
                  </a:lnTo>
                  <a:lnTo>
                    <a:pt x="4122" y="705"/>
                  </a:lnTo>
                  <a:lnTo>
                    <a:pt x="4121" y="699"/>
                  </a:lnTo>
                  <a:lnTo>
                    <a:pt x="4119" y="691"/>
                  </a:lnTo>
                  <a:lnTo>
                    <a:pt x="4117" y="684"/>
                  </a:lnTo>
                  <a:lnTo>
                    <a:pt x="4110" y="670"/>
                  </a:lnTo>
                  <a:lnTo>
                    <a:pt x="4104" y="656"/>
                  </a:lnTo>
                  <a:lnTo>
                    <a:pt x="4096" y="642"/>
                  </a:lnTo>
                  <a:lnTo>
                    <a:pt x="4091" y="627"/>
                  </a:lnTo>
                  <a:lnTo>
                    <a:pt x="4087" y="620"/>
                  </a:lnTo>
                  <a:lnTo>
                    <a:pt x="4086" y="612"/>
                  </a:lnTo>
                  <a:lnTo>
                    <a:pt x="4085" y="606"/>
                  </a:lnTo>
                  <a:lnTo>
                    <a:pt x="4084" y="598"/>
                  </a:lnTo>
                  <a:lnTo>
                    <a:pt x="4098" y="599"/>
                  </a:lnTo>
                  <a:lnTo>
                    <a:pt x="4113" y="600"/>
                  </a:lnTo>
                  <a:lnTo>
                    <a:pt x="4126" y="601"/>
                  </a:lnTo>
                  <a:lnTo>
                    <a:pt x="4138" y="604"/>
                  </a:lnTo>
                  <a:lnTo>
                    <a:pt x="4151" y="606"/>
                  </a:lnTo>
                  <a:lnTo>
                    <a:pt x="4163" y="609"/>
                  </a:lnTo>
                  <a:lnTo>
                    <a:pt x="4174" y="613"/>
                  </a:lnTo>
                  <a:lnTo>
                    <a:pt x="4185" y="618"/>
                  </a:lnTo>
                  <a:lnTo>
                    <a:pt x="4206" y="628"/>
                  </a:lnTo>
                  <a:lnTo>
                    <a:pt x="4226" y="639"/>
                  </a:lnTo>
                  <a:lnTo>
                    <a:pt x="4243" y="651"/>
                  </a:lnTo>
                  <a:lnTo>
                    <a:pt x="4260" y="665"/>
                  </a:lnTo>
                  <a:lnTo>
                    <a:pt x="4276" y="679"/>
                  </a:lnTo>
                  <a:lnTo>
                    <a:pt x="4289" y="694"/>
                  </a:lnTo>
                  <a:lnTo>
                    <a:pt x="4302" y="709"/>
                  </a:lnTo>
                  <a:lnTo>
                    <a:pt x="4314" y="726"/>
                  </a:lnTo>
                  <a:lnTo>
                    <a:pt x="4325" y="741"/>
                  </a:lnTo>
                  <a:lnTo>
                    <a:pt x="4334" y="756"/>
                  </a:lnTo>
                  <a:lnTo>
                    <a:pt x="4343" y="772"/>
                  </a:lnTo>
                  <a:lnTo>
                    <a:pt x="4350" y="785"/>
                  </a:lnTo>
                  <a:lnTo>
                    <a:pt x="4364" y="779"/>
                  </a:lnTo>
                  <a:lnTo>
                    <a:pt x="4381" y="774"/>
                  </a:lnTo>
                  <a:lnTo>
                    <a:pt x="4398" y="769"/>
                  </a:lnTo>
                  <a:lnTo>
                    <a:pt x="4417" y="766"/>
                  </a:lnTo>
                  <a:lnTo>
                    <a:pt x="4436" y="763"/>
                  </a:lnTo>
                  <a:lnTo>
                    <a:pt x="4456" y="761"/>
                  </a:lnTo>
                  <a:lnTo>
                    <a:pt x="4477" y="760"/>
                  </a:lnTo>
                  <a:lnTo>
                    <a:pt x="4498" y="760"/>
                  </a:lnTo>
                  <a:lnTo>
                    <a:pt x="4518" y="760"/>
                  </a:lnTo>
                  <a:lnTo>
                    <a:pt x="4539" y="761"/>
                  </a:lnTo>
                  <a:lnTo>
                    <a:pt x="4560" y="763"/>
                  </a:lnTo>
                  <a:lnTo>
                    <a:pt x="4579" y="766"/>
                  </a:lnTo>
                  <a:lnTo>
                    <a:pt x="4598" y="769"/>
                  </a:lnTo>
                  <a:lnTo>
                    <a:pt x="4616" y="774"/>
                  </a:lnTo>
                  <a:lnTo>
                    <a:pt x="4633" y="779"/>
                  </a:lnTo>
                  <a:lnTo>
                    <a:pt x="4648" y="785"/>
                  </a:lnTo>
                  <a:lnTo>
                    <a:pt x="4647" y="792"/>
                  </a:lnTo>
                  <a:lnTo>
                    <a:pt x="4646" y="800"/>
                  </a:lnTo>
                  <a:lnTo>
                    <a:pt x="4644" y="807"/>
                  </a:lnTo>
                  <a:lnTo>
                    <a:pt x="4641" y="814"/>
                  </a:lnTo>
                  <a:lnTo>
                    <a:pt x="4636" y="828"/>
                  </a:lnTo>
                  <a:lnTo>
                    <a:pt x="4628" y="843"/>
                  </a:lnTo>
                  <a:lnTo>
                    <a:pt x="4622" y="857"/>
                  </a:lnTo>
                  <a:lnTo>
                    <a:pt x="4615" y="871"/>
                  </a:lnTo>
                  <a:lnTo>
                    <a:pt x="4613" y="877"/>
                  </a:lnTo>
                  <a:lnTo>
                    <a:pt x="4611" y="885"/>
                  </a:lnTo>
                  <a:lnTo>
                    <a:pt x="4610" y="892"/>
                  </a:lnTo>
                  <a:lnTo>
                    <a:pt x="4610" y="899"/>
                  </a:lnTo>
                  <a:lnTo>
                    <a:pt x="4686" y="972"/>
                  </a:lnTo>
                  <a:lnTo>
                    <a:pt x="4685" y="979"/>
                  </a:lnTo>
                  <a:lnTo>
                    <a:pt x="4684" y="987"/>
                  </a:lnTo>
                  <a:lnTo>
                    <a:pt x="4682" y="993"/>
                  </a:lnTo>
                  <a:lnTo>
                    <a:pt x="4680" y="1001"/>
                  </a:lnTo>
                  <a:lnTo>
                    <a:pt x="4674" y="1015"/>
                  </a:lnTo>
                  <a:lnTo>
                    <a:pt x="4667" y="1029"/>
                  </a:lnTo>
                  <a:lnTo>
                    <a:pt x="4660" y="1043"/>
                  </a:lnTo>
                  <a:lnTo>
                    <a:pt x="4653" y="1057"/>
                  </a:lnTo>
                  <a:lnTo>
                    <a:pt x="4651" y="1064"/>
                  </a:lnTo>
                  <a:lnTo>
                    <a:pt x="4649" y="1072"/>
                  </a:lnTo>
                  <a:lnTo>
                    <a:pt x="4648" y="1079"/>
                  </a:lnTo>
                  <a:lnTo>
                    <a:pt x="4648" y="1086"/>
                  </a:lnTo>
                  <a:lnTo>
                    <a:pt x="4663" y="1085"/>
                  </a:lnTo>
                  <a:lnTo>
                    <a:pt x="4683" y="1080"/>
                  </a:lnTo>
                  <a:lnTo>
                    <a:pt x="4705" y="1074"/>
                  </a:lnTo>
                  <a:lnTo>
                    <a:pt x="4729" y="1067"/>
                  </a:lnTo>
                  <a:lnTo>
                    <a:pt x="4754" y="1060"/>
                  </a:lnTo>
                  <a:lnTo>
                    <a:pt x="4781" y="1054"/>
                  </a:lnTo>
                  <a:lnTo>
                    <a:pt x="4795" y="1051"/>
                  </a:lnTo>
                  <a:lnTo>
                    <a:pt x="4809" y="1050"/>
                  </a:lnTo>
                  <a:lnTo>
                    <a:pt x="4824" y="1049"/>
                  </a:lnTo>
                  <a:lnTo>
                    <a:pt x="4838" y="1048"/>
                  </a:lnTo>
                  <a:lnTo>
                    <a:pt x="4822" y="1062"/>
                  </a:lnTo>
                  <a:lnTo>
                    <a:pt x="4807" y="1075"/>
                  </a:lnTo>
                  <a:lnTo>
                    <a:pt x="4792" y="1087"/>
                  </a:lnTo>
                  <a:lnTo>
                    <a:pt x="4775" y="1099"/>
                  </a:lnTo>
                  <a:lnTo>
                    <a:pt x="4741" y="1121"/>
                  </a:lnTo>
                  <a:lnTo>
                    <a:pt x="4705" y="1143"/>
                  </a:lnTo>
                  <a:lnTo>
                    <a:pt x="4669" y="1163"/>
                  </a:lnTo>
                  <a:lnTo>
                    <a:pt x="4635" y="1185"/>
                  </a:lnTo>
                  <a:lnTo>
                    <a:pt x="4617" y="1197"/>
                  </a:lnTo>
                  <a:lnTo>
                    <a:pt x="4602" y="1209"/>
                  </a:lnTo>
                  <a:lnTo>
                    <a:pt x="4586" y="1221"/>
                  </a:lnTo>
                  <a:lnTo>
                    <a:pt x="4572" y="1234"/>
                  </a:lnTo>
                  <a:lnTo>
                    <a:pt x="4490" y="1235"/>
                  </a:lnTo>
                  <a:lnTo>
                    <a:pt x="4410" y="1236"/>
                  </a:lnTo>
                  <a:lnTo>
                    <a:pt x="4371" y="1240"/>
                  </a:lnTo>
                  <a:lnTo>
                    <a:pt x="4333" y="1243"/>
                  </a:lnTo>
                  <a:lnTo>
                    <a:pt x="4294" y="1247"/>
                  </a:lnTo>
                  <a:lnTo>
                    <a:pt x="4255" y="1254"/>
                  </a:lnTo>
                  <a:lnTo>
                    <a:pt x="4216" y="1261"/>
                  </a:lnTo>
                  <a:lnTo>
                    <a:pt x="4178" y="1271"/>
                  </a:lnTo>
                  <a:lnTo>
                    <a:pt x="4158" y="1278"/>
                  </a:lnTo>
                  <a:lnTo>
                    <a:pt x="4139" y="1284"/>
                  </a:lnTo>
                  <a:lnTo>
                    <a:pt x="4119" y="1291"/>
                  </a:lnTo>
                  <a:lnTo>
                    <a:pt x="4098" y="1299"/>
                  </a:lnTo>
                  <a:lnTo>
                    <a:pt x="4079" y="1307"/>
                  </a:lnTo>
                  <a:lnTo>
                    <a:pt x="4059" y="1316"/>
                  </a:lnTo>
                  <a:lnTo>
                    <a:pt x="4038" y="1326"/>
                  </a:lnTo>
                  <a:lnTo>
                    <a:pt x="4019" y="1337"/>
                  </a:lnTo>
                  <a:lnTo>
                    <a:pt x="3998" y="1348"/>
                  </a:lnTo>
                  <a:lnTo>
                    <a:pt x="3977" y="1360"/>
                  </a:lnTo>
                  <a:lnTo>
                    <a:pt x="3957" y="1373"/>
                  </a:lnTo>
                  <a:lnTo>
                    <a:pt x="3936" y="1387"/>
                  </a:lnTo>
                  <a:lnTo>
                    <a:pt x="3947" y="1386"/>
                  </a:lnTo>
                  <a:lnTo>
                    <a:pt x="3958" y="1386"/>
                  </a:lnTo>
                  <a:lnTo>
                    <a:pt x="3968" y="1384"/>
                  </a:lnTo>
                  <a:lnTo>
                    <a:pt x="3978" y="1381"/>
                  </a:lnTo>
                  <a:lnTo>
                    <a:pt x="4000" y="1376"/>
                  </a:lnTo>
                  <a:lnTo>
                    <a:pt x="4021" y="1369"/>
                  </a:lnTo>
                  <a:lnTo>
                    <a:pt x="4064" y="1352"/>
                  </a:lnTo>
                  <a:lnTo>
                    <a:pt x="4105" y="1335"/>
                  </a:lnTo>
                  <a:lnTo>
                    <a:pt x="4127" y="1326"/>
                  </a:lnTo>
                  <a:lnTo>
                    <a:pt x="4147" y="1318"/>
                  </a:lnTo>
                  <a:lnTo>
                    <a:pt x="4168" y="1312"/>
                  </a:lnTo>
                  <a:lnTo>
                    <a:pt x="4190" y="1306"/>
                  </a:lnTo>
                  <a:lnTo>
                    <a:pt x="4200" y="1305"/>
                  </a:lnTo>
                  <a:lnTo>
                    <a:pt x="4211" y="1303"/>
                  </a:lnTo>
                  <a:lnTo>
                    <a:pt x="4222" y="1303"/>
                  </a:lnTo>
                  <a:lnTo>
                    <a:pt x="4231" y="1303"/>
                  </a:lnTo>
                  <a:lnTo>
                    <a:pt x="4242" y="1304"/>
                  </a:lnTo>
                  <a:lnTo>
                    <a:pt x="4253" y="1305"/>
                  </a:lnTo>
                  <a:lnTo>
                    <a:pt x="4264" y="1307"/>
                  </a:lnTo>
                  <a:lnTo>
                    <a:pt x="4275" y="1311"/>
                  </a:lnTo>
                  <a:lnTo>
                    <a:pt x="4199" y="1387"/>
                  </a:lnTo>
                  <a:lnTo>
                    <a:pt x="4213" y="1401"/>
                  </a:lnTo>
                  <a:lnTo>
                    <a:pt x="4227" y="1414"/>
                  </a:lnTo>
                  <a:lnTo>
                    <a:pt x="4243" y="1426"/>
                  </a:lnTo>
                  <a:lnTo>
                    <a:pt x="4260" y="1437"/>
                  </a:lnTo>
                  <a:lnTo>
                    <a:pt x="4270" y="1441"/>
                  </a:lnTo>
                  <a:lnTo>
                    <a:pt x="4279" y="1446"/>
                  </a:lnTo>
                  <a:lnTo>
                    <a:pt x="4289" y="1450"/>
                  </a:lnTo>
                  <a:lnTo>
                    <a:pt x="4300" y="1453"/>
                  </a:lnTo>
                  <a:lnTo>
                    <a:pt x="4311" y="1456"/>
                  </a:lnTo>
                  <a:lnTo>
                    <a:pt x="4324" y="1458"/>
                  </a:lnTo>
                  <a:lnTo>
                    <a:pt x="4337" y="1459"/>
                  </a:lnTo>
                  <a:lnTo>
                    <a:pt x="4350" y="1459"/>
                  </a:lnTo>
                  <a:lnTo>
                    <a:pt x="4337" y="1460"/>
                  </a:lnTo>
                  <a:lnTo>
                    <a:pt x="4324" y="1461"/>
                  </a:lnTo>
                  <a:lnTo>
                    <a:pt x="4311" y="1463"/>
                  </a:lnTo>
                  <a:lnTo>
                    <a:pt x="4300" y="1465"/>
                  </a:lnTo>
                  <a:lnTo>
                    <a:pt x="4289" y="1469"/>
                  </a:lnTo>
                  <a:lnTo>
                    <a:pt x="4279" y="1473"/>
                  </a:lnTo>
                  <a:lnTo>
                    <a:pt x="4270" y="1477"/>
                  </a:lnTo>
                  <a:lnTo>
                    <a:pt x="4260" y="1483"/>
                  </a:lnTo>
                  <a:lnTo>
                    <a:pt x="4243" y="1495"/>
                  </a:lnTo>
                  <a:lnTo>
                    <a:pt x="4227" y="1507"/>
                  </a:lnTo>
                  <a:lnTo>
                    <a:pt x="4213" y="1521"/>
                  </a:lnTo>
                  <a:lnTo>
                    <a:pt x="4199" y="1535"/>
                  </a:lnTo>
                  <a:lnTo>
                    <a:pt x="4191" y="1535"/>
                  </a:lnTo>
                  <a:lnTo>
                    <a:pt x="4185" y="1533"/>
                  </a:lnTo>
                  <a:lnTo>
                    <a:pt x="4177" y="1532"/>
                  </a:lnTo>
                  <a:lnTo>
                    <a:pt x="4170" y="1529"/>
                  </a:lnTo>
                  <a:lnTo>
                    <a:pt x="4156" y="1523"/>
                  </a:lnTo>
                  <a:lnTo>
                    <a:pt x="4142" y="1517"/>
                  </a:lnTo>
                  <a:lnTo>
                    <a:pt x="4127" y="1509"/>
                  </a:lnTo>
                  <a:lnTo>
                    <a:pt x="4113" y="1504"/>
                  </a:lnTo>
                  <a:lnTo>
                    <a:pt x="4106" y="1500"/>
                  </a:lnTo>
                  <a:lnTo>
                    <a:pt x="4098" y="1499"/>
                  </a:lnTo>
                  <a:lnTo>
                    <a:pt x="4092" y="1497"/>
                  </a:lnTo>
                  <a:lnTo>
                    <a:pt x="4084" y="1497"/>
                  </a:lnTo>
                  <a:lnTo>
                    <a:pt x="4067" y="1501"/>
                  </a:lnTo>
                  <a:lnTo>
                    <a:pt x="4048" y="1506"/>
                  </a:lnTo>
                  <a:lnTo>
                    <a:pt x="4030" y="1511"/>
                  </a:lnTo>
                  <a:lnTo>
                    <a:pt x="4010" y="1518"/>
                  </a:lnTo>
                  <a:lnTo>
                    <a:pt x="3970" y="1532"/>
                  </a:lnTo>
                  <a:lnTo>
                    <a:pt x="3927" y="1549"/>
                  </a:lnTo>
                  <a:lnTo>
                    <a:pt x="3885" y="1568"/>
                  </a:lnTo>
                  <a:lnTo>
                    <a:pt x="3841" y="1589"/>
                  </a:lnTo>
                  <a:lnTo>
                    <a:pt x="3796" y="1611"/>
                  </a:lnTo>
                  <a:lnTo>
                    <a:pt x="3753" y="1633"/>
                  </a:lnTo>
                  <a:lnTo>
                    <a:pt x="3667" y="1679"/>
                  </a:lnTo>
                  <a:lnTo>
                    <a:pt x="3585" y="1724"/>
                  </a:lnTo>
                  <a:lnTo>
                    <a:pt x="3511" y="1764"/>
                  </a:lnTo>
                  <a:lnTo>
                    <a:pt x="3448" y="1798"/>
                  </a:lnTo>
                  <a:lnTo>
                    <a:pt x="3410" y="1836"/>
                  </a:lnTo>
                  <a:lnTo>
                    <a:pt x="3404" y="1844"/>
                  </a:lnTo>
                  <a:lnTo>
                    <a:pt x="3397" y="1853"/>
                  </a:lnTo>
                  <a:lnTo>
                    <a:pt x="3391" y="1864"/>
                  </a:lnTo>
                  <a:lnTo>
                    <a:pt x="3384" y="1876"/>
                  </a:lnTo>
                  <a:lnTo>
                    <a:pt x="3370" y="1902"/>
                  </a:lnTo>
                  <a:lnTo>
                    <a:pt x="3356" y="1929"/>
                  </a:lnTo>
                  <a:lnTo>
                    <a:pt x="3342" y="1956"/>
                  </a:lnTo>
                  <a:lnTo>
                    <a:pt x="3327" y="1983"/>
                  </a:lnTo>
                  <a:lnTo>
                    <a:pt x="3320" y="1995"/>
                  </a:lnTo>
                  <a:lnTo>
                    <a:pt x="3313" y="2005"/>
                  </a:lnTo>
                  <a:lnTo>
                    <a:pt x="3307" y="2014"/>
                  </a:lnTo>
                  <a:lnTo>
                    <a:pt x="3300" y="2023"/>
                  </a:lnTo>
                  <a:lnTo>
                    <a:pt x="3149" y="2023"/>
                  </a:lnTo>
                  <a:lnTo>
                    <a:pt x="3134" y="2035"/>
                  </a:lnTo>
                  <a:lnTo>
                    <a:pt x="3121" y="2047"/>
                  </a:lnTo>
                  <a:lnTo>
                    <a:pt x="3107" y="2057"/>
                  </a:lnTo>
                  <a:lnTo>
                    <a:pt x="3093" y="2065"/>
                  </a:lnTo>
                  <a:lnTo>
                    <a:pt x="3066" y="2082"/>
                  </a:lnTo>
                  <a:lnTo>
                    <a:pt x="3037" y="2096"/>
                  </a:lnTo>
                  <a:lnTo>
                    <a:pt x="3009" y="2110"/>
                  </a:lnTo>
                  <a:lnTo>
                    <a:pt x="2981" y="2127"/>
                  </a:lnTo>
                  <a:lnTo>
                    <a:pt x="2966" y="2135"/>
                  </a:lnTo>
                  <a:lnTo>
                    <a:pt x="2952" y="2146"/>
                  </a:lnTo>
                  <a:lnTo>
                    <a:pt x="2938" y="2158"/>
                  </a:lnTo>
                  <a:lnTo>
                    <a:pt x="2924" y="2171"/>
                  </a:lnTo>
                  <a:lnTo>
                    <a:pt x="2924" y="2095"/>
                  </a:lnTo>
                  <a:lnTo>
                    <a:pt x="2922" y="2112"/>
                  </a:lnTo>
                  <a:lnTo>
                    <a:pt x="2918" y="2132"/>
                  </a:lnTo>
                  <a:lnTo>
                    <a:pt x="2913" y="2153"/>
                  </a:lnTo>
                  <a:lnTo>
                    <a:pt x="2906" y="2177"/>
                  </a:lnTo>
                  <a:lnTo>
                    <a:pt x="2900" y="2202"/>
                  </a:lnTo>
                  <a:lnTo>
                    <a:pt x="2894" y="2228"/>
                  </a:lnTo>
                  <a:lnTo>
                    <a:pt x="2892" y="2241"/>
                  </a:lnTo>
                  <a:lnTo>
                    <a:pt x="2890" y="2254"/>
                  </a:lnTo>
                  <a:lnTo>
                    <a:pt x="2889" y="2268"/>
                  </a:lnTo>
                  <a:lnTo>
                    <a:pt x="2889" y="2281"/>
                  </a:lnTo>
                  <a:lnTo>
                    <a:pt x="2962" y="2358"/>
                  </a:lnTo>
                  <a:lnTo>
                    <a:pt x="2813" y="2509"/>
                  </a:lnTo>
                  <a:lnTo>
                    <a:pt x="2812" y="2494"/>
                  </a:lnTo>
                  <a:lnTo>
                    <a:pt x="2807" y="2475"/>
                  </a:lnTo>
                  <a:lnTo>
                    <a:pt x="2801" y="2453"/>
                  </a:lnTo>
                  <a:lnTo>
                    <a:pt x="2794" y="2430"/>
                  </a:lnTo>
                  <a:lnTo>
                    <a:pt x="2787" y="2404"/>
                  </a:lnTo>
                  <a:lnTo>
                    <a:pt x="2781" y="2377"/>
                  </a:lnTo>
                  <a:lnTo>
                    <a:pt x="2779" y="2364"/>
                  </a:lnTo>
                  <a:lnTo>
                    <a:pt x="2777" y="2350"/>
                  </a:lnTo>
                  <a:lnTo>
                    <a:pt x="2776" y="2337"/>
                  </a:lnTo>
                  <a:lnTo>
                    <a:pt x="2775" y="2323"/>
                  </a:lnTo>
                  <a:lnTo>
                    <a:pt x="2760" y="2308"/>
                  </a:lnTo>
                  <a:lnTo>
                    <a:pt x="2747" y="2292"/>
                  </a:lnTo>
                  <a:lnTo>
                    <a:pt x="2734" y="2277"/>
                  </a:lnTo>
                  <a:lnTo>
                    <a:pt x="2723" y="2260"/>
                  </a:lnTo>
                  <a:lnTo>
                    <a:pt x="2718" y="2251"/>
                  </a:lnTo>
                  <a:lnTo>
                    <a:pt x="2713" y="2242"/>
                  </a:lnTo>
                  <a:lnTo>
                    <a:pt x="2709" y="2231"/>
                  </a:lnTo>
                  <a:lnTo>
                    <a:pt x="2706" y="2221"/>
                  </a:lnTo>
                  <a:lnTo>
                    <a:pt x="2703" y="2209"/>
                  </a:lnTo>
                  <a:lnTo>
                    <a:pt x="2700" y="2197"/>
                  </a:lnTo>
                  <a:lnTo>
                    <a:pt x="2699" y="2185"/>
                  </a:lnTo>
                  <a:lnTo>
                    <a:pt x="2699" y="2171"/>
                  </a:lnTo>
                  <a:lnTo>
                    <a:pt x="2692" y="2171"/>
                  </a:lnTo>
                  <a:lnTo>
                    <a:pt x="2685" y="2172"/>
                  </a:lnTo>
                  <a:lnTo>
                    <a:pt x="2677" y="2175"/>
                  </a:lnTo>
                  <a:lnTo>
                    <a:pt x="2671" y="2177"/>
                  </a:lnTo>
                  <a:lnTo>
                    <a:pt x="2658" y="2183"/>
                  </a:lnTo>
                  <a:lnTo>
                    <a:pt x="2644" y="2190"/>
                  </a:lnTo>
                  <a:lnTo>
                    <a:pt x="2631" y="2197"/>
                  </a:lnTo>
                  <a:lnTo>
                    <a:pt x="2616" y="2203"/>
                  </a:lnTo>
                  <a:lnTo>
                    <a:pt x="2610" y="2206"/>
                  </a:lnTo>
                  <a:lnTo>
                    <a:pt x="2602" y="2207"/>
                  </a:lnTo>
                  <a:lnTo>
                    <a:pt x="2596" y="2208"/>
                  </a:lnTo>
                  <a:lnTo>
                    <a:pt x="2588" y="2209"/>
                  </a:lnTo>
                  <a:lnTo>
                    <a:pt x="2513" y="2136"/>
                  </a:lnTo>
                  <a:lnTo>
                    <a:pt x="2436" y="2209"/>
                  </a:lnTo>
                  <a:lnTo>
                    <a:pt x="2422" y="2208"/>
                  </a:lnTo>
                  <a:lnTo>
                    <a:pt x="2408" y="2207"/>
                  </a:lnTo>
                  <a:lnTo>
                    <a:pt x="2394" y="2206"/>
                  </a:lnTo>
                  <a:lnTo>
                    <a:pt x="2381" y="2203"/>
                  </a:lnTo>
                  <a:lnTo>
                    <a:pt x="2354" y="2197"/>
                  </a:lnTo>
                  <a:lnTo>
                    <a:pt x="2329" y="2190"/>
                  </a:lnTo>
                  <a:lnTo>
                    <a:pt x="2306" y="2183"/>
                  </a:lnTo>
                  <a:lnTo>
                    <a:pt x="2285" y="2177"/>
                  </a:lnTo>
                  <a:lnTo>
                    <a:pt x="2265" y="2172"/>
                  </a:lnTo>
                  <a:lnTo>
                    <a:pt x="2250" y="2171"/>
                  </a:lnTo>
                  <a:lnTo>
                    <a:pt x="2234" y="2172"/>
                  </a:lnTo>
                  <a:lnTo>
                    <a:pt x="2215" y="2177"/>
                  </a:lnTo>
                  <a:lnTo>
                    <a:pt x="2194" y="2183"/>
                  </a:lnTo>
                  <a:lnTo>
                    <a:pt x="2170" y="2190"/>
                  </a:lnTo>
                  <a:lnTo>
                    <a:pt x="2145" y="2197"/>
                  </a:lnTo>
                  <a:lnTo>
                    <a:pt x="2119" y="2203"/>
                  </a:lnTo>
                  <a:lnTo>
                    <a:pt x="2105" y="2206"/>
                  </a:lnTo>
                  <a:lnTo>
                    <a:pt x="2092" y="2207"/>
                  </a:lnTo>
                  <a:lnTo>
                    <a:pt x="2078" y="2208"/>
                  </a:lnTo>
                  <a:lnTo>
                    <a:pt x="2064" y="2209"/>
                  </a:lnTo>
                  <a:lnTo>
                    <a:pt x="2050" y="2221"/>
                  </a:lnTo>
                  <a:lnTo>
                    <a:pt x="2038" y="2231"/>
                  </a:lnTo>
                  <a:lnTo>
                    <a:pt x="2028" y="2240"/>
                  </a:lnTo>
                  <a:lnTo>
                    <a:pt x="2018" y="2245"/>
                  </a:lnTo>
                  <a:lnTo>
                    <a:pt x="2010" y="2250"/>
                  </a:lnTo>
                  <a:lnTo>
                    <a:pt x="2002" y="2253"/>
                  </a:lnTo>
                  <a:lnTo>
                    <a:pt x="1995" y="2255"/>
                  </a:lnTo>
                  <a:lnTo>
                    <a:pt x="1987" y="2255"/>
                  </a:lnTo>
                  <a:lnTo>
                    <a:pt x="1958" y="2252"/>
                  </a:lnTo>
                  <a:lnTo>
                    <a:pt x="1915" y="2248"/>
                  </a:lnTo>
                  <a:lnTo>
                    <a:pt x="1914" y="2254"/>
                  </a:lnTo>
                  <a:lnTo>
                    <a:pt x="1913" y="2262"/>
                  </a:lnTo>
                  <a:lnTo>
                    <a:pt x="1911" y="2271"/>
                  </a:lnTo>
                  <a:lnTo>
                    <a:pt x="1909" y="2280"/>
                  </a:lnTo>
                  <a:lnTo>
                    <a:pt x="1902" y="2301"/>
                  </a:lnTo>
                  <a:lnTo>
                    <a:pt x="1895" y="2325"/>
                  </a:lnTo>
                  <a:lnTo>
                    <a:pt x="1887" y="2350"/>
                  </a:lnTo>
                  <a:lnTo>
                    <a:pt x="1879" y="2377"/>
                  </a:lnTo>
                  <a:lnTo>
                    <a:pt x="1877" y="2392"/>
                  </a:lnTo>
                  <a:lnTo>
                    <a:pt x="1875" y="2406"/>
                  </a:lnTo>
                  <a:lnTo>
                    <a:pt x="1874" y="2420"/>
                  </a:lnTo>
                  <a:lnTo>
                    <a:pt x="1874" y="2434"/>
                  </a:lnTo>
                  <a:lnTo>
                    <a:pt x="1867" y="2434"/>
                  </a:lnTo>
                  <a:lnTo>
                    <a:pt x="1861" y="2435"/>
                  </a:lnTo>
                  <a:lnTo>
                    <a:pt x="1853" y="2437"/>
                  </a:lnTo>
                  <a:lnTo>
                    <a:pt x="1847" y="2440"/>
                  </a:lnTo>
                  <a:lnTo>
                    <a:pt x="1833" y="2446"/>
                  </a:lnTo>
                  <a:lnTo>
                    <a:pt x="1819" y="2453"/>
                  </a:lnTo>
                  <a:lnTo>
                    <a:pt x="1805" y="2459"/>
                  </a:lnTo>
                  <a:lnTo>
                    <a:pt x="1791" y="2466"/>
                  </a:lnTo>
                  <a:lnTo>
                    <a:pt x="1784" y="2468"/>
                  </a:lnTo>
                  <a:lnTo>
                    <a:pt x="1777" y="2470"/>
                  </a:lnTo>
                  <a:lnTo>
                    <a:pt x="1770" y="2471"/>
                  </a:lnTo>
                  <a:lnTo>
                    <a:pt x="1763" y="2472"/>
                  </a:lnTo>
                  <a:lnTo>
                    <a:pt x="1764" y="2488"/>
                  </a:lnTo>
                  <a:lnTo>
                    <a:pt x="1768" y="2505"/>
                  </a:lnTo>
                  <a:lnTo>
                    <a:pt x="1773" y="2525"/>
                  </a:lnTo>
                  <a:lnTo>
                    <a:pt x="1781" y="2545"/>
                  </a:lnTo>
                  <a:lnTo>
                    <a:pt x="1790" y="2567"/>
                  </a:lnTo>
                  <a:lnTo>
                    <a:pt x="1800" y="2590"/>
                  </a:lnTo>
                  <a:lnTo>
                    <a:pt x="1812" y="2613"/>
                  </a:lnTo>
                  <a:lnTo>
                    <a:pt x="1824" y="2636"/>
                  </a:lnTo>
                  <a:lnTo>
                    <a:pt x="1836" y="2659"/>
                  </a:lnTo>
                  <a:lnTo>
                    <a:pt x="1849" y="2681"/>
                  </a:lnTo>
                  <a:lnTo>
                    <a:pt x="1861" y="2701"/>
                  </a:lnTo>
                  <a:lnTo>
                    <a:pt x="1874" y="2720"/>
                  </a:lnTo>
                  <a:lnTo>
                    <a:pt x="1886" y="2737"/>
                  </a:lnTo>
                  <a:lnTo>
                    <a:pt x="1897" y="2752"/>
                  </a:lnTo>
                  <a:lnTo>
                    <a:pt x="1906" y="2764"/>
                  </a:lnTo>
                  <a:lnTo>
                    <a:pt x="1915" y="2772"/>
                  </a:lnTo>
                  <a:lnTo>
                    <a:pt x="2064" y="2772"/>
                  </a:lnTo>
                  <a:lnTo>
                    <a:pt x="2081" y="2755"/>
                  </a:lnTo>
                  <a:lnTo>
                    <a:pt x="2104" y="2733"/>
                  </a:lnTo>
                  <a:lnTo>
                    <a:pt x="2131" y="2708"/>
                  </a:lnTo>
                  <a:lnTo>
                    <a:pt x="2162" y="2682"/>
                  </a:lnTo>
                  <a:lnTo>
                    <a:pt x="2177" y="2670"/>
                  </a:lnTo>
                  <a:lnTo>
                    <a:pt x="2193" y="2659"/>
                  </a:lnTo>
                  <a:lnTo>
                    <a:pt x="2210" y="2648"/>
                  </a:lnTo>
                  <a:lnTo>
                    <a:pt x="2226" y="2639"/>
                  </a:lnTo>
                  <a:lnTo>
                    <a:pt x="2242" y="2632"/>
                  </a:lnTo>
                  <a:lnTo>
                    <a:pt x="2258" y="2625"/>
                  </a:lnTo>
                  <a:lnTo>
                    <a:pt x="2265" y="2623"/>
                  </a:lnTo>
                  <a:lnTo>
                    <a:pt x="2273" y="2622"/>
                  </a:lnTo>
                  <a:lnTo>
                    <a:pt x="2281" y="2621"/>
                  </a:lnTo>
                  <a:lnTo>
                    <a:pt x="2288" y="2621"/>
                  </a:lnTo>
                  <a:lnTo>
                    <a:pt x="2287" y="2634"/>
                  </a:lnTo>
                  <a:lnTo>
                    <a:pt x="2286" y="2647"/>
                  </a:lnTo>
                  <a:lnTo>
                    <a:pt x="2284" y="2660"/>
                  </a:lnTo>
                  <a:lnTo>
                    <a:pt x="2282" y="2671"/>
                  </a:lnTo>
                  <a:lnTo>
                    <a:pt x="2278" y="2682"/>
                  </a:lnTo>
                  <a:lnTo>
                    <a:pt x="2274" y="2692"/>
                  </a:lnTo>
                  <a:lnTo>
                    <a:pt x="2270" y="2701"/>
                  </a:lnTo>
                  <a:lnTo>
                    <a:pt x="2264" y="2711"/>
                  </a:lnTo>
                  <a:lnTo>
                    <a:pt x="2252" y="2728"/>
                  </a:lnTo>
                  <a:lnTo>
                    <a:pt x="2240" y="2743"/>
                  </a:lnTo>
                  <a:lnTo>
                    <a:pt x="2226" y="2758"/>
                  </a:lnTo>
                  <a:lnTo>
                    <a:pt x="2212" y="2772"/>
                  </a:lnTo>
                  <a:lnTo>
                    <a:pt x="2212" y="2921"/>
                  </a:lnTo>
                  <a:lnTo>
                    <a:pt x="2250" y="2959"/>
                  </a:lnTo>
                  <a:lnTo>
                    <a:pt x="2551" y="2959"/>
                  </a:lnTo>
                  <a:lnTo>
                    <a:pt x="2550" y="2994"/>
                  </a:lnTo>
                  <a:lnTo>
                    <a:pt x="2550" y="3016"/>
                  </a:lnTo>
                  <a:lnTo>
                    <a:pt x="2549" y="3029"/>
                  </a:lnTo>
                  <a:lnTo>
                    <a:pt x="2547" y="3037"/>
                  </a:lnTo>
                  <a:lnTo>
                    <a:pt x="2546" y="3045"/>
                  </a:lnTo>
                  <a:lnTo>
                    <a:pt x="2544" y="3054"/>
                  </a:lnTo>
                  <a:lnTo>
                    <a:pt x="2543" y="3068"/>
                  </a:lnTo>
                  <a:lnTo>
                    <a:pt x="2543" y="3091"/>
                  </a:lnTo>
                  <a:lnTo>
                    <a:pt x="2575" y="3125"/>
                  </a:lnTo>
                  <a:lnTo>
                    <a:pt x="2737" y="314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3" name="Freeform 86"/>
            <p:cNvSpPr>
              <a:spLocks/>
            </p:cNvSpPr>
            <p:nvPr/>
          </p:nvSpPr>
          <p:spPr bwMode="auto">
            <a:xfrm>
              <a:off x="2433638" y="2419351"/>
              <a:ext cx="1279525" cy="862013"/>
            </a:xfrm>
            <a:custGeom>
              <a:avLst/>
              <a:gdLst/>
              <a:ahLst/>
              <a:cxnLst>
                <a:cxn ang="0">
                  <a:pos x="2084" y="2977"/>
                </a:cxn>
                <a:cxn ang="0">
                  <a:pos x="1500" y="2884"/>
                </a:cxn>
                <a:cxn ang="0">
                  <a:pos x="1089" y="2023"/>
                </a:cxn>
                <a:cxn ang="0">
                  <a:pos x="1019" y="2383"/>
                </a:cxn>
                <a:cxn ang="0">
                  <a:pos x="1068" y="2476"/>
                </a:cxn>
                <a:cxn ang="0">
                  <a:pos x="974" y="2456"/>
                </a:cxn>
                <a:cxn ang="0">
                  <a:pos x="901" y="2121"/>
                </a:cxn>
                <a:cxn ang="0">
                  <a:pos x="768" y="1912"/>
                </a:cxn>
                <a:cxn ang="0">
                  <a:pos x="866" y="1600"/>
                </a:cxn>
                <a:cxn ang="0">
                  <a:pos x="1293" y="1003"/>
                </a:cxn>
                <a:cxn ang="0">
                  <a:pos x="1342" y="678"/>
                </a:cxn>
                <a:cxn ang="0">
                  <a:pos x="1093" y="620"/>
                </a:cxn>
                <a:cxn ang="0">
                  <a:pos x="845" y="591"/>
                </a:cxn>
                <a:cxn ang="0">
                  <a:pos x="625" y="658"/>
                </a:cxn>
                <a:cxn ang="0">
                  <a:pos x="358" y="755"/>
                </a:cxn>
                <a:cxn ang="0">
                  <a:pos x="33" y="871"/>
                </a:cxn>
                <a:cxn ang="0">
                  <a:pos x="217" y="669"/>
                </a:cxn>
                <a:cxn ang="0">
                  <a:pos x="119" y="597"/>
                </a:cxn>
                <a:cxn ang="0">
                  <a:pos x="471" y="460"/>
                </a:cxn>
                <a:cxn ang="0">
                  <a:pos x="639" y="301"/>
                </a:cxn>
                <a:cxn ang="0">
                  <a:pos x="838" y="233"/>
                </a:cxn>
                <a:cxn ang="0">
                  <a:pos x="1119" y="150"/>
                </a:cxn>
                <a:cxn ang="0">
                  <a:pos x="1428" y="263"/>
                </a:cxn>
                <a:cxn ang="0">
                  <a:pos x="2067" y="272"/>
                </a:cxn>
                <a:cxn ang="0">
                  <a:pos x="2170" y="216"/>
                </a:cxn>
                <a:cxn ang="0">
                  <a:pos x="2428" y="411"/>
                </a:cxn>
                <a:cxn ang="0">
                  <a:pos x="2436" y="488"/>
                </a:cxn>
                <a:cxn ang="0">
                  <a:pos x="2966" y="329"/>
                </a:cxn>
                <a:cxn ang="0">
                  <a:pos x="3239" y="315"/>
                </a:cxn>
                <a:cxn ang="0">
                  <a:pos x="3368" y="344"/>
                </a:cxn>
                <a:cxn ang="0">
                  <a:pos x="3667" y="375"/>
                </a:cxn>
                <a:cxn ang="0">
                  <a:pos x="3746" y="233"/>
                </a:cxn>
                <a:cxn ang="0">
                  <a:pos x="3704" y="31"/>
                </a:cxn>
                <a:cxn ang="0">
                  <a:pos x="4055" y="249"/>
                </a:cxn>
                <a:cxn ang="0">
                  <a:pos x="3855" y="417"/>
                </a:cxn>
                <a:cxn ang="0">
                  <a:pos x="3655" y="462"/>
                </a:cxn>
                <a:cxn ang="0">
                  <a:pos x="3480" y="531"/>
                </a:cxn>
                <a:cxn ang="0">
                  <a:pos x="3299" y="750"/>
                </a:cxn>
                <a:cxn ang="0">
                  <a:pos x="3607" y="1179"/>
                </a:cxn>
                <a:cxn ang="0">
                  <a:pos x="3799" y="939"/>
                </a:cxn>
                <a:cxn ang="0">
                  <a:pos x="3922" y="773"/>
                </a:cxn>
                <a:cxn ang="0">
                  <a:pos x="4098" y="599"/>
                </a:cxn>
                <a:cxn ang="0">
                  <a:pos x="4343" y="772"/>
                </a:cxn>
                <a:cxn ang="0">
                  <a:pos x="4647" y="792"/>
                </a:cxn>
                <a:cxn ang="0">
                  <a:pos x="4667" y="1029"/>
                </a:cxn>
                <a:cxn ang="0">
                  <a:pos x="4807" y="1075"/>
                </a:cxn>
                <a:cxn ang="0">
                  <a:pos x="4178" y="1271"/>
                </a:cxn>
                <a:cxn ang="0">
                  <a:pos x="4021" y="1369"/>
                </a:cxn>
                <a:cxn ang="0">
                  <a:pos x="4243" y="1426"/>
                </a:cxn>
                <a:cxn ang="0">
                  <a:pos x="4243" y="1495"/>
                </a:cxn>
                <a:cxn ang="0">
                  <a:pos x="4030" y="1511"/>
                </a:cxn>
                <a:cxn ang="0">
                  <a:pos x="3356" y="1929"/>
                </a:cxn>
                <a:cxn ang="0">
                  <a:pos x="2938" y="2158"/>
                </a:cxn>
                <a:cxn ang="0">
                  <a:pos x="2794" y="2430"/>
                </a:cxn>
                <a:cxn ang="0">
                  <a:pos x="2699" y="2171"/>
                </a:cxn>
                <a:cxn ang="0">
                  <a:pos x="2381" y="2203"/>
                </a:cxn>
                <a:cxn ang="0">
                  <a:pos x="2038" y="2231"/>
                </a:cxn>
                <a:cxn ang="0">
                  <a:pos x="1875" y="2406"/>
                </a:cxn>
                <a:cxn ang="0">
                  <a:pos x="1781" y="2545"/>
                </a:cxn>
                <a:cxn ang="0">
                  <a:pos x="2177" y="2670"/>
                </a:cxn>
                <a:cxn ang="0">
                  <a:pos x="2252" y="2728"/>
                </a:cxn>
              </a:cxnLst>
              <a:rect l="0" t="0" r="r" b="b"/>
              <a:pathLst>
                <a:path w="4838" h="3260">
                  <a:moveTo>
                    <a:pt x="2737" y="3145"/>
                  </a:moveTo>
                  <a:lnTo>
                    <a:pt x="2623" y="3260"/>
                  </a:lnTo>
                  <a:lnTo>
                    <a:pt x="2604" y="3243"/>
                  </a:lnTo>
                  <a:lnTo>
                    <a:pt x="2585" y="3226"/>
                  </a:lnTo>
                  <a:lnTo>
                    <a:pt x="2564" y="3209"/>
                  </a:lnTo>
                  <a:lnTo>
                    <a:pt x="2541" y="3193"/>
                  </a:lnTo>
                  <a:lnTo>
                    <a:pt x="2518" y="3177"/>
                  </a:lnTo>
                  <a:lnTo>
                    <a:pt x="2493" y="3162"/>
                  </a:lnTo>
                  <a:lnTo>
                    <a:pt x="2468" y="3147"/>
                  </a:lnTo>
                  <a:lnTo>
                    <a:pt x="2442" y="3132"/>
                  </a:lnTo>
                  <a:lnTo>
                    <a:pt x="2415" y="3118"/>
                  </a:lnTo>
                  <a:lnTo>
                    <a:pt x="2386" y="3104"/>
                  </a:lnTo>
                  <a:lnTo>
                    <a:pt x="2357" y="3090"/>
                  </a:lnTo>
                  <a:lnTo>
                    <a:pt x="2329" y="3077"/>
                  </a:lnTo>
                  <a:lnTo>
                    <a:pt x="2269" y="3051"/>
                  </a:lnTo>
                  <a:lnTo>
                    <a:pt x="2207" y="3025"/>
                  </a:lnTo>
                  <a:lnTo>
                    <a:pt x="2145" y="3000"/>
                  </a:lnTo>
                  <a:lnTo>
                    <a:pt x="2084" y="2977"/>
                  </a:lnTo>
                  <a:lnTo>
                    <a:pt x="2024" y="2955"/>
                  </a:lnTo>
                  <a:lnTo>
                    <a:pt x="1965" y="2932"/>
                  </a:lnTo>
                  <a:lnTo>
                    <a:pt x="1910" y="2910"/>
                  </a:lnTo>
                  <a:lnTo>
                    <a:pt x="1856" y="2888"/>
                  </a:lnTo>
                  <a:lnTo>
                    <a:pt x="1807" y="2866"/>
                  </a:lnTo>
                  <a:lnTo>
                    <a:pt x="1763" y="2845"/>
                  </a:lnTo>
                  <a:lnTo>
                    <a:pt x="1748" y="2852"/>
                  </a:lnTo>
                  <a:lnTo>
                    <a:pt x="1733" y="2857"/>
                  </a:lnTo>
                  <a:lnTo>
                    <a:pt x="1717" y="2863"/>
                  </a:lnTo>
                  <a:lnTo>
                    <a:pt x="1700" y="2867"/>
                  </a:lnTo>
                  <a:lnTo>
                    <a:pt x="1683" y="2871"/>
                  </a:lnTo>
                  <a:lnTo>
                    <a:pt x="1667" y="2874"/>
                  </a:lnTo>
                  <a:lnTo>
                    <a:pt x="1649" y="2876"/>
                  </a:lnTo>
                  <a:lnTo>
                    <a:pt x="1632" y="2878"/>
                  </a:lnTo>
                  <a:lnTo>
                    <a:pt x="1597" y="2881"/>
                  </a:lnTo>
                  <a:lnTo>
                    <a:pt x="1563" y="2883"/>
                  </a:lnTo>
                  <a:lnTo>
                    <a:pt x="1530" y="2883"/>
                  </a:lnTo>
                  <a:lnTo>
                    <a:pt x="1500" y="2884"/>
                  </a:lnTo>
                  <a:lnTo>
                    <a:pt x="1275" y="2659"/>
                  </a:lnTo>
                  <a:lnTo>
                    <a:pt x="1275" y="2434"/>
                  </a:lnTo>
                  <a:lnTo>
                    <a:pt x="1265" y="2423"/>
                  </a:lnTo>
                  <a:lnTo>
                    <a:pt x="1257" y="2412"/>
                  </a:lnTo>
                  <a:lnTo>
                    <a:pt x="1247" y="2401"/>
                  </a:lnTo>
                  <a:lnTo>
                    <a:pt x="1239" y="2391"/>
                  </a:lnTo>
                  <a:lnTo>
                    <a:pt x="1224" y="2368"/>
                  </a:lnTo>
                  <a:lnTo>
                    <a:pt x="1211" y="2344"/>
                  </a:lnTo>
                  <a:lnTo>
                    <a:pt x="1199" y="2320"/>
                  </a:lnTo>
                  <a:lnTo>
                    <a:pt x="1188" y="2295"/>
                  </a:lnTo>
                  <a:lnTo>
                    <a:pt x="1178" y="2268"/>
                  </a:lnTo>
                  <a:lnTo>
                    <a:pt x="1169" y="2242"/>
                  </a:lnTo>
                  <a:lnTo>
                    <a:pt x="1152" y="2189"/>
                  </a:lnTo>
                  <a:lnTo>
                    <a:pt x="1134" y="2134"/>
                  </a:lnTo>
                  <a:lnTo>
                    <a:pt x="1125" y="2106"/>
                  </a:lnTo>
                  <a:lnTo>
                    <a:pt x="1115" y="2079"/>
                  </a:lnTo>
                  <a:lnTo>
                    <a:pt x="1103" y="2050"/>
                  </a:lnTo>
                  <a:lnTo>
                    <a:pt x="1089" y="2023"/>
                  </a:lnTo>
                  <a:lnTo>
                    <a:pt x="1077" y="2047"/>
                  </a:lnTo>
                  <a:lnTo>
                    <a:pt x="1068" y="2065"/>
                  </a:lnTo>
                  <a:lnTo>
                    <a:pt x="1065" y="2074"/>
                  </a:lnTo>
                  <a:lnTo>
                    <a:pt x="1062" y="2082"/>
                  </a:lnTo>
                  <a:lnTo>
                    <a:pt x="1061" y="2088"/>
                  </a:lnTo>
                  <a:lnTo>
                    <a:pt x="1060" y="2096"/>
                  </a:lnTo>
                  <a:lnTo>
                    <a:pt x="1061" y="2103"/>
                  </a:lnTo>
                  <a:lnTo>
                    <a:pt x="1062" y="2110"/>
                  </a:lnTo>
                  <a:lnTo>
                    <a:pt x="1065" y="2118"/>
                  </a:lnTo>
                  <a:lnTo>
                    <a:pt x="1068" y="2127"/>
                  </a:lnTo>
                  <a:lnTo>
                    <a:pt x="1077" y="2146"/>
                  </a:lnTo>
                  <a:lnTo>
                    <a:pt x="1089" y="2171"/>
                  </a:lnTo>
                  <a:lnTo>
                    <a:pt x="1013" y="2248"/>
                  </a:lnTo>
                  <a:lnTo>
                    <a:pt x="1013" y="2280"/>
                  </a:lnTo>
                  <a:lnTo>
                    <a:pt x="1014" y="2320"/>
                  </a:lnTo>
                  <a:lnTo>
                    <a:pt x="1016" y="2340"/>
                  </a:lnTo>
                  <a:lnTo>
                    <a:pt x="1017" y="2362"/>
                  </a:lnTo>
                  <a:lnTo>
                    <a:pt x="1019" y="2383"/>
                  </a:lnTo>
                  <a:lnTo>
                    <a:pt x="1022" y="2403"/>
                  </a:lnTo>
                  <a:lnTo>
                    <a:pt x="1026" y="2421"/>
                  </a:lnTo>
                  <a:lnTo>
                    <a:pt x="1032" y="2437"/>
                  </a:lnTo>
                  <a:lnTo>
                    <a:pt x="1034" y="2445"/>
                  </a:lnTo>
                  <a:lnTo>
                    <a:pt x="1037" y="2452"/>
                  </a:lnTo>
                  <a:lnTo>
                    <a:pt x="1042" y="2458"/>
                  </a:lnTo>
                  <a:lnTo>
                    <a:pt x="1045" y="2464"/>
                  </a:lnTo>
                  <a:lnTo>
                    <a:pt x="1049" y="2468"/>
                  </a:lnTo>
                  <a:lnTo>
                    <a:pt x="1054" y="2471"/>
                  </a:lnTo>
                  <a:lnTo>
                    <a:pt x="1058" y="2475"/>
                  </a:lnTo>
                  <a:lnTo>
                    <a:pt x="1064" y="2477"/>
                  </a:lnTo>
                  <a:lnTo>
                    <a:pt x="1070" y="2477"/>
                  </a:lnTo>
                  <a:lnTo>
                    <a:pt x="1076" y="2477"/>
                  </a:lnTo>
                  <a:lnTo>
                    <a:pt x="1082" y="2475"/>
                  </a:lnTo>
                  <a:lnTo>
                    <a:pt x="1089" y="2472"/>
                  </a:lnTo>
                  <a:lnTo>
                    <a:pt x="1082" y="2472"/>
                  </a:lnTo>
                  <a:lnTo>
                    <a:pt x="1074" y="2473"/>
                  </a:lnTo>
                  <a:lnTo>
                    <a:pt x="1068" y="2476"/>
                  </a:lnTo>
                  <a:lnTo>
                    <a:pt x="1060" y="2478"/>
                  </a:lnTo>
                  <a:lnTo>
                    <a:pt x="1046" y="2484"/>
                  </a:lnTo>
                  <a:lnTo>
                    <a:pt x="1032" y="2491"/>
                  </a:lnTo>
                  <a:lnTo>
                    <a:pt x="1018" y="2497"/>
                  </a:lnTo>
                  <a:lnTo>
                    <a:pt x="1004" y="2504"/>
                  </a:lnTo>
                  <a:lnTo>
                    <a:pt x="996" y="2506"/>
                  </a:lnTo>
                  <a:lnTo>
                    <a:pt x="989" y="2508"/>
                  </a:lnTo>
                  <a:lnTo>
                    <a:pt x="982" y="2509"/>
                  </a:lnTo>
                  <a:lnTo>
                    <a:pt x="975" y="2509"/>
                  </a:lnTo>
                  <a:lnTo>
                    <a:pt x="978" y="2503"/>
                  </a:lnTo>
                  <a:lnTo>
                    <a:pt x="981" y="2496"/>
                  </a:lnTo>
                  <a:lnTo>
                    <a:pt x="982" y="2490"/>
                  </a:lnTo>
                  <a:lnTo>
                    <a:pt x="983" y="2484"/>
                  </a:lnTo>
                  <a:lnTo>
                    <a:pt x="983" y="2479"/>
                  </a:lnTo>
                  <a:lnTo>
                    <a:pt x="982" y="2475"/>
                  </a:lnTo>
                  <a:lnTo>
                    <a:pt x="981" y="2469"/>
                  </a:lnTo>
                  <a:lnTo>
                    <a:pt x="980" y="2465"/>
                  </a:lnTo>
                  <a:lnTo>
                    <a:pt x="974" y="2456"/>
                  </a:lnTo>
                  <a:lnTo>
                    <a:pt x="968" y="2448"/>
                  </a:lnTo>
                  <a:lnTo>
                    <a:pt x="960" y="2441"/>
                  </a:lnTo>
                  <a:lnTo>
                    <a:pt x="951" y="2434"/>
                  </a:lnTo>
                  <a:lnTo>
                    <a:pt x="942" y="2427"/>
                  </a:lnTo>
                  <a:lnTo>
                    <a:pt x="933" y="2419"/>
                  </a:lnTo>
                  <a:lnTo>
                    <a:pt x="924" y="2411"/>
                  </a:lnTo>
                  <a:lnTo>
                    <a:pt x="916" y="2403"/>
                  </a:lnTo>
                  <a:lnTo>
                    <a:pt x="909" y="2394"/>
                  </a:lnTo>
                  <a:lnTo>
                    <a:pt x="903" y="2383"/>
                  </a:lnTo>
                  <a:lnTo>
                    <a:pt x="902" y="2377"/>
                  </a:lnTo>
                  <a:lnTo>
                    <a:pt x="900" y="2371"/>
                  </a:lnTo>
                  <a:lnTo>
                    <a:pt x="899" y="2364"/>
                  </a:lnTo>
                  <a:lnTo>
                    <a:pt x="899" y="2358"/>
                  </a:lnTo>
                  <a:lnTo>
                    <a:pt x="899" y="2281"/>
                  </a:lnTo>
                  <a:lnTo>
                    <a:pt x="975" y="2209"/>
                  </a:lnTo>
                  <a:lnTo>
                    <a:pt x="899" y="2136"/>
                  </a:lnTo>
                  <a:lnTo>
                    <a:pt x="899" y="2129"/>
                  </a:lnTo>
                  <a:lnTo>
                    <a:pt x="901" y="2121"/>
                  </a:lnTo>
                  <a:lnTo>
                    <a:pt x="902" y="2113"/>
                  </a:lnTo>
                  <a:lnTo>
                    <a:pt x="905" y="2107"/>
                  </a:lnTo>
                  <a:lnTo>
                    <a:pt x="911" y="2093"/>
                  </a:lnTo>
                  <a:lnTo>
                    <a:pt x="917" y="2079"/>
                  </a:lnTo>
                  <a:lnTo>
                    <a:pt x="925" y="2064"/>
                  </a:lnTo>
                  <a:lnTo>
                    <a:pt x="931" y="2050"/>
                  </a:lnTo>
                  <a:lnTo>
                    <a:pt x="934" y="2044"/>
                  </a:lnTo>
                  <a:lnTo>
                    <a:pt x="935" y="2037"/>
                  </a:lnTo>
                  <a:lnTo>
                    <a:pt x="937" y="2029"/>
                  </a:lnTo>
                  <a:lnTo>
                    <a:pt x="937" y="2023"/>
                  </a:lnTo>
                  <a:lnTo>
                    <a:pt x="920" y="2007"/>
                  </a:lnTo>
                  <a:lnTo>
                    <a:pt x="897" y="1989"/>
                  </a:lnTo>
                  <a:lnTo>
                    <a:pt x="872" y="1969"/>
                  </a:lnTo>
                  <a:lnTo>
                    <a:pt x="843" y="1951"/>
                  </a:lnTo>
                  <a:lnTo>
                    <a:pt x="816" y="1935"/>
                  </a:lnTo>
                  <a:lnTo>
                    <a:pt x="790" y="1921"/>
                  </a:lnTo>
                  <a:lnTo>
                    <a:pt x="779" y="1916"/>
                  </a:lnTo>
                  <a:lnTo>
                    <a:pt x="768" y="1912"/>
                  </a:lnTo>
                  <a:lnTo>
                    <a:pt x="758" y="1909"/>
                  </a:lnTo>
                  <a:lnTo>
                    <a:pt x="751" y="1908"/>
                  </a:lnTo>
                  <a:lnTo>
                    <a:pt x="827" y="1760"/>
                  </a:lnTo>
                  <a:lnTo>
                    <a:pt x="826" y="1752"/>
                  </a:lnTo>
                  <a:lnTo>
                    <a:pt x="825" y="1746"/>
                  </a:lnTo>
                  <a:lnTo>
                    <a:pt x="823" y="1739"/>
                  </a:lnTo>
                  <a:lnTo>
                    <a:pt x="820" y="1732"/>
                  </a:lnTo>
                  <a:lnTo>
                    <a:pt x="815" y="1719"/>
                  </a:lnTo>
                  <a:lnTo>
                    <a:pt x="807" y="1704"/>
                  </a:lnTo>
                  <a:lnTo>
                    <a:pt x="801" y="1690"/>
                  </a:lnTo>
                  <a:lnTo>
                    <a:pt x="794" y="1676"/>
                  </a:lnTo>
                  <a:lnTo>
                    <a:pt x="792" y="1668"/>
                  </a:lnTo>
                  <a:lnTo>
                    <a:pt x="790" y="1661"/>
                  </a:lnTo>
                  <a:lnTo>
                    <a:pt x="789" y="1653"/>
                  </a:lnTo>
                  <a:lnTo>
                    <a:pt x="789" y="1645"/>
                  </a:lnTo>
                  <a:lnTo>
                    <a:pt x="816" y="1631"/>
                  </a:lnTo>
                  <a:lnTo>
                    <a:pt x="842" y="1616"/>
                  </a:lnTo>
                  <a:lnTo>
                    <a:pt x="866" y="1600"/>
                  </a:lnTo>
                  <a:lnTo>
                    <a:pt x="890" y="1582"/>
                  </a:lnTo>
                  <a:lnTo>
                    <a:pt x="912" y="1564"/>
                  </a:lnTo>
                  <a:lnTo>
                    <a:pt x="933" y="1544"/>
                  </a:lnTo>
                  <a:lnTo>
                    <a:pt x="952" y="1524"/>
                  </a:lnTo>
                  <a:lnTo>
                    <a:pt x="972" y="1504"/>
                  </a:lnTo>
                  <a:lnTo>
                    <a:pt x="989" y="1483"/>
                  </a:lnTo>
                  <a:lnTo>
                    <a:pt x="1007" y="1461"/>
                  </a:lnTo>
                  <a:lnTo>
                    <a:pt x="1023" y="1438"/>
                  </a:lnTo>
                  <a:lnTo>
                    <a:pt x="1040" y="1415"/>
                  </a:lnTo>
                  <a:lnTo>
                    <a:pt x="1070" y="1368"/>
                  </a:lnTo>
                  <a:lnTo>
                    <a:pt x="1098" y="1320"/>
                  </a:lnTo>
                  <a:lnTo>
                    <a:pt x="1154" y="1221"/>
                  </a:lnTo>
                  <a:lnTo>
                    <a:pt x="1211" y="1122"/>
                  </a:lnTo>
                  <a:lnTo>
                    <a:pt x="1226" y="1098"/>
                  </a:lnTo>
                  <a:lnTo>
                    <a:pt x="1242" y="1074"/>
                  </a:lnTo>
                  <a:lnTo>
                    <a:pt x="1259" y="1050"/>
                  </a:lnTo>
                  <a:lnTo>
                    <a:pt x="1275" y="1026"/>
                  </a:lnTo>
                  <a:lnTo>
                    <a:pt x="1293" y="1003"/>
                  </a:lnTo>
                  <a:lnTo>
                    <a:pt x="1311" y="981"/>
                  </a:lnTo>
                  <a:lnTo>
                    <a:pt x="1331" y="958"/>
                  </a:lnTo>
                  <a:lnTo>
                    <a:pt x="1351" y="937"/>
                  </a:lnTo>
                  <a:lnTo>
                    <a:pt x="1351" y="922"/>
                  </a:lnTo>
                  <a:lnTo>
                    <a:pt x="1353" y="907"/>
                  </a:lnTo>
                  <a:lnTo>
                    <a:pt x="1355" y="892"/>
                  </a:lnTo>
                  <a:lnTo>
                    <a:pt x="1357" y="875"/>
                  </a:lnTo>
                  <a:lnTo>
                    <a:pt x="1362" y="840"/>
                  </a:lnTo>
                  <a:lnTo>
                    <a:pt x="1369" y="805"/>
                  </a:lnTo>
                  <a:lnTo>
                    <a:pt x="1375" y="771"/>
                  </a:lnTo>
                  <a:lnTo>
                    <a:pt x="1381" y="737"/>
                  </a:lnTo>
                  <a:lnTo>
                    <a:pt x="1383" y="720"/>
                  </a:lnTo>
                  <a:lnTo>
                    <a:pt x="1384" y="705"/>
                  </a:lnTo>
                  <a:lnTo>
                    <a:pt x="1385" y="689"/>
                  </a:lnTo>
                  <a:lnTo>
                    <a:pt x="1386" y="675"/>
                  </a:lnTo>
                  <a:lnTo>
                    <a:pt x="1372" y="675"/>
                  </a:lnTo>
                  <a:lnTo>
                    <a:pt x="1357" y="677"/>
                  </a:lnTo>
                  <a:lnTo>
                    <a:pt x="1342" y="678"/>
                  </a:lnTo>
                  <a:lnTo>
                    <a:pt x="1325" y="681"/>
                  </a:lnTo>
                  <a:lnTo>
                    <a:pt x="1291" y="687"/>
                  </a:lnTo>
                  <a:lnTo>
                    <a:pt x="1257" y="693"/>
                  </a:lnTo>
                  <a:lnTo>
                    <a:pt x="1222" y="701"/>
                  </a:lnTo>
                  <a:lnTo>
                    <a:pt x="1188" y="706"/>
                  </a:lnTo>
                  <a:lnTo>
                    <a:pt x="1172" y="709"/>
                  </a:lnTo>
                  <a:lnTo>
                    <a:pt x="1156" y="711"/>
                  </a:lnTo>
                  <a:lnTo>
                    <a:pt x="1141" y="713"/>
                  </a:lnTo>
                  <a:lnTo>
                    <a:pt x="1127" y="713"/>
                  </a:lnTo>
                  <a:lnTo>
                    <a:pt x="1127" y="705"/>
                  </a:lnTo>
                  <a:lnTo>
                    <a:pt x="1126" y="699"/>
                  </a:lnTo>
                  <a:lnTo>
                    <a:pt x="1124" y="691"/>
                  </a:lnTo>
                  <a:lnTo>
                    <a:pt x="1121" y="684"/>
                  </a:lnTo>
                  <a:lnTo>
                    <a:pt x="1115" y="670"/>
                  </a:lnTo>
                  <a:lnTo>
                    <a:pt x="1108" y="656"/>
                  </a:lnTo>
                  <a:lnTo>
                    <a:pt x="1101" y="642"/>
                  </a:lnTo>
                  <a:lnTo>
                    <a:pt x="1095" y="627"/>
                  </a:lnTo>
                  <a:lnTo>
                    <a:pt x="1093" y="620"/>
                  </a:lnTo>
                  <a:lnTo>
                    <a:pt x="1091" y="612"/>
                  </a:lnTo>
                  <a:lnTo>
                    <a:pt x="1090" y="606"/>
                  </a:lnTo>
                  <a:lnTo>
                    <a:pt x="1089" y="598"/>
                  </a:lnTo>
                  <a:lnTo>
                    <a:pt x="1082" y="598"/>
                  </a:lnTo>
                  <a:lnTo>
                    <a:pt x="1074" y="597"/>
                  </a:lnTo>
                  <a:lnTo>
                    <a:pt x="1068" y="595"/>
                  </a:lnTo>
                  <a:lnTo>
                    <a:pt x="1060" y="593"/>
                  </a:lnTo>
                  <a:lnTo>
                    <a:pt x="1046" y="587"/>
                  </a:lnTo>
                  <a:lnTo>
                    <a:pt x="1032" y="582"/>
                  </a:lnTo>
                  <a:lnTo>
                    <a:pt x="1018" y="575"/>
                  </a:lnTo>
                  <a:lnTo>
                    <a:pt x="1004" y="570"/>
                  </a:lnTo>
                  <a:lnTo>
                    <a:pt x="996" y="568"/>
                  </a:lnTo>
                  <a:lnTo>
                    <a:pt x="989" y="565"/>
                  </a:lnTo>
                  <a:lnTo>
                    <a:pt x="982" y="564"/>
                  </a:lnTo>
                  <a:lnTo>
                    <a:pt x="975" y="564"/>
                  </a:lnTo>
                  <a:lnTo>
                    <a:pt x="899" y="564"/>
                  </a:lnTo>
                  <a:lnTo>
                    <a:pt x="872" y="577"/>
                  </a:lnTo>
                  <a:lnTo>
                    <a:pt x="845" y="591"/>
                  </a:lnTo>
                  <a:lnTo>
                    <a:pt x="833" y="597"/>
                  </a:lnTo>
                  <a:lnTo>
                    <a:pt x="823" y="604"/>
                  </a:lnTo>
                  <a:lnTo>
                    <a:pt x="812" y="611"/>
                  </a:lnTo>
                  <a:lnTo>
                    <a:pt x="802" y="618"/>
                  </a:lnTo>
                  <a:lnTo>
                    <a:pt x="794" y="625"/>
                  </a:lnTo>
                  <a:lnTo>
                    <a:pt x="788" y="632"/>
                  </a:lnTo>
                  <a:lnTo>
                    <a:pt x="782" y="639"/>
                  </a:lnTo>
                  <a:lnTo>
                    <a:pt x="779" y="646"/>
                  </a:lnTo>
                  <a:lnTo>
                    <a:pt x="778" y="653"/>
                  </a:lnTo>
                  <a:lnTo>
                    <a:pt x="779" y="660"/>
                  </a:lnTo>
                  <a:lnTo>
                    <a:pt x="782" y="668"/>
                  </a:lnTo>
                  <a:lnTo>
                    <a:pt x="789" y="675"/>
                  </a:lnTo>
                  <a:lnTo>
                    <a:pt x="712" y="598"/>
                  </a:lnTo>
                  <a:lnTo>
                    <a:pt x="698" y="612"/>
                  </a:lnTo>
                  <a:lnTo>
                    <a:pt x="682" y="625"/>
                  </a:lnTo>
                  <a:lnTo>
                    <a:pt x="664" y="637"/>
                  </a:lnTo>
                  <a:lnTo>
                    <a:pt x="645" y="648"/>
                  </a:lnTo>
                  <a:lnTo>
                    <a:pt x="625" y="658"/>
                  </a:lnTo>
                  <a:lnTo>
                    <a:pt x="603" y="668"/>
                  </a:lnTo>
                  <a:lnTo>
                    <a:pt x="582" y="677"/>
                  </a:lnTo>
                  <a:lnTo>
                    <a:pt x="559" y="684"/>
                  </a:lnTo>
                  <a:lnTo>
                    <a:pt x="536" y="691"/>
                  </a:lnTo>
                  <a:lnTo>
                    <a:pt x="513" y="696"/>
                  </a:lnTo>
                  <a:lnTo>
                    <a:pt x="489" y="702"/>
                  </a:lnTo>
                  <a:lnTo>
                    <a:pt x="466" y="705"/>
                  </a:lnTo>
                  <a:lnTo>
                    <a:pt x="443" y="708"/>
                  </a:lnTo>
                  <a:lnTo>
                    <a:pt x="420" y="711"/>
                  </a:lnTo>
                  <a:lnTo>
                    <a:pt x="398" y="712"/>
                  </a:lnTo>
                  <a:lnTo>
                    <a:pt x="378" y="713"/>
                  </a:lnTo>
                  <a:lnTo>
                    <a:pt x="377" y="719"/>
                  </a:lnTo>
                  <a:lnTo>
                    <a:pt x="375" y="726"/>
                  </a:lnTo>
                  <a:lnTo>
                    <a:pt x="373" y="732"/>
                  </a:lnTo>
                  <a:lnTo>
                    <a:pt x="370" y="738"/>
                  </a:lnTo>
                  <a:lnTo>
                    <a:pt x="367" y="744"/>
                  </a:lnTo>
                  <a:lnTo>
                    <a:pt x="362" y="750"/>
                  </a:lnTo>
                  <a:lnTo>
                    <a:pt x="358" y="755"/>
                  </a:lnTo>
                  <a:lnTo>
                    <a:pt x="351" y="761"/>
                  </a:lnTo>
                  <a:lnTo>
                    <a:pt x="338" y="771"/>
                  </a:lnTo>
                  <a:lnTo>
                    <a:pt x="323" y="779"/>
                  </a:lnTo>
                  <a:lnTo>
                    <a:pt x="306" y="788"/>
                  </a:lnTo>
                  <a:lnTo>
                    <a:pt x="287" y="796"/>
                  </a:lnTo>
                  <a:lnTo>
                    <a:pt x="267" y="802"/>
                  </a:lnTo>
                  <a:lnTo>
                    <a:pt x="247" y="808"/>
                  </a:lnTo>
                  <a:lnTo>
                    <a:pt x="225" y="812"/>
                  </a:lnTo>
                  <a:lnTo>
                    <a:pt x="202" y="816"/>
                  </a:lnTo>
                  <a:lnTo>
                    <a:pt x="180" y="820"/>
                  </a:lnTo>
                  <a:lnTo>
                    <a:pt x="157" y="822"/>
                  </a:lnTo>
                  <a:lnTo>
                    <a:pt x="136" y="823"/>
                  </a:lnTo>
                  <a:lnTo>
                    <a:pt x="115" y="823"/>
                  </a:lnTo>
                  <a:lnTo>
                    <a:pt x="38" y="899"/>
                  </a:lnTo>
                  <a:lnTo>
                    <a:pt x="38" y="892"/>
                  </a:lnTo>
                  <a:lnTo>
                    <a:pt x="37" y="885"/>
                  </a:lnTo>
                  <a:lnTo>
                    <a:pt x="35" y="877"/>
                  </a:lnTo>
                  <a:lnTo>
                    <a:pt x="33" y="871"/>
                  </a:lnTo>
                  <a:lnTo>
                    <a:pt x="26" y="857"/>
                  </a:lnTo>
                  <a:lnTo>
                    <a:pt x="20" y="843"/>
                  </a:lnTo>
                  <a:lnTo>
                    <a:pt x="12" y="828"/>
                  </a:lnTo>
                  <a:lnTo>
                    <a:pt x="7" y="814"/>
                  </a:lnTo>
                  <a:lnTo>
                    <a:pt x="5" y="807"/>
                  </a:lnTo>
                  <a:lnTo>
                    <a:pt x="2" y="800"/>
                  </a:lnTo>
                  <a:lnTo>
                    <a:pt x="1" y="792"/>
                  </a:lnTo>
                  <a:lnTo>
                    <a:pt x="0" y="785"/>
                  </a:lnTo>
                  <a:lnTo>
                    <a:pt x="153" y="785"/>
                  </a:lnTo>
                  <a:lnTo>
                    <a:pt x="301" y="636"/>
                  </a:lnTo>
                  <a:lnTo>
                    <a:pt x="294" y="637"/>
                  </a:lnTo>
                  <a:lnTo>
                    <a:pt x="287" y="639"/>
                  </a:lnTo>
                  <a:lnTo>
                    <a:pt x="279" y="640"/>
                  </a:lnTo>
                  <a:lnTo>
                    <a:pt x="273" y="643"/>
                  </a:lnTo>
                  <a:lnTo>
                    <a:pt x="259" y="648"/>
                  </a:lnTo>
                  <a:lnTo>
                    <a:pt x="245" y="656"/>
                  </a:lnTo>
                  <a:lnTo>
                    <a:pt x="230" y="663"/>
                  </a:lnTo>
                  <a:lnTo>
                    <a:pt x="217" y="669"/>
                  </a:lnTo>
                  <a:lnTo>
                    <a:pt x="211" y="671"/>
                  </a:lnTo>
                  <a:lnTo>
                    <a:pt x="204" y="673"/>
                  </a:lnTo>
                  <a:lnTo>
                    <a:pt x="198" y="675"/>
                  </a:lnTo>
                  <a:lnTo>
                    <a:pt x="191" y="675"/>
                  </a:lnTo>
                  <a:lnTo>
                    <a:pt x="184" y="675"/>
                  </a:lnTo>
                  <a:lnTo>
                    <a:pt x="176" y="673"/>
                  </a:lnTo>
                  <a:lnTo>
                    <a:pt x="169" y="671"/>
                  </a:lnTo>
                  <a:lnTo>
                    <a:pt x="162" y="669"/>
                  </a:lnTo>
                  <a:lnTo>
                    <a:pt x="148" y="663"/>
                  </a:lnTo>
                  <a:lnTo>
                    <a:pt x="133" y="656"/>
                  </a:lnTo>
                  <a:lnTo>
                    <a:pt x="119" y="648"/>
                  </a:lnTo>
                  <a:lnTo>
                    <a:pt x="105" y="643"/>
                  </a:lnTo>
                  <a:lnTo>
                    <a:pt x="98" y="640"/>
                  </a:lnTo>
                  <a:lnTo>
                    <a:pt x="91" y="639"/>
                  </a:lnTo>
                  <a:lnTo>
                    <a:pt x="84" y="637"/>
                  </a:lnTo>
                  <a:lnTo>
                    <a:pt x="77" y="636"/>
                  </a:lnTo>
                  <a:lnTo>
                    <a:pt x="98" y="616"/>
                  </a:lnTo>
                  <a:lnTo>
                    <a:pt x="119" y="597"/>
                  </a:lnTo>
                  <a:lnTo>
                    <a:pt x="141" y="581"/>
                  </a:lnTo>
                  <a:lnTo>
                    <a:pt x="162" y="565"/>
                  </a:lnTo>
                  <a:lnTo>
                    <a:pt x="184" y="551"/>
                  </a:lnTo>
                  <a:lnTo>
                    <a:pt x="205" y="539"/>
                  </a:lnTo>
                  <a:lnTo>
                    <a:pt x="228" y="528"/>
                  </a:lnTo>
                  <a:lnTo>
                    <a:pt x="250" y="520"/>
                  </a:lnTo>
                  <a:lnTo>
                    <a:pt x="273" y="512"/>
                  </a:lnTo>
                  <a:lnTo>
                    <a:pt x="297" y="505"/>
                  </a:lnTo>
                  <a:lnTo>
                    <a:pt x="321" y="500"/>
                  </a:lnTo>
                  <a:lnTo>
                    <a:pt x="345" y="496"/>
                  </a:lnTo>
                  <a:lnTo>
                    <a:pt x="370" y="492"/>
                  </a:lnTo>
                  <a:lnTo>
                    <a:pt x="396" y="490"/>
                  </a:lnTo>
                  <a:lnTo>
                    <a:pt x="422" y="488"/>
                  </a:lnTo>
                  <a:lnTo>
                    <a:pt x="450" y="488"/>
                  </a:lnTo>
                  <a:lnTo>
                    <a:pt x="456" y="480"/>
                  </a:lnTo>
                  <a:lnTo>
                    <a:pt x="463" y="474"/>
                  </a:lnTo>
                  <a:lnTo>
                    <a:pt x="467" y="466"/>
                  </a:lnTo>
                  <a:lnTo>
                    <a:pt x="471" y="460"/>
                  </a:lnTo>
                  <a:lnTo>
                    <a:pt x="479" y="445"/>
                  </a:lnTo>
                  <a:lnTo>
                    <a:pt x="483" y="431"/>
                  </a:lnTo>
                  <a:lnTo>
                    <a:pt x="486" y="417"/>
                  </a:lnTo>
                  <a:lnTo>
                    <a:pt x="487" y="403"/>
                  </a:lnTo>
                  <a:lnTo>
                    <a:pt x="488" y="388"/>
                  </a:lnTo>
                  <a:lnTo>
                    <a:pt x="488" y="373"/>
                  </a:lnTo>
                  <a:lnTo>
                    <a:pt x="495" y="373"/>
                  </a:lnTo>
                  <a:lnTo>
                    <a:pt x="504" y="371"/>
                  </a:lnTo>
                  <a:lnTo>
                    <a:pt x="513" y="367"/>
                  </a:lnTo>
                  <a:lnTo>
                    <a:pt x="523" y="363"/>
                  </a:lnTo>
                  <a:lnTo>
                    <a:pt x="542" y="351"/>
                  </a:lnTo>
                  <a:lnTo>
                    <a:pt x="564" y="337"/>
                  </a:lnTo>
                  <a:lnTo>
                    <a:pt x="585" y="324"/>
                  </a:lnTo>
                  <a:lnTo>
                    <a:pt x="606" y="312"/>
                  </a:lnTo>
                  <a:lnTo>
                    <a:pt x="615" y="308"/>
                  </a:lnTo>
                  <a:lnTo>
                    <a:pt x="624" y="305"/>
                  </a:lnTo>
                  <a:lnTo>
                    <a:pt x="633" y="303"/>
                  </a:lnTo>
                  <a:lnTo>
                    <a:pt x="639" y="301"/>
                  </a:lnTo>
                  <a:lnTo>
                    <a:pt x="647" y="301"/>
                  </a:lnTo>
                  <a:lnTo>
                    <a:pt x="654" y="303"/>
                  </a:lnTo>
                  <a:lnTo>
                    <a:pt x="661" y="305"/>
                  </a:lnTo>
                  <a:lnTo>
                    <a:pt x="668" y="307"/>
                  </a:lnTo>
                  <a:lnTo>
                    <a:pt x="682" y="312"/>
                  </a:lnTo>
                  <a:lnTo>
                    <a:pt x="695" y="319"/>
                  </a:lnTo>
                  <a:lnTo>
                    <a:pt x="709" y="325"/>
                  </a:lnTo>
                  <a:lnTo>
                    <a:pt x="722" y="331"/>
                  </a:lnTo>
                  <a:lnTo>
                    <a:pt x="730" y="333"/>
                  </a:lnTo>
                  <a:lnTo>
                    <a:pt x="736" y="334"/>
                  </a:lnTo>
                  <a:lnTo>
                    <a:pt x="743" y="335"/>
                  </a:lnTo>
                  <a:lnTo>
                    <a:pt x="751" y="336"/>
                  </a:lnTo>
                  <a:lnTo>
                    <a:pt x="766" y="321"/>
                  </a:lnTo>
                  <a:lnTo>
                    <a:pt x="784" y="303"/>
                  </a:lnTo>
                  <a:lnTo>
                    <a:pt x="803" y="282"/>
                  </a:lnTo>
                  <a:lnTo>
                    <a:pt x="821" y="258"/>
                  </a:lnTo>
                  <a:lnTo>
                    <a:pt x="830" y="246"/>
                  </a:lnTo>
                  <a:lnTo>
                    <a:pt x="838" y="233"/>
                  </a:lnTo>
                  <a:lnTo>
                    <a:pt x="845" y="220"/>
                  </a:lnTo>
                  <a:lnTo>
                    <a:pt x="852" y="205"/>
                  </a:lnTo>
                  <a:lnTo>
                    <a:pt x="857" y="191"/>
                  </a:lnTo>
                  <a:lnTo>
                    <a:pt x="861" y="178"/>
                  </a:lnTo>
                  <a:lnTo>
                    <a:pt x="864" y="164"/>
                  </a:lnTo>
                  <a:lnTo>
                    <a:pt x="864" y="149"/>
                  </a:lnTo>
                  <a:lnTo>
                    <a:pt x="937" y="225"/>
                  </a:lnTo>
                  <a:lnTo>
                    <a:pt x="945" y="224"/>
                  </a:lnTo>
                  <a:lnTo>
                    <a:pt x="954" y="222"/>
                  </a:lnTo>
                  <a:lnTo>
                    <a:pt x="965" y="219"/>
                  </a:lnTo>
                  <a:lnTo>
                    <a:pt x="977" y="213"/>
                  </a:lnTo>
                  <a:lnTo>
                    <a:pt x="1004" y="201"/>
                  </a:lnTo>
                  <a:lnTo>
                    <a:pt x="1032" y="187"/>
                  </a:lnTo>
                  <a:lnTo>
                    <a:pt x="1060" y="174"/>
                  </a:lnTo>
                  <a:lnTo>
                    <a:pt x="1086" y="161"/>
                  </a:lnTo>
                  <a:lnTo>
                    <a:pt x="1098" y="156"/>
                  </a:lnTo>
                  <a:lnTo>
                    <a:pt x="1109" y="152"/>
                  </a:lnTo>
                  <a:lnTo>
                    <a:pt x="1119" y="150"/>
                  </a:lnTo>
                  <a:lnTo>
                    <a:pt x="1127" y="149"/>
                  </a:lnTo>
                  <a:lnTo>
                    <a:pt x="1200" y="225"/>
                  </a:lnTo>
                  <a:lnTo>
                    <a:pt x="1223" y="214"/>
                  </a:lnTo>
                  <a:lnTo>
                    <a:pt x="1239" y="209"/>
                  </a:lnTo>
                  <a:lnTo>
                    <a:pt x="1249" y="207"/>
                  </a:lnTo>
                  <a:lnTo>
                    <a:pt x="1257" y="207"/>
                  </a:lnTo>
                  <a:lnTo>
                    <a:pt x="1264" y="205"/>
                  </a:lnTo>
                  <a:lnTo>
                    <a:pt x="1274" y="204"/>
                  </a:lnTo>
                  <a:lnTo>
                    <a:pt x="1290" y="198"/>
                  </a:lnTo>
                  <a:lnTo>
                    <a:pt x="1313" y="187"/>
                  </a:lnTo>
                  <a:lnTo>
                    <a:pt x="1321" y="188"/>
                  </a:lnTo>
                  <a:lnTo>
                    <a:pt x="1330" y="190"/>
                  </a:lnTo>
                  <a:lnTo>
                    <a:pt x="1338" y="195"/>
                  </a:lnTo>
                  <a:lnTo>
                    <a:pt x="1347" y="199"/>
                  </a:lnTo>
                  <a:lnTo>
                    <a:pt x="1367" y="211"/>
                  </a:lnTo>
                  <a:lnTo>
                    <a:pt x="1385" y="225"/>
                  </a:lnTo>
                  <a:lnTo>
                    <a:pt x="1415" y="251"/>
                  </a:lnTo>
                  <a:lnTo>
                    <a:pt x="1428" y="263"/>
                  </a:lnTo>
                  <a:lnTo>
                    <a:pt x="1459" y="248"/>
                  </a:lnTo>
                  <a:lnTo>
                    <a:pt x="1501" y="229"/>
                  </a:lnTo>
                  <a:lnTo>
                    <a:pt x="1548" y="211"/>
                  </a:lnTo>
                  <a:lnTo>
                    <a:pt x="1599" y="192"/>
                  </a:lnTo>
                  <a:lnTo>
                    <a:pt x="1625" y="184"/>
                  </a:lnTo>
                  <a:lnTo>
                    <a:pt x="1651" y="175"/>
                  </a:lnTo>
                  <a:lnTo>
                    <a:pt x="1679" y="168"/>
                  </a:lnTo>
                  <a:lnTo>
                    <a:pt x="1705" y="162"/>
                  </a:lnTo>
                  <a:lnTo>
                    <a:pt x="1730" y="156"/>
                  </a:lnTo>
                  <a:lnTo>
                    <a:pt x="1755" y="153"/>
                  </a:lnTo>
                  <a:lnTo>
                    <a:pt x="1779" y="150"/>
                  </a:lnTo>
                  <a:lnTo>
                    <a:pt x="1801" y="149"/>
                  </a:lnTo>
                  <a:lnTo>
                    <a:pt x="1915" y="263"/>
                  </a:lnTo>
                  <a:lnTo>
                    <a:pt x="1936" y="264"/>
                  </a:lnTo>
                  <a:lnTo>
                    <a:pt x="1969" y="268"/>
                  </a:lnTo>
                  <a:lnTo>
                    <a:pt x="2008" y="271"/>
                  </a:lnTo>
                  <a:lnTo>
                    <a:pt x="2048" y="273"/>
                  </a:lnTo>
                  <a:lnTo>
                    <a:pt x="2067" y="272"/>
                  </a:lnTo>
                  <a:lnTo>
                    <a:pt x="2083" y="271"/>
                  </a:lnTo>
                  <a:lnTo>
                    <a:pt x="2091" y="270"/>
                  </a:lnTo>
                  <a:lnTo>
                    <a:pt x="2097" y="268"/>
                  </a:lnTo>
                  <a:lnTo>
                    <a:pt x="2103" y="265"/>
                  </a:lnTo>
                  <a:lnTo>
                    <a:pt x="2107" y="263"/>
                  </a:lnTo>
                  <a:lnTo>
                    <a:pt x="2112" y="260"/>
                  </a:lnTo>
                  <a:lnTo>
                    <a:pt x="2114" y="257"/>
                  </a:lnTo>
                  <a:lnTo>
                    <a:pt x="2116" y="253"/>
                  </a:lnTo>
                  <a:lnTo>
                    <a:pt x="2116" y="249"/>
                  </a:lnTo>
                  <a:lnTo>
                    <a:pt x="2115" y="244"/>
                  </a:lnTo>
                  <a:lnTo>
                    <a:pt x="2112" y="238"/>
                  </a:lnTo>
                  <a:lnTo>
                    <a:pt x="2107" y="232"/>
                  </a:lnTo>
                  <a:lnTo>
                    <a:pt x="2102" y="225"/>
                  </a:lnTo>
                  <a:lnTo>
                    <a:pt x="2116" y="225"/>
                  </a:lnTo>
                  <a:lnTo>
                    <a:pt x="2129" y="225"/>
                  </a:lnTo>
                  <a:lnTo>
                    <a:pt x="2143" y="223"/>
                  </a:lnTo>
                  <a:lnTo>
                    <a:pt x="2156" y="221"/>
                  </a:lnTo>
                  <a:lnTo>
                    <a:pt x="2170" y="216"/>
                  </a:lnTo>
                  <a:lnTo>
                    <a:pt x="2183" y="209"/>
                  </a:lnTo>
                  <a:lnTo>
                    <a:pt x="2191" y="204"/>
                  </a:lnTo>
                  <a:lnTo>
                    <a:pt x="2198" y="200"/>
                  </a:lnTo>
                  <a:lnTo>
                    <a:pt x="2205" y="193"/>
                  </a:lnTo>
                  <a:lnTo>
                    <a:pt x="2212" y="187"/>
                  </a:lnTo>
                  <a:lnTo>
                    <a:pt x="2436" y="187"/>
                  </a:lnTo>
                  <a:lnTo>
                    <a:pt x="2513" y="263"/>
                  </a:lnTo>
                  <a:lnTo>
                    <a:pt x="2661" y="263"/>
                  </a:lnTo>
                  <a:lnTo>
                    <a:pt x="2646" y="277"/>
                  </a:lnTo>
                  <a:lnTo>
                    <a:pt x="2628" y="292"/>
                  </a:lnTo>
                  <a:lnTo>
                    <a:pt x="2609" y="308"/>
                  </a:lnTo>
                  <a:lnTo>
                    <a:pt x="2588" y="323"/>
                  </a:lnTo>
                  <a:lnTo>
                    <a:pt x="2564" y="339"/>
                  </a:lnTo>
                  <a:lnTo>
                    <a:pt x="2539" y="354"/>
                  </a:lnTo>
                  <a:lnTo>
                    <a:pt x="2513" y="369"/>
                  </a:lnTo>
                  <a:lnTo>
                    <a:pt x="2486" y="384"/>
                  </a:lnTo>
                  <a:lnTo>
                    <a:pt x="2457" y="397"/>
                  </a:lnTo>
                  <a:lnTo>
                    <a:pt x="2428" y="411"/>
                  </a:lnTo>
                  <a:lnTo>
                    <a:pt x="2398" y="421"/>
                  </a:lnTo>
                  <a:lnTo>
                    <a:pt x="2368" y="431"/>
                  </a:lnTo>
                  <a:lnTo>
                    <a:pt x="2338" y="439"/>
                  </a:lnTo>
                  <a:lnTo>
                    <a:pt x="2308" y="444"/>
                  </a:lnTo>
                  <a:lnTo>
                    <a:pt x="2294" y="447"/>
                  </a:lnTo>
                  <a:lnTo>
                    <a:pt x="2278" y="449"/>
                  </a:lnTo>
                  <a:lnTo>
                    <a:pt x="2264" y="450"/>
                  </a:lnTo>
                  <a:lnTo>
                    <a:pt x="2250" y="450"/>
                  </a:lnTo>
                  <a:lnTo>
                    <a:pt x="2265" y="452"/>
                  </a:lnTo>
                  <a:lnTo>
                    <a:pt x="2285" y="456"/>
                  </a:lnTo>
                  <a:lnTo>
                    <a:pt x="2306" y="462"/>
                  </a:lnTo>
                  <a:lnTo>
                    <a:pt x="2329" y="469"/>
                  </a:lnTo>
                  <a:lnTo>
                    <a:pt x="2354" y="476"/>
                  </a:lnTo>
                  <a:lnTo>
                    <a:pt x="2381" y="483"/>
                  </a:lnTo>
                  <a:lnTo>
                    <a:pt x="2394" y="485"/>
                  </a:lnTo>
                  <a:lnTo>
                    <a:pt x="2408" y="486"/>
                  </a:lnTo>
                  <a:lnTo>
                    <a:pt x="2422" y="488"/>
                  </a:lnTo>
                  <a:lnTo>
                    <a:pt x="2436" y="488"/>
                  </a:lnTo>
                  <a:lnTo>
                    <a:pt x="2452" y="474"/>
                  </a:lnTo>
                  <a:lnTo>
                    <a:pt x="2468" y="460"/>
                  </a:lnTo>
                  <a:lnTo>
                    <a:pt x="2486" y="445"/>
                  </a:lnTo>
                  <a:lnTo>
                    <a:pt x="2505" y="431"/>
                  </a:lnTo>
                  <a:lnTo>
                    <a:pt x="2544" y="403"/>
                  </a:lnTo>
                  <a:lnTo>
                    <a:pt x="2587" y="375"/>
                  </a:lnTo>
                  <a:lnTo>
                    <a:pt x="2628" y="346"/>
                  </a:lnTo>
                  <a:lnTo>
                    <a:pt x="2669" y="318"/>
                  </a:lnTo>
                  <a:lnTo>
                    <a:pt x="2687" y="305"/>
                  </a:lnTo>
                  <a:lnTo>
                    <a:pt x="2706" y="291"/>
                  </a:lnTo>
                  <a:lnTo>
                    <a:pt x="2722" y="277"/>
                  </a:lnTo>
                  <a:lnTo>
                    <a:pt x="2737" y="263"/>
                  </a:lnTo>
                  <a:lnTo>
                    <a:pt x="2813" y="336"/>
                  </a:lnTo>
                  <a:lnTo>
                    <a:pt x="2835" y="334"/>
                  </a:lnTo>
                  <a:lnTo>
                    <a:pt x="2867" y="332"/>
                  </a:lnTo>
                  <a:lnTo>
                    <a:pt x="2908" y="329"/>
                  </a:lnTo>
                  <a:lnTo>
                    <a:pt x="2948" y="328"/>
                  </a:lnTo>
                  <a:lnTo>
                    <a:pt x="2966" y="329"/>
                  </a:lnTo>
                  <a:lnTo>
                    <a:pt x="2983" y="330"/>
                  </a:lnTo>
                  <a:lnTo>
                    <a:pt x="2990" y="331"/>
                  </a:lnTo>
                  <a:lnTo>
                    <a:pt x="2997" y="333"/>
                  </a:lnTo>
                  <a:lnTo>
                    <a:pt x="3002" y="335"/>
                  </a:lnTo>
                  <a:lnTo>
                    <a:pt x="3008" y="337"/>
                  </a:lnTo>
                  <a:lnTo>
                    <a:pt x="3011" y="341"/>
                  </a:lnTo>
                  <a:lnTo>
                    <a:pt x="3013" y="343"/>
                  </a:lnTo>
                  <a:lnTo>
                    <a:pt x="3014" y="347"/>
                  </a:lnTo>
                  <a:lnTo>
                    <a:pt x="3014" y="352"/>
                  </a:lnTo>
                  <a:lnTo>
                    <a:pt x="3013" y="356"/>
                  </a:lnTo>
                  <a:lnTo>
                    <a:pt x="3010" y="361"/>
                  </a:lnTo>
                  <a:lnTo>
                    <a:pt x="3006" y="367"/>
                  </a:lnTo>
                  <a:lnTo>
                    <a:pt x="2999" y="373"/>
                  </a:lnTo>
                  <a:lnTo>
                    <a:pt x="3076" y="301"/>
                  </a:lnTo>
                  <a:lnTo>
                    <a:pt x="3117" y="303"/>
                  </a:lnTo>
                  <a:lnTo>
                    <a:pt x="3158" y="306"/>
                  </a:lnTo>
                  <a:lnTo>
                    <a:pt x="3199" y="310"/>
                  </a:lnTo>
                  <a:lnTo>
                    <a:pt x="3239" y="315"/>
                  </a:lnTo>
                  <a:lnTo>
                    <a:pt x="3258" y="316"/>
                  </a:lnTo>
                  <a:lnTo>
                    <a:pt x="3277" y="317"/>
                  </a:lnTo>
                  <a:lnTo>
                    <a:pt x="3295" y="317"/>
                  </a:lnTo>
                  <a:lnTo>
                    <a:pt x="3313" y="316"/>
                  </a:lnTo>
                  <a:lnTo>
                    <a:pt x="3330" y="315"/>
                  </a:lnTo>
                  <a:lnTo>
                    <a:pt x="3346" y="311"/>
                  </a:lnTo>
                  <a:lnTo>
                    <a:pt x="3361" y="307"/>
                  </a:lnTo>
                  <a:lnTo>
                    <a:pt x="3376" y="301"/>
                  </a:lnTo>
                  <a:lnTo>
                    <a:pt x="3364" y="313"/>
                  </a:lnTo>
                  <a:lnTo>
                    <a:pt x="3358" y="323"/>
                  </a:lnTo>
                  <a:lnTo>
                    <a:pt x="3356" y="328"/>
                  </a:lnTo>
                  <a:lnTo>
                    <a:pt x="3355" y="332"/>
                  </a:lnTo>
                  <a:lnTo>
                    <a:pt x="3355" y="334"/>
                  </a:lnTo>
                  <a:lnTo>
                    <a:pt x="3356" y="337"/>
                  </a:lnTo>
                  <a:lnTo>
                    <a:pt x="3358" y="340"/>
                  </a:lnTo>
                  <a:lnTo>
                    <a:pt x="3360" y="342"/>
                  </a:lnTo>
                  <a:lnTo>
                    <a:pt x="3363" y="343"/>
                  </a:lnTo>
                  <a:lnTo>
                    <a:pt x="3368" y="344"/>
                  </a:lnTo>
                  <a:lnTo>
                    <a:pt x="3378" y="345"/>
                  </a:lnTo>
                  <a:lnTo>
                    <a:pt x="3388" y="346"/>
                  </a:lnTo>
                  <a:lnTo>
                    <a:pt x="3415" y="344"/>
                  </a:lnTo>
                  <a:lnTo>
                    <a:pt x="3443" y="341"/>
                  </a:lnTo>
                  <a:lnTo>
                    <a:pt x="3468" y="337"/>
                  </a:lnTo>
                  <a:lnTo>
                    <a:pt x="3487" y="336"/>
                  </a:lnTo>
                  <a:lnTo>
                    <a:pt x="3563" y="412"/>
                  </a:lnTo>
                  <a:lnTo>
                    <a:pt x="3570" y="412"/>
                  </a:lnTo>
                  <a:lnTo>
                    <a:pt x="3576" y="411"/>
                  </a:lnTo>
                  <a:lnTo>
                    <a:pt x="3583" y="408"/>
                  </a:lnTo>
                  <a:lnTo>
                    <a:pt x="3589" y="406"/>
                  </a:lnTo>
                  <a:lnTo>
                    <a:pt x="3603" y="400"/>
                  </a:lnTo>
                  <a:lnTo>
                    <a:pt x="3616" y="393"/>
                  </a:lnTo>
                  <a:lnTo>
                    <a:pt x="3631" y="385"/>
                  </a:lnTo>
                  <a:lnTo>
                    <a:pt x="3645" y="380"/>
                  </a:lnTo>
                  <a:lnTo>
                    <a:pt x="3652" y="378"/>
                  </a:lnTo>
                  <a:lnTo>
                    <a:pt x="3659" y="376"/>
                  </a:lnTo>
                  <a:lnTo>
                    <a:pt x="3667" y="375"/>
                  </a:lnTo>
                  <a:lnTo>
                    <a:pt x="3673" y="373"/>
                  </a:lnTo>
                  <a:lnTo>
                    <a:pt x="3668" y="361"/>
                  </a:lnTo>
                  <a:lnTo>
                    <a:pt x="3664" y="349"/>
                  </a:lnTo>
                  <a:lnTo>
                    <a:pt x="3663" y="340"/>
                  </a:lnTo>
                  <a:lnTo>
                    <a:pt x="3664" y="331"/>
                  </a:lnTo>
                  <a:lnTo>
                    <a:pt x="3667" y="323"/>
                  </a:lnTo>
                  <a:lnTo>
                    <a:pt x="3671" y="317"/>
                  </a:lnTo>
                  <a:lnTo>
                    <a:pt x="3676" y="311"/>
                  </a:lnTo>
                  <a:lnTo>
                    <a:pt x="3683" y="306"/>
                  </a:lnTo>
                  <a:lnTo>
                    <a:pt x="3698" y="296"/>
                  </a:lnTo>
                  <a:lnTo>
                    <a:pt x="3716" y="286"/>
                  </a:lnTo>
                  <a:lnTo>
                    <a:pt x="3725" y="282"/>
                  </a:lnTo>
                  <a:lnTo>
                    <a:pt x="3733" y="276"/>
                  </a:lnTo>
                  <a:lnTo>
                    <a:pt x="3742" y="270"/>
                  </a:lnTo>
                  <a:lnTo>
                    <a:pt x="3749" y="263"/>
                  </a:lnTo>
                  <a:lnTo>
                    <a:pt x="3749" y="252"/>
                  </a:lnTo>
                  <a:lnTo>
                    <a:pt x="3748" y="243"/>
                  </a:lnTo>
                  <a:lnTo>
                    <a:pt x="3746" y="233"/>
                  </a:lnTo>
                  <a:lnTo>
                    <a:pt x="3745" y="224"/>
                  </a:lnTo>
                  <a:lnTo>
                    <a:pt x="3740" y="207"/>
                  </a:lnTo>
                  <a:lnTo>
                    <a:pt x="3732" y="190"/>
                  </a:lnTo>
                  <a:lnTo>
                    <a:pt x="3716" y="160"/>
                  </a:lnTo>
                  <a:lnTo>
                    <a:pt x="3697" y="132"/>
                  </a:lnTo>
                  <a:lnTo>
                    <a:pt x="3688" y="118"/>
                  </a:lnTo>
                  <a:lnTo>
                    <a:pt x="3681" y="104"/>
                  </a:lnTo>
                  <a:lnTo>
                    <a:pt x="3674" y="89"/>
                  </a:lnTo>
                  <a:lnTo>
                    <a:pt x="3669" y="73"/>
                  </a:lnTo>
                  <a:lnTo>
                    <a:pt x="3668" y="66"/>
                  </a:lnTo>
                  <a:lnTo>
                    <a:pt x="3667" y="57"/>
                  </a:lnTo>
                  <a:lnTo>
                    <a:pt x="3665" y="48"/>
                  </a:lnTo>
                  <a:lnTo>
                    <a:pt x="3665" y="40"/>
                  </a:lnTo>
                  <a:lnTo>
                    <a:pt x="3667" y="31"/>
                  </a:lnTo>
                  <a:lnTo>
                    <a:pt x="3668" y="21"/>
                  </a:lnTo>
                  <a:lnTo>
                    <a:pt x="3670" y="11"/>
                  </a:lnTo>
                  <a:lnTo>
                    <a:pt x="3673" y="0"/>
                  </a:lnTo>
                  <a:lnTo>
                    <a:pt x="3704" y="31"/>
                  </a:lnTo>
                  <a:lnTo>
                    <a:pt x="3735" y="64"/>
                  </a:lnTo>
                  <a:lnTo>
                    <a:pt x="3769" y="100"/>
                  </a:lnTo>
                  <a:lnTo>
                    <a:pt x="3801" y="137"/>
                  </a:lnTo>
                  <a:lnTo>
                    <a:pt x="3817" y="156"/>
                  </a:lnTo>
                  <a:lnTo>
                    <a:pt x="3831" y="176"/>
                  </a:lnTo>
                  <a:lnTo>
                    <a:pt x="3845" y="197"/>
                  </a:lnTo>
                  <a:lnTo>
                    <a:pt x="3858" y="217"/>
                  </a:lnTo>
                  <a:lnTo>
                    <a:pt x="3870" y="238"/>
                  </a:lnTo>
                  <a:lnTo>
                    <a:pt x="3881" y="259"/>
                  </a:lnTo>
                  <a:lnTo>
                    <a:pt x="3890" y="280"/>
                  </a:lnTo>
                  <a:lnTo>
                    <a:pt x="3898" y="301"/>
                  </a:lnTo>
                  <a:lnTo>
                    <a:pt x="3913" y="300"/>
                  </a:lnTo>
                  <a:lnTo>
                    <a:pt x="3928" y="298"/>
                  </a:lnTo>
                  <a:lnTo>
                    <a:pt x="3944" y="294"/>
                  </a:lnTo>
                  <a:lnTo>
                    <a:pt x="3960" y="289"/>
                  </a:lnTo>
                  <a:lnTo>
                    <a:pt x="3993" y="277"/>
                  </a:lnTo>
                  <a:lnTo>
                    <a:pt x="4024" y="263"/>
                  </a:lnTo>
                  <a:lnTo>
                    <a:pt x="4055" y="249"/>
                  </a:lnTo>
                  <a:lnTo>
                    <a:pt x="4082" y="237"/>
                  </a:lnTo>
                  <a:lnTo>
                    <a:pt x="4094" y="233"/>
                  </a:lnTo>
                  <a:lnTo>
                    <a:pt x="4105" y="228"/>
                  </a:lnTo>
                  <a:lnTo>
                    <a:pt x="4115" y="226"/>
                  </a:lnTo>
                  <a:lnTo>
                    <a:pt x="4122" y="225"/>
                  </a:lnTo>
                  <a:lnTo>
                    <a:pt x="4199" y="301"/>
                  </a:lnTo>
                  <a:lnTo>
                    <a:pt x="4084" y="412"/>
                  </a:lnTo>
                  <a:lnTo>
                    <a:pt x="4064" y="406"/>
                  </a:lnTo>
                  <a:lnTo>
                    <a:pt x="4043" y="401"/>
                  </a:lnTo>
                  <a:lnTo>
                    <a:pt x="4022" y="399"/>
                  </a:lnTo>
                  <a:lnTo>
                    <a:pt x="4001" y="396"/>
                  </a:lnTo>
                  <a:lnTo>
                    <a:pt x="3981" y="396"/>
                  </a:lnTo>
                  <a:lnTo>
                    <a:pt x="3960" y="397"/>
                  </a:lnTo>
                  <a:lnTo>
                    <a:pt x="3939" y="400"/>
                  </a:lnTo>
                  <a:lnTo>
                    <a:pt x="3918" y="403"/>
                  </a:lnTo>
                  <a:lnTo>
                    <a:pt x="3898" y="406"/>
                  </a:lnTo>
                  <a:lnTo>
                    <a:pt x="3876" y="412"/>
                  </a:lnTo>
                  <a:lnTo>
                    <a:pt x="3855" y="417"/>
                  </a:lnTo>
                  <a:lnTo>
                    <a:pt x="3835" y="423"/>
                  </a:lnTo>
                  <a:lnTo>
                    <a:pt x="3792" y="436"/>
                  </a:lnTo>
                  <a:lnTo>
                    <a:pt x="3749" y="450"/>
                  </a:lnTo>
                  <a:lnTo>
                    <a:pt x="3724" y="438"/>
                  </a:lnTo>
                  <a:lnTo>
                    <a:pt x="3705" y="429"/>
                  </a:lnTo>
                  <a:lnTo>
                    <a:pt x="3696" y="426"/>
                  </a:lnTo>
                  <a:lnTo>
                    <a:pt x="3688" y="424"/>
                  </a:lnTo>
                  <a:lnTo>
                    <a:pt x="3681" y="421"/>
                  </a:lnTo>
                  <a:lnTo>
                    <a:pt x="3673" y="421"/>
                  </a:lnTo>
                  <a:lnTo>
                    <a:pt x="3667" y="421"/>
                  </a:lnTo>
                  <a:lnTo>
                    <a:pt x="3659" y="424"/>
                  </a:lnTo>
                  <a:lnTo>
                    <a:pt x="3651" y="426"/>
                  </a:lnTo>
                  <a:lnTo>
                    <a:pt x="3643" y="429"/>
                  </a:lnTo>
                  <a:lnTo>
                    <a:pt x="3623" y="438"/>
                  </a:lnTo>
                  <a:lnTo>
                    <a:pt x="3598" y="450"/>
                  </a:lnTo>
                  <a:lnTo>
                    <a:pt x="3613" y="452"/>
                  </a:lnTo>
                  <a:lnTo>
                    <a:pt x="3633" y="456"/>
                  </a:lnTo>
                  <a:lnTo>
                    <a:pt x="3655" y="462"/>
                  </a:lnTo>
                  <a:lnTo>
                    <a:pt x="3679" y="469"/>
                  </a:lnTo>
                  <a:lnTo>
                    <a:pt x="3704" y="476"/>
                  </a:lnTo>
                  <a:lnTo>
                    <a:pt x="3731" y="483"/>
                  </a:lnTo>
                  <a:lnTo>
                    <a:pt x="3745" y="485"/>
                  </a:lnTo>
                  <a:lnTo>
                    <a:pt x="3759" y="486"/>
                  </a:lnTo>
                  <a:lnTo>
                    <a:pt x="3773" y="488"/>
                  </a:lnTo>
                  <a:lnTo>
                    <a:pt x="3788" y="488"/>
                  </a:lnTo>
                  <a:lnTo>
                    <a:pt x="3757" y="489"/>
                  </a:lnTo>
                  <a:lnTo>
                    <a:pt x="3724" y="493"/>
                  </a:lnTo>
                  <a:lnTo>
                    <a:pt x="3688" y="499"/>
                  </a:lnTo>
                  <a:lnTo>
                    <a:pt x="3650" y="505"/>
                  </a:lnTo>
                  <a:lnTo>
                    <a:pt x="3611" y="512"/>
                  </a:lnTo>
                  <a:lnTo>
                    <a:pt x="3570" y="517"/>
                  </a:lnTo>
                  <a:lnTo>
                    <a:pt x="3549" y="520"/>
                  </a:lnTo>
                  <a:lnTo>
                    <a:pt x="3528" y="521"/>
                  </a:lnTo>
                  <a:lnTo>
                    <a:pt x="3507" y="522"/>
                  </a:lnTo>
                  <a:lnTo>
                    <a:pt x="3487" y="523"/>
                  </a:lnTo>
                  <a:lnTo>
                    <a:pt x="3480" y="531"/>
                  </a:lnTo>
                  <a:lnTo>
                    <a:pt x="3475" y="539"/>
                  </a:lnTo>
                  <a:lnTo>
                    <a:pt x="3469" y="549"/>
                  </a:lnTo>
                  <a:lnTo>
                    <a:pt x="3464" y="559"/>
                  </a:lnTo>
                  <a:lnTo>
                    <a:pt x="3456" y="579"/>
                  </a:lnTo>
                  <a:lnTo>
                    <a:pt x="3448" y="600"/>
                  </a:lnTo>
                  <a:lnTo>
                    <a:pt x="3442" y="621"/>
                  </a:lnTo>
                  <a:lnTo>
                    <a:pt x="3433" y="641"/>
                  </a:lnTo>
                  <a:lnTo>
                    <a:pt x="3429" y="651"/>
                  </a:lnTo>
                  <a:lnTo>
                    <a:pt x="3423" y="659"/>
                  </a:lnTo>
                  <a:lnTo>
                    <a:pt x="3418" y="667"/>
                  </a:lnTo>
                  <a:lnTo>
                    <a:pt x="3410" y="675"/>
                  </a:lnTo>
                  <a:lnTo>
                    <a:pt x="3376" y="713"/>
                  </a:lnTo>
                  <a:lnTo>
                    <a:pt x="3368" y="719"/>
                  </a:lnTo>
                  <a:lnTo>
                    <a:pt x="3359" y="725"/>
                  </a:lnTo>
                  <a:lnTo>
                    <a:pt x="3350" y="730"/>
                  </a:lnTo>
                  <a:lnTo>
                    <a:pt x="3341" y="736"/>
                  </a:lnTo>
                  <a:lnTo>
                    <a:pt x="3320" y="743"/>
                  </a:lnTo>
                  <a:lnTo>
                    <a:pt x="3299" y="750"/>
                  </a:lnTo>
                  <a:lnTo>
                    <a:pt x="3278" y="757"/>
                  </a:lnTo>
                  <a:lnTo>
                    <a:pt x="3258" y="765"/>
                  </a:lnTo>
                  <a:lnTo>
                    <a:pt x="3249" y="769"/>
                  </a:lnTo>
                  <a:lnTo>
                    <a:pt x="3240" y="774"/>
                  </a:lnTo>
                  <a:lnTo>
                    <a:pt x="3231" y="779"/>
                  </a:lnTo>
                  <a:lnTo>
                    <a:pt x="3224" y="785"/>
                  </a:lnTo>
                  <a:lnTo>
                    <a:pt x="3234" y="801"/>
                  </a:lnTo>
                  <a:lnTo>
                    <a:pt x="3248" y="822"/>
                  </a:lnTo>
                  <a:lnTo>
                    <a:pt x="3266" y="845"/>
                  </a:lnTo>
                  <a:lnTo>
                    <a:pt x="3288" y="871"/>
                  </a:lnTo>
                  <a:lnTo>
                    <a:pt x="3339" y="930"/>
                  </a:lnTo>
                  <a:lnTo>
                    <a:pt x="3398" y="993"/>
                  </a:lnTo>
                  <a:lnTo>
                    <a:pt x="3457" y="1055"/>
                  </a:lnTo>
                  <a:lnTo>
                    <a:pt x="3514" y="1114"/>
                  </a:lnTo>
                  <a:lnTo>
                    <a:pt x="3562" y="1163"/>
                  </a:lnTo>
                  <a:lnTo>
                    <a:pt x="3598" y="1200"/>
                  </a:lnTo>
                  <a:lnTo>
                    <a:pt x="3601" y="1189"/>
                  </a:lnTo>
                  <a:lnTo>
                    <a:pt x="3607" y="1179"/>
                  </a:lnTo>
                  <a:lnTo>
                    <a:pt x="3613" y="1168"/>
                  </a:lnTo>
                  <a:lnTo>
                    <a:pt x="3620" y="1156"/>
                  </a:lnTo>
                  <a:lnTo>
                    <a:pt x="3636" y="1134"/>
                  </a:lnTo>
                  <a:lnTo>
                    <a:pt x="3653" y="1111"/>
                  </a:lnTo>
                  <a:lnTo>
                    <a:pt x="3673" y="1088"/>
                  </a:lnTo>
                  <a:lnTo>
                    <a:pt x="3694" y="1066"/>
                  </a:lnTo>
                  <a:lnTo>
                    <a:pt x="3715" y="1045"/>
                  </a:lnTo>
                  <a:lnTo>
                    <a:pt x="3735" y="1026"/>
                  </a:lnTo>
                  <a:lnTo>
                    <a:pt x="3754" y="1007"/>
                  </a:lnTo>
                  <a:lnTo>
                    <a:pt x="3770" y="990"/>
                  </a:lnTo>
                  <a:lnTo>
                    <a:pt x="3784" y="976"/>
                  </a:lnTo>
                  <a:lnTo>
                    <a:pt x="3795" y="963"/>
                  </a:lnTo>
                  <a:lnTo>
                    <a:pt x="3799" y="957"/>
                  </a:lnTo>
                  <a:lnTo>
                    <a:pt x="3802" y="952"/>
                  </a:lnTo>
                  <a:lnTo>
                    <a:pt x="3803" y="947"/>
                  </a:lnTo>
                  <a:lnTo>
                    <a:pt x="3803" y="944"/>
                  </a:lnTo>
                  <a:lnTo>
                    <a:pt x="3801" y="941"/>
                  </a:lnTo>
                  <a:lnTo>
                    <a:pt x="3799" y="939"/>
                  </a:lnTo>
                  <a:lnTo>
                    <a:pt x="3794" y="937"/>
                  </a:lnTo>
                  <a:lnTo>
                    <a:pt x="3788" y="937"/>
                  </a:lnTo>
                  <a:lnTo>
                    <a:pt x="3795" y="936"/>
                  </a:lnTo>
                  <a:lnTo>
                    <a:pt x="3803" y="934"/>
                  </a:lnTo>
                  <a:lnTo>
                    <a:pt x="3812" y="930"/>
                  </a:lnTo>
                  <a:lnTo>
                    <a:pt x="3820" y="925"/>
                  </a:lnTo>
                  <a:lnTo>
                    <a:pt x="3839" y="913"/>
                  </a:lnTo>
                  <a:lnTo>
                    <a:pt x="3857" y="899"/>
                  </a:lnTo>
                  <a:lnTo>
                    <a:pt x="3886" y="873"/>
                  </a:lnTo>
                  <a:lnTo>
                    <a:pt x="3898" y="861"/>
                  </a:lnTo>
                  <a:lnTo>
                    <a:pt x="3899" y="848"/>
                  </a:lnTo>
                  <a:lnTo>
                    <a:pt x="3900" y="835"/>
                  </a:lnTo>
                  <a:lnTo>
                    <a:pt x="3902" y="823"/>
                  </a:lnTo>
                  <a:lnTo>
                    <a:pt x="3904" y="811"/>
                  </a:lnTo>
                  <a:lnTo>
                    <a:pt x="3908" y="801"/>
                  </a:lnTo>
                  <a:lnTo>
                    <a:pt x="3912" y="791"/>
                  </a:lnTo>
                  <a:lnTo>
                    <a:pt x="3916" y="781"/>
                  </a:lnTo>
                  <a:lnTo>
                    <a:pt x="3922" y="773"/>
                  </a:lnTo>
                  <a:lnTo>
                    <a:pt x="3934" y="756"/>
                  </a:lnTo>
                  <a:lnTo>
                    <a:pt x="3946" y="741"/>
                  </a:lnTo>
                  <a:lnTo>
                    <a:pt x="3960" y="727"/>
                  </a:lnTo>
                  <a:lnTo>
                    <a:pt x="3974" y="713"/>
                  </a:lnTo>
                  <a:lnTo>
                    <a:pt x="4122" y="713"/>
                  </a:lnTo>
                  <a:lnTo>
                    <a:pt x="4122" y="705"/>
                  </a:lnTo>
                  <a:lnTo>
                    <a:pt x="4121" y="699"/>
                  </a:lnTo>
                  <a:lnTo>
                    <a:pt x="4119" y="691"/>
                  </a:lnTo>
                  <a:lnTo>
                    <a:pt x="4117" y="684"/>
                  </a:lnTo>
                  <a:lnTo>
                    <a:pt x="4110" y="670"/>
                  </a:lnTo>
                  <a:lnTo>
                    <a:pt x="4104" y="656"/>
                  </a:lnTo>
                  <a:lnTo>
                    <a:pt x="4096" y="642"/>
                  </a:lnTo>
                  <a:lnTo>
                    <a:pt x="4091" y="627"/>
                  </a:lnTo>
                  <a:lnTo>
                    <a:pt x="4087" y="620"/>
                  </a:lnTo>
                  <a:lnTo>
                    <a:pt x="4086" y="612"/>
                  </a:lnTo>
                  <a:lnTo>
                    <a:pt x="4085" y="606"/>
                  </a:lnTo>
                  <a:lnTo>
                    <a:pt x="4084" y="598"/>
                  </a:lnTo>
                  <a:lnTo>
                    <a:pt x="4098" y="599"/>
                  </a:lnTo>
                  <a:lnTo>
                    <a:pt x="4113" y="600"/>
                  </a:lnTo>
                  <a:lnTo>
                    <a:pt x="4126" y="601"/>
                  </a:lnTo>
                  <a:lnTo>
                    <a:pt x="4138" y="604"/>
                  </a:lnTo>
                  <a:lnTo>
                    <a:pt x="4151" y="606"/>
                  </a:lnTo>
                  <a:lnTo>
                    <a:pt x="4163" y="609"/>
                  </a:lnTo>
                  <a:lnTo>
                    <a:pt x="4174" y="613"/>
                  </a:lnTo>
                  <a:lnTo>
                    <a:pt x="4185" y="618"/>
                  </a:lnTo>
                  <a:lnTo>
                    <a:pt x="4206" y="628"/>
                  </a:lnTo>
                  <a:lnTo>
                    <a:pt x="4226" y="639"/>
                  </a:lnTo>
                  <a:lnTo>
                    <a:pt x="4243" y="651"/>
                  </a:lnTo>
                  <a:lnTo>
                    <a:pt x="4260" y="665"/>
                  </a:lnTo>
                  <a:lnTo>
                    <a:pt x="4276" y="679"/>
                  </a:lnTo>
                  <a:lnTo>
                    <a:pt x="4289" y="694"/>
                  </a:lnTo>
                  <a:lnTo>
                    <a:pt x="4302" y="709"/>
                  </a:lnTo>
                  <a:lnTo>
                    <a:pt x="4314" y="726"/>
                  </a:lnTo>
                  <a:lnTo>
                    <a:pt x="4325" y="741"/>
                  </a:lnTo>
                  <a:lnTo>
                    <a:pt x="4334" y="756"/>
                  </a:lnTo>
                  <a:lnTo>
                    <a:pt x="4343" y="772"/>
                  </a:lnTo>
                  <a:lnTo>
                    <a:pt x="4350" y="785"/>
                  </a:lnTo>
                  <a:lnTo>
                    <a:pt x="4364" y="779"/>
                  </a:lnTo>
                  <a:lnTo>
                    <a:pt x="4381" y="774"/>
                  </a:lnTo>
                  <a:lnTo>
                    <a:pt x="4398" y="769"/>
                  </a:lnTo>
                  <a:lnTo>
                    <a:pt x="4417" y="766"/>
                  </a:lnTo>
                  <a:lnTo>
                    <a:pt x="4436" y="763"/>
                  </a:lnTo>
                  <a:lnTo>
                    <a:pt x="4456" y="761"/>
                  </a:lnTo>
                  <a:lnTo>
                    <a:pt x="4477" y="760"/>
                  </a:lnTo>
                  <a:lnTo>
                    <a:pt x="4498" y="760"/>
                  </a:lnTo>
                  <a:lnTo>
                    <a:pt x="4518" y="760"/>
                  </a:lnTo>
                  <a:lnTo>
                    <a:pt x="4539" y="761"/>
                  </a:lnTo>
                  <a:lnTo>
                    <a:pt x="4560" y="763"/>
                  </a:lnTo>
                  <a:lnTo>
                    <a:pt x="4579" y="766"/>
                  </a:lnTo>
                  <a:lnTo>
                    <a:pt x="4598" y="769"/>
                  </a:lnTo>
                  <a:lnTo>
                    <a:pt x="4616" y="774"/>
                  </a:lnTo>
                  <a:lnTo>
                    <a:pt x="4633" y="779"/>
                  </a:lnTo>
                  <a:lnTo>
                    <a:pt x="4648" y="785"/>
                  </a:lnTo>
                  <a:lnTo>
                    <a:pt x="4647" y="792"/>
                  </a:lnTo>
                  <a:lnTo>
                    <a:pt x="4646" y="800"/>
                  </a:lnTo>
                  <a:lnTo>
                    <a:pt x="4644" y="807"/>
                  </a:lnTo>
                  <a:lnTo>
                    <a:pt x="4641" y="814"/>
                  </a:lnTo>
                  <a:lnTo>
                    <a:pt x="4636" y="828"/>
                  </a:lnTo>
                  <a:lnTo>
                    <a:pt x="4628" y="843"/>
                  </a:lnTo>
                  <a:lnTo>
                    <a:pt x="4622" y="857"/>
                  </a:lnTo>
                  <a:lnTo>
                    <a:pt x="4615" y="871"/>
                  </a:lnTo>
                  <a:lnTo>
                    <a:pt x="4613" y="877"/>
                  </a:lnTo>
                  <a:lnTo>
                    <a:pt x="4611" y="885"/>
                  </a:lnTo>
                  <a:lnTo>
                    <a:pt x="4610" y="892"/>
                  </a:lnTo>
                  <a:lnTo>
                    <a:pt x="4610" y="899"/>
                  </a:lnTo>
                  <a:lnTo>
                    <a:pt x="4686" y="972"/>
                  </a:lnTo>
                  <a:lnTo>
                    <a:pt x="4685" y="979"/>
                  </a:lnTo>
                  <a:lnTo>
                    <a:pt x="4684" y="987"/>
                  </a:lnTo>
                  <a:lnTo>
                    <a:pt x="4682" y="993"/>
                  </a:lnTo>
                  <a:lnTo>
                    <a:pt x="4680" y="1001"/>
                  </a:lnTo>
                  <a:lnTo>
                    <a:pt x="4674" y="1015"/>
                  </a:lnTo>
                  <a:lnTo>
                    <a:pt x="4667" y="1029"/>
                  </a:lnTo>
                  <a:lnTo>
                    <a:pt x="4660" y="1043"/>
                  </a:lnTo>
                  <a:lnTo>
                    <a:pt x="4653" y="1057"/>
                  </a:lnTo>
                  <a:lnTo>
                    <a:pt x="4651" y="1064"/>
                  </a:lnTo>
                  <a:lnTo>
                    <a:pt x="4649" y="1072"/>
                  </a:lnTo>
                  <a:lnTo>
                    <a:pt x="4648" y="1079"/>
                  </a:lnTo>
                  <a:lnTo>
                    <a:pt x="4648" y="1086"/>
                  </a:lnTo>
                  <a:lnTo>
                    <a:pt x="4663" y="1085"/>
                  </a:lnTo>
                  <a:lnTo>
                    <a:pt x="4683" y="1080"/>
                  </a:lnTo>
                  <a:lnTo>
                    <a:pt x="4705" y="1074"/>
                  </a:lnTo>
                  <a:lnTo>
                    <a:pt x="4729" y="1067"/>
                  </a:lnTo>
                  <a:lnTo>
                    <a:pt x="4754" y="1060"/>
                  </a:lnTo>
                  <a:lnTo>
                    <a:pt x="4781" y="1054"/>
                  </a:lnTo>
                  <a:lnTo>
                    <a:pt x="4795" y="1051"/>
                  </a:lnTo>
                  <a:lnTo>
                    <a:pt x="4809" y="1050"/>
                  </a:lnTo>
                  <a:lnTo>
                    <a:pt x="4824" y="1049"/>
                  </a:lnTo>
                  <a:lnTo>
                    <a:pt x="4838" y="1048"/>
                  </a:lnTo>
                  <a:lnTo>
                    <a:pt x="4822" y="1062"/>
                  </a:lnTo>
                  <a:lnTo>
                    <a:pt x="4807" y="1075"/>
                  </a:lnTo>
                  <a:lnTo>
                    <a:pt x="4792" y="1087"/>
                  </a:lnTo>
                  <a:lnTo>
                    <a:pt x="4775" y="1099"/>
                  </a:lnTo>
                  <a:lnTo>
                    <a:pt x="4741" y="1121"/>
                  </a:lnTo>
                  <a:lnTo>
                    <a:pt x="4705" y="1143"/>
                  </a:lnTo>
                  <a:lnTo>
                    <a:pt x="4669" y="1163"/>
                  </a:lnTo>
                  <a:lnTo>
                    <a:pt x="4635" y="1185"/>
                  </a:lnTo>
                  <a:lnTo>
                    <a:pt x="4617" y="1197"/>
                  </a:lnTo>
                  <a:lnTo>
                    <a:pt x="4602" y="1209"/>
                  </a:lnTo>
                  <a:lnTo>
                    <a:pt x="4586" y="1221"/>
                  </a:lnTo>
                  <a:lnTo>
                    <a:pt x="4572" y="1234"/>
                  </a:lnTo>
                  <a:lnTo>
                    <a:pt x="4490" y="1235"/>
                  </a:lnTo>
                  <a:lnTo>
                    <a:pt x="4410" y="1236"/>
                  </a:lnTo>
                  <a:lnTo>
                    <a:pt x="4371" y="1240"/>
                  </a:lnTo>
                  <a:lnTo>
                    <a:pt x="4333" y="1243"/>
                  </a:lnTo>
                  <a:lnTo>
                    <a:pt x="4294" y="1247"/>
                  </a:lnTo>
                  <a:lnTo>
                    <a:pt x="4255" y="1254"/>
                  </a:lnTo>
                  <a:lnTo>
                    <a:pt x="4216" y="1261"/>
                  </a:lnTo>
                  <a:lnTo>
                    <a:pt x="4178" y="1271"/>
                  </a:lnTo>
                  <a:lnTo>
                    <a:pt x="4158" y="1278"/>
                  </a:lnTo>
                  <a:lnTo>
                    <a:pt x="4139" y="1284"/>
                  </a:lnTo>
                  <a:lnTo>
                    <a:pt x="4119" y="1291"/>
                  </a:lnTo>
                  <a:lnTo>
                    <a:pt x="4098" y="1299"/>
                  </a:lnTo>
                  <a:lnTo>
                    <a:pt x="4079" y="1307"/>
                  </a:lnTo>
                  <a:lnTo>
                    <a:pt x="4059" y="1316"/>
                  </a:lnTo>
                  <a:lnTo>
                    <a:pt x="4038" y="1326"/>
                  </a:lnTo>
                  <a:lnTo>
                    <a:pt x="4019" y="1337"/>
                  </a:lnTo>
                  <a:lnTo>
                    <a:pt x="3998" y="1348"/>
                  </a:lnTo>
                  <a:lnTo>
                    <a:pt x="3977" y="1360"/>
                  </a:lnTo>
                  <a:lnTo>
                    <a:pt x="3957" y="1373"/>
                  </a:lnTo>
                  <a:lnTo>
                    <a:pt x="3936" y="1387"/>
                  </a:lnTo>
                  <a:lnTo>
                    <a:pt x="3947" y="1386"/>
                  </a:lnTo>
                  <a:lnTo>
                    <a:pt x="3958" y="1386"/>
                  </a:lnTo>
                  <a:lnTo>
                    <a:pt x="3968" y="1384"/>
                  </a:lnTo>
                  <a:lnTo>
                    <a:pt x="3978" y="1381"/>
                  </a:lnTo>
                  <a:lnTo>
                    <a:pt x="4000" y="1376"/>
                  </a:lnTo>
                  <a:lnTo>
                    <a:pt x="4021" y="1369"/>
                  </a:lnTo>
                  <a:lnTo>
                    <a:pt x="4064" y="1352"/>
                  </a:lnTo>
                  <a:lnTo>
                    <a:pt x="4105" y="1335"/>
                  </a:lnTo>
                  <a:lnTo>
                    <a:pt x="4127" y="1326"/>
                  </a:lnTo>
                  <a:lnTo>
                    <a:pt x="4147" y="1318"/>
                  </a:lnTo>
                  <a:lnTo>
                    <a:pt x="4168" y="1312"/>
                  </a:lnTo>
                  <a:lnTo>
                    <a:pt x="4190" y="1306"/>
                  </a:lnTo>
                  <a:lnTo>
                    <a:pt x="4200" y="1305"/>
                  </a:lnTo>
                  <a:lnTo>
                    <a:pt x="4211" y="1303"/>
                  </a:lnTo>
                  <a:lnTo>
                    <a:pt x="4222" y="1303"/>
                  </a:lnTo>
                  <a:lnTo>
                    <a:pt x="4231" y="1303"/>
                  </a:lnTo>
                  <a:lnTo>
                    <a:pt x="4242" y="1304"/>
                  </a:lnTo>
                  <a:lnTo>
                    <a:pt x="4253" y="1305"/>
                  </a:lnTo>
                  <a:lnTo>
                    <a:pt x="4264" y="1307"/>
                  </a:lnTo>
                  <a:lnTo>
                    <a:pt x="4275" y="1311"/>
                  </a:lnTo>
                  <a:lnTo>
                    <a:pt x="4199" y="1387"/>
                  </a:lnTo>
                  <a:lnTo>
                    <a:pt x="4213" y="1401"/>
                  </a:lnTo>
                  <a:lnTo>
                    <a:pt x="4227" y="1414"/>
                  </a:lnTo>
                  <a:lnTo>
                    <a:pt x="4243" y="1426"/>
                  </a:lnTo>
                  <a:lnTo>
                    <a:pt x="4260" y="1437"/>
                  </a:lnTo>
                  <a:lnTo>
                    <a:pt x="4270" y="1441"/>
                  </a:lnTo>
                  <a:lnTo>
                    <a:pt x="4279" y="1446"/>
                  </a:lnTo>
                  <a:lnTo>
                    <a:pt x="4289" y="1450"/>
                  </a:lnTo>
                  <a:lnTo>
                    <a:pt x="4300" y="1453"/>
                  </a:lnTo>
                  <a:lnTo>
                    <a:pt x="4311" y="1456"/>
                  </a:lnTo>
                  <a:lnTo>
                    <a:pt x="4324" y="1458"/>
                  </a:lnTo>
                  <a:lnTo>
                    <a:pt x="4337" y="1459"/>
                  </a:lnTo>
                  <a:lnTo>
                    <a:pt x="4350" y="1459"/>
                  </a:lnTo>
                  <a:lnTo>
                    <a:pt x="4337" y="1460"/>
                  </a:lnTo>
                  <a:lnTo>
                    <a:pt x="4324" y="1461"/>
                  </a:lnTo>
                  <a:lnTo>
                    <a:pt x="4311" y="1463"/>
                  </a:lnTo>
                  <a:lnTo>
                    <a:pt x="4300" y="1465"/>
                  </a:lnTo>
                  <a:lnTo>
                    <a:pt x="4289" y="1469"/>
                  </a:lnTo>
                  <a:lnTo>
                    <a:pt x="4279" y="1473"/>
                  </a:lnTo>
                  <a:lnTo>
                    <a:pt x="4270" y="1477"/>
                  </a:lnTo>
                  <a:lnTo>
                    <a:pt x="4260" y="1483"/>
                  </a:lnTo>
                  <a:lnTo>
                    <a:pt x="4243" y="1495"/>
                  </a:lnTo>
                  <a:lnTo>
                    <a:pt x="4227" y="1507"/>
                  </a:lnTo>
                  <a:lnTo>
                    <a:pt x="4213" y="1521"/>
                  </a:lnTo>
                  <a:lnTo>
                    <a:pt x="4199" y="1535"/>
                  </a:lnTo>
                  <a:lnTo>
                    <a:pt x="4191" y="1535"/>
                  </a:lnTo>
                  <a:lnTo>
                    <a:pt x="4185" y="1533"/>
                  </a:lnTo>
                  <a:lnTo>
                    <a:pt x="4177" y="1532"/>
                  </a:lnTo>
                  <a:lnTo>
                    <a:pt x="4170" y="1529"/>
                  </a:lnTo>
                  <a:lnTo>
                    <a:pt x="4156" y="1523"/>
                  </a:lnTo>
                  <a:lnTo>
                    <a:pt x="4142" y="1517"/>
                  </a:lnTo>
                  <a:lnTo>
                    <a:pt x="4127" y="1509"/>
                  </a:lnTo>
                  <a:lnTo>
                    <a:pt x="4113" y="1504"/>
                  </a:lnTo>
                  <a:lnTo>
                    <a:pt x="4106" y="1500"/>
                  </a:lnTo>
                  <a:lnTo>
                    <a:pt x="4098" y="1499"/>
                  </a:lnTo>
                  <a:lnTo>
                    <a:pt x="4092" y="1497"/>
                  </a:lnTo>
                  <a:lnTo>
                    <a:pt x="4084" y="1497"/>
                  </a:lnTo>
                  <a:lnTo>
                    <a:pt x="4067" y="1501"/>
                  </a:lnTo>
                  <a:lnTo>
                    <a:pt x="4048" y="1506"/>
                  </a:lnTo>
                  <a:lnTo>
                    <a:pt x="4030" y="1511"/>
                  </a:lnTo>
                  <a:lnTo>
                    <a:pt x="4010" y="1518"/>
                  </a:lnTo>
                  <a:lnTo>
                    <a:pt x="3970" y="1532"/>
                  </a:lnTo>
                  <a:lnTo>
                    <a:pt x="3927" y="1549"/>
                  </a:lnTo>
                  <a:lnTo>
                    <a:pt x="3885" y="1568"/>
                  </a:lnTo>
                  <a:lnTo>
                    <a:pt x="3841" y="1589"/>
                  </a:lnTo>
                  <a:lnTo>
                    <a:pt x="3796" y="1611"/>
                  </a:lnTo>
                  <a:lnTo>
                    <a:pt x="3753" y="1633"/>
                  </a:lnTo>
                  <a:lnTo>
                    <a:pt x="3667" y="1679"/>
                  </a:lnTo>
                  <a:lnTo>
                    <a:pt x="3585" y="1724"/>
                  </a:lnTo>
                  <a:lnTo>
                    <a:pt x="3511" y="1764"/>
                  </a:lnTo>
                  <a:lnTo>
                    <a:pt x="3448" y="1798"/>
                  </a:lnTo>
                  <a:lnTo>
                    <a:pt x="3410" y="1836"/>
                  </a:lnTo>
                  <a:lnTo>
                    <a:pt x="3404" y="1844"/>
                  </a:lnTo>
                  <a:lnTo>
                    <a:pt x="3397" y="1853"/>
                  </a:lnTo>
                  <a:lnTo>
                    <a:pt x="3391" y="1864"/>
                  </a:lnTo>
                  <a:lnTo>
                    <a:pt x="3384" y="1876"/>
                  </a:lnTo>
                  <a:lnTo>
                    <a:pt x="3370" y="1902"/>
                  </a:lnTo>
                  <a:lnTo>
                    <a:pt x="3356" y="1929"/>
                  </a:lnTo>
                  <a:lnTo>
                    <a:pt x="3342" y="1956"/>
                  </a:lnTo>
                  <a:lnTo>
                    <a:pt x="3327" y="1983"/>
                  </a:lnTo>
                  <a:lnTo>
                    <a:pt x="3320" y="1995"/>
                  </a:lnTo>
                  <a:lnTo>
                    <a:pt x="3313" y="2005"/>
                  </a:lnTo>
                  <a:lnTo>
                    <a:pt x="3307" y="2014"/>
                  </a:lnTo>
                  <a:lnTo>
                    <a:pt x="3300" y="2023"/>
                  </a:lnTo>
                  <a:lnTo>
                    <a:pt x="3149" y="2023"/>
                  </a:lnTo>
                  <a:lnTo>
                    <a:pt x="3134" y="2035"/>
                  </a:lnTo>
                  <a:lnTo>
                    <a:pt x="3121" y="2047"/>
                  </a:lnTo>
                  <a:lnTo>
                    <a:pt x="3107" y="2057"/>
                  </a:lnTo>
                  <a:lnTo>
                    <a:pt x="3093" y="2065"/>
                  </a:lnTo>
                  <a:lnTo>
                    <a:pt x="3066" y="2082"/>
                  </a:lnTo>
                  <a:lnTo>
                    <a:pt x="3037" y="2096"/>
                  </a:lnTo>
                  <a:lnTo>
                    <a:pt x="3009" y="2110"/>
                  </a:lnTo>
                  <a:lnTo>
                    <a:pt x="2981" y="2127"/>
                  </a:lnTo>
                  <a:lnTo>
                    <a:pt x="2966" y="2135"/>
                  </a:lnTo>
                  <a:lnTo>
                    <a:pt x="2952" y="2146"/>
                  </a:lnTo>
                  <a:lnTo>
                    <a:pt x="2938" y="2158"/>
                  </a:lnTo>
                  <a:lnTo>
                    <a:pt x="2924" y="2171"/>
                  </a:lnTo>
                  <a:lnTo>
                    <a:pt x="2924" y="2095"/>
                  </a:lnTo>
                  <a:lnTo>
                    <a:pt x="2922" y="2112"/>
                  </a:lnTo>
                  <a:lnTo>
                    <a:pt x="2918" y="2132"/>
                  </a:lnTo>
                  <a:lnTo>
                    <a:pt x="2913" y="2153"/>
                  </a:lnTo>
                  <a:lnTo>
                    <a:pt x="2906" y="2177"/>
                  </a:lnTo>
                  <a:lnTo>
                    <a:pt x="2900" y="2202"/>
                  </a:lnTo>
                  <a:lnTo>
                    <a:pt x="2894" y="2228"/>
                  </a:lnTo>
                  <a:lnTo>
                    <a:pt x="2892" y="2241"/>
                  </a:lnTo>
                  <a:lnTo>
                    <a:pt x="2890" y="2254"/>
                  </a:lnTo>
                  <a:lnTo>
                    <a:pt x="2889" y="2268"/>
                  </a:lnTo>
                  <a:lnTo>
                    <a:pt x="2889" y="2281"/>
                  </a:lnTo>
                  <a:lnTo>
                    <a:pt x="2962" y="2358"/>
                  </a:lnTo>
                  <a:lnTo>
                    <a:pt x="2813" y="2509"/>
                  </a:lnTo>
                  <a:lnTo>
                    <a:pt x="2812" y="2494"/>
                  </a:lnTo>
                  <a:lnTo>
                    <a:pt x="2807" y="2475"/>
                  </a:lnTo>
                  <a:lnTo>
                    <a:pt x="2801" y="2453"/>
                  </a:lnTo>
                  <a:lnTo>
                    <a:pt x="2794" y="2430"/>
                  </a:lnTo>
                  <a:lnTo>
                    <a:pt x="2787" y="2404"/>
                  </a:lnTo>
                  <a:lnTo>
                    <a:pt x="2781" y="2377"/>
                  </a:lnTo>
                  <a:lnTo>
                    <a:pt x="2779" y="2364"/>
                  </a:lnTo>
                  <a:lnTo>
                    <a:pt x="2777" y="2350"/>
                  </a:lnTo>
                  <a:lnTo>
                    <a:pt x="2776" y="2337"/>
                  </a:lnTo>
                  <a:lnTo>
                    <a:pt x="2775" y="2323"/>
                  </a:lnTo>
                  <a:lnTo>
                    <a:pt x="2760" y="2308"/>
                  </a:lnTo>
                  <a:lnTo>
                    <a:pt x="2747" y="2292"/>
                  </a:lnTo>
                  <a:lnTo>
                    <a:pt x="2734" y="2277"/>
                  </a:lnTo>
                  <a:lnTo>
                    <a:pt x="2723" y="2260"/>
                  </a:lnTo>
                  <a:lnTo>
                    <a:pt x="2718" y="2251"/>
                  </a:lnTo>
                  <a:lnTo>
                    <a:pt x="2713" y="2242"/>
                  </a:lnTo>
                  <a:lnTo>
                    <a:pt x="2709" y="2231"/>
                  </a:lnTo>
                  <a:lnTo>
                    <a:pt x="2706" y="2221"/>
                  </a:lnTo>
                  <a:lnTo>
                    <a:pt x="2703" y="2209"/>
                  </a:lnTo>
                  <a:lnTo>
                    <a:pt x="2700" y="2197"/>
                  </a:lnTo>
                  <a:lnTo>
                    <a:pt x="2699" y="2185"/>
                  </a:lnTo>
                  <a:lnTo>
                    <a:pt x="2699" y="2171"/>
                  </a:lnTo>
                  <a:lnTo>
                    <a:pt x="2692" y="2171"/>
                  </a:lnTo>
                  <a:lnTo>
                    <a:pt x="2685" y="2172"/>
                  </a:lnTo>
                  <a:lnTo>
                    <a:pt x="2677" y="2175"/>
                  </a:lnTo>
                  <a:lnTo>
                    <a:pt x="2671" y="2177"/>
                  </a:lnTo>
                  <a:lnTo>
                    <a:pt x="2658" y="2183"/>
                  </a:lnTo>
                  <a:lnTo>
                    <a:pt x="2644" y="2190"/>
                  </a:lnTo>
                  <a:lnTo>
                    <a:pt x="2631" y="2197"/>
                  </a:lnTo>
                  <a:lnTo>
                    <a:pt x="2616" y="2203"/>
                  </a:lnTo>
                  <a:lnTo>
                    <a:pt x="2610" y="2206"/>
                  </a:lnTo>
                  <a:lnTo>
                    <a:pt x="2602" y="2207"/>
                  </a:lnTo>
                  <a:lnTo>
                    <a:pt x="2596" y="2208"/>
                  </a:lnTo>
                  <a:lnTo>
                    <a:pt x="2588" y="2209"/>
                  </a:lnTo>
                  <a:lnTo>
                    <a:pt x="2513" y="2136"/>
                  </a:lnTo>
                  <a:lnTo>
                    <a:pt x="2436" y="2209"/>
                  </a:lnTo>
                  <a:lnTo>
                    <a:pt x="2422" y="2208"/>
                  </a:lnTo>
                  <a:lnTo>
                    <a:pt x="2408" y="2207"/>
                  </a:lnTo>
                  <a:lnTo>
                    <a:pt x="2394" y="2206"/>
                  </a:lnTo>
                  <a:lnTo>
                    <a:pt x="2381" y="2203"/>
                  </a:lnTo>
                  <a:lnTo>
                    <a:pt x="2354" y="2197"/>
                  </a:lnTo>
                  <a:lnTo>
                    <a:pt x="2329" y="2190"/>
                  </a:lnTo>
                  <a:lnTo>
                    <a:pt x="2306" y="2183"/>
                  </a:lnTo>
                  <a:lnTo>
                    <a:pt x="2285" y="2177"/>
                  </a:lnTo>
                  <a:lnTo>
                    <a:pt x="2265" y="2172"/>
                  </a:lnTo>
                  <a:lnTo>
                    <a:pt x="2250" y="2171"/>
                  </a:lnTo>
                  <a:lnTo>
                    <a:pt x="2234" y="2172"/>
                  </a:lnTo>
                  <a:lnTo>
                    <a:pt x="2215" y="2177"/>
                  </a:lnTo>
                  <a:lnTo>
                    <a:pt x="2194" y="2183"/>
                  </a:lnTo>
                  <a:lnTo>
                    <a:pt x="2170" y="2190"/>
                  </a:lnTo>
                  <a:lnTo>
                    <a:pt x="2145" y="2197"/>
                  </a:lnTo>
                  <a:lnTo>
                    <a:pt x="2119" y="2203"/>
                  </a:lnTo>
                  <a:lnTo>
                    <a:pt x="2105" y="2206"/>
                  </a:lnTo>
                  <a:lnTo>
                    <a:pt x="2092" y="2207"/>
                  </a:lnTo>
                  <a:lnTo>
                    <a:pt x="2078" y="2208"/>
                  </a:lnTo>
                  <a:lnTo>
                    <a:pt x="2064" y="2209"/>
                  </a:lnTo>
                  <a:lnTo>
                    <a:pt x="2050" y="2221"/>
                  </a:lnTo>
                  <a:lnTo>
                    <a:pt x="2038" y="2231"/>
                  </a:lnTo>
                  <a:lnTo>
                    <a:pt x="2028" y="2240"/>
                  </a:lnTo>
                  <a:lnTo>
                    <a:pt x="2018" y="2245"/>
                  </a:lnTo>
                  <a:lnTo>
                    <a:pt x="2010" y="2250"/>
                  </a:lnTo>
                  <a:lnTo>
                    <a:pt x="2002" y="2253"/>
                  </a:lnTo>
                  <a:lnTo>
                    <a:pt x="1995" y="2255"/>
                  </a:lnTo>
                  <a:lnTo>
                    <a:pt x="1987" y="2255"/>
                  </a:lnTo>
                  <a:lnTo>
                    <a:pt x="1958" y="2252"/>
                  </a:lnTo>
                  <a:lnTo>
                    <a:pt x="1915" y="2248"/>
                  </a:lnTo>
                  <a:lnTo>
                    <a:pt x="1914" y="2254"/>
                  </a:lnTo>
                  <a:lnTo>
                    <a:pt x="1913" y="2262"/>
                  </a:lnTo>
                  <a:lnTo>
                    <a:pt x="1911" y="2271"/>
                  </a:lnTo>
                  <a:lnTo>
                    <a:pt x="1909" y="2280"/>
                  </a:lnTo>
                  <a:lnTo>
                    <a:pt x="1902" y="2301"/>
                  </a:lnTo>
                  <a:lnTo>
                    <a:pt x="1895" y="2325"/>
                  </a:lnTo>
                  <a:lnTo>
                    <a:pt x="1887" y="2350"/>
                  </a:lnTo>
                  <a:lnTo>
                    <a:pt x="1879" y="2377"/>
                  </a:lnTo>
                  <a:lnTo>
                    <a:pt x="1877" y="2392"/>
                  </a:lnTo>
                  <a:lnTo>
                    <a:pt x="1875" y="2406"/>
                  </a:lnTo>
                  <a:lnTo>
                    <a:pt x="1874" y="2420"/>
                  </a:lnTo>
                  <a:lnTo>
                    <a:pt x="1874" y="2434"/>
                  </a:lnTo>
                  <a:lnTo>
                    <a:pt x="1867" y="2434"/>
                  </a:lnTo>
                  <a:lnTo>
                    <a:pt x="1861" y="2435"/>
                  </a:lnTo>
                  <a:lnTo>
                    <a:pt x="1853" y="2437"/>
                  </a:lnTo>
                  <a:lnTo>
                    <a:pt x="1847" y="2440"/>
                  </a:lnTo>
                  <a:lnTo>
                    <a:pt x="1833" y="2446"/>
                  </a:lnTo>
                  <a:lnTo>
                    <a:pt x="1819" y="2453"/>
                  </a:lnTo>
                  <a:lnTo>
                    <a:pt x="1805" y="2459"/>
                  </a:lnTo>
                  <a:lnTo>
                    <a:pt x="1791" y="2466"/>
                  </a:lnTo>
                  <a:lnTo>
                    <a:pt x="1784" y="2468"/>
                  </a:lnTo>
                  <a:lnTo>
                    <a:pt x="1777" y="2470"/>
                  </a:lnTo>
                  <a:lnTo>
                    <a:pt x="1770" y="2471"/>
                  </a:lnTo>
                  <a:lnTo>
                    <a:pt x="1763" y="2472"/>
                  </a:lnTo>
                  <a:lnTo>
                    <a:pt x="1764" y="2488"/>
                  </a:lnTo>
                  <a:lnTo>
                    <a:pt x="1768" y="2505"/>
                  </a:lnTo>
                  <a:lnTo>
                    <a:pt x="1773" y="2525"/>
                  </a:lnTo>
                  <a:lnTo>
                    <a:pt x="1781" y="2545"/>
                  </a:lnTo>
                  <a:lnTo>
                    <a:pt x="1790" y="2567"/>
                  </a:lnTo>
                  <a:lnTo>
                    <a:pt x="1800" y="2590"/>
                  </a:lnTo>
                  <a:lnTo>
                    <a:pt x="1812" y="2613"/>
                  </a:lnTo>
                  <a:lnTo>
                    <a:pt x="1824" y="2636"/>
                  </a:lnTo>
                  <a:lnTo>
                    <a:pt x="1836" y="2659"/>
                  </a:lnTo>
                  <a:lnTo>
                    <a:pt x="1849" y="2681"/>
                  </a:lnTo>
                  <a:lnTo>
                    <a:pt x="1861" y="2701"/>
                  </a:lnTo>
                  <a:lnTo>
                    <a:pt x="1874" y="2720"/>
                  </a:lnTo>
                  <a:lnTo>
                    <a:pt x="1886" y="2737"/>
                  </a:lnTo>
                  <a:lnTo>
                    <a:pt x="1897" y="2752"/>
                  </a:lnTo>
                  <a:lnTo>
                    <a:pt x="1906" y="2764"/>
                  </a:lnTo>
                  <a:lnTo>
                    <a:pt x="1915" y="2772"/>
                  </a:lnTo>
                  <a:lnTo>
                    <a:pt x="2064" y="2772"/>
                  </a:lnTo>
                  <a:lnTo>
                    <a:pt x="2081" y="2755"/>
                  </a:lnTo>
                  <a:lnTo>
                    <a:pt x="2104" y="2733"/>
                  </a:lnTo>
                  <a:lnTo>
                    <a:pt x="2131" y="2708"/>
                  </a:lnTo>
                  <a:lnTo>
                    <a:pt x="2162" y="2682"/>
                  </a:lnTo>
                  <a:lnTo>
                    <a:pt x="2177" y="2670"/>
                  </a:lnTo>
                  <a:lnTo>
                    <a:pt x="2193" y="2659"/>
                  </a:lnTo>
                  <a:lnTo>
                    <a:pt x="2210" y="2648"/>
                  </a:lnTo>
                  <a:lnTo>
                    <a:pt x="2226" y="2639"/>
                  </a:lnTo>
                  <a:lnTo>
                    <a:pt x="2242" y="2632"/>
                  </a:lnTo>
                  <a:lnTo>
                    <a:pt x="2258" y="2625"/>
                  </a:lnTo>
                  <a:lnTo>
                    <a:pt x="2265" y="2623"/>
                  </a:lnTo>
                  <a:lnTo>
                    <a:pt x="2273" y="2622"/>
                  </a:lnTo>
                  <a:lnTo>
                    <a:pt x="2281" y="2621"/>
                  </a:lnTo>
                  <a:lnTo>
                    <a:pt x="2288" y="2621"/>
                  </a:lnTo>
                  <a:lnTo>
                    <a:pt x="2287" y="2634"/>
                  </a:lnTo>
                  <a:lnTo>
                    <a:pt x="2286" y="2647"/>
                  </a:lnTo>
                  <a:lnTo>
                    <a:pt x="2284" y="2660"/>
                  </a:lnTo>
                  <a:lnTo>
                    <a:pt x="2282" y="2671"/>
                  </a:lnTo>
                  <a:lnTo>
                    <a:pt x="2278" y="2682"/>
                  </a:lnTo>
                  <a:lnTo>
                    <a:pt x="2274" y="2692"/>
                  </a:lnTo>
                  <a:lnTo>
                    <a:pt x="2270" y="2701"/>
                  </a:lnTo>
                  <a:lnTo>
                    <a:pt x="2264" y="2711"/>
                  </a:lnTo>
                  <a:lnTo>
                    <a:pt x="2252" y="2728"/>
                  </a:lnTo>
                  <a:lnTo>
                    <a:pt x="2240" y="2743"/>
                  </a:lnTo>
                  <a:lnTo>
                    <a:pt x="2226" y="2758"/>
                  </a:lnTo>
                  <a:lnTo>
                    <a:pt x="2212" y="2772"/>
                  </a:lnTo>
                  <a:lnTo>
                    <a:pt x="2212" y="2921"/>
                  </a:lnTo>
                  <a:lnTo>
                    <a:pt x="2250" y="2959"/>
                  </a:lnTo>
                  <a:lnTo>
                    <a:pt x="2551" y="2959"/>
                  </a:lnTo>
                  <a:lnTo>
                    <a:pt x="2550" y="2994"/>
                  </a:lnTo>
                  <a:lnTo>
                    <a:pt x="2550" y="3016"/>
                  </a:lnTo>
                  <a:lnTo>
                    <a:pt x="2549" y="3029"/>
                  </a:lnTo>
                  <a:lnTo>
                    <a:pt x="2547" y="3037"/>
                  </a:lnTo>
                  <a:lnTo>
                    <a:pt x="2546" y="3045"/>
                  </a:lnTo>
                  <a:lnTo>
                    <a:pt x="2544" y="3054"/>
                  </a:lnTo>
                  <a:lnTo>
                    <a:pt x="2543" y="3068"/>
                  </a:lnTo>
                  <a:lnTo>
                    <a:pt x="2543" y="3091"/>
                  </a:lnTo>
                  <a:lnTo>
                    <a:pt x="2575" y="3125"/>
                  </a:lnTo>
                  <a:lnTo>
                    <a:pt x="2737" y="3145"/>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5" name="Freeform 87"/>
          <p:cNvSpPr>
            <a:spLocks/>
          </p:cNvSpPr>
          <p:nvPr/>
        </p:nvSpPr>
        <p:spPr bwMode="auto">
          <a:xfrm>
            <a:off x="4661845" y="4580678"/>
            <a:ext cx="659150" cy="780134"/>
          </a:xfrm>
          <a:custGeom>
            <a:avLst/>
            <a:gdLst/>
            <a:ahLst/>
            <a:cxnLst>
              <a:cxn ang="0">
                <a:pos x="1394" y="3248"/>
              </a:cxn>
              <a:cxn ang="0">
                <a:pos x="1314" y="3159"/>
              </a:cxn>
              <a:cxn ang="0">
                <a:pos x="1287" y="3101"/>
              </a:cxn>
              <a:cxn ang="0">
                <a:pos x="1169" y="3032"/>
              </a:cxn>
              <a:cxn ang="0">
                <a:pos x="1055" y="2718"/>
              </a:cxn>
              <a:cxn ang="0">
                <a:pos x="993" y="2395"/>
              </a:cxn>
              <a:cxn ang="0">
                <a:pos x="931" y="2073"/>
              </a:cxn>
              <a:cxn ang="0">
                <a:pos x="829" y="1866"/>
              </a:cxn>
              <a:cxn ang="0">
                <a:pos x="896" y="1614"/>
              </a:cxn>
              <a:cxn ang="0">
                <a:pos x="802" y="1555"/>
              </a:cxn>
              <a:cxn ang="0">
                <a:pos x="526" y="1415"/>
              </a:cxn>
              <a:cxn ang="0">
                <a:pos x="325" y="1120"/>
              </a:cxn>
              <a:cxn ang="0">
                <a:pos x="188" y="1089"/>
              </a:cxn>
              <a:cxn ang="0">
                <a:pos x="61" y="978"/>
              </a:cxn>
              <a:cxn ang="0">
                <a:pos x="8" y="907"/>
              </a:cxn>
              <a:cxn ang="0">
                <a:pos x="110" y="740"/>
              </a:cxn>
              <a:cxn ang="0">
                <a:pos x="80" y="657"/>
              </a:cxn>
              <a:cxn ang="0">
                <a:pos x="160" y="527"/>
              </a:cxn>
              <a:cxn ang="0">
                <a:pos x="225" y="263"/>
              </a:cxn>
              <a:cxn ang="0">
                <a:pos x="446" y="86"/>
              </a:cxn>
              <a:cxn ang="0">
                <a:pos x="606" y="26"/>
              </a:cxn>
              <a:cxn ang="0">
                <a:pos x="748" y="38"/>
              </a:cxn>
              <a:cxn ang="0">
                <a:pos x="889" y="67"/>
              </a:cxn>
              <a:cxn ang="0">
                <a:pos x="975" y="39"/>
              </a:cxn>
              <a:cxn ang="0">
                <a:pos x="1082" y="84"/>
              </a:cxn>
              <a:cxn ang="0">
                <a:pos x="1229" y="116"/>
              </a:cxn>
              <a:cxn ang="0">
                <a:pos x="1423" y="225"/>
              </a:cxn>
              <a:cxn ang="0">
                <a:pos x="1540" y="364"/>
              </a:cxn>
              <a:cxn ang="0">
                <a:pos x="1747" y="402"/>
              </a:cxn>
              <a:cxn ang="0">
                <a:pos x="1869" y="598"/>
              </a:cxn>
              <a:cxn ang="0">
                <a:pos x="2001" y="662"/>
              </a:cxn>
              <a:cxn ang="0">
                <a:pos x="2137" y="676"/>
              </a:cxn>
              <a:cxn ang="0">
                <a:pos x="2324" y="792"/>
              </a:cxn>
              <a:cxn ang="0">
                <a:pos x="2539" y="849"/>
              </a:cxn>
              <a:cxn ang="0">
                <a:pos x="2708" y="919"/>
              </a:cxn>
              <a:cxn ang="0">
                <a:pos x="2843" y="1015"/>
              </a:cxn>
              <a:cxn ang="0">
                <a:pos x="2816" y="1221"/>
              </a:cxn>
              <a:cxn ang="0">
                <a:pos x="2749" y="1330"/>
              </a:cxn>
              <a:cxn ang="0">
                <a:pos x="2620" y="1421"/>
              </a:cxn>
              <a:cxn ang="0">
                <a:pos x="2647" y="1592"/>
              </a:cxn>
              <a:cxn ang="0">
                <a:pos x="2578" y="1748"/>
              </a:cxn>
              <a:cxn ang="0">
                <a:pos x="2447" y="1864"/>
              </a:cxn>
              <a:cxn ang="0">
                <a:pos x="2284" y="1908"/>
              </a:cxn>
              <a:cxn ang="0">
                <a:pos x="2313" y="2060"/>
              </a:cxn>
              <a:cxn ang="0">
                <a:pos x="2289" y="2228"/>
              </a:cxn>
              <a:cxn ang="0">
                <a:pos x="2163" y="2321"/>
              </a:cxn>
              <a:cxn ang="0">
                <a:pos x="2082" y="2395"/>
              </a:cxn>
              <a:cxn ang="0">
                <a:pos x="1912" y="2489"/>
              </a:cxn>
              <a:cxn ang="0">
                <a:pos x="1838" y="2535"/>
              </a:cxn>
              <a:cxn ang="0">
                <a:pos x="1869" y="2620"/>
              </a:cxn>
              <a:cxn ang="0">
                <a:pos x="1671" y="2667"/>
              </a:cxn>
              <a:cxn ang="0">
                <a:pos x="1664" y="2711"/>
              </a:cxn>
              <a:cxn ang="0">
                <a:pos x="1651" y="2820"/>
              </a:cxn>
              <a:cxn ang="0">
                <a:pos x="1655" y="2956"/>
              </a:cxn>
              <a:cxn ang="0">
                <a:pos x="1645" y="3294"/>
              </a:cxn>
              <a:cxn ang="0">
                <a:pos x="1654" y="3363"/>
              </a:cxn>
            </a:cxnLst>
            <a:rect l="0" t="0" r="r" b="b"/>
            <a:pathLst>
              <a:path w="2844" h="3367">
                <a:moveTo>
                  <a:pt x="1611" y="3367"/>
                </a:moveTo>
                <a:lnTo>
                  <a:pt x="1575" y="3350"/>
                </a:lnTo>
                <a:lnTo>
                  <a:pt x="1528" y="3327"/>
                </a:lnTo>
                <a:lnTo>
                  <a:pt x="1501" y="3314"/>
                </a:lnTo>
                <a:lnTo>
                  <a:pt x="1474" y="3298"/>
                </a:lnTo>
                <a:lnTo>
                  <a:pt x="1446" y="3283"/>
                </a:lnTo>
                <a:lnTo>
                  <a:pt x="1419" y="3266"/>
                </a:lnTo>
                <a:lnTo>
                  <a:pt x="1394" y="3248"/>
                </a:lnTo>
                <a:lnTo>
                  <a:pt x="1370" y="3228"/>
                </a:lnTo>
                <a:lnTo>
                  <a:pt x="1359" y="3220"/>
                </a:lnTo>
                <a:lnTo>
                  <a:pt x="1349" y="3210"/>
                </a:lnTo>
                <a:lnTo>
                  <a:pt x="1341" y="3200"/>
                </a:lnTo>
                <a:lnTo>
                  <a:pt x="1332" y="3189"/>
                </a:lnTo>
                <a:lnTo>
                  <a:pt x="1325" y="3179"/>
                </a:lnTo>
                <a:lnTo>
                  <a:pt x="1319" y="3170"/>
                </a:lnTo>
                <a:lnTo>
                  <a:pt x="1314" y="3159"/>
                </a:lnTo>
                <a:lnTo>
                  <a:pt x="1311" y="3149"/>
                </a:lnTo>
                <a:lnTo>
                  <a:pt x="1309" y="3139"/>
                </a:lnTo>
                <a:lnTo>
                  <a:pt x="1309" y="3128"/>
                </a:lnTo>
                <a:lnTo>
                  <a:pt x="1310" y="3118"/>
                </a:lnTo>
                <a:lnTo>
                  <a:pt x="1313" y="3107"/>
                </a:lnTo>
                <a:lnTo>
                  <a:pt x="1306" y="3106"/>
                </a:lnTo>
                <a:lnTo>
                  <a:pt x="1297" y="3104"/>
                </a:lnTo>
                <a:lnTo>
                  <a:pt x="1287" y="3101"/>
                </a:lnTo>
                <a:lnTo>
                  <a:pt x="1277" y="3095"/>
                </a:lnTo>
                <a:lnTo>
                  <a:pt x="1257" y="3083"/>
                </a:lnTo>
                <a:lnTo>
                  <a:pt x="1236" y="3069"/>
                </a:lnTo>
                <a:lnTo>
                  <a:pt x="1215" y="3055"/>
                </a:lnTo>
                <a:lnTo>
                  <a:pt x="1196" y="3043"/>
                </a:lnTo>
                <a:lnTo>
                  <a:pt x="1186" y="3039"/>
                </a:lnTo>
                <a:lnTo>
                  <a:pt x="1177" y="3034"/>
                </a:lnTo>
                <a:lnTo>
                  <a:pt x="1169" y="3032"/>
                </a:lnTo>
                <a:lnTo>
                  <a:pt x="1162" y="3031"/>
                </a:lnTo>
                <a:lnTo>
                  <a:pt x="1162" y="2883"/>
                </a:lnTo>
                <a:lnTo>
                  <a:pt x="1138" y="2858"/>
                </a:lnTo>
                <a:lnTo>
                  <a:pt x="1117" y="2831"/>
                </a:lnTo>
                <a:lnTo>
                  <a:pt x="1098" y="2804"/>
                </a:lnTo>
                <a:lnTo>
                  <a:pt x="1082" y="2776"/>
                </a:lnTo>
                <a:lnTo>
                  <a:pt x="1068" y="2747"/>
                </a:lnTo>
                <a:lnTo>
                  <a:pt x="1055" y="2718"/>
                </a:lnTo>
                <a:lnTo>
                  <a:pt x="1044" y="2687"/>
                </a:lnTo>
                <a:lnTo>
                  <a:pt x="1034" y="2657"/>
                </a:lnTo>
                <a:lnTo>
                  <a:pt x="1026" y="2625"/>
                </a:lnTo>
                <a:lnTo>
                  <a:pt x="1020" y="2594"/>
                </a:lnTo>
                <a:lnTo>
                  <a:pt x="1013" y="2561"/>
                </a:lnTo>
                <a:lnTo>
                  <a:pt x="1008" y="2528"/>
                </a:lnTo>
                <a:lnTo>
                  <a:pt x="999" y="2462"/>
                </a:lnTo>
                <a:lnTo>
                  <a:pt x="993" y="2395"/>
                </a:lnTo>
                <a:lnTo>
                  <a:pt x="985" y="2328"/>
                </a:lnTo>
                <a:lnTo>
                  <a:pt x="977" y="2263"/>
                </a:lnTo>
                <a:lnTo>
                  <a:pt x="972" y="2230"/>
                </a:lnTo>
                <a:lnTo>
                  <a:pt x="965" y="2198"/>
                </a:lnTo>
                <a:lnTo>
                  <a:pt x="959" y="2166"/>
                </a:lnTo>
                <a:lnTo>
                  <a:pt x="951" y="2134"/>
                </a:lnTo>
                <a:lnTo>
                  <a:pt x="941" y="2104"/>
                </a:lnTo>
                <a:lnTo>
                  <a:pt x="931" y="2073"/>
                </a:lnTo>
                <a:lnTo>
                  <a:pt x="919" y="2044"/>
                </a:lnTo>
                <a:lnTo>
                  <a:pt x="904" y="2014"/>
                </a:lnTo>
                <a:lnTo>
                  <a:pt x="888" y="1987"/>
                </a:lnTo>
                <a:lnTo>
                  <a:pt x="869" y="1960"/>
                </a:lnTo>
                <a:lnTo>
                  <a:pt x="849" y="1934"/>
                </a:lnTo>
                <a:lnTo>
                  <a:pt x="826" y="1908"/>
                </a:lnTo>
                <a:lnTo>
                  <a:pt x="827" y="1888"/>
                </a:lnTo>
                <a:lnTo>
                  <a:pt x="829" y="1866"/>
                </a:lnTo>
                <a:lnTo>
                  <a:pt x="832" y="1845"/>
                </a:lnTo>
                <a:lnTo>
                  <a:pt x="838" y="1824"/>
                </a:lnTo>
                <a:lnTo>
                  <a:pt x="849" y="1783"/>
                </a:lnTo>
                <a:lnTo>
                  <a:pt x="863" y="1740"/>
                </a:lnTo>
                <a:lnTo>
                  <a:pt x="876" y="1698"/>
                </a:lnTo>
                <a:lnTo>
                  <a:pt x="887" y="1656"/>
                </a:lnTo>
                <a:lnTo>
                  <a:pt x="892" y="1636"/>
                </a:lnTo>
                <a:lnTo>
                  <a:pt x="896" y="1614"/>
                </a:lnTo>
                <a:lnTo>
                  <a:pt x="898" y="1593"/>
                </a:lnTo>
                <a:lnTo>
                  <a:pt x="899" y="1572"/>
                </a:lnTo>
                <a:lnTo>
                  <a:pt x="885" y="1572"/>
                </a:lnTo>
                <a:lnTo>
                  <a:pt x="869" y="1570"/>
                </a:lnTo>
                <a:lnTo>
                  <a:pt x="853" y="1568"/>
                </a:lnTo>
                <a:lnTo>
                  <a:pt x="837" y="1565"/>
                </a:lnTo>
                <a:lnTo>
                  <a:pt x="819" y="1559"/>
                </a:lnTo>
                <a:lnTo>
                  <a:pt x="802" y="1555"/>
                </a:lnTo>
                <a:lnTo>
                  <a:pt x="783" y="1548"/>
                </a:lnTo>
                <a:lnTo>
                  <a:pt x="764" y="1542"/>
                </a:lnTo>
                <a:lnTo>
                  <a:pt x="725" y="1526"/>
                </a:lnTo>
                <a:lnTo>
                  <a:pt x="685" y="1507"/>
                </a:lnTo>
                <a:lnTo>
                  <a:pt x="645" y="1486"/>
                </a:lnTo>
                <a:lnTo>
                  <a:pt x="604" y="1464"/>
                </a:lnTo>
                <a:lnTo>
                  <a:pt x="564" y="1440"/>
                </a:lnTo>
                <a:lnTo>
                  <a:pt x="526" y="1415"/>
                </a:lnTo>
                <a:lnTo>
                  <a:pt x="488" y="1391"/>
                </a:lnTo>
                <a:lnTo>
                  <a:pt x="452" y="1366"/>
                </a:lnTo>
                <a:lnTo>
                  <a:pt x="419" y="1341"/>
                </a:lnTo>
                <a:lnTo>
                  <a:pt x="389" y="1317"/>
                </a:lnTo>
                <a:lnTo>
                  <a:pt x="362" y="1293"/>
                </a:lnTo>
                <a:lnTo>
                  <a:pt x="339" y="1272"/>
                </a:lnTo>
                <a:lnTo>
                  <a:pt x="339" y="1120"/>
                </a:lnTo>
                <a:lnTo>
                  <a:pt x="325" y="1120"/>
                </a:lnTo>
                <a:lnTo>
                  <a:pt x="312" y="1119"/>
                </a:lnTo>
                <a:lnTo>
                  <a:pt x="300" y="1116"/>
                </a:lnTo>
                <a:lnTo>
                  <a:pt x="288" y="1114"/>
                </a:lnTo>
                <a:lnTo>
                  <a:pt x="265" y="1109"/>
                </a:lnTo>
                <a:lnTo>
                  <a:pt x="243" y="1102"/>
                </a:lnTo>
                <a:lnTo>
                  <a:pt x="223" y="1097"/>
                </a:lnTo>
                <a:lnTo>
                  <a:pt x="200" y="1091"/>
                </a:lnTo>
                <a:lnTo>
                  <a:pt x="188" y="1089"/>
                </a:lnTo>
                <a:lnTo>
                  <a:pt x="176" y="1087"/>
                </a:lnTo>
                <a:lnTo>
                  <a:pt x="163" y="1086"/>
                </a:lnTo>
                <a:lnTo>
                  <a:pt x="149" y="1086"/>
                </a:lnTo>
                <a:lnTo>
                  <a:pt x="120" y="1051"/>
                </a:lnTo>
                <a:lnTo>
                  <a:pt x="89" y="1010"/>
                </a:lnTo>
                <a:lnTo>
                  <a:pt x="80" y="999"/>
                </a:lnTo>
                <a:lnTo>
                  <a:pt x="71" y="988"/>
                </a:lnTo>
                <a:lnTo>
                  <a:pt x="61" y="978"/>
                </a:lnTo>
                <a:lnTo>
                  <a:pt x="50" y="968"/>
                </a:lnTo>
                <a:lnTo>
                  <a:pt x="40" y="958"/>
                </a:lnTo>
                <a:lnTo>
                  <a:pt x="28" y="950"/>
                </a:lnTo>
                <a:lnTo>
                  <a:pt x="14" y="941"/>
                </a:lnTo>
                <a:lnTo>
                  <a:pt x="0" y="933"/>
                </a:lnTo>
                <a:lnTo>
                  <a:pt x="1" y="926"/>
                </a:lnTo>
                <a:lnTo>
                  <a:pt x="4" y="917"/>
                </a:lnTo>
                <a:lnTo>
                  <a:pt x="8" y="907"/>
                </a:lnTo>
                <a:lnTo>
                  <a:pt x="13" y="895"/>
                </a:lnTo>
                <a:lnTo>
                  <a:pt x="26" y="869"/>
                </a:lnTo>
                <a:lnTo>
                  <a:pt x="43" y="842"/>
                </a:lnTo>
                <a:lnTo>
                  <a:pt x="61" y="813"/>
                </a:lnTo>
                <a:lnTo>
                  <a:pt x="79" y="787"/>
                </a:lnTo>
                <a:lnTo>
                  <a:pt x="96" y="764"/>
                </a:lnTo>
                <a:lnTo>
                  <a:pt x="112" y="747"/>
                </a:lnTo>
                <a:lnTo>
                  <a:pt x="110" y="740"/>
                </a:lnTo>
                <a:lnTo>
                  <a:pt x="109" y="734"/>
                </a:lnTo>
                <a:lnTo>
                  <a:pt x="108" y="727"/>
                </a:lnTo>
                <a:lnTo>
                  <a:pt x="106" y="720"/>
                </a:lnTo>
                <a:lnTo>
                  <a:pt x="100" y="706"/>
                </a:lnTo>
                <a:lnTo>
                  <a:pt x="94" y="693"/>
                </a:lnTo>
                <a:lnTo>
                  <a:pt x="88" y="679"/>
                </a:lnTo>
                <a:lnTo>
                  <a:pt x="82" y="665"/>
                </a:lnTo>
                <a:lnTo>
                  <a:pt x="80" y="657"/>
                </a:lnTo>
                <a:lnTo>
                  <a:pt x="78" y="651"/>
                </a:lnTo>
                <a:lnTo>
                  <a:pt x="77" y="643"/>
                </a:lnTo>
                <a:lnTo>
                  <a:pt x="77" y="636"/>
                </a:lnTo>
                <a:lnTo>
                  <a:pt x="90" y="621"/>
                </a:lnTo>
                <a:lnTo>
                  <a:pt x="104" y="605"/>
                </a:lnTo>
                <a:lnTo>
                  <a:pt x="118" y="586"/>
                </a:lnTo>
                <a:lnTo>
                  <a:pt x="131" y="568"/>
                </a:lnTo>
                <a:lnTo>
                  <a:pt x="160" y="527"/>
                </a:lnTo>
                <a:lnTo>
                  <a:pt x="187" y="486"/>
                </a:lnTo>
                <a:lnTo>
                  <a:pt x="215" y="444"/>
                </a:lnTo>
                <a:lnTo>
                  <a:pt x="242" y="404"/>
                </a:lnTo>
                <a:lnTo>
                  <a:pt x="257" y="384"/>
                </a:lnTo>
                <a:lnTo>
                  <a:pt x="271" y="367"/>
                </a:lnTo>
                <a:lnTo>
                  <a:pt x="284" y="351"/>
                </a:lnTo>
                <a:lnTo>
                  <a:pt x="298" y="335"/>
                </a:lnTo>
                <a:lnTo>
                  <a:pt x="225" y="263"/>
                </a:lnTo>
                <a:lnTo>
                  <a:pt x="225" y="187"/>
                </a:lnTo>
                <a:lnTo>
                  <a:pt x="339" y="72"/>
                </a:lnTo>
                <a:lnTo>
                  <a:pt x="354" y="79"/>
                </a:lnTo>
                <a:lnTo>
                  <a:pt x="370" y="83"/>
                </a:lnTo>
                <a:lnTo>
                  <a:pt x="387" y="87"/>
                </a:lnTo>
                <a:lnTo>
                  <a:pt x="406" y="88"/>
                </a:lnTo>
                <a:lnTo>
                  <a:pt x="426" y="88"/>
                </a:lnTo>
                <a:lnTo>
                  <a:pt x="446" y="86"/>
                </a:lnTo>
                <a:lnTo>
                  <a:pt x="467" y="82"/>
                </a:lnTo>
                <a:lnTo>
                  <a:pt x="488" y="78"/>
                </a:lnTo>
                <a:lnTo>
                  <a:pt x="508" y="72"/>
                </a:lnTo>
                <a:lnTo>
                  <a:pt x="529" y="65"/>
                </a:lnTo>
                <a:lnTo>
                  <a:pt x="550" y="57"/>
                </a:lnTo>
                <a:lnTo>
                  <a:pt x="570" y="47"/>
                </a:lnTo>
                <a:lnTo>
                  <a:pt x="588" y="38"/>
                </a:lnTo>
                <a:lnTo>
                  <a:pt x="606" y="26"/>
                </a:lnTo>
                <a:lnTo>
                  <a:pt x="622" y="14"/>
                </a:lnTo>
                <a:lnTo>
                  <a:pt x="636" y="0"/>
                </a:lnTo>
                <a:lnTo>
                  <a:pt x="650" y="7"/>
                </a:lnTo>
                <a:lnTo>
                  <a:pt x="664" y="12"/>
                </a:lnTo>
                <a:lnTo>
                  <a:pt x="679" y="18"/>
                </a:lnTo>
                <a:lnTo>
                  <a:pt x="693" y="22"/>
                </a:lnTo>
                <a:lnTo>
                  <a:pt x="721" y="31"/>
                </a:lnTo>
                <a:lnTo>
                  <a:pt x="748" y="38"/>
                </a:lnTo>
                <a:lnTo>
                  <a:pt x="777" y="45"/>
                </a:lnTo>
                <a:lnTo>
                  <a:pt x="804" y="52"/>
                </a:lnTo>
                <a:lnTo>
                  <a:pt x="832" y="62"/>
                </a:lnTo>
                <a:lnTo>
                  <a:pt x="861" y="72"/>
                </a:lnTo>
                <a:lnTo>
                  <a:pt x="868" y="72"/>
                </a:lnTo>
                <a:lnTo>
                  <a:pt x="875" y="71"/>
                </a:lnTo>
                <a:lnTo>
                  <a:pt x="883" y="69"/>
                </a:lnTo>
                <a:lnTo>
                  <a:pt x="889" y="67"/>
                </a:lnTo>
                <a:lnTo>
                  <a:pt x="903" y="62"/>
                </a:lnTo>
                <a:lnTo>
                  <a:pt x="917" y="55"/>
                </a:lnTo>
                <a:lnTo>
                  <a:pt x="932" y="50"/>
                </a:lnTo>
                <a:lnTo>
                  <a:pt x="946" y="44"/>
                </a:lnTo>
                <a:lnTo>
                  <a:pt x="953" y="42"/>
                </a:lnTo>
                <a:lnTo>
                  <a:pt x="961" y="40"/>
                </a:lnTo>
                <a:lnTo>
                  <a:pt x="968" y="39"/>
                </a:lnTo>
                <a:lnTo>
                  <a:pt x="975" y="39"/>
                </a:lnTo>
                <a:lnTo>
                  <a:pt x="1012" y="111"/>
                </a:lnTo>
                <a:lnTo>
                  <a:pt x="1020" y="111"/>
                </a:lnTo>
                <a:lnTo>
                  <a:pt x="1026" y="110"/>
                </a:lnTo>
                <a:lnTo>
                  <a:pt x="1034" y="107"/>
                </a:lnTo>
                <a:lnTo>
                  <a:pt x="1041" y="105"/>
                </a:lnTo>
                <a:lnTo>
                  <a:pt x="1055" y="99"/>
                </a:lnTo>
                <a:lnTo>
                  <a:pt x="1068" y="92"/>
                </a:lnTo>
                <a:lnTo>
                  <a:pt x="1082" y="84"/>
                </a:lnTo>
                <a:lnTo>
                  <a:pt x="1095" y="79"/>
                </a:lnTo>
                <a:lnTo>
                  <a:pt x="1103" y="77"/>
                </a:lnTo>
                <a:lnTo>
                  <a:pt x="1109" y="75"/>
                </a:lnTo>
                <a:lnTo>
                  <a:pt x="1116" y="74"/>
                </a:lnTo>
                <a:lnTo>
                  <a:pt x="1124" y="72"/>
                </a:lnTo>
                <a:lnTo>
                  <a:pt x="1155" y="87"/>
                </a:lnTo>
                <a:lnTo>
                  <a:pt x="1191" y="101"/>
                </a:lnTo>
                <a:lnTo>
                  <a:pt x="1229" y="116"/>
                </a:lnTo>
                <a:lnTo>
                  <a:pt x="1269" y="130"/>
                </a:lnTo>
                <a:lnTo>
                  <a:pt x="1306" y="144"/>
                </a:lnTo>
                <a:lnTo>
                  <a:pt x="1339" y="159"/>
                </a:lnTo>
                <a:lnTo>
                  <a:pt x="1354" y="165"/>
                </a:lnTo>
                <a:lnTo>
                  <a:pt x="1367" y="173"/>
                </a:lnTo>
                <a:lnTo>
                  <a:pt x="1378" y="179"/>
                </a:lnTo>
                <a:lnTo>
                  <a:pt x="1386" y="187"/>
                </a:lnTo>
                <a:lnTo>
                  <a:pt x="1423" y="225"/>
                </a:lnTo>
                <a:lnTo>
                  <a:pt x="1423" y="297"/>
                </a:lnTo>
                <a:lnTo>
                  <a:pt x="1462" y="335"/>
                </a:lnTo>
                <a:lnTo>
                  <a:pt x="1470" y="342"/>
                </a:lnTo>
                <a:lnTo>
                  <a:pt x="1481" y="348"/>
                </a:lnTo>
                <a:lnTo>
                  <a:pt x="1493" y="353"/>
                </a:lnTo>
                <a:lnTo>
                  <a:pt x="1507" y="357"/>
                </a:lnTo>
                <a:lnTo>
                  <a:pt x="1524" y="362"/>
                </a:lnTo>
                <a:lnTo>
                  <a:pt x="1540" y="364"/>
                </a:lnTo>
                <a:lnTo>
                  <a:pt x="1559" y="367"/>
                </a:lnTo>
                <a:lnTo>
                  <a:pt x="1577" y="369"/>
                </a:lnTo>
                <a:lnTo>
                  <a:pt x="1615" y="371"/>
                </a:lnTo>
                <a:lnTo>
                  <a:pt x="1654" y="372"/>
                </a:lnTo>
                <a:lnTo>
                  <a:pt x="1689" y="374"/>
                </a:lnTo>
                <a:lnTo>
                  <a:pt x="1721" y="374"/>
                </a:lnTo>
                <a:lnTo>
                  <a:pt x="1735" y="388"/>
                </a:lnTo>
                <a:lnTo>
                  <a:pt x="1747" y="402"/>
                </a:lnTo>
                <a:lnTo>
                  <a:pt x="1759" y="416"/>
                </a:lnTo>
                <a:lnTo>
                  <a:pt x="1771" y="430"/>
                </a:lnTo>
                <a:lnTo>
                  <a:pt x="1791" y="459"/>
                </a:lnTo>
                <a:lnTo>
                  <a:pt x="1809" y="487"/>
                </a:lnTo>
                <a:lnTo>
                  <a:pt x="1826" y="515"/>
                </a:lnTo>
                <a:lnTo>
                  <a:pt x="1841" y="543"/>
                </a:lnTo>
                <a:lnTo>
                  <a:pt x="1855" y="571"/>
                </a:lnTo>
                <a:lnTo>
                  <a:pt x="1869" y="598"/>
                </a:lnTo>
                <a:lnTo>
                  <a:pt x="1797" y="675"/>
                </a:lnTo>
                <a:lnTo>
                  <a:pt x="1869" y="747"/>
                </a:lnTo>
                <a:lnTo>
                  <a:pt x="1887" y="732"/>
                </a:lnTo>
                <a:lnTo>
                  <a:pt x="1911" y="715"/>
                </a:lnTo>
                <a:lnTo>
                  <a:pt x="1938" y="696"/>
                </a:lnTo>
                <a:lnTo>
                  <a:pt x="1969" y="679"/>
                </a:lnTo>
                <a:lnTo>
                  <a:pt x="1985" y="670"/>
                </a:lnTo>
                <a:lnTo>
                  <a:pt x="2001" y="662"/>
                </a:lnTo>
                <a:lnTo>
                  <a:pt x="2018" y="655"/>
                </a:lnTo>
                <a:lnTo>
                  <a:pt x="2034" y="648"/>
                </a:lnTo>
                <a:lnTo>
                  <a:pt x="2049" y="643"/>
                </a:lnTo>
                <a:lnTo>
                  <a:pt x="2066" y="640"/>
                </a:lnTo>
                <a:lnTo>
                  <a:pt x="2080" y="638"/>
                </a:lnTo>
                <a:lnTo>
                  <a:pt x="2094" y="636"/>
                </a:lnTo>
                <a:lnTo>
                  <a:pt x="2116" y="656"/>
                </a:lnTo>
                <a:lnTo>
                  <a:pt x="2137" y="676"/>
                </a:lnTo>
                <a:lnTo>
                  <a:pt x="2158" y="694"/>
                </a:lnTo>
                <a:lnTo>
                  <a:pt x="2180" y="712"/>
                </a:lnTo>
                <a:lnTo>
                  <a:pt x="2203" y="728"/>
                </a:lnTo>
                <a:lnTo>
                  <a:pt x="2225" y="743"/>
                </a:lnTo>
                <a:lnTo>
                  <a:pt x="2249" y="758"/>
                </a:lnTo>
                <a:lnTo>
                  <a:pt x="2273" y="771"/>
                </a:lnTo>
                <a:lnTo>
                  <a:pt x="2298" y="783"/>
                </a:lnTo>
                <a:lnTo>
                  <a:pt x="2324" y="792"/>
                </a:lnTo>
                <a:lnTo>
                  <a:pt x="2351" y="802"/>
                </a:lnTo>
                <a:lnTo>
                  <a:pt x="2380" y="809"/>
                </a:lnTo>
                <a:lnTo>
                  <a:pt x="2409" y="815"/>
                </a:lnTo>
                <a:lnTo>
                  <a:pt x="2441" y="820"/>
                </a:lnTo>
                <a:lnTo>
                  <a:pt x="2474" y="822"/>
                </a:lnTo>
                <a:lnTo>
                  <a:pt x="2508" y="823"/>
                </a:lnTo>
                <a:lnTo>
                  <a:pt x="2524" y="836"/>
                </a:lnTo>
                <a:lnTo>
                  <a:pt x="2539" y="849"/>
                </a:lnTo>
                <a:lnTo>
                  <a:pt x="2558" y="861"/>
                </a:lnTo>
                <a:lnTo>
                  <a:pt x="2576" y="872"/>
                </a:lnTo>
                <a:lnTo>
                  <a:pt x="2597" y="882"/>
                </a:lnTo>
                <a:lnTo>
                  <a:pt x="2618" y="892"/>
                </a:lnTo>
                <a:lnTo>
                  <a:pt x="2639" y="899"/>
                </a:lnTo>
                <a:lnTo>
                  <a:pt x="2662" y="907"/>
                </a:lnTo>
                <a:lnTo>
                  <a:pt x="2685" y="912"/>
                </a:lnTo>
                <a:lnTo>
                  <a:pt x="2708" y="919"/>
                </a:lnTo>
                <a:lnTo>
                  <a:pt x="2732" y="923"/>
                </a:lnTo>
                <a:lnTo>
                  <a:pt x="2755" y="927"/>
                </a:lnTo>
                <a:lnTo>
                  <a:pt x="2778" y="930"/>
                </a:lnTo>
                <a:lnTo>
                  <a:pt x="2801" y="932"/>
                </a:lnTo>
                <a:lnTo>
                  <a:pt x="2823" y="933"/>
                </a:lnTo>
                <a:lnTo>
                  <a:pt x="2844" y="933"/>
                </a:lnTo>
                <a:lnTo>
                  <a:pt x="2844" y="976"/>
                </a:lnTo>
                <a:lnTo>
                  <a:pt x="2843" y="1015"/>
                </a:lnTo>
                <a:lnTo>
                  <a:pt x="2842" y="1053"/>
                </a:lnTo>
                <a:lnTo>
                  <a:pt x="2840" y="1090"/>
                </a:lnTo>
                <a:lnTo>
                  <a:pt x="2837" y="1125"/>
                </a:lnTo>
                <a:lnTo>
                  <a:pt x="2832" y="1159"/>
                </a:lnTo>
                <a:lnTo>
                  <a:pt x="2829" y="1175"/>
                </a:lnTo>
                <a:lnTo>
                  <a:pt x="2825" y="1191"/>
                </a:lnTo>
                <a:lnTo>
                  <a:pt x="2820" y="1206"/>
                </a:lnTo>
                <a:lnTo>
                  <a:pt x="2816" y="1221"/>
                </a:lnTo>
                <a:lnTo>
                  <a:pt x="2811" y="1235"/>
                </a:lnTo>
                <a:lnTo>
                  <a:pt x="2804" y="1251"/>
                </a:lnTo>
                <a:lnTo>
                  <a:pt x="2797" y="1265"/>
                </a:lnTo>
                <a:lnTo>
                  <a:pt x="2789" y="1278"/>
                </a:lnTo>
                <a:lnTo>
                  <a:pt x="2780" y="1291"/>
                </a:lnTo>
                <a:lnTo>
                  <a:pt x="2771" y="1304"/>
                </a:lnTo>
                <a:lnTo>
                  <a:pt x="2760" y="1317"/>
                </a:lnTo>
                <a:lnTo>
                  <a:pt x="2749" y="1330"/>
                </a:lnTo>
                <a:lnTo>
                  <a:pt x="2736" y="1342"/>
                </a:lnTo>
                <a:lnTo>
                  <a:pt x="2723" y="1354"/>
                </a:lnTo>
                <a:lnTo>
                  <a:pt x="2709" y="1366"/>
                </a:lnTo>
                <a:lnTo>
                  <a:pt x="2694" y="1377"/>
                </a:lnTo>
                <a:lnTo>
                  <a:pt x="2676" y="1388"/>
                </a:lnTo>
                <a:lnTo>
                  <a:pt x="2659" y="1399"/>
                </a:lnTo>
                <a:lnTo>
                  <a:pt x="2639" y="1410"/>
                </a:lnTo>
                <a:lnTo>
                  <a:pt x="2620" y="1421"/>
                </a:lnTo>
                <a:lnTo>
                  <a:pt x="2630" y="1442"/>
                </a:lnTo>
                <a:lnTo>
                  <a:pt x="2637" y="1463"/>
                </a:lnTo>
                <a:lnTo>
                  <a:pt x="2643" y="1485"/>
                </a:lnTo>
                <a:lnTo>
                  <a:pt x="2647" y="1506"/>
                </a:lnTo>
                <a:lnTo>
                  <a:pt x="2649" y="1528"/>
                </a:lnTo>
                <a:lnTo>
                  <a:pt x="2650" y="1550"/>
                </a:lnTo>
                <a:lnTo>
                  <a:pt x="2649" y="1570"/>
                </a:lnTo>
                <a:lnTo>
                  <a:pt x="2647" y="1592"/>
                </a:lnTo>
                <a:lnTo>
                  <a:pt x="2643" y="1613"/>
                </a:lnTo>
                <a:lnTo>
                  <a:pt x="2637" y="1634"/>
                </a:lnTo>
                <a:lnTo>
                  <a:pt x="2631" y="1653"/>
                </a:lnTo>
                <a:lnTo>
                  <a:pt x="2623" y="1674"/>
                </a:lnTo>
                <a:lnTo>
                  <a:pt x="2613" y="1694"/>
                </a:lnTo>
                <a:lnTo>
                  <a:pt x="2603" y="1712"/>
                </a:lnTo>
                <a:lnTo>
                  <a:pt x="2591" y="1731"/>
                </a:lnTo>
                <a:lnTo>
                  <a:pt x="2578" y="1748"/>
                </a:lnTo>
                <a:lnTo>
                  <a:pt x="2565" y="1766"/>
                </a:lnTo>
                <a:lnTo>
                  <a:pt x="2551" y="1782"/>
                </a:lnTo>
                <a:lnTo>
                  <a:pt x="2536" y="1798"/>
                </a:lnTo>
                <a:lnTo>
                  <a:pt x="2519" y="1814"/>
                </a:lnTo>
                <a:lnTo>
                  <a:pt x="2502" y="1827"/>
                </a:lnTo>
                <a:lnTo>
                  <a:pt x="2484" y="1841"/>
                </a:lnTo>
                <a:lnTo>
                  <a:pt x="2466" y="1853"/>
                </a:lnTo>
                <a:lnTo>
                  <a:pt x="2447" y="1864"/>
                </a:lnTo>
                <a:lnTo>
                  <a:pt x="2428" y="1874"/>
                </a:lnTo>
                <a:lnTo>
                  <a:pt x="2408" y="1882"/>
                </a:lnTo>
                <a:lnTo>
                  <a:pt x="2389" y="1890"/>
                </a:lnTo>
                <a:lnTo>
                  <a:pt x="2368" y="1896"/>
                </a:lnTo>
                <a:lnTo>
                  <a:pt x="2347" y="1902"/>
                </a:lnTo>
                <a:lnTo>
                  <a:pt x="2326" y="1905"/>
                </a:lnTo>
                <a:lnTo>
                  <a:pt x="2306" y="1907"/>
                </a:lnTo>
                <a:lnTo>
                  <a:pt x="2284" y="1908"/>
                </a:lnTo>
                <a:lnTo>
                  <a:pt x="2285" y="1923"/>
                </a:lnTo>
                <a:lnTo>
                  <a:pt x="2286" y="1937"/>
                </a:lnTo>
                <a:lnTo>
                  <a:pt x="2287" y="1950"/>
                </a:lnTo>
                <a:lnTo>
                  <a:pt x="2289" y="1964"/>
                </a:lnTo>
                <a:lnTo>
                  <a:pt x="2295" y="1990"/>
                </a:lnTo>
                <a:lnTo>
                  <a:pt x="2301" y="2015"/>
                </a:lnTo>
                <a:lnTo>
                  <a:pt x="2308" y="2039"/>
                </a:lnTo>
                <a:lnTo>
                  <a:pt x="2313" y="2060"/>
                </a:lnTo>
                <a:lnTo>
                  <a:pt x="2318" y="2079"/>
                </a:lnTo>
                <a:lnTo>
                  <a:pt x="2319" y="2095"/>
                </a:lnTo>
                <a:lnTo>
                  <a:pt x="2318" y="2110"/>
                </a:lnTo>
                <a:lnTo>
                  <a:pt x="2313" y="2130"/>
                </a:lnTo>
                <a:lnTo>
                  <a:pt x="2308" y="2152"/>
                </a:lnTo>
                <a:lnTo>
                  <a:pt x="2301" y="2176"/>
                </a:lnTo>
                <a:lnTo>
                  <a:pt x="2295" y="2201"/>
                </a:lnTo>
                <a:lnTo>
                  <a:pt x="2289" y="2228"/>
                </a:lnTo>
                <a:lnTo>
                  <a:pt x="2287" y="2242"/>
                </a:lnTo>
                <a:lnTo>
                  <a:pt x="2286" y="2256"/>
                </a:lnTo>
                <a:lnTo>
                  <a:pt x="2285" y="2271"/>
                </a:lnTo>
                <a:lnTo>
                  <a:pt x="2284" y="2285"/>
                </a:lnTo>
                <a:lnTo>
                  <a:pt x="2209" y="2357"/>
                </a:lnTo>
                <a:lnTo>
                  <a:pt x="2170" y="2320"/>
                </a:lnTo>
                <a:lnTo>
                  <a:pt x="2166" y="2320"/>
                </a:lnTo>
                <a:lnTo>
                  <a:pt x="2163" y="2321"/>
                </a:lnTo>
                <a:lnTo>
                  <a:pt x="2157" y="2323"/>
                </a:lnTo>
                <a:lnTo>
                  <a:pt x="2153" y="2326"/>
                </a:lnTo>
                <a:lnTo>
                  <a:pt x="2142" y="2334"/>
                </a:lnTo>
                <a:lnTo>
                  <a:pt x="2131" y="2343"/>
                </a:lnTo>
                <a:lnTo>
                  <a:pt x="2119" y="2355"/>
                </a:lnTo>
                <a:lnTo>
                  <a:pt x="2106" y="2368"/>
                </a:lnTo>
                <a:lnTo>
                  <a:pt x="2094" y="2381"/>
                </a:lnTo>
                <a:lnTo>
                  <a:pt x="2082" y="2395"/>
                </a:lnTo>
                <a:lnTo>
                  <a:pt x="2040" y="2447"/>
                </a:lnTo>
                <a:lnTo>
                  <a:pt x="2022" y="2471"/>
                </a:lnTo>
                <a:lnTo>
                  <a:pt x="2008" y="2471"/>
                </a:lnTo>
                <a:lnTo>
                  <a:pt x="1994" y="2472"/>
                </a:lnTo>
                <a:lnTo>
                  <a:pt x="1980" y="2475"/>
                </a:lnTo>
                <a:lnTo>
                  <a:pt x="1965" y="2477"/>
                </a:lnTo>
                <a:lnTo>
                  <a:pt x="1938" y="2482"/>
                </a:lnTo>
                <a:lnTo>
                  <a:pt x="1912" y="2489"/>
                </a:lnTo>
                <a:lnTo>
                  <a:pt x="1888" y="2495"/>
                </a:lnTo>
                <a:lnTo>
                  <a:pt x="1866" y="2501"/>
                </a:lnTo>
                <a:lnTo>
                  <a:pt x="1848" y="2504"/>
                </a:lnTo>
                <a:lnTo>
                  <a:pt x="1831" y="2506"/>
                </a:lnTo>
                <a:lnTo>
                  <a:pt x="1832" y="2513"/>
                </a:lnTo>
                <a:lnTo>
                  <a:pt x="1833" y="2520"/>
                </a:lnTo>
                <a:lnTo>
                  <a:pt x="1836" y="2527"/>
                </a:lnTo>
                <a:lnTo>
                  <a:pt x="1838" y="2535"/>
                </a:lnTo>
                <a:lnTo>
                  <a:pt x="1843" y="2549"/>
                </a:lnTo>
                <a:lnTo>
                  <a:pt x="1851" y="2563"/>
                </a:lnTo>
                <a:lnTo>
                  <a:pt x="1857" y="2577"/>
                </a:lnTo>
                <a:lnTo>
                  <a:pt x="1864" y="2591"/>
                </a:lnTo>
                <a:lnTo>
                  <a:pt x="1866" y="2599"/>
                </a:lnTo>
                <a:lnTo>
                  <a:pt x="1868" y="2606"/>
                </a:lnTo>
                <a:lnTo>
                  <a:pt x="1869" y="2613"/>
                </a:lnTo>
                <a:lnTo>
                  <a:pt x="1869" y="2620"/>
                </a:lnTo>
                <a:lnTo>
                  <a:pt x="1855" y="2621"/>
                </a:lnTo>
                <a:lnTo>
                  <a:pt x="1841" y="2622"/>
                </a:lnTo>
                <a:lnTo>
                  <a:pt x="1825" y="2624"/>
                </a:lnTo>
                <a:lnTo>
                  <a:pt x="1808" y="2626"/>
                </a:lnTo>
                <a:lnTo>
                  <a:pt x="1775" y="2634"/>
                </a:lnTo>
                <a:lnTo>
                  <a:pt x="1740" y="2644"/>
                </a:lnTo>
                <a:lnTo>
                  <a:pt x="1705" y="2655"/>
                </a:lnTo>
                <a:lnTo>
                  <a:pt x="1671" y="2667"/>
                </a:lnTo>
                <a:lnTo>
                  <a:pt x="1639" y="2680"/>
                </a:lnTo>
                <a:lnTo>
                  <a:pt x="1611" y="2693"/>
                </a:lnTo>
                <a:lnTo>
                  <a:pt x="1618" y="2693"/>
                </a:lnTo>
                <a:lnTo>
                  <a:pt x="1624" y="2694"/>
                </a:lnTo>
                <a:lnTo>
                  <a:pt x="1631" y="2696"/>
                </a:lnTo>
                <a:lnTo>
                  <a:pt x="1637" y="2698"/>
                </a:lnTo>
                <a:lnTo>
                  <a:pt x="1650" y="2705"/>
                </a:lnTo>
                <a:lnTo>
                  <a:pt x="1664" y="2711"/>
                </a:lnTo>
                <a:lnTo>
                  <a:pt x="1679" y="2719"/>
                </a:lnTo>
                <a:lnTo>
                  <a:pt x="1693" y="2724"/>
                </a:lnTo>
                <a:lnTo>
                  <a:pt x="1699" y="2727"/>
                </a:lnTo>
                <a:lnTo>
                  <a:pt x="1707" y="2729"/>
                </a:lnTo>
                <a:lnTo>
                  <a:pt x="1713" y="2730"/>
                </a:lnTo>
                <a:lnTo>
                  <a:pt x="1721" y="2731"/>
                </a:lnTo>
                <a:lnTo>
                  <a:pt x="1645" y="2806"/>
                </a:lnTo>
                <a:lnTo>
                  <a:pt x="1651" y="2820"/>
                </a:lnTo>
                <a:lnTo>
                  <a:pt x="1656" y="2835"/>
                </a:lnTo>
                <a:lnTo>
                  <a:pt x="1659" y="2850"/>
                </a:lnTo>
                <a:lnTo>
                  <a:pt x="1661" y="2864"/>
                </a:lnTo>
                <a:lnTo>
                  <a:pt x="1662" y="2878"/>
                </a:lnTo>
                <a:lnTo>
                  <a:pt x="1662" y="2894"/>
                </a:lnTo>
                <a:lnTo>
                  <a:pt x="1661" y="2908"/>
                </a:lnTo>
                <a:lnTo>
                  <a:pt x="1659" y="2924"/>
                </a:lnTo>
                <a:lnTo>
                  <a:pt x="1655" y="2956"/>
                </a:lnTo>
                <a:lnTo>
                  <a:pt x="1650" y="2991"/>
                </a:lnTo>
                <a:lnTo>
                  <a:pt x="1648" y="3009"/>
                </a:lnTo>
                <a:lnTo>
                  <a:pt x="1647" y="3029"/>
                </a:lnTo>
                <a:lnTo>
                  <a:pt x="1646" y="3048"/>
                </a:lnTo>
                <a:lnTo>
                  <a:pt x="1645" y="3069"/>
                </a:lnTo>
                <a:lnTo>
                  <a:pt x="1721" y="3146"/>
                </a:lnTo>
                <a:lnTo>
                  <a:pt x="1721" y="3218"/>
                </a:lnTo>
                <a:lnTo>
                  <a:pt x="1645" y="3294"/>
                </a:lnTo>
                <a:lnTo>
                  <a:pt x="1646" y="3307"/>
                </a:lnTo>
                <a:lnTo>
                  <a:pt x="1647" y="3318"/>
                </a:lnTo>
                <a:lnTo>
                  <a:pt x="1648" y="3328"/>
                </a:lnTo>
                <a:lnTo>
                  <a:pt x="1650" y="3336"/>
                </a:lnTo>
                <a:lnTo>
                  <a:pt x="1654" y="3348"/>
                </a:lnTo>
                <a:lnTo>
                  <a:pt x="1655" y="3357"/>
                </a:lnTo>
                <a:lnTo>
                  <a:pt x="1655" y="3360"/>
                </a:lnTo>
                <a:lnTo>
                  <a:pt x="1654" y="3363"/>
                </a:lnTo>
                <a:lnTo>
                  <a:pt x="1650" y="3365"/>
                </a:lnTo>
                <a:lnTo>
                  <a:pt x="1647" y="3366"/>
                </a:lnTo>
                <a:lnTo>
                  <a:pt x="1633" y="3366"/>
                </a:lnTo>
                <a:lnTo>
                  <a:pt x="1611" y="3367"/>
                </a:lnTo>
                <a:close/>
              </a:path>
            </a:pathLst>
          </a:custGeom>
          <a:solidFill>
            <a:srgbClr val="33CC33"/>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6" name="Freeform 88"/>
          <p:cNvSpPr>
            <a:spLocks/>
          </p:cNvSpPr>
          <p:nvPr/>
        </p:nvSpPr>
        <p:spPr bwMode="auto">
          <a:xfrm>
            <a:off x="4661845" y="4580678"/>
            <a:ext cx="659150" cy="780134"/>
          </a:xfrm>
          <a:custGeom>
            <a:avLst/>
            <a:gdLst/>
            <a:ahLst/>
            <a:cxnLst>
              <a:cxn ang="0">
                <a:pos x="1394" y="3248"/>
              </a:cxn>
              <a:cxn ang="0">
                <a:pos x="1314" y="3159"/>
              </a:cxn>
              <a:cxn ang="0">
                <a:pos x="1287" y="3101"/>
              </a:cxn>
              <a:cxn ang="0">
                <a:pos x="1169" y="3032"/>
              </a:cxn>
              <a:cxn ang="0">
                <a:pos x="1055" y="2718"/>
              </a:cxn>
              <a:cxn ang="0">
                <a:pos x="993" y="2395"/>
              </a:cxn>
              <a:cxn ang="0">
                <a:pos x="931" y="2073"/>
              </a:cxn>
              <a:cxn ang="0">
                <a:pos x="829" y="1866"/>
              </a:cxn>
              <a:cxn ang="0">
                <a:pos x="896" y="1614"/>
              </a:cxn>
              <a:cxn ang="0">
                <a:pos x="802" y="1555"/>
              </a:cxn>
              <a:cxn ang="0">
                <a:pos x="526" y="1415"/>
              </a:cxn>
              <a:cxn ang="0">
                <a:pos x="325" y="1120"/>
              </a:cxn>
              <a:cxn ang="0">
                <a:pos x="188" y="1089"/>
              </a:cxn>
              <a:cxn ang="0">
                <a:pos x="61" y="978"/>
              </a:cxn>
              <a:cxn ang="0">
                <a:pos x="8" y="907"/>
              </a:cxn>
              <a:cxn ang="0">
                <a:pos x="110" y="740"/>
              </a:cxn>
              <a:cxn ang="0">
                <a:pos x="80" y="657"/>
              </a:cxn>
              <a:cxn ang="0">
                <a:pos x="160" y="527"/>
              </a:cxn>
              <a:cxn ang="0">
                <a:pos x="225" y="263"/>
              </a:cxn>
              <a:cxn ang="0">
                <a:pos x="446" y="86"/>
              </a:cxn>
              <a:cxn ang="0">
                <a:pos x="606" y="26"/>
              </a:cxn>
              <a:cxn ang="0">
                <a:pos x="748" y="38"/>
              </a:cxn>
              <a:cxn ang="0">
                <a:pos x="889" y="67"/>
              </a:cxn>
              <a:cxn ang="0">
                <a:pos x="975" y="39"/>
              </a:cxn>
              <a:cxn ang="0">
                <a:pos x="1082" y="84"/>
              </a:cxn>
              <a:cxn ang="0">
                <a:pos x="1229" y="116"/>
              </a:cxn>
              <a:cxn ang="0">
                <a:pos x="1423" y="225"/>
              </a:cxn>
              <a:cxn ang="0">
                <a:pos x="1540" y="364"/>
              </a:cxn>
              <a:cxn ang="0">
                <a:pos x="1747" y="402"/>
              </a:cxn>
              <a:cxn ang="0">
                <a:pos x="1869" y="598"/>
              </a:cxn>
              <a:cxn ang="0">
                <a:pos x="2001" y="662"/>
              </a:cxn>
              <a:cxn ang="0">
                <a:pos x="2137" y="676"/>
              </a:cxn>
              <a:cxn ang="0">
                <a:pos x="2324" y="792"/>
              </a:cxn>
              <a:cxn ang="0">
                <a:pos x="2539" y="849"/>
              </a:cxn>
              <a:cxn ang="0">
                <a:pos x="2708" y="919"/>
              </a:cxn>
              <a:cxn ang="0">
                <a:pos x="2843" y="1015"/>
              </a:cxn>
              <a:cxn ang="0">
                <a:pos x="2816" y="1221"/>
              </a:cxn>
              <a:cxn ang="0">
                <a:pos x="2749" y="1330"/>
              </a:cxn>
              <a:cxn ang="0">
                <a:pos x="2620" y="1421"/>
              </a:cxn>
              <a:cxn ang="0">
                <a:pos x="2647" y="1592"/>
              </a:cxn>
              <a:cxn ang="0">
                <a:pos x="2578" y="1748"/>
              </a:cxn>
              <a:cxn ang="0">
                <a:pos x="2447" y="1864"/>
              </a:cxn>
              <a:cxn ang="0">
                <a:pos x="2284" y="1908"/>
              </a:cxn>
              <a:cxn ang="0">
                <a:pos x="2313" y="2060"/>
              </a:cxn>
              <a:cxn ang="0">
                <a:pos x="2289" y="2228"/>
              </a:cxn>
              <a:cxn ang="0">
                <a:pos x="2163" y="2321"/>
              </a:cxn>
              <a:cxn ang="0">
                <a:pos x="2082" y="2395"/>
              </a:cxn>
              <a:cxn ang="0">
                <a:pos x="1912" y="2489"/>
              </a:cxn>
              <a:cxn ang="0">
                <a:pos x="1838" y="2535"/>
              </a:cxn>
              <a:cxn ang="0">
                <a:pos x="1869" y="2620"/>
              </a:cxn>
              <a:cxn ang="0">
                <a:pos x="1671" y="2667"/>
              </a:cxn>
              <a:cxn ang="0">
                <a:pos x="1664" y="2711"/>
              </a:cxn>
              <a:cxn ang="0">
                <a:pos x="1651" y="2820"/>
              </a:cxn>
              <a:cxn ang="0">
                <a:pos x="1655" y="2956"/>
              </a:cxn>
              <a:cxn ang="0">
                <a:pos x="1645" y="3294"/>
              </a:cxn>
              <a:cxn ang="0">
                <a:pos x="1654" y="3363"/>
              </a:cxn>
            </a:cxnLst>
            <a:rect l="0" t="0" r="r" b="b"/>
            <a:pathLst>
              <a:path w="2844" h="3367">
                <a:moveTo>
                  <a:pt x="1611" y="3367"/>
                </a:moveTo>
                <a:lnTo>
                  <a:pt x="1575" y="3350"/>
                </a:lnTo>
                <a:lnTo>
                  <a:pt x="1528" y="3327"/>
                </a:lnTo>
                <a:lnTo>
                  <a:pt x="1501" y="3314"/>
                </a:lnTo>
                <a:lnTo>
                  <a:pt x="1474" y="3298"/>
                </a:lnTo>
                <a:lnTo>
                  <a:pt x="1446" y="3283"/>
                </a:lnTo>
                <a:lnTo>
                  <a:pt x="1419" y="3266"/>
                </a:lnTo>
                <a:lnTo>
                  <a:pt x="1394" y="3248"/>
                </a:lnTo>
                <a:lnTo>
                  <a:pt x="1370" y="3228"/>
                </a:lnTo>
                <a:lnTo>
                  <a:pt x="1359" y="3220"/>
                </a:lnTo>
                <a:lnTo>
                  <a:pt x="1349" y="3210"/>
                </a:lnTo>
                <a:lnTo>
                  <a:pt x="1341" y="3200"/>
                </a:lnTo>
                <a:lnTo>
                  <a:pt x="1332" y="3189"/>
                </a:lnTo>
                <a:lnTo>
                  <a:pt x="1325" y="3179"/>
                </a:lnTo>
                <a:lnTo>
                  <a:pt x="1319" y="3170"/>
                </a:lnTo>
                <a:lnTo>
                  <a:pt x="1314" y="3159"/>
                </a:lnTo>
                <a:lnTo>
                  <a:pt x="1311" y="3149"/>
                </a:lnTo>
                <a:lnTo>
                  <a:pt x="1309" y="3139"/>
                </a:lnTo>
                <a:lnTo>
                  <a:pt x="1309" y="3128"/>
                </a:lnTo>
                <a:lnTo>
                  <a:pt x="1310" y="3118"/>
                </a:lnTo>
                <a:lnTo>
                  <a:pt x="1313" y="3107"/>
                </a:lnTo>
                <a:lnTo>
                  <a:pt x="1306" y="3106"/>
                </a:lnTo>
                <a:lnTo>
                  <a:pt x="1297" y="3104"/>
                </a:lnTo>
                <a:lnTo>
                  <a:pt x="1287" y="3101"/>
                </a:lnTo>
                <a:lnTo>
                  <a:pt x="1277" y="3095"/>
                </a:lnTo>
                <a:lnTo>
                  <a:pt x="1257" y="3083"/>
                </a:lnTo>
                <a:lnTo>
                  <a:pt x="1236" y="3069"/>
                </a:lnTo>
                <a:lnTo>
                  <a:pt x="1215" y="3055"/>
                </a:lnTo>
                <a:lnTo>
                  <a:pt x="1196" y="3043"/>
                </a:lnTo>
                <a:lnTo>
                  <a:pt x="1186" y="3039"/>
                </a:lnTo>
                <a:lnTo>
                  <a:pt x="1177" y="3034"/>
                </a:lnTo>
                <a:lnTo>
                  <a:pt x="1169" y="3032"/>
                </a:lnTo>
                <a:lnTo>
                  <a:pt x="1162" y="3031"/>
                </a:lnTo>
                <a:lnTo>
                  <a:pt x="1162" y="2883"/>
                </a:lnTo>
                <a:lnTo>
                  <a:pt x="1138" y="2858"/>
                </a:lnTo>
                <a:lnTo>
                  <a:pt x="1117" y="2831"/>
                </a:lnTo>
                <a:lnTo>
                  <a:pt x="1098" y="2804"/>
                </a:lnTo>
                <a:lnTo>
                  <a:pt x="1082" y="2776"/>
                </a:lnTo>
                <a:lnTo>
                  <a:pt x="1068" y="2747"/>
                </a:lnTo>
                <a:lnTo>
                  <a:pt x="1055" y="2718"/>
                </a:lnTo>
                <a:lnTo>
                  <a:pt x="1044" y="2687"/>
                </a:lnTo>
                <a:lnTo>
                  <a:pt x="1034" y="2657"/>
                </a:lnTo>
                <a:lnTo>
                  <a:pt x="1026" y="2625"/>
                </a:lnTo>
                <a:lnTo>
                  <a:pt x="1020" y="2594"/>
                </a:lnTo>
                <a:lnTo>
                  <a:pt x="1013" y="2561"/>
                </a:lnTo>
                <a:lnTo>
                  <a:pt x="1008" y="2528"/>
                </a:lnTo>
                <a:lnTo>
                  <a:pt x="999" y="2462"/>
                </a:lnTo>
                <a:lnTo>
                  <a:pt x="993" y="2395"/>
                </a:lnTo>
                <a:lnTo>
                  <a:pt x="985" y="2328"/>
                </a:lnTo>
                <a:lnTo>
                  <a:pt x="977" y="2263"/>
                </a:lnTo>
                <a:lnTo>
                  <a:pt x="972" y="2230"/>
                </a:lnTo>
                <a:lnTo>
                  <a:pt x="965" y="2198"/>
                </a:lnTo>
                <a:lnTo>
                  <a:pt x="959" y="2166"/>
                </a:lnTo>
                <a:lnTo>
                  <a:pt x="951" y="2134"/>
                </a:lnTo>
                <a:lnTo>
                  <a:pt x="941" y="2104"/>
                </a:lnTo>
                <a:lnTo>
                  <a:pt x="931" y="2073"/>
                </a:lnTo>
                <a:lnTo>
                  <a:pt x="919" y="2044"/>
                </a:lnTo>
                <a:lnTo>
                  <a:pt x="904" y="2014"/>
                </a:lnTo>
                <a:lnTo>
                  <a:pt x="888" y="1987"/>
                </a:lnTo>
                <a:lnTo>
                  <a:pt x="869" y="1960"/>
                </a:lnTo>
                <a:lnTo>
                  <a:pt x="849" y="1934"/>
                </a:lnTo>
                <a:lnTo>
                  <a:pt x="826" y="1908"/>
                </a:lnTo>
                <a:lnTo>
                  <a:pt x="827" y="1888"/>
                </a:lnTo>
                <a:lnTo>
                  <a:pt x="829" y="1866"/>
                </a:lnTo>
                <a:lnTo>
                  <a:pt x="832" y="1845"/>
                </a:lnTo>
                <a:lnTo>
                  <a:pt x="838" y="1824"/>
                </a:lnTo>
                <a:lnTo>
                  <a:pt x="849" y="1783"/>
                </a:lnTo>
                <a:lnTo>
                  <a:pt x="863" y="1740"/>
                </a:lnTo>
                <a:lnTo>
                  <a:pt x="876" y="1698"/>
                </a:lnTo>
                <a:lnTo>
                  <a:pt x="887" y="1656"/>
                </a:lnTo>
                <a:lnTo>
                  <a:pt x="892" y="1636"/>
                </a:lnTo>
                <a:lnTo>
                  <a:pt x="896" y="1614"/>
                </a:lnTo>
                <a:lnTo>
                  <a:pt x="898" y="1593"/>
                </a:lnTo>
                <a:lnTo>
                  <a:pt x="899" y="1572"/>
                </a:lnTo>
                <a:lnTo>
                  <a:pt x="885" y="1572"/>
                </a:lnTo>
                <a:lnTo>
                  <a:pt x="869" y="1570"/>
                </a:lnTo>
                <a:lnTo>
                  <a:pt x="853" y="1568"/>
                </a:lnTo>
                <a:lnTo>
                  <a:pt x="837" y="1565"/>
                </a:lnTo>
                <a:lnTo>
                  <a:pt x="819" y="1559"/>
                </a:lnTo>
                <a:lnTo>
                  <a:pt x="802" y="1555"/>
                </a:lnTo>
                <a:lnTo>
                  <a:pt x="783" y="1548"/>
                </a:lnTo>
                <a:lnTo>
                  <a:pt x="764" y="1542"/>
                </a:lnTo>
                <a:lnTo>
                  <a:pt x="725" y="1526"/>
                </a:lnTo>
                <a:lnTo>
                  <a:pt x="685" y="1507"/>
                </a:lnTo>
                <a:lnTo>
                  <a:pt x="645" y="1486"/>
                </a:lnTo>
                <a:lnTo>
                  <a:pt x="604" y="1464"/>
                </a:lnTo>
                <a:lnTo>
                  <a:pt x="564" y="1440"/>
                </a:lnTo>
                <a:lnTo>
                  <a:pt x="526" y="1415"/>
                </a:lnTo>
                <a:lnTo>
                  <a:pt x="488" y="1391"/>
                </a:lnTo>
                <a:lnTo>
                  <a:pt x="452" y="1366"/>
                </a:lnTo>
                <a:lnTo>
                  <a:pt x="419" y="1341"/>
                </a:lnTo>
                <a:lnTo>
                  <a:pt x="389" y="1317"/>
                </a:lnTo>
                <a:lnTo>
                  <a:pt x="362" y="1293"/>
                </a:lnTo>
                <a:lnTo>
                  <a:pt x="339" y="1272"/>
                </a:lnTo>
                <a:lnTo>
                  <a:pt x="339" y="1120"/>
                </a:lnTo>
                <a:lnTo>
                  <a:pt x="325" y="1120"/>
                </a:lnTo>
                <a:lnTo>
                  <a:pt x="312" y="1119"/>
                </a:lnTo>
                <a:lnTo>
                  <a:pt x="300" y="1116"/>
                </a:lnTo>
                <a:lnTo>
                  <a:pt x="288" y="1114"/>
                </a:lnTo>
                <a:lnTo>
                  <a:pt x="265" y="1109"/>
                </a:lnTo>
                <a:lnTo>
                  <a:pt x="243" y="1102"/>
                </a:lnTo>
                <a:lnTo>
                  <a:pt x="223" y="1097"/>
                </a:lnTo>
                <a:lnTo>
                  <a:pt x="200" y="1091"/>
                </a:lnTo>
                <a:lnTo>
                  <a:pt x="188" y="1089"/>
                </a:lnTo>
                <a:lnTo>
                  <a:pt x="176" y="1087"/>
                </a:lnTo>
                <a:lnTo>
                  <a:pt x="163" y="1086"/>
                </a:lnTo>
                <a:lnTo>
                  <a:pt x="149" y="1086"/>
                </a:lnTo>
                <a:lnTo>
                  <a:pt x="120" y="1051"/>
                </a:lnTo>
                <a:lnTo>
                  <a:pt x="89" y="1010"/>
                </a:lnTo>
                <a:lnTo>
                  <a:pt x="80" y="999"/>
                </a:lnTo>
                <a:lnTo>
                  <a:pt x="71" y="988"/>
                </a:lnTo>
                <a:lnTo>
                  <a:pt x="61" y="978"/>
                </a:lnTo>
                <a:lnTo>
                  <a:pt x="50" y="968"/>
                </a:lnTo>
                <a:lnTo>
                  <a:pt x="40" y="958"/>
                </a:lnTo>
                <a:lnTo>
                  <a:pt x="28" y="950"/>
                </a:lnTo>
                <a:lnTo>
                  <a:pt x="14" y="941"/>
                </a:lnTo>
                <a:lnTo>
                  <a:pt x="0" y="933"/>
                </a:lnTo>
                <a:lnTo>
                  <a:pt x="1" y="926"/>
                </a:lnTo>
                <a:lnTo>
                  <a:pt x="4" y="917"/>
                </a:lnTo>
                <a:lnTo>
                  <a:pt x="8" y="907"/>
                </a:lnTo>
                <a:lnTo>
                  <a:pt x="13" y="895"/>
                </a:lnTo>
                <a:lnTo>
                  <a:pt x="26" y="869"/>
                </a:lnTo>
                <a:lnTo>
                  <a:pt x="43" y="842"/>
                </a:lnTo>
                <a:lnTo>
                  <a:pt x="61" y="813"/>
                </a:lnTo>
                <a:lnTo>
                  <a:pt x="79" y="787"/>
                </a:lnTo>
                <a:lnTo>
                  <a:pt x="96" y="764"/>
                </a:lnTo>
                <a:lnTo>
                  <a:pt x="112" y="747"/>
                </a:lnTo>
                <a:lnTo>
                  <a:pt x="110" y="740"/>
                </a:lnTo>
                <a:lnTo>
                  <a:pt x="109" y="734"/>
                </a:lnTo>
                <a:lnTo>
                  <a:pt x="108" y="727"/>
                </a:lnTo>
                <a:lnTo>
                  <a:pt x="106" y="720"/>
                </a:lnTo>
                <a:lnTo>
                  <a:pt x="100" y="706"/>
                </a:lnTo>
                <a:lnTo>
                  <a:pt x="94" y="693"/>
                </a:lnTo>
                <a:lnTo>
                  <a:pt x="88" y="679"/>
                </a:lnTo>
                <a:lnTo>
                  <a:pt x="82" y="665"/>
                </a:lnTo>
                <a:lnTo>
                  <a:pt x="80" y="657"/>
                </a:lnTo>
                <a:lnTo>
                  <a:pt x="78" y="651"/>
                </a:lnTo>
                <a:lnTo>
                  <a:pt x="77" y="643"/>
                </a:lnTo>
                <a:lnTo>
                  <a:pt x="77" y="636"/>
                </a:lnTo>
                <a:lnTo>
                  <a:pt x="90" y="621"/>
                </a:lnTo>
                <a:lnTo>
                  <a:pt x="104" y="605"/>
                </a:lnTo>
                <a:lnTo>
                  <a:pt x="118" y="586"/>
                </a:lnTo>
                <a:lnTo>
                  <a:pt x="131" y="568"/>
                </a:lnTo>
                <a:lnTo>
                  <a:pt x="160" y="527"/>
                </a:lnTo>
                <a:lnTo>
                  <a:pt x="187" y="486"/>
                </a:lnTo>
                <a:lnTo>
                  <a:pt x="215" y="444"/>
                </a:lnTo>
                <a:lnTo>
                  <a:pt x="242" y="404"/>
                </a:lnTo>
                <a:lnTo>
                  <a:pt x="257" y="384"/>
                </a:lnTo>
                <a:lnTo>
                  <a:pt x="271" y="367"/>
                </a:lnTo>
                <a:lnTo>
                  <a:pt x="284" y="351"/>
                </a:lnTo>
                <a:lnTo>
                  <a:pt x="298" y="335"/>
                </a:lnTo>
                <a:lnTo>
                  <a:pt x="225" y="263"/>
                </a:lnTo>
                <a:lnTo>
                  <a:pt x="225" y="187"/>
                </a:lnTo>
                <a:lnTo>
                  <a:pt x="339" y="72"/>
                </a:lnTo>
                <a:lnTo>
                  <a:pt x="354" y="79"/>
                </a:lnTo>
                <a:lnTo>
                  <a:pt x="370" y="83"/>
                </a:lnTo>
                <a:lnTo>
                  <a:pt x="387" y="87"/>
                </a:lnTo>
                <a:lnTo>
                  <a:pt x="406" y="88"/>
                </a:lnTo>
                <a:lnTo>
                  <a:pt x="426" y="88"/>
                </a:lnTo>
                <a:lnTo>
                  <a:pt x="446" y="86"/>
                </a:lnTo>
                <a:lnTo>
                  <a:pt x="467" y="82"/>
                </a:lnTo>
                <a:lnTo>
                  <a:pt x="488" y="78"/>
                </a:lnTo>
                <a:lnTo>
                  <a:pt x="508" y="72"/>
                </a:lnTo>
                <a:lnTo>
                  <a:pt x="529" y="65"/>
                </a:lnTo>
                <a:lnTo>
                  <a:pt x="550" y="57"/>
                </a:lnTo>
                <a:lnTo>
                  <a:pt x="570" y="47"/>
                </a:lnTo>
                <a:lnTo>
                  <a:pt x="588" y="38"/>
                </a:lnTo>
                <a:lnTo>
                  <a:pt x="606" y="26"/>
                </a:lnTo>
                <a:lnTo>
                  <a:pt x="622" y="14"/>
                </a:lnTo>
                <a:lnTo>
                  <a:pt x="636" y="0"/>
                </a:lnTo>
                <a:lnTo>
                  <a:pt x="650" y="7"/>
                </a:lnTo>
                <a:lnTo>
                  <a:pt x="664" y="12"/>
                </a:lnTo>
                <a:lnTo>
                  <a:pt x="679" y="18"/>
                </a:lnTo>
                <a:lnTo>
                  <a:pt x="693" y="22"/>
                </a:lnTo>
                <a:lnTo>
                  <a:pt x="721" y="31"/>
                </a:lnTo>
                <a:lnTo>
                  <a:pt x="748" y="38"/>
                </a:lnTo>
                <a:lnTo>
                  <a:pt x="777" y="45"/>
                </a:lnTo>
                <a:lnTo>
                  <a:pt x="804" y="52"/>
                </a:lnTo>
                <a:lnTo>
                  <a:pt x="832" y="62"/>
                </a:lnTo>
                <a:lnTo>
                  <a:pt x="861" y="72"/>
                </a:lnTo>
                <a:lnTo>
                  <a:pt x="868" y="72"/>
                </a:lnTo>
                <a:lnTo>
                  <a:pt x="875" y="71"/>
                </a:lnTo>
                <a:lnTo>
                  <a:pt x="883" y="69"/>
                </a:lnTo>
                <a:lnTo>
                  <a:pt x="889" y="67"/>
                </a:lnTo>
                <a:lnTo>
                  <a:pt x="903" y="62"/>
                </a:lnTo>
                <a:lnTo>
                  <a:pt x="917" y="55"/>
                </a:lnTo>
                <a:lnTo>
                  <a:pt x="932" y="50"/>
                </a:lnTo>
                <a:lnTo>
                  <a:pt x="946" y="44"/>
                </a:lnTo>
                <a:lnTo>
                  <a:pt x="953" y="42"/>
                </a:lnTo>
                <a:lnTo>
                  <a:pt x="961" y="40"/>
                </a:lnTo>
                <a:lnTo>
                  <a:pt x="968" y="39"/>
                </a:lnTo>
                <a:lnTo>
                  <a:pt x="975" y="39"/>
                </a:lnTo>
                <a:lnTo>
                  <a:pt x="1012" y="111"/>
                </a:lnTo>
                <a:lnTo>
                  <a:pt x="1020" y="111"/>
                </a:lnTo>
                <a:lnTo>
                  <a:pt x="1026" y="110"/>
                </a:lnTo>
                <a:lnTo>
                  <a:pt x="1034" y="107"/>
                </a:lnTo>
                <a:lnTo>
                  <a:pt x="1041" y="105"/>
                </a:lnTo>
                <a:lnTo>
                  <a:pt x="1055" y="99"/>
                </a:lnTo>
                <a:lnTo>
                  <a:pt x="1068" y="92"/>
                </a:lnTo>
                <a:lnTo>
                  <a:pt x="1082" y="84"/>
                </a:lnTo>
                <a:lnTo>
                  <a:pt x="1095" y="79"/>
                </a:lnTo>
                <a:lnTo>
                  <a:pt x="1103" y="77"/>
                </a:lnTo>
                <a:lnTo>
                  <a:pt x="1109" y="75"/>
                </a:lnTo>
                <a:lnTo>
                  <a:pt x="1116" y="74"/>
                </a:lnTo>
                <a:lnTo>
                  <a:pt x="1124" y="72"/>
                </a:lnTo>
                <a:lnTo>
                  <a:pt x="1155" y="87"/>
                </a:lnTo>
                <a:lnTo>
                  <a:pt x="1191" y="101"/>
                </a:lnTo>
                <a:lnTo>
                  <a:pt x="1229" y="116"/>
                </a:lnTo>
                <a:lnTo>
                  <a:pt x="1269" y="130"/>
                </a:lnTo>
                <a:lnTo>
                  <a:pt x="1306" y="144"/>
                </a:lnTo>
                <a:lnTo>
                  <a:pt x="1339" y="159"/>
                </a:lnTo>
                <a:lnTo>
                  <a:pt x="1354" y="165"/>
                </a:lnTo>
                <a:lnTo>
                  <a:pt x="1367" y="173"/>
                </a:lnTo>
                <a:lnTo>
                  <a:pt x="1378" y="179"/>
                </a:lnTo>
                <a:lnTo>
                  <a:pt x="1386" y="187"/>
                </a:lnTo>
                <a:lnTo>
                  <a:pt x="1423" y="225"/>
                </a:lnTo>
                <a:lnTo>
                  <a:pt x="1423" y="297"/>
                </a:lnTo>
                <a:lnTo>
                  <a:pt x="1462" y="335"/>
                </a:lnTo>
                <a:lnTo>
                  <a:pt x="1470" y="342"/>
                </a:lnTo>
                <a:lnTo>
                  <a:pt x="1481" y="348"/>
                </a:lnTo>
                <a:lnTo>
                  <a:pt x="1493" y="353"/>
                </a:lnTo>
                <a:lnTo>
                  <a:pt x="1507" y="357"/>
                </a:lnTo>
                <a:lnTo>
                  <a:pt x="1524" y="362"/>
                </a:lnTo>
                <a:lnTo>
                  <a:pt x="1540" y="364"/>
                </a:lnTo>
                <a:lnTo>
                  <a:pt x="1559" y="367"/>
                </a:lnTo>
                <a:lnTo>
                  <a:pt x="1577" y="369"/>
                </a:lnTo>
                <a:lnTo>
                  <a:pt x="1615" y="371"/>
                </a:lnTo>
                <a:lnTo>
                  <a:pt x="1654" y="372"/>
                </a:lnTo>
                <a:lnTo>
                  <a:pt x="1689" y="374"/>
                </a:lnTo>
                <a:lnTo>
                  <a:pt x="1721" y="374"/>
                </a:lnTo>
                <a:lnTo>
                  <a:pt x="1735" y="388"/>
                </a:lnTo>
                <a:lnTo>
                  <a:pt x="1747" y="402"/>
                </a:lnTo>
                <a:lnTo>
                  <a:pt x="1759" y="416"/>
                </a:lnTo>
                <a:lnTo>
                  <a:pt x="1771" y="430"/>
                </a:lnTo>
                <a:lnTo>
                  <a:pt x="1791" y="459"/>
                </a:lnTo>
                <a:lnTo>
                  <a:pt x="1809" y="487"/>
                </a:lnTo>
                <a:lnTo>
                  <a:pt x="1826" y="515"/>
                </a:lnTo>
                <a:lnTo>
                  <a:pt x="1841" y="543"/>
                </a:lnTo>
                <a:lnTo>
                  <a:pt x="1855" y="571"/>
                </a:lnTo>
                <a:lnTo>
                  <a:pt x="1869" y="598"/>
                </a:lnTo>
                <a:lnTo>
                  <a:pt x="1797" y="675"/>
                </a:lnTo>
                <a:lnTo>
                  <a:pt x="1869" y="747"/>
                </a:lnTo>
                <a:lnTo>
                  <a:pt x="1887" y="732"/>
                </a:lnTo>
                <a:lnTo>
                  <a:pt x="1911" y="715"/>
                </a:lnTo>
                <a:lnTo>
                  <a:pt x="1938" y="696"/>
                </a:lnTo>
                <a:lnTo>
                  <a:pt x="1969" y="679"/>
                </a:lnTo>
                <a:lnTo>
                  <a:pt x="1985" y="670"/>
                </a:lnTo>
                <a:lnTo>
                  <a:pt x="2001" y="662"/>
                </a:lnTo>
                <a:lnTo>
                  <a:pt x="2018" y="655"/>
                </a:lnTo>
                <a:lnTo>
                  <a:pt x="2034" y="648"/>
                </a:lnTo>
                <a:lnTo>
                  <a:pt x="2049" y="643"/>
                </a:lnTo>
                <a:lnTo>
                  <a:pt x="2066" y="640"/>
                </a:lnTo>
                <a:lnTo>
                  <a:pt x="2080" y="638"/>
                </a:lnTo>
                <a:lnTo>
                  <a:pt x="2094" y="636"/>
                </a:lnTo>
                <a:lnTo>
                  <a:pt x="2116" y="656"/>
                </a:lnTo>
                <a:lnTo>
                  <a:pt x="2137" y="676"/>
                </a:lnTo>
                <a:lnTo>
                  <a:pt x="2158" y="694"/>
                </a:lnTo>
                <a:lnTo>
                  <a:pt x="2180" y="712"/>
                </a:lnTo>
                <a:lnTo>
                  <a:pt x="2203" y="728"/>
                </a:lnTo>
                <a:lnTo>
                  <a:pt x="2225" y="743"/>
                </a:lnTo>
                <a:lnTo>
                  <a:pt x="2249" y="758"/>
                </a:lnTo>
                <a:lnTo>
                  <a:pt x="2273" y="771"/>
                </a:lnTo>
                <a:lnTo>
                  <a:pt x="2298" y="783"/>
                </a:lnTo>
                <a:lnTo>
                  <a:pt x="2324" y="792"/>
                </a:lnTo>
                <a:lnTo>
                  <a:pt x="2351" y="802"/>
                </a:lnTo>
                <a:lnTo>
                  <a:pt x="2380" y="809"/>
                </a:lnTo>
                <a:lnTo>
                  <a:pt x="2409" y="815"/>
                </a:lnTo>
                <a:lnTo>
                  <a:pt x="2441" y="820"/>
                </a:lnTo>
                <a:lnTo>
                  <a:pt x="2474" y="822"/>
                </a:lnTo>
                <a:lnTo>
                  <a:pt x="2508" y="823"/>
                </a:lnTo>
                <a:lnTo>
                  <a:pt x="2524" y="836"/>
                </a:lnTo>
                <a:lnTo>
                  <a:pt x="2539" y="849"/>
                </a:lnTo>
                <a:lnTo>
                  <a:pt x="2558" y="861"/>
                </a:lnTo>
                <a:lnTo>
                  <a:pt x="2576" y="872"/>
                </a:lnTo>
                <a:lnTo>
                  <a:pt x="2597" y="882"/>
                </a:lnTo>
                <a:lnTo>
                  <a:pt x="2618" y="892"/>
                </a:lnTo>
                <a:lnTo>
                  <a:pt x="2639" y="899"/>
                </a:lnTo>
                <a:lnTo>
                  <a:pt x="2662" y="907"/>
                </a:lnTo>
                <a:lnTo>
                  <a:pt x="2685" y="912"/>
                </a:lnTo>
                <a:lnTo>
                  <a:pt x="2708" y="919"/>
                </a:lnTo>
                <a:lnTo>
                  <a:pt x="2732" y="923"/>
                </a:lnTo>
                <a:lnTo>
                  <a:pt x="2755" y="927"/>
                </a:lnTo>
                <a:lnTo>
                  <a:pt x="2778" y="930"/>
                </a:lnTo>
                <a:lnTo>
                  <a:pt x="2801" y="932"/>
                </a:lnTo>
                <a:lnTo>
                  <a:pt x="2823" y="933"/>
                </a:lnTo>
                <a:lnTo>
                  <a:pt x="2844" y="933"/>
                </a:lnTo>
                <a:lnTo>
                  <a:pt x="2844" y="976"/>
                </a:lnTo>
                <a:lnTo>
                  <a:pt x="2843" y="1015"/>
                </a:lnTo>
                <a:lnTo>
                  <a:pt x="2842" y="1053"/>
                </a:lnTo>
                <a:lnTo>
                  <a:pt x="2840" y="1090"/>
                </a:lnTo>
                <a:lnTo>
                  <a:pt x="2837" y="1125"/>
                </a:lnTo>
                <a:lnTo>
                  <a:pt x="2832" y="1159"/>
                </a:lnTo>
                <a:lnTo>
                  <a:pt x="2829" y="1175"/>
                </a:lnTo>
                <a:lnTo>
                  <a:pt x="2825" y="1191"/>
                </a:lnTo>
                <a:lnTo>
                  <a:pt x="2820" y="1206"/>
                </a:lnTo>
                <a:lnTo>
                  <a:pt x="2816" y="1221"/>
                </a:lnTo>
                <a:lnTo>
                  <a:pt x="2811" y="1235"/>
                </a:lnTo>
                <a:lnTo>
                  <a:pt x="2804" y="1251"/>
                </a:lnTo>
                <a:lnTo>
                  <a:pt x="2797" y="1265"/>
                </a:lnTo>
                <a:lnTo>
                  <a:pt x="2789" y="1278"/>
                </a:lnTo>
                <a:lnTo>
                  <a:pt x="2780" y="1291"/>
                </a:lnTo>
                <a:lnTo>
                  <a:pt x="2771" y="1304"/>
                </a:lnTo>
                <a:lnTo>
                  <a:pt x="2760" y="1317"/>
                </a:lnTo>
                <a:lnTo>
                  <a:pt x="2749" y="1330"/>
                </a:lnTo>
                <a:lnTo>
                  <a:pt x="2736" y="1342"/>
                </a:lnTo>
                <a:lnTo>
                  <a:pt x="2723" y="1354"/>
                </a:lnTo>
                <a:lnTo>
                  <a:pt x="2709" y="1366"/>
                </a:lnTo>
                <a:lnTo>
                  <a:pt x="2694" y="1377"/>
                </a:lnTo>
                <a:lnTo>
                  <a:pt x="2676" y="1388"/>
                </a:lnTo>
                <a:lnTo>
                  <a:pt x="2659" y="1399"/>
                </a:lnTo>
                <a:lnTo>
                  <a:pt x="2639" y="1410"/>
                </a:lnTo>
                <a:lnTo>
                  <a:pt x="2620" y="1421"/>
                </a:lnTo>
                <a:lnTo>
                  <a:pt x="2630" y="1442"/>
                </a:lnTo>
                <a:lnTo>
                  <a:pt x="2637" y="1463"/>
                </a:lnTo>
                <a:lnTo>
                  <a:pt x="2643" y="1485"/>
                </a:lnTo>
                <a:lnTo>
                  <a:pt x="2647" y="1506"/>
                </a:lnTo>
                <a:lnTo>
                  <a:pt x="2649" y="1528"/>
                </a:lnTo>
                <a:lnTo>
                  <a:pt x="2650" y="1550"/>
                </a:lnTo>
                <a:lnTo>
                  <a:pt x="2649" y="1570"/>
                </a:lnTo>
                <a:lnTo>
                  <a:pt x="2647" y="1592"/>
                </a:lnTo>
                <a:lnTo>
                  <a:pt x="2643" y="1613"/>
                </a:lnTo>
                <a:lnTo>
                  <a:pt x="2637" y="1634"/>
                </a:lnTo>
                <a:lnTo>
                  <a:pt x="2631" y="1653"/>
                </a:lnTo>
                <a:lnTo>
                  <a:pt x="2623" y="1674"/>
                </a:lnTo>
                <a:lnTo>
                  <a:pt x="2613" y="1694"/>
                </a:lnTo>
                <a:lnTo>
                  <a:pt x="2603" y="1712"/>
                </a:lnTo>
                <a:lnTo>
                  <a:pt x="2591" y="1731"/>
                </a:lnTo>
                <a:lnTo>
                  <a:pt x="2578" y="1748"/>
                </a:lnTo>
                <a:lnTo>
                  <a:pt x="2565" y="1766"/>
                </a:lnTo>
                <a:lnTo>
                  <a:pt x="2551" y="1782"/>
                </a:lnTo>
                <a:lnTo>
                  <a:pt x="2536" y="1798"/>
                </a:lnTo>
                <a:lnTo>
                  <a:pt x="2519" y="1814"/>
                </a:lnTo>
                <a:lnTo>
                  <a:pt x="2502" y="1827"/>
                </a:lnTo>
                <a:lnTo>
                  <a:pt x="2484" y="1841"/>
                </a:lnTo>
                <a:lnTo>
                  <a:pt x="2466" y="1853"/>
                </a:lnTo>
                <a:lnTo>
                  <a:pt x="2447" y="1864"/>
                </a:lnTo>
                <a:lnTo>
                  <a:pt x="2428" y="1874"/>
                </a:lnTo>
                <a:lnTo>
                  <a:pt x="2408" y="1882"/>
                </a:lnTo>
                <a:lnTo>
                  <a:pt x="2389" y="1890"/>
                </a:lnTo>
                <a:lnTo>
                  <a:pt x="2368" y="1896"/>
                </a:lnTo>
                <a:lnTo>
                  <a:pt x="2347" y="1902"/>
                </a:lnTo>
                <a:lnTo>
                  <a:pt x="2326" y="1905"/>
                </a:lnTo>
                <a:lnTo>
                  <a:pt x="2306" y="1907"/>
                </a:lnTo>
                <a:lnTo>
                  <a:pt x="2284" y="1908"/>
                </a:lnTo>
                <a:lnTo>
                  <a:pt x="2285" y="1923"/>
                </a:lnTo>
                <a:lnTo>
                  <a:pt x="2286" y="1937"/>
                </a:lnTo>
                <a:lnTo>
                  <a:pt x="2287" y="1950"/>
                </a:lnTo>
                <a:lnTo>
                  <a:pt x="2289" y="1964"/>
                </a:lnTo>
                <a:lnTo>
                  <a:pt x="2295" y="1990"/>
                </a:lnTo>
                <a:lnTo>
                  <a:pt x="2301" y="2015"/>
                </a:lnTo>
                <a:lnTo>
                  <a:pt x="2308" y="2039"/>
                </a:lnTo>
                <a:lnTo>
                  <a:pt x="2313" y="2060"/>
                </a:lnTo>
                <a:lnTo>
                  <a:pt x="2318" y="2079"/>
                </a:lnTo>
                <a:lnTo>
                  <a:pt x="2319" y="2095"/>
                </a:lnTo>
                <a:lnTo>
                  <a:pt x="2318" y="2110"/>
                </a:lnTo>
                <a:lnTo>
                  <a:pt x="2313" y="2130"/>
                </a:lnTo>
                <a:lnTo>
                  <a:pt x="2308" y="2152"/>
                </a:lnTo>
                <a:lnTo>
                  <a:pt x="2301" y="2176"/>
                </a:lnTo>
                <a:lnTo>
                  <a:pt x="2295" y="2201"/>
                </a:lnTo>
                <a:lnTo>
                  <a:pt x="2289" y="2228"/>
                </a:lnTo>
                <a:lnTo>
                  <a:pt x="2287" y="2242"/>
                </a:lnTo>
                <a:lnTo>
                  <a:pt x="2286" y="2256"/>
                </a:lnTo>
                <a:lnTo>
                  <a:pt x="2285" y="2271"/>
                </a:lnTo>
                <a:lnTo>
                  <a:pt x="2284" y="2285"/>
                </a:lnTo>
                <a:lnTo>
                  <a:pt x="2209" y="2357"/>
                </a:lnTo>
                <a:lnTo>
                  <a:pt x="2170" y="2320"/>
                </a:lnTo>
                <a:lnTo>
                  <a:pt x="2166" y="2320"/>
                </a:lnTo>
                <a:lnTo>
                  <a:pt x="2163" y="2321"/>
                </a:lnTo>
                <a:lnTo>
                  <a:pt x="2157" y="2323"/>
                </a:lnTo>
                <a:lnTo>
                  <a:pt x="2153" y="2326"/>
                </a:lnTo>
                <a:lnTo>
                  <a:pt x="2142" y="2334"/>
                </a:lnTo>
                <a:lnTo>
                  <a:pt x="2131" y="2343"/>
                </a:lnTo>
                <a:lnTo>
                  <a:pt x="2119" y="2355"/>
                </a:lnTo>
                <a:lnTo>
                  <a:pt x="2106" y="2368"/>
                </a:lnTo>
                <a:lnTo>
                  <a:pt x="2094" y="2381"/>
                </a:lnTo>
                <a:lnTo>
                  <a:pt x="2082" y="2395"/>
                </a:lnTo>
                <a:lnTo>
                  <a:pt x="2040" y="2447"/>
                </a:lnTo>
                <a:lnTo>
                  <a:pt x="2022" y="2471"/>
                </a:lnTo>
                <a:lnTo>
                  <a:pt x="2008" y="2471"/>
                </a:lnTo>
                <a:lnTo>
                  <a:pt x="1994" y="2472"/>
                </a:lnTo>
                <a:lnTo>
                  <a:pt x="1980" y="2475"/>
                </a:lnTo>
                <a:lnTo>
                  <a:pt x="1965" y="2477"/>
                </a:lnTo>
                <a:lnTo>
                  <a:pt x="1938" y="2482"/>
                </a:lnTo>
                <a:lnTo>
                  <a:pt x="1912" y="2489"/>
                </a:lnTo>
                <a:lnTo>
                  <a:pt x="1888" y="2495"/>
                </a:lnTo>
                <a:lnTo>
                  <a:pt x="1866" y="2501"/>
                </a:lnTo>
                <a:lnTo>
                  <a:pt x="1848" y="2504"/>
                </a:lnTo>
                <a:lnTo>
                  <a:pt x="1831" y="2506"/>
                </a:lnTo>
                <a:lnTo>
                  <a:pt x="1832" y="2513"/>
                </a:lnTo>
                <a:lnTo>
                  <a:pt x="1833" y="2520"/>
                </a:lnTo>
                <a:lnTo>
                  <a:pt x="1836" y="2527"/>
                </a:lnTo>
                <a:lnTo>
                  <a:pt x="1838" y="2535"/>
                </a:lnTo>
                <a:lnTo>
                  <a:pt x="1843" y="2549"/>
                </a:lnTo>
                <a:lnTo>
                  <a:pt x="1851" y="2563"/>
                </a:lnTo>
                <a:lnTo>
                  <a:pt x="1857" y="2577"/>
                </a:lnTo>
                <a:lnTo>
                  <a:pt x="1864" y="2591"/>
                </a:lnTo>
                <a:lnTo>
                  <a:pt x="1866" y="2599"/>
                </a:lnTo>
                <a:lnTo>
                  <a:pt x="1868" y="2606"/>
                </a:lnTo>
                <a:lnTo>
                  <a:pt x="1869" y="2613"/>
                </a:lnTo>
                <a:lnTo>
                  <a:pt x="1869" y="2620"/>
                </a:lnTo>
                <a:lnTo>
                  <a:pt x="1855" y="2621"/>
                </a:lnTo>
                <a:lnTo>
                  <a:pt x="1841" y="2622"/>
                </a:lnTo>
                <a:lnTo>
                  <a:pt x="1825" y="2624"/>
                </a:lnTo>
                <a:lnTo>
                  <a:pt x="1808" y="2626"/>
                </a:lnTo>
                <a:lnTo>
                  <a:pt x="1775" y="2634"/>
                </a:lnTo>
                <a:lnTo>
                  <a:pt x="1740" y="2644"/>
                </a:lnTo>
                <a:lnTo>
                  <a:pt x="1705" y="2655"/>
                </a:lnTo>
                <a:lnTo>
                  <a:pt x="1671" y="2667"/>
                </a:lnTo>
                <a:lnTo>
                  <a:pt x="1639" y="2680"/>
                </a:lnTo>
                <a:lnTo>
                  <a:pt x="1611" y="2693"/>
                </a:lnTo>
                <a:lnTo>
                  <a:pt x="1618" y="2693"/>
                </a:lnTo>
                <a:lnTo>
                  <a:pt x="1624" y="2694"/>
                </a:lnTo>
                <a:lnTo>
                  <a:pt x="1631" y="2696"/>
                </a:lnTo>
                <a:lnTo>
                  <a:pt x="1637" y="2698"/>
                </a:lnTo>
                <a:lnTo>
                  <a:pt x="1650" y="2705"/>
                </a:lnTo>
                <a:lnTo>
                  <a:pt x="1664" y="2711"/>
                </a:lnTo>
                <a:lnTo>
                  <a:pt x="1679" y="2719"/>
                </a:lnTo>
                <a:lnTo>
                  <a:pt x="1693" y="2724"/>
                </a:lnTo>
                <a:lnTo>
                  <a:pt x="1699" y="2727"/>
                </a:lnTo>
                <a:lnTo>
                  <a:pt x="1707" y="2729"/>
                </a:lnTo>
                <a:lnTo>
                  <a:pt x="1713" y="2730"/>
                </a:lnTo>
                <a:lnTo>
                  <a:pt x="1721" y="2731"/>
                </a:lnTo>
                <a:lnTo>
                  <a:pt x="1645" y="2806"/>
                </a:lnTo>
                <a:lnTo>
                  <a:pt x="1651" y="2820"/>
                </a:lnTo>
                <a:lnTo>
                  <a:pt x="1656" y="2835"/>
                </a:lnTo>
                <a:lnTo>
                  <a:pt x="1659" y="2850"/>
                </a:lnTo>
                <a:lnTo>
                  <a:pt x="1661" y="2864"/>
                </a:lnTo>
                <a:lnTo>
                  <a:pt x="1662" y="2878"/>
                </a:lnTo>
                <a:lnTo>
                  <a:pt x="1662" y="2894"/>
                </a:lnTo>
                <a:lnTo>
                  <a:pt x="1661" y="2908"/>
                </a:lnTo>
                <a:lnTo>
                  <a:pt x="1659" y="2924"/>
                </a:lnTo>
                <a:lnTo>
                  <a:pt x="1655" y="2956"/>
                </a:lnTo>
                <a:lnTo>
                  <a:pt x="1650" y="2991"/>
                </a:lnTo>
                <a:lnTo>
                  <a:pt x="1648" y="3009"/>
                </a:lnTo>
                <a:lnTo>
                  <a:pt x="1647" y="3029"/>
                </a:lnTo>
                <a:lnTo>
                  <a:pt x="1646" y="3048"/>
                </a:lnTo>
                <a:lnTo>
                  <a:pt x="1645" y="3069"/>
                </a:lnTo>
                <a:lnTo>
                  <a:pt x="1721" y="3146"/>
                </a:lnTo>
                <a:lnTo>
                  <a:pt x="1721" y="3218"/>
                </a:lnTo>
                <a:lnTo>
                  <a:pt x="1645" y="3294"/>
                </a:lnTo>
                <a:lnTo>
                  <a:pt x="1646" y="3307"/>
                </a:lnTo>
                <a:lnTo>
                  <a:pt x="1647" y="3318"/>
                </a:lnTo>
                <a:lnTo>
                  <a:pt x="1648" y="3328"/>
                </a:lnTo>
                <a:lnTo>
                  <a:pt x="1650" y="3336"/>
                </a:lnTo>
                <a:lnTo>
                  <a:pt x="1654" y="3348"/>
                </a:lnTo>
                <a:lnTo>
                  <a:pt x="1655" y="3357"/>
                </a:lnTo>
                <a:lnTo>
                  <a:pt x="1655" y="3360"/>
                </a:lnTo>
                <a:lnTo>
                  <a:pt x="1654" y="3363"/>
                </a:lnTo>
                <a:lnTo>
                  <a:pt x="1650" y="3365"/>
                </a:lnTo>
                <a:lnTo>
                  <a:pt x="1647" y="3366"/>
                </a:lnTo>
                <a:lnTo>
                  <a:pt x="1633" y="3366"/>
                </a:lnTo>
                <a:lnTo>
                  <a:pt x="1611" y="3367"/>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Tree>
  </p:cSld>
  <p:clrMapOvr>
    <a:masterClrMapping/>
  </p:clrMapOvr>
  <p:transition advTm="1000"/>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6450" name="Picture 2" descr="Farm to Blue Silo"/>
          <p:cNvPicPr>
            <a:picLocks noChangeAspect="1" noChangeArrowheads="1"/>
          </p:cNvPicPr>
          <p:nvPr/>
        </p:nvPicPr>
        <p:blipFill>
          <a:blip r:embed="rId2" cstate="print"/>
          <a:srcRect/>
          <a:stretch>
            <a:fillRect/>
          </a:stretch>
        </p:blipFill>
        <p:spPr bwMode="auto">
          <a:xfrm>
            <a:off x="0" y="0"/>
            <a:ext cx="9140825" cy="6067425"/>
          </a:xfrm>
          <a:prstGeom prst="rect">
            <a:avLst/>
          </a:prstGeom>
          <a:noFill/>
        </p:spPr>
      </p:pic>
      <p:sp>
        <p:nvSpPr>
          <p:cNvPr id="616451" name="WordArt 3"/>
          <p:cNvSpPr>
            <a:spLocks noChangeArrowheads="1" noChangeShapeType="1" noTextEdit="1"/>
          </p:cNvSpPr>
          <p:nvPr/>
        </p:nvSpPr>
        <p:spPr bwMode="auto">
          <a:xfrm>
            <a:off x="2895600" y="6210300"/>
            <a:ext cx="3505200" cy="495300"/>
          </a:xfrm>
          <a:prstGeom prst="rect">
            <a:avLst/>
          </a:prstGeom>
        </p:spPr>
        <p:txBody>
          <a:bodyPr wrap="none" fromWordArt="1">
            <a:prstTxWarp prst="textFadeUp">
              <a:avLst>
                <a:gd name="adj" fmla="val 9991"/>
              </a:avLst>
            </a:prstTxWarp>
          </a:bodyPr>
          <a:lstStyle/>
          <a:p>
            <a:pPr algn="ctr"/>
            <a:r>
              <a:rPr lang="en-US" sz="3600" kern="10" dirty="0">
                <a:ln w="12700">
                  <a:noFill/>
                  <a:round/>
                  <a:headEnd/>
                  <a:tailEnd/>
                </a:ln>
                <a:gradFill rotWithShape="0">
                  <a:gsLst>
                    <a:gs pos="0">
                      <a:srgbClr val="520402"/>
                    </a:gs>
                    <a:gs pos="100000">
                      <a:srgbClr val="FFCC00"/>
                    </a:gs>
                  </a:gsLst>
                  <a:lin ang="5400000" scaled="1"/>
                </a:gradFill>
                <a:effectLst>
                  <a:outerShdw dist="35921" dir="2700000" sy="50000" rotWithShape="0">
                    <a:srgbClr val="875B0D">
                      <a:alpha val="70000"/>
                    </a:srgbClr>
                  </a:outerShdw>
                </a:effectLst>
                <a:latin typeface="Arial Black"/>
              </a:rPr>
              <a:t>Moral Silos</a:t>
            </a:r>
          </a:p>
        </p:txBody>
      </p:sp>
      <p:sp>
        <p:nvSpPr>
          <p:cNvPr id="5" name="Rectangle 4"/>
          <p:cNvSpPr/>
          <p:nvPr/>
        </p:nvSpPr>
        <p:spPr>
          <a:xfrm rot="181530">
            <a:off x="1197664" y="4112997"/>
            <a:ext cx="704245" cy="135712"/>
          </a:xfrm>
          <a:prstGeom prst="rect">
            <a:avLst/>
          </a:prstGeom>
          <a:noFill/>
        </p:spPr>
        <p:txBody>
          <a:bodyPr wrap="none" lIns="91440" tIns="45720" rIns="91440" bIns="45720">
            <a:prstTxWarp prst="textPlain">
              <a:avLst/>
            </a:prstTxWarp>
            <a:spAutoFit/>
          </a:bodyPr>
          <a:lstStyle/>
          <a:p>
            <a:pPr algn="ctr"/>
            <a:r>
              <a:rPr lang="en-US" b="1" cap="none" spc="0" dirty="0" smtClean="0">
                <a:ln w="12700">
                  <a:solidFill>
                    <a:schemeClr val="bg1"/>
                  </a:solidFill>
                  <a:prstDash val="solid"/>
                </a:ln>
                <a:solidFill>
                  <a:schemeClr val="bg1"/>
                </a:solidFill>
                <a:effectLst>
                  <a:outerShdw blurRad="41275" dist="20320" dir="1800000" algn="tl" rotWithShape="0">
                    <a:srgbClr val="000000">
                      <a:alpha val="40000"/>
                    </a:srgbClr>
                  </a:outerShdw>
                </a:effectLst>
                <a:latin typeface="+mn-lt"/>
              </a:rPr>
              <a:t>Faith</a:t>
            </a:r>
            <a:endParaRPr lang="en-US" b="1" cap="none" spc="0" dirty="0">
              <a:ln w="12700">
                <a:solidFill>
                  <a:schemeClr val="bg1"/>
                </a:solidFill>
                <a:prstDash val="solid"/>
              </a:ln>
              <a:solidFill>
                <a:schemeClr val="bg1"/>
              </a:solidFill>
              <a:effectLst>
                <a:outerShdw blurRad="41275" dist="20320" dir="1800000" algn="tl" rotWithShape="0">
                  <a:srgbClr val="000000">
                    <a:alpha val="40000"/>
                  </a:srgbClr>
                </a:outerShdw>
              </a:effectLst>
              <a:latin typeface="+mn-lt"/>
            </a:endParaRPr>
          </a:p>
        </p:txBody>
      </p:sp>
    </p:spTree>
  </p:cSld>
  <p:clrMapOvr>
    <a:masterClrMapping/>
  </p:clrMapOvr>
  <p:transition advClick="0" advTm="1000"/>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7474" name="Picture 2" descr="Farm Rainbow Silos"/>
          <p:cNvPicPr>
            <a:picLocks noChangeAspect="1" noChangeArrowheads="1"/>
          </p:cNvPicPr>
          <p:nvPr/>
        </p:nvPicPr>
        <p:blipFill>
          <a:blip r:embed="rId2" cstate="print"/>
          <a:srcRect/>
          <a:stretch>
            <a:fillRect/>
          </a:stretch>
        </p:blipFill>
        <p:spPr bwMode="auto">
          <a:xfrm>
            <a:off x="0" y="0"/>
            <a:ext cx="9140825" cy="6067425"/>
          </a:xfrm>
          <a:prstGeom prst="rect">
            <a:avLst/>
          </a:prstGeom>
          <a:noFill/>
        </p:spPr>
      </p:pic>
      <p:sp>
        <p:nvSpPr>
          <p:cNvPr id="617475" name="WordArt 3"/>
          <p:cNvSpPr>
            <a:spLocks noChangeArrowheads="1" noChangeShapeType="1" noTextEdit="1"/>
          </p:cNvSpPr>
          <p:nvPr/>
        </p:nvSpPr>
        <p:spPr bwMode="auto">
          <a:xfrm>
            <a:off x="2895600" y="6210300"/>
            <a:ext cx="3505200" cy="495300"/>
          </a:xfrm>
          <a:prstGeom prst="rect">
            <a:avLst/>
          </a:prstGeom>
        </p:spPr>
        <p:txBody>
          <a:bodyPr wrap="none" fromWordArt="1">
            <a:prstTxWarp prst="textFadeUp">
              <a:avLst>
                <a:gd name="adj" fmla="val 9991"/>
              </a:avLst>
            </a:prstTxWarp>
          </a:bodyPr>
          <a:lstStyle/>
          <a:p>
            <a:pPr algn="ctr"/>
            <a:r>
              <a:rPr lang="en-US" sz="3600" kern="10" dirty="0">
                <a:ln w="12700">
                  <a:noFill/>
                  <a:round/>
                  <a:headEnd/>
                  <a:tailEnd/>
                </a:ln>
                <a:gradFill rotWithShape="0">
                  <a:gsLst>
                    <a:gs pos="0">
                      <a:srgbClr val="520402"/>
                    </a:gs>
                    <a:gs pos="100000">
                      <a:srgbClr val="FFCC00"/>
                    </a:gs>
                  </a:gsLst>
                  <a:lin ang="5400000" scaled="1"/>
                </a:gradFill>
                <a:effectLst>
                  <a:outerShdw dist="35921" dir="2700000" sy="50000" rotWithShape="0">
                    <a:srgbClr val="875B0D">
                      <a:alpha val="70000"/>
                    </a:srgbClr>
                  </a:outerShdw>
                </a:effectLst>
                <a:latin typeface="Arial Black"/>
              </a:rPr>
              <a:t>Moral Silos</a:t>
            </a:r>
          </a:p>
        </p:txBody>
      </p:sp>
      <p:sp>
        <p:nvSpPr>
          <p:cNvPr id="617476" name="Text Box 4"/>
          <p:cNvSpPr txBox="1">
            <a:spLocks noChangeArrowheads="1"/>
          </p:cNvSpPr>
          <p:nvPr/>
        </p:nvSpPr>
        <p:spPr bwMode="auto">
          <a:xfrm rot="-5400000">
            <a:off x="2114056" y="4134744"/>
            <a:ext cx="889987" cy="307777"/>
          </a:xfrm>
          <a:prstGeom prst="rect">
            <a:avLst/>
          </a:prstGeom>
          <a:noFill/>
          <a:ln w="9525">
            <a:noFill/>
            <a:miter lim="800000"/>
            <a:headEnd/>
            <a:tailEnd/>
          </a:ln>
          <a:effectLst/>
        </p:spPr>
        <p:txBody>
          <a:bodyPr wrap="none">
            <a:spAutoFit/>
          </a:bodyPr>
          <a:lstStyle/>
          <a:p>
            <a:r>
              <a:rPr lang="en-US" sz="1400" b="1" dirty="0" smtClean="0">
                <a:solidFill>
                  <a:srgbClr val="FFFFFF"/>
                </a:solidFill>
                <a:latin typeface="+mn-lt"/>
              </a:rPr>
              <a:t>Religion</a:t>
            </a:r>
            <a:endParaRPr lang="en-US" sz="1400" b="1" dirty="0">
              <a:solidFill>
                <a:srgbClr val="FFFFFF"/>
              </a:solidFill>
              <a:latin typeface="+mn-lt"/>
            </a:endParaRPr>
          </a:p>
        </p:txBody>
      </p:sp>
      <p:sp>
        <p:nvSpPr>
          <p:cNvPr id="617477" name="Text Box 5"/>
          <p:cNvSpPr txBox="1">
            <a:spLocks noChangeArrowheads="1"/>
          </p:cNvSpPr>
          <p:nvPr/>
        </p:nvSpPr>
        <p:spPr bwMode="auto">
          <a:xfrm rot="-5400000">
            <a:off x="2486025" y="4121150"/>
            <a:ext cx="774700" cy="304800"/>
          </a:xfrm>
          <a:prstGeom prst="rect">
            <a:avLst/>
          </a:prstGeom>
          <a:noFill/>
          <a:ln w="9525">
            <a:noFill/>
            <a:miter lim="800000"/>
            <a:headEnd/>
            <a:tailEnd/>
          </a:ln>
          <a:effectLst/>
        </p:spPr>
        <p:txBody>
          <a:bodyPr wrap="none">
            <a:spAutoFit/>
          </a:bodyPr>
          <a:lstStyle/>
          <a:p>
            <a:r>
              <a:rPr lang="en-US" sz="1400" b="1" dirty="0">
                <a:solidFill>
                  <a:srgbClr val="FFFFFF"/>
                </a:solidFill>
                <a:latin typeface="+mn-lt"/>
              </a:rPr>
              <a:t>School</a:t>
            </a:r>
          </a:p>
        </p:txBody>
      </p:sp>
      <p:sp>
        <p:nvSpPr>
          <p:cNvPr id="617478" name="Text Box 6"/>
          <p:cNvSpPr txBox="1">
            <a:spLocks noChangeArrowheads="1"/>
          </p:cNvSpPr>
          <p:nvPr/>
        </p:nvSpPr>
        <p:spPr bwMode="auto">
          <a:xfrm rot="-5400000">
            <a:off x="2934494" y="4093369"/>
            <a:ext cx="500062" cy="304800"/>
          </a:xfrm>
          <a:prstGeom prst="rect">
            <a:avLst/>
          </a:prstGeom>
          <a:noFill/>
          <a:ln w="9525">
            <a:noFill/>
            <a:miter lim="800000"/>
            <a:headEnd/>
            <a:tailEnd/>
          </a:ln>
          <a:effectLst/>
        </p:spPr>
        <p:txBody>
          <a:bodyPr wrap="none">
            <a:spAutoFit/>
          </a:bodyPr>
          <a:lstStyle/>
          <a:p>
            <a:r>
              <a:rPr lang="en-US" sz="1400" b="1" dirty="0">
                <a:solidFill>
                  <a:srgbClr val="FFFFFF"/>
                </a:solidFill>
                <a:latin typeface="+mn-lt"/>
              </a:rPr>
              <a:t>Sex</a:t>
            </a:r>
          </a:p>
        </p:txBody>
      </p:sp>
      <p:sp>
        <p:nvSpPr>
          <p:cNvPr id="617479" name="Text Box 7"/>
          <p:cNvSpPr txBox="1">
            <a:spLocks noChangeArrowheads="1"/>
          </p:cNvSpPr>
          <p:nvPr/>
        </p:nvSpPr>
        <p:spPr bwMode="auto">
          <a:xfrm rot="-5400000">
            <a:off x="3117056" y="4123532"/>
            <a:ext cx="744537" cy="304800"/>
          </a:xfrm>
          <a:prstGeom prst="rect">
            <a:avLst/>
          </a:prstGeom>
          <a:noFill/>
          <a:ln w="9525">
            <a:noFill/>
            <a:miter lim="800000"/>
            <a:headEnd/>
            <a:tailEnd/>
          </a:ln>
          <a:effectLst/>
        </p:spPr>
        <p:txBody>
          <a:bodyPr wrap="none">
            <a:spAutoFit/>
          </a:bodyPr>
          <a:lstStyle/>
          <a:p>
            <a:r>
              <a:rPr lang="en-US" sz="1400" b="1" dirty="0">
                <a:solidFill>
                  <a:srgbClr val="FFFFFF"/>
                </a:solidFill>
                <a:latin typeface="+mn-lt"/>
              </a:rPr>
              <a:t>Money</a:t>
            </a:r>
          </a:p>
        </p:txBody>
      </p:sp>
      <p:sp>
        <p:nvSpPr>
          <p:cNvPr id="11" name="Text Box 7"/>
          <p:cNvSpPr txBox="1">
            <a:spLocks noChangeArrowheads="1"/>
          </p:cNvSpPr>
          <p:nvPr/>
        </p:nvSpPr>
        <p:spPr bwMode="auto">
          <a:xfrm rot="-5400000">
            <a:off x="3474244" y="4129981"/>
            <a:ext cx="630237" cy="307777"/>
          </a:xfrm>
          <a:prstGeom prst="rect">
            <a:avLst/>
          </a:prstGeom>
          <a:noFill/>
          <a:ln w="9525">
            <a:noFill/>
            <a:miter lim="800000"/>
            <a:headEnd/>
            <a:tailEnd/>
          </a:ln>
          <a:effectLst/>
        </p:spPr>
        <p:txBody>
          <a:bodyPr wrap="none">
            <a:spAutoFit/>
          </a:bodyPr>
          <a:lstStyle/>
          <a:p>
            <a:r>
              <a:rPr lang="en-US" sz="1400" b="1" dirty="0" smtClean="0">
                <a:solidFill>
                  <a:schemeClr val="bg1"/>
                </a:solidFill>
                <a:latin typeface="+mn-lt"/>
              </a:rPr>
              <a:t>Work</a:t>
            </a:r>
            <a:endParaRPr lang="en-US" sz="1400" b="1" dirty="0">
              <a:solidFill>
                <a:schemeClr val="bg1"/>
              </a:solidFill>
              <a:latin typeface="+mn-lt"/>
            </a:endParaRPr>
          </a:p>
        </p:txBody>
      </p:sp>
      <p:sp>
        <p:nvSpPr>
          <p:cNvPr id="12" name="Text Box 8"/>
          <p:cNvSpPr txBox="1">
            <a:spLocks noChangeArrowheads="1"/>
          </p:cNvSpPr>
          <p:nvPr/>
        </p:nvSpPr>
        <p:spPr bwMode="auto">
          <a:xfrm rot="-5400000">
            <a:off x="3713889" y="4179987"/>
            <a:ext cx="801823" cy="307777"/>
          </a:xfrm>
          <a:prstGeom prst="rect">
            <a:avLst/>
          </a:prstGeom>
          <a:noFill/>
          <a:ln w="9525">
            <a:noFill/>
            <a:miter lim="800000"/>
            <a:headEnd/>
            <a:tailEnd/>
          </a:ln>
          <a:effectLst/>
        </p:spPr>
        <p:txBody>
          <a:bodyPr wrap="none">
            <a:spAutoFit/>
          </a:bodyPr>
          <a:lstStyle/>
          <a:p>
            <a:r>
              <a:rPr lang="en-US" sz="1400" b="1" dirty="0" smtClean="0">
                <a:solidFill>
                  <a:schemeClr val="bg1"/>
                </a:solidFill>
                <a:latin typeface="+mn-lt"/>
              </a:rPr>
              <a:t>Driving</a:t>
            </a:r>
            <a:endParaRPr lang="en-US" sz="1400" b="1" dirty="0">
              <a:solidFill>
                <a:schemeClr val="bg1"/>
              </a:solidFill>
              <a:latin typeface="+mn-lt"/>
            </a:endParaRPr>
          </a:p>
        </p:txBody>
      </p:sp>
      <p:sp>
        <p:nvSpPr>
          <p:cNvPr id="13" name="Rectangle 12"/>
          <p:cNvSpPr/>
          <p:nvPr/>
        </p:nvSpPr>
        <p:spPr>
          <a:xfrm rot="181530">
            <a:off x="1197664" y="4112997"/>
            <a:ext cx="704245" cy="135712"/>
          </a:xfrm>
          <a:prstGeom prst="rect">
            <a:avLst/>
          </a:prstGeom>
          <a:noFill/>
        </p:spPr>
        <p:txBody>
          <a:bodyPr wrap="none" lIns="91440" tIns="45720" rIns="91440" bIns="45720">
            <a:prstTxWarp prst="textPlain">
              <a:avLst/>
            </a:prstTxWarp>
            <a:spAutoFit/>
          </a:bodyPr>
          <a:lstStyle/>
          <a:p>
            <a:pPr algn="ctr"/>
            <a:r>
              <a:rPr lang="en-US" b="1" cap="none" spc="0" dirty="0" smtClean="0">
                <a:ln w="12700">
                  <a:solidFill>
                    <a:schemeClr val="bg1"/>
                  </a:solidFill>
                  <a:prstDash val="solid"/>
                </a:ln>
                <a:solidFill>
                  <a:schemeClr val="bg1"/>
                </a:solidFill>
                <a:effectLst>
                  <a:outerShdw blurRad="41275" dist="20320" dir="1800000" algn="tl" rotWithShape="0">
                    <a:srgbClr val="000000">
                      <a:alpha val="40000"/>
                    </a:srgbClr>
                  </a:outerShdw>
                </a:effectLst>
                <a:latin typeface="+mn-lt"/>
              </a:rPr>
              <a:t>Faith</a:t>
            </a:r>
            <a:endParaRPr lang="en-US" b="1" cap="none" spc="0" dirty="0">
              <a:ln w="12700">
                <a:solidFill>
                  <a:schemeClr val="bg1"/>
                </a:solidFill>
                <a:prstDash val="solid"/>
              </a:ln>
              <a:solidFill>
                <a:schemeClr val="bg1"/>
              </a:solidFill>
              <a:effectLst>
                <a:outerShdw blurRad="41275" dist="20320" dir="1800000" algn="tl" rotWithShape="0">
                  <a:srgbClr val="000000">
                    <a:alpha val="40000"/>
                  </a:srgbClr>
                </a:outerShdw>
              </a:effectLst>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617476"/>
                                        </p:tgtEl>
                                        <p:attrNameLst>
                                          <p:attrName>style.visibility</p:attrName>
                                        </p:attrNameLst>
                                      </p:cBhvr>
                                      <p:to>
                                        <p:strVal val="visible"/>
                                      </p:to>
                                    </p:set>
                                    <p:anim calcmode="discrete" valueType="clr">
                                      <p:cBhvr override="childStyle">
                                        <p:cTn id="7" dur="80"/>
                                        <p:tgtEl>
                                          <p:spTgt spid="61747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17476"/>
                                        </p:tgtEl>
                                        <p:attrNameLst>
                                          <p:attrName>fillcolor</p:attrName>
                                        </p:attrNameLst>
                                      </p:cBhvr>
                                      <p:tavLst>
                                        <p:tav tm="0">
                                          <p:val>
                                            <p:clrVal>
                                              <a:schemeClr val="accent2"/>
                                            </p:clrVal>
                                          </p:val>
                                        </p:tav>
                                        <p:tav tm="50000">
                                          <p:val>
                                            <p:clrVal>
                                              <a:schemeClr val="hlink"/>
                                            </p:clrVal>
                                          </p:val>
                                        </p:tav>
                                      </p:tavLst>
                                    </p:anim>
                                    <p:set>
                                      <p:cBhvr>
                                        <p:cTn id="9" dur="80"/>
                                        <p:tgtEl>
                                          <p:spTgt spid="617476"/>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617477"/>
                                        </p:tgtEl>
                                        <p:attrNameLst>
                                          <p:attrName>style.visibility</p:attrName>
                                        </p:attrNameLst>
                                      </p:cBhvr>
                                      <p:to>
                                        <p:strVal val="visible"/>
                                      </p:to>
                                    </p:set>
                                    <p:anim calcmode="discrete" valueType="clr">
                                      <p:cBhvr override="childStyle">
                                        <p:cTn id="14" dur="80"/>
                                        <p:tgtEl>
                                          <p:spTgt spid="617477"/>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617477"/>
                                        </p:tgtEl>
                                        <p:attrNameLst>
                                          <p:attrName>fillcolor</p:attrName>
                                        </p:attrNameLst>
                                      </p:cBhvr>
                                      <p:tavLst>
                                        <p:tav tm="0">
                                          <p:val>
                                            <p:clrVal>
                                              <a:schemeClr val="accent2"/>
                                            </p:clrVal>
                                          </p:val>
                                        </p:tav>
                                        <p:tav tm="50000">
                                          <p:val>
                                            <p:clrVal>
                                              <a:schemeClr val="hlink"/>
                                            </p:clrVal>
                                          </p:val>
                                        </p:tav>
                                      </p:tavLst>
                                    </p:anim>
                                    <p:set>
                                      <p:cBhvr>
                                        <p:cTn id="16" dur="80"/>
                                        <p:tgtEl>
                                          <p:spTgt spid="617477"/>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617478"/>
                                        </p:tgtEl>
                                        <p:attrNameLst>
                                          <p:attrName>style.visibility</p:attrName>
                                        </p:attrNameLst>
                                      </p:cBhvr>
                                      <p:to>
                                        <p:strVal val="visible"/>
                                      </p:to>
                                    </p:set>
                                    <p:anim calcmode="discrete" valueType="clr">
                                      <p:cBhvr override="childStyle">
                                        <p:cTn id="21" dur="80"/>
                                        <p:tgtEl>
                                          <p:spTgt spid="617478"/>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617478"/>
                                        </p:tgtEl>
                                        <p:attrNameLst>
                                          <p:attrName>fillcolor</p:attrName>
                                        </p:attrNameLst>
                                      </p:cBhvr>
                                      <p:tavLst>
                                        <p:tav tm="0">
                                          <p:val>
                                            <p:clrVal>
                                              <a:schemeClr val="accent2"/>
                                            </p:clrVal>
                                          </p:val>
                                        </p:tav>
                                        <p:tav tm="50000">
                                          <p:val>
                                            <p:clrVal>
                                              <a:schemeClr val="hlink"/>
                                            </p:clrVal>
                                          </p:val>
                                        </p:tav>
                                      </p:tavLst>
                                    </p:anim>
                                    <p:set>
                                      <p:cBhvr>
                                        <p:cTn id="23" dur="80"/>
                                        <p:tgtEl>
                                          <p:spTgt spid="617478"/>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617479"/>
                                        </p:tgtEl>
                                        <p:attrNameLst>
                                          <p:attrName>style.visibility</p:attrName>
                                        </p:attrNameLst>
                                      </p:cBhvr>
                                      <p:to>
                                        <p:strVal val="visible"/>
                                      </p:to>
                                    </p:set>
                                    <p:anim calcmode="discrete" valueType="clr">
                                      <p:cBhvr override="childStyle">
                                        <p:cTn id="28" dur="80"/>
                                        <p:tgtEl>
                                          <p:spTgt spid="617479"/>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617479"/>
                                        </p:tgtEl>
                                        <p:attrNameLst>
                                          <p:attrName>fillcolor</p:attrName>
                                        </p:attrNameLst>
                                      </p:cBhvr>
                                      <p:tavLst>
                                        <p:tav tm="0">
                                          <p:val>
                                            <p:clrVal>
                                              <a:schemeClr val="accent2"/>
                                            </p:clrVal>
                                          </p:val>
                                        </p:tav>
                                        <p:tav tm="50000">
                                          <p:val>
                                            <p:clrVal>
                                              <a:schemeClr val="hlink"/>
                                            </p:clrVal>
                                          </p:val>
                                        </p:tav>
                                      </p:tavLst>
                                    </p:anim>
                                    <p:set>
                                      <p:cBhvr>
                                        <p:cTn id="30" dur="80"/>
                                        <p:tgtEl>
                                          <p:spTgt spid="617479"/>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down)">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down)">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476" grpId="0"/>
      <p:bldP spid="617477" grpId="0"/>
      <p:bldP spid="617478" grpId="0"/>
      <p:bldP spid="617479" grpId="0"/>
      <p:bldP spid="11" grpId="0"/>
      <p:bldP spid="12" grpId="0"/>
    </p:bld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618498" name="Object 2"/>
          <p:cNvGraphicFramePr>
            <a:graphicFrameLocks noChangeAspect="1"/>
          </p:cNvGraphicFramePr>
          <p:nvPr/>
        </p:nvGraphicFramePr>
        <p:xfrm>
          <a:off x="0" y="0"/>
          <a:ext cx="9140825" cy="6067425"/>
        </p:xfrm>
        <a:graphic>
          <a:graphicData uri="http://schemas.openxmlformats.org/presentationml/2006/ole">
            <mc:AlternateContent xmlns:mc="http://schemas.openxmlformats.org/markup-compatibility/2006">
              <mc:Choice xmlns:v="urn:schemas-microsoft-com:vml" Requires="v">
                <p:oleObj spid="_x0000_s129031" name="PHOTO-PAINT" r:id="rId3" imgW="12397762" imgH="8229014" progId="CorelPHOTOPAINT.Image.14">
                  <p:embed/>
                </p:oleObj>
              </mc:Choice>
              <mc:Fallback>
                <p:oleObj name="PHOTO-PAINT" r:id="rId3" imgW="12397762" imgH="8229014" progId="CorelPHOTOPAINT.Image.14">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0825" cy="606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sp>
        <p:nvSpPr>
          <p:cNvPr id="618499" name="Text Box 3"/>
          <p:cNvSpPr txBox="1">
            <a:spLocks noChangeArrowheads="1"/>
          </p:cNvSpPr>
          <p:nvPr/>
        </p:nvSpPr>
        <p:spPr bwMode="auto">
          <a:xfrm rot="-5400000">
            <a:off x="2114056" y="4134744"/>
            <a:ext cx="889987" cy="307777"/>
          </a:xfrm>
          <a:prstGeom prst="rect">
            <a:avLst/>
          </a:prstGeom>
          <a:noFill/>
          <a:ln w="9525">
            <a:noFill/>
            <a:miter lim="800000"/>
            <a:headEnd/>
            <a:tailEnd/>
          </a:ln>
          <a:effectLst/>
        </p:spPr>
        <p:txBody>
          <a:bodyPr wrap="none">
            <a:spAutoFit/>
          </a:bodyPr>
          <a:lstStyle/>
          <a:p>
            <a:r>
              <a:rPr lang="en-US" sz="1400" b="1" dirty="0" smtClean="0">
                <a:solidFill>
                  <a:schemeClr val="bg1">
                    <a:lumMod val="65000"/>
                  </a:schemeClr>
                </a:solidFill>
                <a:latin typeface="+mn-lt"/>
              </a:rPr>
              <a:t>Religion</a:t>
            </a:r>
            <a:endParaRPr lang="en-US" sz="1400" b="1" dirty="0">
              <a:solidFill>
                <a:schemeClr val="bg1">
                  <a:lumMod val="65000"/>
                </a:schemeClr>
              </a:solidFill>
              <a:latin typeface="+mn-lt"/>
            </a:endParaRPr>
          </a:p>
        </p:txBody>
      </p:sp>
      <p:sp>
        <p:nvSpPr>
          <p:cNvPr id="618500" name="Text Box 4"/>
          <p:cNvSpPr txBox="1">
            <a:spLocks noChangeArrowheads="1"/>
          </p:cNvSpPr>
          <p:nvPr/>
        </p:nvSpPr>
        <p:spPr bwMode="auto">
          <a:xfrm rot="-5400000">
            <a:off x="2486025" y="4121150"/>
            <a:ext cx="774700" cy="304800"/>
          </a:xfrm>
          <a:prstGeom prst="rect">
            <a:avLst/>
          </a:prstGeom>
          <a:noFill/>
          <a:ln w="9525">
            <a:noFill/>
            <a:miter lim="800000"/>
            <a:headEnd/>
            <a:tailEnd/>
          </a:ln>
          <a:effectLst/>
        </p:spPr>
        <p:txBody>
          <a:bodyPr wrap="none">
            <a:spAutoFit/>
          </a:bodyPr>
          <a:lstStyle/>
          <a:p>
            <a:r>
              <a:rPr lang="en-US" sz="1400" b="1" dirty="0">
                <a:solidFill>
                  <a:schemeClr val="bg1">
                    <a:lumMod val="65000"/>
                  </a:schemeClr>
                </a:solidFill>
                <a:latin typeface="+mn-lt"/>
              </a:rPr>
              <a:t>School</a:t>
            </a:r>
          </a:p>
        </p:txBody>
      </p:sp>
      <p:sp>
        <p:nvSpPr>
          <p:cNvPr id="618501" name="Text Box 5"/>
          <p:cNvSpPr txBox="1">
            <a:spLocks noChangeArrowheads="1"/>
          </p:cNvSpPr>
          <p:nvPr/>
        </p:nvSpPr>
        <p:spPr bwMode="auto">
          <a:xfrm rot="-5400000">
            <a:off x="2934494" y="4093369"/>
            <a:ext cx="500062" cy="304800"/>
          </a:xfrm>
          <a:prstGeom prst="rect">
            <a:avLst/>
          </a:prstGeom>
          <a:noFill/>
          <a:ln w="9525">
            <a:noFill/>
            <a:miter lim="800000"/>
            <a:headEnd/>
            <a:tailEnd/>
          </a:ln>
          <a:effectLst/>
        </p:spPr>
        <p:txBody>
          <a:bodyPr wrap="none">
            <a:spAutoFit/>
          </a:bodyPr>
          <a:lstStyle/>
          <a:p>
            <a:r>
              <a:rPr lang="en-US" sz="1400" b="1" dirty="0">
                <a:solidFill>
                  <a:schemeClr val="bg1">
                    <a:lumMod val="65000"/>
                  </a:schemeClr>
                </a:solidFill>
                <a:latin typeface="+mn-lt"/>
              </a:rPr>
              <a:t>Sex</a:t>
            </a:r>
          </a:p>
        </p:txBody>
      </p:sp>
      <p:sp>
        <p:nvSpPr>
          <p:cNvPr id="618502" name="Text Box 6"/>
          <p:cNvSpPr txBox="1">
            <a:spLocks noChangeArrowheads="1"/>
          </p:cNvSpPr>
          <p:nvPr/>
        </p:nvSpPr>
        <p:spPr bwMode="auto">
          <a:xfrm rot="-5400000">
            <a:off x="3117056" y="4123532"/>
            <a:ext cx="744537" cy="304800"/>
          </a:xfrm>
          <a:prstGeom prst="rect">
            <a:avLst/>
          </a:prstGeom>
          <a:noFill/>
          <a:ln w="9525">
            <a:noFill/>
            <a:miter lim="800000"/>
            <a:headEnd/>
            <a:tailEnd/>
          </a:ln>
          <a:effectLst/>
        </p:spPr>
        <p:txBody>
          <a:bodyPr wrap="none">
            <a:spAutoFit/>
          </a:bodyPr>
          <a:lstStyle/>
          <a:p>
            <a:r>
              <a:rPr lang="en-US" sz="1400" b="1" dirty="0">
                <a:solidFill>
                  <a:schemeClr val="bg1">
                    <a:lumMod val="65000"/>
                  </a:schemeClr>
                </a:solidFill>
                <a:latin typeface="+mn-lt"/>
              </a:rPr>
              <a:t>Money</a:t>
            </a:r>
          </a:p>
        </p:txBody>
      </p:sp>
      <p:sp>
        <p:nvSpPr>
          <p:cNvPr id="618505" name="WordArt 9"/>
          <p:cNvSpPr>
            <a:spLocks noChangeArrowheads="1" noChangeShapeType="1" noTextEdit="1"/>
          </p:cNvSpPr>
          <p:nvPr/>
        </p:nvSpPr>
        <p:spPr bwMode="auto">
          <a:xfrm>
            <a:off x="2895600" y="6210300"/>
            <a:ext cx="3505200" cy="495300"/>
          </a:xfrm>
          <a:prstGeom prst="rect">
            <a:avLst/>
          </a:prstGeom>
        </p:spPr>
        <p:txBody>
          <a:bodyPr wrap="none" fromWordArt="1">
            <a:prstTxWarp prst="textFadeUp">
              <a:avLst>
                <a:gd name="adj" fmla="val 9991"/>
              </a:avLst>
            </a:prstTxWarp>
          </a:bodyPr>
          <a:lstStyle/>
          <a:p>
            <a:pPr algn="ctr"/>
            <a:r>
              <a:rPr lang="en-US" sz="3600" kern="10" dirty="0">
                <a:ln w="12700">
                  <a:noFill/>
                  <a:round/>
                  <a:headEnd/>
                  <a:tailEnd/>
                </a:ln>
                <a:gradFill rotWithShape="0">
                  <a:gsLst>
                    <a:gs pos="0">
                      <a:srgbClr val="520402"/>
                    </a:gs>
                    <a:gs pos="100000">
                      <a:srgbClr val="FFCC00"/>
                    </a:gs>
                  </a:gsLst>
                  <a:lin ang="5400000" scaled="1"/>
                </a:gradFill>
                <a:effectLst>
                  <a:outerShdw dist="35921" dir="2700000" sy="50000" rotWithShape="0">
                    <a:srgbClr val="875B0D">
                      <a:alpha val="70000"/>
                    </a:srgbClr>
                  </a:outerShdw>
                </a:effectLst>
                <a:latin typeface="Arial Black"/>
              </a:rPr>
              <a:t>Moral Silos</a:t>
            </a:r>
          </a:p>
        </p:txBody>
      </p:sp>
      <p:sp>
        <p:nvSpPr>
          <p:cNvPr id="11" name="Text Box 7"/>
          <p:cNvSpPr txBox="1">
            <a:spLocks noChangeArrowheads="1"/>
          </p:cNvSpPr>
          <p:nvPr/>
        </p:nvSpPr>
        <p:spPr bwMode="auto">
          <a:xfrm rot="-5400000">
            <a:off x="3474244" y="4129981"/>
            <a:ext cx="630237" cy="307777"/>
          </a:xfrm>
          <a:prstGeom prst="rect">
            <a:avLst/>
          </a:prstGeom>
          <a:noFill/>
          <a:ln w="9525">
            <a:noFill/>
            <a:miter lim="800000"/>
            <a:headEnd/>
            <a:tailEnd/>
          </a:ln>
          <a:effectLst/>
        </p:spPr>
        <p:txBody>
          <a:bodyPr wrap="none">
            <a:spAutoFit/>
          </a:bodyPr>
          <a:lstStyle/>
          <a:p>
            <a:r>
              <a:rPr lang="en-US" sz="1400" b="1" dirty="0" smtClean="0">
                <a:solidFill>
                  <a:schemeClr val="bg1">
                    <a:lumMod val="65000"/>
                  </a:schemeClr>
                </a:solidFill>
                <a:latin typeface="+mn-lt"/>
              </a:rPr>
              <a:t>Work</a:t>
            </a:r>
            <a:endParaRPr lang="en-US" sz="1400" b="1" dirty="0">
              <a:solidFill>
                <a:schemeClr val="bg1">
                  <a:lumMod val="65000"/>
                </a:schemeClr>
              </a:solidFill>
              <a:latin typeface="+mn-lt"/>
            </a:endParaRPr>
          </a:p>
        </p:txBody>
      </p:sp>
      <p:sp>
        <p:nvSpPr>
          <p:cNvPr id="12" name="Text Box 8"/>
          <p:cNvSpPr txBox="1">
            <a:spLocks noChangeArrowheads="1"/>
          </p:cNvSpPr>
          <p:nvPr/>
        </p:nvSpPr>
        <p:spPr bwMode="auto">
          <a:xfrm rot="-5400000">
            <a:off x="3713889" y="4179987"/>
            <a:ext cx="801823" cy="307777"/>
          </a:xfrm>
          <a:prstGeom prst="rect">
            <a:avLst/>
          </a:prstGeom>
          <a:noFill/>
          <a:ln w="9525">
            <a:noFill/>
            <a:miter lim="800000"/>
            <a:headEnd/>
            <a:tailEnd/>
          </a:ln>
          <a:effectLst/>
        </p:spPr>
        <p:txBody>
          <a:bodyPr wrap="none">
            <a:spAutoFit/>
          </a:bodyPr>
          <a:lstStyle/>
          <a:p>
            <a:r>
              <a:rPr lang="en-US" sz="1400" b="1" dirty="0" smtClean="0">
                <a:solidFill>
                  <a:schemeClr val="bg1"/>
                </a:solidFill>
                <a:latin typeface="+mn-lt"/>
              </a:rPr>
              <a:t>Driving</a:t>
            </a:r>
            <a:endParaRPr lang="en-US" sz="1400" b="1" dirty="0">
              <a:solidFill>
                <a:schemeClr val="bg1"/>
              </a:solidFill>
              <a:latin typeface="+mn-lt"/>
            </a:endParaRPr>
          </a:p>
        </p:txBody>
      </p:sp>
      <p:sp>
        <p:nvSpPr>
          <p:cNvPr id="13" name="Rectangle 12"/>
          <p:cNvSpPr/>
          <p:nvPr/>
        </p:nvSpPr>
        <p:spPr>
          <a:xfrm rot="181530">
            <a:off x="1197664" y="4112997"/>
            <a:ext cx="704245" cy="135712"/>
          </a:xfrm>
          <a:prstGeom prst="rect">
            <a:avLst/>
          </a:prstGeom>
          <a:noFill/>
        </p:spPr>
        <p:txBody>
          <a:bodyPr wrap="none" lIns="91440" tIns="45720" rIns="91440" bIns="45720">
            <a:prstTxWarp prst="textPlain">
              <a:avLst/>
            </a:prstTxWarp>
            <a:spAutoFit/>
          </a:bodyPr>
          <a:lstStyle/>
          <a:p>
            <a:pPr algn="ctr"/>
            <a:r>
              <a:rPr lang="en-US" b="1" cap="none" spc="0" dirty="0" smtClean="0">
                <a:ln w="12700">
                  <a:solidFill>
                    <a:schemeClr val="bg1"/>
                  </a:solidFill>
                  <a:prstDash val="solid"/>
                </a:ln>
                <a:solidFill>
                  <a:schemeClr val="bg1"/>
                </a:solidFill>
                <a:effectLst>
                  <a:outerShdw blurRad="41275" dist="20320" dir="1800000" algn="tl" rotWithShape="0">
                    <a:srgbClr val="000000">
                      <a:alpha val="40000"/>
                    </a:srgbClr>
                  </a:outerShdw>
                </a:effectLst>
                <a:latin typeface="+mn-lt"/>
              </a:rPr>
              <a:t>Faith</a:t>
            </a:r>
            <a:endParaRPr lang="en-US" b="1" cap="none" spc="0" dirty="0">
              <a:ln w="12700">
                <a:solidFill>
                  <a:schemeClr val="bg1"/>
                </a:solidFill>
                <a:prstDash val="solid"/>
              </a:ln>
              <a:solidFill>
                <a:schemeClr val="bg1"/>
              </a:solidFill>
              <a:effectLst>
                <a:outerShdw blurRad="41275" dist="20320" dir="1800000" algn="tl" rotWithShape="0">
                  <a:srgbClr val="000000">
                    <a:alpha val="40000"/>
                  </a:srgbClr>
                </a:outerShdw>
              </a:effectLst>
              <a:latin typeface="+mn-lt"/>
            </a:endParaRPr>
          </a:p>
        </p:txBody>
      </p:sp>
    </p:spTree>
  </p:cSld>
  <p:clrMapOvr>
    <a:masterClrMapping/>
  </p:clrMapOvr>
  <p:transition>
    <p:fade/>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7474" name="Picture 2" descr="Farm Rainbow Silos"/>
          <p:cNvPicPr>
            <a:picLocks noChangeAspect="1" noChangeArrowheads="1"/>
          </p:cNvPicPr>
          <p:nvPr/>
        </p:nvPicPr>
        <p:blipFill>
          <a:blip r:embed="rId2" cstate="print"/>
          <a:srcRect/>
          <a:stretch>
            <a:fillRect/>
          </a:stretch>
        </p:blipFill>
        <p:spPr bwMode="auto">
          <a:xfrm>
            <a:off x="0" y="0"/>
            <a:ext cx="9140825" cy="6067425"/>
          </a:xfrm>
          <a:prstGeom prst="rect">
            <a:avLst/>
          </a:prstGeom>
          <a:noFill/>
        </p:spPr>
      </p:pic>
      <p:sp>
        <p:nvSpPr>
          <p:cNvPr id="617475" name="WordArt 3"/>
          <p:cNvSpPr>
            <a:spLocks noChangeArrowheads="1" noChangeShapeType="1" noTextEdit="1"/>
          </p:cNvSpPr>
          <p:nvPr/>
        </p:nvSpPr>
        <p:spPr bwMode="auto">
          <a:xfrm>
            <a:off x="2895600" y="6210300"/>
            <a:ext cx="3505200" cy="495300"/>
          </a:xfrm>
          <a:prstGeom prst="rect">
            <a:avLst/>
          </a:prstGeom>
        </p:spPr>
        <p:txBody>
          <a:bodyPr wrap="none" fromWordArt="1">
            <a:prstTxWarp prst="textFadeUp">
              <a:avLst>
                <a:gd name="adj" fmla="val 9991"/>
              </a:avLst>
            </a:prstTxWarp>
          </a:bodyPr>
          <a:lstStyle/>
          <a:p>
            <a:pPr algn="ctr"/>
            <a:r>
              <a:rPr lang="en-US" sz="3600" kern="10" dirty="0">
                <a:ln w="12700">
                  <a:noFill/>
                  <a:round/>
                  <a:headEnd/>
                  <a:tailEnd/>
                </a:ln>
                <a:gradFill rotWithShape="0">
                  <a:gsLst>
                    <a:gs pos="0">
                      <a:srgbClr val="520402"/>
                    </a:gs>
                    <a:gs pos="100000">
                      <a:srgbClr val="FFCC00"/>
                    </a:gs>
                  </a:gsLst>
                  <a:lin ang="5400000" scaled="1"/>
                </a:gradFill>
                <a:effectLst>
                  <a:outerShdw dist="35921" dir="2700000" sy="50000" rotWithShape="0">
                    <a:srgbClr val="875B0D">
                      <a:alpha val="70000"/>
                    </a:srgbClr>
                  </a:outerShdw>
                </a:effectLst>
                <a:latin typeface="Arial Black"/>
              </a:rPr>
              <a:t>Moral Silos</a:t>
            </a:r>
          </a:p>
        </p:txBody>
      </p:sp>
      <p:sp>
        <p:nvSpPr>
          <p:cNvPr id="617476" name="Text Box 4"/>
          <p:cNvSpPr txBox="1">
            <a:spLocks noChangeArrowheads="1"/>
          </p:cNvSpPr>
          <p:nvPr/>
        </p:nvSpPr>
        <p:spPr bwMode="auto">
          <a:xfrm rot="-5400000">
            <a:off x="2114056" y="4134744"/>
            <a:ext cx="889987" cy="307777"/>
          </a:xfrm>
          <a:prstGeom prst="rect">
            <a:avLst/>
          </a:prstGeom>
          <a:noFill/>
          <a:ln w="9525">
            <a:noFill/>
            <a:miter lim="800000"/>
            <a:headEnd/>
            <a:tailEnd/>
          </a:ln>
          <a:effectLst/>
        </p:spPr>
        <p:txBody>
          <a:bodyPr wrap="none">
            <a:spAutoFit/>
          </a:bodyPr>
          <a:lstStyle/>
          <a:p>
            <a:r>
              <a:rPr lang="en-US" sz="1400" b="1" dirty="0" smtClean="0">
                <a:solidFill>
                  <a:schemeClr val="bg1"/>
                </a:solidFill>
                <a:latin typeface="+mn-lt"/>
              </a:rPr>
              <a:t>Religion</a:t>
            </a:r>
            <a:endParaRPr lang="en-US" sz="1400" b="1" dirty="0">
              <a:solidFill>
                <a:schemeClr val="bg1"/>
              </a:solidFill>
              <a:latin typeface="+mn-lt"/>
            </a:endParaRPr>
          </a:p>
        </p:txBody>
      </p:sp>
      <p:sp>
        <p:nvSpPr>
          <p:cNvPr id="617477" name="Text Box 5"/>
          <p:cNvSpPr txBox="1">
            <a:spLocks noChangeArrowheads="1"/>
          </p:cNvSpPr>
          <p:nvPr/>
        </p:nvSpPr>
        <p:spPr bwMode="auto">
          <a:xfrm rot="-5400000">
            <a:off x="2482884" y="4119662"/>
            <a:ext cx="780983" cy="307777"/>
          </a:xfrm>
          <a:prstGeom prst="rect">
            <a:avLst/>
          </a:prstGeom>
          <a:noFill/>
          <a:ln w="9525">
            <a:noFill/>
            <a:miter lim="800000"/>
            <a:headEnd/>
            <a:tailEnd/>
          </a:ln>
          <a:effectLst/>
        </p:spPr>
        <p:txBody>
          <a:bodyPr wrap="none">
            <a:spAutoFit/>
          </a:bodyPr>
          <a:lstStyle/>
          <a:p>
            <a:r>
              <a:rPr lang="en-US" sz="1400" b="1" dirty="0">
                <a:solidFill>
                  <a:schemeClr val="bg1"/>
                </a:solidFill>
                <a:latin typeface="+mn-lt"/>
              </a:rPr>
              <a:t>School</a:t>
            </a:r>
          </a:p>
        </p:txBody>
      </p:sp>
      <p:sp>
        <p:nvSpPr>
          <p:cNvPr id="617478" name="Text Box 6"/>
          <p:cNvSpPr txBox="1">
            <a:spLocks noChangeArrowheads="1"/>
          </p:cNvSpPr>
          <p:nvPr/>
        </p:nvSpPr>
        <p:spPr bwMode="auto">
          <a:xfrm rot="-5400000">
            <a:off x="2932693" y="4091881"/>
            <a:ext cx="503664" cy="307777"/>
          </a:xfrm>
          <a:prstGeom prst="rect">
            <a:avLst/>
          </a:prstGeom>
          <a:noFill/>
          <a:ln w="9525">
            <a:noFill/>
            <a:miter lim="800000"/>
            <a:headEnd/>
            <a:tailEnd/>
          </a:ln>
          <a:effectLst/>
        </p:spPr>
        <p:txBody>
          <a:bodyPr wrap="none">
            <a:spAutoFit/>
          </a:bodyPr>
          <a:lstStyle/>
          <a:p>
            <a:r>
              <a:rPr lang="en-US" sz="1400" b="1" dirty="0">
                <a:solidFill>
                  <a:schemeClr val="bg1"/>
                </a:solidFill>
                <a:latin typeface="+mn-lt"/>
              </a:rPr>
              <a:t>Sex</a:t>
            </a:r>
          </a:p>
        </p:txBody>
      </p:sp>
      <p:sp>
        <p:nvSpPr>
          <p:cNvPr id="617479" name="Text Box 7"/>
          <p:cNvSpPr txBox="1">
            <a:spLocks noChangeArrowheads="1"/>
          </p:cNvSpPr>
          <p:nvPr/>
        </p:nvSpPr>
        <p:spPr bwMode="auto">
          <a:xfrm rot="-5400000">
            <a:off x="3114062" y="4122044"/>
            <a:ext cx="750526" cy="307777"/>
          </a:xfrm>
          <a:prstGeom prst="rect">
            <a:avLst/>
          </a:prstGeom>
          <a:noFill/>
          <a:ln w="9525">
            <a:noFill/>
            <a:miter lim="800000"/>
            <a:headEnd/>
            <a:tailEnd/>
          </a:ln>
          <a:effectLst/>
        </p:spPr>
        <p:txBody>
          <a:bodyPr wrap="none">
            <a:spAutoFit/>
          </a:bodyPr>
          <a:lstStyle/>
          <a:p>
            <a:r>
              <a:rPr lang="en-US" sz="1400" b="1" dirty="0">
                <a:solidFill>
                  <a:schemeClr val="bg1"/>
                </a:solidFill>
                <a:latin typeface="+mn-lt"/>
              </a:rPr>
              <a:t>Money</a:t>
            </a:r>
          </a:p>
        </p:txBody>
      </p:sp>
      <p:sp>
        <p:nvSpPr>
          <p:cNvPr id="11" name="Text Box 7"/>
          <p:cNvSpPr txBox="1">
            <a:spLocks noChangeArrowheads="1"/>
          </p:cNvSpPr>
          <p:nvPr/>
        </p:nvSpPr>
        <p:spPr bwMode="auto">
          <a:xfrm rot="-5400000">
            <a:off x="3474244" y="4129981"/>
            <a:ext cx="630237" cy="307777"/>
          </a:xfrm>
          <a:prstGeom prst="rect">
            <a:avLst/>
          </a:prstGeom>
          <a:noFill/>
          <a:ln w="9525">
            <a:noFill/>
            <a:miter lim="800000"/>
            <a:headEnd/>
            <a:tailEnd/>
          </a:ln>
          <a:effectLst/>
        </p:spPr>
        <p:txBody>
          <a:bodyPr wrap="none">
            <a:spAutoFit/>
          </a:bodyPr>
          <a:lstStyle/>
          <a:p>
            <a:r>
              <a:rPr lang="en-US" sz="1400" b="1" dirty="0" smtClean="0">
                <a:solidFill>
                  <a:schemeClr val="bg1"/>
                </a:solidFill>
                <a:latin typeface="+mn-lt"/>
              </a:rPr>
              <a:t>Work</a:t>
            </a:r>
            <a:endParaRPr lang="en-US" sz="1400" b="1" dirty="0">
              <a:solidFill>
                <a:schemeClr val="bg1"/>
              </a:solidFill>
              <a:latin typeface="+mn-lt"/>
            </a:endParaRPr>
          </a:p>
        </p:txBody>
      </p:sp>
      <p:sp>
        <p:nvSpPr>
          <p:cNvPr id="12" name="Text Box 8"/>
          <p:cNvSpPr txBox="1">
            <a:spLocks noChangeArrowheads="1"/>
          </p:cNvSpPr>
          <p:nvPr/>
        </p:nvSpPr>
        <p:spPr bwMode="auto">
          <a:xfrm rot="-5400000">
            <a:off x="3713889" y="4179987"/>
            <a:ext cx="801823" cy="307777"/>
          </a:xfrm>
          <a:prstGeom prst="rect">
            <a:avLst/>
          </a:prstGeom>
          <a:noFill/>
          <a:ln w="9525">
            <a:noFill/>
            <a:miter lim="800000"/>
            <a:headEnd/>
            <a:tailEnd/>
          </a:ln>
          <a:effectLst/>
        </p:spPr>
        <p:txBody>
          <a:bodyPr wrap="none">
            <a:spAutoFit/>
          </a:bodyPr>
          <a:lstStyle/>
          <a:p>
            <a:r>
              <a:rPr lang="en-US" sz="1400" b="1" dirty="0" smtClean="0">
                <a:solidFill>
                  <a:schemeClr val="bg1"/>
                </a:solidFill>
                <a:latin typeface="+mn-lt"/>
              </a:rPr>
              <a:t>Driving</a:t>
            </a:r>
            <a:endParaRPr lang="en-US" sz="1400" b="1" dirty="0">
              <a:solidFill>
                <a:schemeClr val="bg1"/>
              </a:solidFill>
              <a:latin typeface="+mn-lt"/>
            </a:endParaRPr>
          </a:p>
        </p:txBody>
      </p:sp>
      <p:sp>
        <p:nvSpPr>
          <p:cNvPr id="13" name="Rectangle 12"/>
          <p:cNvSpPr/>
          <p:nvPr/>
        </p:nvSpPr>
        <p:spPr>
          <a:xfrm rot="181530">
            <a:off x="1197664" y="4112997"/>
            <a:ext cx="704245" cy="135712"/>
          </a:xfrm>
          <a:prstGeom prst="rect">
            <a:avLst/>
          </a:prstGeom>
          <a:noFill/>
        </p:spPr>
        <p:txBody>
          <a:bodyPr wrap="none" lIns="91440" tIns="45720" rIns="91440" bIns="45720">
            <a:prstTxWarp prst="textPlain">
              <a:avLst/>
            </a:prstTxWarp>
            <a:spAutoFit/>
          </a:bodyPr>
          <a:lstStyle/>
          <a:p>
            <a:pPr algn="ctr"/>
            <a:r>
              <a:rPr lang="en-US" b="1" cap="none" spc="0" dirty="0" smtClean="0">
                <a:ln w="12700">
                  <a:solidFill>
                    <a:schemeClr val="bg1"/>
                  </a:solidFill>
                  <a:prstDash val="solid"/>
                </a:ln>
                <a:solidFill>
                  <a:schemeClr val="bg1"/>
                </a:solidFill>
                <a:effectLst>
                  <a:outerShdw blurRad="41275" dist="20320" dir="1800000" algn="tl" rotWithShape="0">
                    <a:srgbClr val="000000">
                      <a:alpha val="40000"/>
                    </a:srgbClr>
                  </a:outerShdw>
                </a:effectLst>
                <a:latin typeface="+mn-lt"/>
              </a:rPr>
              <a:t>Faith</a:t>
            </a:r>
            <a:endParaRPr lang="en-US" b="1" cap="none" spc="0" dirty="0">
              <a:ln w="12700">
                <a:solidFill>
                  <a:schemeClr val="bg1"/>
                </a:solidFill>
                <a:prstDash val="solid"/>
              </a:ln>
              <a:solidFill>
                <a:schemeClr val="bg1"/>
              </a:solidFill>
              <a:effectLst>
                <a:outerShdw blurRad="41275" dist="20320" dir="1800000" algn="tl" rotWithShape="0">
                  <a:srgbClr val="000000">
                    <a:alpha val="40000"/>
                  </a:srgbClr>
                </a:outerShdw>
              </a:effectLst>
              <a:latin typeface="+mn-lt"/>
            </a:endParaRP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9571" name="Picture 3"/>
          <p:cNvPicPr>
            <a:picLocks noChangeAspect="1" noChangeArrowheads="1"/>
          </p:cNvPicPr>
          <p:nvPr/>
        </p:nvPicPr>
        <p:blipFill>
          <a:blip r:embed="rId2" cstate="print"/>
          <a:srcRect/>
          <a:stretch>
            <a:fillRect/>
          </a:stretch>
        </p:blipFill>
        <p:spPr bwMode="auto">
          <a:xfrm>
            <a:off x="0" y="0"/>
            <a:ext cx="9144000" cy="6069330"/>
          </a:xfrm>
          <a:prstGeom prst="rect">
            <a:avLst/>
          </a:prstGeom>
          <a:noFill/>
          <a:ln w="9525">
            <a:noFill/>
            <a:miter lim="800000"/>
            <a:headEnd/>
            <a:tailEnd/>
          </a:ln>
          <a:effectLst/>
        </p:spPr>
      </p:pic>
      <p:sp>
        <p:nvSpPr>
          <p:cNvPr id="618499" name="Text Box 3"/>
          <p:cNvSpPr txBox="1">
            <a:spLocks noChangeArrowheads="1"/>
          </p:cNvSpPr>
          <p:nvPr/>
        </p:nvSpPr>
        <p:spPr bwMode="auto">
          <a:xfrm rot="-5400000">
            <a:off x="2114056" y="4134744"/>
            <a:ext cx="889987" cy="307777"/>
          </a:xfrm>
          <a:prstGeom prst="rect">
            <a:avLst/>
          </a:prstGeom>
          <a:noFill/>
          <a:ln w="9525">
            <a:noFill/>
            <a:miter lim="800000"/>
            <a:headEnd/>
            <a:tailEnd/>
          </a:ln>
          <a:effectLst/>
        </p:spPr>
        <p:txBody>
          <a:bodyPr wrap="none">
            <a:spAutoFit/>
          </a:bodyPr>
          <a:lstStyle/>
          <a:p>
            <a:r>
              <a:rPr lang="en-US" sz="1400" b="1" dirty="0" smtClean="0">
                <a:solidFill>
                  <a:schemeClr val="bg1"/>
                </a:solidFill>
                <a:latin typeface="+mn-lt"/>
              </a:rPr>
              <a:t>Religion</a:t>
            </a:r>
            <a:endParaRPr lang="en-US" sz="1400" b="1" dirty="0">
              <a:solidFill>
                <a:schemeClr val="bg1"/>
              </a:solidFill>
              <a:latin typeface="+mn-lt"/>
            </a:endParaRPr>
          </a:p>
        </p:txBody>
      </p:sp>
      <p:sp>
        <p:nvSpPr>
          <p:cNvPr id="618500" name="Text Box 4"/>
          <p:cNvSpPr txBox="1">
            <a:spLocks noChangeArrowheads="1"/>
          </p:cNvSpPr>
          <p:nvPr/>
        </p:nvSpPr>
        <p:spPr bwMode="auto">
          <a:xfrm rot="-5400000">
            <a:off x="2486025" y="4121150"/>
            <a:ext cx="774700" cy="304800"/>
          </a:xfrm>
          <a:prstGeom prst="rect">
            <a:avLst/>
          </a:prstGeom>
          <a:noFill/>
          <a:ln w="9525">
            <a:noFill/>
            <a:miter lim="800000"/>
            <a:headEnd/>
            <a:tailEnd/>
          </a:ln>
          <a:effectLst/>
        </p:spPr>
        <p:txBody>
          <a:bodyPr wrap="none">
            <a:spAutoFit/>
          </a:bodyPr>
          <a:lstStyle/>
          <a:p>
            <a:r>
              <a:rPr lang="en-US" sz="1400" b="1" dirty="0">
                <a:solidFill>
                  <a:schemeClr val="bg1"/>
                </a:solidFill>
                <a:latin typeface="+mn-lt"/>
              </a:rPr>
              <a:t>School</a:t>
            </a:r>
          </a:p>
        </p:txBody>
      </p:sp>
      <p:sp>
        <p:nvSpPr>
          <p:cNvPr id="618501" name="Text Box 5"/>
          <p:cNvSpPr txBox="1">
            <a:spLocks noChangeArrowheads="1"/>
          </p:cNvSpPr>
          <p:nvPr/>
        </p:nvSpPr>
        <p:spPr bwMode="auto">
          <a:xfrm rot="-5400000">
            <a:off x="2934494" y="4093369"/>
            <a:ext cx="500062" cy="304800"/>
          </a:xfrm>
          <a:prstGeom prst="rect">
            <a:avLst/>
          </a:prstGeom>
          <a:noFill/>
          <a:ln w="9525">
            <a:noFill/>
            <a:miter lim="800000"/>
            <a:headEnd/>
            <a:tailEnd/>
          </a:ln>
          <a:effectLst/>
        </p:spPr>
        <p:txBody>
          <a:bodyPr wrap="none">
            <a:spAutoFit/>
          </a:bodyPr>
          <a:lstStyle/>
          <a:p>
            <a:r>
              <a:rPr lang="en-US" sz="1400" b="1" dirty="0">
                <a:solidFill>
                  <a:schemeClr val="bg1"/>
                </a:solidFill>
                <a:latin typeface="+mn-lt"/>
              </a:rPr>
              <a:t>Sex</a:t>
            </a:r>
          </a:p>
        </p:txBody>
      </p:sp>
      <p:sp>
        <p:nvSpPr>
          <p:cNvPr id="618502" name="Text Box 6"/>
          <p:cNvSpPr txBox="1">
            <a:spLocks noChangeArrowheads="1"/>
          </p:cNvSpPr>
          <p:nvPr/>
        </p:nvSpPr>
        <p:spPr bwMode="auto">
          <a:xfrm rot="-5400000">
            <a:off x="3117056" y="4123532"/>
            <a:ext cx="744537" cy="304800"/>
          </a:xfrm>
          <a:prstGeom prst="rect">
            <a:avLst/>
          </a:prstGeom>
          <a:noFill/>
          <a:ln w="9525">
            <a:noFill/>
            <a:miter lim="800000"/>
            <a:headEnd/>
            <a:tailEnd/>
          </a:ln>
          <a:effectLst/>
        </p:spPr>
        <p:txBody>
          <a:bodyPr wrap="none">
            <a:spAutoFit/>
          </a:bodyPr>
          <a:lstStyle/>
          <a:p>
            <a:r>
              <a:rPr lang="en-US" sz="1400" b="1" dirty="0">
                <a:solidFill>
                  <a:schemeClr val="bg1"/>
                </a:solidFill>
                <a:latin typeface="+mn-lt"/>
              </a:rPr>
              <a:t>Money</a:t>
            </a:r>
          </a:p>
        </p:txBody>
      </p:sp>
      <p:sp>
        <p:nvSpPr>
          <p:cNvPr id="618503" name="Text Box 7"/>
          <p:cNvSpPr txBox="1">
            <a:spLocks noChangeArrowheads="1"/>
          </p:cNvSpPr>
          <p:nvPr/>
        </p:nvSpPr>
        <p:spPr bwMode="auto">
          <a:xfrm rot="-5400000">
            <a:off x="3474244" y="4129981"/>
            <a:ext cx="630237" cy="307777"/>
          </a:xfrm>
          <a:prstGeom prst="rect">
            <a:avLst/>
          </a:prstGeom>
          <a:noFill/>
          <a:ln w="9525">
            <a:noFill/>
            <a:miter lim="800000"/>
            <a:headEnd/>
            <a:tailEnd/>
          </a:ln>
          <a:effectLst/>
        </p:spPr>
        <p:txBody>
          <a:bodyPr wrap="none">
            <a:spAutoFit/>
          </a:bodyPr>
          <a:lstStyle/>
          <a:p>
            <a:r>
              <a:rPr lang="en-US" sz="1400" b="1" dirty="0" smtClean="0">
                <a:solidFill>
                  <a:schemeClr val="bg1"/>
                </a:solidFill>
                <a:latin typeface="+mn-lt"/>
              </a:rPr>
              <a:t>Work</a:t>
            </a:r>
            <a:endParaRPr lang="en-US" sz="1400" b="1" dirty="0">
              <a:solidFill>
                <a:schemeClr val="bg1"/>
              </a:solidFill>
              <a:latin typeface="+mn-lt"/>
            </a:endParaRPr>
          </a:p>
        </p:txBody>
      </p:sp>
      <p:sp>
        <p:nvSpPr>
          <p:cNvPr id="618504" name="Text Box 8"/>
          <p:cNvSpPr txBox="1">
            <a:spLocks noChangeArrowheads="1"/>
          </p:cNvSpPr>
          <p:nvPr/>
        </p:nvSpPr>
        <p:spPr bwMode="auto">
          <a:xfrm rot="-5400000">
            <a:off x="3713889" y="4179987"/>
            <a:ext cx="801823" cy="307777"/>
          </a:xfrm>
          <a:prstGeom prst="rect">
            <a:avLst/>
          </a:prstGeom>
          <a:noFill/>
          <a:ln w="9525">
            <a:noFill/>
            <a:miter lim="800000"/>
            <a:headEnd/>
            <a:tailEnd/>
          </a:ln>
          <a:effectLst/>
        </p:spPr>
        <p:txBody>
          <a:bodyPr wrap="none">
            <a:spAutoFit/>
          </a:bodyPr>
          <a:lstStyle/>
          <a:p>
            <a:r>
              <a:rPr lang="en-US" sz="1400" b="1" dirty="0" smtClean="0">
                <a:solidFill>
                  <a:schemeClr val="bg1"/>
                </a:solidFill>
                <a:latin typeface="+mn-lt"/>
              </a:rPr>
              <a:t>Driving</a:t>
            </a:r>
            <a:endParaRPr lang="en-US" sz="1400" b="1" dirty="0">
              <a:solidFill>
                <a:schemeClr val="bg1"/>
              </a:solidFill>
              <a:latin typeface="+mn-lt"/>
            </a:endParaRPr>
          </a:p>
        </p:txBody>
      </p:sp>
      <p:sp>
        <p:nvSpPr>
          <p:cNvPr id="618505" name="WordArt 9"/>
          <p:cNvSpPr>
            <a:spLocks noChangeArrowheads="1" noChangeShapeType="1" noTextEdit="1"/>
          </p:cNvSpPr>
          <p:nvPr/>
        </p:nvSpPr>
        <p:spPr bwMode="auto">
          <a:xfrm>
            <a:off x="2895600" y="6210300"/>
            <a:ext cx="3505200" cy="495300"/>
          </a:xfrm>
          <a:prstGeom prst="rect">
            <a:avLst/>
          </a:prstGeom>
        </p:spPr>
        <p:txBody>
          <a:bodyPr wrap="none" fromWordArt="1">
            <a:prstTxWarp prst="textFadeUp">
              <a:avLst>
                <a:gd name="adj" fmla="val 9991"/>
              </a:avLst>
            </a:prstTxWarp>
          </a:bodyPr>
          <a:lstStyle/>
          <a:p>
            <a:pPr algn="ctr"/>
            <a:r>
              <a:rPr lang="en-US" sz="3600" kern="10" dirty="0">
                <a:ln w="12700">
                  <a:noFill/>
                  <a:round/>
                  <a:headEnd/>
                  <a:tailEnd/>
                </a:ln>
                <a:gradFill rotWithShape="0">
                  <a:gsLst>
                    <a:gs pos="0">
                      <a:srgbClr val="520402"/>
                    </a:gs>
                    <a:gs pos="100000">
                      <a:srgbClr val="FFCC00"/>
                    </a:gs>
                  </a:gsLst>
                  <a:lin ang="5400000" scaled="1"/>
                </a:gradFill>
                <a:effectLst>
                  <a:outerShdw dist="35921" dir="2700000" sy="50000" rotWithShape="0">
                    <a:srgbClr val="875B0D">
                      <a:alpha val="70000"/>
                    </a:srgbClr>
                  </a:outerShdw>
                </a:effectLst>
                <a:latin typeface="Arial Black"/>
              </a:rPr>
              <a:t>Moral Silos</a:t>
            </a:r>
          </a:p>
        </p:txBody>
      </p:sp>
      <p:sp>
        <p:nvSpPr>
          <p:cNvPr id="12" name="Text Box 8"/>
          <p:cNvSpPr txBox="1">
            <a:spLocks noChangeArrowheads="1"/>
          </p:cNvSpPr>
          <p:nvPr/>
        </p:nvSpPr>
        <p:spPr bwMode="auto">
          <a:xfrm rot="-5400000">
            <a:off x="4487797" y="4122837"/>
            <a:ext cx="780983" cy="307777"/>
          </a:xfrm>
          <a:prstGeom prst="rect">
            <a:avLst/>
          </a:prstGeom>
          <a:noFill/>
          <a:ln w="9525">
            <a:noFill/>
            <a:miter lim="800000"/>
            <a:headEnd/>
            <a:tailEnd/>
          </a:ln>
          <a:effectLst/>
        </p:spPr>
        <p:txBody>
          <a:bodyPr wrap="none">
            <a:spAutoFit/>
          </a:bodyPr>
          <a:lstStyle/>
          <a:p>
            <a:r>
              <a:rPr lang="en-US" sz="1400" b="1" dirty="0" smtClean="0">
                <a:solidFill>
                  <a:schemeClr val="bg1"/>
                </a:solidFill>
                <a:latin typeface="+mn-lt"/>
              </a:rPr>
              <a:t>Calling</a:t>
            </a:r>
            <a:endParaRPr lang="en-US" sz="1400" b="1" dirty="0">
              <a:solidFill>
                <a:schemeClr val="bg1"/>
              </a:solidFill>
              <a:latin typeface="+mn-lt"/>
            </a:endParaRPr>
          </a:p>
        </p:txBody>
      </p:sp>
      <p:sp>
        <p:nvSpPr>
          <p:cNvPr id="13" name="Rectangle 12"/>
          <p:cNvSpPr/>
          <p:nvPr/>
        </p:nvSpPr>
        <p:spPr>
          <a:xfrm rot="181530">
            <a:off x="1197664" y="4112997"/>
            <a:ext cx="704245" cy="135712"/>
          </a:xfrm>
          <a:prstGeom prst="rect">
            <a:avLst/>
          </a:prstGeom>
          <a:noFill/>
        </p:spPr>
        <p:txBody>
          <a:bodyPr wrap="none" lIns="91440" tIns="45720" rIns="91440" bIns="45720">
            <a:prstTxWarp prst="textPlain">
              <a:avLst/>
            </a:prstTxWarp>
            <a:spAutoFit/>
          </a:bodyPr>
          <a:lstStyle/>
          <a:p>
            <a:pPr algn="ctr"/>
            <a:r>
              <a:rPr lang="en-US" b="1" cap="none" spc="0" dirty="0" smtClean="0">
                <a:ln w="12700">
                  <a:solidFill>
                    <a:schemeClr val="bg1"/>
                  </a:solidFill>
                  <a:prstDash val="solid"/>
                </a:ln>
                <a:solidFill>
                  <a:schemeClr val="bg1"/>
                </a:solidFill>
                <a:effectLst>
                  <a:outerShdw blurRad="41275" dist="20320" dir="1800000" algn="tl" rotWithShape="0">
                    <a:srgbClr val="000000">
                      <a:alpha val="40000"/>
                    </a:srgbClr>
                  </a:outerShdw>
                </a:effectLst>
                <a:latin typeface="+mn-lt"/>
              </a:rPr>
              <a:t>Faith</a:t>
            </a:r>
            <a:endParaRPr lang="en-US" b="1" cap="none" spc="0" dirty="0">
              <a:ln w="12700">
                <a:solidFill>
                  <a:schemeClr val="bg1"/>
                </a:solidFill>
                <a:prstDash val="solid"/>
              </a:ln>
              <a:solidFill>
                <a:schemeClr val="bg1"/>
              </a:solidFill>
              <a:effectLst>
                <a:outerShdw blurRad="41275" dist="20320" dir="1800000" algn="tl" rotWithShape="0">
                  <a:srgbClr val="000000">
                    <a:alpha val="40000"/>
                  </a:srgbClr>
                </a:outerShdw>
              </a:effectLst>
              <a:latin typeface="+mn-l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Barn with white silo.jpg"/>
          <p:cNvPicPr>
            <a:picLocks noChangeAspect="1"/>
          </p:cNvPicPr>
          <p:nvPr/>
        </p:nvPicPr>
        <p:blipFill>
          <a:blip r:embed="rId2" cstate="print"/>
          <a:stretch>
            <a:fillRect/>
          </a:stretch>
        </p:blipFill>
        <p:spPr>
          <a:xfrm>
            <a:off x="0" y="0"/>
            <a:ext cx="9144000" cy="6076998"/>
          </a:xfrm>
          <a:prstGeom prst="rect">
            <a:avLst/>
          </a:prstGeom>
        </p:spPr>
      </p:pic>
      <p:sp>
        <p:nvSpPr>
          <p:cNvPr id="4" name="Text Box 3"/>
          <p:cNvSpPr txBox="1">
            <a:spLocks noChangeArrowheads="1"/>
          </p:cNvSpPr>
          <p:nvPr/>
        </p:nvSpPr>
        <p:spPr bwMode="auto">
          <a:xfrm rot="-5400000">
            <a:off x="2114056" y="4134744"/>
            <a:ext cx="889987" cy="307777"/>
          </a:xfrm>
          <a:prstGeom prst="rect">
            <a:avLst/>
          </a:prstGeom>
          <a:noFill/>
          <a:ln w="9525">
            <a:noFill/>
            <a:miter lim="800000"/>
            <a:headEnd/>
            <a:tailEnd/>
          </a:ln>
          <a:effectLst/>
        </p:spPr>
        <p:txBody>
          <a:bodyPr wrap="none">
            <a:spAutoFit/>
          </a:bodyPr>
          <a:lstStyle/>
          <a:p>
            <a:r>
              <a:rPr lang="en-US" sz="1400" b="1" dirty="0" smtClean="0">
                <a:solidFill>
                  <a:schemeClr val="bg1"/>
                </a:solidFill>
                <a:latin typeface="+mn-lt"/>
              </a:rPr>
              <a:t>Religion</a:t>
            </a:r>
            <a:endParaRPr lang="en-US" sz="1400" b="1" dirty="0">
              <a:solidFill>
                <a:schemeClr val="bg1"/>
              </a:solidFill>
              <a:latin typeface="+mn-lt"/>
            </a:endParaRPr>
          </a:p>
        </p:txBody>
      </p:sp>
      <p:sp>
        <p:nvSpPr>
          <p:cNvPr id="5" name="Text Box 4"/>
          <p:cNvSpPr txBox="1">
            <a:spLocks noChangeArrowheads="1"/>
          </p:cNvSpPr>
          <p:nvPr/>
        </p:nvSpPr>
        <p:spPr bwMode="auto">
          <a:xfrm rot="-5400000">
            <a:off x="2486025" y="4121150"/>
            <a:ext cx="774700" cy="304800"/>
          </a:xfrm>
          <a:prstGeom prst="rect">
            <a:avLst/>
          </a:prstGeom>
          <a:noFill/>
          <a:ln w="9525">
            <a:noFill/>
            <a:miter lim="800000"/>
            <a:headEnd/>
            <a:tailEnd/>
          </a:ln>
          <a:effectLst/>
        </p:spPr>
        <p:txBody>
          <a:bodyPr wrap="none">
            <a:spAutoFit/>
          </a:bodyPr>
          <a:lstStyle/>
          <a:p>
            <a:r>
              <a:rPr lang="en-US" sz="1400" b="1" dirty="0">
                <a:solidFill>
                  <a:schemeClr val="bg1"/>
                </a:solidFill>
                <a:latin typeface="+mn-lt"/>
              </a:rPr>
              <a:t>School</a:t>
            </a:r>
          </a:p>
        </p:txBody>
      </p:sp>
      <p:sp>
        <p:nvSpPr>
          <p:cNvPr id="6" name="Text Box 5"/>
          <p:cNvSpPr txBox="1">
            <a:spLocks noChangeArrowheads="1"/>
          </p:cNvSpPr>
          <p:nvPr/>
        </p:nvSpPr>
        <p:spPr bwMode="auto">
          <a:xfrm rot="-5400000">
            <a:off x="2934494" y="4093369"/>
            <a:ext cx="500062" cy="304800"/>
          </a:xfrm>
          <a:prstGeom prst="rect">
            <a:avLst/>
          </a:prstGeom>
          <a:noFill/>
          <a:ln w="9525">
            <a:noFill/>
            <a:miter lim="800000"/>
            <a:headEnd/>
            <a:tailEnd/>
          </a:ln>
          <a:effectLst/>
        </p:spPr>
        <p:txBody>
          <a:bodyPr wrap="none">
            <a:spAutoFit/>
          </a:bodyPr>
          <a:lstStyle/>
          <a:p>
            <a:r>
              <a:rPr lang="en-US" sz="1400" b="1" dirty="0">
                <a:solidFill>
                  <a:schemeClr val="bg1"/>
                </a:solidFill>
                <a:latin typeface="+mn-lt"/>
              </a:rPr>
              <a:t>Sex</a:t>
            </a:r>
          </a:p>
        </p:txBody>
      </p:sp>
      <p:sp>
        <p:nvSpPr>
          <p:cNvPr id="7" name="Text Box 6"/>
          <p:cNvSpPr txBox="1">
            <a:spLocks noChangeArrowheads="1"/>
          </p:cNvSpPr>
          <p:nvPr/>
        </p:nvSpPr>
        <p:spPr bwMode="auto">
          <a:xfrm rot="-5400000">
            <a:off x="3117056" y="4123532"/>
            <a:ext cx="744537" cy="304800"/>
          </a:xfrm>
          <a:prstGeom prst="rect">
            <a:avLst/>
          </a:prstGeom>
          <a:noFill/>
          <a:ln w="9525">
            <a:noFill/>
            <a:miter lim="800000"/>
            <a:headEnd/>
            <a:tailEnd/>
          </a:ln>
          <a:effectLst/>
        </p:spPr>
        <p:txBody>
          <a:bodyPr wrap="none">
            <a:spAutoFit/>
          </a:bodyPr>
          <a:lstStyle/>
          <a:p>
            <a:r>
              <a:rPr lang="en-US" sz="1400" b="1" dirty="0">
                <a:solidFill>
                  <a:schemeClr val="bg1"/>
                </a:solidFill>
                <a:latin typeface="+mn-lt"/>
              </a:rPr>
              <a:t>Money</a:t>
            </a:r>
          </a:p>
        </p:txBody>
      </p:sp>
      <p:sp>
        <p:nvSpPr>
          <p:cNvPr id="8" name="Text Box 7"/>
          <p:cNvSpPr txBox="1">
            <a:spLocks noChangeArrowheads="1"/>
          </p:cNvSpPr>
          <p:nvPr/>
        </p:nvSpPr>
        <p:spPr bwMode="auto">
          <a:xfrm rot="-5400000">
            <a:off x="3474244" y="4129981"/>
            <a:ext cx="630237" cy="307777"/>
          </a:xfrm>
          <a:prstGeom prst="rect">
            <a:avLst/>
          </a:prstGeom>
          <a:noFill/>
          <a:ln w="9525">
            <a:noFill/>
            <a:miter lim="800000"/>
            <a:headEnd/>
            <a:tailEnd/>
          </a:ln>
          <a:effectLst/>
        </p:spPr>
        <p:txBody>
          <a:bodyPr wrap="none">
            <a:spAutoFit/>
          </a:bodyPr>
          <a:lstStyle/>
          <a:p>
            <a:r>
              <a:rPr lang="en-US" sz="1400" b="1" dirty="0" smtClean="0">
                <a:solidFill>
                  <a:schemeClr val="bg1"/>
                </a:solidFill>
                <a:latin typeface="+mn-lt"/>
              </a:rPr>
              <a:t>Work</a:t>
            </a:r>
            <a:endParaRPr lang="en-US" sz="1400" b="1" dirty="0">
              <a:solidFill>
                <a:schemeClr val="bg1"/>
              </a:solidFill>
              <a:latin typeface="+mn-lt"/>
            </a:endParaRPr>
          </a:p>
        </p:txBody>
      </p:sp>
      <p:sp>
        <p:nvSpPr>
          <p:cNvPr id="9" name="Text Box 8"/>
          <p:cNvSpPr txBox="1">
            <a:spLocks noChangeArrowheads="1"/>
          </p:cNvSpPr>
          <p:nvPr/>
        </p:nvSpPr>
        <p:spPr bwMode="auto">
          <a:xfrm rot="-5400000">
            <a:off x="3713889" y="4179987"/>
            <a:ext cx="801823" cy="307777"/>
          </a:xfrm>
          <a:prstGeom prst="rect">
            <a:avLst/>
          </a:prstGeom>
          <a:noFill/>
          <a:ln w="9525">
            <a:noFill/>
            <a:miter lim="800000"/>
            <a:headEnd/>
            <a:tailEnd/>
          </a:ln>
          <a:effectLst/>
        </p:spPr>
        <p:txBody>
          <a:bodyPr wrap="none">
            <a:spAutoFit/>
          </a:bodyPr>
          <a:lstStyle/>
          <a:p>
            <a:r>
              <a:rPr lang="en-US" sz="1400" b="1" dirty="0" smtClean="0">
                <a:solidFill>
                  <a:schemeClr val="bg1"/>
                </a:solidFill>
                <a:latin typeface="+mn-lt"/>
              </a:rPr>
              <a:t>Driving</a:t>
            </a:r>
            <a:endParaRPr lang="en-US" sz="1400" b="1" dirty="0">
              <a:solidFill>
                <a:schemeClr val="bg1"/>
              </a:solidFill>
              <a:latin typeface="+mn-lt"/>
            </a:endParaRPr>
          </a:p>
        </p:txBody>
      </p:sp>
      <p:sp>
        <p:nvSpPr>
          <p:cNvPr id="10" name="Text Box 8"/>
          <p:cNvSpPr txBox="1">
            <a:spLocks noChangeArrowheads="1"/>
          </p:cNvSpPr>
          <p:nvPr/>
        </p:nvSpPr>
        <p:spPr bwMode="auto">
          <a:xfrm rot="-5400000">
            <a:off x="4487797" y="4122837"/>
            <a:ext cx="780983" cy="307777"/>
          </a:xfrm>
          <a:prstGeom prst="rect">
            <a:avLst/>
          </a:prstGeom>
          <a:noFill/>
          <a:ln w="9525">
            <a:noFill/>
            <a:miter lim="800000"/>
            <a:headEnd/>
            <a:tailEnd/>
          </a:ln>
          <a:effectLst/>
        </p:spPr>
        <p:txBody>
          <a:bodyPr wrap="none">
            <a:spAutoFit/>
          </a:bodyPr>
          <a:lstStyle/>
          <a:p>
            <a:r>
              <a:rPr lang="en-US" sz="1400" b="1" dirty="0" smtClean="0">
                <a:solidFill>
                  <a:schemeClr val="accent2"/>
                </a:solidFill>
                <a:latin typeface="+mn-lt"/>
              </a:rPr>
              <a:t>Calling</a:t>
            </a:r>
            <a:endParaRPr lang="en-US" sz="1400" b="1" dirty="0">
              <a:solidFill>
                <a:schemeClr val="accent2"/>
              </a:solidFill>
              <a:latin typeface="+mn-lt"/>
            </a:endParaRPr>
          </a:p>
        </p:txBody>
      </p:sp>
      <p:sp>
        <p:nvSpPr>
          <p:cNvPr id="11" name="Rectangle 10"/>
          <p:cNvSpPr/>
          <p:nvPr/>
        </p:nvSpPr>
        <p:spPr>
          <a:xfrm rot="181530">
            <a:off x="1197664" y="4112997"/>
            <a:ext cx="704245" cy="135712"/>
          </a:xfrm>
          <a:prstGeom prst="rect">
            <a:avLst/>
          </a:prstGeom>
          <a:noFill/>
        </p:spPr>
        <p:txBody>
          <a:bodyPr wrap="none" lIns="91440" tIns="45720" rIns="91440" bIns="45720">
            <a:prstTxWarp prst="textPlain">
              <a:avLst/>
            </a:prstTxWarp>
            <a:spAutoFit/>
          </a:bodyPr>
          <a:lstStyle/>
          <a:p>
            <a:pPr algn="ctr"/>
            <a:r>
              <a:rPr lang="en-US" b="1" cap="none" spc="0" dirty="0" smtClean="0">
                <a:ln w="12700">
                  <a:solidFill>
                    <a:schemeClr val="bg1"/>
                  </a:solidFill>
                  <a:prstDash val="solid"/>
                </a:ln>
                <a:solidFill>
                  <a:schemeClr val="bg1"/>
                </a:solidFill>
                <a:effectLst>
                  <a:outerShdw blurRad="41275" dist="20320" dir="1800000" algn="tl" rotWithShape="0">
                    <a:srgbClr val="000000">
                      <a:alpha val="40000"/>
                    </a:srgbClr>
                  </a:outerShdw>
                </a:effectLst>
                <a:latin typeface="+mn-lt"/>
              </a:rPr>
              <a:t>Faith</a:t>
            </a:r>
            <a:endParaRPr lang="en-US" b="1" cap="none" spc="0" dirty="0">
              <a:ln w="12700">
                <a:solidFill>
                  <a:schemeClr val="bg1"/>
                </a:solidFill>
                <a:prstDash val="solid"/>
              </a:ln>
              <a:solidFill>
                <a:schemeClr val="bg1"/>
              </a:solidFill>
              <a:effectLst>
                <a:outerShdw blurRad="41275" dist="20320" dir="1800000" algn="tl" rotWithShape="0">
                  <a:srgbClr val="000000">
                    <a:alpha val="40000"/>
                  </a:srgbClr>
                </a:outerShdw>
              </a:effectLst>
              <a:latin typeface="+mn-lt"/>
            </a:endParaRPr>
          </a:p>
        </p:txBody>
      </p:sp>
      <p:sp>
        <p:nvSpPr>
          <p:cNvPr id="12" name="WordArt 9"/>
          <p:cNvSpPr>
            <a:spLocks noChangeArrowheads="1" noChangeShapeType="1" noTextEdit="1"/>
          </p:cNvSpPr>
          <p:nvPr/>
        </p:nvSpPr>
        <p:spPr bwMode="auto">
          <a:xfrm>
            <a:off x="2895600" y="6210300"/>
            <a:ext cx="3505200" cy="495300"/>
          </a:xfrm>
          <a:prstGeom prst="rect">
            <a:avLst/>
          </a:prstGeom>
        </p:spPr>
        <p:txBody>
          <a:bodyPr wrap="none" fromWordArt="1">
            <a:prstTxWarp prst="textFadeUp">
              <a:avLst>
                <a:gd name="adj" fmla="val 9991"/>
              </a:avLst>
            </a:prstTxWarp>
          </a:bodyPr>
          <a:lstStyle/>
          <a:p>
            <a:pPr algn="ctr"/>
            <a:r>
              <a:rPr lang="en-US" sz="3600" kern="10" dirty="0">
                <a:ln w="12700">
                  <a:noFill/>
                  <a:round/>
                  <a:headEnd/>
                  <a:tailEnd/>
                </a:ln>
                <a:gradFill rotWithShape="0">
                  <a:gsLst>
                    <a:gs pos="0">
                      <a:srgbClr val="520402"/>
                    </a:gs>
                    <a:gs pos="100000">
                      <a:srgbClr val="FFCC00"/>
                    </a:gs>
                  </a:gsLst>
                  <a:lin ang="5400000" scaled="1"/>
                </a:gradFill>
                <a:effectLst>
                  <a:outerShdw dist="35921" dir="2700000" sy="50000" rotWithShape="0">
                    <a:srgbClr val="875B0D">
                      <a:alpha val="70000"/>
                    </a:srgbClr>
                  </a:outerShdw>
                </a:effectLst>
                <a:latin typeface="Arial Black"/>
              </a:rPr>
              <a:t>Moral Silos</a:t>
            </a: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9571" name="Picture 3"/>
          <p:cNvPicPr>
            <a:picLocks noChangeAspect="1" noChangeArrowheads="1"/>
          </p:cNvPicPr>
          <p:nvPr/>
        </p:nvPicPr>
        <p:blipFill>
          <a:blip r:embed="rId2" cstate="print"/>
          <a:srcRect/>
          <a:stretch>
            <a:fillRect/>
          </a:stretch>
        </p:blipFill>
        <p:spPr bwMode="auto">
          <a:xfrm>
            <a:off x="0" y="0"/>
            <a:ext cx="9144000" cy="6069330"/>
          </a:xfrm>
          <a:prstGeom prst="rect">
            <a:avLst/>
          </a:prstGeom>
          <a:noFill/>
          <a:ln w="9525">
            <a:noFill/>
            <a:miter lim="800000"/>
            <a:headEnd/>
            <a:tailEnd/>
          </a:ln>
          <a:effectLst/>
        </p:spPr>
      </p:pic>
      <p:sp>
        <p:nvSpPr>
          <p:cNvPr id="618499" name="Text Box 3"/>
          <p:cNvSpPr txBox="1">
            <a:spLocks noChangeArrowheads="1"/>
          </p:cNvSpPr>
          <p:nvPr/>
        </p:nvSpPr>
        <p:spPr bwMode="auto">
          <a:xfrm rot="-5400000">
            <a:off x="2114056" y="4134744"/>
            <a:ext cx="889987" cy="307777"/>
          </a:xfrm>
          <a:prstGeom prst="rect">
            <a:avLst/>
          </a:prstGeom>
          <a:noFill/>
          <a:ln w="9525">
            <a:noFill/>
            <a:miter lim="800000"/>
            <a:headEnd/>
            <a:tailEnd/>
          </a:ln>
          <a:effectLst/>
        </p:spPr>
        <p:txBody>
          <a:bodyPr wrap="none">
            <a:spAutoFit/>
          </a:bodyPr>
          <a:lstStyle/>
          <a:p>
            <a:r>
              <a:rPr lang="en-US" sz="1400" b="1" dirty="0" smtClean="0">
                <a:solidFill>
                  <a:schemeClr val="bg1"/>
                </a:solidFill>
                <a:latin typeface="+mn-lt"/>
              </a:rPr>
              <a:t>Religion</a:t>
            </a:r>
            <a:endParaRPr lang="en-US" sz="1400" b="1" dirty="0">
              <a:solidFill>
                <a:schemeClr val="bg1"/>
              </a:solidFill>
              <a:latin typeface="+mn-lt"/>
            </a:endParaRPr>
          </a:p>
        </p:txBody>
      </p:sp>
      <p:sp>
        <p:nvSpPr>
          <p:cNvPr id="618500" name="Text Box 4"/>
          <p:cNvSpPr txBox="1">
            <a:spLocks noChangeArrowheads="1"/>
          </p:cNvSpPr>
          <p:nvPr/>
        </p:nvSpPr>
        <p:spPr bwMode="auto">
          <a:xfrm rot="-5400000">
            <a:off x="2486025" y="4121150"/>
            <a:ext cx="774700" cy="304800"/>
          </a:xfrm>
          <a:prstGeom prst="rect">
            <a:avLst/>
          </a:prstGeom>
          <a:noFill/>
          <a:ln w="9525">
            <a:noFill/>
            <a:miter lim="800000"/>
            <a:headEnd/>
            <a:tailEnd/>
          </a:ln>
          <a:effectLst/>
        </p:spPr>
        <p:txBody>
          <a:bodyPr wrap="none">
            <a:spAutoFit/>
          </a:bodyPr>
          <a:lstStyle/>
          <a:p>
            <a:r>
              <a:rPr lang="en-US" sz="1400" b="1" dirty="0">
                <a:solidFill>
                  <a:schemeClr val="bg1"/>
                </a:solidFill>
                <a:latin typeface="+mn-lt"/>
              </a:rPr>
              <a:t>School</a:t>
            </a:r>
          </a:p>
        </p:txBody>
      </p:sp>
      <p:sp>
        <p:nvSpPr>
          <p:cNvPr id="618501" name="Text Box 5"/>
          <p:cNvSpPr txBox="1">
            <a:spLocks noChangeArrowheads="1"/>
          </p:cNvSpPr>
          <p:nvPr/>
        </p:nvSpPr>
        <p:spPr bwMode="auto">
          <a:xfrm rot="-5400000">
            <a:off x="2934494" y="4093369"/>
            <a:ext cx="500062" cy="304800"/>
          </a:xfrm>
          <a:prstGeom prst="rect">
            <a:avLst/>
          </a:prstGeom>
          <a:noFill/>
          <a:ln w="9525">
            <a:noFill/>
            <a:miter lim="800000"/>
            <a:headEnd/>
            <a:tailEnd/>
          </a:ln>
          <a:effectLst/>
        </p:spPr>
        <p:txBody>
          <a:bodyPr wrap="none">
            <a:spAutoFit/>
          </a:bodyPr>
          <a:lstStyle/>
          <a:p>
            <a:r>
              <a:rPr lang="en-US" sz="1400" b="1" dirty="0">
                <a:solidFill>
                  <a:schemeClr val="bg1"/>
                </a:solidFill>
                <a:latin typeface="+mn-lt"/>
              </a:rPr>
              <a:t>Sex</a:t>
            </a:r>
          </a:p>
        </p:txBody>
      </p:sp>
      <p:sp>
        <p:nvSpPr>
          <p:cNvPr id="618502" name="Text Box 6"/>
          <p:cNvSpPr txBox="1">
            <a:spLocks noChangeArrowheads="1"/>
          </p:cNvSpPr>
          <p:nvPr/>
        </p:nvSpPr>
        <p:spPr bwMode="auto">
          <a:xfrm rot="-5400000">
            <a:off x="3117056" y="4123532"/>
            <a:ext cx="744537" cy="304800"/>
          </a:xfrm>
          <a:prstGeom prst="rect">
            <a:avLst/>
          </a:prstGeom>
          <a:noFill/>
          <a:ln w="9525">
            <a:noFill/>
            <a:miter lim="800000"/>
            <a:headEnd/>
            <a:tailEnd/>
          </a:ln>
          <a:effectLst/>
        </p:spPr>
        <p:txBody>
          <a:bodyPr wrap="none">
            <a:spAutoFit/>
          </a:bodyPr>
          <a:lstStyle/>
          <a:p>
            <a:r>
              <a:rPr lang="en-US" sz="1400" b="1" dirty="0">
                <a:solidFill>
                  <a:schemeClr val="bg1"/>
                </a:solidFill>
                <a:latin typeface="+mn-lt"/>
              </a:rPr>
              <a:t>Money</a:t>
            </a:r>
          </a:p>
        </p:txBody>
      </p:sp>
      <p:sp>
        <p:nvSpPr>
          <p:cNvPr id="618503" name="Text Box 7"/>
          <p:cNvSpPr txBox="1">
            <a:spLocks noChangeArrowheads="1"/>
          </p:cNvSpPr>
          <p:nvPr/>
        </p:nvSpPr>
        <p:spPr bwMode="auto">
          <a:xfrm rot="-5400000">
            <a:off x="3474244" y="4129981"/>
            <a:ext cx="630237" cy="307777"/>
          </a:xfrm>
          <a:prstGeom prst="rect">
            <a:avLst/>
          </a:prstGeom>
          <a:noFill/>
          <a:ln w="9525">
            <a:noFill/>
            <a:miter lim="800000"/>
            <a:headEnd/>
            <a:tailEnd/>
          </a:ln>
          <a:effectLst/>
        </p:spPr>
        <p:txBody>
          <a:bodyPr wrap="none">
            <a:spAutoFit/>
          </a:bodyPr>
          <a:lstStyle/>
          <a:p>
            <a:r>
              <a:rPr lang="en-US" sz="1400" b="1" dirty="0" smtClean="0">
                <a:solidFill>
                  <a:schemeClr val="bg1"/>
                </a:solidFill>
                <a:latin typeface="+mn-lt"/>
              </a:rPr>
              <a:t>Work</a:t>
            </a:r>
            <a:endParaRPr lang="en-US" sz="1400" b="1" dirty="0">
              <a:solidFill>
                <a:schemeClr val="bg1"/>
              </a:solidFill>
              <a:latin typeface="+mn-lt"/>
            </a:endParaRPr>
          </a:p>
        </p:txBody>
      </p:sp>
      <p:sp>
        <p:nvSpPr>
          <p:cNvPr id="618504" name="Text Box 8"/>
          <p:cNvSpPr txBox="1">
            <a:spLocks noChangeArrowheads="1"/>
          </p:cNvSpPr>
          <p:nvPr/>
        </p:nvSpPr>
        <p:spPr bwMode="auto">
          <a:xfrm rot="-5400000">
            <a:off x="3713889" y="4179987"/>
            <a:ext cx="801823" cy="307777"/>
          </a:xfrm>
          <a:prstGeom prst="rect">
            <a:avLst/>
          </a:prstGeom>
          <a:noFill/>
          <a:ln w="9525">
            <a:noFill/>
            <a:miter lim="800000"/>
            <a:headEnd/>
            <a:tailEnd/>
          </a:ln>
          <a:effectLst/>
        </p:spPr>
        <p:txBody>
          <a:bodyPr wrap="none">
            <a:spAutoFit/>
          </a:bodyPr>
          <a:lstStyle/>
          <a:p>
            <a:r>
              <a:rPr lang="en-US" sz="1400" b="1" dirty="0" smtClean="0">
                <a:solidFill>
                  <a:schemeClr val="bg1"/>
                </a:solidFill>
                <a:latin typeface="+mn-lt"/>
              </a:rPr>
              <a:t>Driving</a:t>
            </a:r>
            <a:endParaRPr lang="en-US" sz="1400" b="1" dirty="0">
              <a:solidFill>
                <a:schemeClr val="bg1"/>
              </a:solidFill>
              <a:latin typeface="+mn-lt"/>
            </a:endParaRPr>
          </a:p>
        </p:txBody>
      </p:sp>
      <p:sp>
        <p:nvSpPr>
          <p:cNvPr id="618505" name="WordArt 9"/>
          <p:cNvSpPr>
            <a:spLocks noChangeArrowheads="1" noChangeShapeType="1" noTextEdit="1"/>
          </p:cNvSpPr>
          <p:nvPr/>
        </p:nvSpPr>
        <p:spPr bwMode="auto">
          <a:xfrm>
            <a:off x="2895600" y="6210300"/>
            <a:ext cx="3505200" cy="495300"/>
          </a:xfrm>
          <a:prstGeom prst="rect">
            <a:avLst/>
          </a:prstGeom>
        </p:spPr>
        <p:txBody>
          <a:bodyPr wrap="none" fromWordArt="1">
            <a:prstTxWarp prst="textFadeUp">
              <a:avLst>
                <a:gd name="adj" fmla="val 9991"/>
              </a:avLst>
            </a:prstTxWarp>
          </a:bodyPr>
          <a:lstStyle/>
          <a:p>
            <a:pPr algn="ctr"/>
            <a:r>
              <a:rPr lang="en-US" sz="3600" kern="10" dirty="0">
                <a:ln w="12700">
                  <a:noFill/>
                  <a:round/>
                  <a:headEnd/>
                  <a:tailEnd/>
                </a:ln>
                <a:gradFill rotWithShape="0">
                  <a:gsLst>
                    <a:gs pos="0">
                      <a:srgbClr val="520402"/>
                    </a:gs>
                    <a:gs pos="100000">
                      <a:srgbClr val="FFCC00"/>
                    </a:gs>
                  </a:gsLst>
                  <a:lin ang="5400000" scaled="1"/>
                </a:gradFill>
                <a:effectLst>
                  <a:outerShdw dist="35921" dir="2700000" sy="50000" rotWithShape="0">
                    <a:srgbClr val="875B0D">
                      <a:alpha val="70000"/>
                    </a:srgbClr>
                  </a:outerShdw>
                </a:effectLst>
                <a:latin typeface="Arial Black"/>
              </a:rPr>
              <a:t>Moral Silos</a:t>
            </a:r>
          </a:p>
        </p:txBody>
      </p:sp>
      <p:sp>
        <p:nvSpPr>
          <p:cNvPr id="12" name="Text Box 8"/>
          <p:cNvSpPr txBox="1">
            <a:spLocks noChangeArrowheads="1"/>
          </p:cNvSpPr>
          <p:nvPr/>
        </p:nvSpPr>
        <p:spPr bwMode="auto">
          <a:xfrm rot="-5400000">
            <a:off x="4487797" y="4122837"/>
            <a:ext cx="780983" cy="307777"/>
          </a:xfrm>
          <a:prstGeom prst="rect">
            <a:avLst/>
          </a:prstGeom>
          <a:noFill/>
          <a:ln w="9525">
            <a:noFill/>
            <a:miter lim="800000"/>
            <a:headEnd/>
            <a:tailEnd/>
          </a:ln>
          <a:effectLst/>
        </p:spPr>
        <p:txBody>
          <a:bodyPr wrap="none">
            <a:spAutoFit/>
          </a:bodyPr>
          <a:lstStyle/>
          <a:p>
            <a:r>
              <a:rPr lang="en-US" sz="1400" b="1" dirty="0" smtClean="0">
                <a:solidFill>
                  <a:schemeClr val="bg1"/>
                </a:solidFill>
                <a:latin typeface="+mn-lt"/>
              </a:rPr>
              <a:t>Calling</a:t>
            </a:r>
            <a:endParaRPr lang="en-US" sz="1400" b="1" dirty="0">
              <a:solidFill>
                <a:schemeClr val="bg1"/>
              </a:solidFill>
              <a:latin typeface="+mn-lt"/>
            </a:endParaRPr>
          </a:p>
        </p:txBody>
      </p:sp>
      <p:sp>
        <p:nvSpPr>
          <p:cNvPr id="13" name="Rectangle 12"/>
          <p:cNvSpPr/>
          <p:nvPr/>
        </p:nvSpPr>
        <p:spPr>
          <a:xfrm rot="181530">
            <a:off x="1197664" y="4112997"/>
            <a:ext cx="704245" cy="135712"/>
          </a:xfrm>
          <a:prstGeom prst="rect">
            <a:avLst/>
          </a:prstGeom>
          <a:noFill/>
        </p:spPr>
        <p:txBody>
          <a:bodyPr wrap="none" lIns="91440" tIns="45720" rIns="91440" bIns="45720">
            <a:prstTxWarp prst="textPlain">
              <a:avLst/>
            </a:prstTxWarp>
            <a:spAutoFit/>
          </a:bodyPr>
          <a:lstStyle/>
          <a:p>
            <a:pPr algn="ctr"/>
            <a:r>
              <a:rPr lang="en-US" b="1" cap="none" spc="0" dirty="0" smtClean="0">
                <a:ln w="12700">
                  <a:solidFill>
                    <a:schemeClr val="bg1"/>
                  </a:solidFill>
                  <a:prstDash val="solid"/>
                </a:ln>
                <a:solidFill>
                  <a:schemeClr val="bg1"/>
                </a:solidFill>
                <a:effectLst>
                  <a:outerShdw blurRad="41275" dist="20320" dir="1800000" algn="tl" rotWithShape="0">
                    <a:srgbClr val="000000">
                      <a:alpha val="40000"/>
                    </a:srgbClr>
                  </a:outerShdw>
                </a:effectLst>
                <a:latin typeface="+mn-lt"/>
              </a:rPr>
              <a:t>Faith</a:t>
            </a:r>
            <a:endParaRPr lang="en-US" b="1" cap="none" spc="0" dirty="0">
              <a:ln w="12700">
                <a:solidFill>
                  <a:schemeClr val="bg1"/>
                </a:solidFill>
                <a:prstDash val="solid"/>
              </a:ln>
              <a:solidFill>
                <a:schemeClr val="bg1"/>
              </a:solidFill>
              <a:effectLst>
                <a:outerShdw blurRad="41275" dist="20320" dir="1800000" algn="tl" rotWithShape="0">
                  <a:srgbClr val="000000">
                    <a:alpha val="40000"/>
                  </a:srgbClr>
                </a:outerShdw>
              </a:effectLst>
              <a:latin typeface="+mn-lt"/>
            </a:endParaRPr>
          </a:p>
        </p:txBody>
      </p:sp>
    </p:spTree>
  </p:cSld>
  <p:clrMapOvr>
    <a:masterClrMapping/>
  </p:clrMapOvr>
  <p:transition>
    <p:fade/>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3"/>
          <p:cNvGrpSpPr/>
          <p:nvPr/>
        </p:nvGrpSpPr>
        <p:grpSpPr>
          <a:xfrm>
            <a:off x="2362200" y="352425"/>
            <a:ext cx="4559300" cy="4371975"/>
            <a:chOff x="2362200" y="352425"/>
            <a:chExt cx="4559300" cy="4371975"/>
          </a:xfrm>
        </p:grpSpPr>
        <p:sp>
          <p:nvSpPr>
            <p:cNvPr id="75" name="Oval 5"/>
            <p:cNvSpPr>
              <a:spLocks noChangeAspect="1" noChangeArrowheads="1"/>
            </p:cNvSpPr>
            <p:nvPr/>
          </p:nvSpPr>
          <p:spPr bwMode="auto">
            <a:xfrm>
              <a:off x="3878263" y="1677988"/>
              <a:ext cx="3043237" cy="3043237"/>
            </a:xfrm>
            <a:prstGeom prst="ellipse">
              <a:avLst/>
            </a:prstGeom>
            <a:solidFill>
              <a:srgbClr val="008000">
                <a:alpha val="40000"/>
              </a:srgbClr>
            </a:solidFill>
            <a:ln w="9525">
              <a:noFill/>
              <a:round/>
              <a:headEnd/>
              <a:tailEnd/>
            </a:ln>
            <a:effectLst/>
          </p:spPr>
          <p:txBody>
            <a:bodyPr wrap="none" anchor="ctr"/>
            <a:lstStyle/>
            <a:p>
              <a:endParaRPr lang="en-US" dirty="0"/>
            </a:p>
          </p:txBody>
        </p:sp>
        <p:sp>
          <p:nvSpPr>
            <p:cNvPr id="76" name="Oval 6"/>
            <p:cNvSpPr>
              <a:spLocks noChangeAspect="1" noChangeArrowheads="1"/>
            </p:cNvSpPr>
            <p:nvPr/>
          </p:nvSpPr>
          <p:spPr bwMode="auto">
            <a:xfrm>
              <a:off x="2362200" y="1681163"/>
              <a:ext cx="3043238" cy="3043237"/>
            </a:xfrm>
            <a:prstGeom prst="ellipse">
              <a:avLst/>
            </a:prstGeom>
            <a:solidFill>
              <a:srgbClr val="0000CC">
                <a:alpha val="40000"/>
              </a:srgbClr>
            </a:solidFill>
            <a:ln w="9525">
              <a:noFill/>
              <a:round/>
              <a:headEnd/>
              <a:tailEnd/>
            </a:ln>
            <a:effectLst/>
          </p:spPr>
          <p:txBody>
            <a:bodyPr wrap="none" anchor="ctr"/>
            <a:lstStyle/>
            <a:p>
              <a:endParaRPr lang="en-US" dirty="0"/>
            </a:p>
          </p:txBody>
        </p:sp>
        <p:sp>
          <p:nvSpPr>
            <p:cNvPr id="77" name="Freeform 12"/>
            <p:cNvSpPr>
              <a:spLocks/>
            </p:cNvSpPr>
            <p:nvPr/>
          </p:nvSpPr>
          <p:spPr bwMode="auto">
            <a:xfrm>
              <a:off x="3870325" y="1878013"/>
              <a:ext cx="1554163" cy="2651125"/>
            </a:xfrm>
            <a:custGeom>
              <a:avLst/>
              <a:gdLst/>
              <a:ahLst/>
              <a:cxnLst>
                <a:cxn ang="0">
                  <a:pos x="70" y="235"/>
                </a:cxn>
                <a:cxn ang="0">
                  <a:pos x="0" y="117"/>
                </a:cxn>
                <a:cxn ang="0">
                  <a:pos x="71" y="0"/>
                </a:cxn>
                <a:cxn ang="0">
                  <a:pos x="141" y="117"/>
                </a:cxn>
                <a:cxn ang="0">
                  <a:pos x="70" y="235"/>
                </a:cxn>
              </a:cxnLst>
              <a:rect l="0" t="0" r="r" b="b"/>
              <a:pathLst>
                <a:path w="141" h="235">
                  <a:moveTo>
                    <a:pt x="70" y="235"/>
                  </a:moveTo>
                  <a:cubicBezTo>
                    <a:pt x="70" y="235"/>
                    <a:pt x="0" y="197"/>
                    <a:pt x="0" y="117"/>
                  </a:cubicBezTo>
                  <a:cubicBezTo>
                    <a:pt x="0" y="37"/>
                    <a:pt x="70" y="0"/>
                    <a:pt x="71" y="0"/>
                  </a:cubicBezTo>
                  <a:cubicBezTo>
                    <a:pt x="71" y="0"/>
                    <a:pt x="141" y="37"/>
                    <a:pt x="141" y="117"/>
                  </a:cubicBezTo>
                  <a:cubicBezTo>
                    <a:pt x="141" y="197"/>
                    <a:pt x="70" y="235"/>
                    <a:pt x="70" y="235"/>
                  </a:cubicBezTo>
                  <a:close/>
                </a:path>
              </a:pathLst>
            </a:custGeom>
            <a:solidFill>
              <a:srgbClr val="99CCFF"/>
            </a:solidFill>
            <a:ln w="0">
              <a:noFill/>
              <a:prstDash val="solid"/>
              <a:round/>
              <a:headEnd/>
              <a:tailEnd/>
            </a:ln>
          </p:spPr>
          <p:txBody>
            <a:bodyPr/>
            <a:lstStyle/>
            <a:p>
              <a:endParaRPr lang="en-US" dirty="0"/>
            </a:p>
          </p:txBody>
        </p:sp>
        <p:grpSp>
          <p:nvGrpSpPr>
            <p:cNvPr id="3" name="Group 8"/>
            <p:cNvGrpSpPr>
              <a:grpSpLocks/>
            </p:cNvGrpSpPr>
            <p:nvPr/>
          </p:nvGrpSpPr>
          <p:grpSpPr bwMode="auto">
            <a:xfrm>
              <a:off x="5248275" y="3776663"/>
              <a:ext cx="1458913" cy="920750"/>
              <a:chOff x="528" y="1515"/>
              <a:chExt cx="919" cy="580"/>
            </a:xfrm>
          </p:grpSpPr>
          <p:sp>
            <p:nvSpPr>
              <p:cNvPr id="122" name="Rectangle 9"/>
              <p:cNvSpPr>
                <a:spLocks noChangeArrowheads="1"/>
              </p:cNvSpPr>
              <p:nvPr/>
            </p:nvSpPr>
            <p:spPr bwMode="auto">
              <a:xfrm rot="21360000">
                <a:off x="528" y="1922"/>
                <a:ext cx="104"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U</a:t>
                </a:r>
                <a:endParaRPr lang="en-US" sz="1800" dirty="0">
                  <a:solidFill>
                    <a:schemeClr val="bg1">
                      <a:lumMod val="85000"/>
                    </a:schemeClr>
                  </a:solidFill>
                  <a:latin typeface="Arial" charset="0"/>
                </a:endParaRPr>
              </a:p>
            </p:txBody>
          </p:sp>
          <p:sp>
            <p:nvSpPr>
              <p:cNvPr id="123" name="Rectangle 10"/>
              <p:cNvSpPr>
                <a:spLocks noChangeArrowheads="1"/>
              </p:cNvSpPr>
              <p:nvPr/>
            </p:nvSpPr>
            <p:spPr bwMode="auto">
              <a:xfrm rot="21120000">
                <a:off x="638" y="1913"/>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n</a:t>
                </a:r>
                <a:endParaRPr lang="en-US" sz="1800" dirty="0">
                  <a:solidFill>
                    <a:schemeClr val="bg1">
                      <a:lumMod val="85000"/>
                    </a:schemeClr>
                  </a:solidFill>
                  <a:latin typeface="Arial" charset="0"/>
                </a:endParaRPr>
              </a:p>
            </p:txBody>
          </p:sp>
          <p:sp>
            <p:nvSpPr>
              <p:cNvPr id="124" name="Rectangle 11"/>
              <p:cNvSpPr>
                <a:spLocks noChangeArrowheads="1"/>
              </p:cNvSpPr>
              <p:nvPr/>
            </p:nvSpPr>
            <p:spPr bwMode="auto">
              <a:xfrm rot="21000000">
                <a:off x="731" y="1899"/>
                <a:ext cx="4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i</a:t>
                </a:r>
                <a:endParaRPr lang="en-US" sz="1800" dirty="0">
                  <a:solidFill>
                    <a:schemeClr val="bg1">
                      <a:lumMod val="85000"/>
                    </a:schemeClr>
                  </a:solidFill>
                  <a:latin typeface="Arial" charset="0"/>
                </a:endParaRPr>
              </a:p>
            </p:txBody>
          </p:sp>
          <p:sp>
            <p:nvSpPr>
              <p:cNvPr id="125" name="Rectangle 12"/>
              <p:cNvSpPr>
                <a:spLocks noChangeArrowheads="1"/>
              </p:cNvSpPr>
              <p:nvPr/>
            </p:nvSpPr>
            <p:spPr bwMode="auto">
              <a:xfrm rot="20760000">
                <a:off x="775" y="1886"/>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q</a:t>
                </a:r>
                <a:endParaRPr lang="en-US" sz="1800" dirty="0">
                  <a:solidFill>
                    <a:schemeClr val="bg1">
                      <a:lumMod val="85000"/>
                    </a:schemeClr>
                  </a:solidFill>
                  <a:latin typeface="Arial" charset="0"/>
                </a:endParaRPr>
              </a:p>
            </p:txBody>
          </p:sp>
          <p:sp>
            <p:nvSpPr>
              <p:cNvPr id="126" name="Rectangle 13"/>
              <p:cNvSpPr>
                <a:spLocks noChangeArrowheads="1"/>
              </p:cNvSpPr>
              <p:nvPr/>
            </p:nvSpPr>
            <p:spPr bwMode="auto">
              <a:xfrm rot="20520000">
                <a:off x="859" y="1861"/>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u</a:t>
                </a:r>
                <a:endParaRPr lang="en-US" sz="1800" dirty="0">
                  <a:solidFill>
                    <a:schemeClr val="bg1">
                      <a:lumMod val="85000"/>
                    </a:schemeClr>
                  </a:solidFill>
                  <a:latin typeface="Arial" charset="0"/>
                </a:endParaRPr>
              </a:p>
            </p:txBody>
          </p:sp>
          <p:sp>
            <p:nvSpPr>
              <p:cNvPr id="127" name="Rectangle 14"/>
              <p:cNvSpPr>
                <a:spLocks noChangeArrowheads="1"/>
              </p:cNvSpPr>
              <p:nvPr/>
            </p:nvSpPr>
            <p:spPr bwMode="auto">
              <a:xfrm rot="20280000">
                <a:off x="950" y="1831"/>
                <a:ext cx="8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e</a:t>
                </a:r>
                <a:endParaRPr lang="en-US" sz="1800" dirty="0">
                  <a:solidFill>
                    <a:schemeClr val="bg1">
                      <a:lumMod val="85000"/>
                    </a:schemeClr>
                  </a:solidFill>
                  <a:latin typeface="Arial" charset="0"/>
                </a:endParaRPr>
              </a:p>
            </p:txBody>
          </p:sp>
          <p:sp>
            <p:nvSpPr>
              <p:cNvPr id="128" name="Rectangle 15"/>
              <p:cNvSpPr>
                <a:spLocks noChangeArrowheads="1"/>
              </p:cNvSpPr>
              <p:nvPr/>
            </p:nvSpPr>
            <p:spPr bwMode="auto">
              <a:xfrm rot="19260000">
                <a:off x="1040" y="1768"/>
                <a:ext cx="104"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D</a:t>
                </a:r>
                <a:endParaRPr lang="en-US" sz="1800" dirty="0">
                  <a:solidFill>
                    <a:schemeClr val="bg1">
                      <a:lumMod val="85000"/>
                    </a:schemeClr>
                  </a:solidFill>
                  <a:latin typeface="Arial" charset="0"/>
                </a:endParaRPr>
              </a:p>
            </p:txBody>
          </p:sp>
          <p:sp>
            <p:nvSpPr>
              <p:cNvPr id="129" name="Rectangle 16"/>
              <p:cNvSpPr>
                <a:spLocks noChangeArrowheads="1"/>
              </p:cNvSpPr>
              <p:nvPr/>
            </p:nvSpPr>
            <p:spPr bwMode="auto">
              <a:xfrm rot="19020000">
                <a:off x="1120" y="1705"/>
                <a:ext cx="8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e</a:t>
                </a:r>
                <a:endParaRPr lang="en-US" sz="1800" dirty="0">
                  <a:solidFill>
                    <a:schemeClr val="bg1">
                      <a:lumMod val="85000"/>
                    </a:schemeClr>
                  </a:solidFill>
                  <a:latin typeface="Arial" charset="0"/>
                </a:endParaRPr>
              </a:p>
            </p:txBody>
          </p:sp>
          <p:sp>
            <p:nvSpPr>
              <p:cNvPr id="130" name="Rectangle 17"/>
              <p:cNvSpPr>
                <a:spLocks noChangeArrowheads="1"/>
              </p:cNvSpPr>
              <p:nvPr/>
            </p:nvSpPr>
            <p:spPr bwMode="auto">
              <a:xfrm rot="18780000">
                <a:off x="1183" y="1644"/>
                <a:ext cx="8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s</a:t>
                </a:r>
                <a:endParaRPr lang="en-US" sz="1800" dirty="0">
                  <a:solidFill>
                    <a:schemeClr val="bg1">
                      <a:lumMod val="85000"/>
                    </a:schemeClr>
                  </a:solidFill>
                  <a:latin typeface="Arial" charset="0"/>
                </a:endParaRPr>
              </a:p>
            </p:txBody>
          </p:sp>
          <p:sp>
            <p:nvSpPr>
              <p:cNvPr id="131" name="Rectangle 18"/>
              <p:cNvSpPr>
                <a:spLocks noChangeArrowheads="1"/>
              </p:cNvSpPr>
              <p:nvPr/>
            </p:nvSpPr>
            <p:spPr bwMode="auto">
              <a:xfrm rot="18660000">
                <a:off x="1248" y="1594"/>
                <a:ext cx="4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i</a:t>
                </a:r>
                <a:endParaRPr lang="en-US" sz="1800" dirty="0">
                  <a:solidFill>
                    <a:schemeClr val="bg1">
                      <a:lumMod val="85000"/>
                    </a:schemeClr>
                  </a:solidFill>
                  <a:latin typeface="Arial" charset="0"/>
                </a:endParaRPr>
              </a:p>
            </p:txBody>
          </p:sp>
          <p:sp>
            <p:nvSpPr>
              <p:cNvPr id="132" name="Rectangle 19"/>
              <p:cNvSpPr>
                <a:spLocks noChangeArrowheads="1"/>
              </p:cNvSpPr>
              <p:nvPr/>
            </p:nvSpPr>
            <p:spPr bwMode="auto">
              <a:xfrm rot="18420000">
                <a:off x="1264" y="1541"/>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g</a:t>
                </a:r>
                <a:endParaRPr lang="en-US" sz="1800" dirty="0">
                  <a:solidFill>
                    <a:schemeClr val="bg1">
                      <a:lumMod val="85000"/>
                    </a:schemeClr>
                  </a:solidFill>
                  <a:latin typeface="Arial" charset="0"/>
                </a:endParaRPr>
              </a:p>
            </p:txBody>
          </p:sp>
          <p:sp>
            <p:nvSpPr>
              <p:cNvPr id="133" name="Rectangle 20"/>
              <p:cNvSpPr>
                <a:spLocks noChangeArrowheads="1"/>
              </p:cNvSpPr>
              <p:nvPr/>
            </p:nvSpPr>
            <p:spPr bwMode="auto">
              <a:xfrm rot="18120000">
                <a:off x="1317" y="1472"/>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n</a:t>
                </a:r>
                <a:endParaRPr lang="en-US" sz="1800" dirty="0">
                  <a:solidFill>
                    <a:schemeClr val="bg1">
                      <a:lumMod val="85000"/>
                    </a:schemeClr>
                  </a:solidFill>
                  <a:latin typeface="Arial" charset="0"/>
                </a:endParaRPr>
              </a:p>
            </p:txBody>
          </p:sp>
        </p:grpSp>
        <p:sp>
          <p:nvSpPr>
            <p:cNvPr id="79" name="Oval 37"/>
            <p:cNvSpPr>
              <a:spLocks noChangeAspect="1" noChangeArrowheads="1"/>
            </p:cNvSpPr>
            <p:nvPr/>
          </p:nvSpPr>
          <p:spPr bwMode="auto">
            <a:xfrm>
              <a:off x="3119438" y="352425"/>
              <a:ext cx="3043237" cy="3043238"/>
            </a:xfrm>
            <a:prstGeom prst="ellipse">
              <a:avLst/>
            </a:prstGeom>
            <a:gradFill rotWithShape="1">
              <a:gsLst>
                <a:gs pos="0">
                  <a:srgbClr val="FF0000"/>
                </a:gs>
                <a:gs pos="100000">
                  <a:srgbClr val="FF0000">
                    <a:gamma/>
                    <a:shade val="46275"/>
                    <a:invGamma/>
                  </a:srgbClr>
                </a:gs>
              </a:gsLst>
              <a:path path="shape">
                <a:fillToRect l="50000" t="50000" r="50000" b="50000"/>
              </a:path>
            </a:gradFill>
            <a:ln w="9525">
              <a:noFill/>
              <a:round/>
              <a:headEnd/>
              <a:tailEnd/>
            </a:ln>
            <a:effectLst/>
          </p:spPr>
          <p:txBody>
            <a:bodyPr wrap="none" anchor="ctr"/>
            <a:lstStyle/>
            <a:p>
              <a:endParaRPr lang="en-US" dirty="0"/>
            </a:p>
          </p:txBody>
        </p:sp>
        <p:grpSp>
          <p:nvGrpSpPr>
            <p:cNvPr id="4" name="Group 38"/>
            <p:cNvGrpSpPr>
              <a:grpSpLocks/>
            </p:cNvGrpSpPr>
            <p:nvPr/>
          </p:nvGrpSpPr>
          <p:grpSpPr bwMode="auto">
            <a:xfrm>
              <a:off x="3582988" y="398463"/>
              <a:ext cx="2162175" cy="682625"/>
              <a:chOff x="100" y="290"/>
              <a:chExt cx="1362" cy="430"/>
            </a:xfrm>
          </p:grpSpPr>
          <p:sp>
            <p:nvSpPr>
              <p:cNvPr id="104" name="Rectangle 39"/>
              <p:cNvSpPr>
                <a:spLocks noChangeArrowheads="1"/>
              </p:cNvSpPr>
              <p:nvPr/>
            </p:nvSpPr>
            <p:spPr bwMode="auto">
              <a:xfrm rot="19020000">
                <a:off x="100" y="544"/>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F</a:t>
                </a:r>
                <a:endParaRPr lang="en-US" sz="1800" dirty="0">
                  <a:latin typeface="Arial" charset="0"/>
                </a:endParaRPr>
              </a:p>
            </p:txBody>
          </p:sp>
          <p:sp>
            <p:nvSpPr>
              <p:cNvPr id="105" name="Rectangle 40"/>
              <p:cNvSpPr>
                <a:spLocks noChangeArrowheads="1"/>
              </p:cNvSpPr>
              <p:nvPr/>
            </p:nvSpPr>
            <p:spPr bwMode="auto">
              <a:xfrm rot="19380000">
                <a:off x="174" y="483"/>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o</a:t>
                </a:r>
                <a:endParaRPr lang="en-US" sz="1800" dirty="0">
                  <a:latin typeface="Arial" charset="0"/>
                </a:endParaRPr>
              </a:p>
            </p:txBody>
          </p:sp>
          <p:sp>
            <p:nvSpPr>
              <p:cNvPr id="106" name="Rectangle 41"/>
              <p:cNvSpPr>
                <a:spLocks noChangeArrowheads="1"/>
              </p:cNvSpPr>
              <p:nvPr/>
            </p:nvSpPr>
            <p:spPr bwMode="auto">
              <a:xfrm rot="19680000">
                <a:off x="246" y="429"/>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u</a:t>
                </a:r>
                <a:endParaRPr lang="en-US" sz="1800" dirty="0">
                  <a:latin typeface="Arial" charset="0"/>
                </a:endParaRPr>
              </a:p>
            </p:txBody>
          </p:sp>
          <p:sp>
            <p:nvSpPr>
              <p:cNvPr id="107" name="Rectangle 42"/>
              <p:cNvSpPr>
                <a:spLocks noChangeArrowheads="1"/>
              </p:cNvSpPr>
              <p:nvPr/>
            </p:nvSpPr>
            <p:spPr bwMode="auto">
              <a:xfrm rot="19980000">
                <a:off x="331" y="388"/>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n</a:t>
                </a:r>
                <a:endParaRPr lang="en-US" sz="1800" dirty="0">
                  <a:latin typeface="Arial" charset="0"/>
                </a:endParaRPr>
              </a:p>
            </p:txBody>
          </p:sp>
          <p:sp>
            <p:nvSpPr>
              <p:cNvPr id="108" name="Rectangle 43"/>
              <p:cNvSpPr>
                <a:spLocks noChangeArrowheads="1"/>
              </p:cNvSpPr>
              <p:nvPr/>
            </p:nvSpPr>
            <p:spPr bwMode="auto">
              <a:xfrm rot="20340000">
                <a:off x="417" y="348"/>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d</a:t>
                </a:r>
                <a:endParaRPr lang="en-US" sz="1800" dirty="0">
                  <a:latin typeface="Arial" charset="0"/>
                </a:endParaRPr>
              </a:p>
            </p:txBody>
          </p:sp>
          <p:sp>
            <p:nvSpPr>
              <p:cNvPr id="109" name="Rectangle 44"/>
              <p:cNvSpPr>
                <a:spLocks noChangeArrowheads="1"/>
              </p:cNvSpPr>
              <p:nvPr/>
            </p:nvSpPr>
            <p:spPr bwMode="auto">
              <a:xfrm rot="20640000">
                <a:off x="507" y="321"/>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a</a:t>
                </a:r>
                <a:endParaRPr lang="en-US" sz="1800" dirty="0">
                  <a:latin typeface="Arial" charset="0"/>
                </a:endParaRPr>
              </a:p>
            </p:txBody>
          </p:sp>
          <p:sp>
            <p:nvSpPr>
              <p:cNvPr id="110" name="Rectangle 45"/>
              <p:cNvSpPr>
                <a:spLocks noChangeArrowheads="1"/>
              </p:cNvSpPr>
              <p:nvPr/>
            </p:nvSpPr>
            <p:spPr bwMode="auto">
              <a:xfrm rot="21060000">
                <a:off x="588" y="308"/>
                <a:ext cx="4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t</a:t>
                </a:r>
                <a:endParaRPr lang="en-US" sz="1800" dirty="0">
                  <a:latin typeface="Arial" charset="0"/>
                </a:endParaRPr>
              </a:p>
            </p:txBody>
          </p:sp>
          <p:sp>
            <p:nvSpPr>
              <p:cNvPr id="111" name="Rectangle 46"/>
              <p:cNvSpPr>
                <a:spLocks noChangeArrowheads="1"/>
              </p:cNvSpPr>
              <p:nvPr/>
            </p:nvSpPr>
            <p:spPr bwMode="auto">
              <a:xfrm rot="21180000">
                <a:off x="639" y="297"/>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i</a:t>
                </a:r>
                <a:endParaRPr lang="en-US" sz="1800" dirty="0">
                  <a:latin typeface="Arial" charset="0"/>
                </a:endParaRPr>
              </a:p>
            </p:txBody>
          </p:sp>
          <p:sp>
            <p:nvSpPr>
              <p:cNvPr id="112" name="Rectangle 47"/>
              <p:cNvSpPr>
                <a:spLocks noChangeArrowheads="1"/>
              </p:cNvSpPr>
              <p:nvPr/>
            </p:nvSpPr>
            <p:spPr bwMode="auto">
              <a:xfrm rot="21360000">
                <a:off x="684" y="290"/>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o</a:t>
                </a:r>
                <a:endParaRPr lang="en-US" sz="1800" dirty="0">
                  <a:latin typeface="Arial" charset="0"/>
                </a:endParaRPr>
              </a:p>
            </p:txBody>
          </p:sp>
          <p:sp>
            <p:nvSpPr>
              <p:cNvPr id="113" name="Rectangle 48"/>
              <p:cNvSpPr>
                <a:spLocks noChangeArrowheads="1"/>
              </p:cNvSpPr>
              <p:nvPr/>
            </p:nvSpPr>
            <p:spPr bwMode="auto">
              <a:xfrm rot="60000">
                <a:off x="774" y="295"/>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n</a:t>
                </a:r>
                <a:endParaRPr lang="en-US" sz="1800" dirty="0">
                  <a:latin typeface="Arial" charset="0"/>
                </a:endParaRPr>
              </a:p>
            </p:txBody>
          </p:sp>
          <p:sp>
            <p:nvSpPr>
              <p:cNvPr id="114" name="Rectangle 49"/>
              <p:cNvSpPr>
                <a:spLocks noChangeArrowheads="1"/>
              </p:cNvSpPr>
              <p:nvPr/>
            </p:nvSpPr>
            <p:spPr bwMode="auto">
              <a:xfrm rot="420000">
                <a:off x="871" y="299"/>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a</a:t>
                </a:r>
                <a:endParaRPr lang="en-US" sz="1800" dirty="0">
                  <a:latin typeface="Arial" charset="0"/>
                </a:endParaRPr>
              </a:p>
            </p:txBody>
          </p:sp>
          <p:sp>
            <p:nvSpPr>
              <p:cNvPr id="115" name="Rectangle 50"/>
              <p:cNvSpPr>
                <a:spLocks noChangeArrowheads="1"/>
              </p:cNvSpPr>
              <p:nvPr/>
            </p:nvSpPr>
            <p:spPr bwMode="auto">
              <a:xfrm rot="720000">
                <a:off x="954" y="311"/>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l</a:t>
                </a:r>
                <a:endParaRPr lang="en-US" sz="1800" dirty="0">
                  <a:latin typeface="Arial" charset="0"/>
                </a:endParaRPr>
              </a:p>
            </p:txBody>
          </p:sp>
          <p:sp>
            <p:nvSpPr>
              <p:cNvPr id="116" name="Rectangle 51"/>
              <p:cNvSpPr>
                <a:spLocks noChangeArrowheads="1"/>
              </p:cNvSpPr>
              <p:nvPr/>
            </p:nvSpPr>
            <p:spPr bwMode="auto">
              <a:xfrm rot="1080000">
                <a:off x="1036" y="341"/>
                <a:ext cx="96"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V</a:t>
                </a:r>
                <a:endParaRPr lang="en-US" sz="1800" dirty="0">
                  <a:latin typeface="Arial" charset="0"/>
                </a:endParaRPr>
              </a:p>
            </p:txBody>
          </p:sp>
          <p:sp>
            <p:nvSpPr>
              <p:cNvPr id="117" name="Rectangle 52"/>
              <p:cNvSpPr>
                <a:spLocks noChangeArrowheads="1"/>
              </p:cNvSpPr>
              <p:nvPr/>
            </p:nvSpPr>
            <p:spPr bwMode="auto">
              <a:xfrm rot="1440000">
                <a:off x="1126" y="375"/>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a</a:t>
                </a:r>
                <a:endParaRPr lang="en-US" sz="1800" dirty="0">
                  <a:latin typeface="Arial" charset="0"/>
                </a:endParaRPr>
              </a:p>
            </p:txBody>
          </p:sp>
          <p:sp>
            <p:nvSpPr>
              <p:cNvPr id="118" name="Rectangle 53"/>
              <p:cNvSpPr>
                <a:spLocks noChangeArrowheads="1"/>
              </p:cNvSpPr>
              <p:nvPr/>
            </p:nvSpPr>
            <p:spPr bwMode="auto">
              <a:xfrm rot="1740000">
                <a:off x="1204" y="407"/>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l</a:t>
                </a:r>
                <a:endParaRPr lang="en-US" sz="1800" dirty="0">
                  <a:latin typeface="Arial" charset="0"/>
                </a:endParaRPr>
              </a:p>
            </p:txBody>
          </p:sp>
          <p:sp>
            <p:nvSpPr>
              <p:cNvPr id="119" name="Rectangle 54"/>
              <p:cNvSpPr>
                <a:spLocks noChangeArrowheads="1"/>
              </p:cNvSpPr>
              <p:nvPr/>
            </p:nvSpPr>
            <p:spPr bwMode="auto">
              <a:xfrm rot="1920000">
                <a:off x="1238" y="440"/>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u</a:t>
                </a:r>
                <a:endParaRPr lang="en-US" sz="1800" dirty="0">
                  <a:latin typeface="Arial" charset="0"/>
                </a:endParaRPr>
              </a:p>
            </p:txBody>
          </p:sp>
          <p:sp>
            <p:nvSpPr>
              <p:cNvPr id="120" name="Rectangle 55"/>
              <p:cNvSpPr>
                <a:spLocks noChangeArrowheads="1"/>
              </p:cNvSpPr>
              <p:nvPr/>
            </p:nvSpPr>
            <p:spPr bwMode="auto">
              <a:xfrm rot="2280000">
                <a:off x="1314" y="493"/>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e</a:t>
                </a:r>
                <a:endParaRPr lang="en-US" sz="1800" dirty="0">
                  <a:latin typeface="Arial" charset="0"/>
                </a:endParaRPr>
              </a:p>
            </p:txBody>
          </p:sp>
          <p:sp>
            <p:nvSpPr>
              <p:cNvPr id="121" name="Rectangle 56"/>
              <p:cNvSpPr>
                <a:spLocks noChangeArrowheads="1"/>
              </p:cNvSpPr>
              <p:nvPr/>
            </p:nvSpPr>
            <p:spPr bwMode="auto">
              <a:xfrm rot="2580000">
                <a:off x="1382" y="547"/>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s</a:t>
                </a:r>
                <a:endParaRPr lang="en-US" sz="1800" dirty="0">
                  <a:latin typeface="Arial" charset="0"/>
                </a:endParaRPr>
              </a:p>
            </p:txBody>
          </p:sp>
        </p:grpSp>
        <p:sp>
          <p:nvSpPr>
            <p:cNvPr id="81" name="Text Box 66"/>
            <p:cNvSpPr txBox="1">
              <a:spLocks noChangeArrowheads="1"/>
            </p:cNvSpPr>
            <p:nvPr/>
          </p:nvSpPr>
          <p:spPr bwMode="auto">
            <a:xfrm>
              <a:off x="3568700" y="1268413"/>
              <a:ext cx="506413" cy="274637"/>
            </a:xfrm>
            <a:prstGeom prst="rect">
              <a:avLst/>
            </a:prstGeom>
            <a:noFill/>
            <a:ln w="9525">
              <a:noFill/>
              <a:miter lim="800000"/>
              <a:headEnd/>
              <a:tailEnd/>
            </a:ln>
            <a:effectLst/>
          </p:spPr>
          <p:txBody>
            <a:bodyPr wrap="none">
              <a:spAutoFit/>
            </a:bodyPr>
            <a:lstStyle/>
            <a:p>
              <a:pPr algn="ctr"/>
              <a:r>
                <a:rPr lang="en-US" sz="1200" b="1" i="1" dirty="0">
                  <a:solidFill>
                    <a:schemeClr val="bg1"/>
                  </a:solidFill>
                  <a:latin typeface="Arial" pitchFamily="34" charset="0"/>
                  <a:cs typeface="Arial" pitchFamily="34" charset="0"/>
                </a:rPr>
                <a:t>faith</a:t>
              </a:r>
            </a:p>
          </p:txBody>
        </p:sp>
        <p:sp>
          <p:nvSpPr>
            <p:cNvPr id="82" name="Text Box 67"/>
            <p:cNvSpPr txBox="1">
              <a:spLocks noChangeArrowheads="1"/>
            </p:cNvSpPr>
            <p:nvPr/>
          </p:nvSpPr>
          <p:spPr bwMode="auto">
            <a:xfrm>
              <a:off x="4192588" y="917575"/>
              <a:ext cx="866775" cy="274638"/>
            </a:xfrm>
            <a:prstGeom prst="rect">
              <a:avLst/>
            </a:prstGeom>
            <a:noFill/>
            <a:ln w="9525">
              <a:noFill/>
              <a:miter lim="800000"/>
              <a:headEnd/>
              <a:tailEnd/>
            </a:ln>
            <a:effectLst/>
          </p:spPr>
          <p:txBody>
            <a:bodyPr wrap="none">
              <a:spAutoFit/>
            </a:bodyPr>
            <a:lstStyle/>
            <a:p>
              <a:pPr algn="ctr"/>
              <a:r>
                <a:rPr lang="en-US" sz="1200" b="1" i="1" dirty="0">
                  <a:solidFill>
                    <a:srgbClr val="FFFF00"/>
                  </a:solidFill>
                  <a:latin typeface="Arial" pitchFamily="34" charset="0"/>
                  <a:cs typeface="Arial" pitchFamily="34" charset="0"/>
                </a:rPr>
                <a:t>character</a:t>
              </a:r>
            </a:p>
          </p:txBody>
        </p:sp>
        <p:sp>
          <p:nvSpPr>
            <p:cNvPr id="83" name="Text Box 68"/>
            <p:cNvSpPr txBox="1">
              <a:spLocks noChangeArrowheads="1"/>
            </p:cNvSpPr>
            <p:nvPr/>
          </p:nvSpPr>
          <p:spPr bwMode="auto">
            <a:xfrm>
              <a:off x="4918075" y="1268413"/>
              <a:ext cx="706438" cy="274637"/>
            </a:xfrm>
            <a:prstGeom prst="rect">
              <a:avLst/>
            </a:prstGeom>
            <a:noFill/>
            <a:ln w="9525">
              <a:noFill/>
              <a:miter lim="800000"/>
              <a:headEnd/>
              <a:tailEnd/>
            </a:ln>
            <a:effectLst/>
          </p:spPr>
          <p:txBody>
            <a:bodyPr wrap="none">
              <a:spAutoFit/>
            </a:bodyPr>
            <a:lstStyle/>
            <a:p>
              <a:pPr algn="ctr"/>
              <a:r>
                <a:rPr lang="en-US" sz="1200" b="1" i="1" dirty="0">
                  <a:solidFill>
                    <a:schemeClr val="bg1">
                      <a:lumMod val="75000"/>
                    </a:schemeClr>
                  </a:solidFill>
                  <a:latin typeface="Arial" pitchFamily="34" charset="0"/>
                  <a:cs typeface="Arial" pitchFamily="34" charset="0"/>
                </a:rPr>
                <a:t>service</a:t>
              </a:r>
            </a:p>
          </p:txBody>
        </p:sp>
        <p:grpSp>
          <p:nvGrpSpPr>
            <p:cNvPr id="5" name="Group 475"/>
            <p:cNvGrpSpPr/>
            <p:nvPr/>
          </p:nvGrpSpPr>
          <p:grpSpPr>
            <a:xfrm>
              <a:off x="2509419" y="3553002"/>
              <a:ext cx="1769544" cy="1113968"/>
              <a:chOff x="432207" y="508051"/>
              <a:chExt cx="1769544" cy="1113968"/>
            </a:xfrm>
          </p:grpSpPr>
          <p:sp>
            <p:nvSpPr>
              <p:cNvPr id="85" name="Rectangle 31"/>
              <p:cNvSpPr>
                <a:spLocks noChangeArrowheads="1"/>
              </p:cNvSpPr>
              <p:nvPr/>
            </p:nvSpPr>
            <p:spPr bwMode="auto">
              <a:xfrm rot="4020000">
                <a:off x="493763" y="446495"/>
                <a:ext cx="153888"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P</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86" name="Rectangle 32"/>
              <p:cNvSpPr>
                <a:spLocks noChangeArrowheads="1"/>
              </p:cNvSpPr>
              <p:nvPr/>
            </p:nvSpPr>
            <p:spPr bwMode="auto">
              <a:xfrm rot="3840000">
                <a:off x="563737" y="565557"/>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e</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87" name="Rectangle 33"/>
              <p:cNvSpPr>
                <a:spLocks noChangeArrowheads="1"/>
              </p:cNvSpPr>
              <p:nvPr/>
            </p:nvSpPr>
            <p:spPr bwMode="auto">
              <a:xfrm rot="3600000">
                <a:off x="634566" y="651282"/>
                <a:ext cx="89768"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r</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88" name="Rectangle 34"/>
              <p:cNvSpPr>
                <a:spLocks noChangeArrowheads="1"/>
              </p:cNvSpPr>
              <p:nvPr/>
            </p:nvSpPr>
            <p:spPr bwMode="auto">
              <a:xfrm rot="3480000">
                <a:off x="670099" y="740182"/>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s</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89" name="Rectangle 35"/>
              <p:cNvSpPr>
                <a:spLocks noChangeArrowheads="1"/>
              </p:cNvSpPr>
              <p:nvPr/>
            </p:nvSpPr>
            <p:spPr bwMode="auto">
              <a:xfrm rot="3180000">
                <a:off x="736712" y="840195"/>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o</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90" name="Rectangle 36"/>
              <p:cNvSpPr>
                <a:spLocks noChangeArrowheads="1"/>
              </p:cNvSpPr>
              <p:nvPr/>
            </p:nvSpPr>
            <p:spPr bwMode="auto">
              <a:xfrm rot="3000000">
                <a:off x="820850" y="940207"/>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n</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91" name="Rectangle 37"/>
              <p:cNvSpPr>
                <a:spLocks noChangeArrowheads="1"/>
              </p:cNvSpPr>
              <p:nvPr/>
            </p:nvSpPr>
            <p:spPr bwMode="auto">
              <a:xfrm rot="2580000">
                <a:off x="914574" y="1024345"/>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a</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92" name="Rectangle 38"/>
              <p:cNvSpPr>
                <a:spLocks noChangeArrowheads="1"/>
              </p:cNvSpPr>
              <p:nvPr/>
            </p:nvSpPr>
            <p:spPr bwMode="auto">
              <a:xfrm rot="2400000">
                <a:off x="1014102" y="1081495"/>
                <a:ext cx="6412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l</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93" name="Rectangle 39"/>
              <p:cNvSpPr>
                <a:spLocks noChangeArrowheads="1"/>
              </p:cNvSpPr>
              <p:nvPr/>
            </p:nvSpPr>
            <p:spPr bwMode="auto">
              <a:xfrm rot="2160000">
                <a:off x="1056965" y="1113245"/>
                <a:ext cx="6412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 </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94" name="Rectangle 40"/>
              <p:cNvSpPr>
                <a:spLocks noChangeArrowheads="1"/>
              </p:cNvSpPr>
              <p:nvPr/>
            </p:nvSpPr>
            <p:spPr bwMode="auto">
              <a:xfrm rot="1920000">
                <a:off x="1100250" y="1167220"/>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L</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95" name="Rectangle 41"/>
              <p:cNvSpPr>
                <a:spLocks noChangeArrowheads="1"/>
              </p:cNvSpPr>
              <p:nvPr/>
            </p:nvSpPr>
            <p:spPr bwMode="auto">
              <a:xfrm rot="1680000">
                <a:off x="1214612" y="1227545"/>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e</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96" name="Rectangle 42"/>
              <p:cNvSpPr>
                <a:spLocks noChangeArrowheads="1"/>
              </p:cNvSpPr>
              <p:nvPr/>
            </p:nvSpPr>
            <p:spPr bwMode="auto">
              <a:xfrm rot="1440000">
                <a:off x="1320974" y="1273582"/>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a</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97" name="Rectangle 43"/>
              <p:cNvSpPr>
                <a:spLocks noChangeArrowheads="1"/>
              </p:cNvSpPr>
              <p:nvPr/>
            </p:nvSpPr>
            <p:spPr bwMode="auto">
              <a:xfrm rot="900000">
                <a:off x="1430450" y="1305332"/>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d</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98" name="Rectangle 44"/>
              <p:cNvSpPr>
                <a:spLocks noChangeArrowheads="1"/>
              </p:cNvSpPr>
              <p:nvPr/>
            </p:nvSpPr>
            <p:spPr bwMode="auto">
              <a:xfrm rot="660000">
                <a:off x="1560687" y="1329145"/>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e</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99" name="Rectangle 45"/>
              <p:cNvSpPr>
                <a:spLocks noChangeArrowheads="1"/>
              </p:cNvSpPr>
              <p:nvPr/>
            </p:nvSpPr>
            <p:spPr bwMode="auto">
              <a:xfrm rot="360000">
                <a:off x="1675966" y="1338670"/>
                <a:ext cx="89768"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r</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00" name="Rectangle 46"/>
              <p:cNvSpPr>
                <a:spLocks noChangeArrowheads="1"/>
              </p:cNvSpPr>
              <p:nvPr/>
            </p:nvSpPr>
            <p:spPr bwMode="auto">
              <a:xfrm rot="120000">
                <a:off x="1755949" y="1345020"/>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s</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01" name="Rectangle 47"/>
              <p:cNvSpPr>
                <a:spLocks noChangeArrowheads="1"/>
              </p:cNvSpPr>
              <p:nvPr/>
            </p:nvSpPr>
            <p:spPr bwMode="auto">
              <a:xfrm rot="21480000">
                <a:off x="1876537" y="1338670"/>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h</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02" name="Rectangle 48"/>
              <p:cNvSpPr>
                <a:spLocks noChangeArrowheads="1"/>
              </p:cNvSpPr>
              <p:nvPr/>
            </p:nvSpPr>
            <p:spPr bwMode="auto">
              <a:xfrm rot="21240000">
                <a:off x="2007877" y="1329145"/>
                <a:ext cx="6412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i</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03" name="Rectangle 49"/>
              <p:cNvSpPr>
                <a:spLocks noChangeArrowheads="1"/>
              </p:cNvSpPr>
              <p:nvPr/>
            </p:nvSpPr>
            <p:spPr bwMode="auto">
              <a:xfrm rot="21000000">
                <a:off x="2060687" y="1314857"/>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p</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grpSp>
      </p:grpSp>
      <p:grpSp>
        <p:nvGrpSpPr>
          <p:cNvPr id="6" name="Group 61"/>
          <p:cNvGrpSpPr/>
          <p:nvPr/>
        </p:nvGrpSpPr>
        <p:grpSpPr>
          <a:xfrm>
            <a:off x="0" y="6217920"/>
            <a:ext cx="9144000" cy="640080"/>
            <a:chOff x="0" y="6217920"/>
            <a:chExt cx="9144000" cy="640080"/>
          </a:xfrm>
        </p:grpSpPr>
        <p:sp>
          <p:nvSpPr>
            <p:cNvPr id="63" name="Rectangle 62"/>
            <p:cNvSpPr/>
            <p:nvPr/>
          </p:nvSpPr>
          <p:spPr>
            <a:xfrm>
              <a:off x="0" y="6217920"/>
              <a:ext cx="9144000" cy="6400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ectangle 63"/>
            <p:cNvSpPr/>
            <p:nvPr/>
          </p:nvSpPr>
          <p:spPr>
            <a:xfrm>
              <a:off x="1371600" y="6400800"/>
              <a:ext cx="6400800" cy="365760"/>
            </a:xfrm>
            <a:prstGeom prst="rect">
              <a:avLst/>
            </a:prstGeom>
            <a:noFill/>
          </p:spPr>
          <p:txBody>
            <a:bodyPr wrap="none" lIns="91440" tIns="45720" rIns="91440" bIns="45720">
              <a:prstTxWarp prst="textPlain">
                <a:avLst/>
              </a:prstTxWarp>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smtClean="0">
                  <a:ln w="11430"/>
                  <a:solidFill>
                    <a:srgbClr val="F8F8F8"/>
                  </a:solidFill>
                  <a:effectLst>
                    <a:outerShdw blurRad="25400" algn="tl" rotWithShape="0">
                      <a:srgbClr val="000000">
                        <a:alpha val="43000"/>
                      </a:srgbClr>
                    </a:outerShdw>
                  </a:effectLst>
                  <a:latin typeface="+mn-lt"/>
                </a:rPr>
                <a:t>Life Calling Model</a:t>
              </a:r>
              <a:endParaRPr lang="en-US" sz="5400" b="1" cap="none" spc="150" dirty="0">
                <a:ln w="11430"/>
                <a:solidFill>
                  <a:srgbClr val="F8F8F8"/>
                </a:solidFill>
                <a:effectLst>
                  <a:outerShdw blurRad="25400" algn="tl" rotWithShape="0">
                    <a:srgbClr val="000000">
                      <a:alpha val="43000"/>
                    </a:srgbClr>
                  </a:outerShdw>
                </a:effectLst>
                <a:latin typeface="+mn-lt"/>
              </a:endParaRPr>
            </a:p>
          </p:txBody>
        </p:sp>
      </p:grpSp>
      <p:sp>
        <p:nvSpPr>
          <p:cNvPr id="69" name="Text Box 61" descr="Parchment"/>
          <p:cNvSpPr txBox="1">
            <a:spLocks noChangeArrowheads="1"/>
          </p:cNvSpPr>
          <p:nvPr/>
        </p:nvSpPr>
        <p:spPr bwMode="auto">
          <a:xfrm>
            <a:off x="838200" y="5029200"/>
            <a:ext cx="7315200" cy="701675"/>
          </a:xfrm>
          <a:prstGeom prst="rect">
            <a:avLst/>
          </a:prstGeom>
          <a:noFill/>
          <a:ln w="9525">
            <a:noFill/>
            <a:miter lim="800000"/>
            <a:headEnd/>
            <a:tailEnd/>
          </a:ln>
          <a:effectLst/>
        </p:spPr>
        <p:txBody>
          <a:bodyPr lIns="91435" tIns="45718" rIns="91435" bIns="45718">
            <a:spAutoFit/>
          </a:bodyPr>
          <a:lstStyle/>
          <a:p>
            <a:pPr algn="ctr"/>
            <a:r>
              <a:rPr lang="en-US" sz="2000" b="1" dirty="0">
                <a:solidFill>
                  <a:srgbClr val="000066"/>
                </a:solidFill>
                <a:latin typeface="Arial" charset="0"/>
              </a:rPr>
              <a:t>FOUNDATIONAL VALUES</a:t>
            </a:r>
          </a:p>
          <a:p>
            <a:pPr algn="ctr"/>
            <a:r>
              <a:rPr lang="en-US" sz="2000" b="1" i="1" dirty="0">
                <a:solidFill>
                  <a:srgbClr val="000066"/>
                </a:solidFill>
                <a:latin typeface="Arial" charset="0"/>
              </a:rPr>
              <a:t>2</a:t>
            </a:r>
            <a:r>
              <a:rPr lang="en-US" sz="2000" b="1" i="1" baseline="30000" dirty="0">
                <a:solidFill>
                  <a:srgbClr val="000066"/>
                </a:solidFill>
                <a:latin typeface="Arial" charset="0"/>
              </a:rPr>
              <a:t>nd</a:t>
            </a:r>
            <a:r>
              <a:rPr lang="en-US" sz="2000" b="1" i="1" dirty="0">
                <a:solidFill>
                  <a:srgbClr val="000066"/>
                </a:solidFill>
                <a:latin typeface="Arial" charset="0"/>
              </a:rPr>
              <a:t> of 3 universal calls from God</a:t>
            </a:r>
          </a:p>
        </p:txBody>
      </p:sp>
      <p:sp>
        <p:nvSpPr>
          <p:cNvPr id="70" name="Text Box 62"/>
          <p:cNvSpPr txBox="1">
            <a:spLocks noChangeArrowheads="1"/>
          </p:cNvSpPr>
          <p:nvPr/>
        </p:nvSpPr>
        <p:spPr bwMode="auto">
          <a:xfrm>
            <a:off x="182563" y="5715000"/>
            <a:ext cx="8775700" cy="381000"/>
          </a:xfrm>
          <a:prstGeom prst="rect">
            <a:avLst/>
          </a:prstGeom>
          <a:noFill/>
          <a:ln w="9525">
            <a:noFill/>
            <a:miter lim="800000"/>
            <a:headEnd/>
            <a:tailEnd/>
          </a:ln>
          <a:effectLst/>
        </p:spPr>
        <p:txBody>
          <a:bodyPr/>
          <a:lstStyle/>
          <a:p>
            <a:pPr algn="ctr"/>
            <a:r>
              <a:rPr lang="en-US" sz="1800" b="1" dirty="0">
                <a:solidFill>
                  <a:srgbClr val="FF0000"/>
                </a:solidFill>
                <a:latin typeface="Arial" charset="0"/>
              </a:rPr>
              <a:t>Character: The universal call to everyone to live holy </a:t>
            </a:r>
            <a:r>
              <a:rPr lang="en-US" sz="1800" b="1" dirty="0" smtClean="0">
                <a:solidFill>
                  <a:srgbClr val="FF0000"/>
                </a:solidFill>
                <a:latin typeface="Arial" charset="0"/>
              </a:rPr>
              <a:t>lives</a:t>
            </a:r>
            <a:endParaRPr lang="en-US" sz="1800" b="1" dirty="0">
              <a:solidFill>
                <a:srgbClr val="FF0000"/>
              </a:solidFill>
              <a:latin typeface="Arial" charset="0"/>
            </a:endParaRPr>
          </a:p>
        </p:txBody>
      </p:sp>
      <p:sp>
        <p:nvSpPr>
          <p:cNvPr id="71" name="Text Box 57"/>
          <p:cNvSpPr txBox="1">
            <a:spLocks noChangeArrowheads="1"/>
          </p:cNvSpPr>
          <p:nvPr/>
        </p:nvSpPr>
        <p:spPr bwMode="auto">
          <a:xfrm>
            <a:off x="776288" y="2559050"/>
            <a:ext cx="7586662" cy="2286000"/>
          </a:xfrm>
          <a:prstGeom prst="rect">
            <a:avLst/>
          </a:prstGeom>
          <a:solidFill>
            <a:srgbClr val="FFFFFF"/>
          </a:solidFill>
          <a:ln w="57150">
            <a:solidFill>
              <a:schemeClr val="accent2"/>
            </a:solidFill>
            <a:miter lim="800000"/>
            <a:headEnd/>
            <a:tailEnd/>
          </a:ln>
          <a:effectLst/>
        </p:spPr>
        <p:txBody>
          <a:bodyPr lIns="91435" tIns="45718" rIns="91435" bIns="45718" anchor="ctr"/>
          <a:lstStyle/>
          <a:p>
            <a:pPr algn="ctr"/>
            <a:r>
              <a:rPr lang="en-US" sz="1600" b="1" i="1" dirty="0">
                <a:solidFill>
                  <a:srgbClr val="FF0000"/>
                </a:solidFill>
                <a:latin typeface="Arial" charset="0"/>
              </a:rPr>
              <a:t>Character = Life</a:t>
            </a:r>
            <a:r>
              <a:rPr lang="en-US" sz="1600" b="1" i="1" dirty="0">
                <a:latin typeface="Arial" charset="0"/>
              </a:rPr>
              <a:t> </a:t>
            </a:r>
            <a:r>
              <a:rPr lang="en-US" sz="1600" b="1" i="1" dirty="0">
                <a:solidFill>
                  <a:srgbClr val="FF0000"/>
                </a:solidFill>
                <a:latin typeface="Arial" charset="0"/>
              </a:rPr>
              <a:t>Congruence</a:t>
            </a:r>
            <a:r>
              <a:rPr lang="en-US" sz="1600" b="1" dirty="0">
                <a:latin typeface="Arial" charset="0"/>
              </a:rPr>
              <a:t> </a:t>
            </a:r>
            <a:r>
              <a:rPr lang="en-US" sz="1600" b="1" dirty="0">
                <a:latin typeface="Arial" charset="0"/>
                <a:sym typeface="Wingdings" pitchFamily="2" charset="2"/>
              </a:rPr>
              <a:t> </a:t>
            </a:r>
            <a:r>
              <a:rPr lang="en-US" sz="1600" b="1" dirty="0">
                <a:latin typeface="Arial" charset="0"/>
              </a:rPr>
              <a:t>How we live out our faith.</a:t>
            </a:r>
          </a:p>
          <a:p>
            <a:pPr algn="ctr"/>
            <a:r>
              <a:rPr lang="en-US" sz="1600" b="1" dirty="0">
                <a:latin typeface="Arial" charset="0"/>
              </a:rPr>
              <a:t> </a:t>
            </a:r>
          </a:p>
          <a:p>
            <a:pPr algn="ctr"/>
            <a:r>
              <a:rPr lang="en-US" sz="1600" b="1" i="1" dirty="0">
                <a:solidFill>
                  <a:srgbClr val="FF0000"/>
                </a:solidFill>
                <a:latin typeface="Arial" charset="0"/>
              </a:rPr>
              <a:t>Character</a:t>
            </a:r>
            <a:r>
              <a:rPr lang="en-US" sz="1600" b="1" dirty="0">
                <a:latin typeface="Arial" charset="0"/>
              </a:rPr>
              <a:t> starts with our capacity to determine how </a:t>
            </a:r>
            <a:r>
              <a:rPr lang="en-US" sz="1600" b="1" dirty="0" smtClean="0">
                <a:latin typeface="Arial" charset="0"/>
              </a:rPr>
              <a:t>our </a:t>
            </a:r>
            <a:r>
              <a:rPr lang="en-US" sz="1600" b="1" dirty="0">
                <a:latin typeface="Arial" charset="0"/>
              </a:rPr>
              <a:t>faith should be applied to our </a:t>
            </a:r>
            <a:r>
              <a:rPr lang="en-US" sz="1600" b="1" dirty="0" smtClean="0">
                <a:latin typeface="Arial" charset="0"/>
              </a:rPr>
              <a:t>life values</a:t>
            </a:r>
            <a:r>
              <a:rPr lang="en-US" sz="1600" b="1" dirty="0">
                <a:latin typeface="Arial" charset="0"/>
              </a:rPr>
              <a:t>, goals, and actions.</a:t>
            </a:r>
          </a:p>
          <a:p>
            <a:pPr algn="ctr"/>
            <a:r>
              <a:rPr lang="en-US" sz="1600" b="1" dirty="0">
                <a:latin typeface="Arial" charset="0"/>
              </a:rPr>
              <a:t> </a:t>
            </a:r>
          </a:p>
          <a:p>
            <a:pPr algn="ctr"/>
            <a:r>
              <a:rPr lang="en-US" sz="1600" b="1" i="1" dirty="0">
                <a:solidFill>
                  <a:srgbClr val="FF0000"/>
                </a:solidFill>
                <a:latin typeface="Arial" charset="0"/>
              </a:rPr>
              <a:t>Character</a:t>
            </a:r>
            <a:r>
              <a:rPr lang="en-US" sz="1600" b="1" dirty="0">
                <a:latin typeface="Arial" charset="0"/>
              </a:rPr>
              <a:t> is fully realized when we actually </a:t>
            </a:r>
            <a:r>
              <a:rPr lang="en-US" sz="1600" b="1" dirty="0" smtClean="0">
                <a:latin typeface="Arial" charset="0"/>
              </a:rPr>
              <a:t>live this out </a:t>
            </a:r>
          </a:p>
          <a:p>
            <a:pPr algn="ctr"/>
            <a:r>
              <a:rPr lang="en-US" sz="1600" b="1" dirty="0" smtClean="0">
                <a:latin typeface="Arial" charset="0"/>
              </a:rPr>
              <a:t>in </a:t>
            </a:r>
            <a:r>
              <a:rPr lang="en-US" sz="1600" b="1" dirty="0">
                <a:latin typeface="Arial" charset="0"/>
              </a:rPr>
              <a:t>all aspects of our life.</a:t>
            </a:r>
          </a:p>
        </p:txBody>
      </p:sp>
      <p:sp>
        <p:nvSpPr>
          <p:cNvPr id="72" name="WordArt 62"/>
          <p:cNvSpPr>
            <a:spLocks noChangeArrowheads="1" noChangeShapeType="1" noTextEdit="1"/>
          </p:cNvSpPr>
          <p:nvPr/>
        </p:nvSpPr>
        <p:spPr bwMode="auto">
          <a:xfrm>
            <a:off x="1000125" y="609600"/>
            <a:ext cx="1571625" cy="1457325"/>
          </a:xfrm>
          <a:prstGeom prst="rect">
            <a:avLst/>
          </a:prstGeom>
        </p:spPr>
        <p:txBody>
          <a:bodyPr wrap="none" fromWordArt="1">
            <a:prstTxWarp prst="textSlantUp">
              <a:avLst>
                <a:gd name="adj" fmla="val 55556"/>
              </a:avLst>
            </a:prstTxWarp>
          </a:bodyPr>
          <a:lstStyle/>
          <a:p>
            <a:pPr algn="ctr"/>
            <a:r>
              <a:rPr lang="en-US" sz="3600" kern="10" dirty="0">
                <a:ln w="9525">
                  <a:solidFill>
                    <a:srgbClr val="000000"/>
                  </a:solidFill>
                  <a:round/>
                  <a:headEnd/>
                  <a:tailEnd/>
                </a:ln>
                <a:solidFill>
                  <a:srgbClr val="000000"/>
                </a:solidFill>
                <a:latin typeface="Arial Black"/>
              </a:rPr>
              <a:t>Denial</a:t>
            </a:r>
          </a:p>
        </p:txBody>
      </p:sp>
      <p:sp>
        <p:nvSpPr>
          <p:cNvPr id="73" name="WordArt 63"/>
          <p:cNvSpPr>
            <a:spLocks noChangeArrowheads="1" noChangeShapeType="1" noTextEdit="1"/>
          </p:cNvSpPr>
          <p:nvPr/>
        </p:nvSpPr>
        <p:spPr bwMode="auto">
          <a:xfrm>
            <a:off x="457200" y="990600"/>
            <a:ext cx="2971800" cy="941388"/>
          </a:xfrm>
          <a:prstGeom prst="rect">
            <a:avLst/>
          </a:prstGeom>
        </p:spPr>
        <p:txBody>
          <a:bodyPr wrap="none" fromWordArt="1">
            <a:prstTxWarp prst="textDeflateBottom">
              <a:avLst>
                <a:gd name="adj" fmla="val 76472"/>
              </a:avLst>
            </a:prstTxWarp>
            <a:scene3d>
              <a:camera prst="legacyPerspectiveFront">
                <a:rot lat="19799999" lon="19439998" rev="0"/>
              </a:camera>
              <a:lightRig rig="legacyNormal2" dir="t"/>
            </a:scene3d>
            <a:sp3d extrusionH="354000" prstMaterial="legacyMatte">
              <a:extrusionClr>
                <a:srgbClr val="939676"/>
              </a:extrusionClr>
            </a:sp3d>
          </a:bodyPr>
          <a:lstStyle/>
          <a:p>
            <a:pPr algn="ctr"/>
            <a:r>
              <a:rPr lang="en-US" sz="3600" kern="10" dirty="0" smtClean="0">
                <a:ln w="9525">
                  <a:round/>
                  <a:headEnd/>
                  <a:tailEnd/>
                </a:ln>
                <a:gradFill rotWithShape="1">
                  <a:gsLst>
                    <a:gs pos="0">
                      <a:srgbClr val="FFCC00"/>
                    </a:gs>
                    <a:gs pos="100000">
                      <a:srgbClr val="FBF505"/>
                    </a:gs>
                  </a:gsLst>
                  <a:path path="rect">
                    <a:fillToRect l="50000" t="50000" r="50000" b="50000"/>
                  </a:path>
                </a:gradFill>
                <a:latin typeface="Arial Black"/>
              </a:rPr>
              <a:t>Isolation</a:t>
            </a:r>
            <a:endParaRPr lang="en-US" sz="3600" kern="10" dirty="0">
              <a:ln w="9525">
                <a:round/>
                <a:headEnd/>
                <a:tailEnd/>
              </a:ln>
              <a:gradFill rotWithShape="1">
                <a:gsLst>
                  <a:gs pos="0">
                    <a:srgbClr val="FFCC00"/>
                  </a:gs>
                  <a:gs pos="100000">
                    <a:srgbClr val="FBF505"/>
                  </a:gs>
                </a:gsLst>
                <a:path path="rect">
                  <a:fillToRect l="50000" t="50000" r="50000" b="50000"/>
                </a:path>
              </a:gradFill>
              <a:latin typeface="Arial Black"/>
            </a:endParaRPr>
          </a:p>
        </p:txBody>
      </p:sp>
      <p:sp>
        <p:nvSpPr>
          <p:cNvPr id="68" name="AutoShape 64"/>
          <p:cNvSpPr>
            <a:spLocks noChangeArrowheads="1"/>
          </p:cNvSpPr>
          <p:nvPr/>
        </p:nvSpPr>
        <p:spPr bwMode="auto">
          <a:xfrm>
            <a:off x="5867400" y="457200"/>
            <a:ext cx="3124200" cy="2133600"/>
          </a:xfrm>
          <a:prstGeom prst="irregularSeal1">
            <a:avLst/>
          </a:prstGeom>
          <a:gradFill rotWithShape="1">
            <a:gsLst>
              <a:gs pos="0">
                <a:srgbClr val="FFFF00"/>
              </a:gs>
              <a:gs pos="100000">
                <a:srgbClr val="EF3907"/>
              </a:gs>
            </a:gsLst>
            <a:path path="shape">
              <a:fillToRect l="50000" t="50000" r="50000" b="50000"/>
            </a:path>
          </a:gradFill>
          <a:ln w="9525">
            <a:solidFill>
              <a:schemeClr val="tx1"/>
            </a:solidFill>
            <a:miter lim="800000"/>
            <a:headEnd/>
            <a:tailEnd/>
          </a:ln>
          <a:effectLst/>
        </p:spPr>
        <p:txBody>
          <a:bodyPr wrap="none" lIns="91435" tIns="45718" rIns="91435" bIns="45718" anchor="ctr"/>
          <a:lstStyle/>
          <a:p>
            <a:pPr algn="ctr"/>
            <a:r>
              <a:rPr lang="en-US" sz="2000" b="1" dirty="0">
                <a:latin typeface="+mn-lt"/>
              </a:rPr>
              <a:t>PURPOSE</a:t>
            </a:r>
          </a:p>
          <a:p>
            <a:pPr algn="ctr"/>
            <a:r>
              <a:rPr lang="en-US" sz="2000" b="1" dirty="0" smtClean="0">
                <a:latin typeface="+mn-lt"/>
              </a:rPr>
              <a:t>CONFUSION</a:t>
            </a:r>
            <a:endParaRPr lang="en-US" sz="2000" b="1"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afterEffect">
                                  <p:stCondLst>
                                    <p:cond delay="0"/>
                                  </p:stCondLst>
                                  <p:childTnLst>
                                    <p:set>
                                      <p:cBhvr>
                                        <p:cTn id="6" dur="1" fill="hold">
                                          <p:stCondLst>
                                            <p:cond delay="0"/>
                                          </p:stCondLst>
                                        </p:cTn>
                                        <p:tgtEl>
                                          <p:spTgt spid="68"/>
                                        </p:tgtEl>
                                        <p:attrNameLst>
                                          <p:attrName>style.visibility</p:attrName>
                                        </p:attrNameLst>
                                      </p:cBhvr>
                                      <p:to>
                                        <p:strVal val="visible"/>
                                      </p:to>
                                    </p:set>
                                    <p:anim calcmode="lin" valueType="num">
                                      <p:cBhvr>
                                        <p:cTn id="7" dur="500" fill="hold"/>
                                        <p:tgtEl>
                                          <p:spTgt spid="68"/>
                                        </p:tgtEl>
                                        <p:attrNameLst>
                                          <p:attrName>ppt_w</p:attrName>
                                        </p:attrNameLst>
                                      </p:cBhvr>
                                      <p:tavLst>
                                        <p:tav tm="0">
                                          <p:val>
                                            <p:strVal val="4/3*#ppt_w"/>
                                          </p:val>
                                        </p:tav>
                                        <p:tav tm="100000">
                                          <p:val>
                                            <p:strVal val="#ppt_w"/>
                                          </p:val>
                                        </p:tav>
                                      </p:tavLst>
                                    </p:anim>
                                    <p:anim calcmode="lin" valueType="num">
                                      <p:cBhvr>
                                        <p:cTn id="8" dur="500" fill="hold"/>
                                        <p:tgtEl>
                                          <p:spTgt spid="68"/>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1"/>
          <p:cNvGrpSpPr/>
          <p:nvPr/>
        </p:nvGrpSpPr>
        <p:grpSpPr>
          <a:xfrm>
            <a:off x="0" y="6217920"/>
            <a:ext cx="9144000" cy="640080"/>
            <a:chOff x="0" y="6217920"/>
            <a:chExt cx="9144000" cy="640080"/>
          </a:xfrm>
        </p:grpSpPr>
        <p:sp>
          <p:nvSpPr>
            <p:cNvPr id="63" name="Rectangle 62"/>
            <p:cNvSpPr/>
            <p:nvPr/>
          </p:nvSpPr>
          <p:spPr>
            <a:xfrm>
              <a:off x="0" y="6217920"/>
              <a:ext cx="9144000" cy="6400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ectangle 63"/>
            <p:cNvSpPr/>
            <p:nvPr/>
          </p:nvSpPr>
          <p:spPr>
            <a:xfrm>
              <a:off x="1371600" y="6400800"/>
              <a:ext cx="6400800" cy="365760"/>
            </a:xfrm>
            <a:prstGeom prst="rect">
              <a:avLst/>
            </a:prstGeom>
            <a:noFill/>
          </p:spPr>
          <p:txBody>
            <a:bodyPr wrap="none" lIns="91440" tIns="45720" rIns="91440" bIns="45720">
              <a:prstTxWarp prst="textPlain">
                <a:avLst/>
              </a:prstTxWarp>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smtClean="0">
                  <a:ln w="11430"/>
                  <a:solidFill>
                    <a:srgbClr val="F8F8F8"/>
                  </a:solidFill>
                  <a:effectLst>
                    <a:outerShdw blurRad="25400" algn="tl" rotWithShape="0">
                      <a:srgbClr val="000000">
                        <a:alpha val="43000"/>
                      </a:srgbClr>
                    </a:outerShdw>
                  </a:effectLst>
                  <a:latin typeface="+mn-lt"/>
                </a:rPr>
                <a:t>Life Calling Model</a:t>
              </a:r>
              <a:endParaRPr lang="en-US" sz="5400" b="1" cap="none" spc="150" dirty="0">
                <a:ln w="11430"/>
                <a:solidFill>
                  <a:srgbClr val="F8F8F8"/>
                </a:solidFill>
                <a:effectLst>
                  <a:outerShdw blurRad="25400" algn="tl" rotWithShape="0">
                    <a:srgbClr val="000000">
                      <a:alpha val="43000"/>
                    </a:srgbClr>
                  </a:outerShdw>
                </a:effectLst>
                <a:latin typeface="+mn-lt"/>
              </a:endParaRPr>
            </a:p>
          </p:txBody>
        </p:sp>
      </p:grpSp>
      <p:sp>
        <p:nvSpPr>
          <p:cNvPr id="69" name="Text Box 60" descr="Parchment"/>
          <p:cNvSpPr txBox="1">
            <a:spLocks noChangeArrowheads="1"/>
          </p:cNvSpPr>
          <p:nvPr/>
        </p:nvSpPr>
        <p:spPr bwMode="auto">
          <a:xfrm>
            <a:off x="304800" y="5105400"/>
            <a:ext cx="8534400" cy="701675"/>
          </a:xfrm>
          <a:prstGeom prst="rect">
            <a:avLst/>
          </a:prstGeom>
          <a:noFill/>
          <a:ln w="9525">
            <a:noFill/>
            <a:miter lim="800000"/>
            <a:headEnd/>
            <a:tailEnd/>
          </a:ln>
          <a:effectLst/>
        </p:spPr>
        <p:txBody>
          <a:bodyPr lIns="91435" tIns="45718" rIns="91435" bIns="45718">
            <a:spAutoFit/>
          </a:bodyPr>
          <a:lstStyle/>
          <a:p>
            <a:pPr algn="ctr"/>
            <a:r>
              <a:rPr lang="en-US" sz="2000" b="1" dirty="0">
                <a:solidFill>
                  <a:srgbClr val="000066"/>
                </a:solidFill>
                <a:latin typeface="Arial" charset="0"/>
              </a:rPr>
              <a:t>Issues of faith and character lead to the questions of how then </a:t>
            </a:r>
            <a:r>
              <a:rPr lang="en-US" sz="2000" b="1" dirty="0" smtClean="0">
                <a:solidFill>
                  <a:srgbClr val="000066"/>
                </a:solidFill>
                <a:latin typeface="Arial" charset="0"/>
              </a:rPr>
              <a:t>will</a:t>
            </a:r>
          </a:p>
          <a:p>
            <a:pPr algn="ctr"/>
            <a:r>
              <a:rPr lang="en-US" sz="2000" b="1" dirty="0" smtClean="0">
                <a:solidFill>
                  <a:srgbClr val="000066"/>
                </a:solidFill>
                <a:latin typeface="Arial" charset="0"/>
              </a:rPr>
              <a:t>we </a:t>
            </a:r>
            <a:r>
              <a:rPr lang="en-US" sz="2000" b="1" dirty="0">
                <a:solidFill>
                  <a:srgbClr val="000066"/>
                </a:solidFill>
                <a:latin typeface="Arial" charset="0"/>
              </a:rPr>
              <a:t>relate toward others in response to our faith and character?</a:t>
            </a:r>
          </a:p>
        </p:txBody>
      </p:sp>
      <p:grpSp>
        <p:nvGrpSpPr>
          <p:cNvPr id="3" name="Group 67"/>
          <p:cNvGrpSpPr/>
          <p:nvPr/>
        </p:nvGrpSpPr>
        <p:grpSpPr>
          <a:xfrm>
            <a:off x="2362200" y="352425"/>
            <a:ext cx="4559300" cy="4371975"/>
            <a:chOff x="2362200" y="352425"/>
            <a:chExt cx="4559300" cy="4371975"/>
          </a:xfrm>
        </p:grpSpPr>
        <p:sp>
          <p:nvSpPr>
            <p:cNvPr id="70" name="Oval 5"/>
            <p:cNvSpPr>
              <a:spLocks noChangeAspect="1" noChangeArrowheads="1"/>
            </p:cNvSpPr>
            <p:nvPr/>
          </p:nvSpPr>
          <p:spPr bwMode="auto">
            <a:xfrm>
              <a:off x="3878263" y="1677988"/>
              <a:ext cx="3043237" cy="3043237"/>
            </a:xfrm>
            <a:prstGeom prst="ellipse">
              <a:avLst/>
            </a:prstGeom>
            <a:solidFill>
              <a:srgbClr val="008000">
                <a:alpha val="40000"/>
              </a:srgbClr>
            </a:solidFill>
            <a:ln w="9525">
              <a:noFill/>
              <a:round/>
              <a:headEnd/>
              <a:tailEnd/>
            </a:ln>
            <a:effectLst/>
          </p:spPr>
          <p:txBody>
            <a:bodyPr wrap="none" anchor="ctr"/>
            <a:lstStyle/>
            <a:p>
              <a:endParaRPr lang="en-US" dirty="0"/>
            </a:p>
          </p:txBody>
        </p:sp>
        <p:sp>
          <p:nvSpPr>
            <p:cNvPr id="71" name="Oval 6"/>
            <p:cNvSpPr>
              <a:spLocks noChangeAspect="1" noChangeArrowheads="1"/>
            </p:cNvSpPr>
            <p:nvPr/>
          </p:nvSpPr>
          <p:spPr bwMode="auto">
            <a:xfrm>
              <a:off x="2362200" y="1681163"/>
              <a:ext cx="3043238" cy="3043237"/>
            </a:xfrm>
            <a:prstGeom prst="ellipse">
              <a:avLst/>
            </a:prstGeom>
            <a:solidFill>
              <a:srgbClr val="0000CC">
                <a:alpha val="40000"/>
              </a:srgbClr>
            </a:solidFill>
            <a:ln w="9525">
              <a:noFill/>
              <a:round/>
              <a:headEnd/>
              <a:tailEnd/>
            </a:ln>
            <a:effectLst/>
          </p:spPr>
          <p:txBody>
            <a:bodyPr wrap="none" anchor="ctr"/>
            <a:lstStyle/>
            <a:p>
              <a:endParaRPr lang="en-US" dirty="0"/>
            </a:p>
          </p:txBody>
        </p:sp>
        <p:sp>
          <p:nvSpPr>
            <p:cNvPr id="72" name="Freeform 12"/>
            <p:cNvSpPr>
              <a:spLocks/>
            </p:cNvSpPr>
            <p:nvPr/>
          </p:nvSpPr>
          <p:spPr bwMode="auto">
            <a:xfrm>
              <a:off x="3870325" y="1878013"/>
              <a:ext cx="1554163" cy="2651125"/>
            </a:xfrm>
            <a:custGeom>
              <a:avLst/>
              <a:gdLst/>
              <a:ahLst/>
              <a:cxnLst>
                <a:cxn ang="0">
                  <a:pos x="70" y="235"/>
                </a:cxn>
                <a:cxn ang="0">
                  <a:pos x="0" y="117"/>
                </a:cxn>
                <a:cxn ang="0">
                  <a:pos x="71" y="0"/>
                </a:cxn>
                <a:cxn ang="0">
                  <a:pos x="141" y="117"/>
                </a:cxn>
                <a:cxn ang="0">
                  <a:pos x="70" y="235"/>
                </a:cxn>
              </a:cxnLst>
              <a:rect l="0" t="0" r="r" b="b"/>
              <a:pathLst>
                <a:path w="141" h="235">
                  <a:moveTo>
                    <a:pt x="70" y="235"/>
                  </a:moveTo>
                  <a:cubicBezTo>
                    <a:pt x="70" y="235"/>
                    <a:pt x="0" y="197"/>
                    <a:pt x="0" y="117"/>
                  </a:cubicBezTo>
                  <a:cubicBezTo>
                    <a:pt x="0" y="37"/>
                    <a:pt x="70" y="0"/>
                    <a:pt x="71" y="0"/>
                  </a:cubicBezTo>
                  <a:cubicBezTo>
                    <a:pt x="71" y="0"/>
                    <a:pt x="141" y="37"/>
                    <a:pt x="141" y="117"/>
                  </a:cubicBezTo>
                  <a:cubicBezTo>
                    <a:pt x="141" y="197"/>
                    <a:pt x="70" y="235"/>
                    <a:pt x="70" y="235"/>
                  </a:cubicBezTo>
                  <a:close/>
                </a:path>
              </a:pathLst>
            </a:custGeom>
            <a:solidFill>
              <a:srgbClr val="99CCFF"/>
            </a:solidFill>
            <a:ln w="0">
              <a:noFill/>
              <a:prstDash val="solid"/>
              <a:round/>
              <a:headEnd/>
              <a:tailEnd/>
            </a:ln>
          </p:spPr>
          <p:txBody>
            <a:bodyPr/>
            <a:lstStyle/>
            <a:p>
              <a:endParaRPr lang="en-US" dirty="0"/>
            </a:p>
          </p:txBody>
        </p:sp>
        <p:grpSp>
          <p:nvGrpSpPr>
            <p:cNvPr id="4" name="Group 8"/>
            <p:cNvGrpSpPr>
              <a:grpSpLocks/>
            </p:cNvGrpSpPr>
            <p:nvPr/>
          </p:nvGrpSpPr>
          <p:grpSpPr bwMode="auto">
            <a:xfrm>
              <a:off x="5248275" y="3776663"/>
              <a:ext cx="1458913" cy="920750"/>
              <a:chOff x="528" y="1515"/>
              <a:chExt cx="919" cy="580"/>
            </a:xfrm>
          </p:grpSpPr>
          <p:sp>
            <p:nvSpPr>
              <p:cNvPr id="117" name="Rectangle 9"/>
              <p:cNvSpPr>
                <a:spLocks noChangeArrowheads="1"/>
              </p:cNvSpPr>
              <p:nvPr/>
            </p:nvSpPr>
            <p:spPr bwMode="auto">
              <a:xfrm rot="21360000">
                <a:off x="528" y="1922"/>
                <a:ext cx="104"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U</a:t>
                </a:r>
                <a:endParaRPr lang="en-US" sz="1800" dirty="0">
                  <a:solidFill>
                    <a:schemeClr val="bg1">
                      <a:lumMod val="85000"/>
                    </a:schemeClr>
                  </a:solidFill>
                  <a:latin typeface="Arial" charset="0"/>
                </a:endParaRPr>
              </a:p>
            </p:txBody>
          </p:sp>
          <p:sp>
            <p:nvSpPr>
              <p:cNvPr id="118" name="Rectangle 10"/>
              <p:cNvSpPr>
                <a:spLocks noChangeArrowheads="1"/>
              </p:cNvSpPr>
              <p:nvPr/>
            </p:nvSpPr>
            <p:spPr bwMode="auto">
              <a:xfrm rot="21120000">
                <a:off x="638" y="1913"/>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n</a:t>
                </a:r>
                <a:endParaRPr lang="en-US" sz="1800" dirty="0">
                  <a:solidFill>
                    <a:schemeClr val="bg1">
                      <a:lumMod val="85000"/>
                    </a:schemeClr>
                  </a:solidFill>
                  <a:latin typeface="Arial" charset="0"/>
                </a:endParaRPr>
              </a:p>
            </p:txBody>
          </p:sp>
          <p:sp>
            <p:nvSpPr>
              <p:cNvPr id="119" name="Rectangle 11"/>
              <p:cNvSpPr>
                <a:spLocks noChangeArrowheads="1"/>
              </p:cNvSpPr>
              <p:nvPr/>
            </p:nvSpPr>
            <p:spPr bwMode="auto">
              <a:xfrm rot="21000000">
                <a:off x="731" y="1899"/>
                <a:ext cx="4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i</a:t>
                </a:r>
                <a:endParaRPr lang="en-US" sz="1800" dirty="0">
                  <a:solidFill>
                    <a:schemeClr val="bg1">
                      <a:lumMod val="85000"/>
                    </a:schemeClr>
                  </a:solidFill>
                  <a:latin typeface="Arial" charset="0"/>
                </a:endParaRPr>
              </a:p>
            </p:txBody>
          </p:sp>
          <p:sp>
            <p:nvSpPr>
              <p:cNvPr id="120" name="Rectangle 12"/>
              <p:cNvSpPr>
                <a:spLocks noChangeArrowheads="1"/>
              </p:cNvSpPr>
              <p:nvPr/>
            </p:nvSpPr>
            <p:spPr bwMode="auto">
              <a:xfrm rot="20760000">
                <a:off x="775" y="1886"/>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q</a:t>
                </a:r>
                <a:endParaRPr lang="en-US" sz="1800" dirty="0">
                  <a:solidFill>
                    <a:schemeClr val="bg1">
                      <a:lumMod val="85000"/>
                    </a:schemeClr>
                  </a:solidFill>
                  <a:latin typeface="Arial" charset="0"/>
                </a:endParaRPr>
              </a:p>
            </p:txBody>
          </p:sp>
          <p:sp>
            <p:nvSpPr>
              <p:cNvPr id="121" name="Rectangle 13"/>
              <p:cNvSpPr>
                <a:spLocks noChangeArrowheads="1"/>
              </p:cNvSpPr>
              <p:nvPr/>
            </p:nvSpPr>
            <p:spPr bwMode="auto">
              <a:xfrm rot="20520000">
                <a:off x="859" y="1861"/>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u</a:t>
                </a:r>
                <a:endParaRPr lang="en-US" sz="1800" dirty="0">
                  <a:solidFill>
                    <a:schemeClr val="bg1">
                      <a:lumMod val="85000"/>
                    </a:schemeClr>
                  </a:solidFill>
                  <a:latin typeface="Arial" charset="0"/>
                </a:endParaRPr>
              </a:p>
            </p:txBody>
          </p:sp>
          <p:sp>
            <p:nvSpPr>
              <p:cNvPr id="122" name="Rectangle 14"/>
              <p:cNvSpPr>
                <a:spLocks noChangeArrowheads="1"/>
              </p:cNvSpPr>
              <p:nvPr/>
            </p:nvSpPr>
            <p:spPr bwMode="auto">
              <a:xfrm rot="20280000">
                <a:off x="950" y="1831"/>
                <a:ext cx="8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e</a:t>
                </a:r>
                <a:endParaRPr lang="en-US" sz="1800" dirty="0">
                  <a:solidFill>
                    <a:schemeClr val="bg1">
                      <a:lumMod val="85000"/>
                    </a:schemeClr>
                  </a:solidFill>
                  <a:latin typeface="Arial" charset="0"/>
                </a:endParaRPr>
              </a:p>
            </p:txBody>
          </p:sp>
          <p:sp>
            <p:nvSpPr>
              <p:cNvPr id="123" name="Rectangle 15"/>
              <p:cNvSpPr>
                <a:spLocks noChangeArrowheads="1"/>
              </p:cNvSpPr>
              <p:nvPr/>
            </p:nvSpPr>
            <p:spPr bwMode="auto">
              <a:xfrm rot="19260000">
                <a:off x="1040" y="1768"/>
                <a:ext cx="104"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D</a:t>
                </a:r>
                <a:endParaRPr lang="en-US" sz="1800" dirty="0">
                  <a:solidFill>
                    <a:schemeClr val="bg1">
                      <a:lumMod val="85000"/>
                    </a:schemeClr>
                  </a:solidFill>
                  <a:latin typeface="Arial" charset="0"/>
                </a:endParaRPr>
              </a:p>
            </p:txBody>
          </p:sp>
          <p:sp>
            <p:nvSpPr>
              <p:cNvPr id="124" name="Rectangle 16"/>
              <p:cNvSpPr>
                <a:spLocks noChangeArrowheads="1"/>
              </p:cNvSpPr>
              <p:nvPr/>
            </p:nvSpPr>
            <p:spPr bwMode="auto">
              <a:xfrm rot="19020000">
                <a:off x="1120" y="1705"/>
                <a:ext cx="8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e</a:t>
                </a:r>
                <a:endParaRPr lang="en-US" sz="1800" dirty="0">
                  <a:solidFill>
                    <a:schemeClr val="bg1">
                      <a:lumMod val="85000"/>
                    </a:schemeClr>
                  </a:solidFill>
                  <a:latin typeface="Arial" charset="0"/>
                </a:endParaRPr>
              </a:p>
            </p:txBody>
          </p:sp>
          <p:sp>
            <p:nvSpPr>
              <p:cNvPr id="125" name="Rectangle 17"/>
              <p:cNvSpPr>
                <a:spLocks noChangeArrowheads="1"/>
              </p:cNvSpPr>
              <p:nvPr/>
            </p:nvSpPr>
            <p:spPr bwMode="auto">
              <a:xfrm rot="18780000">
                <a:off x="1183" y="1644"/>
                <a:ext cx="8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s</a:t>
                </a:r>
                <a:endParaRPr lang="en-US" sz="1800" dirty="0">
                  <a:solidFill>
                    <a:schemeClr val="bg1">
                      <a:lumMod val="85000"/>
                    </a:schemeClr>
                  </a:solidFill>
                  <a:latin typeface="Arial" charset="0"/>
                </a:endParaRPr>
              </a:p>
            </p:txBody>
          </p:sp>
          <p:sp>
            <p:nvSpPr>
              <p:cNvPr id="126" name="Rectangle 18"/>
              <p:cNvSpPr>
                <a:spLocks noChangeArrowheads="1"/>
              </p:cNvSpPr>
              <p:nvPr/>
            </p:nvSpPr>
            <p:spPr bwMode="auto">
              <a:xfrm rot="18660000">
                <a:off x="1248" y="1594"/>
                <a:ext cx="4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i</a:t>
                </a:r>
                <a:endParaRPr lang="en-US" sz="1800" dirty="0">
                  <a:solidFill>
                    <a:schemeClr val="bg1">
                      <a:lumMod val="85000"/>
                    </a:schemeClr>
                  </a:solidFill>
                  <a:latin typeface="Arial" charset="0"/>
                </a:endParaRPr>
              </a:p>
            </p:txBody>
          </p:sp>
          <p:sp>
            <p:nvSpPr>
              <p:cNvPr id="127" name="Rectangle 19"/>
              <p:cNvSpPr>
                <a:spLocks noChangeArrowheads="1"/>
              </p:cNvSpPr>
              <p:nvPr/>
            </p:nvSpPr>
            <p:spPr bwMode="auto">
              <a:xfrm rot="18420000">
                <a:off x="1264" y="1541"/>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g</a:t>
                </a:r>
                <a:endParaRPr lang="en-US" sz="1800" dirty="0">
                  <a:solidFill>
                    <a:schemeClr val="bg1">
                      <a:lumMod val="85000"/>
                    </a:schemeClr>
                  </a:solidFill>
                  <a:latin typeface="Arial" charset="0"/>
                </a:endParaRPr>
              </a:p>
            </p:txBody>
          </p:sp>
          <p:sp>
            <p:nvSpPr>
              <p:cNvPr id="128" name="Rectangle 20"/>
              <p:cNvSpPr>
                <a:spLocks noChangeArrowheads="1"/>
              </p:cNvSpPr>
              <p:nvPr/>
            </p:nvSpPr>
            <p:spPr bwMode="auto">
              <a:xfrm rot="18120000">
                <a:off x="1317" y="1472"/>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n</a:t>
                </a:r>
                <a:endParaRPr lang="en-US" sz="1800" dirty="0">
                  <a:solidFill>
                    <a:schemeClr val="bg1">
                      <a:lumMod val="85000"/>
                    </a:schemeClr>
                  </a:solidFill>
                  <a:latin typeface="Arial" charset="0"/>
                </a:endParaRPr>
              </a:p>
            </p:txBody>
          </p:sp>
        </p:grpSp>
        <p:sp>
          <p:nvSpPr>
            <p:cNvPr id="74" name="Oval 37"/>
            <p:cNvSpPr>
              <a:spLocks noChangeAspect="1" noChangeArrowheads="1"/>
            </p:cNvSpPr>
            <p:nvPr/>
          </p:nvSpPr>
          <p:spPr bwMode="auto">
            <a:xfrm>
              <a:off x="3119438" y="352425"/>
              <a:ext cx="3043237" cy="3043238"/>
            </a:xfrm>
            <a:prstGeom prst="ellipse">
              <a:avLst/>
            </a:prstGeom>
            <a:gradFill rotWithShape="1">
              <a:gsLst>
                <a:gs pos="0">
                  <a:srgbClr val="FF0000"/>
                </a:gs>
                <a:gs pos="100000">
                  <a:srgbClr val="FF0000">
                    <a:gamma/>
                    <a:shade val="46275"/>
                    <a:invGamma/>
                  </a:srgbClr>
                </a:gs>
              </a:gsLst>
              <a:path path="shape">
                <a:fillToRect l="50000" t="50000" r="50000" b="50000"/>
              </a:path>
            </a:gradFill>
            <a:ln w="9525">
              <a:noFill/>
              <a:round/>
              <a:headEnd/>
              <a:tailEnd/>
            </a:ln>
            <a:effectLst/>
          </p:spPr>
          <p:txBody>
            <a:bodyPr wrap="none" anchor="ctr"/>
            <a:lstStyle/>
            <a:p>
              <a:endParaRPr lang="en-US" dirty="0"/>
            </a:p>
          </p:txBody>
        </p:sp>
        <p:grpSp>
          <p:nvGrpSpPr>
            <p:cNvPr id="5" name="Group 38"/>
            <p:cNvGrpSpPr>
              <a:grpSpLocks/>
            </p:cNvGrpSpPr>
            <p:nvPr/>
          </p:nvGrpSpPr>
          <p:grpSpPr bwMode="auto">
            <a:xfrm>
              <a:off x="3582988" y="398463"/>
              <a:ext cx="2162175" cy="682625"/>
              <a:chOff x="100" y="290"/>
              <a:chExt cx="1362" cy="430"/>
            </a:xfrm>
          </p:grpSpPr>
          <p:sp>
            <p:nvSpPr>
              <p:cNvPr id="99" name="Rectangle 39"/>
              <p:cNvSpPr>
                <a:spLocks noChangeArrowheads="1"/>
              </p:cNvSpPr>
              <p:nvPr/>
            </p:nvSpPr>
            <p:spPr bwMode="auto">
              <a:xfrm rot="19020000">
                <a:off x="100" y="544"/>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F</a:t>
                </a:r>
                <a:endParaRPr lang="en-US" sz="1800" dirty="0">
                  <a:latin typeface="Arial" charset="0"/>
                </a:endParaRPr>
              </a:p>
            </p:txBody>
          </p:sp>
          <p:sp>
            <p:nvSpPr>
              <p:cNvPr id="100" name="Rectangle 40"/>
              <p:cNvSpPr>
                <a:spLocks noChangeArrowheads="1"/>
              </p:cNvSpPr>
              <p:nvPr/>
            </p:nvSpPr>
            <p:spPr bwMode="auto">
              <a:xfrm rot="19380000">
                <a:off x="174" y="483"/>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o</a:t>
                </a:r>
                <a:endParaRPr lang="en-US" sz="1800" dirty="0">
                  <a:latin typeface="Arial" charset="0"/>
                </a:endParaRPr>
              </a:p>
            </p:txBody>
          </p:sp>
          <p:sp>
            <p:nvSpPr>
              <p:cNvPr id="101" name="Rectangle 41"/>
              <p:cNvSpPr>
                <a:spLocks noChangeArrowheads="1"/>
              </p:cNvSpPr>
              <p:nvPr/>
            </p:nvSpPr>
            <p:spPr bwMode="auto">
              <a:xfrm rot="19680000">
                <a:off x="246" y="429"/>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u</a:t>
                </a:r>
                <a:endParaRPr lang="en-US" sz="1800" dirty="0">
                  <a:latin typeface="Arial" charset="0"/>
                </a:endParaRPr>
              </a:p>
            </p:txBody>
          </p:sp>
          <p:sp>
            <p:nvSpPr>
              <p:cNvPr id="102" name="Rectangle 42"/>
              <p:cNvSpPr>
                <a:spLocks noChangeArrowheads="1"/>
              </p:cNvSpPr>
              <p:nvPr/>
            </p:nvSpPr>
            <p:spPr bwMode="auto">
              <a:xfrm rot="19980000">
                <a:off x="331" y="388"/>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n</a:t>
                </a:r>
                <a:endParaRPr lang="en-US" sz="1800" dirty="0">
                  <a:latin typeface="Arial" charset="0"/>
                </a:endParaRPr>
              </a:p>
            </p:txBody>
          </p:sp>
          <p:sp>
            <p:nvSpPr>
              <p:cNvPr id="103" name="Rectangle 43"/>
              <p:cNvSpPr>
                <a:spLocks noChangeArrowheads="1"/>
              </p:cNvSpPr>
              <p:nvPr/>
            </p:nvSpPr>
            <p:spPr bwMode="auto">
              <a:xfrm rot="20340000">
                <a:off x="417" y="348"/>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d</a:t>
                </a:r>
                <a:endParaRPr lang="en-US" sz="1800" dirty="0">
                  <a:latin typeface="Arial" charset="0"/>
                </a:endParaRPr>
              </a:p>
            </p:txBody>
          </p:sp>
          <p:sp>
            <p:nvSpPr>
              <p:cNvPr id="104" name="Rectangle 44"/>
              <p:cNvSpPr>
                <a:spLocks noChangeArrowheads="1"/>
              </p:cNvSpPr>
              <p:nvPr/>
            </p:nvSpPr>
            <p:spPr bwMode="auto">
              <a:xfrm rot="20640000">
                <a:off x="507" y="321"/>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a</a:t>
                </a:r>
                <a:endParaRPr lang="en-US" sz="1800" dirty="0">
                  <a:latin typeface="Arial" charset="0"/>
                </a:endParaRPr>
              </a:p>
            </p:txBody>
          </p:sp>
          <p:sp>
            <p:nvSpPr>
              <p:cNvPr id="105" name="Rectangle 45"/>
              <p:cNvSpPr>
                <a:spLocks noChangeArrowheads="1"/>
              </p:cNvSpPr>
              <p:nvPr/>
            </p:nvSpPr>
            <p:spPr bwMode="auto">
              <a:xfrm rot="21060000">
                <a:off x="588" y="308"/>
                <a:ext cx="4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t</a:t>
                </a:r>
                <a:endParaRPr lang="en-US" sz="1800" dirty="0">
                  <a:latin typeface="Arial" charset="0"/>
                </a:endParaRPr>
              </a:p>
            </p:txBody>
          </p:sp>
          <p:sp>
            <p:nvSpPr>
              <p:cNvPr id="106" name="Rectangle 46"/>
              <p:cNvSpPr>
                <a:spLocks noChangeArrowheads="1"/>
              </p:cNvSpPr>
              <p:nvPr/>
            </p:nvSpPr>
            <p:spPr bwMode="auto">
              <a:xfrm rot="21180000">
                <a:off x="639" y="297"/>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i</a:t>
                </a:r>
                <a:endParaRPr lang="en-US" sz="1800" dirty="0">
                  <a:latin typeface="Arial" charset="0"/>
                </a:endParaRPr>
              </a:p>
            </p:txBody>
          </p:sp>
          <p:sp>
            <p:nvSpPr>
              <p:cNvPr id="107" name="Rectangle 47"/>
              <p:cNvSpPr>
                <a:spLocks noChangeArrowheads="1"/>
              </p:cNvSpPr>
              <p:nvPr/>
            </p:nvSpPr>
            <p:spPr bwMode="auto">
              <a:xfrm rot="21360000">
                <a:off x="684" y="290"/>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o</a:t>
                </a:r>
                <a:endParaRPr lang="en-US" sz="1800" dirty="0">
                  <a:latin typeface="Arial" charset="0"/>
                </a:endParaRPr>
              </a:p>
            </p:txBody>
          </p:sp>
          <p:sp>
            <p:nvSpPr>
              <p:cNvPr id="108" name="Rectangle 48"/>
              <p:cNvSpPr>
                <a:spLocks noChangeArrowheads="1"/>
              </p:cNvSpPr>
              <p:nvPr/>
            </p:nvSpPr>
            <p:spPr bwMode="auto">
              <a:xfrm rot="60000">
                <a:off x="774" y="295"/>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n</a:t>
                </a:r>
                <a:endParaRPr lang="en-US" sz="1800" dirty="0">
                  <a:latin typeface="Arial" charset="0"/>
                </a:endParaRPr>
              </a:p>
            </p:txBody>
          </p:sp>
          <p:sp>
            <p:nvSpPr>
              <p:cNvPr id="109" name="Rectangle 49"/>
              <p:cNvSpPr>
                <a:spLocks noChangeArrowheads="1"/>
              </p:cNvSpPr>
              <p:nvPr/>
            </p:nvSpPr>
            <p:spPr bwMode="auto">
              <a:xfrm rot="420000">
                <a:off x="871" y="299"/>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a</a:t>
                </a:r>
                <a:endParaRPr lang="en-US" sz="1800" dirty="0">
                  <a:latin typeface="Arial" charset="0"/>
                </a:endParaRPr>
              </a:p>
            </p:txBody>
          </p:sp>
          <p:sp>
            <p:nvSpPr>
              <p:cNvPr id="110" name="Rectangle 50"/>
              <p:cNvSpPr>
                <a:spLocks noChangeArrowheads="1"/>
              </p:cNvSpPr>
              <p:nvPr/>
            </p:nvSpPr>
            <p:spPr bwMode="auto">
              <a:xfrm rot="720000">
                <a:off x="954" y="311"/>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l</a:t>
                </a:r>
                <a:endParaRPr lang="en-US" sz="1800" dirty="0">
                  <a:latin typeface="Arial" charset="0"/>
                </a:endParaRPr>
              </a:p>
            </p:txBody>
          </p:sp>
          <p:sp>
            <p:nvSpPr>
              <p:cNvPr id="111" name="Rectangle 51"/>
              <p:cNvSpPr>
                <a:spLocks noChangeArrowheads="1"/>
              </p:cNvSpPr>
              <p:nvPr/>
            </p:nvSpPr>
            <p:spPr bwMode="auto">
              <a:xfrm rot="1080000">
                <a:off x="1036" y="341"/>
                <a:ext cx="96"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V</a:t>
                </a:r>
                <a:endParaRPr lang="en-US" sz="1800" dirty="0">
                  <a:latin typeface="Arial" charset="0"/>
                </a:endParaRPr>
              </a:p>
            </p:txBody>
          </p:sp>
          <p:sp>
            <p:nvSpPr>
              <p:cNvPr id="112" name="Rectangle 52"/>
              <p:cNvSpPr>
                <a:spLocks noChangeArrowheads="1"/>
              </p:cNvSpPr>
              <p:nvPr/>
            </p:nvSpPr>
            <p:spPr bwMode="auto">
              <a:xfrm rot="1440000">
                <a:off x="1126" y="375"/>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a</a:t>
                </a:r>
                <a:endParaRPr lang="en-US" sz="1800" dirty="0">
                  <a:latin typeface="Arial" charset="0"/>
                </a:endParaRPr>
              </a:p>
            </p:txBody>
          </p:sp>
          <p:sp>
            <p:nvSpPr>
              <p:cNvPr id="113" name="Rectangle 53"/>
              <p:cNvSpPr>
                <a:spLocks noChangeArrowheads="1"/>
              </p:cNvSpPr>
              <p:nvPr/>
            </p:nvSpPr>
            <p:spPr bwMode="auto">
              <a:xfrm rot="1740000">
                <a:off x="1204" y="407"/>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l</a:t>
                </a:r>
                <a:endParaRPr lang="en-US" sz="1800" dirty="0">
                  <a:latin typeface="Arial" charset="0"/>
                </a:endParaRPr>
              </a:p>
            </p:txBody>
          </p:sp>
          <p:sp>
            <p:nvSpPr>
              <p:cNvPr id="114" name="Rectangle 54"/>
              <p:cNvSpPr>
                <a:spLocks noChangeArrowheads="1"/>
              </p:cNvSpPr>
              <p:nvPr/>
            </p:nvSpPr>
            <p:spPr bwMode="auto">
              <a:xfrm rot="1920000">
                <a:off x="1238" y="440"/>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u</a:t>
                </a:r>
                <a:endParaRPr lang="en-US" sz="1800" dirty="0">
                  <a:latin typeface="Arial" charset="0"/>
                </a:endParaRPr>
              </a:p>
            </p:txBody>
          </p:sp>
          <p:sp>
            <p:nvSpPr>
              <p:cNvPr id="115" name="Rectangle 55"/>
              <p:cNvSpPr>
                <a:spLocks noChangeArrowheads="1"/>
              </p:cNvSpPr>
              <p:nvPr/>
            </p:nvSpPr>
            <p:spPr bwMode="auto">
              <a:xfrm rot="2280000">
                <a:off x="1314" y="493"/>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e</a:t>
                </a:r>
                <a:endParaRPr lang="en-US" sz="1800" dirty="0">
                  <a:latin typeface="Arial" charset="0"/>
                </a:endParaRPr>
              </a:p>
            </p:txBody>
          </p:sp>
          <p:sp>
            <p:nvSpPr>
              <p:cNvPr id="116" name="Rectangle 56"/>
              <p:cNvSpPr>
                <a:spLocks noChangeArrowheads="1"/>
              </p:cNvSpPr>
              <p:nvPr/>
            </p:nvSpPr>
            <p:spPr bwMode="auto">
              <a:xfrm rot="2580000">
                <a:off x="1382" y="547"/>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s</a:t>
                </a:r>
                <a:endParaRPr lang="en-US" sz="1800" dirty="0">
                  <a:latin typeface="Arial" charset="0"/>
                </a:endParaRPr>
              </a:p>
            </p:txBody>
          </p:sp>
        </p:grpSp>
        <p:sp>
          <p:nvSpPr>
            <p:cNvPr id="76" name="Text Box 66"/>
            <p:cNvSpPr txBox="1">
              <a:spLocks noChangeArrowheads="1"/>
            </p:cNvSpPr>
            <p:nvPr/>
          </p:nvSpPr>
          <p:spPr bwMode="auto">
            <a:xfrm>
              <a:off x="3568700" y="1268413"/>
              <a:ext cx="506413" cy="274637"/>
            </a:xfrm>
            <a:prstGeom prst="rect">
              <a:avLst/>
            </a:prstGeom>
            <a:noFill/>
            <a:ln w="9525">
              <a:noFill/>
              <a:miter lim="800000"/>
              <a:headEnd/>
              <a:tailEnd/>
            </a:ln>
            <a:effectLst/>
          </p:spPr>
          <p:txBody>
            <a:bodyPr wrap="none">
              <a:spAutoFit/>
            </a:bodyPr>
            <a:lstStyle/>
            <a:p>
              <a:pPr algn="ctr"/>
              <a:r>
                <a:rPr lang="en-US" sz="1200" b="1" i="1" dirty="0">
                  <a:solidFill>
                    <a:schemeClr val="bg1"/>
                  </a:solidFill>
                  <a:latin typeface="Arial" pitchFamily="34" charset="0"/>
                  <a:cs typeface="Arial" pitchFamily="34" charset="0"/>
                </a:rPr>
                <a:t>faith</a:t>
              </a:r>
            </a:p>
          </p:txBody>
        </p:sp>
        <p:sp>
          <p:nvSpPr>
            <p:cNvPr id="77" name="Text Box 67"/>
            <p:cNvSpPr txBox="1">
              <a:spLocks noChangeArrowheads="1"/>
            </p:cNvSpPr>
            <p:nvPr/>
          </p:nvSpPr>
          <p:spPr bwMode="auto">
            <a:xfrm>
              <a:off x="4192588" y="917575"/>
              <a:ext cx="866775" cy="274638"/>
            </a:xfrm>
            <a:prstGeom prst="rect">
              <a:avLst/>
            </a:prstGeom>
            <a:noFill/>
            <a:ln w="9525">
              <a:noFill/>
              <a:miter lim="800000"/>
              <a:headEnd/>
              <a:tailEnd/>
            </a:ln>
            <a:effectLst/>
          </p:spPr>
          <p:txBody>
            <a:bodyPr wrap="none">
              <a:spAutoFit/>
            </a:bodyPr>
            <a:lstStyle/>
            <a:p>
              <a:pPr algn="ctr"/>
              <a:r>
                <a:rPr lang="en-US" sz="1200" b="1" i="1" dirty="0">
                  <a:solidFill>
                    <a:schemeClr val="bg1"/>
                  </a:solidFill>
                  <a:latin typeface="Arial" pitchFamily="34" charset="0"/>
                  <a:cs typeface="Arial" pitchFamily="34" charset="0"/>
                </a:rPr>
                <a:t>character</a:t>
              </a:r>
            </a:p>
          </p:txBody>
        </p:sp>
        <p:sp>
          <p:nvSpPr>
            <p:cNvPr id="78" name="Text Box 68"/>
            <p:cNvSpPr txBox="1">
              <a:spLocks noChangeArrowheads="1"/>
            </p:cNvSpPr>
            <p:nvPr/>
          </p:nvSpPr>
          <p:spPr bwMode="auto">
            <a:xfrm>
              <a:off x="4918075" y="1268413"/>
              <a:ext cx="706438" cy="274637"/>
            </a:xfrm>
            <a:prstGeom prst="rect">
              <a:avLst/>
            </a:prstGeom>
            <a:noFill/>
            <a:ln w="9525">
              <a:noFill/>
              <a:miter lim="800000"/>
              <a:headEnd/>
              <a:tailEnd/>
            </a:ln>
            <a:effectLst/>
          </p:spPr>
          <p:txBody>
            <a:bodyPr wrap="none">
              <a:spAutoFit/>
            </a:bodyPr>
            <a:lstStyle/>
            <a:p>
              <a:pPr algn="ctr"/>
              <a:r>
                <a:rPr lang="en-US" sz="1200" b="1" i="1" dirty="0">
                  <a:solidFill>
                    <a:srgbClr val="FFFF00"/>
                  </a:solidFill>
                  <a:latin typeface="Arial" pitchFamily="34" charset="0"/>
                  <a:cs typeface="Arial" pitchFamily="34" charset="0"/>
                </a:rPr>
                <a:t>service</a:t>
              </a:r>
            </a:p>
          </p:txBody>
        </p:sp>
        <p:grpSp>
          <p:nvGrpSpPr>
            <p:cNvPr id="6" name="Group 475"/>
            <p:cNvGrpSpPr/>
            <p:nvPr/>
          </p:nvGrpSpPr>
          <p:grpSpPr>
            <a:xfrm>
              <a:off x="2509419" y="3553002"/>
              <a:ext cx="1769544" cy="1113968"/>
              <a:chOff x="432207" y="508051"/>
              <a:chExt cx="1769544" cy="1113968"/>
            </a:xfrm>
          </p:grpSpPr>
          <p:sp>
            <p:nvSpPr>
              <p:cNvPr id="80" name="Rectangle 31"/>
              <p:cNvSpPr>
                <a:spLocks noChangeArrowheads="1"/>
              </p:cNvSpPr>
              <p:nvPr/>
            </p:nvSpPr>
            <p:spPr bwMode="auto">
              <a:xfrm rot="4020000">
                <a:off x="493763" y="446495"/>
                <a:ext cx="153888"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P</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81" name="Rectangle 32"/>
              <p:cNvSpPr>
                <a:spLocks noChangeArrowheads="1"/>
              </p:cNvSpPr>
              <p:nvPr/>
            </p:nvSpPr>
            <p:spPr bwMode="auto">
              <a:xfrm rot="3840000">
                <a:off x="563737" y="565557"/>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e</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82" name="Rectangle 33"/>
              <p:cNvSpPr>
                <a:spLocks noChangeArrowheads="1"/>
              </p:cNvSpPr>
              <p:nvPr/>
            </p:nvSpPr>
            <p:spPr bwMode="auto">
              <a:xfrm rot="3600000">
                <a:off x="634566" y="651282"/>
                <a:ext cx="89768"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r</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83" name="Rectangle 34"/>
              <p:cNvSpPr>
                <a:spLocks noChangeArrowheads="1"/>
              </p:cNvSpPr>
              <p:nvPr/>
            </p:nvSpPr>
            <p:spPr bwMode="auto">
              <a:xfrm rot="3480000">
                <a:off x="670099" y="740182"/>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s</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84" name="Rectangle 35"/>
              <p:cNvSpPr>
                <a:spLocks noChangeArrowheads="1"/>
              </p:cNvSpPr>
              <p:nvPr/>
            </p:nvSpPr>
            <p:spPr bwMode="auto">
              <a:xfrm rot="3180000">
                <a:off x="736712" y="840195"/>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o</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85" name="Rectangle 36"/>
              <p:cNvSpPr>
                <a:spLocks noChangeArrowheads="1"/>
              </p:cNvSpPr>
              <p:nvPr/>
            </p:nvSpPr>
            <p:spPr bwMode="auto">
              <a:xfrm rot="3000000">
                <a:off x="820850" y="940207"/>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n</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86" name="Rectangle 37"/>
              <p:cNvSpPr>
                <a:spLocks noChangeArrowheads="1"/>
              </p:cNvSpPr>
              <p:nvPr/>
            </p:nvSpPr>
            <p:spPr bwMode="auto">
              <a:xfrm rot="2580000">
                <a:off x="914574" y="1024345"/>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a</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87" name="Rectangle 38"/>
              <p:cNvSpPr>
                <a:spLocks noChangeArrowheads="1"/>
              </p:cNvSpPr>
              <p:nvPr/>
            </p:nvSpPr>
            <p:spPr bwMode="auto">
              <a:xfrm rot="2400000">
                <a:off x="1014102" y="1081495"/>
                <a:ext cx="6412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l</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88" name="Rectangle 39"/>
              <p:cNvSpPr>
                <a:spLocks noChangeArrowheads="1"/>
              </p:cNvSpPr>
              <p:nvPr/>
            </p:nvSpPr>
            <p:spPr bwMode="auto">
              <a:xfrm rot="2160000">
                <a:off x="1056965" y="1113245"/>
                <a:ext cx="6412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 </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89" name="Rectangle 40"/>
              <p:cNvSpPr>
                <a:spLocks noChangeArrowheads="1"/>
              </p:cNvSpPr>
              <p:nvPr/>
            </p:nvSpPr>
            <p:spPr bwMode="auto">
              <a:xfrm rot="1920000">
                <a:off x="1100250" y="1167220"/>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L</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90" name="Rectangle 41"/>
              <p:cNvSpPr>
                <a:spLocks noChangeArrowheads="1"/>
              </p:cNvSpPr>
              <p:nvPr/>
            </p:nvSpPr>
            <p:spPr bwMode="auto">
              <a:xfrm rot="1680000">
                <a:off x="1214612" y="1227545"/>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e</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91" name="Rectangle 42"/>
              <p:cNvSpPr>
                <a:spLocks noChangeArrowheads="1"/>
              </p:cNvSpPr>
              <p:nvPr/>
            </p:nvSpPr>
            <p:spPr bwMode="auto">
              <a:xfrm rot="1440000">
                <a:off x="1320974" y="1273582"/>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a</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92" name="Rectangle 43"/>
              <p:cNvSpPr>
                <a:spLocks noChangeArrowheads="1"/>
              </p:cNvSpPr>
              <p:nvPr/>
            </p:nvSpPr>
            <p:spPr bwMode="auto">
              <a:xfrm rot="900000">
                <a:off x="1430450" y="1305332"/>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d</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93" name="Rectangle 44"/>
              <p:cNvSpPr>
                <a:spLocks noChangeArrowheads="1"/>
              </p:cNvSpPr>
              <p:nvPr/>
            </p:nvSpPr>
            <p:spPr bwMode="auto">
              <a:xfrm rot="660000">
                <a:off x="1560687" y="1329145"/>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e</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94" name="Rectangle 45"/>
              <p:cNvSpPr>
                <a:spLocks noChangeArrowheads="1"/>
              </p:cNvSpPr>
              <p:nvPr/>
            </p:nvSpPr>
            <p:spPr bwMode="auto">
              <a:xfrm rot="360000">
                <a:off x="1675966" y="1338670"/>
                <a:ext cx="89768"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r</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95" name="Rectangle 46"/>
              <p:cNvSpPr>
                <a:spLocks noChangeArrowheads="1"/>
              </p:cNvSpPr>
              <p:nvPr/>
            </p:nvSpPr>
            <p:spPr bwMode="auto">
              <a:xfrm rot="120000">
                <a:off x="1755949" y="1345020"/>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s</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96" name="Rectangle 47"/>
              <p:cNvSpPr>
                <a:spLocks noChangeArrowheads="1"/>
              </p:cNvSpPr>
              <p:nvPr/>
            </p:nvSpPr>
            <p:spPr bwMode="auto">
              <a:xfrm rot="21480000">
                <a:off x="1876537" y="1338670"/>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h</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97" name="Rectangle 48"/>
              <p:cNvSpPr>
                <a:spLocks noChangeArrowheads="1"/>
              </p:cNvSpPr>
              <p:nvPr/>
            </p:nvSpPr>
            <p:spPr bwMode="auto">
              <a:xfrm rot="21240000">
                <a:off x="2007877" y="1329145"/>
                <a:ext cx="6412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i</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98" name="Rectangle 49"/>
              <p:cNvSpPr>
                <a:spLocks noChangeArrowheads="1"/>
              </p:cNvSpPr>
              <p:nvPr/>
            </p:nvSpPr>
            <p:spPr bwMode="auto">
              <a:xfrm rot="21000000">
                <a:off x="2060687" y="1314857"/>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p</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grpSp>
      </p:grpSp>
      <p:sp>
        <p:nvSpPr>
          <p:cNvPr id="129" name="Bent Arrow 128"/>
          <p:cNvSpPr/>
          <p:nvPr/>
        </p:nvSpPr>
        <p:spPr>
          <a:xfrm flipV="1">
            <a:off x="4495800" y="1219200"/>
            <a:ext cx="381000" cy="304800"/>
          </a:xfrm>
          <a:prstGeom prst="ben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9">
                                            <p:txEl>
                                              <p:pRg st="0" end="0"/>
                                            </p:txEl>
                                          </p:spTgt>
                                        </p:tgtEl>
                                        <p:attrNameLst>
                                          <p:attrName>style.visibility</p:attrName>
                                        </p:attrNameLst>
                                      </p:cBhvr>
                                      <p:to>
                                        <p:strVal val="visible"/>
                                      </p:to>
                                    </p:set>
                                    <p:animEffect transition="in" filter="wipe(left)">
                                      <p:cBhvr>
                                        <p:cTn id="7" dur="500"/>
                                        <p:tgtEl>
                                          <p:spTgt spid="69">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9">
                                            <p:txEl>
                                              <p:pRg st="1" end="1"/>
                                            </p:txEl>
                                          </p:spTgt>
                                        </p:tgtEl>
                                        <p:attrNameLst>
                                          <p:attrName>style.visibility</p:attrName>
                                        </p:attrNameLst>
                                      </p:cBhvr>
                                      <p:to>
                                        <p:strVal val="visible"/>
                                      </p:to>
                                    </p:set>
                                    <p:animEffect transition="in" filter="wipe(left)">
                                      <p:cBhvr>
                                        <p:cTn id="11" dur="500"/>
                                        <p:tgtEl>
                                          <p:spTgt spid="69">
                                            <p:txEl>
                                              <p:pRg st="1" end="1"/>
                                            </p:txEl>
                                          </p:spTgt>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129"/>
                                        </p:tgtEl>
                                        <p:attrNameLst>
                                          <p:attrName>style.visibility</p:attrName>
                                        </p:attrNameLst>
                                      </p:cBhvr>
                                      <p:to>
                                        <p:strVal val="visible"/>
                                      </p:to>
                                    </p:set>
                                    <p:animEffect transition="in" filter="wipe(left)">
                                      <p:cBhvr>
                                        <p:cTn id="14" dur="5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build="p"/>
      <p:bldP spid="129"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1"/>
          <p:cNvGrpSpPr/>
          <p:nvPr/>
        </p:nvGrpSpPr>
        <p:grpSpPr>
          <a:xfrm>
            <a:off x="2362200" y="352425"/>
            <a:ext cx="4559300" cy="4371975"/>
            <a:chOff x="2362200" y="352425"/>
            <a:chExt cx="4559300" cy="4371975"/>
          </a:xfrm>
        </p:grpSpPr>
        <p:sp>
          <p:nvSpPr>
            <p:cNvPr id="73" name="Oval 5"/>
            <p:cNvSpPr>
              <a:spLocks noChangeAspect="1" noChangeArrowheads="1"/>
            </p:cNvSpPr>
            <p:nvPr/>
          </p:nvSpPr>
          <p:spPr bwMode="auto">
            <a:xfrm>
              <a:off x="3878263" y="1677988"/>
              <a:ext cx="3043237" cy="3043237"/>
            </a:xfrm>
            <a:prstGeom prst="ellipse">
              <a:avLst/>
            </a:prstGeom>
            <a:solidFill>
              <a:srgbClr val="008000">
                <a:alpha val="40000"/>
              </a:srgbClr>
            </a:solidFill>
            <a:ln w="9525">
              <a:noFill/>
              <a:round/>
              <a:headEnd/>
              <a:tailEnd/>
            </a:ln>
            <a:effectLst/>
          </p:spPr>
          <p:txBody>
            <a:bodyPr wrap="none" anchor="ctr"/>
            <a:lstStyle/>
            <a:p>
              <a:endParaRPr lang="en-US" dirty="0"/>
            </a:p>
          </p:txBody>
        </p:sp>
        <p:sp>
          <p:nvSpPr>
            <p:cNvPr id="81" name="Oval 6"/>
            <p:cNvSpPr>
              <a:spLocks noChangeAspect="1" noChangeArrowheads="1"/>
            </p:cNvSpPr>
            <p:nvPr/>
          </p:nvSpPr>
          <p:spPr bwMode="auto">
            <a:xfrm>
              <a:off x="2362200" y="1681163"/>
              <a:ext cx="3043238" cy="3043237"/>
            </a:xfrm>
            <a:prstGeom prst="ellipse">
              <a:avLst/>
            </a:prstGeom>
            <a:solidFill>
              <a:srgbClr val="0000CC">
                <a:alpha val="40000"/>
              </a:srgbClr>
            </a:solidFill>
            <a:ln w="9525">
              <a:noFill/>
              <a:round/>
              <a:headEnd/>
              <a:tailEnd/>
            </a:ln>
            <a:effectLst/>
          </p:spPr>
          <p:txBody>
            <a:bodyPr wrap="none" anchor="ctr"/>
            <a:lstStyle/>
            <a:p>
              <a:endParaRPr lang="en-US" dirty="0"/>
            </a:p>
          </p:txBody>
        </p:sp>
        <p:sp>
          <p:nvSpPr>
            <p:cNvPr id="82" name="Freeform 12"/>
            <p:cNvSpPr>
              <a:spLocks/>
            </p:cNvSpPr>
            <p:nvPr/>
          </p:nvSpPr>
          <p:spPr bwMode="auto">
            <a:xfrm>
              <a:off x="3870325" y="1878013"/>
              <a:ext cx="1554163" cy="2651125"/>
            </a:xfrm>
            <a:custGeom>
              <a:avLst/>
              <a:gdLst/>
              <a:ahLst/>
              <a:cxnLst>
                <a:cxn ang="0">
                  <a:pos x="70" y="235"/>
                </a:cxn>
                <a:cxn ang="0">
                  <a:pos x="0" y="117"/>
                </a:cxn>
                <a:cxn ang="0">
                  <a:pos x="71" y="0"/>
                </a:cxn>
                <a:cxn ang="0">
                  <a:pos x="141" y="117"/>
                </a:cxn>
                <a:cxn ang="0">
                  <a:pos x="70" y="235"/>
                </a:cxn>
              </a:cxnLst>
              <a:rect l="0" t="0" r="r" b="b"/>
              <a:pathLst>
                <a:path w="141" h="235">
                  <a:moveTo>
                    <a:pt x="70" y="235"/>
                  </a:moveTo>
                  <a:cubicBezTo>
                    <a:pt x="70" y="235"/>
                    <a:pt x="0" y="197"/>
                    <a:pt x="0" y="117"/>
                  </a:cubicBezTo>
                  <a:cubicBezTo>
                    <a:pt x="0" y="37"/>
                    <a:pt x="70" y="0"/>
                    <a:pt x="71" y="0"/>
                  </a:cubicBezTo>
                  <a:cubicBezTo>
                    <a:pt x="71" y="0"/>
                    <a:pt x="141" y="37"/>
                    <a:pt x="141" y="117"/>
                  </a:cubicBezTo>
                  <a:cubicBezTo>
                    <a:pt x="141" y="197"/>
                    <a:pt x="70" y="235"/>
                    <a:pt x="70" y="235"/>
                  </a:cubicBezTo>
                  <a:close/>
                </a:path>
              </a:pathLst>
            </a:custGeom>
            <a:solidFill>
              <a:srgbClr val="99CCFF"/>
            </a:solidFill>
            <a:ln w="0">
              <a:noFill/>
              <a:prstDash val="solid"/>
              <a:round/>
              <a:headEnd/>
              <a:tailEnd/>
            </a:ln>
          </p:spPr>
          <p:txBody>
            <a:bodyPr/>
            <a:lstStyle/>
            <a:p>
              <a:endParaRPr lang="en-US" dirty="0"/>
            </a:p>
          </p:txBody>
        </p:sp>
        <p:grpSp>
          <p:nvGrpSpPr>
            <p:cNvPr id="3" name="Group 8"/>
            <p:cNvGrpSpPr>
              <a:grpSpLocks/>
            </p:cNvGrpSpPr>
            <p:nvPr/>
          </p:nvGrpSpPr>
          <p:grpSpPr bwMode="auto">
            <a:xfrm>
              <a:off x="5248275" y="3776663"/>
              <a:ext cx="1458913" cy="920750"/>
              <a:chOff x="528" y="1515"/>
              <a:chExt cx="919" cy="580"/>
            </a:xfrm>
          </p:grpSpPr>
          <p:sp>
            <p:nvSpPr>
              <p:cNvPr id="127" name="Rectangle 9"/>
              <p:cNvSpPr>
                <a:spLocks noChangeArrowheads="1"/>
              </p:cNvSpPr>
              <p:nvPr/>
            </p:nvSpPr>
            <p:spPr bwMode="auto">
              <a:xfrm rot="21360000">
                <a:off x="528" y="1922"/>
                <a:ext cx="104"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U</a:t>
                </a:r>
                <a:endParaRPr lang="en-US" sz="1800" dirty="0">
                  <a:solidFill>
                    <a:schemeClr val="bg1">
                      <a:lumMod val="85000"/>
                    </a:schemeClr>
                  </a:solidFill>
                  <a:latin typeface="Arial" charset="0"/>
                </a:endParaRPr>
              </a:p>
            </p:txBody>
          </p:sp>
          <p:sp>
            <p:nvSpPr>
              <p:cNvPr id="128" name="Rectangle 10"/>
              <p:cNvSpPr>
                <a:spLocks noChangeArrowheads="1"/>
              </p:cNvSpPr>
              <p:nvPr/>
            </p:nvSpPr>
            <p:spPr bwMode="auto">
              <a:xfrm rot="21120000">
                <a:off x="638" y="1913"/>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n</a:t>
                </a:r>
                <a:endParaRPr lang="en-US" sz="1800" dirty="0">
                  <a:solidFill>
                    <a:schemeClr val="bg1">
                      <a:lumMod val="85000"/>
                    </a:schemeClr>
                  </a:solidFill>
                  <a:latin typeface="Arial" charset="0"/>
                </a:endParaRPr>
              </a:p>
            </p:txBody>
          </p:sp>
          <p:sp>
            <p:nvSpPr>
              <p:cNvPr id="129" name="Rectangle 11"/>
              <p:cNvSpPr>
                <a:spLocks noChangeArrowheads="1"/>
              </p:cNvSpPr>
              <p:nvPr/>
            </p:nvSpPr>
            <p:spPr bwMode="auto">
              <a:xfrm rot="21000000">
                <a:off x="731" y="1899"/>
                <a:ext cx="4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i</a:t>
                </a:r>
                <a:endParaRPr lang="en-US" sz="1800" dirty="0">
                  <a:solidFill>
                    <a:schemeClr val="bg1">
                      <a:lumMod val="85000"/>
                    </a:schemeClr>
                  </a:solidFill>
                  <a:latin typeface="Arial" charset="0"/>
                </a:endParaRPr>
              </a:p>
            </p:txBody>
          </p:sp>
          <p:sp>
            <p:nvSpPr>
              <p:cNvPr id="130" name="Rectangle 12"/>
              <p:cNvSpPr>
                <a:spLocks noChangeArrowheads="1"/>
              </p:cNvSpPr>
              <p:nvPr/>
            </p:nvSpPr>
            <p:spPr bwMode="auto">
              <a:xfrm rot="20760000">
                <a:off x="775" y="1886"/>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q</a:t>
                </a:r>
                <a:endParaRPr lang="en-US" sz="1800" dirty="0">
                  <a:solidFill>
                    <a:schemeClr val="bg1">
                      <a:lumMod val="85000"/>
                    </a:schemeClr>
                  </a:solidFill>
                  <a:latin typeface="Arial" charset="0"/>
                </a:endParaRPr>
              </a:p>
            </p:txBody>
          </p:sp>
          <p:sp>
            <p:nvSpPr>
              <p:cNvPr id="131" name="Rectangle 13"/>
              <p:cNvSpPr>
                <a:spLocks noChangeArrowheads="1"/>
              </p:cNvSpPr>
              <p:nvPr/>
            </p:nvSpPr>
            <p:spPr bwMode="auto">
              <a:xfrm rot="20520000">
                <a:off x="859" y="1861"/>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u</a:t>
                </a:r>
                <a:endParaRPr lang="en-US" sz="1800" dirty="0">
                  <a:solidFill>
                    <a:schemeClr val="bg1">
                      <a:lumMod val="85000"/>
                    </a:schemeClr>
                  </a:solidFill>
                  <a:latin typeface="Arial" charset="0"/>
                </a:endParaRPr>
              </a:p>
            </p:txBody>
          </p:sp>
          <p:sp>
            <p:nvSpPr>
              <p:cNvPr id="132" name="Rectangle 14"/>
              <p:cNvSpPr>
                <a:spLocks noChangeArrowheads="1"/>
              </p:cNvSpPr>
              <p:nvPr/>
            </p:nvSpPr>
            <p:spPr bwMode="auto">
              <a:xfrm rot="20280000">
                <a:off x="950" y="1831"/>
                <a:ext cx="8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e</a:t>
                </a:r>
                <a:endParaRPr lang="en-US" sz="1800" dirty="0">
                  <a:solidFill>
                    <a:schemeClr val="bg1">
                      <a:lumMod val="85000"/>
                    </a:schemeClr>
                  </a:solidFill>
                  <a:latin typeface="Arial" charset="0"/>
                </a:endParaRPr>
              </a:p>
            </p:txBody>
          </p:sp>
          <p:sp>
            <p:nvSpPr>
              <p:cNvPr id="133" name="Rectangle 15"/>
              <p:cNvSpPr>
                <a:spLocks noChangeArrowheads="1"/>
              </p:cNvSpPr>
              <p:nvPr/>
            </p:nvSpPr>
            <p:spPr bwMode="auto">
              <a:xfrm rot="19260000">
                <a:off x="1040" y="1768"/>
                <a:ext cx="104"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D</a:t>
                </a:r>
                <a:endParaRPr lang="en-US" sz="1800" dirty="0">
                  <a:solidFill>
                    <a:schemeClr val="bg1">
                      <a:lumMod val="85000"/>
                    </a:schemeClr>
                  </a:solidFill>
                  <a:latin typeface="Arial" charset="0"/>
                </a:endParaRPr>
              </a:p>
            </p:txBody>
          </p:sp>
          <p:sp>
            <p:nvSpPr>
              <p:cNvPr id="134" name="Rectangle 16"/>
              <p:cNvSpPr>
                <a:spLocks noChangeArrowheads="1"/>
              </p:cNvSpPr>
              <p:nvPr/>
            </p:nvSpPr>
            <p:spPr bwMode="auto">
              <a:xfrm rot="19020000">
                <a:off x="1120" y="1705"/>
                <a:ext cx="8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e</a:t>
                </a:r>
                <a:endParaRPr lang="en-US" sz="1800" dirty="0">
                  <a:solidFill>
                    <a:schemeClr val="bg1">
                      <a:lumMod val="85000"/>
                    </a:schemeClr>
                  </a:solidFill>
                  <a:latin typeface="Arial" charset="0"/>
                </a:endParaRPr>
              </a:p>
            </p:txBody>
          </p:sp>
          <p:sp>
            <p:nvSpPr>
              <p:cNvPr id="135" name="Rectangle 17"/>
              <p:cNvSpPr>
                <a:spLocks noChangeArrowheads="1"/>
              </p:cNvSpPr>
              <p:nvPr/>
            </p:nvSpPr>
            <p:spPr bwMode="auto">
              <a:xfrm rot="18780000">
                <a:off x="1183" y="1644"/>
                <a:ext cx="8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s</a:t>
                </a:r>
                <a:endParaRPr lang="en-US" sz="1800" dirty="0">
                  <a:solidFill>
                    <a:schemeClr val="bg1">
                      <a:lumMod val="85000"/>
                    </a:schemeClr>
                  </a:solidFill>
                  <a:latin typeface="Arial" charset="0"/>
                </a:endParaRPr>
              </a:p>
            </p:txBody>
          </p:sp>
          <p:sp>
            <p:nvSpPr>
              <p:cNvPr id="136" name="Rectangle 18"/>
              <p:cNvSpPr>
                <a:spLocks noChangeArrowheads="1"/>
              </p:cNvSpPr>
              <p:nvPr/>
            </p:nvSpPr>
            <p:spPr bwMode="auto">
              <a:xfrm rot="18660000">
                <a:off x="1248" y="1594"/>
                <a:ext cx="4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i</a:t>
                </a:r>
                <a:endParaRPr lang="en-US" sz="1800" dirty="0">
                  <a:solidFill>
                    <a:schemeClr val="bg1">
                      <a:lumMod val="85000"/>
                    </a:schemeClr>
                  </a:solidFill>
                  <a:latin typeface="Arial" charset="0"/>
                </a:endParaRPr>
              </a:p>
            </p:txBody>
          </p:sp>
          <p:sp>
            <p:nvSpPr>
              <p:cNvPr id="137" name="Rectangle 19"/>
              <p:cNvSpPr>
                <a:spLocks noChangeArrowheads="1"/>
              </p:cNvSpPr>
              <p:nvPr/>
            </p:nvSpPr>
            <p:spPr bwMode="auto">
              <a:xfrm rot="18420000">
                <a:off x="1264" y="1541"/>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g</a:t>
                </a:r>
                <a:endParaRPr lang="en-US" sz="1800" dirty="0">
                  <a:solidFill>
                    <a:schemeClr val="bg1">
                      <a:lumMod val="85000"/>
                    </a:schemeClr>
                  </a:solidFill>
                  <a:latin typeface="Arial" charset="0"/>
                </a:endParaRPr>
              </a:p>
            </p:txBody>
          </p:sp>
          <p:sp>
            <p:nvSpPr>
              <p:cNvPr id="138" name="Rectangle 20"/>
              <p:cNvSpPr>
                <a:spLocks noChangeArrowheads="1"/>
              </p:cNvSpPr>
              <p:nvPr/>
            </p:nvSpPr>
            <p:spPr bwMode="auto">
              <a:xfrm rot="18120000">
                <a:off x="1317" y="1472"/>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n</a:t>
                </a:r>
                <a:endParaRPr lang="en-US" sz="1800" dirty="0">
                  <a:solidFill>
                    <a:schemeClr val="bg1">
                      <a:lumMod val="85000"/>
                    </a:schemeClr>
                  </a:solidFill>
                  <a:latin typeface="Arial" charset="0"/>
                </a:endParaRPr>
              </a:p>
            </p:txBody>
          </p:sp>
        </p:grpSp>
        <p:sp>
          <p:nvSpPr>
            <p:cNvPr id="84" name="Oval 37"/>
            <p:cNvSpPr>
              <a:spLocks noChangeAspect="1" noChangeArrowheads="1"/>
            </p:cNvSpPr>
            <p:nvPr/>
          </p:nvSpPr>
          <p:spPr bwMode="auto">
            <a:xfrm>
              <a:off x="3119438" y="352425"/>
              <a:ext cx="3043237" cy="3043238"/>
            </a:xfrm>
            <a:prstGeom prst="ellipse">
              <a:avLst/>
            </a:prstGeom>
            <a:gradFill rotWithShape="1">
              <a:gsLst>
                <a:gs pos="0">
                  <a:srgbClr val="FF0000"/>
                </a:gs>
                <a:gs pos="100000">
                  <a:srgbClr val="FF0000">
                    <a:gamma/>
                    <a:shade val="46275"/>
                    <a:invGamma/>
                  </a:srgbClr>
                </a:gs>
              </a:gsLst>
              <a:path path="shape">
                <a:fillToRect l="50000" t="50000" r="50000" b="50000"/>
              </a:path>
            </a:gradFill>
            <a:ln w="9525">
              <a:noFill/>
              <a:round/>
              <a:headEnd/>
              <a:tailEnd/>
            </a:ln>
            <a:effectLst/>
          </p:spPr>
          <p:txBody>
            <a:bodyPr wrap="none" anchor="ctr"/>
            <a:lstStyle/>
            <a:p>
              <a:endParaRPr lang="en-US" dirty="0"/>
            </a:p>
          </p:txBody>
        </p:sp>
        <p:grpSp>
          <p:nvGrpSpPr>
            <p:cNvPr id="4" name="Group 38"/>
            <p:cNvGrpSpPr>
              <a:grpSpLocks/>
            </p:cNvGrpSpPr>
            <p:nvPr/>
          </p:nvGrpSpPr>
          <p:grpSpPr bwMode="auto">
            <a:xfrm>
              <a:off x="3582988" y="398463"/>
              <a:ext cx="2162175" cy="682625"/>
              <a:chOff x="100" y="290"/>
              <a:chExt cx="1362" cy="430"/>
            </a:xfrm>
          </p:grpSpPr>
          <p:sp>
            <p:nvSpPr>
              <p:cNvPr id="109" name="Rectangle 39"/>
              <p:cNvSpPr>
                <a:spLocks noChangeArrowheads="1"/>
              </p:cNvSpPr>
              <p:nvPr/>
            </p:nvSpPr>
            <p:spPr bwMode="auto">
              <a:xfrm rot="19020000">
                <a:off x="100" y="544"/>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F</a:t>
                </a:r>
                <a:endParaRPr lang="en-US" sz="1800" dirty="0">
                  <a:latin typeface="Arial" charset="0"/>
                </a:endParaRPr>
              </a:p>
            </p:txBody>
          </p:sp>
          <p:sp>
            <p:nvSpPr>
              <p:cNvPr id="110" name="Rectangle 40"/>
              <p:cNvSpPr>
                <a:spLocks noChangeArrowheads="1"/>
              </p:cNvSpPr>
              <p:nvPr/>
            </p:nvSpPr>
            <p:spPr bwMode="auto">
              <a:xfrm rot="19380000">
                <a:off x="174" y="483"/>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o</a:t>
                </a:r>
                <a:endParaRPr lang="en-US" sz="1800" dirty="0">
                  <a:latin typeface="Arial" charset="0"/>
                </a:endParaRPr>
              </a:p>
            </p:txBody>
          </p:sp>
          <p:sp>
            <p:nvSpPr>
              <p:cNvPr id="111" name="Rectangle 41"/>
              <p:cNvSpPr>
                <a:spLocks noChangeArrowheads="1"/>
              </p:cNvSpPr>
              <p:nvPr/>
            </p:nvSpPr>
            <p:spPr bwMode="auto">
              <a:xfrm rot="19680000">
                <a:off x="246" y="429"/>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u</a:t>
                </a:r>
                <a:endParaRPr lang="en-US" sz="1800" dirty="0">
                  <a:latin typeface="Arial" charset="0"/>
                </a:endParaRPr>
              </a:p>
            </p:txBody>
          </p:sp>
          <p:sp>
            <p:nvSpPr>
              <p:cNvPr id="112" name="Rectangle 42"/>
              <p:cNvSpPr>
                <a:spLocks noChangeArrowheads="1"/>
              </p:cNvSpPr>
              <p:nvPr/>
            </p:nvSpPr>
            <p:spPr bwMode="auto">
              <a:xfrm rot="19980000">
                <a:off x="331" y="388"/>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n</a:t>
                </a:r>
                <a:endParaRPr lang="en-US" sz="1800" dirty="0">
                  <a:latin typeface="Arial" charset="0"/>
                </a:endParaRPr>
              </a:p>
            </p:txBody>
          </p:sp>
          <p:sp>
            <p:nvSpPr>
              <p:cNvPr id="113" name="Rectangle 43"/>
              <p:cNvSpPr>
                <a:spLocks noChangeArrowheads="1"/>
              </p:cNvSpPr>
              <p:nvPr/>
            </p:nvSpPr>
            <p:spPr bwMode="auto">
              <a:xfrm rot="20340000">
                <a:off x="417" y="348"/>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d</a:t>
                </a:r>
                <a:endParaRPr lang="en-US" sz="1800" dirty="0">
                  <a:latin typeface="Arial" charset="0"/>
                </a:endParaRPr>
              </a:p>
            </p:txBody>
          </p:sp>
          <p:sp>
            <p:nvSpPr>
              <p:cNvPr id="114" name="Rectangle 44"/>
              <p:cNvSpPr>
                <a:spLocks noChangeArrowheads="1"/>
              </p:cNvSpPr>
              <p:nvPr/>
            </p:nvSpPr>
            <p:spPr bwMode="auto">
              <a:xfrm rot="20640000">
                <a:off x="507" y="321"/>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a</a:t>
                </a:r>
                <a:endParaRPr lang="en-US" sz="1800" dirty="0">
                  <a:latin typeface="Arial" charset="0"/>
                </a:endParaRPr>
              </a:p>
            </p:txBody>
          </p:sp>
          <p:sp>
            <p:nvSpPr>
              <p:cNvPr id="115" name="Rectangle 45"/>
              <p:cNvSpPr>
                <a:spLocks noChangeArrowheads="1"/>
              </p:cNvSpPr>
              <p:nvPr/>
            </p:nvSpPr>
            <p:spPr bwMode="auto">
              <a:xfrm rot="21060000">
                <a:off x="588" y="308"/>
                <a:ext cx="4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t</a:t>
                </a:r>
                <a:endParaRPr lang="en-US" sz="1800" dirty="0">
                  <a:latin typeface="Arial" charset="0"/>
                </a:endParaRPr>
              </a:p>
            </p:txBody>
          </p:sp>
          <p:sp>
            <p:nvSpPr>
              <p:cNvPr id="116" name="Rectangle 46"/>
              <p:cNvSpPr>
                <a:spLocks noChangeArrowheads="1"/>
              </p:cNvSpPr>
              <p:nvPr/>
            </p:nvSpPr>
            <p:spPr bwMode="auto">
              <a:xfrm rot="21180000">
                <a:off x="639" y="297"/>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i</a:t>
                </a:r>
                <a:endParaRPr lang="en-US" sz="1800" dirty="0">
                  <a:latin typeface="Arial" charset="0"/>
                </a:endParaRPr>
              </a:p>
            </p:txBody>
          </p:sp>
          <p:sp>
            <p:nvSpPr>
              <p:cNvPr id="117" name="Rectangle 47"/>
              <p:cNvSpPr>
                <a:spLocks noChangeArrowheads="1"/>
              </p:cNvSpPr>
              <p:nvPr/>
            </p:nvSpPr>
            <p:spPr bwMode="auto">
              <a:xfrm rot="21360000">
                <a:off x="684" y="290"/>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o</a:t>
                </a:r>
                <a:endParaRPr lang="en-US" sz="1800" dirty="0">
                  <a:latin typeface="Arial" charset="0"/>
                </a:endParaRPr>
              </a:p>
            </p:txBody>
          </p:sp>
          <p:sp>
            <p:nvSpPr>
              <p:cNvPr id="118" name="Rectangle 48"/>
              <p:cNvSpPr>
                <a:spLocks noChangeArrowheads="1"/>
              </p:cNvSpPr>
              <p:nvPr/>
            </p:nvSpPr>
            <p:spPr bwMode="auto">
              <a:xfrm rot="60000">
                <a:off x="774" y="295"/>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n</a:t>
                </a:r>
                <a:endParaRPr lang="en-US" sz="1800" dirty="0">
                  <a:latin typeface="Arial" charset="0"/>
                </a:endParaRPr>
              </a:p>
            </p:txBody>
          </p:sp>
          <p:sp>
            <p:nvSpPr>
              <p:cNvPr id="119" name="Rectangle 49"/>
              <p:cNvSpPr>
                <a:spLocks noChangeArrowheads="1"/>
              </p:cNvSpPr>
              <p:nvPr/>
            </p:nvSpPr>
            <p:spPr bwMode="auto">
              <a:xfrm rot="420000">
                <a:off x="871" y="299"/>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a</a:t>
                </a:r>
                <a:endParaRPr lang="en-US" sz="1800" dirty="0">
                  <a:latin typeface="Arial" charset="0"/>
                </a:endParaRPr>
              </a:p>
            </p:txBody>
          </p:sp>
          <p:sp>
            <p:nvSpPr>
              <p:cNvPr id="120" name="Rectangle 50"/>
              <p:cNvSpPr>
                <a:spLocks noChangeArrowheads="1"/>
              </p:cNvSpPr>
              <p:nvPr/>
            </p:nvSpPr>
            <p:spPr bwMode="auto">
              <a:xfrm rot="720000">
                <a:off x="954" y="311"/>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l</a:t>
                </a:r>
                <a:endParaRPr lang="en-US" sz="1800" dirty="0">
                  <a:latin typeface="Arial" charset="0"/>
                </a:endParaRPr>
              </a:p>
            </p:txBody>
          </p:sp>
          <p:sp>
            <p:nvSpPr>
              <p:cNvPr id="121" name="Rectangle 51"/>
              <p:cNvSpPr>
                <a:spLocks noChangeArrowheads="1"/>
              </p:cNvSpPr>
              <p:nvPr/>
            </p:nvSpPr>
            <p:spPr bwMode="auto">
              <a:xfrm rot="1080000">
                <a:off x="1036" y="341"/>
                <a:ext cx="96"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V</a:t>
                </a:r>
                <a:endParaRPr lang="en-US" sz="1800" dirty="0">
                  <a:latin typeface="Arial" charset="0"/>
                </a:endParaRPr>
              </a:p>
            </p:txBody>
          </p:sp>
          <p:sp>
            <p:nvSpPr>
              <p:cNvPr id="122" name="Rectangle 52"/>
              <p:cNvSpPr>
                <a:spLocks noChangeArrowheads="1"/>
              </p:cNvSpPr>
              <p:nvPr/>
            </p:nvSpPr>
            <p:spPr bwMode="auto">
              <a:xfrm rot="1440000">
                <a:off x="1126" y="375"/>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a</a:t>
                </a:r>
                <a:endParaRPr lang="en-US" sz="1800" dirty="0">
                  <a:latin typeface="Arial" charset="0"/>
                </a:endParaRPr>
              </a:p>
            </p:txBody>
          </p:sp>
          <p:sp>
            <p:nvSpPr>
              <p:cNvPr id="123" name="Rectangle 53"/>
              <p:cNvSpPr>
                <a:spLocks noChangeArrowheads="1"/>
              </p:cNvSpPr>
              <p:nvPr/>
            </p:nvSpPr>
            <p:spPr bwMode="auto">
              <a:xfrm rot="1740000">
                <a:off x="1204" y="407"/>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l</a:t>
                </a:r>
                <a:endParaRPr lang="en-US" sz="1800" dirty="0">
                  <a:latin typeface="Arial" charset="0"/>
                </a:endParaRPr>
              </a:p>
            </p:txBody>
          </p:sp>
          <p:sp>
            <p:nvSpPr>
              <p:cNvPr id="124" name="Rectangle 54"/>
              <p:cNvSpPr>
                <a:spLocks noChangeArrowheads="1"/>
              </p:cNvSpPr>
              <p:nvPr/>
            </p:nvSpPr>
            <p:spPr bwMode="auto">
              <a:xfrm rot="1920000">
                <a:off x="1238" y="440"/>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u</a:t>
                </a:r>
                <a:endParaRPr lang="en-US" sz="1800" dirty="0">
                  <a:latin typeface="Arial" charset="0"/>
                </a:endParaRPr>
              </a:p>
            </p:txBody>
          </p:sp>
          <p:sp>
            <p:nvSpPr>
              <p:cNvPr id="125" name="Rectangle 55"/>
              <p:cNvSpPr>
                <a:spLocks noChangeArrowheads="1"/>
              </p:cNvSpPr>
              <p:nvPr/>
            </p:nvSpPr>
            <p:spPr bwMode="auto">
              <a:xfrm rot="2280000">
                <a:off x="1314" y="493"/>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e</a:t>
                </a:r>
                <a:endParaRPr lang="en-US" sz="1800" dirty="0">
                  <a:latin typeface="Arial" charset="0"/>
                </a:endParaRPr>
              </a:p>
            </p:txBody>
          </p:sp>
          <p:sp>
            <p:nvSpPr>
              <p:cNvPr id="126" name="Rectangle 56"/>
              <p:cNvSpPr>
                <a:spLocks noChangeArrowheads="1"/>
              </p:cNvSpPr>
              <p:nvPr/>
            </p:nvSpPr>
            <p:spPr bwMode="auto">
              <a:xfrm rot="2580000">
                <a:off x="1382" y="547"/>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s</a:t>
                </a:r>
                <a:endParaRPr lang="en-US" sz="1800" dirty="0">
                  <a:latin typeface="Arial" charset="0"/>
                </a:endParaRPr>
              </a:p>
            </p:txBody>
          </p:sp>
        </p:grpSp>
        <p:sp>
          <p:nvSpPr>
            <p:cNvPr id="86" name="Text Box 66"/>
            <p:cNvSpPr txBox="1">
              <a:spLocks noChangeArrowheads="1"/>
            </p:cNvSpPr>
            <p:nvPr/>
          </p:nvSpPr>
          <p:spPr bwMode="auto">
            <a:xfrm>
              <a:off x="3568700" y="1268413"/>
              <a:ext cx="506413" cy="274637"/>
            </a:xfrm>
            <a:prstGeom prst="rect">
              <a:avLst/>
            </a:prstGeom>
            <a:noFill/>
            <a:ln w="9525">
              <a:noFill/>
              <a:miter lim="800000"/>
              <a:headEnd/>
              <a:tailEnd/>
            </a:ln>
            <a:effectLst/>
          </p:spPr>
          <p:txBody>
            <a:bodyPr wrap="none">
              <a:spAutoFit/>
            </a:bodyPr>
            <a:lstStyle/>
            <a:p>
              <a:pPr algn="ctr"/>
              <a:r>
                <a:rPr lang="en-US" sz="1200" b="1" i="1" dirty="0">
                  <a:solidFill>
                    <a:schemeClr val="bg1"/>
                  </a:solidFill>
                  <a:latin typeface="Arial" pitchFamily="34" charset="0"/>
                  <a:cs typeface="Arial" pitchFamily="34" charset="0"/>
                </a:rPr>
                <a:t>faith</a:t>
              </a:r>
            </a:p>
          </p:txBody>
        </p:sp>
        <p:sp>
          <p:nvSpPr>
            <p:cNvPr id="87" name="Text Box 67"/>
            <p:cNvSpPr txBox="1">
              <a:spLocks noChangeArrowheads="1"/>
            </p:cNvSpPr>
            <p:nvPr/>
          </p:nvSpPr>
          <p:spPr bwMode="auto">
            <a:xfrm>
              <a:off x="4192588" y="917575"/>
              <a:ext cx="866775" cy="274638"/>
            </a:xfrm>
            <a:prstGeom prst="rect">
              <a:avLst/>
            </a:prstGeom>
            <a:noFill/>
            <a:ln w="9525">
              <a:noFill/>
              <a:miter lim="800000"/>
              <a:headEnd/>
              <a:tailEnd/>
            </a:ln>
            <a:effectLst/>
          </p:spPr>
          <p:txBody>
            <a:bodyPr wrap="none">
              <a:spAutoFit/>
            </a:bodyPr>
            <a:lstStyle/>
            <a:p>
              <a:pPr algn="ctr"/>
              <a:r>
                <a:rPr lang="en-US" sz="1200" b="1" i="1" dirty="0">
                  <a:solidFill>
                    <a:schemeClr val="bg1"/>
                  </a:solidFill>
                  <a:latin typeface="Arial" pitchFamily="34" charset="0"/>
                  <a:cs typeface="Arial" pitchFamily="34" charset="0"/>
                </a:rPr>
                <a:t>character</a:t>
              </a:r>
            </a:p>
          </p:txBody>
        </p:sp>
        <p:sp>
          <p:nvSpPr>
            <p:cNvPr id="88" name="Text Box 68"/>
            <p:cNvSpPr txBox="1">
              <a:spLocks noChangeArrowheads="1"/>
            </p:cNvSpPr>
            <p:nvPr/>
          </p:nvSpPr>
          <p:spPr bwMode="auto">
            <a:xfrm>
              <a:off x="4918075" y="1268413"/>
              <a:ext cx="706438" cy="274637"/>
            </a:xfrm>
            <a:prstGeom prst="rect">
              <a:avLst/>
            </a:prstGeom>
            <a:noFill/>
            <a:ln w="9525">
              <a:noFill/>
              <a:miter lim="800000"/>
              <a:headEnd/>
              <a:tailEnd/>
            </a:ln>
            <a:effectLst/>
          </p:spPr>
          <p:txBody>
            <a:bodyPr wrap="none">
              <a:spAutoFit/>
            </a:bodyPr>
            <a:lstStyle/>
            <a:p>
              <a:pPr algn="ctr"/>
              <a:r>
                <a:rPr lang="en-US" sz="1200" b="1" i="1" dirty="0">
                  <a:solidFill>
                    <a:srgbClr val="FFFF00"/>
                  </a:solidFill>
                  <a:latin typeface="Arial" pitchFamily="34" charset="0"/>
                  <a:cs typeface="Arial" pitchFamily="34" charset="0"/>
                </a:rPr>
                <a:t>service</a:t>
              </a:r>
            </a:p>
          </p:txBody>
        </p:sp>
        <p:grpSp>
          <p:nvGrpSpPr>
            <p:cNvPr id="5" name="Group 475"/>
            <p:cNvGrpSpPr/>
            <p:nvPr/>
          </p:nvGrpSpPr>
          <p:grpSpPr>
            <a:xfrm>
              <a:off x="2509419" y="3553002"/>
              <a:ext cx="1769544" cy="1113968"/>
              <a:chOff x="432207" y="508051"/>
              <a:chExt cx="1769544" cy="1113968"/>
            </a:xfrm>
          </p:grpSpPr>
          <p:sp>
            <p:nvSpPr>
              <p:cNvPr id="90" name="Rectangle 31"/>
              <p:cNvSpPr>
                <a:spLocks noChangeArrowheads="1"/>
              </p:cNvSpPr>
              <p:nvPr/>
            </p:nvSpPr>
            <p:spPr bwMode="auto">
              <a:xfrm rot="4020000">
                <a:off x="493763" y="446495"/>
                <a:ext cx="153888"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P</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91" name="Rectangle 32"/>
              <p:cNvSpPr>
                <a:spLocks noChangeArrowheads="1"/>
              </p:cNvSpPr>
              <p:nvPr/>
            </p:nvSpPr>
            <p:spPr bwMode="auto">
              <a:xfrm rot="3840000">
                <a:off x="563737" y="565557"/>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e</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92" name="Rectangle 33"/>
              <p:cNvSpPr>
                <a:spLocks noChangeArrowheads="1"/>
              </p:cNvSpPr>
              <p:nvPr/>
            </p:nvSpPr>
            <p:spPr bwMode="auto">
              <a:xfrm rot="3600000">
                <a:off x="634566" y="651282"/>
                <a:ext cx="89768"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r</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93" name="Rectangle 34"/>
              <p:cNvSpPr>
                <a:spLocks noChangeArrowheads="1"/>
              </p:cNvSpPr>
              <p:nvPr/>
            </p:nvSpPr>
            <p:spPr bwMode="auto">
              <a:xfrm rot="3480000">
                <a:off x="670099" y="740182"/>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s</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94" name="Rectangle 35"/>
              <p:cNvSpPr>
                <a:spLocks noChangeArrowheads="1"/>
              </p:cNvSpPr>
              <p:nvPr/>
            </p:nvSpPr>
            <p:spPr bwMode="auto">
              <a:xfrm rot="3180000">
                <a:off x="736712" y="840195"/>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o</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95" name="Rectangle 36"/>
              <p:cNvSpPr>
                <a:spLocks noChangeArrowheads="1"/>
              </p:cNvSpPr>
              <p:nvPr/>
            </p:nvSpPr>
            <p:spPr bwMode="auto">
              <a:xfrm rot="3000000">
                <a:off x="820850" y="940207"/>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n</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96" name="Rectangle 37"/>
              <p:cNvSpPr>
                <a:spLocks noChangeArrowheads="1"/>
              </p:cNvSpPr>
              <p:nvPr/>
            </p:nvSpPr>
            <p:spPr bwMode="auto">
              <a:xfrm rot="2580000">
                <a:off x="914574" y="1024345"/>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a</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97" name="Rectangle 38"/>
              <p:cNvSpPr>
                <a:spLocks noChangeArrowheads="1"/>
              </p:cNvSpPr>
              <p:nvPr/>
            </p:nvSpPr>
            <p:spPr bwMode="auto">
              <a:xfrm rot="2400000">
                <a:off x="1014102" y="1081495"/>
                <a:ext cx="6412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l</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98" name="Rectangle 39"/>
              <p:cNvSpPr>
                <a:spLocks noChangeArrowheads="1"/>
              </p:cNvSpPr>
              <p:nvPr/>
            </p:nvSpPr>
            <p:spPr bwMode="auto">
              <a:xfrm rot="2160000">
                <a:off x="1056965" y="1113245"/>
                <a:ext cx="6412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 </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99" name="Rectangle 40"/>
              <p:cNvSpPr>
                <a:spLocks noChangeArrowheads="1"/>
              </p:cNvSpPr>
              <p:nvPr/>
            </p:nvSpPr>
            <p:spPr bwMode="auto">
              <a:xfrm rot="1920000">
                <a:off x="1100250" y="1167220"/>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L</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00" name="Rectangle 41"/>
              <p:cNvSpPr>
                <a:spLocks noChangeArrowheads="1"/>
              </p:cNvSpPr>
              <p:nvPr/>
            </p:nvSpPr>
            <p:spPr bwMode="auto">
              <a:xfrm rot="1680000">
                <a:off x="1214612" y="1227545"/>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e</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01" name="Rectangle 42"/>
              <p:cNvSpPr>
                <a:spLocks noChangeArrowheads="1"/>
              </p:cNvSpPr>
              <p:nvPr/>
            </p:nvSpPr>
            <p:spPr bwMode="auto">
              <a:xfrm rot="1440000">
                <a:off x="1320974" y="1273582"/>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a</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02" name="Rectangle 43"/>
              <p:cNvSpPr>
                <a:spLocks noChangeArrowheads="1"/>
              </p:cNvSpPr>
              <p:nvPr/>
            </p:nvSpPr>
            <p:spPr bwMode="auto">
              <a:xfrm rot="900000">
                <a:off x="1430450" y="1305332"/>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d</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03" name="Rectangle 44"/>
              <p:cNvSpPr>
                <a:spLocks noChangeArrowheads="1"/>
              </p:cNvSpPr>
              <p:nvPr/>
            </p:nvSpPr>
            <p:spPr bwMode="auto">
              <a:xfrm rot="660000">
                <a:off x="1560687" y="1329145"/>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e</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04" name="Rectangle 45"/>
              <p:cNvSpPr>
                <a:spLocks noChangeArrowheads="1"/>
              </p:cNvSpPr>
              <p:nvPr/>
            </p:nvSpPr>
            <p:spPr bwMode="auto">
              <a:xfrm rot="360000">
                <a:off x="1675966" y="1338670"/>
                <a:ext cx="89768"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r</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05" name="Rectangle 46"/>
              <p:cNvSpPr>
                <a:spLocks noChangeArrowheads="1"/>
              </p:cNvSpPr>
              <p:nvPr/>
            </p:nvSpPr>
            <p:spPr bwMode="auto">
              <a:xfrm rot="120000">
                <a:off x="1755949" y="1345020"/>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s</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06" name="Rectangle 47"/>
              <p:cNvSpPr>
                <a:spLocks noChangeArrowheads="1"/>
              </p:cNvSpPr>
              <p:nvPr/>
            </p:nvSpPr>
            <p:spPr bwMode="auto">
              <a:xfrm rot="21480000">
                <a:off x="1876537" y="1338670"/>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h</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07" name="Rectangle 48"/>
              <p:cNvSpPr>
                <a:spLocks noChangeArrowheads="1"/>
              </p:cNvSpPr>
              <p:nvPr/>
            </p:nvSpPr>
            <p:spPr bwMode="auto">
              <a:xfrm rot="21240000">
                <a:off x="2007877" y="1329145"/>
                <a:ext cx="6412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i</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08" name="Rectangle 49"/>
              <p:cNvSpPr>
                <a:spLocks noChangeArrowheads="1"/>
              </p:cNvSpPr>
              <p:nvPr/>
            </p:nvSpPr>
            <p:spPr bwMode="auto">
              <a:xfrm rot="21000000">
                <a:off x="2060687" y="1314857"/>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p</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grpSp>
      </p:grpSp>
      <p:grpSp>
        <p:nvGrpSpPr>
          <p:cNvPr id="6" name="Group 61"/>
          <p:cNvGrpSpPr/>
          <p:nvPr/>
        </p:nvGrpSpPr>
        <p:grpSpPr>
          <a:xfrm>
            <a:off x="0" y="6217920"/>
            <a:ext cx="9144000" cy="640080"/>
            <a:chOff x="0" y="6217920"/>
            <a:chExt cx="9144000" cy="640080"/>
          </a:xfrm>
        </p:grpSpPr>
        <p:sp>
          <p:nvSpPr>
            <p:cNvPr id="63" name="Rectangle 62"/>
            <p:cNvSpPr/>
            <p:nvPr/>
          </p:nvSpPr>
          <p:spPr>
            <a:xfrm>
              <a:off x="0" y="6217920"/>
              <a:ext cx="9144000" cy="6400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ectangle 63"/>
            <p:cNvSpPr/>
            <p:nvPr/>
          </p:nvSpPr>
          <p:spPr>
            <a:xfrm>
              <a:off x="1371600" y="6400800"/>
              <a:ext cx="6400800" cy="365760"/>
            </a:xfrm>
            <a:prstGeom prst="rect">
              <a:avLst/>
            </a:prstGeom>
            <a:noFill/>
          </p:spPr>
          <p:txBody>
            <a:bodyPr wrap="none" lIns="91440" tIns="45720" rIns="91440" bIns="45720">
              <a:prstTxWarp prst="textPlain">
                <a:avLst/>
              </a:prstTxWarp>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smtClean="0">
                  <a:ln w="11430"/>
                  <a:solidFill>
                    <a:srgbClr val="F8F8F8"/>
                  </a:solidFill>
                  <a:effectLst>
                    <a:outerShdw blurRad="25400" algn="tl" rotWithShape="0">
                      <a:srgbClr val="000000">
                        <a:alpha val="43000"/>
                      </a:srgbClr>
                    </a:outerShdw>
                  </a:effectLst>
                  <a:latin typeface="+mn-lt"/>
                </a:rPr>
                <a:t>Life Calling Model</a:t>
              </a:r>
              <a:endParaRPr lang="en-US" sz="5400" b="1" cap="none" spc="150" dirty="0">
                <a:ln w="11430"/>
                <a:solidFill>
                  <a:srgbClr val="F8F8F8"/>
                </a:solidFill>
                <a:effectLst>
                  <a:outerShdw blurRad="25400" algn="tl" rotWithShape="0">
                    <a:srgbClr val="000000">
                      <a:alpha val="43000"/>
                    </a:srgbClr>
                  </a:outerShdw>
                </a:effectLst>
                <a:latin typeface="+mn-lt"/>
              </a:endParaRPr>
            </a:p>
          </p:txBody>
        </p:sp>
      </p:grpSp>
      <p:sp>
        <p:nvSpPr>
          <p:cNvPr id="70" name="Text Box 5" descr="Parchment"/>
          <p:cNvSpPr txBox="1">
            <a:spLocks noChangeArrowheads="1"/>
          </p:cNvSpPr>
          <p:nvPr/>
        </p:nvSpPr>
        <p:spPr bwMode="auto">
          <a:xfrm>
            <a:off x="838200" y="5029200"/>
            <a:ext cx="7315200" cy="701675"/>
          </a:xfrm>
          <a:prstGeom prst="rect">
            <a:avLst/>
          </a:prstGeom>
          <a:noFill/>
          <a:ln w="9525">
            <a:noFill/>
            <a:miter lim="800000"/>
            <a:headEnd/>
            <a:tailEnd/>
          </a:ln>
          <a:effectLst/>
        </p:spPr>
        <p:txBody>
          <a:bodyPr lIns="91435" tIns="45718" rIns="91435" bIns="45718">
            <a:spAutoFit/>
          </a:bodyPr>
          <a:lstStyle/>
          <a:p>
            <a:pPr algn="ctr"/>
            <a:r>
              <a:rPr lang="en-US" sz="2000" b="1" dirty="0">
                <a:solidFill>
                  <a:srgbClr val="000066"/>
                </a:solidFill>
                <a:latin typeface="Arial" charset="0"/>
              </a:rPr>
              <a:t>FOUNDATIONAL VALUES</a:t>
            </a:r>
          </a:p>
          <a:p>
            <a:pPr algn="ctr"/>
            <a:r>
              <a:rPr lang="en-US" sz="2000" b="1" i="1" dirty="0">
                <a:solidFill>
                  <a:srgbClr val="000066"/>
                </a:solidFill>
                <a:latin typeface="Arial" charset="0"/>
              </a:rPr>
              <a:t>3</a:t>
            </a:r>
            <a:r>
              <a:rPr lang="en-US" sz="2000" b="1" i="1" baseline="30000" dirty="0">
                <a:solidFill>
                  <a:srgbClr val="000066"/>
                </a:solidFill>
                <a:latin typeface="Arial" charset="0"/>
              </a:rPr>
              <a:t>rd</a:t>
            </a:r>
            <a:r>
              <a:rPr lang="en-US" sz="2000" b="1" i="1" dirty="0">
                <a:solidFill>
                  <a:srgbClr val="000066"/>
                </a:solidFill>
                <a:latin typeface="Arial" charset="0"/>
              </a:rPr>
              <a:t> of 3 universal calls from God</a:t>
            </a:r>
          </a:p>
        </p:txBody>
      </p:sp>
      <p:sp>
        <p:nvSpPr>
          <p:cNvPr id="71" name="Text Box 6"/>
          <p:cNvSpPr txBox="1">
            <a:spLocks noChangeArrowheads="1"/>
          </p:cNvSpPr>
          <p:nvPr/>
        </p:nvSpPr>
        <p:spPr bwMode="auto">
          <a:xfrm>
            <a:off x="182563" y="5715000"/>
            <a:ext cx="8775700" cy="641350"/>
          </a:xfrm>
          <a:prstGeom prst="rect">
            <a:avLst/>
          </a:prstGeom>
          <a:noFill/>
          <a:ln w="9525">
            <a:noFill/>
            <a:miter lim="800000"/>
            <a:headEnd/>
            <a:tailEnd/>
          </a:ln>
          <a:effectLst/>
        </p:spPr>
        <p:txBody>
          <a:bodyPr/>
          <a:lstStyle/>
          <a:p>
            <a:pPr algn="ctr"/>
            <a:r>
              <a:rPr lang="en-US" sz="1800" b="1" dirty="0">
                <a:solidFill>
                  <a:srgbClr val="FF0000"/>
                </a:solidFill>
                <a:latin typeface="Arial" charset="0"/>
              </a:rPr>
              <a:t>Service: The universal call to everyone to serve </a:t>
            </a:r>
            <a:r>
              <a:rPr lang="en-US" sz="1800" b="1" dirty="0" smtClean="0">
                <a:solidFill>
                  <a:srgbClr val="FF0000"/>
                </a:solidFill>
                <a:latin typeface="Arial" charset="0"/>
              </a:rPr>
              <a:t>others</a:t>
            </a:r>
            <a:endParaRPr lang="en-US" sz="1800" b="1" dirty="0">
              <a:solidFill>
                <a:srgbClr val="FF0000"/>
              </a:solidFill>
              <a:latin typeface="Arial" charset="0"/>
            </a:endParaRPr>
          </a:p>
        </p:txBody>
      </p:sp>
      <p:sp>
        <p:nvSpPr>
          <p:cNvPr id="74" name="Text Box 62"/>
          <p:cNvSpPr txBox="1">
            <a:spLocks noChangeArrowheads="1"/>
          </p:cNvSpPr>
          <p:nvPr/>
        </p:nvSpPr>
        <p:spPr bwMode="auto">
          <a:xfrm>
            <a:off x="776288" y="2559050"/>
            <a:ext cx="7586662" cy="2286000"/>
          </a:xfrm>
          <a:prstGeom prst="rect">
            <a:avLst/>
          </a:prstGeom>
          <a:solidFill>
            <a:schemeClr val="bg1"/>
          </a:solidFill>
          <a:ln w="57150">
            <a:solidFill>
              <a:schemeClr val="accent2"/>
            </a:solidFill>
            <a:miter lim="800000"/>
            <a:headEnd/>
            <a:tailEnd/>
          </a:ln>
          <a:effectLst/>
        </p:spPr>
        <p:txBody>
          <a:bodyPr lIns="91435" tIns="45718" rIns="91435" bIns="45718" anchor="ctr"/>
          <a:lstStyle/>
          <a:p>
            <a:pPr algn="ctr"/>
            <a:r>
              <a:rPr lang="en-US" sz="1600" b="1" i="1" dirty="0" smtClean="0">
                <a:solidFill>
                  <a:srgbClr val="FF0000"/>
                </a:solidFill>
                <a:latin typeface="Arial" charset="0"/>
              </a:rPr>
              <a:t>Service = Life</a:t>
            </a:r>
            <a:r>
              <a:rPr lang="en-US" sz="1600" b="1" i="1" dirty="0" smtClean="0">
                <a:latin typeface="Arial" charset="0"/>
              </a:rPr>
              <a:t> </a:t>
            </a:r>
            <a:r>
              <a:rPr lang="en-US" sz="1600" b="1" i="1" dirty="0">
                <a:solidFill>
                  <a:srgbClr val="FF0000"/>
                </a:solidFill>
                <a:latin typeface="Arial" charset="0"/>
              </a:rPr>
              <a:t>Connection</a:t>
            </a:r>
            <a:r>
              <a:rPr lang="en-US" sz="1600" b="1" dirty="0">
                <a:latin typeface="Arial" charset="0"/>
              </a:rPr>
              <a:t>—my </a:t>
            </a:r>
            <a:r>
              <a:rPr lang="en-US" sz="1600" b="1" dirty="0" smtClean="0">
                <a:latin typeface="Arial" charset="0"/>
              </a:rPr>
              <a:t>attitude about </a:t>
            </a:r>
            <a:r>
              <a:rPr lang="en-US" sz="1600" b="1" u="sng" dirty="0">
                <a:latin typeface="Arial" charset="0"/>
              </a:rPr>
              <a:t>others</a:t>
            </a:r>
            <a:r>
              <a:rPr lang="en-US" sz="1600" b="1" dirty="0">
                <a:latin typeface="Arial" charset="0"/>
              </a:rPr>
              <a:t>.</a:t>
            </a:r>
          </a:p>
          <a:p>
            <a:pPr algn="ctr"/>
            <a:endParaRPr lang="en-US" sz="1600" b="1" dirty="0">
              <a:latin typeface="Arial" charset="0"/>
            </a:endParaRPr>
          </a:p>
          <a:p>
            <a:pPr algn="ctr"/>
            <a:r>
              <a:rPr lang="en-US" sz="1600" b="1" i="1" dirty="0">
                <a:solidFill>
                  <a:srgbClr val="FF0000"/>
                </a:solidFill>
                <a:latin typeface="Arial" charset="0"/>
              </a:rPr>
              <a:t>Service</a:t>
            </a:r>
            <a:r>
              <a:rPr lang="en-US" sz="1600" b="1" dirty="0">
                <a:latin typeface="Arial" charset="0"/>
              </a:rPr>
              <a:t> starts with my capacity to respect others in a spirit of community.</a:t>
            </a:r>
          </a:p>
          <a:p>
            <a:pPr algn="ctr"/>
            <a:r>
              <a:rPr lang="en-US" sz="1600" dirty="0">
                <a:latin typeface="Arial" charset="0"/>
              </a:rPr>
              <a:t> </a:t>
            </a:r>
            <a:endParaRPr lang="en-US" sz="1600" b="1" dirty="0">
              <a:latin typeface="Arial" charset="0"/>
            </a:endParaRPr>
          </a:p>
          <a:p>
            <a:pPr algn="ctr"/>
            <a:r>
              <a:rPr lang="en-US" sz="1600" b="1" i="1" dirty="0">
                <a:solidFill>
                  <a:srgbClr val="FF0000"/>
                </a:solidFill>
                <a:latin typeface="Arial" charset="0"/>
              </a:rPr>
              <a:t>Service</a:t>
            </a:r>
            <a:r>
              <a:rPr lang="en-US" sz="1600" b="1" dirty="0">
                <a:latin typeface="Arial" charset="0"/>
              </a:rPr>
              <a:t> is fully realized when I actually take actions of character that are carried out with a sense of concern and responsibility for others.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0"/>
                                        </p:tgtEl>
                                        <p:attrNameLst>
                                          <p:attrName>style.visibility</p:attrName>
                                        </p:attrNameLst>
                                      </p:cBhvr>
                                      <p:to>
                                        <p:strVal val="visible"/>
                                      </p:to>
                                    </p:set>
                                    <p:animEffect transition="in" filter="fade">
                                      <p:cBhvr>
                                        <p:cTn id="10" dur="500"/>
                                        <p:tgtEl>
                                          <p:spTgt spid="70"/>
                                        </p:tgtEl>
                                      </p:cBhvr>
                                    </p:animEffect>
                                  </p:childTnLst>
                                </p:cTn>
                              </p:par>
                            </p:childTnLst>
                          </p:cTn>
                        </p:par>
                        <p:par>
                          <p:cTn id="11" fill="hold">
                            <p:stCondLst>
                              <p:cond delay="2000"/>
                            </p:stCondLst>
                            <p:childTnLst>
                              <p:par>
                                <p:cTn id="12" presetID="22" presetClass="entr" presetSubtype="8" fill="hold" grpId="0" nodeType="afterEffect">
                                  <p:stCondLst>
                                    <p:cond delay="0"/>
                                  </p:stCondLst>
                                  <p:childTnLst>
                                    <p:set>
                                      <p:cBhvr>
                                        <p:cTn id="13" dur="1" fill="hold">
                                          <p:stCondLst>
                                            <p:cond delay="0"/>
                                          </p:stCondLst>
                                        </p:cTn>
                                        <p:tgtEl>
                                          <p:spTgt spid="71">
                                            <p:txEl>
                                              <p:pRg st="0" end="0"/>
                                            </p:txEl>
                                          </p:spTgt>
                                        </p:tgtEl>
                                        <p:attrNameLst>
                                          <p:attrName>style.visibility</p:attrName>
                                        </p:attrNameLst>
                                      </p:cBhvr>
                                      <p:to>
                                        <p:strVal val="visible"/>
                                      </p:to>
                                    </p:set>
                                    <p:animEffect transition="in" filter="wipe(left)">
                                      <p:cBhvr>
                                        <p:cTn id="14" dur="500"/>
                                        <p:tgtEl>
                                          <p:spTgt spid="71">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74"/>
                                        </p:tgtEl>
                                        <p:attrNameLst>
                                          <p:attrName>style.visibility</p:attrName>
                                        </p:attrNameLst>
                                      </p:cBhvr>
                                      <p:to>
                                        <p:strVal val="visible"/>
                                      </p:to>
                                    </p:set>
                                    <p:animEffect transition="in" filter="wipe(up)">
                                      <p:cBhvr>
                                        <p:cTn id="19"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1" grpId="0" build="p"/>
      <p:bldP spid="7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5"/>
          <p:cNvGrpSpPr/>
          <p:nvPr/>
        </p:nvGrpSpPr>
        <p:grpSpPr>
          <a:xfrm>
            <a:off x="0" y="6217920"/>
            <a:ext cx="9144000" cy="640080"/>
            <a:chOff x="0" y="6217920"/>
            <a:chExt cx="9144000" cy="640080"/>
          </a:xfrm>
        </p:grpSpPr>
        <p:sp>
          <p:nvSpPr>
            <p:cNvPr id="64" name="Rectangle 63"/>
            <p:cNvSpPr/>
            <p:nvPr/>
          </p:nvSpPr>
          <p:spPr>
            <a:xfrm>
              <a:off x="0" y="6217920"/>
              <a:ext cx="9144000" cy="6400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4"/>
            <p:cNvSpPr/>
            <p:nvPr/>
          </p:nvSpPr>
          <p:spPr>
            <a:xfrm>
              <a:off x="1447800" y="6400800"/>
              <a:ext cx="6096000" cy="365760"/>
            </a:xfrm>
            <a:prstGeom prst="rect">
              <a:avLst/>
            </a:prstGeom>
            <a:noFill/>
          </p:spPr>
          <p:txBody>
            <a:bodyPr wrap="none" lIns="91440" tIns="45720" rIns="91440" bIns="45720">
              <a:prstTxWarp prst="textPlain">
                <a:avLst/>
              </a:prstTxWarp>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smtClean="0">
                  <a:ln w="11430"/>
                  <a:solidFill>
                    <a:srgbClr val="F8F8F8"/>
                  </a:solidFill>
                  <a:effectLst>
                    <a:outerShdw blurRad="25400" algn="tl" rotWithShape="0">
                      <a:srgbClr val="000000">
                        <a:alpha val="43000"/>
                      </a:srgbClr>
                    </a:outerShdw>
                  </a:effectLst>
                  <a:latin typeface="+mn-lt"/>
                </a:rPr>
                <a:t>Universal Aspiration</a:t>
              </a:r>
              <a:endParaRPr lang="en-US" sz="5400" b="1" cap="none" spc="150" dirty="0">
                <a:ln w="11430"/>
                <a:solidFill>
                  <a:srgbClr val="F8F8F8"/>
                </a:solidFill>
                <a:effectLst>
                  <a:outerShdw blurRad="25400" algn="tl" rotWithShape="0">
                    <a:srgbClr val="000000">
                      <a:alpha val="43000"/>
                    </a:srgbClr>
                  </a:outerShdw>
                </a:effectLst>
                <a:latin typeface="+mn-lt"/>
              </a:endParaRPr>
            </a:p>
          </p:txBody>
        </p:sp>
      </p:grpSp>
      <p:sp>
        <p:nvSpPr>
          <p:cNvPr id="66" name="Text Box 8"/>
          <p:cNvSpPr txBox="1">
            <a:spLocks noChangeArrowheads="1"/>
          </p:cNvSpPr>
          <p:nvPr/>
        </p:nvSpPr>
        <p:spPr bwMode="auto">
          <a:xfrm>
            <a:off x="457200" y="990600"/>
            <a:ext cx="4495800" cy="1569660"/>
          </a:xfrm>
          <a:prstGeom prst="rect">
            <a:avLst/>
          </a:prstGeom>
          <a:noFill/>
          <a:ln w="9525">
            <a:noFill/>
            <a:miter lim="800000"/>
            <a:headEnd/>
            <a:tailEnd/>
          </a:ln>
          <a:effectLst/>
        </p:spPr>
        <p:txBody>
          <a:bodyPr wrap="square">
            <a:spAutoFit/>
          </a:bodyPr>
          <a:lstStyle/>
          <a:p>
            <a:r>
              <a:rPr lang="en-US" sz="2400" b="1" dirty="0">
                <a:solidFill>
                  <a:srgbClr val="000066"/>
                </a:solidFill>
                <a:latin typeface="+mj-lt"/>
              </a:rPr>
              <a:t>People in </a:t>
            </a:r>
            <a:r>
              <a:rPr lang="en-US" sz="2400" b="1" dirty="0" smtClean="0">
                <a:solidFill>
                  <a:srgbClr val="000066"/>
                </a:solidFill>
                <a:latin typeface="+mj-lt"/>
              </a:rPr>
              <a:t>almost</a:t>
            </a:r>
          </a:p>
          <a:p>
            <a:r>
              <a:rPr lang="en-US" sz="2400" b="1" dirty="0" smtClean="0">
                <a:solidFill>
                  <a:srgbClr val="000066"/>
                </a:solidFill>
                <a:latin typeface="+mj-lt"/>
              </a:rPr>
              <a:t>all cultures and</a:t>
            </a:r>
          </a:p>
          <a:p>
            <a:r>
              <a:rPr lang="en-US" sz="2400" b="1" dirty="0" smtClean="0">
                <a:solidFill>
                  <a:srgbClr val="000066"/>
                </a:solidFill>
                <a:latin typeface="+mj-lt"/>
              </a:rPr>
              <a:t>countries aspire</a:t>
            </a:r>
          </a:p>
          <a:p>
            <a:r>
              <a:rPr lang="en-US" sz="2400" b="1" dirty="0" smtClean="0">
                <a:solidFill>
                  <a:srgbClr val="000066"/>
                </a:solidFill>
                <a:latin typeface="+mj-lt"/>
              </a:rPr>
              <a:t>to have a </a:t>
            </a:r>
            <a:r>
              <a:rPr lang="en-US" sz="2400" b="1" dirty="0">
                <a:solidFill>
                  <a:srgbClr val="000066"/>
                </a:solidFill>
                <a:latin typeface="+mj-lt"/>
              </a:rPr>
              <a:t>sense of</a:t>
            </a:r>
            <a:r>
              <a:rPr lang="en-US" sz="2400" b="1" dirty="0" smtClean="0">
                <a:solidFill>
                  <a:srgbClr val="000066"/>
                </a:solidFill>
                <a:latin typeface="+mj-lt"/>
              </a:rPr>
              <a:t>:</a:t>
            </a:r>
            <a:endParaRPr lang="en-US" sz="1200" b="1" dirty="0">
              <a:solidFill>
                <a:srgbClr val="000066"/>
              </a:solidFill>
              <a:latin typeface="+mj-lt"/>
            </a:endParaRPr>
          </a:p>
        </p:txBody>
      </p:sp>
      <p:pic>
        <p:nvPicPr>
          <p:cNvPr id="67" name="Picture 2" descr="C:\Documents and Settings\bill.millard\Local Settings\Temporary Internet Files\Content.IE5\ZCKG5JPK\MC900431620[1].png"/>
          <p:cNvPicPr>
            <a:picLocks noChangeAspect="1" noChangeArrowheads="1"/>
          </p:cNvPicPr>
          <p:nvPr/>
        </p:nvPicPr>
        <p:blipFill>
          <a:blip r:embed="rId2" cstate="print"/>
          <a:srcRect/>
          <a:stretch>
            <a:fillRect/>
          </a:stretch>
        </p:blipFill>
        <p:spPr bwMode="auto">
          <a:xfrm>
            <a:off x="1143000" y="2621280"/>
            <a:ext cx="274320" cy="274320"/>
          </a:xfrm>
          <a:prstGeom prst="rect">
            <a:avLst/>
          </a:prstGeom>
          <a:noFill/>
        </p:spPr>
      </p:pic>
      <p:sp>
        <p:nvSpPr>
          <p:cNvPr id="68" name="Rectangle 67"/>
          <p:cNvSpPr/>
          <p:nvPr/>
        </p:nvSpPr>
        <p:spPr>
          <a:xfrm>
            <a:off x="1447800" y="2533471"/>
            <a:ext cx="1981200" cy="1200329"/>
          </a:xfrm>
          <a:prstGeom prst="rect">
            <a:avLst/>
          </a:prstGeom>
        </p:spPr>
        <p:txBody>
          <a:bodyPr wrap="square">
            <a:spAutoFit/>
          </a:bodyPr>
          <a:lstStyle/>
          <a:p>
            <a:r>
              <a:rPr lang="en-US" b="1" dirty="0" smtClean="0">
                <a:solidFill>
                  <a:srgbClr val="A50021"/>
                </a:solidFill>
                <a:latin typeface="+mn-lt"/>
              </a:rPr>
              <a:t>Meaning</a:t>
            </a:r>
          </a:p>
          <a:p>
            <a:r>
              <a:rPr lang="en-US" b="1" dirty="0" smtClean="0">
                <a:solidFill>
                  <a:srgbClr val="A50021"/>
                </a:solidFill>
                <a:latin typeface="+mn-lt"/>
              </a:rPr>
              <a:t>Significance</a:t>
            </a:r>
          </a:p>
          <a:p>
            <a:r>
              <a:rPr lang="en-US" b="1" dirty="0" smtClean="0">
                <a:solidFill>
                  <a:srgbClr val="A50021"/>
                </a:solidFill>
                <a:latin typeface="+mn-lt"/>
              </a:rPr>
              <a:t>Hope</a:t>
            </a:r>
            <a:endParaRPr lang="en-US" dirty="0">
              <a:solidFill>
                <a:srgbClr val="A50021"/>
              </a:solidFill>
              <a:latin typeface="+mn-lt"/>
            </a:endParaRPr>
          </a:p>
        </p:txBody>
      </p:sp>
      <p:pic>
        <p:nvPicPr>
          <p:cNvPr id="69" name="Picture 2" descr="C:\Documents and Settings\bill.millard\Local Settings\Temporary Internet Files\Content.IE5\ZCKG5JPK\MC900431620[1].png"/>
          <p:cNvPicPr>
            <a:picLocks noChangeAspect="1" noChangeArrowheads="1"/>
          </p:cNvPicPr>
          <p:nvPr/>
        </p:nvPicPr>
        <p:blipFill>
          <a:blip r:embed="rId2" cstate="print"/>
          <a:srcRect/>
          <a:stretch>
            <a:fillRect/>
          </a:stretch>
        </p:blipFill>
        <p:spPr bwMode="auto">
          <a:xfrm>
            <a:off x="1143000" y="3002280"/>
            <a:ext cx="274320" cy="274320"/>
          </a:xfrm>
          <a:prstGeom prst="rect">
            <a:avLst/>
          </a:prstGeom>
          <a:noFill/>
        </p:spPr>
      </p:pic>
      <p:pic>
        <p:nvPicPr>
          <p:cNvPr id="70" name="Picture 2" descr="C:\Documents and Settings\bill.millard\Local Settings\Temporary Internet Files\Content.IE5\ZCKG5JPK\MC900431620[1].png"/>
          <p:cNvPicPr>
            <a:picLocks noChangeAspect="1" noChangeArrowheads="1"/>
          </p:cNvPicPr>
          <p:nvPr/>
        </p:nvPicPr>
        <p:blipFill>
          <a:blip r:embed="rId2" cstate="print"/>
          <a:srcRect/>
          <a:stretch>
            <a:fillRect/>
          </a:stretch>
        </p:blipFill>
        <p:spPr bwMode="auto">
          <a:xfrm>
            <a:off x="1143000" y="3383280"/>
            <a:ext cx="274320" cy="274320"/>
          </a:xfrm>
          <a:prstGeom prst="rect">
            <a:avLst/>
          </a:prstGeom>
          <a:noFill/>
        </p:spPr>
      </p:pic>
      <p:pic>
        <p:nvPicPr>
          <p:cNvPr id="49" name="Picture 1" descr="C:\Documents and Settings\bill.millard\Local Settings\Temporary Internet Files\Content.IE5\ZCKG5JPK\MCj04352400000[1].png"/>
          <p:cNvPicPr>
            <a:picLocks noChangeAspect="1" noChangeArrowheads="1"/>
          </p:cNvPicPr>
          <p:nvPr/>
        </p:nvPicPr>
        <p:blipFill>
          <a:blip r:embed="rId3" cstate="print"/>
          <a:srcRect/>
          <a:stretch>
            <a:fillRect/>
          </a:stretch>
        </p:blipFill>
        <p:spPr bwMode="auto">
          <a:xfrm>
            <a:off x="4953000" y="228600"/>
            <a:ext cx="3330248" cy="3785358"/>
          </a:xfrm>
          <a:prstGeom prst="rect">
            <a:avLst/>
          </a:prstGeom>
          <a:noFill/>
        </p:spPr>
      </p:pic>
      <p:pic>
        <p:nvPicPr>
          <p:cNvPr id="14" name="Picture 13" descr="oceans.wmf"/>
          <p:cNvPicPr>
            <a:picLocks noChangeAspect="1"/>
          </p:cNvPicPr>
          <p:nvPr/>
        </p:nvPicPr>
        <p:blipFill>
          <a:blip r:embed="rId4" cstate="print"/>
          <a:stretch>
            <a:fillRect/>
          </a:stretch>
        </p:blipFill>
        <p:spPr>
          <a:xfrm>
            <a:off x="3442277" y="3671773"/>
            <a:ext cx="4939723" cy="2119427"/>
          </a:xfrm>
          <a:prstGeom prst="rect">
            <a:avLst/>
          </a:prstGeom>
        </p:spPr>
      </p:pic>
      <p:grpSp>
        <p:nvGrpSpPr>
          <p:cNvPr id="3" name="Group 89"/>
          <p:cNvGrpSpPr/>
          <p:nvPr/>
        </p:nvGrpSpPr>
        <p:grpSpPr>
          <a:xfrm>
            <a:off x="6183175" y="3799154"/>
            <a:ext cx="1622845" cy="1065209"/>
            <a:chOff x="4805363" y="2339976"/>
            <a:chExt cx="1852613" cy="1216025"/>
          </a:xfrm>
          <a:solidFill>
            <a:srgbClr val="FF0000"/>
          </a:solidFill>
        </p:grpSpPr>
        <p:sp>
          <p:nvSpPr>
            <p:cNvPr id="87" name="Freeform 7"/>
            <p:cNvSpPr>
              <a:spLocks/>
            </p:cNvSpPr>
            <p:nvPr/>
          </p:nvSpPr>
          <p:spPr bwMode="auto">
            <a:xfrm>
              <a:off x="4805363" y="2339976"/>
              <a:ext cx="1652588" cy="1039813"/>
            </a:xfrm>
            <a:custGeom>
              <a:avLst/>
              <a:gdLst/>
              <a:ahLst/>
              <a:cxnLst>
                <a:cxn ang="0">
                  <a:pos x="1754" y="549"/>
                </a:cxn>
                <a:cxn ang="0">
                  <a:pos x="1585" y="358"/>
                </a:cxn>
                <a:cxn ang="0">
                  <a:pos x="1675" y="261"/>
                </a:cxn>
                <a:cxn ang="0">
                  <a:pos x="2014" y="152"/>
                </a:cxn>
                <a:cxn ang="0">
                  <a:pos x="2154" y="15"/>
                </a:cxn>
                <a:cxn ang="0">
                  <a:pos x="2652" y="53"/>
                </a:cxn>
                <a:cxn ang="0">
                  <a:pos x="2443" y="401"/>
                </a:cxn>
                <a:cxn ang="0">
                  <a:pos x="3011" y="318"/>
                </a:cxn>
                <a:cxn ang="0">
                  <a:pos x="4001" y="461"/>
                </a:cxn>
                <a:cxn ang="0">
                  <a:pos x="4938" y="587"/>
                </a:cxn>
                <a:cxn ang="0">
                  <a:pos x="5161" y="563"/>
                </a:cxn>
                <a:cxn ang="0">
                  <a:pos x="5547" y="570"/>
                </a:cxn>
                <a:cxn ang="0">
                  <a:pos x="6220" y="738"/>
                </a:cxn>
                <a:cxn ang="0">
                  <a:pos x="5839" y="673"/>
                </a:cxn>
                <a:cxn ang="0">
                  <a:pos x="6032" y="884"/>
                </a:cxn>
                <a:cxn ang="0">
                  <a:pos x="5970" y="1031"/>
                </a:cxn>
                <a:cxn ang="0">
                  <a:pos x="5725" y="1051"/>
                </a:cxn>
                <a:cxn ang="0">
                  <a:pos x="5920" y="1299"/>
                </a:cxn>
                <a:cxn ang="0">
                  <a:pos x="5688" y="1339"/>
                </a:cxn>
                <a:cxn ang="0">
                  <a:pos x="5577" y="1123"/>
                </a:cxn>
                <a:cxn ang="0">
                  <a:pos x="5428" y="912"/>
                </a:cxn>
                <a:cxn ang="0">
                  <a:pos x="5067" y="1146"/>
                </a:cxn>
                <a:cxn ang="0">
                  <a:pos x="4731" y="1211"/>
                </a:cxn>
                <a:cxn ang="0">
                  <a:pos x="4906" y="1311"/>
                </a:cxn>
                <a:cxn ang="0">
                  <a:pos x="5241" y="1696"/>
                </a:cxn>
                <a:cxn ang="0">
                  <a:pos x="5101" y="1909"/>
                </a:cxn>
                <a:cxn ang="0">
                  <a:pos x="5232" y="2283"/>
                </a:cxn>
                <a:cxn ang="0">
                  <a:pos x="5177" y="2323"/>
                </a:cxn>
                <a:cxn ang="0">
                  <a:pos x="4732" y="2084"/>
                </a:cxn>
                <a:cxn ang="0">
                  <a:pos x="4785" y="2230"/>
                </a:cxn>
                <a:cxn ang="0">
                  <a:pos x="5010" y="2555"/>
                </a:cxn>
                <a:cxn ang="0">
                  <a:pos x="5089" y="2848"/>
                </a:cxn>
                <a:cxn ang="0">
                  <a:pos x="4698" y="2935"/>
                </a:cxn>
                <a:cxn ang="0">
                  <a:pos x="4456" y="2981"/>
                </a:cxn>
                <a:cxn ang="0">
                  <a:pos x="4567" y="3275"/>
                </a:cxn>
                <a:cxn ang="0">
                  <a:pos x="4623" y="3495"/>
                </a:cxn>
                <a:cxn ang="0">
                  <a:pos x="4201" y="3370"/>
                </a:cxn>
                <a:cxn ang="0">
                  <a:pos x="4295" y="3669"/>
                </a:cxn>
                <a:cxn ang="0">
                  <a:pos x="4298" y="3881"/>
                </a:cxn>
                <a:cxn ang="0">
                  <a:pos x="3991" y="3433"/>
                </a:cxn>
                <a:cxn ang="0">
                  <a:pos x="3842" y="3224"/>
                </a:cxn>
                <a:cxn ang="0">
                  <a:pos x="3459" y="2814"/>
                </a:cxn>
                <a:cxn ang="0">
                  <a:pos x="3103" y="3072"/>
                </a:cxn>
                <a:cxn ang="0">
                  <a:pos x="2802" y="3560"/>
                </a:cxn>
                <a:cxn ang="0">
                  <a:pos x="2677" y="3368"/>
                </a:cxn>
                <a:cxn ang="0">
                  <a:pos x="2562" y="3196"/>
                </a:cxn>
                <a:cxn ang="0">
                  <a:pos x="2466" y="2817"/>
                </a:cxn>
                <a:cxn ang="0">
                  <a:pos x="2358" y="2869"/>
                </a:cxn>
                <a:cxn ang="0">
                  <a:pos x="2153" y="2701"/>
                </a:cxn>
                <a:cxn ang="0">
                  <a:pos x="1847" y="2729"/>
                </a:cxn>
                <a:cxn ang="0">
                  <a:pos x="1544" y="2599"/>
                </a:cxn>
                <a:cxn ang="0">
                  <a:pos x="1227" y="2623"/>
                </a:cxn>
                <a:cxn ang="0">
                  <a:pos x="1007" y="2421"/>
                </a:cxn>
                <a:cxn ang="0">
                  <a:pos x="1327" y="2757"/>
                </a:cxn>
                <a:cxn ang="0">
                  <a:pos x="1470" y="2697"/>
                </a:cxn>
                <a:cxn ang="0">
                  <a:pos x="1556" y="2910"/>
                </a:cxn>
                <a:cxn ang="0">
                  <a:pos x="1247" y="3147"/>
                </a:cxn>
                <a:cxn ang="0">
                  <a:pos x="743" y="3196"/>
                </a:cxn>
                <a:cxn ang="0">
                  <a:pos x="563" y="2852"/>
                </a:cxn>
                <a:cxn ang="0">
                  <a:pos x="396" y="2672"/>
                </a:cxn>
                <a:cxn ang="0">
                  <a:pos x="22" y="2376"/>
                </a:cxn>
                <a:cxn ang="0">
                  <a:pos x="109" y="2164"/>
                </a:cxn>
              </a:cxnLst>
              <a:rect l="0" t="0" r="r" b="b"/>
              <a:pathLst>
                <a:path w="6250" h="3933">
                  <a:moveTo>
                    <a:pt x="826" y="1231"/>
                  </a:moveTo>
                  <a:lnTo>
                    <a:pt x="1348" y="577"/>
                  </a:lnTo>
                  <a:lnTo>
                    <a:pt x="1489" y="601"/>
                  </a:lnTo>
                  <a:lnTo>
                    <a:pt x="1489" y="449"/>
                  </a:lnTo>
                  <a:lnTo>
                    <a:pt x="1504" y="463"/>
                  </a:lnTo>
                  <a:lnTo>
                    <a:pt x="1519" y="475"/>
                  </a:lnTo>
                  <a:lnTo>
                    <a:pt x="1536" y="485"/>
                  </a:lnTo>
                  <a:lnTo>
                    <a:pt x="1552" y="493"/>
                  </a:lnTo>
                  <a:lnTo>
                    <a:pt x="1569" y="502"/>
                  </a:lnTo>
                  <a:lnTo>
                    <a:pt x="1587" y="509"/>
                  </a:lnTo>
                  <a:lnTo>
                    <a:pt x="1604" y="515"/>
                  </a:lnTo>
                  <a:lnTo>
                    <a:pt x="1622" y="521"/>
                  </a:lnTo>
                  <a:lnTo>
                    <a:pt x="1658" y="531"/>
                  </a:lnTo>
                  <a:lnTo>
                    <a:pt x="1693" y="540"/>
                  </a:lnTo>
                  <a:lnTo>
                    <a:pt x="1709" y="545"/>
                  </a:lnTo>
                  <a:lnTo>
                    <a:pt x="1725" y="550"/>
                  </a:lnTo>
                  <a:lnTo>
                    <a:pt x="1741" y="557"/>
                  </a:lnTo>
                  <a:lnTo>
                    <a:pt x="1755" y="563"/>
                  </a:lnTo>
                  <a:lnTo>
                    <a:pt x="1755" y="557"/>
                  </a:lnTo>
                  <a:lnTo>
                    <a:pt x="1754" y="549"/>
                  </a:lnTo>
                  <a:lnTo>
                    <a:pt x="1751" y="541"/>
                  </a:lnTo>
                  <a:lnTo>
                    <a:pt x="1748" y="535"/>
                  </a:lnTo>
                  <a:lnTo>
                    <a:pt x="1742" y="521"/>
                  </a:lnTo>
                  <a:lnTo>
                    <a:pt x="1734" y="507"/>
                  </a:lnTo>
                  <a:lnTo>
                    <a:pt x="1726" y="492"/>
                  </a:lnTo>
                  <a:lnTo>
                    <a:pt x="1720" y="478"/>
                  </a:lnTo>
                  <a:lnTo>
                    <a:pt x="1718" y="471"/>
                  </a:lnTo>
                  <a:lnTo>
                    <a:pt x="1715" y="464"/>
                  </a:lnTo>
                  <a:lnTo>
                    <a:pt x="1714" y="456"/>
                  </a:lnTo>
                  <a:lnTo>
                    <a:pt x="1713" y="449"/>
                  </a:lnTo>
                  <a:lnTo>
                    <a:pt x="1641" y="449"/>
                  </a:lnTo>
                  <a:lnTo>
                    <a:pt x="1603" y="487"/>
                  </a:lnTo>
                  <a:lnTo>
                    <a:pt x="1527" y="487"/>
                  </a:lnTo>
                  <a:lnTo>
                    <a:pt x="1417" y="377"/>
                  </a:lnTo>
                  <a:lnTo>
                    <a:pt x="1437" y="370"/>
                  </a:lnTo>
                  <a:lnTo>
                    <a:pt x="1458" y="366"/>
                  </a:lnTo>
                  <a:lnTo>
                    <a:pt x="1479" y="363"/>
                  </a:lnTo>
                  <a:lnTo>
                    <a:pt x="1501" y="360"/>
                  </a:lnTo>
                  <a:lnTo>
                    <a:pt x="1542" y="358"/>
                  </a:lnTo>
                  <a:lnTo>
                    <a:pt x="1585" y="358"/>
                  </a:lnTo>
                  <a:lnTo>
                    <a:pt x="1627" y="357"/>
                  </a:lnTo>
                  <a:lnTo>
                    <a:pt x="1670" y="355"/>
                  </a:lnTo>
                  <a:lnTo>
                    <a:pt x="1691" y="353"/>
                  </a:lnTo>
                  <a:lnTo>
                    <a:pt x="1712" y="349"/>
                  </a:lnTo>
                  <a:lnTo>
                    <a:pt x="1734" y="345"/>
                  </a:lnTo>
                  <a:lnTo>
                    <a:pt x="1755" y="339"/>
                  </a:lnTo>
                  <a:lnTo>
                    <a:pt x="1747" y="339"/>
                  </a:lnTo>
                  <a:lnTo>
                    <a:pt x="1739" y="337"/>
                  </a:lnTo>
                  <a:lnTo>
                    <a:pt x="1733" y="335"/>
                  </a:lnTo>
                  <a:lnTo>
                    <a:pt x="1725" y="333"/>
                  </a:lnTo>
                  <a:lnTo>
                    <a:pt x="1711" y="327"/>
                  </a:lnTo>
                  <a:lnTo>
                    <a:pt x="1697" y="320"/>
                  </a:lnTo>
                  <a:lnTo>
                    <a:pt x="1683" y="312"/>
                  </a:lnTo>
                  <a:lnTo>
                    <a:pt x="1670" y="307"/>
                  </a:lnTo>
                  <a:lnTo>
                    <a:pt x="1662" y="304"/>
                  </a:lnTo>
                  <a:lnTo>
                    <a:pt x="1656" y="303"/>
                  </a:lnTo>
                  <a:lnTo>
                    <a:pt x="1648" y="301"/>
                  </a:lnTo>
                  <a:lnTo>
                    <a:pt x="1641" y="300"/>
                  </a:lnTo>
                  <a:lnTo>
                    <a:pt x="1657" y="283"/>
                  </a:lnTo>
                  <a:lnTo>
                    <a:pt x="1675" y="261"/>
                  </a:lnTo>
                  <a:lnTo>
                    <a:pt x="1694" y="235"/>
                  </a:lnTo>
                  <a:lnTo>
                    <a:pt x="1712" y="208"/>
                  </a:lnTo>
                  <a:lnTo>
                    <a:pt x="1730" y="179"/>
                  </a:lnTo>
                  <a:lnTo>
                    <a:pt x="1743" y="154"/>
                  </a:lnTo>
                  <a:lnTo>
                    <a:pt x="1748" y="142"/>
                  </a:lnTo>
                  <a:lnTo>
                    <a:pt x="1751" y="131"/>
                  </a:lnTo>
                  <a:lnTo>
                    <a:pt x="1755" y="121"/>
                  </a:lnTo>
                  <a:lnTo>
                    <a:pt x="1755" y="114"/>
                  </a:lnTo>
                  <a:lnTo>
                    <a:pt x="1784" y="114"/>
                  </a:lnTo>
                  <a:lnTo>
                    <a:pt x="1816" y="115"/>
                  </a:lnTo>
                  <a:lnTo>
                    <a:pt x="1850" y="116"/>
                  </a:lnTo>
                  <a:lnTo>
                    <a:pt x="1885" y="119"/>
                  </a:lnTo>
                  <a:lnTo>
                    <a:pt x="1902" y="120"/>
                  </a:lnTo>
                  <a:lnTo>
                    <a:pt x="1919" y="124"/>
                  </a:lnTo>
                  <a:lnTo>
                    <a:pt x="1937" y="127"/>
                  </a:lnTo>
                  <a:lnTo>
                    <a:pt x="1953" y="130"/>
                  </a:lnTo>
                  <a:lnTo>
                    <a:pt x="1970" y="135"/>
                  </a:lnTo>
                  <a:lnTo>
                    <a:pt x="1985" y="140"/>
                  </a:lnTo>
                  <a:lnTo>
                    <a:pt x="2000" y="145"/>
                  </a:lnTo>
                  <a:lnTo>
                    <a:pt x="2014" y="152"/>
                  </a:lnTo>
                  <a:lnTo>
                    <a:pt x="2022" y="152"/>
                  </a:lnTo>
                  <a:lnTo>
                    <a:pt x="2028" y="151"/>
                  </a:lnTo>
                  <a:lnTo>
                    <a:pt x="2036" y="149"/>
                  </a:lnTo>
                  <a:lnTo>
                    <a:pt x="2043" y="147"/>
                  </a:lnTo>
                  <a:lnTo>
                    <a:pt x="2057" y="140"/>
                  </a:lnTo>
                  <a:lnTo>
                    <a:pt x="2071" y="133"/>
                  </a:lnTo>
                  <a:lnTo>
                    <a:pt x="2085" y="126"/>
                  </a:lnTo>
                  <a:lnTo>
                    <a:pt x="2099" y="120"/>
                  </a:lnTo>
                  <a:lnTo>
                    <a:pt x="2107" y="117"/>
                  </a:lnTo>
                  <a:lnTo>
                    <a:pt x="2115" y="116"/>
                  </a:lnTo>
                  <a:lnTo>
                    <a:pt x="2121" y="115"/>
                  </a:lnTo>
                  <a:lnTo>
                    <a:pt x="2129" y="114"/>
                  </a:lnTo>
                  <a:lnTo>
                    <a:pt x="2129" y="100"/>
                  </a:lnTo>
                  <a:lnTo>
                    <a:pt x="2129" y="85"/>
                  </a:lnTo>
                  <a:lnTo>
                    <a:pt x="2130" y="71"/>
                  </a:lnTo>
                  <a:lnTo>
                    <a:pt x="2133" y="57"/>
                  </a:lnTo>
                  <a:lnTo>
                    <a:pt x="2138" y="43"/>
                  </a:lnTo>
                  <a:lnTo>
                    <a:pt x="2144" y="29"/>
                  </a:lnTo>
                  <a:lnTo>
                    <a:pt x="2148" y="21"/>
                  </a:lnTo>
                  <a:lnTo>
                    <a:pt x="2154" y="15"/>
                  </a:lnTo>
                  <a:lnTo>
                    <a:pt x="2159" y="7"/>
                  </a:lnTo>
                  <a:lnTo>
                    <a:pt x="2166" y="0"/>
                  </a:lnTo>
                  <a:lnTo>
                    <a:pt x="2353" y="114"/>
                  </a:lnTo>
                  <a:lnTo>
                    <a:pt x="2315" y="76"/>
                  </a:lnTo>
                  <a:lnTo>
                    <a:pt x="2391" y="76"/>
                  </a:lnTo>
                  <a:lnTo>
                    <a:pt x="2315" y="76"/>
                  </a:lnTo>
                  <a:lnTo>
                    <a:pt x="2348" y="76"/>
                  </a:lnTo>
                  <a:lnTo>
                    <a:pt x="2389" y="76"/>
                  </a:lnTo>
                  <a:lnTo>
                    <a:pt x="2435" y="73"/>
                  </a:lnTo>
                  <a:lnTo>
                    <a:pt x="2484" y="71"/>
                  </a:lnTo>
                  <a:lnTo>
                    <a:pt x="2508" y="69"/>
                  </a:lnTo>
                  <a:lnTo>
                    <a:pt x="2533" y="67"/>
                  </a:lnTo>
                  <a:lnTo>
                    <a:pt x="2556" y="64"/>
                  </a:lnTo>
                  <a:lnTo>
                    <a:pt x="2579" y="60"/>
                  </a:lnTo>
                  <a:lnTo>
                    <a:pt x="2601" y="56"/>
                  </a:lnTo>
                  <a:lnTo>
                    <a:pt x="2621" y="51"/>
                  </a:lnTo>
                  <a:lnTo>
                    <a:pt x="2638" y="45"/>
                  </a:lnTo>
                  <a:lnTo>
                    <a:pt x="2653" y="37"/>
                  </a:lnTo>
                  <a:lnTo>
                    <a:pt x="2653" y="45"/>
                  </a:lnTo>
                  <a:lnTo>
                    <a:pt x="2652" y="53"/>
                  </a:lnTo>
                  <a:lnTo>
                    <a:pt x="2650" y="59"/>
                  </a:lnTo>
                  <a:lnTo>
                    <a:pt x="2648" y="67"/>
                  </a:lnTo>
                  <a:lnTo>
                    <a:pt x="2641" y="81"/>
                  </a:lnTo>
                  <a:lnTo>
                    <a:pt x="2635" y="95"/>
                  </a:lnTo>
                  <a:lnTo>
                    <a:pt x="2627" y="109"/>
                  </a:lnTo>
                  <a:lnTo>
                    <a:pt x="2622" y="124"/>
                  </a:lnTo>
                  <a:lnTo>
                    <a:pt x="2620" y="130"/>
                  </a:lnTo>
                  <a:lnTo>
                    <a:pt x="2617" y="138"/>
                  </a:lnTo>
                  <a:lnTo>
                    <a:pt x="2616" y="144"/>
                  </a:lnTo>
                  <a:lnTo>
                    <a:pt x="2615" y="152"/>
                  </a:lnTo>
                  <a:lnTo>
                    <a:pt x="2691" y="225"/>
                  </a:lnTo>
                  <a:lnTo>
                    <a:pt x="2661" y="240"/>
                  </a:lnTo>
                  <a:lnTo>
                    <a:pt x="2628" y="260"/>
                  </a:lnTo>
                  <a:lnTo>
                    <a:pt x="2594" y="282"/>
                  </a:lnTo>
                  <a:lnTo>
                    <a:pt x="2558" y="306"/>
                  </a:lnTo>
                  <a:lnTo>
                    <a:pt x="2524" y="331"/>
                  </a:lnTo>
                  <a:lnTo>
                    <a:pt x="2490" y="358"/>
                  </a:lnTo>
                  <a:lnTo>
                    <a:pt x="2473" y="372"/>
                  </a:lnTo>
                  <a:lnTo>
                    <a:pt x="2458" y="387"/>
                  </a:lnTo>
                  <a:lnTo>
                    <a:pt x="2443" y="401"/>
                  </a:lnTo>
                  <a:lnTo>
                    <a:pt x="2429" y="415"/>
                  </a:lnTo>
                  <a:lnTo>
                    <a:pt x="2447" y="397"/>
                  </a:lnTo>
                  <a:lnTo>
                    <a:pt x="2467" y="382"/>
                  </a:lnTo>
                  <a:lnTo>
                    <a:pt x="2488" y="369"/>
                  </a:lnTo>
                  <a:lnTo>
                    <a:pt x="2508" y="357"/>
                  </a:lnTo>
                  <a:lnTo>
                    <a:pt x="2531" y="346"/>
                  </a:lnTo>
                  <a:lnTo>
                    <a:pt x="2555" y="337"/>
                  </a:lnTo>
                  <a:lnTo>
                    <a:pt x="2580" y="329"/>
                  </a:lnTo>
                  <a:lnTo>
                    <a:pt x="2605" y="322"/>
                  </a:lnTo>
                  <a:lnTo>
                    <a:pt x="2632" y="317"/>
                  </a:lnTo>
                  <a:lnTo>
                    <a:pt x="2659" y="312"/>
                  </a:lnTo>
                  <a:lnTo>
                    <a:pt x="2686" y="309"/>
                  </a:lnTo>
                  <a:lnTo>
                    <a:pt x="2714" y="307"/>
                  </a:lnTo>
                  <a:lnTo>
                    <a:pt x="2743" y="306"/>
                  </a:lnTo>
                  <a:lnTo>
                    <a:pt x="2771" y="305"/>
                  </a:lnTo>
                  <a:lnTo>
                    <a:pt x="2801" y="305"/>
                  </a:lnTo>
                  <a:lnTo>
                    <a:pt x="2831" y="306"/>
                  </a:lnTo>
                  <a:lnTo>
                    <a:pt x="2891" y="308"/>
                  </a:lnTo>
                  <a:lnTo>
                    <a:pt x="2951" y="312"/>
                  </a:lnTo>
                  <a:lnTo>
                    <a:pt x="3011" y="318"/>
                  </a:lnTo>
                  <a:lnTo>
                    <a:pt x="3070" y="323"/>
                  </a:lnTo>
                  <a:lnTo>
                    <a:pt x="3129" y="330"/>
                  </a:lnTo>
                  <a:lnTo>
                    <a:pt x="3184" y="334"/>
                  </a:lnTo>
                  <a:lnTo>
                    <a:pt x="3238" y="337"/>
                  </a:lnTo>
                  <a:lnTo>
                    <a:pt x="3289" y="339"/>
                  </a:lnTo>
                  <a:lnTo>
                    <a:pt x="3404" y="449"/>
                  </a:lnTo>
                  <a:lnTo>
                    <a:pt x="3436" y="437"/>
                  </a:lnTo>
                  <a:lnTo>
                    <a:pt x="3470" y="427"/>
                  </a:lnTo>
                  <a:lnTo>
                    <a:pt x="3507" y="419"/>
                  </a:lnTo>
                  <a:lnTo>
                    <a:pt x="3545" y="415"/>
                  </a:lnTo>
                  <a:lnTo>
                    <a:pt x="3586" y="412"/>
                  </a:lnTo>
                  <a:lnTo>
                    <a:pt x="3627" y="411"/>
                  </a:lnTo>
                  <a:lnTo>
                    <a:pt x="3670" y="413"/>
                  </a:lnTo>
                  <a:lnTo>
                    <a:pt x="3714" y="415"/>
                  </a:lnTo>
                  <a:lnTo>
                    <a:pt x="3760" y="419"/>
                  </a:lnTo>
                  <a:lnTo>
                    <a:pt x="3807" y="426"/>
                  </a:lnTo>
                  <a:lnTo>
                    <a:pt x="3854" y="432"/>
                  </a:lnTo>
                  <a:lnTo>
                    <a:pt x="3903" y="441"/>
                  </a:lnTo>
                  <a:lnTo>
                    <a:pt x="3951" y="451"/>
                  </a:lnTo>
                  <a:lnTo>
                    <a:pt x="4001" y="461"/>
                  </a:lnTo>
                  <a:lnTo>
                    <a:pt x="4050" y="472"/>
                  </a:lnTo>
                  <a:lnTo>
                    <a:pt x="4100" y="483"/>
                  </a:lnTo>
                  <a:lnTo>
                    <a:pt x="4201" y="505"/>
                  </a:lnTo>
                  <a:lnTo>
                    <a:pt x="4301" y="529"/>
                  </a:lnTo>
                  <a:lnTo>
                    <a:pt x="4399" y="551"/>
                  </a:lnTo>
                  <a:lnTo>
                    <a:pt x="4494" y="571"/>
                  </a:lnTo>
                  <a:lnTo>
                    <a:pt x="4540" y="580"/>
                  </a:lnTo>
                  <a:lnTo>
                    <a:pt x="4586" y="587"/>
                  </a:lnTo>
                  <a:lnTo>
                    <a:pt x="4629" y="594"/>
                  </a:lnTo>
                  <a:lnTo>
                    <a:pt x="4672" y="598"/>
                  </a:lnTo>
                  <a:lnTo>
                    <a:pt x="4713" y="603"/>
                  </a:lnTo>
                  <a:lnTo>
                    <a:pt x="4753" y="604"/>
                  </a:lnTo>
                  <a:lnTo>
                    <a:pt x="4791" y="604"/>
                  </a:lnTo>
                  <a:lnTo>
                    <a:pt x="4827" y="601"/>
                  </a:lnTo>
                  <a:lnTo>
                    <a:pt x="4841" y="601"/>
                  </a:lnTo>
                  <a:lnTo>
                    <a:pt x="4854" y="599"/>
                  </a:lnTo>
                  <a:lnTo>
                    <a:pt x="4868" y="598"/>
                  </a:lnTo>
                  <a:lnTo>
                    <a:pt x="4882" y="596"/>
                  </a:lnTo>
                  <a:lnTo>
                    <a:pt x="4910" y="592"/>
                  </a:lnTo>
                  <a:lnTo>
                    <a:pt x="4938" y="587"/>
                  </a:lnTo>
                  <a:lnTo>
                    <a:pt x="4952" y="585"/>
                  </a:lnTo>
                  <a:lnTo>
                    <a:pt x="4966" y="585"/>
                  </a:lnTo>
                  <a:lnTo>
                    <a:pt x="4980" y="584"/>
                  </a:lnTo>
                  <a:lnTo>
                    <a:pt x="4995" y="585"/>
                  </a:lnTo>
                  <a:lnTo>
                    <a:pt x="5009" y="587"/>
                  </a:lnTo>
                  <a:lnTo>
                    <a:pt x="5023" y="591"/>
                  </a:lnTo>
                  <a:lnTo>
                    <a:pt x="5037" y="595"/>
                  </a:lnTo>
                  <a:lnTo>
                    <a:pt x="5051" y="601"/>
                  </a:lnTo>
                  <a:lnTo>
                    <a:pt x="5059" y="601"/>
                  </a:lnTo>
                  <a:lnTo>
                    <a:pt x="5065" y="599"/>
                  </a:lnTo>
                  <a:lnTo>
                    <a:pt x="5073" y="598"/>
                  </a:lnTo>
                  <a:lnTo>
                    <a:pt x="5080" y="595"/>
                  </a:lnTo>
                  <a:lnTo>
                    <a:pt x="5094" y="589"/>
                  </a:lnTo>
                  <a:lnTo>
                    <a:pt x="5108" y="582"/>
                  </a:lnTo>
                  <a:lnTo>
                    <a:pt x="5122" y="575"/>
                  </a:lnTo>
                  <a:lnTo>
                    <a:pt x="5135" y="569"/>
                  </a:lnTo>
                  <a:lnTo>
                    <a:pt x="5142" y="567"/>
                  </a:lnTo>
                  <a:lnTo>
                    <a:pt x="5148" y="565"/>
                  </a:lnTo>
                  <a:lnTo>
                    <a:pt x="5155" y="563"/>
                  </a:lnTo>
                  <a:lnTo>
                    <a:pt x="5161" y="563"/>
                  </a:lnTo>
                  <a:lnTo>
                    <a:pt x="5238" y="636"/>
                  </a:lnTo>
                  <a:lnTo>
                    <a:pt x="5259" y="635"/>
                  </a:lnTo>
                  <a:lnTo>
                    <a:pt x="5277" y="634"/>
                  </a:lnTo>
                  <a:lnTo>
                    <a:pt x="5295" y="633"/>
                  </a:lnTo>
                  <a:lnTo>
                    <a:pt x="5311" y="631"/>
                  </a:lnTo>
                  <a:lnTo>
                    <a:pt x="5339" y="627"/>
                  </a:lnTo>
                  <a:lnTo>
                    <a:pt x="5364" y="623"/>
                  </a:lnTo>
                  <a:lnTo>
                    <a:pt x="5376" y="621"/>
                  </a:lnTo>
                  <a:lnTo>
                    <a:pt x="5388" y="621"/>
                  </a:lnTo>
                  <a:lnTo>
                    <a:pt x="5399" y="621"/>
                  </a:lnTo>
                  <a:lnTo>
                    <a:pt x="5411" y="621"/>
                  </a:lnTo>
                  <a:lnTo>
                    <a:pt x="5423" y="623"/>
                  </a:lnTo>
                  <a:lnTo>
                    <a:pt x="5435" y="625"/>
                  </a:lnTo>
                  <a:lnTo>
                    <a:pt x="5448" y="630"/>
                  </a:lnTo>
                  <a:lnTo>
                    <a:pt x="5462" y="636"/>
                  </a:lnTo>
                  <a:lnTo>
                    <a:pt x="5539" y="563"/>
                  </a:lnTo>
                  <a:lnTo>
                    <a:pt x="5462" y="563"/>
                  </a:lnTo>
                  <a:lnTo>
                    <a:pt x="5491" y="564"/>
                  </a:lnTo>
                  <a:lnTo>
                    <a:pt x="5519" y="567"/>
                  </a:lnTo>
                  <a:lnTo>
                    <a:pt x="5547" y="570"/>
                  </a:lnTo>
                  <a:lnTo>
                    <a:pt x="5576" y="574"/>
                  </a:lnTo>
                  <a:lnTo>
                    <a:pt x="5633" y="586"/>
                  </a:lnTo>
                  <a:lnTo>
                    <a:pt x="5689" y="599"/>
                  </a:lnTo>
                  <a:lnTo>
                    <a:pt x="5745" y="613"/>
                  </a:lnTo>
                  <a:lnTo>
                    <a:pt x="5802" y="624"/>
                  </a:lnTo>
                  <a:lnTo>
                    <a:pt x="5830" y="629"/>
                  </a:lnTo>
                  <a:lnTo>
                    <a:pt x="5858" y="633"/>
                  </a:lnTo>
                  <a:lnTo>
                    <a:pt x="5887" y="635"/>
                  </a:lnTo>
                  <a:lnTo>
                    <a:pt x="5915" y="636"/>
                  </a:lnTo>
                  <a:lnTo>
                    <a:pt x="5988" y="712"/>
                  </a:lnTo>
                  <a:lnTo>
                    <a:pt x="6018" y="712"/>
                  </a:lnTo>
                  <a:lnTo>
                    <a:pt x="6050" y="713"/>
                  </a:lnTo>
                  <a:lnTo>
                    <a:pt x="6084" y="714"/>
                  </a:lnTo>
                  <a:lnTo>
                    <a:pt x="6119" y="717"/>
                  </a:lnTo>
                  <a:lnTo>
                    <a:pt x="6136" y="718"/>
                  </a:lnTo>
                  <a:lnTo>
                    <a:pt x="6154" y="721"/>
                  </a:lnTo>
                  <a:lnTo>
                    <a:pt x="6171" y="725"/>
                  </a:lnTo>
                  <a:lnTo>
                    <a:pt x="6188" y="728"/>
                  </a:lnTo>
                  <a:lnTo>
                    <a:pt x="6204" y="732"/>
                  </a:lnTo>
                  <a:lnTo>
                    <a:pt x="6220" y="738"/>
                  </a:lnTo>
                  <a:lnTo>
                    <a:pt x="6236" y="743"/>
                  </a:lnTo>
                  <a:lnTo>
                    <a:pt x="6250" y="750"/>
                  </a:lnTo>
                  <a:lnTo>
                    <a:pt x="6239" y="773"/>
                  </a:lnTo>
                  <a:lnTo>
                    <a:pt x="6233" y="788"/>
                  </a:lnTo>
                  <a:lnTo>
                    <a:pt x="6231" y="798"/>
                  </a:lnTo>
                  <a:lnTo>
                    <a:pt x="6231" y="805"/>
                  </a:lnTo>
                  <a:lnTo>
                    <a:pt x="6231" y="814"/>
                  </a:lnTo>
                  <a:lnTo>
                    <a:pt x="6229" y="824"/>
                  </a:lnTo>
                  <a:lnTo>
                    <a:pt x="6224" y="840"/>
                  </a:lnTo>
                  <a:lnTo>
                    <a:pt x="6213" y="864"/>
                  </a:lnTo>
                  <a:lnTo>
                    <a:pt x="6136" y="788"/>
                  </a:lnTo>
                  <a:lnTo>
                    <a:pt x="5915" y="788"/>
                  </a:lnTo>
                  <a:lnTo>
                    <a:pt x="5914" y="780"/>
                  </a:lnTo>
                  <a:lnTo>
                    <a:pt x="5912" y="772"/>
                  </a:lnTo>
                  <a:lnTo>
                    <a:pt x="5908" y="763"/>
                  </a:lnTo>
                  <a:lnTo>
                    <a:pt x="5903" y="754"/>
                  </a:lnTo>
                  <a:lnTo>
                    <a:pt x="5891" y="736"/>
                  </a:lnTo>
                  <a:lnTo>
                    <a:pt x="5877" y="717"/>
                  </a:lnTo>
                  <a:lnTo>
                    <a:pt x="5851" y="687"/>
                  </a:lnTo>
                  <a:lnTo>
                    <a:pt x="5839" y="673"/>
                  </a:lnTo>
                  <a:lnTo>
                    <a:pt x="5836" y="681"/>
                  </a:lnTo>
                  <a:lnTo>
                    <a:pt x="5834" y="689"/>
                  </a:lnTo>
                  <a:lnTo>
                    <a:pt x="5834" y="697"/>
                  </a:lnTo>
                  <a:lnTo>
                    <a:pt x="5834" y="705"/>
                  </a:lnTo>
                  <a:lnTo>
                    <a:pt x="5836" y="714"/>
                  </a:lnTo>
                  <a:lnTo>
                    <a:pt x="5840" y="723"/>
                  </a:lnTo>
                  <a:lnTo>
                    <a:pt x="5843" y="732"/>
                  </a:lnTo>
                  <a:lnTo>
                    <a:pt x="5848" y="741"/>
                  </a:lnTo>
                  <a:lnTo>
                    <a:pt x="5854" y="751"/>
                  </a:lnTo>
                  <a:lnTo>
                    <a:pt x="5860" y="760"/>
                  </a:lnTo>
                  <a:lnTo>
                    <a:pt x="5867" y="769"/>
                  </a:lnTo>
                  <a:lnTo>
                    <a:pt x="5876" y="778"/>
                  </a:lnTo>
                  <a:lnTo>
                    <a:pt x="5893" y="797"/>
                  </a:lnTo>
                  <a:lnTo>
                    <a:pt x="5913" y="815"/>
                  </a:lnTo>
                  <a:lnTo>
                    <a:pt x="5936" y="832"/>
                  </a:lnTo>
                  <a:lnTo>
                    <a:pt x="5959" y="848"/>
                  </a:lnTo>
                  <a:lnTo>
                    <a:pt x="5983" y="862"/>
                  </a:lnTo>
                  <a:lnTo>
                    <a:pt x="6008" y="874"/>
                  </a:lnTo>
                  <a:lnTo>
                    <a:pt x="6020" y="880"/>
                  </a:lnTo>
                  <a:lnTo>
                    <a:pt x="6032" y="884"/>
                  </a:lnTo>
                  <a:lnTo>
                    <a:pt x="6044" y="888"/>
                  </a:lnTo>
                  <a:lnTo>
                    <a:pt x="6056" y="892"/>
                  </a:lnTo>
                  <a:lnTo>
                    <a:pt x="6068" y="895"/>
                  </a:lnTo>
                  <a:lnTo>
                    <a:pt x="6080" y="897"/>
                  </a:lnTo>
                  <a:lnTo>
                    <a:pt x="6091" y="898"/>
                  </a:lnTo>
                  <a:lnTo>
                    <a:pt x="6101" y="898"/>
                  </a:lnTo>
                  <a:lnTo>
                    <a:pt x="6100" y="906"/>
                  </a:lnTo>
                  <a:lnTo>
                    <a:pt x="6098" y="915"/>
                  </a:lnTo>
                  <a:lnTo>
                    <a:pt x="6095" y="923"/>
                  </a:lnTo>
                  <a:lnTo>
                    <a:pt x="6089" y="932"/>
                  </a:lnTo>
                  <a:lnTo>
                    <a:pt x="6077" y="952"/>
                  </a:lnTo>
                  <a:lnTo>
                    <a:pt x="6063" y="970"/>
                  </a:lnTo>
                  <a:lnTo>
                    <a:pt x="6037" y="1000"/>
                  </a:lnTo>
                  <a:lnTo>
                    <a:pt x="6025" y="1013"/>
                  </a:lnTo>
                  <a:lnTo>
                    <a:pt x="6019" y="1013"/>
                  </a:lnTo>
                  <a:lnTo>
                    <a:pt x="6011" y="1014"/>
                  </a:lnTo>
                  <a:lnTo>
                    <a:pt x="6004" y="1016"/>
                  </a:lnTo>
                  <a:lnTo>
                    <a:pt x="5997" y="1018"/>
                  </a:lnTo>
                  <a:lnTo>
                    <a:pt x="5983" y="1025"/>
                  </a:lnTo>
                  <a:lnTo>
                    <a:pt x="5970" y="1031"/>
                  </a:lnTo>
                  <a:lnTo>
                    <a:pt x="5955" y="1039"/>
                  </a:lnTo>
                  <a:lnTo>
                    <a:pt x="5941" y="1044"/>
                  </a:lnTo>
                  <a:lnTo>
                    <a:pt x="5935" y="1048"/>
                  </a:lnTo>
                  <a:lnTo>
                    <a:pt x="5928" y="1049"/>
                  </a:lnTo>
                  <a:lnTo>
                    <a:pt x="5922" y="1050"/>
                  </a:lnTo>
                  <a:lnTo>
                    <a:pt x="5915" y="1051"/>
                  </a:lnTo>
                  <a:lnTo>
                    <a:pt x="5901" y="1050"/>
                  </a:lnTo>
                  <a:lnTo>
                    <a:pt x="5888" y="1049"/>
                  </a:lnTo>
                  <a:lnTo>
                    <a:pt x="5876" y="1048"/>
                  </a:lnTo>
                  <a:lnTo>
                    <a:pt x="5864" y="1045"/>
                  </a:lnTo>
                  <a:lnTo>
                    <a:pt x="5842" y="1041"/>
                  </a:lnTo>
                  <a:lnTo>
                    <a:pt x="5820" y="1037"/>
                  </a:lnTo>
                  <a:lnTo>
                    <a:pt x="5809" y="1035"/>
                  </a:lnTo>
                  <a:lnTo>
                    <a:pt x="5798" y="1033"/>
                  </a:lnTo>
                  <a:lnTo>
                    <a:pt x="5787" y="1033"/>
                  </a:lnTo>
                  <a:lnTo>
                    <a:pt x="5777" y="1035"/>
                  </a:lnTo>
                  <a:lnTo>
                    <a:pt x="5765" y="1037"/>
                  </a:lnTo>
                  <a:lnTo>
                    <a:pt x="5751" y="1040"/>
                  </a:lnTo>
                  <a:lnTo>
                    <a:pt x="5738" y="1044"/>
                  </a:lnTo>
                  <a:lnTo>
                    <a:pt x="5725" y="1051"/>
                  </a:lnTo>
                  <a:lnTo>
                    <a:pt x="5725" y="1061"/>
                  </a:lnTo>
                  <a:lnTo>
                    <a:pt x="5726" y="1071"/>
                  </a:lnTo>
                  <a:lnTo>
                    <a:pt x="5727" y="1080"/>
                  </a:lnTo>
                  <a:lnTo>
                    <a:pt x="5730" y="1089"/>
                  </a:lnTo>
                  <a:lnTo>
                    <a:pt x="5733" y="1098"/>
                  </a:lnTo>
                  <a:lnTo>
                    <a:pt x="5736" y="1105"/>
                  </a:lnTo>
                  <a:lnTo>
                    <a:pt x="5739" y="1113"/>
                  </a:lnTo>
                  <a:lnTo>
                    <a:pt x="5744" y="1121"/>
                  </a:lnTo>
                  <a:lnTo>
                    <a:pt x="5754" y="1135"/>
                  </a:lnTo>
                  <a:lnTo>
                    <a:pt x="5766" y="1148"/>
                  </a:lnTo>
                  <a:lnTo>
                    <a:pt x="5778" y="1160"/>
                  </a:lnTo>
                  <a:lnTo>
                    <a:pt x="5792" y="1171"/>
                  </a:lnTo>
                  <a:lnTo>
                    <a:pt x="5806" y="1182"/>
                  </a:lnTo>
                  <a:lnTo>
                    <a:pt x="5821" y="1191"/>
                  </a:lnTo>
                  <a:lnTo>
                    <a:pt x="5838" y="1199"/>
                  </a:lnTo>
                  <a:lnTo>
                    <a:pt x="5853" y="1208"/>
                  </a:lnTo>
                  <a:lnTo>
                    <a:pt x="5886" y="1223"/>
                  </a:lnTo>
                  <a:lnTo>
                    <a:pt x="5915" y="1237"/>
                  </a:lnTo>
                  <a:lnTo>
                    <a:pt x="5916" y="1266"/>
                  </a:lnTo>
                  <a:lnTo>
                    <a:pt x="5920" y="1299"/>
                  </a:lnTo>
                  <a:lnTo>
                    <a:pt x="5926" y="1332"/>
                  </a:lnTo>
                  <a:lnTo>
                    <a:pt x="5932" y="1367"/>
                  </a:lnTo>
                  <a:lnTo>
                    <a:pt x="5939" y="1402"/>
                  </a:lnTo>
                  <a:lnTo>
                    <a:pt x="5944" y="1437"/>
                  </a:lnTo>
                  <a:lnTo>
                    <a:pt x="5947" y="1453"/>
                  </a:lnTo>
                  <a:lnTo>
                    <a:pt x="5948" y="1470"/>
                  </a:lnTo>
                  <a:lnTo>
                    <a:pt x="5949" y="1485"/>
                  </a:lnTo>
                  <a:lnTo>
                    <a:pt x="5950" y="1500"/>
                  </a:lnTo>
                  <a:lnTo>
                    <a:pt x="5939" y="1489"/>
                  </a:lnTo>
                  <a:lnTo>
                    <a:pt x="5928" y="1480"/>
                  </a:lnTo>
                  <a:lnTo>
                    <a:pt x="5916" y="1470"/>
                  </a:lnTo>
                  <a:lnTo>
                    <a:pt x="5905" y="1460"/>
                  </a:lnTo>
                  <a:lnTo>
                    <a:pt x="5880" y="1443"/>
                  </a:lnTo>
                  <a:lnTo>
                    <a:pt x="5854" y="1426"/>
                  </a:lnTo>
                  <a:lnTo>
                    <a:pt x="5828" y="1411"/>
                  </a:lnTo>
                  <a:lnTo>
                    <a:pt x="5800" y="1396"/>
                  </a:lnTo>
                  <a:lnTo>
                    <a:pt x="5772" y="1381"/>
                  </a:lnTo>
                  <a:lnTo>
                    <a:pt x="5744" y="1367"/>
                  </a:lnTo>
                  <a:lnTo>
                    <a:pt x="5715" y="1353"/>
                  </a:lnTo>
                  <a:lnTo>
                    <a:pt x="5688" y="1339"/>
                  </a:lnTo>
                  <a:lnTo>
                    <a:pt x="5661" y="1325"/>
                  </a:lnTo>
                  <a:lnTo>
                    <a:pt x="5634" y="1309"/>
                  </a:lnTo>
                  <a:lnTo>
                    <a:pt x="5607" y="1293"/>
                  </a:lnTo>
                  <a:lnTo>
                    <a:pt x="5583" y="1276"/>
                  </a:lnTo>
                  <a:lnTo>
                    <a:pt x="5571" y="1267"/>
                  </a:lnTo>
                  <a:lnTo>
                    <a:pt x="5561" y="1257"/>
                  </a:lnTo>
                  <a:lnTo>
                    <a:pt x="5549" y="1247"/>
                  </a:lnTo>
                  <a:lnTo>
                    <a:pt x="5539" y="1237"/>
                  </a:lnTo>
                  <a:lnTo>
                    <a:pt x="5539" y="1230"/>
                  </a:lnTo>
                  <a:lnTo>
                    <a:pt x="5540" y="1223"/>
                  </a:lnTo>
                  <a:lnTo>
                    <a:pt x="5542" y="1216"/>
                  </a:lnTo>
                  <a:lnTo>
                    <a:pt x="5544" y="1209"/>
                  </a:lnTo>
                  <a:lnTo>
                    <a:pt x="5551" y="1195"/>
                  </a:lnTo>
                  <a:lnTo>
                    <a:pt x="5557" y="1181"/>
                  </a:lnTo>
                  <a:lnTo>
                    <a:pt x="5565" y="1165"/>
                  </a:lnTo>
                  <a:lnTo>
                    <a:pt x="5570" y="1151"/>
                  </a:lnTo>
                  <a:lnTo>
                    <a:pt x="5573" y="1145"/>
                  </a:lnTo>
                  <a:lnTo>
                    <a:pt x="5575" y="1137"/>
                  </a:lnTo>
                  <a:lnTo>
                    <a:pt x="5576" y="1131"/>
                  </a:lnTo>
                  <a:lnTo>
                    <a:pt x="5577" y="1123"/>
                  </a:lnTo>
                  <a:lnTo>
                    <a:pt x="5576" y="1115"/>
                  </a:lnTo>
                  <a:lnTo>
                    <a:pt x="5574" y="1105"/>
                  </a:lnTo>
                  <a:lnTo>
                    <a:pt x="5569" y="1095"/>
                  </a:lnTo>
                  <a:lnTo>
                    <a:pt x="5565" y="1083"/>
                  </a:lnTo>
                  <a:lnTo>
                    <a:pt x="5553" y="1055"/>
                  </a:lnTo>
                  <a:lnTo>
                    <a:pt x="5539" y="1025"/>
                  </a:lnTo>
                  <a:lnTo>
                    <a:pt x="5525" y="993"/>
                  </a:lnTo>
                  <a:lnTo>
                    <a:pt x="5513" y="960"/>
                  </a:lnTo>
                  <a:lnTo>
                    <a:pt x="5507" y="944"/>
                  </a:lnTo>
                  <a:lnTo>
                    <a:pt x="5504" y="929"/>
                  </a:lnTo>
                  <a:lnTo>
                    <a:pt x="5502" y="913"/>
                  </a:lnTo>
                  <a:lnTo>
                    <a:pt x="5501" y="898"/>
                  </a:lnTo>
                  <a:lnTo>
                    <a:pt x="5488" y="905"/>
                  </a:lnTo>
                  <a:lnTo>
                    <a:pt x="5477" y="909"/>
                  </a:lnTo>
                  <a:lnTo>
                    <a:pt x="5467" y="912"/>
                  </a:lnTo>
                  <a:lnTo>
                    <a:pt x="5457" y="915"/>
                  </a:lnTo>
                  <a:lnTo>
                    <a:pt x="5449" y="916"/>
                  </a:lnTo>
                  <a:lnTo>
                    <a:pt x="5442" y="916"/>
                  </a:lnTo>
                  <a:lnTo>
                    <a:pt x="5434" y="915"/>
                  </a:lnTo>
                  <a:lnTo>
                    <a:pt x="5428" y="912"/>
                  </a:lnTo>
                  <a:lnTo>
                    <a:pt x="5413" y="909"/>
                  </a:lnTo>
                  <a:lnTo>
                    <a:pt x="5397" y="904"/>
                  </a:lnTo>
                  <a:lnTo>
                    <a:pt x="5387" y="901"/>
                  </a:lnTo>
                  <a:lnTo>
                    <a:pt x="5377" y="900"/>
                  </a:lnTo>
                  <a:lnTo>
                    <a:pt x="5365" y="899"/>
                  </a:lnTo>
                  <a:lnTo>
                    <a:pt x="5352" y="898"/>
                  </a:lnTo>
                  <a:lnTo>
                    <a:pt x="5336" y="929"/>
                  </a:lnTo>
                  <a:lnTo>
                    <a:pt x="5317" y="961"/>
                  </a:lnTo>
                  <a:lnTo>
                    <a:pt x="5296" y="995"/>
                  </a:lnTo>
                  <a:lnTo>
                    <a:pt x="5272" y="1030"/>
                  </a:lnTo>
                  <a:lnTo>
                    <a:pt x="5245" y="1065"/>
                  </a:lnTo>
                  <a:lnTo>
                    <a:pt x="5218" y="1099"/>
                  </a:lnTo>
                  <a:lnTo>
                    <a:pt x="5190" y="1132"/>
                  </a:lnTo>
                  <a:lnTo>
                    <a:pt x="5161" y="1161"/>
                  </a:lnTo>
                  <a:lnTo>
                    <a:pt x="5142" y="1161"/>
                  </a:lnTo>
                  <a:lnTo>
                    <a:pt x="5123" y="1160"/>
                  </a:lnTo>
                  <a:lnTo>
                    <a:pt x="5107" y="1157"/>
                  </a:lnTo>
                  <a:lnTo>
                    <a:pt x="5092" y="1155"/>
                  </a:lnTo>
                  <a:lnTo>
                    <a:pt x="5079" y="1150"/>
                  </a:lnTo>
                  <a:lnTo>
                    <a:pt x="5067" y="1146"/>
                  </a:lnTo>
                  <a:lnTo>
                    <a:pt x="5056" y="1139"/>
                  </a:lnTo>
                  <a:lnTo>
                    <a:pt x="5046" y="1133"/>
                  </a:lnTo>
                  <a:lnTo>
                    <a:pt x="5038" y="1126"/>
                  </a:lnTo>
                  <a:lnTo>
                    <a:pt x="5032" y="1117"/>
                  </a:lnTo>
                  <a:lnTo>
                    <a:pt x="5025" y="1109"/>
                  </a:lnTo>
                  <a:lnTo>
                    <a:pt x="5021" y="1099"/>
                  </a:lnTo>
                  <a:lnTo>
                    <a:pt x="5018" y="1088"/>
                  </a:lnTo>
                  <a:lnTo>
                    <a:pt x="5015" y="1076"/>
                  </a:lnTo>
                  <a:lnTo>
                    <a:pt x="5014" y="1064"/>
                  </a:lnTo>
                  <a:lnTo>
                    <a:pt x="5013" y="1051"/>
                  </a:lnTo>
                  <a:lnTo>
                    <a:pt x="4941" y="1123"/>
                  </a:lnTo>
                  <a:lnTo>
                    <a:pt x="4865" y="1051"/>
                  </a:lnTo>
                  <a:lnTo>
                    <a:pt x="4847" y="1067"/>
                  </a:lnTo>
                  <a:lnTo>
                    <a:pt x="4824" y="1089"/>
                  </a:lnTo>
                  <a:lnTo>
                    <a:pt x="4799" y="1116"/>
                  </a:lnTo>
                  <a:lnTo>
                    <a:pt x="4774" y="1147"/>
                  </a:lnTo>
                  <a:lnTo>
                    <a:pt x="4762" y="1163"/>
                  </a:lnTo>
                  <a:lnTo>
                    <a:pt x="4750" y="1179"/>
                  </a:lnTo>
                  <a:lnTo>
                    <a:pt x="4741" y="1195"/>
                  </a:lnTo>
                  <a:lnTo>
                    <a:pt x="4731" y="1211"/>
                  </a:lnTo>
                  <a:lnTo>
                    <a:pt x="4723" y="1228"/>
                  </a:lnTo>
                  <a:lnTo>
                    <a:pt x="4718" y="1243"/>
                  </a:lnTo>
                  <a:lnTo>
                    <a:pt x="4715" y="1251"/>
                  </a:lnTo>
                  <a:lnTo>
                    <a:pt x="4714" y="1258"/>
                  </a:lnTo>
                  <a:lnTo>
                    <a:pt x="4713" y="1265"/>
                  </a:lnTo>
                  <a:lnTo>
                    <a:pt x="4713" y="1272"/>
                  </a:lnTo>
                  <a:lnTo>
                    <a:pt x="4720" y="1272"/>
                  </a:lnTo>
                  <a:lnTo>
                    <a:pt x="4729" y="1276"/>
                  </a:lnTo>
                  <a:lnTo>
                    <a:pt x="4737" y="1279"/>
                  </a:lnTo>
                  <a:lnTo>
                    <a:pt x="4747" y="1283"/>
                  </a:lnTo>
                  <a:lnTo>
                    <a:pt x="4768" y="1296"/>
                  </a:lnTo>
                  <a:lnTo>
                    <a:pt x="4789" y="1309"/>
                  </a:lnTo>
                  <a:lnTo>
                    <a:pt x="4810" y="1324"/>
                  </a:lnTo>
                  <a:lnTo>
                    <a:pt x="4830" y="1336"/>
                  </a:lnTo>
                  <a:lnTo>
                    <a:pt x="4840" y="1341"/>
                  </a:lnTo>
                  <a:lnTo>
                    <a:pt x="4848" y="1344"/>
                  </a:lnTo>
                  <a:lnTo>
                    <a:pt x="4857" y="1347"/>
                  </a:lnTo>
                  <a:lnTo>
                    <a:pt x="4865" y="1348"/>
                  </a:lnTo>
                  <a:lnTo>
                    <a:pt x="4900" y="1309"/>
                  </a:lnTo>
                  <a:lnTo>
                    <a:pt x="4906" y="1311"/>
                  </a:lnTo>
                  <a:lnTo>
                    <a:pt x="4914" y="1312"/>
                  </a:lnTo>
                  <a:lnTo>
                    <a:pt x="4922" y="1313"/>
                  </a:lnTo>
                  <a:lnTo>
                    <a:pt x="4929" y="1315"/>
                  </a:lnTo>
                  <a:lnTo>
                    <a:pt x="4946" y="1320"/>
                  </a:lnTo>
                  <a:lnTo>
                    <a:pt x="4962" y="1328"/>
                  </a:lnTo>
                  <a:lnTo>
                    <a:pt x="4978" y="1338"/>
                  </a:lnTo>
                  <a:lnTo>
                    <a:pt x="4995" y="1348"/>
                  </a:lnTo>
                  <a:lnTo>
                    <a:pt x="5011" y="1360"/>
                  </a:lnTo>
                  <a:lnTo>
                    <a:pt x="5027" y="1372"/>
                  </a:lnTo>
                  <a:lnTo>
                    <a:pt x="5059" y="1397"/>
                  </a:lnTo>
                  <a:lnTo>
                    <a:pt x="5086" y="1422"/>
                  </a:lnTo>
                  <a:lnTo>
                    <a:pt x="5110" y="1445"/>
                  </a:lnTo>
                  <a:lnTo>
                    <a:pt x="5128" y="1462"/>
                  </a:lnTo>
                  <a:lnTo>
                    <a:pt x="5128" y="1611"/>
                  </a:lnTo>
                  <a:lnTo>
                    <a:pt x="5142" y="1625"/>
                  </a:lnTo>
                  <a:lnTo>
                    <a:pt x="5159" y="1639"/>
                  </a:lnTo>
                  <a:lnTo>
                    <a:pt x="5180" y="1653"/>
                  </a:lnTo>
                  <a:lnTo>
                    <a:pt x="5201" y="1667"/>
                  </a:lnTo>
                  <a:lnTo>
                    <a:pt x="5221" y="1681"/>
                  </a:lnTo>
                  <a:lnTo>
                    <a:pt x="5241" y="1696"/>
                  </a:lnTo>
                  <a:lnTo>
                    <a:pt x="5260" y="1710"/>
                  </a:lnTo>
                  <a:lnTo>
                    <a:pt x="5276" y="1725"/>
                  </a:lnTo>
                  <a:lnTo>
                    <a:pt x="5275" y="1732"/>
                  </a:lnTo>
                  <a:lnTo>
                    <a:pt x="5273" y="1741"/>
                  </a:lnTo>
                  <a:lnTo>
                    <a:pt x="5269" y="1751"/>
                  </a:lnTo>
                  <a:lnTo>
                    <a:pt x="5264" y="1763"/>
                  </a:lnTo>
                  <a:lnTo>
                    <a:pt x="5252" y="1788"/>
                  </a:lnTo>
                  <a:lnTo>
                    <a:pt x="5238" y="1817"/>
                  </a:lnTo>
                  <a:lnTo>
                    <a:pt x="5224" y="1845"/>
                  </a:lnTo>
                  <a:lnTo>
                    <a:pt x="5212" y="1871"/>
                  </a:lnTo>
                  <a:lnTo>
                    <a:pt x="5207" y="1883"/>
                  </a:lnTo>
                  <a:lnTo>
                    <a:pt x="5203" y="1894"/>
                  </a:lnTo>
                  <a:lnTo>
                    <a:pt x="5201" y="1903"/>
                  </a:lnTo>
                  <a:lnTo>
                    <a:pt x="5200" y="1912"/>
                  </a:lnTo>
                  <a:lnTo>
                    <a:pt x="5167" y="1906"/>
                  </a:lnTo>
                  <a:lnTo>
                    <a:pt x="5130" y="1902"/>
                  </a:lnTo>
                  <a:lnTo>
                    <a:pt x="5122" y="1902"/>
                  </a:lnTo>
                  <a:lnTo>
                    <a:pt x="5115" y="1903"/>
                  </a:lnTo>
                  <a:lnTo>
                    <a:pt x="5107" y="1905"/>
                  </a:lnTo>
                  <a:lnTo>
                    <a:pt x="5101" y="1909"/>
                  </a:lnTo>
                  <a:lnTo>
                    <a:pt x="5096" y="1916"/>
                  </a:lnTo>
                  <a:lnTo>
                    <a:pt x="5093" y="1924"/>
                  </a:lnTo>
                  <a:lnTo>
                    <a:pt x="5091" y="1933"/>
                  </a:lnTo>
                  <a:lnTo>
                    <a:pt x="5089" y="1945"/>
                  </a:lnTo>
                  <a:lnTo>
                    <a:pt x="5089" y="2022"/>
                  </a:lnTo>
                  <a:lnTo>
                    <a:pt x="5089" y="2033"/>
                  </a:lnTo>
                  <a:lnTo>
                    <a:pt x="5092" y="2044"/>
                  </a:lnTo>
                  <a:lnTo>
                    <a:pt x="5094" y="2055"/>
                  </a:lnTo>
                  <a:lnTo>
                    <a:pt x="5097" y="2067"/>
                  </a:lnTo>
                  <a:lnTo>
                    <a:pt x="5101" y="2077"/>
                  </a:lnTo>
                  <a:lnTo>
                    <a:pt x="5107" y="2089"/>
                  </a:lnTo>
                  <a:lnTo>
                    <a:pt x="5112" y="2100"/>
                  </a:lnTo>
                  <a:lnTo>
                    <a:pt x="5119" y="2112"/>
                  </a:lnTo>
                  <a:lnTo>
                    <a:pt x="5133" y="2136"/>
                  </a:lnTo>
                  <a:lnTo>
                    <a:pt x="5148" y="2160"/>
                  </a:lnTo>
                  <a:lnTo>
                    <a:pt x="5165" y="2185"/>
                  </a:lnTo>
                  <a:lnTo>
                    <a:pt x="5182" y="2209"/>
                  </a:lnTo>
                  <a:lnTo>
                    <a:pt x="5200" y="2235"/>
                  </a:lnTo>
                  <a:lnTo>
                    <a:pt x="5217" y="2259"/>
                  </a:lnTo>
                  <a:lnTo>
                    <a:pt x="5232" y="2283"/>
                  </a:lnTo>
                  <a:lnTo>
                    <a:pt x="5247" y="2307"/>
                  </a:lnTo>
                  <a:lnTo>
                    <a:pt x="5253" y="2317"/>
                  </a:lnTo>
                  <a:lnTo>
                    <a:pt x="5259" y="2329"/>
                  </a:lnTo>
                  <a:lnTo>
                    <a:pt x="5264" y="2340"/>
                  </a:lnTo>
                  <a:lnTo>
                    <a:pt x="5268" y="2352"/>
                  </a:lnTo>
                  <a:lnTo>
                    <a:pt x="5272" y="2363"/>
                  </a:lnTo>
                  <a:lnTo>
                    <a:pt x="5274" y="2374"/>
                  </a:lnTo>
                  <a:lnTo>
                    <a:pt x="5275" y="2385"/>
                  </a:lnTo>
                  <a:lnTo>
                    <a:pt x="5276" y="2395"/>
                  </a:lnTo>
                  <a:lnTo>
                    <a:pt x="5256" y="2395"/>
                  </a:lnTo>
                  <a:lnTo>
                    <a:pt x="5240" y="2394"/>
                  </a:lnTo>
                  <a:lnTo>
                    <a:pt x="5226" y="2392"/>
                  </a:lnTo>
                  <a:lnTo>
                    <a:pt x="5215" y="2388"/>
                  </a:lnTo>
                  <a:lnTo>
                    <a:pt x="5206" y="2385"/>
                  </a:lnTo>
                  <a:lnTo>
                    <a:pt x="5200" y="2380"/>
                  </a:lnTo>
                  <a:lnTo>
                    <a:pt x="5194" y="2374"/>
                  </a:lnTo>
                  <a:lnTo>
                    <a:pt x="5191" y="2369"/>
                  </a:lnTo>
                  <a:lnTo>
                    <a:pt x="5184" y="2353"/>
                  </a:lnTo>
                  <a:lnTo>
                    <a:pt x="5180" y="2334"/>
                  </a:lnTo>
                  <a:lnTo>
                    <a:pt x="5177" y="2323"/>
                  </a:lnTo>
                  <a:lnTo>
                    <a:pt x="5173" y="2311"/>
                  </a:lnTo>
                  <a:lnTo>
                    <a:pt x="5168" y="2298"/>
                  </a:lnTo>
                  <a:lnTo>
                    <a:pt x="5161" y="2285"/>
                  </a:lnTo>
                  <a:lnTo>
                    <a:pt x="5128" y="2247"/>
                  </a:lnTo>
                  <a:lnTo>
                    <a:pt x="5107" y="2239"/>
                  </a:lnTo>
                  <a:lnTo>
                    <a:pt x="5086" y="2229"/>
                  </a:lnTo>
                  <a:lnTo>
                    <a:pt x="5068" y="2218"/>
                  </a:lnTo>
                  <a:lnTo>
                    <a:pt x="5049" y="2206"/>
                  </a:lnTo>
                  <a:lnTo>
                    <a:pt x="5032" y="2193"/>
                  </a:lnTo>
                  <a:lnTo>
                    <a:pt x="5014" y="2179"/>
                  </a:lnTo>
                  <a:lnTo>
                    <a:pt x="4998" y="2164"/>
                  </a:lnTo>
                  <a:lnTo>
                    <a:pt x="4982" y="2148"/>
                  </a:lnTo>
                  <a:lnTo>
                    <a:pt x="4951" y="2117"/>
                  </a:lnTo>
                  <a:lnTo>
                    <a:pt x="4922" y="2084"/>
                  </a:lnTo>
                  <a:lnTo>
                    <a:pt x="4893" y="2051"/>
                  </a:lnTo>
                  <a:lnTo>
                    <a:pt x="4865" y="2022"/>
                  </a:lnTo>
                  <a:lnTo>
                    <a:pt x="4834" y="2036"/>
                  </a:lnTo>
                  <a:lnTo>
                    <a:pt x="4802" y="2051"/>
                  </a:lnTo>
                  <a:lnTo>
                    <a:pt x="4767" y="2067"/>
                  </a:lnTo>
                  <a:lnTo>
                    <a:pt x="4732" y="2084"/>
                  </a:lnTo>
                  <a:lnTo>
                    <a:pt x="4714" y="2093"/>
                  </a:lnTo>
                  <a:lnTo>
                    <a:pt x="4696" y="2103"/>
                  </a:lnTo>
                  <a:lnTo>
                    <a:pt x="4678" y="2112"/>
                  </a:lnTo>
                  <a:lnTo>
                    <a:pt x="4662" y="2123"/>
                  </a:lnTo>
                  <a:lnTo>
                    <a:pt x="4645" y="2135"/>
                  </a:lnTo>
                  <a:lnTo>
                    <a:pt x="4629" y="2147"/>
                  </a:lnTo>
                  <a:lnTo>
                    <a:pt x="4613" y="2160"/>
                  </a:lnTo>
                  <a:lnTo>
                    <a:pt x="4599" y="2173"/>
                  </a:lnTo>
                  <a:lnTo>
                    <a:pt x="4613" y="2175"/>
                  </a:lnTo>
                  <a:lnTo>
                    <a:pt x="4627" y="2176"/>
                  </a:lnTo>
                  <a:lnTo>
                    <a:pt x="4641" y="2177"/>
                  </a:lnTo>
                  <a:lnTo>
                    <a:pt x="4655" y="2179"/>
                  </a:lnTo>
                  <a:lnTo>
                    <a:pt x="4683" y="2184"/>
                  </a:lnTo>
                  <a:lnTo>
                    <a:pt x="4708" y="2191"/>
                  </a:lnTo>
                  <a:lnTo>
                    <a:pt x="4732" y="2197"/>
                  </a:lnTo>
                  <a:lnTo>
                    <a:pt x="4754" y="2203"/>
                  </a:lnTo>
                  <a:lnTo>
                    <a:pt x="4773" y="2207"/>
                  </a:lnTo>
                  <a:lnTo>
                    <a:pt x="4789" y="2208"/>
                  </a:lnTo>
                  <a:lnTo>
                    <a:pt x="4786" y="2219"/>
                  </a:lnTo>
                  <a:lnTo>
                    <a:pt x="4785" y="2230"/>
                  </a:lnTo>
                  <a:lnTo>
                    <a:pt x="4785" y="2241"/>
                  </a:lnTo>
                  <a:lnTo>
                    <a:pt x="4787" y="2251"/>
                  </a:lnTo>
                  <a:lnTo>
                    <a:pt x="4791" y="2262"/>
                  </a:lnTo>
                  <a:lnTo>
                    <a:pt x="4795" y="2273"/>
                  </a:lnTo>
                  <a:lnTo>
                    <a:pt x="4801" y="2284"/>
                  </a:lnTo>
                  <a:lnTo>
                    <a:pt x="4808" y="2295"/>
                  </a:lnTo>
                  <a:lnTo>
                    <a:pt x="4824" y="2316"/>
                  </a:lnTo>
                  <a:lnTo>
                    <a:pt x="4843" y="2338"/>
                  </a:lnTo>
                  <a:lnTo>
                    <a:pt x="4864" y="2361"/>
                  </a:lnTo>
                  <a:lnTo>
                    <a:pt x="4887" y="2383"/>
                  </a:lnTo>
                  <a:lnTo>
                    <a:pt x="4910" y="2407"/>
                  </a:lnTo>
                  <a:lnTo>
                    <a:pt x="4932" y="2430"/>
                  </a:lnTo>
                  <a:lnTo>
                    <a:pt x="4953" y="2454"/>
                  </a:lnTo>
                  <a:lnTo>
                    <a:pt x="4973" y="2478"/>
                  </a:lnTo>
                  <a:lnTo>
                    <a:pt x="4982" y="2491"/>
                  </a:lnTo>
                  <a:lnTo>
                    <a:pt x="4989" y="2503"/>
                  </a:lnTo>
                  <a:lnTo>
                    <a:pt x="4996" y="2516"/>
                  </a:lnTo>
                  <a:lnTo>
                    <a:pt x="5002" y="2529"/>
                  </a:lnTo>
                  <a:lnTo>
                    <a:pt x="5007" y="2542"/>
                  </a:lnTo>
                  <a:lnTo>
                    <a:pt x="5010" y="2555"/>
                  </a:lnTo>
                  <a:lnTo>
                    <a:pt x="5012" y="2568"/>
                  </a:lnTo>
                  <a:lnTo>
                    <a:pt x="5013" y="2581"/>
                  </a:lnTo>
                  <a:lnTo>
                    <a:pt x="5021" y="2583"/>
                  </a:lnTo>
                  <a:lnTo>
                    <a:pt x="5030" y="2585"/>
                  </a:lnTo>
                  <a:lnTo>
                    <a:pt x="5038" y="2589"/>
                  </a:lnTo>
                  <a:lnTo>
                    <a:pt x="5047" y="2593"/>
                  </a:lnTo>
                  <a:lnTo>
                    <a:pt x="5067" y="2605"/>
                  </a:lnTo>
                  <a:lnTo>
                    <a:pt x="5084" y="2620"/>
                  </a:lnTo>
                  <a:lnTo>
                    <a:pt x="5115" y="2646"/>
                  </a:lnTo>
                  <a:lnTo>
                    <a:pt x="5128" y="2658"/>
                  </a:lnTo>
                  <a:lnTo>
                    <a:pt x="5125" y="2674"/>
                  </a:lnTo>
                  <a:lnTo>
                    <a:pt x="5121" y="2693"/>
                  </a:lnTo>
                  <a:lnTo>
                    <a:pt x="5116" y="2715"/>
                  </a:lnTo>
                  <a:lnTo>
                    <a:pt x="5108" y="2739"/>
                  </a:lnTo>
                  <a:lnTo>
                    <a:pt x="5101" y="2765"/>
                  </a:lnTo>
                  <a:lnTo>
                    <a:pt x="5095" y="2791"/>
                  </a:lnTo>
                  <a:lnTo>
                    <a:pt x="5093" y="2805"/>
                  </a:lnTo>
                  <a:lnTo>
                    <a:pt x="5091" y="2819"/>
                  </a:lnTo>
                  <a:lnTo>
                    <a:pt x="5089" y="2833"/>
                  </a:lnTo>
                  <a:lnTo>
                    <a:pt x="5089" y="2848"/>
                  </a:lnTo>
                  <a:lnTo>
                    <a:pt x="5013" y="2921"/>
                  </a:lnTo>
                  <a:lnTo>
                    <a:pt x="4865" y="2921"/>
                  </a:lnTo>
                  <a:lnTo>
                    <a:pt x="4852" y="2934"/>
                  </a:lnTo>
                  <a:lnTo>
                    <a:pt x="4840" y="2944"/>
                  </a:lnTo>
                  <a:lnTo>
                    <a:pt x="4829" y="2952"/>
                  </a:lnTo>
                  <a:lnTo>
                    <a:pt x="4820" y="2959"/>
                  </a:lnTo>
                  <a:lnTo>
                    <a:pt x="4811" y="2963"/>
                  </a:lnTo>
                  <a:lnTo>
                    <a:pt x="4804" y="2965"/>
                  </a:lnTo>
                  <a:lnTo>
                    <a:pt x="4796" y="2968"/>
                  </a:lnTo>
                  <a:lnTo>
                    <a:pt x="4789" y="2968"/>
                  </a:lnTo>
                  <a:lnTo>
                    <a:pt x="4758" y="2963"/>
                  </a:lnTo>
                  <a:lnTo>
                    <a:pt x="4713" y="2959"/>
                  </a:lnTo>
                  <a:lnTo>
                    <a:pt x="4789" y="2883"/>
                  </a:lnTo>
                  <a:lnTo>
                    <a:pt x="4766" y="2893"/>
                  </a:lnTo>
                  <a:lnTo>
                    <a:pt x="4749" y="2900"/>
                  </a:lnTo>
                  <a:lnTo>
                    <a:pt x="4739" y="2903"/>
                  </a:lnTo>
                  <a:lnTo>
                    <a:pt x="4732" y="2907"/>
                  </a:lnTo>
                  <a:lnTo>
                    <a:pt x="4724" y="2911"/>
                  </a:lnTo>
                  <a:lnTo>
                    <a:pt x="4714" y="2920"/>
                  </a:lnTo>
                  <a:lnTo>
                    <a:pt x="4698" y="2935"/>
                  </a:lnTo>
                  <a:lnTo>
                    <a:pt x="4675" y="2959"/>
                  </a:lnTo>
                  <a:lnTo>
                    <a:pt x="4661" y="2951"/>
                  </a:lnTo>
                  <a:lnTo>
                    <a:pt x="4647" y="2946"/>
                  </a:lnTo>
                  <a:lnTo>
                    <a:pt x="4633" y="2941"/>
                  </a:lnTo>
                  <a:lnTo>
                    <a:pt x="4618" y="2937"/>
                  </a:lnTo>
                  <a:lnTo>
                    <a:pt x="4604" y="2934"/>
                  </a:lnTo>
                  <a:lnTo>
                    <a:pt x="4590" y="2932"/>
                  </a:lnTo>
                  <a:lnTo>
                    <a:pt x="4577" y="2931"/>
                  </a:lnTo>
                  <a:lnTo>
                    <a:pt x="4563" y="2929"/>
                  </a:lnTo>
                  <a:lnTo>
                    <a:pt x="4549" y="2931"/>
                  </a:lnTo>
                  <a:lnTo>
                    <a:pt x="4536" y="2932"/>
                  </a:lnTo>
                  <a:lnTo>
                    <a:pt x="4521" y="2934"/>
                  </a:lnTo>
                  <a:lnTo>
                    <a:pt x="4508" y="2937"/>
                  </a:lnTo>
                  <a:lnTo>
                    <a:pt x="4494" y="2941"/>
                  </a:lnTo>
                  <a:lnTo>
                    <a:pt x="4481" y="2946"/>
                  </a:lnTo>
                  <a:lnTo>
                    <a:pt x="4467" y="2951"/>
                  </a:lnTo>
                  <a:lnTo>
                    <a:pt x="4454" y="2959"/>
                  </a:lnTo>
                  <a:lnTo>
                    <a:pt x="4454" y="2965"/>
                  </a:lnTo>
                  <a:lnTo>
                    <a:pt x="4455" y="2973"/>
                  </a:lnTo>
                  <a:lnTo>
                    <a:pt x="4456" y="2981"/>
                  </a:lnTo>
                  <a:lnTo>
                    <a:pt x="4458" y="2988"/>
                  </a:lnTo>
                  <a:lnTo>
                    <a:pt x="4464" y="3004"/>
                  </a:lnTo>
                  <a:lnTo>
                    <a:pt x="4471" y="3020"/>
                  </a:lnTo>
                  <a:lnTo>
                    <a:pt x="4480" y="3036"/>
                  </a:lnTo>
                  <a:lnTo>
                    <a:pt x="4491" y="3053"/>
                  </a:lnTo>
                  <a:lnTo>
                    <a:pt x="4502" y="3069"/>
                  </a:lnTo>
                  <a:lnTo>
                    <a:pt x="4514" y="3085"/>
                  </a:lnTo>
                  <a:lnTo>
                    <a:pt x="4538" y="3115"/>
                  </a:lnTo>
                  <a:lnTo>
                    <a:pt x="4562" y="3142"/>
                  </a:lnTo>
                  <a:lnTo>
                    <a:pt x="4582" y="3166"/>
                  </a:lnTo>
                  <a:lnTo>
                    <a:pt x="4599" y="3184"/>
                  </a:lnTo>
                  <a:lnTo>
                    <a:pt x="4599" y="3190"/>
                  </a:lnTo>
                  <a:lnTo>
                    <a:pt x="4598" y="3198"/>
                  </a:lnTo>
                  <a:lnTo>
                    <a:pt x="4595" y="3204"/>
                  </a:lnTo>
                  <a:lnTo>
                    <a:pt x="4593" y="3212"/>
                  </a:lnTo>
                  <a:lnTo>
                    <a:pt x="4588" y="3226"/>
                  </a:lnTo>
                  <a:lnTo>
                    <a:pt x="4581" y="3240"/>
                  </a:lnTo>
                  <a:lnTo>
                    <a:pt x="4575" y="3255"/>
                  </a:lnTo>
                  <a:lnTo>
                    <a:pt x="4569" y="3269"/>
                  </a:lnTo>
                  <a:lnTo>
                    <a:pt x="4567" y="3275"/>
                  </a:lnTo>
                  <a:lnTo>
                    <a:pt x="4566" y="3283"/>
                  </a:lnTo>
                  <a:lnTo>
                    <a:pt x="4565" y="3291"/>
                  </a:lnTo>
                  <a:lnTo>
                    <a:pt x="4564" y="3297"/>
                  </a:lnTo>
                  <a:lnTo>
                    <a:pt x="4579" y="3312"/>
                  </a:lnTo>
                  <a:lnTo>
                    <a:pt x="4595" y="3330"/>
                  </a:lnTo>
                  <a:lnTo>
                    <a:pt x="4614" y="3352"/>
                  </a:lnTo>
                  <a:lnTo>
                    <a:pt x="4633" y="3375"/>
                  </a:lnTo>
                  <a:lnTo>
                    <a:pt x="4641" y="3388"/>
                  </a:lnTo>
                  <a:lnTo>
                    <a:pt x="4649" y="3401"/>
                  </a:lnTo>
                  <a:lnTo>
                    <a:pt x="4657" y="3414"/>
                  </a:lnTo>
                  <a:lnTo>
                    <a:pt x="4662" y="3427"/>
                  </a:lnTo>
                  <a:lnTo>
                    <a:pt x="4667" y="3441"/>
                  </a:lnTo>
                  <a:lnTo>
                    <a:pt x="4672" y="3455"/>
                  </a:lnTo>
                  <a:lnTo>
                    <a:pt x="4674" y="3469"/>
                  </a:lnTo>
                  <a:lnTo>
                    <a:pt x="4675" y="3484"/>
                  </a:lnTo>
                  <a:lnTo>
                    <a:pt x="4661" y="3485"/>
                  </a:lnTo>
                  <a:lnTo>
                    <a:pt x="4650" y="3486"/>
                  </a:lnTo>
                  <a:lnTo>
                    <a:pt x="4639" y="3488"/>
                  </a:lnTo>
                  <a:lnTo>
                    <a:pt x="4630" y="3490"/>
                  </a:lnTo>
                  <a:lnTo>
                    <a:pt x="4623" y="3495"/>
                  </a:lnTo>
                  <a:lnTo>
                    <a:pt x="4615" y="3499"/>
                  </a:lnTo>
                  <a:lnTo>
                    <a:pt x="4610" y="3504"/>
                  </a:lnTo>
                  <a:lnTo>
                    <a:pt x="4604" y="3511"/>
                  </a:lnTo>
                  <a:lnTo>
                    <a:pt x="4599" y="3517"/>
                  </a:lnTo>
                  <a:lnTo>
                    <a:pt x="4594" y="3526"/>
                  </a:lnTo>
                  <a:lnTo>
                    <a:pt x="4590" y="3535"/>
                  </a:lnTo>
                  <a:lnTo>
                    <a:pt x="4586" y="3545"/>
                  </a:lnTo>
                  <a:lnTo>
                    <a:pt x="4576" y="3568"/>
                  </a:lnTo>
                  <a:lnTo>
                    <a:pt x="4564" y="3595"/>
                  </a:lnTo>
                  <a:lnTo>
                    <a:pt x="4560" y="3594"/>
                  </a:lnTo>
                  <a:lnTo>
                    <a:pt x="4554" y="3592"/>
                  </a:lnTo>
                  <a:lnTo>
                    <a:pt x="4546" y="3588"/>
                  </a:lnTo>
                  <a:lnTo>
                    <a:pt x="4537" y="3585"/>
                  </a:lnTo>
                  <a:lnTo>
                    <a:pt x="4515" y="3573"/>
                  </a:lnTo>
                  <a:lnTo>
                    <a:pt x="4489" y="3559"/>
                  </a:lnTo>
                  <a:lnTo>
                    <a:pt x="4426" y="3522"/>
                  </a:lnTo>
                  <a:lnTo>
                    <a:pt x="4358" y="3477"/>
                  </a:lnTo>
                  <a:lnTo>
                    <a:pt x="4288" y="3431"/>
                  </a:lnTo>
                  <a:lnTo>
                    <a:pt x="4227" y="3389"/>
                  </a:lnTo>
                  <a:lnTo>
                    <a:pt x="4201" y="3370"/>
                  </a:lnTo>
                  <a:lnTo>
                    <a:pt x="4179" y="3354"/>
                  </a:lnTo>
                  <a:lnTo>
                    <a:pt x="4163" y="3341"/>
                  </a:lnTo>
                  <a:lnTo>
                    <a:pt x="4153" y="3332"/>
                  </a:lnTo>
                  <a:lnTo>
                    <a:pt x="4144" y="3353"/>
                  </a:lnTo>
                  <a:lnTo>
                    <a:pt x="4137" y="3373"/>
                  </a:lnTo>
                  <a:lnTo>
                    <a:pt x="4134" y="3394"/>
                  </a:lnTo>
                  <a:lnTo>
                    <a:pt x="4133" y="3414"/>
                  </a:lnTo>
                  <a:lnTo>
                    <a:pt x="4134" y="3433"/>
                  </a:lnTo>
                  <a:lnTo>
                    <a:pt x="4139" y="3453"/>
                  </a:lnTo>
                  <a:lnTo>
                    <a:pt x="4144" y="3472"/>
                  </a:lnTo>
                  <a:lnTo>
                    <a:pt x="4152" y="3490"/>
                  </a:lnTo>
                  <a:lnTo>
                    <a:pt x="4161" y="3509"/>
                  </a:lnTo>
                  <a:lnTo>
                    <a:pt x="4172" y="3527"/>
                  </a:lnTo>
                  <a:lnTo>
                    <a:pt x="4184" y="3545"/>
                  </a:lnTo>
                  <a:lnTo>
                    <a:pt x="4199" y="3563"/>
                  </a:lnTo>
                  <a:lnTo>
                    <a:pt x="4213" y="3581"/>
                  </a:lnTo>
                  <a:lnTo>
                    <a:pt x="4228" y="3598"/>
                  </a:lnTo>
                  <a:lnTo>
                    <a:pt x="4244" y="3616"/>
                  </a:lnTo>
                  <a:lnTo>
                    <a:pt x="4261" y="3634"/>
                  </a:lnTo>
                  <a:lnTo>
                    <a:pt x="4295" y="3669"/>
                  </a:lnTo>
                  <a:lnTo>
                    <a:pt x="4328" y="3704"/>
                  </a:lnTo>
                  <a:lnTo>
                    <a:pt x="4345" y="3723"/>
                  </a:lnTo>
                  <a:lnTo>
                    <a:pt x="4361" y="3740"/>
                  </a:lnTo>
                  <a:lnTo>
                    <a:pt x="4376" y="3759"/>
                  </a:lnTo>
                  <a:lnTo>
                    <a:pt x="4390" y="3776"/>
                  </a:lnTo>
                  <a:lnTo>
                    <a:pt x="4404" y="3795"/>
                  </a:lnTo>
                  <a:lnTo>
                    <a:pt x="4416" y="3814"/>
                  </a:lnTo>
                  <a:lnTo>
                    <a:pt x="4426" y="3833"/>
                  </a:lnTo>
                  <a:lnTo>
                    <a:pt x="4436" y="3852"/>
                  </a:lnTo>
                  <a:lnTo>
                    <a:pt x="4444" y="3872"/>
                  </a:lnTo>
                  <a:lnTo>
                    <a:pt x="4449" y="3892"/>
                  </a:lnTo>
                  <a:lnTo>
                    <a:pt x="4453" y="3912"/>
                  </a:lnTo>
                  <a:lnTo>
                    <a:pt x="4454" y="3933"/>
                  </a:lnTo>
                  <a:lnTo>
                    <a:pt x="4432" y="3932"/>
                  </a:lnTo>
                  <a:lnTo>
                    <a:pt x="4410" y="3929"/>
                  </a:lnTo>
                  <a:lnTo>
                    <a:pt x="4388" y="3922"/>
                  </a:lnTo>
                  <a:lnTo>
                    <a:pt x="4365" y="3915"/>
                  </a:lnTo>
                  <a:lnTo>
                    <a:pt x="4344" y="3905"/>
                  </a:lnTo>
                  <a:lnTo>
                    <a:pt x="4321" y="3894"/>
                  </a:lnTo>
                  <a:lnTo>
                    <a:pt x="4298" y="3881"/>
                  </a:lnTo>
                  <a:lnTo>
                    <a:pt x="4276" y="3865"/>
                  </a:lnTo>
                  <a:lnTo>
                    <a:pt x="4254" y="3849"/>
                  </a:lnTo>
                  <a:lnTo>
                    <a:pt x="4232" y="3832"/>
                  </a:lnTo>
                  <a:lnTo>
                    <a:pt x="4211" y="3812"/>
                  </a:lnTo>
                  <a:lnTo>
                    <a:pt x="4190" y="3792"/>
                  </a:lnTo>
                  <a:lnTo>
                    <a:pt x="4170" y="3771"/>
                  </a:lnTo>
                  <a:lnTo>
                    <a:pt x="4151" y="3749"/>
                  </a:lnTo>
                  <a:lnTo>
                    <a:pt x="4131" y="3726"/>
                  </a:lnTo>
                  <a:lnTo>
                    <a:pt x="4113" y="3703"/>
                  </a:lnTo>
                  <a:lnTo>
                    <a:pt x="4096" y="3678"/>
                  </a:lnTo>
                  <a:lnTo>
                    <a:pt x="4080" y="3654"/>
                  </a:lnTo>
                  <a:lnTo>
                    <a:pt x="4064" y="3629"/>
                  </a:lnTo>
                  <a:lnTo>
                    <a:pt x="4050" y="3604"/>
                  </a:lnTo>
                  <a:lnTo>
                    <a:pt x="4038" y="3579"/>
                  </a:lnTo>
                  <a:lnTo>
                    <a:pt x="4026" y="3553"/>
                  </a:lnTo>
                  <a:lnTo>
                    <a:pt x="4016" y="3529"/>
                  </a:lnTo>
                  <a:lnTo>
                    <a:pt x="4008" y="3504"/>
                  </a:lnTo>
                  <a:lnTo>
                    <a:pt x="4000" y="3480"/>
                  </a:lnTo>
                  <a:lnTo>
                    <a:pt x="3995" y="3456"/>
                  </a:lnTo>
                  <a:lnTo>
                    <a:pt x="3991" y="3433"/>
                  </a:lnTo>
                  <a:lnTo>
                    <a:pt x="3989" y="3412"/>
                  </a:lnTo>
                  <a:lnTo>
                    <a:pt x="3989" y="3390"/>
                  </a:lnTo>
                  <a:lnTo>
                    <a:pt x="3991" y="3369"/>
                  </a:lnTo>
                  <a:lnTo>
                    <a:pt x="3995" y="3349"/>
                  </a:lnTo>
                  <a:lnTo>
                    <a:pt x="4001" y="3332"/>
                  </a:lnTo>
                  <a:lnTo>
                    <a:pt x="3994" y="3331"/>
                  </a:lnTo>
                  <a:lnTo>
                    <a:pt x="3987" y="3330"/>
                  </a:lnTo>
                  <a:lnTo>
                    <a:pt x="3979" y="3329"/>
                  </a:lnTo>
                  <a:lnTo>
                    <a:pt x="3973" y="3327"/>
                  </a:lnTo>
                  <a:lnTo>
                    <a:pt x="3959" y="3321"/>
                  </a:lnTo>
                  <a:lnTo>
                    <a:pt x="3944" y="3315"/>
                  </a:lnTo>
                  <a:lnTo>
                    <a:pt x="3930" y="3308"/>
                  </a:lnTo>
                  <a:lnTo>
                    <a:pt x="3917" y="3303"/>
                  </a:lnTo>
                  <a:lnTo>
                    <a:pt x="3911" y="3300"/>
                  </a:lnTo>
                  <a:lnTo>
                    <a:pt x="3903" y="3298"/>
                  </a:lnTo>
                  <a:lnTo>
                    <a:pt x="3896" y="3297"/>
                  </a:lnTo>
                  <a:lnTo>
                    <a:pt x="3890" y="3297"/>
                  </a:lnTo>
                  <a:lnTo>
                    <a:pt x="3880" y="3280"/>
                  </a:lnTo>
                  <a:lnTo>
                    <a:pt x="3864" y="3255"/>
                  </a:lnTo>
                  <a:lnTo>
                    <a:pt x="3842" y="3224"/>
                  </a:lnTo>
                  <a:lnTo>
                    <a:pt x="3816" y="3189"/>
                  </a:lnTo>
                  <a:lnTo>
                    <a:pt x="3757" y="3112"/>
                  </a:lnTo>
                  <a:lnTo>
                    <a:pt x="3693" y="3030"/>
                  </a:lnTo>
                  <a:lnTo>
                    <a:pt x="3633" y="2953"/>
                  </a:lnTo>
                  <a:lnTo>
                    <a:pt x="3584" y="2891"/>
                  </a:lnTo>
                  <a:lnTo>
                    <a:pt x="3566" y="2868"/>
                  </a:lnTo>
                  <a:lnTo>
                    <a:pt x="3554" y="2853"/>
                  </a:lnTo>
                  <a:lnTo>
                    <a:pt x="3551" y="2849"/>
                  </a:lnTo>
                  <a:lnTo>
                    <a:pt x="3549" y="2845"/>
                  </a:lnTo>
                  <a:lnTo>
                    <a:pt x="3550" y="2845"/>
                  </a:lnTo>
                  <a:lnTo>
                    <a:pt x="3552" y="2848"/>
                  </a:lnTo>
                  <a:lnTo>
                    <a:pt x="3544" y="2848"/>
                  </a:lnTo>
                  <a:lnTo>
                    <a:pt x="3538" y="2847"/>
                  </a:lnTo>
                  <a:lnTo>
                    <a:pt x="3530" y="2844"/>
                  </a:lnTo>
                  <a:lnTo>
                    <a:pt x="3524" y="2842"/>
                  </a:lnTo>
                  <a:lnTo>
                    <a:pt x="3509" y="2836"/>
                  </a:lnTo>
                  <a:lnTo>
                    <a:pt x="3495" y="2829"/>
                  </a:lnTo>
                  <a:lnTo>
                    <a:pt x="3481" y="2821"/>
                  </a:lnTo>
                  <a:lnTo>
                    <a:pt x="3467" y="2816"/>
                  </a:lnTo>
                  <a:lnTo>
                    <a:pt x="3459" y="2814"/>
                  </a:lnTo>
                  <a:lnTo>
                    <a:pt x="3452" y="2812"/>
                  </a:lnTo>
                  <a:lnTo>
                    <a:pt x="3445" y="2811"/>
                  </a:lnTo>
                  <a:lnTo>
                    <a:pt x="3437" y="2809"/>
                  </a:lnTo>
                  <a:lnTo>
                    <a:pt x="3431" y="2817"/>
                  </a:lnTo>
                  <a:lnTo>
                    <a:pt x="3423" y="2823"/>
                  </a:lnTo>
                  <a:lnTo>
                    <a:pt x="3414" y="2828"/>
                  </a:lnTo>
                  <a:lnTo>
                    <a:pt x="3406" y="2832"/>
                  </a:lnTo>
                  <a:lnTo>
                    <a:pt x="3386" y="2840"/>
                  </a:lnTo>
                  <a:lnTo>
                    <a:pt x="3364" y="2848"/>
                  </a:lnTo>
                  <a:lnTo>
                    <a:pt x="3344" y="2854"/>
                  </a:lnTo>
                  <a:lnTo>
                    <a:pt x="3324" y="2862"/>
                  </a:lnTo>
                  <a:lnTo>
                    <a:pt x="3314" y="2866"/>
                  </a:lnTo>
                  <a:lnTo>
                    <a:pt x="3305" y="2871"/>
                  </a:lnTo>
                  <a:lnTo>
                    <a:pt x="3297" y="2876"/>
                  </a:lnTo>
                  <a:lnTo>
                    <a:pt x="3289" y="2883"/>
                  </a:lnTo>
                  <a:lnTo>
                    <a:pt x="3251" y="2921"/>
                  </a:lnTo>
                  <a:lnTo>
                    <a:pt x="3251" y="2996"/>
                  </a:lnTo>
                  <a:lnTo>
                    <a:pt x="3213" y="3034"/>
                  </a:lnTo>
                  <a:lnTo>
                    <a:pt x="3141" y="3034"/>
                  </a:lnTo>
                  <a:lnTo>
                    <a:pt x="3103" y="3072"/>
                  </a:lnTo>
                  <a:lnTo>
                    <a:pt x="3088" y="3099"/>
                  </a:lnTo>
                  <a:lnTo>
                    <a:pt x="3073" y="3121"/>
                  </a:lnTo>
                  <a:lnTo>
                    <a:pt x="3058" y="3143"/>
                  </a:lnTo>
                  <a:lnTo>
                    <a:pt x="3040" y="3165"/>
                  </a:lnTo>
                  <a:lnTo>
                    <a:pt x="3022" y="3186"/>
                  </a:lnTo>
                  <a:lnTo>
                    <a:pt x="3001" y="3208"/>
                  </a:lnTo>
                  <a:lnTo>
                    <a:pt x="2977" y="3233"/>
                  </a:lnTo>
                  <a:lnTo>
                    <a:pt x="2951" y="3259"/>
                  </a:lnTo>
                  <a:lnTo>
                    <a:pt x="2958" y="3273"/>
                  </a:lnTo>
                  <a:lnTo>
                    <a:pt x="2963" y="3286"/>
                  </a:lnTo>
                  <a:lnTo>
                    <a:pt x="2968" y="3300"/>
                  </a:lnTo>
                  <a:lnTo>
                    <a:pt x="2973" y="3313"/>
                  </a:lnTo>
                  <a:lnTo>
                    <a:pt x="2979" y="3340"/>
                  </a:lnTo>
                  <a:lnTo>
                    <a:pt x="2984" y="3366"/>
                  </a:lnTo>
                  <a:lnTo>
                    <a:pt x="2987" y="3389"/>
                  </a:lnTo>
                  <a:lnTo>
                    <a:pt x="2988" y="3411"/>
                  </a:lnTo>
                  <a:lnTo>
                    <a:pt x="2988" y="3430"/>
                  </a:lnTo>
                  <a:lnTo>
                    <a:pt x="2989" y="3445"/>
                  </a:lnTo>
                  <a:lnTo>
                    <a:pt x="2878" y="3560"/>
                  </a:lnTo>
                  <a:lnTo>
                    <a:pt x="2802" y="3560"/>
                  </a:lnTo>
                  <a:lnTo>
                    <a:pt x="2798" y="3559"/>
                  </a:lnTo>
                  <a:lnTo>
                    <a:pt x="2795" y="3558"/>
                  </a:lnTo>
                  <a:lnTo>
                    <a:pt x="2791" y="3556"/>
                  </a:lnTo>
                  <a:lnTo>
                    <a:pt x="2786" y="3553"/>
                  </a:lnTo>
                  <a:lnTo>
                    <a:pt x="2778" y="3546"/>
                  </a:lnTo>
                  <a:lnTo>
                    <a:pt x="2769" y="3536"/>
                  </a:lnTo>
                  <a:lnTo>
                    <a:pt x="2759" y="3523"/>
                  </a:lnTo>
                  <a:lnTo>
                    <a:pt x="2750" y="3510"/>
                  </a:lnTo>
                  <a:lnTo>
                    <a:pt x="2742" y="3495"/>
                  </a:lnTo>
                  <a:lnTo>
                    <a:pt x="2733" y="3479"/>
                  </a:lnTo>
                  <a:lnTo>
                    <a:pt x="2724" y="3463"/>
                  </a:lnTo>
                  <a:lnTo>
                    <a:pt x="2717" y="3447"/>
                  </a:lnTo>
                  <a:lnTo>
                    <a:pt x="2710" y="3430"/>
                  </a:lnTo>
                  <a:lnTo>
                    <a:pt x="2703" y="3416"/>
                  </a:lnTo>
                  <a:lnTo>
                    <a:pt x="2698" y="3402"/>
                  </a:lnTo>
                  <a:lnTo>
                    <a:pt x="2695" y="3389"/>
                  </a:lnTo>
                  <a:lnTo>
                    <a:pt x="2693" y="3378"/>
                  </a:lnTo>
                  <a:lnTo>
                    <a:pt x="2691" y="3370"/>
                  </a:lnTo>
                  <a:lnTo>
                    <a:pt x="2685" y="3369"/>
                  </a:lnTo>
                  <a:lnTo>
                    <a:pt x="2677" y="3368"/>
                  </a:lnTo>
                  <a:lnTo>
                    <a:pt x="2670" y="3366"/>
                  </a:lnTo>
                  <a:lnTo>
                    <a:pt x="2663" y="3364"/>
                  </a:lnTo>
                  <a:lnTo>
                    <a:pt x="2649" y="3358"/>
                  </a:lnTo>
                  <a:lnTo>
                    <a:pt x="2635" y="3351"/>
                  </a:lnTo>
                  <a:lnTo>
                    <a:pt x="2621" y="3344"/>
                  </a:lnTo>
                  <a:lnTo>
                    <a:pt x="2606" y="3337"/>
                  </a:lnTo>
                  <a:lnTo>
                    <a:pt x="2599" y="3335"/>
                  </a:lnTo>
                  <a:lnTo>
                    <a:pt x="2592" y="3333"/>
                  </a:lnTo>
                  <a:lnTo>
                    <a:pt x="2585" y="3332"/>
                  </a:lnTo>
                  <a:lnTo>
                    <a:pt x="2577" y="3332"/>
                  </a:lnTo>
                  <a:lnTo>
                    <a:pt x="2577" y="3319"/>
                  </a:lnTo>
                  <a:lnTo>
                    <a:pt x="2576" y="3306"/>
                  </a:lnTo>
                  <a:lnTo>
                    <a:pt x="2575" y="3294"/>
                  </a:lnTo>
                  <a:lnTo>
                    <a:pt x="2573" y="3283"/>
                  </a:lnTo>
                  <a:lnTo>
                    <a:pt x="2567" y="3261"/>
                  </a:lnTo>
                  <a:lnTo>
                    <a:pt x="2563" y="3239"/>
                  </a:lnTo>
                  <a:lnTo>
                    <a:pt x="2562" y="3229"/>
                  </a:lnTo>
                  <a:lnTo>
                    <a:pt x="2561" y="3219"/>
                  </a:lnTo>
                  <a:lnTo>
                    <a:pt x="2561" y="3208"/>
                  </a:lnTo>
                  <a:lnTo>
                    <a:pt x="2562" y="3196"/>
                  </a:lnTo>
                  <a:lnTo>
                    <a:pt x="2564" y="3185"/>
                  </a:lnTo>
                  <a:lnTo>
                    <a:pt x="2566" y="3172"/>
                  </a:lnTo>
                  <a:lnTo>
                    <a:pt x="2572" y="3159"/>
                  </a:lnTo>
                  <a:lnTo>
                    <a:pt x="2577" y="3145"/>
                  </a:lnTo>
                  <a:lnTo>
                    <a:pt x="2570" y="3138"/>
                  </a:lnTo>
                  <a:lnTo>
                    <a:pt x="2564" y="3130"/>
                  </a:lnTo>
                  <a:lnTo>
                    <a:pt x="2557" y="3121"/>
                  </a:lnTo>
                  <a:lnTo>
                    <a:pt x="2551" y="3113"/>
                  </a:lnTo>
                  <a:lnTo>
                    <a:pt x="2539" y="3093"/>
                  </a:lnTo>
                  <a:lnTo>
                    <a:pt x="2528" y="3071"/>
                  </a:lnTo>
                  <a:lnTo>
                    <a:pt x="2517" y="3048"/>
                  </a:lnTo>
                  <a:lnTo>
                    <a:pt x="2508" y="3024"/>
                  </a:lnTo>
                  <a:lnTo>
                    <a:pt x="2500" y="2999"/>
                  </a:lnTo>
                  <a:lnTo>
                    <a:pt x="2492" y="2973"/>
                  </a:lnTo>
                  <a:lnTo>
                    <a:pt x="2485" y="2946"/>
                  </a:lnTo>
                  <a:lnTo>
                    <a:pt x="2480" y="2920"/>
                  </a:lnTo>
                  <a:lnTo>
                    <a:pt x="2474" y="2892"/>
                  </a:lnTo>
                  <a:lnTo>
                    <a:pt x="2470" y="2866"/>
                  </a:lnTo>
                  <a:lnTo>
                    <a:pt x="2468" y="2841"/>
                  </a:lnTo>
                  <a:lnTo>
                    <a:pt x="2466" y="2817"/>
                  </a:lnTo>
                  <a:lnTo>
                    <a:pt x="2464" y="2793"/>
                  </a:lnTo>
                  <a:lnTo>
                    <a:pt x="2464" y="2772"/>
                  </a:lnTo>
                  <a:lnTo>
                    <a:pt x="2464" y="2779"/>
                  </a:lnTo>
                  <a:lnTo>
                    <a:pt x="2462" y="2787"/>
                  </a:lnTo>
                  <a:lnTo>
                    <a:pt x="2460" y="2793"/>
                  </a:lnTo>
                  <a:lnTo>
                    <a:pt x="2458" y="2801"/>
                  </a:lnTo>
                  <a:lnTo>
                    <a:pt x="2453" y="2815"/>
                  </a:lnTo>
                  <a:lnTo>
                    <a:pt x="2446" y="2828"/>
                  </a:lnTo>
                  <a:lnTo>
                    <a:pt x="2440" y="2842"/>
                  </a:lnTo>
                  <a:lnTo>
                    <a:pt x="2434" y="2856"/>
                  </a:lnTo>
                  <a:lnTo>
                    <a:pt x="2432" y="2863"/>
                  </a:lnTo>
                  <a:lnTo>
                    <a:pt x="2431" y="2869"/>
                  </a:lnTo>
                  <a:lnTo>
                    <a:pt x="2430" y="2876"/>
                  </a:lnTo>
                  <a:lnTo>
                    <a:pt x="2429" y="2883"/>
                  </a:lnTo>
                  <a:lnTo>
                    <a:pt x="2416" y="2883"/>
                  </a:lnTo>
                  <a:lnTo>
                    <a:pt x="2402" y="2880"/>
                  </a:lnTo>
                  <a:lnTo>
                    <a:pt x="2389" y="2879"/>
                  </a:lnTo>
                  <a:lnTo>
                    <a:pt x="2379" y="2876"/>
                  </a:lnTo>
                  <a:lnTo>
                    <a:pt x="2368" y="2873"/>
                  </a:lnTo>
                  <a:lnTo>
                    <a:pt x="2358" y="2869"/>
                  </a:lnTo>
                  <a:lnTo>
                    <a:pt x="2348" y="2865"/>
                  </a:lnTo>
                  <a:lnTo>
                    <a:pt x="2338" y="2861"/>
                  </a:lnTo>
                  <a:lnTo>
                    <a:pt x="2322" y="2850"/>
                  </a:lnTo>
                  <a:lnTo>
                    <a:pt x="2307" y="2837"/>
                  </a:lnTo>
                  <a:lnTo>
                    <a:pt x="2291" y="2824"/>
                  </a:lnTo>
                  <a:lnTo>
                    <a:pt x="2277" y="2809"/>
                  </a:lnTo>
                  <a:lnTo>
                    <a:pt x="2129" y="2809"/>
                  </a:lnTo>
                  <a:lnTo>
                    <a:pt x="2129" y="2803"/>
                  </a:lnTo>
                  <a:lnTo>
                    <a:pt x="2130" y="2795"/>
                  </a:lnTo>
                  <a:lnTo>
                    <a:pt x="2132" y="2789"/>
                  </a:lnTo>
                  <a:lnTo>
                    <a:pt x="2134" y="2781"/>
                  </a:lnTo>
                  <a:lnTo>
                    <a:pt x="2141" y="2767"/>
                  </a:lnTo>
                  <a:lnTo>
                    <a:pt x="2147" y="2753"/>
                  </a:lnTo>
                  <a:lnTo>
                    <a:pt x="2154" y="2739"/>
                  </a:lnTo>
                  <a:lnTo>
                    <a:pt x="2160" y="2724"/>
                  </a:lnTo>
                  <a:lnTo>
                    <a:pt x="2163" y="2717"/>
                  </a:lnTo>
                  <a:lnTo>
                    <a:pt x="2165" y="2710"/>
                  </a:lnTo>
                  <a:lnTo>
                    <a:pt x="2166" y="2703"/>
                  </a:lnTo>
                  <a:lnTo>
                    <a:pt x="2166" y="2696"/>
                  </a:lnTo>
                  <a:lnTo>
                    <a:pt x="2153" y="2701"/>
                  </a:lnTo>
                  <a:lnTo>
                    <a:pt x="2141" y="2705"/>
                  </a:lnTo>
                  <a:lnTo>
                    <a:pt x="2131" y="2706"/>
                  </a:lnTo>
                  <a:lnTo>
                    <a:pt x="2122" y="2706"/>
                  </a:lnTo>
                  <a:lnTo>
                    <a:pt x="2115" y="2703"/>
                  </a:lnTo>
                  <a:lnTo>
                    <a:pt x="2109" y="2698"/>
                  </a:lnTo>
                  <a:lnTo>
                    <a:pt x="2104" y="2693"/>
                  </a:lnTo>
                  <a:lnTo>
                    <a:pt x="2099" y="2686"/>
                  </a:lnTo>
                  <a:lnTo>
                    <a:pt x="2097" y="2680"/>
                  </a:lnTo>
                  <a:lnTo>
                    <a:pt x="2094" y="2671"/>
                  </a:lnTo>
                  <a:lnTo>
                    <a:pt x="2093" y="2663"/>
                  </a:lnTo>
                  <a:lnTo>
                    <a:pt x="2092" y="2655"/>
                  </a:lnTo>
                  <a:lnTo>
                    <a:pt x="2091" y="2638"/>
                  </a:lnTo>
                  <a:lnTo>
                    <a:pt x="2091" y="2623"/>
                  </a:lnTo>
                  <a:lnTo>
                    <a:pt x="1942" y="2772"/>
                  </a:lnTo>
                  <a:lnTo>
                    <a:pt x="1934" y="2771"/>
                  </a:lnTo>
                  <a:lnTo>
                    <a:pt x="1924" y="2768"/>
                  </a:lnTo>
                  <a:lnTo>
                    <a:pt x="1913" y="2765"/>
                  </a:lnTo>
                  <a:lnTo>
                    <a:pt x="1902" y="2759"/>
                  </a:lnTo>
                  <a:lnTo>
                    <a:pt x="1875" y="2746"/>
                  </a:lnTo>
                  <a:lnTo>
                    <a:pt x="1847" y="2729"/>
                  </a:lnTo>
                  <a:lnTo>
                    <a:pt x="1819" y="2710"/>
                  </a:lnTo>
                  <a:lnTo>
                    <a:pt x="1794" y="2692"/>
                  </a:lnTo>
                  <a:lnTo>
                    <a:pt x="1771" y="2673"/>
                  </a:lnTo>
                  <a:lnTo>
                    <a:pt x="1755" y="2658"/>
                  </a:lnTo>
                  <a:lnTo>
                    <a:pt x="1748" y="2661"/>
                  </a:lnTo>
                  <a:lnTo>
                    <a:pt x="1741" y="2663"/>
                  </a:lnTo>
                  <a:lnTo>
                    <a:pt x="1733" y="2665"/>
                  </a:lnTo>
                  <a:lnTo>
                    <a:pt x="1725" y="2668"/>
                  </a:lnTo>
                  <a:lnTo>
                    <a:pt x="1709" y="2669"/>
                  </a:lnTo>
                  <a:lnTo>
                    <a:pt x="1693" y="2668"/>
                  </a:lnTo>
                  <a:lnTo>
                    <a:pt x="1676" y="2665"/>
                  </a:lnTo>
                  <a:lnTo>
                    <a:pt x="1660" y="2661"/>
                  </a:lnTo>
                  <a:lnTo>
                    <a:pt x="1644" y="2656"/>
                  </a:lnTo>
                  <a:lnTo>
                    <a:pt x="1627" y="2649"/>
                  </a:lnTo>
                  <a:lnTo>
                    <a:pt x="1611" y="2643"/>
                  </a:lnTo>
                  <a:lnTo>
                    <a:pt x="1596" y="2634"/>
                  </a:lnTo>
                  <a:lnTo>
                    <a:pt x="1581" y="2625"/>
                  </a:lnTo>
                  <a:lnTo>
                    <a:pt x="1568" y="2616"/>
                  </a:lnTo>
                  <a:lnTo>
                    <a:pt x="1556" y="2608"/>
                  </a:lnTo>
                  <a:lnTo>
                    <a:pt x="1544" y="2599"/>
                  </a:lnTo>
                  <a:lnTo>
                    <a:pt x="1536" y="2590"/>
                  </a:lnTo>
                  <a:lnTo>
                    <a:pt x="1527" y="2581"/>
                  </a:lnTo>
                  <a:lnTo>
                    <a:pt x="1520" y="2589"/>
                  </a:lnTo>
                  <a:lnTo>
                    <a:pt x="1513" y="2596"/>
                  </a:lnTo>
                  <a:lnTo>
                    <a:pt x="1505" y="2601"/>
                  </a:lnTo>
                  <a:lnTo>
                    <a:pt x="1496" y="2607"/>
                  </a:lnTo>
                  <a:lnTo>
                    <a:pt x="1479" y="2616"/>
                  </a:lnTo>
                  <a:lnTo>
                    <a:pt x="1460" y="2625"/>
                  </a:lnTo>
                  <a:lnTo>
                    <a:pt x="1441" y="2632"/>
                  </a:lnTo>
                  <a:lnTo>
                    <a:pt x="1420" y="2637"/>
                  </a:lnTo>
                  <a:lnTo>
                    <a:pt x="1399" y="2641"/>
                  </a:lnTo>
                  <a:lnTo>
                    <a:pt x="1379" y="2644"/>
                  </a:lnTo>
                  <a:lnTo>
                    <a:pt x="1357" y="2645"/>
                  </a:lnTo>
                  <a:lnTo>
                    <a:pt x="1336" y="2646"/>
                  </a:lnTo>
                  <a:lnTo>
                    <a:pt x="1315" y="2645"/>
                  </a:lnTo>
                  <a:lnTo>
                    <a:pt x="1296" y="2643"/>
                  </a:lnTo>
                  <a:lnTo>
                    <a:pt x="1276" y="2639"/>
                  </a:lnTo>
                  <a:lnTo>
                    <a:pt x="1259" y="2635"/>
                  </a:lnTo>
                  <a:lnTo>
                    <a:pt x="1242" y="2629"/>
                  </a:lnTo>
                  <a:lnTo>
                    <a:pt x="1227" y="2623"/>
                  </a:lnTo>
                  <a:lnTo>
                    <a:pt x="1192" y="2581"/>
                  </a:lnTo>
                  <a:lnTo>
                    <a:pt x="1178" y="2552"/>
                  </a:lnTo>
                  <a:lnTo>
                    <a:pt x="1162" y="2518"/>
                  </a:lnTo>
                  <a:lnTo>
                    <a:pt x="1153" y="2501"/>
                  </a:lnTo>
                  <a:lnTo>
                    <a:pt x="1143" y="2484"/>
                  </a:lnTo>
                  <a:lnTo>
                    <a:pt x="1133" y="2468"/>
                  </a:lnTo>
                  <a:lnTo>
                    <a:pt x="1121" y="2454"/>
                  </a:lnTo>
                  <a:lnTo>
                    <a:pt x="1115" y="2447"/>
                  </a:lnTo>
                  <a:lnTo>
                    <a:pt x="1108" y="2441"/>
                  </a:lnTo>
                  <a:lnTo>
                    <a:pt x="1102" y="2435"/>
                  </a:lnTo>
                  <a:lnTo>
                    <a:pt x="1094" y="2430"/>
                  </a:lnTo>
                  <a:lnTo>
                    <a:pt x="1086" y="2425"/>
                  </a:lnTo>
                  <a:lnTo>
                    <a:pt x="1078" y="2422"/>
                  </a:lnTo>
                  <a:lnTo>
                    <a:pt x="1069" y="2419"/>
                  </a:lnTo>
                  <a:lnTo>
                    <a:pt x="1060" y="2417"/>
                  </a:lnTo>
                  <a:lnTo>
                    <a:pt x="1050" y="2416"/>
                  </a:lnTo>
                  <a:lnTo>
                    <a:pt x="1040" y="2416"/>
                  </a:lnTo>
                  <a:lnTo>
                    <a:pt x="1030" y="2417"/>
                  </a:lnTo>
                  <a:lnTo>
                    <a:pt x="1019" y="2418"/>
                  </a:lnTo>
                  <a:lnTo>
                    <a:pt x="1007" y="2421"/>
                  </a:lnTo>
                  <a:lnTo>
                    <a:pt x="994" y="2424"/>
                  </a:lnTo>
                  <a:lnTo>
                    <a:pt x="982" y="2430"/>
                  </a:lnTo>
                  <a:lnTo>
                    <a:pt x="967" y="2436"/>
                  </a:lnTo>
                  <a:lnTo>
                    <a:pt x="1009" y="2477"/>
                  </a:lnTo>
                  <a:lnTo>
                    <a:pt x="1050" y="2515"/>
                  </a:lnTo>
                  <a:lnTo>
                    <a:pt x="1091" y="2552"/>
                  </a:lnTo>
                  <a:lnTo>
                    <a:pt x="1131" y="2590"/>
                  </a:lnTo>
                  <a:lnTo>
                    <a:pt x="1150" y="2610"/>
                  </a:lnTo>
                  <a:lnTo>
                    <a:pt x="1169" y="2629"/>
                  </a:lnTo>
                  <a:lnTo>
                    <a:pt x="1187" y="2650"/>
                  </a:lnTo>
                  <a:lnTo>
                    <a:pt x="1204" y="2672"/>
                  </a:lnTo>
                  <a:lnTo>
                    <a:pt x="1221" y="2695"/>
                  </a:lnTo>
                  <a:lnTo>
                    <a:pt x="1238" y="2719"/>
                  </a:lnTo>
                  <a:lnTo>
                    <a:pt x="1253" y="2745"/>
                  </a:lnTo>
                  <a:lnTo>
                    <a:pt x="1268" y="2772"/>
                  </a:lnTo>
                  <a:lnTo>
                    <a:pt x="1281" y="2771"/>
                  </a:lnTo>
                  <a:lnTo>
                    <a:pt x="1293" y="2769"/>
                  </a:lnTo>
                  <a:lnTo>
                    <a:pt x="1305" y="2766"/>
                  </a:lnTo>
                  <a:lnTo>
                    <a:pt x="1317" y="2763"/>
                  </a:lnTo>
                  <a:lnTo>
                    <a:pt x="1327" y="2757"/>
                  </a:lnTo>
                  <a:lnTo>
                    <a:pt x="1338" y="2752"/>
                  </a:lnTo>
                  <a:lnTo>
                    <a:pt x="1348" y="2746"/>
                  </a:lnTo>
                  <a:lnTo>
                    <a:pt x="1357" y="2741"/>
                  </a:lnTo>
                  <a:lnTo>
                    <a:pt x="1374" y="2730"/>
                  </a:lnTo>
                  <a:lnTo>
                    <a:pt x="1391" y="2719"/>
                  </a:lnTo>
                  <a:lnTo>
                    <a:pt x="1398" y="2716"/>
                  </a:lnTo>
                  <a:lnTo>
                    <a:pt x="1406" y="2712"/>
                  </a:lnTo>
                  <a:lnTo>
                    <a:pt x="1413" y="2710"/>
                  </a:lnTo>
                  <a:lnTo>
                    <a:pt x="1420" y="2709"/>
                  </a:lnTo>
                  <a:lnTo>
                    <a:pt x="1434" y="2647"/>
                  </a:lnTo>
                  <a:lnTo>
                    <a:pt x="1434" y="2653"/>
                  </a:lnTo>
                  <a:lnTo>
                    <a:pt x="1435" y="2659"/>
                  </a:lnTo>
                  <a:lnTo>
                    <a:pt x="1437" y="2663"/>
                  </a:lnTo>
                  <a:lnTo>
                    <a:pt x="1440" y="2667"/>
                  </a:lnTo>
                  <a:lnTo>
                    <a:pt x="1446" y="2672"/>
                  </a:lnTo>
                  <a:lnTo>
                    <a:pt x="1453" y="2677"/>
                  </a:lnTo>
                  <a:lnTo>
                    <a:pt x="1460" y="2682"/>
                  </a:lnTo>
                  <a:lnTo>
                    <a:pt x="1466" y="2688"/>
                  </a:lnTo>
                  <a:lnTo>
                    <a:pt x="1468" y="2693"/>
                  </a:lnTo>
                  <a:lnTo>
                    <a:pt x="1470" y="2697"/>
                  </a:lnTo>
                  <a:lnTo>
                    <a:pt x="1471" y="2703"/>
                  </a:lnTo>
                  <a:lnTo>
                    <a:pt x="1472" y="2709"/>
                  </a:lnTo>
                  <a:lnTo>
                    <a:pt x="1485" y="2710"/>
                  </a:lnTo>
                  <a:lnTo>
                    <a:pt x="1497" y="2713"/>
                  </a:lnTo>
                  <a:lnTo>
                    <a:pt x="1508" y="2718"/>
                  </a:lnTo>
                  <a:lnTo>
                    <a:pt x="1518" y="2722"/>
                  </a:lnTo>
                  <a:lnTo>
                    <a:pt x="1529" y="2727"/>
                  </a:lnTo>
                  <a:lnTo>
                    <a:pt x="1540" y="2730"/>
                  </a:lnTo>
                  <a:lnTo>
                    <a:pt x="1552" y="2733"/>
                  </a:lnTo>
                  <a:lnTo>
                    <a:pt x="1565" y="2734"/>
                  </a:lnTo>
                  <a:lnTo>
                    <a:pt x="1713" y="2734"/>
                  </a:lnTo>
                  <a:lnTo>
                    <a:pt x="1694" y="2748"/>
                  </a:lnTo>
                  <a:lnTo>
                    <a:pt x="1675" y="2764"/>
                  </a:lnTo>
                  <a:lnTo>
                    <a:pt x="1659" y="2780"/>
                  </a:lnTo>
                  <a:lnTo>
                    <a:pt x="1642" y="2796"/>
                  </a:lnTo>
                  <a:lnTo>
                    <a:pt x="1627" y="2814"/>
                  </a:lnTo>
                  <a:lnTo>
                    <a:pt x="1612" y="2832"/>
                  </a:lnTo>
                  <a:lnTo>
                    <a:pt x="1598" y="2851"/>
                  </a:lnTo>
                  <a:lnTo>
                    <a:pt x="1585" y="2869"/>
                  </a:lnTo>
                  <a:lnTo>
                    <a:pt x="1556" y="2910"/>
                  </a:lnTo>
                  <a:lnTo>
                    <a:pt x="1526" y="2950"/>
                  </a:lnTo>
                  <a:lnTo>
                    <a:pt x="1510" y="2971"/>
                  </a:lnTo>
                  <a:lnTo>
                    <a:pt x="1493" y="2992"/>
                  </a:lnTo>
                  <a:lnTo>
                    <a:pt x="1474" y="3013"/>
                  </a:lnTo>
                  <a:lnTo>
                    <a:pt x="1455" y="3034"/>
                  </a:lnTo>
                  <a:lnTo>
                    <a:pt x="1302" y="3034"/>
                  </a:lnTo>
                  <a:lnTo>
                    <a:pt x="1302" y="3042"/>
                  </a:lnTo>
                  <a:lnTo>
                    <a:pt x="1301" y="3048"/>
                  </a:lnTo>
                  <a:lnTo>
                    <a:pt x="1299" y="3056"/>
                  </a:lnTo>
                  <a:lnTo>
                    <a:pt x="1297" y="3063"/>
                  </a:lnTo>
                  <a:lnTo>
                    <a:pt x="1291" y="3077"/>
                  </a:lnTo>
                  <a:lnTo>
                    <a:pt x="1286" y="3091"/>
                  </a:lnTo>
                  <a:lnTo>
                    <a:pt x="1279" y="3105"/>
                  </a:lnTo>
                  <a:lnTo>
                    <a:pt x="1274" y="3118"/>
                  </a:lnTo>
                  <a:lnTo>
                    <a:pt x="1272" y="3126"/>
                  </a:lnTo>
                  <a:lnTo>
                    <a:pt x="1269" y="3132"/>
                  </a:lnTo>
                  <a:lnTo>
                    <a:pt x="1268" y="3139"/>
                  </a:lnTo>
                  <a:lnTo>
                    <a:pt x="1268" y="3145"/>
                  </a:lnTo>
                  <a:lnTo>
                    <a:pt x="1257" y="3145"/>
                  </a:lnTo>
                  <a:lnTo>
                    <a:pt x="1247" y="3147"/>
                  </a:lnTo>
                  <a:lnTo>
                    <a:pt x="1235" y="3148"/>
                  </a:lnTo>
                  <a:lnTo>
                    <a:pt x="1224" y="3150"/>
                  </a:lnTo>
                  <a:lnTo>
                    <a:pt x="1201" y="3156"/>
                  </a:lnTo>
                  <a:lnTo>
                    <a:pt x="1177" y="3164"/>
                  </a:lnTo>
                  <a:lnTo>
                    <a:pt x="1153" y="3173"/>
                  </a:lnTo>
                  <a:lnTo>
                    <a:pt x="1128" y="3184"/>
                  </a:lnTo>
                  <a:lnTo>
                    <a:pt x="1104" y="3195"/>
                  </a:lnTo>
                  <a:lnTo>
                    <a:pt x="1079" y="3207"/>
                  </a:lnTo>
                  <a:lnTo>
                    <a:pt x="1030" y="3233"/>
                  </a:lnTo>
                  <a:lnTo>
                    <a:pt x="980" y="3258"/>
                  </a:lnTo>
                  <a:lnTo>
                    <a:pt x="958" y="3269"/>
                  </a:lnTo>
                  <a:lnTo>
                    <a:pt x="935" y="3280"/>
                  </a:lnTo>
                  <a:lnTo>
                    <a:pt x="913" y="3289"/>
                  </a:lnTo>
                  <a:lnTo>
                    <a:pt x="891" y="3297"/>
                  </a:lnTo>
                  <a:lnTo>
                    <a:pt x="874" y="3282"/>
                  </a:lnTo>
                  <a:lnTo>
                    <a:pt x="851" y="3263"/>
                  </a:lnTo>
                  <a:lnTo>
                    <a:pt x="825" y="3245"/>
                  </a:lnTo>
                  <a:lnTo>
                    <a:pt x="797" y="3226"/>
                  </a:lnTo>
                  <a:lnTo>
                    <a:pt x="769" y="3209"/>
                  </a:lnTo>
                  <a:lnTo>
                    <a:pt x="743" y="3196"/>
                  </a:lnTo>
                  <a:lnTo>
                    <a:pt x="732" y="3190"/>
                  </a:lnTo>
                  <a:lnTo>
                    <a:pt x="721" y="3187"/>
                  </a:lnTo>
                  <a:lnTo>
                    <a:pt x="712" y="3184"/>
                  </a:lnTo>
                  <a:lnTo>
                    <a:pt x="705" y="3184"/>
                  </a:lnTo>
                  <a:lnTo>
                    <a:pt x="705" y="3034"/>
                  </a:lnTo>
                  <a:lnTo>
                    <a:pt x="689" y="3019"/>
                  </a:lnTo>
                  <a:lnTo>
                    <a:pt x="671" y="2999"/>
                  </a:lnTo>
                  <a:lnTo>
                    <a:pt x="652" y="2977"/>
                  </a:lnTo>
                  <a:lnTo>
                    <a:pt x="634" y="2955"/>
                  </a:lnTo>
                  <a:lnTo>
                    <a:pt x="625" y="2941"/>
                  </a:lnTo>
                  <a:lnTo>
                    <a:pt x="617" y="2928"/>
                  </a:lnTo>
                  <a:lnTo>
                    <a:pt x="610" y="2915"/>
                  </a:lnTo>
                  <a:lnTo>
                    <a:pt x="603" y="2902"/>
                  </a:lnTo>
                  <a:lnTo>
                    <a:pt x="598" y="2889"/>
                  </a:lnTo>
                  <a:lnTo>
                    <a:pt x="594" y="2875"/>
                  </a:lnTo>
                  <a:lnTo>
                    <a:pt x="591" y="2862"/>
                  </a:lnTo>
                  <a:lnTo>
                    <a:pt x="591" y="2848"/>
                  </a:lnTo>
                  <a:lnTo>
                    <a:pt x="580" y="2851"/>
                  </a:lnTo>
                  <a:lnTo>
                    <a:pt x="572" y="2852"/>
                  </a:lnTo>
                  <a:lnTo>
                    <a:pt x="563" y="2852"/>
                  </a:lnTo>
                  <a:lnTo>
                    <a:pt x="554" y="2851"/>
                  </a:lnTo>
                  <a:lnTo>
                    <a:pt x="546" y="2850"/>
                  </a:lnTo>
                  <a:lnTo>
                    <a:pt x="539" y="2847"/>
                  </a:lnTo>
                  <a:lnTo>
                    <a:pt x="532" y="2842"/>
                  </a:lnTo>
                  <a:lnTo>
                    <a:pt x="525" y="2838"/>
                  </a:lnTo>
                  <a:lnTo>
                    <a:pt x="519" y="2832"/>
                  </a:lnTo>
                  <a:lnTo>
                    <a:pt x="513" y="2827"/>
                  </a:lnTo>
                  <a:lnTo>
                    <a:pt x="507" y="2820"/>
                  </a:lnTo>
                  <a:lnTo>
                    <a:pt x="502" y="2813"/>
                  </a:lnTo>
                  <a:lnTo>
                    <a:pt x="491" y="2797"/>
                  </a:lnTo>
                  <a:lnTo>
                    <a:pt x="480" y="2780"/>
                  </a:lnTo>
                  <a:lnTo>
                    <a:pt x="469" y="2763"/>
                  </a:lnTo>
                  <a:lnTo>
                    <a:pt x="458" y="2744"/>
                  </a:lnTo>
                  <a:lnTo>
                    <a:pt x="446" y="2725"/>
                  </a:lnTo>
                  <a:lnTo>
                    <a:pt x="434" y="2708"/>
                  </a:lnTo>
                  <a:lnTo>
                    <a:pt x="428" y="2700"/>
                  </a:lnTo>
                  <a:lnTo>
                    <a:pt x="420" y="2693"/>
                  </a:lnTo>
                  <a:lnTo>
                    <a:pt x="412" y="2685"/>
                  </a:lnTo>
                  <a:lnTo>
                    <a:pt x="404" y="2679"/>
                  </a:lnTo>
                  <a:lnTo>
                    <a:pt x="396" y="2672"/>
                  </a:lnTo>
                  <a:lnTo>
                    <a:pt x="386" y="2667"/>
                  </a:lnTo>
                  <a:lnTo>
                    <a:pt x="376" y="2662"/>
                  </a:lnTo>
                  <a:lnTo>
                    <a:pt x="367" y="2658"/>
                  </a:lnTo>
                  <a:lnTo>
                    <a:pt x="231" y="2658"/>
                  </a:lnTo>
                  <a:lnTo>
                    <a:pt x="213" y="2631"/>
                  </a:lnTo>
                  <a:lnTo>
                    <a:pt x="196" y="2604"/>
                  </a:lnTo>
                  <a:lnTo>
                    <a:pt x="181" y="2579"/>
                  </a:lnTo>
                  <a:lnTo>
                    <a:pt x="168" y="2554"/>
                  </a:lnTo>
                  <a:lnTo>
                    <a:pt x="144" y="2508"/>
                  </a:lnTo>
                  <a:lnTo>
                    <a:pt x="122" y="2468"/>
                  </a:lnTo>
                  <a:lnTo>
                    <a:pt x="111" y="2449"/>
                  </a:lnTo>
                  <a:lnTo>
                    <a:pt x="99" y="2432"/>
                  </a:lnTo>
                  <a:lnTo>
                    <a:pt x="87" y="2418"/>
                  </a:lnTo>
                  <a:lnTo>
                    <a:pt x="73" y="2404"/>
                  </a:lnTo>
                  <a:lnTo>
                    <a:pt x="67" y="2398"/>
                  </a:lnTo>
                  <a:lnTo>
                    <a:pt x="58" y="2393"/>
                  </a:lnTo>
                  <a:lnTo>
                    <a:pt x="50" y="2387"/>
                  </a:lnTo>
                  <a:lnTo>
                    <a:pt x="42" y="2383"/>
                  </a:lnTo>
                  <a:lnTo>
                    <a:pt x="32" y="2380"/>
                  </a:lnTo>
                  <a:lnTo>
                    <a:pt x="22" y="2376"/>
                  </a:lnTo>
                  <a:lnTo>
                    <a:pt x="11" y="2373"/>
                  </a:lnTo>
                  <a:lnTo>
                    <a:pt x="0" y="2371"/>
                  </a:lnTo>
                  <a:lnTo>
                    <a:pt x="13" y="2370"/>
                  </a:lnTo>
                  <a:lnTo>
                    <a:pt x="26" y="2368"/>
                  </a:lnTo>
                  <a:lnTo>
                    <a:pt x="38" y="2362"/>
                  </a:lnTo>
                  <a:lnTo>
                    <a:pt x="49" y="2357"/>
                  </a:lnTo>
                  <a:lnTo>
                    <a:pt x="59" y="2350"/>
                  </a:lnTo>
                  <a:lnTo>
                    <a:pt x="68" y="2341"/>
                  </a:lnTo>
                  <a:lnTo>
                    <a:pt x="76" y="2333"/>
                  </a:lnTo>
                  <a:lnTo>
                    <a:pt x="85" y="2323"/>
                  </a:lnTo>
                  <a:lnTo>
                    <a:pt x="115" y="2281"/>
                  </a:lnTo>
                  <a:lnTo>
                    <a:pt x="142" y="2247"/>
                  </a:lnTo>
                  <a:lnTo>
                    <a:pt x="141" y="2239"/>
                  </a:lnTo>
                  <a:lnTo>
                    <a:pt x="140" y="2232"/>
                  </a:lnTo>
                  <a:lnTo>
                    <a:pt x="139" y="2226"/>
                  </a:lnTo>
                  <a:lnTo>
                    <a:pt x="135" y="2218"/>
                  </a:lnTo>
                  <a:lnTo>
                    <a:pt x="130" y="2205"/>
                  </a:lnTo>
                  <a:lnTo>
                    <a:pt x="122" y="2191"/>
                  </a:lnTo>
                  <a:lnTo>
                    <a:pt x="116" y="2178"/>
                  </a:lnTo>
                  <a:lnTo>
                    <a:pt x="109" y="2164"/>
                  </a:lnTo>
                  <a:lnTo>
                    <a:pt x="107" y="2157"/>
                  </a:lnTo>
                  <a:lnTo>
                    <a:pt x="105" y="2151"/>
                  </a:lnTo>
                  <a:lnTo>
                    <a:pt x="104" y="2143"/>
                  </a:lnTo>
                  <a:lnTo>
                    <a:pt x="104" y="2136"/>
                  </a:lnTo>
                  <a:lnTo>
                    <a:pt x="826" y="123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8" name="Freeform 8"/>
            <p:cNvSpPr>
              <a:spLocks/>
            </p:cNvSpPr>
            <p:nvPr/>
          </p:nvSpPr>
          <p:spPr bwMode="auto">
            <a:xfrm>
              <a:off x="4805363" y="2339976"/>
              <a:ext cx="1652588" cy="1039813"/>
            </a:xfrm>
            <a:custGeom>
              <a:avLst/>
              <a:gdLst/>
              <a:ahLst/>
              <a:cxnLst>
                <a:cxn ang="0">
                  <a:pos x="1754" y="549"/>
                </a:cxn>
                <a:cxn ang="0">
                  <a:pos x="1585" y="358"/>
                </a:cxn>
                <a:cxn ang="0">
                  <a:pos x="1675" y="261"/>
                </a:cxn>
                <a:cxn ang="0">
                  <a:pos x="2014" y="152"/>
                </a:cxn>
                <a:cxn ang="0">
                  <a:pos x="2154" y="15"/>
                </a:cxn>
                <a:cxn ang="0">
                  <a:pos x="2652" y="53"/>
                </a:cxn>
                <a:cxn ang="0">
                  <a:pos x="2443" y="401"/>
                </a:cxn>
                <a:cxn ang="0">
                  <a:pos x="3011" y="318"/>
                </a:cxn>
                <a:cxn ang="0">
                  <a:pos x="4001" y="461"/>
                </a:cxn>
                <a:cxn ang="0">
                  <a:pos x="4938" y="587"/>
                </a:cxn>
                <a:cxn ang="0">
                  <a:pos x="5161" y="563"/>
                </a:cxn>
                <a:cxn ang="0">
                  <a:pos x="5547" y="570"/>
                </a:cxn>
                <a:cxn ang="0">
                  <a:pos x="6220" y="738"/>
                </a:cxn>
                <a:cxn ang="0">
                  <a:pos x="5839" y="673"/>
                </a:cxn>
                <a:cxn ang="0">
                  <a:pos x="6032" y="884"/>
                </a:cxn>
                <a:cxn ang="0">
                  <a:pos x="5970" y="1031"/>
                </a:cxn>
                <a:cxn ang="0">
                  <a:pos x="5725" y="1051"/>
                </a:cxn>
                <a:cxn ang="0">
                  <a:pos x="5920" y="1299"/>
                </a:cxn>
                <a:cxn ang="0">
                  <a:pos x="5688" y="1339"/>
                </a:cxn>
                <a:cxn ang="0">
                  <a:pos x="5577" y="1123"/>
                </a:cxn>
                <a:cxn ang="0">
                  <a:pos x="5428" y="912"/>
                </a:cxn>
                <a:cxn ang="0">
                  <a:pos x="5067" y="1146"/>
                </a:cxn>
                <a:cxn ang="0">
                  <a:pos x="4731" y="1211"/>
                </a:cxn>
                <a:cxn ang="0">
                  <a:pos x="4906" y="1311"/>
                </a:cxn>
                <a:cxn ang="0">
                  <a:pos x="5241" y="1696"/>
                </a:cxn>
                <a:cxn ang="0">
                  <a:pos x="5101" y="1909"/>
                </a:cxn>
                <a:cxn ang="0">
                  <a:pos x="5232" y="2283"/>
                </a:cxn>
                <a:cxn ang="0">
                  <a:pos x="5177" y="2323"/>
                </a:cxn>
                <a:cxn ang="0">
                  <a:pos x="4732" y="2084"/>
                </a:cxn>
                <a:cxn ang="0">
                  <a:pos x="4785" y="2230"/>
                </a:cxn>
                <a:cxn ang="0">
                  <a:pos x="5010" y="2555"/>
                </a:cxn>
                <a:cxn ang="0">
                  <a:pos x="5089" y="2848"/>
                </a:cxn>
                <a:cxn ang="0">
                  <a:pos x="4698" y="2935"/>
                </a:cxn>
                <a:cxn ang="0">
                  <a:pos x="4456" y="2981"/>
                </a:cxn>
                <a:cxn ang="0">
                  <a:pos x="4567" y="3275"/>
                </a:cxn>
                <a:cxn ang="0">
                  <a:pos x="4623" y="3495"/>
                </a:cxn>
                <a:cxn ang="0">
                  <a:pos x="4201" y="3370"/>
                </a:cxn>
                <a:cxn ang="0">
                  <a:pos x="4295" y="3669"/>
                </a:cxn>
                <a:cxn ang="0">
                  <a:pos x="4298" y="3881"/>
                </a:cxn>
                <a:cxn ang="0">
                  <a:pos x="3991" y="3433"/>
                </a:cxn>
                <a:cxn ang="0">
                  <a:pos x="3842" y="3224"/>
                </a:cxn>
                <a:cxn ang="0">
                  <a:pos x="3459" y="2814"/>
                </a:cxn>
                <a:cxn ang="0">
                  <a:pos x="3103" y="3072"/>
                </a:cxn>
                <a:cxn ang="0">
                  <a:pos x="2802" y="3560"/>
                </a:cxn>
                <a:cxn ang="0">
                  <a:pos x="2677" y="3368"/>
                </a:cxn>
                <a:cxn ang="0">
                  <a:pos x="2562" y="3196"/>
                </a:cxn>
                <a:cxn ang="0">
                  <a:pos x="2466" y="2817"/>
                </a:cxn>
                <a:cxn ang="0">
                  <a:pos x="2358" y="2869"/>
                </a:cxn>
                <a:cxn ang="0">
                  <a:pos x="2153" y="2701"/>
                </a:cxn>
                <a:cxn ang="0">
                  <a:pos x="1847" y="2729"/>
                </a:cxn>
                <a:cxn ang="0">
                  <a:pos x="1544" y="2599"/>
                </a:cxn>
                <a:cxn ang="0">
                  <a:pos x="1227" y="2623"/>
                </a:cxn>
                <a:cxn ang="0">
                  <a:pos x="1007" y="2421"/>
                </a:cxn>
                <a:cxn ang="0">
                  <a:pos x="1327" y="2757"/>
                </a:cxn>
                <a:cxn ang="0">
                  <a:pos x="1470" y="2697"/>
                </a:cxn>
                <a:cxn ang="0">
                  <a:pos x="1556" y="2910"/>
                </a:cxn>
                <a:cxn ang="0">
                  <a:pos x="1247" y="3147"/>
                </a:cxn>
                <a:cxn ang="0">
                  <a:pos x="743" y="3196"/>
                </a:cxn>
                <a:cxn ang="0">
                  <a:pos x="563" y="2852"/>
                </a:cxn>
                <a:cxn ang="0">
                  <a:pos x="396" y="2672"/>
                </a:cxn>
                <a:cxn ang="0">
                  <a:pos x="22" y="2376"/>
                </a:cxn>
                <a:cxn ang="0">
                  <a:pos x="109" y="2164"/>
                </a:cxn>
              </a:cxnLst>
              <a:rect l="0" t="0" r="r" b="b"/>
              <a:pathLst>
                <a:path w="6250" h="3933">
                  <a:moveTo>
                    <a:pt x="826" y="1231"/>
                  </a:moveTo>
                  <a:lnTo>
                    <a:pt x="1348" y="577"/>
                  </a:lnTo>
                  <a:lnTo>
                    <a:pt x="1489" y="601"/>
                  </a:lnTo>
                  <a:lnTo>
                    <a:pt x="1489" y="449"/>
                  </a:lnTo>
                  <a:lnTo>
                    <a:pt x="1504" y="463"/>
                  </a:lnTo>
                  <a:lnTo>
                    <a:pt x="1519" y="475"/>
                  </a:lnTo>
                  <a:lnTo>
                    <a:pt x="1536" y="485"/>
                  </a:lnTo>
                  <a:lnTo>
                    <a:pt x="1552" y="493"/>
                  </a:lnTo>
                  <a:lnTo>
                    <a:pt x="1569" y="502"/>
                  </a:lnTo>
                  <a:lnTo>
                    <a:pt x="1587" y="509"/>
                  </a:lnTo>
                  <a:lnTo>
                    <a:pt x="1604" y="515"/>
                  </a:lnTo>
                  <a:lnTo>
                    <a:pt x="1622" y="521"/>
                  </a:lnTo>
                  <a:lnTo>
                    <a:pt x="1658" y="531"/>
                  </a:lnTo>
                  <a:lnTo>
                    <a:pt x="1693" y="540"/>
                  </a:lnTo>
                  <a:lnTo>
                    <a:pt x="1709" y="545"/>
                  </a:lnTo>
                  <a:lnTo>
                    <a:pt x="1725" y="550"/>
                  </a:lnTo>
                  <a:lnTo>
                    <a:pt x="1741" y="557"/>
                  </a:lnTo>
                  <a:lnTo>
                    <a:pt x="1755" y="563"/>
                  </a:lnTo>
                  <a:lnTo>
                    <a:pt x="1755" y="557"/>
                  </a:lnTo>
                  <a:lnTo>
                    <a:pt x="1754" y="549"/>
                  </a:lnTo>
                  <a:lnTo>
                    <a:pt x="1751" y="541"/>
                  </a:lnTo>
                  <a:lnTo>
                    <a:pt x="1748" y="535"/>
                  </a:lnTo>
                  <a:lnTo>
                    <a:pt x="1742" y="521"/>
                  </a:lnTo>
                  <a:lnTo>
                    <a:pt x="1734" y="507"/>
                  </a:lnTo>
                  <a:lnTo>
                    <a:pt x="1726" y="492"/>
                  </a:lnTo>
                  <a:lnTo>
                    <a:pt x="1720" y="478"/>
                  </a:lnTo>
                  <a:lnTo>
                    <a:pt x="1718" y="471"/>
                  </a:lnTo>
                  <a:lnTo>
                    <a:pt x="1715" y="464"/>
                  </a:lnTo>
                  <a:lnTo>
                    <a:pt x="1714" y="456"/>
                  </a:lnTo>
                  <a:lnTo>
                    <a:pt x="1713" y="449"/>
                  </a:lnTo>
                  <a:lnTo>
                    <a:pt x="1641" y="449"/>
                  </a:lnTo>
                  <a:lnTo>
                    <a:pt x="1603" y="487"/>
                  </a:lnTo>
                  <a:lnTo>
                    <a:pt x="1527" y="487"/>
                  </a:lnTo>
                  <a:lnTo>
                    <a:pt x="1417" y="377"/>
                  </a:lnTo>
                  <a:lnTo>
                    <a:pt x="1437" y="370"/>
                  </a:lnTo>
                  <a:lnTo>
                    <a:pt x="1458" y="366"/>
                  </a:lnTo>
                  <a:lnTo>
                    <a:pt x="1479" y="363"/>
                  </a:lnTo>
                  <a:lnTo>
                    <a:pt x="1501" y="360"/>
                  </a:lnTo>
                  <a:lnTo>
                    <a:pt x="1542" y="358"/>
                  </a:lnTo>
                  <a:lnTo>
                    <a:pt x="1585" y="358"/>
                  </a:lnTo>
                  <a:lnTo>
                    <a:pt x="1627" y="357"/>
                  </a:lnTo>
                  <a:lnTo>
                    <a:pt x="1670" y="355"/>
                  </a:lnTo>
                  <a:lnTo>
                    <a:pt x="1691" y="353"/>
                  </a:lnTo>
                  <a:lnTo>
                    <a:pt x="1712" y="349"/>
                  </a:lnTo>
                  <a:lnTo>
                    <a:pt x="1734" y="345"/>
                  </a:lnTo>
                  <a:lnTo>
                    <a:pt x="1755" y="339"/>
                  </a:lnTo>
                  <a:lnTo>
                    <a:pt x="1747" y="339"/>
                  </a:lnTo>
                  <a:lnTo>
                    <a:pt x="1739" y="337"/>
                  </a:lnTo>
                  <a:lnTo>
                    <a:pt x="1733" y="335"/>
                  </a:lnTo>
                  <a:lnTo>
                    <a:pt x="1725" y="333"/>
                  </a:lnTo>
                  <a:lnTo>
                    <a:pt x="1711" y="327"/>
                  </a:lnTo>
                  <a:lnTo>
                    <a:pt x="1697" y="320"/>
                  </a:lnTo>
                  <a:lnTo>
                    <a:pt x="1683" y="312"/>
                  </a:lnTo>
                  <a:lnTo>
                    <a:pt x="1670" y="307"/>
                  </a:lnTo>
                  <a:lnTo>
                    <a:pt x="1662" y="304"/>
                  </a:lnTo>
                  <a:lnTo>
                    <a:pt x="1656" y="303"/>
                  </a:lnTo>
                  <a:lnTo>
                    <a:pt x="1648" y="301"/>
                  </a:lnTo>
                  <a:lnTo>
                    <a:pt x="1641" y="300"/>
                  </a:lnTo>
                  <a:lnTo>
                    <a:pt x="1657" y="283"/>
                  </a:lnTo>
                  <a:lnTo>
                    <a:pt x="1675" y="261"/>
                  </a:lnTo>
                  <a:lnTo>
                    <a:pt x="1694" y="235"/>
                  </a:lnTo>
                  <a:lnTo>
                    <a:pt x="1712" y="208"/>
                  </a:lnTo>
                  <a:lnTo>
                    <a:pt x="1730" y="179"/>
                  </a:lnTo>
                  <a:lnTo>
                    <a:pt x="1743" y="154"/>
                  </a:lnTo>
                  <a:lnTo>
                    <a:pt x="1748" y="142"/>
                  </a:lnTo>
                  <a:lnTo>
                    <a:pt x="1751" y="131"/>
                  </a:lnTo>
                  <a:lnTo>
                    <a:pt x="1755" y="121"/>
                  </a:lnTo>
                  <a:lnTo>
                    <a:pt x="1755" y="114"/>
                  </a:lnTo>
                  <a:lnTo>
                    <a:pt x="1784" y="114"/>
                  </a:lnTo>
                  <a:lnTo>
                    <a:pt x="1816" y="115"/>
                  </a:lnTo>
                  <a:lnTo>
                    <a:pt x="1850" y="116"/>
                  </a:lnTo>
                  <a:lnTo>
                    <a:pt x="1885" y="119"/>
                  </a:lnTo>
                  <a:lnTo>
                    <a:pt x="1902" y="120"/>
                  </a:lnTo>
                  <a:lnTo>
                    <a:pt x="1919" y="124"/>
                  </a:lnTo>
                  <a:lnTo>
                    <a:pt x="1937" y="127"/>
                  </a:lnTo>
                  <a:lnTo>
                    <a:pt x="1953" y="130"/>
                  </a:lnTo>
                  <a:lnTo>
                    <a:pt x="1970" y="135"/>
                  </a:lnTo>
                  <a:lnTo>
                    <a:pt x="1985" y="140"/>
                  </a:lnTo>
                  <a:lnTo>
                    <a:pt x="2000" y="145"/>
                  </a:lnTo>
                  <a:lnTo>
                    <a:pt x="2014" y="152"/>
                  </a:lnTo>
                  <a:lnTo>
                    <a:pt x="2022" y="152"/>
                  </a:lnTo>
                  <a:lnTo>
                    <a:pt x="2028" y="151"/>
                  </a:lnTo>
                  <a:lnTo>
                    <a:pt x="2036" y="149"/>
                  </a:lnTo>
                  <a:lnTo>
                    <a:pt x="2043" y="147"/>
                  </a:lnTo>
                  <a:lnTo>
                    <a:pt x="2057" y="140"/>
                  </a:lnTo>
                  <a:lnTo>
                    <a:pt x="2071" y="133"/>
                  </a:lnTo>
                  <a:lnTo>
                    <a:pt x="2085" y="126"/>
                  </a:lnTo>
                  <a:lnTo>
                    <a:pt x="2099" y="120"/>
                  </a:lnTo>
                  <a:lnTo>
                    <a:pt x="2107" y="117"/>
                  </a:lnTo>
                  <a:lnTo>
                    <a:pt x="2115" y="116"/>
                  </a:lnTo>
                  <a:lnTo>
                    <a:pt x="2121" y="115"/>
                  </a:lnTo>
                  <a:lnTo>
                    <a:pt x="2129" y="114"/>
                  </a:lnTo>
                  <a:lnTo>
                    <a:pt x="2129" y="100"/>
                  </a:lnTo>
                  <a:lnTo>
                    <a:pt x="2129" y="85"/>
                  </a:lnTo>
                  <a:lnTo>
                    <a:pt x="2130" y="71"/>
                  </a:lnTo>
                  <a:lnTo>
                    <a:pt x="2133" y="57"/>
                  </a:lnTo>
                  <a:lnTo>
                    <a:pt x="2138" y="43"/>
                  </a:lnTo>
                  <a:lnTo>
                    <a:pt x="2144" y="29"/>
                  </a:lnTo>
                  <a:lnTo>
                    <a:pt x="2148" y="21"/>
                  </a:lnTo>
                  <a:lnTo>
                    <a:pt x="2154" y="15"/>
                  </a:lnTo>
                  <a:lnTo>
                    <a:pt x="2159" y="7"/>
                  </a:lnTo>
                  <a:lnTo>
                    <a:pt x="2166" y="0"/>
                  </a:lnTo>
                  <a:lnTo>
                    <a:pt x="2353" y="114"/>
                  </a:lnTo>
                  <a:lnTo>
                    <a:pt x="2315" y="76"/>
                  </a:lnTo>
                  <a:lnTo>
                    <a:pt x="2391" y="76"/>
                  </a:lnTo>
                  <a:lnTo>
                    <a:pt x="2315" y="76"/>
                  </a:lnTo>
                  <a:lnTo>
                    <a:pt x="2348" y="76"/>
                  </a:lnTo>
                  <a:lnTo>
                    <a:pt x="2389" y="76"/>
                  </a:lnTo>
                  <a:lnTo>
                    <a:pt x="2435" y="73"/>
                  </a:lnTo>
                  <a:lnTo>
                    <a:pt x="2484" y="71"/>
                  </a:lnTo>
                  <a:lnTo>
                    <a:pt x="2508" y="69"/>
                  </a:lnTo>
                  <a:lnTo>
                    <a:pt x="2533" y="67"/>
                  </a:lnTo>
                  <a:lnTo>
                    <a:pt x="2556" y="64"/>
                  </a:lnTo>
                  <a:lnTo>
                    <a:pt x="2579" y="60"/>
                  </a:lnTo>
                  <a:lnTo>
                    <a:pt x="2601" y="56"/>
                  </a:lnTo>
                  <a:lnTo>
                    <a:pt x="2621" y="51"/>
                  </a:lnTo>
                  <a:lnTo>
                    <a:pt x="2638" y="45"/>
                  </a:lnTo>
                  <a:lnTo>
                    <a:pt x="2653" y="37"/>
                  </a:lnTo>
                  <a:lnTo>
                    <a:pt x="2653" y="45"/>
                  </a:lnTo>
                  <a:lnTo>
                    <a:pt x="2652" y="53"/>
                  </a:lnTo>
                  <a:lnTo>
                    <a:pt x="2650" y="59"/>
                  </a:lnTo>
                  <a:lnTo>
                    <a:pt x="2648" y="67"/>
                  </a:lnTo>
                  <a:lnTo>
                    <a:pt x="2641" y="81"/>
                  </a:lnTo>
                  <a:lnTo>
                    <a:pt x="2635" y="95"/>
                  </a:lnTo>
                  <a:lnTo>
                    <a:pt x="2627" y="109"/>
                  </a:lnTo>
                  <a:lnTo>
                    <a:pt x="2622" y="124"/>
                  </a:lnTo>
                  <a:lnTo>
                    <a:pt x="2620" y="130"/>
                  </a:lnTo>
                  <a:lnTo>
                    <a:pt x="2617" y="138"/>
                  </a:lnTo>
                  <a:lnTo>
                    <a:pt x="2616" y="144"/>
                  </a:lnTo>
                  <a:lnTo>
                    <a:pt x="2615" y="152"/>
                  </a:lnTo>
                  <a:lnTo>
                    <a:pt x="2691" y="225"/>
                  </a:lnTo>
                  <a:lnTo>
                    <a:pt x="2661" y="240"/>
                  </a:lnTo>
                  <a:lnTo>
                    <a:pt x="2628" y="260"/>
                  </a:lnTo>
                  <a:lnTo>
                    <a:pt x="2594" y="282"/>
                  </a:lnTo>
                  <a:lnTo>
                    <a:pt x="2558" y="306"/>
                  </a:lnTo>
                  <a:lnTo>
                    <a:pt x="2524" y="331"/>
                  </a:lnTo>
                  <a:lnTo>
                    <a:pt x="2490" y="358"/>
                  </a:lnTo>
                  <a:lnTo>
                    <a:pt x="2473" y="372"/>
                  </a:lnTo>
                  <a:lnTo>
                    <a:pt x="2458" y="387"/>
                  </a:lnTo>
                  <a:lnTo>
                    <a:pt x="2443" y="401"/>
                  </a:lnTo>
                  <a:lnTo>
                    <a:pt x="2429" y="415"/>
                  </a:lnTo>
                  <a:lnTo>
                    <a:pt x="2447" y="397"/>
                  </a:lnTo>
                  <a:lnTo>
                    <a:pt x="2467" y="382"/>
                  </a:lnTo>
                  <a:lnTo>
                    <a:pt x="2488" y="369"/>
                  </a:lnTo>
                  <a:lnTo>
                    <a:pt x="2508" y="357"/>
                  </a:lnTo>
                  <a:lnTo>
                    <a:pt x="2531" y="346"/>
                  </a:lnTo>
                  <a:lnTo>
                    <a:pt x="2555" y="337"/>
                  </a:lnTo>
                  <a:lnTo>
                    <a:pt x="2580" y="329"/>
                  </a:lnTo>
                  <a:lnTo>
                    <a:pt x="2605" y="322"/>
                  </a:lnTo>
                  <a:lnTo>
                    <a:pt x="2632" y="317"/>
                  </a:lnTo>
                  <a:lnTo>
                    <a:pt x="2659" y="312"/>
                  </a:lnTo>
                  <a:lnTo>
                    <a:pt x="2686" y="309"/>
                  </a:lnTo>
                  <a:lnTo>
                    <a:pt x="2714" y="307"/>
                  </a:lnTo>
                  <a:lnTo>
                    <a:pt x="2743" y="306"/>
                  </a:lnTo>
                  <a:lnTo>
                    <a:pt x="2771" y="305"/>
                  </a:lnTo>
                  <a:lnTo>
                    <a:pt x="2801" y="305"/>
                  </a:lnTo>
                  <a:lnTo>
                    <a:pt x="2831" y="306"/>
                  </a:lnTo>
                  <a:lnTo>
                    <a:pt x="2891" y="308"/>
                  </a:lnTo>
                  <a:lnTo>
                    <a:pt x="2951" y="312"/>
                  </a:lnTo>
                  <a:lnTo>
                    <a:pt x="3011" y="318"/>
                  </a:lnTo>
                  <a:lnTo>
                    <a:pt x="3070" y="323"/>
                  </a:lnTo>
                  <a:lnTo>
                    <a:pt x="3129" y="330"/>
                  </a:lnTo>
                  <a:lnTo>
                    <a:pt x="3184" y="334"/>
                  </a:lnTo>
                  <a:lnTo>
                    <a:pt x="3238" y="337"/>
                  </a:lnTo>
                  <a:lnTo>
                    <a:pt x="3289" y="339"/>
                  </a:lnTo>
                  <a:lnTo>
                    <a:pt x="3404" y="449"/>
                  </a:lnTo>
                  <a:lnTo>
                    <a:pt x="3436" y="437"/>
                  </a:lnTo>
                  <a:lnTo>
                    <a:pt x="3470" y="427"/>
                  </a:lnTo>
                  <a:lnTo>
                    <a:pt x="3507" y="419"/>
                  </a:lnTo>
                  <a:lnTo>
                    <a:pt x="3545" y="415"/>
                  </a:lnTo>
                  <a:lnTo>
                    <a:pt x="3586" y="412"/>
                  </a:lnTo>
                  <a:lnTo>
                    <a:pt x="3627" y="411"/>
                  </a:lnTo>
                  <a:lnTo>
                    <a:pt x="3670" y="413"/>
                  </a:lnTo>
                  <a:lnTo>
                    <a:pt x="3714" y="415"/>
                  </a:lnTo>
                  <a:lnTo>
                    <a:pt x="3760" y="419"/>
                  </a:lnTo>
                  <a:lnTo>
                    <a:pt x="3807" y="426"/>
                  </a:lnTo>
                  <a:lnTo>
                    <a:pt x="3854" y="432"/>
                  </a:lnTo>
                  <a:lnTo>
                    <a:pt x="3903" y="441"/>
                  </a:lnTo>
                  <a:lnTo>
                    <a:pt x="3951" y="451"/>
                  </a:lnTo>
                  <a:lnTo>
                    <a:pt x="4001" y="461"/>
                  </a:lnTo>
                  <a:lnTo>
                    <a:pt x="4050" y="472"/>
                  </a:lnTo>
                  <a:lnTo>
                    <a:pt x="4100" y="483"/>
                  </a:lnTo>
                  <a:lnTo>
                    <a:pt x="4201" y="505"/>
                  </a:lnTo>
                  <a:lnTo>
                    <a:pt x="4301" y="529"/>
                  </a:lnTo>
                  <a:lnTo>
                    <a:pt x="4399" y="551"/>
                  </a:lnTo>
                  <a:lnTo>
                    <a:pt x="4494" y="571"/>
                  </a:lnTo>
                  <a:lnTo>
                    <a:pt x="4540" y="580"/>
                  </a:lnTo>
                  <a:lnTo>
                    <a:pt x="4586" y="587"/>
                  </a:lnTo>
                  <a:lnTo>
                    <a:pt x="4629" y="594"/>
                  </a:lnTo>
                  <a:lnTo>
                    <a:pt x="4672" y="598"/>
                  </a:lnTo>
                  <a:lnTo>
                    <a:pt x="4713" y="603"/>
                  </a:lnTo>
                  <a:lnTo>
                    <a:pt x="4753" y="604"/>
                  </a:lnTo>
                  <a:lnTo>
                    <a:pt x="4791" y="604"/>
                  </a:lnTo>
                  <a:lnTo>
                    <a:pt x="4827" y="601"/>
                  </a:lnTo>
                  <a:lnTo>
                    <a:pt x="4841" y="601"/>
                  </a:lnTo>
                  <a:lnTo>
                    <a:pt x="4854" y="599"/>
                  </a:lnTo>
                  <a:lnTo>
                    <a:pt x="4868" y="598"/>
                  </a:lnTo>
                  <a:lnTo>
                    <a:pt x="4882" y="596"/>
                  </a:lnTo>
                  <a:lnTo>
                    <a:pt x="4910" y="592"/>
                  </a:lnTo>
                  <a:lnTo>
                    <a:pt x="4938" y="587"/>
                  </a:lnTo>
                  <a:lnTo>
                    <a:pt x="4952" y="585"/>
                  </a:lnTo>
                  <a:lnTo>
                    <a:pt x="4966" y="585"/>
                  </a:lnTo>
                  <a:lnTo>
                    <a:pt x="4980" y="584"/>
                  </a:lnTo>
                  <a:lnTo>
                    <a:pt x="4995" y="585"/>
                  </a:lnTo>
                  <a:lnTo>
                    <a:pt x="5009" y="587"/>
                  </a:lnTo>
                  <a:lnTo>
                    <a:pt x="5023" y="591"/>
                  </a:lnTo>
                  <a:lnTo>
                    <a:pt x="5037" y="595"/>
                  </a:lnTo>
                  <a:lnTo>
                    <a:pt x="5051" y="601"/>
                  </a:lnTo>
                  <a:lnTo>
                    <a:pt x="5059" y="601"/>
                  </a:lnTo>
                  <a:lnTo>
                    <a:pt x="5065" y="599"/>
                  </a:lnTo>
                  <a:lnTo>
                    <a:pt x="5073" y="598"/>
                  </a:lnTo>
                  <a:lnTo>
                    <a:pt x="5080" y="595"/>
                  </a:lnTo>
                  <a:lnTo>
                    <a:pt x="5094" y="589"/>
                  </a:lnTo>
                  <a:lnTo>
                    <a:pt x="5108" y="582"/>
                  </a:lnTo>
                  <a:lnTo>
                    <a:pt x="5122" y="575"/>
                  </a:lnTo>
                  <a:lnTo>
                    <a:pt x="5135" y="569"/>
                  </a:lnTo>
                  <a:lnTo>
                    <a:pt x="5142" y="567"/>
                  </a:lnTo>
                  <a:lnTo>
                    <a:pt x="5148" y="565"/>
                  </a:lnTo>
                  <a:lnTo>
                    <a:pt x="5155" y="563"/>
                  </a:lnTo>
                  <a:lnTo>
                    <a:pt x="5161" y="563"/>
                  </a:lnTo>
                  <a:lnTo>
                    <a:pt x="5238" y="636"/>
                  </a:lnTo>
                  <a:lnTo>
                    <a:pt x="5259" y="635"/>
                  </a:lnTo>
                  <a:lnTo>
                    <a:pt x="5277" y="634"/>
                  </a:lnTo>
                  <a:lnTo>
                    <a:pt x="5295" y="633"/>
                  </a:lnTo>
                  <a:lnTo>
                    <a:pt x="5311" y="631"/>
                  </a:lnTo>
                  <a:lnTo>
                    <a:pt x="5339" y="627"/>
                  </a:lnTo>
                  <a:lnTo>
                    <a:pt x="5364" y="623"/>
                  </a:lnTo>
                  <a:lnTo>
                    <a:pt x="5376" y="621"/>
                  </a:lnTo>
                  <a:lnTo>
                    <a:pt x="5388" y="621"/>
                  </a:lnTo>
                  <a:lnTo>
                    <a:pt x="5399" y="621"/>
                  </a:lnTo>
                  <a:lnTo>
                    <a:pt x="5411" y="621"/>
                  </a:lnTo>
                  <a:lnTo>
                    <a:pt x="5423" y="623"/>
                  </a:lnTo>
                  <a:lnTo>
                    <a:pt x="5435" y="625"/>
                  </a:lnTo>
                  <a:lnTo>
                    <a:pt x="5448" y="630"/>
                  </a:lnTo>
                  <a:lnTo>
                    <a:pt x="5462" y="636"/>
                  </a:lnTo>
                  <a:lnTo>
                    <a:pt x="5539" y="563"/>
                  </a:lnTo>
                  <a:lnTo>
                    <a:pt x="5462" y="563"/>
                  </a:lnTo>
                  <a:lnTo>
                    <a:pt x="5491" y="564"/>
                  </a:lnTo>
                  <a:lnTo>
                    <a:pt x="5519" y="567"/>
                  </a:lnTo>
                  <a:lnTo>
                    <a:pt x="5547" y="570"/>
                  </a:lnTo>
                  <a:lnTo>
                    <a:pt x="5576" y="574"/>
                  </a:lnTo>
                  <a:lnTo>
                    <a:pt x="5633" y="586"/>
                  </a:lnTo>
                  <a:lnTo>
                    <a:pt x="5689" y="599"/>
                  </a:lnTo>
                  <a:lnTo>
                    <a:pt x="5745" y="613"/>
                  </a:lnTo>
                  <a:lnTo>
                    <a:pt x="5802" y="624"/>
                  </a:lnTo>
                  <a:lnTo>
                    <a:pt x="5830" y="629"/>
                  </a:lnTo>
                  <a:lnTo>
                    <a:pt x="5858" y="633"/>
                  </a:lnTo>
                  <a:lnTo>
                    <a:pt x="5887" y="635"/>
                  </a:lnTo>
                  <a:lnTo>
                    <a:pt x="5915" y="636"/>
                  </a:lnTo>
                  <a:lnTo>
                    <a:pt x="5988" y="712"/>
                  </a:lnTo>
                  <a:lnTo>
                    <a:pt x="6018" y="712"/>
                  </a:lnTo>
                  <a:lnTo>
                    <a:pt x="6050" y="713"/>
                  </a:lnTo>
                  <a:lnTo>
                    <a:pt x="6084" y="714"/>
                  </a:lnTo>
                  <a:lnTo>
                    <a:pt x="6119" y="717"/>
                  </a:lnTo>
                  <a:lnTo>
                    <a:pt x="6136" y="718"/>
                  </a:lnTo>
                  <a:lnTo>
                    <a:pt x="6154" y="721"/>
                  </a:lnTo>
                  <a:lnTo>
                    <a:pt x="6171" y="725"/>
                  </a:lnTo>
                  <a:lnTo>
                    <a:pt x="6188" y="728"/>
                  </a:lnTo>
                  <a:lnTo>
                    <a:pt x="6204" y="732"/>
                  </a:lnTo>
                  <a:lnTo>
                    <a:pt x="6220" y="738"/>
                  </a:lnTo>
                  <a:lnTo>
                    <a:pt x="6236" y="743"/>
                  </a:lnTo>
                  <a:lnTo>
                    <a:pt x="6250" y="750"/>
                  </a:lnTo>
                  <a:lnTo>
                    <a:pt x="6239" y="773"/>
                  </a:lnTo>
                  <a:lnTo>
                    <a:pt x="6233" y="788"/>
                  </a:lnTo>
                  <a:lnTo>
                    <a:pt x="6231" y="798"/>
                  </a:lnTo>
                  <a:lnTo>
                    <a:pt x="6231" y="805"/>
                  </a:lnTo>
                  <a:lnTo>
                    <a:pt x="6231" y="814"/>
                  </a:lnTo>
                  <a:lnTo>
                    <a:pt x="6229" y="824"/>
                  </a:lnTo>
                  <a:lnTo>
                    <a:pt x="6224" y="840"/>
                  </a:lnTo>
                  <a:lnTo>
                    <a:pt x="6213" y="864"/>
                  </a:lnTo>
                  <a:lnTo>
                    <a:pt x="6136" y="788"/>
                  </a:lnTo>
                  <a:lnTo>
                    <a:pt x="5915" y="788"/>
                  </a:lnTo>
                  <a:lnTo>
                    <a:pt x="5914" y="780"/>
                  </a:lnTo>
                  <a:lnTo>
                    <a:pt x="5912" y="772"/>
                  </a:lnTo>
                  <a:lnTo>
                    <a:pt x="5908" y="763"/>
                  </a:lnTo>
                  <a:lnTo>
                    <a:pt x="5903" y="754"/>
                  </a:lnTo>
                  <a:lnTo>
                    <a:pt x="5891" y="736"/>
                  </a:lnTo>
                  <a:lnTo>
                    <a:pt x="5877" y="717"/>
                  </a:lnTo>
                  <a:lnTo>
                    <a:pt x="5851" y="687"/>
                  </a:lnTo>
                  <a:lnTo>
                    <a:pt x="5839" y="673"/>
                  </a:lnTo>
                  <a:lnTo>
                    <a:pt x="5836" y="681"/>
                  </a:lnTo>
                  <a:lnTo>
                    <a:pt x="5834" y="689"/>
                  </a:lnTo>
                  <a:lnTo>
                    <a:pt x="5834" y="697"/>
                  </a:lnTo>
                  <a:lnTo>
                    <a:pt x="5834" y="705"/>
                  </a:lnTo>
                  <a:lnTo>
                    <a:pt x="5836" y="714"/>
                  </a:lnTo>
                  <a:lnTo>
                    <a:pt x="5840" y="723"/>
                  </a:lnTo>
                  <a:lnTo>
                    <a:pt x="5843" y="732"/>
                  </a:lnTo>
                  <a:lnTo>
                    <a:pt x="5848" y="741"/>
                  </a:lnTo>
                  <a:lnTo>
                    <a:pt x="5854" y="751"/>
                  </a:lnTo>
                  <a:lnTo>
                    <a:pt x="5860" y="760"/>
                  </a:lnTo>
                  <a:lnTo>
                    <a:pt x="5867" y="769"/>
                  </a:lnTo>
                  <a:lnTo>
                    <a:pt x="5876" y="778"/>
                  </a:lnTo>
                  <a:lnTo>
                    <a:pt x="5893" y="797"/>
                  </a:lnTo>
                  <a:lnTo>
                    <a:pt x="5913" y="815"/>
                  </a:lnTo>
                  <a:lnTo>
                    <a:pt x="5936" y="832"/>
                  </a:lnTo>
                  <a:lnTo>
                    <a:pt x="5959" y="848"/>
                  </a:lnTo>
                  <a:lnTo>
                    <a:pt x="5983" y="862"/>
                  </a:lnTo>
                  <a:lnTo>
                    <a:pt x="6008" y="874"/>
                  </a:lnTo>
                  <a:lnTo>
                    <a:pt x="6020" y="880"/>
                  </a:lnTo>
                  <a:lnTo>
                    <a:pt x="6032" y="884"/>
                  </a:lnTo>
                  <a:lnTo>
                    <a:pt x="6044" y="888"/>
                  </a:lnTo>
                  <a:lnTo>
                    <a:pt x="6056" y="892"/>
                  </a:lnTo>
                  <a:lnTo>
                    <a:pt x="6068" y="895"/>
                  </a:lnTo>
                  <a:lnTo>
                    <a:pt x="6080" y="897"/>
                  </a:lnTo>
                  <a:lnTo>
                    <a:pt x="6091" y="898"/>
                  </a:lnTo>
                  <a:lnTo>
                    <a:pt x="6101" y="898"/>
                  </a:lnTo>
                  <a:lnTo>
                    <a:pt x="6100" y="906"/>
                  </a:lnTo>
                  <a:lnTo>
                    <a:pt x="6098" y="915"/>
                  </a:lnTo>
                  <a:lnTo>
                    <a:pt x="6095" y="923"/>
                  </a:lnTo>
                  <a:lnTo>
                    <a:pt x="6089" y="932"/>
                  </a:lnTo>
                  <a:lnTo>
                    <a:pt x="6077" y="952"/>
                  </a:lnTo>
                  <a:lnTo>
                    <a:pt x="6063" y="970"/>
                  </a:lnTo>
                  <a:lnTo>
                    <a:pt x="6037" y="1000"/>
                  </a:lnTo>
                  <a:lnTo>
                    <a:pt x="6025" y="1013"/>
                  </a:lnTo>
                  <a:lnTo>
                    <a:pt x="6019" y="1013"/>
                  </a:lnTo>
                  <a:lnTo>
                    <a:pt x="6011" y="1014"/>
                  </a:lnTo>
                  <a:lnTo>
                    <a:pt x="6004" y="1016"/>
                  </a:lnTo>
                  <a:lnTo>
                    <a:pt x="5997" y="1018"/>
                  </a:lnTo>
                  <a:lnTo>
                    <a:pt x="5983" y="1025"/>
                  </a:lnTo>
                  <a:lnTo>
                    <a:pt x="5970" y="1031"/>
                  </a:lnTo>
                  <a:lnTo>
                    <a:pt x="5955" y="1039"/>
                  </a:lnTo>
                  <a:lnTo>
                    <a:pt x="5941" y="1044"/>
                  </a:lnTo>
                  <a:lnTo>
                    <a:pt x="5935" y="1048"/>
                  </a:lnTo>
                  <a:lnTo>
                    <a:pt x="5928" y="1049"/>
                  </a:lnTo>
                  <a:lnTo>
                    <a:pt x="5922" y="1050"/>
                  </a:lnTo>
                  <a:lnTo>
                    <a:pt x="5915" y="1051"/>
                  </a:lnTo>
                  <a:lnTo>
                    <a:pt x="5901" y="1050"/>
                  </a:lnTo>
                  <a:lnTo>
                    <a:pt x="5888" y="1049"/>
                  </a:lnTo>
                  <a:lnTo>
                    <a:pt x="5876" y="1048"/>
                  </a:lnTo>
                  <a:lnTo>
                    <a:pt x="5864" y="1045"/>
                  </a:lnTo>
                  <a:lnTo>
                    <a:pt x="5842" y="1041"/>
                  </a:lnTo>
                  <a:lnTo>
                    <a:pt x="5820" y="1037"/>
                  </a:lnTo>
                  <a:lnTo>
                    <a:pt x="5809" y="1035"/>
                  </a:lnTo>
                  <a:lnTo>
                    <a:pt x="5798" y="1033"/>
                  </a:lnTo>
                  <a:lnTo>
                    <a:pt x="5787" y="1033"/>
                  </a:lnTo>
                  <a:lnTo>
                    <a:pt x="5777" y="1035"/>
                  </a:lnTo>
                  <a:lnTo>
                    <a:pt x="5765" y="1037"/>
                  </a:lnTo>
                  <a:lnTo>
                    <a:pt x="5751" y="1040"/>
                  </a:lnTo>
                  <a:lnTo>
                    <a:pt x="5738" y="1044"/>
                  </a:lnTo>
                  <a:lnTo>
                    <a:pt x="5725" y="1051"/>
                  </a:lnTo>
                  <a:lnTo>
                    <a:pt x="5725" y="1061"/>
                  </a:lnTo>
                  <a:lnTo>
                    <a:pt x="5726" y="1071"/>
                  </a:lnTo>
                  <a:lnTo>
                    <a:pt x="5727" y="1080"/>
                  </a:lnTo>
                  <a:lnTo>
                    <a:pt x="5730" y="1089"/>
                  </a:lnTo>
                  <a:lnTo>
                    <a:pt x="5733" y="1098"/>
                  </a:lnTo>
                  <a:lnTo>
                    <a:pt x="5736" y="1105"/>
                  </a:lnTo>
                  <a:lnTo>
                    <a:pt x="5739" y="1113"/>
                  </a:lnTo>
                  <a:lnTo>
                    <a:pt x="5744" y="1121"/>
                  </a:lnTo>
                  <a:lnTo>
                    <a:pt x="5754" y="1135"/>
                  </a:lnTo>
                  <a:lnTo>
                    <a:pt x="5766" y="1148"/>
                  </a:lnTo>
                  <a:lnTo>
                    <a:pt x="5778" y="1160"/>
                  </a:lnTo>
                  <a:lnTo>
                    <a:pt x="5792" y="1171"/>
                  </a:lnTo>
                  <a:lnTo>
                    <a:pt x="5806" y="1182"/>
                  </a:lnTo>
                  <a:lnTo>
                    <a:pt x="5821" y="1191"/>
                  </a:lnTo>
                  <a:lnTo>
                    <a:pt x="5838" y="1199"/>
                  </a:lnTo>
                  <a:lnTo>
                    <a:pt x="5853" y="1208"/>
                  </a:lnTo>
                  <a:lnTo>
                    <a:pt x="5886" y="1223"/>
                  </a:lnTo>
                  <a:lnTo>
                    <a:pt x="5915" y="1237"/>
                  </a:lnTo>
                  <a:lnTo>
                    <a:pt x="5916" y="1266"/>
                  </a:lnTo>
                  <a:lnTo>
                    <a:pt x="5920" y="1299"/>
                  </a:lnTo>
                  <a:lnTo>
                    <a:pt x="5926" y="1332"/>
                  </a:lnTo>
                  <a:lnTo>
                    <a:pt x="5932" y="1367"/>
                  </a:lnTo>
                  <a:lnTo>
                    <a:pt x="5939" y="1402"/>
                  </a:lnTo>
                  <a:lnTo>
                    <a:pt x="5944" y="1437"/>
                  </a:lnTo>
                  <a:lnTo>
                    <a:pt x="5947" y="1453"/>
                  </a:lnTo>
                  <a:lnTo>
                    <a:pt x="5948" y="1470"/>
                  </a:lnTo>
                  <a:lnTo>
                    <a:pt x="5949" y="1485"/>
                  </a:lnTo>
                  <a:lnTo>
                    <a:pt x="5950" y="1500"/>
                  </a:lnTo>
                  <a:lnTo>
                    <a:pt x="5939" y="1489"/>
                  </a:lnTo>
                  <a:lnTo>
                    <a:pt x="5928" y="1480"/>
                  </a:lnTo>
                  <a:lnTo>
                    <a:pt x="5916" y="1470"/>
                  </a:lnTo>
                  <a:lnTo>
                    <a:pt x="5905" y="1460"/>
                  </a:lnTo>
                  <a:lnTo>
                    <a:pt x="5880" y="1443"/>
                  </a:lnTo>
                  <a:lnTo>
                    <a:pt x="5854" y="1426"/>
                  </a:lnTo>
                  <a:lnTo>
                    <a:pt x="5828" y="1411"/>
                  </a:lnTo>
                  <a:lnTo>
                    <a:pt x="5800" y="1396"/>
                  </a:lnTo>
                  <a:lnTo>
                    <a:pt x="5772" y="1381"/>
                  </a:lnTo>
                  <a:lnTo>
                    <a:pt x="5744" y="1367"/>
                  </a:lnTo>
                  <a:lnTo>
                    <a:pt x="5715" y="1353"/>
                  </a:lnTo>
                  <a:lnTo>
                    <a:pt x="5688" y="1339"/>
                  </a:lnTo>
                  <a:lnTo>
                    <a:pt x="5661" y="1325"/>
                  </a:lnTo>
                  <a:lnTo>
                    <a:pt x="5634" y="1309"/>
                  </a:lnTo>
                  <a:lnTo>
                    <a:pt x="5607" y="1293"/>
                  </a:lnTo>
                  <a:lnTo>
                    <a:pt x="5583" y="1276"/>
                  </a:lnTo>
                  <a:lnTo>
                    <a:pt x="5571" y="1267"/>
                  </a:lnTo>
                  <a:lnTo>
                    <a:pt x="5561" y="1257"/>
                  </a:lnTo>
                  <a:lnTo>
                    <a:pt x="5549" y="1247"/>
                  </a:lnTo>
                  <a:lnTo>
                    <a:pt x="5539" y="1237"/>
                  </a:lnTo>
                  <a:lnTo>
                    <a:pt x="5539" y="1230"/>
                  </a:lnTo>
                  <a:lnTo>
                    <a:pt x="5540" y="1223"/>
                  </a:lnTo>
                  <a:lnTo>
                    <a:pt x="5542" y="1216"/>
                  </a:lnTo>
                  <a:lnTo>
                    <a:pt x="5544" y="1209"/>
                  </a:lnTo>
                  <a:lnTo>
                    <a:pt x="5551" y="1195"/>
                  </a:lnTo>
                  <a:lnTo>
                    <a:pt x="5557" y="1181"/>
                  </a:lnTo>
                  <a:lnTo>
                    <a:pt x="5565" y="1165"/>
                  </a:lnTo>
                  <a:lnTo>
                    <a:pt x="5570" y="1151"/>
                  </a:lnTo>
                  <a:lnTo>
                    <a:pt x="5573" y="1145"/>
                  </a:lnTo>
                  <a:lnTo>
                    <a:pt x="5575" y="1137"/>
                  </a:lnTo>
                  <a:lnTo>
                    <a:pt x="5576" y="1131"/>
                  </a:lnTo>
                  <a:lnTo>
                    <a:pt x="5577" y="1123"/>
                  </a:lnTo>
                  <a:lnTo>
                    <a:pt x="5576" y="1115"/>
                  </a:lnTo>
                  <a:lnTo>
                    <a:pt x="5574" y="1105"/>
                  </a:lnTo>
                  <a:lnTo>
                    <a:pt x="5569" y="1095"/>
                  </a:lnTo>
                  <a:lnTo>
                    <a:pt x="5565" y="1083"/>
                  </a:lnTo>
                  <a:lnTo>
                    <a:pt x="5553" y="1055"/>
                  </a:lnTo>
                  <a:lnTo>
                    <a:pt x="5539" y="1025"/>
                  </a:lnTo>
                  <a:lnTo>
                    <a:pt x="5525" y="993"/>
                  </a:lnTo>
                  <a:lnTo>
                    <a:pt x="5513" y="960"/>
                  </a:lnTo>
                  <a:lnTo>
                    <a:pt x="5507" y="944"/>
                  </a:lnTo>
                  <a:lnTo>
                    <a:pt x="5504" y="929"/>
                  </a:lnTo>
                  <a:lnTo>
                    <a:pt x="5502" y="913"/>
                  </a:lnTo>
                  <a:lnTo>
                    <a:pt x="5501" y="898"/>
                  </a:lnTo>
                  <a:lnTo>
                    <a:pt x="5488" y="905"/>
                  </a:lnTo>
                  <a:lnTo>
                    <a:pt x="5477" y="909"/>
                  </a:lnTo>
                  <a:lnTo>
                    <a:pt x="5467" y="912"/>
                  </a:lnTo>
                  <a:lnTo>
                    <a:pt x="5457" y="915"/>
                  </a:lnTo>
                  <a:lnTo>
                    <a:pt x="5449" y="916"/>
                  </a:lnTo>
                  <a:lnTo>
                    <a:pt x="5442" y="916"/>
                  </a:lnTo>
                  <a:lnTo>
                    <a:pt x="5434" y="915"/>
                  </a:lnTo>
                  <a:lnTo>
                    <a:pt x="5428" y="912"/>
                  </a:lnTo>
                  <a:lnTo>
                    <a:pt x="5413" y="909"/>
                  </a:lnTo>
                  <a:lnTo>
                    <a:pt x="5397" y="904"/>
                  </a:lnTo>
                  <a:lnTo>
                    <a:pt x="5387" y="901"/>
                  </a:lnTo>
                  <a:lnTo>
                    <a:pt x="5377" y="900"/>
                  </a:lnTo>
                  <a:lnTo>
                    <a:pt x="5365" y="899"/>
                  </a:lnTo>
                  <a:lnTo>
                    <a:pt x="5352" y="898"/>
                  </a:lnTo>
                  <a:lnTo>
                    <a:pt x="5336" y="929"/>
                  </a:lnTo>
                  <a:lnTo>
                    <a:pt x="5317" y="961"/>
                  </a:lnTo>
                  <a:lnTo>
                    <a:pt x="5296" y="995"/>
                  </a:lnTo>
                  <a:lnTo>
                    <a:pt x="5272" y="1030"/>
                  </a:lnTo>
                  <a:lnTo>
                    <a:pt x="5245" y="1065"/>
                  </a:lnTo>
                  <a:lnTo>
                    <a:pt x="5218" y="1099"/>
                  </a:lnTo>
                  <a:lnTo>
                    <a:pt x="5190" y="1132"/>
                  </a:lnTo>
                  <a:lnTo>
                    <a:pt x="5161" y="1161"/>
                  </a:lnTo>
                  <a:lnTo>
                    <a:pt x="5142" y="1161"/>
                  </a:lnTo>
                  <a:lnTo>
                    <a:pt x="5123" y="1160"/>
                  </a:lnTo>
                  <a:lnTo>
                    <a:pt x="5107" y="1157"/>
                  </a:lnTo>
                  <a:lnTo>
                    <a:pt x="5092" y="1155"/>
                  </a:lnTo>
                  <a:lnTo>
                    <a:pt x="5079" y="1150"/>
                  </a:lnTo>
                  <a:lnTo>
                    <a:pt x="5067" y="1146"/>
                  </a:lnTo>
                  <a:lnTo>
                    <a:pt x="5056" y="1139"/>
                  </a:lnTo>
                  <a:lnTo>
                    <a:pt x="5046" y="1133"/>
                  </a:lnTo>
                  <a:lnTo>
                    <a:pt x="5038" y="1126"/>
                  </a:lnTo>
                  <a:lnTo>
                    <a:pt x="5032" y="1117"/>
                  </a:lnTo>
                  <a:lnTo>
                    <a:pt x="5025" y="1109"/>
                  </a:lnTo>
                  <a:lnTo>
                    <a:pt x="5021" y="1099"/>
                  </a:lnTo>
                  <a:lnTo>
                    <a:pt x="5018" y="1088"/>
                  </a:lnTo>
                  <a:lnTo>
                    <a:pt x="5015" y="1076"/>
                  </a:lnTo>
                  <a:lnTo>
                    <a:pt x="5014" y="1064"/>
                  </a:lnTo>
                  <a:lnTo>
                    <a:pt x="5013" y="1051"/>
                  </a:lnTo>
                  <a:lnTo>
                    <a:pt x="4941" y="1123"/>
                  </a:lnTo>
                  <a:lnTo>
                    <a:pt x="4865" y="1051"/>
                  </a:lnTo>
                  <a:lnTo>
                    <a:pt x="4847" y="1067"/>
                  </a:lnTo>
                  <a:lnTo>
                    <a:pt x="4824" y="1089"/>
                  </a:lnTo>
                  <a:lnTo>
                    <a:pt x="4799" y="1116"/>
                  </a:lnTo>
                  <a:lnTo>
                    <a:pt x="4774" y="1147"/>
                  </a:lnTo>
                  <a:lnTo>
                    <a:pt x="4762" y="1163"/>
                  </a:lnTo>
                  <a:lnTo>
                    <a:pt x="4750" y="1179"/>
                  </a:lnTo>
                  <a:lnTo>
                    <a:pt x="4741" y="1195"/>
                  </a:lnTo>
                  <a:lnTo>
                    <a:pt x="4731" y="1211"/>
                  </a:lnTo>
                  <a:lnTo>
                    <a:pt x="4723" y="1228"/>
                  </a:lnTo>
                  <a:lnTo>
                    <a:pt x="4718" y="1243"/>
                  </a:lnTo>
                  <a:lnTo>
                    <a:pt x="4715" y="1251"/>
                  </a:lnTo>
                  <a:lnTo>
                    <a:pt x="4714" y="1258"/>
                  </a:lnTo>
                  <a:lnTo>
                    <a:pt x="4713" y="1265"/>
                  </a:lnTo>
                  <a:lnTo>
                    <a:pt x="4713" y="1272"/>
                  </a:lnTo>
                  <a:lnTo>
                    <a:pt x="4720" y="1272"/>
                  </a:lnTo>
                  <a:lnTo>
                    <a:pt x="4729" y="1276"/>
                  </a:lnTo>
                  <a:lnTo>
                    <a:pt x="4737" y="1279"/>
                  </a:lnTo>
                  <a:lnTo>
                    <a:pt x="4747" y="1283"/>
                  </a:lnTo>
                  <a:lnTo>
                    <a:pt x="4768" y="1296"/>
                  </a:lnTo>
                  <a:lnTo>
                    <a:pt x="4789" y="1309"/>
                  </a:lnTo>
                  <a:lnTo>
                    <a:pt x="4810" y="1324"/>
                  </a:lnTo>
                  <a:lnTo>
                    <a:pt x="4830" y="1336"/>
                  </a:lnTo>
                  <a:lnTo>
                    <a:pt x="4840" y="1341"/>
                  </a:lnTo>
                  <a:lnTo>
                    <a:pt x="4848" y="1344"/>
                  </a:lnTo>
                  <a:lnTo>
                    <a:pt x="4857" y="1347"/>
                  </a:lnTo>
                  <a:lnTo>
                    <a:pt x="4865" y="1348"/>
                  </a:lnTo>
                  <a:lnTo>
                    <a:pt x="4900" y="1309"/>
                  </a:lnTo>
                  <a:lnTo>
                    <a:pt x="4906" y="1311"/>
                  </a:lnTo>
                  <a:lnTo>
                    <a:pt x="4914" y="1312"/>
                  </a:lnTo>
                  <a:lnTo>
                    <a:pt x="4922" y="1313"/>
                  </a:lnTo>
                  <a:lnTo>
                    <a:pt x="4929" y="1315"/>
                  </a:lnTo>
                  <a:lnTo>
                    <a:pt x="4946" y="1320"/>
                  </a:lnTo>
                  <a:lnTo>
                    <a:pt x="4962" y="1328"/>
                  </a:lnTo>
                  <a:lnTo>
                    <a:pt x="4978" y="1338"/>
                  </a:lnTo>
                  <a:lnTo>
                    <a:pt x="4995" y="1348"/>
                  </a:lnTo>
                  <a:lnTo>
                    <a:pt x="5011" y="1360"/>
                  </a:lnTo>
                  <a:lnTo>
                    <a:pt x="5027" y="1372"/>
                  </a:lnTo>
                  <a:lnTo>
                    <a:pt x="5059" y="1397"/>
                  </a:lnTo>
                  <a:lnTo>
                    <a:pt x="5086" y="1422"/>
                  </a:lnTo>
                  <a:lnTo>
                    <a:pt x="5110" y="1445"/>
                  </a:lnTo>
                  <a:lnTo>
                    <a:pt x="5128" y="1462"/>
                  </a:lnTo>
                  <a:lnTo>
                    <a:pt x="5128" y="1611"/>
                  </a:lnTo>
                  <a:lnTo>
                    <a:pt x="5142" y="1625"/>
                  </a:lnTo>
                  <a:lnTo>
                    <a:pt x="5159" y="1639"/>
                  </a:lnTo>
                  <a:lnTo>
                    <a:pt x="5180" y="1653"/>
                  </a:lnTo>
                  <a:lnTo>
                    <a:pt x="5201" y="1667"/>
                  </a:lnTo>
                  <a:lnTo>
                    <a:pt x="5221" y="1681"/>
                  </a:lnTo>
                  <a:lnTo>
                    <a:pt x="5241" y="1696"/>
                  </a:lnTo>
                  <a:lnTo>
                    <a:pt x="5260" y="1710"/>
                  </a:lnTo>
                  <a:lnTo>
                    <a:pt x="5276" y="1725"/>
                  </a:lnTo>
                  <a:lnTo>
                    <a:pt x="5275" y="1732"/>
                  </a:lnTo>
                  <a:lnTo>
                    <a:pt x="5273" y="1741"/>
                  </a:lnTo>
                  <a:lnTo>
                    <a:pt x="5269" y="1751"/>
                  </a:lnTo>
                  <a:lnTo>
                    <a:pt x="5264" y="1763"/>
                  </a:lnTo>
                  <a:lnTo>
                    <a:pt x="5252" y="1788"/>
                  </a:lnTo>
                  <a:lnTo>
                    <a:pt x="5238" y="1817"/>
                  </a:lnTo>
                  <a:lnTo>
                    <a:pt x="5224" y="1845"/>
                  </a:lnTo>
                  <a:lnTo>
                    <a:pt x="5212" y="1871"/>
                  </a:lnTo>
                  <a:lnTo>
                    <a:pt x="5207" y="1883"/>
                  </a:lnTo>
                  <a:lnTo>
                    <a:pt x="5203" y="1894"/>
                  </a:lnTo>
                  <a:lnTo>
                    <a:pt x="5201" y="1903"/>
                  </a:lnTo>
                  <a:lnTo>
                    <a:pt x="5200" y="1912"/>
                  </a:lnTo>
                  <a:lnTo>
                    <a:pt x="5167" y="1906"/>
                  </a:lnTo>
                  <a:lnTo>
                    <a:pt x="5130" y="1902"/>
                  </a:lnTo>
                  <a:lnTo>
                    <a:pt x="5122" y="1902"/>
                  </a:lnTo>
                  <a:lnTo>
                    <a:pt x="5115" y="1903"/>
                  </a:lnTo>
                  <a:lnTo>
                    <a:pt x="5107" y="1905"/>
                  </a:lnTo>
                  <a:lnTo>
                    <a:pt x="5101" y="1909"/>
                  </a:lnTo>
                  <a:lnTo>
                    <a:pt x="5096" y="1916"/>
                  </a:lnTo>
                  <a:lnTo>
                    <a:pt x="5093" y="1924"/>
                  </a:lnTo>
                  <a:lnTo>
                    <a:pt x="5091" y="1933"/>
                  </a:lnTo>
                  <a:lnTo>
                    <a:pt x="5089" y="1945"/>
                  </a:lnTo>
                  <a:lnTo>
                    <a:pt x="5089" y="2022"/>
                  </a:lnTo>
                  <a:lnTo>
                    <a:pt x="5089" y="2033"/>
                  </a:lnTo>
                  <a:lnTo>
                    <a:pt x="5092" y="2044"/>
                  </a:lnTo>
                  <a:lnTo>
                    <a:pt x="5094" y="2055"/>
                  </a:lnTo>
                  <a:lnTo>
                    <a:pt x="5097" y="2067"/>
                  </a:lnTo>
                  <a:lnTo>
                    <a:pt x="5101" y="2077"/>
                  </a:lnTo>
                  <a:lnTo>
                    <a:pt x="5107" y="2089"/>
                  </a:lnTo>
                  <a:lnTo>
                    <a:pt x="5112" y="2100"/>
                  </a:lnTo>
                  <a:lnTo>
                    <a:pt x="5119" y="2112"/>
                  </a:lnTo>
                  <a:lnTo>
                    <a:pt x="5133" y="2136"/>
                  </a:lnTo>
                  <a:lnTo>
                    <a:pt x="5148" y="2160"/>
                  </a:lnTo>
                  <a:lnTo>
                    <a:pt x="5165" y="2185"/>
                  </a:lnTo>
                  <a:lnTo>
                    <a:pt x="5182" y="2209"/>
                  </a:lnTo>
                  <a:lnTo>
                    <a:pt x="5200" y="2235"/>
                  </a:lnTo>
                  <a:lnTo>
                    <a:pt x="5217" y="2259"/>
                  </a:lnTo>
                  <a:lnTo>
                    <a:pt x="5232" y="2283"/>
                  </a:lnTo>
                  <a:lnTo>
                    <a:pt x="5247" y="2307"/>
                  </a:lnTo>
                  <a:lnTo>
                    <a:pt x="5253" y="2317"/>
                  </a:lnTo>
                  <a:lnTo>
                    <a:pt x="5259" y="2329"/>
                  </a:lnTo>
                  <a:lnTo>
                    <a:pt x="5264" y="2340"/>
                  </a:lnTo>
                  <a:lnTo>
                    <a:pt x="5268" y="2352"/>
                  </a:lnTo>
                  <a:lnTo>
                    <a:pt x="5272" y="2363"/>
                  </a:lnTo>
                  <a:lnTo>
                    <a:pt x="5274" y="2374"/>
                  </a:lnTo>
                  <a:lnTo>
                    <a:pt x="5275" y="2385"/>
                  </a:lnTo>
                  <a:lnTo>
                    <a:pt x="5276" y="2395"/>
                  </a:lnTo>
                  <a:lnTo>
                    <a:pt x="5256" y="2395"/>
                  </a:lnTo>
                  <a:lnTo>
                    <a:pt x="5240" y="2394"/>
                  </a:lnTo>
                  <a:lnTo>
                    <a:pt x="5226" y="2392"/>
                  </a:lnTo>
                  <a:lnTo>
                    <a:pt x="5215" y="2388"/>
                  </a:lnTo>
                  <a:lnTo>
                    <a:pt x="5206" y="2385"/>
                  </a:lnTo>
                  <a:lnTo>
                    <a:pt x="5200" y="2380"/>
                  </a:lnTo>
                  <a:lnTo>
                    <a:pt x="5194" y="2374"/>
                  </a:lnTo>
                  <a:lnTo>
                    <a:pt x="5191" y="2369"/>
                  </a:lnTo>
                  <a:lnTo>
                    <a:pt x="5184" y="2353"/>
                  </a:lnTo>
                  <a:lnTo>
                    <a:pt x="5180" y="2334"/>
                  </a:lnTo>
                  <a:lnTo>
                    <a:pt x="5177" y="2323"/>
                  </a:lnTo>
                  <a:lnTo>
                    <a:pt x="5173" y="2311"/>
                  </a:lnTo>
                  <a:lnTo>
                    <a:pt x="5168" y="2298"/>
                  </a:lnTo>
                  <a:lnTo>
                    <a:pt x="5161" y="2285"/>
                  </a:lnTo>
                  <a:lnTo>
                    <a:pt x="5128" y="2247"/>
                  </a:lnTo>
                  <a:lnTo>
                    <a:pt x="5107" y="2239"/>
                  </a:lnTo>
                  <a:lnTo>
                    <a:pt x="5086" y="2229"/>
                  </a:lnTo>
                  <a:lnTo>
                    <a:pt x="5068" y="2218"/>
                  </a:lnTo>
                  <a:lnTo>
                    <a:pt x="5049" y="2206"/>
                  </a:lnTo>
                  <a:lnTo>
                    <a:pt x="5032" y="2193"/>
                  </a:lnTo>
                  <a:lnTo>
                    <a:pt x="5014" y="2179"/>
                  </a:lnTo>
                  <a:lnTo>
                    <a:pt x="4998" y="2164"/>
                  </a:lnTo>
                  <a:lnTo>
                    <a:pt x="4982" y="2148"/>
                  </a:lnTo>
                  <a:lnTo>
                    <a:pt x="4951" y="2117"/>
                  </a:lnTo>
                  <a:lnTo>
                    <a:pt x="4922" y="2084"/>
                  </a:lnTo>
                  <a:lnTo>
                    <a:pt x="4893" y="2051"/>
                  </a:lnTo>
                  <a:lnTo>
                    <a:pt x="4865" y="2022"/>
                  </a:lnTo>
                  <a:lnTo>
                    <a:pt x="4834" y="2036"/>
                  </a:lnTo>
                  <a:lnTo>
                    <a:pt x="4802" y="2051"/>
                  </a:lnTo>
                  <a:lnTo>
                    <a:pt x="4767" y="2067"/>
                  </a:lnTo>
                  <a:lnTo>
                    <a:pt x="4732" y="2084"/>
                  </a:lnTo>
                  <a:lnTo>
                    <a:pt x="4714" y="2093"/>
                  </a:lnTo>
                  <a:lnTo>
                    <a:pt x="4696" y="2103"/>
                  </a:lnTo>
                  <a:lnTo>
                    <a:pt x="4678" y="2112"/>
                  </a:lnTo>
                  <a:lnTo>
                    <a:pt x="4662" y="2123"/>
                  </a:lnTo>
                  <a:lnTo>
                    <a:pt x="4645" y="2135"/>
                  </a:lnTo>
                  <a:lnTo>
                    <a:pt x="4629" y="2147"/>
                  </a:lnTo>
                  <a:lnTo>
                    <a:pt x="4613" y="2160"/>
                  </a:lnTo>
                  <a:lnTo>
                    <a:pt x="4599" y="2173"/>
                  </a:lnTo>
                  <a:lnTo>
                    <a:pt x="4613" y="2175"/>
                  </a:lnTo>
                  <a:lnTo>
                    <a:pt x="4627" y="2176"/>
                  </a:lnTo>
                  <a:lnTo>
                    <a:pt x="4641" y="2177"/>
                  </a:lnTo>
                  <a:lnTo>
                    <a:pt x="4655" y="2179"/>
                  </a:lnTo>
                  <a:lnTo>
                    <a:pt x="4683" y="2184"/>
                  </a:lnTo>
                  <a:lnTo>
                    <a:pt x="4708" y="2191"/>
                  </a:lnTo>
                  <a:lnTo>
                    <a:pt x="4732" y="2197"/>
                  </a:lnTo>
                  <a:lnTo>
                    <a:pt x="4754" y="2203"/>
                  </a:lnTo>
                  <a:lnTo>
                    <a:pt x="4773" y="2207"/>
                  </a:lnTo>
                  <a:lnTo>
                    <a:pt x="4789" y="2208"/>
                  </a:lnTo>
                  <a:lnTo>
                    <a:pt x="4786" y="2219"/>
                  </a:lnTo>
                  <a:lnTo>
                    <a:pt x="4785" y="2230"/>
                  </a:lnTo>
                  <a:lnTo>
                    <a:pt x="4785" y="2241"/>
                  </a:lnTo>
                  <a:lnTo>
                    <a:pt x="4787" y="2251"/>
                  </a:lnTo>
                  <a:lnTo>
                    <a:pt x="4791" y="2262"/>
                  </a:lnTo>
                  <a:lnTo>
                    <a:pt x="4795" y="2273"/>
                  </a:lnTo>
                  <a:lnTo>
                    <a:pt x="4801" y="2284"/>
                  </a:lnTo>
                  <a:lnTo>
                    <a:pt x="4808" y="2295"/>
                  </a:lnTo>
                  <a:lnTo>
                    <a:pt x="4824" y="2316"/>
                  </a:lnTo>
                  <a:lnTo>
                    <a:pt x="4843" y="2338"/>
                  </a:lnTo>
                  <a:lnTo>
                    <a:pt x="4864" y="2361"/>
                  </a:lnTo>
                  <a:lnTo>
                    <a:pt x="4887" y="2383"/>
                  </a:lnTo>
                  <a:lnTo>
                    <a:pt x="4910" y="2407"/>
                  </a:lnTo>
                  <a:lnTo>
                    <a:pt x="4932" y="2430"/>
                  </a:lnTo>
                  <a:lnTo>
                    <a:pt x="4953" y="2454"/>
                  </a:lnTo>
                  <a:lnTo>
                    <a:pt x="4973" y="2478"/>
                  </a:lnTo>
                  <a:lnTo>
                    <a:pt x="4982" y="2491"/>
                  </a:lnTo>
                  <a:lnTo>
                    <a:pt x="4989" y="2503"/>
                  </a:lnTo>
                  <a:lnTo>
                    <a:pt x="4996" y="2516"/>
                  </a:lnTo>
                  <a:lnTo>
                    <a:pt x="5002" y="2529"/>
                  </a:lnTo>
                  <a:lnTo>
                    <a:pt x="5007" y="2542"/>
                  </a:lnTo>
                  <a:lnTo>
                    <a:pt x="5010" y="2555"/>
                  </a:lnTo>
                  <a:lnTo>
                    <a:pt x="5012" y="2568"/>
                  </a:lnTo>
                  <a:lnTo>
                    <a:pt x="5013" y="2581"/>
                  </a:lnTo>
                  <a:lnTo>
                    <a:pt x="5021" y="2583"/>
                  </a:lnTo>
                  <a:lnTo>
                    <a:pt x="5030" y="2585"/>
                  </a:lnTo>
                  <a:lnTo>
                    <a:pt x="5038" y="2589"/>
                  </a:lnTo>
                  <a:lnTo>
                    <a:pt x="5047" y="2593"/>
                  </a:lnTo>
                  <a:lnTo>
                    <a:pt x="5067" y="2605"/>
                  </a:lnTo>
                  <a:lnTo>
                    <a:pt x="5084" y="2620"/>
                  </a:lnTo>
                  <a:lnTo>
                    <a:pt x="5115" y="2646"/>
                  </a:lnTo>
                  <a:lnTo>
                    <a:pt x="5128" y="2658"/>
                  </a:lnTo>
                  <a:lnTo>
                    <a:pt x="5125" y="2674"/>
                  </a:lnTo>
                  <a:lnTo>
                    <a:pt x="5121" y="2693"/>
                  </a:lnTo>
                  <a:lnTo>
                    <a:pt x="5116" y="2715"/>
                  </a:lnTo>
                  <a:lnTo>
                    <a:pt x="5108" y="2739"/>
                  </a:lnTo>
                  <a:lnTo>
                    <a:pt x="5101" y="2765"/>
                  </a:lnTo>
                  <a:lnTo>
                    <a:pt x="5095" y="2791"/>
                  </a:lnTo>
                  <a:lnTo>
                    <a:pt x="5093" y="2805"/>
                  </a:lnTo>
                  <a:lnTo>
                    <a:pt x="5091" y="2819"/>
                  </a:lnTo>
                  <a:lnTo>
                    <a:pt x="5089" y="2833"/>
                  </a:lnTo>
                  <a:lnTo>
                    <a:pt x="5089" y="2848"/>
                  </a:lnTo>
                  <a:lnTo>
                    <a:pt x="5013" y="2921"/>
                  </a:lnTo>
                  <a:lnTo>
                    <a:pt x="4865" y="2921"/>
                  </a:lnTo>
                  <a:lnTo>
                    <a:pt x="4852" y="2934"/>
                  </a:lnTo>
                  <a:lnTo>
                    <a:pt x="4840" y="2944"/>
                  </a:lnTo>
                  <a:lnTo>
                    <a:pt x="4829" y="2952"/>
                  </a:lnTo>
                  <a:lnTo>
                    <a:pt x="4820" y="2959"/>
                  </a:lnTo>
                  <a:lnTo>
                    <a:pt x="4811" y="2963"/>
                  </a:lnTo>
                  <a:lnTo>
                    <a:pt x="4804" y="2965"/>
                  </a:lnTo>
                  <a:lnTo>
                    <a:pt x="4796" y="2968"/>
                  </a:lnTo>
                  <a:lnTo>
                    <a:pt x="4789" y="2968"/>
                  </a:lnTo>
                  <a:lnTo>
                    <a:pt x="4758" y="2963"/>
                  </a:lnTo>
                  <a:lnTo>
                    <a:pt x="4713" y="2959"/>
                  </a:lnTo>
                  <a:lnTo>
                    <a:pt x="4789" y="2883"/>
                  </a:lnTo>
                  <a:lnTo>
                    <a:pt x="4766" y="2893"/>
                  </a:lnTo>
                  <a:lnTo>
                    <a:pt x="4749" y="2900"/>
                  </a:lnTo>
                  <a:lnTo>
                    <a:pt x="4739" y="2903"/>
                  </a:lnTo>
                  <a:lnTo>
                    <a:pt x="4732" y="2907"/>
                  </a:lnTo>
                  <a:lnTo>
                    <a:pt x="4724" y="2911"/>
                  </a:lnTo>
                  <a:lnTo>
                    <a:pt x="4714" y="2920"/>
                  </a:lnTo>
                  <a:lnTo>
                    <a:pt x="4698" y="2935"/>
                  </a:lnTo>
                  <a:lnTo>
                    <a:pt x="4675" y="2959"/>
                  </a:lnTo>
                  <a:lnTo>
                    <a:pt x="4661" y="2951"/>
                  </a:lnTo>
                  <a:lnTo>
                    <a:pt x="4647" y="2946"/>
                  </a:lnTo>
                  <a:lnTo>
                    <a:pt x="4633" y="2941"/>
                  </a:lnTo>
                  <a:lnTo>
                    <a:pt x="4618" y="2937"/>
                  </a:lnTo>
                  <a:lnTo>
                    <a:pt x="4604" y="2934"/>
                  </a:lnTo>
                  <a:lnTo>
                    <a:pt x="4590" y="2932"/>
                  </a:lnTo>
                  <a:lnTo>
                    <a:pt x="4577" y="2931"/>
                  </a:lnTo>
                  <a:lnTo>
                    <a:pt x="4563" y="2929"/>
                  </a:lnTo>
                  <a:lnTo>
                    <a:pt x="4549" y="2931"/>
                  </a:lnTo>
                  <a:lnTo>
                    <a:pt x="4536" y="2932"/>
                  </a:lnTo>
                  <a:lnTo>
                    <a:pt x="4521" y="2934"/>
                  </a:lnTo>
                  <a:lnTo>
                    <a:pt x="4508" y="2937"/>
                  </a:lnTo>
                  <a:lnTo>
                    <a:pt x="4494" y="2941"/>
                  </a:lnTo>
                  <a:lnTo>
                    <a:pt x="4481" y="2946"/>
                  </a:lnTo>
                  <a:lnTo>
                    <a:pt x="4467" y="2951"/>
                  </a:lnTo>
                  <a:lnTo>
                    <a:pt x="4454" y="2959"/>
                  </a:lnTo>
                  <a:lnTo>
                    <a:pt x="4454" y="2965"/>
                  </a:lnTo>
                  <a:lnTo>
                    <a:pt x="4455" y="2973"/>
                  </a:lnTo>
                  <a:lnTo>
                    <a:pt x="4456" y="2981"/>
                  </a:lnTo>
                  <a:lnTo>
                    <a:pt x="4458" y="2988"/>
                  </a:lnTo>
                  <a:lnTo>
                    <a:pt x="4464" y="3004"/>
                  </a:lnTo>
                  <a:lnTo>
                    <a:pt x="4471" y="3020"/>
                  </a:lnTo>
                  <a:lnTo>
                    <a:pt x="4480" y="3036"/>
                  </a:lnTo>
                  <a:lnTo>
                    <a:pt x="4491" y="3053"/>
                  </a:lnTo>
                  <a:lnTo>
                    <a:pt x="4502" y="3069"/>
                  </a:lnTo>
                  <a:lnTo>
                    <a:pt x="4514" y="3085"/>
                  </a:lnTo>
                  <a:lnTo>
                    <a:pt x="4538" y="3115"/>
                  </a:lnTo>
                  <a:lnTo>
                    <a:pt x="4562" y="3142"/>
                  </a:lnTo>
                  <a:lnTo>
                    <a:pt x="4582" y="3166"/>
                  </a:lnTo>
                  <a:lnTo>
                    <a:pt x="4599" y="3184"/>
                  </a:lnTo>
                  <a:lnTo>
                    <a:pt x="4599" y="3190"/>
                  </a:lnTo>
                  <a:lnTo>
                    <a:pt x="4598" y="3198"/>
                  </a:lnTo>
                  <a:lnTo>
                    <a:pt x="4595" y="3204"/>
                  </a:lnTo>
                  <a:lnTo>
                    <a:pt x="4593" y="3212"/>
                  </a:lnTo>
                  <a:lnTo>
                    <a:pt x="4588" y="3226"/>
                  </a:lnTo>
                  <a:lnTo>
                    <a:pt x="4581" y="3240"/>
                  </a:lnTo>
                  <a:lnTo>
                    <a:pt x="4575" y="3255"/>
                  </a:lnTo>
                  <a:lnTo>
                    <a:pt x="4569" y="3269"/>
                  </a:lnTo>
                  <a:lnTo>
                    <a:pt x="4567" y="3275"/>
                  </a:lnTo>
                  <a:lnTo>
                    <a:pt x="4566" y="3283"/>
                  </a:lnTo>
                  <a:lnTo>
                    <a:pt x="4565" y="3291"/>
                  </a:lnTo>
                  <a:lnTo>
                    <a:pt x="4564" y="3297"/>
                  </a:lnTo>
                  <a:lnTo>
                    <a:pt x="4579" y="3312"/>
                  </a:lnTo>
                  <a:lnTo>
                    <a:pt x="4595" y="3330"/>
                  </a:lnTo>
                  <a:lnTo>
                    <a:pt x="4614" y="3352"/>
                  </a:lnTo>
                  <a:lnTo>
                    <a:pt x="4633" y="3375"/>
                  </a:lnTo>
                  <a:lnTo>
                    <a:pt x="4641" y="3388"/>
                  </a:lnTo>
                  <a:lnTo>
                    <a:pt x="4649" y="3401"/>
                  </a:lnTo>
                  <a:lnTo>
                    <a:pt x="4657" y="3414"/>
                  </a:lnTo>
                  <a:lnTo>
                    <a:pt x="4662" y="3427"/>
                  </a:lnTo>
                  <a:lnTo>
                    <a:pt x="4667" y="3441"/>
                  </a:lnTo>
                  <a:lnTo>
                    <a:pt x="4672" y="3455"/>
                  </a:lnTo>
                  <a:lnTo>
                    <a:pt x="4674" y="3469"/>
                  </a:lnTo>
                  <a:lnTo>
                    <a:pt x="4675" y="3484"/>
                  </a:lnTo>
                  <a:lnTo>
                    <a:pt x="4661" y="3485"/>
                  </a:lnTo>
                  <a:lnTo>
                    <a:pt x="4650" y="3486"/>
                  </a:lnTo>
                  <a:lnTo>
                    <a:pt x="4639" y="3488"/>
                  </a:lnTo>
                  <a:lnTo>
                    <a:pt x="4630" y="3490"/>
                  </a:lnTo>
                  <a:lnTo>
                    <a:pt x="4623" y="3495"/>
                  </a:lnTo>
                  <a:lnTo>
                    <a:pt x="4615" y="3499"/>
                  </a:lnTo>
                  <a:lnTo>
                    <a:pt x="4610" y="3504"/>
                  </a:lnTo>
                  <a:lnTo>
                    <a:pt x="4604" y="3511"/>
                  </a:lnTo>
                  <a:lnTo>
                    <a:pt x="4599" y="3517"/>
                  </a:lnTo>
                  <a:lnTo>
                    <a:pt x="4594" y="3526"/>
                  </a:lnTo>
                  <a:lnTo>
                    <a:pt x="4590" y="3535"/>
                  </a:lnTo>
                  <a:lnTo>
                    <a:pt x="4586" y="3545"/>
                  </a:lnTo>
                  <a:lnTo>
                    <a:pt x="4576" y="3568"/>
                  </a:lnTo>
                  <a:lnTo>
                    <a:pt x="4564" y="3595"/>
                  </a:lnTo>
                  <a:lnTo>
                    <a:pt x="4560" y="3594"/>
                  </a:lnTo>
                  <a:lnTo>
                    <a:pt x="4554" y="3592"/>
                  </a:lnTo>
                  <a:lnTo>
                    <a:pt x="4546" y="3588"/>
                  </a:lnTo>
                  <a:lnTo>
                    <a:pt x="4537" y="3585"/>
                  </a:lnTo>
                  <a:lnTo>
                    <a:pt x="4515" y="3573"/>
                  </a:lnTo>
                  <a:lnTo>
                    <a:pt x="4489" y="3559"/>
                  </a:lnTo>
                  <a:lnTo>
                    <a:pt x="4426" y="3522"/>
                  </a:lnTo>
                  <a:lnTo>
                    <a:pt x="4358" y="3477"/>
                  </a:lnTo>
                  <a:lnTo>
                    <a:pt x="4288" y="3431"/>
                  </a:lnTo>
                  <a:lnTo>
                    <a:pt x="4227" y="3389"/>
                  </a:lnTo>
                  <a:lnTo>
                    <a:pt x="4201" y="3370"/>
                  </a:lnTo>
                  <a:lnTo>
                    <a:pt x="4179" y="3354"/>
                  </a:lnTo>
                  <a:lnTo>
                    <a:pt x="4163" y="3341"/>
                  </a:lnTo>
                  <a:lnTo>
                    <a:pt x="4153" y="3332"/>
                  </a:lnTo>
                  <a:lnTo>
                    <a:pt x="4144" y="3353"/>
                  </a:lnTo>
                  <a:lnTo>
                    <a:pt x="4137" y="3373"/>
                  </a:lnTo>
                  <a:lnTo>
                    <a:pt x="4134" y="3394"/>
                  </a:lnTo>
                  <a:lnTo>
                    <a:pt x="4133" y="3414"/>
                  </a:lnTo>
                  <a:lnTo>
                    <a:pt x="4134" y="3433"/>
                  </a:lnTo>
                  <a:lnTo>
                    <a:pt x="4139" y="3453"/>
                  </a:lnTo>
                  <a:lnTo>
                    <a:pt x="4144" y="3472"/>
                  </a:lnTo>
                  <a:lnTo>
                    <a:pt x="4152" y="3490"/>
                  </a:lnTo>
                  <a:lnTo>
                    <a:pt x="4161" y="3509"/>
                  </a:lnTo>
                  <a:lnTo>
                    <a:pt x="4172" y="3527"/>
                  </a:lnTo>
                  <a:lnTo>
                    <a:pt x="4184" y="3545"/>
                  </a:lnTo>
                  <a:lnTo>
                    <a:pt x="4199" y="3563"/>
                  </a:lnTo>
                  <a:lnTo>
                    <a:pt x="4213" y="3581"/>
                  </a:lnTo>
                  <a:lnTo>
                    <a:pt x="4228" y="3598"/>
                  </a:lnTo>
                  <a:lnTo>
                    <a:pt x="4244" y="3616"/>
                  </a:lnTo>
                  <a:lnTo>
                    <a:pt x="4261" y="3634"/>
                  </a:lnTo>
                  <a:lnTo>
                    <a:pt x="4295" y="3669"/>
                  </a:lnTo>
                  <a:lnTo>
                    <a:pt x="4328" y="3704"/>
                  </a:lnTo>
                  <a:lnTo>
                    <a:pt x="4345" y="3723"/>
                  </a:lnTo>
                  <a:lnTo>
                    <a:pt x="4361" y="3740"/>
                  </a:lnTo>
                  <a:lnTo>
                    <a:pt x="4376" y="3759"/>
                  </a:lnTo>
                  <a:lnTo>
                    <a:pt x="4390" y="3776"/>
                  </a:lnTo>
                  <a:lnTo>
                    <a:pt x="4404" y="3795"/>
                  </a:lnTo>
                  <a:lnTo>
                    <a:pt x="4416" y="3814"/>
                  </a:lnTo>
                  <a:lnTo>
                    <a:pt x="4426" y="3833"/>
                  </a:lnTo>
                  <a:lnTo>
                    <a:pt x="4436" y="3852"/>
                  </a:lnTo>
                  <a:lnTo>
                    <a:pt x="4444" y="3872"/>
                  </a:lnTo>
                  <a:lnTo>
                    <a:pt x="4449" y="3892"/>
                  </a:lnTo>
                  <a:lnTo>
                    <a:pt x="4453" y="3912"/>
                  </a:lnTo>
                  <a:lnTo>
                    <a:pt x="4454" y="3933"/>
                  </a:lnTo>
                  <a:lnTo>
                    <a:pt x="4432" y="3932"/>
                  </a:lnTo>
                  <a:lnTo>
                    <a:pt x="4410" y="3929"/>
                  </a:lnTo>
                  <a:lnTo>
                    <a:pt x="4388" y="3922"/>
                  </a:lnTo>
                  <a:lnTo>
                    <a:pt x="4365" y="3915"/>
                  </a:lnTo>
                  <a:lnTo>
                    <a:pt x="4344" y="3905"/>
                  </a:lnTo>
                  <a:lnTo>
                    <a:pt x="4321" y="3894"/>
                  </a:lnTo>
                  <a:lnTo>
                    <a:pt x="4298" y="3881"/>
                  </a:lnTo>
                  <a:lnTo>
                    <a:pt x="4276" y="3865"/>
                  </a:lnTo>
                  <a:lnTo>
                    <a:pt x="4254" y="3849"/>
                  </a:lnTo>
                  <a:lnTo>
                    <a:pt x="4232" y="3832"/>
                  </a:lnTo>
                  <a:lnTo>
                    <a:pt x="4211" y="3812"/>
                  </a:lnTo>
                  <a:lnTo>
                    <a:pt x="4190" y="3792"/>
                  </a:lnTo>
                  <a:lnTo>
                    <a:pt x="4170" y="3771"/>
                  </a:lnTo>
                  <a:lnTo>
                    <a:pt x="4151" y="3749"/>
                  </a:lnTo>
                  <a:lnTo>
                    <a:pt x="4131" y="3726"/>
                  </a:lnTo>
                  <a:lnTo>
                    <a:pt x="4113" y="3703"/>
                  </a:lnTo>
                  <a:lnTo>
                    <a:pt x="4096" y="3678"/>
                  </a:lnTo>
                  <a:lnTo>
                    <a:pt x="4080" y="3654"/>
                  </a:lnTo>
                  <a:lnTo>
                    <a:pt x="4064" y="3629"/>
                  </a:lnTo>
                  <a:lnTo>
                    <a:pt x="4050" y="3604"/>
                  </a:lnTo>
                  <a:lnTo>
                    <a:pt x="4038" y="3579"/>
                  </a:lnTo>
                  <a:lnTo>
                    <a:pt x="4026" y="3553"/>
                  </a:lnTo>
                  <a:lnTo>
                    <a:pt x="4016" y="3529"/>
                  </a:lnTo>
                  <a:lnTo>
                    <a:pt x="4008" y="3504"/>
                  </a:lnTo>
                  <a:lnTo>
                    <a:pt x="4000" y="3480"/>
                  </a:lnTo>
                  <a:lnTo>
                    <a:pt x="3995" y="3456"/>
                  </a:lnTo>
                  <a:lnTo>
                    <a:pt x="3991" y="3433"/>
                  </a:lnTo>
                  <a:lnTo>
                    <a:pt x="3989" y="3412"/>
                  </a:lnTo>
                  <a:lnTo>
                    <a:pt x="3989" y="3390"/>
                  </a:lnTo>
                  <a:lnTo>
                    <a:pt x="3991" y="3369"/>
                  </a:lnTo>
                  <a:lnTo>
                    <a:pt x="3995" y="3349"/>
                  </a:lnTo>
                  <a:lnTo>
                    <a:pt x="4001" y="3332"/>
                  </a:lnTo>
                  <a:lnTo>
                    <a:pt x="3994" y="3331"/>
                  </a:lnTo>
                  <a:lnTo>
                    <a:pt x="3987" y="3330"/>
                  </a:lnTo>
                  <a:lnTo>
                    <a:pt x="3979" y="3329"/>
                  </a:lnTo>
                  <a:lnTo>
                    <a:pt x="3973" y="3327"/>
                  </a:lnTo>
                  <a:lnTo>
                    <a:pt x="3959" y="3321"/>
                  </a:lnTo>
                  <a:lnTo>
                    <a:pt x="3944" y="3315"/>
                  </a:lnTo>
                  <a:lnTo>
                    <a:pt x="3930" y="3308"/>
                  </a:lnTo>
                  <a:lnTo>
                    <a:pt x="3917" y="3303"/>
                  </a:lnTo>
                  <a:lnTo>
                    <a:pt x="3911" y="3300"/>
                  </a:lnTo>
                  <a:lnTo>
                    <a:pt x="3903" y="3298"/>
                  </a:lnTo>
                  <a:lnTo>
                    <a:pt x="3896" y="3297"/>
                  </a:lnTo>
                  <a:lnTo>
                    <a:pt x="3890" y="3297"/>
                  </a:lnTo>
                  <a:lnTo>
                    <a:pt x="3880" y="3280"/>
                  </a:lnTo>
                  <a:lnTo>
                    <a:pt x="3864" y="3255"/>
                  </a:lnTo>
                  <a:lnTo>
                    <a:pt x="3842" y="3224"/>
                  </a:lnTo>
                  <a:lnTo>
                    <a:pt x="3816" y="3189"/>
                  </a:lnTo>
                  <a:lnTo>
                    <a:pt x="3757" y="3112"/>
                  </a:lnTo>
                  <a:lnTo>
                    <a:pt x="3693" y="3030"/>
                  </a:lnTo>
                  <a:lnTo>
                    <a:pt x="3633" y="2953"/>
                  </a:lnTo>
                  <a:lnTo>
                    <a:pt x="3584" y="2891"/>
                  </a:lnTo>
                  <a:lnTo>
                    <a:pt x="3566" y="2868"/>
                  </a:lnTo>
                  <a:lnTo>
                    <a:pt x="3554" y="2853"/>
                  </a:lnTo>
                  <a:lnTo>
                    <a:pt x="3551" y="2849"/>
                  </a:lnTo>
                  <a:lnTo>
                    <a:pt x="3549" y="2845"/>
                  </a:lnTo>
                  <a:lnTo>
                    <a:pt x="3550" y="2845"/>
                  </a:lnTo>
                  <a:lnTo>
                    <a:pt x="3552" y="2848"/>
                  </a:lnTo>
                  <a:lnTo>
                    <a:pt x="3544" y="2848"/>
                  </a:lnTo>
                  <a:lnTo>
                    <a:pt x="3538" y="2847"/>
                  </a:lnTo>
                  <a:lnTo>
                    <a:pt x="3530" y="2844"/>
                  </a:lnTo>
                  <a:lnTo>
                    <a:pt x="3524" y="2842"/>
                  </a:lnTo>
                  <a:lnTo>
                    <a:pt x="3509" y="2836"/>
                  </a:lnTo>
                  <a:lnTo>
                    <a:pt x="3495" y="2829"/>
                  </a:lnTo>
                  <a:lnTo>
                    <a:pt x="3481" y="2821"/>
                  </a:lnTo>
                  <a:lnTo>
                    <a:pt x="3467" y="2816"/>
                  </a:lnTo>
                  <a:lnTo>
                    <a:pt x="3459" y="2814"/>
                  </a:lnTo>
                  <a:lnTo>
                    <a:pt x="3452" y="2812"/>
                  </a:lnTo>
                  <a:lnTo>
                    <a:pt x="3445" y="2811"/>
                  </a:lnTo>
                  <a:lnTo>
                    <a:pt x="3437" y="2809"/>
                  </a:lnTo>
                  <a:lnTo>
                    <a:pt x="3431" y="2817"/>
                  </a:lnTo>
                  <a:lnTo>
                    <a:pt x="3423" y="2823"/>
                  </a:lnTo>
                  <a:lnTo>
                    <a:pt x="3414" y="2828"/>
                  </a:lnTo>
                  <a:lnTo>
                    <a:pt x="3406" y="2832"/>
                  </a:lnTo>
                  <a:lnTo>
                    <a:pt x="3386" y="2840"/>
                  </a:lnTo>
                  <a:lnTo>
                    <a:pt x="3364" y="2848"/>
                  </a:lnTo>
                  <a:lnTo>
                    <a:pt x="3344" y="2854"/>
                  </a:lnTo>
                  <a:lnTo>
                    <a:pt x="3324" y="2862"/>
                  </a:lnTo>
                  <a:lnTo>
                    <a:pt x="3314" y="2866"/>
                  </a:lnTo>
                  <a:lnTo>
                    <a:pt x="3305" y="2871"/>
                  </a:lnTo>
                  <a:lnTo>
                    <a:pt x="3297" y="2876"/>
                  </a:lnTo>
                  <a:lnTo>
                    <a:pt x="3289" y="2883"/>
                  </a:lnTo>
                  <a:lnTo>
                    <a:pt x="3251" y="2921"/>
                  </a:lnTo>
                  <a:lnTo>
                    <a:pt x="3251" y="2996"/>
                  </a:lnTo>
                  <a:lnTo>
                    <a:pt x="3213" y="3034"/>
                  </a:lnTo>
                  <a:lnTo>
                    <a:pt x="3141" y="3034"/>
                  </a:lnTo>
                  <a:lnTo>
                    <a:pt x="3103" y="3072"/>
                  </a:lnTo>
                  <a:lnTo>
                    <a:pt x="3088" y="3099"/>
                  </a:lnTo>
                  <a:lnTo>
                    <a:pt x="3073" y="3121"/>
                  </a:lnTo>
                  <a:lnTo>
                    <a:pt x="3058" y="3143"/>
                  </a:lnTo>
                  <a:lnTo>
                    <a:pt x="3040" y="3165"/>
                  </a:lnTo>
                  <a:lnTo>
                    <a:pt x="3022" y="3186"/>
                  </a:lnTo>
                  <a:lnTo>
                    <a:pt x="3001" y="3208"/>
                  </a:lnTo>
                  <a:lnTo>
                    <a:pt x="2977" y="3233"/>
                  </a:lnTo>
                  <a:lnTo>
                    <a:pt x="2951" y="3259"/>
                  </a:lnTo>
                  <a:lnTo>
                    <a:pt x="2958" y="3273"/>
                  </a:lnTo>
                  <a:lnTo>
                    <a:pt x="2963" y="3286"/>
                  </a:lnTo>
                  <a:lnTo>
                    <a:pt x="2968" y="3300"/>
                  </a:lnTo>
                  <a:lnTo>
                    <a:pt x="2973" y="3313"/>
                  </a:lnTo>
                  <a:lnTo>
                    <a:pt x="2979" y="3340"/>
                  </a:lnTo>
                  <a:lnTo>
                    <a:pt x="2984" y="3366"/>
                  </a:lnTo>
                  <a:lnTo>
                    <a:pt x="2987" y="3389"/>
                  </a:lnTo>
                  <a:lnTo>
                    <a:pt x="2988" y="3411"/>
                  </a:lnTo>
                  <a:lnTo>
                    <a:pt x="2988" y="3430"/>
                  </a:lnTo>
                  <a:lnTo>
                    <a:pt x="2989" y="3445"/>
                  </a:lnTo>
                  <a:lnTo>
                    <a:pt x="2878" y="3560"/>
                  </a:lnTo>
                  <a:lnTo>
                    <a:pt x="2802" y="3560"/>
                  </a:lnTo>
                  <a:lnTo>
                    <a:pt x="2798" y="3559"/>
                  </a:lnTo>
                  <a:lnTo>
                    <a:pt x="2795" y="3558"/>
                  </a:lnTo>
                  <a:lnTo>
                    <a:pt x="2791" y="3556"/>
                  </a:lnTo>
                  <a:lnTo>
                    <a:pt x="2786" y="3553"/>
                  </a:lnTo>
                  <a:lnTo>
                    <a:pt x="2778" y="3546"/>
                  </a:lnTo>
                  <a:lnTo>
                    <a:pt x="2769" y="3536"/>
                  </a:lnTo>
                  <a:lnTo>
                    <a:pt x="2759" y="3523"/>
                  </a:lnTo>
                  <a:lnTo>
                    <a:pt x="2750" y="3510"/>
                  </a:lnTo>
                  <a:lnTo>
                    <a:pt x="2742" y="3495"/>
                  </a:lnTo>
                  <a:lnTo>
                    <a:pt x="2733" y="3479"/>
                  </a:lnTo>
                  <a:lnTo>
                    <a:pt x="2724" y="3463"/>
                  </a:lnTo>
                  <a:lnTo>
                    <a:pt x="2717" y="3447"/>
                  </a:lnTo>
                  <a:lnTo>
                    <a:pt x="2710" y="3430"/>
                  </a:lnTo>
                  <a:lnTo>
                    <a:pt x="2703" y="3416"/>
                  </a:lnTo>
                  <a:lnTo>
                    <a:pt x="2698" y="3402"/>
                  </a:lnTo>
                  <a:lnTo>
                    <a:pt x="2695" y="3389"/>
                  </a:lnTo>
                  <a:lnTo>
                    <a:pt x="2693" y="3378"/>
                  </a:lnTo>
                  <a:lnTo>
                    <a:pt x="2691" y="3370"/>
                  </a:lnTo>
                  <a:lnTo>
                    <a:pt x="2685" y="3369"/>
                  </a:lnTo>
                  <a:lnTo>
                    <a:pt x="2677" y="3368"/>
                  </a:lnTo>
                  <a:lnTo>
                    <a:pt x="2670" y="3366"/>
                  </a:lnTo>
                  <a:lnTo>
                    <a:pt x="2663" y="3364"/>
                  </a:lnTo>
                  <a:lnTo>
                    <a:pt x="2649" y="3358"/>
                  </a:lnTo>
                  <a:lnTo>
                    <a:pt x="2635" y="3351"/>
                  </a:lnTo>
                  <a:lnTo>
                    <a:pt x="2621" y="3344"/>
                  </a:lnTo>
                  <a:lnTo>
                    <a:pt x="2606" y="3337"/>
                  </a:lnTo>
                  <a:lnTo>
                    <a:pt x="2599" y="3335"/>
                  </a:lnTo>
                  <a:lnTo>
                    <a:pt x="2592" y="3333"/>
                  </a:lnTo>
                  <a:lnTo>
                    <a:pt x="2585" y="3332"/>
                  </a:lnTo>
                  <a:lnTo>
                    <a:pt x="2577" y="3332"/>
                  </a:lnTo>
                  <a:lnTo>
                    <a:pt x="2577" y="3319"/>
                  </a:lnTo>
                  <a:lnTo>
                    <a:pt x="2576" y="3306"/>
                  </a:lnTo>
                  <a:lnTo>
                    <a:pt x="2575" y="3294"/>
                  </a:lnTo>
                  <a:lnTo>
                    <a:pt x="2573" y="3283"/>
                  </a:lnTo>
                  <a:lnTo>
                    <a:pt x="2567" y="3261"/>
                  </a:lnTo>
                  <a:lnTo>
                    <a:pt x="2563" y="3239"/>
                  </a:lnTo>
                  <a:lnTo>
                    <a:pt x="2562" y="3229"/>
                  </a:lnTo>
                  <a:lnTo>
                    <a:pt x="2561" y="3219"/>
                  </a:lnTo>
                  <a:lnTo>
                    <a:pt x="2561" y="3208"/>
                  </a:lnTo>
                  <a:lnTo>
                    <a:pt x="2562" y="3196"/>
                  </a:lnTo>
                  <a:lnTo>
                    <a:pt x="2564" y="3185"/>
                  </a:lnTo>
                  <a:lnTo>
                    <a:pt x="2566" y="3172"/>
                  </a:lnTo>
                  <a:lnTo>
                    <a:pt x="2572" y="3159"/>
                  </a:lnTo>
                  <a:lnTo>
                    <a:pt x="2577" y="3145"/>
                  </a:lnTo>
                  <a:lnTo>
                    <a:pt x="2570" y="3138"/>
                  </a:lnTo>
                  <a:lnTo>
                    <a:pt x="2564" y="3130"/>
                  </a:lnTo>
                  <a:lnTo>
                    <a:pt x="2557" y="3121"/>
                  </a:lnTo>
                  <a:lnTo>
                    <a:pt x="2551" y="3113"/>
                  </a:lnTo>
                  <a:lnTo>
                    <a:pt x="2539" y="3093"/>
                  </a:lnTo>
                  <a:lnTo>
                    <a:pt x="2528" y="3071"/>
                  </a:lnTo>
                  <a:lnTo>
                    <a:pt x="2517" y="3048"/>
                  </a:lnTo>
                  <a:lnTo>
                    <a:pt x="2508" y="3024"/>
                  </a:lnTo>
                  <a:lnTo>
                    <a:pt x="2500" y="2999"/>
                  </a:lnTo>
                  <a:lnTo>
                    <a:pt x="2492" y="2973"/>
                  </a:lnTo>
                  <a:lnTo>
                    <a:pt x="2485" y="2946"/>
                  </a:lnTo>
                  <a:lnTo>
                    <a:pt x="2480" y="2920"/>
                  </a:lnTo>
                  <a:lnTo>
                    <a:pt x="2474" y="2892"/>
                  </a:lnTo>
                  <a:lnTo>
                    <a:pt x="2470" y="2866"/>
                  </a:lnTo>
                  <a:lnTo>
                    <a:pt x="2468" y="2841"/>
                  </a:lnTo>
                  <a:lnTo>
                    <a:pt x="2466" y="2817"/>
                  </a:lnTo>
                  <a:lnTo>
                    <a:pt x="2464" y="2793"/>
                  </a:lnTo>
                  <a:lnTo>
                    <a:pt x="2464" y="2772"/>
                  </a:lnTo>
                  <a:lnTo>
                    <a:pt x="2464" y="2779"/>
                  </a:lnTo>
                  <a:lnTo>
                    <a:pt x="2462" y="2787"/>
                  </a:lnTo>
                  <a:lnTo>
                    <a:pt x="2460" y="2793"/>
                  </a:lnTo>
                  <a:lnTo>
                    <a:pt x="2458" y="2801"/>
                  </a:lnTo>
                  <a:lnTo>
                    <a:pt x="2453" y="2815"/>
                  </a:lnTo>
                  <a:lnTo>
                    <a:pt x="2446" y="2828"/>
                  </a:lnTo>
                  <a:lnTo>
                    <a:pt x="2440" y="2842"/>
                  </a:lnTo>
                  <a:lnTo>
                    <a:pt x="2434" y="2856"/>
                  </a:lnTo>
                  <a:lnTo>
                    <a:pt x="2432" y="2863"/>
                  </a:lnTo>
                  <a:lnTo>
                    <a:pt x="2431" y="2869"/>
                  </a:lnTo>
                  <a:lnTo>
                    <a:pt x="2430" y="2876"/>
                  </a:lnTo>
                  <a:lnTo>
                    <a:pt x="2429" y="2883"/>
                  </a:lnTo>
                  <a:lnTo>
                    <a:pt x="2416" y="2883"/>
                  </a:lnTo>
                  <a:lnTo>
                    <a:pt x="2402" y="2880"/>
                  </a:lnTo>
                  <a:lnTo>
                    <a:pt x="2389" y="2879"/>
                  </a:lnTo>
                  <a:lnTo>
                    <a:pt x="2379" y="2876"/>
                  </a:lnTo>
                  <a:lnTo>
                    <a:pt x="2368" y="2873"/>
                  </a:lnTo>
                  <a:lnTo>
                    <a:pt x="2358" y="2869"/>
                  </a:lnTo>
                  <a:lnTo>
                    <a:pt x="2348" y="2865"/>
                  </a:lnTo>
                  <a:lnTo>
                    <a:pt x="2338" y="2861"/>
                  </a:lnTo>
                  <a:lnTo>
                    <a:pt x="2322" y="2850"/>
                  </a:lnTo>
                  <a:lnTo>
                    <a:pt x="2307" y="2837"/>
                  </a:lnTo>
                  <a:lnTo>
                    <a:pt x="2291" y="2824"/>
                  </a:lnTo>
                  <a:lnTo>
                    <a:pt x="2277" y="2809"/>
                  </a:lnTo>
                  <a:lnTo>
                    <a:pt x="2129" y="2809"/>
                  </a:lnTo>
                  <a:lnTo>
                    <a:pt x="2129" y="2803"/>
                  </a:lnTo>
                  <a:lnTo>
                    <a:pt x="2130" y="2795"/>
                  </a:lnTo>
                  <a:lnTo>
                    <a:pt x="2132" y="2789"/>
                  </a:lnTo>
                  <a:lnTo>
                    <a:pt x="2134" y="2781"/>
                  </a:lnTo>
                  <a:lnTo>
                    <a:pt x="2141" y="2767"/>
                  </a:lnTo>
                  <a:lnTo>
                    <a:pt x="2147" y="2753"/>
                  </a:lnTo>
                  <a:lnTo>
                    <a:pt x="2154" y="2739"/>
                  </a:lnTo>
                  <a:lnTo>
                    <a:pt x="2160" y="2724"/>
                  </a:lnTo>
                  <a:lnTo>
                    <a:pt x="2163" y="2717"/>
                  </a:lnTo>
                  <a:lnTo>
                    <a:pt x="2165" y="2710"/>
                  </a:lnTo>
                  <a:lnTo>
                    <a:pt x="2166" y="2703"/>
                  </a:lnTo>
                  <a:lnTo>
                    <a:pt x="2166" y="2696"/>
                  </a:lnTo>
                  <a:lnTo>
                    <a:pt x="2153" y="2701"/>
                  </a:lnTo>
                  <a:lnTo>
                    <a:pt x="2141" y="2705"/>
                  </a:lnTo>
                  <a:lnTo>
                    <a:pt x="2131" y="2706"/>
                  </a:lnTo>
                  <a:lnTo>
                    <a:pt x="2122" y="2706"/>
                  </a:lnTo>
                  <a:lnTo>
                    <a:pt x="2115" y="2703"/>
                  </a:lnTo>
                  <a:lnTo>
                    <a:pt x="2109" y="2698"/>
                  </a:lnTo>
                  <a:lnTo>
                    <a:pt x="2104" y="2693"/>
                  </a:lnTo>
                  <a:lnTo>
                    <a:pt x="2099" y="2686"/>
                  </a:lnTo>
                  <a:lnTo>
                    <a:pt x="2097" y="2680"/>
                  </a:lnTo>
                  <a:lnTo>
                    <a:pt x="2094" y="2671"/>
                  </a:lnTo>
                  <a:lnTo>
                    <a:pt x="2093" y="2663"/>
                  </a:lnTo>
                  <a:lnTo>
                    <a:pt x="2092" y="2655"/>
                  </a:lnTo>
                  <a:lnTo>
                    <a:pt x="2091" y="2638"/>
                  </a:lnTo>
                  <a:lnTo>
                    <a:pt x="2091" y="2623"/>
                  </a:lnTo>
                  <a:lnTo>
                    <a:pt x="1942" y="2772"/>
                  </a:lnTo>
                  <a:lnTo>
                    <a:pt x="1934" y="2771"/>
                  </a:lnTo>
                  <a:lnTo>
                    <a:pt x="1924" y="2768"/>
                  </a:lnTo>
                  <a:lnTo>
                    <a:pt x="1913" y="2765"/>
                  </a:lnTo>
                  <a:lnTo>
                    <a:pt x="1902" y="2759"/>
                  </a:lnTo>
                  <a:lnTo>
                    <a:pt x="1875" y="2746"/>
                  </a:lnTo>
                  <a:lnTo>
                    <a:pt x="1847" y="2729"/>
                  </a:lnTo>
                  <a:lnTo>
                    <a:pt x="1819" y="2710"/>
                  </a:lnTo>
                  <a:lnTo>
                    <a:pt x="1794" y="2692"/>
                  </a:lnTo>
                  <a:lnTo>
                    <a:pt x="1771" y="2673"/>
                  </a:lnTo>
                  <a:lnTo>
                    <a:pt x="1755" y="2658"/>
                  </a:lnTo>
                  <a:lnTo>
                    <a:pt x="1748" y="2661"/>
                  </a:lnTo>
                  <a:lnTo>
                    <a:pt x="1741" y="2663"/>
                  </a:lnTo>
                  <a:lnTo>
                    <a:pt x="1733" y="2665"/>
                  </a:lnTo>
                  <a:lnTo>
                    <a:pt x="1725" y="2668"/>
                  </a:lnTo>
                  <a:lnTo>
                    <a:pt x="1709" y="2669"/>
                  </a:lnTo>
                  <a:lnTo>
                    <a:pt x="1693" y="2668"/>
                  </a:lnTo>
                  <a:lnTo>
                    <a:pt x="1676" y="2665"/>
                  </a:lnTo>
                  <a:lnTo>
                    <a:pt x="1660" y="2661"/>
                  </a:lnTo>
                  <a:lnTo>
                    <a:pt x="1644" y="2656"/>
                  </a:lnTo>
                  <a:lnTo>
                    <a:pt x="1627" y="2649"/>
                  </a:lnTo>
                  <a:lnTo>
                    <a:pt x="1611" y="2643"/>
                  </a:lnTo>
                  <a:lnTo>
                    <a:pt x="1596" y="2634"/>
                  </a:lnTo>
                  <a:lnTo>
                    <a:pt x="1581" y="2625"/>
                  </a:lnTo>
                  <a:lnTo>
                    <a:pt x="1568" y="2616"/>
                  </a:lnTo>
                  <a:lnTo>
                    <a:pt x="1556" y="2608"/>
                  </a:lnTo>
                  <a:lnTo>
                    <a:pt x="1544" y="2599"/>
                  </a:lnTo>
                  <a:lnTo>
                    <a:pt x="1536" y="2590"/>
                  </a:lnTo>
                  <a:lnTo>
                    <a:pt x="1527" y="2581"/>
                  </a:lnTo>
                  <a:lnTo>
                    <a:pt x="1520" y="2589"/>
                  </a:lnTo>
                  <a:lnTo>
                    <a:pt x="1513" y="2596"/>
                  </a:lnTo>
                  <a:lnTo>
                    <a:pt x="1505" y="2601"/>
                  </a:lnTo>
                  <a:lnTo>
                    <a:pt x="1496" y="2607"/>
                  </a:lnTo>
                  <a:lnTo>
                    <a:pt x="1479" y="2616"/>
                  </a:lnTo>
                  <a:lnTo>
                    <a:pt x="1460" y="2625"/>
                  </a:lnTo>
                  <a:lnTo>
                    <a:pt x="1441" y="2632"/>
                  </a:lnTo>
                  <a:lnTo>
                    <a:pt x="1420" y="2637"/>
                  </a:lnTo>
                  <a:lnTo>
                    <a:pt x="1399" y="2641"/>
                  </a:lnTo>
                  <a:lnTo>
                    <a:pt x="1379" y="2644"/>
                  </a:lnTo>
                  <a:lnTo>
                    <a:pt x="1357" y="2645"/>
                  </a:lnTo>
                  <a:lnTo>
                    <a:pt x="1336" y="2646"/>
                  </a:lnTo>
                  <a:lnTo>
                    <a:pt x="1315" y="2645"/>
                  </a:lnTo>
                  <a:lnTo>
                    <a:pt x="1296" y="2643"/>
                  </a:lnTo>
                  <a:lnTo>
                    <a:pt x="1276" y="2639"/>
                  </a:lnTo>
                  <a:lnTo>
                    <a:pt x="1259" y="2635"/>
                  </a:lnTo>
                  <a:lnTo>
                    <a:pt x="1242" y="2629"/>
                  </a:lnTo>
                  <a:lnTo>
                    <a:pt x="1227" y="2623"/>
                  </a:lnTo>
                  <a:lnTo>
                    <a:pt x="1192" y="2581"/>
                  </a:lnTo>
                  <a:lnTo>
                    <a:pt x="1178" y="2552"/>
                  </a:lnTo>
                  <a:lnTo>
                    <a:pt x="1162" y="2518"/>
                  </a:lnTo>
                  <a:lnTo>
                    <a:pt x="1153" y="2501"/>
                  </a:lnTo>
                  <a:lnTo>
                    <a:pt x="1143" y="2484"/>
                  </a:lnTo>
                  <a:lnTo>
                    <a:pt x="1133" y="2468"/>
                  </a:lnTo>
                  <a:lnTo>
                    <a:pt x="1121" y="2454"/>
                  </a:lnTo>
                  <a:lnTo>
                    <a:pt x="1115" y="2447"/>
                  </a:lnTo>
                  <a:lnTo>
                    <a:pt x="1108" y="2441"/>
                  </a:lnTo>
                  <a:lnTo>
                    <a:pt x="1102" y="2435"/>
                  </a:lnTo>
                  <a:lnTo>
                    <a:pt x="1094" y="2430"/>
                  </a:lnTo>
                  <a:lnTo>
                    <a:pt x="1086" y="2425"/>
                  </a:lnTo>
                  <a:lnTo>
                    <a:pt x="1078" y="2422"/>
                  </a:lnTo>
                  <a:lnTo>
                    <a:pt x="1069" y="2419"/>
                  </a:lnTo>
                  <a:lnTo>
                    <a:pt x="1060" y="2417"/>
                  </a:lnTo>
                  <a:lnTo>
                    <a:pt x="1050" y="2416"/>
                  </a:lnTo>
                  <a:lnTo>
                    <a:pt x="1040" y="2416"/>
                  </a:lnTo>
                  <a:lnTo>
                    <a:pt x="1030" y="2417"/>
                  </a:lnTo>
                  <a:lnTo>
                    <a:pt x="1019" y="2418"/>
                  </a:lnTo>
                  <a:lnTo>
                    <a:pt x="1007" y="2421"/>
                  </a:lnTo>
                  <a:lnTo>
                    <a:pt x="994" y="2424"/>
                  </a:lnTo>
                  <a:lnTo>
                    <a:pt x="982" y="2430"/>
                  </a:lnTo>
                  <a:lnTo>
                    <a:pt x="967" y="2436"/>
                  </a:lnTo>
                  <a:lnTo>
                    <a:pt x="1009" y="2477"/>
                  </a:lnTo>
                  <a:lnTo>
                    <a:pt x="1050" y="2515"/>
                  </a:lnTo>
                  <a:lnTo>
                    <a:pt x="1091" y="2552"/>
                  </a:lnTo>
                  <a:lnTo>
                    <a:pt x="1131" y="2590"/>
                  </a:lnTo>
                  <a:lnTo>
                    <a:pt x="1150" y="2610"/>
                  </a:lnTo>
                  <a:lnTo>
                    <a:pt x="1169" y="2629"/>
                  </a:lnTo>
                  <a:lnTo>
                    <a:pt x="1187" y="2650"/>
                  </a:lnTo>
                  <a:lnTo>
                    <a:pt x="1204" y="2672"/>
                  </a:lnTo>
                  <a:lnTo>
                    <a:pt x="1221" y="2695"/>
                  </a:lnTo>
                  <a:lnTo>
                    <a:pt x="1238" y="2719"/>
                  </a:lnTo>
                  <a:lnTo>
                    <a:pt x="1253" y="2745"/>
                  </a:lnTo>
                  <a:lnTo>
                    <a:pt x="1268" y="2772"/>
                  </a:lnTo>
                  <a:lnTo>
                    <a:pt x="1281" y="2771"/>
                  </a:lnTo>
                  <a:lnTo>
                    <a:pt x="1293" y="2769"/>
                  </a:lnTo>
                  <a:lnTo>
                    <a:pt x="1305" y="2766"/>
                  </a:lnTo>
                  <a:lnTo>
                    <a:pt x="1317" y="2763"/>
                  </a:lnTo>
                  <a:lnTo>
                    <a:pt x="1327" y="2757"/>
                  </a:lnTo>
                  <a:lnTo>
                    <a:pt x="1338" y="2752"/>
                  </a:lnTo>
                  <a:lnTo>
                    <a:pt x="1348" y="2746"/>
                  </a:lnTo>
                  <a:lnTo>
                    <a:pt x="1357" y="2741"/>
                  </a:lnTo>
                  <a:lnTo>
                    <a:pt x="1374" y="2730"/>
                  </a:lnTo>
                  <a:lnTo>
                    <a:pt x="1391" y="2719"/>
                  </a:lnTo>
                  <a:lnTo>
                    <a:pt x="1398" y="2716"/>
                  </a:lnTo>
                  <a:lnTo>
                    <a:pt x="1406" y="2712"/>
                  </a:lnTo>
                  <a:lnTo>
                    <a:pt x="1413" y="2710"/>
                  </a:lnTo>
                  <a:lnTo>
                    <a:pt x="1420" y="2709"/>
                  </a:lnTo>
                  <a:lnTo>
                    <a:pt x="1434" y="2647"/>
                  </a:lnTo>
                  <a:lnTo>
                    <a:pt x="1434" y="2653"/>
                  </a:lnTo>
                  <a:lnTo>
                    <a:pt x="1435" y="2659"/>
                  </a:lnTo>
                  <a:lnTo>
                    <a:pt x="1437" y="2663"/>
                  </a:lnTo>
                  <a:lnTo>
                    <a:pt x="1440" y="2667"/>
                  </a:lnTo>
                  <a:lnTo>
                    <a:pt x="1446" y="2672"/>
                  </a:lnTo>
                  <a:lnTo>
                    <a:pt x="1453" y="2677"/>
                  </a:lnTo>
                  <a:lnTo>
                    <a:pt x="1460" y="2682"/>
                  </a:lnTo>
                  <a:lnTo>
                    <a:pt x="1466" y="2688"/>
                  </a:lnTo>
                  <a:lnTo>
                    <a:pt x="1468" y="2693"/>
                  </a:lnTo>
                  <a:lnTo>
                    <a:pt x="1470" y="2697"/>
                  </a:lnTo>
                  <a:lnTo>
                    <a:pt x="1471" y="2703"/>
                  </a:lnTo>
                  <a:lnTo>
                    <a:pt x="1472" y="2709"/>
                  </a:lnTo>
                  <a:lnTo>
                    <a:pt x="1485" y="2710"/>
                  </a:lnTo>
                  <a:lnTo>
                    <a:pt x="1497" y="2713"/>
                  </a:lnTo>
                  <a:lnTo>
                    <a:pt x="1508" y="2718"/>
                  </a:lnTo>
                  <a:lnTo>
                    <a:pt x="1518" y="2722"/>
                  </a:lnTo>
                  <a:lnTo>
                    <a:pt x="1529" y="2727"/>
                  </a:lnTo>
                  <a:lnTo>
                    <a:pt x="1540" y="2730"/>
                  </a:lnTo>
                  <a:lnTo>
                    <a:pt x="1552" y="2733"/>
                  </a:lnTo>
                  <a:lnTo>
                    <a:pt x="1565" y="2734"/>
                  </a:lnTo>
                  <a:lnTo>
                    <a:pt x="1713" y="2734"/>
                  </a:lnTo>
                  <a:lnTo>
                    <a:pt x="1694" y="2748"/>
                  </a:lnTo>
                  <a:lnTo>
                    <a:pt x="1675" y="2764"/>
                  </a:lnTo>
                  <a:lnTo>
                    <a:pt x="1659" y="2780"/>
                  </a:lnTo>
                  <a:lnTo>
                    <a:pt x="1642" y="2796"/>
                  </a:lnTo>
                  <a:lnTo>
                    <a:pt x="1627" y="2814"/>
                  </a:lnTo>
                  <a:lnTo>
                    <a:pt x="1612" y="2832"/>
                  </a:lnTo>
                  <a:lnTo>
                    <a:pt x="1598" y="2851"/>
                  </a:lnTo>
                  <a:lnTo>
                    <a:pt x="1585" y="2869"/>
                  </a:lnTo>
                  <a:lnTo>
                    <a:pt x="1556" y="2910"/>
                  </a:lnTo>
                  <a:lnTo>
                    <a:pt x="1526" y="2950"/>
                  </a:lnTo>
                  <a:lnTo>
                    <a:pt x="1510" y="2971"/>
                  </a:lnTo>
                  <a:lnTo>
                    <a:pt x="1493" y="2992"/>
                  </a:lnTo>
                  <a:lnTo>
                    <a:pt x="1474" y="3013"/>
                  </a:lnTo>
                  <a:lnTo>
                    <a:pt x="1455" y="3034"/>
                  </a:lnTo>
                  <a:lnTo>
                    <a:pt x="1302" y="3034"/>
                  </a:lnTo>
                  <a:lnTo>
                    <a:pt x="1302" y="3042"/>
                  </a:lnTo>
                  <a:lnTo>
                    <a:pt x="1301" y="3048"/>
                  </a:lnTo>
                  <a:lnTo>
                    <a:pt x="1299" y="3056"/>
                  </a:lnTo>
                  <a:lnTo>
                    <a:pt x="1297" y="3063"/>
                  </a:lnTo>
                  <a:lnTo>
                    <a:pt x="1291" y="3077"/>
                  </a:lnTo>
                  <a:lnTo>
                    <a:pt x="1286" y="3091"/>
                  </a:lnTo>
                  <a:lnTo>
                    <a:pt x="1279" y="3105"/>
                  </a:lnTo>
                  <a:lnTo>
                    <a:pt x="1274" y="3118"/>
                  </a:lnTo>
                  <a:lnTo>
                    <a:pt x="1272" y="3126"/>
                  </a:lnTo>
                  <a:lnTo>
                    <a:pt x="1269" y="3132"/>
                  </a:lnTo>
                  <a:lnTo>
                    <a:pt x="1268" y="3139"/>
                  </a:lnTo>
                  <a:lnTo>
                    <a:pt x="1268" y="3145"/>
                  </a:lnTo>
                  <a:lnTo>
                    <a:pt x="1257" y="3145"/>
                  </a:lnTo>
                  <a:lnTo>
                    <a:pt x="1247" y="3147"/>
                  </a:lnTo>
                  <a:lnTo>
                    <a:pt x="1235" y="3148"/>
                  </a:lnTo>
                  <a:lnTo>
                    <a:pt x="1224" y="3150"/>
                  </a:lnTo>
                  <a:lnTo>
                    <a:pt x="1201" y="3156"/>
                  </a:lnTo>
                  <a:lnTo>
                    <a:pt x="1177" y="3164"/>
                  </a:lnTo>
                  <a:lnTo>
                    <a:pt x="1153" y="3173"/>
                  </a:lnTo>
                  <a:lnTo>
                    <a:pt x="1128" y="3184"/>
                  </a:lnTo>
                  <a:lnTo>
                    <a:pt x="1104" y="3195"/>
                  </a:lnTo>
                  <a:lnTo>
                    <a:pt x="1079" y="3207"/>
                  </a:lnTo>
                  <a:lnTo>
                    <a:pt x="1030" y="3233"/>
                  </a:lnTo>
                  <a:lnTo>
                    <a:pt x="980" y="3258"/>
                  </a:lnTo>
                  <a:lnTo>
                    <a:pt x="958" y="3269"/>
                  </a:lnTo>
                  <a:lnTo>
                    <a:pt x="935" y="3280"/>
                  </a:lnTo>
                  <a:lnTo>
                    <a:pt x="913" y="3289"/>
                  </a:lnTo>
                  <a:lnTo>
                    <a:pt x="891" y="3297"/>
                  </a:lnTo>
                  <a:lnTo>
                    <a:pt x="874" y="3282"/>
                  </a:lnTo>
                  <a:lnTo>
                    <a:pt x="851" y="3263"/>
                  </a:lnTo>
                  <a:lnTo>
                    <a:pt x="825" y="3245"/>
                  </a:lnTo>
                  <a:lnTo>
                    <a:pt x="797" y="3226"/>
                  </a:lnTo>
                  <a:lnTo>
                    <a:pt x="769" y="3209"/>
                  </a:lnTo>
                  <a:lnTo>
                    <a:pt x="743" y="3196"/>
                  </a:lnTo>
                  <a:lnTo>
                    <a:pt x="732" y="3190"/>
                  </a:lnTo>
                  <a:lnTo>
                    <a:pt x="721" y="3187"/>
                  </a:lnTo>
                  <a:lnTo>
                    <a:pt x="712" y="3184"/>
                  </a:lnTo>
                  <a:lnTo>
                    <a:pt x="705" y="3184"/>
                  </a:lnTo>
                  <a:lnTo>
                    <a:pt x="705" y="3034"/>
                  </a:lnTo>
                  <a:lnTo>
                    <a:pt x="689" y="3019"/>
                  </a:lnTo>
                  <a:lnTo>
                    <a:pt x="671" y="2999"/>
                  </a:lnTo>
                  <a:lnTo>
                    <a:pt x="652" y="2977"/>
                  </a:lnTo>
                  <a:lnTo>
                    <a:pt x="634" y="2955"/>
                  </a:lnTo>
                  <a:lnTo>
                    <a:pt x="625" y="2941"/>
                  </a:lnTo>
                  <a:lnTo>
                    <a:pt x="617" y="2928"/>
                  </a:lnTo>
                  <a:lnTo>
                    <a:pt x="610" y="2915"/>
                  </a:lnTo>
                  <a:lnTo>
                    <a:pt x="603" y="2902"/>
                  </a:lnTo>
                  <a:lnTo>
                    <a:pt x="598" y="2889"/>
                  </a:lnTo>
                  <a:lnTo>
                    <a:pt x="594" y="2875"/>
                  </a:lnTo>
                  <a:lnTo>
                    <a:pt x="591" y="2862"/>
                  </a:lnTo>
                  <a:lnTo>
                    <a:pt x="591" y="2848"/>
                  </a:lnTo>
                  <a:lnTo>
                    <a:pt x="580" y="2851"/>
                  </a:lnTo>
                  <a:lnTo>
                    <a:pt x="572" y="2852"/>
                  </a:lnTo>
                  <a:lnTo>
                    <a:pt x="563" y="2852"/>
                  </a:lnTo>
                  <a:lnTo>
                    <a:pt x="554" y="2851"/>
                  </a:lnTo>
                  <a:lnTo>
                    <a:pt x="546" y="2850"/>
                  </a:lnTo>
                  <a:lnTo>
                    <a:pt x="539" y="2847"/>
                  </a:lnTo>
                  <a:lnTo>
                    <a:pt x="532" y="2842"/>
                  </a:lnTo>
                  <a:lnTo>
                    <a:pt x="525" y="2838"/>
                  </a:lnTo>
                  <a:lnTo>
                    <a:pt x="519" y="2832"/>
                  </a:lnTo>
                  <a:lnTo>
                    <a:pt x="513" y="2827"/>
                  </a:lnTo>
                  <a:lnTo>
                    <a:pt x="507" y="2820"/>
                  </a:lnTo>
                  <a:lnTo>
                    <a:pt x="502" y="2813"/>
                  </a:lnTo>
                  <a:lnTo>
                    <a:pt x="491" y="2797"/>
                  </a:lnTo>
                  <a:lnTo>
                    <a:pt x="480" y="2780"/>
                  </a:lnTo>
                  <a:lnTo>
                    <a:pt x="469" y="2763"/>
                  </a:lnTo>
                  <a:lnTo>
                    <a:pt x="458" y="2744"/>
                  </a:lnTo>
                  <a:lnTo>
                    <a:pt x="446" y="2725"/>
                  </a:lnTo>
                  <a:lnTo>
                    <a:pt x="434" y="2708"/>
                  </a:lnTo>
                  <a:lnTo>
                    <a:pt x="428" y="2700"/>
                  </a:lnTo>
                  <a:lnTo>
                    <a:pt x="420" y="2693"/>
                  </a:lnTo>
                  <a:lnTo>
                    <a:pt x="412" y="2685"/>
                  </a:lnTo>
                  <a:lnTo>
                    <a:pt x="404" y="2679"/>
                  </a:lnTo>
                  <a:lnTo>
                    <a:pt x="396" y="2672"/>
                  </a:lnTo>
                  <a:lnTo>
                    <a:pt x="386" y="2667"/>
                  </a:lnTo>
                  <a:lnTo>
                    <a:pt x="376" y="2662"/>
                  </a:lnTo>
                  <a:lnTo>
                    <a:pt x="367" y="2658"/>
                  </a:lnTo>
                  <a:lnTo>
                    <a:pt x="231" y="2658"/>
                  </a:lnTo>
                  <a:lnTo>
                    <a:pt x="213" y="2631"/>
                  </a:lnTo>
                  <a:lnTo>
                    <a:pt x="196" y="2604"/>
                  </a:lnTo>
                  <a:lnTo>
                    <a:pt x="181" y="2579"/>
                  </a:lnTo>
                  <a:lnTo>
                    <a:pt x="168" y="2554"/>
                  </a:lnTo>
                  <a:lnTo>
                    <a:pt x="144" y="2508"/>
                  </a:lnTo>
                  <a:lnTo>
                    <a:pt x="122" y="2468"/>
                  </a:lnTo>
                  <a:lnTo>
                    <a:pt x="111" y="2449"/>
                  </a:lnTo>
                  <a:lnTo>
                    <a:pt x="99" y="2432"/>
                  </a:lnTo>
                  <a:lnTo>
                    <a:pt x="87" y="2418"/>
                  </a:lnTo>
                  <a:lnTo>
                    <a:pt x="73" y="2404"/>
                  </a:lnTo>
                  <a:lnTo>
                    <a:pt x="67" y="2398"/>
                  </a:lnTo>
                  <a:lnTo>
                    <a:pt x="58" y="2393"/>
                  </a:lnTo>
                  <a:lnTo>
                    <a:pt x="50" y="2387"/>
                  </a:lnTo>
                  <a:lnTo>
                    <a:pt x="42" y="2383"/>
                  </a:lnTo>
                  <a:lnTo>
                    <a:pt x="32" y="2380"/>
                  </a:lnTo>
                  <a:lnTo>
                    <a:pt x="22" y="2376"/>
                  </a:lnTo>
                  <a:lnTo>
                    <a:pt x="11" y="2373"/>
                  </a:lnTo>
                  <a:lnTo>
                    <a:pt x="0" y="2371"/>
                  </a:lnTo>
                  <a:lnTo>
                    <a:pt x="13" y="2370"/>
                  </a:lnTo>
                  <a:lnTo>
                    <a:pt x="26" y="2368"/>
                  </a:lnTo>
                  <a:lnTo>
                    <a:pt x="38" y="2362"/>
                  </a:lnTo>
                  <a:lnTo>
                    <a:pt x="49" y="2357"/>
                  </a:lnTo>
                  <a:lnTo>
                    <a:pt x="59" y="2350"/>
                  </a:lnTo>
                  <a:lnTo>
                    <a:pt x="68" y="2341"/>
                  </a:lnTo>
                  <a:lnTo>
                    <a:pt x="76" y="2333"/>
                  </a:lnTo>
                  <a:lnTo>
                    <a:pt x="85" y="2323"/>
                  </a:lnTo>
                  <a:lnTo>
                    <a:pt x="115" y="2281"/>
                  </a:lnTo>
                  <a:lnTo>
                    <a:pt x="142" y="2247"/>
                  </a:lnTo>
                  <a:lnTo>
                    <a:pt x="141" y="2239"/>
                  </a:lnTo>
                  <a:lnTo>
                    <a:pt x="140" y="2232"/>
                  </a:lnTo>
                  <a:lnTo>
                    <a:pt x="139" y="2226"/>
                  </a:lnTo>
                  <a:lnTo>
                    <a:pt x="135" y="2218"/>
                  </a:lnTo>
                  <a:lnTo>
                    <a:pt x="130" y="2205"/>
                  </a:lnTo>
                  <a:lnTo>
                    <a:pt x="122" y="2191"/>
                  </a:lnTo>
                  <a:lnTo>
                    <a:pt x="116" y="2178"/>
                  </a:lnTo>
                  <a:lnTo>
                    <a:pt x="109" y="2164"/>
                  </a:lnTo>
                  <a:lnTo>
                    <a:pt x="107" y="2157"/>
                  </a:lnTo>
                  <a:lnTo>
                    <a:pt x="105" y="2151"/>
                  </a:lnTo>
                  <a:lnTo>
                    <a:pt x="104" y="2143"/>
                  </a:lnTo>
                  <a:lnTo>
                    <a:pt x="104" y="2136"/>
                  </a:lnTo>
                  <a:lnTo>
                    <a:pt x="826" y="1231"/>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9" name="Freeform 9"/>
            <p:cNvSpPr>
              <a:spLocks/>
            </p:cNvSpPr>
            <p:nvPr/>
          </p:nvSpPr>
          <p:spPr bwMode="auto">
            <a:xfrm>
              <a:off x="6370638" y="3389313"/>
              <a:ext cx="287338" cy="166688"/>
            </a:xfrm>
            <a:custGeom>
              <a:avLst/>
              <a:gdLst/>
              <a:ahLst/>
              <a:cxnLst>
                <a:cxn ang="0">
                  <a:pos x="141" y="196"/>
                </a:cxn>
                <a:cxn ang="0">
                  <a:pos x="106" y="201"/>
                </a:cxn>
                <a:cxn ang="0">
                  <a:pos x="98" y="197"/>
                </a:cxn>
                <a:cxn ang="0">
                  <a:pos x="107" y="187"/>
                </a:cxn>
                <a:cxn ang="0">
                  <a:pos x="149" y="148"/>
                </a:cxn>
                <a:cxn ang="0">
                  <a:pos x="107" y="110"/>
                </a:cxn>
                <a:cxn ang="0">
                  <a:pos x="72" y="89"/>
                </a:cxn>
                <a:cxn ang="0">
                  <a:pos x="40" y="80"/>
                </a:cxn>
                <a:cxn ang="0">
                  <a:pos x="0" y="75"/>
                </a:cxn>
                <a:cxn ang="0">
                  <a:pos x="91" y="1"/>
                </a:cxn>
                <a:cxn ang="0">
                  <a:pos x="118" y="12"/>
                </a:cxn>
                <a:cxn ang="0">
                  <a:pos x="159" y="32"/>
                </a:cxn>
                <a:cxn ang="0">
                  <a:pos x="180" y="37"/>
                </a:cxn>
                <a:cxn ang="0">
                  <a:pos x="189" y="52"/>
                </a:cxn>
                <a:cxn ang="0">
                  <a:pos x="198" y="81"/>
                </a:cxn>
                <a:cxn ang="0">
                  <a:pos x="216" y="122"/>
                </a:cxn>
                <a:cxn ang="0">
                  <a:pos x="222" y="142"/>
                </a:cxn>
                <a:cxn ang="0">
                  <a:pos x="249" y="147"/>
                </a:cxn>
                <a:cxn ang="0">
                  <a:pos x="283" y="140"/>
                </a:cxn>
                <a:cxn ang="0">
                  <a:pos x="312" y="127"/>
                </a:cxn>
                <a:cxn ang="0">
                  <a:pos x="359" y="89"/>
                </a:cxn>
                <a:cxn ang="0">
                  <a:pos x="423" y="80"/>
                </a:cxn>
                <a:cxn ang="0">
                  <a:pos x="518" y="97"/>
                </a:cxn>
                <a:cxn ang="0">
                  <a:pos x="621" y="131"/>
                </a:cxn>
                <a:cxn ang="0">
                  <a:pos x="669" y="153"/>
                </a:cxn>
                <a:cxn ang="0">
                  <a:pos x="711" y="180"/>
                </a:cxn>
                <a:cxn ang="0">
                  <a:pos x="747" y="211"/>
                </a:cxn>
                <a:cxn ang="0">
                  <a:pos x="771" y="244"/>
                </a:cxn>
                <a:cxn ang="0">
                  <a:pos x="784" y="284"/>
                </a:cxn>
                <a:cxn ang="0">
                  <a:pos x="840" y="313"/>
                </a:cxn>
                <a:cxn ang="0">
                  <a:pos x="921" y="352"/>
                </a:cxn>
                <a:cxn ang="0">
                  <a:pos x="969" y="387"/>
                </a:cxn>
                <a:cxn ang="0">
                  <a:pos x="1001" y="418"/>
                </a:cxn>
                <a:cxn ang="0">
                  <a:pos x="1030" y="453"/>
                </a:cxn>
                <a:cxn ang="0">
                  <a:pos x="1053" y="492"/>
                </a:cxn>
                <a:cxn ang="0">
                  <a:pos x="1070" y="535"/>
                </a:cxn>
                <a:cxn ang="0">
                  <a:pos x="1082" y="581"/>
                </a:cxn>
                <a:cxn ang="0">
                  <a:pos x="1085" y="632"/>
                </a:cxn>
                <a:cxn ang="0">
                  <a:pos x="1022" y="604"/>
                </a:cxn>
                <a:cxn ang="0">
                  <a:pos x="960" y="564"/>
                </a:cxn>
                <a:cxn ang="0">
                  <a:pos x="884" y="502"/>
                </a:cxn>
                <a:cxn ang="0">
                  <a:pos x="784" y="408"/>
                </a:cxn>
                <a:cxn ang="0">
                  <a:pos x="760" y="415"/>
                </a:cxn>
                <a:cxn ang="0">
                  <a:pos x="716" y="445"/>
                </a:cxn>
                <a:cxn ang="0">
                  <a:pos x="660" y="483"/>
                </a:cxn>
                <a:cxn ang="0">
                  <a:pos x="623" y="478"/>
                </a:cxn>
                <a:cxn ang="0">
                  <a:pos x="558" y="457"/>
                </a:cxn>
                <a:cxn ang="0">
                  <a:pos x="511" y="447"/>
                </a:cxn>
                <a:cxn ang="0">
                  <a:pos x="483" y="439"/>
                </a:cxn>
                <a:cxn ang="0">
                  <a:pos x="478" y="418"/>
                </a:cxn>
                <a:cxn ang="0">
                  <a:pos x="466" y="400"/>
                </a:cxn>
                <a:cxn ang="0">
                  <a:pos x="450" y="386"/>
                </a:cxn>
                <a:cxn ang="0">
                  <a:pos x="431" y="376"/>
                </a:cxn>
                <a:cxn ang="0">
                  <a:pos x="411" y="373"/>
                </a:cxn>
                <a:cxn ang="0">
                  <a:pos x="409" y="328"/>
                </a:cxn>
                <a:cxn ang="0">
                  <a:pos x="396" y="287"/>
                </a:cxn>
                <a:cxn ang="0">
                  <a:pos x="381" y="266"/>
                </a:cxn>
                <a:cxn ang="0">
                  <a:pos x="222" y="240"/>
                </a:cxn>
                <a:cxn ang="0">
                  <a:pos x="216" y="201"/>
                </a:cxn>
                <a:cxn ang="0">
                  <a:pos x="207" y="183"/>
                </a:cxn>
                <a:cxn ang="0">
                  <a:pos x="198" y="180"/>
                </a:cxn>
                <a:cxn ang="0">
                  <a:pos x="189" y="185"/>
                </a:cxn>
              </a:cxnLst>
              <a:rect l="0" t="0" r="r" b="b"/>
              <a:pathLst>
                <a:path w="1085" h="632">
                  <a:moveTo>
                    <a:pt x="187" y="187"/>
                  </a:moveTo>
                  <a:lnTo>
                    <a:pt x="162" y="192"/>
                  </a:lnTo>
                  <a:lnTo>
                    <a:pt x="141" y="196"/>
                  </a:lnTo>
                  <a:lnTo>
                    <a:pt x="126" y="199"/>
                  </a:lnTo>
                  <a:lnTo>
                    <a:pt x="114" y="201"/>
                  </a:lnTo>
                  <a:lnTo>
                    <a:pt x="106" y="201"/>
                  </a:lnTo>
                  <a:lnTo>
                    <a:pt x="101" y="200"/>
                  </a:lnTo>
                  <a:lnTo>
                    <a:pt x="100" y="199"/>
                  </a:lnTo>
                  <a:lnTo>
                    <a:pt x="98" y="197"/>
                  </a:lnTo>
                  <a:lnTo>
                    <a:pt x="98" y="196"/>
                  </a:lnTo>
                  <a:lnTo>
                    <a:pt x="100" y="194"/>
                  </a:lnTo>
                  <a:lnTo>
                    <a:pt x="107" y="187"/>
                  </a:lnTo>
                  <a:lnTo>
                    <a:pt x="119" y="176"/>
                  </a:lnTo>
                  <a:lnTo>
                    <a:pt x="134" y="163"/>
                  </a:lnTo>
                  <a:lnTo>
                    <a:pt x="149" y="148"/>
                  </a:lnTo>
                  <a:lnTo>
                    <a:pt x="135" y="135"/>
                  </a:lnTo>
                  <a:lnTo>
                    <a:pt x="122" y="122"/>
                  </a:lnTo>
                  <a:lnTo>
                    <a:pt x="107" y="110"/>
                  </a:lnTo>
                  <a:lnTo>
                    <a:pt x="91" y="99"/>
                  </a:lnTo>
                  <a:lnTo>
                    <a:pt x="81" y="94"/>
                  </a:lnTo>
                  <a:lnTo>
                    <a:pt x="72" y="89"/>
                  </a:lnTo>
                  <a:lnTo>
                    <a:pt x="61" y="85"/>
                  </a:lnTo>
                  <a:lnTo>
                    <a:pt x="50" y="82"/>
                  </a:lnTo>
                  <a:lnTo>
                    <a:pt x="40" y="80"/>
                  </a:lnTo>
                  <a:lnTo>
                    <a:pt x="28" y="77"/>
                  </a:lnTo>
                  <a:lnTo>
                    <a:pt x="14" y="76"/>
                  </a:lnTo>
                  <a:lnTo>
                    <a:pt x="0" y="75"/>
                  </a:lnTo>
                  <a:lnTo>
                    <a:pt x="77" y="0"/>
                  </a:lnTo>
                  <a:lnTo>
                    <a:pt x="83" y="0"/>
                  </a:lnTo>
                  <a:lnTo>
                    <a:pt x="91" y="1"/>
                  </a:lnTo>
                  <a:lnTo>
                    <a:pt x="97" y="3"/>
                  </a:lnTo>
                  <a:lnTo>
                    <a:pt x="105" y="5"/>
                  </a:lnTo>
                  <a:lnTo>
                    <a:pt x="118" y="12"/>
                  </a:lnTo>
                  <a:lnTo>
                    <a:pt x="132" y="19"/>
                  </a:lnTo>
                  <a:lnTo>
                    <a:pt x="145" y="26"/>
                  </a:lnTo>
                  <a:lnTo>
                    <a:pt x="159" y="32"/>
                  </a:lnTo>
                  <a:lnTo>
                    <a:pt x="166" y="34"/>
                  </a:lnTo>
                  <a:lnTo>
                    <a:pt x="173" y="36"/>
                  </a:lnTo>
                  <a:lnTo>
                    <a:pt x="180" y="37"/>
                  </a:lnTo>
                  <a:lnTo>
                    <a:pt x="187" y="38"/>
                  </a:lnTo>
                  <a:lnTo>
                    <a:pt x="188" y="45"/>
                  </a:lnTo>
                  <a:lnTo>
                    <a:pt x="189" y="52"/>
                  </a:lnTo>
                  <a:lnTo>
                    <a:pt x="190" y="59"/>
                  </a:lnTo>
                  <a:lnTo>
                    <a:pt x="192" y="67"/>
                  </a:lnTo>
                  <a:lnTo>
                    <a:pt x="198" y="81"/>
                  </a:lnTo>
                  <a:lnTo>
                    <a:pt x="204" y="94"/>
                  </a:lnTo>
                  <a:lnTo>
                    <a:pt x="211" y="108"/>
                  </a:lnTo>
                  <a:lnTo>
                    <a:pt x="216" y="122"/>
                  </a:lnTo>
                  <a:lnTo>
                    <a:pt x="218" y="129"/>
                  </a:lnTo>
                  <a:lnTo>
                    <a:pt x="221" y="135"/>
                  </a:lnTo>
                  <a:lnTo>
                    <a:pt x="222" y="142"/>
                  </a:lnTo>
                  <a:lnTo>
                    <a:pt x="222" y="148"/>
                  </a:lnTo>
                  <a:lnTo>
                    <a:pt x="236" y="148"/>
                  </a:lnTo>
                  <a:lnTo>
                    <a:pt x="249" y="147"/>
                  </a:lnTo>
                  <a:lnTo>
                    <a:pt x="261" y="145"/>
                  </a:lnTo>
                  <a:lnTo>
                    <a:pt x="272" y="142"/>
                  </a:lnTo>
                  <a:lnTo>
                    <a:pt x="283" y="140"/>
                  </a:lnTo>
                  <a:lnTo>
                    <a:pt x="294" y="135"/>
                  </a:lnTo>
                  <a:lnTo>
                    <a:pt x="302" y="131"/>
                  </a:lnTo>
                  <a:lnTo>
                    <a:pt x="312" y="127"/>
                  </a:lnTo>
                  <a:lnTo>
                    <a:pt x="329" y="116"/>
                  </a:lnTo>
                  <a:lnTo>
                    <a:pt x="345" y="104"/>
                  </a:lnTo>
                  <a:lnTo>
                    <a:pt x="359" y="89"/>
                  </a:lnTo>
                  <a:lnTo>
                    <a:pt x="373" y="75"/>
                  </a:lnTo>
                  <a:lnTo>
                    <a:pt x="396" y="76"/>
                  </a:lnTo>
                  <a:lnTo>
                    <a:pt x="423" y="80"/>
                  </a:lnTo>
                  <a:lnTo>
                    <a:pt x="453" y="83"/>
                  </a:lnTo>
                  <a:lnTo>
                    <a:pt x="484" y="89"/>
                  </a:lnTo>
                  <a:lnTo>
                    <a:pt x="518" y="97"/>
                  </a:lnTo>
                  <a:lnTo>
                    <a:pt x="552" y="107"/>
                  </a:lnTo>
                  <a:lnTo>
                    <a:pt x="587" y="118"/>
                  </a:lnTo>
                  <a:lnTo>
                    <a:pt x="621" y="131"/>
                  </a:lnTo>
                  <a:lnTo>
                    <a:pt x="637" y="137"/>
                  </a:lnTo>
                  <a:lnTo>
                    <a:pt x="653" y="145"/>
                  </a:lnTo>
                  <a:lnTo>
                    <a:pt x="669" y="153"/>
                  </a:lnTo>
                  <a:lnTo>
                    <a:pt x="684" y="161"/>
                  </a:lnTo>
                  <a:lnTo>
                    <a:pt x="698" y="170"/>
                  </a:lnTo>
                  <a:lnTo>
                    <a:pt x="711" y="180"/>
                  </a:lnTo>
                  <a:lnTo>
                    <a:pt x="724" y="190"/>
                  </a:lnTo>
                  <a:lnTo>
                    <a:pt x="736" y="200"/>
                  </a:lnTo>
                  <a:lnTo>
                    <a:pt x="747" y="211"/>
                  </a:lnTo>
                  <a:lnTo>
                    <a:pt x="756" y="221"/>
                  </a:lnTo>
                  <a:lnTo>
                    <a:pt x="765" y="232"/>
                  </a:lnTo>
                  <a:lnTo>
                    <a:pt x="771" y="244"/>
                  </a:lnTo>
                  <a:lnTo>
                    <a:pt x="778" y="257"/>
                  </a:lnTo>
                  <a:lnTo>
                    <a:pt x="781" y="269"/>
                  </a:lnTo>
                  <a:lnTo>
                    <a:pt x="784" y="284"/>
                  </a:lnTo>
                  <a:lnTo>
                    <a:pt x="784" y="297"/>
                  </a:lnTo>
                  <a:lnTo>
                    <a:pt x="813" y="304"/>
                  </a:lnTo>
                  <a:lnTo>
                    <a:pt x="840" y="313"/>
                  </a:lnTo>
                  <a:lnTo>
                    <a:pt x="867" y="325"/>
                  </a:lnTo>
                  <a:lnTo>
                    <a:pt x="894" y="337"/>
                  </a:lnTo>
                  <a:lnTo>
                    <a:pt x="921" y="352"/>
                  </a:lnTo>
                  <a:lnTo>
                    <a:pt x="946" y="369"/>
                  </a:lnTo>
                  <a:lnTo>
                    <a:pt x="958" y="377"/>
                  </a:lnTo>
                  <a:lnTo>
                    <a:pt x="969" y="387"/>
                  </a:lnTo>
                  <a:lnTo>
                    <a:pt x="980" y="397"/>
                  </a:lnTo>
                  <a:lnTo>
                    <a:pt x="990" y="408"/>
                  </a:lnTo>
                  <a:lnTo>
                    <a:pt x="1001" y="418"/>
                  </a:lnTo>
                  <a:lnTo>
                    <a:pt x="1011" y="430"/>
                  </a:lnTo>
                  <a:lnTo>
                    <a:pt x="1021" y="441"/>
                  </a:lnTo>
                  <a:lnTo>
                    <a:pt x="1030" y="453"/>
                  </a:lnTo>
                  <a:lnTo>
                    <a:pt x="1037" y="466"/>
                  </a:lnTo>
                  <a:lnTo>
                    <a:pt x="1046" y="479"/>
                  </a:lnTo>
                  <a:lnTo>
                    <a:pt x="1053" y="492"/>
                  </a:lnTo>
                  <a:lnTo>
                    <a:pt x="1059" y="506"/>
                  </a:lnTo>
                  <a:lnTo>
                    <a:pt x="1066" y="520"/>
                  </a:lnTo>
                  <a:lnTo>
                    <a:pt x="1070" y="535"/>
                  </a:lnTo>
                  <a:lnTo>
                    <a:pt x="1074" y="550"/>
                  </a:lnTo>
                  <a:lnTo>
                    <a:pt x="1079" y="565"/>
                  </a:lnTo>
                  <a:lnTo>
                    <a:pt x="1082" y="581"/>
                  </a:lnTo>
                  <a:lnTo>
                    <a:pt x="1084" y="598"/>
                  </a:lnTo>
                  <a:lnTo>
                    <a:pt x="1085" y="615"/>
                  </a:lnTo>
                  <a:lnTo>
                    <a:pt x="1085" y="632"/>
                  </a:lnTo>
                  <a:lnTo>
                    <a:pt x="1065" y="624"/>
                  </a:lnTo>
                  <a:lnTo>
                    <a:pt x="1043" y="615"/>
                  </a:lnTo>
                  <a:lnTo>
                    <a:pt x="1022" y="604"/>
                  </a:lnTo>
                  <a:lnTo>
                    <a:pt x="1001" y="591"/>
                  </a:lnTo>
                  <a:lnTo>
                    <a:pt x="981" y="578"/>
                  </a:lnTo>
                  <a:lnTo>
                    <a:pt x="960" y="564"/>
                  </a:lnTo>
                  <a:lnTo>
                    <a:pt x="940" y="550"/>
                  </a:lnTo>
                  <a:lnTo>
                    <a:pt x="921" y="535"/>
                  </a:lnTo>
                  <a:lnTo>
                    <a:pt x="884" y="502"/>
                  </a:lnTo>
                  <a:lnTo>
                    <a:pt x="848" y="469"/>
                  </a:lnTo>
                  <a:lnTo>
                    <a:pt x="815" y="437"/>
                  </a:lnTo>
                  <a:lnTo>
                    <a:pt x="784" y="408"/>
                  </a:lnTo>
                  <a:lnTo>
                    <a:pt x="778" y="408"/>
                  </a:lnTo>
                  <a:lnTo>
                    <a:pt x="769" y="411"/>
                  </a:lnTo>
                  <a:lnTo>
                    <a:pt x="760" y="415"/>
                  </a:lnTo>
                  <a:lnTo>
                    <a:pt x="752" y="419"/>
                  </a:lnTo>
                  <a:lnTo>
                    <a:pt x="733" y="432"/>
                  </a:lnTo>
                  <a:lnTo>
                    <a:pt x="716" y="445"/>
                  </a:lnTo>
                  <a:lnTo>
                    <a:pt x="686" y="471"/>
                  </a:lnTo>
                  <a:lnTo>
                    <a:pt x="674" y="483"/>
                  </a:lnTo>
                  <a:lnTo>
                    <a:pt x="660" y="483"/>
                  </a:lnTo>
                  <a:lnTo>
                    <a:pt x="647" y="482"/>
                  </a:lnTo>
                  <a:lnTo>
                    <a:pt x="635" y="480"/>
                  </a:lnTo>
                  <a:lnTo>
                    <a:pt x="623" y="478"/>
                  </a:lnTo>
                  <a:lnTo>
                    <a:pt x="601" y="471"/>
                  </a:lnTo>
                  <a:lnTo>
                    <a:pt x="579" y="465"/>
                  </a:lnTo>
                  <a:lnTo>
                    <a:pt x="558" y="457"/>
                  </a:lnTo>
                  <a:lnTo>
                    <a:pt x="536" y="452"/>
                  </a:lnTo>
                  <a:lnTo>
                    <a:pt x="524" y="449"/>
                  </a:lnTo>
                  <a:lnTo>
                    <a:pt x="511" y="447"/>
                  </a:lnTo>
                  <a:lnTo>
                    <a:pt x="498" y="446"/>
                  </a:lnTo>
                  <a:lnTo>
                    <a:pt x="484" y="445"/>
                  </a:lnTo>
                  <a:lnTo>
                    <a:pt x="483" y="439"/>
                  </a:lnTo>
                  <a:lnTo>
                    <a:pt x="482" y="432"/>
                  </a:lnTo>
                  <a:lnTo>
                    <a:pt x="480" y="424"/>
                  </a:lnTo>
                  <a:lnTo>
                    <a:pt x="478" y="418"/>
                  </a:lnTo>
                  <a:lnTo>
                    <a:pt x="475" y="412"/>
                  </a:lnTo>
                  <a:lnTo>
                    <a:pt x="470" y="406"/>
                  </a:lnTo>
                  <a:lnTo>
                    <a:pt x="466" y="400"/>
                  </a:lnTo>
                  <a:lnTo>
                    <a:pt x="460" y="395"/>
                  </a:lnTo>
                  <a:lnTo>
                    <a:pt x="455" y="391"/>
                  </a:lnTo>
                  <a:lnTo>
                    <a:pt x="450" y="386"/>
                  </a:lnTo>
                  <a:lnTo>
                    <a:pt x="444" y="382"/>
                  </a:lnTo>
                  <a:lnTo>
                    <a:pt x="438" y="379"/>
                  </a:lnTo>
                  <a:lnTo>
                    <a:pt x="431" y="376"/>
                  </a:lnTo>
                  <a:lnTo>
                    <a:pt x="424" y="374"/>
                  </a:lnTo>
                  <a:lnTo>
                    <a:pt x="418" y="373"/>
                  </a:lnTo>
                  <a:lnTo>
                    <a:pt x="411" y="373"/>
                  </a:lnTo>
                  <a:lnTo>
                    <a:pt x="411" y="358"/>
                  </a:lnTo>
                  <a:lnTo>
                    <a:pt x="411" y="343"/>
                  </a:lnTo>
                  <a:lnTo>
                    <a:pt x="409" y="328"/>
                  </a:lnTo>
                  <a:lnTo>
                    <a:pt x="407" y="314"/>
                  </a:lnTo>
                  <a:lnTo>
                    <a:pt x="403" y="301"/>
                  </a:lnTo>
                  <a:lnTo>
                    <a:pt x="396" y="287"/>
                  </a:lnTo>
                  <a:lnTo>
                    <a:pt x="392" y="280"/>
                  </a:lnTo>
                  <a:lnTo>
                    <a:pt x="386" y="273"/>
                  </a:lnTo>
                  <a:lnTo>
                    <a:pt x="381" y="266"/>
                  </a:lnTo>
                  <a:lnTo>
                    <a:pt x="373" y="259"/>
                  </a:lnTo>
                  <a:lnTo>
                    <a:pt x="222" y="259"/>
                  </a:lnTo>
                  <a:lnTo>
                    <a:pt x="222" y="240"/>
                  </a:lnTo>
                  <a:lnTo>
                    <a:pt x="221" y="224"/>
                  </a:lnTo>
                  <a:lnTo>
                    <a:pt x="218" y="212"/>
                  </a:lnTo>
                  <a:lnTo>
                    <a:pt x="216" y="201"/>
                  </a:lnTo>
                  <a:lnTo>
                    <a:pt x="214" y="193"/>
                  </a:lnTo>
                  <a:lnTo>
                    <a:pt x="211" y="188"/>
                  </a:lnTo>
                  <a:lnTo>
                    <a:pt x="207" y="183"/>
                  </a:lnTo>
                  <a:lnTo>
                    <a:pt x="204" y="181"/>
                  </a:lnTo>
                  <a:lnTo>
                    <a:pt x="201" y="180"/>
                  </a:lnTo>
                  <a:lnTo>
                    <a:pt x="198" y="180"/>
                  </a:lnTo>
                  <a:lnTo>
                    <a:pt x="195" y="181"/>
                  </a:lnTo>
                  <a:lnTo>
                    <a:pt x="192" y="182"/>
                  </a:lnTo>
                  <a:lnTo>
                    <a:pt x="189" y="185"/>
                  </a:lnTo>
                  <a:lnTo>
                    <a:pt x="187" y="18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0" name="Freeform 10"/>
            <p:cNvSpPr>
              <a:spLocks/>
            </p:cNvSpPr>
            <p:nvPr/>
          </p:nvSpPr>
          <p:spPr bwMode="auto">
            <a:xfrm>
              <a:off x="6370638" y="3389313"/>
              <a:ext cx="287338" cy="166688"/>
            </a:xfrm>
            <a:custGeom>
              <a:avLst/>
              <a:gdLst/>
              <a:ahLst/>
              <a:cxnLst>
                <a:cxn ang="0">
                  <a:pos x="141" y="196"/>
                </a:cxn>
                <a:cxn ang="0">
                  <a:pos x="106" y="201"/>
                </a:cxn>
                <a:cxn ang="0">
                  <a:pos x="98" y="197"/>
                </a:cxn>
                <a:cxn ang="0">
                  <a:pos x="107" y="187"/>
                </a:cxn>
                <a:cxn ang="0">
                  <a:pos x="149" y="148"/>
                </a:cxn>
                <a:cxn ang="0">
                  <a:pos x="107" y="110"/>
                </a:cxn>
                <a:cxn ang="0">
                  <a:pos x="72" y="89"/>
                </a:cxn>
                <a:cxn ang="0">
                  <a:pos x="40" y="80"/>
                </a:cxn>
                <a:cxn ang="0">
                  <a:pos x="0" y="75"/>
                </a:cxn>
                <a:cxn ang="0">
                  <a:pos x="91" y="1"/>
                </a:cxn>
                <a:cxn ang="0">
                  <a:pos x="118" y="12"/>
                </a:cxn>
                <a:cxn ang="0">
                  <a:pos x="159" y="32"/>
                </a:cxn>
                <a:cxn ang="0">
                  <a:pos x="180" y="37"/>
                </a:cxn>
                <a:cxn ang="0">
                  <a:pos x="189" y="52"/>
                </a:cxn>
                <a:cxn ang="0">
                  <a:pos x="198" y="81"/>
                </a:cxn>
                <a:cxn ang="0">
                  <a:pos x="216" y="122"/>
                </a:cxn>
                <a:cxn ang="0">
                  <a:pos x="222" y="142"/>
                </a:cxn>
                <a:cxn ang="0">
                  <a:pos x="249" y="147"/>
                </a:cxn>
                <a:cxn ang="0">
                  <a:pos x="283" y="140"/>
                </a:cxn>
                <a:cxn ang="0">
                  <a:pos x="312" y="127"/>
                </a:cxn>
                <a:cxn ang="0">
                  <a:pos x="359" y="89"/>
                </a:cxn>
                <a:cxn ang="0">
                  <a:pos x="423" y="80"/>
                </a:cxn>
                <a:cxn ang="0">
                  <a:pos x="518" y="97"/>
                </a:cxn>
                <a:cxn ang="0">
                  <a:pos x="621" y="131"/>
                </a:cxn>
                <a:cxn ang="0">
                  <a:pos x="669" y="153"/>
                </a:cxn>
                <a:cxn ang="0">
                  <a:pos x="711" y="180"/>
                </a:cxn>
                <a:cxn ang="0">
                  <a:pos x="747" y="211"/>
                </a:cxn>
                <a:cxn ang="0">
                  <a:pos x="771" y="244"/>
                </a:cxn>
                <a:cxn ang="0">
                  <a:pos x="784" y="284"/>
                </a:cxn>
                <a:cxn ang="0">
                  <a:pos x="840" y="313"/>
                </a:cxn>
                <a:cxn ang="0">
                  <a:pos x="921" y="352"/>
                </a:cxn>
                <a:cxn ang="0">
                  <a:pos x="969" y="387"/>
                </a:cxn>
                <a:cxn ang="0">
                  <a:pos x="1001" y="418"/>
                </a:cxn>
                <a:cxn ang="0">
                  <a:pos x="1030" y="453"/>
                </a:cxn>
                <a:cxn ang="0">
                  <a:pos x="1053" y="492"/>
                </a:cxn>
                <a:cxn ang="0">
                  <a:pos x="1070" y="535"/>
                </a:cxn>
                <a:cxn ang="0">
                  <a:pos x="1082" y="581"/>
                </a:cxn>
                <a:cxn ang="0">
                  <a:pos x="1085" y="632"/>
                </a:cxn>
                <a:cxn ang="0">
                  <a:pos x="1022" y="604"/>
                </a:cxn>
                <a:cxn ang="0">
                  <a:pos x="960" y="564"/>
                </a:cxn>
                <a:cxn ang="0">
                  <a:pos x="884" y="502"/>
                </a:cxn>
                <a:cxn ang="0">
                  <a:pos x="784" y="408"/>
                </a:cxn>
                <a:cxn ang="0">
                  <a:pos x="760" y="415"/>
                </a:cxn>
                <a:cxn ang="0">
                  <a:pos x="716" y="445"/>
                </a:cxn>
                <a:cxn ang="0">
                  <a:pos x="660" y="483"/>
                </a:cxn>
                <a:cxn ang="0">
                  <a:pos x="623" y="478"/>
                </a:cxn>
                <a:cxn ang="0">
                  <a:pos x="558" y="457"/>
                </a:cxn>
                <a:cxn ang="0">
                  <a:pos x="511" y="447"/>
                </a:cxn>
                <a:cxn ang="0">
                  <a:pos x="483" y="439"/>
                </a:cxn>
                <a:cxn ang="0">
                  <a:pos x="478" y="418"/>
                </a:cxn>
                <a:cxn ang="0">
                  <a:pos x="466" y="400"/>
                </a:cxn>
                <a:cxn ang="0">
                  <a:pos x="450" y="386"/>
                </a:cxn>
                <a:cxn ang="0">
                  <a:pos x="431" y="376"/>
                </a:cxn>
                <a:cxn ang="0">
                  <a:pos x="411" y="373"/>
                </a:cxn>
                <a:cxn ang="0">
                  <a:pos x="409" y="328"/>
                </a:cxn>
                <a:cxn ang="0">
                  <a:pos x="396" y="287"/>
                </a:cxn>
                <a:cxn ang="0">
                  <a:pos x="381" y="266"/>
                </a:cxn>
                <a:cxn ang="0">
                  <a:pos x="222" y="240"/>
                </a:cxn>
                <a:cxn ang="0">
                  <a:pos x="216" y="201"/>
                </a:cxn>
                <a:cxn ang="0">
                  <a:pos x="207" y="183"/>
                </a:cxn>
                <a:cxn ang="0">
                  <a:pos x="198" y="180"/>
                </a:cxn>
                <a:cxn ang="0">
                  <a:pos x="189" y="185"/>
                </a:cxn>
              </a:cxnLst>
              <a:rect l="0" t="0" r="r" b="b"/>
              <a:pathLst>
                <a:path w="1085" h="632">
                  <a:moveTo>
                    <a:pt x="187" y="187"/>
                  </a:moveTo>
                  <a:lnTo>
                    <a:pt x="162" y="192"/>
                  </a:lnTo>
                  <a:lnTo>
                    <a:pt x="141" y="196"/>
                  </a:lnTo>
                  <a:lnTo>
                    <a:pt x="126" y="199"/>
                  </a:lnTo>
                  <a:lnTo>
                    <a:pt x="114" y="201"/>
                  </a:lnTo>
                  <a:lnTo>
                    <a:pt x="106" y="201"/>
                  </a:lnTo>
                  <a:lnTo>
                    <a:pt x="101" y="200"/>
                  </a:lnTo>
                  <a:lnTo>
                    <a:pt x="100" y="199"/>
                  </a:lnTo>
                  <a:lnTo>
                    <a:pt x="98" y="197"/>
                  </a:lnTo>
                  <a:lnTo>
                    <a:pt x="98" y="196"/>
                  </a:lnTo>
                  <a:lnTo>
                    <a:pt x="100" y="194"/>
                  </a:lnTo>
                  <a:lnTo>
                    <a:pt x="107" y="187"/>
                  </a:lnTo>
                  <a:lnTo>
                    <a:pt x="119" y="176"/>
                  </a:lnTo>
                  <a:lnTo>
                    <a:pt x="134" y="163"/>
                  </a:lnTo>
                  <a:lnTo>
                    <a:pt x="149" y="148"/>
                  </a:lnTo>
                  <a:lnTo>
                    <a:pt x="135" y="135"/>
                  </a:lnTo>
                  <a:lnTo>
                    <a:pt x="122" y="122"/>
                  </a:lnTo>
                  <a:lnTo>
                    <a:pt x="107" y="110"/>
                  </a:lnTo>
                  <a:lnTo>
                    <a:pt x="91" y="99"/>
                  </a:lnTo>
                  <a:lnTo>
                    <a:pt x="81" y="94"/>
                  </a:lnTo>
                  <a:lnTo>
                    <a:pt x="72" y="89"/>
                  </a:lnTo>
                  <a:lnTo>
                    <a:pt x="61" y="85"/>
                  </a:lnTo>
                  <a:lnTo>
                    <a:pt x="50" y="82"/>
                  </a:lnTo>
                  <a:lnTo>
                    <a:pt x="40" y="80"/>
                  </a:lnTo>
                  <a:lnTo>
                    <a:pt x="28" y="77"/>
                  </a:lnTo>
                  <a:lnTo>
                    <a:pt x="14" y="76"/>
                  </a:lnTo>
                  <a:lnTo>
                    <a:pt x="0" y="75"/>
                  </a:lnTo>
                  <a:lnTo>
                    <a:pt x="77" y="0"/>
                  </a:lnTo>
                  <a:lnTo>
                    <a:pt x="83" y="0"/>
                  </a:lnTo>
                  <a:lnTo>
                    <a:pt x="91" y="1"/>
                  </a:lnTo>
                  <a:lnTo>
                    <a:pt x="97" y="3"/>
                  </a:lnTo>
                  <a:lnTo>
                    <a:pt x="105" y="5"/>
                  </a:lnTo>
                  <a:lnTo>
                    <a:pt x="118" y="12"/>
                  </a:lnTo>
                  <a:lnTo>
                    <a:pt x="132" y="19"/>
                  </a:lnTo>
                  <a:lnTo>
                    <a:pt x="145" y="26"/>
                  </a:lnTo>
                  <a:lnTo>
                    <a:pt x="159" y="32"/>
                  </a:lnTo>
                  <a:lnTo>
                    <a:pt x="166" y="34"/>
                  </a:lnTo>
                  <a:lnTo>
                    <a:pt x="173" y="36"/>
                  </a:lnTo>
                  <a:lnTo>
                    <a:pt x="180" y="37"/>
                  </a:lnTo>
                  <a:lnTo>
                    <a:pt x="187" y="38"/>
                  </a:lnTo>
                  <a:lnTo>
                    <a:pt x="188" y="45"/>
                  </a:lnTo>
                  <a:lnTo>
                    <a:pt x="189" y="52"/>
                  </a:lnTo>
                  <a:lnTo>
                    <a:pt x="190" y="59"/>
                  </a:lnTo>
                  <a:lnTo>
                    <a:pt x="192" y="67"/>
                  </a:lnTo>
                  <a:lnTo>
                    <a:pt x="198" y="81"/>
                  </a:lnTo>
                  <a:lnTo>
                    <a:pt x="204" y="94"/>
                  </a:lnTo>
                  <a:lnTo>
                    <a:pt x="211" y="108"/>
                  </a:lnTo>
                  <a:lnTo>
                    <a:pt x="216" y="122"/>
                  </a:lnTo>
                  <a:lnTo>
                    <a:pt x="218" y="129"/>
                  </a:lnTo>
                  <a:lnTo>
                    <a:pt x="221" y="135"/>
                  </a:lnTo>
                  <a:lnTo>
                    <a:pt x="222" y="142"/>
                  </a:lnTo>
                  <a:lnTo>
                    <a:pt x="222" y="148"/>
                  </a:lnTo>
                  <a:lnTo>
                    <a:pt x="236" y="148"/>
                  </a:lnTo>
                  <a:lnTo>
                    <a:pt x="249" y="147"/>
                  </a:lnTo>
                  <a:lnTo>
                    <a:pt x="261" y="145"/>
                  </a:lnTo>
                  <a:lnTo>
                    <a:pt x="272" y="142"/>
                  </a:lnTo>
                  <a:lnTo>
                    <a:pt x="283" y="140"/>
                  </a:lnTo>
                  <a:lnTo>
                    <a:pt x="294" y="135"/>
                  </a:lnTo>
                  <a:lnTo>
                    <a:pt x="302" y="131"/>
                  </a:lnTo>
                  <a:lnTo>
                    <a:pt x="312" y="127"/>
                  </a:lnTo>
                  <a:lnTo>
                    <a:pt x="329" y="116"/>
                  </a:lnTo>
                  <a:lnTo>
                    <a:pt x="345" y="104"/>
                  </a:lnTo>
                  <a:lnTo>
                    <a:pt x="359" y="89"/>
                  </a:lnTo>
                  <a:lnTo>
                    <a:pt x="373" y="75"/>
                  </a:lnTo>
                  <a:lnTo>
                    <a:pt x="396" y="76"/>
                  </a:lnTo>
                  <a:lnTo>
                    <a:pt x="423" y="80"/>
                  </a:lnTo>
                  <a:lnTo>
                    <a:pt x="453" y="83"/>
                  </a:lnTo>
                  <a:lnTo>
                    <a:pt x="484" y="89"/>
                  </a:lnTo>
                  <a:lnTo>
                    <a:pt x="518" y="97"/>
                  </a:lnTo>
                  <a:lnTo>
                    <a:pt x="552" y="107"/>
                  </a:lnTo>
                  <a:lnTo>
                    <a:pt x="587" y="118"/>
                  </a:lnTo>
                  <a:lnTo>
                    <a:pt x="621" y="131"/>
                  </a:lnTo>
                  <a:lnTo>
                    <a:pt x="637" y="137"/>
                  </a:lnTo>
                  <a:lnTo>
                    <a:pt x="653" y="145"/>
                  </a:lnTo>
                  <a:lnTo>
                    <a:pt x="669" y="153"/>
                  </a:lnTo>
                  <a:lnTo>
                    <a:pt x="684" y="161"/>
                  </a:lnTo>
                  <a:lnTo>
                    <a:pt x="698" y="170"/>
                  </a:lnTo>
                  <a:lnTo>
                    <a:pt x="711" y="180"/>
                  </a:lnTo>
                  <a:lnTo>
                    <a:pt x="724" y="190"/>
                  </a:lnTo>
                  <a:lnTo>
                    <a:pt x="736" y="200"/>
                  </a:lnTo>
                  <a:lnTo>
                    <a:pt x="747" y="211"/>
                  </a:lnTo>
                  <a:lnTo>
                    <a:pt x="756" y="221"/>
                  </a:lnTo>
                  <a:lnTo>
                    <a:pt x="765" y="232"/>
                  </a:lnTo>
                  <a:lnTo>
                    <a:pt x="771" y="244"/>
                  </a:lnTo>
                  <a:lnTo>
                    <a:pt x="778" y="257"/>
                  </a:lnTo>
                  <a:lnTo>
                    <a:pt x="781" y="269"/>
                  </a:lnTo>
                  <a:lnTo>
                    <a:pt x="784" y="284"/>
                  </a:lnTo>
                  <a:lnTo>
                    <a:pt x="784" y="297"/>
                  </a:lnTo>
                  <a:lnTo>
                    <a:pt x="813" y="304"/>
                  </a:lnTo>
                  <a:lnTo>
                    <a:pt x="840" y="313"/>
                  </a:lnTo>
                  <a:lnTo>
                    <a:pt x="867" y="325"/>
                  </a:lnTo>
                  <a:lnTo>
                    <a:pt x="894" y="337"/>
                  </a:lnTo>
                  <a:lnTo>
                    <a:pt x="921" y="352"/>
                  </a:lnTo>
                  <a:lnTo>
                    <a:pt x="946" y="369"/>
                  </a:lnTo>
                  <a:lnTo>
                    <a:pt x="958" y="377"/>
                  </a:lnTo>
                  <a:lnTo>
                    <a:pt x="969" y="387"/>
                  </a:lnTo>
                  <a:lnTo>
                    <a:pt x="980" y="397"/>
                  </a:lnTo>
                  <a:lnTo>
                    <a:pt x="990" y="408"/>
                  </a:lnTo>
                  <a:lnTo>
                    <a:pt x="1001" y="418"/>
                  </a:lnTo>
                  <a:lnTo>
                    <a:pt x="1011" y="430"/>
                  </a:lnTo>
                  <a:lnTo>
                    <a:pt x="1021" y="441"/>
                  </a:lnTo>
                  <a:lnTo>
                    <a:pt x="1030" y="453"/>
                  </a:lnTo>
                  <a:lnTo>
                    <a:pt x="1037" y="466"/>
                  </a:lnTo>
                  <a:lnTo>
                    <a:pt x="1046" y="479"/>
                  </a:lnTo>
                  <a:lnTo>
                    <a:pt x="1053" y="492"/>
                  </a:lnTo>
                  <a:lnTo>
                    <a:pt x="1059" y="506"/>
                  </a:lnTo>
                  <a:lnTo>
                    <a:pt x="1066" y="520"/>
                  </a:lnTo>
                  <a:lnTo>
                    <a:pt x="1070" y="535"/>
                  </a:lnTo>
                  <a:lnTo>
                    <a:pt x="1074" y="550"/>
                  </a:lnTo>
                  <a:lnTo>
                    <a:pt x="1079" y="565"/>
                  </a:lnTo>
                  <a:lnTo>
                    <a:pt x="1082" y="581"/>
                  </a:lnTo>
                  <a:lnTo>
                    <a:pt x="1084" y="598"/>
                  </a:lnTo>
                  <a:lnTo>
                    <a:pt x="1085" y="615"/>
                  </a:lnTo>
                  <a:lnTo>
                    <a:pt x="1085" y="632"/>
                  </a:lnTo>
                  <a:lnTo>
                    <a:pt x="1065" y="624"/>
                  </a:lnTo>
                  <a:lnTo>
                    <a:pt x="1043" y="615"/>
                  </a:lnTo>
                  <a:lnTo>
                    <a:pt x="1022" y="604"/>
                  </a:lnTo>
                  <a:lnTo>
                    <a:pt x="1001" y="591"/>
                  </a:lnTo>
                  <a:lnTo>
                    <a:pt x="981" y="578"/>
                  </a:lnTo>
                  <a:lnTo>
                    <a:pt x="960" y="564"/>
                  </a:lnTo>
                  <a:lnTo>
                    <a:pt x="940" y="550"/>
                  </a:lnTo>
                  <a:lnTo>
                    <a:pt x="921" y="535"/>
                  </a:lnTo>
                  <a:lnTo>
                    <a:pt x="884" y="502"/>
                  </a:lnTo>
                  <a:lnTo>
                    <a:pt x="848" y="469"/>
                  </a:lnTo>
                  <a:lnTo>
                    <a:pt x="815" y="437"/>
                  </a:lnTo>
                  <a:lnTo>
                    <a:pt x="784" y="408"/>
                  </a:lnTo>
                  <a:lnTo>
                    <a:pt x="778" y="408"/>
                  </a:lnTo>
                  <a:lnTo>
                    <a:pt x="769" y="411"/>
                  </a:lnTo>
                  <a:lnTo>
                    <a:pt x="760" y="415"/>
                  </a:lnTo>
                  <a:lnTo>
                    <a:pt x="752" y="419"/>
                  </a:lnTo>
                  <a:lnTo>
                    <a:pt x="733" y="432"/>
                  </a:lnTo>
                  <a:lnTo>
                    <a:pt x="716" y="445"/>
                  </a:lnTo>
                  <a:lnTo>
                    <a:pt x="686" y="471"/>
                  </a:lnTo>
                  <a:lnTo>
                    <a:pt x="674" y="483"/>
                  </a:lnTo>
                  <a:lnTo>
                    <a:pt x="660" y="483"/>
                  </a:lnTo>
                  <a:lnTo>
                    <a:pt x="647" y="482"/>
                  </a:lnTo>
                  <a:lnTo>
                    <a:pt x="635" y="480"/>
                  </a:lnTo>
                  <a:lnTo>
                    <a:pt x="623" y="478"/>
                  </a:lnTo>
                  <a:lnTo>
                    <a:pt x="601" y="471"/>
                  </a:lnTo>
                  <a:lnTo>
                    <a:pt x="579" y="465"/>
                  </a:lnTo>
                  <a:lnTo>
                    <a:pt x="558" y="457"/>
                  </a:lnTo>
                  <a:lnTo>
                    <a:pt x="536" y="452"/>
                  </a:lnTo>
                  <a:lnTo>
                    <a:pt x="524" y="449"/>
                  </a:lnTo>
                  <a:lnTo>
                    <a:pt x="511" y="447"/>
                  </a:lnTo>
                  <a:lnTo>
                    <a:pt x="498" y="446"/>
                  </a:lnTo>
                  <a:lnTo>
                    <a:pt x="484" y="445"/>
                  </a:lnTo>
                  <a:lnTo>
                    <a:pt x="483" y="439"/>
                  </a:lnTo>
                  <a:lnTo>
                    <a:pt x="482" y="432"/>
                  </a:lnTo>
                  <a:lnTo>
                    <a:pt x="480" y="424"/>
                  </a:lnTo>
                  <a:lnTo>
                    <a:pt x="478" y="418"/>
                  </a:lnTo>
                  <a:lnTo>
                    <a:pt x="475" y="412"/>
                  </a:lnTo>
                  <a:lnTo>
                    <a:pt x="470" y="406"/>
                  </a:lnTo>
                  <a:lnTo>
                    <a:pt x="466" y="400"/>
                  </a:lnTo>
                  <a:lnTo>
                    <a:pt x="460" y="395"/>
                  </a:lnTo>
                  <a:lnTo>
                    <a:pt x="455" y="391"/>
                  </a:lnTo>
                  <a:lnTo>
                    <a:pt x="450" y="386"/>
                  </a:lnTo>
                  <a:lnTo>
                    <a:pt x="444" y="382"/>
                  </a:lnTo>
                  <a:lnTo>
                    <a:pt x="438" y="379"/>
                  </a:lnTo>
                  <a:lnTo>
                    <a:pt x="431" y="376"/>
                  </a:lnTo>
                  <a:lnTo>
                    <a:pt x="424" y="374"/>
                  </a:lnTo>
                  <a:lnTo>
                    <a:pt x="418" y="373"/>
                  </a:lnTo>
                  <a:lnTo>
                    <a:pt x="411" y="373"/>
                  </a:lnTo>
                  <a:lnTo>
                    <a:pt x="411" y="358"/>
                  </a:lnTo>
                  <a:lnTo>
                    <a:pt x="411" y="343"/>
                  </a:lnTo>
                  <a:lnTo>
                    <a:pt x="409" y="328"/>
                  </a:lnTo>
                  <a:lnTo>
                    <a:pt x="407" y="314"/>
                  </a:lnTo>
                  <a:lnTo>
                    <a:pt x="403" y="301"/>
                  </a:lnTo>
                  <a:lnTo>
                    <a:pt x="396" y="287"/>
                  </a:lnTo>
                  <a:lnTo>
                    <a:pt x="392" y="280"/>
                  </a:lnTo>
                  <a:lnTo>
                    <a:pt x="386" y="273"/>
                  </a:lnTo>
                  <a:lnTo>
                    <a:pt x="381" y="266"/>
                  </a:lnTo>
                  <a:lnTo>
                    <a:pt x="373" y="259"/>
                  </a:lnTo>
                  <a:lnTo>
                    <a:pt x="222" y="259"/>
                  </a:lnTo>
                  <a:lnTo>
                    <a:pt x="222" y="240"/>
                  </a:lnTo>
                  <a:lnTo>
                    <a:pt x="221" y="224"/>
                  </a:lnTo>
                  <a:lnTo>
                    <a:pt x="218" y="212"/>
                  </a:lnTo>
                  <a:lnTo>
                    <a:pt x="216" y="201"/>
                  </a:lnTo>
                  <a:lnTo>
                    <a:pt x="214" y="193"/>
                  </a:lnTo>
                  <a:lnTo>
                    <a:pt x="211" y="188"/>
                  </a:lnTo>
                  <a:lnTo>
                    <a:pt x="207" y="183"/>
                  </a:lnTo>
                  <a:lnTo>
                    <a:pt x="204" y="181"/>
                  </a:lnTo>
                  <a:lnTo>
                    <a:pt x="201" y="180"/>
                  </a:lnTo>
                  <a:lnTo>
                    <a:pt x="198" y="180"/>
                  </a:lnTo>
                  <a:lnTo>
                    <a:pt x="195" y="181"/>
                  </a:lnTo>
                  <a:lnTo>
                    <a:pt x="192" y="182"/>
                  </a:lnTo>
                  <a:lnTo>
                    <a:pt x="189" y="185"/>
                  </a:lnTo>
                  <a:lnTo>
                    <a:pt x="187" y="187"/>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1" name="Freeform 11"/>
            <p:cNvSpPr>
              <a:spLocks/>
            </p:cNvSpPr>
            <p:nvPr/>
          </p:nvSpPr>
          <p:spPr bwMode="auto">
            <a:xfrm>
              <a:off x="6191250" y="3398838"/>
              <a:ext cx="58738" cy="100013"/>
            </a:xfrm>
            <a:custGeom>
              <a:avLst/>
              <a:gdLst/>
              <a:ahLst/>
              <a:cxnLst>
                <a:cxn ang="0">
                  <a:pos x="148" y="0"/>
                </a:cxn>
                <a:cxn ang="0">
                  <a:pos x="142" y="1"/>
                </a:cxn>
                <a:cxn ang="0">
                  <a:pos x="134" y="5"/>
                </a:cxn>
                <a:cxn ang="0">
                  <a:pos x="125" y="10"/>
                </a:cxn>
                <a:cxn ang="0">
                  <a:pos x="117" y="17"/>
                </a:cxn>
                <a:cxn ang="0">
                  <a:pos x="97" y="35"/>
                </a:cxn>
                <a:cxn ang="0">
                  <a:pos x="76" y="55"/>
                </a:cxn>
                <a:cxn ang="0">
                  <a:pos x="55" y="75"/>
                </a:cxn>
                <a:cxn ang="0">
                  <a:pos x="35" y="93"/>
                </a:cxn>
                <a:cxn ang="0">
                  <a:pos x="25" y="101"/>
                </a:cxn>
                <a:cxn ang="0">
                  <a:pos x="16" y="106"/>
                </a:cxn>
                <a:cxn ang="0">
                  <a:pos x="8" y="109"/>
                </a:cxn>
                <a:cxn ang="0">
                  <a:pos x="0" y="110"/>
                </a:cxn>
                <a:cxn ang="0">
                  <a:pos x="1" y="126"/>
                </a:cxn>
                <a:cxn ang="0">
                  <a:pos x="2" y="142"/>
                </a:cxn>
                <a:cxn ang="0">
                  <a:pos x="3" y="159"/>
                </a:cxn>
                <a:cxn ang="0">
                  <a:pos x="7" y="178"/>
                </a:cxn>
                <a:cxn ang="0">
                  <a:pos x="12" y="217"/>
                </a:cxn>
                <a:cxn ang="0">
                  <a:pos x="20" y="255"/>
                </a:cxn>
                <a:cxn ang="0">
                  <a:pos x="26" y="294"/>
                </a:cxn>
                <a:cxn ang="0">
                  <a:pos x="33" y="326"/>
                </a:cxn>
                <a:cxn ang="0">
                  <a:pos x="37" y="354"/>
                </a:cxn>
                <a:cxn ang="0">
                  <a:pos x="38" y="373"/>
                </a:cxn>
                <a:cxn ang="0">
                  <a:pos x="39" y="366"/>
                </a:cxn>
                <a:cxn ang="0">
                  <a:pos x="42" y="357"/>
                </a:cxn>
                <a:cxn ang="0">
                  <a:pos x="46" y="348"/>
                </a:cxn>
                <a:cxn ang="0">
                  <a:pos x="50" y="339"/>
                </a:cxn>
                <a:cxn ang="0">
                  <a:pos x="62" y="320"/>
                </a:cxn>
                <a:cxn ang="0">
                  <a:pos x="76" y="301"/>
                </a:cxn>
                <a:cxn ang="0">
                  <a:pos x="103" y="272"/>
                </a:cxn>
                <a:cxn ang="0">
                  <a:pos x="115" y="259"/>
                </a:cxn>
                <a:cxn ang="0">
                  <a:pos x="128" y="259"/>
                </a:cxn>
                <a:cxn ang="0">
                  <a:pos x="141" y="259"/>
                </a:cxn>
                <a:cxn ang="0">
                  <a:pos x="154" y="257"/>
                </a:cxn>
                <a:cxn ang="0">
                  <a:pos x="168" y="254"/>
                </a:cxn>
                <a:cxn ang="0">
                  <a:pos x="181" y="250"/>
                </a:cxn>
                <a:cxn ang="0">
                  <a:pos x="195" y="242"/>
                </a:cxn>
                <a:cxn ang="0">
                  <a:pos x="202" y="238"/>
                </a:cxn>
                <a:cxn ang="0">
                  <a:pos x="208" y="234"/>
                </a:cxn>
                <a:cxn ang="0">
                  <a:pos x="215" y="227"/>
                </a:cxn>
                <a:cxn ang="0">
                  <a:pos x="221" y="221"/>
                </a:cxn>
                <a:cxn ang="0">
                  <a:pos x="148" y="149"/>
                </a:cxn>
                <a:cxn ang="0">
                  <a:pos x="149" y="134"/>
                </a:cxn>
                <a:cxn ang="0">
                  <a:pos x="152" y="120"/>
                </a:cxn>
                <a:cxn ang="0">
                  <a:pos x="155" y="106"/>
                </a:cxn>
                <a:cxn ang="0">
                  <a:pos x="159" y="93"/>
                </a:cxn>
                <a:cxn ang="0">
                  <a:pos x="168" y="68"/>
                </a:cxn>
                <a:cxn ang="0">
                  <a:pos x="176" y="46"/>
                </a:cxn>
                <a:cxn ang="0">
                  <a:pos x="179" y="35"/>
                </a:cxn>
                <a:cxn ang="0">
                  <a:pos x="181" y="26"/>
                </a:cxn>
                <a:cxn ang="0">
                  <a:pos x="181" y="19"/>
                </a:cxn>
                <a:cxn ang="0">
                  <a:pos x="180" y="12"/>
                </a:cxn>
                <a:cxn ang="0">
                  <a:pos x="178" y="9"/>
                </a:cxn>
                <a:cxn ang="0">
                  <a:pos x="176" y="7"/>
                </a:cxn>
                <a:cxn ang="0">
                  <a:pos x="173" y="5"/>
                </a:cxn>
                <a:cxn ang="0">
                  <a:pos x="170" y="3"/>
                </a:cxn>
                <a:cxn ang="0">
                  <a:pos x="160" y="0"/>
                </a:cxn>
                <a:cxn ang="0">
                  <a:pos x="148" y="0"/>
                </a:cxn>
              </a:cxnLst>
              <a:rect l="0" t="0" r="r" b="b"/>
              <a:pathLst>
                <a:path w="221" h="373">
                  <a:moveTo>
                    <a:pt x="148" y="0"/>
                  </a:moveTo>
                  <a:lnTo>
                    <a:pt x="142" y="1"/>
                  </a:lnTo>
                  <a:lnTo>
                    <a:pt x="134" y="5"/>
                  </a:lnTo>
                  <a:lnTo>
                    <a:pt x="125" y="10"/>
                  </a:lnTo>
                  <a:lnTo>
                    <a:pt x="117" y="17"/>
                  </a:lnTo>
                  <a:lnTo>
                    <a:pt x="97" y="35"/>
                  </a:lnTo>
                  <a:lnTo>
                    <a:pt x="76" y="55"/>
                  </a:lnTo>
                  <a:lnTo>
                    <a:pt x="55" y="75"/>
                  </a:lnTo>
                  <a:lnTo>
                    <a:pt x="35" y="93"/>
                  </a:lnTo>
                  <a:lnTo>
                    <a:pt x="25" y="101"/>
                  </a:lnTo>
                  <a:lnTo>
                    <a:pt x="16" y="106"/>
                  </a:lnTo>
                  <a:lnTo>
                    <a:pt x="8" y="109"/>
                  </a:lnTo>
                  <a:lnTo>
                    <a:pt x="0" y="110"/>
                  </a:lnTo>
                  <a:lnTo>
                    <a:pt x="1" y="126"/>
                  </a:lnTo>
                  <a:lnTo>
                    <a:pt x="2" y="142"/>
                  </a:lnTo>
                  <a:lnTo>
                    <a:pt x="3" y="159"/>
                  </a:lnTo>
                  <a:lnTo>
                    <a:pt x="7" y="178"/>
                  </a:lnTo>
                  <a:lnTo>
                    <a:pt x="12" y="217"/>
                  </a:lnTo>
                  <a:lnTo>
                    <a:pt x="20" y="255"/>
                  </a:lnTo>
                  <a:lnTo>
                    <a:pt x="26" y="294"/>
                  </a:lnTo>
                  <a:lnTo>
                    <a:pt x="33" y="326"/>
                  </a:lnTo>
                  <a:lnTo>
                    <a:pt x="37" y="354"/>
                  </a:lnTo>
                  <a:lnTo>
                    <a:pt x="38" y="373"/>
                  </a:lnTo>
                  <a:lnTo>
                    <a:pt x="39" y="366"/>
                  </a:lnTo>
                  <a:lnTo>
                    <a:pt x="42" y="357"/>
                  </a:lnTo>
                  <a:lnTo>
                    <a:pt x="46" y="348"/>
                  </a:lnTo>
                  <a:lnTo>
                    <a:pt x="50" y="339"/>
                  </a:lnTo>
                  <a:lnTo>
                    <a:pt x="62" y="320"/>
                  </a:lnTo>
                  <a:lnTo>
                    <a:pt x="76" y="301"/>
                  </a:lnTo>
                  <a:lnTo>
                    <a:pt x="103" y="272"/>
                  </a:lnTo>
                  <a:lnTo>
                    <a:pt x="115" y="259"/>
                  </a:lnTo>
                  <a:lnTo>
                    <a:pt x="128" y="259"/>
                  </a:lnTo>
                  <a:lnTo>
                    <a:pt x="141" y="259"/>
                  </a:lnTo>
                  <a:lnTo>
                    <a:pt x="154" y="257"/>
                  </a:lnTo>
                  <a:lnTo>
                    <a:pt x="168" y="254"/>
                  </a:lnTo>
                  <a:lnTo>
                    <a:pt x="181" y="250"/>
                  </a:lnTo>
                  <a:lnTo>
                    <a:pt x="195" y="242"/>
                  </a:lnTo>
                  <a:lnTo>
                    <a:pt x="202" y="238"/>
                  </a:lnTo>
                  <a:lnTo>
                    <a:pt x="208" y="234"/>
                  </a:lnTo>
                  <a:lnTo>
                    <a:pt x="215" y="227"/>
                  </a:lnTo>
                  <a:lnTo>
                    <a:pt x="221" y="221"/>
                  </a:lnTo>
                  <a:lnTo>
                    <a:pt x="148" y="149"/>
                  </a:lnTo>
                  <a:lnTo>
                    <a:pt x="149" y="134"/>
                  </a:lnTo>
                  <a:lnTo>
                    <a:pt x="152" y="120"/>
                  </a:lnTo>
                  <a:lnTo>
                    <a:pt x="155" y="106"/>
                  </a:lnTo>
                  <a:lnTo>
                    <a:pt x="159" y="93"/>
                  </a:lnTo>
                  <a:lnTo>
                    <a:pt x="168" y="68"/>
                  </a:lnTo>
                  <a:lnTo>
                    <a:pt x="176" y="46"/>
                  </a:lnTo>
                  <a:lnTo>
                    <a:pt x="179" y="35"/>
                  </a:lnTo>
                  <a:lnTo>
                    <a:pt x="181" y="26"/>
                  </a:lnTo>
                  <a:lnTo>
                    <a:pt x="181" y="19"/>
                  </a:lnTo>
                  <a:lnTo>
                    <a:pt x="180" y="12"/>
                  </a:lnTo>
                  <a:lnTo>
                    <a:pt x="178" y="9"/>
                  </a:lnTo>
                  <a:lnTo>
                    <a:pt x="176" y="7"/>
                  </a:lnTo>
                  <a:lnTo>
                    <a:pt x="173" y="5"/>
                  </a:lnTo>
                  <a:lnTo>
                    <a:pt x="170" y="3"/>
                  </a:lnTo>
                  <a:lnTo>
                    <a:pt x="160" y="0"/>
                  </a:lnTo>
                  <a:lnTo>
                    <a:pt x="14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2" name="Freeform 12"/>
            <p:cNvSpPr>
              <a:spLocks/>
            </p:cNvSpPr>
            <p:nvPr/>
          </p:nvSpPr>
          <p:spPr bwMode="auto">
            <a:xfrm>
              <a:off x="6191250" y="3398838"/>
              <a:ext cx="58738" cy="100013"/>
            </a:xfrm>
            <a:custGeom>
              <a:avLst/>
              <a:gdLst/>
              <a:ahLst/>
              <a:cxnLst>
                <a:cxn ang="0">
                  <a:pos x="148" y="0"/>
                </a:cxn>
                <a:cxn ang="0">
                  <a:pos x="142" y="1"/>
                </a:cxn>
                <a:cxn ang="0">
                  <a:pos x="134" y="5"/>
                </a:cxn>
                <a:cxn ang="0">
                  <a:pos x="125" y="10"/>
                </a:cxn>
                <a:cxn ang="0">
                  <a:pos x="117" y="17"/>
                </a:cxn>
                <a:cxn ang="0">
                  <a:pos x="97" y="35"/>
                </a:cxn>
                <a:cxn ang="0">
                  <a:pos x="76" y="55"/>
                </a:cxn>
                <a:cxn ang="0">
                  <a:pos x="55" y="75"/>
                </a:cxn>
                <a:cxn ang="0">
                  <a:pos x="35" y="93"/>
                </a:cxn>
                <a:cxn ang="0">
                  <a:pos x="25" y="101"/>
                </a:cxn>
                <a:cxn ang="0">
                  <a:pos x="16" y="106"/>
                </a:cxn>
                <a:cxn ang="0">
                  <a:pos x="8" y="109"/>
                </a:cxn>
                <a:cxn ang="0">
                  <a:pos x="0" y="110"/>
                </a:cxn>
                <a:cxn ang="0">
                  <a:pos x="1" y="126"/>
                </a:cxn>
                <a:cxn ang="0">
                  <a:pos x="2" y="142"/>
                </a:cxn>
                <a:cxn ang="0">
                  <a:pos x="3" y="159"/>
                </a:cxn>
                <a:cxn ang="0">
                  <a:pos x="7" y="178"/>
                </a:cxn>
                <a:cxn ang="0">
                  <a:pos x="12" y="217"/>
                </a:cxn>
                <a:cxn ang="0">
                  <a:pos x="20" y="255"/>
                </a:cxn>
                <a:cxn ang="0">
                  <a:pos x="26" y="294"/>
                </a:cxn>
                <a:cxn ang="0">
                  <a:pos x="33" y="326"/>
                </a:cxn>
                <a:cxn ang="0">
                  <a:pos x="37" y="354"/>
                </a:cxn>
                <a:cxn ang="0">
                  <a:pos x="38" y="373"/>
                </a:cxn>
                <a:cxn ang="0">
                  <a:pos x="39" y="366"/>
                </a:cxn>
                <a:cxn ang="0">
                  <a:pos x="42" y="357"/>
                </a:cxn>
                <a:cxn ang="0">
                  <a:pos x="46" y="348"/>
                </a:cxn>
                <a:cxn ang="0">
                  <a:pos x="50" y="339"/>
                </a:cxn>
                <a:cxn ang="0">
                  <a:pos x="62" y="320"/>
                </a:cxn>
                <a:cxn ang="0">
                  <a:pos x="76" y="301"/>
                </a:cxn>
                <a:cxn ang="0">
                  <a:pos x="103" y="272"/>
                </a:cxn>
                <a:cxn ang="0">
                  <a:pos x="115" y="259"/>
                </a:cxn>
                <a:cxn ang="0">
                  <a:pos x="128" y="259"/>
                </a:cxn>
                <a:cxn ang="0">
                  <a:pos x="141" y="259"/>
                </a:cxn>
                <a:cxn ang="0">
                  <a:pos x="154" y="257"/>
                </a:cxn>
                <a:cxn ang="0">
                  <a:pos x="168" y="254"/>
                </a:cxn>
                <a:cxn ang="0">
                  <a:pos x="181" y="250"/>
                </a:cxn>
                <a:cxn ang="0">
                  <a:pos x="195" y="242"/>
                </a:cxn>
                <a:cxn ang="0">
                  <a:pos x="202" y="238"/>
                </a:cxn>
                <a:cxn ang="0">
                  <a:pos x="208" y="234"/>
                </a:cxn>
                <a:cxn ang="0">
                  <a:pos x="215" y="227"/>
                </a:cxn>
                <a:cxn ang="0">
                  <a:pos x="221" y="221"/>
                </a:cxn>
                <a:cxn ang="0">
                  <a:pos x="148" y="149"/>
                </a:cxn>
                <a:cxn ang="0">
                  <a:pos x="149" y="134"/>
                </a:cxn>
                <a:cxn ang="0">
                  <a:pos x="152" y="120"/>
                </a:cxn>
                <a:cxn ang="0">
                  <a:pos x="155" y="106"/>
                </a:cxn>
                <a:cxn ang="0">
                  <a:pos x="159" y="93"/>
                </a:cxn>
                <a:cxn ang="0">
                  <a:pos x="168" y="68"/>
                </a:cxn>
                <a:cxn ang="0">
                  <a:pos x="176" y="46"/>
                </a:cxn>
                <a:cxn ang="0">
                  <a:pos x="179" y="35"/>
                </a:cxn>
                <a:cxn ang="0">
                  <a:pos x="181" y="26"/>
                </a:cxn>
                <a:cxn ang="0">
                  <a:pos x="181" y="19"/>
                </a:cxn>
                <a:cxn ang="0">
                  <a:pos x="180" y="12"/>
                </a:cxn>
                <a:cxn ang="0">
                  <a:pos x="178" y="9"/>
                </a:cxn>
                <a:cxn ang="0">
                  <a:pos x="176" y="7"/>
                </a:cxn>
                <a:cxn ang="0">
                  <a:pos x="173" y="5"/>
                </a:cxn>
                <a:cxn ang="0">
                  <a:pos x="170" y="3"/>
                </a:cxn>
                <a:cxn ang="0">
                  <a:pos x="160" y="0"/>
                </a:cxn>
                <a:cxn ang="0">
                  <a:pos x="148" y="0"/>
                </a:cxn>
              </a:cxnLst>
              <a:rect l="0" t="0" r="r" b="b"/>
              <a:pathLst>
                <a:path w="221" h="373">
                  <a:moveTo>
                    <a:pt x="148" y="0"/>
                  </a:moveTo>
                  <a:lnTo>
                    <a:pt x="142" y="1"/>
                  </a:lnTo>
                  <a:lnTo>
                    <a:pt x="134" y="5"/>
                  </a:lnTo>
                  <a:lnTo>
                    <a:pt x="125" y="10"/>
                  </a:lnTo>
                  <a:lnTo>
                    <a:pt x="117" y="17"/>
                  </a:lnTo>
                  <a:lnTo>
                    <a:pt x="97" y="35"/>
                  </a:lnTo>
                  <a:lnTo>
                    <a:pt x="76" y="55"/>
                  </a:lnTo>
                  <a:lnTo>
                    <a:pt x="55" y="75"/>
                  </a:lnTo>
                  <a:lnTo>
                    <a:pt x="35" y="93"/>
                  </a:lnTo>
                  <a:lnTo>
                    <a:pt x="25" y="101"/>
                  </a:lnTo>
                  <a:lnTo>
                    <a:pt x="16" y="106"/>
                  </a:lnTo>
                  <a:lnTo>
                    <a:pt x="8" y="109"/>
                  </a:lnTo>
                  <a:lnTo>
                    <a:pt x="0" y="110"/>
                  </a:lnTo>
                  <a:lnTo>
                    <a:pt x="1" y="126"/>
                  </a:lnTo>
                  <a:lnTo>
                    <a:pt x="2" y="142"/>
                  </a:lnTo>
                  <a:lnTo>
                    <a:pt x="3" y="159"/>
                  </a:lnTo>
                  <a:lnTo>
                    <a:pt x="7" y="178"/>
                  </a:lnTo>
                  <a:lnTo>
                    <a:pt x="12" y="217"/>
                  </a:lnTo>
                  <a:lnTo>
                    <a:pt x="20" y="255"/>
                  </a:lnTo>
                  <a:lnTo>
                    <a:pt x="26" y="294"/>
                  </a:lnTo>
                  <a:lnTo>
                    <a:pt x="33" y="326"/>
                  </a:lnTo>
                  <a:lnTo>
                    <a:pt x="37" y="354"/>
                  </a:lnTo>
                  <a:lnTo>
                    <a:pt x="38" y="373"/>
                  </a:lnTo>
                  <a:lnTo>
                    <a:pt x="39" y="366"/>
                  </a:lnTo>
                  <a:lnTo>
                    <a:pt x="42" y="357"/>
                  </a:lnTo>
                  <a:lnTo>
                    <a:pt x="46" y="348"/>
                  </a:lnTo>
                  <a:lnTo>
                    <a:pt x="50" y="339"/>
                  </a:lnTo>
                  <a:lnTo>
                    <a:pt x="62" y="320"/>
                  </a:lnTo>
                  <a:lnTo>
                    <a:pt x="76" y="301"/>
                  </a:lnTo>
                  <a:lnTo>
                    <a:pt x="103" y="272"/>
                  </a:lnTo>
                  <a:lnTo>
                    <a:pt x="115" y="259"/>
                  </a:lnTo>
                  <a:lnTo>
                    <a:pt x="128" y="259"/>
                  </a:lnTo>
                  <a:lnTo>
                    <a:pt x="141" y="259"/>
                  </a:lnTo>
                  <a:lnTo>
                    <a:pt x="154" y="257"/>
                  </a:lnTo>
                  <a:lnTo>
                    <a:pt x="168" y="254"/>
                  </a:lnTo>
                  <a:lnTo>
                    <a:pt x="181" y="250"/>
                  </a:lnTo>
                  <a:lnTo>
                    <a:pt x="195" y="242"/>
                  </a:lnTo>
                  <a:lnTo>
                    <a:pt x="202" y="238"/>
                  </a:lnTo>
                  <a:lnTo>
                    <a:pt x="208" y="234"/>
                  </a:lnTo>
                  <a:lnTo>
                    <a:pt x="215" y="227"/>
                  </a:lnTo>
                  <a:lnTo>
                    <a:pt x="221" y="221"/>
                  </a:lnTo>
                  <a:lnTo>
                    <a:pt x="148" y="149"/>
                  </a:lnTo>
                  <a:lnTo>
                    <a:pt x="149" y="134"/>
                  </a:lnTo>
                  <a:lnTo>
                    <a:pt x="152" y="120"/>
                  </a:lnTo>
                  <a:lnTo>
                    <a:pt x="155" y="106"/>
                  </a:lnTo>
                  <a:lnTo>
                    <a:pt x="159" y="93"/>
                  </a:lnTo>
                  <a:lnTo>
                    <a:pt x="168" y="68"/>
                  </a:lnTo>
                  <a:lnTo>
                    <a:pt x="176" y="46"/>
                  </a:lnTo>
                  <a:lnTo>
                    <a:pt x="179" y="35"/>
                  </a:lnTo>
                  <a:lnTo>
                    <a:pt x="181" y="26"/>
                  </a:lnTo>
                  <a:lnTo>
                    <a:pt x="181" y="19"/>
                  </a:lnTo>
                  <a:lnTo>
                    <a:pt x="180" y="12"/>
                  </a:lnTo>
                  <a:lnTo>
                    <a:pt x="178" y="9"/>
                  </a:lnTo>
                  <a:lnTo>
                    <a:pt x="176" y="7"/>
                  </a:lnTo>
                  <a:lnTo>
                    <a:pt x="173" y="5"/>
                  </a:lnTo>
                  <a:lnTo>
                    <a:pt x="170" y="3"/>
                  </a:lnTo>
                  <a:lnTo>
                    <a:pt x="160" y="0"/>
                  </a:lnTo>
                  <a:lnTo>
                    <a:pt x="148" y="0"/>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3" name="Freeform 13"/>
            <p:cNvSpPr>
              <a:spLocks/>
            </p:cNvSpPr>
            <p:nvPr/>
          </p:nvSpPr>
          <p:spPr bwMode="auto">
            <a:xfrm>
              <a:off x="6162675" y="3101976"/>
              <a:ext cx="98425" cy="138113"/>
            </a:xfrm>
            <a:custGeom>
              <a:avLst/>
              <a:gdLst/>
              <a:ahLst/>
              <a:cxnLst>
                <a:cxn ang="0">
                  <a:pos x="35" y="0"/>
                </a:cxn>
                <a:cxn ang="0">
                  <a:pos x="36" y="14"/>
                </a:cxn>
                <a:cxn ang="0">
                  <a:pos x="40" y="32"/>
                </a:cxn>
                <a:cxn ang="0">
                  <a:pos x="47" y="52"/>
                </a:cxn>
                <a:cxn ang="0">
                  <a:pos x="53" y="73"/>
                </a:cxn>
                <a:cxn ang="0">
                  <a:pos x="60" y="93"/>
                </a:cxn>
                <a:cxn ang="0">
                  <a:pos x="66" y="114"/>
                </a:cxn>
                <a:cxn ang="0">
                  <a:pos x="69" y="123"/>
                </a:cxn>
                <a:cxn ang="0">
                  <a:pos x="71" y="133"/>
                </a:cxn>
                <a:cxn ang="0">
                  <a:pos x="72" y="140"/>
                </a:cxn>
                <a:cxn ang="0">
                  <a:pos x="72" y="148"/>
                </a:cxn>
                <a:cxn ang="0">
                  <a:pos x="0" y="224"/>
                </a:cxn>
                <a:cxn ang="0">
                  <a:pos x="0" y="296"/>
                </a:cxn>
                <a:cxn ang="0">
                  <a:pos x="1" y="304"/>
                </a:cxn>
                <a:cxn ang="0">
                  <a:pos x="3" y="312"/>
                </a:cxn>
                <a:cxn ang="0">
                  <a:pos x="8" y="320"/>
                </a:cxn>
                <a:cxn ang="0">
                  <a:pos x="14" y="328"/>
                </a:cxn>
                <a:cxn ang="0">
                  <a:pos x="22" y="337"/>
                </a:cxn>
                <a:cxn ang="0">
                  <a:pos x="30" y="345"/>
                </a:cxn>
                <a:cxn ang="0">
                  <a:pos x="41" y="355"/>
                </a:cxn>
                <a:cxn ang="0">
                  <a:pos x="52" y="364"/>
                </a:cxn>
                <a:cxn ang="0">
                  <a:pos x="77" y="382"/>
                </a:cxn>
                <a:cxn ang="0">
                  <a:pos x="107" y="401"/>
                </a:cxn>
                <a:cxn ang="0">
                  <a:pos x="138" y="420"/>
                </a:cxn>
                <a:cxn ang="0">
                  <a:pos x="170" y="437"/>
                </a:cxn>
                <a:cxn ang="0">
                  <a:pos x="204" y="454"/>
                </a:cxn>
                <a:cxn ang="0">
                  <a:pos x="235" y="471"/>
                </a:cxn>
                <a:cxn ang="0">
                  <a:pos x="267" y="485"/>
                </a:cxn>
                <a:cxn ang="0">
                  <a:pos x="295" y="497"/>
                </a:cxn>
                <a:cxn ang="0">
                  <a:pos x="322" y="507"/>
                </a:cxn>
                <a:cxn ang="0">
                  <a:pos x="342" y="514"/>
                </a:cxn>
                <a:cxn ang="0">
                  <a:pos x="359" y="520"/>
                </a:cxn>
                <a:cxn ang="0">
                  <a:pos x="370" y="521"/>
                </a:cxn>
                <a:cxn ang="0">
                  <a:pos x="369" y="517"/>
                </a:cxn>
                <a:cxn ang="0">
                  <a:pos x="366" y="511"/>
                </a:cxn>
                <a:cxn ang="0">
                  <a:pos x="363" y="504"/>
                </a:cxn>
                <a:cxn ang="0">
                  <a:pos x="358" y="494"/>
                </a:cxn>
                <a:cxn ang="0">
                  <a:pos x="345" y="470"/>
                </a:cxn>
                <a:cxn ang="0">
                  <a:pos x="327" y="440"/>
                </a:cxn>
                <a:cxn ang="0">
                  <a:pos x="282" y="370"/>
                </a:cxn>
                <a:cxn ang="0">
                  <a:pos x="229" y="289"/>
                </a:cxn>
                <a:cxn ang="0">
                  <a:pos x="172" y="204"/>
                </a:cxn>
                <a:cxn ang="0">
                  <a:pos x="118" y="123"/>
                </a:cxn>
                <a:cxn ang="0">
                  <a:pos x="70" y="52"/>
                </a:cxn>
                <a:cxn ang="0">
                  <a:pos x="35" y="0"/>
                </a:cxn>
              </a:cxnLst>
              <a:rect l="0" t="0" r="r" b="b"/>
              <a:pathLst>
                <a:path w="370" h="521">
                  <a:moveTo>
                    <a:pt x="35" y="0"/>
                  </a:moveTo>
                  <a:lnTo>
                    <a:pt x="36" y="14"/>
                  </a:lnTo>
                  <a:lnTo>
                    <a:pt x="40" y="32"/>
                  </a:lnTo>
                  <a:lnTo>
                    <a:pt x="47" y="52"/>
                  </a:lnTo>
                  <a:lnTo>
                    <a:pt x="53" y="73"/>
                  </a:lnTo>
                  <a:lnTo>
                    <a:pt x="60" y="93"/>
                  </a:lnTo>
                  <a:lnTo>
                    <a:pt x="66" y="114"/>
                  </a:lnTo>
                  <a:lnTo>
                    <a:pt x="69" y="123"/>
                  </a:lnTo>
                  <a:lnTo>
                    <a:pt x="71" y="133"/>
                  </a:lnTo>
                  <a:lnTo>
                    <a:pt x="72" y="140"/>
                  </a:lnTo>
                  <a:lnTo>
                    <a:pt x="72" y="148"/>
                  </a:lnTo>
                  <a:lnTo>
                    <a:pt x="0" y="224"/>
                  </a:lnTo>
                  <a:lnTo>
                    <a:pt x="0" y="296"/>
                  </a:lnTo>
                  <a:lnTo>
                    <a:pt x="1" y="304"/>
                  </a:lnTo>
                  <a:lnTo>
                    <a:pt x="3" y="312"/>
                  </a:lnTo>
                  <a:lnTo>
                    <a:pt x="8" y="320"/>
                  </a:lnTo>
                  <a:lnTo>
                    <a:pt x="14" y="328"/>
                  </a:lnTo>
                  <a:lnTo>
                    <a:pt x="22" y="337"/>
                  </a:lnTo>
                  <a:lnTo>
                    <a:pt x="30" y="345"/>
                  </a:lnTo>
                  <a:lnTo>
                    <a:pt x="41" y="355"/>
                  </a:lnTo>
                  <a:lnTo>
                    <a:pt x="52" y="364"/>
                  </a:lnTo>
                  <a:lnTo>
                    <a:pt x="77" y="382"/>
                  </a:lnTo>
                  <a:lnTo>
                    <a:pt x="107" y="401"/>
                  </a:lnTo>
                  <a:lnTo>
                    <a:pt x="138" y="420"/>
                  </a:lnTo>
                  <a:lnTo>
                    <a:pt x="170" y="437"/>
                  </a:lnTo>
                  <a:lnTo>
                    <a:pt x="204" y="454"/>
                  </a:lnTo>
                  <a:lnTo>
                    <a:pt x="235" y="471"/>
                  </a:lnTo>
                  <a:lnTo>
                    <a:pt x="267" y="485"/>
                  </a:lnTo>
                  <a:lnTo>
                    <a:pt x="295" y="497"/>
                  </a:lnTo>
                  <a:lnTo>
                    <a:pt x="322" y="507"/>
                  </a:lnTo>
                  <a:lnTo>
                    <a:pt x="342" y="514"/>
                  </a:lnTo>
                  <a:lnTo>
                    <a:pt x="359" y="520"/>
                  </a:lnTo>
                  <a:lnTo>
                    <a:pt x="370" y="521"/>
                  </a:lnTo>
                  <a:lnTo>
                    <a:pt x="369" y="517"/>
                  </a:lnTo>
                  <a:lnTo>
                    <a:pt x="366" y="511"/>
                  </a:lnTo>
                  <a:lnTo>
                    <a:pt x="363" y="504"/>
                  </a:lnTo>
                  <a:lnTo>
                    <a:pt x="358" y="494"/>
                  </a:lnTo>
                  <a:lnTo>
                    <a:pt x="345" y="470"/>
                  </a:lnTo>
                  <a:lnTo>
                    <a:pt x="327" y="440"/>
                  </a:lnTo>
                  <a:lnTo>
                    <a:pt x="282" y="370"/>
                  </a:lnTo>
                  <a:lnTo>
                    <a:pt x="229" y="289"/>
                  </a:lnTo>
                  <a:lnTo>
                    <a:pt x="172" y="204"/>
                  </a:lnTo>
                  <a:lnTo>
                    <a:pt x="118" y="123"/>
                  </a:lnTo>
                  <a:lnTo>
                    <a:pt x="70" y="52"/>
                  </a:lnTo>
                  <a:lnTo>
                    <a:pt x="3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 name="Freeform 14"/>
            <p:cNvSpPr>
              <a:spLocks/>
            </p:cNvSpPr>
            <p:nvPr/>
          </p:nvSpPr>
          <p:spPr bwMode="auto">
            <a:xfrm>
              <a:off x="6162675" y="3101976"/>
              <a:ext cx="98425" cy="138113"/>
            </a:xfrm>
            <a:custGeom>
              <a:avLst/>
              <a:gdLst/>
              <a:ahLst/>
              <a:cxnLst>
                <a:cxn ang="0">
                  <a:pos x="35" y="0"/>
                </a:cxn>
                <a:cxn ang="0">
                  <a:pos x="36" y="14"/>
                </a:cxn>
                <a:cxn ang="0">
                  <a:pos x="40" y="32"/>
                </a:cxn>
                <a:cxn ang="0">
                  <a:pos x="47" y="52"/>
                </a:cxn>
                <a:cxn ang="0">
                  <a:pos x="53" y="73"/>
                </a:cxn>
                <a:cxn ang="0">
                  <a:pos x="60" y="93"/>
                </a:cxn>
                <a:cxn ang="0">
                  <a:pos x="66" y="114"/>
                </a:cxn>
                <a:cxn ang="0">
                  <a:pos x="69" y="123"/>
                </a:cxn>
                <a:cxn ang="0">
                  <a:pos x="71" y="133"/>
                </a:cxn>
                <a:cxn ang="0">
                  <a:pos x="72" y="140"/>
                </a:cxn>
                <a:cxn ang="0">
                  <a:pos x="72" y="148"/>
                </a:cxn>
                <a:cxn ang="0">
                  <a:pos x="0" y="224"/>
                </a:cxn>
                <a:cxn ang="0">
                  <a:pos x="0" y="296"/>
                </a:cxn>
                <a:cxn ang="0">
                  <a:pos x="1" y="304"/>
                </a:cxn>
                <a:cxn ang="0">
                  <a:pos x="3" y="312"/>
                </a:cxn>
                <a:cxn ang="0">
                  <a:pos x="8" y="320"/>
                </a:cxn>
                <a:cxn ang="0">
                  <a:pos x="14" y="328"/>
                </a:cxn>
                <a:cxn ang="0">
                  <a:pos x="22" y="337"/>
                </a:cxn>
                <a:cxn ang="0">
                  <a:pos x="30" y="345"/>
                </a:cxn>
                <a:cxn ang="0">
                  <a:pos x="41" y="355"/>
                </a:cxn>
                <a:cxn ang="0">
                  <a:pos x="52" y="364"/>
                </a:cxn>
                <a:cxn ang="0">
                  <a:pos x="77" y="382"/>
                </a:cxn>
                <a:cxn ang="0">
                  <a:pos x="107" y="401"/>
                </a:cxn>
                <a:cxn ang="0">
                  <a:pos x="138" y="420"/>
                </a:cxn>
                <a:cxn ang="0">
                  <a:pos x="170" y="437"/>
                </a:cxn>
                <a:cxn ang="0">
                  <a:pos x="204" y="454"/>
                </a:cxn>
                <a:cxn ang="0">
                  <a:pos x="235" y="471"/>
                </a:cxn>
                <a:cxn ang="0">
                  <a:pos x="267" y="485"/>
                </a:cxn>
                <a:cxn ang="0">
                  <a:pos x="295" y="497"/>
                </a:cxn>
                <a:cxn ang="0">
                  <a:pos x="322" y="507"/>
                </a:cxn>
                <a:cxn ang="0">
                  <a:pos x="342" y="514"/>
                </a:cxn>
                <a:cxn ang="0">
                  <a:pos x="359" y="520"/>
                </a:cxn>
                <a:cxn ang="0">
                  <a:pos x="370" y="521"/>
                </a:cxn>
                <a:cxn ang="0">
                  <a:pos x="369" y="517"/>
                </a:cxn>
                <a:cxn ang="0">
                  <a:pos x="366" y="511"/>
                </a:cxn>
                <a:cxn ang="0">
                  <a:pos x="363" y="504"/>
                </a:cxn>
                <a:cxn ang="0">
                  <a:pos x="358" y="494"/>
                </a:cxn>
                <a:cxn ang="0">
                  <a:pos x="345" y="470"/>
                </a:cxn>
                <a:cxn ang="0">
                  <a:pos x="327" y="440"/>
                </a:cxn>
                <a:cxn ang="0">
                  <a:pos x="282" y="370"/>
                </a:cxn>
                <a:cxn ang="0">
                  <a:pos x="229" y="289"/>
                </a:cxn>
                <a:cxn ang="0">
                  <a:pos x="172" y="204"/>
                </a:cxn>
                <a:cxn ang="0">
                  <a:pos x="118" y="123"/>
                </a:cxn>
                <a:cxn ang="0">
                  <a:pos x="70" y="52"/>
                </a:cxn>
                <a:cxn ang="0">
                  <a:pos x="35" y="0"/>
                </a:cxn>
              </a:cxnLst>
              <a:rect l="0" t="0" r="r" b="b"/>
              <a:pathLst>
                <a:path w="370" h="521">
                  <a:moveTo>
                    <a:pt x="35" y="0"/>
                  </a:moveTo>
                  <a:lnTo>
                    <a:pt x="36" y="14"/>
                  </a:lnTo>
                  <a:lnTo>
                    <a:pt x="40" y="32"/>
                  </a:lnTo>
                  <a:lnTo>
                    <a:pt x="47" y="52"/>
                  </a:lnTo>
                  <a:lnTo>
                    <a:pt x="53" y="73"/>
                  </a:lnTo>
                  <a:lnTo>
                    <a:pt x="60" y="93"/>
                  </a:lnTo>
                  <a:lnTo>
                    <a:pt x="66" y="114"/>
                  </a:lnTo>
                  <a:lnTo>
                    <a:pt x="69" y="123"/>
                  </a:lnTo>
                  <a:lnTo>
                    <a:pt x="71" y="133"/>
                  </a:lnTo>
                  <a:lnTo>
                    <a:pt x="72" y="140"/>
                  </a:lnTo>
                  <a:lnTo>
                    <a:pt x="72" y="148"/>
                  </a:lnTo>
                  <a:lnTo>
                    <a:pt x="0" y="224"/>
                  </a:lnTo>
                  <a:lnTo>
                    <a:pt x="0" y="296"/>
                  </a:lnTo>
                  <a:lnTo>
                    <a:pt x="1" y="304"/>
                  </a:lnTo>
                  <a:lnTo>
                    <a:pt x="3" y="312"/>
                  </a:lnTo>
                  <a:lnTo>
                    <a:pt x="8" y="320"/>
                  </a:lnTo>
                  <a:lnTo>
                    <a:pt x="14" y="328"/>
                  </a:lnTo>
                  <a:lnTo>
                    <a:pt x="22" y="337"/>
                  </a:lnTo>
                  <a:lnTo>
                    <a:pt x="30" y="345"/>
                  </a:lnTo>
                  <a:lnTo>
                    <a:pt x="41" y="355"/>
                  </a:lnTo>
                  <a:lnTo>
                    <a:pt x="52" y="364"/>
                  </a:lnTo>
                  <a:lnTo>
                    <a:pt x="77" y="382"/>
                  </a:lnTo>
                  <a:lnTo>
                    <a:pt x="107" y="401"/>
                  </a:lnTo>
                  <a:lnTo>
                    <a:pt x="138" y="420"/>
                  </a:lnTo>
                  <a:lnTo>
                    <a:pt x="170" y="437"/>
                  </a:lnTo>
                  <a:lnTo>
                    <a:pt x="204" y="454"/>
                  </a:lnTo>
                  <a:lnTo>
                    <a:pt x="235" y="471"/>
                  </a:lnTo>
                  <a:lnTo>
                    <a:pt x="267" y="485"/>
                  </a:lnTo>
                  <a:lnTo>
                    <a:pt x="295" y="497"/>
                  </a:lnTo>
                  <a:lnTo>
                    <a:pt x="322" y="507"/>
                  </a:lnTo>
                  <a:lnTo>
                    <a:pt x="342" y="514"/>
                  </a:lnTo>
                  <a:lnTo>
                    <a:pt x="359" y="520"/>
                  </a:lnTo>
                  <a:lnTo>
                    <a:pt x="370" y="521"/>
                  </a:lnTo>
                  <a:lnTo>
                    <a:pt x="369" y="517"/>
                  </a:lnTo>
                  <a:lnTo>
                    <a:pt x="366" y="511"/>
                  </a:lnTo>
                  <a:lnTo>
                    <a:pt x="363" y="504"/>
                  </a:lnTo>
                  <a:lnTo>
                    <a:pt x="358" y="494"/>
                  </a:lnTo>
                  <a:lnTo>
                    <a:pt x="345" y="470"/>
                  </a:lnTo>
                  <a:lnTo>
                    <a:pt x="327" y="440"/>
                  </a:lnTo>
                  <a:lnTo>
                    <a:pt x="282" y="370"/>
                  </a:lnTo>
                  <a:lnTo>
                    <a:pt x="229" y="289"/>
                  </a:lnTo>
                  <a:lnTo>
                    <a:pt x="172" y="204"/>
                  </a:lnTo>
                  <a:lnTo>
                    <a:pt x="118" y="123"/>
                  </a:lnTo>
                  <a:lnTo>
                    <a:pt x="70" y="52"/>
                  </a:lnTo>
                  <a:lnTo>
                    <a:pt x="35" y="0"/>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 name="Freeform 15"/>
            <p:cNvSpPr>
              <a:spLocks/>
            </p:cNvSpPr>
            <p:nvPr/>
          </p:nvSpPr>
          <p:spPr bwMode="auto">
            <a:xfrm>
              <a:off x="6032500" y="3249613"/>
              <a:ext cx="158750" cy="198438"/>
            </a:xfrm>
            <a:custGeom>
              <a:avLst/>
              <a:gdLst/>
              <a:ahLst/>
              <a:cxnLst>
                <a:cxn ang="0">
                  <a:pos x="471" y="714"/>
                </a:cxn>
                <a:cxn ang="0">
                  <a:pos x="433" y="723"/>
                </a:cxn>
                <a:cxn ang="0">
                  <a:pos x="393" y="735"/>
                </a:cxn>
                <a:cxn ang="0">
                  <a:pos x="355" y="745"/>
                </a:cxn>
                <a:cxn ang="0">
                  <a:pos x="309" y="734"/>
                </a:cxn>
                <a:cxn ang="0">
                  <a:pos x="260" y="716"/>
                </a:cxn>
                <a:cxn ang="0">
                  <a:pos x="225" y="706"/>
                </a:cxn>
                <a:cxn ang="0">
                  <a:pos x="190" y="699"/>
                </a:cxn>
                <a:cxn ang="0">
                  <a:pos x="155" y="696"/>
                </a:cxn>
                <a:cxn ang="0">
                  <a:pos x="122" y="698"/>
                </a:cxn>
                <a:cxn ang="0">
                  <a:pos x="91" y="706"/>
                </a:cxn>
                <a:cxn ang="0">
                  <a:pos x="63" y="689"/>
                </a:cxn>
                <a:cxn ang="0">
                  <a:pos x="51" y="661"/>
                </a:cxn>
                <a:cxn ang="0">
                  <a:pos x="48" y="646"/>
                </a:cxn>
                <a:cxn ang="0">
                  <a:pos x="48" y="632"/>
                </a:cxn>
                <a:cxn ang="0">
                  <a:pos x="51" y="618"/>
                </a:cxn>
                <a:cxn ang="0">
                  <a:pos x="63" y="589"/>
                </a:cxn>
                <a:cxn ang="0">
                  <a:pos x="0" y="488"/>
                </a:cxn>
                <a:cxn ang="0">
                  <a:pos x="69" y="456"/>
                </a:cxn>
                <a:cxn ang="0">
                  <a:pos x="152" y="419"/>
                </a:cxn>
                <a:cxn ang="0">
                  <a:pos x="234" y="390"/>
                </a:cxn>
                <a:cxn ang="0">
                  <a:pos x="271" y="381"/>
                </a:cxn>
                <a:cxn ang="0">
                  <a:pos x="301" y="377"/>
                </a:cxn>
                <a:cxn ang="0">
                  <a:pos x="302" y="349"/>
                </a:cxn>
                <a:cxn ang="0">
                  <a:pos x="304" y="336"/>
                </a:cxn>
                <a:cxn ang="0">
                  <a:pos x="310" y="325"/>
                </a:cxn>
                <a:cxn ang="0">
                  <a:pos x="320" y="315"/>
                </a:cxn>
                <a:cxn ang="0">
                  <a:pos x="333" y="308"/>
                </a:cxn>
                <a:cxn ang="0">
                  <a:pos x="351" y="302"/>
                </a:cxn>
                <a:cxn ang="0">
                  <a:pos x="376" y="301"/>
                </a:cxn>
                <a:cxn ang="0">
                  <a:pos x="396" y="270"/>
                </a:cxn>
                <a:cxn ang="0">
                  <a:pos x="421" y="233"/>
                </a:cxn>
                <a:cxn ang="0">
                  <a:pos x="482" y="151"/>
                </a:cxn>
                <a:cxn ang="0">
                  <a:pos x="512" y="109"/>
                </a:cxn>
                <a:cxn ang="0">
                  <a:pos x="537" y="69"/>
                </a:cxn>
                <a:cxn ang="0">
                  <a:pos x="553" y="32"/>
                </a:cxn>
                <a:cxn ang="0">
                  <a:pos x="559" y="15"/>
                </a:cxn>
                <a:cxn ang="0">
                  <a:pos x="560" y="0"/>
                </a:cxn>
                <a:cxn ang="0">
                  <a:pos x="556" y="20"/>
                </a:cxn>
                <a:cxn ang="0">
                  <a:pos x="549" y="47"/>
                </a:cxn>
                <a:cxn ang="0">
                  <a:pos x="524" y="114"/>
                </a:cxn>
                <a:cxn ang="0">
                  <a:pos x="499" y="180"/>
                </a:cxn>
                <a:cxn ang="0">
                  <a:pos x="491" y="207"/>
                </a:cxn>
                <a:cxn ang="0">
                  <a:pos x="488" y="225"/>
                </a:cxn>
                <a:cxn ang="0">
                  <a:pos x="563" y="229"/>
                </a:cxn>
                <a:cxn ang="0">
                  <a:pos x="567" y="238"/>
                </a:cxn>
                <a:cxn ang="0">
                  <a:pos x="567" y="248"/>
                </a:cxn>
                <a:cxn ang="0">
                  <a:pos x="566" y="259"/>
                </a:cxn>
                <a:cxn ang="0">
                  <a:pos x="560" y="277"/>
                </a:cxn>
                <a:cxn ang="0">
                  <a:pos x="547" y="302"/>
                </a:cxn>
                <a:cxn ang="0">
                  <a:pos x="520" y="339"/>
                </a:cxn>
                <a:cxn ang="0">
                  <a:pos x="492" y="372"/>
                </a:cxn>
                <a:cxn ang="0">
                  <a:pos x="598" y="488"/>
                </a:cxn>
                <a:cxn ang="0">
                  <a:pos x="488" y="614"/>
                </a:cxn>
                <a:cxn ang="0">
                  <a:pos x="490" y="635"/>
                </a:cxn>
                <a:cxn ang="0">
                  <a:pos x="496" y="659"/>
                </a:cxn>
                <a:cxn ang="0">
                  <a:pos x="502" y="675"/>
                </a:cxn>
                <a:cxn ang="0">
                  <a:pos x="503" y="684"/>
                </a:cxn>
                <a:cxn ang="0">
                  <a:pos x="500" y="694"/>
                </a:cxn>
                <a:cxn ang="0">
                  <a:pos x="493" y="706"/>
                </a:cxn>
              </a:cxnLst>
              <a:rect l="0" t="0" r="r" b="b"/>
              <a:pathLst>
                <a:path w="598" h="746">
                  <a:moveTo>
                    <a:pt x="488" y="713"/>
                  </a:moveTo>
                  <a:lnTo>
                    <a:pt x="471" y="714"/>
                  </a:lnTo>
                  <a:lnTo>
                    <a:pt x="454" y="718"/>
                  </a:lnTo>
                  <a:lnTo>
                    <a:pt x="433" y="723"/>
                  </a:lnTo>
                  <a:lnTo>
                    <a:pt x="414" y="730"/>
                  </a:lnTo>
                  <a:lnTo>
                    <a:pt x="393" y="735"/>
                  </a:lnTo>
                  <a:lnTo>
                    <a:pt x="373" y="742"/>
                  </a:lnTo>
                  <a:lnTo>
                    <a:pt x="355" y="745"/>
                  </a:lnTo>
                  <a:lnTo>
                    <a:pt x="338" y="746"/>
                  </a:lnTo>
                  <a:lnTo>
                    <a:pt x="309" y="734"/>
                  </a:lnTo>
                  <a:lnTo>
                    <a:pt x="276" y="721"/>
                  </a:lnTo>
                  <a:lnTo>
                    <a:pt x="260" y="716"/>
                  </a:lnTo>
                  <a:lnTo>
                    <a:pt x="242" y="710"/>
                  </a:lnTo>
                  <a:lnTo>
                    <a:pt x="225" y="706"/>
                  </a:lnTo>
                  <a:lnTo>
                    <a:pt x="207" y="703"/>
                  </a:lnTo>
                  <a:lnTo>
                    <a:pt x="190" y="699"/>
                  </a:lnTo>
                  <a:lnTo>
                    <a:pt x="173" y="697"/>
                  </a:lnTo>
                  <a:lnTo>
                    <a:pt x="155" y="696"/>
                  </a:lnTo>
                  <a:lnTo>
                    <a:pt x="139" y="697"/>
                  </a:lnTo>
                  <a:lnTo>
                    <a:pt x="122" y="698"/>
                  </a:lnTo>
                  <a:lnTo>
                    <a:pt x="106" y="702"/>
                  </a:lnTo>
                  <a:lnTo>
                    <a:pt x="91" y="706"/>
                  </a:lnTo>
                  <a:lnTo>
                    <a:pt x="77" y="713"/>
                  </a:lnTo>
                  <a:lnTo>
                    <a:pt x="63" y="689"/>
                  </a:lnTo>
                  <a:lnTo>
                    <a:pt x="55" y="669"/>
                  </a:lnTo>
                  <a:lnTo>
                    <a:pt x="51" y="661"/>
                  </a:lnTo>
                  <a:lnTo>
                    <a:pt x="49" y="654"/>
                  </a:lnTo>
                  <a:lnTo>
                    <a:pt x="48" y="646"/>
                  </a:lnTo>
                  <a:lnTo>
                    <a:pt x="48" y="639"/>
                  </a:lnTo>
                  <a:lnTo>
                    <a:pt x="48" y="632"/>
                  </a:lnTo>
                  <a:lnTo>
                    <a:pt x="49" y="625"/>
                  </a:lnTo>
                  <a:lnTo>
                    <a:pt x="51" y="618"/>
                  </a:lnTo>
                  <a:lnTo>
                    <a:pt x="55" y="609"/>
                  </a:lnTo>
                  <a:lnTo>
                    <a:pt x="63" y="589"/>
                  </a:lnTo>
                  <a:lnTo>
                    <a:pt x="77" y="564"/>
                  </a:lnTo>
                  <a:lnTo>
                    <a:pt x="0" y="488"/>
                  </a:lnTo>
                  <a:lnTo>
                    <a:pt x="32" y="473"/>
                  </a:lnTo>
                  <a:lnTo>
                    <a:pt x="69" y="456"/>
                  </a:lnTo>
                  <a:lnTo>
                    <a:pt x="109" y="438"/>
                  </a:lnTo>
                  <a:lnTo>
                    <a:pt x="152" y="419"/>
                  </a:lnTo>
                  <a:lnTo>
                    <a:pt x="194" y="403"/>
                  </a:lnTo>
                  <a:lnTo>
                    <a:pt x="234" y="390"/>
                  </a:lnTo>
                  <a:lnTo>
                    <a:pt x="252" y="384"/>
                  </a:lnTo>
                  <a:lnTo>
                    <a:pt x="271" y="381"/>
                  </a:lnTo>
                  <a:lnTo>
                    <a:pt x="286" y="378"/>
                  </a:lnTo>
                  <a:lnTo>
                    <a:pt x="301" y="377"/>
                  </a:lnTo>
                  <a:lnTo>
                    <a:pt x="301" y="362"/>
                  </a:lnTo>
                  <a:lnTo>
                    <a:pt x="302" y="349"/>
                  </a:lnTo>
                  <a:lnTo>
                    <a:pt x="303" y="343"/>
                  </a:lnTo>
                  <a:lnTo>
                    <a:pt x="304" y="336"/>
                  </a:lnTo>
                  <a:lnTo>
                    <a:pt x="307" y="331"/>
                  </a:lnTo>
                  <a:lnTo>
                    <a:pt x="310" y="325"/>
                  </a:lnTo>
                  <a:lnTo>
                    <a:pt x="314" y="320"/>
                  </a:lnTo>
                  <a:lnTo>
                    <a:pt x="320" y="315"/>
                  </a:lnTo>
                  <a:lnTo>
                    <a:pt x="325" y="311"/>
                  </a:lnTo>
                  <a:lnTo>
                    <a:pt x="333" y="308"/>
                  </a:lnTo>
                  <a:lnTo>
                    <a:pt x="342" y="305"/>
                  </a:lnTo>
                  <a:lnTo>
                    <a:pt x="351" y="302"/>
                  </a:lnTo>
                  <a:lnTo>
                    <a:pt x="363" y="301"/>
                  </a:lnTo>
                  <a:lnTo>
                    <a:pt x="376" y="301"/>
                  </a:lnTo>
                  <a:lnTo>
                    <a:pt x="385" y="286"/>
                  </a:lnTo>
                  <a:lnTo>
                    <a:pt x="396" y="270"/>
                  </a:lnTo>
                  <a:lnTo>
                    <a:pt x="408" y="251"/>
                  </a:lnTo>
                  <a:lnTo>
                    <a:pt x="421" y="233"/>
                  </a:lnTo>
                  <a:lnTo>
                    <a:pt x="452" y="192"/>
                  </a:lnTo>
                  <a:lnTo>
                    <a:pt x="482" y="151"/>
                  </a:lnTo>
                  <a:lnTo>
                    <a:pt x="497" y="130"/>
                  </a:lnTo>
                  <a:lnTo>
                    <a:pt x="512" y="109"/>
                  </a:lnTo>
                  <a:lnTo>
                    <a:pt x="525" y="89"/>
                  </a:lnTo>
                  <a:lnTo>
                    <a:pt x="537" y="69"/>
                  </a:lnTo>
                  <a:lnTo>
                    <a:pt x="547" y="49"/>
                  </a:lnTo>
                  <a:lnTo>
                    <a:pt x="553" y="32"/>
                  </a:lnTo>
                  <a:lnTo>
                    <a:pt x="556" y="23"/>
                  </a:lnTo>
                  <a:lnTo>
                    <a:pt x="559" y="15"/>
                  </a:lnTo>
                  <a:lnTo>
                    <a:pt x="560" y="8"/>
                  </a:lnTo>
                  <a:lnTo>
                    <a:pt x="560" y="0"/>
                  </a:lnTo>
                  <a:lnTo>
                    <a:pt x="559" y="9"/>
                  </a:lnTo>
                  <a:lnTo>
                    <a:pt x="556" y="20"/>
                  </a:lnTo>
                  <a:lnTo>
                    <a:pt x="553" y="32"/>
                  </a:lnTo>
                  <a:lnTo>
                    <a:pt x="549" y="47"/>
                  </a:lnTo>
                  <a:lnTo>
                    <a:pt x="537" y="79"/>
                  </a:lnTo>
                  <a:lnTo>
                    <a:pt x="524" y="114"/>
                  </a:lnTo>
                  <a:lnTo>
                    <a:pt x="511" y="149"/>
                  </a:lnTo>
                  <a:lnTo>
                    <a:pt x="499" y="180"/>
                  </a:lnTo>
                  <a:lnTo>
                    <a:pt x="494" y="194"/>
                  </a:lnTo>
                  <a:lnTo>
                    <a:pt x="491" y="207"/>
                  </a:lnTo>
                  <a:lnTo>
                    <a:pt x="488" y="217"/>
                  </a:lnTo>
                  <a:lnTo>
                    <a:pt x="488" y="225"/>
                  </a:lnTo>
                  <a:lnTo>
                    <a:pt x="560" y="225"/>
                  </a:lnTo>
                  <a:lnTo>
                    <a:pt x="563" y="229"/>
                  </a:lnTo>
                  <a:lnTo>
                    <a:pt x="565" y="233"/>
                  </a:lnTo>
                  <a:lnTo>
                    <a:pt x="567" y="238"/>
                  </a:lnTo>
                  <a:lnTo>
                    <a:pt x="567" y="242"/>
                  </a:lnTo>
                  <a:lnTo>
                    <a:pt x="567" y="248"/>
                  </a:lnTo>
                  <a:lnTo>
                    <a:pt x="567" y="253"/>
                  </a:lnTo>
                  <a:lnTo>
                    <a:pt x="566" y="259"/>
                  </a:lnTo>
                  <a:lnTo>
                    <a:pt x="565" y="265"/>
                  </a:lnTo>
                  <a:lnTo>
                    <a:pt x="560" y="277"/>
                  </a:lnTo>
                  <a:lnTo>
                    <a:pt x="553" y="290"/>
                  </a:lnTo>
                  <a:lnTo>
                    <a:pt x="547" y="302"/>
                  </a:lnTo>
                  <a:lnTo>
                    <a:pt x="538" y="315"/>
                  </a:lnTo>
                  <a:lnTo>
                    <a:pt x="520" y="339"/>
                  </a:lnTo>
                  <a:lnTo>
                    <a:pt x="504" y="359"/>
                  </a:lnTo>
                  <a:lnTo>
                    <a:pt x="492" y="372"/>
                  </a:lnTo>
                  <a:lnTo>
                    <a:pt x="488" y="377"/>
                  </a:lnTo>
                  <a:lnTo>
                    <a:pt x="598" y="488"/>
                  </a:lnTo>
                  <a:lnTo>
                    <a:pt x="488" y="601"/>
                  </a:lnTo>
                  <a:lnTo>
                    <a:pt x="488" y="614"/>
                  </a:lnTo>
                  <a:lnTo>
                    <a:pt x="489" y="625"/>
                  </a:lnTo>
                  <a:lnTo>
                    <a:pt x="490" y="635"/>
                  </a:lnTo>
                  <a:lnTo>
                    <a:pt x="492" y="644"/>
                  </a:lnTo>
                  <a:lnTo>
                    <a:pt x="496" y="659"/>
                  </a:lnTo>
                  <a:lnTo>
                    <a:pt x="501" y="670"/>
                  </a:lnTo>
                  <a:lnTo>
                    <a:pt x="502" y="675"/>
                  </a:lnTo>
                  <a:lnTo>
                    <a:pt x="503" y="680"/>
                  </a:lnTo>
                  <a:lnTo>
                    <a:pt x="503" y="684"/>
                  </a:lnTo>
                  <a:lnTo>
                    <a:pt x="502" y="690"/>
                  </a:lnTo>
                  <a:lnTo>
                    <a:pt x="500" y="694"/>
                  </a:lnTo>
                  <a:lnTo>
                    <a:pt x="497" y="699"/>
                  </a:lnTo>
                  <a:lnTo>
                    <a:pt x="493" y="706"/>
                  </a:lnTo>
                  <a:lnTo>
                    <a:pt x="488" y="71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6" name="Freeform 16"/>
            <p:cNvSpPr>
              <a:spLocks/>
            </p:cNvSpPr>
            <p:nvPr/>
          </p:nvSpPr>
          <p:spPr bwMode="auto">
            <a:xfrm>
              <a:off x="6032500" y="3249613"/>
              <a:ext cx="158750" cy="198438"/>
            </a:xfrm>
            <a:custGeom>
              <a:avLst/>
              <a:gdLst/>
              <a:ahLst/>
              <a:cxnLst>
                <a:cxn ang="0">
                  <a:pos x="471" y="714"/>
                </a:cxn>
                <a:cxn ang="0">
                  <a:pos x="433" y="723"/>
                </a:cxn>
                <a:cxn ang="0">
                  <a:pos x="393" y="735"/>
                </a:cxn>
                <a:cxn ang="0">
                  <a:pos x="355" y="745"/>
                </a:cxn>
                <a:cxn ang="0">
                  <a:pos x="309" y="734"/>
                </a:cxn>
                <a:cxn ang="0">
                  <a:pos x="260" y="716"/>
                </a:cxn>
                <a:cxn ang="0">
                  <a:pos x="225" y="706"/>
                </a:cxn>
                <a:cxn ang="0">
                  <a:pos x="190" y="699"/>
                </a:cxn>
                <a:cxn ang="0">
                  <a:pos x="155" y="696"/>
                </a:cxn>
                <a:cxn ang="0">
                  <a:pos x="122" y="698"/>
                </a:cxn>
                <a:cxn ang="0">
                  <a:pos x="91" y="706"/>
                </a:cxn>
                <a:cxn ang="0">
                  <a:pos x="63" y="689"/>
                </a:cxn>
                <a:cxn ang="0">
                  <a:pos x="51" y="661"/>
                </a:cxn>
                <a:cxn ang="0">
                  <a:pos x="48" y="646"/>
                </a:cxn>
                <a:cxn ang="0">
                  <a:pos x="48" y="632"/>
                </a:cxn>
                <a:cxn ang="0">
                  <a:pos x="51" y="618"/>
                </a:cxn>
                <a:cxn ang="0">
                  <a:pos x="63" y="589"/>
                </a:cxn>
                <a:cxn ang="0">
                  <a:pos x="0" y="488"/>
                </a:cxn>
                <a:cxn ang="0">
                  <a:pos x="69" y="456"/>
                </a:cxn>
                <a:cxn ang="0">
                  <a:pos x="152" y="419"/>
                </a:cxn>
                <a:cxn ang="0">
                  <a:pos x="234" y="390"/>
                </a:cxn>
                <a:cxn ang="0">
                  <a:pos x="271" y="381"/>
                </a:cxn>
                <a:cxn ang="0">
                  <a:pos x="301" y="377"/>
                </a:cxn>
                <a:cxn ang="0">
                  <a:pos x="302" y="349"/>
                </a:cxn>
                <a:cxn ang="0">
                  <a:pos x="304" y="336"/>
                </a:cxn>
                <a:cxn ang="0">
                  <a:pos x="310" y="325"/>
                </a:cxn>
                <a:cxn ang="0">
                  <a:pos x="320" y="315"/>
                </a:cxn>
                <a:cxn ang="0">
                  <a:pos x="333" y="308"/>
                </a:cxn>
                <a:cxn ang="0">
                  <a:pos x="351" y="302"/>
                </a:cxn>
                <a:cxn ang="0">
                  <a:pos x="376" y="301"/>
                </a:cxn>
                <a:cxn ang="0">
                  <a:pos x="396" y="270"/>
                </a:cxn>
                <a:cxn ang="0">
                  <a:pos x="421" y="233"/>
                </a:cxn>
                <a:cxn ang="0">
                  <a:pos x="482" y="151"/>
                </a:cxn>
                <a:cxn ang="0">
                  <a:pos x="512" y="109"/>
                </a:cxn>
                <a:cxn ang="0">
                  <a:pos x="537" y="69"/>
                </a:cxn>
                <a:cxn ang="0">
                  <a:pos x="553" y="32"/>
                </a:cxn>
                <a:cxn ang="0">
                  <a:pos x="559" y="15"/>
                </a:cxn>
                <a:cxn ang="0">
                  <a:pos x="560" y="0"/>
                </a:cxn>
                <a:cxn ang="0">
                  <a:pos x="556" y="20"/>
                </a:cxn>
                <a:cxn ang="0">
                  <a:pos x="549" y="47"/>
                </a:cxn>
                <a:cxn ang="0">
                  <a:pos x="524" y="114"/>
                </a:cxn>
                <a:cxn ang="0">
                  <a:pos x="499" y="180"/>
                </a:cxn>
                <a:cxn ang="0">
                  <a:pos x="491" y="207"/>
                </a:cxn>
                <a:cxn ang="0">
                  <a:pos x="488" y="225"/>
                </a:cxn>
                <a:cxn ang="0">
                  <a:pos x="563" y="229"/>
                </a:cxn>
                <a:cxn ang="0">
                  <a:pos x="567" y="238"/>
                </a:cxn>
                <a:cxn ang="0">
                  <a:pos x="567" y="248"/>
                </a:cxn>
                <a:cxn ang="0">
                  <a:pos x="566" y="259"/>
                </a:cxn>
                <a:cxn ang="0">
                  <a:pos x="560" y="277"/>
                </a:cxn>
                <a:cxn ang="0">
                  <a:pos x="547" y="302"/>
                </a:cxn>
                <a:cxn ang="0">
                  <a:pos x="520" y="339"/>
                </a:cxn>
                <a:cxn ang="0">
                  <a:pos x="492" y="372"/>
                </a:cxn>
                <a:cxn ang="0">
                  <a:pos x="598" y="488"/>
                </a:cxn>
                <a:cxn ang="0">
                  <a:pos x="488" y="614"/>
                </a:cxn>
                <a:cxn ang="0">
                  <a:pos x="490" y="635"/>
                </a:cxn>
                <a:cxn ang="0">
                  <a:pos x="496" y="659"/>
                </a:cxn>
                <a:cxn ang="0">
                  <a:pos x="502" y="675"/>
                </a:cxn>
                <a:cxn ang="0">
                  <a:pos x="503" y="684"/>
                </a:cxn>
                <a:cxn ang="0">
                  <a:pos x="500" y="694"/>
                </a:cxn>
                <a:cxn ang="0">
                  <a:pos x="493" y="706"/>
                </a:cxn>
              </a:cxnLst>
              <a:rect l="0" t="0" r="r" b="b"/>
              <a:pathLst>
                <a:path w="598" h="746">
                  <a:moveTo>
                    <a:pt x="488" y="713"/>
                  </a:moveTo>
                  <a:lnTo>
                    <a:pt x="471" y="714"/>
                  </a:lnTo>
                  <a:lnTo>
                    <a:pt x="454" y="718"/>
                  </a:lnTo>
                  <a:lnTo>
                    <a:pt x="433" y="723"/>
                  </a:lnTo>
                  <a:lnTo>
                    <a:pt x="414" y="730"/>
                  </a:lnTo>
                  <a:lnTo>
                    <a:pt x="393" y="735"/>
                  </a:lnTo>
                  <a:lnTo>
                    <a:pt x="373" y="742"/>
                  </a:lnTo>
                  <a:lnTo>
                    <a:pt x="355" y="745"/>
                  </a:lnTo>
                  <a:lnTo>
                    <a:pt x="338" y="746"/>
                  </a:lnTo>
                  <a:lnTo>
                    <a:pt x="309" y="734"/>
                  </a:lnTo>
                  <a:lnTo>
                    <a:pt x="276" y="721"/>
                  </a:lnTo>
                  <a:lnTo>
                    <a:pt x="260" y="716"/>
                  </a:lnTo>
                  <a:lnTo>
                    <a:pt x="242" y="710"/>
                  </a:lnTo>
                  <a:lnTo>
                    <a:pt x="225" y="706"/>
                  </a:lnTo>
                  <a:lnTo>
                    <a:pt x="207" y="703"/>
                  </a:lnTo>
                  <a:lnTo>
                    <a:pt x="190" y="699"/>
                  </a:lnTo>
                  <a:lnTo>
                    <a:pt x="173" y="697"/>
                  </a:lnTo>
                  <a:lnTo>
                    <a:pt x="155" y="696"/>
                  </a:lnTo>
                  <a:lnTo>
                    <a:pt x="139" y="697"/>
                  </a:lnTo>
                  <a:lnTo>
                    <a:pt x="122" y="698"/>
                  </a:lnTo>
                  <a:lnTo>
                    <a:pt x="106" y="702"/>
                  </a:lnTo>
                  <a:lnTo>
                    <a:pt x="91" y="706"/>
                  </a:lnTo>
                  <a:lnTo>
                    <a:pt x="77" y="713"/>
                  </a:lnTo>
                  <a:lnTo>
                    <a:pt x="63" y="689"/>
                  </a:lnTo>
                  <a:lnTo>
                    <a:pt x="55" y="669"/>
                  </a:lnTo>
                  <a:lnTo>
                    <a:pt x="51" y="661"/>
                  </a:lnTo>
                  <a:lnTo>
                    <a:pt x="49" y="654"/>
                  </a:lnTo>
                  <a:lnTo>
                    <a:pt x="48" y="646"/>
                  </a:lnTo>
                  <a:lnTo>
                    <a:pt x="48" y="639"/>
                  </a:lnTo>
                  <a:lnTo>
                    <a:pt x="48" y="632"/>
                  </a:lnTo>
                  <a:lnTo>
                    <a:pt x="49" y="625"/>
                  </a:lnTo>
                  <a:lnTo>
                    <a:pt x="51" y="618"/>
                  </a:lnTo>
                  <a:lnTo>
                    <a:pt x="55" y="609"/>
                  </a:lnTo>
                  <a:lnTo>
                    <a:pt x="63" y="589"/>
                  </a:lnTo>
                  <a:lnTo>
                    <a:pt x="77" y="564"/>
                  </a:lnTo>
                  <a:lnTo>
                    <a:pt x="0" y="488"/>
                  </a:lnTo>
                  <a:lnTo>
                    <a:pt x="32" y="473"/>
                  </a:lnTo>
                  <a:lnTo>
                    <a:pt x="69" y="456"/>
                  </a:lnTo>
                  <a:lnTo>
                    <a:pt x="109" y="438"/>
                  </a:lnTo>
                  <a:lnTo>
                    <a:pt x="152" y="419"/>
                  </a:lnTo>
                  <a:lnTo>
                    <a:pt x="194" y="403"/>
                  </a:lnTo>
                  <a:lnTo>
                    <a:pt x="234" y="390"/>
                  </a:lnTo>
                  <a:lnTo>
                    <a:pt x="252" y="384"/>
                  </a:lnTo>
                  <a:lnTo>
                    <a:pt x="271" y="381"/>
                  </a:lnTo>
                  <a:lnTo>
                    <a:pt x="286" y="378"/>
                  </a:lnTo>
                  <a:lnTo>
                    <a:pt x="301" y="377"/>
                  </a:lnTo>
                  <a:lnTo>
                    <a:pt x="301" y="362"/>
                  </a:lnTo>
                  <a:lnTo>
                    <a:pt x="302" y="349"/>
                  </a:lnTo>
                  <a:lnTo>
                    <a:pt x="303" y="343"/>
                  </a:lnTo>
                  <a:lnTo>
                    <a:pt x="304" y="336"/>
                  </a:lnTo>
                  <a:lnTo>
                    <a:pt x="307" y="331"/>
                  </a:lnTo>
                  <a:lnTo>
                    <a:pt x="310" y="325"/>
                  </a:lnTo>
                  <a:lnTo>
                    <a:pt x="314" y="320"/>
                  </a:lnTo>
                  <a:lnTo>
                    <a:pt x="320" y="315"/>
                  </a:lnTo>
                  <a:lnTo>
                    <a:pt x="325" y="311"/>
                  </a:lnTo>
                  <a:lnTo>
                    <a:pt x="333" y="308"/>
                  </a:lnTo>
                  <a:lnTo>
                    <a:pt x="342" y="305"/>
                  </a:lnTo>
                  <a:lnTo>
                    <a:pt x="351" y="302"/>
                  </a:lnTo>
                  <a:lnTo>
                    <a:pt x="363" y="301"/>
                  </a:lnTo>
                  <a:lnTo>
                    <a:pt x="376" y="301"/>
                  </a:lnTo>
                  <a:lnTo>
                    <a:pt x="385" y="286"/>
                  </a:lnTo>
                  <a:lnTo>
                    <a:pt x="396" y="270"/>
                  </a:lnTo>
                  <a:lnTo>
                    <a:pt x="408" y="251"/>
                  </a:lnTo>
                  <a:lnTo>
                    <a:pt x="421" y="233"/>
                  </a:lnTo>
                  <a:lnTo>
                    <a:pt x="452" y="192"/>
                  </a:lnTo>
                  <a:lnTo>
                    <a:pt x="482" y="151"/>
                  </a:lnTo>
                  <a:lnTo>
                    <a:pt x="497" y="130"/>
                  </a:lnTo>
                  <a:lnTo>
                    <a:pt x="512" y="109"/>
                  </a:lnTo>
                  <a:lnTo>
                    <a:pt x="525" y="89"/>
                  </a:lnTo>
                  <a:lnTo>
                    <a:pt x="537" y="69"/>
                  </a:lnTo>
                  <a:lnTo>
                    <a:pt x="547" y="49"/>
                  </a:lnTo>
                  <a:lnTo>
                    <a:pt x="553" y="32"/>
                  </a:lnTo>
                  <a:lnTo>
                    <a:pt x="556" y="23"/>
                  </a:lnTo>
                  <a:lnTo>
                    <a:pt x="559" y="15"/>
                  </a:lnTo>
                  <a:lnTo>
                    <a:pt x="560" y="8"/>
                  </a:lnTo>
                  <a:lnTo>
                    <a:pt x="560" y="0"/>
                  </a:lnTo>
                  <a:lnTo>
                    <a:pt x="559" y="9"/>
                  </a:lnTo>
                  <a:lnTo>
                    <a:pt x="556" y="20"/>
                  </a:lnTo>
                  <a:lnTo>
                    <a:pt x="553" y="32"/>
                  </a:lnTo>
                  <a:lnTo>
                    <a:pt x="549" y="47"/>
                  </a:lnTo>
                  <a:lnTo>
                    <a:pt x="537" y="79"/>
                  </a:lnTo>
                  <a:lnTo>
                    <a:pt x="524" y="114"/>
                  </a:lnTo>
                  <a:lnTo>
                    <a:pt x="511" y="149"/>
                  </a:lnTo>
                  <a:lnTo>
                    <a:pt x="499" y="180"/>
                  </a:lnTo>
                  <a:lnTo>
                    <a:pt x="494" y="194"/>
                  </a:lnTo>
                  <a:lnTo>
                    <a:pt x="491" y="207"/>
                  </a:lnTo>
                  <a:lnTo>
                    <a:pt x="488" y="217"/>
                  </a:lnTo>
                  <a:lnTo>
                    <a:pt x="488" y="225"/>
                  </a:lnTo>
                  <a:lnTo>
                    <a:pt x="560" y="225"/>
                  </a:lnTo>
                  <a:lnTo>
                    <a:pt x="563" y="229"/>
                  </a:lnTo>
                  <a:lnTo>
                    <a:pt x="565" y="233"/>
                  </a:lnTo>
                  <a:lnTo>
                    <a:pt x="567" y="238"/>
                  </a:lnTo>
                  <a:lnTo>
                    <a:pt x="567" y="242"/>
                  </a:lnTo>
                  <a:lnTo>
                    <a:pt x="567" y="248"/>
                  </a:lnTo>
                  <a:lnTo>
                    <a:pt x="567" y="253"/>
                  </a:lnTo>
                  <a:lnTo>
                    <a:pt x="566" y="259"/>
                  </a:lnTo>
                  <a:lnTo>
                    <a:pt x="565" y="265"/>
                  </a:lnTo>
                  <a:lnTo>
                    <a:pt x="560" y="277"/>
                  </a:lnTo>
                  <a:lnTo>
                    <a:pt x="553" y="290"/>
                  </a:lnTo>
                  <a:lnTo>
                    <a:pt x="547" y="302"/>
                  </a:lnTo>
                  <a:lnTo>
                    <a:pt x="538" y="315"/>
                  </a:lnTo>
                  <a:lnTo>
                    <a:pt x="520" y="339"/>
                  </a:lnTo>
                  <a:lnTo>
                    <a:pt x="504" y="359"/>
                  </a:lnTo>
                  <a:lnTo>
                    <a:pt x="492" y="372"/>
                  </a:lnTo>
                  <a:lnTo>
                    <a:pt x="488" y="377"/>
                  </a:lnTo>
                  <a:lnTo>
                    <a:pt x="598" y="488"/>
                  </a:lnTo>
                  <a:lnTo>
                    <a:pt x="488" y="601"/>
                  </a:lnTo>
                  <a:lnTo>
                    <a:pt x="488" y="614"/>
                  </a:lnTo>
                  <a:lnTo>
                    <a:pt x="489" y="625"/>
                  </a:lnTo>
                  <a:lnTo>
                    <a:pt x="490" y="635"/>
                  </a:lnTo>
                  <a:lnTo>
                    <a:pt x="492" y="644"/>
                  </a:lnTo>
                  <a:lnTo>
                    <a:pt x="496" y="659"/>
                  </a:lnTo>
                  <a:lnTo>
                    <a:pt x="501" y="670"/>
                  </a:lnTo>
                  <a:lnTo>
                    <a:pt x="502" y="675"/>
                  </a:lnTo>
                  <a:lnTo>
                    <a:pt x="503" y="680"/>
                  </a:lnTo>
                  <a:lnTo>
                    <a:pt x="503" y="684"/>
                  </a:lnTo>
                  <a:lnTo>
                    <a:pt x="502" y="690"/>
                  </a:lnTo>
                  <a:lnTo>
                    <a:pt x="500" y="694"/>
                  </a:lnTo>
                  <a:lnTo>
                    <a:pt x="497" y="699"/>
                  </a:lnTo>
                  <a:lnTo>
                    <a:pt x="493" y="706"/>
                  </a:lnTo>
                  <a:lnTo>
                    <a:pt x="488" y="713"/>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7" name="Freeform 17"/>
            <p:cNvSpPr>
              <a:spLocks/>
            </p:cNvSpPr>
            <p:nvPr/>
          </p:nvSpPr>
          <p:spPr bwMode="auto">
            <a:xfrm>
              <a:off x="5983288" y="3481388"/>
              <a:ext cx="138113" cy="20638"/>
            </a:xfrm>
            <a:custGeom>
              <a:avLst/>
              <a:gdLst/>
              <a:ahLst/>
              <a:cxnLst>
                <a:cxn ang="0">
                  <a:pos x="0" y="25"/>
                </a:cxn>
                <a:cxn ang="0">
                  <a:pos x="17" y="19"/>
                </a:cxn>
                <a:cxn ang="0">
                  <a:pos x="35" y="13"/>
                </a:cxn>
                <a:cxn ang="0">
                  <a:pos x="51" y="9"/>
                </a:cxn>
                <a:cxn ang="0">
                  <a:pos x="68" y="5"/>
                </a:cxn>
                <a:cxn ang="0">
                  <a:pos x="85" y="3"/>
                </a:cxn>
                <a:cxn ang="0">
                  <a:pos x="101" y="1"/>
                </a:cxn>
                <a:cxn ang="0">
                  <a:pos x="118" y="0"/>
                </a:cxn>
                <a:cxn ang="0">
                  <a:pos x="134" y="0"/>
                </a:cxn>
                <a:cxn ang="0">
                  <a:pos x="165" y="1"/>
                </a:cxn>
                <a:cxn ang="0">
                  <a:pos x="197" y="4"/>
                </a:cxn>
                <a:cxn ang="0">
                  <a:pos x="229" y="9"/>
                </a:cxn>
                <a:cxn ang="0">
                  <a:pos x="260" y="15"/>
                </a:cxn>
                <a:cxn ang="0">
                  <a:pos x="324" y="29"/>
                </a:cxn>
                <a:cxn ang="0">
                  <a:pos x="387" y="44"/>
                </a:cxn>
                <a:cxn ang="0">
                  <a:pos x="420" y="50"/>
                </a:cxn>
                <a:cxn ang="0">
                  <a:pos x="453" y="55"/>
                </a:cxn>
                <a:cxn ang="0">
                  <a:pos x="487" y="58"/>
                </a:cxn>
                <a:cxn ang="0">
                  <a:pos x="521" y="60"/>
                </a:cxn>
                <a:cxn ang="0">
                  <a:pos x="510" y="63"/>
                </a:cxn>
                <a:cxn ang="0">
                  <a:pos x="499" y="65"/>
                </a:cxn>
                <a:cxn ang="0">
                  <a:pos x="486" y="69"/>
                </a:cxn>
                <a:cxn ang="0">
                  <a:pos x="473" y="71"/>
                </a:cxn>
                <a:cxn ang="0">
                  <a:pos x="445" y="73"/>
                </a:cxn>
                <a:cxn ang="0">
                  <a:pos x="413" y="75"/>
                </a:cxn>
                <a:cxn ang="0">
                  <a:pos x="380" y="75"/>
                </a:cxn>
                <a:cxn ang="0">
                  <a:pos x="345" y="74"/>
                </a:cxn>
                <a:cxn ang="0">
                  <a:pos x="311" y="72"/>
                </a:cxn>
                <a:cxn ang="0">
                  <a:pos x="273" y="70"/>
                </a:cxn>
                <a:cxn ang="0">
                  <a:pos x="236" y="65"/>
                </a:cxn>
                <a:cxn ang="0">
                  <a:pos x="199" y="61"/>
                </a:cxn>
                <a:cxn ang="0">
                  <a:pos x="162" y="56"/>
                </a:cxn>
                <a:cxn ang="0">
                  <a:pos x="127" y="50"/>
                </a:cxn>
                <a:cxn ang="0">
                  <a:pos x="92" y="45"/>
                </a:cxn>
                <a:cxn ang="0">
                  <a:pos x="59" y="38"/>
                </a:cxn>
                <a:cxn ang="0">
                  <a:pos x="28" y="32"/>
                </a:cxn>
                <a:cxn ang="0">
                  <a:pos x="0" y="25"/>
                </a:cxn>
              </a:cxnLst>
              <a:rect l="0" t="0" r="r" b="b"/>
              <a:pathLst>
                <a:path w="521" h="75">
                  <a:moveTo>
                    <a:pt x="0" y="25"/>
                  </a:moveTo>
                  <a:lnTo>
                    <a:pt x="17" y="19"/>
                  </a:lnTo>
                  <a:lnTo>
                    <a:pt x="35" y="13"/>
                  </a:lnTo>
                  <a:lnTo>
                    <a:pt x="51" y="9"/>
                  </a:lnTo>
                  <a:lnTo>
                    <a:pt x="68" y="5"/>
                  </a:lnTo>
                  <a:lnTo>
                    <a:pt x="85" y="3"/>
                  </a:lnTo>
                  <a:lnTo>
                    <a:pt x="101" y="1"/>
                  </a:lnTo>
                  <a:lnTo>
                    <a:pt x="118" y="0"/>
                  </a:lnTo>
                  <a:lnTo>
                    <a:pt x="134" y="0"/>
                  </a:lnTo>
                  <a:lnTo>
                    <a:pt x="165" y="1"/>
                  </a:lnTo>
                  <a:lnTo>
                    <a:pt x="197" y="4"/>
                  </a:lnTo>
                  <a:lnTo>
                    <a:pt x="229" y="9"/>
                  </a:lnTo>
                  <a:lnTo>
                    <a:pt x="260" y="15"/>
                  </a:lnTo>
                  <a:lnTo>
                    <a:pt x="324" y="29"/>
                  </a:lnTo>
                  <a:lnTo>
                    <a:pt x="387" y="44"/>
                  </a:lnTo>
                  <a:lnTo>
                    <a:pt x="420" y="50"/>
                  </a:lnTo>
                  <a:lnTo>
                    <a:pt x="453" y="55"/>
                  </a:lnTo>
                  <a:lnTo>
                    <a:pt x="487" y="58"/>
                  </a:lnTo>
                  <a:lnTo>
                    <a:pt x="521" y="60"/>
                  </a:lnTo>
                  <a:lnTo>
                    <a:pt x="510" y="63"/>
                  </a:lnTo>
                  <a:lnTo>
                    <a:pt x="499" y="65"/>
                  </a:lnTo>
                  <a:lnTo>
                    <a:pt x="486" y="69"/>
                  </a:lnTo>
                  <a:lnTo>
                    <a:pt x="473" y="71"/>
                  </a:lnTo>
                  <a:lnTo>
                    <a:pt x="445" y="73"/>
                  </a:lnTo>
                  <a:lnTo>
                    <a:pt x="413" y="75"/>
                  </a:lnTo>
                  <a:lnTo>
                    <a:pt x="380" y="75"/>
                  </a:lnTo>
                  <a:lnTo>
                    <a:pt x="345" y="74"/>
                  </a:lnTo>
                  <a:lnTo>
                    <a:pt x="311" y="72"/>
                  </a:lnTo>
                  <a:lnTo>
                    <a:pt x="273" y="70"/>
                  </a:lnTo>
                  <a:lnTo>
                    <a:pt x="236" y="65"/>
                  </a:lnTo>
                  <a:lnTo>
                    <a:pt x="199" y="61"/>
                  </a:lnTo>
                  <a:lnTo>
                    <a:pt x="162" y="56"/>
                  </a:lnTo>
                  <a:lnTo>
                    <a:pt x="127" y="50"/>
                  </a:lnTo>
                  <a:lnTo>
                    <a:pt x="92" y="45"/>
                  </a:lnTo>
                  <a:lnTo>
                    <a:pt x="59" y="38"/>
                  </a:lnTo>
                  <a:lnTo>
                    <a:pt x="28" y="32"/>
                  </a:lnTo>
                  <a:lnTo>
                    <a:pt x="0" y="2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8" name="Freeform 18"/>
            <p:cNvSpPr>
              <a:spLocks/>
            </p:cNvSpPr>
            <p:nvPr/>
          </p:nvSpPr>
          <p:spPr bwMode="auto">
            <a:xfrm>
              <a:off x="5983288" y="3481388"/>
              <a:ext cx="138113" cy="20638"/>
            </a:xfrm>
            <a:custGeom>
              <a:avLst/>
              <a:gdLst/>
              <a:ahLst/>
              <a:cxnLst>
                <a:cxn ang="0">
                  <a:pos x="0" y="25"/>
                </a:cxn>
                <a:cxn ang="0">
                  <a:pos x="17" y="19"/>
                </a:cxn>
                <a:cxn ang="0">
                  <a:pos x="35" y="13"/>
                </a:cxn>
                <a:cxn ang="0">
                  <a:pos x="51" y="9"/>
                </a:cxn>
                <a:cxn ang="0">
                  <a:pos x="68" y="5"/>
                </a:cxn>
                <a:cxn ang="0">
                  <a:pos x="85" y="3"/>
                </a:cxn>
                <a:cxn ang="0">
                  <a:pos x="101" y="1"/>
                </a:cxn>
                <a:cxn ang="0">
                  <a:pos x="118" y="0"/>
                </a:cxn>
                <a:cxn ang="0">
                  <a:pos x="134" y="0"/>
                </a:cxn>
                <a:cxn ang="0">
                  <a:pos x="165" y="1"/>
                </a:cxn>
                <a:cxn ang="0">
                  <a:pos x="197" y="4"/>
                </a:cxn>
                <a:cxn ang="0">
                  <a:pos x="229" y="9"/>
                </a:cxn>
                <a:cxn ang="0">
                  <a:pos x="260" y="15"/>
                </a:cxn>
                <a:cxn ang="0">
                  <a:pos x="324" y="29"/>
                </a:cxn>
                <a:cxn ang="0">
                  <a:pos x="387" y="44"/>
                </a:cxn>
                <a:cxn ang="0">
                  <a:pos x="420" y="50"/>
                </a:cxn>
                <a:cxn ang="0">
                  <a:pos x="453" y="55"/>
                </a:cxn>
                <a:cxn ang="0">
                  <a:pos x="487" y="58"/>
                </a:cxn>
                <a:cxn ang="0">
                  <a:pos x="521" y="60"/>
                </a:cxn>
                <a:cxn ang="0">
                  <a:pos x="510" y="63"/>
                </a:cxn>
                <a:cxn ang="0">
                  <a:pos x="499" y="65"/>
                </a:cxn>
                <a:cxn ang="0">
                  <a:pos x="486" y="69"/>
                </a:cxn>
                <a:cxn ang="0">
                  <a:pos x="473" y="71"/>
                </a:cxn>
                <a:cxn ang="0">
                  <a:pos x="445" y="73"/>
                </a:cxn>
                <a:cxn ang="0">
                  <a:pos x="413" y="75"/>
                </a:cxn>
                <a:cxn ang="0">
                  <a:pos x="380" y="75"/>
                </a:cxn>
                <a:cxn ang="0">
                  <a:pos x="345" y="74"/>
                </a:cxn>
                <a:cxn ang="0">
                  <a:pos x="311" y="72"/>
                </a:cxn>
                <a:cxn ang="0">
                  <a:pos x="273" y="70"/>
                </a:cxn>
                <a:cxn ang="0">
                  <a:pos x="236" y="65"/>
                </a:cxn>
                <a:cxn ang="0">
                  <a:pos x="199" y="61"/>
                </a:cxn>
                <a:cxn ang="0">
                  <a:pos x="162" y="56"/>
                </a:cxn>
                <a:cxn ang="0">
                  <a:pos x="127" y="50"/>
                </a:cxn>
                <a:cxn ang="0">
                  <a:pos x="92" y="45"/>
                </a:cxn>
                <a:cxn ang="0">
                  <a:pos x="59" y="38"/>
                </a:cxn>
                <a:cxn ang="0">
                  <a:pos x="28" y="32"/>
                </a:cxn>
                <a:cxn ang="0">
                  <a:pos x="0" y="25"/>
                </a:cxn>
              </a:cxnLst>
              <a:rect l="0" t="0" r="r" b="b"/>
              <a:pathLst>
                <a:path w="521" h="75">
                  <a:moveTo>
                    <a:pt x="0" y="25"/>
                  </a:moveTo>
                  <a:lnTo>
                    <a:pt x="17" y="19"/>
                  </a:lnTo>
                  <a:lnTo>
                    <a:pt x="35" y="13"/>
                  </a:lnTo>
                  <a:lnTo>
                    <a:pt x="51" y="9"/>
                  </a:lnTo>
                  <a:lnTo>
                    <a:pt x="68" y="5"/>
                  </a:lnTo>
                  <a:lnTo>
                    <a:pt x="85" y="3"/>
                  </a:lnTo>
                  <a:lnTo>
                    <a:pt x="101" y="1"/>
                  </a:lnTo>
                  <a:lnTo>
                    <a:pt x="118" y="0"/>
                  </a:lnTo>
                  <a:lnTo>
                    <a:pt x="134" y="0"/>
                  </a:lnTo>
                  <a:lnTo>
                    <a:pt x="165" y="1"/>
                  </a:lnTo>
                  <a:lnTo>
                    <a:pt x="197" y="4"/>
                  </a:lnTo>
                  <a:lnTo>
                    <a:pt x="229" y="9"/>
                  </a:lnTo>
                  <a:lnTo>
                    <a:pt x="260" y="15"/>
                  </a:lnTo>
                  <a:lnTo>
                    <a:pt x="324" y="29"/>
                  </a:lnTo>
                  <a:lnTo>
                    <a:pt x="387" y="44"/>
                  </a:lnTo>
                  <a:lnTo>
                    <a:pt x="420" y="50"/>
                  </a:lnTo>
                  <a:lnTo>
                    <a:pt x="453" y="55"/>
                  </a:lnTo>
                  <a:lnTo>
                    <a:pt x="487" y="58"/>
                  </a:lnTo>
                  <a:lnTo>
                    <a:pt x="521" y="60"/>
                  </a:lnTo>
                  <a:lnTo>
                    <a:pt x="510" y="63"/>
                  </a:lnTo>
                  <a:lnTo>
                    <a:pt x="499" y="65"/>
                  </a:lnTo>
                  <a:lnTo>
                    <a:pt x="486" y="69"/>
                  </a:lnTo>
                  <a:lnTo>
                    <a:pt x="473" y="71"/>
                  </a:lnTo>
                  <a:lnTo>
                    <a:pt x="445" y="73"/>
                  </a:lnTo>
                  <a:lnTo>
                    <a:pt x="413" y="75"/>
                  </a:lnTo>
                  <a:lnTo>
                    <a:pt x="380" y="75"/>
                  </a:lnTo>
                  <a:lnTo>
                    <a:pt x="345" y="74"/>
                  </a:lnTo>
                  <a:lnTo>
                    <a:pt x="311" y="72"/>
                  </a:lnTo>
                  <a:lnTo>
                    <a:pt x="273" y="70"/>
                  </a:lnTo>
                  <a:lnTo>
                    <a:pt x="236" y="65"/>
                  </a:lnTo>
                  <a:lnTo>
                    <a:pt x="199" y="61"/>
                  </a:lnTo>
                  <a:lnTo>
                    <a:pt x="162" y="56"/>
                  </a:lnTo>
                  <a:lnTo>
                    <a:pt x="127" y="50"/>
                  </a:lnTo>
                  <a:lnTo>
                    <a:pt x="92" y="45"/>
                  </a:lnTo>
                  <a:lnTo>
                    <a:pt x="59" y="38"/>
                  </a:lnTo>
                  <a:lnTo>
                    <a:pt x="28" y="32"/>
                  </a:lnTo>
                  <a:lnTo>
                    <a:pt x="0" y="25"/>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9" name="Freeform 19"/>
            <p:cNvSpPr>
              <a:spLocks/>
            </p:cNvSpPr>
            <p:nvPr/>
          </p:nvSpPr>
          <p:spPr bwMode="auto">
            <a:xfrm>
              <a:off x="5834063" y="3319463"/>
              <a:ext cx="158750" cy="158750"/>
            </a:xfrm>
            <a:custGeom>
              <a:avLst/>
              <a:gdLst/>
              <a:ahLst/>
              <a:cxnLst>
                <a:cxn ang="0">
                  <a:pos x="20" y="7"/>
                </a:cxn>
                <a:cxn ang="0">
                  <a:pos x="52" y="21"/>
                </a:cxn>
                <a:cxn ang="0">
                  <a:pos x="77" y="36"/>
                </a:cxn>
                <a:cxn ang="0">
                  <a:pos x="98" y="51"/>
                </a:cxn>
                <a:cxn ang="0">
                  <a:pos x="124" y="79"/>
                </a:cxn>
                <a:cxn ang="0">
                  <a:pos x="161" y="122"/>
                </a:cxn>
                <a:cxn ang="0">
                  <a:pos x="207" y="150"/>
                </a:cxn>
                <a:cxn ang="0">
                  <a:pos x="246" y="156"/>
                </a:cxn>
                <a:cxn ang="0">
                  <a:pos x="282" y="169"/>
                </a:cxn>
                <a:cxn ang="0">
                  <a:pos x="315" y="187"/>
                </a:cxn>
                <a:cxn ang="0">
                  <a:pos x="346" y="210"/>
                </a:cxn>
                <a:cxn ang="0">
                  <a:pos x="373" y="236"/>
                </a:cxn>
                <a:cxn ang="0">
                  <a:pos x="399" y="264"/>
                </a:cxn>
                <a:cxn ang="0">
                  <a:pos x="424" y="297"/>
                </a:cxn>
                <a:cxn ang="0">
                  <a:pos x="458" y="347"/>
                </a:cxn>
                <a:cxn ang="0">
                  <a:pos x="499" y="416"/>
                </a:cxn>
                <a:cxn ang="0">
                  <a:pos x="539" y="481"/>
                </a:cxn>
                <a:cxn ang="0">
                  <a:pos x="568" y="524"/>
                </a:cxn>
                <a:cxn ang="0">
                  <a:pos x="588" y="549"/>
                </a:cxn>
                <a:cxn ang="0">
                  <a:pos x="591" y="561"/>
                </a:cxn>
                <a:cxn ang="0">
                  <a:pos x="574" y="563"/>
                </a:cxn>
                <a:cxn ang="0">
                  <a:pos x="544" y="572"/>
                </a:cxn>
                <a:cxn ang="0">
                  <a:pos x="503" y="586"/>
                </a:cxn>
                <a:cxn ang="0">
                  <a:pos x="472" y="595"/>
                </a:cxn>
                <a:cxn ang="0">
                  <a:pos x="455" y="598"/>
                </a:cxn>
                <a:cxn ang="0">
                  <a:pos x="418" y="568"/>
                </a:cxn>
                <a:cxn ang="0">
                  <a:pos x="360" y="504"/>
                </a:cxn>
                <a:cxn ang="0">
                  <a:pos x="299" y="431"/>
                </a:cxn>
                <a:cxn ang="0">
                  <a:pos x="239" y="354"/>
                </a:cxn>
                <a:cxn ang="0">
                  <a:pos x="180" y="273"/>
                </a:cxn>
                <a:cxn ang="0">
                  <a:pos x="123" y="191"/>
                </a:cxn>
                <a:cxn ang="0">
                  <a:pos x="70" y="111"/>
                </a:cxn>
                <a:cxn ang="0">
                  <a:pos x="22" y="36"/>
                </a:cxn>
              </a:cxnLst>
              <a:rect l="0" t="0" r="r" b="b"/>
              <a:pathLst>
                <a:path w="599" h="598">
                  <a:moveTo>
                    <a:pt x="0" y="0"/>
                  </a:moveTo>
                  <a:lnTo>
                    <a:pt x="20" y="7"/>
                  </a:lnTo>
                  <a:lnTo>
                    <a:pt x="37" y="14"/>
                  </a:lnTo>
                  <a:lnTo>
                    <a:pt x="52" y="21"/>
                  </a:lnTo>
                  <a:lnTo>
                    <a:pt x="65" y="28"/>
                  </a:lnTo>
                  <a:lnTo>
                    <a:pt x="77" y="36"/>
                  </a:lnTo>
                  <a:lnTo>
                    <a:pt x="88" y="44"/>
                  </a:lnTo>
                  <a:lnTo>
                    <a:pt x="98" y="51"/>
                  </a:lnTo>
                  <a:lnTo>
                    <a:pt x="107" y="60"/>
                  </a:lnTo>
                  <a:lnTo>
                    <a:pt x="124" y="79"/>
                  </a:lnTo>
                  <a:lnTo>
                    <a:pt x="142" y="98"/>
                  </a:lnTo>
                  <a:lnTo>
                    <a:pt x="161" y="122"/>
                  </a:lnTo>
                  <a:lnTo>
                    <a:pt x="188" y="148"/>
                  </a:lnTo>
                  <a:lnTo>
                    <a:pt x="207" y="150"/>
                  </a:lnTo>
                  <a:lnTo>
                    <a:pt x="228" y="152"/>
                  </a:lnTo>
                  <a:lnTo>
                    <a:pt x="246" y="156"/>
                  </a:lnTo>
                  <a:lnTo>
                    <a:pt x="265" y="162"/>
                  </a:lnTo>
                  <a:lnTo>
                    <a:pt x="282" y="169"/>
                  </a:lnTo>
                  <a:lnTo>
                    <a:pt x="299" y="177"/>
                  </a:lnTo>
                  <a:lnTo>
                    <a:pt x="315" y="187"/>
                  </a:lnTo>
                  <a:lnTo>
                    <a:pt x="330" y="198"/>
                  </a:lnTo>
                  <a:lnTo>
                    <a:pt x="346" y="210"/>
                  </a:lnTo>
                  <a:lnTo>
                    <a:pt x="360" y="222"/>
                  </a:lnTo>
                  <a:lnTo>
                    <a:pt x="373" y="236"/>
                  </a:lnTo>
                  <a:lnTo>
                    <a:pt x="387" y="250"/>
                  </a:lnTo>
                  <a:lnTo>
                    <a:pt x="399" y="264"/>
                  </a:lnTo>
                  <a:lnTo>
                    <a:pt x="412" y="280"/>
                  </a:lnTo>
                  <a:lnTo>
                    <a:pt x="424" y="297"/>
                  </a:lnTo>
                  <a:lnTo>
                    <a:pt x="435" y="313"/>
                  </a:lnTo>
                  <a:lnTo>
                    <a:pt x="458" y="347"/>
                  </a:lnTo>
                  <a:lnTo>
                    <a:pt x="479" y="381"/>
                  </a:lnTo>
                  <a:lnTo>
                    <a:pt x="499" y="416"/>
                  </a:lnTo>
                  <a:lnTo>
                    <a:pt x="519" y="448"/>
                  </a:lnTo>
                  <a:lnTo>
                    <a:pt x="539" y="481"/>
                  </a:lnTo>
                  <a:lnTo>
                    <a:pt x="558" y="511"/>
                  </a:lnTo>
                  <a:lnTo>
                    <a:pt x="568" y="524"/>
                  </a:lnTo>
                  <a:lnTo>
                    <a:pt x="578" y="537"/>
                  </a:lnTo>
                  <a:lnTo>
                    <a:pt x="588" y="549"/>
                  </a:lnTo>
                  <a:lnTo>
                    <a:pt x="599" y="560"/>
                  </a:lnTo>
                  <a:lnTo>
                    <a:pt x="591" y="561"/>
                  </a:lnTo>
                  <a:lnTo>
                    <a:pt x="582" y="562"/>
                  </a:lnTo>
                  <a:lnTo>
                    <a:pt x="574" y="563"/>
                  </a:lnTo>
                  <a:lnTo>
                    <a:pt x="564" y="566"/>
                  </a:lnTo>
                  <a:lnTo>
                    <a:pt x="544" y="572"/>
                  </a:lnTo>
                  <a:lnTo>
                    <a:pt x="523" y="579"/>
                  </a:lnTo>
                  <a:lnTo>
                    <a:pt x="503" y="586"/>
                  </a:lnTo>
                  <a:lnTo>
                    <a:pt x="482" y="592"/>
                  </a:lnTo>
                  <a:lnTo>
                    <a:pt x="472" y="595"/>
                  </a:lnTo>
                  <a:lnTo>
                    <a:pt x="463" y="597"/>
                  </a:lnTo>
                  <a:lnTo>
                    <a:pt x="455" y="598"/>
                  </a:lnTo>
                  <a:lnTo>
                    <a:pt x="446" y="598"/>
                  </a:lnTo>
                  <a:lnTo>
                    <a:pt x="418" y="568"/>
                  </a:lnTo>
                  <a:lnTo>
                    <a:pt x="389" y="537"/>
                  </a:lnTo>
                  <a:lnTo>
                    <a:pt x="360" y="504"/>
                  </a:lnTo>
                  <a:lnTo>
                    <a:pt x="329" y="468"/>
                  </a:lnTo>
                  <a:lnTo>
                    <a:pt x="299" y="431"/>
                  </a:lnTo>
                  <a:lnTo>
                    <a:pt x="269" y="393"/>
                  </a:lnTo>
                  <a:lnTo>
                    <a:pt x="239" y="354"/>
                  </a:lnTo>
                  <a:lnTo>
                    <a:pt x="209" y="313"/>
                  </a:lnTo>
                  <a:lnTo>
                    <a:pt x="180" y="273"/>
                  </a:lnTo>
                  <a:lnTo>
                    <a:pt x="150" y="232"/>
                  </a:lnTo>
                  <a:lnTo>
                    <a:pt x="123" y="191"/>
                  </a:lnTo>
                  <a:lnTo>
                    <a:pt x="96" y="152"/>
                  </a:lnTo>
                  <a:lnTo>
                    <a:pt x="70" y="111"/>
                  </a:lnTo>
                  <a:lnTo>
                    <a:pt x="46" y="73"/>
                  </a:lnTo>
                  <a:lnTo>
                    <a:pt x="22" y="36"/>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0" name="Freeform 20"/>
            <p:cNvSpPr>
              <a:spLocks/>
            </p:cNvSpPr>
            <p:nvPr/>
          </p:nvSpPr>
          <p:spPr bwMode="auto">
            <a:xfrm>
              <a:off x="5834063" y="3319463"/>
              <a:ext cx="158750" cy="158750"/>
            </a:xfrm>
            <a:custGeom>
              <a:avLst/>
              <a:gdLst/>
              <a:ahLst/>
              <a:cxnLst>
                <a:cxn ang="0">
                  <a:pos x="20" y="7"/>
                </a:cxn>
                <a:cxn ang="0">
                  <a:pos x="52" y="21"/>
                </a:cxn>
                <a:cxn ang="0">
                  <a:pos x="77" y="36"/>
                </a:cxn>
                <a:cxn ang="0">
                  <a:pos x="98" y="51"/>
                </a:cxn>
                <a:cxn ang="0">
                  <a:pos x="124" y="79"/>
                </a:cxn>
                <a:cxn ang="0">
                  <a:pos x="161" y="122"/>
                </a:cxn>
                <a:cxn ang="0">
                  <a:pos x="207" y="150"/>
                </a:cxn>
                <a:cxn ang="0">
                  <a:pos x="246" y="156"/>
                </a:cxn>
                <a:cxn ang="0">
                  <a:pos x="282" y="169"/>
                </a:cxn>
                <a:cxn ang="0">
                  <a:pos x="315" y="187"/>
                </a:cxn>
                <a:cxn ang="0">
                  <a:pos x="346" y="210"/>
                </a:cxn>
                <a:cxn ang="0">
                  <a:pos x="373" y="236"/>
                </a:cxn>
                <a:cxn ang="0">
                  <a:pos x="399" y="264"/>
                </a:cxn>
                <a:cxn ang="0">
                  <a:pos x="424" y="297"/>
                </a:cxn>
                <a:cxn ang="0">
                  <a:pos x="458" y="347"/>
                </a:cxn>
                <a:cxn ang="0">
                  <a:pos x="499" y="416"/>
                </a:cxn>
                <a:cxn ang="0">
                  <a:pos x="539" y="481"/>
                </a:cxn>
                <a:cxn ang="0">
                  <a:pos x="568" y="524"/>
                </a:cxn>
                <a:cxn ang="0">
                  <a:pos x="588" y="549"/>
                </a:cxn>
                <a:cxn ang="0">
                  <a:pos x="591" y="561"/>
                </a:cxn>
                <a:cxn ang="0">
                  <a:pos x="574" y="563"/>
                </a:cxn>
                <a:cxn ang="0">
                  <a:pos x="544" y="572"/>
                </a:cxn>
                <a:cxn ang="0">
                  <a:pos x="503" y="586"/>
                </a:cxn>
                <a:cxn ang="0">
                  <a:pos x="472" y="595"/>
                </a:cxn>
                <a:cxn ang="0">
                  <a:pos x="455" y="598"/>
                </a:cxn>
                <a:cxn ang="0">
                  <a:pos x="418" y="568"/>
                </a:cxn>
                <a:cxn ang="0">
                  <a:pos x="360" y="504"/>
                </a:cxn>
                <a:cxn ang="0">
                  <a:pos x="299" y="431"/>
                </a:cxn>
                <a:cxn ang="0">
                  <a:pos x="239" y="354"/>
                </a:cxn>
                <a:cxn ang="0">
                  <a:pos x="180" y="273"/>
                </a:cxn>
                <a:cxn ang="0">
                  <a:pos x="123" y="191"/>
                </a:cxn>
                <a:cxn ang="0">
                  <a:pos x="70" y="111"/>
                </a:cxn>
                <a:cxn ang="0">
                  <a:pos x="22" y="36"/>
                </a:cxn>
              </a:cxnLst>
              <a:rect l="0" t="0" r="r" b="b"/>
              <a:pathLst>
                <a:path w="599" h="598">
                  <a:moveTo>
                    <a:pt x="0" y="0"/>
                  </a:moveTo>
                  <a:lnTo>
                    <a:pt x="20" y="7"/>
                  </a:lnTo>
                  <a:lnTo>
                    <a:pt x="37" y="14"/>
                  </a:lnTo>
                  <a:lnTo>
                    <a:pt x="52" y="21"/>
                  </a:lnTo>
                  <a:lnTo>
                    <a:pt x="65" y="28"/>
                  </a:lnTo>
                  <a:lnTo>
                    <a:pt x="77" y="36"/>
                  </a:lnTo>
                  <a:lnTo>
                    <a:pt x="88" y="44"/>
                  </a:lnTo>
                  <a:lnTo>
                    <a:pt x="98" y="51"/>
                  </a:lnTo>
                  <a:lnTo>
                    <a:pt x="107" y="60"/>
                  </a:lnTo>
                  <a:lnTo>
                    <a:pt x="124" y="79"/>
                  </a:lnTo>
                  <a:lnTo>
                    <a:pt x="142" y="98"/>
                  </a:lnTo>
                  <a:lnTo>
                    <a:pt x="161" y="122"/>
                  </a:lnTo>
                  <a:lnTo>
                    <a:pt x="188" y="148"/>
                  </a:lnTo>
                  <a:lnTo>
                    <a:pt x="207" y="150"/>
                  </a:lnTo>
                  <a:lnTo>
                    <a:pt x="228" y="152"/>
                  </a:lnTo>
                  <a:lnTo>
                    <a:pt x="246" y="156"/>
                  </a:lnTo>
                  <a:lnTo>
                    <a:pt x="265" y="162"/>
                  </a:lnTo>
                  <a:lnTo>
                    <a:pt x="282" y="169"/>
                  </a:lnTo>
                  <a:lnTo>
                    <a:pt x="299" y="177"/>
                  </a:lnTo>
                  <a:lnTo>
                    <a:pt x="315" y="187"/>
                  </a:lnTo>
                  <a:lnTo>
                    <a:pt x="330" y="198"/>
                  </a:lnTo>
                  <a:lnTo>
                    <a:pt x="346" y="210"/>
                  </a:lnTo>
                  <a:lnTo>
                    <a:pt x="360" y="222"/>
                  </a:lnTo>
                  <a:lnTo>
                    <a:pt x="373" y="236"/>
                  </a:lnTo>
                  <a:lnTo>
                    <a:pt x="387" y="250"/>
                  </a:lnTo>
                  <a:lnTo>
                    <a:pt x="399" y="264"/>
                  </a:lnTo>
                  <a:lnTo>
                    <a:pt x="412" y="280"/>
                  </a:lnTo>
                  <a:lnTo>
                    <a:pt x="424" y="297"/>
                  </a:lnTo>
                  <a:lnTo>
                    <a:pt x="435" y="313"/>
                  </a:lnTo>
                  <a:lnTo>
                    <a:pt x="458" y="347"/>
                  </a:lnTo>
                  <a:lnTo>
                    <a:pt x="479" y="381"/>
                  </a:lnTo>
                  <a:lnTo>
                    <a:pt x="499" y="416"/>
                  </a:lnTo>
                  <a:lnTo>
                    <a:pt x="519" y="448"/>
                  </a:lnTo>
                  <a:lnTo>
                    <a:pt x="539" y="481"/>
                  </a:lnTo>
                  <a:lnTo>
                    <a:pt x="558" y="511"/>
                  </a:lnTo>
                  <a:lnTo>
                    <a:pt x="568" y="524"/>
                  </a:lnTo>
                  <a:lnTo>
                    <a:pt x="578" y="537"/>
                  </a:lnTo>
                  <a:lnTo>
                    <a:pt x="588" y="549"/>
                  </a:lnTo>
                  <a:lnTo>
                    <a:pt x="599" y="560"/>
                  </a:lnTo>
                  <a:lnTo>
                    <a:pt x="591" y="561"/>
                  </a:lnTo>
                  <a:lnTo>
                    <a:pt x="582" y="562"/>
                  </a:lnTo>
                  <a:lnTo>
                    <a:pt x="574" y="563"/>
                  </a:lnTo>
                  <a:lnTo>
                    <a:pt x="564" y="566"/>
                  </a:lnTo>
                  <a:lnTo>
                    <a:pt x="544" y="572"/>
                  </a:lnTo>
                  <a:lnTo>
                    <a:pt x="523" y="579"/>
                  </a:lnTo>
                  <a:lnTo>
                    <a:pt x="503" y="586"/>
                  </a:lnTo>
                  <a:lnTo>
                    <a:pt x="482" y="592"/>
                  </a:lnTo>
                  <a:lnTo>
                    <a:pt x="472" y="595"/>
                  </a:lnTo>
                  <a:lnTo>
                    <a:pt x="463" y="597"/>
                  </a:lnTo>
                  <a:lnTo>
                    <a:pt x="455" y="598"/>
                  </a:lnTo>
                  <a:lnTo>
                    <a:pt x="446" y="598"/>
                  </a:lnTo>
                  <a:lnTo>
                    <a:pt x="418" y="568"/>
                  </a:lnTo>
                  <a:lnTo>
                    <a:pt x="389" y="537"/>
                  </a:lnTo>
                  <a:lnTo>
                    <a:pt x="360" y="504"/>
                  </a:lnTo>
                  <a:lnTo>
                    <a:pt x="329" y="468"/>
                  </a:lnTo>
                  <a:lnTo>
                    <a:pt x="299" y="431"/>
                  </a:lnTo>
                  <a:lnTo>
                    <a:pt x="269" y="393"/>
                  </a:lnTo>
                  <a:lnTo>
                    <a:pt x="239" y="354"/>
                  </a:lnTo>
                  <a:lnTo>
                    <a:pt x="209" y="313"/>
                  </a:lnTo>
                  <a:lnTo>
                    <a:pt x="180" y="273"/>
                  </a:lnTo>
                  <a:lnTo>
                    <a:pt x="150" y="232"/>
                  </a:lnTo>
                  <a:lnTo>
                    <a:pt x="123" y="191"/>
                  </a:lnTo>
                  <a:lnTo>
                    <a:pt x="96" y="152"/>
                  </a:lnTo>
                  <a:lnTo>
                    <a:pt x="70" y="111"/>
                  </a:lnTo>
                  <a:lnTo>
                    <a:pt x="46" y="73"/>
                  </a:lnTo>
                  <a:lnTo>
                    <a:pt x="22" y="36"/>
                  </a:lnTo>
                  <a:lnTo>
                    <a:pt x="0" y="0"/>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1" name="Freeform 21"/>
            <p:cNvSpPr>
              <a:spLocks/>
            </p:cNvSpPr>
            <p:nvPr/>
          </p:nvSpPr>
          <p:spPr bwMode="auto">
            <a:xfrm>
              <a:off x="6211888" y="2784476"/>
              <a:ext cx="128588" cy="207963"/>
            </a:xfrm>
            <a:custGeom>
              <a:avLst/>
              <a:gdLst/>
              <a:ahLst/>
              <a:cxnLst>
                <a:cxn ang="0">
                  <a:pos x="266" y="147"/>
                </a:cxn>
                <a:cxn ang="0">
                  <a:pos x="284" y="145"/>
                </a:cxn>
                <a:cxn ang="0">
                  <a:pos x="313" y="136"/>
                </a:cxn>
                <a:cxn ang="0">
                  <a:pos x="355" y="122"/>
                </a:cxn>
                <a:cxn ang="0">
                  <a:pos x="383" y="113"/>
                </a:cxn>
                <a:cxn ang="0">
                  <a:pos x="401" y="110"/>
                </a:cxn>
                <a:cxn ang="0">
                  <a:pos x="401" y="109"/>
                </a:cxn>
                <a:cxn ang="0">
                  <a:pos x="380" y="103"/>
                </a:cxn>
                <a:cxn ang="0">
                  <a:pos x="343" y="85"/>
                </a:cxn>
                <a:cxn ang="0">
                  <a:pos x="288" y="51"/>
                </a:cxn>
                <a:cxn ang="0">
                  <a:pos x="241" y="15"/>
                </a:cxn>
                <a:cxn ang="0">
                  <a:pos x="149" y="75"/>
                </a:cxn>
                <a:cxn ang="0">
                  <a:pos x="155" y="113"/>
                </a:cxn>
                <a:cxn ang="0">
                  <a:pos x="168" y="165"/>
                </a:cxn>
                <a:cxn ang="0">
                  <a:pos x="181" y="219"/>
                </a:cxn>
                <a:cxn ang="0">
                  <a:pos x="187" y="258"/>
                </a:cxn>
                <a:cxn ang="0">
                  <a:pos x="260" y="483"/>
                </a:cxn>
                <a:cxn ang="0">
                  <a:pos x="227" y="489"/>
                </a:cxn>
                <a:cxn ang="0">
                  <a:pos x="191" y="503"/>
                </a:cxn>
                <a:cxn ang="0">
                  <a:pos x="149" y="521"/>
                </a:cxn>
                <a:cxn ang="0">
                  <a:pos x="142" y="594"/>
                </a:cxn>
                <a:cxn ang="0">
                  <a:pos x="126" y="597"/>
                </a:cxn>
                <a:cxn ang="0">
                  <a:pos x="96" y="607"/>
                </a:cxn>
                <a:cxn ang="0">
                  <a:pos x="55" y="629"/>
                </a:cxn>
                <a:cxn ang="0">
                  <a:pos x="17" y="655"/>
                </a:cxn>
                <a:cxn ang="0">
                  <a:pos x="115" y="784"/>
                </a:cxn>
                <a:cxn ang="0">
                  <a:pos x="129" y="663"/>
                </a:cxn>
                <a:cxn ang="0">
                  <a:pos x="166" y="649"/>
                </a:cxn>
                <a:cxn ang="0">
                  <a:pos x="210" y="636"/>
                </a:cxn>
                <a:cxn ang="0">
                  <a:pos x="258" y="623"/>
                </a:cxn>
                <a:cxn ang="0">
                  <a:pos x="336" y="607"/>
                </a:cxn>
                <a:cxn ang="0">
                  <a:pos x="414" y="597"/>
                </a:cxn>
                <a:cxn ang="0">
                  <a:pos x="462" y="594"/>
                </a:cxn>
                <a:cxn ang="0">
                  <a:pos x="483" y="580"/>
                </a:cxn>
                <a:cxn ang="0">
                  <a:pos x="477" y="553"/>
                </a:cxn>
                <a:cxn ang="0">
                  <a:pos x="465" y="525"/>
                </a:cxn>
                <a:cxn ang="0">
                  <a:pos x="450" y="500"/>
                </a:cxn>
                <a:cxn ang="0">
                  <a:pos x="422" y="463"/>
                </a:cxn>
                <a:cxn ang="0">
                  <a:pos x="385" y="423"/>
                </a:cxn>
                <a:cxn ang="0">
                  <a:pos x="446" y="335"/>
                </a:cxn>
              </a:cxnLst>
              <a:rect l="0" t="0" r="r" b="b"/>
              <a:pathLst>
                <a:path w="485" h="784">
                  <a:moveTo>
                    <a:pt x="260" y="148"/>
                  </a:moveTo>
                  <a:lnTo>
                    <a:pt x="266" y="147"/>
                  </a:lnTo>
                  <a:lnTo>
                    <a:pt x="275" y="146"/>
                  </a:lnTo>
                  <a:lnTo>
                    <a:pt x="284" y="145"/>
                  </a:lnTo>
                  <a:lnTo>
                    <a:pt x="294" y="141"/>
                  </a:lnTo>
                  <a:lnTo>
                    <a:pt x="313" y="136"/>
                  </a:lnTo>
                  <a:lnTo>
                    <a:pt x="334" y="128"/>
                  </a:lnTo>
                  <a:lnTo>
                    <a:pt x="355" y="122"/>
                  </a:lnTo>
                  <a:lnTo>
                    <a:pt x="374" y="115"/>
                  </a:lnTo>
                  <a:lnTo>
                    <a:pt x="383" y="113"/>
                  </a:lnTo>
                  <a:lnTo>
                    <a:pt x="392" y="111"/>
                  </a:lnTo>
                  <a:lnTo>
                    <a:pt x="401" y="110"/>
                  </a:lnTo>
                  <a:lnTo>
                    <a:pt x="408" y="110"/>
                  </a:lnTo>
                  <a:lnTo>
                    <a:pt x="401" y="109"/>
                  </a:lnTo>
                  <a:lnTo>
                    <a:pt x="391" y="107"/>
                  </a:lnTo>
                  <a:lnTo>
                    <a:pt x="380" y="103"/>
                  </a:lnTo>
                  <a:lnTo>
                    <a:pt x="368" y="98"/>
                  </a:lnTo>
                  <a:lnTo>
                    <a:pt x="343" y="85"/>
                  </a:lnTo>
                  <a:lnTo>
                    <a:pt x="316" y="68"/>
                  </a:lnTo>
                  <a:lnTo>
                    <a:pt x="288" y="51"/>
                  </a:lnTo>
                  <a:lnTo>
                    <a:pt x="263" y="32"/>
                  </a:lnTo>
                  <a:lnTo>
                    <a:pt x="241" y="15"/>
                  </a:lnTo>
                  <a:lnTo>
                    <a:pt x="225" y="0"/>
                  </a:lnTo>
                  <a:lnTo>
                    <a:pt x="149" y="75"/>
                  </a:lnTo>
                  <a:lnTo>
                    <a:pt x="151" y="91"/>
                  </a:lnTo>
                  <a:lnTo>
                    <a:pt x="155" y="113"/>
                  </a:lnTo>
                  <a:lnTo>
                    <a:pt x="161" y="138"/>
                  </a:lnTo>
                  <a:lnTo>
                    <a:pt x="168" y="165"/>
                  </a:lnTo>
                  <a:lnTo>
                    <a:pt x="175" y="193"/>
                  </a:lnTo>
                  <a:lnTo>
                    <a:pt x="181" y="219"/>
                  </a:lnTo>
                  <a:lnTo>
                    <a:pt x="186" y="241"/>
                  </a:lnTo>
                  <a:lnTo>
                    <a:pt x="187" y="258"/>
                  </a:lnTo>
                  <a:lnTo>
                    <a:pt x="260" y="258"/>
                  </a:lnTo>
                  <a:lnTo>
                    <a:pt x="260" y="483"/>
                  </a:lnTo>
                  <a:lnTo>
                    <a:pt x="245" y="485"/>
                  </a:lnTo>
                  <a:lnTo>
                    <a:pt x="227" y="489"/>
                  </a:lnTo>
                  <a:lnTo>
                    <a:pt x="210" y="495"/>
                  </a:lnTo>
                  <a:lnTo>
                    <a:pt x="191" y="503"/>
                  </a:lnTo>
                  <a:lnTo>
                    <a:pt x="162" y="515"/>
                  </a:lnTo>
                  <a:lnTo>
                    <a:pt x="149" y="521"/>
                  </a:lnTo>
                  <a:lnTo>
                    <a:pt x="149" y="593"/>
                  </a:lnTo>
                  <a:lnTo>
                    <a:pt x="142" y="594"/>
                  </a:lnTo>
                  <a:lnTo>
                    <a:pt x="135" y="595"/>
                  </a:lnTo>
                  <a:lnTo>
                    <a:pt x="126" y="597"/>
                  </a:lnTo>
                  <a:lnTo>
                    <a:pt x="116" y="600"/>
                  </a:lnTo>
                  <a:lnTo>
                    <a:pt x="96" y="607"/>
                  </a:lnTo>
                  <a:lnTo>
                    <a:pt x="76" y="617"/>
                  </a:lnTo>
                  <a:lnTo>
                    <a:pt x="55" y="629"/>
                  </a:lnTo>
                  <a:lnTo>
                    <a:pt x="34" y="642"/>
                  </a:lnTo>
                  <a:lnTo>
                    <a:pt x="17" y="655"/>
                  </a:lnTo>
                  <a:lnTo>
                    <a:pt x="0" y="669"/>
                  </a:lnTo>
                  <a:lnTo>
                    <a:pt x="115" y="784"/>
                  </a:lnTo>
                  <a:lnTo>
                    <a:pt x="115" y="669"/>
                  </a:lnTo>
                  <a:lnTo>
                    <a:pt x="129" y="663"/>
                  </a:lnTo>
                  <a:lnTo>
                    <a:pt x="147" y="655"/>
                  </a:lnTo>
                  <a:lnTo>
                    <a:pt x="166" y="649"/>
                  </a:lnTo>
                  <a:lnTo>
                    <a:pt x="187" y="642"/>
                  </a:lnTo>
                  <a:lnTo>
                    <a:pt x="210" y="636"/>
                  </a:lnTo>
                  <a:lnTo>
                    <a:pt x="233" y="629"/>
                  </a:lnTo>
                  <a:lnTo>
                    <a:pt x="258" y="623"/>
                  </a:lnTo>
                  <a:lnTo>
                    <a:pt x="284" y="617"/>
                  </a:lnTo>
                  <a:lnTo>
                    <a:pt x="336" y="607"/>
                  </a:lnTo>
                  <a:lnTo>
                    <a:pt x="389" y="600"/>
                  </a:lnTo>
                  <a:lnTo>
                    <a:pt x="414" y="597"/>
                  </a:lnTo>
                  <a:lnTo>
                    <a:pt x="439" y="595"/>
                  </a:lnTo>
                  <a:lnTo>
                    <a:pt x="462" y="594"/>
                  </a:lnTo>
                  <a:lnTo>
                    <a:pt x="485" y="593"/>
                  </a:lnTo>
                  <a:lnTo>
                    <a:pt x="483" y="580"/>
                  </a:lnTo>
                  <a:lnTo>
                    <a:pt x="480" y="566"/>
                  </a:lnTo>
                  <a:lnTo>
                    <a:pt x="477" y="553"/>
                  </a:lnTo>
                  <a:lnTo>
                    <a:pt x="471" y="540"/>
                  </a:lnTo>
                  <a:lnTo>
                    <a:pt x="465" y="525"/>
                  </a:lnTo>
                  <a:lnTo>
                    <a:pt x="458" y="512"/>
                  </a:lnTo>
                  <a:lnTo>
                    <a:pt x="450" y="500"/>
                  </a:lnTo>
                  <a:lnTo>
                    <a:pt x="441" y="487"/>
                  </a:lnTo>
                  <a:lnTo>
                    <a:pt x="422" y="463"/>
                  </a:lnTo>
                  <a:lnTo>
                    <a:pt x="404" y="441"/>
                  </a:lnTo>
                  <a:lnTo>
                    <a:pt x="385" y="423"/>
                  </a:lnTo>
                  <a:lnTo>
                    <a:pt x="370" y="407"/>
                  </a:lnTo>
                  <a:lnTo>
                    <a:pt x="446" y="335"/>
                  </a:lnTo>
                  <a:lnTo>
                    <a:pt x="260" y="14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2" name="Freeform 22"/>
            <p:cNvSpPr>
              <a:spLocks/>
            </p:cNvSpPr>
            <p:nvPr/>
          </p:nvSpPr>
          <p:spPr bwMode="auto">
            <a:xfrm>
              <a:off x="6211888" y="2784476"/>
              <a:ext cx="128588" cy="207963"/>
            </a:xfrm>
            <a:custGeom>
              <a:avLst/>
              <a:gdLst/>
              <a:ahLst/>
              <a:cxnLst>
                <a:cxn ang="0">
                  <a:pos x="266" y="147"/>
                </a:cxn>
                <a:cxn ang="0">
                  <a:pos x="284" y="145"/>
                </a:cxn>
                <a:cxn ang="0">
                  <a:pos x="313" y="136"/>
                </a:cxn>
                <a:cxn ang="0">
                  <a:pos x="355" y="122"/>
                </a:cxn>
                <a:cxn ang="0">
                  <a:pos x="383" y="113"/>
                </a:cxn>
                <a:cxn ang="0">
                  <a:pos x="401" y="110"/>
                </a:cxn>
                <a:cxn ang="0">
                  <a:pos x="401" y="109"/>
                </a:cxn>
                <a:cxn ang="0">
                  <a:pos x="380" y="103"/>
                </a:cxn>
                <a:cxn ang="0">
                  <a:pos x="343" y="85"/>
                </a:cxn>
                <a:cxn ang="0">
                  <a:pos x="288" y="51"/>
                </a:cxn>
                <a:cxn ang="0">
                  <a:pos x="241" y="15"/>
                </a:cxn>
                <a:cxn ang="0">
                  <a:pos x="149" y="75"/>
                </a:cxn>
                <a:cxn ang="0">
                  <a:pos x="155" y="113"/>
                </a:cxn>
                <a:cxn ang="0">
                  <a:pos x="168" y="165"/>
                </a:cxn>
                <a:cxn ang="0">
                  <a:pos x="181" y="219"/>
                </a:cxn>
                <a:cxn ang="0">
                  <a:pos x="187" y="258"/>
                </a:cxn>
                <a:cxn ang="0">
                  <a:pos x="260" y="483"/>
                </a:cxn>
                <a:cxn ang="0">
                  <a:pos x="227" y="489"/>
                </a:cxn>
                <a:cxn ang="0">
                  <a:pos x="191" y="503"/>
                </a:cxn>
                <a:cxn ang="0">
                  <a:pos x="149" y="521"/>
                </a:cxn>
                <a:cxn ang="0">
                  <a:pos x="142" y="594"/>
                </a:cxn>
                <a:cxn ang="0">
                  <a:pos x="126" y="597"/>
                </a:cxn>
                <a:cxn ang="0">
                  <a:pos x="96" y="607"/>
                </a:cxn>
                <a:cxn ang="0">
                  <a:pos x="55" y="629"/>
                </a:cxn>
                <a:cxn ang="0">
                  <a:pos x="17" y="655"/>
                </a:cxn>
                <a:cxn ang="0">
                  <a:pos x="115" y="784"/>
                </a:cxn>
                <a:cxn ang="0">
                  <a:pos x="129" y="663"/>
                </a:cxn>
                <a:cxn ang="0">
                  <a:pos x="166" y="649"/>
                </a:cxn>
                <a:cxn ang="0">
                  <a:pos x="210" y="636"/>
                </a:cxn>
                <a:cxn ang="0">
                  <a:pos x="258" y="623"/>
                </a:cxn>
                <a:cxn ang="0">
                  <a:pos x="336" y="607"/>
                </a:cxn>
                <a:cxn ang="0">
                  <a:pos x="414" y="597"/>
                </a:cxn>
                <a:cxn ang="0">
                  <a:pos x="462" y="594"/>
                </a:cxn>
                <a:cxn ang="0">
                  <a:pos x="483" y="580"/>
                </a:cxn>
                <a:cxn ang="0">
                  <a:pos x="477" y="553"/>
                </a:cxn>
                <a:cxn ang="0">
                  <a:pos x="465" y="525"/>
                </a:cxn>
                <a:cxn ang="0">
                  <a:pos x="450" y="500"/>
                </a:cxn>
                <a:cxn ang="0">
                  <a:pos x="422" y="463"/>
                </a:cxn>
                <a:cxn ang="0">
                  <a:pos x="385" y="423"/>
                </a:cxn>
                <a:cxn ang="0">
                  <a:pos x="446" y="335"/>
                </a:cxn>
              </a:cxnLst>
              <a:rect l="0" t="0" r="r" b="b"/>
              <a:pathLst>
                <a:path w="485" h="784">
                  <a:moveTo>
                    <a:pt x="260" y="148"/>
                  </a:moveTo>
                  <a:lnTo>
                    <a:pt x="266" y="147"/>
                  </a:lnTo>
                  <a:lnTo>
                    <a:pt x="275" y="146"/>
                  </a:lnTo>
                  <a:lnTo>
                    <a:pt x="284" y="145"/>
                  </a:lnTo>
                  <a:lnTo>
                    <a:pt x="294" y="141"/>
                  </a:lnTo>
                  <a:lnTo>
                    <a:pt x="313" y="136"/>
                  </a:lnTo>
                  <a:lnTo>
                    <a:pt x="334" y="128"/>
                  </a:lnTo>
                  <a:lnTo>
                    <a:pt x="355" y="122"/>
                  </a:lnTo>
                  <a:lnTo>
                    <a:pt x="374" y="115"/>
                  </a:lnTo>
                  <a:lnTo>
                    <a:pt x="383" y="113"/>
                  </a:lnTo>
                  <a:lnTo>
                    <a:pt x="392" y="111"/>
                  </a:lnTo>
                  <a:lnTo>
                    <a:pt x="401" y="110"/>
                  </a:lnTo>
                  <a:lnTo>
                    <a:pt x="408" y="110"/>
                  </a:lnTo>
                  <a:lnTo>
                    <a:pt x="401" y="109"/>
                  </a:lnTo>
                  <a:lnTo>
                    <a:pt x="391" y="107"/>
                  </a:lnTo>
                  <a:lnTo>
                    <a:pt x="380" y="103"/>
                  </a:lnTo>
                  <a:lnTo>
                    <a:pt x="368" y="98"/>
                  </a:lnTo>
                  <a:lnTo>
                    <a:pt x="343" y="85"/>
                  </a:lnTo>
                  <a:lnTo>
                    <a:pt x="316" y="68"/>
                  </a:lnTo>
                  <a:lnTo>
                    <a:pt x="288" y="51"/>
                  </a:lnTo>
                  <a:lnTo>
                    <a:pt x="263" y="32"/>
                  </a:lnTo>
                  <a:lnTo>
                    <a:pt x="241" y="15"/>
                  </a:lnTo>
                  <a:lnTo>
                    <a:pt x="225" y="0"/>
                  </a:lnTo>
                  <a:lnTo>
                    <a:pt x="149" y="75"/>
                  </a:lnTo>
                  <a:lnTo>
                    <a:pt x="151" y="91"/>
                  </a:lnTo>
                  <a:lnTo>
                    <a:pt x="155" y="113"/>
                  </a:lnTo>
                  <a:lnTo>
                    <a:pt x="161" y="138"/>
                  </a:lnTo>
                  <a:lnTo>
                    <a:pt x="168" y="165"/>
                  </a:lnTo>
                  <a:lnTo>
                    <a:pt x="175" y="193"/>
                  </a:lnTo>
                  <a:lnTo>
                    <a:pt x="181" y="219"/>
                  </a:lnTo>
                  <a:lnTo>
                    <a:pt x="186" y="241"/>
                  </a:lnTo>
                  <a:lnTo>
                    <a:pt x="187" y="258"/>
                  </a:lnTo>
                  <a:lnTo>
                    <a:pt x="260" y="258"/>
                  </a:lnTo>
                  <a:lnTo>
                    <a:pt x="260" y="483"/>
                  </a:lnTo>
                  <a:lnTo>
                    <a:pt x="245" y="485"/>
                  </a:lnTo>
                  <a:lnTo>
                    <a:pt x="227" y="489"/>
                  </a:lnTo>
                  <a:lnTo>
                    <a:pt x="210" y="495"/>
                  </a:lnTo>
                  <a:lnTo>
                    <a:pt x="191" y="503"/>
                  </a:lnTo>
                  <a:lnTo>
                    <a:pt x="162" y="515"/>
                  </a:lnTo>
                  <a:lnTo>
                    <a:pt x="149" y="521"/>
                  </a:lnTo>
                  <a:lnTo>
                    <a:pt x="149" y="593"/>
                  </a:lnTo>
                  <a:lnTo>
                    <a:pt x="142" y="594"/>
                  </a:lnTo>
                  <a:lnTo>
                    <a:pt x="135" y="595"/>
                  </a:lnTo>
                  <a:lnTo>
                    <a:pt x="126" y="597"/>
                  </a:lnTo>
                  <a:lnTo>
                    <a:pt x="116" y="600"/>
                  </a:lnTo>
                  <a:lnTo>
                    <a:pt x="96" y="607"/>
                  </a:lnTo>
                  <a:lnTo>
                    <a:pt x="76" y="617"/>
                  </a:lnTo>
                  <a:lnTo>
                    <a:pt x="55" y="629"/>
                  </a:lnTo>
                  <a:lnTo>
                    <a:pt x="34" y="642"/>
                  </a:lnTo>
                  <a:lnTo>
                    <a:pt x="17" y="655"/>
                  </a:lnTo>
                  <a:lnTo>
                    <a:pt x="0" y="669"/>
                  </a:lnTo>
                  <a:lnTo>
                    <a:pt x="115" y="784"/>
                  </a:lnTo>
                  <a:lnTo>
                    <a:pt x="115" y="669"/>
                  </a:lnTo>
                  <a:lnTo>
                    <a:pt x="129" y="663"/>
                  </a:lnTo>
                  <a:lnTo>
                    <a:pt x="147" y="655"/>
                  </a:lnTo>
                  <a:lnTo>
                    <a:pt x="166" y="649"/>
                  </a:lnTo>
                  <a:lnTo>
                    <a:pt x="187" y="642"/>
                  </a:lnTo>
                  <a:lnTo>
                    <a:pt x="210" y="636"/>
                  </a:lnTo>
                  <a:lnTo>
                    <a:pt x="233" y="629"/>
                  </a:lnTo>
                  <a:lnTo>
                    <a:pt x="258" y="623"/>
                  </a:lnTo>
                  <a:lnTo>
                    <a:pt x="284" y="617"/>
                  </a:lnTo>
                  <a:lnTo>
                    <a:pt x="336" y="607"/>
                  </a:lnTo>
                  <a:lnTo>
                    <a:pt x="389" y="600"/>
                  </a:lnTo>
                  <a:lnTo>
                    <a:pt x="414" y="597"/>
                  </a:lnTo>
                  <a:lnTo>
                    <a:pt x="439" y="595"/>
                  </a:lnTo>
                  <a:lnTo>
                    <a:pt x="462" y="594"/>
                  </a:lnTo>
                  <a:lnTo>
                    <a:pt x="485" y="593"/>
                  </a:lnTo>
                  <a:lnTo>
                    <a:pt x="483" y="580"/>
                  </a:lnTo>
                  <a:lnTo>
                    <a:pt x="480" y="566"/>
                  </a:lnTo>
                  <a:lnTo>
                    <a:pt x="477" y="553"/>
                  </a:lnTo>
                  <a:lnTo>
                    <a:pt x="471" y="540"/>
                  </a:lnTo>
                  <a:lnTo>
                    <a:pt x="465" y="525"/>
                  </a:lnTo>
                  <a:lnTo>
                    <a:pt x="458" y="512"/>
                  </a:lnTo>
                  <a:lnTo>
                    <a:pt x="450" y="500"/>
                  </a:lnTo>
                  <a:lnTo>
                    <a:pt x="441" y="487"/>
                  </a:lnTo>
                  <a:lnTo>
                    <a:pt x="422" y="463"/>
                  </a:lnTo>
                  <a:lnTo>
                    <a:pt x="404" y="441"/>
                  </a:lnTo>
                  <a:lnTo>
                    <a:pt x="385" y="423"/>
                  </a:lnTo>
                  <a:lnTo>
                    <a:pt x="370" y="407"/>
                  </a:lnTo>
                  <a:lnTo>
                    <a:pt x="446" y="335"/>
                  </a:lnTo>
                  <a:lnTo>
                    <a:pt x="260" y="148"/>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3" name="Freeform 23"/>
            <p:cNvSpPr>
              <a:spLocks/>
            </p:cNvSpPr>
            <p:nvPr/>
          </p:nvSpPr>
          <p:spPr bwMode="auto">
            <a:xfrm>
              <a:off x="6161088" y="2665413"/>
              <a:ext cx="88900" cy="128588"/>
            </a:xfrm>
            <a:custGeom>
              <a:avLst/>
              <a:gdLst/>
              <a:ahLst/>
              <a:cxnLst>
                <a:cxn ang="0">
                  <a:pos x="0" y="26"/>
                </a:cxn>
                <a:cxn ang="0">
                  <a:pos x="6" y="70"/>
                </a:cxn>
                <a:cxn ang="0">
                  <a:pos x="16" y="105"/>
                </a:cxn>
                <a:cxn ang="0">
                  <a:pos x="29" y="134"/>
                </a:cxn>
                <a:cxn ang="0">
                  <a:pos x="42" y="163"/>
                </a:cxn>
                <a:cxn ang="0">
                  <a:pos x="55" y="192"/>
                </a:cxn>
                <a:cxn ang="0">
                  <a:pos x="65" y="227"/>
                </a:cxn>
                <a:cxn ang="0">
                  <a:pos x="71" y="271"/>
                </a:cxn>
                <a:cxn ang="0">
                  <a:pos x="79" y="298"/>
                </a:cxn>
                <a:cxn ang="0">
                  <a:pos x="93" y="300"/>
                </a:cxn>
                <a:cxn ang="0">
                  <a:pos x="114" y="309"/>
                </a:cxn>
                <a:cxn ang="0">
                  <a:pos x="144" y="323"/>
                </a:cxn>
                <a:cxn ang="0">
                  <a:pos x="164" y="332"/>
                </a:cxn>
                <a:cxn ang="0">
                  <a:pos x="178" y="335"/>
                </a:cxn>
                <a:cxn ang="0">
                  <a:pos x="187" y="349"/>
                </a:cxn>
                <a:cxn ang="0">
                  <a:pos x="193" y="378"/>
                </a:cxn>
                <a:cxn ang="0">
                  <a:pos x="205" y="404"/>
                </a:cxn>
                <a:cxn ang="0">
                  <a:pos x="222" y="429"/>
                </a:cxn>
                <a:cxn ang="0">
                  <a:pos x="243" y="450"/>
                </a:cxn>
                <a:cxn ang="0">
                  <a:pos x="267" y="467"/>
                </a:cxn>
                <a:cxn ang="0">
                  <a:pos x="293" y="479"/>
                </a:cxn>
                <a:cxn ang="0">
                  <a:pos x="320" y="487"/>
                </a:cxn>
                <a:cxn ang="0">
                  <a:pos x="320" y="473"/>
                </a:cxn>
                <a:cxn ang="0">
                  <a:pos x="296" y="444"/>
                </a:cxn>
                <a:cxn ang="0">
                  <a:pos x="277" y="416"/>
                </a:cxn>
                <a:cxn ang="0">
                  <a:pos x="260" y="387"/>
                </a:cxn>
                <a:cxn ang="0">
                  <a:pos x="250" y="359"/>
                </a:cxn>
                <a:cxn ang="0">
                  <a:pos x="245" y="331"/>
                </a:cxn>
                <a:cxn ang="0">
                  <a:pos x="246" y="301"/>
                </a:cxn>
                <a:cxn ang="0">
                  <a:pos x="253" y="273"/>
                </a:cxn>
                <a:cxn ang="0">
                  <a:pos x="237" y="252"/>
                </a:cxn>
                <a:cxn ang="0">
                  <a:pos x="196" y="231"/>
                </a:cxn>
                <a:cxn ang="0">
                  <a:pos x="157" y="206"/>
                </a:cxn>
                <a:cxn ang="0">
                  <a:pos x="119" y="175"/>
                </a:cxn>
                <a:cxn ang="0">
                  <a:pos x="84" y="140"/>
                </a:cxn>
                <a:cxn ang="0">
                  <a:pos x="52" y="102"/>
                </a:cxn>
                <a:cxn ang="0">
                  <a:pos x="27" y="62"/>
                </a:cxn>
                <a:cxn ang="0">
                  <a:pos x="6" y="21"/>
                </a:cxn>
              </a:cxnLst>
              <a:rect l="0" t="0" r="r" b="b"/>
              <a:pathLst>
                <a:path w="334" h="487">
                  <a:moveTo>
                    <a:pt x="0" y="0"/>
                  </a:moveTo>
                  <a:lnTo>
                    <a:pt x="0" y="26"/>
                  </a:lnTo>
                  <a:lnTo>
                    <a:pt x="3" y="49"/>
                  </a:lnTo>
                  <a:lnTo>
                    <a:pt x="6" y="70"/>
                  </a:lnTo>
                  <a:lnTo>
                    <a:pt x="11" y="89"/>
                  </a:lnTo>
                  <a:lnTo>
                    <a:pt x="16" y="105"/>
                  </a:lnTo>
                  <a:lnTo>
                    <a:pt x="23" y="120"/>
                  </a:lnTo>
                  <a:lnTo>
                    <a:pt x="29" y="134"/>
                  </a:lnTo>
                  <a:lnTo>
                    <a:pt x="36" y="149"/>
                  </a:lnTo>
                  <a:lnTo>
                    <a:pt x="42" y="163"/>
                  </a:lnTo>
                  <a:lnTo>
                    <a:pt x="49" y="177"/>
                  </a:lnTo>
                  <a:lnTo>
                    <a:pt x="55" y="192"/>
                  </a:lnTo>
                  <a:lnTo>
                    <a:pt x="61" y="209"/>
                  </a:lnTo>
                  <a:lnTo>
                    <a:pt x="65" y="227"/>
                  </a:lnTo>
                  <a:lnTo>
                    <a:pt x="68" y="248"/>
                  </a:lnTo>
                  <a:lnTo>
                    <a:pt x="71" y="271"/>
                  </a:lnTo>
                  <a:lnTo>
                    <a:pt x="72" y="297"/>
                  </a:lnTo>
                  <a:lnTo>
                    <a:pt x="79" y="298"/>
                  </a:lnTo>
                  <a:lnTo>
                    <a:pt x="86" y="299"/>
                  </a:lnTo>
                  <a:lnTo>
                    <a:pt x="93" y="300"/>
                  </a:lnTo>
                  <a:lnTo>
                    <a:pt x="100" y="303"/>
                  </a:lnTo>
                  <a:lnTo>
                    <a:pt x="114" y="309"/>
                  </a:lnTo>
                  <a:lnTo>
                    <a:pt x="129" y="317"/>
                  </a:lnTo>
                  <a:lnTo>
                    <a:pt x="144" y="323"/>
                  </a:lnTo>
                  <a:lnTo>
                    <a:pt x="158" y="330"/>
                  </a:lnTo>
                  <a:lnTo>
                    <a:pt x="164" y="332"/>
                  </a:lnTo>
                  <a:lnTo>
                    <a:pt x="172" y="333"/>
                  </a:lnTo>
                  <a:lnTo>
                    <a:pt x="178" y="335"/>
                  </a:lnTo>
                  <a:lnTo>
                    <a:pt x="186" y="335"/>
                  </a:lnTo>
                  <a:lnTo>
                    <a:pt x="187" y="349"/>
                  </a:lnTo>
                  <a:lnTo>
                    <a:pt x="189" y="363"/>
                  </a:lnTo>
                  <a:lnTo>
                    <a:pt x="193" y="378"/>
                  </a:lnTo>
                  <a:lnTo>
                    <a:pt x="198" y="391"/>
                  </a:lnTo>
                  <a:lnTo>
                    <a:pt x="205" y="404"/>
                  </a:lnTo>
                  <a:lnTo>
                    <a:pt x="213" y="417"/>
                  </a:lnTo>
                  <a:lnTo>
                    <a:pt x="222" y="429"/>
                  </a:lnTo>
                  <a:lnTo>
                    <a:pt x="232" y="440"/>
                  </a:lnTo>
                  <a:lnTo>
                    <a:pt x="243" y="450"/>
                  </a:lnTo>
                  <a:lnTo>
                    <a:pt x="254" y="459"/>
                  </a:lnTo>
                  <a:lnTo>
                    <a:pt x="267" y="467"/>
                  </a:lnTo>
                  <a:lnTo>
                    <a:pt x="279" y="474"/>
                  </a:lnTo>
                  <a:lnTo>
                    <a:pt x="293" y="479"/>
                  </a:lnTo>
                  <a:lnTo>
                    <a:pt x="306" y="483"/>
                  </a:lnTo>
                  <a:lnTo>
                    <a:pt x="320" y="487"/>
                  </a:lnTo>
                  <a:lnTo>
                    <a:pt x="334" y="487"/>
                  </a:lnTo>
                  <a:lnTo>
                    <a:pt x="320" y="473"/>
                  </a:lnTo>
                  <a:lnTo>
                    <a:pt x="308" y="458"/>
                  </a:lnTo>
                  <a:lnTo>
                    <a:pt x="296" y="444"/>
                  </a:lnTo>
                  <a:lnTo>
                    <a:pt x="285" y="430"/>
                  </a:lnTo>
                  <a:lnTo>
                    <a:pt x="277" y="416"/>
                  </a:lnTo>
                  <a:lnTo>
                    <a:pt x="268" y="402"/>
                  </a:lnTo>
                  <a:lnTo>
                    <a:pt x="260" y="387"/>
                  </a:lnTo>
                  <a:lnTo>
                    <a:pt x="255" y="373"/>
                  </a:lnTo>
                  <a:lnTo>
                    <a:pt x="250" y="359"/>
                  </a:lnTo>
                  <a:lnTo>
                    <a:pt x="247" y="345"/>
                  </a:lnTo>
                  <a:lnTo>
                    <a:pt x="245" y="331"/>
                  </a:lnTo>
                  <a:lnTo>
                    <a:pt x="245" y="317"/>
                  </a:lnTo>
                  <a:lnTo>
                    <a:pt x="246" y="301"/>
                  </a:lnTo>
                  <a:lnTo>
                    <a:pt x="248" y="287"/>
                  </a:lnTo>
                  <a:lnTo>
                    <a:pt x="253" y="273"/>
                  </a:lnTo>
                  <a:lnTo>
                    <a:pt x="258" y="259"/>
                  </a:lnTo>
                  <a:lnTo>
                    <a:pt x="237" y="252"/>
                  </a:lnTo>
                  <a:lnTo>
                    <a:pt x="217" y="242"/>
                  </a:lnTo>
                  <a:lnTo>
                    <a:pt x="196" y="231"/>
                  </a:lnTo>
                  <a:lnTo>
                    <a:pt x="176" y="219"/>
                  </a:lnTo>
                  <a:lnTo>
                    <a:pt x="157" y="206"/>
                  </a:lnTo>
                  <a:lnTo>
                    <a:pt x="137" y="191"/>
                  </a:lnTo>
                  <a:lnTo>
                    <a:pt x="119" y="175"/>
                  </a:lnTo>
                  <a:lnTo>
                    <a:pt x="100" y="158"/>
                  </a:lnTo>
                  <a:lnTo>
                    <a:pt x="84" y="140"/>
                  </a:lnTo>
                  <a:lnTo>
                    <a:pt x="67" y="121"/>
                  </a:lnTo>
                  <a:lnTo>
                    <a:pt x="52" y="102"/>
                  </a:lnTo>
                  <a:lnTo>
                    <a:pt x="39" y="82"/>
                  </a:lnTo>
                  <a:lnTo>
                    <a:pt x="27" y="62"/>
                  </a:lnTo>
                  <a:lnTo>
                    <a:pt x="16" y="42"/>
                  </a:lnTo>
                  <a:lnTo>
                    <a:pt x="6" y="21"/>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4" name="Freeform 24"/>
            <p:cNvSpPr>
              <a:spLocks/>
            </p:cNvSpPr>
            <p:nvPr/>
          </p:nvSpPr>
          <p:spPr bwMode="auto">
            <a:xfrm>
              <a:off x="6161088" y="2665413"/>
              <a:ext cx="88900" cy="128588"/>
            </a:xfrm>
            <a:custGeom>
              <a:avLst/>
              <a:gdLst/>
              <a:ahLst/>
              <a:cxnLst>
                <a:cxn ang="0">
                  <a:pos x="0" y="26"/>
                </a:cxn>
                <a:cxn ang="0">
                  <a:pos x="6" y="70"/>
                </a:cxn>
                <a:cxn ang="0">
                  <a:pos x="16" y="105"/>
                </a:cxn>
                <a:cxn ang="0">
                  <a:pos x="29" y="134"/>
                </a:cxn>
                <a:cxn ang="0">
                  <a:pos x="42" y="163"/>
                </a:cxn>
                <a:cxn ang="0">
                  <a:pos x="55" y="192"/>
                </a:cxn>
                <a:cxn ang="0">
                  <a:pos x="65" y="227"/>
                </a:cxn>
                <a:cxn ang="0">
                  <a:pos x="71" y="271"/>
                </a:cxn>
                <a:cxn ang="0">
                  <a:pos x="79" y="298"/>
                </a:cxn>
                <a:cxn ang="0">
                  <a:pos x="93" y="300"/>
                </a:cxn>
                <a:cxn ang="0">
                  <a:pos x="114" y="309"/>
                </a:cxn>
                <a:cxn ang="0">
                  <a:pos x="144" y="323"/>
                </a:cxn>
                <a:cxn ang="0">
                  <a:pos x="164" y="332"/>
                </a:cxn>
                <a:cxn ang="0">
                  <a:pos x="178" y="335"/>
                </a:cxn>
                <a:cxn ang="0">
                  <a:pos x="187" y="349"/>
                </a:cxn>
                <a:cxn ang="0">
                  <a:pos x="193" y="378"/>
                </a:cxn>
                <a:cxn ang="0">
                  <a:pos x="205" y="404"/>
                </a:cxn>
                <a:cxn ang="0">
                  <a:pos x="222" y="429"/>
                </a:cxn>
                <a:cxn ang="0">
                  <a:pos x="243" y="450"/>
                </a:cxn>
                <a:cxn ang="0">
                  <a:pos x="267" y="467"/>
                </a:cxn>
                <a:cxn ang="0">
                  <a:pos x="293" y="479"/>
                </a:cxn>
                <a:cxn ang="0">
                  <a:pos x="320" y="487"/>
                </a:cxn>
                <a:cxn ang="0">
                  <a:pos x="320" y="473"/>
                </a:cxn>
                <a:cxn ang="0">
                  <a:pos x="296" y="444"/>
                </a:cxn>
                <a:cxn ang="0">
                  <a:pos x="277" y="416"/>
                </a:cxn>
                <a:cxn ang="0">
                  <a:pos x="260" y="387"/>
                </a:cxn>
                <a:cxn ang="0">
                  <a:pos x="250" y="359"/>
                </a:cxn>
                <a:cxn ang="0">
                  <a:pos x="245" y="331"/>
                </a:cxn>
                <a:cxn ang="0">
                  <a:pos x="246" y="301"/>
                </a:cxn>
                <a:cxn ang="0">
                  <a:pos x="253" y="273"/>
                </a:cxn>
                <a:cxn ang="0">
                  <a:pos x="237" y="252"/>
                </a:cxn>
                <a:cxn ang="0">
                  <a:pos x="196" y="231"/>
                </a:cxn>
                <a:cxn ang="0">
                  <a:pos x="157" y="206"/>
                </a:cxn>
                <a:cxn ang="0">
                  <a:pos x="119" y="175"/>
                </a:cxn>
                <a:cxn ang="0">
                  <a:pos x="84" y="140"/>
                </a:cxn>
                <a:cxn ang="0">
                  <a:pos x="52" y="102"/>
                </a:cxn>
                <a:cxn ang="0">
                  <a:pos x="27" y="62"/>
                </a:cxn>
                <a:cxn ang="0">
                  <a:pos x="6" y="21"/>
                </a:cxn>
              </a:cxnLst>
              <a:rect l="0" t="0" r="r" b="b"/>
              <a:pathLst>
                <a:path w="334" h="487">
                  <a:moveTo>
                    <a:pt x="0" y="0"/>
                  </a:moveTo>
                  <a:lnTo>
                    <a:pt x="0" y="26"/>
                  </a:lnTo>
                  <a:lnTo>
                    <a:pt x="3" y="49"/>
                  </a:lnTo>
                  <a:lnTo>
                    <a:pt x="6" y="70"/>
                  </a:lnTo>
                  <a:lnTo>
                    <a:pt x="11" y="89"/>
                  </a:lnTo>
                  <a:lnTo>
                    <a:pt x="16" y="105"/>
                  </a:lnTo>
                  <a:lnTo>
                    <a:pt x="23" y="120"/>
                  </a:lnTo>
                  <a:lnTo>
                    <a:pt x="29" y="134"/>
                  </a:lnTo>
                  <a:lnTo>
                    <a:pt x="36" y="149"/>
                  </a:lnTo>
                  <a:lnTo>
                    <a:pt x="42" y="163"/>
                  </a:lnTo>
                  <a:lnTo>
                    <a:pt x="49" y="177"/>
                  </a:lnTo>
                  <a:lnTo>
                    <a:pt x="55" y="192"/>
                  </a:lnTo>
                  <a:lnTo>
                    <a:pt x="61" y="209"/>
                  </a:lnTo>
                  <a:lnTo>
                    <a:pt x="65" y="227"/>
                  </a:lnTo>
                  <a:lnTo>
                    <a:pt x="68" y="248"/>
                  </a:lnTo>
                  <a:lnTo>
                    <a:pt x="71" y="271"/>
                  </a:lnTo>
                  <a:lnTo>
                    <a:pt x="72" y="297"/>
                  </a:lnTo>
                  <a:lnTo>
                    <a:pt x="79" y="298"/>
                  </a:lnTo>
                  <a:lnTo>
                    <a:pt x="86" y="299"/>
                  </a:lnTo>
                  <a:lnTo>
                    <a:pt x="93" y="300"/>
                  </a:lnTo>
                  <a:lnTo>
                    <a:pt x="100" y="303"/>
                  </a:lnTo>
                  <a:lnTo>
                    <a:pt x="114" y="309"/>
                  </a:lnTo>
                  <a:lnTo>
                    <a:pt x="129" y="317"/>
                  </a:lnTo>
                  <a:lnTo>
                    <a:pt x="144" y="323"/>
                  </a:lnTo>
                  <a:lnTo>
                    <a:pt x="158" y="330"/>
                  </a:lnTo>
                  <a:lnTo>
                    <a:pt x="164" y="332"/>
                  </a:lnTo>
                  <a:lnTo>
                    <a:pt x="172" y="333"/>
                  </a:lnTo>
                  <a:lnTo>
                    <a:pt x="178" y="335"/>
                  </a:lnTo>
                  <a:lnTo>
                    <a:pt x="186" y="335"/>
                  </a:lnTo>
                  <a:lnTo>
                    <a:pt x="187" y="349"/>
                  </a:lnTo>
                  <a:lnTo>
                    <a:pt x="189" y="363"/>
                  </a:lnTo>
                  <a:lnTo>
                    <a:pt x="193" y="378"/>
                  </a:lnTo>
                  <a:lnTo>
                    <a:pt x="198" y="391"/>
                  </a:lnTo>
                  <a:lnTo>
                    <a:pt x="205" y="404"/>
                  </a:lnTo>
                  <a:lnTo>
                    <a:pt x="213" y="417"/>
                  </a:lnTo>
                  <a:lnTo>
                    <a:pt x="222" y="429"/>
                  </a:lnTo>
                  <a:lnTo>
                    <a:pt x="232" y="440"/>
                  </a:lnTo>
                  <a:lnTo>
                    <a:pt x="243" y="450"/>
                  </a:lnTo>
                  <a:lnTo>
                    <a:pt x="254" y="459"/>
                  </a:lnTo>
                  <a:lnTo>
                    <a:pt x="267" y="467"/>
                  </a:lnTo>
                  <a:lnTo>
                    <a:pt x="279" y="474"/>
                  </a:lnTo>
                  <a:lnTo>
                    <a:pt x="293" y="479"/>
                  </a:lnTo>
                  <a:lnTo>
                    <a:pt x="306" y="483"/>
                  </a:lnTo>
                  <a:lnTo>
                    <a:pt x="320" y="487"/>
                  </a:lnTo>
                  <a:lnTo>
                    <a:pt x="334" y="487"/>
                  </a:lnTo>
                  <a:lnTo>
                    <a:pt x="320" y="473"/>
                  </a:lnTo>
                  <a:lnTo>
                    <a:pt x="308" y="458"/>
                  </a:lnTo>
                  <a:lnTo>
                    <a:pt x="296" y="444"/>
                  </a:lnTo>
                  <a:lnTo>
                    <a:pt x="285" y="430"/>
                  </a:lnTo>
                  <a:lnTo>
                    <a:pt x="277" y="416"/>
                  </a:lnTo>
                  <a:lnTo>
                    <a:pt x="268" y="402"/>
                  </a:lnTo>
                  <a:lnTo>
                    <a:pt x="260" y="387"/>
                  </a:lnTo>
                  <a:lnTo>
                    <a:pt x="255" y="373"/>
                  </a:lnTo>
                  <a:lnTo>
                    <a:pt x="250" y="359"/>
                  </a:lnTo>
                  <a:lnTo>
                    <a:pt x="247" y="345"/>
                  </a:lnTo>
                  <a:lnTo>
                    <a:pt x="245" y="331"/>
                  </a:lnTo>
                  <a:lnTo>
                    <a:pt x="245" y="317"/>
                  </a:lnTo>
                  <a:lnTo>
                    <a:pt x="246" y="301"/>
                  </a:lnTo>
                  <a:lnTo>
                    <a:pt x="248" y="287"/>
                  </a:lnTo>
                  <a:lnTo>
                    <a:pt x="253" y="273"/>
                  </a:lnTo>
                  <a:lnTo>
                    <a:pt x="258" y="259"/>
                  </a:lnTo>
                  <a:lnTo>
                    <a:pt x="237" y="252"/>
                  </a:lnTo>
                  <a:lnTo>
                    <a:pt x="217" y="242"/>
                  </a:lnTo>
                  <a:lnTo>
                    <a:pt x="196" y="231"/>
                  </a:lnTo>
                  <a:lnTo>
                    <a:pt x="176" y="219"/>
                  </a:lnTo>
                  <a:lnTo>
                    <a:pt x="157" y="206"/>
                  </a:lnTo>
                  <a:lnTo>
                    <a:pt x="137" y="191"/>
                  </a:lnTo>
                  <a:lnTo>
                    <a:pt x="119" y="175"/>
                  </a:lnTo>
                  <a:lnTo>
                    <a:pt x="100" y="158"/>
                  </a:lnTo>
                  <a:lnTo>
                    <a:pt x="84" y="140"/>
                  </a:lnTo>
                  <a:lnTo>
                    <a:pt x="67" y="121"/>
                  </a:lnTo>
                  <a:lnTo>
                    <a:pt x="52" y="102"/>
                  </a:lnTo>
                  <a:lnTo>
                    <a:pt x="39" y="82"/>
                  </a:lnTo>
                  <a:lnTo>
                    <a:pt x="27" y="62"/>
                  </a:lnTo>
                  <a:lnTo>
                    <a:pt x="16" y="42"/>
                  </a:lnTo>
                  <a:lnTo>
                    <a:pt x="6" y="21"/>
                  </a:lnTo>
                  <a:lnTo>
                    <a:pt x="0" y="0"/>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5" name="Freeform 25"/>
            <p:cNvSpPr>
              <a:spLocks/>
            </p:cNvSpPr>
            <p:nvPr/>
          </p:nvSpPr>
          <p:spPr bwMode="auto">
            <a:xfrm>
              <a:off x="4991100" y="2774951"/>
              <a:ext cx="130175" cy="158750"/>
            </a:xfrm>
            <a:custGeom>
              <a:avLst/>
              <a:gdLst/>
              <a:ahLst/>
              <a:cxnLst>
                <a:cxn ang="0">
                  <a:pos x="232" y="75"/>
                </a:cxn>
                <a:cxn ang="0">
                  <a:pos x="245" y="72"/>
                </a:cxn>
                <a:cxn ang="0">
                  <a:pos x="258" y="65"/>
                </a:cxn>
                <a:cxn ang="0">
                  <a:pos x="270" y="56"/>
                </a:cxn>
                <a:cxn ang="0">
                  <a:pos x="280" y="47"/>
                </a:cxn>
                <a:cxn ang="0">
                  <a:pos x="287" y="34"/>
                </a:cxn>
                <a:cxn ang="0">
                  <a:pos x="294" y="20"/>
                </a:cxn>
                <a:cxn ang="0">
                  <a:pos x="296" y="6"/>
                </a:cxn>
                <a:cxn ang="0">
                  <a:pos x="253" y="0"/>
                </a:cxn>
                <a:cxn ang="0">
                  <a:pos x="180" y="4"/>
                </a:cxn>
                <a:cxn ang="0">
                  <a:pos x="130" y="12"/>
                </a:cxn>
                <a:cxn ang="0">
                  <a:pos x="96" y="22"/>
                </a:cxn>
                <a:cxn ang="0">
                  <a:pos x="75" y="30"/>
                </a:cxn>
                <a:cxn ang="0">
                  <a:pos x="55" y="41"/>
                </a:cxn>
                <a:cxn ang="0">
                  <a:pos x="38" y="54"/>
                </a:cxn>
                <a:cxn ang="0">
                  <a:pos x="24" y="71"/>
                </a:cxn>
                <a:cxn ang="0">
                  <a:pos x="13" y="89"/>
                </a:cxn>
                <a:cxn ang="0">
                  <a:pos x="5" y="110"/>
                </a:cxn>
                <a:cxn ang="0">
                  <a:pos x="1" y="135"/>
                </a:cxn>
                <a:cxn ang="0">
                  <a:pos x="14" y="149"/>
                </a:cxn>
                <a:cxn ang="0">
                  <a:pos x="42" y="156"/>
                </a:cxn>
                <a:cxn ang="0">
                  <a:pos x="69" y="167"/>
                </a:cxn>
                <a:cxn ang="0">
                  <a:pos x="96" y="182"/>
                </a:cxn>
                <a:cxn ang="0">
                  <a:pos x="130" y="209"/>
                </a:cxn>
                <a:cxn ang="0">
                  <a:pos x="171" y="246"/>
                </a:cxn>
                <a:cxn ang="0">
                  <a:pos x="186" y="487"/>
                </a:cxn>
                <a:cxn ang="0">
                  <a:pos x="214" y="491"/>
                </a:cxn>
                <a:cxn ang="0">
                  <a:pos x="243" y="499"/>
                </a:cxn>
                <a:cxn ang="0">
                  <a:pos x="269" y="511"/>
                </a:cxn>
                <a:cxn ang="0">
                  <a:pos x="294" y="528"/>
                </a:cxn>
                <a:cxn ang="0">
                  <a:pos x="339" y="564"/>
                </a:cxn>
                <a:cxn ang="0">
                  <a:pos x="373" y="598"/>
                </a:cxn>
                <a:cxn ang="0">
                  <a:pos x="411" y="411"/>
                </a:cxn>
                <a:cxn ang="0">
                  <a:pos x="413" y="397"/>
                </a:cxn>
                <a:cxn ang="0">
                  <a:pos x="417" y="383"/>
                </a:cxn>
                <a:cxn ang="0">
                  <a:pos x="430" y="355"/>
                </a:cxn>
                <a:cxn ang="0">
                  <a:pos x="443" y="327"/>
                </a:cxn>
                <a:cxn ang="0">
                  <a:pos x="448" y="312"/>
                </a:cxn>
                <a:cxn ang="0">
                  <a:pos x="449" y="296"/>
                </a:cxn>
                <a:cxn ang="0">
                  <a:pos x="409" y="265"/>
                </a:cxn>
                <a:cxn ang="0">
                  <a:pos x="354" y="223"/>
                </a:cxn>
                <a:cxn ang="0">
                  <a:pos x="301" y="183"/>
                </a:cxn>
                <a:cxn ang="0">
                  <a:pos x="262" y="148"/>
                </a:cxn>
                <a:cxn ang="0">
                  <a:pos x="271" y="98"/>
                </a:cxn>
                <a:cxn ang="0">
                  <a:pos x="268" y="88"/>
                </a:cxn>
                <a:cxn ang="0">
                  <a:pos x="261" y="82"/>
                </a:cxn>
                <a:cxn ang="0">
                  <a:pos x="247" y="77"/>
                </a:cxn>
                <a:cxn ang="0">
                  <a:pos x="224" y="76"/>
                </a:cxn>
              </a:cxnLst>
              <a:rect l="0" t="0" r="r" b="b"/>
              <a:pathLst>
                <a:path w="487" h="598">
                  <a:moveTo>
                    <a:pt x="224" y="76"/>
                  </a:moveTo>
                  <a:lnTo>
                    <a:pt x="232" y="75"/>
                  </a:lnTo>
                  <a:lnTo>
                    <a:pt x="238" y="74"/>
                  </a:lnTo>
                  <a:lnTo>
                    <a:pt x="245" y="72"/>
                  </a:lnTo>
                  <a:lnTo>
                    <a:pt x="251" y="70"/>
                  </a:lnTo>
                  <a:lnTo>
                    <a:pt x="258" y="65"/>
                  </a:lnTo>
                  <a:lnTo>
                    <a:pt x="265" y="62"/>
                  </a:lnTo>
                  <a:lnTo>
                    <a:pt x="270" y="56"/>
                  </a:lnTo>
                  <a:lnTo>
                    <a:pt x="275" y="52"/>
                  </a:lnTo>
                  <a:lnTo>
                    <a:pt x="280" y="47"/>
                  </a:lnTo>
                  <a:lnTo>
                    <a:pt x="284" y="40"/>
                  </a:lnTo>
                  <a:lnTo>
                    <a:pt x="287" y="34"/>
                  </a:lnTo>
                  <a:lnTo>
                    <a:pt x="291" y="27"/>
                  </a:lnTo>
                  <a:lnTo>
                    <a:pt x="294" y="20"/>
                  </a:lnTo>
                  <a:lnTo>
                    <a:pt x="295" y="14"/>
                  </a:lnTo>
                  <a:lnTo>
                    <a:pt x="296" y="6"/>
                  </a:lnTo>
                  <a:lnTo>
                    <a:pt x="297" y="0"/>
                  </a:lnTo>
                  <a:lnTo>
                    <a:pt x="253" y="0"/>
                  </a:lnTo>
                  <a:lnTo>
                    <a:pt x="204" y="2"/>
                  </a:lnTo>
                  <a:lnTo>
                    <a:pt x="180" y="4"/>
                  </a:lnTo>
                  <a:lnTo>
                    <a:pt x="154" y="7"/>
                  </a:lnTo>
                  <a:lnTo>
                    <a:pt x="130" y="12"/>
                  </a:lnTo>
                  <a:lnTo>
                    <a:pt x="106" y="18"/>
                  </a:lnTo>
                  <a:lnTo>
                    <a:pt x="96" y="22"/>
                  </a:lnTo>
                  <a:lnTo>
                    <a:pt x="85" y="26"/>
                  </a:lnTo>
                  <a:lnTo>
                    <a:pt x="75" y="30"/>
                  </a:lnTo>
                  <a:lnTo>
                    <a:pt x="65" y="36"/>
                  </a:lnTo>
                  <a:lnTo>
                    <a:pt x="55" y="41"/>
                  </a:lnTo>
                  <a:lnTo>
                    <a:pt x="46" y="48"/>
                  </a:lnTo>
                  <a:lnTo>
                    <a:pt x="38" y="54"/>
                  </a:lnTo>
                  <a:lnTo>
                    <a:pt x="31" y="62"/>
                  </a:lnTo>
                  <a:lnTo>
                    <a:pt x="24" y="71"/>
                  </a:lnTo>
                  <a:lnTo>
                    <a:pt x="18" y="79"/>
                  </a:lnTo>
                  <a:lnTo>
                    <a:pt x="13" y="89"/>
                  </a:lnTo>
                  <a:lnTo>
                    <a:pt x="8" y="99"/>
                  </a:lnTo>
                  <a:lnTo>
                    <a:pt x="5" y="110"/>
                  </a:lnTo>
                  <a:lnTo>
                    <a:pt x="2" y="122"/>
                  </a:lnTo>
                  <a:lnTo>
                    <a:pt x="1" y="135"/>
                  </a:lnTo>
                  <a:lnTo>
                    <a:pt x="0" y="148"/>
                  </a:lnTo>
                  <a:lnTo>
                    <a:pt x="14" y="149"/>
                  </a:lnTo>
                  <a:lnTo>
                    <a:pt x="28" y="151"/>
                  </a:lnTo>
                  <a:lnTo>
                    <a:pt x="42" y="156"/>
                  </a:lnTo>
                  <a:lnTo>
                    <a:pt x="55" y="161"/>
                  </a:lnTo>
                  <a:lnTo>
                    <a:pt x="69" y="167"/>
                  </a:lnTo>
                  <a:lnTo>
                    <a:pt x="82" y="174"/>
                  </a:lnTo>
                  <a:lnTo>
                    <a:pt x="96" y="182"/>
                  </a:lnTo>
                  <a:lnTo>
                    <a:pt x="108" y="191"/>
                  </a:lnTo>
                  <a:lnTo>
                    <a:pt x="130" y="209"/>
                  </a:lnTo>
                  <a:lnTo>
                    <a:pt x="152" y="229"/>
                  </a:lnTo>
                  <a:lnTo>
                    <a:pt x="171" y="246"/>
                  </a:lnTo>
                  <a:lnTo>
                    <a:pt x="186" y="263"/>
                  </a:lnTo>
                  <a:lnTo>
                    <a:pt x="186" y="487"/>
                  </a:lnTo>
                  <a:lnTo>
                    <a:pt x="200" y="487"/>
                  </a:lnTo>
                  <a:lnTo>
                    <a:pt x="214" y="491"/>
                  </a:lnTo>
                  <a:lnTo>
                    <a:pt x="229" y="494"/>
                  </a:lnTo>
                  <a:lnTo>
                    <a:pt x="243" y="499"/>
                  </a:lnTo>
                  <a:lnTo>
                    <a:pt x="256" y="505"/>
                  </a:lnTo>
                  <a:lnTo>
                    <a:pt x="269" y="511"/>
                  </a:lnTo>
                  <a:lnTo>
                    <a:pt x="282" y="520"/>
                  </a:lnTo>
                  <a:lnTo>
                    <a:pt x="294" y="528"/>
                  </a:lnTo>
                  <a:lnTo>
                    <a:pt x="317" y="546"/>
                  </a:lnTo>
                  <a:lnTo>
                    <a:pt x="339" y="564"/>
                  </a:lnTo>
                  <a:lnTo>
                    <a:pt x="357" y="582"/>
                  </a:lnTo>
                  <a:lnTo>
                    <a:pt x="373" y="598"/>
                  </a:lnTo>
                  <a:lnTo>
                    <a:pt x="487" y="487"/>
                  </a:lnTo>
                  <a:lnTo>
                    <a:pt x="411" y="411"/>
                  </a:lnTo>
                  <a:lnTo>
                    <a:pt x="412" y="403"/>
                  </a:lnTo>
                  <a:lnTo>
                    <a:pt x="413" y="397"/>
                  </a:lnTo>
                  <a:lnTo>
                    <a:pt x="415" y="390"/>
                  </a:lnTo>
                  <a:lnTo>
                    <a:pt x="417" y="383"/>
                  </a:lnTo>
                  <a:lnTo>
                    <a:pt x="423" y="370"/>
                  </a:lnTo>
                  <a:lnTo>
                    <a:pt x="430" y="355"/>
                  </a:lnTo>
                  <a:lnTo>
                    <a:pt x="437" y="341"/>
                  </a:lnTo>
                  <a:lnTo>
                    <a:pt x="443" y="327"/>
                  </a:lnTo>
                  <a:lnTo>
                    <a:pt x="446" y="319"/>
                  </a:lnTo>
                  <a:lnTo>
                    <a:pt x="448" y="312"/>
                  </a:lnTo>
                  <a:lnTo>
                    <a:pt x="449" y="304"/>
                  </a:lnTo>
                  <a:lnTo>
                    <a:pt x="449" y="296"/>
                  </a:lnTo>
                  <a:lnTo>
                    <a:pt x="431" y="282"/>
                  </a:lnTo>
                  <a:lnTo>
                    <a:pt x="409" y="265"/>
                  </a:lnTo>
                  <a:lnTo>
                    <a:pt x="382" y="244"/>
                  </a:lnTo>
                  <a:lnTo>
                    <a:pt x="354" y="223"/>
                  </a:lnTo>
                  <a:lnTo>
                    <a:pt x="327" y="203"/>
                  </a:lnTo>
                  <a:lnTo>
                    <a:pt x="301" y="183"/>
                  </a:lnTo>
                  <a:lnTo>
                    <a:pt x="279" y="164"/>
                  </a:lnTo>
                  <a:lnTo>
                    <a:pt x="262" y="148"/>
                  </a:lnTo>
                  <a:lnTo>
                    <a:pt x="267" y="121"/>
                  </a:lnTo>
                  <a:lnTo>
                    <a:pt x="271" y="98"/>
                  </a:lnTo>
                  <a:lnTo>
                    <a:pt x="270" y="92"/>
                  </a:lnTo>
                  <a:lnTo>
                    <a:pt x="268" y="88"/>
                  </a:lnTo>
                  <a:lnTo>
                    <a:pt x="266" y="85"/>
                  </a:lnTo>
                  <a:lnTo>
                    <a:pt x="261" y="82"/>
                  </a:lnTo>
                  <a:lnTo>
                    <a:pt x="255" y="79"/>
                  </a:lnTo>
                  <a:lnTo>
                    <a:pt x="247" y="77"/>
                  </a:lnTo>
                  <a:lnTo>
                    <a:pt x="237" y="76"/>
                  </a:lnTo>
                  <a:lnTo>
                    <a:pt x="224" y="7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6" name="Freeform 26"/>
            <p:cNvSpPr>
              <a:spLocks/>
            </p:cNvSpPr>
            <p:nvPr/>
          </p:nvSpPr>
          <p:spPr bwMode="auto">
            <a:xfrm>
              <a:off x="4991100" y="2774951"/>
              <a:ext cx="130175" cy="158750"/>
            </a:xfrm>
            <a:custGeom>
              <a:avLst/>
              <a:gdLst/>
              <a:ahLst/>
              <a:cxnLst>
                <a:cxn ang="0">
                  <a:pos x="232" y="75"/>
                </a:cxn>
                <a:cxn ang="0">
                  <a:pos x="245" y="72"/>
                </a:cxn>
                <a:cxn ang="0">
                  <a:pos x="258" y="65"/>
                </a:cxn>
                <a:cxn ang="0">
                  <a:pos x="270" y="56"/>
                </a:cxn>
                <a:cxn ang="0">
                  <a:pos x="280" y="47"/>
                </a:cxn>
                <a:cxn ang="0">
                  <a:pos x="287" y="34"/>
                </a:cxn>
                <a:cxn ang="0">
                  <a:pos x="294" y="20"/>
                </a:cxn>
                <a:cxn ang="0">
                  <a:pos x="296" y="6"/>
                </a:cxn>
                <a:cxn ang="0">
                  <a:pos x="253" y="0"/>
                </a:cxn>
                <a:cxn ang="0">
                  <a:pos x="180" y="4"/>
                </a:cxn>
                <a:cxn ang="0">
                  <a:pos x="130" y="12"/>
                </a:cxn>
                <a:cxn ang="0">
                  <a:pos x="96" y="22"/>
                </a:cxn>
                <a:cxn ang="0">
                  <a:pos x="75" y="30"/>
                </a:cxn>
                <a:cxn ang="0">
                  <a:pos x="55" y="41"/>
                </a:cxn>
                <a:cxn ang="0">
                  <a:pos x="38" y="54"/>
                </a:cxn>
                <a:cxn ang="0">
                  <a:pos x="24" y="71"/>
                </a:cxn>
                <a:cxn ang="0">
                  <a:pos x="13" y="89"/>
                </a:cxn>
                <a:cxn ang="0">
                  <a:pos x="5" y="110"/>
                </a:cxn>
                <a:cxn ang="0">
                  <a:pos x="1" y="135"/>
                </a:cxn>
                <a:cxn ang="0">
                  <a:pos x="14" y="149"/>
                </a:cxn>
                <a:cxn ang="0">
                  <a:pos x="42" y="156"/>
                </a:cxn>
                <a:cxn ang="0">
                  <a:pos x="69" y="167"/>
                </a:cxn>
                <a:cxn ang="0">
                  <a:pos x="96" y="182"/>
                </a:cxn>
                <a:cxn ang="0">
                  <a:pos x="130" y="209"/>
                </a:cxn>
                <a:cxn ang="0">
                  <a:pos x="171" y="246"/>
                </a:cxn>
                <a:cxn ang="0">
                  <a:pos x="186" y="487"/>
                </a:cxn>
                <a:cxn ang="0">
                  <a:pos x="214" y="491"/>
                </a:cxn>
                <a:cxn ang="0">
                  <a:pos x="243" y="499"/>
                </a:cxn>
                <a:cxn ang="0">
                  <a:pos x="269" y="511"/>
                </a:cxn>
                <a:cxn ang="0">
                  <a:pos x="294" y="528"/>
                </a:cxn>
                <a:cxn ang="0">
                  <a:pos x="339" y="564"/>
                </a:cxn>
                <a:cxn ang="0">
                  <a:pos x="373" y="598"/>
                </a:cxn>
                <a:cxn ang="0">
                  <a:pos x="411" y="411"/>
                </a:cxn>
                <a:cxn ang="0">
                  <a:pos x="413" y="397"/>
                </a:cxn>
                <a:cxn ang="0">
                  <a:pos x="417" y="383"/>
                </a:cxn>
                <a:cxn ang="0">
                  <a:pos x="430" y="355"/>
                </a:cxn>
                <a:cxn ang="0">
                  <a:pos x="443" y="327"/>
                </a:cxn>
                <a:cxn ang="0">
                  <a:pos x="448" y="312"/>
                </a:cxn>
                <a:cxn ang="0">
                  <a:pos x="449" y="296"/>
                </a:cxn>
                <a:cxn ang="0">
                  <a:pos x="409" y="265"/>
                </a:cxn>
                <a:cxn ang="0">
                  <a:pos x="354" y="223"/>
                </a:cxn>
                <a:cxn ang="0">
                  <a:pos x="301" y="183"/>
                </a:cxn>
                <a:cxn ang="0">
                  <a:pos x="262" y="148"/>
                </a:cxn>
                <a:cxn ang="0">
                  <a:pos x="271" y="98"/>
                </a:cxn>
                <a:cxn ang="0">
                  <a:pos x="268" y="88"/>
                </a:cxn>
                <a:cxn ang="0">
                  <a:pos x="261" y="82"/>
                </a:cxn>
                <a:cxn ang="0">
                  <a:pos x="247" y="77"/>
                </a:cxn>
                <a:cxn ang="0">
                  <a:pos x="224" y="76"/>
                </a:cxn>
              </a:cxnLst>
              <a:rect l="0" t="0" r="r" b="b"/>
              <a:pathLst>
                <a:path w="487" h="598">
                  <a:moveTo>
                    <a:pt x="224" y="76"/>
                  </a:moveTo>
                  <a:lnTo>
                    <a:pt x="232" y="75"/>
                  </a:lnTo>
                  <a:lnTo>
                    <a:pt x="238" y="74"/>
                  </a:lnTo>
                  <a:lnTo>
                    <a:pt x="245" y="72"/>
                  </a:lnTo>
                  <a:lnTo>
                    <a:pt x="251" y="70"/>
                  </a:lnTo>
                  <a:lnTo>
                    <a:pt x="258" y="65"/>
                  </a:lnTo>
                  <a:lnTo>
                    <a:pt x="265" y="62"/>
                  </a:lnTo>
                  <a:lnTo>
                    <a:pt x="270" y="56"/>
                  </a:lnTo>
                  <a:lnTo>
                    <a:pt x="275" y="52"/>
                  </a:lnTo>
                  <a:lnTo>
                    <a:pt x="280" y="47"/>
                  </a:lnTo>
                  <a:lnTo>
                    <a:pt x="284" y="40"/>
                  </a:lnTo>
                  <a:lnTo>
                    <a:pt x="287" y="34"/>
                  </a:lnTo>
                  <a:lnTo>
                    <a:pt x="291" y="27"/>
                  </a:lnTo>
                  <a:lnTo>
                    <a:pt x="294" y="20"/>
                  </a:lnTo>
                  <a:lnTo>
                    <a:pt x="295" y="14"/>
                  </a:lnTo>
                  <a:lnTo>
                    <a:pt x="296" y="6"/>
                  </a:lnTo>
                  <a:lnTo>
                    <a:pt x="297" y="0"/>
                  </a:lnTo>
                  <a:lnTo>
                    <a:pt x="253" y="0"/>
                  </a:lnTo>
                  <a:lnTo>
                    <a:pt x="204" y="2"/>
                  </a:lnTo>
                  <a:lnTo>
                    <a:pt x="180" y="4"/>
                  </a:lnTo>
                  <a:lnTo>
                    <a:pt x="154" y="7"/>
                  </a:lnTo>
                  <a:lnTo>
                    <a:pt x="130" y="12"/>
                  </a:lnTo>
                  <a:lnTo>
                    <a:pt x="106" y="18"/>
                  </a:lnTo>
                  <a:lnTo>
                    <a:pt x="96" y="22"/>
                  </a:lnTo>
                  <a:lnTo>
                    <a:pt x="85" y="26"/>
                  </a:lnTo>
                  <a:lnTo>
                    <a:pt x="75" y="30"/>
                  </a:lnTo>
                  <a:lnTo>
                    <a:pt x="65" y="36"/>
                  </a:lnTo>
                  <a:lnTo>
                    <a:pt x="55" y="41"/>
                  </a:lnTo>
                  <a:lnTo>
                    <a:pt x="46" y="48"/>
                  </a:lnTo>
                  <a:lnTo>
                    <a:pt x="38" y="54"/>
                  </a:lnTo>
                  <a:lnTo>
                    <a:pt x="31" y="62"/>
                  </a:lnTo>
                  <a:lnTo>
                    <a:pt x="24" y="71"/>
                  </a:lnTo>
                  <a:lnTo>
                    <a:pt x="18" y="79"/>
                  </a:lnTo>
                  <a:lnTo>
                    <a:pt x="13" y="89"/>
                  </a:lnTo>
                  <a:lnTo>
                    <a:pt x="8" y="99"/>
                  </a:lnTo>
                  <a:lnTo>
                    <a:pt x="5" y="110"/>
                  </a:lnTo>
                  <a:lnTo>
                    <a:pt x="2" y="122"/>
                  </a:lnTo>
                  <a:lnTo>
                    <a:pt x="1" y="135"/>
                  </a:lnTo>
                  <a:lnTo>
                    <a:pt x="0" y="148"/>
                  </a:lnTo>
                  <a:lnTo>
                    <a:pt x="14" y="149"/>
                  </a:lnTo>
                  <a:lnTo>
                    <a:pt x="28" y="151"/>
                  </a:lnTo>
                  <a:lnTo>
                    <a:pt x="42" y="156"/>
                  </a:lnTo>
                  <a:lnTo>
                    <a:pt x="55" y="161"/>
                  </a:lnTo>
                  <a:lnTo>
                    <a:pt x="69" y="167"/>
                  </a:lnTo>
                  <a:lnTo>
                    <a:pt x="82" y="174"/>
                  </a:lnTo>
                  <a:lnTo>
                    <a:pt x="96" y="182"/>
                  </a:lnTo>
                  <a:lnTo>
                    <a:pt x="108" y="191"/>
                  </a:lnTo>
                  <a:lnTo>
                    <a:pt x="130" y="209"/>
                  </a:lnTo>
                  <a:lnTo>
                    <a:pt x="152" y="229"/>
                  </a:lnTo>
                  <a:lnTo>
                    <a:pt x="171" y="246"/>
                  </a:lnTo>
                  <a:lnTo>
                    <a:pt x="186" y="263"/>
                  </a:lnTo>
                  <a:lnTo>
                    <a:pt x="186" y="487"/>
                  </a:lnTo>
                  <a:lnTo>
                    <a:pt x="200" y="487"/>
                  </a:lnTo>
                  <a:lnTo>
                    <a:pt x="214" y="491"/>
                  </a:lnTo>
                  <a:lnTo>
                    <a:pt x="229" y="494"/>
                  </a:lnTo>
                  <a:lnTo>
                    <a:pt x="243" y="499"/>
                  </a:lnTo>
                  <a:lnTo>
                    <a:pt x="256" y="505"/>
                  </a:lnTo>
                  <a:lnTo>
                    <a:pt x="269" y="511"/>
                  </a:lnTo>
                  <a:lnTo>
                    <a:pt x="282" y="520"/>
                  </a:lnTo>
                  <a:lnTo>
                    <a:pt x="294" y="528"/>
                  </a:lnTo>
                  <a:lnTo>
                    <a:pt x="317" y="546"/>
                  </a:lnTo>
                  <a:lnTo>
                    <a:pt x="339" y="564"/>
                  </a:lnTo>
                  <a:lnTo>
                    <a:pt x="357" y="582"/>
                  </a:lnTo>
                  <a:lnTo>
                    <a:pt x="373" y="598"/>
                  </a:lnTo>
                  <a:lnTo>
                    <a:pt x="487" y="487"/>
                  </a:lnTo>
                  <a:lnTo>
                    <a:pt x="411" y="411"/>
                  </a:lnTo>
                  <a:lnTo>
                    <a:pt x="412" y="403"/>
                  </a:lnTo>
                  <a:lnTo>
                    <a:pt x="413" y="397"/>
                  </a:lnTo>
                  <a:lnTo>
                    <a:pt x="415" y="390"/>
                  </a:lnTo>
                  <a:lnTo>
                    <a:pt x="417" y="383"/>
                  </a:lnTo>
                  <a:lnTo>
                    <a:pt x="423" y="370"/>
                  </a:lnTo>
                  <a:lnTo>
                    <a:pt x="430" y="355"/>
                  </a:lnTo>
                  <a:lnTo>
                    <a:pt x="437" y="341"/>
                  </a:lnTo>
                  <a:lnTo>
                    <a:pt x="443" y="327"/>
                  </a:lnTo>
                  <a:lnTo>
                    <a:pt x="446" y="319"/>
                  </a:lnTo>
                  <a:lnTo>
                    <a:pt x="448" y="312"/>
                  </a:lnTo>
                  <a:lnTo>
                    <a:pt x="449" y="304"/>
                  </a:lnTo>
                  <a:lnTo>
                    <a:pt x="449" y="296"/>
                  </a:lnTo>
                  <a:lnTo>
                    <a:pt x="431" y="282"/>
                  </a:lnTo>
                  <a:lnTo>
                    <a:pt x="409" y="265"/>
                  </a:lnTo>
                  <a:lnTo>
                    <a:pt x="382" y="244"/>
                  </a:lnTo>
                  <a:lnTo>
                    <a:pt x="354" y="223"/>
                  </a:lnTo>
                  <a:lnTo>
                    <a:pt x="327" y="203"/>
                  </a:lnTo>
                  <a:lnTo>
                    <a:pt x="301" y="183"/>
                  </a:lnTo>
                  <a:lnTo>
                    <a:pt x="279" y="164"/>
                  </a:lnTo>
                  <a:lnTo>
                    <a:pt x="262" y="148"/>
                  </a:lnTo>
                  <a:lnTo>
                    <a:pt x="267" y="121"/>
                  </a:lnTo>
                  <a:lnTo>
                    <a:pt x="271" y="98"/>
                  </a:lnTo>
                  <a:lnTo>
                    <a:pt x="270" y="92"/>
                  </a:lnTo>
                  <a:lnTo>
                    <a:pt x="268" y="88"/>
                  </a:lnTo>
                  <a:lnTo>
                    <a:pt x="266" y="85"/>
                  </a:lnTo>
                  <a:lnTo>
                    <a:pt x="261" y="82"/>
                  </a:lnTo>
                  <a:lnTo>
                    <a:pt x="255" y="79"/>
                  </a:lnTo>
                  <a:lnTo>
                    <a:pt x="247" y="77"/>
                  </a:lnTo>
                  <a:lnTo>
                    <a:pt x="237" y="76"/>
                  </a:lnTo>
                  <a:lnTo>
                    <a:pt x="224" y="76"/>
                  </a:lnTo>
                  <a:close/>
                </a:path>
              </a:pathLst>
            </a:custGeom>
            <a:solidFill>
              <a:srgbClr val="97E4FF"/>
            </a:solid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7" name="Freeform 27"/>
            <p:cNvSpPr>
              <a:spLocks/>
            </p:cNvSpPr>
            <p:nvPr/>
          </p:nvSpPr>
          <p:spPr bwMode="auto">
            <a:xfrm>
              <a:off x="5140325" y="2774951"/>
              <a:ext cx="30163" cy="50800"/>
            </a:xfrm>
            <a:custGeom>
              <a:avLst/>
              <a:gdLst/>
              <a:ahLst/>
              <a:cxnLst>
                <a:cxn ang="0">
                  <a:pos x="111" y="0"/>
                </a:cxn>
                <a:cxn ang="0">
                  <a:pos x="75" y="13"/>
                </a:cxn>
                <a:cxn ang="0">
                  <a:pos x="46" y="24"/>
                </a:cxn>
                <a:cxn ang="0">
                  <a:pos x="36" y="30"/>
                </a:cxn>
                <a:cxn ang="0">
                  <a:pos x="27" y="36"/>
                </a:cxn>
                <a:cxn ang="0">
                  <a:pos x="20" y="43"/>
                </a:cxn>
                <a:cxn ang="0">
                  <a:pos x="13" y="51"/>
                </a:cxn>
                <a:cxn ang="0">
                  <a:pos x="9" y="61"/>
                </a:cxn>
                <a:cxn ang="0">
                  <a:pos x="6" y="72"/>
                </a:cxn>
                <a:cxn ang="0">
                  <a:pos x="4" y="85"/>
                </a:cxn>
                <a:cxn ang="0">
                  <a:pos x="1" y="100"/>
                </a:cxn>
                <a:cxn ang="0">
                  <a:pos x="0" y="137"/>
                </a:cxn>
                <a:cxn ang="0">
                  <a:pos x="0" y="186"/>
                </a:cxn>
                <a:cxn ang="0">
                  <a:pos x="13" y="186"/>
                </a:cxn>
                <a:cxn ang="0">
                  <a:pos x="25" y="185"/>
                </a:cxn>
                <a:cxn ang="0">
                  <a:pos x="37" y="183"/>
                </a:cxn>
                <a:cxn ang="0">
                  <a:pos x="47" y="181"/>
                </a:cxn>
                <a:cxn ang="0">
                  <a:pos x="57" y="179"/>
                </a:cxn>
                <a:cxn ang="0">
                  <a:pos x="66" y="175"/>
                </a:cxn>
                <a:cxn ang="0">
                  <a:pos x="73" y="172"/>
                </a:cxn>
                <a:cxn ang="0">
                  <a:pos x="80" y="168"/>
                </a:cxn>
                <a:cxn ang="0">
                  <a:pos x="87" y="163"/>
                </a:cxn>
                <a:cxn ang="0">
                  <a:pos x="92" y="158"/>
                </a:cxn>
                <a:cxn ang="0">
                  <a:pos x="96" y="152"/>
                </a:cxn>
                <a:cxn ang="0">
                  <a:pos x="101" y="147"/>
                </a:cxn>
                <a:cxn ang="0">
                  <a:pos x="104" y="142"/>
                </a:cxn>
                <a:cxn ang="0">
                  <a:pos x="107" y="135"/>
                </a:cxn>
                <a:cxn ang="0">
                  <a:pos x="109" y="128"/>
                </a:cxn>
                <a:cxn ang="0">
                  <a:pos x="111" y="122"/>
                </a:cxn>
                <a:cxn ang="0">
                  <a:pos x="114" y="107"/>
                </a:cxn>
                <a:cxn ang="0">
                  <a:pos x="115" y="92"/>
                </a:cxn>
                <a:cxn ang="0">
                  <a:pos x="115" y="76"/>
                </a:cxn>
                <a:cxn ang="0">
                  <a:pos x="114" y="61"/>
                </a:cxn>
                <a:cxn ang="0">
                  <a:pos x="112" y="29"/>
                </a:cxn>
                <a:cxn ang="0">
                  <a:pos x="111" y="0"/>
                </a:cxn>
              </a:cxnLst>
              <a:rect l="0" t="0" r="r" b="b"/>
              <a:pathLst>
                <a:path w="115" h="186">
                  <a:moveTo>
                    <a:pt x="111" y="0"/>
                  </a:moveTo>
                  <a:lnTo>
                    <a:pt x="75" y="13"/>
                  </a:lnTo>
                  <a:lnTo>
                    <a:pt x="46" y="24"/>
                  </a:lnTo>
                  <a:lnTo>
                    <a:pt x="36" y="30"/>
                  </a:lnTo>
                  <a:lnTo>
                    <a:pt x="27" y="36"/>
                  </a:lnTo>
                  <a:lnTo>
                    <a:pt x="20" y="43"/>
                  </a:lnTo>
                  <a:lnTo>
                    <a:pt x="13" y="51"/>
                  </a:lnTo>
                  <a:lnTo>
                    <a:pt x="9" y="61"/>
                  </a:lnTo>
                  <a:lnTo>
                    <a:pt x="6" y="72"/>
                  </a:lnTo>
                  <a:lnTo>
                    <a:pt x="4" y="85"/>
                  </a:lnTo>
                  <a:lnTo>
                    <a:pt x="1" y="100"/>
                  </a:lnTo>
                  <a:lnTo>
                    <a:pt x="0" y="137"/>
                  </a:lnTo>
                  <a:lnTo>
                    <a:pt x="0" y="186"/>
                  </a:lnTo>
                  <a:lnTo>
                    <a:pt x="13" y="186"/>
                  </a:lnTo>
                  <a:lnTo>
                    <a:pt x="25" y="185"/>
                  </a:lnTo>
                  <a:lnTo>
                    <a:pt x="37" y="183"/>
                  </a:lnTo>
                  <a:lnTo>
                    <a:pt x="47" y="181"/>
                  </a:lnTo>
                  <a:lnTo>
                    <a:pt x="57" y="179"/>
                  </a:lnTo>
                  <a:lnTo>
                    <a:pt x="66" y="175"/>
                  </a:lnTo>
                  <a:lnTo>
                    <a:pt x="73" y="172"/>
                  </a:lnTo>
                  <a:lnTo>
                    <a:pt x="80" y="168"/>
                  </a:lnTo>
                  <a:lnTo>
                    <a:pt x="87" y="163"/>
                  </a:lnTo>
                  <a:lnTo>
                    <a:pt x="92" y="158"/>
                  </a:lnTo>
                  <a:lnTo>
                    <a:pt x="96" y="152"/>
                  </a:lnTo>
                  <a:lnTo>
                    <a:pt x="101" y="147"/>
                  </a:lnTo>
                  <a:lnTo>
                    <a:pt x="104" y="142"/>
                  </a:lnTo>
                  <a:lnTo>
                    <a:pt x="107" y="135"/>
                  </a:lnTo>
                  <a:lnTo>
                    <a:pt x="109" y="128"/>
                  </a:lnTo>
                  <a:lnTo>
                    <a:pt x="111" y="122"/>
                  </a:lnTo>
                  <a:lnTo>
                    <a:pt x="114" y="107"/>
                  </a:lnTo>
                  <a:lnTo>
                    <a:pt x="115" y="92"/>
                  </a:lnTo>
                  <a:lnTo>
                    <a:pt x="115" y="76"/>
                  </a:lnTo>
                  <a:lnTo>
                    <a:pt x="114" y="61"/>
                  </a:lnTo>
                  <a:lnTo>
                    <a:pt x="112" y="29"/>
                  </a:lnTo>
                  <a:lnTo>
                    <a:pt x="111"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8" name="Freeform 28"/>
            <p:cNvSpPr>
              <a:spLocks/>
            </p:cNvSpPr>
            <p:nvPr/>
          </p:nvSpPr>
          <p:spPr bwMode="auto">
            <a:xfrm>
              <a:off x="5140325" y="2774951"/>
              <a:ext cx="30163" cy="50800"/>
            </a:xfrm>
            <a:custGeom>
              <a:avLst/>
              <a:gdLst/>
              <a:ahLst/>
              <a:cxnLst>
                <a:cxn ang="0">
                  <a:pos x="111" y="0"/>
                </a:cxn>
                <a:cxn ang="0">
                  <a:pos x="75" y="13"/>
                </a:cxn>
                <a:cxn ang="0">
                  <a:pos x="46" y="24"/>
                </a:cxn>
                <a:cxn ang="0">
                  <a:pos x="36" y="30"/>
                </a:cxn>
                <a:cxn ang="0">
                  <a:pos x="27" y="36"/>
                </a:cxn>
                <a:cxn ang="0">
                  <a:pos x="20" y="43"/>
                </a:cxn>
                <a:cxn ang="0">
                  <a:pos x="13" y="51"/>
                </a:cxn>
                <a:cxn ang="0">
                  <a:pos x="9" y="61"/>
                </a:cxn>
                <a:cxn ang="0">
                  <a:pos x="6" y="72"/>
                </a:cxn>
                <a:cxn ang="0">
                  <a:pos x="4" y="85"/>
                </a:cxn>
                <a:cxn ang="0">
                  <a:pos x="1" y="100"/>
                </a:cxn>
                <a:cxn ang="0">
                  <a:pos x="0" y="137"/>
                </a:cxn>
                <a:cxn ang="0">
                  <a:pos x="0" y="186"/>
                </a:cxn>
                <a:cxn ang="0">
                  <a:pos x="13" y="186"/>
                </a:cxn>
                <a:cxn ang="0">
                  <a:pos x="25" y="185"/>
                </a:cxn>
                <a:cxn ang="0">
                  <a:pos x="37" y="183"/>
                </a:cxn>
                <a:cxn ang="0">
                  <a:pos x="47" y="181"/>
                </a:cxn>
                <a:cxn ang="0">
                  <a:pos x="57" y="179"/>
                </a:cxn>
                <a:cxn ang="0">
                  <a:pos x="66" y="175"/>
                </a:cxn>
                <a:cxn ang="0">
                  <a:pos x="73" y="172"/>
                </a:cxn>
                <a:cxn ang="0">
                  <a:pos x="80" y="168"/>
                </a:cxn>
                <a:cxn ang="0">
                  <a:pos x="87" y="163"/>
                </a:cxn>
                <a:cxn ang="0">
                  <a:pos x="92" y="158"/>
                </a:cxn>
                <a:cxn ang="0">
                  <a:pos x="96" y="152"/>
                </a:cxn>
                <a:cxn ang="0">
                  <a:pos x="101" y="147"/>
                </a:cxn>
                <a:cxn ang="0">
                  <a:pos x="104" y="142"/>
                </a:cxn>
                <a:cxn ang="0">
                  <a:pos x="107" y="135"/>
                </a:cxn>
                <a:cxn ang="0">
                  <a:pos x="109" y="128"/>
                </a:cxn>
                <a:cxn ang="0">
                  <a:pos x="111" y="122"/>
                </a:cxn>
                <a:cxn ang="0">
                  <a:pos x="114" y="107"/>
                </a:cxn>
                <a:cxn ang="0">
                  <a:pos x="115" y="92"/>
                </a:cxn>
                <a:cxn ang="0">
                  <a:pos x="115" y="76"/>
                </a:cxn>
                <a:cxn ang="0">
                  <a:pos x="114" y="61"/>
                </a:cxn>
                <a:cxn ang="0">
                  <a:pos x="112" y="29"/>
                </a:cxn>
                <a:cxn ang="0">
                  <a:pos x="111" y="0"/>
                </a:cxn>
              </a:cxnLst>
              <a:rect l="0" t="0" r="r" b="b"/>
              <a:pathLst>
                <a:path w="115" h="186">
                  <a:moveTo>
                    <a:pt x="111" y="0"/>
                  </a:moveTo>
                  <a:lnTo>
                    <a:pt x="75" y="13"/>
                  </a:lnTo>
                  <a:lnTo>
                    <a:pt x="46" y="24"/>
                  </a:lnTo>
                  <a:lnTo>
                    <a:pt x="36" y="30"/>
                  </a:lnTo>
                  <a:lnTo>
                    <a:pt x="27" y="36"/>
                  </a:lnTo>
                  <a:lnTo>
                    <a:pt x="20" y="43"/>
                  </a:lnTo>
                  <a:lnTo>
                    <a:pt x="13" y="51"/>
                  </a:lnTo>
                  <a:lnTo>
                    <a:pt x="9" y="61"/>
                  </a:lnTo>
                  <a:lnTo>
                    <a:pt x="6" y="72"/>
                  </a:lnTo>
                  <a:lnTo>
                    <a:pt x="4" y="85"/>
                  </a:lnTo>
                  <a:lnTo>
                    <a:pt x="1" y="100"/>
                  </a:lnTo>
                  <a:lnTo>
                    <a:pt x="0" y="137"/>
                  </a:lnTo>
                  <a:lnTo>
                    <a:pt x="0" y="186"/>
                  </a:lnTo>
                  <a:lnTo>
                    <a:pt x="13" y="186"/>
                  </a:lnTo>
                  <a:lnTo>
                    <a:pt x="25" y="185"/>
                  </a:lnTo>
                  <a:lnTo>
                    <a:pt x="37" y="183"/>
                  </a:lnTo>
                  <a:lnTo>
                    <a:pt x="47" y="181"/>
                  </a:lnTo>
                  <a:lnTo>
                    <a:pt x="57" y="179"/>
                  </a:lnTo>
                  <a:lnTo>
                    <a:pt x="66" y="175"/>
                  </a:lnTo>
                  <a:lnTo>
                    <a:pt x="73" y="172"/>
                  </a:lnTo>
                  <a:lnTo>
                    <a:pt x="80" y="168"/>
                  </a:lnTo>
                  <a:lnTo>
                    <a:pt x="87" y="163"/>
                  </a:lnTo>
                  <a:lnTo>
                    <a:pt x="92" y="158"/>
                  </a:lnTo>
                  <a:lnTo>
                    <a:pt x="96" y="152"/>
                  </a:lnTo>
                  <a:lnTo>
                    <a:pt x="101" y="147"/>
                  </a:lnTo>
                  <a:lnTo>
                    <a:pt x="104" y="142"/>
                  </a:lnTo>
                  <a:lnTo>
                    <a:pt x="107" y="135"/>
                  </a:lnTo>
                  <a:lnTo>
                    <a:pt x="109" y="128"/>
                  </a:lnTo>
                  <a:lnTo>
                    <a:pt x="111" y="122"/>
                  </a:lnTo>
                  <a:lnTo>
                    <a:pt x="114" y="107"/>
                  </a:lnTo>
                  <a:lnTo>
                    <a:pt x="115" y="92"/>
                  </a:lnTo>
                  <a:lnTo>
                    <a:pt x="115" y="76"/>
                  </a:lnTo>
                  <a:lnTo>
                    <a:pt x="114" y="61"/>
                  </a:lnTo>
                  <a:lnTo>
                    <a:pt x="112" y="29"/>
                  </a:lnTo>
                  <a:lnTo>
                    <a:pt x="111" y="0"/>
                  </a:lnTo>
                  <a:close/>
                </a:path>
              </a:pathLst>
            </a:custGeom>
            <a:solidFill>
              <a:srgbClr val="97E4FF"/>
            </a:solid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4" name="Group 91"/>
          <p:cNvGrpSpPr/>
          <p:nvPr/>
        </p:nvGrpSpPr>
        <p:grpSpPr>
          <a:xfrm>
            <a:off x="7223353" y="4839332"/>
            <a:ext cx="773181" cy="425528"/>
            <a:chOff x="5992813" y="3527426"/>
            <a:chExt cx="882650" cy="485775"/>
          </a:xfrm>
        </p:grpSpPr>
        <p:sp>
          <p:nvSpPr>
            <p:cNvPr id="81" name="Freeform 31"/>
            <p:cNvSpPr>
              <a:spLocks/>
            </p:cNvSpPr>
            <p:nvPr/>
          </p:nvSpPr>
          <p:spPr bwMode="auto">
            <a:xfrm>
              <a:off x="6756400" y="3844926"/>
              <a:ext cx="119063" cy="107950"/>
            </a:xfrm>
            <a:custGeom>
              <a:avLst/>
              <a:gdLst/>
              <a:ahLst/>
              <a:cxnLst>
                <a:cxn ang="0">
                  <a:pos x="14" y="404"/>
                </a:cxn>
                <a:cxn ang="0">
                  <a:pos x="45" y="384"/>
                </a:cxn>
                <a:cxn ang="0">
                  <a:pos x="93" y="346"/>
                </a:cxn>
                <a:cxn ang="0">
                  <a:pos x="156" y="292"/>
                </a:cxn>
                <a:cxn ang="0">
                  <a:pos x="207" y="243"/>
                </a:cxn>
                <a:cxn ang="0">
                  <a:pos x="233" y="226"/>
                </a:cxn>
                <a:cxn ang="0">
                  <a:pos x="247" y="229"/>
                </a:cxn>
                <a:cxn ang="0">
                  <a:pos x="267" y="237"/>
                </a:cxn>
                <a:cxn ang="0">
                  <a:pos x="295" y="251"/>
                </a:cxn>
                <a:cxn ang="0">
                  <a:pos x="317" y="260"/>
                </a:cxn>
                <a:cxn ang="0">
                  <a:pos x="332" y="263"/>
                </a:cxn>
                <a:cxn ang="0">
                  <a:pos x="346" y="257"/>
                </a:cxn>
                <a:cxn ang="0">
                  <a:pos x="359" y="246"/>
                </a:cxn>
                <a:cxn ang="0">
                  <a:pos x="380" y="235"/>
                </a:cxn>
                <a:cxn ang="0">
                  <a:pos x="407" y="227"/>
                </a:cxn>
                <a:cxn ang="0">
                  <a:pos x="435" y="225"/>
                </a:cxn>
                <a:cxn ang="0">
                  <a:pos x="430" y="207"/>
                </a:cxn>
                <a:cxn ang="0">
                  <a:pos x="391" y="174"/>
                </a:cxn>
                <a:cxn ang="0">
                  <a:pos x="341" y="136"/>
                </a:cxn>
                <a:cxn ang="0">
                  <a:pos x="297" y="104"/>
                </a:cxn>
                <a:cxn ang="0">
                  <a:pos x="272" y="81"/>
                </a:cxn>
                <a:cxn ang="0">
                  <a:pos x="250" y="55"/>
                </a:cxn>
                <a:cxn ang="0">
                  <a:pos x="233" y="21"/>
                </a:cxn>
                <a:cxn ang="0">
                  <a:pos x="225" y="11"/>
                </a:cxn>
                <a:cxn ang="0">
                  <a:pos x="222" y="32"/>
                </a:cxn>
                <a:cxn ang="0">
                  <a:pos x="215" y="52"/>
                </a:cxn>
                <a:cxn ang="0">
                  <a:pos x="205" y="70"/>
                </a:cxn>
                <a:cxn ang="0">
                  <a:pos x="188" y="96"/>
                </a:cxn>
                <a:cxn ang="0">
                  <a:pos x="157" y="127"/>
                </a:cxn>
                <a:cxn ang="0">
                  <a:pos x="122" y="155"/>
                </a:cxn>
                <a:cxn ang="0">
                  <a:pos x="85" y="179"/>
                </a:cxn>
                <a:cxn ang="0">
                  <a:pos x="31" y="210"/>
                </a:cxn>
                <a:cxn ang="0">
                  <a:pos x="0" y="412"/>
                </a:cxn>
              </a:cxnLst>
              <a:rect l="0" t="0" r="r" b="b"/>
              <a:pathLst>
                <a:path w="450" h="412">
                  <a:moveTo>
                    <a:pt x="0" y="412"/>
                  </a:moveTo>
                  <a:lnTo>
                    <a:pt x="14" y="404"/>
                  </a:lnTo>
                  <a:lnTo>
                    <a:pt x="30" y="395"/>
                  </a:lnTo>
                  <a:lnTo>
                    <a:pt x="45" y="384"/>
                  </a:lnTo>
                  <a:lnTo>
                    <a:pt x="61" y="372"/>
                  </a:lnTo>
                  <a:lnTo>
                    <a:pt x="93" y="346"/>
                  </a:lnTo>
                  <a:lnTo>
                    <a:pt x="126" y="319"/>
                  </a:lnTo>
                  <a:lnTo>
                    <a:pt x="156" y="292"/>
                  </a:lnTo>
                  <a:lnTo>
                    <a:pt x="185" y="265"/>
                  </a:lnTo>
                  <a:lnTo>
                    <a:pt x="207" y="243"/>
                  </a:lnTo>
                  <a:lnTo>
                    <a:pt x="225" y="225"/>
                  </a:lnTo>
                  <a:lnTo>
                    <a:pt x="233" y="226"/>
                  </a:lnTo>
                  <a:lnTo>
                    <a:pt x="239" y="227"/>
                  </a:lnTo>
                  <a:lnTo>
                    <a:pt x="247" y="229"/>
                  </a:lnTo>
                  <a:lnTo>
                    <a:pt x="253" y="232"/>
                  </a:lnTo>
                  <a:lnTo>
                    <a:pt x="267" y="237"/>
                  </a:lnTo>
                  <a:lnTo>
                    <a:pt x="281" y="245"/>
                  </a:lnTo>
                  <a:lnTo>
                    <a:pt x="295" y="251"/>
                  </a:lnTo>
                  <a:lnTo>
                    <a:pt x="309" y="258"/>
                  </a:lnTo>
                  <a:lnTo>
                    <a:pt x="317" y="260"/>
                  </a:lnTo>
                  <a:lnTo>
                    <a:pt x="324" y="262"/>
                  </a:lnTo>
                  <a:lnTo>
                    <a:pt x="332" y="263"/>
                  </a:lnTo>
                  <a:lnTo>
                    <a:pt x="339" y="263"/>
                  </a:lnTo>
                  <a:lnTo>
                    <a:pt x="346" y="257"/>
                  </a:lnTo>
                  <a:lnTo>
                    <a:pt x="352" y="251"/>
                  </a:lnTo>
                  <a:lnTo>
                    <a:pt x="359" y="246"/>
                  </a:lnTo>
                  <a:lnTo>
                    <a:pt x="366" y="241"/>
                  </a:lnTo>
                  <a:lnTo>
                    <a:pt x="380" y="235"/>
                  </a:lnTo>
                  <a:lnTo>
                    <a:pt x="393" y="231"/>
                  </a:lnTo>
                  <a:lnTo>
                    <a:pt x="407" y="227"/>
                  </a:lnTo>
                  <a:lnTo>
                    <a:pt x="421" y="226"/>
                  </a:lnTo>
                  <a:lnTo>
                    <a:pt x="435" y="225"/>
                  </a:lnTo>
                  <a:lnTo>
                    <a:pt x="450" y="225"/>
                  </a:lnTo>
                  <a:lnTo>
                    <a:pt x="430" y="207"/>
                  </a:lnTo>
                  <a:lnTo>
                    <a:pt x="410" y="189"/>
                  </a:lnTo>
                  <a:lnTo>
                    <a:pt x="391" y="174"/>
                  </a:lnTo>
                  <a:lnTo>
                    <a:pt x="373" y="160"/>
                  </a:lnTo>
                  <a:lnTo>
                    <a:pt x="341" y="136"/>
                  </a:lnTo>
                  <a:lnTo>
                    <a:pt x="310" y="115"/>
                  </a:lnTo>
                  <a:lnTo>
                    <a:pt x="297" y="104"/>
                  </a:lnTo>
                  <a:lnTo>
                    <a:pt x="284" y="93"/>
                  </a:lnTo>
                  <a:lnTo>
                    <a:pt x="272" y="81"/>
                  </a:lnTo>
                  <a:lnTo>
                    <a:pt x="261" y="69"/>
                  </a:lnTo>
                  <a:lnTo>
                    <a:pt x="250" y="55"/>
                  </a:lnTo>
                  <a:lnTo>
                    <a:pt x="241" y="39"/>
                  </a:lnTo>
                  <a:lnTo>
                    <a:pt x="233" y="21"/>
                  </a:lnTo>
                  <a:lnTo>
                    <a:pt x="225" y="0"/>
                  </a:lnTo>
                  <a:lnTo>
                    <a:pt x="225" y="11"/>
                  </a:lnTo>
                  <a:lnTo>
                    <a:pt x="224" y="22"/>
                  </a:lnTo>
                  <a:lnTo>
                    <a:pt x="222" y="32"/>
                  </a:lnTo>
                  <a:lnTo>
                    <a:pt x="218" y="42"/>
                  </a:lnTo>
                  <a:lnTo>
                    <a:pt x="215" y="52"/>
                  </a:lnTo>
                  <a:lnTo>
                    <a:pt x="211" y="60"/>
                  </a:lnTo>
                  <a:lnTo>
                    <a:pt x="205" y="70"/>
                  </a:lnTo>
                  <a:lnTo>
                    <a:pt x="200" y="79"/>
                  </a:lnTo>
                  <a:lnTo>
                    <a:pt x="188" y="96"/>
                  </a:lnTo>
                  <a:lnTo>
                    <a:pt x="174" y="112"/>
                  </a:lnTo>
                  <a:lnTo>
                    <a:pt x="157" y="127"/>
                  </a:lnTo>
                  <a:lnTo>
                    <a:pt x="140" y="142"/>
                  </a:lnTo>
                  <a:lnTo>
                    <a:pt x="122" y="155"/>
                  </a:lnTo>
                  <a:lnTo>
                    <a:pt x="104" y="167"/>
                  </a:lnTo>
                  <a:lnTo>
                    <a:pt x="85" y="179"/>
                  </a:lnTo>
                  <a:lnTo>
                    <a:pt x="67" y="190"/>
                  </a:lnTo>
                  <a:lnTo>
                    <a:pt x="31" y="210"/>
                  </a:lnTo>
                  <a:lnTo>
                    <a:pt x="0" y="225"/>
                  </a:lnTo>
                  <a:lnTo>
                    <a:pt x="0" y="412"/>
                  </a:lnTo>
                  <a:close/>
                </a:path>
              </a:pathLst>
            </a:custGeom>
            <a:solidFill>
              <a:srgbClr val="F8C3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2" name="Freeform 32"/>
            <p:cNvSpPr>
              <a:spLocks/>
            </p:cNvSpPr>
            <p:nvPr/>
          </p:nvSpPr>
          <p:spPr bwMode="auto">
            <a:xfrm>
              <a:off x="6756400" y="3844926"/>
              <a:ext cx="119063" cy="107950"/>
            </a:xfrm>
            <a:custGeom>
              <a:avLst/>
              <a:gdLst/>
              <a:ahLst/>
              <a:cxnLst>
                <a:cxn ang="0">
                  <a:pos x="14" y="404"/>
                </a:cxn>
                <a:cxn ang="0">
                  <a:pos x="45" y="384"/>
                </a:cxn>
                <a:cxn ang="0">
                  <a:pos x="93" y="346"/>
                </a:cxn>
                <a:cxn ang="0">
                  <a:pos x="156" y="292"/>
                </a:cxn>
                <a:cxn ang="0">
                  <a:pos x="207" y="243"/>
                </a:cxn>
                <a:cxn ang="0">
                  <a:pos x="233" y="226"/>
                </a:cxn>
                <a:cxn ang="0">
                  <a:pos x="247" y="229"/>
                </a:cxn>
                <a:cxn ang="0">
                  <a:pos x="267" y="237"/>
                </a:cxn>
                <a:cxn ang="0">
                  <a:pos x="295" y="251"/>
                </a:cxn>
                <a:cxn ang="0">
                  <a:pos x="317" y="260"/>
                </a:cxn>
                <a:cxn ang="0">
                  <a:pos x="332" y="263"/>
                </a:cxn>
                <a:cxn ang="0">
                  <a:pos x="346" y="257"/>
                </a:cxn>
                <a:cxn ang="0">
                  <a:pos x="359" y="246"/>
                </a:cxn>
                <a:cxn ang="0">
                  <a:pos x="380" y="235"/>
                </a:cxn>
                <a:cxn ang="0">
                  <a:pos x="407" y="227"/>
                </a:cxn>
                <a:cxn ang="0">
                  <a:pos x="435" y="225"/>
                </a:cxn>
                <a:cxn ang="0">
                  <a:pos x="430" y="207"/>
                </a:cxn>
                <a:cxn ang="0">
                  <a:pos x="391" y="174"/>
                </a:cxn>
                <a:cxn ang="0">
                  <a:pos x="341" y="136"/>
                </a:cxn>
                <a:cxn ang="0">
                  <a:pos x="297" y="104"/>
                </a:cxn>
                <a:cxn ang="0">
                  <a:pos x="272" y="81"/>
                </a:cxn>
                <a:cxn ang="0">
                  <a:pos x="250" y="55"/>
                </a:cxn>
                <a:cxn ang="0">
                  <a:pos x="233" y="21"/>
                </a:cxn>
                <a:cxn ang="0">
                  <a:pos x="225" y="11"/>
                </a:cxn>
                <a:cxn ang="0">
                  <a:pos x="222" y="32"/>
                </a:cxn>
                <a:cxn ang="0">
                  <a:pos x="215" y="52"/>
                </a:cxn>
                <a:cxn ang="0">
                  <a:pos x="205" y="70"/>
                </a:cxn>
                <a:cxn ang="0">
                  <a:pos x="188" y="96"/>
                </a:cxn>
                <a:cxn ang="0">
                  <a:pos x="157" y="127"/>
                </a:cxn>
                <a:cxn ang="0">
                  <a:pos x="122" y="155"/>
                </a:cxn>
                <a:cxn ang="0">
                  <a:pos x="85" y="179"/>
                </a:cxn>
                <a:cxn ang="0">
                  <a:pos x="31" y="210"/>
                </a:cxn>
                <a:cxn ang="0">
                  <a:pos x="0" y="412"/>
                </a:cxn>
              </a:cxnLst>
              <a:rect l="0" t="0" r="r" b="b"/>
              <a:pathLst>
                <a:path w="450" h="412">
                  <a:moveTo>
                    <a:pt x="0" y="412"/>
                  </a:moveTo>
                  <a:lnTo>
                    <a:pt x="14" y="404"/>
                  </a:lnTo>
                  <a:lnTo>
                    <a:pt x="30" y="395"/>
                  </a:lnTo>
                  <a:lnTo>
                    <a:pt x="45" y="384"/>
                  </a:lnTo>
                  <a:lnTo>
                    <a:pt x="61" y="372"/>
                  </a:lnTo>
                  <a:lnTo>
                    <a:pt x="93" y="346"/>
                  </a:lnTo>
                  <a:lnTo>
                    <a:pt x="126" y="319"/>
                  </a:lnTo>
                  <a:lnTo>
                    <a:pt x="156" y="292"/>
                  </a:lnTo>
                  <a:lnTo>
                    <a:pt x="185" y="265"/>
                  </a:lnTo>
                  <a:lnTo>
                    <a:pt x="207" y="243"/>
                  </a:lnTo>
                  <a:lnTo>
                    <a:pt x="225" y="225"/>
                  </a:lnTo>
                  <a:lnTo>
                    <a:pt x="233" y="226"/>
                  </a:lnTo>
                  <a:lnTo>
                    <a:pt x="239" y="227"/>
                  </a:lnTo>
                  <a:lnTo>
                    <a:pt x="247" y="229"/>
                  </a:lnTo>
                  <a:lnTo>
                    <a:pt x="253" y="232"/>
                  </a:lnTo>
                  <a:lnTo>
                    <a:pt x="267" y="237"/>
                  </a:lnTo>
                  <a:lnTo>
                    <a:pt x="281" y="245"/>
                  </a:lnTo>
                  <a:lnTo>
                    <a:pt x="295" y="251"/>
                  </a:lnTo>
                  <a:lnTo>
                    <a:pt x="309" y="258"/>
                  </a:lnTo>
                  <a:lnTo>
                    <a:pt x="317" y="260"/>
                  </a:lnTo>
                  <a:lnTo>
                    <a:pt x="324" y="262"/>
                  </a:lnTo>
                  <a:lnTo>
                    <a:pt x="332" y="263"/>
                  </a:lnTo>
                  <a:lnTo>
                    <a:pt x="339" y="263"/>
                  </a:lnTo>
                  <a:lnTo>
                    <a:pt x="346" y="257"/>
                  </a:lnTo>
                  <a:lnTo>
                    <a:pt x="352" y="251"/>
                  </a:lnTo>
                  <a:lnTo>
                    <a:pt x="359" y="246"/>
                  </a:lnTo>
                  <a:lnTo>
                    <a:pt x="366" y="241"/>
                  </a:lnTo>
                  <a:lnTo>
                    <a:pt x="380" y="235"/>
                  </a:lnTo>
                  <a:lnTo>
                    <a:pt x="393" y="231"/>
                  </a:lnTo>
                  <a:lnTo>
                    <a:pt x="407" y="227"/>
                  </a:lnTo>
                  <a:lnTo>
                    <a:pt x="421" y="226"/>
                  </a:lnTo>
                  <a:lnTo>
                    <a:pt x="435" y="225"/>
                  </a:lnTo>
                  <a:lnTo>
                    <a:pt x="450" y="225"/>
                  </a:lnTo>
                  <a:lnTo>
                    <a:pt x="430" y="207"/>
                  </a:lnTo>
                  <a:lnTo>
                    <a:pt x="410" y="189"/>
                  </a:lnTo>
                  <a:lnTo>
                    <a:pt x="391" y="174"/>
                  </a:lnTo>
                  <a:lnTo>
                    <a:pt x="373" y="160"/>
                  </a:lnTo>
                  <a:lnTo>
                    <a:pt x="341" y="136"/>
                  </a:lnTo>
                  <a:lnTo>
                    <a:pt x="310" y="115"/>
                  </a:lnTo>
                  <a:lnTo>
                    <a:pt x="297" y="104"/>
                  </a:lnTo>
                  <a:lnTo>
                    <a:pt x="284" y="93"/>
                  </a:lnTo>
                  <a:lnTo>
                    <a:pt x="272" y="81"/>
                  </a:lnTo>
                  <a:lnTo>
                    <a:pt x="261" y="69"/>
                  </a:lnTo>
                  <a:lnTo>
                    <a:pt x="250" y="55"/>
                  </a:lnTo>
                  <a:lnTo>
                    <a:pt x="241" y="39"/>
                  </a:lnTo>
                  <a:lnTo>
                    <a:pt x="233" y="21"/>
                  </a:lnTo>
                  <a:lnTo>
                    <a:pt x="225" y="0"/>
                  </a:lnTo>
                  <a:lnTo>
                    <a:pt x="225" y="11"/>
                  </a:lnTo>
                  <a:lnTo>
                    <a:pt x="224" y="22"/>
                  </a:lnTo>
                  <a:lnTo>
                    <a:pt x="222" y="32"/>
                  </a:lnTo>
                  <a:lnTo>
                    <a:pt x="218" y="42"/>
                  </a:lnTo>
                  <a:lnTo>
                    <a:pt x="215" y="52"/>
                  </a:lnTo>
                  <a:lnTo>
                    <a:pt x="211" y="60"/>
                  </a:lnTo>
                  <a:lnTo>
                    <a:pt x="205" y="70"/>
                  </a:lnTo>
                  <a:lnTo>
                    <a:pt x="200" y="79"/>
                  </a:lnTo>
                  <a:lnTo>
                    <a:pt x="188" y="96"/>
                  </a:lnTo>
                  <a:lnTo>
                    <a:pt x="174" y="112"/>
                  </a:lnTo>
                  <a:lnTo>
                    <a:pt x="157" y="127"/>
                  </a:lnTo>
                  <a:lnTo>
                    <a:pt x="140" y="142"/>
                  </a:lnTo>
                  <a:lnTo>
                    <a:pt x="122" y="155"/>
                  </a:lnTo>
                  <a:lnTo>
                    <a:pt x="104" y="167"/>
                  </a:lnTo>
                  <a:lnTo>
                    <a:pt x="85" y="179"/>
                  </a:lnTo>
                  <a:lnTo>
                    <a:pt x="67" y="190"/>
                  </a:lnTo>
                  <a:lnTo>
                    <a:pt x="31" y="210"/>
                  </a:lnTo>
                  <a:lnTo>
                    <a:pt x="0" y="225"/>
                  </a:lnTo>
                  <a:lnTo>
                    <a:pt x="0" y="412"/>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3" name="Freeform 33"/>
            <p:cNvSpPr>
              <a:spLocks/>
            </p:cNvSpPr>
            <p:nvPr/>
          </p:nvSpPr>
          <p:spPr bwMode="auto">
            <a:xfrm>
              <a:off x="6557963" y="3914776"/>
              <a:ext cx="179388" cy="98425"/>
            </a:xfrm>
            <a:custGeom>
              <a:avLst/>
              <a:gdLst/>
              <a:ahLst/>
              <a:cxnLst>
                <a:cxn ang="0">
                  <a:pos x="0" y="373"/>
                </a:cxn>
                <a:cxn ang="0">
                  <a:pos x="187" y="373"/>
                </a:cxn>
                <a:cxn ang="0">
                  <a:pos x="259" y="301"/>
                </a:cxn>
                <a:cxn ang="0">
                  <a:pos x="277" y="301"/>
                </a:cxn>
                <a:cxn ang="0">
                  <a:pos x="293" y="300"/>
                </a:cxn>
                <a:cxn ang="0">
                  <a:pos x="311" y="298"/>
                </a:cxn>
                <a:cxn ang="0">
                  <a:pos x="326" y="296"/>
                </a:cxn>
                <a:cxn ang="0">
                  <a:pos x="343" y="294"/>
                </a:cxn>
                <a:cxn ang="0">
                  <a:pos x="358" y="290"/>
                </a:cxn>
                <a:cxn ang="0">
                  <a:pos x="373" y="286"/>
                </a:cxn>
                <a:cxn ang="0">
                  <a:pos x="388" y="282"/>
                </a:cxn>
                <a:cxn ang="0">
                  <a:pos x="417" y="272"/>
                </a:cxn>
                <a:cxn ang="0">
                  <a:pos x="444" y="259"/>
                </a:cxn>
                <a:cxn ang="0">
                  <a:pos x="470" y="246"/>
                </a:cxn>
                <a:cxn ang="0">
                  <a:pos x="495" y="230"/>
                </a:cxn>
                <a:cxn ang="0">
                  <a:pos x="519" y="214"/>
                </a:cxn>
                <a:cxn ang="0">
                  <a:pos x="542" y="197"/>
                </a:cxn>
                <a:cxn ang="0">
                  <a:pos x="565" y="178"/>
                </a:cxn>
                <a:cxn ang="0">
                  <a:pos x="588" y="158"/>
                </a:cxn>
                <a:cxn ang="0">
                  <a:pos x="630" y="118"/>
                </a:cxn>
                <a:cxn ang="0">
                  <a:pos x="674" y="77"/>
                </a:cxn>
                <a:cxn ang="0">
                  <a:pos x="598" y="0"/>
                </a:cxn>
                <a:cxn ang="0">
                  <a:pos x="449" y="153"/>
                </a:cxn>
                <a:cxn ang="0">
                  <a:pos x="297" y="153"/>
                </a:cxn>
                <a:cxn ang="0">
                  <a:pos x="283" y="167"/>
                </a:cxn>
                <a:cxn ang="0">
                  <a:pos x="266" y="181"/>
                </a:cxn>
                <a:cxn ang="0">
                  <a:pos x="249" y="196"/>
                </a:cxn>
                <a:cxn ang="0">
                  <a:pos x="230" y="209"/>
                </a:cxn>
                <a:cxn ang="0">
                  <a:pos x="190" y="237"/>
                </a:cxn>
                <a:cxn ang="0">
                  <a:pos x="148" y="264"/>
                </a:cxn>
                <a:cxn ang="0">
                  <a:pos x="107" y="292"/>
                </a:cxn>
                <a:cxn ang="0">
                  <a:pos x="67" y="319"/>
                </a:cxn>
                <a:cxn ang="0">
                  <a:pos x="48" y="333"/>
                </a:cxn>
                <a:cxn ang="0">
                  <a:pos x="31" y="346"/>
                </a:cxn>
                <a:cxn ang="0">
                  <a:pos x="14" y="360"/>
                </a:cxn>
                <a:cxn ang="0">
                  <a:pos x="0" y="373"/>
                </a:cxn>
              </a:cxnLst>
              <a:rect l="0" t="0" r="r" b="b"/>
              <a:pathLst>
                <a:path w="674" h="373">
                  <a:moveTo>
                    <a:pt x="0" y="373"/>
                  </a:moveTo>
                  <a:lnTo>
                    <a:pt x="187" y="373"/>
                  </a:lnTo>
                  <a:lnTo>
                    <a:pt x="259" y="301"/>
                  </a:lnTo>
                  <a:lnTo>
                    <a:pt x="277" y="301"/>
                  </a:lnTo>
                  <a:lnTo>
                    <a:pt x="293" y="300"/>
                  </a:lnTo>
                  <a:lnTo>
                    <a:pt x="311" y="298"/>
                  </a:lnTo>
                  <a:lnTo>
                    <a:pt x="326" y="296"/>
                  </a:lnTo>
                  <a:lnTo>
                    <a:pt x="343" y="294"/>
                  </a:lnTo>
                  <a:lnTo>
                    <a:pt x="358" y="290"/>
                  </a:lnTo>
                  <a:lnTo>
                    <a:pt x="373" y="286"/>
                  </a:lnTo>
                  <a:lnTo>
                    <a:pt x="388" y="282"/>
                  </a:lnTo>
                  <a:lnTo>
                    <a:pt x="417" y="272"/>
                  </a:lnTo>
                  <a:lnTo>
                    <a:pt x="444" y="259"/>
                  </a:lnTo>
                  <a:lnTo>
                    <a:pt x="470" y="246"/>
                  </a:lnTo>
                  <a:lnTo>
                    <a:pt x="495" y="230"/>
                  </a:lnTo>
                  <a:lnTo>
                    <a:pt x="519" y="214"/>
                  </a:lnTo>
                  <a:lnTo>
                    <a:pt x="542" y="197"/>
                  </a:lnTo>
                  <a:lnTo>
                    <a:pt x="565" y="178"/>
                  </a:lnTo>
                  <a:lnTo>
                    <a:pt x="588" y="158"/>
                  </a:lnTo>
                  <a:lnTo>
                    <a:pt x="630" y="118"/>
                  </a:lnTo>
                  <a:lnTo>
                    <a:pt x="674" y="77"/>
                  </a:lnTo>
                  <a:lnTo>
                    <a:pt x="598" y="0"/>
                  </a:lnTo>
                  <a:lnTo>
                    <a:pt x="449" y="153"/>
                  </a:lnTo>
                  <a:lnTo>
                    <a:pt x="297" y="153"/>
                  </a:lnTo>
                  <a:lnTo>
                    <a:pt x="283" y="167"/>
                  </a:lnTo>
                  <a:lnTo>
                    <a:pt x="266" y="181"/>
                  </a:lnTo>
                  <a:lnTo>
                    <a:pt x="249" y="196"/>
                  </a:lnTo>
                  <a:lnTo>
                    <a:pt x="230" y="209"/>
                  </a:lnTo>
                  <a:lnTo>
                    <a:pt x="190" y="237"/>
                  </a:lnTo>
                  <a:lnTo>
                    <a:pt x="148" y="264"/>
                  </a:lnTo>
                  <a:lnTo>
                    <a:pt x="107" y="292"/>
                  </a:lnTo>
                  <a:lnTo>
                    <a:pt x="67" y="319"/>
                  </a:lnTo>
                  <a:lnTo>
                    <a:pt x="48" y="333"/>
                  </a:lnTo>
                  <a:lnTo>
                    <a:pt x="31" y="346"/>
                  </a:lnTo>
                  <a:lnTo>
                    <a:pt x="14" y="360"/>
                  </a:lnTo>
                  <a:lnTo>
                    <a:pt x="0" y="373"/>
                  </a:lnTo>
                  <a:close/>
                </a:path>
              </a:pathLst>
            </a:custGeom>
            <a:solidFill>
              <a:srgbClr val="F8C3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4" name="Freeform 34"/>
            <p:cNvSpPr>
              <a:spLocks/>
            </p:cNvSpPr>
            <p:nvPr/>
          </p:nvSpPr>
          <p:spPr bwMode="auto">
            <a:xfrm>
              <a:off x="6557963" y="3914776"/>
              <a:ext cx="179388" cy="98425"/>
            </a:xfrm>
            <a:custGeom>
              <a:avLst/>
              <a:gdLst/>
              <a:ahLst/>
              <a:cxnLst>
                <a:cxn ang="0">
                  <a:pos x="0" y="373"/>
                </a:cxn>
                <a:cxn ang="0">
                  <a:pos x="187" y="373"/>
                </a:cxn>
                <a:cxn ang="0">
                  <a:pos x="259" y="301"/>
                </a:cxn>
                <a:cxn ang="0">
                  <a:pos x="277" y="301"/>
                </a:cxn>
                <a:cxn ang="0">
                  <a:pos x="293" y="300"/>
                </a:cxn>
                <a:cxn ang="0">
                  <a:pos x="311" y="298"/>
                </a:cxn>
                <a:cxn ang="0">
                  <a:pos x="326" y="296"/>
                </a:cxn>
                <a:cxn ang="0">
                  <a:pos x="343" y="294"/>
                </a:cxn>
                <a:cxn ang="0">
                  <a:pos x="358" y="290"/>
                </a:cxn>
                <a:cxn ang="0">
                  <a:pos x="373" y="286"/>
                </a:cxn>
                <a:cxn ang="0">
                  <a:pos x="388" y="282"/>
                </a:cxn>
                <a:cxn ang="0">
                  <a:pos x="417" y="272"/>
                </a:cxn>
                <a:cxn ang="0">
                  <a:pos x="444" y="259"/>
                </a:cxn>
                <a:cxn ang="0">
                  <a:pos x="470" y="246"/>
                </a:cxn>
                <a:cxn ang="0">
                  <a:pos x="495" y="230"/>
                </a:cxn>
                <a:cxn ang="0">
                  <a:pos x="519" y="214"/>
                </a:cxn>
                <a:cxn ang="0">
                  <a:pos x="542" y="197"/>
                </a:cxn>
                <a:cxn ang="0">
                  <a:pos x="565" y="178"/>
                </a:cxn>
                <a:cxn ang="0">
                  <a:pos x="588" y="158"/>
                </a:cxn>
                <a:cxn ang="0">
                  <a:pos x="630" y="118"/>
                </a:cxn>
                <a:cxn ang="0">
                  <a:pos x="674" y="77"/>
                </a:cxn>
                <a:cxn ang="0">
                  <a:pos x="598" y="0"/>
                </a:cxn>
                <a:cxn ang="0">
                  <a:pos x="449" y="153"/>
                </a:cxn>
                <a:cxn ang="0">
                  <a:pos x="297" y="153"/>
                </a:cxn>
                <a:cxn ang="0">
                  <a:pos x="283" y="167"/>
                </a:cxn>
                <a:cxn ang="0">
                  <a:pos x="266" y="181"/>
                </a:cxn>
                <a:cxn ang="0">
                  <a:pos x="249" y="196"/>
                </a:cxn>
                <a:cxn ang="0">
                  <a:pos x="230" y="209"/>
                </a:cxn>
                <a:cxn ang="0">
                  <a:pos x="190" y="237"/>
                </a:cxn>
                <a:cxn ang="0">
                  <a:pos x="148" y="264"/>
                </a:cxn>
                <a:cxn ang="0">
                  <a:pos x="107" y="292"/>
                </a:cxn>
                <a:cxn ang="0">
                  <a:pos x="67" y="319"/>
                </a:cxn>
                <a:cxn ang="0">
                  <a:pos x="48" y="333"/>
                </a:cxn>
                <a:cxn ang="0">
                  <a:pos x="31" y="346"/>
                </a:cxn>
                <a:cxn ang="0">
                  <a:pos x="14" y="360"/>
                </a:cxn>
                <a:cxn ang="0">
                  <a:pos x="0" y="373"/>
                </a:cxn>
              </a:cxnLst>
              <a:rect l="0" t="0" r="r" b="b"/>
              <a:pathLst>
                <a:path w="674" h="373">
                  <a:moveTo>
                    <a:pt x="0" y="373"/>
                  </a:moveTo>
                  <a:lnTo>
                    <a:pt x="187" y="373"/>
                  </a:lnTo>
                  <a:lnTo>
                    <a:pt x="259" y="301"/>
                  </a:lnTo>
                  <a:lnTo>
                    <a:pt x="277" y="301"/>
                  </a:lnTo>
                  <a:lnTo>
                    <a:pt x="293" y="300"/>
                  </a:lnTo>
                  <a:lnTo>
                    <a:pt x="311" y="298"/>
                  </a:lnTo>
                  <a:lnTo>
                    <a:pt x="326" y="296"/>
                  </a:lnTo>
                  <a:lnTo>
                    <a:pt x="343" y="294"/>
                  </a:lnTo>
                  <a:lnTo>
                    <a:pt x="358" y="290"/>
                  </a:lnTo>
                  <a:lnTo>
                    <a:pt x="373" y="286"/>
                  </a:lnTo>
                  <a:lnTo>
                    <a:pt x="388" y="282"/>
                  </a:lnTo>
                  <a:lnTo>
                    <a:pt x="417" y="272"/>
                  </a:lnTo>
                  <a:lnTo>
                    <a:pt x="444" y="259"/>
                  </a:lnTo>
                  <a:lnTo>
                    <a:pt x="470" y="246"/>
                  </a:lnTo>
                  <a:lnTo>
                    <a:pt x="495" y="230"/>
                  </a:lnTo>
                  <a:lnTo>
                    <a:pt x="519" y="214"/>
                  </a:lnTo>
                  <a:lnTo>
                    <a:pt x="542" y="197"/>
                  </a:lnTo>
                  <a:lnTo>
                    <a:pt x="565" y="178"/>
                  </a:lnTo>
                  <a:lnTo>
                    <a:pt x="588" y="158"/>
                  </a:lnTo>
                  <a:lnTo>
                    <a:pt x="630" y="118"/>
                  </a:lnTo>
                  <a:lnTo>
                    <a:pt x="674" y="77"/>
                  </a:lnTo>
                  <a:lnTo>
                    <a:pt x="598" y="0"/>
                  </a:lnTo>
                  <a:lnTo>
                    <a:pt x="449" y="153"/>
                  </a:lnTo>
                  <a:lnTo>
                    <a:pt x="297" y="153"/>
                  </a:lnTo>
                  <a:lnTo>
                    <a:pt x="283" y="167"/>
                  </a:lnTo>
                  <a:lnTo>
                    <a:pt x="266" y="181"/>
                  </a:lnTo>
                  <a:lnTo>
                    <a:pt x="249" y="196"/>
                  </a:lnTo>
                  <a:lnTo>
                    <a:pt x="230" y="209"/>
                  </a:lnTo>
                  <a:lnTo>
                    <a:pt x="190" y="237"/>
                  </a:lnTo>
                  <a:lnTo>
                    <a:pt x="148" y="264"/>
                  </a:lnTo>
                  <a:lnTo>
                    <a:pt x="107" y="292"/>
                  </a:lnTo>
                  <a:lnTo>
                    <a:pt x="67" y="319"/>
                  </a:lnTo>
                  <a:lnTo>
                    <a:pt x="48" y="333"/>
                  </a:lnTo>
                  <a:lnTo>
                    <a:pt x="31" y="346"/>
                  </a:lnTo>
                  <a:lnTo>
                    <a:pt x="14" y="360"/>
                  </a:lnTo>
                  <a:lnTo>
                    <a:pt x="0" y="373"/>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5" name="Freeform 35"/>
            <p:cNvSpPr>
              <a:spLocks/>
            </p:cNvSpPr>
            <p:nvPr/>
          </p:nvSpPr>
          <p:spPr bwMode="auto">
            <a:xfrm>
              <a:off x="5992813" y="3527426"/>
              <a:ext cx="623888" cy="406400"/>
            </a:xfrm>
            <a:custGeom>
              <a:avLst/>
              <a:gdLst/>
              <a:ahLst/>
              <a:cxnLst>
                <a:cxn ang="0">
                  <a:pos x="2011" y="126"/>
                </a:cxn>
                <a:cxn ang="0">
                  <a:pos x="1976" y="189"/>
                </a:cxn>
                <a:cxn ang="0">
                  <a:pos x="1933" y="280"/>
                </a:cxn>
                <a:cxn ang="0">
                  <a:pos x="1880" y="369"/>
                </a:cxn>
                <a:cxn ang="0">
                  <a:pos x="1684" y="378"/>
                </a:cxn>
                <a:cxn ang="0">
                  <a:pos x="1537" y="260"/>
                </a:cxn>
                <a:cxn ang="0">
                  <a:pos x="1604" y="201"/>
                </a:cxn>
                <a:cxn ang="0">
                  <a:pos x="1643" y="148"/>
                </a:cxn>
                <a:cxn ang="0">
                  <a:pos x="1657" y="104"/>
                </a:cxn>
                <a:cxn ang="0">
                  <a:pos x="1517" y="16"/>
                </a:cxn>
                <a:cxn ang="0">
                  <a:pos x="1460" y="39"/>
                </a:cxn>
                <a:cxn ang="0">
                  <a:pos x="1360" y="208"/>
                </a:cxn>
                <a:cxn ang="0">
                  <a:pos x="1304" y="255"/>
                </a:cxn>
                <a:cxn ang="0">
                  <a:pos x="1050" y="187"/>
                </a:cxn>
                <a:cxn ang="0">
                  <a:pos x="1010" y="216"/>
                </a:cxn>
                <a:cxn ang="0">
                  <a:pos x="880" y="366"/>
                </a:cxn>
                <a:cxn ang="0">
                  <a:pos x="821" y="336"/>
                </a:cxn>
                <a:cxn ang="0">
                  <a:pos x="761" y="383"/>
                </a:cxn>
                <a:cxn ang="0">
                  <a:pos x="653" y="482"/>
                </a:cxn>
                <a:cxn ang="0">
                  <a:pos x="583" y="453"/>
                </a:cxn>
                <a:cxn ang="0">
                  <a:pos x="323" y="635"/>
                </a:cxn>
                <a:cxn ang="0">
                  <a:pos x="220" y="605"/>
                </a:cxn>
                <a:cxn ang="0">
                  <a:pos x="173" y="611"/>
                </a:cxn>
                <a:cxn ang="0">
                  <a:pos x="102" y="636"/>
                </a:cxn>
                <a:cxn ang="0">
                  <a:pos x="81" y="692"/>
                </a:cxn>
                <a:cxn ang="0">
                  <a:pos x="110" y="823"/>
                </a:cxn>
                <a:cxn ang="0">
                  <a:pos x="50" y="980"/>
                </a:cxn>
                <a:cxn ang="0">
                  <a:pos x="61" y="1115"/>
                </a:cxn>
                <a:cxn ang="0">
                  <a:pos x="3" y="1303"/>
                </a:cxn>
                <a:cxn ang="0">
                  <a:pos x="146" y="1340"/>
                </a:cxn>
                <a:cxn ang="0">
                  <a:pos x="499" y="1277"/>
                </a:cxn>
                <a:cxn ang="0">
                  <a:pos x="688" y="1209"/>
                </a:cxn>
                <a:cxn ang="0">
                  <a:pos x="810" y="1134"/>
                </a:cxn>
                <a:cxn ang="0">
                  <a:pos x="1010" y="1241"/>
                </a:cxn>
                <a:cxn ang="0">
                  <a:pos x="978" y="1310"/>
                </a:cxn>
                <a:cxn ang="0">
                  <a:pos x="1119" y="1275"/>
                </a:cxn>
                <a:cxn ang="0">
                  <a:pos x="1314" y="1197"/>
                </a:cxn>
                <a:cxn ang="0">
                  <a:pos x="1377" y="1194"/>
                </a:cxn>
                <a:cxn ang="0">
                  <a:pos x="1295" y="1262"/>
                </a:cxn>
                <a:cxn ang="0">
                  <a:pos x="1226" y="1326"/>
                </a:cxn>
                <a:cxn ang="0">
                  <a:pos x="1242" y="1346"/>
                </a:cxn>
                <a:cxn ang="0">
                  <a:pos x="1255" y="1351"/>
                </a:cxn>
                <a:cxn ang="0">
                  <a:pos x="1225" y="1376"/>
                </a:cxn>
                <a:cxn ang="0">
                  <a:pos x="1214" y="1458"/>
                </a:cxn>
                <a:cxn ang="0">
                  <a:pos x="1499" y="1421"/>
                </a:cxn>
                <a:cxn ang="0">
                  <a:pos x="2349" y="748"/>
                </a:cxn>
                <a:cxn ang="0">
                  <a:pos x="2314" y="666"/>
                </a:cxn>
                <a:cxn ang="0">
                  <a:pos x="2245" y="636"/>
                </a:cxn>
                <a:cxn ang="0">
                  <a:pos x="2203" y="474"/>
                </a:cxn>
                <a:cxn ang="0">
                  <a:pos x="2138" y="450"/>
                </a:cxn>
                <a:cxn ang="0">
                  <a:pos x="2144" y="407"/>
                </a:cxn>
                <a:cxn ang="0">
                  <a:pos x="2169" y="343"/>
                </a:cxn>
                <a:cxn ang="0">
                  <a:pos x="2142" y="255"/>
                </a:cxn>
                <a:cxn ang="0">
                  <a:pos x="2073" y="226"/>
                </a:cxn>
                <a:cxn ang="0">
                  <a:pos x="2064" y="174"/>
                </a:cxn>
                <a:cxn ang="0">
                  <a:pos x="2075" y="88"/>
                </a:cxn>
              </a:cxnLst>
              <a:rect l="0" t="0" r="r" b="b"/>
              <a:pathLst>
                <a:path w="2356" h="1535">
                  <a:moveTo>
                    <a:pt x="2059" y="39"/>
                  </a:moveTo>
                  <a:lnTo>
                    <a:pt x="2052" y="58"/>
                  </a:lnTo>
                  <a:lnTo>
                    <a:pt x="2045" y="76"/>
                  </a:lnTo>
                  <a:lnTo>
                    <a:pt x="2036" y="90"/>
                  </a:lnTo>
                  <a:lnTo>
                    <a:pt x="2027" y="104"/>
                  </a:lnTo>
                  <a:lnTo>
                    <a:pt x="2011" y="126"/>
                  </a:lnTo>
                  <a:lnTo>
                    <a:pt x="1996" y="144"/>
                  </a:lnTo>
                  <a:lnTo>
                    <a:pt x="1989" y="153"/>
                  </a:lnTo>
                  <a:lnTo>
                    <a:pt x="1984" y="162"/>
                  </a:lnTo>
                  <a:lnTo>
                    <a:pt x="1979" y="171"/>
                  </a:lnTo>
                  <a:lnTo>
                    <a:pt x="1977" y="179"/>
                  </a:lnTo>
                  <a:lnTo>
                    <a:pt x="1976" y="189"/>
                  </a:lnTo>
                  <a:lnTo>
                    <a:pt x="1977" y="200"/>
                  </a:lnTo>
                  <a:lnTo>
                    <a:pt x="1980" y="212"/>
                  </a:lnTo>
                  <a:lnTo>
                    <a:pt x="1987" y="225"/>
                  </a:lnTo>
                  <a:lnTo>
                    <a:pt x="1970" y="240"/>
                  </a:lnTo>
                  <a:lnTo>
                    <a:pt x="1952" y="258"/>
                  </a:lnTo>
                  <a:lnTo>
                    <a:pt x="1933" y="280"/>
                  </a:lnTo>
                  <a:lnTo>
                    <a:pt x="1915" y="303"/>
                  </a:lnTo>
                  <a:lnTo>
                    <a:pt x="1906" y="316"/>
                  </a:lnTo>
                  <a:lnTo>
                    <a:pt x="1898" y="329"/>
                  </a:lnTo>
                  <a:lnTo>
                    <a:pt x="1891" y="342"/>
                  </a:lnTo>
                  <a:lnTo>
                    <a:pt x="1884" y="355"/>
                  </a:lnTo>
                  <a:lnTo>
                    <a:pt x="1880" y="369"/>
                  </a:lnTo>
                  <a:lnTo>
                    <a:pt x="1876" y="383"/>
                  </a:lnTo>
                  <a:lnTo>
                    <a:pt x="1873" y="398"/>
                  </a:lnTo>
                  <a:lnTo>
                    <a:pt x="1872" y="412"/>
                  </a:lnTo>
                  <a:lnTo>
                    <a:pt x="1724" y="412"/>
                  </a:lnTo>
                  <a:lnTo>
                    <a:pt x="1707" y="396"/>
                  </a:lnTo>
                  <a:lnTo>
                    <a:pt x="1684" y="378"/>
                  </a:lnTo>
                  <a:lnTo>
                    <a:pt x="1657" y="357"/>
                  </a:lnTo>
                  <a:lnTo>
                    <a:pt x="1629" y="335"/>
                  </a:lnTo>
                  <a:lnTo>
                    <a:pt x="1601" y="315"/>
                  </a:lnTo>
                  <a:lnTo>
                    <a:pt x="1576" y="294"/>
                  </a:lnTo>
                  <a:lnTo>
                    <a:pt x="1554" y="275"/>
                  </a:lnTo>
                  <a:lnTo>
                    <a:pt x="1537" y="260"/>
                  </a:lnTo>
                  <a:lnTo>
                    <a:pt x="1613" y="260"/>
                  </a:lnTo>
                  <a:lnTo>
                    <a:pt x="1606" y="247"/>
                  </a:lnTo>
                  <a:lnTo>
                    <a:pt x="1603" y="234"/>
                  </a:lnTo>
                  <a:lnTo>
                    <a:pt x="1601" y="222"/>
                  </a:lnTo>
                  <a:lnTo>
                    <a:pt x="1602" y="211"/>
                  </a:lnTo>
                  <a:lnTo>
                    <a:pt x="1604" y="201"/>
                  </a:lnTo>
                  <a:lnTo>
                    <a:pt x="1607" y="191"/>
                  </a:lnTo>
                  <a:lnTo>
                    <a:pt x="1613" y="182"/>
                  </a:lnTo>
                  <a:lnTo>
                    <a:pt x="1619" y="173"/>
                  </a:lnTo>
                  <a:lnTo>
                    <a:pt x="1627" y="164"/>
                  </a:lnTo>
                  <a:lnTo>
                    <a:pt x="1635" y="155"/>
                  </a:lnTo>
                  <a:lnTo>
                    <a:pt x="1643" y="148"/>
                  </a:lnTo>
                  <a:lnTo>
                    <a:pt x="1652" y="140"/>
                  </a:lnTo>
                  <a:lnTo>
                    <a:pt x="1669" y="126"/>
                  </a:lnTo>
                  <a:lnTo>
                    <a:pt x="1686" y="111"/>
                  </a:lnTo>
                  <a:lnTo>
                    <a:pt x="1678" y="111"/>
                  </a:lnTo>
                  <a:lnTo>
                    <a:pt x="1668" y="108"/>
                  </a:lnTo>
                  <a:lnTo>
                    <a:pt x="1657" y="104"/>
                  </a:lnTo>
                  <a:lnTo>
                    <a:pt x="1645" y="100"/>
                  </a:lnTo>
                  <a:lnTo>
                    <a:pt x="1620" y="87"/>
                  </a:lnTo>
                  <a:lnTo>
                    <a:pt x="1592" y="70"/>
                  </a:lnTo>
                  <a:lnTo>
                    <a:pt x="1565" y="53"/>
                  </a:lnTo>
                  <a:lnTo>
                    <a:pt x="1539" y="34"/>
                  </a:lnTo>
                  <a:lnTo>
                    <a:pt x="1517" y="16"/>
                  </a:lnTo>
                  <a:lnTo>
                    <a:pt x="1499" y="0"/>
                  </a:lnTo>
                  <a:lnTo>
                    <a:pt x="1492" y="5"/>
                  </a:lnTo>
                  <a:lnTo>
                    <a:pt x="1485" y="10"/>
                  </a:lnTo>
                  <a:lnTo>
                    <a:pt x="1479" y="16"/>
                  </a:lnTo>
                  <a:lnTo>
                    <a:pt x="1472" y="22"/>
                  </a:lnTo>
                  <a:lnTo>
                    <a:pt x="1460" y="39"/>
                  </a:lnTo>
                  <a:lnTo>
                    <a:pt x="1447" y="57"/>
                  </a:lnTo>
                  <a:lnTo>
                    <a:pt x="1424" y="100"/>
                  </a:lnTo>
                  <a:lnTo>
                    <a:pt x="1400" y="144"/>
                  </a:lnTo>
                  <a:lnTo>
                    <a:pt x="1387" y="166"/>
                  </a:lnTo>
                  <a:lnTo>
                    <a:pt x="1374" y="188"/>
                  </a:lnTo>
                  <a:lnTo>
                    <a:pt x="1360" y="208"/>
                  </a:lnTo>
                  <a:lnTo>
                    <a:pt x="1346" y="224"/>
                  </a:lnTo>
                  <a:lnTo>
                    <a:pt x="1338" y="232"/>
                  </a:lnTo>
                  <a:lnTo>
                    <a:pt x="1330" y="239"/>
                  </a:lnTo>
                  <a:lnTo>
                    <a:pt x="1322" y="245"/>
                  </a:lnTo>
                  <a:lnTo>
                    <a:pt x="1313" y="250"/>
                  </a:lnTo>
                  <a:lnTo>
                    <a:pt x="1304" y="255"/>
                  </a:lnTo>
                  <a:lnTo>
                    <a:pt x="1294" y="257"/>
                  </a:lnTo>
                  <a:lnTo>
                    <a:pt x="1285" y="259"/>
                  </a:lnTo>
                  <a:lnTo>
                    <a:pt x="1275" y="260"/>
                  </a:lnTo>
                  <a:lnTo>
                    <a:pt x="1198" y="260"/>
                  </a:lnTo>
                  <a:lnTo>
                    <a:pt x="1126" y="187"/>
                  </a:lnTo>
                  <a:lnTo>
                    <a:pt x="1050" y="187"/>
                  </a:lnTo>
                  <a:lnTo>
                    <a:pt x="1046" y="188"/>
                  </a:lnTo>
                  <a:lnTo>
                    <a:pt x="1042" y="189"/>
                  </a:lnTo>
                  <a:lnTo>
                    <a:pt x="1037" y="191"/>
                  </a:lnTo>
                  <a:lnTo>
                    <a:pt x="1033" y="196"/>
                  </a:lnTo>
                  <a:lnTo>
                    <a:pt x="1022" y="204"/>
                  </a:lnTo>
                  <a:lnTo>
                    <a:pt x="1010" y="216"/>
                  </a:lnTo>
                  <a:lnTo>
                    <a:pt x="984" y="246"/>
                  </a:lnTo>
                  <a:lnTo>
                    <a:pt x="955" y="281"/>
                  </a:lnTo>
                  <a:lnTo>
                    <a:pt x="928" y="315"/>
                  </a:lnTo>
                  <a:lnTo>
                    <a:pt x="902" y="345"/>
                  </a:lnTo>
                  <a:lnTo>
                    <a:pt x="890" y="356"/>
                  </a:lnTo>
                  <a:lnTo>
                    <a:pt x="880" y="366"/>
                  </a:lnTo>
                  <a:lnTo>
                    <a:pt x="876" y="369"/>
                  </a:lnTo>
                  <a:lnTo>
                    <a:pt x="871" y="371"/>
                  </a:lnTo>
                  <a:lnTo>
                    <a:pt x="867" y="374"/>
                  </a:lnTo>
                  <a:lnTo>
                    <a:pt x="864" y="374"/>
                  </a:lnTo>
                  <a:lnTo>
                    <a:pt x="825" y="335"/>
                  </a:lnTo>
                  <a:lnTo>
                    <a:pt x="821" y="336"/>
                  </a:lnTo>
                  <a:lnTo>
                    <a:pt x="818" y="338"/>
                  </a:lnTo>
                  <a:lnTo>
                    <a:pt x="812" y="340"/>
                  </a:lnTo>
                  <a:lnTo>
                    <a:pt x="808" y="342"/>
                  </a:lnTo>
                  <a:lnTo>
                    <a:pt x="797" y="350"/>
                  </a:lnTo>
                  <a:lnTo>
                    <a:pt x="785" y="359"/>
                  </a:lnTo>
                  <a:lnTo>
                    <a:pt x="761" y="383"/>
                  </a:lnTo>
                  <a:lnTo>
                    <a:pt x="735" y="411"/>
                  </a:lnTo>
                  <a:lnTo>
                    <a:pt x="691" y="461"/>
                  </a:lnTo>
                  <a:lnTo>
                    <a:pt x="674" y="485"/>
                  </a:lnTo>
                  <a:lnTo>
                    <a:pt x="667" y="484"/>
                  </a:lnTo>
                  <a:lnTo>
                    <a:pt x="660" y="483"/>
                  </a:lnTo>
                  <a:lnTo>
                    <a:pt x="653" y="482"/>
                  </a:lnTo>
                  <a:lnTo>
                    <a:pt x="647" y="479"/>
                  </a:lnTo>
                  <a:lnTo>
                    <a:pt x="632" y="474"/>
                  </a:lnTo>
                  <a:lnTo>
                    <a:pt x="618" y="467"/>
                  </a:lnTo>
                  <a:lnTo>
                    <a:pt x="604" y="461"/>
                  </a:lnTo>
                  <a:lnTo>
                    <a:pt x="590" y="455"/>
                  </a:lnTo>
                  <a:lnTo>
                    <a:pt x="583" y="453"/>
                  </a:lnTo>
                  <a:lnTo>
                    <a:pt x="576" y="451"/>
                  </a:lnTo>
                  <a:lnTo>
                    <a:pt x="569" y="450"/>
                  </a:lnTo>
                  <a:lnTo>
                    <a:pt x="563" y="450"/>
                  </a:lnTo>
                  <a:lnTo>
                    <a:pt x="338" y="636"/>
                  </a:lnTo>
                  <a:lnTo>
                    <a:pt x="330" y="636"/>
                  </a:lnTo>
                  <a:lnTo>
                    <a:pt x="323" y="635"/>
                  </a:lnTo>
                  <a:lnTo>
                    <a:pt x="313" y="633"/>
                  </a:lnTo>
                  <a:lnTo>
                    <a:pt x="304" y="631"/>
                  </a:lnTo>
                  <a:lnTo>
                    <a:pt x="283" y="624"/>
                  </a:lnTo>
                  <a:lnTo>
                    <a:pt x="263" y="618"/>
                  </a:lnTo>
                  <a:lnTo>
                    <a:pt x="241" y="610"/>
                  </a:lnTo>
                  <a:lnTo>
                    <a:pt x="220" y="605"/>
                  </a:lnTo>
                  <a:lnTo>
                    <a:pt x="211" y="602"/>
                  </a:lnTo>
                  <a:lnTo>
                    <a:pt x="202" y="600"/>
                  </a:lnTo>
                  <a:lnTo>
                    <a:pt x="194" y="599"/>
                  </a:lnTo>
                  <a:lnTo>
                    <a:pt x="186" y="598"/>
                  </a:lnTo>
                  <a:lnTo>
                    <a:pt x="180" y="605"/>
                  </a:lnTo>
                  <a:lnTo>
                    <a:pt x="173" y="611"/>
                  </a:lnTo>
                  <a:lnTo>
                    <a:pt x="166" y="616"/>
                  </a:lnTo>
                  <a:lnTo>
                    <a:pt x="159" y="620"/>
                  </a:lnTo>
                  <a:lnTo>
                    <a:pt x="145" y="628"/>
                  </a:lnTo>
                  <a:lnTo>
                    <a:pt x="131" y="632"/>
                  </a:lnTo>
                  <a:lnTo>
                    <a:pt x="117" y="634"/>
                  </a:lnTo>
                  <a:lnTo>
                    <a:pt x="102" y="636"/>
                  </a:lnTo>
                  <a:lnTo>
                    <a:pt x="89" y="636"/>
                  </a:lnTo>
                  <a:lnTo>
                    <a:pt x="75" y="636"/>
                  </a:lnTo>
                  <a:lnTo>
                    <a:pt x="76" y="651"/>
                  </a:lnTo>
                  <a:lnTo>
                    <a:pt x="77" y="665"/>
                  </a:lnTo>
                  <a:lnTo>
                    <a:pt x="78" y="679"/>
                  </a:lnTo>
                  <a:lnTo>
                    <a:pt x="81" y="692"/>
                  </a:lnTo>
                  <a:lnTo>
                    <a:pt x="86" y="719"/>
                  </a:lnTo>
                  <a:lnTo>
                    <a:pt x="93" y="744"/>
                  </a:lnTo>
                  <a:lnTo>
                    <a:pt x="99" y="767"/>
                  </a:lnTo>
                  <a:lnTo>
                    <a:pt x="105" y="789"/>
                  </a:lnTo>
                  <a:lnTo>
                    <a:pt x="109" y="808"/>
                  </a:lnTo>
                  <a:lnTo>
                    <a:pt x="110" y="823"/>
                  </a:lnTo>
                  <a:lnTo>
                    <a:pt x="38" y="899"/>
                  </a:lnTo>
                  <a:lnTo>
                    <a:pt x="38" y="912"/>
                  </a:lnTo>
                  <a:lnTo>
                    <a:pt x="39" y="927"/>
                  </a:lnTo>
                  <a:lnTo>
                    <a:pt x="41" y="940"/>
                  </a:lnTo>
                  <a:lnTo>
                    <a:pt x="44" y="954"/>
                  </a:lnTo>
                  <a:lnTo>
                    <a:pt x="50" y="980"/>
                  </a:lnTo>
                  <a:lnTo>
                    <a:pt x="57" y="1005"/>
                  </a:lnTo>
                  <a:lnTo>
                    <a:pt x="63" y="1029"/>
                  </a:lnTo>
                  <a:lnTo>
                    <a:pt x="70" y="1051"/>
                  </a:lnTo>
                  <a:lnTo>
                    <a:pt x="74" y="1070"/>
                  </a:lnTo>
                  <a:lnTo>
                    <a:pt x="75" y="1086"/>
                  </a:lnTo>
                  <a:lnTo>
                    <a:pt x="61" y="1115"/>
                  </a:lnTo>
                  <a:lnTo>
                    <a:pt x="48" y="1148"/>
                  </a:lnTo>
                  <a:lnTo>
                    <a:pt x="35" y="1182"/>
                  </a:lnTo>
                  <a:lnTo>
                    <a:pt x="24" y="1217"/>
                  </a:lnTo>
                  <a:lnTo>
                    <a:pt x="14" y="1252"/>
                  </a:lnTo>
                  <a:lnTo>
                    <a:pt x="6" y="1286"/>
                  </a:lnTo>
                  <a:lnTo>
                    <a:pt x="3" y="1303"/>
                  </a:lnTo>
                  <a:lnTo>
                    <a:pt x="1" y="1318"/>
                  </a:lnTo>
                  <a:lnTo>
                    <a:pt x="0" y="1334"/>
                  </a:lnTo>
                  <a:lnTo>
                    <a:pt x="0" y="1349"/>
                  </a:lnTo>
                  <a:lnTo>
                    <a:pt x="45" y="1348"/>
                  </a:lnTo>
                  <a:lnTo>
                    <a:pt x="94" y="1344"/>
                  </a:lnTo>
                  <a:lnTo>
                    <a:pt x="146" y="1340"/>
                  </a:lnTo>
                  <a:lnTo>
                    <a:pt x="202" y="1335"/>
                  </a:lnTo>
                  <a:lnTo>
                    <a:pt x="261" y="1326"/>
                  </a:lnTo>
                  <a:lnTo>
                    <a:pt x="319" y="1316"/>
                  </a:lnTo>
                  <a:lnTo>
                    <a:pt x="379" y="1305"/>
                  </a:lnTo>
                  <a:lnTo>
                    <a:pt x="439" y="1291"/>
                  </a:lnTo>
                  <a:lnTo>
                    <a:pt x="499" y="1277"/>
                  </a:lnTo>
                  <a:lnTo>
                    <a:pt x="556" y="1259"/>
                  </a:lnTo>
                  <a:lnTo>
                    <a:pt x="584" y="1251"/>
                  </a:lnTo>
                  <a:lnTo>
                    <a:pt x="612" y="1241"/>
                  </a:lnTo>
                  <a:lnTo>
                    <a:pt x="638" y="1231"/>
                  </a:lnTo>
                  <a:lnTo>
                    <a:pt x="664" y="1220"/>
                  </a:lnTo>
                  <a:lnTo>
                    <a:pt x="688" y="1209"/>
                  </a:lnTo>
                  <a:lnTo>
                    <a:pt x="712" y="1198"/>
                  </a:lnTo>
                  <a:lnTo>
                    <a:pt x="734" y="1186"/>
                  </a:lnTo>
                  <a:lnTo>
                    <a:pt x="756" y="1174"/>
                  </a:lnTo>
                  <a:lnTo>
                    <a:pt x="775" y="1161"/>
                  </a:lnTo>
                  <a:lnTo>
                    <a:pt x="794" y="1148"/>
                  </a:lnTo>
                  <a:lnTo>
                    <a:pt x="810" y="1134"/>
                  </a:lnTo>
                  <a:lnTo>
                    <a:pt x="825" y="1121"/>
                  </a:lnTo>
                  <a:lnTo>
                    <a:pt x="974" y="1121"/>
                  </a:lnTo>
                  <a:lnTo>
                    <a:pt x="1050" y="1196"/>
                  </a:lnTo>
                  <a:lnTo>
                    <a:pt x="1036" y="1210"/>
                  </a:lnTo>
                  <a:lnTo>
                    <a:pt x="1022" y="1226"/>
                  </a:lnTo>
                  <a:lnTo>
                    <a:pt x="1010" y="1241"/>
                  </a:lnTo>
                  <a:lnTo>
                    <a:pt x="998" y="1258"/>
                  </a:lnTo>
                  <a:lnTo>
                    <a:pt x="992" y="1267"/>
                  </a:lnTo>
                  <a:lnTo>
                    <a:pt x="988" y="1277"/>
                  </a:lnTo>
                  <a:lnTo>
                    <a:pt x="984" y="1288"/>
                  </a:lnTo>
                  <a:lnTo>
                    <a:pt x="980" y="1298"/>
                  </a:lnTo>
                  <a:lnTo>
                    <a:pt x="978" y="1310"/>
                  </a:lnTo>
                  <a:lnTo>
                    <a:pt x="976" y="1322"/>
                  </a:lnTo>
                  <a:lnTo>
                    <a:pt x="975" y="1335"/>
                  </a:lnTo>
                  <a:lnTo>
                    <a:pt x="974" y="1349"/>
                  </a:lnTo>
                  <a:lnTo>
                    <a:pt x="1011" y="1329"/>
                  </a:lnTo>
                  <a:lnTo>
                    <a:pt x="1060" y="1304"/>
                  </a:lnTo>
                  <a:lnTo>
                    <a:pt x="1119" y="1275"/>
                  </a:lnTo>
                  <a:lnTo>
                    <a:pt x="1181" y="1245"/>
                  </a:lnTo>
                  <a:lnTo>
                    <a:pt x="1213" y="1232"/>
                  </a:lnTo>
                  <a:lnTo>
                    <a:pt x="1243" y="1219"/>
                  </a:lnTo>
                  <a:lnTo>
                    <a:pt x="1273" y="1209"/>
                  </a:lnTo>
                  <a:lnTo>
                    <a:pt x="1301" y="1200"/>
                  </a:lnTo>
                  <a:lnTo>
                    <a:pt x="1314" y="1197"/>
                  </a:lnTo>
                  <a:lnTo>
                    <a:pt x="1327" y="1194"/>
                  </a:lnTo>
                  <a:lnTo>
                    <a:pt x="1339" y="1193"/>
                  </a:lnTo>
                  <a:lnTo>
                    <a:pt x="1350" y="1192"/>
                  </a:lnTo>
                  <a:lnTo>
                    <a:pt x="1360" y="1192"/>
                  </a:lnTo>
                  <a:lnTo>
                    <a:pt x="1370" y="1192"/>
                  </a:lnTo>
                  <a:lnTo>
                    <a:pt x="1377" y="1194"/>
                  </a:lnTo>
                  <a:lnTo>
                    <a:pt x="1385" y="1196"/>
                  </a:lnTo>
                  <a:lnTo>
                    <a:pt x="1376" y="1205"/>
                  </a:lnTo>
                  <a:lnTo>
                    <a:pt x="1364" y="1214"/>
                  </a:lnTo>
                  <a:lnTo>
                    <a:pt x="1349" y="1224"/>
                  </a:lnTo>
                  <a:lnTo>
                    <a:pt x="1332" y="1236"/>
                  </a:lnTo>
                  <a:lnTo>
                    <a:pt x="1295" y="1262"/>
                  </a:lnTo>
                  <a:lnTo>
                    <a:pt x="1262" y="1287"/>
                  </a:lnTo>
                  <a:lnTo>
                    <a:pt x="1246" y="1299"/>
                  </a:lnTo>
                  <a:lnTo>
                    <a:pt x="1235" y="1311"/>
                  </a:lnTo>
                  <a:lnTo>
                    <a:pt x="1231" y="1316"/>
                  </a:lnTo>
                  <a:lnTo>
                    <a:pt x="1228" y="1320"/>
                  </a:lnTo>
                  <a:lnTo>
                    <a:pt x="1226" y="1326"/>
                  </a:lnTo>
                  <a:lnTo>
                    <a:pt x="1225" y="1330"/>
                  </a:lnTo>
                  <a:lnTo>
                    <a:pt x="1225" y="1335"/>
                  </a:lnTo>
                  <a:lnTo>
                    <a:pt x="1227" y="1338"/>
                  </a:lnTo>
                  <a:lnTo>
                    <a:pt x="1230" y="1341"/>
                  </a:lnTo>
                  <a:lnTo>
                    <a:pt x="1235" y="1343"/>
                  </a:lnTo>
                  <a:lnTo>
                    <a:pt x="1242" y="1346"/>
                  </a:lnTo>
                  <a:lnTo>
                    <a:pt x="1251" y="1348"/>
                  </a:lnTo>
                  <a:lnTo>
                    <a:pt x="1262" y="1348"/>
                  </a:lnTo>
                  <a:lnTo>
                    <a:pt x="1275" y="1349"/>
                  </a:lnTo>
                  <a:lnTo>
                    <a:pt x="1268" y="1349"/>
                  </a:lnTo>
                  <a:lnTo>
                    <a:pt x="1262" y="1350"/>
                  </a:lnTo>
                  <a:lnTo>
                    <a:pt x="1255" y="1351"/>
                  </a:lnTo>
                  <a:lnTo>
                    <a:pt x="1250" y="1353"/>
                  </a:lnTo>
                  <a:lnTo>
                    <a:pt x="1244" y="1356"/>
                  </a:lnTo>
                  <a:lnTo>
                    <a:pt x="1240" y="1360"/>
                  </a:lnTo>
                  <a:lnTo>
                    <a:pt x="1235" y="1363"/>
                  </a:lnTo>
                  <a:lnTo>
                    <a:pt x="1231" y="1367"/>
                  </a:lnTo>
                  <a:lnTo>
                    <a:pt x="1225" y="1376"/>
                  </a:lnTo>
                  <a:lnTo>
                    <a:pt x="1219" y="1387"/>
                  </a:lnTo>
                  <a:lnTo>
                    <a:pt x="1215" y="1400"/>
                  </a:lnTo>
                  <a:lnTo>
                    <a:pt x="1213" y="1413"/>
                  </a:lnTo>
                  <a:lnTo>
                    <a:pt x="1211" y="1427"/>
                  </a:lnTo>
                  <a:lnTo>
                    <a:pt x="1211" y="1443"/>
                  </a:lnTo>
                  <a:lnTo>
                    <a:pt x="1214" y="1458"/>
                  </a:lnTo>
                  <a:lnTo>
                    <a:pt x="1216" y="1474"/>
                  </a:lnTo>
                  <a:lnTo>
                    <a:pt x="1219" y="1490"/>
                  </a:lnTo>
                  <a:lnTo>
                    <a:pt x="1225" y="1505"/>
                  </a:lnTo>
                  <a:lnTo>
                    <a:pt x="1230" y="1520"/>
                  </a:lnTo>
                  <a:lnTo>
                    <a:pt x="1237" y="1535"/>
                  </a:lnTo>
                  <a:lnTo>
                    <a:pt x="1499" y="1421"/>
                  </a:lnTo>
                  <a:lnTo>
                    <a:pt x="1613" y="1535"/>
                  </a:lnTo>
                  <a:lnTo>
                    <a:pt x="2356" y="823"/>
                  </a:lnTo>
                  <a:lnTo>
                    <a:pt x="2355" y="803"/>
                  </a:lnTo>
                  <a:lnTo>
                    <a:pt x="2354" y="784"/>
                  </a:lnTo>
                  <a:lnTo>
                    <a:pt x="2352" y="765"/>
                  </a:lnTo>
                  <a:lnTo>
                    <a:pt x="2349" y="748"/>
                  </a:lnTo>
                  <a:lnTo>
                    <a:pt x="2346" y="731"/>
                  </a:lnTo>
                  <a:lnTo>
                    <a:pt x="2341" y="715"/>
                  </a:lnTo>
                  <a:lnTo>
                    <a:pt x="2336" y="701"/>
                  </a:lnTo>
                  <a:lnTo>
                    <a:pt x="2329" y="689"/>
                  </a:lnTo>
                  <a:lnTo>
                    <a:pt x="2322" y="677"/>
                  </a:lnTo>
                  <a:lnTo>
                    <a:pt x="2314" y="666"/>
                  </a:lnTo>
                  <a:lnTo>
                    <a:pt x="2305" y="657"/>
                  </a:lnTo>
                  <a:lnTo>
                    <a:pt x="2294" y="651"/>
                  </a:lnTo>
                  <a:lnTo>
                    <a:pt x="2283" y="644"/>
                  </a:lnTo>
                  <a:lnTo>
                    <a:pt x="2272" y="640"/>
                  </a:lnTo>
                  <a:lnTo>
                    <a:pt x="2259" y="638"/>
                  </a:lnTo>
                  <a:lnTo>
                    <a:pt x="2245" y="636"/>
                  </a:lnTo>
                  <a:lnTo>
                    <a:pt x="2245" y="485"/>
                  </a:lnTo>
                  <a:lnTo>
                    <a:pt x="2239" y="484"/>
                  </a:lnTo>
                  <a:lnTo>
                    <a:pt x="2231" y="483"/>
                  </a:lnTo>
                  <a:lnTo>
                    <a:pt x="2225" y="482"/>
                  </a:lnTo>
                  <a:lnTo>
                    <a:pt x="2217" y="479"/>
                  </a:lnTo>
                  <a:lnTo>
                    <a:pt x="2203" y="474"/>
                  </a:lnTo>
                  <a:lnTo>
                    <a:pt x="2189" y="467"/>
                  </a:lnTo>
                  <a:lnTo>
                    <a:pt x="2174" y="461"/>
                  </a:lnTo>
                  <a:lnTo>
                    <a:pt x="2160" y="455"/>
                  </a:lnTo>
                  <a:lnTo>
                    <a:pt x="2153" y="453"/>
                  </a:lnTo>
                  <a:lnTo>
                    <a:pt x="2146" y="451"/>
                  </a:lnTo>
                  <a:lnTo>
                    <a:pt x="2138" y="450"/>
                  </a:lnTo>
                  <a:lnTo>
                    <a:pt x="2132" y="450"/>
                  </a:lnTo>
                  <a:lnTo>
                    <a:pt x="2132" y="442"/>
                  </a:lnTo>
                  <a:lnTo>
                    <a:pt x="2133" y="436"/>
                  </a:lnTo>
                  <a:lnTo>
                    <a:pt x="2135" y="428"/>
                  </a:lnTo>
                  <a:lnTo>
                    <a:pt x="2137" y="422"/>
                  </a:lnTo>
                  <a:lnTo>
                    <a:pt x="2144" y="407"/>
                  </a:lnTo>
                  <a:lnTo>
                    <a:pt x="2150" y="393"/>
                  </a:lnTo>
                  <a:lnTo>
                    <a:pt x="2157" y="379"/>
                  </a:lnTo>
                  <a:lnTo>
                    <a:pt x="2163" y="365"/>
                  </a:lnTo>
                  <a:lnTo>
                    <a:pt x="2166" y="357"/>
                  </a:lnTo>
                  <a:lnTo>
                    <a:pt x="2168" y="350"/>
                  </a:lnTo>
                  <a:lnTo>
                    <a:pt x="2169" y="343"/>
                  </a:lnTo>
                  <a:lnTo>
                    <a:pt x="2169" y="335"/>
                  </a:lnTo>
                  <a:lnTo>
                    <a:pt x="2169" y="260"/>
                  </a:lnTo>
                  <a:lnTo>
                    <a:pt x="2162" y="259"/>
                  </a:lnTo>
                  <a:lnTo>
                    <a:pt x="2156" y="258"/>
                  </a:lnTo>
                  <a:lnTo>
                    <a:pt x="2148" y="257"/>
                  </a:lnTo>
                  <a:lnTo>
                    <a:pt x="2142" y="255"/>
                  </a:lnTo>
                  <a:lnTo>
                    <a:pt x="2127" y="249"/>
                  </a:lnTo>
                  <a:lnTo>
                    <a:pt x="2114" y="243"/>
                  </a:lnTo>
                  <a:lnTo>
                    <a:pt x="2100" y="236"/>
                  </a:lnTo>
                  <a:lnTo>
                    <a:pt x="2087" y="231"/>
                  </a:lnTo>
                  <a:lnTo>
                    <a:pt x="2079" y="228"/>
                  </a:lnTo>
                  <a:lnTo>
                    <a:pt x="2073" y="226"/>
                  </a:lnTo>
                  <a:lnTo>
                    <a:pt x="2066" y="225"/>
                  </a:lnTo>
                  <a:lnTo>
                    <a:pt x="2059" y="225"/>
                  </a:lnTo>
                  <a:lnTo>
                    <a:pt x="2059" y="211"/>
                  </a:lnTo>
                  <a:lnTo>
                    <a:pt x="2060" y="198"/>
                  </a:lnTo>
                  <a:lnTo>
                    <a:pt x="2062" y="186"/>
                  </a:lnTo>
                  <a:lnTo>
                    <a:pt x="2064" y="174"/>
                  </a:lnTo>
                  <a:lnTo>
                    <a:pt x="2069" y="152"/>
                  </a:lnTo>
                  <a:lnTo>
                    <a:pt x="2073" y="130"/>
                  </a:lnTo>
                  <a:lnTo>
                    <a:pt x="2075" y="120"/>
                  </a:lnTo>
                  <a:lnTo>
                    <a:pt x="2075" y="110"/>
                  </a:lnTo>
                  <a:lnTo>
                    <a:pt x="2075" y="99"/>
                  </a:lnTo>
                  <a:lnTo>
                    <a:pt x="2075" y="88"/>
                  </a:lnTo>
                  <a:lnTo>
                    <a:pt x="2073" y="76"/>
                  </a:lnTo>
                  <a:lnTo>
                    <a:pt x="2070" y="65"/>
                  </a:lnTo>
                  <a:lnTo>
                    <a:pt x="2065" y="52"/>
                  </a:lnTo>
                  <a:lnTo>
                    <a:pt x="2059" y="39"/>
                  </a:lnTo>
                  <a:close/>
                </a:path>
              </a:pathLst>
            </a:custGeom>
            <a:solidFill>
              <a:srgbClr val="F8C3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6" name="Freeform 36"/>
            <p:cNvSpPr>
              <a:spLocks/>
            </p:cNvSpPr>
            <p:nvPr/>
          </p:nvSpPr>
          <p:spPr bwMode="auto">
            <a:xfrm>
              <a:off x="5992813" y="3527426"/>
              <a:ext cx="623888" cy="406400"/>
            </a:xfrm>
            <a:custGeom>
              <a:avLst/>
              <a:gdLst/>
              <a:ahLst/>
              <a:cxnLst>
                <a:cxn ang="0">
                  <a:pos x="2011" y="126"/>
                </a:cxn>
                <a:cxn ang="0">
                  <a:pos x="1976" y="189"/>
                </a:cxn>
                <a:cxn ang="0">
                  <a:pos x="1933" y="280"/>
                </a:cxn>
                <a:cxn ang="0">
                  <a:pos x="1880" y="369"/>
                </a:cxn>
                <a:cxn ang="0">
                  <a:pos x="1684" y="378"/>
                </a:cxn>
                <a:cxn ang="0">
                  <a:pos x="1537" y="260"/>
                </a:cxn>
                <a:cxn ang="0">
                  <a:pos x="1604" y="201"/>
                </a:cxn>
                <a:cxn ang="0">
                  <a:pos x="1643" y="148"/>
                </a:cxn>
                <a:cxn ang="0">
                  <a:pos x="1657" y="104"/>
                </a:cxn>
                <a:cxn ang="0">
                  <a:pos x="1517" y="16"/>
                </a:cxn>
                <a:cxn ang="0">
                  <a:pos x="1460" y="39"/>
                </a:cxn>
                <a:cxn ang="0">
                  <a:pos x="1360" y="208"/>
                </a:cxn>
                <a:cxn ang="0">
                  <a:pos x="1304" y="255"/>
                </a:cxn>
                <a:cxn ang="0">
                  <a:pos x="1050" y="187"/>
                </a:cxn>
                <a:cxn ang="0">
                  <a:pos x="1010" y="216"/>
                </a:cxn>
                <a:cxn ang="0">
                  <a:pos x="880" y="366"/>
                </a:cxn>
                <a:cxn ang="0">
                  <a:pos x="821" y="336"/>
                </a:cxn>
                <a:cxn ang="0">
                  <a:pos x="761" y="383"/>
                </a:cxn>
                <a:cxn ang="0">
                  <a:pos x="653" y="482"/>
                </a:cxn>
                <a:cxn ang="0">
                  <a:pos x="583" y="453"/>
                </a:cxn>
                <a:cxn ang="0">
                  <a:pos x="323" y="635"/>
                </a:cxn>
                <a:cxn ang="0">
                  <a:pos x="220" y="605"/>
                </a:cxn>
                <a:cxn ang="0">
                  <a:pos x="173" y="611"/>
                </a:cxn>
                <a:cxn ang="0">
                  <a:pos x="102" y="636"/>
                </a:cxn>
                <a:cxn ang="0">
                  <a:pos x="81" y="692"/>
                </a:cxn>
                <a:cxn ang="0">
                  <a:pos x="110" y="823"/>
                </a:cxn>
                <a:cxn ang="0">
                  <a:pos x="50" y="980"/>
                </a:cxn>
                <a:cxn ang="0">
                  <a:pos x="61" y="1115"/>
                </a:cxn>
                <a:cxn ang="0">
                  <a:pos x="3" y="1303"/>
                </a:cxn>
                <a:cxn ang="0">
                  <a:pos x="146" y="1340"/>
                </a:cxn>
                <a:cxn ang="0">
                  <a:pos x="499" y="1277"/>
                </a:cxn>
                <a:cxn ang="0">
                  <a:pos x="688" y="1209"/>
                </a:cxn>
                <a:cxn ang="0">
                  <a:pos x="810" y="1134"/>
                </a:cxn>
                <a:cxn ang="0">
                  <a:pos x="1010" y="1241"/>
                </a:cxn>
                <a:cxn ang="0">
                  <a:pos x="978" y="1310"/>
                </a:cxn>
                <a:cxn ang="0">
                  <a:pos x="1119" y="1275"/>
                </a:cxn>
                <a:cxn ang="0">
                  <a:pos x="1314" y="1197"/>
                </a:cxn>
                <a:cxn ang="0">
                  <a:pos x="1377" y="1194"/>
                </a:cxn>
                <a:cxn ang="0">
                  <a:pos x="1295" y="1262"/>
                </a:cxn>
                <a:cxn ang="0">
                  <a:pos x="1226" y="1326"/>
                </a:cxn>
                <a:cxn ang="0">
                  <a:pos x="1242" y="1346"/>
                </a:cxn>
                <a:cxn ang="0">
                  <a:pos x="1255" y="1351"/>
                </a:cxn>
                <a:cxn ang="0">
                  <a:pos x="1225" y="1376"/>
                </a:cxn>
                <a:cxn ang="0">
                  <a:pos x="1214" y="1458"/>
                </a:cxn>
                <a:cxn ang="0">
                  <a:pos x="1499" y="1421"/>
                </a:cxn>
                <a:cxn ang="0">
                  <a:pos x="2349" y="748"/>
                </a:cxn>
                <a:cxn ang="0">
                  <a:pos x="2314" y="666"/>
                </a:cxn>
                <a:cxn ang="0">
                  <a:pos x="2245" y="636"/>
                </a:cxn>
                <a:cxn ang="0">
                  <a:pos x="2203" y="474"/>
                </a:cxn>
                <a:cxn ang="0">
                  <a:pos x="2138" y="450"/>
                </a:cxn>
                <a:cxn ang="0">
                  <a:pos x="2144" y="407"/>
                </a:cxn>
                <a:cxn ang="0">
                  <a:pos x="2169" y="343"/>
                </a:cxn>
                <a:cxn ang="0">
                  <a:pos x="2142" y="255"/>
                </a:cxn>
                <a:cxn ang="0">
                  <a:pos x="2073" y="226"/>
                </a:cxn>
                <a:cxn ang="0">
                  <a:pos x="2064" y="174"/>
                </a:cxn>
                <a:cxn ang="0">
                  <a:pos x="2075" y="88"/>
                </a:cxn>
              </a:cxnLst>
              <a:rect l="0" t="0" r="r" b="b"/>
              <a:pathLst>
                <a:path w="2356" h="1535">
                  <a:moveTo>
                    <a:pt x="2059" y="39"/>
                  </a:moveTo>
                  <a:lnTo>
                    <a:pt x="2052" y="58"/>
                  </a:lnTo>
                  <a:lnTo>
                    <a:pt x="2045" y="76"/>
                  </a:lnTo>
                  <a:lnTo>
                    <a:pt x="2036" y="90"/>
                  </a:lnTo>
                  <a:lnTo>
                    <a:pt x="2027" y="104"/>
                  </a:lnTo>
                  <a:lnTo>
                    <a:pt x="2011" y="126"/>
                  </a:lnTo>
                  <a:lnTo>
                    <a:pt x="1996" y="144"/>
                  </a:lnTo>
                  <a:lnTo>
                    <a:pt x="1989" y="153"/>
                  </a:lnTo>
                  <a:lnTo>
                    <a:pt x="1984" y="162"/>
                  </a:lnTo>
                  <a:lnTo>
                    <a:pt x="1979" y="171"/>
                  </a:lnTo>
                  <a:lnTo>
                    <a:pt x="1977" y="179"/>
                  </a:lnTo>
                  <a:lnTo>
                    <a:pt x="1976" y="189"/>
                  </a:lnTo>
                  <a:lnTo>
                    <a:pt x="1977" y="200"/>
                  </a:lnTo>
                  <a:lnTo>
                    <a:pt x="1980" y="212"/>
                  </a:lnTo>
                  <a:lnTo>
                    <a:pt x="1987" y="225"/>
                  </a:lnTo>
                  <a:lnTo>
                    <a:pt x="1970" y="240"/>
                  </a:lnTo>
                  <a:lnTo>
                    <a:pt x="1952" y="258"/>
                  </a:lnTo>
                  <a:lnTo>
                    <a:pt x="1933" y="280"/>
                  </a:lnTo>
                  <a:lnTo>
                    <a:pt x="1915" y="303"/>
                  </a:lnTo>
                  <a:lnTo>
                    <a:pt x="1906" y="316"/>
                  </a:lnTo>
                  <a:lnTo>
                    <a:pt x="1898" y="329"/>
                  </a:lnTo>
                  <a:lnTo>
                    <a:pt x="1891" y="342"/>
                  </a:lnTo>
                  <a:lnTo>
                    <a:pt x="1884" y="355"/>
                  </a:lnTo>
                  <a:lnTo>
                    <a:pt x="1880" y="369"/>
                  </a:lnTo>
                  <a:lnTo>
                    <a:pt x="1876" y="383"/>
                  </a:lnTo>
                  <a:lnTo>
                    <a:pt x="1873" y="398"/>
                  </a:lnTo>
                  <a:lnTo>
                    <a:pt x="1872" y="412"/>
                  </a:lnTo>
                  <a:lnTo>
                    <a:pt x="1724" y="412"/>
                  </a:lnTo>
                  <a:lnTo>
                    <a:pt x="1707" y="396"/>
                  </a:lnTo>
                  <a:lnTo>
                    <a:pt x="1684" y="378"/>
                  </a:lnTo>
                  <a:lnTo>
                    <a:pt x="1657" y="357"/>
                  </a:lnTo>
                  <a:lnTo>
                    <a:pt x="1629" y="335"/>
                  </a:lnTo>
                  <a:lnTo>
                    <a:pt x="1601" y="315"/>
                  </a:lnTo>
                  <a:lnTo>
                    <a:pt x="1576" y="294"/>
                  </a:lnTo>
                  <a:lnTo>
                    <a:pt x="1554" y="275"/>
                  </a:lnTo>
                  <a:lnTo>
                    <a:pt x="1537" y="260"/>
                  </a:lnTo>
                  <a:lnTo>
                    <a:pt x="1613" y="260"/>
                  </a:lnTo>
                  <a:lnTo>
                    <a:pt x="1606" y="247"/>
                  </a:lnTo>
                  <a:lnTo>
                    <a:pt x="1603" y="234"/>
                  </a:lnTo>
                  <a:lnTo>
                    <a:pt x="1601" y="222"/>
                  </a:lnTo>
                  <a:lnTo>
                    <a:pt x="1602" y="211"/>
                  </a:lnTo>
                  <a:lnTo>
                    <a:pt x="1604" y="201"/>
                  </a:lnTo>
                  <a:lnTo>
                    <a:pt x="1607" y="191"/>
                  </a:lnTo>
                  <a:lnTo>
                    <a:pt x="1613" y="182"/>
                  </a:lnTo>
                  <a:lnTo>
                    <a:pt x="1619" y="173"/>
                  </a:lnTo>
                  <a:lnTo>
                    <a:pt x="1627" y="164"/>
                  </a:lnTo>
                  <a:lnTo>
                    <a:pt x="1635" y="155"/>
                  </a:lnTo>
                  <a:lnTo>
                    <a:pt x="1643" y="148"/>
                  </a:lnTo>
                  <a:lnTo>
                    <a:pt x="1652" y="140"/>
                  </a:lnTo>
                  <a:lnTo>
                    <a:pt x="1669" y="126"/>
                  </a:lnTo>
                  <a:lnTo>
                    <a:pt x="1686" y="111"/>
                  </a:lnTo>
                  <a:lnTo>
                    <a:pt x="1678" y="111"/>
                  </a:lnTo>
                  <a:lnTo>
                    <a:pt x="1668" y="108"/>
                  </a:lnTo>
                  <a:lnTo>
                    <a:pt x="1657" y="104"/>
                  </a:lnTo>
                  <a:lnTo>
                    <a:pt x="1645" y="100"/>
                  </a:lnTo>
                  <a:lnTo>
                    <a:pt x="1620" y="87"/>
                  </a:lnTo>
                  <a:lnTo>
                    <a:pt x="1592" y="70"/>
                  </a:lnTo>
                  <a:lnTo>
                    <a:pt x="1565" y="53"/>
                  </a:lnTo>
                  <a:lnTo>
                    <a:pt x="1539" y="34"/>
                  </a:lnTo>
                  <a:lnTo>
                    <a:pt x="1517" y="16"/>
                  </a:lnTo>
                  <a:lnTo>
                    <a:pt x="1499" y="0"/>
                  </a:lnTo>
                  <a:lnTo>
                    <a:pt x="1492" y="5"/>
                  </a:lnTo>
                  <a:lnTo>
                    <a:pt x="1485" y="10"/>
                  </a:lnTo>
                  <a:lnTo>
                    <a:pt x="1479" y="16"/>
                  </a:lnTo>
                  <a:lnTo>
                    <a:pt x="1472" y="22"/>
                  </a:lnTo>
                  <a:lnTo>
                    <a:pt x="1460" y="39"/>
                  </a:lnTo>
                  <a:lnTo>
                    <a:pt x="1447" y="57"/>
                  </a:lnTo>
                  <a:lnTo>
                    <a:pt x="1424" y="100"/>
                  </a:lnTo>
                  <a:lnTo>
                    <a:pt x="1400" y="144"/>
                  </a:lnTo>
                  <a:lnTo>
                    <a:pt x="1387" y="166"/>
                  </a:lnTo>
                  <a:lnTo>
                    <a:pt x="1374" y="188"/>
                  </a:lnTo>
                  <a:lnTo>
                    <a:pt x="1360" y="208"/>
                  </a:lnTo>
                  <a:lnTo>
                    <a:pt x="1346" y="224"/>
                  </a:lnTo>
                  <a:lnTo>
                    <a:pt x="1338" y="232"/>
                  </a:lnTo>
                  <a:lnTo>
                    <a:pt x="1330" y="239"/>
                  </a:lnTo>
                  <a:lnTo>
                    <a:pt x="1322" y="245"/>
                  </a:lnTo>
                  <a:lnTo>
                    <a:pt x="1313" y="250"/>
                  </a:lnTo>
                  <a:lnTo>
                    <a:pt x="1304" y="255"/>
                  </a:lnTo>
                  <a:lnTo>
                    <a:pt x="1294" y="257"/>
                  </a:lnTo>
                  <a:lnTo>
                    <a:pt x="1285" y="259"/>
                  </a:lnTo>
                  <a:lnTo>
                    <a:pt x="1275" y="260"/>
                  </a:lnTo>
                  <a:lnTo>
                    <a:pt x="1198" y="260"/>
                  </a:lnTo>
                  <a:lnTo>
                    <a:pt x="1126" y="187"/>
                  </a:lnTo>
                  <a:lnTo>
                    <a:pt x="1050" y="187"/>
                  </a:lnTo>
                  <a:lnTo>
                    <a:pt x="1046" y="188"/>
                  </a:lnTo>
                  <a:lnTo>
                    <a:pt x="1042" y="189"/>
                  </a:lnTo>
                  <a:lnTo>
                    <a:pt x="1037" y="191"/>
                  </a:lnTo>
                  <a:lnTo>
                    <a:pt x="1033" y="196"/>
                  </a:lnTo>
                  <a:lnTo>
                    <a:pt x="1022" y="204"/>
                  </a:lnTo>
                  <a:lnTo>
                    <a:pt x="1010" y="216"/>
                  </a:lnTo>
                  <a:lnTo>
                    <a:pt x="984" y="246"/>
                  </a:lnTo>
                  <a:lnTo>
                    <a:pt x="955" y="281"/>
                  </a:lnTo>
                  <a:lnTo>
                    <a:pt x="928" y="315"/>
                  </a:lnTo>
                  <a:lnTo>
                    <a:pt x="902" y="345"/>
                  </a:lnTo>
                  <a:lnTo>
                    <a:pt x="890" y="356"/>
                  </a:lnTo>
                  <a:lnTo>
                    <a:pt x="880" y="366"/>
                  </a:lnTo>
                  <a:lnTo>
                    <a:pt x="876" y="369"/>
                  </a:lnTo>
                  <a:lnTo>
                    <a:pt x="871" y="371"/>
                  </a:lnTo>
                  <a:lnTo>
                    <a:pt x="867" y="374"/>
                  </a:lnTo>
                  <a:lnTo>
                    <a:pt x="864" y="374"/>
                  </a:lnTo>
                  <a:lnTo>
                    <a:pt x="825" y="335"/>
                  </a:lnTo>
                  <a:lnTo>
                    <a:pt x="821" y="336"/>
                  </a:lnTo>
                  <a:lnTo>
                    <a:pt x="818" y="338"/>
                  </a:lnTo>
                  <a:lnTo>
                    <a:pt x="812" y="340"/>
                  </a:lnTo>
                  <a:lnTo>
                    <a:pt x="808" y="342"/>
                  </a:lnTo>
                  <a:lnTo>
                    <a:pt x="797" y="350"/>
                  </a:lnTo>
                  <a:lnTo>
                    <a:pt x="785" y="359"/>
                  </a:lnTo>
                  <a:lnTo>
                    <a:pt x="761" y="383"/>
                  </a:lnTo>
                  <a:lnTo>
                    <a:pt x="735" y="411"/>
                  </a:lnTo>
                  <a:lnTo>
                    <a:pt x="691" y="461"/>
                  </a:lnTo>
                  <a:lnTo>
                    <a:pt x="674" y="485"/>
                  </a:lnTo>
                  <a:lnTo>
                    <a:pt x="667" y="484"/>
                  </a:lnTo>
                  <a:lnTo>
                    <a:pt x="660" y="483"/>
                  </a:lnTo>
                  <a:lnTo>
                    <a:pt x="653" y="482"/>
                  </a:lnTo>
                  <a:lnTo>
                    <a:pt x="647" y="479"/>
                  </a:lnTo>
                  <a:lnTo>
                    <a:pt x="632" y="474"/>
                  </a:lnTo>
                  <a:lnTo>
                    <a:pt x="618" y="467"/>
                  </a:lnTo>
                  <a:lnTo>
                    <a:pt x="604" y="461"/>
                  </a:lnTo>
                  <a:lnTo>
                    <a:pt x="590" y="455"/>
                  </a:lnTo>
                  <a:lnTo>
                    <a:pt x="583" y="453"/>
                  </a:lnTo>
                  <a:lnTo>
                    <a:pt x="576" y="451"/>
                  </a:lnTo>
                  <a:lnTo>
                    <a:pt x="569" y="450"/>
                  </a:lnTo>
                  <a:lnTo>
                    <a:pt x="563" y="450"/>
                  </a:lnTo>
                  <a:lnTo>
                    <a:pt x="338" y="636"/>
                  </a:lnTo>
                  <a:lnTo>
                    <a:pt x="330" y="636"/>
                  </a:lnTo>
                  <a:lnTo>
                    <a:pt x="323" y="635"/>
                  </a:lnTo>
                  <a:lnTo>
                    <a:pt x="313" y="633"/>
                  </a:lnTo>
                  <a:lnTo>
                    <a:pt x="304" y="631"/>
                  </a:lnTo>
                  <a:lnTo>
                    <a:pt x="283" y="624"/>
                  </a:lnTo>
                  <a:lnTo>
                    <a:pt x="263" y="618"/>
                  </a:lnTo>
                  <a:lnTo>
                    <a:pt x="241" y="610"/>
                  </a:lnTo>
                  <a:lnTo>
                    <a:pt x="220" y="605"/>
                  </a:lnTo>
                  <a:lnTo>
                    <a:pt x="211" y="602"/>
                  </a:lnTo>
                  <a:lnTo>
                    <a:pt x="202" y="600"/>
                  </a:lnTo>
                  <a:lnTo>
                    <a:pt x="194" y="599"/>
                  </a:lnTo>
                  <a:lnTo>
                    <a:pt x="186" y="598"/>
                  </a:lnTo>
                  <a:lnTo>
                    <a:pt x="180" y="605"/>
                  </a:lnTo>
                  <a:lnTo>
                    <a:pt x="173" y="611"/>
                  </a:lnTo>
                  <a:lnTo>
                    <a:pt x="166" y="616"/>
                  </a:lnTo>
                  <a:lnTo>
                    <a:pt x="159" y="620"/>
                  </a:lnTo>
                  <a:lnTo>
                    <a:pt x="145" y="628"/>
                  </a:lnTo>
                  <a:lnTo>
                    <a:pt x="131" y="632"/>
                  </a:lnTo>
                  <a:lnTo>
                    <a:pt x="117" y="634"/>
                  </a:lnTo>
                  <a:lnTo>
                    <a:pt x="102" y="636"/>
                  </a:lnTo>
                  <a:lnTo>
                    <a:pt x="89" y="636"/>
                  </a:lnTo>
                  <a:lnTo>
                    <a:pt x="75" y="636"/>
                  </a:lnTo>
                  <a:lnTo>
                    <a:pt x="76" y="651"/>
                  </a:lnTo>
                  <a:lnTo>
                    <a:pt x="77" y="665"/>
                  </a:lnTo>
                  <a:lnTo>
                    <a:pt x="78" y="679"/>
                  </a:lnTo>
                  <a:lnTo>
                    <a:pt x="81" y="692"/>
                  </a:lnTo>
                  <a:lnTo>
                    <a:pt x="86" y="719"/>
                  </a:lnTo>
                  <a:lnTo>
                    <a:pt x="93" y="744"/>
                  </a:lnTo>
                  <a:lnTo>
                    <a:pt x="99" y="767"/>
                  </a:lnTo>
                  <a:lnTo>
                    <a:pt x="105" y="789"/>
                  </a:lnTo>
                  <a:lnTo>
                    <a:pt x="109" y="808"/>
                  </a:lnTo>
                  <a:lnTo>
                    <a:pt x="110" y="823"/>
                  </a:lnTo>
                  <a:lnTo>
                    <a:pt x="38" y="899"/>
                  </a:lnTo>
                  <a:lnTo>
                    <a:pt x="38" y="912"/>
                  </a:lnTo>
                  <a:lnTo>
                    <a:pt x="39" y="927"/>
                  </a:lnTo>
                  <a:lnTo>
                    <a:pt x="41" y="940"/>
                  </a:lnTo>
                  <a:lnTo>
                    <a:pt x="44" y="954"/>
                  </a:lnTo>
                  <a:lnTo>
                    <a:pt x="50" y="980"/>
                  </a:lnTo>
                  <a:lnTo>
                    <a:pt x="57" y="1005"/>
                  </a:lnTo>
                  <a:lnTo>
                    <a:pt x="63" y="1029"/>
                  </a:lnTo>
                  <a:lnTo>
                    <a:pt x="70" y="1051"/>
                  </a:lnTo>
                  <a:lnTo>
                    <a:pt x="74" y="1070"/>
                  </a:lnTo>
                  <a:lnTo>
                    <a:pt x="75" y="1086"/>
                  </a:lnTo>
                  <a:lnTo>
                    <a:pt x="61" y="1115"/>
                  </a:lnTo>
                  <a:lnTo>
                    <a:pt x="48" y="1148"/>
                  </a:lnTo>
                  <a:lnTo>
                    <a:pt x="35" y="1182"/>
                  </a:lnTo>
                  <a:lnTo>
                    <a:pt x="24" y="1217"/>
                  </a:lnTo>
                  <a:lnTo>
                    <a:pt x="14" y="1252"/>
                  </a:lnTo>
                  <a:lnTo>
                    <a:pt x="6" y="1286"/>
                  </a:lnTo>
                  <a:lnTo>
                    <a:pt x="3" y="1303"/>
                  </a:lnTo>
                  <a:lnTo>
                    <a:pt x="1" y="1318"/>
                  </a:lnTo>
                  <a:lnTo>
                    <a:pt x="0" y="1334"/>
                  </a:lnTo>
                  <a:lnTo>
                    <a:pt x="0" y="1349"/>
                  </a:lnTo>
                  <a:lnTo>
                    <a:pt x="45" y="1348"/>
                  </a:lnTo>
                  <a:lnTo>
                    <a:pt x="94" y="1344"/>
                  </a:lnTo>
                  <a:lnTo>
                    <a:pt x="146" y="1340"/>
                  </a:lnTo>
                  <a:lnTo>
                    <a:pt x="202" y="1335"/>
                  </a:lnTo>
                  <a:lnTo>
                    <a:pt x="261" y="1326"/>
                  </a:lnTo>
                  <a:lnTo>
                    <a:pt x="319" y="1316"/>
                  </a:lnTo>
                  <a:lnTo>
                    <a:pt x="379" y="1305"/>
                  </a:lnTo>
                  <a:lnTo>
                    <a:pt x="439" y="1291"/>
                  </a:lnTo>
                  <a:lnTo>
                    <a:pt x="499" y="1277"/>
                  </a:lnTo>
                  <a:lnTo>
                    <a:pt x="556" y="1259"/>
                  </a:lnTo>
                  <a:lnTo>
                    <a:pt x="584" y="1251"/>
                  </a:lnTo>
                  <a:lnTo>
                    <a:pt x="612" y="1241"/>
                  </a:lnTo>
                  <a:lnTo>
                    <a:pt x="638" y="1231"/>
                  </a:lnTo>
                  <a:lnTo>
                    <a:pt x="664" y="1220"/>
                  </a:lnTo>
                  <a:lnTo>
                    <a:pt x="688" y="1209"/>
                  </a:lnTo>
                  <a:lnTo>
                    <a:pt x="712" y="1198"/>
                  </a:lnTo>
                  <a:lnTo>
                    <a:pt x="734" y="1186"/>
                  </a:lnTo>
                  <a:lnTo>
                    <a:pt x="756" y="1174"/>
                  </a:lnTo>
                  <a:lnTo>
                    <a:pt x="775" y="1161"/>
                  </a:lnTo>
                  <a:lnTo>
                    <a:pt x="794" y="1148"/>
                  </a:lnTo>
                  <a:lnTo>
                    <a:pt x="810" y="1134"/>
                  </a:lnTo>
                  <a:lnTo>
                    <a:pt x="825" y="1121"/>
                  </a:lnTo>
                  <a:lnTo>
                    <a:pt x="974" y="1121"/>
                  </a:lnTo>
                  <a:lnTo>
                    <a:pt x="1050" y="1196"/>
                  </a:lnTo>
                  <a:lnTo>
                    <a:pt x="1036" y="1210"/>
                  </a:lnTo>
                  <a:lnTo>
                    <a:pt x="1022" y="1226"/>
                  </a:lnTo>
                  <a:lnTo>
                    <a:pt x="1010" y="1241"/>
                  </a:lnTo>
                  <a:lnTo>
                    <a:pt x="998" y="1258"/>
                  </a:lnTo>
                  <a:lnTo>
                    <a:pt x="992" y="1267"/>
                  </a:lnTo>
                  <a:lnTo>
                    <a:pt x="988" y="1277"/>
                  </a:lnTo>
                  <a:lnTo>
                    <a:pt x="984" y="1288"/>
                  </a:lnTo>
                  <a:lnTo>
                    <a:pt x="980" y="1298"/>
                  </a:lnTo>
                  <a:lnTo>
                    <a:pt x="978" y="1310"/>
                  </a:lnTo>
                  <a:lnTo>
                    <a:pt x="976" y="1322"/>
                  </a:lnTo>
                  <a:lnTo>
                    <a:pt x="975" y="1335"/>
                  </a:lnTo>
                  <a:lnTo>
                    <a:pt x="974" y="1349"/>
                  </a:lnTo>
                  <a:lnTo>
                    <a:pt x="1011" y="1329"/>
                  </a:lnTo>
                  <a:lnTo>
                    <a:pt x="1060" y="1304"/>
                  </a:lnTo>
                  <a:lnTo>
                    <a:pt x="1119" y="1275"/>
                  </a:lnTo>
                  <a:lnTo>
                    <a:pt x="1181" y="1245"/>
                  </a:lnTo>
                  <a:lnTo>
                    <a:pt x="1213" y="1232"/>
                  </a:lnTo>
                  <a:lnTo>
                    <a:pt x="1243" y="1219"/>
                  </a:lnTo>
                  <a:lnTo>
                    <a:pt x="1273" y="1209"/>
                  </a:lnTo>
                  <a:lnTo>
                    <a:pt x="1301" y="1200"/>
                  </a:lnTo>
                  <a:lnTo>
                    <a:pt x="1314" y="1197"/>
                  </a:lnTo>
                  <a:lnTo>
                    <a:pt x="1327" y="1194"/>
                  </a:lnTo>
                  <a:lnTo>
                    <a:pt x="1339" y="1193"/>
                  </a:lnTo>
                  <a:lnTo>
                    <a:pt x="1350" y="1192"/>
                  </a:lnTo>
                  <a:lnTo>
                    <a:pt x="1360" y="1192"/>
                  </a:lnTo>
                  <a:lnTo>
                    <a:pt x="1370" y="1192"/>
                  </a:lnTo>
                  <a:lnTo>
                    <a:pt x="1377" y="1194"/>
                  </a:lnTo>
                  <a:lnTo>
                    <a:pt x="1385" y="1196"/>
                  </a:lnTo>
                  <a:lnTo>
                    <a:pt x="1376" y="1205"/>
                  </a:lnTo>
                  <a:lnTo>
                    <a:pt x="1364" y="1214"/>
                  </a:lnTo>
                  <a:lnTo>
                    <a:pt x="1349" y="1224"/>
                  </a:lnTo>
                  <a:lnTo>
                    <a:pt x="1332" y="1236"/>
                  </a:lnTo>
                  <a:lnTo>
                    <a:pt x="1295" y="1262"/>
                  </a:lnTo>
                  <a:lnTo>
                    <a:pt x="1262" y="1287"/>
                  </a:lnTo>
                  <a:lnTo>
                    <a:pt x="1246" y="1299"/>
                  </a:lnTo>
                  <a:lnTo>
                    <a:pt x="1235" y="1311"/>
                  </a:lnTo>
                  <a:lnTo>
                    <a:pt x="1231" y="1316"/>
                  </a:lnTo>
                  <a:lnTo>
                    <a:pt x="1228" y="1320"/>
                  </a:lnTo>
                  <a:lnTo>
                    <a:pt x="1226" y="1326"/>
                  </a:lnTo>
                  <a:lnTo>
                    <a:pt x="1225" y="1330"/>
                  </a:lnTo>
                  <a:lnTo>
                    <a:pt x="1225" y="1335"/>
                  </a:lnTo>
                  <a:lnTo>
                    <a:pt x="1227" y="1338"/>
                  </a:lnTo>
                  <a:lnTo>
                    <a:pt x="1230" y="1341"/>
                  </a:lnTo>
                  <a:lnTo>
                    <a:pt x="1235" y="1343"/>
                  </a:lnTo>
                  <a:lnTo>
                    <a:pt x="1242" y="1346"/>
                  </a:lnTo>
                  <a:lnTo>
                    <a:pt x="1251" y="1348"/>
                  </a:lnTo>
                  <a:lnTo>
                    <a:pt x="1262" y="1348"/>
                  </a:lnTo>
                  <a:lnTo>
                    <a:pt x="1275" y="1349"/>
                  </a:lnTo>
                  <a:lnTo>
                    <a:pt x="1268" y="1349"/>
                  </a:lnTo>
                  <a:lnTo>
                    <a:pt x="1262" y="1350"/>
                  </a:lnTo>
                  <a:lnTo>
                    <a:pt x="1255" y="1351"/>
                  </a:lnTo>
                  <a:lnTo>
                    <a:pt x="1250" y="1353"/>
                  </a:lnTo>
                  <a:lnTo>
                    <a:pt x="1244" y="1356"/>
                  </a:lnTo>
                  <a:lnTo>
                    <a:pt x="1240" y="1360"/>
                  </a:lnTo>
                  <a:lnTo>
                    <a:pt x="1235" y="1363"/>
                  </a:lnTo>
                  <a:lnTo>
                    <a:pt x="1231" y="1367"/>
                  </a:lnTo>
                  <a:lnTo>
                    <a:pt x="1225" y="1376"/>
                  </a:lnTo>
                  <a:lnTo>
                    <a:pt x="1219" y="1387"/>
                  </a:lnTo>
                  <a:lnTo>
                    <a:pt x="1215" y="1400"/>
                  </a:lnTo>
                  <a:lnTo>
                    <a:pt x="1213" y="1413"/>
                  </a:lnTo>
                  <a:lnTo>
                    <a:pt x="1211" y="1427"/>
                  </a:lnTo>
                  <a:lnTo>
                    <a:pt x="1211" y="1443"/>
                  </a:lnTo>
                  <a:lnTo>
                    <a:pt x="1214" y="1458"/>
                  </a:lnTo>
                  <a:lnTo>
                    <a:pt x="1216" y="1474"/>
                  </a:lnTo>
                  <a:lnTo>
                    <a:pt x="1219" y="1490"/>
                  </a:lnTo>
                  <a:lnTo>
                    <a:pt x="1225" y="1505"/>
                  </a:lnTo>
                  <a:lnTo>
                    <a:pt x="1230" y="1520"/>
                  </a:lnTo>
                  <a:lnTo>
                    <a:pt x="1237" y="1535"/>
                  </a:lnTo>
                  <a:lnTo>
                    <a:pt x="1499" y="1421"/>
                  </a:lnTo>
                  <a:lnTo>
                    <a:pt x="1613" y="1535"/>
                  </a:lnTo>
                  <a:lnTo>
                    <a:pt x="2356" y="823"/>
                  </a:lnTo>
                  <a:lnTo>
                    <a:pt x="2355" y="803"/>
                  </a:lnTo>
                  <a:lnTo>
                    <a:pt x="2354" y="784"/>
                  </a:lnTo>
                  <a:lnTo>
                    <a:pt x="2352" y="765"/>
                  </a:lnTo>
                  <a:lnTo>
                    <a:pt x="2349" y="748"/>
                  </a:lnTo>
                  <a:lnTo>
                    <a:pt x="2346" y="731"/>
                  </a:lnTo>
                  <a:lnTo>
                    <a:pt x="2341" y="715"/>
                  </a:lnTo>
                  <a:lnTo>
                    <a:pt x="2336" y="701"/>
                  </a:lnTo>
                  <a:lnTo>
                    <a:pt x="2329" y="689"/>
                  </a:lnTo>
                  <a:lnTo>
                    <a:pt x="2322" y="677"/>
                  </a:lnTo>
                  <a:lnTo>
                    <a:pt x="2314" y="666"/>
                  </a:lnTo>
                  <a:lnTo>
                    <a:pt x="2305" y="657"/>
                  </a:lnTo>
                  <a:lnTo>
                    <a:pt x="2294" y="651"/>
                  </a:lnTo>
                  <a:lnTo>
                    <a:pt x="2283" y="644"/>
                  </a:lnTo>
                  <a:lnTo>
                    <a:pt x="2272" y="640"/>
                  </a:lnTo>
                  <a:lnTo>
                    <a:pt x="2259" y="638"/>
                  </a:lnTo>
                  <a:lnTo>
                    <a:pt x="2245" y="636"/>
                  </a:lnTo>
                  <a:lnTo>
                    <a:pt x="2245" y="485"/>
                  </a:lnTo>
                  <a:lnTo>
                    <a:pt x="2239" y="484"/>
                  </a:lnTo>
                  <a:lnTo>
                    <a:pt x="2231" y="483"/>
                  </a:lnTo>
                  <a:lnTo>
                    <a:pt x="2225" y="482"/>
                  </a:lnTo>
                  <a:lnTo>
                    <a:pt x="2217" y="479"/>
                  </a:lnTo>
                  <a:lnTo>
                    <a:pt x="2203" y="474"/>
                  </a:lnTo>
                  <a:lnTo>
                    <a:pt x="2189" y="467"/>
                  </a:lnTo>
                  <a:lnTo>
                    <a:pt x="2174" y="461"/>
                  </a:lnTo>
                  <a:lnTo>
                    <a:pt x="2160" y="455"/>
                  </a:lnTo>
                  <a:lnTo>
                    <a:pt x="2153" y="453"/>
                  </a:lnTo>
                  <a:lnTo>
                    <a:pt x="2146" y="451"/>
                  </a:lnTo>
                  <a:lnTo>
                    <a:pt x="2138" y="450"/>
                  </a:lnTo>
                  <a:lnTo>
                    <a:pt x="2132" y="450"/>
                  </a:lnTo>
                  <a:lnTo>
                    <a:pt x="2132" y="442"/>
                  </a:lnTo>
                  <a:lnTo>
                    <a:pt x="2133" y="436"/>
                  </a:lnTo>
                  <a:lnTo>
                    <a:pt x="2135" y="428"/>
                  </a:lnTo>
                  <a:lnTo>
                    <a:pt x="2137" y="422"/>
                  </a:lnTo>
                  <a:lnTo>
                    <a:pt x="2144" y="407"/>
                  </a:lnTo>
                  <a:lnTo>
                    <a:pt x="2150" y="393"/>
                  </a:lnTo>
                  <a:lnTo>
                    <a:pt x="2157" y="379"/>
                  </a:lnTo>
                  <a:lnTo>
                    <a:pt x="2163" y="365"/>
                  </a:lnTo>
                  <a:lnTo>
                    <a:pt x="2166" y="357"/>
                  </a:lnTo>
                  <a:lnTo>
                    <a:pt x="2168" y="350"/>
                  </a:lnTo>
                  <a:lnTo>
                    <a:pt x="2169" y="343"/>
                  </a:lnTo>
                  <a:lnTo>
                    <a:pt x="2169" y="335"/>
                  </a:lnTo>
                  <a:lnTo>
                    <a:pt x="2169" y="260"/>
                  </a:lnTo>
                  <a:lnTo>
                    <a:pt x="2162" y="259"/>
                  </a:lnTo>
                  <a:lnTo>
                    <a:pt x="2156" y="258"/>
                  </a:lnTo>
                  <a:lnTo>
                    <a:pt x="2148" y="257"/>
                  </a:lnTo>
                  <a:lnTo>
                    <a:pt x="2142" y="255"/>
                  </a:lnTo>
                  <a:lnTo>
                    <a:pt x="2127" y="249"/>
                  </a:lnTo>
                  <a:lnTo>
                    <a:pt x="2114" y="243"/>
                  </a:lnTo>
                  <a:lnTo>
                    <a:pt x="2100" y="236"/>
                  </a:lnTo>
                  <a:lnTo>
                    <a:pt x="2087" y="231"/>
                  </a:lnTo>
                  <a:lnTo>
                    <a:pt x="2079" y="228"/>
                  </a:lnTo>
                  <a:lnTo>
                    <a:pt x="2073" y="226"/>
                  </a:lnTo>
                  <a:lnTo>
                    <a:pt x="2066" y="225"/>
                  </a:lnTo>
                  <a:lnTo>
                    <a:pt x="2059" y="225"/>
                  </a:lnTo>
                  <a:lnTo>
                    <a:pt x="2059" y="211"/>
                  </a:lnTo>
                  <a:lnTo>
                    <a:pt x="2060" y="198"/>
                  </a:lnTo>
                  <a:lnTo>
                    <a:pt x="2062" y="186"/>
                  </a:lnTo>
                  <a:lnTo>
                    <a:pt x="2064" y="174"/>
                  </a:lnTo>
                  <a:lnTo>
                    <a:pt x="2069" y="152"/>
                  </a:lnTo>
                  <a:lnTo>
                    <a:pt x="2073" y="130"/>
                  </a:lnTo>
                  <a:lnTo>
                    <a:pt x="2075" y="120"/>
                  </a:lnTo>
                  <a:lnTo>
                    <a:pt x="2075" y="110"/>
                  </a:lnTo>
                  <a:lnTo>
                    <a:pt x="2075" y="99"/>
                  </a:lnTo>
                  <a:lnTo>
                    <a:pt x="2075" y="88"/>
                  </a:lnTo>
                  <a:lnTo>
                    <a:pt x="2073" y="76"/>
                  </a:lnTo>
                  <a:lnTo>
                    <a:pt x="2070" y="65"/>
                  </a:lnTo>
                  <a:lnTo>
                    <a:pt x="2065" y="52"/>
                  </a:lnTo>
                  <a:lnTo>
                    <a:pt x="2059" y="39"/>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17" name="Freeform 37"/>
          <p:cNvSpPr>
            <a:spLocks/>
          </p:cNvSpPr>
          <p:nvPr/>
        </p:nvSpPr>
        <p:spPr bwMode="auto">
          <a:xfrm>
            <a:off x="6347267" y="4849066"/>
            <a:ext cx="119593" cy="164092"/>
          </a:xfrm>
          <a:custGeom>
            <a:avLst/>
            <a:gdLst/>
            <a:ahLst/>
            <a:cxnLst>
              <a:cxn ang="0">
                <a:pos x="73" y="709"/>
              </a:cxn>
              <a:cxn ang="0">
                <a:pos x="73" y="560"/>
              </a:cxn>
              <a:cxn ang="0">
                <a:pos x="50" y="545"/>
              </a:cxn>
              <a:cxn ang="0">
                <a:pos x="38" y="531"/>
              </a:cxn>
              <a:cxn ang="0">
                <a:pos x="33" y="516"/>
              </a:cxn>
              <a:cxn ang="0">
                <a:pos x="36" y="498"/>
              </a:cxn>
              <a:cxn ang="0">
                <a:pos x="47" y="480"/>
              </a:cxn>
              <a:cxn ang="0">
                <a:pos x="63" y="460"/>
              </a:cxn>
              <a:cxn ang="0">
                <a:pos x="111" y="411"/>
              </a:cxn>
              <a:cxn ang="0">
                <a:pos x="109" y="397"/>
              </a:cxn>
              <a:cxn ang="0">
                <a:pos x="105" y="383"/>
              </a:cxn>
              <a:cxn ang="0">
                <a:pos x="91" y="354"/>
              </a:cxn>
              <a:cxn ang="0">
                <a:pos x="78" y="326"/>
              </a:cxn>
              <a:cxn ang="0">
                <a:pos x="74" y="312"/>
              </a:cxn>
              <a:cxn ang="0">
                <a:pos x="73" y="298"/>
              </a:cxn>
              <a:cxn ang="0">
                <a:pos x="294" y="221"/>
              </a:cxn>
              <a:cxn ang="0">
                <a:pos x="319" y="194"/>
              </a:cxn>
              <a:cxn ang="0">
                <a:pos x="339" y="167"/>
              </a:cxn>
              <a:cxn ang="0">
                <a:pos x="370" y="111"/>
              </a:cxn>
              <a:cxn ang="0">
                <a:pos x="401" y="56"/>
              </a:cxn>
              <a:cxn ang="0">
                <a:pos x="421" y="27"/>
              </a:cxn>
              <a:cxn ang="0">
                <a:pos x="446" y="0"/>
              </a:cxn>
              <a:cxn ang="0">
                <a:pos x="449" y="29"/>
              </a:cxn>
              <a:cxn ang="0">
                <a:pos x="458" y="60"/>
              </a:cxn>
              <a:cxn ang="0">
                <a:pos x="482" y="125"/>
              </a:cxn>
              <a:cxn ang="0">
                <a:pos x="507" y="182"/>
              </a:cxn>
              <a:cxn ang="0">
                <a:pos x="516" y="205"/>
              </a:cxn>
              <a:cxn ang="0">
                <a:pos x="519" y="221"/>
              </a:cxn>
              <a:cxn ang="0">
                <a:pos x="505" y="225"/>
              </a:cxn>
              <a:cxn ang="0">
                <a:pos x="489" y="236"/>
              </a:cxn>
              <a:cxn ang="0">
                <a:pos x="474" y="253"/>
              </a:cxn>
              <a:cxn ang="0">
                <a:pos x="458" y="276"/>
              </a:cxn>
              <a:cxn ang="0">
                <a:pos x="425" y="335"/>
              </a:cxn>
              <a:cxn ang="0">
                <a:pos x="394" y="405"/>
              </a:cxn>
              <a:cxn ang="0">
                <a:pos x="363" y="481"/>
              </a:cxn>
              <a:cxn ang="0">
                <a:pos x="335" y="555"/>
              </a:cxn>
              <a:cxn ang="0">
                <a:pos x="294" y="674"/>
              </a:cxn>
              <a:cxn ang="0">
                <a:pos x="269" y="674"/>
              </a:cxn>
              <a:cxn ang="0">
                <a:pos x="251" y="678"/>
              </a:cxn>
              <a:cxn ang="0">
                <a:pos x="246" y="683"/>
              </a:cxn>
              <a:cxn ang="0">
                <a:pos x="245" y="688"/>
              </a:cxn>
              <a:cxn ang="0">
                <a:pos x="250" y="697"/>
              </a:cxn>
              <a:cxn ang="0">
                <a:pos x="259" y="709"/>
              </a:cxn>
            </a:cxnLst>
            <a:rect l="0" t="0" r="r" b="b"/>
            <a:pathLst>
              <a:path w="519" h="709">
                <a:moveTo>
                  <a:pt x="259" y="709"/>
                </a:moveTo>
                <a:lnTo>
                  <a:pt x="73" y="709"/>
                </a:lnTo>
                <a:lnTo>
                  <a:pt x="0" y="636"/>
                </a:lnTo>
                <a:lnTo>
                  <a:pt x="73" y="560"/>
                </a:lnTo>
                <a:lnTo>
                  <a:pt x="61" y="553"/>
                </a:lnTo>
                <a:lnTo>
                  <a:pt x="50" y="545"/>
                </a:lnTo>
                <a:lnTo>
                  <a:pt x="42" y="539"/>
                </a:lnTo>
                <a:lnTo>
                  <a:pt x="38" y="531"/>
                </a:lnTo>
                <a:lnTo>
                  <a:pt x="35" y="524"/>
                </a:lnTo>
                <a:lnTo>
                  <a:pt x="33" y="516"/>
                </a:lnTo>
                <a:lnTo>
                  <a:pt x="34" y="507"/>
                </a:lnTo>
                <a:lnTo>
                  <a:pt x="36" y="498"/>
                </a:lnTo>
                <a:lnTo>
                  <a:pt x="40" y="490"/>
                </a:lnTo>
                <a:lnTo>
                  <a:pt x="47" y="480"/>
                </a:lnTo>
                <a:lnTo>
                  <a:pt x="53" y="470"/>
                </a:lnTo>
                <a:lnTo>
                  <a:pt x="63" y="460"/>
                </a:lnTo>
                <a:lnTo>
                  <a:pt x="85" y="437"/>
                </a:lnTo>
                <a:lnTo>
                  <a:pt x="111" y="411"/>
                </a:lnTo>
                <a:lnTo>
                  <a:pt x="110" y="405"/>
                </a:lnTo>
                <a:lnTo>
                  <a:pt x="109" y="397"/>
                </a:lnTo>
                <a:lnTo>
                  <a:pt x="108" y="390"/>
                </a:lnTo>
                <a:lnTo>
                  <a:pt x="105" y="383"/>
                </a:lnTo>
                <a:lnTo>
                  <a:pt x="99" y="369"/>
                </a:lnTo>
                <a:lnTo>
                  <a:pt x="91" y="354"/>
                </a:lnTo>
                <a:lnTo>
                  <a:pt x="85" y="340"/>
                </a:lnTo>
                <a:lnTo>
                  <a:pt x="78" y="326"/>
                </a:lnTo>
                <a:lnTo>
                  <a:pt x="76" y="318"/>
                </a:lnTo>
                <a:lnTo>
                  <a:pt x="74" y="312"/>
                </a:lnTo>
                <a:lnTo>
                  <a:pt x="73" y="304"/>
                </a:lnTo>
                <a:lnTo>
                  <a:pt x="73" y="298"/>
                </a:lnTo>
                <a:lnTo>
                  <a:pt x="149" y="221"/>
                </a:lnTo>
                <a:lnTo>
                  <a:pt x="294" y="221"/>
                </a:lnTo>
                <a:lnTo>
                  <a:pt x="307" y="207"/>
                </a:lnTo>
                <a:lnTo>
                  <a:pt x="319" y="194"/>
                </a:lnTo>
                <a:lnTo>
                  <a:pt x="330" y="180"/>
                </a:lnTo>
                <a:lnTo>
                  <a:pt x="339" y="167"/>
                </a:lnTo>
                <a:lnTo>
                  <a:pt x="355" y="138"/>
                </a:lnTo>
                <a:lnTo>
                  <a:pt x="370" y="111"/>
                </a:lnTo>
                <a:lnTo>
                  <a:pt x="385" y="83"/>
                </a:lnTo>
                <a:lnTo>
                  <a:pt x="401" y="56"/>
                </a:lnTo>
                <a:lnTo>
                  <a:pt x="410" y="41"/>
                </a:lnTo>
                <a:lnTo>
                  <a:pt x="421" y="27"/>
                </a:lnTo>
                <a:lnTo>
                  <a:pt x="433" y="14"/>
                </a:lnTo>
                <a:lnTo>
                  <a:pt x="446" y="0"/>
                </a:lnTo>
                <a:lnTo>
                  <a:pt x="447" y="14"/>
                </a:lnTo>
                <a:lnTo>
                  <a:pt x="449" y="29"/>
                </a:lnTo>
                <a:lnTo>
                  <a:pt x="452" y="45"/>
                </a:lnTo>
                <a:lnTo>
                  <a:pt x="458" y="60"/>
                </a:lnTo>
                <a:lnTo>
                  <a:pt x="469" y="93"/>
                </a:lnTo>
                <a:lnTo>
                  <a:pt x="482" y="125"/>
                </a:lnTo>
                <a:lnTo>
                  <a:pt x="496" y="155"/>
                </a:lnTo>
                <a:lnTo>
                  <a:pt x="507" y="182"/>
                </a:lnTo>
                <a:lnTo>
                  <a:pt x="512" y="194"/>
                </a:lnTo>
                <a:lnTo>
                  <a:pt x="516" y="205"/>
                </a:lnTo>
                <a:lnTo>
                  <a:pt x="518" y="214"/>
                </a:lnTo>
                <a:lnTo>
                  <a:pt x="519" y="221"/>
                </a:lnTo>
                <a:lnTo>
                  <a:pt x="511" y="222"/>
                </a:lnTo>
                <a:lnTo>
                  <a:pt x="505" y="225"/>
                </a:lnTo>
                <a:lnTo>
                  <a:pt x="497" y="230"/>
                </a:lnTo>
                <a:lnTo>
                  <a:pt x="489" y="236"/>
                </a:lnTo>
                <a:lnTo>
                  <a:pt x="482" y="244"/>
                </a:lnTo>
                <a:lnTo>
                  <a:pt x="474" y="253"/>
                </a:lnTo>
                <a:lnTo>
                  <a:pt x="467" y="264"/>
                </a:lnTo>
                <a:lnTo>
                  <a:pt x="458" y="276"/>
                </a:lnTo>
                <a:lnTo>
                  <a:pt x="442" y="303"/>
                </a:lnTo>
                <a:lnTo>
                  <a:pt x="425" y="335"/>
                </a:lnTo>
                <a:lnTo>
                  <a:pt x="410" y="369"/>
                </a:lnTo>
                <a:lnTo>
                  <a:pt x="394" y="405"/>
                </a:lnTo>
                <a:lnTo>
                  <a:pt x="377" y="443"/>
                </a:lnTo>
                <a:lnTo>
                  <a:pt x="363" y="481"/>
                </a:lnTo>
                <a:lnTo>
                  <a:pt x="349" y="518"/>
                </a:lnTo>
                <a:lnTo>
                  <a:pt x="335" y="555"/>
                </a:lnTo>
                <a:lnTo>
                  <a:pt x="312" y="622"/>
                </a:lnTo>
                <a:lnTo>
                  <a:pt x="294" y="674"/>
                </a:lnTo>
                <a:lnTo>
                  <a:pt x="281" y="674"/>
                </a:lnTo>
                <a:lnTo>
                  <a:pt x="269" y="674"/>
                </a:lnTo>
                <a:lnTo>
                  <a:pt x="258" y="676"/>
                </a:lnTo>
                <a:lnTo>
                  <a:pt x="251" y="678"/>
                </a:lnTo>
                <a:lnTo>
                  <a:pt x="248" y="681"/>
                </a:lnTo>
                <a:lnTo>
                  <a:pt x="246" y="683"/>
                </a:lnTo>
                <a:lnTo>
                  <a:pt x="245" y="685"/>
                </a:lnTo>
                <a:lnTo>
                  <a:pt x="245" y="688"/>
                </a:lnTo>
                <a:lnTo>
                  <a:pt x="246" y="693"/>
                </a:lnTo>
                <a:lnTo>
                  <a:pt x="250" y="697"/>
                </a:lnTo>
                <a:lnTo>
                  <a:pt x="254" y="702"/>
                </a:lnTo>
                <a:lnTo>
                  <a:pt x="259" y="709"/>
                </a:lnTo>
                <a:close/>
              </a:path>
            </a:pathLst>
          </a:custGeom>
          <a:solidFill>
            <a:srgbClr val="F8C3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 name="Freeform 38"/>
          <p:cNvSpPr>
            <a:spLocks/>
          </p:cNvSpPr>
          <p:nvPr/>
        </p:nvSpPr>
        <p:spPr bwMode="auto">
          <a:xfrm>
            <a:off x="6347267" y="4849066"/>
            <a:ext cx="119593" cy="164092"/>
          </a:xfrm>
          <a:custGeom>
            <a:avLst/>
            <a:gdLst/>
            <a:ahLst/>
            <a:cxnLst>
              <a:cxn ang="0">
                <a:pos x="73" y="709"/>
              </a:cxn>
              <a:cxn ang="0">
                <a:pos x="73" y="560"/>
              </a:cxn>
              <a:cxn ang="0">
                <a:pos x="50" y="545"/>
              </a:cxn>
              <a:cxn ang="0">
                <a:pos x="38" y="531"/>
              </a:cxn>
              <a:cxn ang="0">
                <a:pos x="33" y="516"/>
              </a:cxn>
              <a:cxn ang="0">
                <a:pos x="36" y="498"/>
              </a:cxn>
              <a:cxn ang="0">
                <a:pos x="47" y="480"/>
              </a:cxn>
              <a:cxn ang="0">
                <a:pos x="63" y="460"/>
              </a:cxn>
              <a:cxn ang="0">
                <a:pos x="111" y="411"/>
              </a:cxn>
              <a:cxn ang="0">
                <a:pos x="109" y="397"/>
              </a:cxn>
              <a:cxn ang="0">
                <a:pos x="105" y="383"/>
              </a:cxn>
              <a:cxn ang="0">
                <a:pos x="91" y="354"/>
              </a:cxn>
              <a:cxn ang="0">
                <a:pos x="78" y="326"/>
              </a:cxn>
              <a:cxn ang="0">
                <a:pos x="74" y="312"/>
              </a:cxn>
              <a:cxn ang="0">
                <a:pos x="73" y="298"/>
              </a:cxn>
              <a:cxn ang="0">
                <a:pos x="294" y="221"/>
              </a:cxn>
              <a:cxn ang="0">
                <a:pos x="319" y="194"/>
              </a:cxn>
              <a:cxn ang="0">
                <a:pos x="339" y="167"/>
              </a:cxn>
              <a:cxn ang="0">
                <a:pos x="370" y="111"/>
              </a:cxn>
              <a:cxn ang="0">
                <a:pos x="401" y="56"/>
              </a:cxn>
              <a:cxn ang="0">
                <a:pos x="421" y="27"/>
              </a:cxn>
              <a:cxn ang="0">
                <a:pos x="446" y="0"/>
              </a:cxn>
              <a:cxn ang="0">
                <a:pos x="449" y="29"/>
              </a:cxn>
              <a:cxn ang="0">
                <a:pos x="458" y="60"/>
              </a:cxn>
              <a:cxn ang="0">
                <a:pos x="482" y="125"/>
              </a:cxn>
              <a:cxn ang="0">
                <a:pos x="507" y="182"/>
              </a:cxn>
              <a:cxn ang="0">
                <a:pos x="516" y="205"/>
              </a:cxn>
              <a:cxn ang="0">
                <a:pos x="519" y="221"/>
              </a:cxn>
              <a:cxn ang="0">
                <a:pos x="505" y="225"/>
              </a:cxn>
              <a:cxn ang="0">
                <a:pos x="489" y="236"/>
              </a:cxn>
              <a:cxn ang="0">
                <a:pos x="474" y="253"/>
              </a:cxn>
              <a:cxn ang="0">
                <a:pos x="458" y="276"/>
              </a:cxn>
              <a:cxn ang="0">
                <a:pos x="425" y="335"/>
              </a:cxn>
              <a:cxn ang="0">
                <a:pos x="394" y="405"/>
              </a:cxn>
              <a:cxn ang="0">
                <a:pos x="363" y="481"/>
              </a:cxn>
              <a:cxn ang="0">
                <a:pos x="335" y="555"/>
              </a:cxn>
              <a:cxn ang="0">
                <a:pos x="294" y="674"/>
              </a:cxn>
              <a:cxn ang="0">
                <a:pos x="269" y="674"/>
              </a:cxn>
              <a:cxn ang="0">
                <a:pos x="251" y="678"/>
              </a:cxn>
              <a:cxn ang="0">
                <a:pos x="246" y="683"/>
              </a:cxn>
              <a:cxn ang="0">
                <a:pos x="245" y="688"/>
              </a:cxn>
              <a:cxn ang="0">
                <a:pos x="250" y="697"/>
              </a:cxn>
              <a:cxn ang="0">
                <a:pos x="259" y="709"/>
              </a:cxn>
            </a:cxnLst>
            <a:rect l="0" t="0" r="r" b="b"/>
            <a:pathLst>
              <a:path w="519" h="709">
                <a:moveTo>
                  <a:pt x="259" y="709"/>
                </a:moveTo>
                <a:lnTo>
                  <a:pt x="73" y="709"/>
                </a:lnTo>
                <a:lnTo>
                  <a:pt x="0" y="636"/>
                </a:lnTo>
                <a:lnTo>
                  <a:pt x="73" y="560"/>
                </a:lnTo>
                <a:lnTo>
                  <a:pt x="61" y="553"/>
                </a:lnTo>
                <a:lnTo>
                  <a:pt x="50" y="545"/>
                </a:lnTo>
                <a:lnTo>
                  <a:pt x="42" y="539"/>
                </a:lnTo>
                <a:lnTo>
                  <a:pt x="38" y="531"/>
                </a:lnTo>
                <a:lnTo>
                  <a:pt x="35" y="524"/>
                </a:lnTo>
                <a:lnTo>
                  <a:pt x="33" y="516"/>
                </a:lnTo>
                <a:lnTo>
                  <a:pt x="34" y="507"/>
                </a:lnTo>
                <a:lnTo>
                  <a:pt x="36" y="498"/>
                </a:lnTo>
                <a:lnTo>
                  <a:pt x="40" y="490"/>
                </a:lnTo>
                <a:lnTo>
                  <a:pt x="47" y="480"/>
                </a:lnTo>
                <a:lnTo>
                  <a:pt x="53" y="470"/>
                </a:lnTo>
                <a:lnTo>
                  <a:pt x="63" y="460"/>
                </a:lnTo>
                <a:lnTo>
                  <a:pt x="85" y="437"/>
                </a:lnTo>
                <a:lnTo>
                  <a:pt x="111" y="411"/>
                </a:lnTo>
                <a:lnTo>
                  <a:pt x="110" y="405"/>
                </a:lnTo>
                <a:lnTo>
                  <a:pt x="109" y="397"/>
                </a:lnTo>
                <a:lnTo>
                  <a:pt x="108" y="390"/>
                </a:lnTo>
                <a:lnTo>
                  <a:pt x="105" y="383"/>
                </a:lnTo>
                <a:lnTo>
                  <a:pt x="99" y="369"/>
                </a:lnTo>
                <a:lnTo>
                  <a:pt x="91" y="354"/>
                </a:lnTo>
                <a:lnTo>
                  <a:pt x="85" y="340"/>
                </a:lnTo>
                <a:lnTo>
                  <a:pt x="78" y="326"/>
                </a:lnTo>
                <a:lnTo>
                  <a:pt x="76" y="318"/>
                </a:lnTo>
                <a:lnTo>
                  <a:pt x="74" y="312"/>
                </a:lnTo>
                <a:lnTo>
                  <a:pt x="73" y="304"/>
                </a:lnTo>
                <a:lnTo>
                  <a:pt x="73" y="298"/>
                </a:lnTo>
                <a:lnTo>
                  <a:pt x="149" y="221"/>
                </a:lnTo>
                <a:lnTo>
                  <a:pt x="294" y="221"/>
                </a:lnTo>
                <a:lnTo>
                  <a:pt x="307" y="207"/>
                </a:lnTo>
                <a:lnTo>
                  <a:pt x="319" y="194"/>
                </a:lnTo>
                <a:lnTo>
                  <a:pt x="330" y="180"/>
                </a:lnTo>
                <a:lnTo>
                  <a:pt x="339" y="167"/>
                </a:lnTo>
                <a:lnTo>
                  <a:pt x="355" y="138"/>
                </a:lnTo>
                <a:lnTo>
                  <a:pt x="370" y="111"/>
                </a:lnTo>
                <a:lnTo>
                  <a:pt x="385" y="83"/>
                </a:lnTo>
                <a:lnTo>
                  <a:pt x="401" y="56"/>
                </a:lnTo>
                <a:lnTo>
                  <a:pt x="410" y="41"/>
                </a:lnTo>
                <a:lnTo>
                  <a:pt x="421" y="27"/>
                </a:lnTo>
                <a:lnTo>
                  <a:pt x="433" y="14"/>
                </a:lnTo>
                <a:lnTo>
                  <a:pt x="446" y="0"/>
                </a:lnTo>
                <a:lnTo>
                  <a:pt x="447" y="14"/>
                </a:lnTo>
                <a:lnTo>
                  <a:pt x="449" y="29"/>
                </a:lnTo>
                <a:lnTo>
                  <a:pt x="452" y="45"/>
                </a:lnTo>
                <a:lnTo>
                  <a:pt x="458" y="60"/>
                </a:lnTo>
                <a:lnTo>
                  <a:pt x="469" y="93"/>
                </a:lnTo>
                <a:lnTo>
                  <a:pt x="482" y="125"/>
                </a:lnTo>
                <a:lnTo>
                  <a:pt x="496" y="155"/>
                </a:lnTo>
                <a:lnTo>
                  <a:pt x="507" y="182"/>
                </a:lnTo>
                <a:lnTo>
                  <a:pt x="512" y="194"/>
                </a:lnTo>
                <a:lnTo>
                  <a:pt x="516" y="205"/>
                </a:lnTo>
                <a:lnTo>
                  <a:pt x="518" y="214"/>
                </a:lnTo>
                <a:lnTo>
                  <a:pt x="519" y="221"/>
                </a:lnTo>
                <a:lnTo>
                  <a:pt x="511" y="222"/>
                </a:lnTo>
                <a:lnTo>
                  <a:pt x="505" y="225"/>
                </a:lnTo>
                <a:lnTo>
                  <a:pt x="497" y="230"/>
                </a:lnTo>
                <a:lnTo>
                  <a:pt x="489" y="236"/>
                </a:lnTo>
                <a:lnTo>
                  <a:pt x="482" y="244"/>
                </a:lnTo>
                <a:lnTo>
                  <a:pt x="474" y="253"/>
                </a:lnTo>
                <a:lnTo>
                  <a:pt x="467" y="264"/>
                </a:lnTo>
                <a:lnTo>
                  <a:pt x="458" y="276"/>
                </a:lnTo>
                <a:lnTo>
                  <a:pt x="442" y="303"/>
                </a:lnTo>
                <a:lnTo>
                  <a:pt x="425" y="335"/>
                </a:lnTo>
                <a:lnTo>
                  <a:pt x="410" y="369"/>
                </a:lnTo>
                <a:lnTo>
                  <a:pt x="394" y="405"/>
                </a:lnTo>
                <a:lnTo>
                  <a:pt x="377" y="443"/>
                </a:lnTo>
                <a:lnTo>
                  <a:pt x="363" y="481"/>
                </a:lnTo>
                <a:lnTo>
                  <a:pt x="349" y="518"/>
                </a:lnTo>
                <a:lnTo>
                  <a:pt x="335" y="555"/>
                </a:lnTo>
                <a:lnTo>
                  <a:pt x="312" y="622"/>
                </a:lnTo>
                <a:lnTo>
                  <a:pt x="294" y="674"/>
                </a:lnTo>
                <a:lnTo>
                  <a:pt x="281" y="674"/>
                </a:lnTo>
                <a:lnTo>
                  <a:pt x="269" y="674"/>
                </a:lnTo>
                <a:lnTo>
                  <a:pt x="258" y="676"/>
                </a:lnTo>
                <a:lnTo>
                  <a:pt x="251" y="678"/>
                </a:lnTo>
                <a:lnTo>
                  <a:pt x="248" y="681"/>
                </a:lnTo>
                <a:lnTo>
                  <a:pt x="246" y="683"/>
                </a:lnTo>
                <a:lnTo>
                  <a:pt x="245" y="685"/>
                </a:lnTo>
                <a:lnTo>
                  <a:pt x="245" y="688"/>
                </a:lnTo>
                <a:lnTo>
                  <a:pt x="246" y="693"/>
                </a:lnTo>
                <a:lnTo>
                  <a:pt x="250" y="697"/>
                </a:lnTo>
                <a:lnTo>
                  <a:pt x="254" y="702"/>
                </a:lnTo>
                <a:lnTo>
                  <a:pt x="259" y="709"/>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 name="Freeform 39"/>
          <p:cNvSpPr>
            <a:spLocks/>
          </p:cNvSpPr>
          <p:nvPr/>
        </p:nvSpPr>
        <p:spPr bwMode="auto">
          <a:xfrm>
            <a:off x="5564352" y="4284477"/>
            <a:ext cx="917804" cy="858009"/>
          </a:xfrm>
          <a:custGeom>
            <a:avLst/>
            <a:gdLst/>
            <a:ahLst/>
            <a:cxnLst>
              <a:cxn ang="0">
                <a:pos x="3915" y="1459"/>
              </a:cxn>
              <a:cxn ang="0">
                <a:pos x="3848" y="1607"/>
              </a:cxn>
              <a:cxn ang="0">
                <a:pos x="3746" y="1733"/>
              </a:cxn>
              <a:cxn ang="0">
                <a:pos x="3617" y="1793"/>
              </a:cxn>
              <a:cxn ang="0">
                <a:pos x="3567" y="1891"/>
              </a:cxn>
              <a:cxn ang="0">
                <a:pos x="3430" y="2031"/>
              </a:cxn>
              <a:cxn ang="0">
                <a:pos x="3261" y="2319"/>
              </a:cxn>
              <a:cxn ang="0">
                <a:pos x="3321" y="2530"/>
              </a:cxn>
              <a:cxn ang="0">
                <a:pos x="3330" y="2624"/>
              </a:cxn>
              <a:cxn ang="0">
                <a:pos x="3279" y="2741"/>
              </a:cxn>
              <a:cxn ang="0">
                <a:pos x="3101" y="2858"/>
              </a:cxn>
              <a:cxn ang="0">
                <a:pos x="3068" y="2951"/>
              </a:cxn>
              <a:cxn ang="0">
                <a:pos x="3018" y="2960"/>
              </a:cxn>
              <a:cxn ang="0">
                <a:pos x="3018" y="3047"/>
              </a:cxn>
              <a:cxn ang="0">
                <a:pos x="3007" y="3167"/>
              </a:cxn>
              <a:cxn ang="0">
                <a:pos x="2914" y="3213"/>
              </a:cxn>
              <a:cxn ang="0">
                <a:pos x="2871" y="3293"/>
              </a:cxn>
              <a:cxn ang="0">
                <a:pos x="2872" y="3380"/>
              </a:cxn>
              <a:cxn ang="0">
                <a:pos x="2679" y="3506"/>
              </a:cxn>
              <a:cxn ang="0">
                <a:pos x="2630" y="3589"/>
              </a:cxn>
              <a:cxn ang="0">
                <a:pos x="2290" y="3683"/>
              </a:cxn>
              <a:cxn ang="0">
                <a:pos x="2014" y="3691"/>
              </a:cxn>
              <a:cxn ang="0">
                <a:pos x="1908" y="3524"/>
              </a:cxn>
              <a:cxn ang="0">
                <a:pos x="1793" y="3323"/>
              </a:cxn>
              <a:cxn ang="0">
                <a:pos x="1774" y="3248"/>
              </a:cxn>
              <a:cxn ang="0">
                <a:pos x="1794" y="3162"/>
              </a:cxn>
              <a:cxn ang="0">
                <a:pos x="1764" y="3011"/>
              </a:cxn>
              <a:cxn ang="0">
                <a:pos x="1710" y="2879"/>
              </a:cxn>
              <a:cxn ang="0">
                <a:pos x="1658" y="2737"/>
              </a:cxn>
              <a:cxn ang="0">
                <a:pos x="1762" y="2353"/>
              </a:cxn>
              <a:cxn ang="0">
                <a:pos x="1602" y="2028"/>
              </a:cxn>
              <a:cxn ang="0">
                <a:pos x="1569" y="1872"/>
              </a:cxn>
              <a:cxn ang="0">
                <a:pos x="1528" y="1680"/>
              </a:cxn>
              <a:cxn ang="0">
                <a:pos x="1345" y="1618"/>
              </a:cxn>
              <a:cxn ang="0">
                <a:pos x="991" y="1679"/>
              </a:cxn>
              <a:cxn ang="0">
                <a:pos x="706" y="1610"/>
              </a:cxn>
              <a:cxn ang="0">
                <a:pos x="493" y="1644"/>
              </a:cxn>
              <a:cxn ang="0">
                <a:pos x="158" y="1355"/>
              </a:cxn>
              <a:cxn ang="0">
                <a:pos x="66" y="1158"/>
              </a:cxn>
              <a:cxn ang="0">
                <a:pos x="50" y="1055"/>
              </a:cxn>
              <a:cxn ang="0">
                <a:pos x="75" y="885"/>
              </a:cxn>
              <a:cxn ang="0">
                <a:pos x="774" y="82"/>
              </a:cxn>
              <a:cxn ang="0">
                <a:pos x="809" y="67"/>
              </a:cxn>
              <a:cxn ang="0">
                <a:pos x="858" y="34"/>
              </a:cxn>
              <a:cxn ang="0">
                <a:pos x="1162" y="11"/>
              </a:cxn>
              <a:cxn ang="0">
                <a:pos x="1338" y="15"/>
              </a:cxn>
              <a:cxn ang="0">
                <a:pos x="1605" y="50"/>
              </a:cxn>
              <a:cxn ang="0">
                <a:pos x="1791" y="225"/>
              </a:cxn>
              <a:cxn ang="0">
                <a:pos x="2028" y="277"/>
              </a:cxn>
              <a:cxn ang="0">
                <a:pos x="2062" y="193"/>
              </a:cxn>
              <a:cxn ang="0">
                <a:pos x="2264" y="219"/>
              </a:cxn>
              <a:cxn ang="0">
                <a:pos x="2525" y="270"/>
              </a:cxn>
              <a:cxn ang="0">
                <a:pos x="2677" y="274"/>
              </a:cxn>
              <a:cxn ang="0">
                <a:pos x="3043" y="682"/>
              </a:cxn>
              <a:cxn ang="0">
                <a:pos x="3070" y="804"/>
              </a:cxn>
              <a:cxn ang="0">
                <a:pos x="3338" y="1199"/>
              </a:cxn>
              <a:cxn ang="0">
                <a:pos x="3559" y="1376"/>
              </a:cxn>
              <a:cxn ang="0">
                <a:pos x="3703" y="1400"/>
              </a:cxn>
              <a:cxn ang="0">
                <a:pos x="3959" y="1380"/>
              </a:cxn>
            </a:cxnLst>
            <a:rect l="0" t="0" r="r" b="b"/>
            <a:pathLst>
              <a:path w="3960" h="3702">
                <a:moveTo>
                  <a:pt x="3935" y="1344"/>
                </a:moveTo>
                <a:lnTo>
                  <a:pt x="3934" y="1358"/>
                </a:lnTo>
                <a:lnTo>
                  <a:pt x="3933" y="1374"/>
                </a:lnTo>
                <a:lnTo>
                  <a:pt x="3931" y="1390"/>
                </a:lnTo>
                <a:lnTo>
                  <a:pt x="3929" y="1406"/>
                </a:lnTo>
                <a:lnTo>
                  <a:pt x="3924" y="1424"/>
                </a:lnTo>
                <a:lnTo>
                  <a:pt x="3920" y="1441"/>
                </a:lnTo>
                <a:lnTo>
                  <a:pt x="3915" y="1459"/>
                </a:lnTo>
                <a:lnTo>
                  <a:pt x="3909" y="1477"/>
                </a:lnTo>
                <a:lnTo>
                  <a:pt x="3903" y="1496"/>
                </a:lnTo>
                <a:lnTo>
                  <a:pt x="3895" y="1514"/>
                </a:lnTo>
                <a:lnTo>
                  <a:pt x="3887" y="1533"/>
                </a:lnTo>
                <a:lnTo>
                  <a:pt x="3879" y="1551"/>
                </a:lnTo>
                <a:lnTo>
                  <a:pt x="3869" y="1570"/>
                </a:lnTo>
                <a:lnTo>
                  <a:pt x="3859" y="1589"/>
                </a:lnTo>
                <a:lnTo>
                  <a:pt x="3848" y="1607"/>
                </a:lnTo>
                <a:lnTo>
                  <a:pt x="3837" y="1625"/>
                </a:lnTo>
                <a:lnTo>
                  <a:pt x="3826" y="1642"/>
                </a:lnTo>
                <a:lnTo>
                  <a:pt x="3813" y="1658"/>
                </a:lnTo>
                <a:lnTo>
                  <a:pt x="3801" y="1675"/>
                </a:lnTo>
                <a:lnTo>
                  <a:pt x="3788" y="1691"/>
                </a:lnTo>
                <a:lnTo>
                  <a:pt x="3774" y="1705"/>
                </a:lnTo>
                <a:lnTo>
                  <a:pt x="3760" y="1719"/>
                </a:lnTo>
                <a:lnTo>
                  <a:pt x="3746" y="1733"/>
                </a:lnTo>
                <a:lnTo>
                  <a:pt x="3731" y="1745"/>
                </a:lnTo>
                <a:lnTo>
                  <a:pt x="3716" y="1755"/>
                </a:lnTo>
                <a:lnTo>
                  <a:pt x="3700" y="1765"/>
                </a:lnTo>
                <a:lnTo>
                  <a:pt x="3685" y="1773"/>
                </a:lnTo>
                <a:lnTo>
                  <a:pt x="3668" y="1781"/>
                </a:lnTo>
                <a:lnTo>
                  <a:pt x="3651" y="1786"/>
                </a:lnTo>
                <a:lnTo>
                  <a:pt x="3634" y="1790"/>
                </a:lnTo>
                <a:lnTo>
                  <a:pt x="3617" y="1793"/>
                </a:lnTo>
                <a:lnTo>
                  <a:pt x="3600" y="1794"/>
                </a:lnTo>
                <a:lnTo>
                  <a:pt x="3600" y="1808"/>
                </a:lnTo>
                <a:lnTo>
                  <a:pt x="3597" y="1822"/>
                </a:lnTo>
                <a:lnTo>
                  <a:pt x="3593" y="1835"/>
                </a:lnTo>
                <a:lnTo>
                  <a:pt x="3589" y="1849"/>
                </a:lnTo>
                <a:lnTo>
                  <a:pt x="3582" y="1863"/>
                </a:lnTo>
                <a:lnTo>
                  <a:pt x="3576" y="1877"/>
                </a:lnTo>
                <a:lnTo>
                  <a:pt x="3567" y="1891"/>
                </a:lnTo>
                <a:lnTo>
                  <a:pt x="3558" y="1904"/>
                </a:lnTo>
                <a:lnTo>
                  <a:pt x="3547" y="1917"/>
                </a:lnTo>
                <a:lnTo>
                  <a:pt x="3536" y="1931"/>
                </a:lnTo>
                <a:lnTo>
                  <a:pt x="3525" y="1944"/>
                </a:lnTo>
                <a:lnTo>
                  <a:pt x="3512" y="1957"/>
                </a:lnTo>
                <a:lnTo>
                  <a:pt x="3487" y="1982"/>
                </a:lnTo>
                <a:lnTo>
                  <a:pt x="3459" y="2007"/>
                </a:lnTo>
                <a:lnTo>
                  <a:pt x="3430" y="2031"/>
                </a:lnTo>
                <a:lnTo>
                  <a:pt x="3402" y="2054"/>
                </a:lnTo>
                <a:lnTo>
                  <a:pt x="3374" y="2076"/>
                </a:lnTo>
                <a:lnTo>
                  <a:pt x="3347" y="2097"/>
                </a:lnTo>
                <a:lnTo>
                  <a:pt x="3320" y="2117"/>
                </a:lnTo>
                <a:lnTo>
                  <a:pt x="3297" y="2135"/>
                </a:lnTo>
                <a:lnTo>
                  <a:pt x="3278" y="2151"/>
                </a:lnTo>
                <a:lnTo>
                  <a:pt x="3261" y="2167"/>
                </a:lnTo>
                <a:lnTo>
                  <a:pt x="3261" y="2319"/>
                </a:lnTo>
                <a:lnTo>
                  <a:pt x="3338" y="2391"/>
                </a:lnTo>
                <a:lnTo>
                  <a:pt x="3337" y="2412"/>
                </a:lnTo>
                <a:lnTo>
                  <a:pt x="3336" y="2431"/>
                </a:lnTo>
                <a:lnTo>
                  <a:pt x="3335" y="2448"/>
                </a:lnTo>
                <a:lnTo>
                  <a:pt x="3332" y="2465"/>
                </a:lnTo>
                <a:lnTo>
                  <a:pt x="3327" y="2493"/>
                </a:lnTo>
                <a:lnTo>
                  <a:pt x="3324" y="2518"/>
                </a:lnTo>
                <a:lnTo>
                  <a:pt x="3321" y="2530"/>
                </a:lnTo>
                <a:lnTo>
                  <a:pt x="3320" y="2542"/>
                </a:lnTo>
                <a:lnTo>
                  <a:pt x="3320" y="2553"/>
                </a:lnTo>
                <a:lnTo>
                  <a:pt x="3321" y="2565"/>
                </a:lnTo>
                <a:lnTo>
                  <a:pt x="3324" y="2577"/>
                </a:lnTo>
                <a:lnTo>
                  <a:pt x="3327" y="2589"/>
                </a:lnTo>
                <a:lnTo>
                  <a:pt x="3331" y="2602"/>
                </a:lnTo>
                <a:lnTo>
                  <a:pt x="3338" y="2616"/>
                </a:lnTo>
                <a:lnTo>
                  <a:pt x="3330" y="2624"/>
                </a:lnTo>
                <a:lnTo>
                  <a:pt x="3325" y="2631"/>
                </a:lnTo>
                <a:lnTo>
                  <a:pt x="3319" y="2641"/>
                </a:lnTo>
                <a:lnTo>
                  <a:pt x="3315" y="2650"/>
                </a:lnTo>
                <a:lnTo>
                  <a:pt x="3306" y="2670"/>
                </a:lnTo>
                <a:lnTo>
                  <a:pt x="3300" y="2690"/>
                </a:lnTo>
                <a:lnTo>
                  <a:pt x="3292" y="2711"/>
                </a:lnTo>
                <a:lnTo>
                  <a:pt x="3284" y="2731"/>
                </a:lnTo>
                <a:lnTo>
                  <a:pt x="3279" y="2741"/>
                </a:lnTo>
                <a:lnTo>
                  <a:pt x="3273" y="2749"/>
                </a:lnTo>
                <a:lnTo>
                  <a:pt x="3268" y="2757"/>
                </a:lnTo>
                <a:lnTo>
                  <a:pt x="3261" y="2765"/>
                </a:lnTo>
                <a:lnTo>
                  <a:pt x="3223" y="2803"/>
                </a:lnTo>
                <a:lnTo>
                  <a:pt x="3150" y="2803"/>
                </a:lnTo>
                <a:lnTo>
                  <a:pt x="3113" y="2841"/>
                </a:lnTo>
                <a:lnTo>
                  <a:pt x="3107" y="2849"/>
                </a:lnTo>
                <a:lnTo>
                  <a:pt x="3101" y="2858"/>
                </a:lnTo>
                <a:lnTo>
                  <a:pt x="3098" y="2868"/>
                </a:lnTo>
                <a:lnTo>
                  <a:pt x="3095" y="2879"/>
                </a:lnTo>
                <a:lnTo>
                  <a:pt x="3090" y="2903"/>
                </a:lnTo>
                <a:lnTo>
                  <a:pt x="3084" y="2925"/>
                </a:lnTo>
                <a:lnTo>
                  <a:pt x="3080" y="2935"/>
                </a:lnTo>
                <a:lnTo>
                  <a:pt x="3075" y="2945"/>
                </a:lnTo>
                <a:lnTo>
                  <a:pt x="3072" y="2948"/>
                </a:lnTo>
                <a:lnTo>
                  <a:pt x="3068" y="2951"/>
                </a:lnTo>
                <a:lnTo>
                  <a:pt x="3064" y="2954"/>
                </a:lnTo>
                <a:lnTo>
                  <a:pt x="3060" y="2957"/>
                </a:lnTo>
                <a:lnTo>
                  <a:pt x="3054" y="2959"/>
                </a:lnTo>
                <a:lnTo>
                  <a:pt x="3049" y="2961"/>
                </a:lnTo>
                <a:lnTo>
                  <a:pt x="3042" y="2961"/>
                </a:lnTo>
                <a:lnTo>
                  <a:pt x="3035" y="2962"/>
                </a:lnTo>
                <a:lnTo>
                  <a:pt x="3027" y="2961"/>
                </a:lnTo>
                <a:lnTo>
                  <a:pt x="3018" y="2960"/>
                </a:lnTo>
                <a:lnTo>
                  <a:pt x="3008" y="2958"/>
                </a:lnTo>
                <a:lnTo>
                  <a:pt x="2999" y="2955"/>
                </a:lnTo>
                <a:lnTo>
                  <a:pt x="2999" y="2969"/>
                </a:lnTo>
                <a:lnTo>
                  <a:pt x="3001" y="2981"/>
                </a:lnTo>
                <a:lnTo>
                  <a:pt x="3002" y="2993"/>
                </a:lnTo>
                <a:lnTo>
                  <a:pt x="3005" y="3005"/>
                </a:lnTo>
                <a:lnTo>
                  <a:pt x="3011" y="3026"/>
                </a:lnTo>
                <a:lnTo>
                  <a:pt x="3018" y="3047"/>
                </a:lnTo>
                <a:lnTo>
                  <a:pt x="3025" y="3068"/>
                </a:lnTo>
                <a:lnTo>
                  <a:pt x="3030" y="3091"/>
                </a:lnTo>
                <a:lnTo>
                  <a:pt x="3034" y="3103"/>
                </a:lnTo>
                <a:lnTo>
                  <a:pt x="3035" y="3115"/>
                </a:lnTo>
                <a:lnTo>
                  <a:pt x="3037" y="3128"/>
                </a:lnTo>
                <a:lnTo>
                  <a:pt x="3037" y="3142"/>
                </a:lnTo>
                <a:lnTo>
                  <a:pt x="3023" y="3155"/>
                </a:lnTo>
                <a:lnTo>
                  <a:pt x="3007" y="3167"/>
                </a:lnTo>
                <a:lnTo>
                  <a:pt x="2992" y="3180"/>
                </a:lnTo>
                <a:lnTo>
                  <a:pt x="2976" y="3191"/>
                </a:lnTo>
                <a:lnTo>
                  <a:pt x="2966" y="3195"/>
                </a:lnTo>
                <a:lnTo>
                  <a:pt x="2957" y="3200"/>
                </a:lnTo>
                <a:lnTo>
                  <a:pt x="2947" y="3204"/>
                </a:lnTo>
                <a:lnTo>
                  <a:pt x="2936" y="3207"/>
                </a:lnTo>
                <a:lnTo>
                  <a:pt x="2926" y="3211"/>
                </a:lnTo>
                <a:lnTo>
                  <a:pt x="2914" y="3213"/>
                </a:lnTo>
                <a:lnTo>
                  <a:pt x="2902" y="3214"/>
                </a:lnTo>
                <a:lnTo>
                  <a:pt x="2888" y="3214"/>
                </a:lnTo>
                <a:lnTo>
                  <a:pt x="2886" y="3230"/>
                </a:lnTo>
                <a:lnTo>
                  <a:pt x="2883" y="3248"/>
                </a:lnTo>
                <a:lnTo>
                  <a:pt x="2878" y="3265"/>
                </a:lnTo>
                <a:lnTo>
                  <a:pt x="2874" y="3281"/>
                </a:lnTo>
                <a:lnTo>
                  <a:pt x="2872" y="3287"/>
                </a:lnTo>
                <a:lnTo>
                  <a:pt x="2871" y="3293"/>
                </a:lnTo>
                <a:lnTo>
                  <a:pt x="2871" y="3297"/>
                </a:lnTo>
                <a:lnTo>
                  <a:pt x="2872" y="3300"/>
                </a:lnTo>
                <a:lnTo>
                  <a:pt x="2874" y="3300"/>
                </a:lnTo>
                <a:lnTo>
                  <a:pt x="2878" y="3299"/>
                </a:lnTo>
                <a:lnTo>
                  <a:pt x="2882" y="3296"/>
                </a:lnTo>
                <a:lnTo>
                  <a:pt x="2888" y="3290"/>
                </a:lnTo>
                <a:lnTo>
                  <a:pt x="2888" y="3367"/>
                </a:lnTo>
                <a:lnTo>
                  <a:pt x="2872" y="3380"/>
                </a:lnTo>
                <a:lnTo>
                  <a:pt x="2855" y="3392"/>
                </a:lnTo>
                <a:lnTo>
                  <a:pt x="2836" y="3405"/>
                </a:lnTo>
                <a:lnTo>
                  <a:pt x="2815" y="3417"/>
                </a:lnTo>
                <a:lnTo>
                  <a:pt x="2772" y="3441"/>
                </a:lnTo>
                <a:lnTo>
                  <a:pt x="2728" y="3468"/>
                </a:lnTo>
                <a:lnTo>
                  <a:pt x="2707" y="3482"/>
                </a:lnTo>
                <a:lnTo>
                  <a:pt x="2689" y="3498"/>
                </a:lnTo>
                <a:lnTo>
                  <a:pt x="2679" y="3506"/>
                </a:lnTo>
                <a:lnTo>
                  <a:pt x="2671" y="3515"/>
                </a:lnTo>
                <a:lnTo>
                  <a:pt x="2663" y="3524"/>
                </a:lnTo>
                <a:lnTo>
                  <a:pt x="2656" y="3534"/>
                </a:lnTo>
                <a:lnTo>
                  <a:pt x="2650" y="3543"/>
                </a:lnTo>
                <a:lnTo>
                  <a:pt x="2643" y="3554"/>
                </a:lnTo>
                <a:lnTo>
                  <a:pt x="2638" y="3565"/>
                </a:lnTo>
                <a:lnTo>
                  <a:pt x="2633" y="3577"/>
                </a:lnTo>
                <a:lnTo>
                  <a:pt x="2630" y="3589"/>
                </a:lnTo>
                <a:lnTo>
                  <a:pt x="2628" y="3601"/>
                </a:lnTo>
                <a:lnTo>
                  <a:pt x="2626" y="3615"/>
                </a:lnTo>
                <a:lnTo>
                  <a:pt x="2626" y="3629"/>
                </a:lnTo>
                <a:lnTo>
                  <a:pt x="2545" y="3642"/>
                </a:lnTo>
                <a:lnTo>
                  <a:pt x="2469" y="3655"/>
                </a:lnTo>
                <a:lnTo>
                  <a:pt x="2396" y="3667"/>
                </a:lnTo>
                <a:lnTo>
                  <a:pt x="2325" y="3678"/>
                </a:lnTo>
                <a:lnTo>
                  <a:pt x="2290" y="3683"/>
                </a:lnTo>
                <a:lnTo>
                  <a:pt x="2254" y="3687"/>
                </a:lnTo>
                <a:lnTo>
                  <a:pt x="2218" y="3692"/>
                </a:lnTo>
                <a:lnTo>
                  <a:pt x="2182" y="3695"/>
                </a:lnTo>
                <a:lnTo>
                  <a:pt x="2144" y="3697"/>
                </a:lnTo>
                <a:lnTo>
                  <a:pt x="2106" y="3699"/>
                </a:lnTo>
                <a:lnTo>
                  <a:pt x="2065" y="3701"/>
                </a:lnTo>
                <a:lnTo>
                  <a:pt x="2025" y="3702"/>
                </a:lnTo>
                <a:lnTo>
                  <a:pt x="2014" y="3691"/>
                </a:lnTo>
                <a:lnTo>
                  <a:pt x="2004" y="3680"/>
                </a:lnTo>
                <a:lnTo>
                  <a:pt x="1995" y="3669"/>
                </a:lnTo>
                <a:lnTo>
                  <a:pt x="1986" y="3657"/>
                </a:lnTo>
                <a:lnTo>
                  <a:pt x="1969" y="3632"/>
                </a:lnTo>
                <a:lnTo>
                  <a:pt x="1953" y="3606"/>
                </a:lnTo>
                <a:lnTo>
                  <a:pt x="1938" y="3579"/>
                </a:lnTo>
                <a:lnTo>
                  <a:pt x="1922" y="3552"/>
                </a:lnTo>
                <a:lnTo>
                  <a:pt x="1908" y="3524"/>
                </a:lnTo>
                <a:lnTo>
                  <a:pt x="1894" y="3495"/>
                </a:lnTo>
                <a:lnTo>
                  <a:pt x="1880" y="3468"/>
                </a:lnTo>
                <a:lnTo>
                  <a:pt x="1866" y="3440"/>
                </a:lnTo>
                <a:lnTo>
                  <a:pt x="1851" y="3413"/>
                </a:lnTo>
                <a:lnTo>
                  <a:pt x="1835" y="3385"/>
                </a:lnTo>
                <a:lnTo>
                  <a:pt x="1819" y="3360"/>
                </a:lnTo>
                <a:lnTo>
                  <a:pt x="1801" y="3335"/>
                </a:lnTo>
                <a:lnTo>
                  <a:pt x="1793" y="3323"/>
                </a:lnTo>
                <a:lnTo>
                  <a:pt x="1783" y="3312"/>
                </a:lnTo>
                <a:lnTo>
                  <a:pt x="1772" y="3301"/>
                </a:lnTo>
                <a:lnTo>
                  <a:pt x="1762" y="3290"/>
                </a:lnTo>
                <a:lnTo>
                  <a:pt x="1762" y="3283"/>
                </a:lnTo>
                <a:lnTo>
                  <a:pt x="1763" y="3276"/>
                </a:lnTo>
                <a:lnTo>
                  <a:pt x="1765" y="3269"/>
                </a:lnTo>
                <a:lnTo>
                  <a:pt x="1767" y="3262"/>
                </a:lnTo>
                <a:lnTo>
                  <a:pt x="1774" y="3248"/>
                </a:lnTo>
                <a:lnTo>
                  <a:pt x="1781" y="3234"/>
                </a:lnTo>
                <a:lnTo>
                  <a:pt x="1788" y="3218"/>
                </a:lnTo>
                <a:lnTo>
                  <a:pt x="1794" y="3204"/>
                </a:lnTo>
                <a:lnTo>
                  <a:pt x="1796" y="3198"/>
                </a:lnTo>
                <a:lnTo>
                  <a:pt x="1798" y="3190"/>
                </a:lnTo>
                <a:lnTo>
                  <a:pt x="1799" y="3183"/>
                </a:lnTo>
                <a:lnTo>
                  <a:pt x="1800" y="3176"/>
                </a:lnTo>
                <a:lnTo>
                  <a:pt x="1794" y="3162"/>
                </a:lnTo>
                <a:lnTo>
                  <a:pt x="1787" y="3147"/>
                </a:lnTo>
                <a:lnTo>
                  <a:pt x="1783" y="3131"/>
                </a:lnTo>
                <a:lnTo>
                  <a:pt x="1778" y="3115"/>
                </a:lnTo>
                <a:lnTo>
                  <a:pt x="1774" y="3098"/>
                </a:lnTo>
                <a:lnTo>
                  <a:pt x="1771" y="3081"/>
                </a:lnTo>
                <a:lnTo>
                  <a:pt x="1769" y="3063"/>
                </a:lnTo>
                <a:lnTo>
                  <a:pt x="1766" y="3046"/>
                </a:lnTo>
                <a:lnTo>
                  <a:pt x="1764" y="3011"/>
                </a:lnTo>
                <a:lnTo>
                  <a:pt x="1762" y="2976"/>
                </a:lnTo>
                <a:lnTo>
                  <a:pt x="1762" y="2943"/>
                </a:lnTo>
                <a:lnTo>
                  <a:pt x="1762" y="2914"/>
                </a:lnTo>
                <a:lnTo>
                  <a:pt x="1749" y="2907"/>
                </a:lnTo>
                <a:lnTo>
                  <a:pt x="1737" y="2900"/>
                </a:lnTo>
                <a:lnTo>
                  <a:pt x="1726" y="2893"/>
                </a:lnTo>
                <a:lnTo>
                  <a:pt x="1717" y="2887"/>
                </a:lnTo>
                <a:lnTo>
                  <a:pt x="1710" y="2879"/>
                </a:lnTo>
                <a:lnTo>
                  <a:pt x="1702" y="2871"/>
                </a:lnTo>
                <a:lnTo>
                  <a:pt x="1697" y="2863"/>
                </a:lnTo>
                <a:lnTo>
                  <a:pt x="1691" y="2855"/>
                </a:lnTo>
                <a:lnTo>
                  <a:pt x="1673" y="2816"/>
                </a:lnTo>
                <a:lnTo>
                  <a:pt x="1651" y="2765"/>
                </a:lnTo>
                <a:lnTo>
                  <a:pt x="1652" y="2757"/>
                </a:lnTo>
                <a:lnTo>
                  <a:pt x="1654" y="2747"/>
                </a:lnTo>
                <a:lnTo>
                  <a:pt x="1658" y="2737"/>
                </a:lnTo>
                <a:lnTo>
                  <a:pt x="1664" y="2725"/>
                </a:lnTo>
                <a:lnTo>
                  <a:pt x="1677" y="2699"/>
                </a:lnTo>
                <a:lnTo>
                  <a:pt x="1693" y="2672"/>
                </a:lnTo>
                <a:lnTo>
                  <a:pt x="1712" y="2643"/>
                </a:lnTo>
                <a:lnTo>
                  <a:pt x="1730" y="2618"/>
                </a:lnTo>
                <a:lnTo>
                  <a:pt x="1747" y="2595"/>
                </a:lnTo>
                <a:lnTo>
                  <a:pt x="1762" y="2578"/>
                </a:lnTo>
                <a:lnTo>
                  <a:pt x="1762" y="2353"/>
                </a:lnTo>
                <a:lnTo>
                  <a:pt x="1651" y="2243"/>
                </a:lnTo>
                <a:lnTo>
                  <a:pt x="1651" y="2090"/>
                </a:lnTo>
                <a:lnTo>
                  <a:pt x="1641" y="2081"/>
                </a:lnTo>
                <a:lnTo>
                  <a:pt x="1631" y="2070"/>
                </a:lnTo>
                <a:lnTo>
                  <a:pt x="1624" y="2060"/>
                </a:lnTo>
                <a:lnTo>
                  <a:pt x="1615" y="2049"/>
                </a:lnTo>
                <a:lnTo>
                  <a:pt x="1608" y="2039"/>
                </a:lnTo>
                <a:lnTo>
                  <a:pt x="1602" y="2028"/>
                </a:lnTo>
                <a:lnTo>
                  <a:pt x="1596" y="2017"/>
                </a:lnTo>
                <a:lnTo>
                  <a:pt x="1591" y="2006"/>
                </a:lnTo>
                <a:lnTo>
                  <a:pt x="1583" y="1986"/>
                </a:lnTo>
                <a:lnTo>
                  <a:pt x="1577" y="1964"/>
                </a:lnTo>
                <a:lnTo>
                  <a:pt x="1573" y="1941"/>
                </a:lnTo>
                <a:lnTo>
                  <a:pt x="1570" y="1918"/>
                </a:lnTo>
                <a:lnTo>
                  <a:pt x="1569" y="1895"/>
                </a:lnTo>
                <a:lnTo>
                  <a:pt x="1569" y="1872"/>
                </a:lnTo>
                <a:lnTo>
                  <a:pt x="1570" y="1848"/>
                </a:lnTo>
                <a:lnTo>
                  <a:pt x="1571" y="1823"/>
                </a:lnTo>
                <a:lnTo>
                  <a:pt x="1573" y="1772"/>
                </a:lnTo>
                <a:lnTo>
                  <a:pt x="1576" y="1717"/>
                </a:lnTo>
                <a:lnTo>
                  <a:pt x="1565" y="1707"/>
                </a:lnTo>
                <a:lnTo>
                  <a:pt x="1553" y="1698"/>
                </a:lnTo>
                <a:lnTo>
                  <a:pt x="1541" y="1689"/>
                </a:lnTo>
                <a:lnTo>
                  <a:pt x="1528" y="1680"/>
                </a:lnTo>
                <a:lnTo>
                  <a:pt x="1514" y="1673"/>
                </a:lnTo>
                <a:lnTo>
                  <a:pt x="1501" y="1665"/>
                </a:lnTo>
                <a:lnTo>
                  <a:pt x="1487" y="1658"/>
                </a:lnTo>
                <a:lnTo>
                  <a:pt x="1472" y="1652"/>
                </a:lnTo>
                <a:lnTo>
                  <a:pt x="1442" y="1641"/>
                </a:lnTo>
                <a:lnTo>
                  <a:pt x="1411" y="1631"/>
                </a:lnTo>
                <a:lnTo>
                  <a:pt x="1379" y="1623"/>
                </a:lnTo>
                <a:lnTo>
                  <a:pt x="1345" y="1618"/>
                </a:lnTo>
                <a:lnTo>
                  <a:pt x="1313" y="1614"/>
                </a:lnTo>
                <a:lnTo>
                  <a:pt x="1279" y="1609"/>
                </a:lnTo>
                <a:lnTo>
                  <a:pt x="1245" y="1607"/>
                </a:lnTo>
                <a:lnTo>
                  <a:pt x="1212" y="1605"/>
                </a:lnTo>
                <a:lnTo>
                  <a:pt x="1148" y="1604"/>
                </a:lnTo>
                <a:lnTo>
                  <a:pt x="1088" y="1604"/>
                </a:lnTo>
                <a:lnTo>
                  <a:pt x="1012" y="1679"/>
                </a:lnTo>
                <a:lnTo>
                  <a:pt x="991" y="1679"/>
                </a:lnTo>
                <a:lnTo>
                  <a:pt x="969" y="1676"/>
                </a:lnTo>
                <a:lnTo>
                  <a:pt x="946" y="1673"/>
                </a:lnTo>
                <a:lnTo>
                  <a:pt x="923" y="1668"/>
                </a:lnTo>
                <a:lnTo>
                  <a:pt x="875" y="1655"/>
                </a:lnTo>
                <a:lnTo>
                  <a:pt x="826" y="1642"/>
                </a:lnTo>
                <a:lnTo>
                  <a:pt x="778" y="1628"/>
                </a:lnTo>
                <a:lnTo>
                  <a:pt x="729" y="1616"/>
                </a:lnTo>
                <a:lnTo>
                  <a:pt x="706" y="1610"/>
                </a:lnTo>
                <a:lnTo>
                  <a:pt x="684" y="1607"/>
                </a:lnTo>
                <a:lnTo>
                  <a:pt x="661" y="1605"/>
                </a:lnTo>
                <a:lnTo>
                  <a:pt x="639" y="1604"/>
                </a:lnTo>
                <a:lnTo>
                  <a:pt x="562" y="1679"/>
                </a:lnTo>
                <a:lnTo>
                  <a:pt x="545" y="1673"/>
                </a:lnTo>
                <a:lnTo>
                  <a:pt x="528" y="1664"/>
                </a:lnTo>
                <a:lnTo>
                  <a:pt x="510" y="1655"/>
                </a:lnTo>
                <a:lnTo>
                  <a:pt x="493" y="1644"/>
                </a:lnTo>
                <a:lnTo>
                  <a:pt x="458" y="1623"/>
                </a:lnTo>
                <a:lnTo>
                  <a:pt x="424" y="1598"/>
                </a:lnTo>
                <a:lnTo>
                  <a:pt x="389" y="1572"/>
                </a:lnTo>
                <a:lnTo>
                  <a:pt x="355" y="1544"/>
                </a:lnTo>
                <a:lnTo>
                  <a:pt x="321" y="1514"/>
                </a:lnTo>
                <a:lnTo>
                  <a:pt x="288" y="1484"/>
                </a:lnTo>
                <a:lnTo>
                  <a:pt x="221" y="1421"/>
                </a:lnTo>
                <a:lnTo>
                  <a:pt x="158" y="1355"/>
                </a:lnTo>
                <a:lnTo>
                  <a:pt x="97" y="1293"/>
                </a:lnTo>
                <a:lnTo>
                  <a:pt x="38" y="1234"/>
                </a:lnTo>
                <a:lnTo>
                  <a:pt x="50" y="1209"/>
                </a:lnTo>
                <a:lnTo>
                  <a:pt x="59" y="1188"/>
                </a:lnTo>
                <a:lnTo>
                  <a:pt x="62" y="1181"/>
                </a:lnTo>
                <a:lnTo>
                  <a:pt x="64" y="1173"/>
                </a:lnTo>
                <a:lnTo>
                  <a:pt x="66" y="1165"/>
                </a:lnTo>
                <a:lnTo>
                  <a:pt x="66" y="1158"/>
                </a:lnTo>
                <a:lnTo>
                  <a:pt x="66" y="1151"/>
                </a:lnTo>
                <a:lnTo>
                  <a:pt x="64" y="1143"/>
                </a:lnTo>
                <a:lnTo>
                  <a:pt x="62" y="1137"/>
                </a:lnTo>
                <a:lnTo>
                  <a:pt x="59" y="1128"/>
                </a:lnTo>
                <a:lnTo>
                  <a:pt x="50" y="1110"/>
                </a:lnTo>
                <a:lnTo>
                  <a:pt x="38" y="1086"/>
                </a:lnTo>
                <a:lnTo>
                  <a:pt x="44" y="1070"/>
                </a:lnTo>
                <a:lnTo>
                  <a:pt x="50" y="1055"/>
                </a:lnTo>
                <a:lnTo>
                  <a:pt x="55" y="1039"/>
                </a:lnTo>
                <a:lnTo>
                  <a:pt x="60" y="1022"/>
                </a:lnTo>
                <a:lnTo>
                  <a:pt x="63" y="1006"/>
                </a:lnTo>
                <a:lnTo>
                  <a:pt x="66" y="989"/>
                </a:lnTo>
                <a:lnTo>
                  <a:pt x="68" y="971"/>
                </a:lnTo>
                <a:lnTo>
                  <a:pt x="71" y="954"/>
                </a:lnTo>
                <a:lnTo>
                  <a:pt x="74" y="919"/>
                </a:lnTo>
                <a:lnTo>
                  <a:pt x="75" y="885"/>
                </a:lnTo>
                <a:lnTo>
                  <a:pt x="76" y="852"/>
                </a:lnTo>
                <a:lnTo>
                  <a:pt x="76" y="823"/>
                </a:lnTo>
                <a:lnTo>
                  <a:pt x="0" y="750"/>
                </a:lnTo>
                <a:lnTo>
                  <a:pt x="677" y="72"/>
                </a:lnTo>
                <a:lnTo>
                  <a:pt x="694" y="74"/>
                </a:lnTo>
                <a:lnTo>
                  <a:pt x="719" y="78"/>
                </a:lnTo>
                <a:lnTo>
                  <a:pt x="747" y="81"/>
                </a:lnTo>
                <a:lnTo>
                  <a:pt x="774" y="82"/>
                </a:lnTo>
                <a:lnTo>
                  <a:pt x="785" y="82"/>
                </a:lnTo>
                <a:lnTo>
                  <a:pt x="795" y="80"/>
                </a:lnTo>
                <a:lnTo>
                  <a:pt x="799" y="79"/>
                </a:lnTo>
                <a:lnTo>
                  <a:pt x="802" y="77"/>
                </a:lnTo>
                <a:lnTo>
                  <a:pt x="806" y="74"/>
                </a:lnTo>
                <a:lnTo>
                  <a:pt x="807" y="72"/>
                </a:lnTo>
                <a:lnTo>
                  <a:pt x="808" y="70"/>
                </a:lnTo>
                <a:lnTo>
                  <a:pt x="809" y="67"/>
                </a:lnTo>
                <a:lnTo>
                  <a:pt x="808" y="62"/>
                </a:lnTo>
                <a:lnTo>
                  <a:pt x="806" y="58"/>
                </a:lnTo>
                <a:lnTo>
                  <a:pt x="803" y="53"/>
                </a:lnTo>
                <a:lnTo>
                  <a:pt x="799" y="47"/>
                </a:lnTo>
                <a:lnTo>
                  <a:pt x="794" y="42"/>
                </a:lnTo>
                <a:lnTo>
                  <a:pt x="787" y="34"/>
                </a:lnTo>
                <a:lnTo>
                  <a:pt x="813" y="34"/>
                </a:lnTo>
                <a:lnTo>
                  <a:pt x="858" y="34"/>
                </a:lnTo>
                <a:lnTo>
                  <a:pt x="915" y="33"/>
                </a:lnTo>
                <a:lnTo>
                  <a:pt x="980" y="30"/>
                </a:lnTo>
                <a:lnTo>
                  <a:pt x="1014" y="29"/>
                </a:lnTo>
                <a:lnTo>
                  <a:pt x="1047" y="26"/>
                </a:lnTo>
                <a:lnTo>
                  <a:pt x="1078" y="23"/>
                </a:lnTo>
                <a:lnTo>
                  <a:pt x="1109" y="20"/>
                </a:lnTo>
                <a:lnTo>
                  <a:pt x="1137" y="15"/>
                </a:lnTo>
                <a:lnTo>
                  <a:pt x="1162" y="11"/>
                </a:lnTo>
                <a:lnTo>
                  <a:pt x="1183" y="6"/>
                </a:lnTo>
                <a:lnTo>
                  <a:pt x="1198" y="0"/>
                </a:lnTo>
                <a:lnTo>
                  <a:pt x="1220" y="6"/>
                </a:lnTo>
                <a:lnTo>
                  <a:pt x="1243" y="10"/>
                </a:lnTo>
                <a:lnTo>
                  <a:pt x="1266" y="12"/>
                </a:lnTo>
                <a:lnTo>
                  <a:pt x="1290" y="14"/>
                </a:lnTo>
                <a:lnTo>
                  <a:pt x="1314" y="15"/>
                </a:lnTo>
                <a:lnTo>
                  <a:pt x="1338" y="15"/>
                </a:lnTo>
                <a:lnTo>
                  <a:pt x="1362" y="14"/>
                </a:lnTo>
                <a:lnTo>
                  <a:pt x="1387" y="13"/>
                </a:lnTo>
                <a:lnTo>
                  <a:pt x="1436" y="9"/>
                </a:lnTo>
                <a:lnTo>
                  <a:pt x="1484" y="5"/>
                </a:lnTo>
                <a:lnTo>
                  <a:pt x="1531" y="1"/>
                </a:lnTo>
                <a:lnTo>
                  <a:pt x="1576" y="0"/>
                </a:lnTo>
                <a:lnTo>
                  <a:pt x="1590" y="26"/>
                </a:lnTo>
                <a:lnTo>
                  <a:pt x="1605" y="50"/>
                </a:lnTo>
                <a:lnTo>
                  <a:pt x="1621" y="73"/>
                </a:lnTo>
                <a:lnTo>
                  <a:pt x="1639" y="94"/>
                </a:lnTo>
                <a:lnTo>
                  <a:pt x="1655" y="113"/>
                </a:lnTo>
                <a:lnTo>
                  <a:pt x="1674" y="130"/>
                </a:lnTo>
                <a:lnTo>
                  <a:pt x="1692" y="146"/>
                </a:lnTo>
                <a:lnTo>
                  <a:pt x="1711" y="163"/>
                </a:lnTo>
                <a:lnTo>
                  <a:pt x="1751" y="193"/>
                </a:lnTo>
                <a:lnTo>
                  <a:pt x="1791" y="225"/>
                </a:lnTo>
                <a:lnTo>
                  <a:pt x="1812" y="241"/>
                </a:lnTo>
                <a:lnTo>
                  <a:pt x="1833" y="259"/>
                </a:lnTo>
                <a:lnTo>
                  <a:pt x="1855" y="277"/>
                </a:lnTo>
                <a:lnTo>
                  <a:pt x="1875" y="297"/>
                </a:lnTo>
                <a:lnTo>
                  <a:pt x="2025" y="297"/>
                </a:lnTo>
                <a:lnTo>
                  <a:pt x="2025" y="290"/>
                </a:lnTo>
                <a:lnTo>
                  <a:pt x="2026" y="284"/>
                </a:lnTo>
                <a:lnTo>
                  <a:pt x="2028" y="277"/>
                </a:lnTo>
                <a:lnTo>
                  <a:pt x="2030" y="270"/>
                </a:lnTo>
                <a:lnTo>
                  <a:pt x="2037" y="257"/>
                </a:lnTo>
                <a:lnTo>
                  <a:pt x="2043" y="241"/>
                </a:lnTo>
                <a:lnTo>
                  <a:pt x="2050" y="227"/>
                </a:lnTo>
                <a:lnTo>
                  <a:pt x="2056" y="214"/>
                </a:lnTo>
                <a:lnTo>
                  <a:pt x="2059" y="206"/>
                </a:lnTo>
                <a:lnTo>
                  <a:pt x="2061" y="200"/>
                </a:lnTo>
                <a:lnTo>
                  <a:pt x="2062" y="193"/>
                </a:lnTo>
                <a:lnTo>
                  <a:pt x="2062" y="187"/>
                </a:lnTo>
                <a:lnTo>
                  <a:pt x="2079" y="187"/>
                </a:lnTo>
                <a:lnTo>
                  <a:pt x="2097" y="188"/>
                </a:lnTo>
                <a:lnTo>
                  <a:pt x="2114" y="189"/>
                </a:lnTo>
                <a:lnTo>
                  <a:pt x="2131" y="191"/>
                </a:lnTo>
                <a:lnTo>
                  <a:pt x="2164" y="197"/>
                </a:lnTo>
                <a:lnTo>
                  <a:pt x="2197" y="203"/>
                </a:lnTo>
                <a:lnTo>
                  <a:pt x="2264" y="219"/>
                </a:lnTo>
                <a:lnTo>
                  <a:pt x="2330" y="238"/>
                </a:lnTo>
                <a:lnTo>
                  <a:pt x="2364" y="246"/>
                </a:lnTo>
                <a:lnTo>
                  <a:pt x="2398" y="253"/>
                </a:lnTo>
                <a:lnTo>
                  <a:pt x="2433" y="260"/>
                </a:lnTo>
                <a:lnTo>
                  <a:pt x="2469" y="265"/>
                </a:lnTo>
                <a:lnTo>
                  <a:pt x="2487" y="267"/>
                </a:lnTo>
                <a:lnTo>
                  <a:pt x="2506" y="269"/>
                </a:lnTo>
                <a:lnTo>
                  <a:pt x="2525" y="270"/>
                </a:lnTo>
                <a:lnTo>
                  <a:pt x="2545" y="270"/>
                </a:lnTo>
                <a:lnTo>
                  <a:pt x="2565" y="269"/>
                </a:lnTo>
                <a:lnTo>
                  <a:pt x="2584" y="267"/>
                </a:lnTo>
                <a:lnTo>
                  <a:pt x="2605" y="265"/>
                </a:lnTo>
                <a:lnTo>
                  <a:pt x="2626" y="263"/>
                </a:lnTo>
                <a:lnTo>
                  <a:pt x="2641" y="264"/>
                </a:lnTo>
                <a:lnTo>
                  <a:pt x="2658" y="267"/>
                </a:lnTo>
                <a:lnTo>
                  <a:pt x="2677" y="274"/>
                </a:lnTo>
                <a:lnTo>
                  <a:pt x="2695" y="279"/>
                </a:lnTo>
                <a:lnTo>
                  <a:pt x="2724" y="291"/>
                </a:lnTo>
                <a:lnTo>
                  <a:pt x="2736" y="297"/>
                </a:lnTo>
                <a:lnTo>
                  <a:pt x="2774" y="335"/>
                </a:lnTo>
                <a:lnTo>
                  <a:pt x="2960" y="674"/>
                </a:lnTo>
                <a:lnTo>
                  <a:pt x="3037" y="674"/>
                </a:lnTo>
                <a:lnTo>
                  <a:pt x="3040" y="678"/>
                </a:lnTo>
                <a:lnTo>
                  <a:pt x="3043" y="682"/>
                </a:lnTo>
                <a:lnTo>
                  <a:pt x="3047" y="687"/>
                </a:lnTo>
                <a:lnTo>
                  <a:pt x="3049" y="694"/>
                </a:lnTo>
                <a:lnTo>
                  <a:pt x="3054" y="708"/>
                </a:lnTo>
                <a:lnTo>
                  <a:pt x="3059" y="725"/>
                </a:lnTo>
                <a:lnTo>
                  <a:pt x="3062" y="742"/>
                </a:lnTo>
                <a:lnTo>
                  <a:pt x="3065" y="762"/>
                </a:lnTo>
                <a:lnTo>
                  <a:pt x="3068" y="782"/>
                </a:lnTo>
                <a:lnTo>
                  <a:pt x="3070" y="804"/>
                </a:lnTo>
                <a:lnTo>
                  <a:pt x="3073" y="846"/>
                </a:lnTo>
                <a:lnTo>
                  <a:pt x="3074" y="884"/>
                </a:lnTo>
                <a:lnTo>
                  <a:pt x="3075" y="915"/>
                </a:lnTo>
                <a:lnTo>
                  <a:pt x="3075" y="936"/>
                </a:lnTo>
                <a:lnTo>
                  <a:pt x="3116" y="978"/>
                </a:lnTo>
                <a:lnTo>
                  <a:pt x="3179" y="1042"/>
                </a:lnTo>
                <a:lnTo>
                  <a:pt x="3254" y="1118"/>
                </a:lnTo>
                <a:lnTo>
                  <a:pt x="3338" y="1199"/>
                </a:lnTo>
                <a:lnTo>
                  <a:pt x="3379" y="1238"/>
                </a:lnTo>
                <a:lnTo>
                  <a:pt x="3421" y="1275"/>
                </a:lnTo>
                <a:lnTo>
                  <a:pt x="3460" y="1309"/>
                </a:lnTo>
                <a:lnTo>
                  <a:pt x="3497" y="1338"/>
                </a:lnTo>
                <a:lnTo>
                  <a:pt x="3513" y="1350"/>
                </a:lnTo>
                <a:lnTo>
                  <a:pt x="3530" y="1361"/>
                </a:lnTo>
                <a:lnTo>
                  <a:pt x="3545" y="1369"/>
                </a:lnTo>
                <a:lnTo>
                  <a:pt x="3559" y="1376"/>
                </a:lnTo>
                <a:lnTo>
                  <a:pt x="3571" y="1381"/>
                </a:lnTo>
                <a:lnTo>
                  <a:pt x="3582" y="1383"/>
                </a:lnTo>
                <a:lnTo>
                  <a:pt x="3592" y="1385"/>
                </a:lnTo>
                <a:lnTo>
                  <a:pt x="3600" y="1382"/>
                </a:lnTo>
                <a:lnTo>
                  <a:pt x="3608" y="1383"/>
                </a:lnTo>
                <a:lnTo>
                  <a:pt x="3630" y="1388"/>
                </a:lnTo>
                <a:lnTo>
                  <a:pt x="3663" y="1393"/>
                </a:lnTo>
                <a:lnTo>
                  <a:pt x="3703" y="1400"/>
                </a:lnTo>
                <a:lnTo>
                  <a:pt x="3746" y="1406"/>
                </a:lnTo>
                <a:lnTo>
                  <a:pt x="3789" y="1412"/>
                </a:lnTo>
                <a:lnTo>
                  <a:pt x="3830" y="1415"/>
                </a:lnTo>
                <a:lnTo>
                  <a:pt x="3862" y="1417"/>
                </a:lnTo>
                <a:lnTo>
                  <a:pt x="3935" y="1344"/>
                </a:lnTo>
                <a:lnTo>
                  <a:pt x="3946" y="1358"/>
                </a:lnTo>
                <a:lnTo>
                  <a:pt x="3955" y="1370"/>
                </a:lnTo>
                <a:lnTo>
                  <a:pt x="3959" y="1380"/>
                </a:lnTo>
                <a:lnTo>
                  <a:pt x="3960" y="1386"/>
                </a:lnTo>
                <a:lnTo>
                  <a:pt x="3960" y="1387"/>
                </a:lnTo>
                <a:lnTo>
                  <a:pt x="3959" y="1387"/>
                </a:lnTo>
                <a:lnTo>
                  <a:pt x="3957" y="1385"/>
                </a:lnTo>
                <a:lnTo>
                  <a:pt x="3955" y="1380"/>
                </a:lnTo>
                <a:lnTo>
                  <a:pt x="3946" y="1367"/>
                </a:lnTo>
                <a:lnTo>
                  <a:pt x="3935" y="1344"/>
                </a:lnTo>
                <a:close/>
              </a:path>
            </a:pathLst>
          </a:custGeom>
          <a:solidFill>
            <a:srgbClr val="FF99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 name="Freeform 40"/>
          <p:cNvSpPr>
            <a:spLocks/>
          </p:cNvSpPr>
          <p:nvPr/>
        </p:nvSpPr>
        <p:spPr bwMode="auto">
          <a:xfrm>
            <a:off x="5564352" y="4284477"/>
            <a:ext cx="917804" cy="858009"/>
          </a:xfrm>
          <a:custGeom>
            <a:avLst/>
            <a:gdLst/>
            <a:ahLst/>
            <a:cxnLst>
              <a:cxn ang="0">
                <a:pos x="3915" y="1459"/>
              </a:cxn>
              <a:cxn ang="0">
                <a:pos x="3848" y="1607"/>
              </a:cxn>
              <a:cxn ang="0">
                <a:pos x="3746" y="1733"/>
              </a:cxn>
              <a:cxn ang="0">
                <a:pos x="3617" y="1793"/>
              </a:cxn>
              <a:cxn ang="0">
                <a:pos x="3567" y="1891"/>
              </a:cxn>
              <a:cxn ang="0">
                <a:pos x="3430" y="2031"/>
              </a:cxn>
              <a:cxn ang="0">
                <a:pos x="3261" y="2319"/>
              </a:cxn>
              <a:cxn ang="0">
                <a:pos x="3321" y="2530"/>
              </a:cxn>
              <a:cxn ang="0">
                <a:pos x="3330" y="2624"/>
              </a:cxn>
              <a:cxn ang="0">
                <a:pos x="3279" y="2741"/>
              </a:cxn>
              <a:cxn ang="0">
                <a:pos x="3101" y="2858"/>
              </a:cxn>
              <a:cxn ang="0">
                <a:pos x="3068" y="2951"/>
              </a:cxn>
              <a:cxn ang="0">
                <a:pos x="3018" y="2960"/>
              </a:cxn>
              <a:cxn ang="0">
                <a:pos x="3018" y="3047"/>
              </a:cxn>
              <a:cxn ang="0">
                <a:pos x="3007" y="3167"/>
              </a:cxn>
              <a:cxn ang="0">
                <a:pos x="2914" y="3213"/>
              </a:cxn>
              <a:cxn ang="0">
                <a:pos x="2871" y="3293"/>
              </a:cxn>
              <a:cxn ang="0">
                <a:pos x="2872" y="3380"/>
              </a:cxn>
              <a:cxn ang="0">
                <a:pos x="2679" y="3506"/>
              </a:cxn>
              <a:cxn ang="0">
                <a:pos x="2630" y="3589"/>
              </a:cxn>
              <a:cxn ang="0">
                <a:pos x="2290" y="3683"/>
              </a:cxn>
              <a:cxn ang="0">
                <a:pos x="2014" y="3691"/>
              </a:cxn>
              <a:cxn ang="0">
                <a:pos x="1908" y="3524"/>
              </a:cxn>
              <a:cxn ang="0">
                <a:pos x="1793" y="3323"/>
              </a:cxn>
              <a:cxn ang="0">
                <a:pos x="1774" y="3248"/>
              </a:cxn>
              <a:cxn ang="0">
                <a:pos x="1794" y="3162"/>
              </a:cxn>
              <a:cxn ang="0">
                <a:pos x="1764" y="3011"/>
              </a:cxn>
              <a:cxn ang="0">
                <a:pos x="1710" y="2879"/>
              </a:cxn>
              <a:cxn ang="0">
                <a:pos x="1658" y="2737"/>
              </a:cxn>
              <a:cxn ang="0">
                <a:pos x="1762" y="2353"/>
              </a:cxn>
              <a:cxn ang="0">
                <a:pos x="1602" y="2028"/>
              </a:cxn>
              <a:cxn ang="0">
                <a:pos x="1569" y="1872"/>
              </a:cxn>
              <a:cxn ang="0">
                <a:pos x="1528" y="1680"/>
              </a:cxn>
              <a:cxn ang="0">
                <a:pos x="1345" y="1618"/>
              </a:cxn>
              <a:cxn ang="0">
                <a:pos x="991" y="1679"/>
              </a:cxn>
              <a:cxn ang="0">
                <a:pos x="706" y="1610"/>
              </a:cxn>
              <a:cxn ang="0">
                <a:pos x="493" y="1644"/>
              </a:cxn>
              <a:cxn ang="0">
                <a:pos x="158" y="1355"/>
              </a:cxn>
              <a:cxn ang="0">
                <a:pos x="66" y="1158"/>
              </a:cxn>
              <a:cxn ang="0">
                <a:pos x="50" y="1055"/>
              </a:cxn>
              <a:cxn ang="0">
                <a:pos x="75" y="885"/>
              </a:cxn>
              <a:cxn ang="0">
                <a:pos x="774" y="82"/>
              </a:cxn>
              <a:cxn ang="0">
                <a:pos x="809" y="67"/>
              </a:cxn>
              <a:cxn ang="0">
                <a:pos x="858" y="34"/>
              </a:cxn>
              <a:cxn ang="0">
                <a:pos x="1162" y="11"/>
              </a:cxn>
              <a:cxn ang="0">
                <a:pos x="1338" y="15"/>
              </a:cxn>
              <a:cxn ang="0">
                <a:pos x="1605" y="50"/>
              </a:cxn>
              <a:cxn ang="0">
                <a:pos x="1791" y="225"/>
              </a:cxn>
              <a:cxn ang="0">
                <a:pos x="2028" y="277"/>
              </a:cxn>
              <a:cxn ang="0">
                <a:pos x="2062" y="193"/>
              </a:cxn>
              <a:cxn ang="0">
                <a:pos x="2264" y="219"/>
              </a:cxn>
              <a:cxn ang="0">
                <a:pos x="2525" y="270"/>
              </a:cxn>
              <a:cxn ang="0">
                <a:pos x="2677" y="274"/>
              </a:cxn>
              <a:cxn ang="0">
                <a:pos x="3043" y="682"/>
              </a:cxn>
              <a:cxn ang="0">
                <a:pos x="3070" y="804"/>
              </a:cxn>
              <a:cxn ang="0">
                <a:pos x="3338" y="1199"/>
              </a:cxn>
              <a:cxn ang="0">
                <a:pos x="3559" y="1376"/>
              </a:cxn>
              <a:cxn ang="0">
                <a:pos x="3703" y="1400"/>
              </a:cxn>
              <a:cxn ang="0">
                <a:pos x="3959" y="1380"/>
              </a:cxn>
            </a:cxnLst>
            <a:rect l="0" t="0" r="r" b="b"/>
            <a:pathLst>
              <a:path w="3960" h="3702">
                <a:moveTo>
                  <a:pt x="3935" y="1344"/>
                </a:moveTo>
                <a:lnTo>
                  <a:pt x="3934" y="1358"/>
                </a:lnTo>
                <a:lnTo>
                  <a:pt x="3933" y="1374"/>
                </a:lnTo>
                <a:lnTo>
                  <a:pt x="3931" y="1390"/>
                </a:lnTo>
                <a:lnTo>
                  <a:pt x="3929" y="1406"/>
                </a:lnTo>
                <a:lnTo>
                  <a:pt x="3924" y="1424"/>
                </a:lnTo>
                <a:lnTo>
                  <a:pt x="3920" y="1441"/>
                </a:lnTo>
                <a:lnTo>
                  <a:pt x="3915" y="1459"/>
                </a:lnTo>
                <a:lnTo>
                  <a:pt x="3909" y="1477"/>
                </a:lnTo>
                <a:lnTo>
                  <a:pt x="3903" y="1496"/>
                </a:lnTo>
                <a:lnTo>
                  <a:pt x="3895" y="1514"/>
                </a:lnTo>
                <a:lnTo>
                  <a:pt x="3887" y="1533"/>
                </a:lnTo>
                <a:lnTo>
                  <a:pt x="3879" y="1551"/>
                </a:lnTo>
                <a:lnTo>
                  <a:pt x="3869" y="1570"/>
                </a:lnTo>
                <a:lnTo>
                  <a:pt x="3859" y="1589"/>
                </a:lnTo>
                <a:lnTo>
                  <a:pt x="3848" y="1607"/>
                </a:lnTo>
                <a:lnTo>
                  <a:pt x="3837" y="1625"/>
                </a:lnTo>
                <a:lnTo>
                  <a:pt x="3826" y="1642"/>
                </a:lnTo>
                <a:lnTo>
                  <a:pt x="3813" y="1658"/>
                </a:lnTo>
                <a:lnTo>
                  <a:pt x="3801" y="1675"/>
                </a:lnTo>
                <a:lnTo>
                  <a:pt x="3788" y="1691"/>
                </a:lnTo>
                <a:lnTo>
                  <a:pt x="3774" y="1705"/>
                </a:lnTo>
                <a:lnTo>
                  <a:pt x="3760" y="1719"/>
                </a:lnTo>
                <a:lnTo>
                  <a:pt x="3746" y="1733"/>
                </a:lnTo>
                <a:lnTo>
                  <a:pt x="3731" y="1745"/>
                </a:lnTo>
                <a:lnTo>
                  <a:pt x="3716" y="1755"/>
                </a:lnTo>
                <a:lnTo>
                  <a:pt x="3700" y="1765"/>
                </a:lnTo>
                <a:lnTo>
                  <a:pt x="3685" y="1773"/>
                </a:lnTo>
                <a:lnTo>
                  <a:pt x="3668" y="1781"/>
                </a:lnTo>
                <a:lnTo>
                  <a:pt x="3651" y="1786"/>
                </a:lnTo>
                <a:lnTo>
                  <a:pt x="3634" y="1790"/>
                </a:lnTo>
                <a:lnTo>
                  <a:pt x="3617" y="1793"/>
                </a:lnTo>
                <a:lnTo>
                  <a:pt x="3600" y="1794"/>
                </a:lnTo>
                <a:lnTo>
                  <a:pt x="3600" y="1808"/>
                </a:lnTo>
                <a:lnTo>
                  <a:pt x="3597" y="1822"/>
                </a:lnTo>
                <a:lnTo>
                  <a:pt x="3593" y="1835"/>
                </a:lnTo>
                <a:lnTo>
                  <a:pt x="3589" y="1849"/>
                </a:lnTo>
                <a:lnTo>
                  <a:pt x="3582" y="1863"/>
                </a:lnTo>
                <a:lnTo>
                  <a:pt x="3576" y="1877"/>
                </a:lnTo>
                <a:lnTo>
                  <a:pt x="3567" y="1891"/>
                </a:lnTo>
                <a:lnTo>
                  <a:pt x="3558" y="1904"/>
                </a:lnTo>
                <a:lnTo>
                  <a:pt x="3547" y="1917"/>
                </a:lnTo>
                <a:lnTo>
                  <a:pt x="3536" y="1931"/>
                </a:lnTo>
                <a:lnTo>
                  <a:pt x="3525" y="1944"/>
                </a:lnTo>
                <a:lnTo>
                  <a:pt x="3512" y="1957"/>
                </a:lnTo>
                <a:lnTo>
                  <a:pt x="3487" y="1982"/>
                </a:lnTo>
                <a:lnTo>
                  <a:pt x="3459" y="2007"/>
                </a:lnTo>
                <a:lnTo>
                  <a:pt x="3430" y="2031"/>
                </a:lnTo>
                <a:lnTo>
                  <a:pt x="3402" y="2054"/>
                </a:lnTo>
                <a:lnTo>
                  <a:pt x="3374" y="2076"/>
                </a:lnTo>
                <a:lnTo>
                  <a:pt x="3347" y="2097"/>
                </a:lnTo>
                <a:lnTo>
                  <a:pt x="3320" y="2117"/>
                </a:lnTo>
                <a:lnTo>
                  <a:pt x="3297" y="2135"/>
                </a:lnTo>
                <a:lnTo>
                  <a:pt x="3278" y="2151"/>
                </a:lnTo>
                <a:lnTo>
                  <a:pt x="3261" y="2167"/>
                </a:lnTo>
                <a:lnTo>
                  <a:pt x="3261" y="2319"/>
                </a:lnTo>
                <a:lnTo>
                  <a:pt x="3338" y="2391"/>
                </a:lnTo>
                <a:lnTo>
                  <a:pt x="3337" y="2412"/>
                </a:lnTo>
                <a:lnTo>
                  <a:pt x="3336" y="2431"/>
                </a:lnTo>
                <a:lnTo>
                  <a:pt x="3335" y="2448"/>
                </a:lnTo>
                <a:lnTo>
                  <a:pt x="3332" y="2465"/>
                </a:lnTo>
                <a:lnTo>
                  <a:pt x="3327" y="2493"/>
                </a:lnTo>
                <a:lnTo>
                  <a:pt x="3324" y="2518"/>
                </a:lnTo>
                <a:lnTo>
                  <a:pt x="3321" y="2530"/>
                </a:lnTo>
                <a:lnTo>
                  <a:pt x="3320" y="2542"/>
                </a:lnTo>
                <a:lnTo>
                  <a:pt x="3320" y="2553"/>
                </a:lnTo>
                <a:lnTo>
                  <a:pt x="3321" y="2565"/>
                </a:lnTo>
                <a:lnTo>
                  <a:pt x="3324" y="2577"/>
                </a:lnTo>
                <a:lnTo>
                  <a:pt x="3327" y="2589"/>
                </a:lnTo>
                <a:lnTo>
                  <a:pt x="3331" y="2602"/>
                </a:lnTo>
                <a:lnTo>
                  <a:pt x="3338" y="2616"/>
                </a:lnTo>
                <a:lnTo>
                  <a:pt x="3330" y="2624"/>
                </a:lnTo>
                <a:lnTo>
                  <a:pt x="3325" y="2631"/>
                </a:lnTo>
                <a:lnTo>
                  <a:pt x="3319" y="2641"/>
                </a:lnTo>
                <a:lnTo>
                  <a:pt x="3315" y="2650"/>
                </a:lnTo>
                <a:lnTo>
                  <a:pt x="3306" y="2670"/>
                </a:lnTo>
                <a:lnTo>
                  <a:pt x="3300" y="2690"/>
                </a:lnTo>
                <a:lnTo>
                  <a:pt x="3292" y="2711"/>
                </a:lnTo>
                <a:lnTo>
                  <a:pt x="3284" y="2731"/>
                </a:lnTo>
                <a:lnTo>
                  <a:pt x="3279" y="2741"/>
                </a:lnTo>
                <a:lnTo>
                  <a:pt x="3273" y="2749"/>
                </a:lnTo>
                <a:lnTo>
                  <a:pt x="3268" y="2757"/>
                </a:lnTo>
                <a:lnTo>
                  <a:pt x="3261" y="2765"/>
                </a:lnTo>
                <a:lnTo>
                  <a:pt x="3223" y="2803"/>
                </a:lnTo>
                <a:lnTo>
                  <a:pt x="3150" y="2803"/>
                </a:lnTo>
                <a:lnTo>
                  <a:pt x="3113" y="2841"/>
                </a:lnTo>
                <a:lnTo>
                  <a:pt x="3107" y="2849"/>
                </a:lnTo>
                <a:lnTo>
                  <a:pt x="3101" y="2858"/>
                </a:lnTo>
                <a:lnTo>
                  <a:pt x="3098" y="2868"/>
                </a:lnTo>
                <a:lnTo>
                  <a:pt x="3095" y="2879"/>
                </a:lnTo>
                <a:lnTo>
                  <a:pt x="3090" y="2903"/>
                </a:lnTo>
                <a:lnTo>
                  <a:pt x="3084" y="2925"/>
                </a:lnTo>
                <a:lnTo>
                  <a:pt x="3080" y="2935"/>
                </a:lnTo>
                <a:lnTo>
                  <a:pt x="3075" y="2945"/>
                </a:lnTo>
                <a:lnTo>
                  <a:pt x="3072" y="2948"/>
                </a:lnTo>
                <a:lnTo>
                  <a:pt x="3068" y="2951"/>
                </a:lnTo>
                <a:lnTo>
                  <a:pt x="3064" y="2954"/>
                </a:lnTo>
                <a:lnTo>
                  <a:pt x="3060" y="2957"/>
                </a:lnTo>
                <a:lnTo>
                  <a:pt x="3054" y="2959"/>
                </a:lnTo>
                <a:lnTo>
                  <a:pt x="3049" y="2961"/>
                </a:lnTo>
                <a:lnTo>
                  <a:pt x="3042" y="2961"/>
                </a:lnTo>
                <a:lnTo>
                  <a:pt x="3035" y="2962"/>
                </a:lnTo>
                <a:lnTo>
                  <a:pt x="3027" y="2961"/>
                </a:lnTo>
                <a:lnTo>
                  <a:pt x="3018" y="2960"/>
                </a:lnTo>
                <a:lnTo>
                  <a:pt x="3008" y="2958"/>
                </a:lnTo>
                <a:lnTo>
                  <a:pt x="2999" y="2955"/>
                </a:lnTo>
                <a:lnTo>
                  <a:pt x="2999" y="2969"/>
                </a:lnTo>
                <a:lnTo>
                  <a:pt x="3001" y="2981"/>
                </a:lnTo>
                <a:lnTo>
                  <a:pt x="3002" y="2993"/>
                </a:lnTo>
                <a:lnTo>
                  <a:pt x="3005" y="3005"/>
                </a:lnTo>
                <a:lnTo>
                  <a:pt x="3011" y="3026"/>
                </a:lnTo>
                <a:lnTo>
                  <a:pt x="3018" y="3047"/>
                </a:lnTo>
                <a:lnTo>
                  <a:pt x="3025" y="3068"/>
                </a:lnTo>
                <a:lnTo>
                  <a:pt x="3030" y="3091"/>
                </a:lnTo>
                <a:lnTo>
                  <a:pt x="3034" y="3103"/>
                </a:lnTo>
                <a:lnTo>
                  <a:pt x="3035" y="3115"/>
                </a:lnTo>
                <a:lnTo>
                  <a:pt x="3037" y="3128"/>
                </a:lnTo>
                <a:lnTo>
                  <a:pt x="3037" y="3142"/>
                </a:lnTo>
                <a:lnTo>
                  <a:pt x="3023" y="3155"/>
                </a:lnTo>
                <a:lnTo>
                  <a:pt x="3007" y="3167"/>
                </a:lnTo>
                <a:lnTo>
                  <a:pt x="2992" y="3180"/>
                </a:lnTo>
                <a:lnTo>
                  <a:pt x="2976" y="3191"/>
                </a:lnTo>
                <a:lnTo>
                  <a:pt x="2966" y="3195"/>
                </a:lnTo>
                <a:lnTo>
                  <a:pt x="2957" y="3200"/>
                </a:lnTo>
                <a:lnTo>
                  <a:pt x="2947" y="3204"/>
                </a:lnTo>
                <a:lnTo>
                  <a:pt x="2936" y="3207"/>
                </a:lnTo>
                <a:lnTo>
                  <a:pt x="2926" y="3211"/>
                </a:lnTo>
                <a:lnTo>
                  <a:pt x="2914" y="3213"/>
                </a:lnTo>
                <a:lnTo>
                  <a:pt x="2902" y="3214"/>
                </a:lnTo>
                <a:lnTo>
                  <a:pt x="2888" y="3214"/>
                </a:lnTo>
                <a:lnTo>
                  <a:pt x="2886" y="3230"/>
                </a:lnTo>
                <a:lnTo>
                  <a:pt x="2883" y="3248"/>
                </a:lnTo>
                <a:lnTo>
                  <a:pt x="2878" y="3265"/>
                </a:lnTo>
                <a:lnTo>
                  <a:pt x="2874" y="3281"/>
                </a:lnTo>
                <a:lnTo>
                  <a:pt x="2872" y="3287"/>
                </a:lnTo>
                <a:lnTo>
                  <a:pt x="2871" y="3293"/>
                </a:lnTo>
                <a:lnTo>
                  <a:pt x="2871" y="3297"/>
                </a:lnTo>
                <a:lnTo>
                  <a:pt x="2872" y="3300"/>
                </a:lnTo>
                <a:lnTo>
                  <a:pt x="2874" y="3300"/>
                </a:lnTo>
                <a:lnTo>
                  <a:pt x="2878" y="3299"/>
                </a:lnTo>
                <a:lnTo>
                  <a:pt x="2882" y="3296"/>
                </a:lnTo>
                <a:lnTo>
                  <a:pt x="2888" y="3290"/>
                </a:lnTo>
                <a:lnTo>
                  <a:pt x="2888" y="3367"/>
                </a:lnTo>
                <a:lnTo>
                  <a:pt x="2872" y="3380"/>
                </a:lnTo>
                <a:lnTo>
                  <a:pt x="2855" y="3392"/>
                </a:lnTo>
                <a:lnTo>
                  <a:pt x="2836" y="3405"/>
                </a:lnTo>
                <a:lnTo>
                  <a:pt x="2815" y="3417"/>
                </a:lnTo>
                <a:lnTo>
                  <a:pt x="2772" y="3441"/>
                </a:lnTo>
                <a:lnTo>
                  <a:pt x="2728" y="3468"/>
                </a:lnTo>
                <a:lnTo>
                  <a:pt x="2707" y="3482"/>
                </a:lnTo>
                <a:lnTo>
                  <a:pt x="2689" y="3498"/>
                </a:lnTo>
                <a:lnTo>
                  <a:pt x="2679" y="3506"/>
                </a:lnTo>
                <a:lnTo>
                  <a:pt x="2671" y="3515"/>
                </a:lnTo>
                <a:lnTo>
                  <a:pt x="2663" y="3524"/>
                </a:lnTo>
                <a:lnTo>
                  <a:pt x="2656" y="3534"/>
                </a:lnTo>
                <a:lnTo>
                  <a:pt x="2650" y="3543"/>
                </a:lnTo>
                <a:lnTo>
                  <a:pt x="2643" y="3554"/>
                </a:lnTo>
                <a:lnTo>
                  <a:pt x="2638" y="3565"/>
                </a:lnTo>
                <a:lnTo>
                  <a:pt x="2633" y="3577"/>
                </a:lnTo>
                <a:lnTo>
                  <a:pt x="2630" y="3589"/>
                </a:lnTo>
                <a:lnTo>
                  <a:pt x="2628" y="3601"/>
                </a:lnTo>
                <a:lnTo>
                  <a:pt x="2626" y="3615"/>
                </a:lnTo>
                <a:lnTo>
                  <a:pt x="2626" y="3629"/>
                </a:lnTo>
                <a:lnTo>
                  <a:pt x="2545" y="3642"/>
                </a:lnTo>
                <a:lnTo>
                  <a:pt x="2469" y="3655"/>
                </a:lnTo>
                <a:lnTo>
                  <a:pt x="2396" y="3667"/>
                </a:lnTo>
                <a:lnTo>
                  <a:pt x="2325" y="3678"/>
                </a:lnTo>
                <a:lnTo>
                  <a:pt x="2290" y="3683"/>
                </a:lnTo>
                <a:lnTo>
                  <a:pt x="2254" y="3687"/>
                </a:lnTo>
                <a:lnTo>
                  <a:pt x="2218" y="3692"/>
                </a:lnTo>
                <a:lnTo>
                  <a:pt x="2182" y="3695"/>
                </a:lnTo>
                <a:lnTo>
                  <a:pt x="2144" y="3697"/>
                </a:lnTo>
                <a:lnTo>
                  <a:pt x="2106" y="3699"/>
                </a:lnTo>
                <a:lnTo>
                  <a:pt x="2065" y="3701"/>
                </a:lnTo>
                <a:lnTo>
                  <a:pt x="2025" y="3702"/>
                </a:lnTo>
                <a:lnTo>
                  <a:pt x="2014" y="3691"/>
                </a:lnTo>
                <a:lnTo>
                  <a:pt x="2004" y="3680"/>
                </a:lnTo>
                <a:lnTo>
                  <a:pt x="1995" y="3669"/>
                </a:lnTo>
                <a:lnTo>
                  <a:pt x="1986" y="3657"/>
                </a:lnTo>
                <a:lnTo>
                  <a:pt x="1969" y="3632"/>
                </a:lnTo>
                <a:lnTo>
                  <a:pt x="1953" y="3606"/>
                </a:lnTo>
                <a:lnTo>
                  <a:pt x="1938" y="3579"/>
                </a:lnTo>
                <a:lnTo>
                  <a:pt x="1922" y="3552"/>
                </a:lnTo>
                <a:lnTo>
                  <a:pt x="1908" y="3524"/>
                </a:lnTo>
                <a:lnTo>
                  <a:pt x="1894" y="3495"/>
                </a:lnTo>
                <a:lnTo>
                  <a:pt x="1880" y="3468"/>
                </a:lnTo>
                <a:lnTo>
                  <a:pt x="1866" y="3440"/>
                </a:lnTo>
                <a:lnTo>
                  <a:pt x="1851" y="3413"/>
                </a:lnTo>
                <a:lnTo>
                  <a:pt x="1835" y="3385"/>
                </a:lnTo>
                <a:lnTo>
                  <a:pt x="1819" y="3360"/>
                </a:lnTo>
                <a:lnTo>
                  <a:pt x="1801" y="3335"/>
                </a:lnTo>
                <a:lnTo>
                  <a:pt x="1793" y="3323"/>
                </a:lnTo>
                <a:lnTo>
                  <a:pt x="1783" y="3312"/>
                </a:lnTo>
                <a:lnTo>
                  <a:pt x="1772" y="3301"/>
                </a:lnTo>
                <a:lnTo>
                  <a:pt x="1762" y="3290"/>
                </a:lnTo>
                <a:lnTo>
                  <a:pt x="1762" y="3283"/>
                </a:lnTo>
                <a:lnTo>
                  <a:pt x="1763" y="3276"/>
                </a:lnTo>
                <a:lnTo>
                  <a:pt x="1765" y="3269"/>
                </a:lnTo>
                <a:lnTo>
                  <a:pt x="1767" y="3262"/>
                </a:lnTo>
                <a:lnTo>
                  <a:pt x="1774" y="3248"/>
                </a:lnTo>
                <a:lnTo>
                  <a:pt x="1781" y="3234"/>
                </a:lnTo>
                <a:lnTo>
                  <a:pt x="1788" y="3218"/>
                </a:lnTo>
                <a:lnTo>
                  <a:pt x="1794" y="3204"/>
                </a:lnTo>
                <a:lnTo>
                  <a:pt x="1796" y="3198"/>
                </a:lnTo>
                <a:lnTo>
                  <a:pt x="1798" y="3190"/>
                </a:lnTo>
                <a:lnTo>
                  <a:pt x="1799" y="3183"/>
                </a:lnTo>
                <a:lnTo>
                  <a:pt x="1800" y="3176"/>
                </a:lnTo>
                <a:lnTo>
                  <a:pt x="1794" y="3162"/>
                </a:lnTo>
                <a:lnTo>
                  <a:pt x="1787" y="3147"/>
                </a:lnTo>
                <a:lnTo>
                  <a:pt x="1783" y="3131"/>
                </a:lnTo>
                <a:lnTo>
                  <a:pt x="1778" y="3115"/>
                </a:lnTo>
                <a:lnTo>
                  <a:pt x="1774" y="3098"/>
                </a:lnTo>
                <a:lnTo>
                  <a:pt x="1771" y="3081"/>
                </a:lnTo>
                <a:lnTo>
                  <a:pt x="1769" y="3063"/>
                </a:lnTo>
                <a:lnTo>
                  <a:pt x="1766" y="3046"/>
                </a:lnTo>
                <a:lnTo>
                  <a:pt x="1764" y="3011"/>
                </a:lnTo>
                <a:lnTo>
                  <a:pt x="1762" y="2976"/>
                </a:lnTo>
                <a:lnTo>
                  <a:pt x="1762" y="2943"/>
                </a:lnTo>
                <a:lnTo>
                  <a:pt x="1762" y="2914"/>
                </a:lnTo>
                <a:lnTo>
                  <a:pt x="1749" y="2907"/>
                </a:lnTo>
                <a:lnTo>
                  <a:pt x="1737" y="2900"/>
                </a:lnTo>
                <a:lnTo>
                  <a:pt x="1726" y="2893"/>
                </a:lnTo>
                <a:lnTo>
                  <a:pt x="1717" y="2887"/>
                </a:lnTo>
                <a:lnTo>
                  <a:pt x="1710" y="2879"/>
                </a:lnTo>
                <a:lnTo>
                  <a:pt x="1702" y="2871"/>
                </a:lnTo>
                <a:lnTo>
                  <a:pt x="1697" y="2863"/>
                </a:lnTo>
                <a:lnTo>
                  <a:pt x="1691" y="2855"/>
                </a:lnTo>
                <a:lnTo>
                  <a:pt x="1673" y="2816"/>
                </a:lnTo>
                <a:lnTo>
                  <a:pt x="1651" y="2765"/>
                </a:lnTo>
                <a:lnTo>
                  <a:pt x="1652" y="2757"/>
                </a:lnTo>
                <a:lnTo>
                  <a:pt x="1654" y="2747"/>
                </a:lnTo>
                <a:lnTo>
                  <a:pt x="1658" y="2737"/>
                </a:lnTo>
                <a:lnTo>
                  <a:pt x="1664" y="2725"/>
                </a:lnTo>
                <a:lnTo>
                  <a:pt x="1677" y="2699"/>
                </a:lnTo>
                <a:lnTo>
                  <a:pt x="1693" y="2672"/>
                </a:lnTo>
                <a:lnTo>
                  <a:pt x="1712" y="2643"/>
                </a:lnTo>
                <a:lnTo>
                  <a:pt x="1730" y="2618"/>
                </a:lnTo>
                <a:lnTo>
                  <a:pt x="1747" y="2595"/>
                </a:lnTo>
                <a:lnTo>
                  <a:pt x="1762" y="2578"/>
                </a:lnTo>
                <a:lnTo>
                  <a:pt x="1762" y="2353"/>
                </a:lnTo>
                <a:lnTo>
                  <a:pt x="1651" y="2243"/>
                </a:lnTo>
                <a:lnTo>
                  <a:pt x="1651" y="2090"/>
                </a:lnTo>
                <a:lnTo>
                  <a:pt x="1641" y="2081"/>
                </a:lnTo>
                <a:lnTo>
                  <a:pt x="1631" y="2070"/>
                </a:lnTo>
                <a:lnTo>
                  <a:pt x="1624" y="2060"/>
                </a:lnTo>
                <a:lnTo>
                  <a:pt x="1615" y="2049"/>
                </a:lnTo>
                <a:lnTo>
                  <a:pt x="1608" y="2039"/>
                </a:lnTo>
                <a:lnTo>
                  <a:pt x="1602" y="2028"/>
                </a:lnTo>
                <a:lnTo>
                  <a:pt x="1596" y="2017"/>
                </a:lnTo>
                <a:lnTo>
                  <a:pt x="1591" y="2006"/>
                </a:lnTo>
                <a:lnTo>
                  <a:pt x="1583" y="1986"/>
                </a:lnTo>
                <a:lnTo>
                  <a:pt x="1577" y="1964"/>
                </a:lnTo>
                <a:lnTo>
                  <a:pt x="1573" y="1941"/>
                </a:lnTo>
                <a:lnTo>
                  <a:pt x="1570" y="1918"/>
                </a:lnTo>
                <a:lnTo>
                  <a:pt x="1569" y="1895"/>
                </a:lnTo>
                <a:lnTo>
                  <a:pt x="1569" y="1872"/>
                </a:lnTo>
                <a:lnTo>
                  <a:pt x="1570" y="1848"/>
                </a:lnTo>
                <a:lnTo>
                  <a:pt x="1571" y="1823"/>
                </a:lnTo>
                <a:lnTo>
                  <a:pt x="1573" y="1772"/>
                </a:lnTo>
                <a:lnTo>
                  <a:pt x="1576" y="1717"/>
                </a:lnTo>
                <a:lnTo>
                  <a:pt x="1565" y="1707"/>
                </a:lnTo>
                <a:lnTo>
                  <a:pt x="1553" y="1698"/>
                </a:lnTo>
                <a:lnTo>
                  <a:pt x="1541" y="1689"/>
                </a:lnTo>
                <a:lnTo>
                  <a:pt x="1528" y="1680"/>
                </a:lnTo>
                <a:lnTo>
                  <a:pt x="1514" y="1673"/>
                </a:lnTo>
                <a:lnTo>
                  <a:pt x="1501" y="1665"/>
                </a:lnTo>
                <a:lnTo>
                  <a:pt x="1487" y="1658"/>
                </a:lnTo>
                <a:lnTo>
                  <a:pt x="1472" y="1652"/>
                </a:lnTo>
                <a:lnTo>
                  <a:pt x="1442" y="1641"/>
                </a:lnTo>
                <a:lnTo>
                  <a:pt x="1411" y="1631"/>
                </a:lnTo>
                <a:lnTo>
                  <a:pt x="1379" y="1623"/>
                </a:lnTo>
                <a:lnTo>
                  <a:pt x="1345" y="1618"/>
                </a:lnTo>
                <a:lnTo>
                  <a:pt x="1313" y="1614"/>
                </a:lnTo>
                <a:lnTo>
                  <a:pt x="1279" y="1609"/>
                </a:lnTo>
                <a:lnTo>
                  <a:pt x="1245" y="1607"/>
                </a:lnTo>
                <a:lnTo>
                  <a:pt x="1212" y="1605"/>
                </a:lnTo>
                <a:lnTo>
                  <a:pt x="1148" y="1604"/>
                </a:lnTo>
                <a:lnTo>
                  <a:pt x="1088" y="1604"/>
                </a:lnTo>
                <a:lnTo>
                  <a:pt x="1012" y="1679"/>
                </a:lnTo>
                <a:lnTo>
                  <a:pt x="991" y="1679"/>
                </a:lnTo>
                <a:lnTo>
                  <a:pt x="969" y="1676"/>
                </a:lnTo>
                <a:lnTo>
                  <a:pt x="946" y="1673"/>
                </a:lnTo>
                <a:lnTo>
                  <a:pt x="923" y="1668"/>
                </a:lnTo>
                <a:lnTo>
                  <a:pt x="875" y="1655"/>
                </a:lnTo>
                <a:lnTo>
                  <a:pt x="826" y="1642"/>
                </a:lnTo>
                <a:lnTo>
                  <a:pt x="778" y="1628"/>
                </a:lnTo>
                <a:lnTo>
                  <a:pt x="729" y="1616"/>
                </a:lnTo>
                <a:lnTo>
                  <a:pt x="706" y="1610"/>
                </a:lnTo>
                <a:lnTo>
                  <a:pt x="684" y="1607"/>
                </a:lnTo>
                <a:lnTo>
                  <a:pt x="661" y="1605"/>
                </a:lnTo>
                <a:lnTo>
                  <a:pt x="639" y="1604"/>
                </a:lnTo>
                <a:lnTo>
                  <a:pt x="562" y="1679"/>
                </a:lnTo>
                <a:lnTo>
                  <a:pt x="545" y="1673"/>
                </a:lnTo>
                <a:lnTo>
                  <a:pt x="528" y="1664"/>
                </a:lnTo>
                <a:lnTo>
                  <a:pt x="510" y="1655"/>
                </a:lnTo>
                <a:lnTo>
                  <a:pt x="493" y="1644"/>
                </a:lnTo>
                <a:lnTo>
                  <a:pt x="458" y="1623"/>
                </a:lnTo>
                <a:lnTo>
                  <a:pt x="424" y="1598"/>
                </a:lnTo>
                <a:lnTo>
                  <a:pt x="389" y="1572"/>
                </a:lnTo>
                <a:lnTo>
                  <a:pt x="355" y="1544"/>
                </a:lnTo>
                <a:lnTo>
                  <a:pt x="321" y="1514"/>
                </a:lnTo>
                <a:lnTo>
                  <a:pt x="288" y="1484"/>
                </a:lnTo>
                <a:lnTo>
                  <a:pt x="221" y="1421"/>
                </a:lnTo>
                <a:lnTo>
                  <a:pt x="158" y="1355"/>
                </a:lnTo>
                <a:lnTo>
                  <a:pt x="97" y="1293"/>
                </a:lnTo>
                <a:lnTo>
                  <a:pt x="38" y="1234"/>
                </a:lnTo>
                <a:lnTo>
                  <a:pt x="50" y="1209"/>
                </a:lnTo>
                <a:lnTo>
                  <a:pt x="59" y="1188"/>
                </a:lnTo>
                <a:lnTo>
                  <a:pt x="62" y="1181"/>
                </a:lnTo>
                <a:lnTo>
                  <a:pt x="64" y="1173"/>
                </a:lnTo>
                <a:lnTo>
                  <a:pt x="66" y="1165"/>
                </a:lnTo>
                <a:lnTo>
                  <a:pt x="66" y="1158"/>
                </a:lnTo>
                <a:lnTo>
                  <a:pt x="66" y="1151"/>
                </a:lnTo>
                <a:lnTo>
                  <a:pt x="64" y="1143"/>
                </a:lnTo>
                <a:lnTo>
                  <a:pt x="62" y="1137"/>
                </a:lnTo>
                <a:lnTo>
                  <a:pt x="59" y="1128"/>
                </a:lnTo>
                <a:lnTo>
                  <a:pt x="50" y="1110"/>
                </a:lnTo>
                <a:lnTo>
                  <a:pt x="38" y="1086"/>
                </a:lnTo>
                <a:lnTo>
                  <a:pt x="44" y="1070"/>
                </a:lnTo>
                <a:lnTo>
                  <a:pt x="50" y="1055"/>
                </a:lnTo>
                <a:lnTo>
                  <a:pt x="55" y="1039"/>
                </a:lnTo>
                <a:lnTo>
                  <a:pt x="60" y="1022"/>
                </a:lnTo>
                <a:lnTo>
                  <a:pt x="63" y="1006"/>
                </a:lnTo>
                <a:lnTo>
                  <a:pt x="66" y="989"/>
                </a:lnTo>
                <a:lnTo>
                  <a:pt x="68" y="971"/>
                </a:lnTo>
                <a:lnTo>
                  <a:pt x="71" y="954"/>
                </a:lnTo>
                <a:lnTo>
                  <a:pt x="74" y="919"/>
                </a:lnTo>
                <a:lnTo>
                  <a:pt x="75" y="885"/>
                </a:lnTo>
                <a:lnTo>
                  <a:pt x="76" y="852"/>
                </a:lnTo>
                <a:lnTo>
                  <a:pt x="76" y="823"/>
                </a:lnTo>
                <a:lnTo>
                  <a:pt x="0" y="750"/>
                </a:lnTo>
                <a:lnTo>
                  <a:pt x="677" y="72"/>
                </a:lnTo>
                <a:lnTo>
                  <a:pt x="694" y="74"/>
                </a:lnTo>
                <a:lnTo>
                  <a:pt x="719" y="78"/>
                </a:lnTo>
                <a:lnTo>
                  <a:pt x="747" y="81"/>
                </a:lnTo>
                <a:lnTo>
                  <a:pt x="774" y="82"/>
                </a:lnTo>
                <a:lnTo>
                  <a:pt x="785" y="82"/>
                </a:lnTo>
                <a:lnTo>
                  <a:pt x="795" y="80"/>
                </a:lnTo>
                <a:lnTo>
                  <a:pt x="799" y="79"/>
                </a:lnTo>
                <a:lnTo>
                  <a:pt x="802" y="77"/>
                </a:lnTo>
                <a:lnTo>
                  <a:pt x="806" y="74"/>
                </a:lnTo>
                <a:lnTo>
                  <a:pt x="807" y="72"/>
                </a:lnTo>
                <a:lnTo>
                  <a:pt x="808" y="70"/>
                </a:lnTo>
                <a:lnTo>
                  <a:pt x="809" y="67"/>
                </a:lnTo>
                <a:lnTo>
                  <a:pt x="808" y="62"/>
                </a:lnTo>
                <a:lnTo>
                  <a:pt x="806" y="58"/>
                </a:lnTo>
                <a:lnTo>
                  <a:pt x="803" y="53"/>
                </a:lnTo>
                <a:lnTo>
                  <a:pt x="799" y="47"/>
                </a:lnTo>
                <a:lnTo>
                  <a:pt x="794" y="42"/>
                </a:lnTo>
                <a:lnTo>
                  <a:pt x="787" y="34"/>
                </a:lnTo>
                <a:lnTo>
                  <a:pt x="813" y="34"/>
                </a:lnTo>
                <a:lnTo>
                  <a:pt x="858" y="34"/>
                </a:lnTo>
                <a:lnTo>
                  <a:pt x="915" y="33"/>
                </a:lnTo>
                <a:lnTo>
                  <a:pt x="980" y="30"/>
                </a:lnTo>
                <a:lnTo>
                  <a:pt x="1014" y="29"/>
                </a:lnTo>
                <a:lnTo>
                  <a:pt x="1047" y="26"/>
                </a:lnTo>
                <a:lnTo>
                  <a:pt x="1078" y="23"/>
                </a:lnTo>
                <a:lnTo>
                  <a:pt x="1109" y="20"/>
                </a:lnTo>
                <a:lnTo>
                  <a:pt x="1137" y="15"/>
                </a:lnTo>
                <a:lnTo>
                  <a:pt x="1162" y="11"/>
                </a:lnTo>
                <a:lnTo>
                  <a:pt x="1183" y="6"/>
                </a:lnTo>
                <a:lnTo>
                  <a:pt x="1198" y="0"/>
                </a:lnTo>
                <a:lnTo>
                  <a:pt x="1220" y="6"/>
                </a:lnTo>
                <a:lnTo>
                  <a:pt x="1243" y="10"/>
                </a:lnTo>
                <a:lnTo>
                  <a:pt x="1266" y="12"/>
                </a:lnTo>
                <a:lnTo>
                  <a:pt x="1290" y="14"/>
                </a:lnTo>
                <a:lnTo>
                  <a:pt x="1314" y="15"/>
                </a:lnTo>
                <a:lnTo>
                  <a:pt x="1338" y="15"/>
                </a:lnTo>
                <a:lnTo>
                  <a:pt x="1362" y="14"/>
                </a:lnTo>
                <a:lnTo>
                  <a:pt x="1387" y="13"/>
                </a:lnTo>
                <a:lnTo>
                  <a:pt x="1436" y="9"/>
                </a:lnTo>
                <a:lnTo>
                  <a:pt x="1484" y="5"/>
                </a:lnTo>
                <a:lnTo>
                  <a:pt x="1531" y="1"/>
                </a:lnTo>
                <a:lnTo>
                  <a:pt x="1576" y="0"/>
                </a:lnTo>
                <a:lnTo>
                  <a:pt x="1590" y="26"/>
                </a:lnTo>
                <a:lnTo>
                  <a:pt x="1605" y="50"/>
                </a:lnTo>
                <a:lnTo>
                  <a:pt x="1621" y="73"/>
                </a:lnTo>
                <a:lnTo>
                  <a:pt x="1639" y="94"/>
                </a:lnTo>
                <a:lnTo>
                  <a:pt x="1655" y="113"/>
                </a:lnTo>
                <a:lnTo>
                  <a:pt x="1674" y="130"/>
                </a:lnTo>
                <a:lnTo>
                  <a:pt x="1692" y="146"/>
                </a:lnTo>
                <a:lnTo>
                  <a:pt x="1711" y="163"/>
                </a:lnTo>
                <a:lnTo>
                  <a:pt x="1751" y="193"/>
                </a:lnTo>
                <a:lnTo>
                  <a:pt x="1791" y="225"/>
                </a:lnTo>
                <a:lnTo>
                  <a:pt x="1812" y="241"/>
                </a:lnTo>
                <a:lnTo>
                  <a:pt x="1833" y="259"/>
                </a:lnTo>
                <a:lnTo>
                  <a:pt x="1855" y="277"/>
                </a:lnTo>
                <a:lnTo>
                  <a:pt x="1875" y="297"/>
                </a:lnTo>
                <a:lnTo>
                  <a:pt x="2025" y="297"/>
                </a:lnTo>
                <a:lnTo>
                  <a:pt x="2025" y="290"/>
                </a:lnTo>
                <a:lnTo>
                  <a:pt x="2026" y="284"/>
                </a:lnTo>
                <a:lnTo>
                  <a:pt x="2028" y="277"/>
                </a:lnTo>
                <a:lnTo>
                  <a:pt x="2030" y="270"/>
                </a:lnTo>
                <a:lnTo>
                  <a:pt x="2037" y="257"/>
                </a:lnTo>
                <a:lnTo>
                  <a:pt x="2043" y="241"/>
                </a:lnTo>
                <a:lnTo>
                  <a:pt x="2050" y="227"/>
                </a:lnTo>
                <a:lnTo>
                  <a:pt x="2056" y="214"/>
                </a:lnTo>
                <a:lnTo>
                  <a:pt x="2059" y="206"/>
                </a:lnTo>
                <a:lnTo>
                  <a:pt x="2061" y="200"/>
                </a:lnTo>
                <a:lnTo>
                  <a:pt x="2062" y="193"/>
                </a:lnTo>
                <a:lnTo>
                  <a:pt x="2062" y="187"/>
                </a:lnTo>
                <a:lnTo>
                  <a:pt x="2079" y="187"/>
                </a:lnTo>
                <a:lnTo>
                  <a:pt x="2097" y="188"/>
                </a:lnTo>
                <a:lnTo>
                  <a:pt x="2114" y="189"/>
                </a:lnTo>
                <a:lnTo>
                  <a:pt x="2131" y="191"/>
                </a:lnTo>
                <a:lnTo>
                  <a:pt x="2164" y="197"/>
                </a:lnTo>
                <a:lnTo>
                  <a:pt x="2197" y="203"/>
                </a:lnTo>
                <a:lnTo>
                  <a:pt x="2264" y="219"/>
                </a:lnTo>
                <a:lnTo>
                  <a:pt x="2330" y="238"/>
                </a:lnTo>
                <a:lnTo>
                  <a:pt x="2364" y="246"/>
                </a:lnTo>
                <a:lnTo>
                  <a:pt x="2398" y="253"/>
                </a:lnTo>
                <a:lnTo>
                  <a:pt x="2433" y="260"/>
                </a:lnTo>
                <a:lnTo>
                  <a:pt x="2469" y="265"/>
                </a:lnTo>
                <a:lnTo>
                  <a:pt x="2487" y="267"/>
                </a:lnTo>
                <a:lnTo>
                  <a:pt x="2506" y="269"/>
                </a:lnTo>
                <a:lnTo>
                  <a:pt x="2525" y="270"/>
                </a:lnTo>
                <a:lnTo>
                  <a:pt x="2545" y="270"/>
                </a:lnTo>
                <a:lnTo>
                  <a:pt x="2565" y="269"/>
                </a:lnTo>
                <a:lnTo>
                  <a:pt x="2584" y="267"/>
                </a:lnTo>
                <a:lnTo>
                  <a:pt x="2605" y="265"/>
                </a:lnTo>
                <a:lnTo>
                  <a:pt x="2626" y="263"/>
                </a:lnTo>
                <a:lnTo>
                  <a:pt x="2641" y="264"/>
                </a:lnTo>
                <a:lnTo>
                  <a:pt x="2658" y="267"/>
                </a:lnTo>
                <a:lnTo>
                  <a:pt x="2677" y="274"/>
                </a:lnTo>
                <a:lnTo>
                  <a:pt x="2695" y="279"/>
                </a:lnTo>
                <a:lnTo>
                  <a:pt x="2724" y="291"/>
                </a:lnTo>
                <a:lnTo>
                  <a:pt x="2736" y="297"/>
                </a:lnTo>
                <a:lnTo>
                  <a:pt x="2774" y="335"/>
                </a:lnTo>
                <a:lnTo>
                  <a:pt x="2960" y="674"/>
                </a:lnTo>
                <a:lnTo>
                  <a:pt x="3037" y="674"/>
                </a:lnTo>
                <a:lnTo>
                  <a:pt x="3040" y="678"/>
                </a:lnTo>
                <a:lnTo>
                  <a:pt x="3043" y="682"/>
                </a:lnTo>
                <a:lnTo>
                  <a:pt x="3047" y="687"/>
                </a:lnTo>
                <a:lnTo>
                  <a:pt x="3049" y="694"/>
                </a:lnTo>
                <a:lnTo>
                  <a:pt x="3054" y="708"/>
                </a:lnTo>
                <a:lnTo>
                  <a:pt x="3059" y="725"/>
                </a:lnTo>
                <a:lnTo>
                  <a:pt x="3062" y="742"/>
                </a:lnTo>
                <a:lnTo>
                  <a:pt x="3065" y="762"/>
                </a:lnTo>
                <a:lnTo>
                  <a:pt x="3068" y="782"/>
                </a:lnTo>
                <a:lnTo>
                  <a:pt x="3070" y="804"/>
                </a:lnTo>
                <a:lnTo>
                  <a:pt x="3073" y="846"/>
                </a:lnTo>
                <a:lnTo>
                  <a:pt x="3074" y="884"/>
                </a:lnTo>
                <a:lnTo>
                  <a:pt x="3075" y="915"/>
                </a:lnTo>
                <a:lnTo>
                  <a:pt x="3075" y="936"/>
                </a:lnTo>
                <a:lnTo>
                  <a:pt x="3116" y="978"/>
                </a:lnTo>
                <a:lnTo>
                  <a:pt x="3179" y="1042"/>
                </a:lnTo>
                <a:lnTo>
                  <a:pt x="3254" y="1118"/>
                </a:lnTo>
                <a:lnTo>
                  <a:pt x="3338" y="1199"/>
                </a:lnTo>
                <a:lnTo>
                  <a:pt x="3379" y="1238"/>
                </a:lnTo>
                <a:lnTo>
                  <a:pt x="3421" y="1275"/>
                </a:lnTo>
                <a:lnTo>
                  <a:pt x="3460" y="1309"/>
                </a:lnTo>
                <a:lnTo>
                  <a:pt x="3497" y="1338"/>
                </a:lnTo>
                <a:lnTo>
                  <a:pt x="3513" y="1350"/>
                </a:lnTo>
                <a:lnTo>
                  <a:pt x="3530" y="1361"/>
                </a:lnTo>
                <a:lnTo>
                  <a:pt x="3545" y="1369"/>
                </a:lnTo>
                <a:lnTo>
                  <a:pt x="3559" y="1376"/>
                </a:lnTo>
                <a:lnTo>
                  <a:pt x="3571" y="1381"/>
                </a:lnTo>
                <a:lnTo>
                  <a:pt x="3582" y="1383"/>
                </a:lnTo>
                <a:lnTo>
                  <a:pt x="3592" y="1385"/>
                </a:lnTo>
                <a:lnTo>
                  <a:pt x="3600" y="1382"/>
                </a:lnTo>
                <a:lnTo>
                  <a:pt x="3608" y="1383"/>
                </a:lnTo>
                <a:lnTo>
                  <a:pt x="3630" y="1388"/>
                </a:lnTo>
                <a:lnTo>
                  <a:pt x="3663" y="1393"/>
                </a:lnTo>
                <a:lnTo>
                  <a:pt x="3703" y="1400"/>
                </a:lnTo>
                <a:lnTo>
                  <a:pt x="3746" y="1406"/>
                </a:lnTo>
                <a:lnTo>
                  <a:pt x="3789" y="1412"/>
                </a:lnTo>
                <a:lnTo>
                  <a:pt x="3830" y="1415"/>
                </a:lnTo>
                <a:lnTo>
                  <a:pt x="3862" y="1417"/>
                </a:lnTo>
                <a:lnTo>
                  <a:pt x="3935" y="1344"/>
                </a:lnTo>
                <a:lnTo>
                  <a:pt x="3946" y="1358"/>
                </a:lnTo>
                <a:lnTo>
                  <a:pt x="3955" y="1370"/>
                </a:lnTo>
                <a:lnTo>
                  <a:pt x="3959" y="1380"/>
                </a:lnTo>
                <a:lnTo>
                  <a:pt x="3960" y="1386"/>
                </a:lnTo>
                <a:lnTo>
                  <a:pt x="3960" y="1387"/>
                </a:lnTo>
                <a:lnTo>
                  <a:pt x="3959" y="1387"/>
                </a:lnTo>
                <a:lnTo>
                  <a:pt x="3957" y="1385"/>
                </a:lnTo>
                <a:lnTo>
                  <a:pt x="3955" y="1380"/>
                </a:lnTo>
                <a:lnTo>
                  <a:pt x="3946" y="1367"/>
                </a:lnTo>
                <a:lnTo>
                  <a:pt x="3935" y="1344"/>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 name="Freeform 41"/>
          <p:cNvSpPr>
            <a:spLocks/>
          </p:cNvSpPr>
          <p:nvPr/>
        </p:nvSpPr>
        <p:spPr bwMode="auto">
          <a:xfrm>
            <a:off x="4522783" y="5456764"/>
            <a:ext cx="2820162" cy="311497"/>
          </a:xfrm>
          <a:custGeom>
            <a:avLst/>
            <a:gdLst/>
            <a:ahLst/>
            <a:cxnLst>
              <a:cxn ang="0">
                <a:pos x="11232" y="1080"/>
              </a:cxn>
              <a:cxn ang="0">
                <a:pos x="11056" y="907"/>
              </a:cxn>
              <a:cxn ang="0">
                <a:pos x="11289" y="770"/>
              </a:cxn>
              <a:cxn ang="0">
                <a:pos x="11506" y="701"/>
              </a:cxn>
              <a:cxn ang="0">
                <a:pos x="11812" y="568"/>
              </a:cxn>
              <a:cxn ang="0">
                <a:pos x="12014" y="456"/>
              </a:cxn>
              <a:cxn ang="0">
                <a:pos x="12158" y="486"/>
              </a:cxn>
              <a:cxn ang="0">
                <a:pos x="12116" y="353"/>
              </a:cxn>
              <a:cxn ang="0">
                <a:pos x="11712" y="297"/>
              </a:cxn>
              <a:cxn ang="0">
                <a:pos x="11346" y="200"/>
              </a:cxn>
              <a:cxn ang="0">
                <a:pos x="11171" y="127"/>
              </a:cxn>
              <a:cxn ang="0">
                <a:pos x="10753" y="153"/>
              </a:cxn>
              <a:cxn ang="0">
                <a:pos x="10477" y="187"/>
              </a:cxn>
              <a:cxn ang="0">
                <a:pos x="10089" y="189"/>
              </a:cxn>
              <a:cxn ang="0">
                <a:pos x="9129" y="197"/>
              </a:cxn>
              <a:cxn ang="0">
                <a:pos x="8483" y="353"/>
              </a:cxn>
              <a:cxn ang="0">
                <a:pos x="8355" y="273"/>
              </a:cxn>
              <a:cxn ang="0">
                <a:pos x="8000" y="247"/>
              </a:cxn>
              <a:cxn ang="0">
                <a:pos x="7911" y="174"/>
              </a:cxn>
              <a:cxn ang="0">
                <a:pos x="7189" y="251"/>
              </a:cxn>
              <a:cxn ang="0">
                <a:pos x="6650" y="367"/>
              </a:cxn>
              <a:cxn ang="0">
                <a:pos x="6297" y="313"/>
              </a:cxn>
              <a:cxn ang="0">
                <a:pos x="5634" y="391"/>
              </a:cxn>
              <a:cxn ang="0">
                <a:pos x="5274" y="412"/>
              </a:cxn>
              <a:cxn ang="0">
                <a:pos x="4818" y="560"/>
              </a:cxn>
              <a:cxn ang="0">
                <a:pos x="4526" y="714"/>
              </a:cxn>
              <a:cxn ang="0">
                <a:pos x="4161" y="904"/>
              </a:cxn>
              <a:cxn ang="0">
                <a:pos x="3713" y="816"/>
              </a:cxn>
              <a:cxn ang="0">
                <a:pos x="3386" y="671"/>
              </a:cxn>
              <a:cxn ang="0">
                <a:pos x="3310" y="493"/>
              </a:cxn>
              <a:cxn ang="0">
                <a:pos x="3150" y="407"/>
              </a:cxn>
              <a:cxn ang="0">
                <a:pos x="3016" y="208"/>
              </a:cxn>
              <a:cxn ang="0">
                <a:pos x="3134" y="42"/>
              </a:cxn>
              <a:cxn ang="0">
                <a:pos x="3071" y="0"/>
              </a:cxn>
              <a:cxn ang="0">
                <a:pos x="2863" y="241"/>
              </a:cxn>
              <a:cxn ang="0">
                <a:pos x="2988" y="460"/>
              </a:cxn>
              <a:cxn ang="0">
                <a:pos x="2759" y="553"/>
              </a:cxn>
              <a:cxn ang="0">
                <a:pos x="2307" y="511"/>
              </a:cxn>
              <a:cxn ang="0">
                <a:pos x="2007" y="499"/>
              </a:cxn>
              <a:cxn ang="0">
                <a:pos x="1821" y="453"/>
              </a:cxn>
              <a:cxn ang="0">
                <a:pos x="1928" y="682"/>
              </a:cxn>
              <a:cxn ang="0">
                <a:pos x="1666" y="602"/>
              </a:cxn>
              <a:cxn ang="0">
                <a:pos x="1401" y="568"/>
              </a:cxn>
              <a:cxn ang="0">
                <a:pos x="1313" y="487"/>
              </a:cxn>
              <a:cxn ang="0">
                <a:pos x="881" y="493"/>
              </a:cxn>
              <a:cxn ang="0">
                <a:pos x="902" y="636"/>
              </a:cxn>
              <a:cxn ang="0">
                <a:pos x="562" y="601"/>
              </a:cxn>
              <a:cxn ang="0">
                <a:pos x="299" y="662"/>
              </a:cxn>
              <a:cxn ang="0">
                <a:pos x="197" y="776"/>
              </a:cxn>
              <a:cxn ang="0">
                <a:pos x="28" y="776"/>
              </a:cxn>
              <a:cxn ang="0">
                <a:pos x="153" y="793"/>
              </a:cxn>
              <a:cxn ang="0">
                <a:pos x="335" y="850"/>
              </a:cxn>
              <a:cxn ang="0">
                <a:pos x="673" y="953"/>
              </a:cxn>
              <a:cxn ang="0">
                <a:pos x="784" y="991"/>
              </a:cxn>
              <a:cxn ang="0">
                <a:pos x="984" y="1096"/>
              </a:cxn>
              <a:cxn ang="0">
                <a:pos x="1192" y="1195"/>
              </a:cxn>
              <a:cxn ang="0">
                <a:pos x="1074" y="1208"/>
              </a:cxn>
              <a:cxn ang="0">
                <a:pos x="916" y="1122"/>
              </a:cxn>
              <a:cxn ang="0">
                <a:pos x="761" y="1081"/>
              </a:cxn>
              <a:cxn ang="0">
                <a:pos x="561" y="1044"/>
              </a:cxn>
              <a:cxn ang="0">
                <a:pos x="764" y="1153"/>
              </a:cxn>
              <a:cxn ang="0">
                <a:pos x="1499" y="1344"/>
              </a:cxn>
              <a:cxn ang="0">
                <a:pos x="11070" y="1161"/>
              </a:cxn>
            </a:cxnLst>
            <a:rect l="0" t="0" r="r" b="b"/>
            <a:pathLst>
              <a:path w="12165" h="1348">
                <a:moveTo>
                  <a:pt x="11388" y="1075"/>
                </a:moveTo>
                <a:lnTo>
                  <a:pt x="11362" y="1068"/>
                </a:lnTo>
                <a:lnTo>
                  <a:pt x="11341" y="1063"/>
                </a:lnTo>
                <a:lnTo>
                  <a:pt x="11323" y="1061"/>
                </a:lnTo>
                <a:lnTo>
                  <a:pt x="11310" y="1058"/>
                </a:lnTo>
                <a:lnTo>
                  <a:pt x="11299" y="1058"/>
                </a:lnTo>
                <a:lnTo>
                  <a:pt x="11291" y="1060"/>
                </a:lnTo>
                <a:lnTo>
                  <a:pt x="11284" y="1062"/>
                </a:lnTo>
                <a:lnTo>
                  <a:pt x="11278" y="1064"/>
                </a:lnTo>
                <a:lnTo>
                  <a:pt x="11263" y="1070"/>
                </a:lnTo>
                <a:lnTo>
                  <a:pt x="11245" y="1078"/>
                </a:lnTo>
                <a:lnTo>
                  <a:pt x="11232" y="1080"/>
                </a:lnTo>
                <a:lnTo>
                  <a:pt x="11216" y="1082"/>
                </a:lnTo>
                <a:lnTo>
                  <a:pt x="11195" y="1085"/>
                </a:lnTo>
                <a:lnTo>
                  <a:pt x="11170" y="1085"/>
                </a:lnTo>
                <a:lnTo>
                  <a:pt x="11154" y="1068"/>
                </a:lnTo>
                <a:lnTo>
                  <a:pt x="11136" y="1046"/>
                </a:lnTo>
                <a:lnTo>
                  <a:pt x="11117" y="1021"/>
                </a:lnTo>
                <a:lnTo>
                  <a:pt x="11099" y="993"/>
                </a:lnTo>
                <a:lnTo>
                  <a:pt x="11082" y="965"/>
                </a:lnTo>
                <a:lnTo>
                  <a:pt x="11068" y="938"/>
                </a:lnTo>
                <a:lnTo>
                  <a:pt x="11063" y="926"/>
                </a:lnTo>
                <a:lnTo>
                  <a:pt x="11060" y="916"/>
                </a:lnTo>
                <a:lnTo>
                  <a:pt x="11056" y="907"/>
                </a:lnTo>
                <a:lnTo>
                  <a:pt x="11056" y="898"/>
                </a:lnTo>
                <a:lnTo>
                  <a:pt x="11077" y="892"/>
                </a:lnTo>
                <a:lnTo>
                  <a:pt x="11099" y="884"/>
                </a:lnTo>
                <a:lnTo>
                  <a:pt x="11120" y="875"/>
                </a:lnTo>
                <a:lnTo>
                  <a:pt x="11141" y="865"/>
                </a:lnTo>
                <a:lnTo>
                  <a:pt x="11162" y="854"/>
                </a:lnTo>
                <a:lnTo>
                  <a:pt x="11183" y="842"/>
                </a:lnTo>
                <a:lnTo>
                  <a:pt x="11205" y="829"/>
                </a:lnTo>
                <a:lnTo>
                  <a:pt x="11225" y="816"/>
                </a:lnTo>
                <a:lnTo>
                  <a:pt x="11246" y="802"/>
                </a:lnTo>
                <a:lnTo>
                  <a:pt x="11267" y="787"/>
                </a:lnTo>
                <a:lnTo>
                  <a:pt x="11289" y="770"/>
                </a:lnTo>
                <a:lnTo>
                  <a:pt x="11309" y="754"/>
                </a:lnTo>
                <a:lnTo>
                  <a:pt x="11331" y="736"/>
                </a:lnTo>
                <a:lnTo>
                  <a:pt x="11352" y="717"/>
                </a:lnTo>
                <a:lnTo>
                  <a:pt x="11374" y="697"/>
                </a:lnTo>
                <a:lnTo>
                  <a:pt x="11394" y="678"/>
                </a:lnTo>
                <a:lnTo>
                  <a:pt x="11407" y="678"/>
                </a:lnTo>
                <a:lnTo>
                  <a:pt x="11421" y="679"/>
                </a:lnTo>
                <a:lnTo>
                  <a:pt x="11431" y="681"/>
                </a:lnTo>
                <a:lnTo>
                  <a:pt x="11443" y="683"/>
                </a:lnTo>
                <a:lnTo>
                  <a:pt x="11464" y="689"/>
                </a:lnTo>
                <a:lnTo>
                  <a:pt x="11485" y="694"/>
                </a:lnTo>
                <a:lnTo>
                  <a:pt x="11506" y="701"/>
                </a:lnTo>
                <a:lnTo>
                  <a:pt x="11527" y="706"/>
                </a:lnTo>
                <a:lnTo>
                  <a:pt x="11538" y="708"/>
                </a:lnTo>
                <a:lnTo>
                  <a:pt x="11551" y="710"/>
                </a:lnTo>
                <a:lnTo>
                  <a:pt x="11563" y="712"/>
                </a:lnTo>
                <a:lnTo>
                  <a:pt x="11578" y="712"/>
                </a:lnTo>
                <a:lnTo>
                  <a:pt x="11599" y="692"/>
                </a:lnTo>
                <a:lnTo>
                  <a:pt x="11623" y="673"/>
                </a:lnTo>
                <a:lnTo>
                  <a:pt x="11648" y="656"/>
                </a:lnTo>
                <a:lnTo>
                  <a:pt x="11675" y="641"/>
                </a:lnTo>
                <a:lnTo>
                  <a:pt x="11729" y="610"/>
                </a:lnTo>
                <a:lnTo>
                  <a:pt x="11785" y="582"/>
                </a:lnTo>
                <a:lnTo>
                  <a:pt x="11812" y="568"/>
                </a:lnTo>
                <a:lnTo>
                  <a:pt x="11840" y="553"/>
                </a:lnTo>
                <a:lnTo>
                  <a:pt x="11868" y="538"/>
                </a:lnTo>
                <a:lnTo>
                  <a:pt x="11894" y="523"/>
                </a:lnTo>
                <a:lnTo>
                  <a:pt x="11920" y="506"/>
                </a:lnTo>
                <a:lnTo>
                  <a:pt x="11944" y="489"/>
                </a:lnTo>
                <a:lnTo>
                  <a:pt x="11956" y="479"/>
                </a:lnTo>
                <a:lnTo>
                  <a:pt x="11967" y="469"/>
                </a:lnTo>
                <a:lnTo>
                  <a:pt x="11978" y="460"/>
                </a:lnTo>
                <a:lnTo>
                  <a:pt x="11989" y="449"/>
                </a:lnTo>
                <a:lnTo>
                  <a:pt x="11996" y="450"/>
                </a:lnTo>
                <a:lnTo>
                  <a:pt x="12005" y="452"/>
                </a:lnTo>
                <a:lnTo>
                  <a:pt x="12014" y="456"/>
                </a:lnTo>
                <a:lnTo>
                  <a:pt x="12024" y="461"/>
                </a:lnTo>
                <a:lnTo>
                  <a:pt x="12043" y="474"/>
                </a:lnTo>
                <a:lnTo>
                  <a:pt x="12065" y="487"/>
                </a:lnTo>
                <a:lnTo>
                  <a:pt x="12086" y="501"/>
                </a:lnTo>
                <a:lnTo>
                  <a:pt x="12106" y="513"/>
                </a:lnTo>
                <a:lnTo>
                  <a:pt x="12116" y="518"/>
                </a:lnTo>
                <a:lnTo>
                  <a:pt x="12125" y="522"/>
                </a:lnTo>
                <a:lnTo>
                  <a:pt x="12134" y="524"/>
                </a:lnTo>
                <a:lnTo>
                  <a:pt x="12140" y="525"/>
                </a:lnTo>
                <a:lnTo>
                  <a:pt x="12148" y="512"/>
                </a:lnTo>
                <a:lnTo>
                  <a:pt x="12153" y="499"/>
                </a:lnTo>
                <a:lnTo>
                  <a:pt x="12158" y="486"/>
                </a:lnTo>
                <a:lnTo>
                  <a:pt x="12162" y="475"/>
                </a:lnTo>
                <a:lnTo>
                  <a:pt x="12164" y="464"/>
                </a:lnTo>
                <a:lnTo>
                  <a:pt x="12165" y="453"/>
                </a:lnTo>
                <a:lnTo>
                  <a:pt x="12165" y="442"/>
                </a:lnTo>
                <a:lnTo>
                  <a:pt x="12164" y="432"/>
                </a:lnTo>
                <a:lnTo>
                  <a:pt x="12162" y="421"/>
                </a:lnTo>
                <a:lnTo>
                  <a:pt x="12158" y="410"/>
                </a:lnTo>
                <a:lnTo>
                  <a:pt x="12153" y="401"/>
                </a:lnTo>
                <a:lnTo>
                  <a:pt x="12146" y="389"/>
                </a:lnTo>
                <a:lnTo>
                  <a:pt x="12138" y="378"/>
                </a:lnTo>
                <a:lnTo>
                  <a:pt x="12128" y="366"/>
                </a:lnTo>
                <a:lnTo>
                  <a:pt x="12116" y="353"/>
                </a:lnTo>
                <a:lnTo>
                  <a:pt x="12103" y="338"/>
                </a:lnTo>
                <a:lnTo>
                  <a:pt x="11879" y="338"/>
                </a:lnTo>
                <a:lnTo>
                  <a:pt x="11802" y="262"/>
                </a:lnTo>
                <a:lnTo>
                  <a:pt x="11795" y="263"/>
                </a:lnTo>
                <a:lnTo>
                  <a:pt x="11788" y="264"/>
                </a:lnTo>
                <a:lnTo>
                  <a:pt x="11780" y="266"/>
                </a:lnTo>
                <a:lnTo>
                  <a:pt x="11774" y="269"/>
                </a:lnTo>
                <a:lnTo>
                  <a:pt x="11760" y="274"/>
                </a:lnTo>
                <a:lnTo>
                  <a:pt x="11745" y="282"/>
                </a:lnTo>
                <a:lnTo>
                  <a:pt x="11731" y="288"/>
                </a:lnTo>
                <a:lnTo>
                  <a:pt x="11718" y="295"/>
                </a:lnTo>
                <a:lnTo>
                  <a:pt x="11712" y="297"/>
                </a:lnTo>
                <a:lnTo>
                  <a:pt x="11705" y="299"/>
                </a:lnTo>
                <a:lnTo>
                  <a:pt x="11699" y="300"/>
                </a:lnTo>
                <a:lnTo>
                  <a:pt x="11692" y="300"/>
                </a:lnTo>
                <a:lnTo>
                  <a:pt x="11616" y="228"/>
                </a:lnTo>
                <a:lnTo>
                  <a:pt x="11560" y="228"/>
                </a:lnTo>
                <a:lnTo>
                  <a:pt x="11504" y="226"/>
                </a:lnTo>
                <a:lnTo>
                  <a:pt x="11477" y="225"/>
                </a:lnTo>
                <a:lnTo>
                  <a:pt x="11450" y="222"/>
                </a:lnTo>
                <a:lnTo>
                  <a:pt x="11424" y="218"/>
                </a:lnTo>
                <a:lnTo>
                  <a:pt x="11398" y="214"/>
                </a:lnTo>
                <a:lnTo>
                  <a:pt x="11371" y="208"/>
                </a:lnTo>
                <a:lnTo>
                  <a:pt x="11346" y="200"/>
                </a:lnTo>
                <a:lnTo>
                  <a:pt x="11321" y="191"/>
                </a:lnTo>
                <a:lnTo>
                  <a:pt x="11297" y="180"/>
                </a:lnTo>
                <a:lnTo>
                  <a:pt x="11285" y="174"/>
                </a:lnTo>
                <a:lnTo>
                  <a:pt x="11273" y="167"/>
                </a:lnTo>
                <a:lnTo>
                  <a:pt x="11262" y="160"/>
                </a:lnTo>
                <a:lnTo>
                  <a:pt x="11251" y="152"/>
                </a:lnTo>
                <a:lnTo>
                  <a:pt x="11240" y="143"/>
                </a:lnTo>
                <a:lnTo>
                  <a:pt x="11229" y="134"/>
                </a:lnTo>
                <a:lnTo>
                  <a:pt x="11219" y="125"/>
                </a:lnTo>
                <a:lnTo>
                  <a:pt x="11208" y="114"/>
                </a:lnTo>
                <a:lnTo>
                  <a:pt x="11189" y="120"/>
                </a:lnTo>
                <a:lnTo>
                  <a:pt x="11171" y="127"/>
                </a:lnTo>
                <a:lnTo>
                  <a:pt x="11151" y="131"/>
                </a:lnTo>
                <a:lnTo>
                  <a:pt x="11130" y="136"/>
                </a:lnTo>
                <a:lnTo>
                  <a:pt x="11110" y="140"/>
                </a:lnTo>
                <a:lnTo>
                  <a:pt x="11088" y="143"/>
                </a:lnTo>
                <a:lnTo>
                  <a:pt x="11065" y="145"/>
                </a:lnTo>
                <a:lnTo>
                  <a:pt x="11043" y="148"/>
                </a:lnTo>
                <a:lnTo>
                  <a:pt x="10996" y="150"/>
                </a:lnTo>
                <a:lnTo>
                  <a:pt x="10948" y="151"/>
                </a:lnTo>
                <a:lnTo>
                  <a:pt x="10899" y="152"/>
                </a:lnTo>
                <a:lnTo>
                  <a:pt x="10850" y="152"/>
                </a:lnTo>
                <a:lnTo>
                  <a:pt x="10802" y="152"/>
                </a:lnTo>
                <a:lnTo>
                  <a:pt x="10753" y="153"/>
                </a:lnTo>
                <a:lnTo>
                  <a:pt x="10705" y="154"/>
                </a:lnTo>
                <a:lnTo>
                  <a:pt x="10659" y="156"/>
                </a:lnTo>
                <a:lnTo>
                  <a:pt x="10636" y="158"/>
                </a:lnTo>
                <a:lnTo>
                  <a:pt x="10615" y="162"/>
                </a:lnTo>
                <a:lnTo>
                  <a:pt x="10593" y="164"/>
                </a:lnTo>
                <a:lnTo>
                  <a:pt x="10572" y="168"/>
                </a:lnTo>
                <a:lnTo>
                  <a:pt x="10552" y="173"/>
                </a:lnTo>
                <a:lnTo>
                  <a:pt x="10533" y="177"/>
                </a:lnTo>
                <a:lnTo>
                  <a:pt x="10514" y="184"/>
                </a:lnTo>
                <a:lnTo>
                  <a:pt x="10496" y="190"/>
                </a:lnTo>
                <a:lnTo>
                  <a:pt x="10488" y="189"/>
                </a:lnTo>
                <a:lnTo>
                  <a:pt x="10477" y="187"/>
                </a:lnTo>
                <a:lnTo>
                  <a:pt x="10466" y="182"/>
                </a:lnTo>
                <a:lnTo>
                  <a:pt x="10453" y="178"/>
                </a:lnTo>
                <a:lnTo>
                  <a:pt x="10426" y="166"/>
                </a:lnTo>
                <a:lnTo>
                  <a:pt x="10395" y="152"/>
                </a:lnTo>
                <a:lnTo>
                  <a:pt x="10363" y="138"/>
                </a:lnTo>
                <a:lnTo>
                  <a:pt x="10330" y="126"/>
                </a:lnTo>
                <a:lnTo>
                  <a:pt x="10314" y="121"/>
                </a:lnTo>
                <a:lnTo>
                  <a:pt x="10298" y="117"/>
                </a:lnTo>
                <a:lnTo>
                  <a:pt x="10283" y="115"/>
                </a:lnTo>
                <a:lnTo>
                  <a:pt x="10268" y="114"/>
                </a:lnTo>
                <a:lnTo>
                  <a:pt x="10196" y="190"/>
                </a:lnTo>
                <a:lnTo>
                  <a:pt x="10089" y="189"/>
                </a:lnTo>
                <a:lnTo>
                  <a:pt x="9980" y="187"/>
                </a:lnTo>
                <a:lnTo>
                  <a:pt x="9869" y="185"/>
                </a:lnTo>
                <a:lnTo>
                  <a:pt x="9756" y="182"/>
                </a:lnTo>
                <a:lnTo>
                  <a:pt x="9643" y="180"/>
                </a:lnTo>
                <a:lnTo>
                  <a:pt x="9529" y="180"/>
                </a:lnTo>
                <a:lnTo>
                  <a:pt x="9472" y="180"/>
                </a:lnTo>
                <a:lnTo>
                  <a:pt x="9415" y="181"/>
                </a:lnTo>
                <a:lnTo>
                  <a:pt x="9357" y="182"/>
                </a:lnTo>
                <a:lnTo>
                  <a:pt x="9301" y="185"/>
                </a:lnTo>
                <a:lnTo>
                  <a:pt x="9243" y="188"/>
                </a:lnTo>
                <a:lnTo>
                  <a:pt x="9186" y="191"/>
                </a:lnTo>
                <a:lnTo>
                  <a:pt x="9129" y="197"/>
                </a:lnTo>
                <a:lnTo>
                  <a:pt x="9074" y="202"/>
                </a:lnTo>
                <a:lnTo>
                  <a:pt x="9017" y="209"/>
                </a:lnTo>
                <a:lnTo>
                  <a:pt x="8961" y="217"/>
                </a:lnTo>
                <a:lnTo>
                  <a:pt x="8906" y="226"/>
                </a:lnTo>
                <a:lnTo>
                  <a:pt x="8851" y="237"/>
                </a:lnTo>
                <a:lnTo>
                  <a:pt x="8797" y="249"/>
                </a:lnTo>
                <a:lnTo>
                  <a:pt x="8743" y="262"/>
                </a:lnTo>
                <a:lnTo>
                  <a:pt x="8690" y="276"/>
                </a:lnTo>
                <a:lnTo>
                  <a:pt x="8636" y="293"/>
                </a:lnTo>
                <a:lnTo>
                  <a:pt x="8585" y="311"/>
                </a:lnTo>
                <a:lnTo>
                  <a:pt x="8534" y="331"/>
                </a:lnTo>
                <a:lnTo>
                  <a:pt x="8483" y="353"/>
                </a:lnTo>
                <a:lnTo>
                  <a:pt x="8434" y="377"/>
                </a:lnTo>
                <a:lnTo>
                  <a:pt x="8427" y="357"/>
                </a:lnTo>
                <a:lnTo>
                  <a:pt x="8421" y="342"/>
                </a:lnTo>
                <a:lnTo>
                  <a:pt x="8415" y="330"/>
                </a:lnTo>
                <a:lnTo>
                  <a:pt x="8411" y="321"/>
                </a:lnTo>
                <a:lnTo>
                  <a:pt x="8405" y="313"/>
                </a:lnTo>
                <a:lnTo>
                  <a:pt x="8401" y="309"/>
                </a:lnTo>
                <a:lnTo>
                  <a:pt x="8395" y="305"/>
                </a:lnTo>
                <a:lnTo>
                  <a:pt x="8391" y="301"/>
                </a:lnTo>
                <a:lnTo>
                  <a:pt x="8379" y="294"/>
                </a:lnTo>
                <a:lnTo>
                  <a:pt x="8364" y="282"/>
                </a:lnTo>
                <a:lnTo>
                  <a:pt x="8355" y="273"/>
                </a:lnTo>
                <a:lnTo>
                  <a:pt x="8344" y="261"/>
                </a:lnTo>
                <a:lnTo>
                  <a:pt x="8333" y="247"/>
                </a:lnTo>
                <a:lnTo>
                  <a:pt x="8319" y="228"/>
                </a:lnTo>
                <a:lnTo>
                  <a:pt x="8274" y="228"/>
                </a:lnTo>
                <a:lnTo>
                  <a:pt x="8225" y="228"/>
                </a:lnTo>
                <a:lnTo>
                  <a:pt x="8173" y="229"/>
                </a:lnTo>
                <a:lnTo>
                  <a:pt x="8120" y="233"/>
                </a:lnTo>
                <a:lnTo>
                  <a:pt x="8095" y="234"/>
                </a:lnTo>
                <a:lnTo>
                  <a:pt x="8068" y="236"/>
                </a:lnTo>
                <a:lnTo>
                  <a:pt x="8044" y="239"/>
                </a:lnTo>
                <a:lnTo>
                  <a:pt x="8021" y="242"/>
                </a:lnTo>
                <a:lnTo>
                  <a:pt x="8000" y="247"/>
                </a:lnTo>
                <a:lnTo>
                  <a:pt x="7980" y="251"/>
                </a:lnTo>
                <a:lnTo>
                  <a:pt x="7961" y="257"/>
                </a:lnTo>
                <a:lnTo>
                  <a:pt x="7946" y="262"/>
                </a:lnTo>
                <a:lnTo>
                  <a:pt x="7946" y="256"/>
                </a:lnTo>
                <a:lnTo>
                  <a:pt x="7945" y="249"/>
                </a:lnTo>
                <a:lnTo>
                  <a:pt x="7943" y="242"/>
                </a:lnTo>
                <a:lnTo>
                  <a:pt x="7941" y="236"/>
                </a:lnTo>
                <a:lnTo>
                  <a:pt x="7934" y="223"/>
                </a:lnTo>
                <a:lnTo>
                  <a:pt x="7928" y="209"/>
                </a:lnTo>
                <a:lnTo>
                  <a:pt x="7920" y="194"/>
                </a:lnTo>
                <a:lnTo>
                  <a:pt x="7915" y="180"/>
                </a:lnTo>
                <a:lnTo>
                  <a:pt x="7911" y="174"/>
                </a:lnTo>
                <a:lnTo>
                  <a:pt x="7910" y="166"/>
                </a:lnTo>
                <a:lnTo>
                  <a:pt x="7909" y="160"/>
                </a:lnTo>
                <a:lnTo>
                  <a:pt x="7908" y="152"/>
                </a:lnTo>
                <a:lnTo>
                  <a:pt x="7683" y="152"/>
                </a:lnTo>
                <a:lnTo>
                  <a:pt x="7611" y="228"/>
                </a:lnTo>
                <a:lnTo>
                  <a:pt x="7554" y="228"/>
                </a:lnTo>
                <a:lnTo>
                  <a:pt x="7496" y="229"/>
                </a:lnTo>
                <a:lnTo>
                  <a:pt x="7436" y="232"/>
                </a:lnTo>
                <a:lnTo>
                  <a:pt x="7375" y="235"/>
                </a:lnTo>
                <a:lnTo>
                  <a:pt x="7313" y="239"/>
                </a:lnTo>
                <a:lnTo>
                  <a:pt x="7250" y="245"/>
                </a:lnTo>
                <a:lnTo>
                  <a:pt x="7189" y="251"/>
                </a:lnTo>
                <a:lnTo>
                  <a:pt x="7127" y="260"/>
                </a:lnTo>
                <a:lnTo>
                  <a:pt x="7066" y="269"/>
                </a:lnTo>
                <a:lnTo>
                  <a:pt x="7005" y="280"/>
                </a:lnTo>
                <a:lnTo>
                  <a:pt x="6945" y="292"/>
                </a:lnTo>
                <a:lnTo>
                  <a:pt x="6886" y="306"/>
                </a:lnTo>
                <a:lnTo>
                  <a:pt x="6830" y="321"/>
                </a:lnTo>
                <a:lnTo>
                  <a:pt x="6775" y="337"/>
                </a:lnTo>
                <a:lnTo>
                  <a:pt x="6748" y="346"/>
                </a:lnTo>
                <a:lnTo>
                  <a:pt x="6722" y="356"/>
                </a:lnTo>
                <a:lnTo>
                  <a:pt x="6696" y="366"/>
                </a:lnTo>
                <a:lnTo>
                  <a:pt x="6671" y="377"/>
                </a:lnTo>
                <a:lnTo>
                  <a:pt x="6650" y="367"/>
                </a:lnTo>
                <a:lnTo>
                  <a:pt x="6627" y="357"/>
                </a:lnTo>
                <a:lnTo>
                  <a:pt x="6604" y="349"/>
                </a:lnTo>
                <a:lnTo>
                  <a:pt x="6579" y="342"/>
                </a:lnTo>
                <a:lnTo>
                  <a:pt x="6554" y="336"/>
                </a:lnTo>
                <a:lnTo>
                  <a:pt x="6527" y="331"/>
                </a:lnTo>
                <a:lnTo>
                  <a:pt x="6501" y="326"/>
                </a:lnTo>
                <a:lnTo>
                  <a:pt x="6473" y="322"/>
                </a:lnTo>
                <a:lnTo>
                  <a:pt x="6445" y="320"/>
                </a:lnTo>
                <a:lnTo>
                  <a:pt x="6416" y="318"/>
                </a:lnTo>
                <a:lnTo>
                  <a:pt x="6387" y="316"/>
                </a:lnTo>
                <a:lnTo>
                  <a:pt x="6357" y="314"/>
                </a:lnTo>
                <a:lnTo>
                  <a:pt x="6297" y="313"/>
                </a:lnTo>
                <a:lnTo>
                  <a:pt x="6236" y="314"/>
                </a:lnTo>
                <a:lnTo>
                  <a:pt x="6175" y="318"/>
                </a:lnTo>
                <a:lnTo>
                  <a:pt x="6113" y="321"/>
                </a:lnTo>
                <a:lnTo>
                  <a:pt x="6053" y="324"/>
                </a:lnTo>
                <a:lnTo>
                  <a:pt x="5993" y="329"/>
                </a:lnTo>
                <a:lnTo>
                  <a:pt x="5934" y="332"/>
                </a:lnTo>
                <a:lnTo>
                  <a:pt x="5878" y="335"/>
                </a:lnTo>
                <a:lnTo>
                  <a:pt x="5824" y="337"/>
                </a:lnTo>
                <a:lnTo>
                  <a:pt x="5773" y="338"/>
                </a:lnTo>
                <a:lnTo>
                  <a:pt x="5698" y="415"/>
                </a:lnTo>
                <a:lnTo>
                  <a:pt x="5666" y="402"/>
                </a:lnTo>
                <a:lnTo>
                  <a:pt x="5634" y="391"/>
                </a:lnTo>
                <a:lnTo>
                  <a:pt x="5604" y="383"/>
                </a:lnTo>
                <a:lnTo>
                  <a:pt x="5573" y="378"/>
                </a:lnTo>
                <a:lnTo>
                  <a:pt x="5543" y="373"/>
                </a:lnTo>
                <a:lnTo>
                  <a:pt x="5512" y="372"/>
                </a:lnTo>
                <a:lnTo>
                  <a:pt x="5482" y="372"/>
                </a:lnTo>
                <a:lnTo>
                  <a:pt x="5452" y="373"/>
                </a:lnTo>
                <a:lnTo>
                  <a:pt x="5422" y="377"/>
                </a:lnTo>
                <a:lnTo>
                  <a:pt x="5392" y="382"/>
                </a:lnTo>
                <a:lnTo>
                  <a:pt x="5363" y="388"/>
                </a:lnTo>
                <a:lnTo>
                  <a:pt x="5333" y="395"/>
                </a:lnTo>
                <a:lnTo>
                  <a:pt x="5304" y="403"/>
                </a:lnTo>
                <a:lnTo>
                  <a:pt x="5274" y="412"/>
                </a:lnTo>
                <a:lnTo>
                  <a:pt x="5245" y="421"/>
                </a:lnTo>
                <a:lnTo>
                  <a:pt x="5216" y="432"/>
                </a:lnTo>
                <a:lnTo>
                  <a:pt x="5158" y="454"/>
                </a:lnTo>
                <a:lnTo>
                  <a:pt x="5101" y="476"/>
                </a:lnTo>
                <a:lnTo>
                  <a:pt x="5043" y="498"/>
                </a:lnTo>
                <a:lnTo>
                  <a:pt x="4987" y="518"/>
                </a:lnTo>
                <a:lnTo>
                  <a:pt x="4958" y="528"/>
                </a:lnTo>
                <a:lnTo>
                  <a:pt x="4930" y="537"/>
                </a:lnTo>
                <a:lnTo>
                  <a:pt x="4902" y="544"/>
                </a:lnTo>
                <a:lnTo>
                  <a:pt x="4873" y="550"/>
                </a:lnTo>
                <a:lnTo>
                  <a:pt x="4845" y="556"/>
                </a:lnTo>
                <a:lnTo>
                  <a:pt x="4818" y="560"/>
                </a:lnTo>
                <a:lnTo>
                  <a:pt x="4789" y="562"/>
                </a:lnTo>
                <a:lnTo>
                  <a:pt x="4761" y="563"/>
                </a:lnTo>
                <a:lnTo>
                  <a:pt x="4743" y="581"/>
                </a:lnTo>
                <a:lnTo>
                  <a:pt x="4725" y="596"/>
                </a:lnTo>
                <a:lnTo>
                  <a:pt x="4706" y="611"/>
                </a:lnTo>
                <a:lnTo>
                  <a:pt x="4688" y="625"/>
                </a:lnTo>
                <a:lnTo>
                  <a:pt x="4668" y="638"/>
                </a:lnTo>
                <a:lnTo>
                  <a:pt x="4649" y="650"/>
                </a:lnTo>
                <a:lnTo>
                  <a:pt x="4629" y="662"/>
                </a:lnTo>
                <a:lnTo>
                  <a:pt x="4609" y="674"/>
                </a:lnTo>
                <a:lnTo>
                  <a:pt x="4568" y="695"/>
                </a:lnTo>
                <a:lnTo>
                  <a:pt x="4526" y="714"/>
                </a:lnTo>
                <a:lnTo>
                  <a:pt x="4485" y="732"/>
                </a:lnTo>
                <a:lnTo>
                  <a:pt x="4442" y="750"/>
                </a:lnTo>
                <a:lnTo>
                  <a:pt x="4401" y="767"/>
                </a:lnTo>
                <a:lnTo>
                  <a:pt x="4360" y="786"/>
                </a:lnTo>
                <a:lnTo>
                  <a:pt x="4318" y="804"/>
                </a:lnTo>
                <a:lnTo>
                  <a:pt x="4277" y="826"/>
                </a:lnTo>
                <a:lnTo>
                  <a:pt x="4257" y="837"/>
                </a:lnTo>
                <a:lnTo>
                  <a:pt x="4237" y="849"/>
                </a:lnTo>
                <a:lnTo>
                  <a:pt x="4218" y="861"/>
                </a:lnTo>
                <a:lnTo>
                  <a:pt x="4198" y="874"/>
                </a:lnTo>
                <a:lnTo>
                  <a:pt x="4180" y="888"/>
                </a:lnTo>
                <a:lnTo>
                  <a:pt x="4161" y="904"/>
                </a:lnTo>
                <a:lnTo>
                  <a:pt x="4143" y="920"/>
                </a:lnTo>
                <a:lnTo>
                  <a:pt x="4125" y="936"/>
                </a:lnTo>
                <a:lnTo>
                  <a:pt x="4089" y="923"/>
                </a:lnTo>
                <a:lnTo>
                  <a:pt x="4052" y="909"/>
                </a:lnTo>
                <a:lnTo>
                  <a:pt x="4013" y="896"/>
                </a:lnTo>
                <a:lnTo>
                  <a:pt x="3972" y="883"/>
                </a:lnTo>
                <a:lnTo>
                  <a:pt x="3931" y="870"/>
                </a:lnTo>
                <a:lnTo>
                  <a:pt x="3888" y="858"/>
                </a:lnTo>
                <a:lnTo>
                  <a:pt x="3845" y="846"/>
                </a:lnTo>
                <a:lnTo>
                  <a:pt x="3801" y="835"/>
                </a:lnTo>
                <a:lnTo>
                  <a:pt x="3756" y="825"/>
                </a:lnTo>
                <a:lnTo>
                  <a:pt x="3713" y="816"/>
                </a:lnTo>
                <a:lnTo>
                  <a:pt x="3668" y="808"/>
                </a:lnTo>
                <a:lnTo>
                  <a:pt x="3623" y="801"/>
                </a:lnTo>
                <a:lnTo>
                  <a:pt x="3580" y="796"/>
                </a:lnTo>
                <a:lnTo>
                  <a:pt x="3536" y="791"/>
                </a:lnTo>
                <a:lnTo>
                  <a:pt x="3494" y="789"/>
                </a:lnTo>
                <a:lnTo>
                  <a:pt x="3451" y="788"/>
                </a:lnTo>
                <a:lnTo>
                  <a:pt x="3375" y="712"/>
                </a:lnTo>
                <a:lnTo>
                  <a:pt x="3376" y="705"/>
                </a:lnTo>
                <a:lnTo>
                  <a:pt x="3377" y="698"/>
                </a:lnTo>
                <a:lnTo>
                  <a:pt x="3378" y="692"/>
                </a:lnTo>
                <a:lnTo>
                  <a:pt x="3380" y="685"/>
                </a:lnTo>
                <a:lnTo>
                  <a:pt x="3386" y="671"/>
                </a:lnTo>
                <a:lnTo>
                  <a:pt x="3392" y="657"/>
                </a:lnTo>
                <a:lnTo>
                  <a:pt x="3399" y="643"/>
                </a:lnTo>
                <a:lnTo>
                  <a:pt x="3404" y="629"/>
                </a:lnTo>
                <a:lnTo>
                  <a:pt x="3406" y="621"/>
                </a:lnTo>
                <a:lnTo>
                  <a:pt x="3409" y="614"/>
                </a:lnTo>
                <a:lnTo>
                  <a:pt x="3410" y="608"/>
                </a:lnTo>
                <a:lnTo>
                  <a:pt x="3410" y="601"/>
                </a:lnTo>
                <a:lnTo>
                  <a:pt x="3382" y="572"/>
                </a:lnTo>
                <a:lnTo>
                  <a:pt x="3354" y="540"/>
                </a:lnTo>
                <a:lnTo>
                  <a:pt x="3340" y="524"/>
                </a:lnTo>
                <a:lnTo>
                  <a:pt x="3325" y="509"/>
                </a:lnTo>
                <a:lnTo>
                  <a:pt x="3310" y="493"/>
                </a:lnTo>
                <a:lnTo>
                  <a:pt x="3294" y="479"/>
                </a:lnTo>
                <a:lnTo>
                  <a:pt x="3279" y="466"/>
                </a:lnTo>
                <a:lnTo>
                  <a:pt x="3262" y="454"/>
                </a:lnTo>
                <a:lnTo>
                  <a:pt x="3245" y="442"/>
                </a:lnTo>
                <a:lnTo>
                  <a:pt x="3228" y="433"/>
                </a:lnTo>
                <a:lnTo>
                  <a:pt x="3209" y="426"/>
                </a:lnTo>
                <a:lnTo>
                  <a:pt x="3191" y="419"/>
                </a:lnTo>
                <a:lnTo>
                  <a:pt x="3181" y="417"/>
                </a:lnTo>
                <a:lnTo>
                  <a:pt x="3171" y="416"/>
                </a:lnTo>
                <a:lnTo>
                  <a:pt x="3161" y="415"/>
                </a:lnTo>
                <a:lnTo>
                  <a:pt x="3151" y="415"/>
                </a:lnTo>
                <a:lnTo>
                  <a:pt x="3150" y="407"/>
                </a:lnTo>
                <a:lnTo>
                  <a:pt x="3149" y="400"/>
                </a:lnTo>
                <a:lnTo>
                  <a:pt x="3148" y="392"/>
                </a:lnTo>
                <a:lnTo>
                  <a:pt x="3146" y="384"/>
                </a:lnTo>
                <a:lnTo>
                  <a:pt x="3140" y="369"/>
                </a:lnTo>
                <a:lnTo>
                  <a:pt x="3133" y="353"/>
                </a:lnTo>
                <a:lnTo>
                  <a:pt x="3123" y="336"/>
                </a:lnTo>
                <a:lnTo>
                  <a:pt x="3113" y="320"/>
                </a:lnTo>
                <a:lnTo>
                  <a:pt x="3101" y="304"/>
                </a:lnTo>
                <a:lnTo>
                  <a:pt x="3089" y="288"/>
                </a:lnTo>
                <a:lnTo>
                  <a:pt x="3064" y="258"/>
                </a:lnTo>
                <a:lnTo>
                  <a:pt x="3039" y="230"/>
                </a:lnTo>
                <a:lnTo>
                  <a:pt x="3016" y="208"/>
                </a:lnTo>
                <a:lnTo>
                  <a:pt x="2999" y="190"/>
                </a:lnTo>
                <a:lnTo>
                  <a:pt x="3013" y="174"/>
                </a:lnTo>
                <a:lnTo>
                  <a:pt x="3027" y="155"/>
                </a:lnTo>
                <a:lnTo>
                  <a:pt x="3041" y="136"/>
                </a:lnTo>
                <a:lnTo>
                  <a:pt x="3055" y="114"/>
                </a:lnTo>
                <a:lnTo>
                  <a:pt x="3069" y="93"/>
                </a:lnTo>
                <a:lnTo>
                  <a:pt x="3085" y="72"/>
                </a:lnTo>
                <a:lnTo>
                  <a:pt x="3099" y="54"/>
                </a:lnTo>
                <a:lnTo>
                  <a:pt x="3113" y="37"/>
                </a:lnTo>
                <a:lnTo>
                  <a:pt x="3120" y="38"/>
                </a:lnTo>
                <a:lnTo>
                  <a:pt x="3127" y="40"/>
                </a:lnTo>
                <a:lnTo>
                  <a:pt x="3134" y="42"/>
                </a:lnTo>
                <a:lnTo>
                  <a:pt x="3140" y="44"/>
                </a:lnTo>
                <a:lnTo>
                  <a:pt x="3155" y="50"/>
                </a:lnTo>
                <a:lnTo>
                  <a:pt x="3168" y="57"/>
                </a:lnTo>
                <a:lnTo>
                  <a:pt x="3182" y="64"/>
                </a:lnTo>
                <a:lnTo>
                  <a:pt x="3195" y="70"/>
                </a:lnTo>
                <a:lnTo>
                  <a:pt x="3203" y="72"/>
                </a:lnTo>
                <a:lnTo>
                  <a:pt x="3209" y="74"/>
                </a:lnTo>
                <a:lnTo>
                  <a:pt x="3217" y="76"/>
                </a:lnTo>
                <a:lnTo>
                  <a:pt x="3223" y="76"/>
                </a:lnTo>
                <a:lnTo>
                  <a:pt x="3151" y="0"/>
                </a:lnTo>
                <a:lnTo>
                  <a:pt x="3075" y="0"/>
                </a:lnTo>
                <a:lnTo>
                  <a:pt x="3071" y="0"/>
                </a:lnTo>
                <a:lnTo>
                  <a:pt x="3066" y="2"/>
                </a:lnTo>
                <a:lnTo>
                  <a:pt x="3061" y="5"/>
                </a:lnTo>
                <a:lnTo>
                  <a:pt x="3055" y="8"/>
                </a:lnTo>
                <a:lnTo>
                  <a:pt x="3043" y="18"/>
                </a:lnTo>
                <a:lnTo>
                  <a:pt x="3029" y="30"/>
                </a:lnTo>
                <a:lnTo>
                  <a:pt x="2998" y="62"/>
                </a:lnTo>
                <a:lnTo>
                  <a:pt x="2963" y="100"/>
                </a:lnTo>
                <a:lnTo>
                  <a:pt x="2928" y="139"/>
                </a:lnTo>
                <a:lnTo>
                  <a:pt x="2896" y="176"/>
                </a:lnTo>
                <a:lnTo>
                  <a:pt x="2869" y="208"/>
                </a:lnTo>
                <a:lnTo>
                  <a:pt x="2850" y="228"/>
                </a:lnTo>
                <a:lnTo>
                  <a:pt x="2863" y="241"/>
                </a:lnTo>
                <a:lnTo>
                  <a:pt x="2874" y="256"/>
                </a:lnTo>
                <a:lnTo>
                  <a:pt x="2884" y="269"/>
                </a:lnTo>
                <a:lnTo>
                  <a:pt x="2893" y="283"/>
                </a:lnTo>
                <a:lnTo>
                  <a:pt x="2909" y="311"/>
                </a:lnTo>
                <a:lnTo>
                  <a:pt x="2923" y="338"/>
                </a:lnTo>
                <a:lnTo>
                  <a:pt x="2938" y="367"/>
                </a:lnTo>
                <a:lnTo>
                  <a:pt x="2954" y="394"/>
                </a:lnTo>
                <a:lnTo>
                  <a:pt x="2963" y="408"/>
                </a:lnTo>
                <a:lnTo>
                  <a:pt x="2974" y="421"/>
                </a:lnTo>
                <a:lnTo>
                  <a:pt x="2986" y="436"/>
                </a:lnTo>
                <a:lnTo>
                  <a:pt x="2999" y="449"/>
                </a:lnTo>
                <a:lnTo>
                  <a:pt x="2988" y="460"/>
                </a:lnTo>
                <a:lnTo>
                  <a:pt x="2977" y="469"/>
                </a:lnTo>
                <a:lnTo>
                  <a:pt x="2966" y="478"/>
                </a:lnTo>
                <a:lnTo>
                  <a:pt x="2954" y="487"/>
                </a:lnTo>
                <a:lnTo>
                  <a:pt x="2942" y="494"/>
                </a:lnTo>
                <a:lnTo>
                  <a:pt x="2929" y="502"/>
                </a:lnTo>
                <a:lnTo>
                  <a:pt x="2916" y="509"/>
                </a:lnTo>
                <a:lnTo>
                  <a:pt x="2903" y="515"/>
                </a:lnTo>
                <a:lnTo>
                  <a:pt x="2875" y="526"/>
                </a:lnTo>
                <a:lnTo>
                  <a:pt x="2847" y="536"/>
                </a:lnTo>
                <a:lnTo>
                  <a:pt x="2818" y="542"/>
                </a:lnTo>
                <a:lnTo>
                  <a:pt x="2788" y="549"/>
                </a:lnTo>
                <a:lnTo>
                  <a:pt x="2759" y="553"/>
                </a:lnTo>
                <a:lnTo>
                  <a:pt x="2728" y="558"/>
                </a:lnTo>
                <a:lnTo>
                  <a:pt x="2698" y="560"/>
                </a:lnTo>
                <a:lnTo>
                  <a:pt x="2667" y="561"/>
                </a:lnTo>
                <a:lnTo>
                  <a:pt x="2607" y="563"/>
                </a:lnTo>
                <a:lnTo>
                  <a:pt x="2549" y="563"/>
                </a:lnTo>
                <a:lnTo>
                  <a:pt x="2474" y="487"/>
                </a:lnTo>
                <a:lnTo>
                  <a:pt x="2459" y="488"/>
                </a:lnTo>
                <a:lnTo>
                  <a:pt x="2441" y="489"/>
                </a:lnTo>
                <a:lnTo>
                  <a:pt x="2422" y="491"/>
                </a:lnTo>
                <a:lnTo>
                  <a:pt x="2401" y="493"/>
                </a:lnTo>
                <a:lnTo>
                  <a:pt x="2355" y="501"/>
                </a:lnTo>
                <a:lnTo>
                  <a:pt x="2307" y="511"/>
                </a:lnTo>
                <a:lnTo>
                  <a:pt x="2259" y="523"/>
                </a:lnTo>
                <a:lnTo>
                  <a:pt x="2212" y="535"/>
                </a:lnTo>
                <a:lnTo>
                  <a:pt x="2192" y="542"/>
                </a:lnTo>
                <a:lnTo>
                  <a:pt x="2172" y="549"/>
                </a:lnTo>
                <a:lnTo>
                  <a:pt x="2153" y="557"/>
                </a:lnTo>
                <a:lnTo>
                  <a:pt x="2138" y="563"/>
                </a:lnTo>
                <a:lnTo>
                  <a:pt x="2062" y="487"/>
                </a:lnTo>
                <a:lnTo>
                  <a:pt x="2055" y="488"/>
                </a:lnTo>
                <a:lnTo>
                  <a:pt x="2047" y="489"/>
                </a:lnTo>
                <a:lnTo>
                  <a:pt x="2038" y="491"/>
                </a:lnTo>
                <a:lnTo>
                  <a:pt x="2028" y="493"/>
                </a:lnTo>
                <a:lnTo>
                  <a:pt x="2007" y="499"/>
                </a:lnTo>
                <a:lnTo>
                  <a:pt x="1987" y="506"/>
                </a:lnTo>
                <a:lnTo>
                  <a:pt x="1966" y="513"/>
                </a:lnTo>
                <a:lnTo>
                  <a:pt x="1946" y="520"/>
                </a:lnTo>
                <a:lnTo>
                  <a:pt x="1929" y="524"/>
                </a:lnTo>
                <a:lnTo>
                  <a:pt x="1914" y="525"/>
                </a:lnTo>
                <a:lnTo>
                  <a:pt x="1898" y="510"/>
                </a:lnTo>
                <a:lnTo>
                  <a:pt x="1879" y="492"/>
                </a:lnTo>
                <a:lnTo>
                  <a:pt x="1869" y="484"/>
                </a:lnTo>
                <a:lnTo>
                  <a:pt x="1857" y="475"/>
                </a:lnTo>
                <a:lnTo>
                  <a:pt x="1846" y="467"/>
                </a:lnTo>
                <a:lnTo>
                  <a:pt x="1834" y="460"/>
                </a:lnTo>
                <a:lnTo>
                  <a:pt x="1821" y="453"/>
                </a:lnTo>
                <a:lnTo>
                  <a:pt x="1808" y="448"/>
                </a:lnTo>
                <a:lnTo>
                  <a:pt x="1795" y="444"/>
                </a:lnTo>
                <a:lnTo>
                  <a:pt x="1782" y="441"/>
                </a:lnTo>
                <a:lnTo>
                  <a:pt x="1769" y="440"/>
                </a:lnTo>
                <a:lnTo>
                  <a:pt x="1754" y="441"/>
                </a:lnTo>
                <a:lnTo>
                  <a:pt x="1748" y="442"/>
                </a:lnTo>
                <a:lnTo>
                  <a:pt x="1741" y="444"/>
                </a:lnTo>
                <a:lnTo>
                  <a:pt x="1734" y="446"/>
                </a:lnTo>
                <a:lnTo>
                  <a:pt x="1727" y="449"/>
                </a:lnTo>
                <a:lnTo>
                  <a:pt x="1948" y="678"/>
                </a:lnTo>
                <a:lnTo>
                  <a:pt x="1938" y="680"/>
                </a:lnTo>
                <a:lnTo>
                  <a:pt x="1928" y="682"/>
                </a:lnTo>
                <a:lnTo>
                  <a:pt x="1917" y="683"/>
                </a:lnTo>
                <a:lnTo>
                  <a:pt x="1905" y="684"/>
                </a:lnTo>
                <a:lnTo>
                  <a:pt x="1894" y="683"/>
                </a:lnTo>
                <a:lnTo>
                  <a:pt x="1883" y="683"/>
                </a:lnTo>
                <a:lnTo>
                  <a:pt x="1871" y="681"/>
                </a:lnTo>
                <a:lnTo>
                  <a:pt x="1859" y="680"/>
                </a:lnTo>
                <a:lnTo>
                  <a:pt x="1836" y="673"/>
                </a:lnTo>
                <a:lnTo>
                  <a:pt x="1812" y="667"/>
                </a:lnTo>
                <a:lnTo>
                  <a:pt x="1787" y="657"/>
                </a:lnTo>
                <a:lnTo>
                  <a:pt x="1763" y="647"/>
                </a:lnTo>
                <a:lnTo>
                  <a:pt x="1714" y="625"/>
                </a:lnTo>
                <a:lnTo>
                  <a:pt x="1666" y="602"/>
                </a:lnTo>
                <a:lnTo>
                  <a:pt x="1642" y="590"/>
                </a:lnTo>
                <a:lnTo>
                  <a:pt x="1619" y="581"/>
                </a:lnTo>
                <a:lnTo>
                  <a:pt x="1597" y="571"/>
                </a:lnTo>
                <a:lnTo>
                  <a:pt x="1575" y="563"/>
                </a:lnTo>
                <a:lnTo>
                  <a:pt x="1554" y="570"/>
                </a:lnTo>
                <a:lnTo>
                  <a:pt x="1531" y="574"/>
                </a:lnTo>
                <a:lnTo>
                  <a:pt x="1509" y="577"/>
                </a:lnTo>
                <a:lnTo>
                  <a:pt x="1486" y="578"/>
                </a:lnTo>
                <a:lnTo>
                  <a:pt x="1464" y="577"/>
                </a:lnTo>
                <a:lnTo>
                  <a:pt x="1442" y="576"/>
                </a:lnTo>
                <a:lnTo>
                  <a:pt x="1421" y="573"/>
                </a:lnTo>
                <a:lnTo>
                  <a:pt x="1401" y="568"/>
                </a:lnTo>
                <a:lnTo>
                  <a:pt x="1382" y="562"/>
                </a:lnTo>
                <a:lnTo>
                  <a:pt x="1366" y="554"/>
                </a:lnTo>
                <a:lnTo>
                  <a:pt x="1351" y="546"/>
                </a:lnTo>
                <a:lnTo>
                  <a:pt x="1338" y="537"/>
                </a:lnTo>
                <a:lnTo>
                  <a:pt x="1332" y="532"/>
                </a:lnTo>
                <a:lnTo>
                  <a:pt x="1327" y="526"/>
                </a:lnTo>
                <a:lnTo>
                  <a:pt x="1322" y="520"/>
                </a:lnTo>
                <a:lnTo>
                  <a:pt x="1319" y="514"/>
                </a:lnTo>
                <a:lnTo>
                  <a:pt x="1316" y="508"/>
                </a:lnTo>
                <a:lnTo>
                  <a:pt x="1315" y="501"/>
                </a:lnTo>
                <a:lnTo>
                  <a:pt x="1313" y="494"/>
                </a:lnTo>
                <a:lnTo>
                  <a:pt x="1313" y="487"/>
                </a:lnTo>
                <a:lnTo>
                  <a:pt x="1285" y="489"/>
                </a:lnTo>
                <a:lnTo>
                  <a:pt x="1237" y="492"/>
                </a:lnTo>
                <a:lnTo>
                  <a:pt x="1174" y="498"/>
                </a:lnTo>
                <a:lnTo>
                  <a:pt x="1102" y="501"/>
                </a:lnTo>
                <a:lnTo>
                  <a:pt x="1065" y="503"/>
                </a:lnTo>
                <a:lnTo>
                  <a:pt x="1029" y="504"/>
                </a:lnTo>
                <a:lnTo>
                  <a:pt x="993" y="504"/>
                </a:lnTo>
                <a:lnTo>
                  <a:pt x="960" y="503"/>
                </a:lnTo>
                <a:lnTo>
                  <a:pt x="930" y="501"/>
                </a:lnTo>
                <a:lnTo>
                  <a:pt x="903" y="498"/>
                </a:lnTo>
                <a:lnTo>
                  <a:pt x="892" y="496"/>
                </a:lnTo>
                <a:lnTo>
                  <a:pt x="881" y="493"/>
                </a:lnTo>
                <a:lnTo>
                  <a:pt x="871" y="490"/>
                </a:lnTo>
                <a:lnTo>
                  <a:pt x="863" y="487"/>
                </a:lnTo>
                <a:lnTo>
                  <a:pt x="863" y="494"/>
                </a:lnTo>
                <a:lnTo>
                  <a:pt x="866" y="503"/>
                </a:lnTo>
                <a:lnTo>
                  <a:pt x="867" y="512"/>
                </a:lnTo>
                <a:lnTo>
                  <a:pt x="870" y="522"/>
                </a:lnTo>
                <a:lnTo>
                  <a:pt x="875" y="541"/>
                </a:lnTo>
                <a:lnTo>
                  <a:pt x="883" y="563"/>
                </a:lnTo>
                <a:lnTo>
                  <a:pt x="890" y="584"/>
                </a:lnTo>
                <a:lnTo>
                  <a:pt x="895" y="604"/>
                </a:lnTo>
                <a:lnTo>
                  <a:pt x="899" y="621"/>
                </a:lnTo>
                <a:lnTo>
                  <a:pt x="902" y="636"/>
                </a:lnTo>
                <a:lnTo>
                  <a:pt x="857" y="636"/>
                </a:lnTo>
                <a:lnTo>
                  <a:pt x="811" y="635"/>
                </a:lnTo>
                <a:lnTo>
                  <a:pt x="764" y="634"/>
                </a:lnTo>
                <a:lnTo>
                  <a:pt x="718" y="632"/>
                </a:lnTo>
                <a:lnTo>
                  <a:pt x="695" y="630"/>
                </a:lnTo>
                <a:lnTo>
                  <a:pt x="674" y="628"/>
                </a:lnTo>
                <a:lnTo>
                  <a:pt x="652" y="624"/>
                </a:lnTo>
                <a:lnTo>
                  <a:pt x="632" y="621"/>
                </a:lnTo>
                <a:lnTo>
                  <a:pt x="613" y="618"/>
                </a:lnTo>
                <a:lnTo>
                  <a:pt x="594" y="612"/>
                </a:lnTo>
                <a:lnTo>
                  <a:pt x="578" y="607"/>
                </a:lnTo>
                <a:lnTo>
                  <a:pt x="562" y="601"/>
                </a:lnTo>
                <a:lnTo>
                  <a:pt x="548" y="607"/>
                </a:lnTo>
                <a:lnTo>
                  <a:pt x="533" y="612"/>
                </a:lnTo>
                <a:lnTo>
                  <a:pt x="517" y="618"/>
                </a:lnTo>
                <a:lnTo>
                  <a:pt x="500" y="621"/>
                </a:lnTo>
                <a:lnTo>
                  <a:pt x="466" y="628"/>
                </a:lnTo>
                <a:lnTo>
                  <a:pt x="432" y="632"/>
                </a:lnTo>
                <a:lnTo>
                  <a:pt x="397" y="634"/>
                </a:lnTo>
                <a:lnTo>
                  <a:pt x="363" y="635"/>
                </a:lnTo>
                <a:lnTo>
                  <a:pt x="330" y="636"/>
                </a:lnTo>
                <a:lnTo>
                  <a:pt x="301" y="636"/>
                </a:lnTo>
                <a:lnTo>
                  <a:pt x="300" y="649"/>
                </a:lnTo>
                <a:lnTo>
                  <a:pt x="299" y="662"/>
                </a:lnTo>
                <a:lnTo>
                  <a:pt x="296" y="674"/>
                </a:lnTo>
                <a:lnTo>
                  <a:pt x="294" y="686"/>
                </a:lnTo>
                <a:lnTo>
                  <a:pt x="291" y="697"/>
                </a:lnTo>
                <a:lnTo>
                  <a:pt x="288" y="707"/>
                </a:lnTo>
                <a:lnTo>
                  <a:pt x="283" y="717"/>
                </a:lnTo>
                <a:lnTo>
                  <a:pt x="278" y="726"/>
                </a:lnTo>
                <a:lnTo>
                  <a:pt x="267" y="743"/>
                </a:lnTo>
                <a:lnTo>
                  <a:pt x="254" y="758"/>
                </a:lnTo>
                <a:lnTo>
                  <a:pt x="240" y="774"/>
                </a:lnTo>
                <a:lnTo>
                  <a:pt x="224" y="788"/>
                </a:lnTo>
                <a:lnTo>
                  <a:pt x="210" y="781"/>
                </a:lnTo>
                <a:lnTo>
                  <a:pt x="197" y="776"/>
                </a:lnTo>
                <a:lnTo>
                  <a:pt x="183" y="770"/>
                </a:lnTo>
                <a:lnTo>
                  <a:pt x="169" y="766"/>
                </a:lnTo>
                <a:lnTo>
                  <a:pt x="156" y="764"/>
                </a:lnTo>
                <a:lnTo>
                  <a:pt x="141" y="761"/>
                </a:lnTo>
                <a:lnTo>
                  <a:pt x="127" y="760"/>
                </a:lnTo>
                <a:lnTo>
                  <a:pt x="113" y="760"/>
                </a:lnTo>
                <a:lnTo>
                  <a:pt x="99" y="760"/>
                </a:lnTo>
                <a:lnTo>
                  <a:pt x="85" y="761"/>
                </a:lnTo>
                <a:lnTo>
                  <a:pt x="71" y="764"/>
                </a:lnTo>
                <a:lnTo>
                  <a:pt x="56" y="766"/>
                </a:lnTo>
                <a:lnTo>
                  <a:pt x="42" y="770"/>
                </a:lnTo>
                <a:lnTo>
                  <a:pt x="28" y="776"/>
                </a:lnTo>
                <a:lnTo>
                  <a:pt x="14" y="781"/>
                </a:lnTo>
                <a:lnTo>
                  <a:pt x="0" y="788"/>
                </a:lnTo>
                <a:lnTo>
                  <a:pt x="14" y="794"/>
                </a:lnTo>
                <a:lnTo>
                  <a:pt x="27" y="799"/>
                </a:lnTo>
                <a:lnTo>
                  <a:pt x="39" y="802"/>
                </a:lnTo>
                <a:lnTo>
                  <a:pt x="51" y="804"/>
                </a:lnTo>
                <a:lnTo>
                  <a:pt x="63" y="804"/>
                </a:lnTo>
                <a:lnTo>
                  <a:pt x="75" y="804"/>
                </a:lnTo>
                <a:lnTo>
                  <a:pt x="87" y="803"/>
                </a:lnTo>
                <a:lnTo>
                  <a:pt x="99" y="802"/>
                </a:lnTo>
                <a:lnTo>
                  <a:pt x="125" y="798"/>
                </a:lnTo>
                <a:lnTo>
                  <a:pt x="153" y="793"/>
                </a:lnTo>
                <a:lnTo>
                  <a:pt x="169" y="791"/>
                </a:lnTo>
                <a:lnTo>
                  <a:pt x="186" y="789"/>
                </a:lnTo>
                <a:lnTo>
                  <a:pt x="205" y="788"/>
                </a:lnTo>
                <a:lnTo>
                  <a:pt x="224" y="788"/>
                </a:lnTo>
                <a:lnTo>
                  <a:pt x="235" y="798"/>
                </a:lnTo>
                <a:lnTo>
                  <a:pt x="247" y="808"/>
                </a:lnTo>
                <a:lnTo>
                  <a:pt x="260" y="816"/>
                </a:lnTo>
                <a:lnTo>
                  <a:pt x="273" y="824"/>
                </a:lnTo>
                <a:lnTo>
                  <a:pt x="288" y="832"/>
                </a:lnTo>
                <a:lnTo>
                  <a:pt x="303" y="838"/>
                </a:lnTo>
                <a:lnTo>
                  <a:pt x="318" y="845"/>
                </a:lnTo>
                <a:lnTo>
                  <a:pt x="335" y="850"/>
                </a:lnTo>
                <a:lnTo>
                  <a:pt x="367" y="861"/>
                </a:lnTo>
                <a:lnTo>
                  <a:pt x="402" y="871"/>
                </a:lnTo>
                <a:lnTo>
                  <a:pt x="437" y="880"/>
                </a:lnTo>
                <a:lnTo>
                  <a:pt x="473" y="888"/>
                </a:lnTo>
                <a:lnTo>
                  <a:pt x="509" y="897"/>
                </a:lnTo>
                <a:lnTo>
                  <a:pt x="544" y="906"/>
                </a:lnTo>
                <a:lnTo>
                  <a:pt x="579" y="916"/>
                </a:lnTo>
                <a:lnTo>
                  <a:pt x="611" y="926"/>
                </a:lnTo>
                <a:lnTo>
                  <a:pt x="628" y="932"/>
                </a:lnTo>
                <a:lnTo>
                  <a:pt x="643" y="938"/>
                </a:lnTo>
                <a:lnTo>
                  <a:pt x="658" y="945"/>
                </a:lnTo>
                <a:lnTo>
                  <a:pt x="673" y="953"/>
                </a:lnTo>
                <a:lnTo>
                  <a:pt x="686" y="960"/>
                </a:lnTo>
                <a:lnTo>
                  <a:pt x="699" y="969"/>
                </a:lnTo>
                <a:lnTo>
                  <a:pt x="711" y="979"/>
                </a:lnTo>
                <a:lnTo>
                  <a:pt x="722" y="989"/>
                </a:lnTo>
                <a:lnTo>
                  <a:pt x="729" y="985"/>
                </a:lnTo>
                <a:lnTo>
                  <a:pt x="737" y="984"/>
                </a:lnTo>
                <a:lnTo>
                  <a:pt x="745" y="983"/>
                </a:lnTo>
                <a:lnTo>
                  <a:pt x="752" y="983"/>
                </a:lnTo>
                <a:lnTo>
                  <a:pt x="760" y="984"/>
                </a:lnTo>
                <a:lnTo>
                  <a:pt x="767" y="985"/>
                </a:lnTo>
                <a:lnTo>
                  <a:pt x="776" y="988"/>
                </a:lnTo>
                <a:lnTo>
                  <a:pt x="784" y="991"/>
                </a:lnTo>
                <a:lnTo>
                  <a:pt x="801" y="997"/>
                </a:lnTo>
                <a:lnTo>
                  <a:pt x="819" y="1007"/>
                </a:lnTo>
                <a:lnTo>
                  <a:pt x="836" y="1018"/>
                </a:lnTo>
                <a:lnTo>
                  <a:pt x="854" y="1029"/>
                </a:lnTo>
                <a:lnTo>
                  <a:pt x="888" y="1053"/>
                </a:lnTo>
                <a:lnTo>
                  <a:pt x="922" y="1074"/>
                </a:lnTo>
                <a:lnTo>
                  <a:pt x="939" y="1082"/>
                </a:lnTo>
                <a:lnTo>
                  <a:pt x="954" y="1089"/>
                </a:lnTo>
                <a:lnTo>
                  <a:pt x="963" y="1092"/>
                </a:lnTo>
                <a:lnTo>
                  <a:pt x="970" y="1093"/>
                </a:lnTo>
                <a:lnTo>
                  <a:pt x="977" y="1096"/>
                </a:lnTo>
                <a:lnTo>
                  <a:pt x="984" y="1096"/>
                </a:lnTo>
                <a:lnTo>
                  <a:pt x="1012" y="1123"/>
                </a:lnTo>
                <a:lnTo>
                  <a:pt x="1020" y="1124"/>
                </a:lnTo>
                <a:lnTo>
                  <a:pt x="1029" y="1126"/>
                </a:lnTo>
                <a:lnTo>
                  <a:pt x="1040" y="1129"/>
                </a:lnTo>
                <a:lnTo>
                  <a:pt x="1052" y="1135"/>
                </a:lnTo>
                <a:lnTo>
                  <a:pt x="1078" y="1146"/>
                </a:lnTo>
                <a:lnTo>
                  <a:pt x="1107" y="1160"/>
                </a:lnTo>
                <a:lnTo>
                  <a:pt x="1135" y="1173"/>
                </a:lnTo>
                <a:lnTo>
                  <a:pt x="1160" y="1184"/>
                </a:lnTo>
                <a:lnTo>
                  <a:pt x="1172" y="1189"/>
                </a:lnTo>
                <a:lnTo>
                  <a:pt x="1182" y="1193"/>
                </a:lnTo>
                <a:lnTo>
                  <a:pt x="1192" y="1195"/>
                </a:lnTo>
                <a:lnTo>
                  <a:pt x="1198" y="1196"/>
                </a:lnTo>
                <a:lnTo>
                  <a:pt x="1185" y="1202"/>
                </a:lnTo>
                <a:lnTo>
                  <a:pt x="1173" y="1208"/>
                </a:lnTo>
                <a:lnTo>
                  <a:pt x="1161" y="1213"/>
                </a:lnTo>
                <a:lnTo>
                  <a:pt x="1149" y="1217"/>
                </a:lnTo>
                <a:lnTo>
                  <a:pt x="1138" y="1219"/>
                </a:lnTo>
                <a:lnTo>
                  <a:pt x="1127" y="1220"/>
                </a:lnTo>
                <a:lnTo>
                  <a:pt x="1117" y="1221"/>
                </a:lnTo>
                <a:lnTo>
                  <a:pt x="1107" y="1220"/>
                </a:lnTo>
                <a:lnTo>
                  <a:pt x="1096" y="1217"/>
                </a:lnTo>
                <a:lnTo>
                  <a:pt x="1086" y="1213"/>
                </a:lnTo>
                <a:lnTo>
                  <a:pt x="1074" y="1208"/>
                </a:lnTo>
                <a:lnTo>
                  <a:pt x="1063" y="1201"/>
                </a:lnTo>
                <a:lnTo>
                  <a:pt x="1051" y="1193"/>
                </a:lnTo>
                <a:lnTo>
                  <a:pt x="1039" y="1183"/>
                </a:lnTo>
                <a:lnTo>
                  <a:pt x="1026" y="1171"/>
                </a:lnTo>
                <a:lnTo>
                  <a:pt x="1012" y="1158"/>
                </a:lnTo>
                <a:lnTo>
                  <a:pt x="999" y="1157"/>
                </a:lnTo>
                <a:lnTo>
                  <a:pt x="988" y="1156"/>
                </a:lnTo>
                <a:lnTo>
                  <a:pt x="977" y="1153"/>
                </a:lnTo>
                <a:lnTo>
                  <a:pt x="967" y="1150"/>
                </a:lnTo>
                <a:lnTo>
                  <a:pt x="950" y="1141"/>
                </a:lnTo>
                <a:lnTo>
                  <a:pt x="932" y="1132"/>
                </a:lnTo>
                <a:lnTo>
                  <a:pt x="916" y="1122"/>
                </a:lnTo>
                <a:lnTo>
                  <a:pt x="898" y="1114"/>
                </a:lnTo>
                <a:lnTo>
                  <a:pt x="888" y="1111"/>
                </a:lnTo>
                <a:lnTo>
                  <a:pt x="878" y="1108"/>
                </a:lnTo>
                <a:lnTo>
                  <a:pt x="866" y="1106"/>
                </a:lnTo>
                <a:lnTo>
                  <a:pt x="854" y="1105"/>
                </a:lnTo>
                <a:lnTo>
                  <a:pt x="844" y="1099"/>
                </a:lnTo>
                <a:lnTo>
                  <a:pt x="834" y="1094"/>
                </a:lnTo>
                <a:lnTo>
                  <a:pt x="821" y="1090"/>
                </a:lnTo>
                <a:lnTo>
                  <a:pt x="808" y="1087"/>
                </a:lnTo>
                <a:lnTo>
                  <a:pt x="793" y="1085"/>
                </a:lnTo>
                <a:lnTo>
                  <a:pt x="777" y="1082"/>
                </a:lnTo>
                <a:lnTo>
                  <a:pt x="761" y="1081"/>
                </a:lnTo>
                <a:lnTo>
                  <a:pt x="745" y="1081"/>
                </a:lnTo>
                <a:lnTo>
                  <a:pt x="713" y="1081"/>
                </a:lnTo>
                <a:lnTo>
                  <a:pt x="682" y="1084"/>
                </a:lnTo>
                <a:lnTo>
                  <a:pt x="657" y="1085"/>
                </a:lnTo>
                <a:lnTo>
                  <a:pt x="639" y="1085"/>
                </a:lnTo>
                <a:lnTo>
                  <a:pt x="631" y="1085"/>
                </a:lnTo>
                <a:lnTo>
                  <a:pt x="625" y="1082"/>
                </a:lnTo>
                <a:lnTo>
                  <a:pt x="616" y="1079"/>
                </a:lnTo>
                <a:lnTo>
                  <a:pt x="608" y="1075"/>
                </a:lnTo>
                <a:lnTo>
                  <a:pt x="591" y="1063"/>
                </a:lnTo>
                <a:lnTo>
                  <a:pt x="572" y="1051"/>
                </a:lnTo>
                <a:lnTo>
                  <a:pt x="561" y="1044"/>
                </a:lnTo>
                <a:lnTo>
                  <a:pt x="552" y="1038"/>
                </a:lnTo>
                <a:lnTo>
                  <a:pt x="541" y="1032"/>
                </a:lnTo>
                <a:lnTo>
                  <a:pt x="529" y="1027"/>
                </a:lnTo>
                <a:lnTo>
                  <a:pt x="517" y="1022"/>
                </a:lnTo>
                <a:lnTo>
                  <a:pt x="504" y="1019"/>
                </a:lnTo>
                <a:lnTo>
                  <a:pt x="490" y="1017"/>
                </a:lnTo>
                <a:lnTo>
                  <a:pt x="476" y="1016"/>
                </a:lnTo>
                <a:lnTo>
                  <a:pt x="466" y="1075"/>
                </a:lnTo>
                <a:lnTo>
                  <a:pt x="545" y="1096"/>
                </a:lnTo>
                <a:lnTo>
                  <a:pt x="620" y="1116"/>
                </a:lnTo>
                <a:lnTo>
                  <a:pt x="693" y="1135"/>
                </a:lnTo>
                <a:lnTo>
                  <a:pt x="764" y="1153"/>
                </a:lnTo>
                <a:lnTo>
                  <a:pt x="834" y="1172"/>
                </a:lnTo>
                <a:lnTo>
                  <a:pt x="900" y="1189"/>
                </a:lnTo>
                <a:lnTo>
                  <a:pt x="966" y="1206"/>
                </a:lnTo>
                <a:lnTo>
                  <a:pt x="1029" y="1222"/>
                </a:lnTo>
                <a:lnTo>
                  <a:pt x="1091" y="1238"/>
                </a:lnTo>
                <a:lnTo>
                  <a:pt x="1152" y="1254"/>
                </a:lnTo>
                <a:lnTo>
                  <a:pt x="1212" y="1270"/>
                </a:lnTo>
                <a:lnTo>
                  <a:pt x="1271" y="1284"/>
                </a:lnTo>
                <a:lnTo>
                  <a:pt x="1329" y="1300"/>
                </a:lnTo>
                <a:lnTo>
                  <a:pt x="1386" y="1315"/>
                </a:lnTo>
                <a:lnTo>
                  <a:pt x="1442" y="1329"/>
                </a:lnTo>
                <a:lnTo>
                  <a:pt x="1499" y="1344"/>
                </a:lnTo>
                <a:lnTo>
                  <a:pt x="10351" y="1348"/>
                </a:lnTo>
                <a:lnTo>
                  <a:pt x="10435" y="1326"/>
                </a:lnTo>
                <a:lnTo>
                  <a:pt x="10513" y="1305"/>
                </a:lnTo>
                <a:lnTo>
                  <a:pt x="10586" y="1285"/>
                </a:lnTo>
                <a:lnTo>
                  <a:pt x="10654" y="1268"/>
                </a:lnTo>
                <a:lnTo>
                  <a:pt x="10719" y="1250"/>
                </a:lnTo>
                <a:lnTo>
                  <a:pt x="10781" y="1235"/>
                </a:lnTo>
                <a:lnTo>
                  <a:pt x="10841" y="1220"/>
                </a:lnTo>
                <a:lnTo>
                  <a:pt x="10899" y="1205"/>
                </a:lnTo>
                <a:lnTo>
                  <a:pt x="10956" y="1190"/>
                </a:lnTo>
                <a:lnTo>
                  <a:pt x="11013" y="1175"/>
                </a:lnTo>
                <a:lnTo>
                  <a:pt x="11070" y="1161"/>
                </a:lnTo>
                <a:lnTo>
                  <a:pt x="11129" y="1145"/>
                </a:lnTo>
                <a:lnTo>
                  <a:pt x="11189" y="1129"/>
                </a:lnTo>
                <a:lnTo>
                  <a:pt x="11251" y="1112"/>
                </a:lnTo>
                <a:lnTo>
                  <a:pt x="11318" y="1094"/>
                </a:lnTo>
                <a:lnTo>
                  <a:pt x="11388" y="107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 name="Freeform 42"/>
          <p:cNvSpPr>
            <a:spLocks/>
          </p:cNvSpPr>
          <p:nvPr/>
        </p:nvSpPr>
        <p:spPr bwMode="auto">
          <a:xfrm>
            <a:off x="4522783" y="5456764"/>
            <a:ext cx="2820162" cy="311497"/>
          </a:xfrm>
          <a:custGeom>
            <a:avLst/>
            <a:gdLst/>
            <a:ahLst/>
            <a:cxnLst>
              <a:cxn ang="0">
                <a:pos x="11232" y="1080"/>
              </a:cxn>
              <a:cxn ang="0">
                <a:pos x="11056" y="907"/>
              </a:cxn>
              <a:cxn ang="0">
                <a:pos x="11289" y="770"/>
              </a:cxn>
              <a:cxn ang="0">
                <a:pos x="11506" y="701"/>
              </a:cxn>
              <a:cxn ang="0">
                <a:pos x="11812" y="568"/>
              </a:cxn>
              <a:cxn ang="0">
                <a:pos x="12014" y="456"/>
              </a:cxn>
              <a:cxn ang="0">
                <a:pos x="12158" y="486"/>
              </a:cxn>
              <a:cxn ang="0">
                <a:pos x="12116" y="353"/>
              </a:cxn>
              <a:cxn ang="0">
                <a:pos x="11712" y="297"/>
              </a:cxn>
              <a:cxn ang="0">
                <a:pos x="11346" y="200"/>
              </a:cxn>
              <a:cxn ang="0">
                <a:pos x="11171" y="127"/>
              </a:cxn>
              <a:cxn ang="0">
                <a:pos x="10753" y="153"/>
              </a:cxn>
              <a:cxn ang="0">
                <a:pos x="10477" y="187"/>
              </a:cxn>
              <a:cxn ang="0">
                <a:pos x="10089" y="189"/>
              </a:cxn>
              <a:cxn ang="0">
                <a:pos x="9129" y="197"/>
              </a:cxn>
              <a:cxn ang="0">
                <a:pos x="8483" y="353"/>
              </a:cxn>
              <a:cxn ang="0">
                <a:pos x="8355" y="273"/>
              </a:cxn>
              <a:cxn ang="0">
                <a:pos x="8000" y="247"/>
              </a:cxn>
              <a:cxn ang="0">
                <a:pos x="7911" y="174"/>
              </a:cxn>
              <a:cxn ang="0">
                <a:pos x="7189" y="251"/>
              </a:cxn>
              <a:cxn ang="0">
                <a:pos x="6650" y="367"/>
              </a:cxn>
              <a:cxn ang="0">
                <a:pos x="6297" y="313"/>
              </a:cxn>
              <a:cxn ang="0">
                <a:pos x="5634" y="391"/>
              </a:cxn>
              <a:cxn ang="0">
                <a:pos x="5274" y="412"/>
              </a:cxn>
              <a:cxn ang="0">
                <a:pos x="4818" y="560"/>
              </a:cxn>
              <a:cxn ang="0">
                <a:pos x="4526" y="714"/>
              </a:cxn>
              <a:cxn ang="0">
                <a:pos x="4161" y="904"/>
              </a:cxn>
              <a:cxn ang="0">
                <a:pos x="3713" y="816"/>
              </a:cxn>
              <a:cxn ang="0">
                <a:pos x="3386" y="671"/>
              </a:cxn>
              <a:cxn ang="0">
                <a:pos x="3310" y="493"/>
              </a:cxn>
              <a:cxn ang="0">
                <a:pos x="3150" y="407"/>
              </a:cxn>
              <a:cxn ang="0">
                <a:pos x="3016" y="208"/>
              </a:cxn>
              <a:cxn ang="0">
                <a:pos x="3134" y="42"/>
              </a:cxn>
              <a:cxn ang="0">
                <a:pos x="3071" y="0"/>
              </a:cxn>
              <a:cxn ang="0">
                <a:pos x="2863" y="241"/>
              </a:cxn>
              <a:cxn ang="0">
                <a:pos x="2988" y="460"/>
              </a:cxn>
              <a:cxn ang="0">
                <a:pos x="2759" y="553"/>
              </a:cxn>
              <a:cxn ang="0">
                <a:pos x="2307" y="511"/>
              </a:cxn>
              <a:cxn ang="0">
                <a:pos x="2007" y="499"/>
              </a:cxn>
              <a:cxn ang="0">
                <a:pos x="1821" y="453"/>
              </a:cxn>
              <a:cxn ang="0">
                <a:pos x="1928" y="682"/>
              </a:cxn>
              <a:cxn ang="0">
                <a:pos x="1666" y="602"/>
              </a:cxn>
              <a:cxn ang="0">
                <a:pos x="1401" y="568"/>
              </a:cxn>
              <a:cxn ang="0">
                <a:pos x="1313" y="487"/>
              </a:cxn>
              <a:cxn ang="0">
                <a:pos x="881" y="493"/>
              </a:cxn>
              <a:cxn ang="0">
                <a:pos x="902" y="636"/>
              </a:cxn>
              <a:cxn ang="0">
                <a:pos x="562" y="601"/>
              </a:cxn>
              <a:cxn ang="0">
                <a:pos x="299" y="662"/>
              </a:cxn>
              <a:cxn ang="0">
                <a:pos x="197" y="776"/>
              </a:cxn>
              <a:cxn ang="0">
                <a:pos x="28" y="776"/>
              </a:cxn>
              <a:cxn ang="0">
                <a:pos x="153" y="793"/>
              </a:cxn>
              <a:cxn ang="0">
                <a:pos x="335" y="850"/>
              </a:cxn>
              <a:cxn ang="0">
                <a:pos x="673" y="953"/>
              </a:cxn>
              <a:cxn ang="0">
                <a:pos x="784" y="991"/>
              </a:cxn>
              <a:cxn ang="0">
                <a:pos x="984" y="1096"/>
              </a:cxn>
              <a:cxn ang="0">
                <a:pos x="1192" y="1195"/>
              </a:cxn>
              <a:cxn ang="0">
                <a:pos x="1074" y="1208"/>
              </a:cxn>
              <a:cxn ang="0">
                <a:pos x="916" y="1122"/>
              </a:cxn>
              <a:cxn ang="0">
                <a:pos x="761" y="1081"/>
              </a:cxn>
              <a:cxn ang="0">
                <a:pos x="561" y="1044"/>
              </a:cxn>
              <a:cxn ang="0">
                <a:pos x="764" y="1153"/>
              </a:cxn>
              <a:cxn ang="0">
                <a:pos x="1499" y="1344"/>
              </a:cxn>
              <a:cxn ang="0">
                <a:pos x="11070" y="1161"/>
              </a:cxn>
            </a:cxnLst>
            <a:rect l="0" t="0" r="r" b="b"/>
            <a:pathLst>
              <a:path w="12165" h="1348">
                <a:moveTo>
                  <a:pt x="11388" y="1075"/>
                </a:moveTo>
                <a:lnTo>
                  <a:pt x="11362" y="1068"/>
                </a:lnTo>
                <a:lnTo>
                  <a:pt x="11341" y="1063"/>
                </a:lnTo>
                <a:lnTo>
                  <a:pt x="11323" y="1061"/>
                </a:lnTo>
                <a:lnTo>
                  <a:pt x="11310" y="1058"/>
                </a:lnTo>
                <a:lnTo>
                  <a:pt x="11299" y="1058"/>
                </a:lnTo>
                <a:lnTo>
                  <a:pt x="11291" y="1060"/>
                </a:lnTo>
                <a:lnTo>
                  <a:pt x="11284" y="1062"/>
                </a:lnTo>
                <a:lnTo>
                  <a:pt x="11278" y="1064"/>
                </a:lnTo>
                <a:lnTo>
                  <a:pt x="11263" y="1070"/>
                </a:lnTo>
                <a:lnTo>
                  <a:pt x="11245" y="1078"/>
                </a:lnTo>
                <a:lnTo>
                  <a:pt x="11232" y="1080"/>
                </a:lnTo>
                <a:lnTo>
                  <a:pt x="11216" y="1082"/>
                </a:lnTo>
                <a:lnTo>
                  <a:pt x="11195" y="1085"/>
                </a:lnTo>
                <a:lnTo>
                  <a:pt x="11170" y="1085"/>
                </a:lnTo>
                <a:lnTo>
                  <a:pt x="11154" y="1068"/>
                </a:lnTo>
                <a:lnTo>
                  <a:pt x="11136" y="1046"/>
                </a:lnTo>
                <a:lnTo>
                  <a:pt x="11117" y="1021"/>
                </a:lnTo>
                <a:lnTo>
                  <a:pt x="11099" y="993"/>
                </a:lnTo>
                <a:lnTo>
                  <a:pt x="11082" y="965"/>
                </a:lnTo>
                <a:lnTo>
                  <a:pt x="11068" y="938"/>
                </a:lnTo>
                <a:lnTo>
                  <a:pt x="11063" y="926"/>
                </a:lnTo>
                <a:lnTo>
                  <a:pt x="11060" y="916"/>
                </a:lnTo>
                <a:lnTo>
                  <a:pt x="11056" y="907"/>
                </a:lnTo>
                <a:lnTo>
                  <a:pt x="11056" y="898"/>
                </a:lnTo>
                <a:lnTo>
                  <a:pt x="11077" y="892"/>
                </a:lnTo>
                <a:lnTo>
                  <a:pt x="11099" y="884"/>
                </a:lnTo>
                <a:lnTo>
                  <a:pt x="11120" y="875"/>
                </a:lnTo>
                <a:lnTo>
                  <a:pt x="11141" y="865"/>
                </a:lnTo>
                <a:lnTo>
                  <a:pt x="11162" y="854"/>
                </a:lnTo>
                <a:lnTo>
                  <a:pt x="11183" y="842"/>
                </a:lnTo>
                <a:lnTo>
                  <a:pt x="11205" y="829"/>
                </a:lnTo>
                <a:lnTo>
                  <a:pt x="11225" y="816"/>
                </a:lnTo>
                <a:lnTo>
                  <a:pt x="11246" y="802"/>
                </a:lnTo>
                <a:lnTo>
                  <a:pt x="11267" y="787"/>
                </a:lnTo>
                <a:lnTo>
                  <a:pt x="11289" y="770"/>
                </a:lnTo>
                <a:lnTo>
                  <a:pt x="11309" y="754"/>
                </a:lnTo>
                <a:lnTo>
                  <a:pt x="11331" y="736"/>
                </a:lnTo>
                <a:lnTo>
                  <a:pt x="11352" y="717"/>
                </a:lnTo>
                <a:lnTo>
                  <a:pt x="11374" y="697"/>
                </a:lnTo>
                <a:lnTo>
                  <a:pt x="11394" y="678"/>
                </a:lnTo>
                <a:lnTo>
                  <a:pt x="11407" y="678"/>
                </a:lnTo>
                <a:lnTo>
                  <a:pt x="11421" y="679"/>
                </a:lnTo>
                <a:lnTo>
                  <a:pt x="11431" y="681"/>
                </a:lnTo>
                <a:lnTo>
                  <a:pt x="11443" y="683"/>
                </a:lnTo>
                <a:lnTo>
                  <a:pt x="11464" y="689"/>
                </a:lnTo>
                <a:lnTo>
                  <a:pt x="11485" y="694"/>
                </a:lnTo>
                <a:lnTo>
                  <a:pt x="11506" y="701"/>
                </a:lnTo>
                <a:lnTo>
                  <a:pt x="11527" y="706"/>
                </a:lnTo>
                <a:lnTo>
                  <a:pt x="11538" y="708"/>
                </a:lnTo>
                <a:lnTo>
                  <a:pt x="11551" y="710"/>
                </a:lnTo>
                <a:lnTo>
                  <a:pt x="11563" y="712"/>
                </a:lnTo>
                <a:lnTo>
                  <a:pt x="11578" y="712"/>
                </a:lnTo>
                <a:lnTo>
                  <a:pt x="11599" y="692"/>
                </a:lnTo>
                <a:lnTo>
                  <a:pt x="11623" y="673"/>
                </a:lnTo>
                <a:lnTo>
                  <a:pt x="11648" y="656"/>
                </a:lnTo>
                <a:lnTo>
                  <a:pt x="11675" y="641"/>
                </a:lnTo>
                <a:lnTo>
                  <a:pt x="11729" y="610"/>
                </a:lnTo>
                <a:lnTo>
                  <a:pt x="11785" y="582"/>
                </a:lnTo>
                <a:lnTo>
                  <a:pt x="11812" y="568"/>
                </a:lnTo>
                <a:lnTo>
                  <a:pt x="11840" y="553"/>
                </a:lnTo>
                <a:lnTo>
                  <a:pt x="11868" y="538"/>
                </a:lnTo>
                <a:lnTo>
                  <a:pt x="11894" y="523"/>
                </a:lnTo>
                <a:lnTo>
                  <a:pt x="11920" y="506"/>
                </a:lnTo>
                <a:lnTo>
                  <a:pt x="11944" y="489"/>
                </a:lnTo>
                <a:lnTo>
                  <a:pt x="11956" y="479"/>
                </a:lnTo>
                <a:lnTo>
                  <a:pt x="11967" y="469"/>
                </a:lnTo>
                <a:lnTo>
                  <a:pt x="11978" y="460"/>
                </a:lnTo>
                <a:lnTo>
                  <a:pt x="11989" y="449"/>
                </a:lnTo>
                <a:lnTo>
                  <a:pt x="11996" y="450"/>
                </a:lnTo>
                <a:lnTo>
                  <a:pt x="12005" y="452"/>
                </a:lnTo>
                <a:lnTo>
                  <a:pt x="12014" y="456"/>
                </a:lnTo>
                <a:lnTo>
                  <a:pt x="12024" y="461"/>
                </a:lnTo>
                <a:lnTo>
                  <a:pt x="12043" y="474"/>
                </a:lnTo>
                <a:lnTo>
                  <a:pt x="12065" y="487"/>
                </a:lnTo>
                <a:lnTo>
                  <a:pt x="12086" y="501"/>
                </a:lnTo>
                <a:lnTo>
                  <a:pt x="12106" y="513"/>
                </a:lnTo>
                <a:lnTo>
                  <a:pt x="12116" y="518"/>
                </a:lnTo>
                <a:lnTo>
                  <a:pt x="12125" y="522"/>
                </a:lnTo>
                <a:lnTo>
                  <a:pt x="12134" y="524"/>
                </a:lnTo>
                <a:lnTo>
                  <a:pt x="12140" y="525"/>
                </a:lnTo>
                <a:lnTo>
                  <a:pt x="12148" y="512"/>
                </a:lnTo>
                <a:lnTo>
                  <a:pt x="12153" y="499"/>
                </a:lnTo>
                <a:lnTo>
                  <a:pt x="12158" y="486"/>
                </a:lnTo>
                <a:lnTo>
                  <a:pt x="12162" y="475"/>
                </a:lnTo>
                <a:lnTo>
                  <a:pt x="12164" y="464"/>
                </a:lnTo>
                <a:lnTo>
                  <a:pt x="12165" y="453"/>
                </a:lnTo>
                <a:lnTo>
                  <a:pt x="12165" y="442"/>
                </a:lnTo>
                <a:lnTo>
                  <a:pt x="12164" y="432"/>
                </a:lnTo>
                <a:lnTo>
                  <a:pt x="12162" y="421"/>
                </a:lnTo>
                <a:lnTo>
                  <a:pt x="12158" y="410"/>
                </a:lnTo>
                <a:lnTo>
                  <a:pt x="12153" y="401"/>
                </a:lnTo>
                <a:lnTo>
                  <a:pt x="12146" y="389"/>
                </a:lnTo>
                <a:lnTo>
                  <a:pt x="12138" y="378"/>
                </a:lnTo>
                <a:lnTo>
                  <a:pt x="12128" y="366"/>
                </a:lnTo>
                <a:lnTo>
                  <a:pt x="12116" y="353"/>
                </a:lnTo>
                <a:lnTo>
                  <a:pt x="12103" y="338"/>
                </a:lnTo>
                <a:lnTo>
                  <a:pt x="11879" y="338"/>
                </a:lnTo>
                <a:lnTo>
                  <a:pt x="11802" y="262"/>
                </a:lnTo>
                <a:lnTo>
                  <a:pt x="11795" y="263"/>
                </a:lnTo>
                <a:lnTo>
                  <a:pt x="11788" y="264"/>
                </a:lnTo>
                <a:lnTo>
                  <a:pt x="11780" y="266"/>
                </a:lnTo>
                <a:lnTo>
                  <a:pt x="11774" y="269"/>
                </a:lnTo>
                <a:lnTo>
                  <a:pt x="11760" y="274"/>
                </a:lnTo>
                <a:lnTo>
                  <a:pt x="11745" y="282"/>
                </a:lnTo>
                <a:lnTo>
                  <a:pt x="11731" y="288"/>
                </a:lnTo>
                <a:lnTo>
                  <a:pt x="11718" y="295"/>
                </a:lnTo>
                <a:lnTo>
                  <a:pt x="11712" y="297"/>
                </a:lnTo>
                <a:lnTo>
                  <a:pt x="11705" y="299"/>
                </a:lnTo>
                <a:lnTo>
                  <a:pt x="11699" y="300"/>
                </a:lnTo>
                <a:lnTo>
                  <a:pt x="11692" y="300"/>
                </a:lnTo>
                <a:lnTo>
                  <a:pt x="11616" y="228"/>
                </a:lnTo>
                <a:lnTo>
                  <a:pt x="11560" y="228"/>
                </a:lnTo>
                <a:lnTo>
                  <a:pt x="11504" y="226"/>
                </a:lnTo>
                <a:lnTo>
                  <a:pt x="11477" y="225"/>
                </a:lnTo>
                <a:lnTo>
                  <a:pt x="11450" y="222"/>
                </a:lnTo>
                <a:lnTo>
                  <a:pt x="11424" y="218"/>
                </a:lnTo>
                <a:lnTo>
                  <a:pt x="11398" y="214"/>
                </a:lnTo>
                <a:lnTo>
                  <a:pt x="11371" y="208"/>
                </a:lnTo>
                <a:lnTo>
                  <a:pt x="11346" y="200"/>
                </a:lnTo>
                <a:lnTo>
                  <a:pt x="11321" y="191"/>
                </a:lnTo>
                <a:lnTo>
                  <a:pt x="11297" y="180"/>
                </a:lnTo>
                <a:lnTo>
                  <a:pt x="11285" y="174"/>
                </a:lnTo>
                <a:lnTo>
                  <a:pt x="11273" y="167"/>
                </a:lnTo>
                <a:lnTo>
                  <a:pt x="11262" y="160"/>
                </a:lnTo>
                <a:lnTo>
                  <a:pt x="11251" y="152"/>
                </a:lnTo>
                <a:lnTo>
                  <a:pt x="11240" y="143"/>
                </a:lnTo>
                <a:lnTo>
                  <a:pt x="11229" y="134"/>
                </a:lnTo>
                <a:lnTo>
                  <a:pt x="11219" y="125"/>
                </a:lnTo>
                <a:lnTo>
                  <a:pt x="11208" y="114"/>
                </a:lnTo>
                <a:lnTo>
                  <a:pt x="11189" y="120"/>
                </a:lnTo>
                <a:lnTo>
                  <a:pt x="11171" y="127"/>
                </a:lnTo>
                <a:lnTo>
                  <a:pt x="11151" y="131"/>
                </a:lnTo>
                <a:lnTo>
                  <a:pt x="11130" y="136"/>
                </a:lnTo>
                <a:lnTo>
                  <a:pt x="11110" y="140"/>
                </a:lnTo>
                <a:lnTo>
                  <a:pt x="11088" y="143"/>
                </a:lnTo>
                <a:lnTo>
                  <a:pt x="11065" y="145"/>
                </a:lnTo>
                <a:lnTo>
                  <a:pt x="11043" y="148"/>
                </a:lnTo>
                <a:lnTo>
                  <a:pt x="10996" y="150"/>
                </a:lnTo>
                <a:lnTo>
                  <a:pt x="10948" y="151"/>
                </a:lnTo>
                <a:lnTo>
                  <a:pt x="10899" y="152"/>
                </a:lnTo>
                <a:lnTo>
                  <a:pt x="10850" y="152"/>
                </a:lnTo>
                <a:lnTo>
                  <a:pt x="10802" y="152"/>
                </a:lnTo>
                <a:lnTo>
                  <a:pt x="10753" y="153"/>
                </a:lnTo>
                <a:lnTo>
                  <a:pt x="10705" y="154"/>
                </a:lnTo>
                <a:lnTo>
                  <a:pt x="10659" y="156"/>
                </a:lnTo>
                <a:lnTo>
                  <a:pt x="10636" y="158"/>
                </a:lnTo>
                <a:lnTo>
                  <a:pt x="10615" y="162"/>
                </a:lnTo>
                <a:lnTo>
                  <a:pt x="10593" y="164"/>
                </a:lnTo>
                <a:lnTo>
                  <a:pt x="10572" y="168"/>
                </a:lnTo>
                <a:lnTo>
                  <a:pt x="10552" y="173"/>
                </a:lnTo>
                <a:lnTo>
                  <a:pt x="10533" y="177"/>
                </a:lnTo>
                <a:lnTo>
                  <a:pt x="10514" y="184"/>
                </a:lnTo>
                <a:lnTo>
                  <a:pt x="10496" y="190"/>
                </a:lnTo>
                <a:lnTo>
                  <a:pt x="10488" y="189"/>
                </a:lnTo>
                <a:lnTo>
                  <a:pt x="10477" y="187"/>
                </a:lnTo>
                <a:lnTo>
                  <a:pt x="10466" y="182"/>
                </a:lnTo>
                <a:lnTo>
                  <a:pt x="10453" y="178"/>
                </a:lnTo>
                <a:lnTo>
                  <a:pt x="10426" y="166"/>
                </a:lnTo>
                <a:lnTo>
                  <a:pt x="10395" y="152"/>
                </a:lnTo>
                <a:lnTo>
                  <a:pt x="10363" y="138"/>
                </a:lnTo>
                <a:lnTo>
                  <a:pt x="10330" y="126"/>
                </a:lnTo>
                <a:lnTo>
                  <a:pt x="10314" y="121"/>
                </a:lnTo>
                <a:lnTo>
                  <a:pt x="10298" y="117"/>
                </a:lnTo>
                <a:lnTo>
                  <a:pt x="10283" y="115"/>
                </a:lnTo>
                <a:lnTo>
                  <a:pt x="10268" y="114"/>
                </a:lnTo>
                <a:lnTo>
                  <a:pt x="10196" y="190"/>
                </a:lnTo>
                <a:lnTo>
                  <a:pt x="10089" y="189"/>
                </a:lnTo>
                <a:lnTo>
                  <a:pt x="9980" y="187"/>
                </a:lnTo>
                <a:lnTo>
                  <a:pt x="9869" y="185"/>
                </a:lnTo>
                <a:lnTo>
                  <a:pt x="9756" y="182"/>
                </a:lnTo>
                <a:lnTo>
                  <a:pt x="9643" y="180"/>
                </a:lnTo>
                <a:lnTo>
                  <a:pt x="9529" y="180"/>
                </a:lnTo>
                <a:lnTo>
                  <a:pt x="9472" y="180"/>
                </a:lnTo>
                <a:lnTo>
                  <a:pt x="9415" y="181"/>
                </a:lnTo>
                <a:lnTo>
                  <a:pt x="9357" y="182"/>
                </a:lnTo>
                <a:lnTo>
                  <a:pt x="9301" y="185"/>
                </a:lnTo>
                <a:lnTo>
                  <a:pt x="9243" y="188"/>
                </a:lnTo>
                <a:lnTo>
                  <a:pt x="9186" y="191"/>
                </a:lnTo>
                <a:lnTo>
                  <a:pt x="9129" y="197"/>
                </a:lnTo>
                <a:lnTo>
                  <a:pt x="9074" y="202"/>
                </a:lnTo>
                <a:lnTo>
                  <a:pt x="9017" y="209"/>
                </a:lnTo>
                <a:lnTo>
                  <a:pt x="8961" y="217"/>
                </a:lnTo>
                <a:lnTo>
                  <a:pt x="8906" y="226"/>
                </a:lnTo>
                <a:lnTo>
                  <a:pt x="8851" y="237"/>
                </a:lnTo>
                <a:lnTo>
                  <a:pt x="8797" y="249"/>
                </a:lnTo>
                <a:lnTo>
                  <a:pt x="8743" y="262"/>
                </a:lnTo>
                <a:lnTo>
                  <a:pt x="8690" y="276"/>
                </a:lnTo>
                <a:lnTo>
                  <a:pt x="8636" y="293"/>
                </a:lnTo>
                <a:lnTo>
                  <a:pt x="8585" y="311"/>
                </a:lnTo>
                <a:lnTo>
                  <a:pt x="8534" y="331"/>
                </a:lnTo>
                <a:lnTo>
                  <a:pt x="8483" y="353"/>
                </a:lnTo>
                <a:lnTo>
                  <a:pt x="8434" y="377"/>
                </a:lnTo>
                <a:lnTo>
                  <a:pt x="8427" y="357"/>
                </a:lnTo>
                <a:lnTo>
                  <a:pt x="8421" y="342"/>
                </a:lnTo>
                <a:lnTo>
                  <a:pt x="8415" y="330"/>
                </a:lnTo>
                <a:lnTo>
                  <a:pt x="8411" y="321"/>
                </a:lnTo>
                <a:lnTo>
                  <a:pt x="8405" y="313"/>
                </a:lnTo>
                <a:lnTo>
                  <a:pt x="8401" y="309"/>
                </a:lnTo>
                <a:lnTo>
                  <a:pt x="8395" y="305"/>
                </a:lnTo>
                <a:lnTo>
                  <a:pt x="8391" y="301"/>
                </a:lnTo>
                <a:lnTo>
                  <a:pt x="8379" y="294"/>
                </a:lnTo>
                <a:lnTo>
                  <a:pt x="8364" y="282"/>
                </a:lnTo>
                <a:lnTo>
                  <a:pt x="8355" y="273"/>
                </a:lnTo>
                <a:lnTo>
                  <a:pt x="8344" y="261"/>
                </a:lnTo>
                <a:lnTo>
                  <a:pt x="8333" y="247"/>
                </a:lnTo>
                <a:lnTo>
                  <a:pt x="8319" y="228"/>
                </a:lnTo>
                <a:lnTo>
                  <a:pt x="8274" y="228"/>
                </a:lnTo>
                <a:lnTo>
                  <a:pt x="8225" y="228"/>
                </a:lnTo>
                <a:lnTo>
                  <a:pt x="8173" y="229"/>
                </a:lnTo>
                <a:lnTo>
                  <a:pt x="8120" y="233"/>
                </a:lnTo>
                <a:lnTo>
                  <a:pt x="8095" y="234"/>
                </a:lnTo>
                <a:lnTo>
                  <a:pt x="8068" y="236"/>
                </a:lnTo>
                <a:lnTo>
                  <a:pt x="8044" y="239"/>
                </a:lnTo>
                <a:lnTo>
                  <a:pt x="8021" y="242"/>
                </a:lnTo>
                <a:lnTo>
                  <a:pt x="8000" y="247"/>
                </a:lnTo>
                <a:lnTo>
                  <a:pt x="7980" y="251"/>
                </a:lnTo>
                <a:lnTo>
                  <a:pt x="7961" y="257"/>
                </a:lnTo>
                <a:lnTo>
                  <a:pt x="7946" y="262"/>
                </a:lnTo>
                <a:lnTo>
                  <a:pt x="7946" y="256"/>
                </a:lnTo>
                <a:lnTo>
                  <a:pt x="7945" y="249"/>
                </a:lnTo>
                <a:lnTo>
                  <a:pt x="7943" y="242"/>
                </a:lnTo>
                <a:lnTo>
                  <a:pt x="7941" y="236"/>
                </a:lnTo>
                <a:lnTo>
                  <a:pt x="7934" y="223"/>
                </a:lnTo>
                <a:lnTo>
                  <a:pt x="7928" y="209"/>
                </a:lnTo>
                <a:lnTo>
                  <a:pt x="7920" y="194"/>
                </a:lnTo>
                <a:lnTo>
                  <a:pt x="7915" y="180"/>
                </a:lnTo>
                <a:lnTo>
                  <a:pt x="7911" y="174"/>
                </a:lnTo>
                <a:lnTo>
                  <a:pt x="7910" y="166"/>
                </a:lnTo>
                <a:lnTo>
                  <a:pt x="7909" y="160"/>
                </a:lnTo>
                <a:lnTo>
                  <a:pt x="7908" y="152"/>
                </a:lnTo>
                <a:lnTo>
                  <a:pt x="7683" y="152"/>
                </a:lnTo>
                <a:lnTo>
                  <a:pt x="7611" y="228"/>
                </a:lnTo>
                <a:lnTo>
                  <a:pt x="7554" y="228"/>
                </a:lnTo>
                <a:lnTo>
                  <a:pt x="7496" y="229"/>
                </a:lnTo>
                <a:lnTo>
                  <a:pt x="7436" y="232"/>
                </a:lnTo>
                <a:lnTo>
                  <a:pt x="7375" y="235"/>
                </a:lnTo>
                <a:lnTo>
                  <a:pt x="7313" y="239"/>
                </a:lnTo>
                <a:lnTo>
                  <a:pt x="7250" y="245"/>
                </a:lnTo>
                <a:lnTo>
                  <a:pt x="7189" y="251"/>
                </a:lnTo>
                <a:lnTo>
                  <a:pt x="7127" y="260"/>
                </a:lnTo>
                <a:lnTo>
                  <a:pt x="7066" y="269"/>
                </a:lnTo>
                <a:lnTo>
                  <a:pt x="7005" y="280"/>
                </a:lnTo>
                <a:lnTo>
                  <a:pt x="6945" y="292"/>
                </a:lnTo>
                <a:lnTo>
                  <a:pt x="6886" y="306"/>
                </a:lnTo>
                <a:lnTo>
                  <a:pt x="6830" y="321"/>
                </a:lnTo>
                <a:lnTo>
                  <a:pt x="6775" y="337"/>
                </a:lnTo>
                <a:lnTo>
                  <a:pt x="6748" y="346"/>
                </a:lnTo>
                <a:lnTo>
                  <a:pt x="6722" y="356"/>
                </a:lnTo>
                <a:lnTo>
                  <a:pt x="6696" y="366"/>
                </a:lnTo>
                <a:lnTo>
                  <a:pt x="6671" y="377"/>
                </a:lnTo>
                <a:lnTo>
                  <a:pt x="6650" y="367"/>
                </a:lnTo>
                <a:lnTo>
                  <a:pt x="6627" y="357"/>
                </a:lnTo>
                <a:lnTo>
                  <a:pt x="6604" y="349"/>
                </a:lnTo>
                <a:lnTo>
                  <a:pt x="6579" y="342"/>
                </a:lnTo>
                <a:lnTo>
                  <a:pt x="6554" y="336"/>
                </a:lnTo>
                <a:lnTo>
                  <a:pt x="6527" y="331"/>
                </a:lnTo>
                <a:lnTo>
                  <a:pt x="6501" y="326"/>
                </a:lnTo>
                <a:lnTo>
                  <a:pt x="6473" y="322"/>
                </a:lnTo>
                <a:lnTo>
                  <a:pt x="6445" y="320"/>
                </a:lnTo>
                <a:lnTo>
                  <a:pt x="6416" y="318"/>
                </a:lnTo>
                <a:lnTo>
                  <a:pt x="6387" y="316"/>
                </a:lnTo>
                <a:lnTo>
                  <a:pt x="6357" y="314"/>
                </a:lnTo>
                <a:lnTo>
                  <a:pt x="6297" y="313"/>
                </a:lnTo>
                <a:lnTo>
                  <a:pt x="6236" y="314"/>
                </a:lnTo>
                <a:lnTo>
                  <a:pt x="6175" y="318"/>
                </a:lnTo>
                <a:lnTo>
                  <a:pt x="6113" y="321"/>
                </a:lnTo>
                <a:lnTo>
                  <a:pt x="6053" y="324"/>
                </a:lnTo>
                <a:lnTo>
                  <a:pt x="5993" y="329"/>
                </a:lnTo>
                <a:lnTo>
                  <a:pt x="5934" y="332"/>
                </a:lnTo>
                <a:lnTo>
                  <a:pt x="5878" y="335"/>
                </a:lnTo>
                <a:lnTo>
                  <a:pt x="5824" y="337"/>
                </a:lnTo>
                <a:lnTo>
                  <a:pt x="5773" y="338"/>
                </a:lnTo>
                <a:lnTo>
                  <a:pt x="5698" y="415"/>
                </a:lnTo>
                <a:lnTo>
                  <a:pt x="5666" y="402"/>
                </a:lnTo>
                <a:lnTo>
                  <a:pt x="5634" y="391"/>
                </a:lnTo>
                <a:lnTo>
                  <a:pt x="5604" y="383"/>
                </a:lnTo>
                <a:lnTo>
                  <a:pt x="5573" y="378"/>
                </a:lnTo>
                <a:lnTo>
                  <a:pt x="5543" y="373"/>
                </a:lnTo>
                <a:lnTo>
                  <a:pt x="5512" y="372"/>
                </a:lnTo>
                <a:lnTo>
                  <a:pt x="5482" y="372"/>
                </a:lnTo>
                <a:lnTo>
                  <a:pt x="5452" y="373"/>
                </a:lnTo>
                <a:lnTo>
                  <a:pt x="5422" y="377"/>
                </a:lnTo>
                <a:lnTo>
                  <a:pt x="5392" y="382"/>
                </a:lnTo>
                <a:lnTo>
                  <a:pt x="5363" y="388"/>
                </a:lnTo>
                <a:lnTo>
                  <a:pt x="5333" y="395"/>
                </a:lnTo>
                <a:lnTo>
                  <a:pt x="5304" y="403"/>
                </a:lnTo>
                <a:lnTo>
                  <a:pt x="5274" y="412"/>
                </a:lnTo>
                <a:lnTo>
                  <a:pt x="5245" y="421"/>
                </a:lnTo>
                <a:lnTo>
                  <a:pt x="5216" y="432"/>
                </a:lnTo>
                <a:lnTo>
                  <a:pt x="5158" y="454"/>
                </a:lnTo>
                <a:lnTo>
                  <a:pt x="5101" y="476"/>
                </a:lnTo>
                <a:lnTo>
                  <a:pt x="5043" y="498"/>
                </a:lnTo>
                <a:lnTo>
                  <a:pt x="4987" y="518"/>
                </a:lnTo>
                <a:lnTo>
                  <a:pt x="4958" y="528"/>
                </a:lnTo>
                <a:lnTo>
                  <a:pt x="4930" y="537"/>
                </a:lnTo>
                <a:lnTo>
                  <a:pt x="4902" y="544"/>
                </a:lnTo>
                <a:lnTo>
                  <a:pt x="4873" y="550"/>
                </a:lnTo>
                <a:lnTo>
                  <a:pt x="4845" y="556"/>
                </a:lnTo>
                <a:lnTo>
                  <a:pt x="4818" y="560"/>
                </a:lnTo>
                <a:lnTo>
                  <a:pt x="4789" y="562"/>
                </a:lnTo>
                <a:lnTo>
                  <a:pt x="4761" y="563"/>
                </a:lnTo>
                <a:lnTo>
                  <a:pt x="4743" y="581"/>
                </a:lnTo>
                <a:lnTo>
                  <a:pt x="4725" y="596"/>
                </a:lnTo>
                <a:lnTo>
                  <a:pt x="4706" y="611"/>
                </a:lnTo>
                <a:lnTo>
                  <a:pt x="4688" y="625"/>
                </a:lnTo>
                <a:lnTo>
                  <a:pt x="4668" y="638"/>
                </a:lnTo>
                <a:lnTo>
                  <a:pt x="4649" y="650"/>
                </a:lnTo>
                <a:lnTo>
                  <a:pt x="4629" y="662"/>
                </a:lnTo>
                <a:lnTo>
                  <a:pt x="4609" y="674"/>
                </a:lnTo>
                <a:lnTo>
                  <a:pt x="4568" y="695"/>
                </a:lnTo>
                <a:lnTo>
                  <a:pt x="4526" y="714"/>
                </a:lnTo>
                <a:lnTo>
                  <a:pt x="4485" y="732"/>
                </a:lnTo>
                <a:lnTo>
                  <a:pt x="4442" y="750"/>
                </a:lnTo>
                <a:lnTo>
                  <a:pt x="4401" y="767"/>
                </a:lnTo>
                <a:lnTo>
                  <a:pt x="4360" y="786"/>
                </a:lnTo>
                <a:lnTo>
                  <a:pt x="4318" y="804"/>
                </a:lnTo>
                <a:lnTo>
                  <a:pt x="4277" y="826"/>
                </a:lnTo>
                <a:lnTo>
                  <a:pt x="4257" y="837"/>
                </a:lnTo>
                <a:lnTo>
                  <a:pt x="4237" y="849"/>
                </a:lnTo>
                <a:lnTo>
                  <a:pt x="4218" y="861"/>
                </a:lnTo>
                <a:lnTo>
                  <a:pt x="4198" y="874"/>
                </a:lnTo>
                <a:lnTo>
                  <a:pt x="4180" y="888"/>
                </a:lnTo>
                <a:lnTo>
                  <a:pt x="4161" y="904"/>
                </a:lnTo>
                <a:lnTo>
                  <a:pt x="4143" y="920"/>
                </a:lnTo>
                <a:lnTo>
                  <a:pt x="4125" y="936"/>
                </a:lnTo>
                <a:lnTo>
                  <a:pt x="4089" y="923"/>
                </a:lnTo>
                <a:lnTo>
                  <a:pt x="4052" y="909"/>
                </a:lnTo>
                <a:lnTo>
                  <a:pt x="4013" y="896"/>
                </a:lnTo>
                <a:lnTo>
                  <a:pt x="3972" y="883"/>
                </a:lnTo>
                <a:lnTo>
                  <a:pt x="3931" y="870"/>
                </a:lnTo>
                <a:lnTo>
                  <a:pt x="3888" y="858"/>
                </a:lnTo>
                <a:lnTo>
                  <a:pt x="3845" y="846"/>
                </a:lnTo>
                <a:lnTo>
                  <a:pt x="3801" y="835"/>
                </a:lnTo>
                <a:lnTo>
                  <a:pt x="3756" y="825"/>
                </a:lnTo>
                <a:lnTo>
                  <a:pt x="3713" y="816"/>
                </a:lnTo>
                <a:lnTo>
                  <a:pt x="3668" y="808"/>
                </a:lnTo>
                <a:lnTo>
                  <a:pt x="3623" y="801"/>
                </a:lnTo>
                <a:lnTo>
                  <a:pt x="3580" y="796"/>
                </a:lnTo>
                <a:lnTo>
                  <a:pt x="3536" y="791"/>
                </a:lnTo>
                <a:lnTo>
                  <a:pt x="3494" y="789"/>
                </a:lnTo>
                <a:lnTo>
                  <a:pt x="3451" y="788"/>
                </a:lnTo>
                <a:lnTo>
                  <a:pt x="3375" y="712"/>
                </a:lnTo>
                <a:lnTo>
                  <a:pt x="3376" y="705"/>
                </a:lnTo>
                <a:lnTo>
                  <a:pt x="3377" y="698"/>
                </a:lnTo>
                <a:lnTo>
                  <a:pt x="3378" y="692"/>
                </a:lnTo>
                <a:lnTo>
                  <a:pt x="3380" y="685"/>
                </a:lnTo>
                <a:lnTo>
                  <a:pt x="3386" y="671"/>
                </a:lnTo>
                <a:lnTo>
                  <a:pt x="3392" y="657"/>
                </a:lnTo>
                <a:lnTo>
                  <a:pt x="3399" y="643"/>
                </a:lnTo>
                <a:lnTo>
                  <a:pt x="3404" y="629"/>
                </a:lnTo>
                <a:lnTo>
                  <a:pt x="3406" y="621"/>
                </a:lnTo>
                <a:lnTo>
                  <a:pt x="3409" y="614"/>
                </a:lnTo>
                <a:lnTo>
                  <a:pt x="3410" y="608"/>
                </a:lnTo>
                <a:lnTo>
                  <a:pt x="3410" y="601"/>
                </a:lnTo>
                <a:lnTo>
                  <a:pt x="3382" y="572"/>
                </a:lnTo>
                <a:lnTo>
                  <a:pt x="3354" y="540"/>
                </a:lnTo>
                <a:lnTo>
                  <a:pt x="3340" y="524"/>
                </a:lnTo>
                <a:lnTo>
                  <a:pt x="3325" y="509"/>
                </a:lnTo>
                <a:lnTo>
                  <a:pt x="3310" y="493"/>
                </a:lnTo>
                <a:lnTo>
                  <a:pt x="3294" y="479"/>
                </a:lnTo>
                <a:lnTo>
                  <a:pt x="3279" y="466"/>
                </a:lnTo>
                <a:lnTo>
                  <a:pt x="3262" y="454"/>
                </a:lnTo>
                <a:lnTo>
                  <a:pt x="3245" y="442"/>
                </a:lnTo>
                <a:lnTo>
                  <a:pt x="3228" y="433"/>
                </a:lnTo>
                <a:lnTo>
                  <a:pt x="3209" y="426"/>
                </a:lnTo>
                <a:lnTo>
                  <a:pt x="3191" y="419"/>
                </a:lnTo>
                <a:lnTo>
                  <a:pt x="3181" y="417"/>
                </a:lnTo>
                <a:lnTo>
                  <a:pt x="3171" y="416"/>
                </a:lnTo>
                <a:lnTo>
                  <a:pt x="3161" y="415"/>
                </a:lnTo>
                <a:lnTo>
                  <a:pt x="3151" y="415"/>
                </a:lnTo>
                <a:lnTo>
                  <a:pt x="3150" y="407"/>
                </a:lnTo>
                <a:lnTo>
                  <a:pt x="3149" y="400"/>
                </a:lnTo>
                <a:lnTo>
                  <a:pt x="3148" y="392"/>
                </a:lnTo>
                <a:lnTo>
                  <a:pt x="3146" y="384"/>
                </a:lnTo>
                <a:lnTo>
                  <a:pt x="3140" y="369"/>
                </a:lnTo>
                <a:lnTo>
                  <a:pt x="3133" y="353"/>
                </a:lnTo>
                <a:lnTo>
                  <a:pt x="3123" y="336"/>
                </a:lnTo>
                <a:lnTo>
                  <a:pt x="3113" y="320"/>
                </a:lnTo>
                <a:lnTo>
                  <a:pt x="3101" y="304"/>
                </a:lnTo>
                <a:lnTo>
                  <a:pt x="3089" y="288"/>
                </a:lnTo>
                <a:lnTo>
                  <a:pt x="3064" y="258"/>
                </a:lnTo>
                <a:lnTo>
                  <a:pt x="3039" y="230"/>
                </a:lnTo>
                <a:lnTo>
                  <a:pt x="3016" y="208"/>
                </a:lnTo>
                <a:lnTo>
                  <a:pt x="2999" y="190"/>
                </a:lnTo>
                <a:lnTo>
                  <a:pt x="3013" y="174"/>
                </a:lnTo>
                <a:lnTo>
                  <a:pt x="3027" y="155"/>
                </a:lnTo>
                <a:lnTo>
                  <a:pt x="3041" y="136"/>
                </a:lnTo>
                <a:lnTo>
                  <a:pt x="3055" y="114"/>
                </a:lnTo>
                <a:lnTo>
                  <a:pt x="3069" y="93"/>
                </a:lnTo>
                <a:lnTo>
                  <a:pt x="3085" y="72"/>
                </a:lnTo>
                <a:lnTo>
                  <a:pt x="3099" y="54"/>
                </a:lnTo>
                <a:lnTo>
                  <a:pt x="3113" y="37"/>
                </a:lnTo>
                <a:lnTo>
                  <a:pt x="3120" y="38"/>
                </a:lnTo>
                <a:lnTo>
                  <a:pt x="3127" y="40"/>
                </a:lnTo>
                <a:lnTo>
                  <a:pt x="3134" y="42"/>
                </a:lnTo>
                <a:lnTo>
                  <a:pt x="3140" y="44"/>
                </a:lnTo>
                <a:lnTo>
                  <a:pt x="3155" y="50"/>
                </a:lnTo>
                <a:lnTo>
                  <a:pt x="3168" y="57"/>
                </a:lnTo>
                <a:lnTo>
                  <a:pt x="3182" y="64"/>
                </a:lnTo>
                <a:lnTo>
                  <a:pt x="3195" y="70"/>
                </a:lnTo>
                <a:lnTo>
                  <a:pt x="3203" y="72"/>
                </a:lnTo>
                <a:lnTo>
                  <a:pt x="3209" y="74"/>
                </a:lnTo>
                <a:lnTo>
                  <a:pt x="3217" y="76"/>
                </a:lnTo>
                <a:lnTo>
                  <a:pt x="3223" y="76"/>
                </a:lnTo>
                <a:lnTo>
                  <a:pt x="3151" y="0"/>
                </a:lnTo>
                <a:lnTo>
                  <a:pt x="3075" y="0"/>
                </a:lnTo>
                <a:lnTo>
                  <a:pt x="3071" y="0"/>
                </a:lnTo>
                <a:lnTo>
                  <a:pt x="3066" y="2"/>
                </a:lnTo>
                <a:lnTo>
                  <a:pt x="3061" y="5"/>
                </a:lnTo>
                <a:lnTo>
                  <a:pt x="3055" y="8"/>
                </a:lnTo>
                <a:lnTo>
                  <a:pt x="3043" y="18"/>
                </a:lnTo>
                <a:lnTo>
                  <a:pt x="3029" y="30"/>
                </a:lnTo>
                <a:lnTo>
                  <a:pt x="2998" y="62"/>
                </a:lnTo>
                <a:lnTo>
                  <a:pt x="2963" y="100"/>
                </a:lnTo>
                <a:lnTo>
                  <a:pt x="2928" y="139"/>
                </a:lnTo>
                <a:lnTo>
                  <a:pt x="2896" y="176"/>
                </a:lnTo>
                <a:lnTo>
                  <a:pt x="2869" y="208"/>
                </a:lnTo>
                <a:lnTo>
                  <a:pt x="2850" y="228"/>
                </a:lnTo>
                <a:lnTo>
                  <a:pt x="2863" y="241"/>
                </a:lnTo>
                <a:lnTo>
                  <a:pt x="2874" y="256"/>
                </a:lnTo>
                <a:lnTo>
                  <a:pt x="2884" y="269"/>
                </a:lnTo>
                <a:lnTo>
                  <a:pt x="2893" y="283"/>
                </a:lnTo>
                <a:lnTo>
                  <a:pt x="2909" y="311"/>
                </a:lnTo>
                <a:lnTo>
                  <a:pt x="2923" y="338"/>
                </a:lnTo>
                <a:lnTo>
                  <a:pt x="2938" y="367"/>
                </a:lnTo>
                <a:lnTo>
                  <a:pt x="2954" y="394"/>
                </a:lnTo>
                <a:lnTo>
                  <a:pt x="2963" y="408"/>
                </a:lnTo>
                <a:lnTo>
                  <a:pt x="2974" y="421"/>
                </a:lnTo>
                <a:lnTo>
                  <a:pt x="2986" y="436"/>
                </a:lnTo>
                <a:lnTo>
                  <a:pt x="2999" y="449"/>
                </a:lnTo>
                <a:lnTo>
                  <a:pt x="2988" y="460"/>
                </a:lnTo>
                <a:lnTo>
                  <a:pt x="2977" y="469"/>
                </a:lnTo>
                <a:lnTo>
                  <a:pt x="2966" y="478"/>
                </a:lnTo>
                <a:lnTo>
                  <a:pt x="2954" y="487"/>
                </a:lnTo>
                <a:lnTo>
                  <a:pt x="2942" y="494"/>
                </a:lnTo>
                <a:lnTo>
                  <a:pt x="2929" y="502"/>
                </a:lnTo>
                <a:lnTo>
                  <a:pt x="2916" y="509"/>
                </a:lnTo>
                <a:lnTo>
                  <a:pt x="2903" y="515"/>
                </a:lnTo>
                <a:lnTo>
                  <a:pt x="2875" y="526"/>
                </a:lnTo>
                <a:lnTo>
                  <a:pt x="2847" y="536"/>
                </a:lnTo>
                <a:lnTo>
                  <a:pt x="2818" y="542"/>
                </a:lnTo>
                <a:lnTo>
                  <a:pt x="2788" y="549"/>
                </a:lnTo>
                <a:lnTo>
                  <a:pt x="2759" y="553"/>
                </a:lnTo>
                <a:lnTo>
                  <a:pt x="2728" y="558"/>
                </a:lnTo>
                <a:lnTo>
                  <a:pt x="2698" y="560"/>
                </a:lnTo>
                <a:lnTo>
                  <a:pt x="2667" y="561"/>
                </a:lnTo>
                <a:lnTo>
                  <a:pt x="2607" y="563"/>
                </a:lnTo>
                <a:lnTo>
                  <a:pt x="2549" y="563"/>
                </a:lnTo>
                <a:lnTo>
                  <a:pt x="2474" y="487"/>
                </a:lnTo>
                <a:lnTo>
                  <a:pt x="2459" y="488"/>
                </a:lnTo>
                <a:lnTo>
                  <a:pt x="2441" y="489"/>
                </a:lnTo>
                <a:lnTo>
                  <a:pt x="2422" y="491"/>
                </a:lnTo>
                <a:lnTo>
                  <a:pt x="2401" y="493"/>
                </a:lnTo>
                <a:lnTo>
                  <a:pt x="2355" y="501"/>
                </a:lnTo>
                <a:lnTo>
                  <a:pt x="2307" y="511"/>
                </a:lnTo>
                <a:lnTo>
                  <a:pt x="2259" y="523"/>
                </a:lnTo>
                <a:lnTo>
                  <a:pt x="2212" y="535"/>
                </a:lnTo>
                <a:lnTo>
                  <a:pt x="2192" y="542"/>
                </a:lnTo>
                <a:lnTo>
                  <a:pt x="2172" y="549"/>
                </a:lnTo>
                <a:lnTo>
                  <a:pt x="2153" y="557"/>
                </a:lnTo>
                <a:lnTo>
                  <a:pt x="2138" y="563"/>
                </a:lnTo>
                <a:lnTo>
                  <a:pt x="2062" y="487"/>
                </a:lnTo>
                <a:lnTo>
                  <a:pt x="2055" y="488"/>
                </a:lnTo>
                <a:lnTo>
                  <a:pt x="2047" y="489"/>
                </a:lnTo>
                <a:lnTo>
                  <a:pt x="2038" y="491"/>
                </a:lnTo>
                <a:lnTo>
                  <a:pt x="2028" y="493"/>
                </a:lnTo>
                <a:lnTo>
                  <a:pt x="2007" y="499"/>
                </a:lnTo>
                <a:lnTo>
                  <a:pt x="1987" y="506"/>
                </a:lnTo>
                <a:lnTo>
                  <a:pt x="1966" y="513"/>
                </a:lnTo>
                <a:lnTo>
                  <a:pt x="1946" y="520"/>
                </a:lnTo>
                <a:lnTo>
                  <a:pt x="1929" y="524"/>
                </a:lnTo>
                <a:lnTo>
                  <a:pt x="1914" y="525"/>
                </a:lnTo>
                <a:lnTo>
                  <a:pt x="1898" y="510"/>
                </a:lnTo>
                <a:lnTo>
                  <a:pt x="1879" y="492"/>
                </a:lnTo>
                <a:lnTo>
                  <a:pt x="1869" y="484"/>
                </a:lnTo>
                <a:lnTo>
                  <a:pt x="1857" y="475"/>
                </a:lnTo>
                <a:lnTo>
                  <a:pt x="1846" y="467"/>
                </a:lnTo>
                <a:lnTo>
                  <a:pt x="1834" y="460"/>
                </a:lnTo>
                <a:lnTo>
                  <a:pt x="1821" y="453"/>
                </a:lnTo>
                <a:lnTo>
                  <a:pt x="1808" y="448"/>
                </a:lnTo>
                <a:lnTo>
                  <a:pt x="1795" y="444"/>
                </a:lnTo>
                <a:lnTo>
                  <a:pt x="1782" y="441"/>
                </a:lnTo>
                <a:lnTo>
                  <a:pt x="1769" y="440"/>
                </a:lnTo>
                <a:lnTo>
                  <a:pt x="1754" y="441"/>
                </a:lnTo>
                <a:lnTo>
                  <a:pt x="1748" y="442"/>
                </a:lnTo>
                <a:lnTo>
                  <a:pt x="1741" y="444"/>
                </a:lnTo>
                <a:lnTo>
                  <a:pt x="1734" y="446"/>
                </a:lnTo>
                <a:lnTo>
                  <a:pt x="1727" y="449"/>
                </a:lnTo>
                <a:lnTo>
                  <a:pt x="1948" y="678"/>
                </a:lnTo>
                <a:lnTo>
                  <a:pt x="1938" y="680"/>
                </a:lnTo>
                <a:lnTo>
                  <a:pt x="1928" y="682"/>
                </a:lnTo>
                <a:lnTo>
                  <a:pt x="1917" y="683"/>
                </a:lnTo>
                <a:lnTo>
                  <a:pt x="1905" y="684"/>
                </a:lnTo>
                <a:lnTo>
                  <a:pt x="1894" y="683"/>
                </a:lnTo>
                <a:lnTo>
                  <a:pt x="1883" y="683"/>
                </a:lnTo>
                <a:lnTo>
                  <a:pt x="1871" y="681"/>
                </a:lnTo>
                <a:lnTo>
                  <a:pt x="1859" y="680"/>
                </a:lnTo>
                <a:lnTo>
                  <a:pt x="1836" y="673"/>
                </a:lnTo>
                <a:lnTo>
                  <a:pt x="1812" y="667"/>
                </a:lnTo>
                <a:lnTo>
                  <a:pt x="1787" y="657"/>
                </a:lnTo>
                <a:lnTo>
                  <a:pt x="1763" y="647"/>
                </a:lnTo>
                <a:lnTo>
                  <a:pt x="1714" y="625"/>
                </a:lnTo>
                <a:lnTo>
                  <a:pt x="1666" y="602"/>
                </a:lnTo>
                <a:lnTo>
                  <a:pt x="1642" y="590"/>
                </a:lnTo>
                <a:lnTo>
                  <a:pt x="1619" y="581"/>
                </a:lnTo>
                <a:lnTo>
                  <a:pt x="1597" y="571"/>
                </a:lnTo>
                <a:lnTo>
                  <a:pt x="1575" y="563"/>
                </a:lnTo>
                <a:lnTo>
                  <a:pt x="1554" y="570"/>
                </a:lnTo>
                <a:lnTo>
                  <a:pt x="1531" y="574"/>
                </a:lnTo>
                <a:lnTo>
                  <a:pt x="1509" y="577"/>
                </a:lnTo>
                <a:lnTo>
                  <a:pt x="1486" y="578"/>
                </a:lnTo>
                <a:lnTo>
                  <a:pt x="1464" y="577"/>
                </a:lnTo>
                <a:lnTo>
                  <a:pt x="1442" y="576"/>
                </a:lnTo>
                <a:lnTo>
                  <a:pt x="1421" y="573"/>
                </a:lnTo>
                <a:lnTo>
                  <a:pt x="1401" y="568"/>
                </a:lnTo>
                <a:lnTo>
                  <a:pt x="1382" y="562"/>
                </a:lnTo>
                <a:lnTo>
                  <a:pt x="1366" y="554"/>
                </a:lnTo>
                <a:lnTo>
                  <a:pt x="1351" y="546"/>
                </a:lnTo>
                <a:lnTo>
                  <a:pt x="1338" y="537"/>
                </a:lnTo>
                <a:lnTo>
                  <a:pt x="1332" y="532"/>
                </a:lnTo>
                <a:lnTo>
                  <a:pt x="1327" y="526"/>
                </a:lnTo>
                <a:lnTo>
                  <a:pt x="1322" y="520"/>
                </a:lnTo>
                <a:lnTo>
                  <a:pt x="1319" y="514"/>
                </a:lnTo>
                <a:lnTo>
                  <a:pt x="1316" y="508"/>
                </a:lnTo>
                <a:lnTo>
                  <a:pt x="1315" y="501"/>
                </a:lnTo>
                <a:lnTo>
                  <a:pt x="1313" y="494"/>
                </a:lnTo>
                <a:lnTo>
                  <a:pt x="1313" y="487"/>
                </a:lnTo>
                <a:lnTo>
                  <a:pt x="1285" y="489"/>
                </a:lnTo>
                <a:lnTo>
                  <a:pt x="1237" y="492"/>
                </a:lnTo>
                <a:lnTo>
                  <a:pt x="1174" y="498"/>
                </a:lnTo>
                <a:lnTo>
                  <a:pt x="1102" y="501"/>
                </a:lnTo>
                <a:lnTo>
                  <a:pt x="1065" y="503"/>
                </a:lnTo>
                <a:lnTo>
                  <a:pt x="1029" y="504"/>
                </a:lnTo>
                <a:lnTo>
                  <a:pt x="993" y="504"/>
                </a:lnTo>
                <a:lnTo>
                  <a:pt x="960" y="503"/>
                </a:lnTo>
                <a:lnTo>
                  <a:pt x="930" y="501"/>
                </a:lnTo>
                <a:lnTo>
                  <a:pt x="903" y="498"/>
                </a:lnTo>
                <a:lnTo>
                  <a:pt x="892" y="496"/>
                </a:lnTo>
                <a:lnTo>
                  <a:pt x="881" y="493"/>
                </a:lnTo>
                <a:lnTo>
                  <a:pt x="871" y="490"/>
                </a:lnTo>
                <a:lnTo>
                  <a:pt x="863" y="487"/>
                </a:lnTo>
                <a:lnTo>
                  <a:pt x="863" y="494"/>
                </a:lnTo>
                <a:lnTo>
                  <a:pt x="866" y="503"/>
                </a:lnTo>
                <a:lnTo>
                  <a:pt x="867" y="512"/>
                </a:lnTo>
                <a:lnTo>
                  <a:pt x="870" y="522"/>
                </a:lnTo>
                <a:lnTo>
                  <a:pt x="875" y="541"/>
                </a:lnTo>
                <a:lnTo>
                  <a:pt x="883" y="563"/>
                </a:lnTo>
                <a:lnTo>
                  <a:pt x="890" y="584"/>
                </a:lnTo>
                <a:lnTo>
                  <a:pt x="895" y="604"/>
                </a:lnTo>
                <a:lnTo>
                  <a:pt x="899" y="621"/>
                </a:lnTo>
                <a:lnTo>
                  <a:pt x="902" y="636"/>
                </a:lnTo>
                <a:lnTo>
                  <a:pt x="857" y="636"/>
                </a:lnTo>
                <a:lnTo>
                  <a:pt x="811" y="635"/>
                </a:lnTo>
                <a:lnTo>
                  <a:pt x="764" y="634"/>
                </a:lnTo>
                <a:lnTo>
                  <a:pt x="718" y="632"/>
                </a:lnTo>
                <a:lnTo>
                  <a:pt x="695" y="630"/>
                </a:lnTo>
                <a:lnTo>
                  <a:pt x="674" y="628"/>
                </a:lnTo>
                <a:lnTo>
                  <a:pt x="652" y="624"/>
                </a:lnTo>
                <a:lnTo>
                  <a:pt x="632" y="621"/>
                </a:lnTo>
                <a:lnTo>
                  <a:pt x="613" y="618"/>
                </a:lnTo>
                <a:lnTo>
                  <a:pt x="594" y="612"/>
                </a:lnTo>
                <a:lnTo>
                  <a:pt x="578" y="607"/>
                </a:lnTo>
                <a:lnTo>
                  <a:pt x="562" y="601"/>
                </a:lnTo>
                <a:lnTo>
                  <a:pt x="548" y="607"/>
                </a:lnTo>
                <a:lnTo>
                  <a:pt x="533" y="612"/>
                </a:lnTo>
                <a:lnTo>
                  <a:pt x="517" y="618"/>
                </a:lnTo>
                <a:lnTo>
                  <a:pt x="500" y="621"/>
                </a:lnTo>
                <a:lnTo>
                  <a:pt x="466" y="628"/>
                </a:lnTo>
                <a:lnTo>
                  <a:pt x="432" y="632"/>
                </a:lnTo>
                <a:lnTo>
                  <a:pt x="397" y="634"/>
                </a:lnTo>
                <a:lnTo>
                  <a:pt x="363" y="635"/>
                </a:lnTo>
                <a:lnTo>
                  <a:pt x="330" y="636"/>
                </a:lnTo>
                <a:lnTo>
                  <a:pt x="301" y="636"/>
                </a:lnTo>
                <a:lnTo>
                  <a:pt x="300" y="649"/>
                </a:lnTo>
                <a:lnTo>
                  <a:pt x="299" y="662"/>
                </a:lnTo>
                <a:lnTo>
                  <a:pt x="296" y="674"/>
                </a:lnTo>
                <a:lnTo>
                  <a:pt x="294" y="686"/>
                </a:lnTo>
                <a:lnTo>
                  <a:pt x="291" y="697"/>
                </a:lnTo>
                <a:lnTo>
                  <a:pt x="288" y="707"/>
                </a:lnTo>
                <a:lnTo>
                  <a:pt x="283" y="717"/>
                </a:lnTo>
                <a:lnTo>
                  <a:pt x="278" y="726"/>
                </a:lnTo>
                <a:lnTo>
                  <a:pt x="267" y="743"/>
                </a:lnTo>
                <a:lnTo>
                  <a:pt x="254" y="758"/>
                </a:lnTo>
                <a:lnTo>
                  <a:pt x="240" y="774"/>
                </a:lnTo>
                <a:lnTo>
                  <a:pt x="224" y="788"/>
                </a:lnTo>
                <a:lnTo>
                  <a:pt x="210" y="781"/>
                </a:lnTo>
                <a:lnTo>
                  <a:pt x="197" y="776"/>
                </a:lnTo>
                <a:lnTo>
                  <a:pt x="183" y="770"/>
                </a:lnTo>
                <a:lnTo>
                  <a:pt x="169" y="766"/>
                </a:lnTo>
                <a:lnTo>
                  <a:pt x="156" y="764"/>
                </a:lnTo>
                <a:lnTo>
                  <a:pt x="141" y="761"/>
                </a:lnTo>
                <a:lnTo>
                  <a:pt x="127" y="760"/>
                </a:lnTo>
                <a:lnTo>
                  <a:pt x="113" y="760"/>
                </a:lnTo>
                <a:lnTo>
                  <a:pt x="99" y="760"/>
                </a:lnTo>
                <a:lnTo>
                  <a:pt x="85" y="761"/>
                </a:lnTo>
                <a:lnTo>
                  <a:pt x="71" y="764"/>
                </a:lnTo>
                <a:lnTo>
                  <a:pt x="56" y="766"/>
                </a:lnTo>
                <a:lnTo>
                  <a:pt x="42" y="770"/>
                </a:lnTo>
                <a:lnTo>
                  <a:pt x="28" y="776"/>
                </a:lnTo>
                <a:lnTo>
                  <a:pt x="14" y="781"/>
                </a:lnTo>
                <a:lnTo>
                  <a:pt x="0" y="788"/>
                </a:lnTo>
                <a:lnTo>
                  <a:pt x="14" y="794"/>
                </a:lnTo>
                <a:lnTo>
                  <a:pt x="27" y="799"/>
                </a:lnTo>
                <a:lnTo>
                  <a:pt x="39" y="802"/>
                </a:lnTo>
                <a:lnTo>
                  <a:pt x="51" y="804"/>
                </a:lnTo>
                <a:lnTo>
                  <a:pt x="63" y="804"/>
                </a:lnTo>
                <a:lnTo>
                  <a:pt x="75" y="804"/>
                </a:lnTo>
                <a:lnTo>
                  <a:pt x="87" y="803"/>
                </a:lnTo>
                <a:lnTo>
                  <a:pt x="99" y="802"/>
                </a:lnTo>
                <a:lnTo>
                  <a:pt x="125" y="798"/>
                </a:lnTo>
                <a:lnTo>
                  <a:pt x="153" y="793"/>
                </a:lnTo>
                <a:lnTo>
                  <a:pt x="169" y="791"/>
                </a:lnTo>
                <a:lnTo>
                  <a:pt x="186" y="789"/>
                </a:lnTo>
                <a:lnTo>
                  <a:pt x="205" y="788"/>
                </a:lnTo>
                <a:lnTo>
                  <a:pt x="224" y="788"/>
                </a:lnTo>
                <a:lnTo>
                  <a:pt x="235" y="798"/>
                </a:lnTo>
                <a:lnTo>
                  <a:pt x="247" y="808"/>
                </a:lnTo>
                <a:lnTo>
                  <a:pt x="260" y="816"/>
                </a:lnTo>
                <a:lnTo>
                  <a:pt x="273" y="824"/>
                </a:lnTo>
                <a:lnTo>
                  <a:pt x="288" y="832"/>
                </a:lnTo>
                <a:lnTo>
                  <a:pt x="303" y="838"/>
                </a:lnTo>
                <a:lnTo>
                  <a:pt x="318" y="845"/>
                </a:lnTo>
                <a:lnTo>
                  <a:pt x="335" y="850"/>
                </a:lnTo>
                <a:lnTo>
                  <a:pt x="367" y="861"/>
                </a:lnTo>
                <a:lnTo>
                  <a:pt x="402" y="871"/>
                </a:lnTo>
                <a:lnTo>
                  <a:pt x="437" y="880"/>
                </a:lnTo>
                <a:lnTo>
                  <a:pt x="473" y="888"/>
                </a:lnTo>
                <a:lnTo>
                  <a:pt x="509" y="897"/>
                </a:lnTo>
                <a:lnTo>
                  <a:pt x="544" y="906"/>
                </a:lnTo>
                <a:lnTo>
                  <a:pt x="579" y="916"/>
                </a:lnTo>
                <a:lnTo>
                  <a:pt x="611" y="926"/>
                </a:lnTo>
                <a:lnTo>
                  <a:pt x="628" y="932"/>
                </a:lnTo>
                <a:lnTo>
                  <a:pt x="643" y="938"/>
                </a:lnTo>
                <a:lnTo>
                  <a:pt x="658" y="945"/>
                </a:lnTo>
                <a:lnTo>
                  <a:pt x="673" y="953"/>
                </a:lnTo>
                <a:lnTo>
                  <a:pt x="686" y="960"/>
                </a:lnTo>
                <a:lnTo>
                  <a:pt x="699" y="969"/>
                </a:lnTo>
                <a:lnTo>
                  <a:pt x="711" y="979"/>
                </a:lnTo>
                <a:lnTo>
                  <a:pt x="722" y="989"/>
                </a:lnTo>
                <a:lnTo>
                  <a:pt x="729" y="985"/>
                </a:lnTo>
                <a:lnTo>
                  <a:pt x="737" y="984"/>
                </a:lnTo>
                <a:lnTo>
                  <a:pt x="745" y="983"/>
                </a:lnTo>
                <a:lnTo>
                  <a:pt x="752" y="983"/>
                </a:lnTo>
                <a:lnTo>
                  <a:pt x="760" y="984"/>
                </a:lnTo>
                <a:lnTo>
                  <a:pt x="767" y="985"/>
                </a:lnTo>
                <a:lnTo>
                  <a:pt x="776" y="988"/>
                </a:lnTo>
                <a:lnTo>
                  <a:pt x="784" y="991"/>
                </a:lnTo>
                <a:lnTo>
                  <a:pt x="801" y="997"/>
                </a:lnTo>
                <a:lnTo>
                  <a:pt x="819" y="1007"/>
                </a:lnTo>
                <a:lnTo>
                  <a:pt x="836" y="1018"/>
                </a:lnTo>
                <a:lnTo>
                  <a:pt x="854" y="1029"/>
                </a:lnTo>
                <a:lnTo>
                  <a:pt x="888" y="1053"/>
                </a:lnTo>
                <a:lnTo>
                  <a:pt x="922" y="1074"/>
                </a:lnTo>
                <a:lnTo>
                  <a:pt x="939" y="1082"/>
                </a:lnTo>
                <a:lnTo>
                  <a:pt x="954" y="1089"/>
                </a:lnTo>
                <a:lnTo>
                  <a:pt x="963" y="1092"/>
                </a:lnTo>
                <a:lnTo>
                  <a:pt x="970" y="1093"/>
                </a:lnTo>
                <a:lnTo>
                  <a:pt x="977" y="1096"/>
                </a:lnTo>
                <a:lnTo>
                  <a:pt x="984" y="1096"/>
                </a:lnTo>
                <a:lnTo>
                  <a:pt x="1012" y="1123"/>
                </a:lnTo>
                <a:lnTo>
                  <a:pt x="1020" y="1124"/>
                </a:lnTo>
                <a:lnTo>
                  <a:pt x="1029" y="1126"/>
                </a:lnTo>
                <a:lnTo>
                  <a:pt x="1040" y="1129"/>
                </a:lnTo>
                <a:lnTo>
                  <a:pt x="1052" y="1135"/>
                </a:lnTo>
                <a:lnTo>
                  <a:pt x="1078" y="1146"/>
                </a:lnTo>
                <a:lnTo>
                  <a:pt x="1107" y="1160"/>
                </a:lnTo>
                <a:lnTo>
                  <a:pt x="1135" y="1173"/>
                </a:lnTo>
                <a:lnTo>
                  <a:pt x="1160" y="1184"/>
                </a:lnTo>
                <a:lnTo>
                  <a:pt x="1172" y="1189"/>
                </a:lnTo>
                <a:lnTo>
                  <a:pt x="1182" y="1193"/>
                </a:lnTo>
                <a:lnTo>
                  <a:pt x="1192" y="1195"/>
                </a:lnTo>
                <a:lnTo>
                  <a:pt x="1198" y="1196"/>
                </a:lnTo>
                <a:lnTo>
                  <a:pt x="1185" y="1202"/>
                </a:lnTo>
                <a:lnTo>
                  <a:pt x="1173" y="1208"/>
                </a:lnTo>
                <a:lnTo>
                  <a:pt x="1161" y="1213"/>
                </a:lnTo>
                <a:lnTo>
                  <a:pt x="1149" y="1217"/>
                </a:lnTo>
                <a:lnTo>
                  <a:pt x="1138" y="1219"/>
                </a:lnTo>
                <a:lnTo>
                  <a:pt x="1127" y="1220"/>
                </a:lnTo>
                <a:lnTo>
                  <a:pt x="1117" y="1221"/>
                </a:lnTo>
                <a:lnTo>
                  <a:pt x="1107" y="1220"/>
                </a:lnTo>
                <a:lnTo>
                  <a:pt x="1096" y="1217"/>
                </a:lnTo>
                <a:lnTo>
                  <a:pt x="1086" y="1213"/>
                </a:lnTo>
                <a:lnTo>
                  <a:pt x="1074" y="1208"/>
                </a:lnTo>
                <a:lnTo>
                  <a:pt x="1063" y="1201"/>
                </a:lnTo>
                <a:lnTo>
                  <a:pt x="1051" y="1193"/>
                </a:lnTo>
                <a:lnTo>
                  <a:pt x="1039" y="1183"/>
                </a:lnTo>
                <a:lnTo>
                  <a:pt x="1026" y="1171"/>
                </a:lnTo>
                <a:lnTo>
                  <a:pt x="1012" y="1158"/>
                </a:lnTo>
                <a:lnTo>
                  <a:pt x="999" y="1157"/>
                </a:lnTo>
                <a:lnTo>
                  <a:pt x="988" y="1156"/>
                </a:lnTo>
                <a:lnTo>
                  <a:pt x="977" y="1153"/>
                </a:lnTo>
                <a:lnTo>
                  <a:pt x="967" y="1150"/>
                </a:lnTo>
                <a:lnTo>
                  <a:pt x="950" y="1141"/>
                </a:lnTo>
                <a:lnTo>
                  <a:pt x="932" y="1132"/>
                </a:lnTo>
                <a:lnTo>
                  <a:pt x="916" y="1122"/>
                </a:lnTo>
                <a:lnTo>
                  <a:pt x="898" y="1114"/>
                </a:lnTo>
                <a:lnTo>
                  <a:pt x="888" y="1111"/>
                </a:lnTo>
                <a:lnTo>
                  <a:pt x="878" y="1108"/>
                </a:lnTo>
                <a:lnTo>
                  <a:pt x="866" y="1106"/>
                </a:lnTo>
                <a:lnTo>
                  <a:pt x="854" y="1105"/>
                </a:lnTo>
                <a:lnTo>
                  <a:pt x="844" y="1099"/>
                </a:lnTo>
                <a:lnTo>
                  <a:pt x="834" y="1094"/>
                </a:lnTo>
                <a:lnTo>
                  <a:pt x="821" y="1090"/>
                </a:lnTo>
                <a:lnTo>
                  <a:pt x="808" y="1087"/>
                </a:lnTo>
                <a:lnTo>
                  <a:pt x="793" y="1085"/>
                </a:lnTo>
                <a:lnTo>
                  <a:pt x="777" y="1082"/>
                </a:lnTo>
                <a:lnTo>
                  <a:pt x="761" y="1081"/>
                </a:lnTo>
                <a:lnTo>
                  <a:pt x="745" y="1081"/>
                </a:lnTo>
                <a:lnTo>
                  <a:pt x="713" y="1081"/>
                </a:lnTo>
                <a:lnTo>
                  <a:pt x="682" y="1084"/>
                </a:lnTo>
                <a:lnTo>
                  <a:pt x="657" y="1085"/>
                </a:lnTo>
                <a:lnTo>
                  <a:pt x="639" y="1085"/>
                </a:lnTo>
                <a:lnTo>
                  <a:pt x="631" y="1085"/>
                </a:lnTo>
                <a:lnTo>
                  <a:pt x="625" y="1082"/>
                </a:lnTo>
                <a:lnTo>
                  <a:pt x="616" y="1079"/>
                </a:lnTo>
                <a:lnTo>
                  <a:pt x="608" y="1075"/>
                </a:lnTo>
                <a:lnTo>
                  <a:pt x="591" y="1063"/>
                </a:lnTo>
                <a:lnTo>
                  <a:pt x="572" y="1051"/>
                </a:lnTo>
                <a:lnTo>
                  <a:pt x="561" y="1044"/>
                </a:lnTo>
                <a:lnTo>
                  <a:pt x="552" y="1038"/>
                </a:lnTo>
                <a:lnTo>
                  <a:pt x="541" y="1032"/>
                </a:lnTo>
                <a:lnTo>
                  <a:pt x="529" y="1027"/>
                </a:lnTo>
                <a:lnTo>
                  <a:pt x="517" y="1022"/>
                </a:lnTo>
                <a:lnTo>
                  <a:pt x="504" y="1019"/>
                </a:lnTo>
                <a:lnTo>
                  <a:pt x="490" y="1017"/>
                </a:lnTo>
                <a:lnTo>
                  <a:pt x="476" y="1016"/>
                </a:lnTo>
                <a:lnTo>
                  <a:pt x="466" y="1075"/>
                </a:lnTo>
                <a:lnTo>
                  <a:pt x="545" y="1096"/>
                </a:lnTo>
                <a:lnTo>
                  <a:pt x="620" y="1116"/>
                </a:lnTo>
                <a:lnTo>
                  <a:pt x="693" y="1135"/>
                </a:lnTo>
                <a:lnTo>
                  <a:pt x="764" y="1153"/>
                </a:lnTo>
                <a:lnTo>
                  <a:pt x="834" y="1172"/>
                </a:lnTo>
                <a:lnTo>
                  <a:pt x="900" y="1189"/>
                </a:lnTo>
                <a:lnTo>
                  <a:pt x="966" y="1206"/>
                </a:lnTo>
                <a:lnTo>
                  <a:pt x="1029" y="1222"/>
                </a:lnTo>
                <a:lnTo>
                  <a:pt x="1091" y="1238"/>
                </a:lnTo>
                <a:lnTo>
                  <a:pt x="1152" y="1254"/>
                </a:lnTo>
                <a:lnTo>
                  <a:pt x="1212" y="1270"/>
                </a:lnTo>
                <a:lnTo>
                  <a:pt x="1271" y="1284"/>
                </a:lnTo>
                <a:lnTo>
                  <a:pt x="1329" y="1300"/>
                </a:lnTo>
                <a:lnTo>
                  <a:pt x="1386" y="1315"/>
                </a:lnTo>
                <a:lnTo>
                  <a:pt x="1442" y="1329"/>
                </a:lnTo>
                <a:lnTo>
                  <a:pt x="1499" y="1344"/>
                </a:lnTo>
                <a:lnTo>
                  <a:pt x="10351" y="1348"/>
                </a:lnTo>
                <a:lnTo>
                  <a:pt x="10435" y="1326"/>
                </a:lnTo>
                <a:lnTo>
                  <a:pt x="10513" y="1305"/>
                </a:lnTo>
                <a:lnTo>
                  <a:pt x="10586" y="1285"/>
                </a:lnTo>
                <a:lnTo>
                  <a:pt x="10654" y="1268"/>
                </a:lnTo>
                <a:lnTo>
                  <a:pt x="10719" y="1250"/>
                </a:lnTo>
                <a:lnTo>
                  <a:pt x="10781" y="1235"/>
                </a:lnTo>
                <a:lnTo>
                  <a:pt x="10841" y="1220"/>
                </a:lnTo>
                <a:lnTo>
                  <a:pt x="10899" y="1205"/>
                </a:lnTo>
                <a:lnTo>
                  <a:pt x="10956" y="1190"/>
                </a:lnTo>
                <a:lnTo>
                  <a:pt x="11013" y="1175"/>
                </a:lnTo>
                <a:lnTo>
                  <a:pt x="11070" y="1161"/>
                </a:lnTo>
                <a:lnTo>
                  <a:pt x="11129" y="1145"/>
                </a:lnTo>
                <a:lnTo>
                  <a:pt x="11189" y="1129"/>
                </a:lnTo>
                <a:lnTo>
                  <a:pt x="11251" y="1112"/>
                </a:lnTo>
                <a:lnTo>
                  <a:pt x="11318" y="1094"/>
                </a:lnTo>
                <a:lnTo>
                  <a:pt x="11388" y="1075"/>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nvGrpSpPr>
          <p:cNvPr id="5" name="Group 90"/>
          <p:cNvGrpSpPr/>
          <p:nvPr/>
        </p:nvGrpSpPr>
        <p:grpSpPr>
          <a:xfrm>
            <a:off x="5590774" y="3868685"/>
            <a:ext cx="912242" cy="415794"/>
            <a:chOff x="4129088" y="2419351"/>
            <a:chExt cx="1041400" cy="474663"/>
          </a:xfrm>
          <a:solidFill>
            <a:srgbClr val="FFFF00"/>
          </a:solidFill>
        </p:grpSpPr>
        <p:sp>
          <p:nvSpPr>
            <p:cNvPr id="71" name="Freeform 29"/>
            <p:cNvSpPr>
              <a:spLocks/>
            </p:cNvSpPr>
            <p:nvPr/>
          </p:nvSpPr>
          <p:spPr bwMode="auto">
            <a:xfrm>
              <a:off x="4129088" y="2519363"/>
              <a:ext cx="109538" cy="26988"/>
            </a:xfrm>
            <a:custGeom>
              <a:avLst/>
              <a:gdLst/>
              <a:ahLst/>
              <a:cxnLst>
                <a:cxn ang="0">
                  <a:pos x="411" y="26"/>
                </a:cxn>
                <a:cxn ang="0">
                  <a:pos x="390" y="21"/>
                </a:cxn>
                <a:cxn ang="0">
                  <a:pos x="367" y="15"/>
                </a:cxn>
                <a:cxn ang="0">
                  <a:pos x="342" y="11"/>
                </a:cxn>
                <a:cxn ang="0">
                  <a:pos x="317" y="7"/>
                </a:cxn>
                <a:cxn ang="0">
                  <a:pos x="289" y="5"/>
                </a:cxn>
                <a:cxn ang="0">
                  <a:pos x="262" y="2"/>
                </a:cxn>
                <a:cxn ang="0">
                  <a:pos x="235" y="1"/>
                </a:cxn>
                <a:cxn ang="0">
                  <a:pos x="206" y="0"/>
                </a:cxn>
                <a:cxn ang="0">
                  <a:pos x="179" y="1"/>
                </a:cxn>
                <a:cxn ang="0">
                  <a:pos x="151" y="2"/>
                </a:cxn>
                <a:cxn ang="0">
                  <a:pos x="123" y="5"/>
                </a:cxn>
                <a:cxn ang="0">
                  <a:pos x="96" y="7"/>
                </a:cxn>
                <a:cxn ang="0">
                  <a:pos x="70" y="11"/>
                </a:cxn>
                <a:cxn ang="0">
                  <a:pos x="46" y="15"/>
                </a:cxn>
                <a:cxn ang="0">
                  <a:pos x="22" y="21"/>
                </a:cxn>
                <a:cxn ang="0">
                  <a:pos x="0" y="26"/>
                </a:cxn>
                <a:cxn ang="0">
                  <a:pos x="76" y="99"/>
                </a:cxn>
                <a:cxn ang="0">
                  <a:pos x="119" y="99"/>
                </a:cxn>
                <a:cxn ang="0">
                  <a:pos x="165" y="98"/>
                </a:cxn>
                <a:cxn ang="0">
                  <a:pos x="188" y="97"/>
                </a:cxn>
                <a:cxn ang="0">
                  <a:pos x="211" y="95"/>
                </a:cxn>
                <a:cxn ang="0">
                  <a:pos x="235" y="93"/>
                </a:cxn>
                <a:cxn ang="0">
                  <a:pos x="258" y="90"/>
                </a:cxn>
                <a:cxn ang="0">
                  <a:pos x="281" y="86"/>
                </a:cxn>
                <a:cxn ang="0">
                  <a:pos x="302" y="81"/>
                </a:cxn>
                <a:cxn ang="0">
                  <a:pos x="323" y="75"/>
                </a:cxn>
                <a:cxn ang="0">
                  <a:pos x="344" y="69"/>
                </a:cxn>
                <a:cxn ang="0">
                  <a:pos x="362" y="60"/>
                </a:cxn>
                <a:cxn ang="0">
                  <a:pos x="380" y="50"/>
                </a:cxn>
                <a:cxn ang="0">
                  <a:pos x="388" y="45"/>
                </a:cxn>
                <a:cxn ang="0">
                  <a:pos x="396" y="39"/>
                </a:cxn>
                <a:cxn ang="0">
                  <a:pos x="404" y="33"/>
                </a:cxn>
                <a:cxn ang="0">
                  <a:pos x="411" y="26"/>
                </a:cxn>
              </a:cxnLst>
              <a:rect l="0" t="0" r="r" b="b"/>
              <a:pathLst>
                <a:path w="411" h="99">
                  <a:moveTo>
                    <a:pt x="411" y="26"/>
                  </a:moveTo>
                  <a:lnTo>
                    <a:pt x="390" y="21"/>
                  </a:lnTo>
                  <a:lnTo>
                    <a:pt x="367" y="15"/>
                  </a:lnTo>
                  <a:lnTo>
                    <a:pt x="342" y="11"/>
                  </a:lnTo>
                  <a:lnTo>
                    <a:pt x="317" y="7"/>
                  </a:lnTo>
                  <a:lnTo>
                    <a:pt x="289" y="5"/>
                  </a:lnTo>
                  <a:lnTo>
                    <a:pt x="262" y="2"/>
                  </a:lnTo>
                  <a:lnTo>
                    <a:pt x="235" y="1"/>
                  </a:lnTo>
                  <a:lnTo>
                    <a:pt x="206" y="0"/>
                  </a:lnTo>
                  <a:lnTo>
                    <a:pt x="179" y="1"/>
                  </a:lnTo>
                  <a:lnTo>
                    <a:pt x="151" y="2"/>
                  </a:lnTo>
                  <a:lnTo>
                    <a:pt x="123" y="5"/>
                  </a:lnTo>
                  <a:lnTo>
                    <a:pt x="96" y="7"/>
                  </a:lnTo>
                  <a:lnTo>
                    <a:pt x="70" y="11"/>
                  </a:lnTo>
                  <a:lnTo>
                    <a:pt x="46" y="15"/>
                  </a:lnTo>
                  <a:lnTo>
                    <a:pt x="22" y="21"/>
                  </a:lnTo>
                  <a:lnTo>
                    <a:pt x="0" y="26"/>
                  </a:lnTo>
                  <a:lnTo>
                    <a:pt x="76" y="99"/>
                  </a:lnTo>
                  <a:lnTo>
                    <a:pt x="119" y="99"/>
                  </a:lnTo>
                  <a:lnTo>
                    <a:pt x="165" y="98"/>
                  </a:lnTo>
                  <a:lnTo>
                    <a:pt x="188" y="97"/>
                  </a:lnTo>
                  <a:lnTo>
                    <a:pt x="211" y="95"/>
                  </a:lnTo>
                  <a:lnTo>
                    <a:pt x="235" y="93"/>
                  </a:lnTo>
                  <a:lnTo>
                    <a:pt x="258" y="90"/>
                  </a:lnTo>
                  <a:lnTo>
                    <a:pt x="281" y="86"/>
                  </a:lnTo>
                  <a:lnTo>
                    <a:pt x="302" y="81"/>
                  </a:lnTo>
                  <a:lnTo>
                    <a:pt x="323" y="75"/>
                  </a:lnTo>
                  <a:lnTo>
                    <a:pt x="344" y="69"/>
                  </a:lnTo>
                  <a:lnTo>
                    <a:pt x="362" y="60"/>
                  </a:lnTo>
                  <a:lnTo>
                    <a:pt x="380" y="50"/>
                  </a:lnTo>
                  <a:lnTo>
                    <a:pt x="388" y="45"/>
                  </a:lnTo>
                  <a:lnTo>
                    <a:pt x="396" y="39"/>
                  </a:lnTo>
                  <a:lnTo>
                    <a:pt x="404" y="33"/>
                  </a:lnTo>
                  <a:lnTo>
                    <a:pt x="411" y="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2" name="Freeform 30"/>
            <p:cNvSpPr>
              <a:spLocks/>
            </p:cNvSpPr>
            <p:nvPr/>
          </p:nvSpPr>
          <p:spPr bwMode="auto">
            <a:xfrm>
              <a:off x="4129088" y="2519363"/>
              <a:ext cx="109538" cy="26988"/>
            </a:xfrm>
            <a:custGeom>
              <a:avLst/>
              <a:gdLst/>
              <a:ahLst/>
              <a:cxnLst>
                <a:cxn ang="0">
                  <a:pos x="411" y="26"/>
                </a:cxn>
                <a:cxn ang="0">
                  <a:pos x="390" y="21"/>
                </a:cxn>
                <a:cxn ang="0">
                  <a:pos x="367" y="15"/>
                </a:cxn>
                <a:cxn ang="0">
                  <a:pos x="342" y="11"/>
                </a:cxn>
                <a:cxn ang="0">
                  <a:pos x="317" y="7"/>
                </a:cxn>
                <a:cxn ang="0">
                  <a:pos x="289" y="5"/>
                </a:cxn>
                <a:cxn ang="0">
                  <a:pos x="262" y="2"/>
                </a:cxn>
                <a:cxn ang="0">
                  <a:pos x="235" y="1"/>
                </a:cxn>
                <a:cxn ang="0">
                  <a:pos x="206" y="0"/>
                </a:cxn>
                <a:cxn ang="0">
                  <a:pos x="179" y="1"/>
                </a:cxn>
                <a:cxn ang="0">
                  <a:pos x="151" y="2"/>
                </a:cxn>
                <a:cxn ang="0">
                  <a:pos x="123" y="5"/>
                </a:cxn>
                <a:cxn ang="0">
                  <a:pos x="96" y="7"/>
                </a:cxn>
                <a:cxn ang="0">
                  <a:pos x="70" y="11"/>
                </a:cxn>
                <a:cxn ang="0">
                  <a:pos x="46" y="15"/>
                </a:cxn>
                <a:cxn ang="0">
                  <a:pos x="22" y="21"/>
                </a:cxn>
                <a:cxn ang="0">
                  <a:pos x="0" y="26"/>
                </a:cxn>
                <a:cxn ang="0">
                  <a:pos x="76" y="99"/>
                </a:cxn>
                <a:cxn ang="0">
                  <a:pos x="119" y="99"/>
                </a:cxn>
                <a:cxn ang="0">
                  <a:pos x="165" y="98"/>
                </a:cxn>
                <a:cxn ang="0">
                  <a:pos x="188" y="97"/>
                </a:cxn>
                <a:cxn ang="0">
                  <a:pos x="211" y="95"/>
                </a:cxn>
                <a:cxn ang="0">
                  <a:pos x="235" y="93"/>
                </a:cxn>
                <a:cxn ang="0">
                  <a:pos x="258" y="90"/>
                </a:cxn>
                <a:cxn ang="0">
                  <a:pos x="281" y="86"/>
                </a:cxn>
                <a:cxn ang="0">
                  <a:pos x="302" y="81"/>
                </a:cxn>
                <a:cxn ang="0">
                  <a:pos x="323" y="75"/>
                </a:cxn>
                <a:cxn ang="0">
                  <a:pos x="344" y="69"/>
                </a:cxn>
                <a:cxn ang="0">
                  <a:pos x="362" y="60"/>
                </a:cxn>
                <a:cxn ang="0">
                  <a:pos x="380" y="50"/>
                </a:cxn>
                <a:cxn ang="0">
                  <a:pos x="388" y="45"/>
                </a:cxn>
                <a:cxn ang="0">
                  <a:pos x="396" y="39"/>
                </a:cxn>
                <a:cxn ang="0">
                  <a:pos x="404" y="33"/>
                </a:cxn>
                <a:cxn ang="0">
                  <a:pos x="411" y="26"/>
                </a:cxn>
              </a:cxnLst>
              <a:rect l="0" t="0" r="r" b="b"/>
              <a:pathLst>
                <a:path w="411" h="99">
                  <a:moveTo>
                    <a:pt x="411" y="26"/>
                  </a:moveTo>
                  <a:lnTo>
                    <a:pt x="390" y="21"/>
                  </a:lnTo>
                  <a:lnTo>
                    <a:pt x="367" y="15"/>
                  </a:lnTo>
                  <a:lnTo>
                    <a:pt x="342" y="11"/>
                  </a:lnTo>
                  <a:lnTo>
                    <a:pt x="317" y="7"/>
                  </a:lnTo>
                  <a:lnTo>
                    <a:pt x="289" y="5"/>
                  </a:lnTo>
                  <a:lnTo>
                    <a:pt x="262" y="2"/>
                  </a:lnTo>
                  <a:lnTo>
                    <a:pt x="235" y="1"/>
                  </a:lnTo>
                  <a:lnTo>
                    <a:pt x="206" y="0"/>
                  </a:lnTo>
                  <a:lnTo>
                    <a:pt x="179" y="1"/>
                  </a:lnTo>
                  <a:lnTo>
                    <a:pt x="151" y="2"/>
                  </a:lnTo>
                  <a:lnTo>
                    <a:pt x="123" y="5"/>
                  </a:lnTo>
                  <a:lnTo>
                    <a:pt x="96" y="7"/>
                  </a:lnTo>
                  <a:lnTo>
                    <a:pt x="70" y="11"/>
                  </a:lnTo>
                  <a:lnTo>
                    <a:pt x="46" y="15"/>
                  </a:lnTo>
                  <a:lnTo>
                    <a:pt x="22" y="21"/>
                  </a:lnTo>
                  <a:lnTo>
                    <a:pt x="0" y="26"/>
                  </a:lnTo>
                  <a:lnTo>
                    <a:pt x="76" y="99"/>
                  </a:lnTo>
                  <a:lnTo>
                    <a:pt x="119" y="99"/>
                  </a:lnTo>
                  <a:lnTo>
                    <a:pt x="165" y="98"/>
                  </a:lnTo>
                  <a:lnTo>
                    <a:pt x="188" y="97"/>
                  </a:lnTo>
                  <a:lnTo>
                    <a:pt x="211" y="95"/>
                  </a:lnTo>
                  <a:lnTo>
                    <a:pt x="235" y="93"/>
                  </a:lnTo>
                  <a:lnTo>
                    <a:pt x="258" y="90"/>
                  </a:lnTo>
                  <a:lnTo>
                    <a:pt x="281" y="86"/>
                  </a:lnTo>
                  <a:lnTo>
                    <a:pt x="302" y="81"/>
                  </a:lnTo>
                  <a:lnTo>
                    <a:pt x="323" y="75"/>
                  </a:lnTo>
                  <a:lnTo>
                    <a:pt x="344" y="69"/>
                  </a:lnTo>
                  <a:lnTo>
                    <a:pt x="362" y="60"/>
                  </a:lnTo>
                  <a:lnTo>
                    <a:pt x="380" y="50"/>
                  </a:lnTo>
                  <a:lnTo>
                    <a:pt x="388" y="45"/>
                  </a:lnTo>
                  <a:lnTo>
                    <a:pt x="396" y="39"/>
                  </a:lnTo>
                  <a:lnTo>
                    <a:pt x="404" y="33"/>
                  </a:lnTo>
                  <a:lnTo>
                    <a:pt x="411" y="26"/>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3" name="Freeform 43"/>
            <p:cNvSpPr>
              <a:spLocks/>
            </p:cNvSpPr>
            <p:nvPr/>
          </p:nvSpPr>
          <p:spPr bwMode="auto">
            <a:xfrm>
              <a:off x="4248150" y="2419351"/>
              <a:ext cx="922338" cy="474663"/>
            </a:xfrm>
            <a:custGeom>
              <a:avLst/>
              <a:gdLst/>
              <a:ahLst/>
              <a:cxnLst>
                <a:cxn ang="0">
                  <a:pos x="2828" y="1071"/>
                </a:cxn>
                <a:cxn ang="0">
                  <a:pos x="2443" y="1707"/>
                </a:cxn>
                <a:cxn ang="0">
                  <a:pos x="2136" y="1687"/>
                </a:cxn>
                <a:cxn ang="0">
                  <a:pos x="1798" y="1650"/>
                </a:cxn>
                <a:cxn ang="0">
                  <a:pos x="2130" y="1467"/>
                </a:cxn>
                <a:cxn ang="0">
                  <a:pos x="2389" y="1480"/>
                </a:cxn>
                <a:cxn ang="0">
                  <a:pos x="2496" y="1556"/>
                </a:cxn>
                <a:cxn ang="0">
                  <a:pos x="2532" y="1456"/>
                </a:cxn>
                <a:cxn ang="0">
                  <a:pos x="2257" y="1236"/>
                </a:cxn>
                <a:cxn ang="0">
                  <a:pos x="2220" y="1333"/>
                </a:cxn>
                <a:cxn ang="0">
                  <a:pos x="1984" y="1272"/>
                </a:cxn>
                <a:cxn ang="0">
                  <a:pos x="1871" y="1409"/>
                </a:cxn>
                <a:cxn ang="0">
                  <a:pos x="1889" y="1510"/>
                </a:cxn>
                <a:cxn ang="0">
                  <a:pos x="1788" y="1531"/>
                </a:cxn>
                <a:cxn ang="0">
                  <a:pos x="1672" y="1714"/>
                </a:cxn>
                <a:cxn ang="0">
                  <a:pos x="1611" y="1748"/>
                </a:cxn>
                <a:cxn ang="0">
                  <a:pos x="1462" y="1601"/>
                </a:cxn>
                <a:cxn ang="0">
                  <a:pos x="1361" y="1460"/>
                </a:cxn>
                <a:cxn ang="0">
                  <a:pos x="1150" y="1380"/>
                </a:cxn>
                <a:cxn ang="0">
                  <a:pos x="1223" y="1469"/>
                </a:cxn>
                <a:cxn ang="0">
                  <a:pos x="1308" y="1567"/>
                </a:cxn>
                <a:cxn ang="0">
                  <a:pos x="1312" y="1709"/>
                </a:cxn>
                <a:cxn ang="0">
                  <a:pos x="1273" y="1618"/>
                </a:cxn>
                <a:cxn ang="0">
                  <a:pos x="1137" y="1515"/>
                </a:cxn>
                <a:cxn ang="0">
                  <a:pos x="1017" y="1426"/>
                </a:cxn>
                <a:cxn ang="0">
                  <a:pos x="877" y="1423"/>
                </a:cxn>
                <a:cxn ang="0">
                  <a:pos x="699" y="1446"/>
                </a:cxn>
                <a:cxn ang="0">
                  <a:pos x="499" y="1572"/>
                </a:cxn>
                <a:cxn ang="0">
                  <a:pos x="29" y="1759"/>
                </a:cxn>
                <a:cxn ang="0">
                  <a:pos x="27" y="1639"/>
                </a:cxn>
                <a:cxn ang="0">
                  <a:pos x="15" y="1551"/>
                </a:cxn>
                <a:cxn ang="0">
                  <a:pos x="3" y="1401"/>
                </a:cxn>
                <a:cxn ang="0">
                  <a:pos x="343" y="1434"/>
                </a:cxn>
                <a:cxn ang="0">
                  <a:pos x="400" y="1325"/>
                </a:cxn>
                <a:cxn ang="0">
                  <a:pos x="344" y="1174"/>
                </a:cxn>
                <a:cxn ang="0">
                  <a:pos x="502" y="1129"/>
                </a:cxn>
                <a:cxn ang="0">
                  <a:pos x="908" y="911"/>
                </a:cxn>
                <a:cxn ang="0">
                  <a:pos x="901" y="785"/>
                </a:cxn>
                <a:cxn ang="0">
                  <a:pos x="995" y="838"/>
                </a:cxn>
                <a:cxn ang="0">
                  <a:pos x="1174" y="873"/>
                </a:cxn>
                <a:cxn ang="0">
                  <a:pos x="1460" y="825"/>
                </a:cxn>
                <a:cxn ang="0">
                  <a:pos x="1644" y="668"/>
                </a:cxn>
                <a:cxn ang="0">
                  <a:pos x="1707" y="563"/>
                </a:cxn>
                <a:cxn ang="0">
                  <a:pos x="1597" y="372"/>
                </a:cxn>
                <a:cxn ang="0">
                  <a:pos x="1272" y="596"/>
                </a:cxn>
                <a:cxn ang="0">
                  <a:pos x="1243" y="707"/>
                </a:cxn>
                <a:cxn ang="0">
                  <a:pos x="1143" y="845"/>
                </a:cxn>
                <a:cxn ang="0">
                  <a:pos x="1095" y="764"/>
                </a:cxn>
                <a:cxn ang="0">
                  <a:pos x="1024" y="598"/>
                </a:cxn>
                <a:cxn ang="0">
                  <a:pos x="955" y="616"/>
                </a:cxn>
                <a:cxn ang="0">
                  <a:pos x="815" y="641"/>
                </a:cxn>
                <a:cxn ang="0">
                  <a:pos x="821" y="455"/>
                </a:cxn>
                <a:cxn ang="0">
                  <a:pos x="1059" y="297"/>
                </a:cxn>
                <a:cxn ang="0">
                  <a:pos x="1798" y="115"/>
                </a:cxn>
                <a:cxn ang="0">
                  <a:pos x="2116" y="202"/>
                </a:cxn>
                <a:cxn ang="0">
                  <a:pos x="2154" y="443"/>
                </a:cxn>
                <a:cxn ang="0">
                  <a:pos x="2771" y="225"/>
                </a:cxn>
                <a:cxn ang="0">
                  <a:pos x="2886" y="39"/>
                </a:cxn>
                <a:cxn ang="0">
                  <a:pos x="3260" y="107"/>
                </a:cxn>
                <a:cxn ang="0">
                  <a:pos x="3482" y="195"/>
                </a:cxn>
              </a:cxnLst>
              <a:rect l="0" t="0" r="r" b="b"/>
              <a:pathLst>
                <a:path w="3484" h="1798">
                  <a:moveTo>
                    <a:pt x="3407" y="336"/>
                  </a:moveTo>
                  <a:lnTo>
                    <a:pt x="3400" y="343"/>
                  </a:lnTo>
                  <a:lnTo>
                    <a:pt x="3380" y="365"/>
                  </a:lnTo>
                  <a:lnTo>
                    <a:pt x="3350" y="400"/>
                  </a:lnTo>
                  <a:lnTo>
                    <a:pt x="3312" y="445"/>
                  </a:lnTo>
                  <a:lnTo>
                    <a:pt x="3267" y="502"/>
                  </a:lnTo>
                  <a:lnTo>
                    <a:pt x="3215" y="567"/>
                  </a:lnTo>
                  <a:lnTo>
                    <a:pt x="3157" y="640"/>
                  </a:lnTo>
                  <a:lnTo>
                    <a:pt x="3095" y="718"/>
                  </a:lnTo>
                  <a:lnTo>
                    <a:pt x="3031" y="802"/>
                  </a:lnTo>
                  <a:lnTo>
                    <a:pt x="2964" y="891"/>
                  </a:lnTo>
                  <a:lnTo>
                    <a:pt x="2896" y="980"/>
                  </a:lnTo>
                  <a:lnTo>
                    <a:pt x="2828" y="1071"/>
                  </a:lnTo>
                  <a:lnTo>
                    <a:pt x="2762" y="1161"/>
                  </a:lnTo>
                  <a:lnTo>
                    <a:pt x="2698" y="1251"/>
                  </a:lnTo>
                  <a:lnTo>
                    <a:pt x="2637" y="1336"/>
                  </a:lnTo>
                  <a:lnTo>
                    <a:pt x="2582" y="1417"/>
                  </a:lnTo>
                  <a:lnTo>
                    <a:pt x="2556" y="1458"/>
                  </a:lnTo>
                  <a:lnTo>
                    <a:pt x="2533" y="1496"/>
                  </a:lnTo>
                  <a:lnTo>
                    <a:pt x="2514" y="1531"/>
                  </a:lnTo>
                  <a:lnTo>
                    <a:pt x="2497" y="1564"/>
                  </a:lnTo>
                  <a:lnTo>
                    <a:pt x="2482" y="1594"/>
                  </a:lnTo>
                  <a:lnTo>
                    <a:pt x="2472" y="1621"/>
                  </a:lnTo>
                  <a:lnTo>
                    <a:pt x="2462" y="1647"/>
                  </a:lnTo>
                  <a:lnTo>
                    <a:pt x="2454" y="1669"/>
                  </a:lnTo>
                  <a:lnTo>
                    <a:pt x="2443" y="1707"/>
                  </a:lnTo>
                  <a:lnTo>
                    <a:pt x="2437" y="1733"/>
                  </a:lnTo>
                  <a:lnTo>
                    <a:pt x="2434" y="1743"/>
                  </a:lnTo>
                  <a:lnTo>
                    <a:pt x="2433" y="1749"/>
                  </a:lnTo>
                  <a:lnTo>
                    <a:pt x="2431" y="1752"/>
                  </a:lnTo>
                  <a:lnTo>
                    <a:pt x="2430" y="1753"/>
                  </a:lnTo>
                  <a:lnTo>
                    <a:pt x="2404" y="1747"/>
                  </a:lnTo>
                  <a:lnTo>
                    <a:pt x="2367" y="1738"/>
                  </a:lnTo>
                  <a:lnTo>
                    <a:pt x="2321" y="1727"/>
                  </a:lnTo>
                  <a:lnTo>
                    <a:pt x="2273" y="1716"/>
                  </a:lnTo>
                  <a:lnTo>
                    <a:pt x="2225" y="1705"/>
                  </a:lnTo>
                  <a:lnTo>
                    <a:pt x="2184" y="1696"/>
                  </a:lnTo>
                  <a:lnTo>
                    <a:pt x="2153" y="1690"/>
                  </a:lnTo>
                  <a:lnTo>
                    <a:pt x="2136" y="1687"/>
                  </a:lnTo>
                  <a:lnTo>
                    <a:pt x="2060" y="1687"/>
                  </a:lnTo>
                  <a:lnTo>
                    <a:pt x="1946" y="1798"/>
                  </a:lnTo>
                  <a:lnTo>
                    <a:pt x="1923" y="1780"/>
                  </a:lnTo>
                  <a:lnTo>
                    <a:pt x="1872" y="1737"/>
                  </a:lnTo>
                  <a:lnTo>
                    <a:pt x="1858" y="1725"/>
                  </a:lnTo>
                  <a:lnTo>
                    <a:pt x="1844" y="1712"/>
                  </a:lnTo>
                  <a:lnTo>
                    <a:pt x="1832" y="1700"/>
                  </a:lnTo>
                  <a:lnTo>
                    <a:pt x="1821" y="1687"/>
                  </a:lnTo>
                  <a:lnTo>
                    <a:pt x="1812" y="1675"/>
                  </a:lnTo>
                  <a:lnTo>
                    <a:pt x="1804" y="1664"/>
                  </a:lnTo>
                  <a:lnTo>
                    <a:pt x="1801" y="1660"/>
                  </a:lnTo>
                  <a:lnTo>
                    <a:pt x="1799" y="1654"/>
                  </a:lnTo>
                  <a:lnTo>
                    <a:pt x="1798" y="1650"/>
                  </a:lnTo>
                  <a:lnTo>
                    <a:pt x="1798" y="1645"/>
                  </a:lnTo>
                  <a:lnTo>
                    <a:pt x="1798" y="1573"/>
                  </a:lnTo>
                  <a:lnTo>
                    <a:pt x="1825" y="1560"/>
                  </a:lnTo>
                  <a:lnTo>
                    <a:pt x="1852" y="1548"/>
                  </a:lnTo>
                  <a:lnTo>
                    <a:pt x="1879" y="1536"/>
                  </a:lnTo>
                  <a:lnTo>
                    <a:pt x="1904" y="1527"/>
                  </a:lnTo>
                  <a:lnTo>
                    <a:pt x="1931" y="1518"/>
                  </a:lnTo>
                  <a:lnTo>
                    <a:pt x="1955" y="1509"/>
                  </a:lnTo>
                  <a:lnTo>
                    <a:pt x="1979" y="1501"/>
                  </a:lnTo>
                  <a:lnTo>
                    <a:pt x="2003" y="1494"/>
                  </a:lnTo>
                  <a:lnTo>
                    <a:pt x="2047" y="1483"/>
                  </a:lnTo>
                  <a:lnTo>
                    <a:pt x="2090" y="1473"/>
                  </a:lnTo>
                  <a:lnTo>
                    <a:pt x="2130" y="1467"/>
                  </a:lnTo>
                  <a:lnTo>
                    <a:pt x="2168" y="1462"/>
                  </a:lnTo>
                  <a:lnTo>
                    <a:pt x="2204" y="1459"/>
                  </a:lnTo>
                  <a:lnTo>
                    <a:pt x="2238" y="1457"/>
                  </a:lnTo>
                  <a:lnTo>
                    <a:pt x="2270" y="1457"/>
                  </a:lnTo>
                  <a:lnTo>
                    <a:pt x="2299" y="1457"/>
                  </a:lnTo>
                  <a:lnTo>
                    <a:pt x="2353" y="1458"/>
                  </a:lnTo>
                  <a:lnTo>
                    <a:pt x="2398" y="1459"/>
                  </a:lnTo>
                  <a:lnTo>
                    <a:pt x="2395" y="1462"/>
                  </a:lnTo>
                  <a:lnTo>
                    <a:pt x="2393" y="1467"/>
                  </a:lnTo>
                  <a:lnTo>
                    <a:pt x="2391" y="1470"/>
                  </a:lnTo>
                  <a:lnTo>
                    <a:pt x="2390" y="1473"/>
                  </a:lnTo>
                  <a:lnTo>
                    <a:pt x="2389" y="1476"/>
                  </a:lnTo>
                  <a:lnTo>
                    <a:pt x="2389" y="1480"/>
                  </a:lnTo>
                  <a:lnTo>
                    <a:pt x="2390" y="1483"/>
                  </a:lnTo>
                  <a:lnTo>
                    <a:pt x="2391" y="1486"/>
                  </a:lnTo>
                  <a:lnTo>
                    <a:pt x="2395" y="1493"/>
                  </a:lnTo>
                  <a:lnTo>
                    <a:pt x="2401" y="1498"/>
                  </a:lnTo>
                  <a:lnTo>
                    <a:pt x="2408" y="1505"/>
                  </a:lnTo>
                  <a:lnTo>
                    <a:pt x="2417" y="1511"/>
                  </a:lnTo>
                  <a:lnTo>
                    <a:pt x="2438" y="1523"/>
                  </a:lnTo>
                  <a:lnTo>
                    <a:pt x="2458" y="1536"/>
                  </a:lnTo>
                  <a:lnTo>
                    <a:pt x="2469" y="1543"/>
                  </a:lnTo>
                  <a:lnTo>
                    <a:pt x="2479" y="1549"/>
                  </a:lnTo>
                  <a:lnTo>
                    <a:pt x="2488" y="1556"/>
                  </a:lnTo>
                  <a:lnTo>
                    <a:pt x="2496" y="1563"/>
                  </a:lnTo>
                  <a:lnTo>
                    <a:pt x="2496" y="1556"/>
                  </a:lnTo>
                  <a:lnTo>
                    <a:pt x="2498" y="1549"/>
                  </a:lnTo>
                  <a:lnTo>
                    <a:pt x="2500" y="1543"/>
                  </a:lnTo>
                  <a:lnTo>
                    <a:pt x="2503" y="1536"/>
                  </a:lnTo>
                  <a:lnTo>
                    <a:pt x="2512" y="1523"/>
                  </a:lnTo>
                  <a:lnTo>
                    <a:pt x="2522" y="1511"/>
                  </a:lnTo>
                  <a:lnTo>
                    <a:pt x="2530" y="1498"/>
                  </a:lnTo>
                  <a:lnTo>
                    <a:pt x="2539" y="1486"/>
                  </a:lnTo>
                  <a:lnTo>
                    <a:pt x="2542" y="1480"/>
                  </a:lnTo>
                  <a:lnTo>
                    <a:pt x="2545" y="1473"/>
                  </a:lnTo>
                  <a:lnTo>
                    <a:pt x="2547" y="1467"/>
                  </a:lnTo>
                  <a:lnTo>
                    <a:pt x="2547" y="1459"/>
                  </a:lnTo>
                  <a:lnTo>
                    <a:pt x="2540" y="1458"/>
                  </a:lnTo>
                  <a:lnTo>
                    <a:pt x="2532" y="1456"/>
                  </a:lnTo>
                  <a:lnTo>
                    <a:pt x="2523" y="1451"/>
                  </a:lnTo>
                  <a:lnTo>
                    <a:pt x="2513" y="1445"/>
                  </a:lnTo>
                  <a:lnTo>
                    <a:pt x="2491" y="1429"/>
                  </a:lnTo>
                  <a:lnTo>
                    <a:pt x="2467" y="1409"/>
                  </a:lnTo>
                  <a:lnTo>
                    <a:pt x="2417" y="1361"/>
                  </a:lnTo>
                  <a:lnTo>
                    <a:pt x="2364" y="1311"/>
                  </a:lnTo>
                  <a:lnTo>
                    <a:pt x="2337" y="1287"/>
                  </a:lnTo>
                  <a:lnTo>
                    <a:pt x="2312" y="1266"/>
                  </a:lnTo>
                  <a:lnTo>
                    <a:pt x="2300" y="1257"/>
                  </a:lnTo>
                  <a:lnTo>
                    <a:pt x="2288" y="1249"/>
                  </a:lnTo>
                  <a:lnTo>
                    <a:pt x="2277" y="1244"/>
                  </a:lnTo>
                  <a:lnTo>
                    <a:pt x="2267" y="1239"/>
                  </a:lnTo>
                  <a:lnTo>
                    <a:pt x="2257" y="1236"/>
                  </a:lnTo>
                  <a:lnTo>
                    <a:pt x="2248" y="1234"/>
                  </a:lnTo>
                  <a:lnTo>
                    <a:pt x="2239" y="1235"/>
                  </a:lnTo>
                  <a:lnTo>
                    <a:pt x="2231" y="1237"/>
                  </a:lnTo>
                  <a:lnTo>
                    <a:pt x="2224" y="1243"/>
                  </a:lnTo>
                  <a:lnTo>
                    <a:pt x="2217" y="1251"/>
                  </a:lnTo>
                  <a:lnTo>
                    <a:pt x="2213" y="1260"/>
                  </a:lnTo>
                  <a:lnTo>
                    <a:pt x="2209" y="1272"/>
                  </a:lnTo>
                  <a:lnTo>
                    <a:pt x="2247" y="1311"/>
                  </a:lnTo>
                  <a:lnTo>
                    <a:pt x="2243" y="1317"/>
                  </a:lnTo>
                  <a:lnTo>
                    <a:pt x="2238" y="1323"/>
                  </a:lnTo>
                  <a:lnTo>
                    <a:pt x="2233" y="1327"/>
                  </a:lnTo>
                  <a:lnTo>
                    <a:pt x="2226" y="1331"/>
                  </a:lnTo>
                  <a:lnTo>
                    <a:pt x="2220" y="1333"/>
                  </a:lnTo>
                  <a:lnTo>
                    <a:pt x="2212" y="1336"/>
                  </a:lnTo>
                  <a:lnTo>
                    <a:pt x="2203" y="1337"/>
                  </a:lnTo>
                  <a:lnTo>
                    <a:pt x="2195" y="1337"/>
                  </a:lnTo>
                  <a:lnTo>
                    <a:pt x="2177" y="1336"/>
                  </a:lnTo>
                  <a:lnTo>
                    <a:pt x="2157" y="1332"/>
                  </a:lnTo>
                  <a:lnTo>
                    <a:pt x="2137" y="1327"/>
                  </a:lnTo>
                  <a:lnTo>
                    <a:pt x="2115" y="1320"/>
                  </a:lnTo>
                  <a:lnTo>
                    <a:pt x="2073" y="1305"/>
                  </a:lnTo>
                  <a:lnTo>
                    <a:pt x="2035" y="1289"/>
                  </a:lnTo>
                  <a:lnTo>
                    <a:pt x="2019" y="1282"/>
                  </a:lnTo>
                  <a:lnTo>
                    <a:pt x="2005" y="1278"/>
                  </a:lnTo>
                  <a:lnTo>
                    <a:pt x="1993" y="1273"/>
                  </a:lnTo>
                  <a:lnTo>
                    <a:pt x="1984" y="1272"/>
                  </a:lnTo>
                  <a:lnTo>
                    <a:pt x="1984" y="1285"/>
                  </a:lnTo>
                  <a:lnTo>
                    <a:pt x="1982" y="1297"/>
                  </a:lnTo>
                  <a:lnTo>
                    <a:pt x="1980" y="1308"/>
                  </a:lnTo>
                  <a:lnTo>
                    <a:pt x="1976" y="1317"/>
                  </a:lnTo>
                  <a:lnTo>
                    <a:pt x="1973" y="1325"/>
                  </a:lnTo>
                  <a:lnTo>
                    <a:pt x="1968" y="1332"/>
                  </a:lnTo>
                  <a:lnTo>
                    <a:pt x="1962" y="1338"/>
                  </a:lnTo>
                  <a:lnTo>
                    <a:pt x="1956" y="1344"/>
                  </a:lnTo>
                  <a:lnTo>
                    <a:pt x="1939" y="1354"/>
                  </a:lnTo>
                  <a:lnTo>
                    <a:pt x="1920" y="1363"/>
                  </a:lnTo>
                  <a:lnTo>
                    <a:pt x="1897" y="1374"/>
                  </a:lnTo>
                  <a:lnTo>
                    <a:pt x="1870" y="1387"/>
                  </a:lnTo>
                  <a:lnTo>
                    <a:pt x="1871" y="1409"/>
                  </a:lnTo>
                  <a:lnTo>
                    <a:pt x="1873" y="1423"/>
                  </a:lnTo>
                  <a:lnTo>
                    <a:pt x="1875" y="1433"/>
                  </a:lnTo>
                  <a:lnTo>
                    <a:pt x="1878" y="1439"/>
                  </a:lnTo>
                  <a:lnTo>
                    <a:pt x="1882" y="1446"/>
                  </a:lnTo>
                  <a:lnTo>
                    <a:pt x="1885" y="1456"/>
                  </a:lnTo>
                  <a:lnTo>
                    <a:pt x="1887" y="1470"/>
                  </a:lnTo>
                  <a:lnTo>
                    <a:pt x="1887" y="1494"/>
                  </a:lnTo>
                  <a:lnTo>
                    <a:pt x="1892" y="1495"/>
                  </a:lnTo>
                  <a:lnTo>
                    <a:pt x="1896" y="1496"/>
                  </a:lnTo>
                  <a:lnTo>
                    <a:pt x="1897" y="1499"/>
                  </a:lnTo>
                  <a:lnTo>
                    <a:pt x="1896" y="1503"/>
                  </a:lnTo>
                  <a:lnTo>
                    <a:pt x="1894" y="1506"/>
                  </a:lnTo>
                  <a:lnTo>
                    <a:pt x="1889" y="1510"/>
                  </a:lnTo>
                  <a:lnTo>
                    <a:pt x="1885" y="1515"/>
                  </a:lnTo>
                  <a:lnTo>
                    <a:pt x="1878" y="1518"/>
                  </a:lnTo>
                  <a:lnTo>
                    <a:pt x="1872" y="1522"/>
                  </a:lnTo>
                  <a:lnTo>
                    <a:pt x="1864" y="1524"/>
                  </a:lnTo>
                  <a:lnTo>
                    <a:pt x="1855" y="1527"/>
                  </a:lnTo>
                  <a:lnTo>
                    <a:pt x="1847" y="1528"/>
                  </a:lnTo>
                  <a:lnTo>
                    <a:pt x="1839" y="1527"/>
                  </a:lnTo>
                  <a:lnTo>
                    <a:pt x="1830" y="1524"/>
                  </a:lnTo>
                  <a:lnTo>
                    <a:pt x="1823" y="1520"/>
                  </a:lnTo>
                  <a:lnTo>
                    <a:pt x="1815" y="1515"/>
                  </a:lnTo>
                  <a:lnTo>
                    <a:pt x="1802" y="1521"/>
                  </a:lnTo>
                  <a:lnTo>
                    <a:pt x="1793" y="1527"/>
                  </a:lnTo>
                  <a:lnTo>
                    <a:pt x="1788" y="1531"/>
                  </a:lnTo>
                  <a:lnTo>
                    <a:pt x="1785" y="1534"/>
                  </a:lnTo>
                  <a:lnTo>
                    <a:pt x="1782" y="1537"/>
                  </a:lnTo>
                  <a:lnTo>
                    <a:pt x="1782" y="1540"/>
                  </a:lnTo>
                  <a:lnTo>
                    <a:pt x="1781" y="1539"/>
                  </a:lnTo>
                  <a:lnTo>
                    <a:pt x="1774" y="1537"/>
                  </a:lnTo>
                  <a:lnTo>
                    <a:pt x="1755" y="1536"/>
                  </a:lnTo>
                  <a:lnTo>
                    <a:pt x="1721" y="1535"/>
                  </a:lnTo>
                  <a:lnTo>
                    <a:pt x="1649" y="1612"/>
                  </a:lnTo>
                  <a:lnTo>
                    <a:pt x="1650" y="1626"/>
                  </a:lnTo>
                  <a:lnTo>
                    <a:pt x="1655" y="1644"/>
                  </a:lnTo>
                  <a:lnTo>
                    <a:pt x="1660" y="1665"/>
                  </a:lnTo>
                  <a:lnTo>
                    <a:pt x="1667" y="1689"/>
                  </a:lnTo>
                  <a:lnTo>
                    <a:pt x="1672" y="1714"/>
                  </a:lnTo>
                  <a:lnTo>
                    <a:pt x="1678" y="1741"/>
                  </a:lnTo>
                  <a:lnTo>
                    <a:pt x="1680" y="1756"/>
                  </a:lnTo>
                  <a:lnTo>
                    <a:pt x="1682" y="1770"/>
                  </a:lnTo>
                  <a:lnTo>
                    <a:pt x="1683" y="1784"/>
                  </a:lnTo>
                  <a:lnTo>
                    <a:pt x="1683" y="1798"/>
                  </a:lnTo>
                  <a:lnTo>
                    <a:pt x="1677" y="1797"/>
                  </a:lnTo>
                  <a:lnTo>
                    <a:pt x="1670" y="1796"/>
                  </a:lnTo>
                  <a:lnTo>
                    <a:pt x="1663" y="1794"/>
                  </a:lnTo>
                  <a:lnTo>
                    <a:pt x="1658" y="1792"/>
                  </a:lnTo>
                  <a:lnTo>
                    <a:pt x="1646" y="1784"/>
                  </a:lnTo>
                  <a:lnTo>
                    <a:pt x="1634" y="1773"/>
                  </a:lnTo>
                  <a:lnTo>
                    <a:pt x="1622" y="1761"/>
                  </a:lnTo>
                  <a:lnTo>
                    <a:pt x="1611" y="1748"/>
                  </a:lnTo>
                  <a:lnTo>
                    <a:pt x="1599" y="1733"/>
                  </a:lnTo>
                  <a:lnTo>
                    <a:pt x="1587" y="1717"/>
                  </a:lnTo>
                  <a:lnTo>
                    <a:pt x="1574" y="1701"/>
                  </a:lnTo>
                  <a:lnTo>
                    <a:pt x="1561" y="1686"/>
                  </a:lnTo>
                  <a:lnTo>
                    <a:pt x="1547" y="1669"/>
                  </a:lnTo>
                  <a:lnTo>
                    <a:pt x="1532" y="1655"/>
                  </a:lnTo>
                  <a:lnTo>
                    <a:pt x="1516" y="1641"/>
                  </a:lnTo>
                  <a:lnTo>
                    <a:pt x="1499" y="1629"/>
                  </a:lnTo>
                  <a:lnTo>
                    <a:pt x="1489" y="1624"/>
                  </a:lnTo>
                  <a:lnTo>
                    <a:pt x="1479" y="1619"/>
                  </a:lnTo>
                  <a:lnTo>
                    <a:pt x="1469" y="1615"/>
                  </a:lnTo>
                  <a:lnTo>
                    <a:pt x="1458" y="1612"/>
                  </a:lnTo>
                  <a:lnTo>
                    <a:pt x="1462" y="1601"/>
                  </a:lnTo>
                  <a:lnTo>
                    <a:pt x="1462" y="1590"/>
                  </a:lnTo>
                  <a:lnTo>
                    <a:pt x="1461" y="1579"/>
                  </a:lnTo>
                  <a:lnTo>
                    <a:pt x="1458" y="1567"/>
                  </a:lnTo>
                  <a:lnTo>
                    <a:pt x="1454" y="1556"/>
                  </a:lnTo>
                  <a:lnTo>
                    <a:pt x="1449" y="1545"/>
                  </a:lnTo>
                  <a:lnTo>
                    <a:pt x="1441" y="1534"/>
                  </a:lnTo>
                  <a:lnTo>
                    <a:pt x="1432" y="1522"/>
                  </a:lnTo>
                  <a:lnTo>
                    <a:pt x="1424" y="1511"/>
                  </a:lnTo>
                  <a:lnTo>
                    <a:pt x="1413" y="1501"/>
                  </a:lnTo>
                  <a:lnTo>
                    <a:pt x="1401" y="1491"/>
                  </a:lnTo>
                  <a:lnTo>
                    <a:pt x="1389" y="1480"/>
                  </a:lnTo>
                  <a:lnTo>
                    <a:pt x="1376" y="1470"/>
                  </a:lnTo>
                  <a:lnTo>
                    <a:pt x="1361" y="1460"/>
                  </a:lnTo>
                  <a:lnTo>
                    <a:pt x="1347" y="1451"/>
                  </a:lnTo>
                  <a:lnTo>
                    <a:pt x="1333" y="1441"/>
                  </a:lnTo>
                  <a:lnTo>
                    <a:pt x="1303" y="1425"/>
                  </a:lnTo>
                  <a:lnTo>
                    <a:pt x="1272" y="1411"/>
                  </a:lnTo>
                  <a:lnTo>
                    <a:pt x="1257" y="1404"/>
                  </a:lnTo>
                  <a:lnTo>
                    <a:pt x="1241" y="1399"/>
                  </a:lnTo>
                  <a:lnTo>
                    <a:pt x="1226" y="1393"/>
                  </a:lnTo>
                  <a:lnTo>
                    <a:pt x="1212" y="1389"/>
                  </a:lnTo>
                  <a:lnTo>
                    <a:pt x="1198" y="1386"/>
                  </a:lnTo>
                  <a:lnTo>
                    <a:pt x="1185" y="1384"/>
                  </a:lnTo>
                  <a:lnTo>
                    <a:pt x="1173" y="1381"/>
                  </a:lnTo>
                  <a:lnTo>
                    <a:pt x="1161" y="1380"/>
                  </a:lnTo>
                  <a:lnTo>
                    <a:pt x="1150" y="1380"/>
                  </a:lnTo>
                  <a:lnTo>
                    <a:pt x="1140" y="1381"/>
                  </a:lnTo>
                  <a:lnTo>
                    <a:pt x="1131" y="1384"/>
                  </a:lnTo>
                  <a:lnTo>
                    <a:pt x="1124" y="1387"/>
                  </a:lnTo>
                  <a:lnTo>
                    <a:pt x="1138" y="1402"/>
                  </a:lnTo>
                  <a:lnTo>
                    <a:pt x="1152" y="1420"/>
                  </a:lnTo>
                  <a:lnTo>
                    <a:pt x="1160" y="1428"/>
                  </a:lnTo>
                  <a:lnTo>
                    <a:pt x="1167" y="1436"/>
                  </a:lnTo>
                  <a:lnTo>
                    <a:pt x="1175" y="1444"/>
                  </a:lnTo>
                  <a:lnTo>
                    <a:pt x="1184" y="1451"/>
                  </a:lnTo>
                  <a:lnTo>
                    <a:pt x="1192" y="1458"/>
                  </a:lnTo>
                  <a:lnTo>
                    <a:pt x="1202" y="1463"/>
                  </a:lnTo>
                  <a:lnTo>
                    <a:pt x="1212" y="1467"/>
                  </a:lnTo>
                  <a:lnTo>
                    <a:pt x="1223" y="1469"/>
                  </a:lnTo>
                  <a:lnTo>
                    <a:pt x="1234" y="1470"/>
                  </a:lnTo>
                  <a:lnTo>
                    <a:pt x="1246" y="1469"/>
                  </a:lnTo>
                  <a:lnTo>
                    <a:pt x="1259" y="1465"/>
                  </a:lnTo>
                  <a:lnTo>
                    <a:pt x="1272" y="1459"/>
                  </a:lnTo>
                  <a:lnTo>
                    <a:pt x="1273" y="1473"/>
                  </a:lnTo>
                  <a:lnTo>
                    <a:pt x="1274" y="1486"/>
                  </a:lnTo>
                  <a:lnTo>
                    <a:pt x="1276" y="1498"/>
                  </a:lnTo>
                  <a:lnTo>
                    <a:pt x="1279" y="1510"/>
                  </a:lnTo>
                  <a:lnTo>
                    <a:pt x="1282" y="1520"/>
                  </a:lnTo>
                  <a:lnTo>
                    <a:pt x="1286" y="1531"/>
                  </a:lnTo>
                  <a:lnTo>
                    <a:pt x="1291" y="1541"/>
                  </a:lnTo>
                  <a:lnTo>
                    <a:pt x="1296" y="1549"/>
                  </a:lnTo>
                  <a:lnTo>
                    <a:pt x="1308" y="1567"/>
                  </a:lnTo>
                  <a:lnTo>
                    <a:pt x="1320" y="1582"/>
                  </a:lnTo>
                  <a:lnTo>
                    <a:pt x="1334" y="1597"/>
                  </a:lnTo>
                  <a:lnTo>
                    <a:pt x="1348" y="1612"/>
                  </a:lnTo>
                  <a:lnTo>
                    <a:pt x="1348" y="1618"/>
                  </a:lnTo>
                  <a:lnTo>
                    <a:pt x="1347" y="1625"/>
                  </a:lnTo>
                  <a:lnTo>
                    <a:pt x="1345" y="1631"/>
                  </a:lnTo>
                  <a:lnTo>
                    <a:pt x="1343" y="1638"/>
                  </a:lnTo>
                  <a:lnTo>
                    <a:pt x="1336" y="1652"/>
                  </a:lnTo>
                  <a:lnTo>
                    <a:pt x="1330" y="1666"/>
                  </a:lnTo>
                  <a:lnTo>
                    <a:pt x="1322" y="1680"/>
                  </a:lnTo>
                  <a:lnTo>
                    <a:pt x="1317" y="1695"/>
                  </a:lnTo>
                  <a:lnTo>
                    <a:pt x="1313" y="1702"/>
                  </a:lnTo>
                  <a:lnTo>
                    <a:pt x="1312" y="1709"/>
                  </a:lnTo>
                  <a:lnTo>
                    <a:pt x="1311" y="1715"/>
                  </a:lnTo>
                  <a:lnTo>
                    <a:pt x="1310" y="1722"/>
                  </a:lnTo>
                  <a:lnTo>
                    <a:pt x="1310" y="1715"/>
                  </a:lnTo>
                  <a:lnTo>
                    <a:pt x="1309" y="1709"/>
                  </a:lnTo>
                  <a:lnTo>
                    <a:pt x="1307" y="1702"/>
                  </a:lnTo>
                  <a:lnTo>
                    <a:pt x="1305" y="1695"/>
                  </a:lnTo>
                  <a:lnTo>
                    <a:pt x="1298" y="1680"/>
                  </a:lnTo>
                  <a:lnTo>
                    <a:pt x="1292" y="1666"/>
                  </a:lnTo>
                  <a:lnTo>
                    <a:pt x="1284" y="1652"/>
                  </a:lnTo>
                  <a:lnTo>
                    <a:pt x="1279" y="1638"/>
                  </a:lnTo>
                  <a:lnTo>
                    <a:pt x="1276" y="1631"/>
                  </a:lnTo>
                  <a:lnTo>
                    <a:pt x="1274" y="1625"/>
                  </a:lnTo>
                  <a:lnTo>
                    <a:pt x="1273" y="1618"/>
                  </a:lnTo>
                  <a:lnTo>
                    <a:pt x="1272" y="1612"/>
                  </a:lnTo>
                  <a:lnTo>
                    <a:pt x="1258" y="1611"/>
                  </a:lnTo>
                  <a:lnTo>
                    <a:pt x="1244" y="1608"/>
                  </a:lnTo>
                  <a:lnTo>
                    <a:pt x="1231" y="1604"/>
                  </a:lnTo>
                  <a:lnTo>
                    <a:pt x="1217" y="1599"/>
                  </a:lnTo>
                  <a:lnTo>
                    <a:pt x="1204" y="1591"/>
                  </a:lnTo>
                  <a:lnTo>
                    <a:pt x="1192" y="1583"/>
                  </a:lnTo>
                  <a:lnTo>
                    <a:pt x="1180" y="1573"/>
                  </a:lnTo>
                  <a:lnTo>
                    <a:pt x="1169" y="1564"/>
                  </a:lnTo>
                  <a:lnTo>
                    <a:pt x="1160" y="1553"/>
                  </a:lnTo>
                  <a:lnTo>
                    <a:pt x="1151" y="1541"/>
                  </a:lnTo>
                  <a:lnTo>
                    <a:pt x="1143" y="1528"/>
                  </a:lnTo>
                  <a:lnTo>
                    <a:pt x="1137" y="1515"/>
                  </a:lnTo>
                  <a:lnTo>
                    <a:pt x="1131" y="1501"/>
                  </a:lnTo>
                  <a:lnTo>
                    <a:pt x="1127" y="1487"/>
                  </a:lnTo>
                  <a:lnTo>
                    <a:pt x="1125" y="1473"/>
                  </a:lnTo>
                  <a:lnTo>
                    <a:pt x="1124" y="1459"/>
                  </a:lnTo>
                  <a:lnTo>
                    <a:pt x="1109" y="1459"/>
                  </a:lnTo>
                  <a:lnTo>
                    <a:pt x="1098" y="1458"/>
                  </a:lnTo>
                  <a:lnTo>
                    <a:pt x="1084" y="1456"/>
                  </a:lnTo>
                  <a:lnTo>
                    <a:pt x="1074" y="1453"/>
                  </a:lnTo>
                  <a:lnTo>
                    <a:pt x="1063" y="1450"/>
                  </a:lnTo>
                  <a:lnTo>
                    <a:pt x="1053" y="1446"/>
                  </a:lnTo>
                  <a:lnTo>
                    <a:pt x="1043" y="1441"/>
                  </a:lnTo>
                  <a:lnTo>
                    <a:pt x="1033" y="1437"/>
                  </a:lnTo>
                  <a:lnTo>
                    <a:pt x="1017" y="1426"/>
                  </a:lnTo>
                  <a:lnTo>
                    <a:pt x="1000" y="1414"/>
                  </a:lnTo>
                  <a:lnTo>
                    <a:pt x="986" y="1401"/>
                  </a:lnTo>
                  <a:lnTo>
                    <a:pt x="972" y="1387"/>
                  </a:lnTo>
                  <a:lnTo>
                    <a:pt x="964" y="1387"/>
                  </a:lnTo>
                  <a:lnTo>
                    <a:pt x="958" y="1388"/>
                  </a:lnTo>
                  <a:lnTo>
                    <a:pt x="950" y="1390"/>
                  </a:lnTo>
                  <a:lnTo>
                    <a:pt x="944" y="1392"/>
                  </a:lnTo>
                  <a:lnTo>
                    <a:pt x="931" y="1399"/>
                  </a:lnTo>
                  <a:lnTo>
                    <a:pt x="916" y="1405"/>
                  </a:lnTo>
                  <a:lnTo>
                    <a:pt x="903" y="1413"/>
                  </a:lnTo>
                  <a:lnTo>
                    <a:pt x="890" y="1419"/>
                  </a:lnTo>
                  <a:lnTo>
                    <a:pt x="884" y="1421"/>
                  </a:lnTo>
                  <a:lnTo>
                    <a:pt x="877" y="1423"/>
                  </a:lnTo>
                  <a:lnTo>
                    <a:pt x="871" y="1424"/>
                  </a:lnTo>
                  <a:lnTo>
                    <a:pt x="864" y="1425"/>
                  </a:lnTo>
                  <a:lnTo>
                    <a:pt x="827" y="1387"/>
                  </a:lnTo>
                  <a:lnTo>
                    <a:pt x="816" y="1387"/>
                  </a:lnTo>
                  <a:lnTo>
                    <a:pt x="805" y="1389"/>
                  </a:lnTo>
                  <a:lnTo>
                    <a:pt x="794" y="1391"/>
                  </a:lnTo>
                  <a:lnTo>
                    <a:pt x="785" y="1395"/>
                  </a:lnTo>
                  <a:lnTo>
                    <a:pt x="774" y="1399"/>
                  </a:lnTo>
                  <a:lnTo>
                    <a:pt x="763" y="1403"/>
                  </a:lnTo>
                  <a:lnTo>
                    <a:pt x="752" y="1410"/>
                  </a:lnTo>
                  <a:lnTo>
                    <a:pt x="742" y="1415"/>
                  </a:lnTo>
                  <a:lnTo>
                    <a:pt x="720" y="1429"/>
                  </a:lnTo>
                  <a:lnTo>
                    <a:pt x="699" y="1446"/>
                  </a:lnTo>
                  <a:lnTo>
                    <a:pt x="679" y="1462"/>
                  </a:lnTo>
                  <a:lnTo>
                    <a:pt x="657" y="1480"/>
                  </a:lnTo>
                  <a:lnTo>
                    <a:pt x="636" y="1497"/>
                  </a:lnTo>
                  <a:lnTo>
                    <a:pt x="616" y="1515"/>
                  </a:lnTo>
                  <a:lnTo>
                    <a:pt x="594" y="1530"/>
                  </a:lnTo>
                  <a:lnTo>
                    <a:pt x="573" y="1544"/>
                  </a:lnTo>
                  <a:lnTo>
                    <a:pt x="562" y="1551"/>
                  </a:lnTo>
                  <a:lnTo>
                    <a:pt x="552" y="1556"/>
                  </a:lnTo>
                  <a:lnTo>
                    <a:pt x="541" y="1561"/>
                  </a:lnTo>
                  <a:lnTo>
                    <a:pt x="530" y="1565"/>
                  </a:lnTo>
                  <a:lnTo>
                    <a:pt x="520" y="1569"/>
                  </a:lnTo>
                  <a:lnTo>
                    <a:pt x="510" y="1571"/>
                  </a:lnTo>
                  <a:lnTo>
                    <a:pt x="499" y="1572"/>
                  </a:lnTo>
                  <a:lnTo>
                    <a:pt x="488" y="1573"/>
                  </a:lnTo>
                  <a:lnTo>
                    <a:pt x="488" y="1722"/>
                  </a:lnTo>
                  <a:lnTo>
                    <a:pt x="460" y="1722"/>
                  </a:lnTo>
                  <a:lnTo>
                    <a:pt x="430" y="1724"/>
                  </a:lnTo>
                  <a:lnTo>
                    <a:pt x="401" y="1725"/>
                  </a:lnTo>
                  <a:lnTo>
                    <a:pt x="370" y="1727"/>
                  </a:lnTo>
                  <a:lnTo>
                    <a:pt x="308" y="1734"/>
                  </a:lnTo>
                  <a:lnTo>
                    <a:pt x="245" y="1740"/>
                  </a:lnTo>
                  <a:lnTo>
                    <a:pt x="181" y="1748"/>
                  </a:lnTo>
                  <a:lnTo>
                    <a:pt x="119" y="1753"/>
                  </a:lnTo>
                  <a:lnTo>
                    <a:pt x="89" y="1757"/>
                  </a:lnTo>
                  <a:lnTo>
                    <a:pt x="58" y="1758"/>
                  </a:lnTo>
                  <a:lnTo>
                    <a:pt x="29" y="1759"/>
                  </a:lnTo>
                  <a:lnTo>
                    <a:pt x="0" y="1760"/>
                  </a:lnTo>
                  <a:lnTo>
                    <a:pt x="0" y="1743"/>
                  </a:lnTo>
                  <a:lnTo>
                    <a:pt x="2" y="1721"/>
                  </a:lnTo>
                  <a:lnTo>
                    <a:pt x="3" y="1698"/>
                  </a:lnTo>
                  <a:lnTo>
                    <a:pt x="6" y="1676"/>
                  </a:lnTo>
                  <a:lnTo>
                    <a:pt x="8" y="1665"/>
                  </a:lnTo>
                  <a:lnTo>
                    <a:pt x="10" y="1656"/>
                  </a:lnTo>
                  <a:lnTo>
                    <a:pt x="14" y="1650"/>
                  </a:lnTo>
                  <a:lnTo>
                    <a:pt x="17" y="1643"/>
                  </a:lnTo>
                  <a:lnTo>
                    <a:pt x="19" y="1642"/>
                  </a:lnTo>
                  <a:lnTo>
                    <a:pt x="21" y="1640"/>
                  </a:lnTo>
                  <a:lnTo>
                    <a:pt x="23" y="1639"/>
                  </a:lnTo>
                  <a:lnTo>
                    <a:pt x="27" y="1639"/>
                  </a:lnTo>
                  <a:lnTo>
                    <a:pt x="29" y="1640"/>
                  </a:lnTo>
                  <a:lnTo>
                    <a:pt x="32" y="1641"/>
                  </a:lnTo>
                  <a:lnTo>
                    <a:pt x="35" y="1643"/>
                  </a:lnTo>
                  <a:lnTo>
                    <a:pt x="39" y="1645"/>
                  </a:lnTo>
                  <a:lnTo>
                    <a:pt x="27" y="1621"/>
                  </a:lnTo>
                  <a:lnTo>
                    <a:pt x="18" y="1603"/>
                  </a:lnTo>
                  <a:lnTo>
                    <a:pt x="15" y="1594"/>
                  </a:lnTo>
                  <a:lnTo>
                    <a:pt x="12" y="1587"/>
                  </a:lnTo>
                  <a:lnTo>
                    <a:pt x="11" y="1580"/>
                  </a:lnTo>
                  <a:lnTo>
                    <a:pt x="10" y="1572"/>
                  </a:lnTo>
                  <a:lnTo>
                    <a:pt x="11" y="1566"/>
                  </a:lnTo>
                  <a:lnTo>
                    <a:pt x="12" y="1558"/>
                  </a:lnTo>
                  <a:lnTo>
                    <a:pt x="15" y="1551"/>
                  </a:lnTo>
                  <a:lnTo>
                    <a:pt x="18" y="1542"/>
                  </a:lnTo>
                  <a:lnTo>
                    <a:pt x="27" y="1522"/>
                  </a:lnTo>
                  <a:lnTo>
                    <a:pt x="39" y="1497"/>
                  </a:lnTo>
                  <a:lnTo>
                    <a:pt x="39" y="1491"/>
                  </a:lnTo>
                  <a:lnTo>
                    <a:pt x="38" y="1483"/>
                  </a:lnTo>
                  <a:lnTo>
                    <a:pt x="35" y="1476"/>
                  </a:lnTo>
                  <a:lnTo>
                    <a:pt x="33" y="1469"/>
                  </a:lnTo>
                  <a:lnTo>
                    <a:pt x="27" y="1456"/>
                  </a:lnTo>
                  <a:lnTo>
                    <a:pt x="20" y="1441"/>
                  </a:lnTo>
                  <a:lnTo>
                    <a:pt x="12" y="1428"/>
                  </a:lnTo>
                  <a:lnTo>
                    <a:pt x="7" y="1414"/>
                  </a:lnTo>
                  <a:lnTo>
                    <a:pt x="5" y="1408"/>
                  </a:lnTo>
                  <a:lnTo>
                    <a:pt x="3" y="1401"/>
                  </a:lnTo>
                  <a:lnTo>
                    <a:pt x="2" y="1393"/>
                  </a:lnTo>
                  <a:lnTo>
                    <a:pt x="0" y="1387"/>
                  </a:lnTo>
                  <a:lnTo>
                    <a:pt x="23" y="1387"/>
                  </a:lnTo>
                  <a:lnTo>
                    <a:pt x="46" y="1389"/>
                  </a:lnTo>
                  <a:lnTo>
                    <a:pt x="71" y="1393"/>
                  </a:lnTo>
                  <a:lnTo>
                    <a:pt x="98" y="1398"/>
                  </a:lnTo>
                  <a:lnTo>
                    <a:pt x="152" y="1408"/>
                  </a:lnTo>
                  <a:lnTo>
                    <a:pt x="208" y="1419"/>
                  </a:lnTo>
                  <a:lnTo>
                    <a:pt x="236" y="1424"/>
                  </a:lnTo>
                  <a:lnTo>
                    <a:pt x="263" y="1427"/>
                  </a:lnTo>
                  <a:lnTo>
                    <a:pt x="291" y="1432"/>
                  </a:lnTo>
                  <a:lnTo>
                    <a:pt x="317" y="1433"/>
                  </a:lnTo>
                  <a:lnTo>
                    <a:pt x="343" y="1434"/>
                  </a:lnTo>
                  <a:lnTo>
                    <a:pt x="367" y="1433"/>
                  </a:lnTo>
                  <a:lnTo>
                    <a:pt x="379" y="1432"/>
                  </a:lnTo>
                  <a:lnTo>
                    <a:pt x="391" y="1429"/>
                  </a:lnTo>
                  <a:lnTo>
                    <a:pt x="402" y="1427"/>
                  </a:lnTo>
                  <a:lnTo>
                    <a:pt x="412" y="1425"/>
                  </a:lnTo>
                  <a:lnTo>
                    <a:pt x="406" y="1411"/>
                  </a:lnTo>
                  <a:lnTo>
                    <a:pt x="402" y="1398"/>
                  </a:lnTo>
                  <a:lnTo>
                    <a:pt x="400" y="1385"/>
                  </a:lnTo>
                  <a:lnTo>
                    <a:pt x="397" y="1373"/>
                  </a:lnTo>
                  <a:lnTo>
                    <a:pt x="396" y="1361"/>
                  </a:lnTo>
                  <a:lnTo>
                    <a:pt x="397" y="1350"/>
                  </a:lnTo>
                  <a:lnTo>
                    <a:pt x="397" y="1338"/>
                  </a:lnTo>
                  <a:lnTo>
                    <a:pt x="400" y="1325"/>
                  </a:lnTo>
                  <a:lnTo>
                    <a:pt x="403" y="1300"/>
                  </a:lnTo>
                  <a:lnTo>
                    <a:pt x="407" y="1271"/>
                  </a:lnTo>
                  <a:lnTo>
                    <a:pt x="409" y="1255"/>
                  </a:lnTo>
                  <a:lnTo>
                    <a:pt x="410" y="1239"/>
                  </a:lnTo>
                  <a:lnTo>
                    <a:pt x="412" y="1220"/>
                  </a:lnTo>
                  <a:lnTo>
                    <a:pt x="412" y="1200"/>
                  </a:lnTo>
                  <a:lnTo>
                    <a:pt x="405" y="1199"/>
                  </a:lnTo>
                  <a:lnTo>
                    <a:pt x="398" y="1198"/>
                  </a:lnTo>
                  <a:lnTo>
                    <a:pt x="392" y="1196"/>
                  </a:lnTo>
                  <a:lnTo>
                    <a:pt x="385" y="1194"/>
                  </a:lnTo>
                  <a:lnTo>
                    <a:pt x="372" y="1188"/>
                  </a:lnTo>
                  <a:lnTo>
                    <a:pt x="358" y="1181"/>
                  </a:lnTo>
                  <a:lnTo>
                    <a:pt x="344" y="1174"/>
                  </a:lnTo>
                  <a:lnTo>
                    <a:pt x="330" y="1168"/>
                  </a:lnTo>
                  <a:lnTo>
                    <a:pt x="323" y="1165"/>
                  </a:lnTo>
                  <a:lnTo>
                    <a:pt x="316" y="1163"/>
                  </a:lnTo>
                  <a:lnTo>
                    <a:pt x="309" y="1162"/>
                  </a:lnTo>
                  <a:lnTo>
                    <a:pt x="301" y="1162"/>
                  </a:lnTo>
                  <a:lnTo>
                    <a:pt x="316" y="1161"/>
                  </a:lnTo>
                  <a:lnTo>
                    <a:pt x="332" y="1160"/>
                  </a:lnTo>
                  <a:lnTo>
                    <a:pt x="347" y="1159"/>
                  </a:lnTo>
                  <a:lnTo>
                    <a:pt x="364" y="1156"/>
                  </a:lnTo>
                  <a:lnTo>
                    <a:pt x="397" y="1150"/>
                  </a:lnTo>
                  <a:lnTo>
                    <a:pt x="432" y="1143"/>
                  </a:lnTo>
                  <a:lnTo>
                    <a:pt x="467" y="1136"/>
                  </a:lnTo>
                  <a:lnTo>
                    <a:pt x="502" y="1129"/>
                  </a:lnTo>
                  <a:lnTo>
                    <a:pt x="518" y="1127"/>
                  </a:lnTo>
                  <a:lnTo>
                    <a:pt x="534" y="1125"/>
                  </a:lnTo>
                  <a:lnTo>
                    <a:pt x="549" y="1124"/>
                  </a:lnTo>
                  <a:lnTo>
                    <a:pt x="564" y="1124"/>
                  </a:lnTo>
                  <a:lnTo>
                    <a:pt x="751" y="937"/>
                  </a:lnTo>
                  <a:lnTo>
                    <a:pt x="767" y="937"/>
                  </a:lnTo>
                  <a:lnTo>
                    <a:pt x="786" y="936"/>
                  </a:lnTo>
                  <a:lnTo>
                    <a:pt x="807" y="935"/>
                  </a:lnTo>
                  <a:lnTo>
                    <a:pt x="830" y="932"/>
                  </a:lnTo>
                  <a:lnTo>
                    <a:pt x="855" y="928"/>
                  </a:lnTo>
                  <a:lnTo>
                    <a:pt x="882" y="921"/>
                  </a:lnTo>
                  <a:lnTo>
                    <a:pt x="895" y="917"/>
                  </a:lnTo>
                  <a:lnTo>
                    <a:pt x="908" y="911"/>
                  </a:lnTo>
                  <a:lnTo>
                    <a:pt x="921" y="906"/>
                  </a:lnTo>
                  <a:lnTo>
                    <a:pt x="934" y="899"/>
                  </a:lnTo>
                  <a:lnTo>
                    <a:pt x="922" y="885"/>
                  </a:lnTo>
                  <a:lnTo>
                    <a:pt x="911" y="872"/>
                  </a:lnTo>
                  <a:lnTo>
                    <a:pt x="902" y="860"/>
                  </a:lnTo>
                  <a:lnTo>
                    <a:pt x="896" y="849"/>
                  </a:lnTo>
                  <a:lnTo>
                    <a:pt x="890" y="838"/>
                  </a:lnTo>
                  <a:lnTo>
                    <a:pt x="887" y="828"/>
                  </a:lnTo>
                  <a:lnTo>
                    <a:pt x="886" y="819"/>
                  </a:lnTo>
                  <a:lnTo>
                    <a:pt x="887" y="810"/>
                  </a:lnTo>
                  <a:lnTo>
                    <a:pt x="889" y="801"/>
                  </a:lnTo>
                  <a:lnTo>
                    <a:pt x="895" y="792"/>
                  </a:lnTo>
                  <a:lnTo>
                    <a:pt x="901" y="785"/>
                  </a:lnTo>
                  <a:lnTo>
                    <a:pt x="911" y="778"/>
                  </a:lnTo>
                  <a:lnTo>
                    <a:pt x="923" y="771"/>
                  </a:lnTo>
                  <a:lnTo>
                    <a:pt x="936" y="764"/>
                  </a:lnTo>
                  <a:lnTo>
                    <a:pt x="952" y="757"/>
                  </a:lnTo>
                  <a:lnTo>
                    <a:pt x="972" y="751"/>
                  </a:lnTo>
                  <a:lnTo>
                    <a:pt x="972" y="764"/>
                  </a:lnTo>
                  <a:lnTo>
                    <a:pt x="973" y="776"/>
                  </a:lnTo>
                  <a:lnTo>
                    <a:pt x="975" y="788"/>
                  </a:lnTo>
                  <a:lnTo>
                    <a:pt x="979" y="799"/>
                  </a:lnTo>
                  <a:lnTo>
                    <a:pt x="982" y="810"/>
                  </a:lnTo>
                  <a:lnTo>
                    <a:pt x="986" y="820"/>
                  </a:lnTo>
                  <a:lnTo>
                    <a:pt x="991" y="829"/>
                  </a:lnTo>
                  <a:lnTo>
                    <a:pt x="995" y="838"/>
                  </a:lnTo>
                  <a:lnTo>
                    <a:pt x="1007" y="855"/>
                  </a:lnTo>
                  <a:lnTo>
                    <a:pt x="1020" y="870"/>
                  </a:lnTo>
                  <a:lnTo>
                    <a:pt x="1033" y="885"/>
                  </a:lnTo>
                  <a:lnTo>
                    <a:pt x="1047" y="899"/>
                  </a:lnTo>
                  <a:lnTo>
                    <a:pt x="1071" y="888"/>
                  </a:lnTo>
                  <a:lnTo>
                    <a:pt x="1087" y="883"/>
                  </a:lnTo>
                  <a:lnTo>
                    <a:pt x="1098" y="881"/>
                  </a:lnTo>
                  <a:lnTo>
                    <a:pt x="1105" y="881"/>
                  </a:lnTo>
                  <a:lnTo>
                    <a:pt x="1113" y="880"/>
                  </a:lnTo>
                  <a:lnTo>
                    <a:pt x="1123" y="877"/>
                  </a:lnTo>
                  <a:lnTo>
                    <a:pt x="1138" y="872"/>
                  </a:lnTo>
                  <a:lnTo>
                    <a:pt x="1162" y="861"/>
                  </a:lnTo>
                  <a:lnTo>
                    <a:pt x="1174" y="873"/>
                  </a:lnTo>
                  <a:lnTo>
                    <a:pt x="1203" y="899"/>
                  </a:lnTo>
                  <a:lnTo>
                    <a:pt x="1221" y="913"/>
                  </a:lnTo>
                  <a:lnTo>
                    <a:pt x="1239" y="925"/>
                  </a:lnTo>
                  <a:lnTo>
                    <a:pt x="1248" y="930"/>
                  </a:lnTo>
                  <a:lnTo>
                    <a:pt x="1257" y="934"/>
                  </a:lnTo>
                  <a:lnTo>
                    <a:pt x="1264" y="936"/>
                  </a:lnTo>
                  <a:lnTo>
                    <a:pt x="1272" y="937"/>
                  </a:lnTo>
                  <a:lnTo>
                    <a:pt x="1294" y="929"/>
                  </a:lnTo>
                  <a:lnTo>
                    <a:pt x="1316" y="918"/>
                  </a:lnTo>
                  <a:lnTo>
                    <a:pt x="1339" y="906"/>
                  </a:lnTo>
                  <a:lnTo>
                    <a:pt x="1361" y="892"/>
                  </a:lnTo>
                  <a:lnTo>
                    <a:pt x="1410" y="860"/>
                  </a:lnTo>
                  <a:lnTo>
                    <a:pt x="1460" y="825"/>
                  </a:lnTo>
                  <a:lnTo>
                    <a:pt x="1509" y="790"/>
                  </a:lnTo>
                  <a:lnTo>
                    <a:pt x="1558" y="759"/>
                  </a:lnTo>
                  <a:lnTo>
                    <a:pt x="1582" y="744"/>
                  </a:lnTo>
                  <a:lnTo>
                    <a:pt x="1605" y="731"/>
                  </a:lnTo>
                  <a:lnTo>
                    <a:pt x="1627" y="721"/>
                  </a:lnTo>
                  <a:lnTo>
                    <a:pt x="1649" y="713"/>
                  </a:lnTo>
                  <a:lnTo>
                    <a:pt x="1646" y="705"/>
                  </a:lnTo>
                  <a:lnTo>
                    <a:pt x="1644" y="699"/>
                  </a:lnTo>
                  <a:lnTo>
                    <a:pt x="1642" y="692"/>
                  </a:lnTo>
                  <a:lnTo>
                    <a:pt x="1642" y="685"/>
                  </a:lnTo>
                  <a:lnTo>
                    <a:pt x="1642" y="680"/>
                  </a:lnTo>
                  <a:lnTo>
                    <a:pt x="1642" y="673"/>
                  </a:lnTo>
                  <a:lnTo>
                    <a:pt x="1644" y="668"/>
                  </a:lnTo>
                  <a:lnTo>
                    <a:pt x="1645" y="663"/>
                  </a:lnTo>
                  <a:lnTo>
                    <a:pt x="1651" y="652"/>
                  </a:lnTo>
                  <a:lnTo>
                    <a:pt x="1659" y="642"/>
                  </a:lnTo>
                  <a:lnTo>
                    <a:pt x="1669" y="632"/>
                  </a:lnTo>
                  <a:lnTo>
                    <a:pt x="1681" y="623"/>
                  </a:lnTo>
                  <a:lnTo>
                    <a:pt x="1693" y="615"/>
                  </a:lnTo>
                  <a:lnTo>
                    <a:pt x="1707" y="606"/>
                  </a:lnTo>
                  <a:lnTo>
                    <a:pt x="1721" y="598"/>
                  </a:lnTo>
                  <a:lnTo>
                    <a:pt x="1737" y="592"/>
                  </a:lnTo>
                  <a:lnTo>
                    <a:pt x="1768" y="577"/>
                  </a:lnTo>
                  <a:lnTo>
                    <a:pt x="1798" y="564"/>
                  </a:lnTo>
                  <a:lnTo>
                    <a:pt x="1753" y="564"/>
                  </a:lnTo>
                  <a:lnTo>
                    <a:pt x="1707" y="563"/>
                  </a:lnTo>
                  <a:lnTo>
                    <a:pt x="1660" y="562"/>
                  </a:lnTo>
                  <a:lnTo>
                    <a:pt x="1614" y="559"/>
                  </a:lnTo>
                  <a:lnTo>
                    <a:pt x="1591" y="557"/>
                  </a:lnTo>
                  <a:lnTo>
                    <a:pt x="1570" y="553"/>
                  </a:lnTo>
                  <a:lnTo>
                    <a:pt x="1548" y="550"/>
                  </a:lnTo>
                  <a:lnTo>
                    <a:pt x="1528" y="547"/>
                  </a:lnTo>
                  <a:lnTo>
                    <a:pt x="1509" y="541"/>
                  </a:lnTo>
                  <a:lnTo>
                    <a:pt x="1491" y="536"/>
                  </a:lnTo>
                  <a:lnTo>
                    <a:pt x="1474" y="529"/>
                  </a:lnTo>
                  <a:lnTo>
                    <a:pt x="1458" y="523"/>
                  </a:lnTo>
                  <a:lnTo>
                    <a:pt x="1611" y="373"/>
                  </a:lnTo>
                  <a:lnTo>
                    <a:pt x="1603" y="373"/>
                  </a:lnTo>
                  <a:lnTo>
                    <a:pt x="1597" y="372"/>
                  </a:lnTo>
                  <a:lnTo>
                    <a:pt x="1589" y="370"/>
                  </a:lnTo>
                  <a:lnTo>
                    <a:pt x="1583" y="368"/>
                  </a:lnTo>
                  <a:lnTo>
                    <a:pt x="1569" y="361"/>
                  </a:lnTo>
                  <a:lnTo>
                    <a:pt x="1554" y="355"/>
                  </a:lnTo>
                  <a:lnTo>
                    <a:pt x="1540" y="348"/>
                  </a:lnTo>
                  <a:lnTo>
                    <a:pt x="1525" y="342"/>
                  </a:lnTo>
                  <a:lnTo>
                    <a:pt x="1518" y="340"/>
                  </a:lnTo>
                  <a:lnTo>
                    <a:pt x="1511" y="337"/>
                  </a:lnTo>
                  <a:lnTo>
                    <a:pt x="1504" y="336"/>
                  </a:lnTo>
                  <a:lnTo>
                    <a:pt x="1497" y="336"/>
                  </a:lnTo>
                  <a:lnTo>
                    <a:pt x="1272" y="564"/>
                  </a:lnTo>
                  <a:lnTo>
                    <a:pt x="1272" y="579"/>
                  </a:lnTo>
                  <a:lnTo>
                    <a:pt x="1272" y="596"/>
                  </a:lnTo>
                  <a:lnTo>
                    <a:pt x="1271" y="617"/>
                  </a:lnTo>
                  <a:lnTo>
                    <a:pt x="1268" y="637"/>
                  </a:lnTo>
                  <a:lnTo>
                    <a:pt x="1265" y="647"/>
                  </a:lnTo>
                  <a:lnTo>
                    <a:pt x="1263" y="658"/>
                  </a:lnTo>
                  <a:lnTo>
                    <a:pt x="1260" y="668"/>
                  </a:lnTo>
                  <a:lnTo>
                    <a:pt x="1257" y="678"/>
                  </a:lnTo>
                  <a:lnTo>
                    <a:pt x="1252" y="688"/>
                  </a:lnTo>
                  <a:lnTo>
                    <a:pt x="1247" y="696"/>
                  </a:lnTo>
                  <a:lnTo>
                    <a:pt x="1241" y="705"/>
                  </a:lnTo>
                  <a:lnTo>
                    <a:pt x="1235" y="713"/>
                  </a:lnTo>
                  <a:lnTo>
                    <a:pt x="1237" y="709"/>
                  </a:lnTo>
                  <a:lnTo>
                    <a:pt x="1240" y="708"/>
                  </a:lnTo>
                  <a:lnTo>
                    <a:pt x="1243" y="707"/>
                  </a:lnTo>
                  <a:lnTo>
                    <a:pt x="1244" y="708"/>
                  </a:lnTo>
                  <a:lnTo>
                    <a:pt x="1245" y="713"/>
                  </a:lnTo>
                  <a:lnTo>
                    <a:pt x="1243" y="719"/>
                  </a:lnTo>
                  <a:lnTo>
                    <a:pt x="1239" y="730"/>
                  </a:lnTo>
                  <a:lnTo>
                    <a:pt x="1233" y="743"/>
                  </a:lnTo>
                  <a:lnTo>
                    <a:pt x="1225" y="757"/>
                  </a:lnTo>
                  <a:lnTo>
                    <a:pt x="1215" y="773"/>
                  </a:lnTo>
                  <a:lnTo>
                    <a:pt x="1204" y="788"/>
                  </a:lnTo>
                  <a:lnTo>
                    <a:pt x="1191" y="804"/>
                  </a:lnTo>
                  <a:lnTo>
                    <a:pt x="1177" y="820"/>
                  </a:lnTo>
                  <a:lnTo>
                    <a:pt x="1161" y="833"/>
                  </a:lnTo>
                  <a:lnTo>
                    <a:pt x="1152" y="839"/>
                  </a:lnTo>
                  <a:lnTo>
                    <a:pt x="1143" y="845"/>
                  </a:lnTo>
                  <a:lnTo>
                    <a:pt x="1135" y="849"/>
                  </a:lnTo>
                  <a:lnTo>
                    <a:pt x="1126" y="853"/>
                  </a:lnTo>
                  <a:lnTo>
                    <a:pt x="1116" y="857"/>
                  </a:lnTo>
                  <a:lnTo>
                    <a:pt x="1106" y="859"/>
                  </a:lnTo>
                  <a:lnTo>
                    <a:pt x="1096" y="861"/>
                  </a:lnTo>
                  <a:lnTo>
                    <a:pt x="1086" y="861"/>
                  </a:lnTo>
                  <a:lnTo>
                    <a:pt x="1092" y="841"/>
                  </a:lnTo>
                  <a:lnTo>
                    <a:pt x="1096" y="825"/>
                  </a:lnTo>
                  <a:lnTo>
                    <a:pt x="1100" y="810"/>
                  </a:lnTo>
                  <a:lnTo>
                    <a:pt x="1101" y="796"/>
                  </a:lnTo>
                  <a:lnTo>
                    <a:pt x="1101" y="785"/>
                  </a:lnTo>
                  <a:lnTo>
                    <a:pt x="1099" y="774"/>
                  </a:lnTo>
                  <a:lnTo>
                    <a:pt x="1095" y="764"/>
                  </a:lnTo>
                  <a:lnTo>
                    <a:pt x="1091" y="755"/>
                  </a:lnTo>
                  <a:lnTo>
                    <a:pt x="1084" y="747"/>
                  </a:lnTo>
                  <a:lnTo>
                    <a:pt x="1077" y="738"/>
                  </a:lnTo>
                  <a:lnTo>
                    <a:pt x="1069" y="729"/>
                  </a:lnTo>
                  <a:lnTo>
                    <a:pt x="1059" y="720"/>
                  </a:lnTo>
                  <a:lnTo>
                    <a:pt x="1036" y="700"/>
                  </a:lnTo>
                  <a:lnTo>
                    <a:pt x="1010" y="675"/>
                  </a:lnTo>
                  <a:lnTo>
                    <a:pt x="1010" y="661"/>
                  </a:lnTo>
                  <a:lnTo>
                    <a:pt x="1011" y="649"/>
                  </a:lnTo>
                  <a:lnTo>
                    <a:pt x="1014" y="639"/>
                  </a:lnTo>
                  <a:lnTo>
                    <a:pt x="1015" y="630"/>
                  </a:lnTo>
                  <a:lnTo>
                    <a:pt x="1020" y="613"/>
                  </a:lnTo>
                  <a:lnTo>
                    <a:pt x="1024" y="598"/>
                  </a:lnTo>
                  <a:lnTo>
                    <a:pt x="1026" y="592"/>
                  </a:lnTo>
                  <a:lnTo>
                    <a:pt x="1027" y="584"/>
                  </a:lnTo>
                  <a:lnTo>
                    <a:pt x="1027" y="576"/>
                  </a:lnTo>
                  <a:lnTo>
                    <a:pt x="1026" y="568"/>
                  </a:lnTo>
                  <a:lnTo>
                    <a:pt x="1024" y="558"/>
                  </a:lnTo>
                  <a:lnTo>
                    <a:pt x="1021" y="548"/>
                  </a:lnTo>
                  <a:lnTo>
                    <a:pt x="1016" y="536"/>
                  </a:lnTo>
                  <a:lnTo>
                    <a:pt x="1010" y="523"/>
                  </a:lnTo>
                  <a:lnTo>
                    <a:pt x="995" y="551"/>
                  </a:lnTo>
                  <a:lnTo>
                    <a:pt x="980" y="579"/>
                  </a:lnTo>
                  <a:lnTo>
                    <a:pt x="972" y="592"/>
                  </a:lnTo>
                  <a:lnTo>
                    <a:pt x="963" y="604"/>
                  </a:lnTo>
                  <a:lnTo>
                    <a:pt x="955" y="616"/>
                  </a:lnTo>
                  <a:lnTo>
                    <a:pt x="944" y="627"/>
                  </a:lnTo>
                  <a:lnTo>
                    <a:pt x="933" y="637"/>
                  </a:lnTo>
                  <a:lnTo>
                    <a:pt x="922" y="646"/>
                  </a:lnTo>
                  <a:lnTo>
                    <a:pt x="909" y="655"/>
                  </a:lnTo>
                  <a:lnTo>
                    <a:pt x="895" y="661"/>
                  </a:lnTo>
                  <a:lnTo>
                    <a:pt x="880" y="667"/>
                  </a:lnTo>
                  <a:lnTo>
                    <a:pt x="864" y="671"/>
                  </a:lnTo>
                  <a:lnTo>
                    <a:pt x="846" y="673"/>
                  </a:lnTo>
                  <a:lnTo>
                    <a:pt x="827" y="675"/>
                  </a:lnTo>
                  <a:lnTo>
                    <a:pt x="826" y="667"/>
                  </a:lnTo>
                  <a:lnTo>
                    <a:pt x="824" y="659"/>
                  </a:lnTo>
                  <a:lnTo>
                    <a:pt x="819" y="651"/>
                  </a:lnTo>
                  <a:lnTo>
                    <a:pt x="815" y="641"/>
                  </a:lnTo>
                  <a:lnTo>
                    <a:pt x="803" y="621"/>
                  </a:lnTo>
                  <a:lnTo>
                    <a:pt x="789" y="600"/>
                  </a:lnTo>
                  <a:lnTo>
                    <a:pt x="775" y="579"/>
                  </a:lnTo>
                  <a:lnTo>
                    <a:pt x="763" y="559"/>
                  </a:lnTo>
                  <a:lnTo>
                    <a:pt x="757" y="549"/>
                  </a:lnTo>
                  <a:lnTo>
                    <a:pt x="754" y="539"/>
                  </a:lnTo>
                  <a:lnTo>
                    <a:pt x="752" y="531"/>
                  </a:lnTo>
                  <a:lnTo>
                    <a:pt x="751" y="523"/>
                  </a:lnTo>
                  <a:lnTo>
                    <a:pt x="765" y="503"/>
                  </a:lnTo>
                  <a:lnTo>
                    <a:pt x="779" y="488"/>
                  </a:lnTo>
                  <a:lnTo>
                    <a:pt x="793" y="475"/>
                  </a:lnTo>
                  <a:lnTo>
                    <a:pt x="807" y="464"/>
                  </a:lnTo>
                  <a:lnTo>
                    <a:pt x="821" y="455"/>
                  </a:lnTo>
                  <a:lnTo>
                    <a:pt x="835" y="449"/>
                  </a:lnTo>
                  <a:lnTo>
                    <a:pt x="849" y="444"/>
                  </a:lnTo>
                  <a:lnTo>
                    <a:pt x="863" y="440"/>
                  </a:lnTo>
                  <a:lnTo>
                    <a:pt x="890" y="435"/>
                  </a:lnTo>
                  <a:lnTo>
                    <a:pt x="918" y="430"/>
                  </a:lnTo>
                  <a:lnTo>
                    <a:pt x="931" y="427"/>
                  </a:lnTo>
                  <a:lnTo>
                    <a:pt x="945" y="423"/>
                  </a:lnTo>
                  <a:lnTo>
                    <a:pt x="958" y="418"/>
                  </a:lnTo>
                  <a:lnTo>
                    <a:pt x="972" y="412"/>
                  </a:lnTo>
                  <a:lnTo>
                    <a:pt x="1010" y="373"/>
                  </a:lnTo>
                  <a:lnTo>
                    <a:pt x="1024" y="347"/>
                  </a:lnTo>
                  <a:lnTo>
                    <a:pt x="1042" y="321"/>
                  </a:lnTo>
                  <a:lnTo>
                    <a:pt x="1059" y="297"/>
                  </a:lnTo>
                  <a:lnTo>
                    <a:pt x="1079" y="274"/>
                  </a:lnTo>
                  <a:lnTo>
                    <a:pt x="1099" y="252"/>
                  </a:lnTo>
                  <a:lnTo>
                    <a:pt x="1120" y="232"/>
                  </a:lnTo>
                  <a:lnTo>
                    <a:pt x="1142" y="212"/>
                  </a:lnTo>
                  <a:lnTo>
                    <a:pt x="1165" y="192"/>
                  </a:lnTo>
                  <a:lnTo>
                    <a:pt x="1211" y="154"/>
                  </a:lnTo>
                  <a:lnTo>
                    <a:pt x="1258" y="117"/>
                  </a:lnTo>
                  <a:lnTo>
                    <a:pt x="1282" y="97"/>
                  </a:lnTo>
                  <a:lnTo>
                    <a:pt x="1305" y="79"/>
                  </a:lnTo>
                  <a:lnTo>
                    <a:pt x="1327" y="59"/>
                  </a:lnTo>
                  <a:lnTo>
                    <a:pt x="1348" y="39"/>
                  </a:lnTo>
                  <a:lnTo>
                    <a:pt x="1721" y="39"/>
                  </a:lnTo>
                  <a:lnTo>
                    <a:pt x="1798" y="115"/>
                  </a:lnTo>
                  <a:lnTo>
                    <a:pt x="1946" y="115"/>
                  </a:lnTo>
                  <a:lnTo>
                    <a:pt x="1960" y="128"/>
                  </a:lnTo>
                  <a:lnTo>
                    <a:pt x="1974" y="140"/>
                  </a:lnTo>
                  <a:lnTo>
                    <a:pt x="1988" y="152"/>
                  </a:lnTo>
                  <a:lnTo>
                    <a:pt x="2003" y="162"/>
                  </a:lnTo>
                  <a:lnTo>
                    <a:pt x="2017" y="172"/>
                  </a:lnTo>
                  <a:lnTo>
                    <a:pt x="2031" y="179"/>
                  </a:lnTo>
                  <a:lnTo>
                    <a:pt x="2045" y="187"/>
                  </a:lnTo>
                  <a:lnTo>
                    <a:pt x="2059" y="192"/>
                  </a:lnTo>
                  <a:lnTo>
                    <a:pt x="2073" y="197"/>
                  </a:lnTo>
                  <a:lnTo>
                    <a:pt x="2088" y="200"/>
                  </a:lnTo>
                  <a:lnTo>
                    <a:pt x="2102" y="202"/>
                  </a:lnTo>
                  <a:lnTo>
                    <a:pt x="2116" y="202"/>
                  </a:lnTo>
                  <a:lnTo>
                    <a:pt x="2129" y="201"/>
                  </a:lnTo>
                  <a:lnTo>
                    <a:pt x="2143" y="198"/>
                  </a:lnTo>
                  <a:lnTo>
                    <a:pt x="2157" y="193"/>
                  </a:lnTo>
                  <a:lnTo>
                    <a:pt x="2171" y="187"/>
                  </a:lnTo>
                  <a:lnTo>
                    <a:pt x="2247" y="263"/>
                  </a:lnTo>
                  <a:lnTo>
                    <a:pt x="2171" y="336"/>
                  </a:lnTo>
                  <a:lnTo>
                    <a:pt x="2022" y="336"/>
                  </a:lnTo>
                  <a:lnTo>
                    <a:pt x="1946" y="263"/>
                  </a:lnTo>
                  <a:lnTo>
                    <a:pt x="1908" y="301"/>
                  </a:lnTo>
                  <a:lnTo>
                    <a:pt x="2060" y="450"/>
                  </a:lnTo>
                  <a:lnTo>
                    <a:pt x="2136" y="450"/>
                  </a:lnTo>
                  <a:lnTo>
                    <a:pt x="2144" y="449"/>
                  </a:lnTo>
                  <a:lnTo>
                    <a:pt x="2154" y="443"/>
                  </a:lnTo>
                  <a:lnTo>
                    <a:pt x="2166" y="437"/>
                  </a:lnTo>
                  <a:lnTo>
                    <a:pt x="2180" y="427"/>
                  </a:lnTo>
                  <a:lnTo>
                    <a:pt x="2210" y="403"/>
                  </a:lnTo>
                  <a:lnTo>
                    <a:pt x="2243" y="376"/>
                  </a:lnTo>
                  <a:lnTo>
                    <a:pt x="2273" y="348"/>
                  </a:lnTo>
                  <a:lnTo>
                    <a:pt x="2298" y="324"/>
                  </a:lnTo>
                  <a:lnTo>
                    <a:pt x="2316" y="308"/>
                  </a:lnTo>
                  <a:lnTo>
                    <a:pt x="2323" y="301"/>
                  </a:lnTo>
                  <a:lnTo>
                    <a:pt x="2398" y="301"/>
                  </a:lnTo>
                  <a:lnTo>
                    <a:pt x="2510" y="187"/>
                  </a:lnTo>
                  <a:lnTo>
                    <a:pt x="2585" y="263"/>
                  </a:lnTo>
                  <a:lnTo>
                    <a:pt x="2696" y="149"/>
                  </a:lnTo>
                  <a:lnTo>
                    <a:pt x="2771" y="225"/>
                  </a:lnTo>
                  <a:lnTo>
                    <a:pt x="2786" y="219"/>
                  </a:lnTo>
                  <a:lnTo>
                    <a:pt x="2800" y="213"/>
                  </a:lnTo>
                  <a:lnTo>
                    <a:pt x="2813" y="208"/>
                  </a:lnTo>
                  <a:lnTo>
                    <a:pt x="2827" y="202"/>
                  </a:lnTo>
                  <a:lnTo>
                    <a:pt x="2854" y="195"/>
                  </a:lnTo>
                  <a:lnTo>
                    <a:pt x="2883" y="187"/>
                  </a:lnTo>
                  <a:lnTo>
                    <a:pt x="2911" y="180"/>
                  </a:lnTo>
                  <a:lnTo>
                    <a:pt x="2939" y="172"/>
                  </a:lnTo>
                  <a:lnTo>
                    <a:pt x="2954" y="167"/>
                  </a:lnTo>
                  <a:lnTo>
                    <a:pt x="2968" y="162"/>
                  </a:lnTo>
                  <a:lnTo>
                    <a:pt x="2982" y="156"/>
                  </a:lnTo>
                  <a:lnTo>
                    <a:pt x="2996" y="149"/>
                  </a:lnTo>
                  <a:lnTo>
                    <a:pt x="2886" y="39"/>
                  </a:lnTo>
                  <a:lnTo>
                    <a:pt x="2927" y="53"/>
                  </a:lnTo>
                  <a:lnTo>
                    <a:pt x="2970" y="67"/>
                  </a:lnTo>
                  <a:lnTo>
                    <a:pt x="3012" y="79"/>
                  </a:lnTo>
                  <a:lnTo>
                    <a:pt x="3057" y="91"/>
                  </a:lnTo>
                  <a:lnTo>
                    <a:pt x="3080" y="96"/>
                  </a:lnTo>
                  <a:lnTo>
                    <a:pt x="3103" y="101"/>
                  </a:lnTo>
                  <a:lnTo>
                    <a:pt x="3127" y="105"/>
                  </a:lnTo>
                  <a:lnTo>
                    <a:pt x="3152" y="108"/>
                  </a:lnTo>
                  <a:lnTo>
                    <a:pt x="3177" y="111"/>
                  </a:lnTo>
                  <a:lnTo>
                    <a:pt x="3204" y="113"/>
                  </a:lnTo>
                  <a:lnTo>
                    <a:pt x="3231" y="114"/>
                  </a:lnTo>
                  <a:lnTo>
                    <a:pt x="3259" y="115"/>
                  </a:lnTo>
                  <a:lnTo>
                    <a:pt x="3260" y="107"/>
                  </a:lnTo>
                  <a:lnTo>
                    <a:pt x="3261" y="101"/>
                  </a:lnTo>
                  <a:lnTo>
                    <a:pt x="3262" y="93"/>
                  </a:lnTo>
                  <a:lnTo>
                    <a:pt x="3265" y="87"/>
                  </a:lnTo>
                  <a:lnTo>
                    <a:pt x="3271" y="72"/>
                  </a:lnTo>
                  <a:lnTo>
                    <a:pt x="3279" y="58"/>
                  </a:lnTo>
                  <a:lnTo>
                    <a:pt x="3285" y="43"/>
                  </a:lnTo>
                  <a:lnTo>
                    <a:pt x="3292" y="29"/>
                  </a:lnTo>
                  <a:lnTo>
                    <a:pt x="3294" y="22"/>
                  </a:lnTo>
                  <a:lnTo>
                    <a:pt x="3295" y="15"/>
                  </a:lnTo>
                  <a:lnTo>
                    <a:pt x="3297" y="8"/>
                  </a:lnTo>
                  <a:lnTo>
                    <a:pt x="3297" y="0"/>
                  </a:lnTo>
                  <a:lnTo>
                    <a:pt x="3484" y="187"/>
                  </a:lnTo>
                  <a:lnTo>
                    <a:pt x="3482" y="195"/>
                  </a:lnTo>
                  <a:lnTo>
                    <a:pt x="3480" y="203"/>
                  </a:lnTo>
                  <a:lnTo>
                    <a:pt x="3477" y="212"/>
                  </a:lnTo>
                  <a:lnTo>
                    <a:pt x="3472" y="221"/>
                  </a:lnTo>
                  <a:lnTo>
                    <a:pt x="3460" y="241"/>
                  </a:lnTo>
                  <a:lnTo>
                    <a:pt x="3445" y="261"/>
                  </a:lnTo>
                  <a:lnTo>
                    <a:pt x="3431" y="282"/>
                  </a:lnTo>
                  <a:lnTo>
                    <a:pt x="3419" y="301"/>
                  </a:lnTo>
                  <a:lnTo>
                    <a:pt x="3415" y="311"/>
                  </a:lnTo>
                  <a:lnTo>
                    <a:pt x="3410" y="320"/>
                  </a:lnTo>
                  <a:lnTo>
                    <a:pt x="3408" y="329"/>
                  </a:lnTo>
                  <a:lnTo>
                    <a:pt x="3407" y="33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4" name="Freeform 44"/>
            <p:cNvSpPr>
              <a:spLocks/>
            </p:cNvSpPr>
            <p:nvPr/>
          </p:nvSpPr>
          <p:spPr bwMode="auto">
            <a:xfrm>
              <a:off x="4248150" y="2419351"/>
              <a:ext cx="922338" cy="474663"/>
            </a:xfrm>
            <a:custGeom>
              <a:avLst/>
              <a:gdLst/>
              <a:ahLst/>
              <a:cxnLst>
                <a:cxn ang="0">
                  <a:pos x="2828" y="1071"/>
                </a:cxn>
                <a:cxn ang="0">
                  <a:pos x="2443" y="1707"/>
                </a:cxn>
                <a:cxn ang="0">
                  <a:pos x="2136" y="1687"/>
                </a:cxn>
                <a:cxn ang="0">
                  <a:pos x="1798" y="1650"/>
                </a:cxn>
                <a:cxn ang="0">
                  <a:pos x="2130" y="1467"/>
                </a:cxn>
                <a:cxn ang="0">
                  <a:pos x="2389" y="1480"/>
                </a:cxn>
                <a:cxn ang="0">
                  <a:pos x="2496" y="1556"/>
                </a:cxn>
                <a:cxn ang="0">
                  <a:pos x="2532" y="1456"/>
                </a:cxn>
                <a:cxn ang="0">
                  <a:pos x="2257" y="1236"/>
                </a:cxn>
                <a:cxn ang="0">
                  <a:pos x="2220" y="1333"/>
                </a:cxn>
                <a:cxn ang="0">
                  <a:pos x="1984" y="1272"/>
                </a:cxn>
                <a:cxn ang="0">
                  <a:pos x="1871" y="1409"/>
                </a:cxn>
                <a:cxn ang="0">
                  <a:pos x="1889" y="1510"/>
                </a:cxn>
                <a:cxn ang="0">
                  <a:pos x="1788" y="1531"/>
                </a:cxn>
                <a:cxn ang="0">
                  <a:pos x="1672" y="1714"/>
                </a:cxn>
                <a:cxn ang="0">
                  <a:pos x="1611" y="1748"/>
                </a:cxn>
                <a:cxn ang="0">
                  <a:pos x="1462" y="1601"/>
                </a:cxn>
                <a:cxn ang="0">
                  <a:pos x="1361" y="1460"/>
                </a:cxn>
                <a:cxn ang="0">
                  <a:pos x="1150" y="1380"/>
                </a:cxn>
                <a:cxn ang="0">
                  <a:pos x="1223" y="1469"/>
                </a:cxn>
                <a:cxn ang="0">
                  <a:pos x="1308" y="1567"/>
                </a:cxn>
                <a:cxn ang="0">
                  <a:pos x="1312" y="1709"/>
                </a:cxn>
                <a:cxn ang="0">
                  <a:pos x="1273" y="1618"/>
                </a:cxn>
                <a:cxn ang="0">
                  <a:pos x="1137" y="1515"/>
                </a:cxn>
                <a:cxn ang="0">
                  <a:pos x="1017" y="1426"/>
                </a:cxn>
                <a:cxn ang="0">
                  <a:pos x="877" y="1423"/>
                </a:cxn>
                <a:cxn ang="0">
                  <a:pos x="699" y="1446"/>
                </a:cxn>
                <a:cxn ang="0">
                  <a:pos x="499" y="1572"/>
                </a:cxn>
                <a:cxn ang="0">
                  <a:pos x="29" y="1759"/>
                </a:cxn>
                <a:cxn ang="0">
                  <a:pos x="27" y="1639"/>
                </a:cxn>
                <a:cxn ang="0">
                  <a:pos x="12" y="1558"/>
                </a:cxn>
                <a:cxn ang="0">
                  <a:pos x="5" y="1408"/>
                </a:cxn>
                <a:cxn ang="0">
                  <a:pos x="317" y="1433"/>
                </a:cxn>
                <a:cxn ang="0">
                  <a:pos x="397" y="1338"/>
                </a:cxn>
                <a:cxn ang="0">
                  <a:pos x="358" y="1181"/>
                </a:cxn>
                <a:cxn ang="0">
                  <a:pos x="467" y="1136"/>
                </a:cxn>
                <a:cxn ang="0">
                  <a:pos x="895" y="917"/>
                </a:cxn>
                <a:cxn ang="0">
                  <a:pos x="895" y="792"/>
                </a:cxn>
                <a:cxn ang="0">
                  <a:pos x="991" y="829"/>
                </a:cxn>
                <a:cxn ang="0">
                  <a:pos x="1162" y="861"/>
                </a:cxn>
                <a:cxn ang="0">
                  <a:pos x="1410" y="860"/>
                </a:cxn>
                <a:cxn ang="0">
                  <a:pos x="1642" y="673"/>
                </a:cxn>
                <a:cxn ang="0">
                  <a:pos x="1753" y="564"/>
                </a:cxn>
                <a:cxn ang="0">
                  <a:pos x="1603" y="373"/>
                </a:cxn>
                <a:cxn ang="0">
                  <a:pos x="1272" y="579"/>
                </a:cxn>
                <a:cxn ang="0">
                  <a:pos x="1240" y="708"/>
                </a:cxn>
                <a:cxn ang="0">
                  <a:pos x="1152" y="839"/>
                </a:cxn>
                <a:cxn ang="0">
                  <a:pos x="1099" y="774"/>
                </a:cxn>
                <a:cxn ang="0">
                  <a:pos x="1020" y="613"/>
                </a:cxn>
                <a:cxn ang="0">
                  <a:pos x="963" y="604"/>
                </a:cxn>
                <a:cxn ang="0">
                  <a:pos x="819" y="651"/>
                </a:cxn>
                <a:cxn ang="0">
                  <a:pos x="807" y="464"/>
                </a:cxn>
                <a:cxn ang="0">
                  <a:pos x="1042" y="321"/>
                </a:cxn>
                <a:cxn ang="0">
                  <a:pos x="1721" y="39"/>
                </a:cxn>
                <a:cxn ang="0">
                  <a:pos x="2102" y="202"/>
                </a:cxn>
                <a:cxn ang="0">
                  <a:pos x="2144" y="449"/>
                </a:cxn>
                <a:cxn ang="0">
                  <a:pos x="2696" y="149"/>
                </a:cxn>
                <a:cxn ang="0">
                  <a:pos x="2996" y="149"/>
                </a:cxn>
                <a:cxn ang="0">
                  <a:pos x="3259" y="115"/>
                </a:cxn>
                <a:cxn ang="0">
                  <a:pos x="3484" y="187"/>
                </a:cxn>
              </a:cxnLst>
              <a:rect l="0" t="0" r="r" b="b"/>
              <a:pathLst>
                <a:path w="3484" h="1798">
                  <a:moveTo>
                    <a:pt x="3407" y="336"/>
                  </a:moveTo>
                  <a:lnTo>
                    <a:pt x="3400" y="343"/>
                  </a:lnTo>
                  <a:lnTo>
                    <a:pt x="3380" y="365"/>
                  </a:lnTo>
                  <a:lnTo>
                    <a:pt x="3350" y="400"/>
                  </a:lnTo>
                  <a:lnTo>
                    <a:pt x="3312" y="445"/>
                  </a:lnTo>
                  <a:lnTo>
                    <a:pt x="3267" y="502"/>
                  </a:lnTo>
                  <a:lnTo>
                    <a:pt x="3215" y="567"/>
                  </a:lnTo>
                  <a:lnTo>
                    <a:pt x="3157" y="640"/>
                  </a:lnTo>
                  <a:lnTo>
                    <a:pt x="3095" y="718"/>
                  </a:lnTo>
                  <a:lnTo>
                    <a:pt x="3031" y="802"/>
                  </a:lnTo>
                  <a:lnTo>
                    <a:pt x="2964" y="891"/>
                  </a:lnTo>
                  <a:lnTo>
                    <a:pt x="2896" y="980"/>
                  </a:lnTo>
                  <a:lnTo>
                    <a:pt x="2828" y="1071"/>
                  </a:lnTo>
                  <a:lnTo>
                    <a:pt x="2762" y="1161"/>
                  </a:lnTo>
                  <a:lnTo>
                    <a:pt x="2698" y="1251"/>
                  </a:lnTo>
                  <a:lnTo>
                    <a:pt x="2637" y="1336"/>
                  </a:lnTo>
                  <a:lnTo>
                    <a:pt x="2582" y="1417"/>
                  </a:lnTo>
                  <a:lnTo>
                    <a:pt x="2556" y="1458"/>
                  </a:lnTo>
                  <a:lnTo>
                    <a:pt x="2533" y="1496"/>
                  </a:lnTo>
                  <a:lnTo>
                    <a:pt x="2514" y="1531"/>
                  </a:lnTo>
                  <a:lnTo>
                    <a:pt x="2497" y="1564"/>
                  </a:lnTo>
                  <a:lnTo>
                    <a:pt x="2482" y="1594"/>
                  </a:lnTo>
                  <a:lnTo>
                    <a:pt x="2472" y="1621"/>
                  </a:lnTo>
                  <a:lnTo>
                    <a:pt x="2462" y="1647"/>
                  </a:lnTo>
                  <a:lnTo>
                    <a:pt x="2454" y="1669"/>
                  </a:lnTo>
                  <a:lnTo>
                    <a:pt x="2443" y="1707"/>
                  </a:lnTo>
                  <a:lnTo>
                    <a:pt x="2437" y="1733"/>
                  </a:lnTo>
                  <a:lnTo>
                    <a:pt x="2434" y="1743"/>
                  </a:lnTo>
                  <a:lnTo>
                    <a:pt x="2433" y="1749"/>
                  </a:lnTo>
                  <a:lnTo>
                    <a:pt x="2431" y="1752"/>
                  </a:lnTo>
                  <a:lnTo>
                    <a:pt x="2430" y="1753"/>
                  </a:lnTo>
                  <a:lnTo>
                    <a:pt x="2404" y="1747"/>
                  </a:lnTo>
                  <a:lnTo>
                    <a:pt x="2367" y="1738"/>
                  </a:lnTo>
                  <a:lnTo>
                    <a:pt x="2321" y="1727"/>
                  </a:lnTo>
                  <a:lnTo>
                    <a:pt x="2273" y="1716"/>
                  </a:lnTo>
                  <a:lnTo>
                    <a:pt x="2225" y="1705"/>
                  </a:lnTo>
                  <a:lnTo>
                    <a:pt x="2184" y="1696"/>
                  </a:lnTo>
                  <a:lnTo>
                    <a:pt x="2153" y="1690"/>
                  </a:lnTo>
                  <a:lnTo>
                    <a:pt x="2136" y="1687"/>
                  </a:lnTo>
                  <a:lnTo>
                    <a:pt x="2060" y="1687"/>
                  </a:lnTo>
                  <a:lnTo>
                    <a:pt x="1946" y="1798"/>
                  </a:lnTo>
                  <a:lnTo>
                    <a:pt x="1923" y="1780"/>
                  </a:lnTo>
                  <a:lnTo>
                    <a:pt x="1872" y="1737"/>
                  </a:lnTo>
                  <a:lnTo>
                    <a:pt x="1858" y="1725"/>
                  </a:lnTo>
                  <a:lnTo>
                    <a:pt x="1844" y="1712"/>
                  </a:lnTo>
                  <a:lnTo>
                    <a:pt x="1832" y="1700"/>
                  </a:lnTo>
                  <a:lnTo>
                    <a:pt x="1821" y="1687"/>
                  </a:lnTo>
                  <a:lnTo>
                    <a:pt x="1812" y="1675"/>
                  </a:lnTo>
                  <a:lnTo>
                    <a:pt x="1804" y="1664"/>
                  </a:lnTo>
                  <a:lnTo>
                    <a:pt x="1801" y="1660"/>
                  </a:lnTo>
                  <a:lnTo>
                    <a:pt x="1799" y="1654"/>
                  </a:lnTo>
                  <a:lnTo>
                    <a:pt x="1798" y="1650"/>
                  </a:lnTo>
                  <a:lnTo>
                    <a:pt x="1798" y="1645"/>
                  </a:lnTo>
                  <a:lnTo>
                    <a:pt x="1798" y="1573"/>
                  </a:lnTo>
                  <a:lnTo>
                    <a:pt x="1825" y="1560"/>
                  </a:lnTo>
                  <a:lnTo>
                    <a:pt x="1852" y="1548"/>
                  </a:lnTo>
                  <a:lnTo>
                    <a:pt x="1879" y="1536"/>
                  </a:lnTo>
                  <a:lnTo>
                    <a:pt x="1904" y="1527"/>
                  </a:lnTo>
                  <a:lnTo>
                    <a:pt x="1931" y="1518"/>
                  </a:lnTo>
                  <a:lnTo>
                    <a:pt x="1955" y="1509"/>
                  </a:lnTo>
                  <a:lnTo>
                    <a:pt x="1979" y="1501"/>
                  </a:lnTo>
                  <a:lnTo>
                    <a:pt x="2003" y="1494"/>
                  </a:lnTo>
                  <a:lnTo>
                    <a:pt x="2047" y="1483"/>
                  </a:lnTo>
                  <a:lnTo>
                    <a:pt x="2090" y="1473"/>
                  </a:lnTo>
                  <a:lnTo>
                    <a:pt x="2130" y="1467"/>
                  </a:lnTo>
                  <a:lnTo>
                    <a:pt x="2168" y="1462"/>
                  </a:lnTo>
                  <a:lnTo>
                    <a:pt x="2204" y="1459"/>
                  </a:lnTo>
                  <a:lnTo>
                    <a:pt x="2238" y="1457"/>
                  </a:lnTo>
                  <a:lnTo>
                    <a:pt x="2270" y="1457"/>
                  </a:lnTo>
                  <a:lnTo>
                    <a:pt x="2299" y="1457"/>
                  </a:lnTo>
                  <a:lnTo>
                    <a:pt x="2353" y="1458"/>
                  </a:lnTo>
                  <a:lnTo>
                    <a:pt x="2398" y="1459"/>
                  </a:lnTo>
                  <a:lnTo>
                    <a:pt x="2395" y="1462"/>
                  </a:lnTo>
                  <a:lnTo>
                    <a:pt x="2393" y="1467"/>
                  </a:lnTo>
                  <a:lnTo>
                    <a:pt x="2391" y="1470"/>
                  </a:lnTo>
                  <a:lnTo>
                    <a:pt x="2390" y="1473"/>
                  </a:lnTo>
                  <a:lnTo>
                    <a:pt x="2389" y="1476"/>
                  </a:lnTo>
                  <a:lnTo>
                    <a:pt x="2389" y="1480"/>
                  </a:lnTo>
                  <a:lnTo>
                    <a:pt x="2390" y="1483"/>
                  </a:lnTo>
                  <a:lnTo>
                    <a:pt x="2391" y="1486"/>
                  </a:lnTo>
                  <a:lnTo>
                    <a:pt x="2395" y="1493"/>
                  </a:lnTo>
                  <a:lnTo>
                    <a:pt x="2401" y="1498"/>
                  </a:lnTo>
                  <a:lnTo>
                    <a:pt x="2408" y="1505"/>
                  </a:lnTo>
                  <a:lnTo>
                    <a:pt x="2417" y="1511"/>
                  </a:lnTo>
                  <a:lnTo>
                    <a:pt x="2438" y="1523"/>
                  </a:lnTo>
                  <a:lnTo>
                    <a:pt x="2458" y="1536"/>
                  </a:lnTo>
                  <a:lnTo>
                    <a:pt x="2469" y="1543"/>
                  </a:lnTo>
                  <a:lnTo>
                    <a:pt x="2479" y="1549"/>
                  </a:lnTo>
                  <a:lnTo>
                    <a:pt x="2488" y="1556"/>
                  </a:lnTo>
                  <a:lnTo>
                    <a:pt x="2496" y="1563"/>
                  </a:lnTo>
                  <a:lnTo>
                    <a:pt x="2496" y="1556"/>
                  </a:lnTo>
                  <a:lnTo>
                    <a:pt x="2498" y="1549"/>
                  </a:lnTo>
                  <a:lnTo>
                    <a:pt x="2500" y="1543"/>
                  </a:lnTo>
                  <a:lnTo>
                    <a:pt x="2503" y="1536"/>
                  </a:lnTo>
                  <a:lnTo>
                    <a:pt x="2512" y="1523"/>
                  </a:lnTo>
                  <a:lnTo>
                    <a:pt x="2522" y="1511"/>
                  </a:lnTo>
                  <a:lnTo>
                    <a:pt x="2530" y="1498"/>
                  </a:lnTo>
                  <a:lnTo>
                    <a:pt x="2539" y="1486"/>
                  </a:lnTo>
                  <a:lnTo>
                    <a:pt x="2542" y="1480"/>
                  </a:lnTo>
                  <a:lnTo>
                    <a:pt x="2545" y="1473"/>
                  </a:lnTo>
                  <a:lnTo>
                    <a:pt x="2547" y="1467"/>
                  </a:lnTo>
                  <a:lnTo>
                    <a:pt x="2547" y="1459"/>
                  </a:lnTo>
                  <a:lnTo>
                    <a:pt x="2540" y="1458"/>
                  </a:lnTo>
                  <a:lnTo>
                    <a:pt x="2532" y="1456"/>
                  </a:lnTo>
                  <a:lnTo>
                    <a:pt x="2523" y="1451"/>
                  </a:lnTo>
                  <a:lnTo>
                    <a:pt x="2513" y="1445"/>
                  </a:lnTo>
                  <a:lnTo>
                    <a:pt x="2491" y="1429"/>
                  </a:lnTo>
                  <a:lnTo>
                    <a:pt x="2467" y="1409"/>
                  </a:lnTo>
                  <a:lnTo>
                    <a:pt x="2417" y="1361"/>
                  </a:lnTo>
                  <a:lnTo>
                    <a:pt x="2364" y="1311"/>
                  </a:lnTo>
                  <a:lnTo>
                    <a:pt x="2337" y="1287"/>
                  </a:lnTo>
                  <a:lnTo>
                    <a:pt x="2312" y="1266"/>
                  </a:lnTo>
                  <a:lnTo>
                    <a:pt x="2300" y="1257"/>
                  </a:lnTo>
                  <a:lnTo>
                    <a:pt x="2288" y="1249"/>
                  </a:lnTo>
                  <a:lnTo>
                    <a:pt x="2277" y="1244"/>
                  </a:lnTo>
                  <a:lnTo>
                    <a:pt x="2267" y="1239"/>
                  </a:lnTo>
                  <a:lnTo>
                    <a:pt x="2257" y="1236"/>
                  </a:lnTo>
                  <a:lnTo>
                    <a:pt x="2248" y="1234"/>
                  </a:lnTo>
                  <a:lnTo>
                    <a:pt x="2239" y="1235"/>
                  </a:lnTo>
                  <a:lnTo>
                    <a:pt x="2231" y="1237"/>
                  </a:lnTo>
                  <a:lnTo>
                    <a:pt x="2224" y="1243"/>
                  </a:lnTo>
                  <a:lnTo>
                    <a:pt x="2217" y="1251"/>
                  </a:lnTo>
                  <a:lnTo>
                    <a:pt x="2213" y="1260"/>
                  </a:lnTo>
                  <a:lnTo>
                    <a:pt x="2209" y="1272"/>
                  </a:lnTo>
                  <a:lnTo>
                    <a:pt x="2247" y="1311"/>
                  </a:lnTo>
                  <a:lnTo>
                    <a:pt x="2243" y="1317"/>
                  </a:lnTo>
                  <a:lnTo>
                    <a:pt x="2238" y="1323"/>
                  </a:lnTo>
                  <a:lnTo>
                    <a:pt x="2233" y="1327"/>
                  </a:lnTo>
                  <a:lnTo>
                    <a:pt x="2226" y="1331"/>
                  </a:lnTo>
                  <a:lnTo>
                    <a:pt x="2220" y="1333"/>
                  </a:lnTo>
                  <a:lnTo>
                    <a:pt x="2212" y="1336"/>
                  </a:lnTo>
                  <a:lnTo>
                    <a:pt x="2203" y="1337"/>
                  </a:lnTo>
                  <a:lnTo>
                    <a:pt x="2195" y="1337"/>
                  </a:lnTo>
                  <a:lnTo>
                    <a:pt x="2177" y="1336"/>
                  </a:lnTo>
                  <a:lnTo>
                    <a:pt x="2157" y="1332"/>
                  </a:lnTo>
                  <a:lnTo>
                    <a:pt x="2137" y="1327"/>
                  </a:lnTo>
                  <a:lnTo>
                    <a:pt x="2115" y="1320"/>
                  </a:lnTo>
                  <a:lnTo>
                    <a:pt x="2073" y="1305"/>
                  </a:lnTo>
                  <a:lnTo>
                    <a:pt x="2035" y="1289"/>
                  </a:lnTo>
                  <a:lnTo>
                    <a:pt x="2019" y="1282"/>
                  </a:lnTo>
                  <a:lnTo>
                    <a:pt x="2005" y="1278"/>
                  </a:lnTo>
                  <a:lnTo>
                    <a:pt x="1993" y="1273"/>
                  </a:lnTo>
                  <a:lnTo>
                    <a:pt x="1984" y="1272"/>
                  </a:lnTo>
                  <a:lnTo>
                    <a:pt x="1984" y="1285"/>
                  </a:lnTo>
                  <a:lnTo>
                    <a:pt x="1982" y="1297"/>
                  </a:lnTo>
                  <a:lnTo>
                    <a:pt x="1980" y="1308"/>
                  </a:lnTo>
                  <a:lnTo>
                    <a:pt x="1976" y="1317"/>
                  </a:lnTo>
                  <a:lnTo>
                    <a:pt x="1973" y="1325"/>
                  </a:lnTo>
                  <a:lnTo>
                    <a:pt x="1968" y="1332"/>
                  </a:lnTo>
                  <a:lnTo>
                    <a:pt x="1962" y="1338"/>
                  </a:lnTo>
                  <a:lnTo>
                    <a:pt x="1956" y="1344"/>
                  </a:lnTo>
                  <a:lnTo>
                    <a:pt x="1939" y="1354"/>
                  </a:lnTo>
                  <a:lnTo>
                    <a:pt x="1920" y="1363"/>
                  </a:lnTo>
                  <a:lnTo>
                    <a:pt x="1897" y="1374"/>
                  </a:lnTo>
                  <a:lnTo>
                    <a:pt x="1870" y="1387"/>
                  </a:lnTo>
                  <a:lnTo>
                    <a:pt x="1871" y="1409"/>
                  </a:lnTo>
                  <a:lnTo>
                    <a:pt x="1873" y="1423"/>
                  </a:lnTo>
                  <a:lnTo>
                    <a:pt x="1875" y="1433"/>
                  </a:lnTo>
                  <a:lnTo>
                    <a:pt x="1878" y="1439"/>
                  </a:lnTo>
                  <a:lnTo>
                    <a:pt x="1882" y="1446"/>
                  </a:lnTo>
                  <a:lnTo>
                    <a:pt x="1885" y="1456"/>
                  </a:lnTo>
                  <a:lnTo>
                    <a:pt x="1887" y="1470"/>
                  </a:lnTo>
                  <a:lnTo>
                    <a:pt x="1887" y="1494"/>
                  </a:lnTo>
                  <a:lnTo>
                    <a:pt x="1892" y="1495"/>
                  </a:lnTo>
                  <a:lnTo>
                    <a:pt x="1896" y="1496"/>
                  </a:lnTo>
                  <a:lnTo>
                    <a:pt x="1897" y="1499"/>
                  </a:lnTo>
                  <a:lnTo>
                    <a:pt x="1896" y="1503"/>
                  </a:lnTo>
                  <a:lnTo>
                    <a:pt x="1894" y="1506"/>
                  </a:lnTo>
                  <a:lnTo>
                    <a:pt x="1889" y="1510"/>
                  </a:lnTo>
                  <a:lnTo>
                    <a:pt x="1885" y="1515"/>
                  </a:lnTo>
                  <a:lnTo>
                    <a:pt x="1878" y="1518"/>
                  </a:lnTo>
                  <a:lnTo>
                    <a:pt x="1872" y="1522"/>
                  </a:lnTo>
                  <a:lnTo>
                    <a:pt x="1864" y="1524"/>
                  </a:lnTo>
                  <a:lnTo>
                    <a:pt x="1855" y="1527"/>
                  </a:lnTo>
                  <a:lnTo>
                    <a:pt x="1847" y="1528"/>
                  </a:lnTo>
                  <a:lnTo>
                    <a:pt x="1839" y="1527"/>
                  </a:lnTo>
                  <a:lnTo>
                    <a:pt x="1830" y="1524"/>
                  </a:lnTo>
                  <a:lnTo>
                    <a:pt x="1823" y="1520"/>
                  </a:lnTo>
                  <a:lnTo>
                    <a:pt x="1815" y="1515"/>
                  </a:lnTo>
                  <a:lnTo>
                    <a:pt x="1802" y="1521"/>
                  </a:lnTo>
                  <a:lnTo>
                    <a:pt x="1793" y="1527"/>
                  </a:lnTo>
                  <a:lnTo>
                    <a:pt x="1788" y="1531"/>
                  </a:lnTo>
                  <a:lnTo>
                    <a:pt x="1785" y="1534"/>
                  </a:lnTo>
                  <a:lnTo>
                    <a:pt x="1782" y="1537"/>
                  </a:lnTo>
                  <a:lnTo>
                    <a:pt x="1782" y="1540"/>
                  </a:lnTo>
                  <a:lnTo>
                    <a:pt x="1781" y="1539"/>
                  </a:lnTo>
                  <a:lnTo>
                    <a:pt x="1774" y="1537"/>
                  </a:lnTo>
                  <a:lnTo>
                    <a:pt x="1755" y="1536"/>
                  </a:lnTo>
                  <a:lnTo>
                    <a:pt x="1721" y="1535"/>
                  </a:lnTo>
                  <a:lnTo>
                    <a:pt x="1649" y="1612"/>
                  </a:lnTo>
                  <a:lnTo>
                    <a:pt x="1650" y="1626"/>
                  </a:lnTo>
                  <a:lnTo>
                    <a:pt x="1655" y="1644"/>
                  </a:lnTo>
                  <a:lnTo>
                    <a:pt x="1660" y="1665"/>
                  </a:lnTo>
                  <a:lnTo>
                    <a:pt x="1667" y="1689"/>
                  </a:lnTo>
                  <a:lnTo>
                    <a:pt x="1672" y="1714"/>
                  </a:lnTo>
                  <a:lnTo>
                    <a:pt x="1678" y="1741"/>
                  </a:lnTo>
                  <a:lnTo>
                    <a:pt x="1680" y="1756"/>
                  </a:lnTo>
                  <a:lnTo>
                    <a:pt x="1682" y="1770"/>
                  </a:lnTo>
                  <a:lnTo>
                    <a:pt x="1683" y="1784"/>
                  </a:lnTo>
                  <a:lnTo>
                    <a:pt x="1683" y="1798"/>
                  </a:lnTo>
                  <a:lnTo>
                    <a:pt x="1677" y="1797"/>
                  </a:lnTo>
                  <a:lnTo>
                    <a:pt x="1670" y="1796"/>
                  </a:lnTo>
                  <a:lnTo>
                    <a:pt x="1663" y="1794"/>
                  </a:lnTo>
                  <a:lnTo>
                    <a:pt x="1658" y="1792"/>
                  </a:lnTo>
                  <a:lnTo>
                    <a:pt x="1646" y="1784"/>
                  </a:lnTo>
                  <a:lnTo>
                    <a:pt x="1634" y="1773"/>
                  </a:lnTo>
                  <a:lnTo>
                    <a:pt x="1622" y="1761"/>
                  </a:lnTo>
                  <a:lnTo>
                    <a:pt x="1611" y="1748"/>
                  </a:lnTo>
                  <a:lnTo>
                    <a:pt x="1599" y="1733"/>
                  </a:lnTo>
                  <a:lnTo>
                    <a:pt x="1587" y="1717"/>
                  </a:lnTo>
                  <a:lnTo>
                    <a:pt x="1574" y="1701"/>
                  </a:lnTo>
                  <a:lnTo>
                    <a:pt x="1561" y="1686"/>
                  </a:lnTo>
                  <a:lnTo>
                    <a:pt x="1547" y="1669"/>
                  </a:lnTo>
                  <a:lnTo>
                    <a:pt x="1532" y="1655"/>
                  </a:lnTo>
                  <a:lnTo>
                    <a:pt x="1516" y="1641"/>
                  </a:lnTo>
                  <a:lnTo>
                    <a:pt x="1499" y="1629"/>
                  </a:lnTo>
                  <a:lnTo>
                    <a:pt x="1489" y="1624"/>
                  </a:lnTo>
                  <a:lnTo>
                    <a:pt x="1479" y="1619"/>
                  </a:lnTo>
                  <a:lnTo>
                    <a:pt x="1469" y="1615"/>
                  </a:lnTo>
                  <a:lnTo>
                    <a:pt x="1458" y="1612"/>
                  </a:lnTo>
                  <a:lnTo>
                    <a:pt x="1462" y="1601"/>
                  </a:lnTo>
                  <a:lnTo>
                    <a:pt x="1462" y="1590"/>
                  </a:lnTo>
                  <a:lnTo>
                    <a:pt x="1461" y="1579"/>
                  </a:lnTo>
                  <a:lnTo>
                    <a:pt x="1458" y="1567"/>
                  </a:lnTo>
                  <a:lnTo>
                    <a:pt x="1454" y="1556"/>
                  </a:lnTo>
                  <a:lnTo>
                    <a:pt x="1449" y="1545"/>
                  </a:lnTo>
                  <a:lnTo>
                    <a:pt x="1441" y="1534"/>
                  </a:lnTo>
                  <a:lnTo>
                    <a:pt x="1432" y="1522"/>
                  </a:lnTo>
                  <a:lnTo>
                    <a:pt x="1424" y="1511"/>
                  </a:lnTo>
                  <a:lnTo>
                    <a:pt x="1413" y="1501"/>
                  </a:lnTo>
                  <a:lnTo>
                    <a:pt x="1401" y="1491"/>
                  </a:lnTo>
                  <a:lnTo>
                    <a:pt x="1389" y="1480"/>
                  </a:lnTo>
                  <a:lnTo>
                    <a:pt x="1376" y="1470"/>
                  </a:lnTo>
                  <a:lnTo>
                    <a:pt x="1361" y="1460"/>
                  </a:lnTo>
                  <a:lnTo>
                    <a:pt x="1347" y="1451"/>
                  </a:lnTo>
                  <a:lnTo>
                    <a:pt x="1333" y="1441"/>
                  </a:lnTo>
                  <a:lnTo>
                    <a:pt x="1303" y="1425"/>
                  </a:lnTo>
                  <a:lnTo>
                    <a:pt x="1272" y="1411"/>
                  </a:lnTo>
                  <a:lnTo>
                    <a:pt x="1257" y="1404"/>
                  </a:lnTo>
                  <a:lnTo>
                    <a:pt x="1241" y="1399"/>
                  </a:lnTo>
                  <a:lnTo>
                    <a:pt x="1226" y="1393"/>
                  </a:lnTo>
                  <a:lnTo>
                    <a:pt x="1212" y="1389"/>
                  </a:lnTo>
                  <a:lnTo>
                    <a:pt x="1198" y="1386"/>
                  </a:lnTo>
                  <a:lnTo>
                    <a:pt x="1185" y="1384"/>
                  </a:lnTo>
                  <a:lnTo>
                    <a:pt x="1173" y="1381"/>
                  </a:lnTo>
                  <a:lnTo>
                    <a:pt x="1161" y="1380"/>
                  </a:lnTo>
                  <a:lnTo>
                    <a:pt x="1150" y="1380"/>
                  </a:lnTo>
                  <a:lnTo>
                    <a:pt x="1140" y="1381"/>
                  </a:lnTo>
                  <a:lnTo>
                    <a:pt x="1131" y="1384"/>
                  </a:lnTo>
                  <a:lnTo>
                    <a:pt x="1124" y="1387"/>
                  </a:lnTo>
                  <a:lnTo>
                    <a:pt x="1138" y="1402"/>
                  </a:lnTo>
                  <a:lnTo>
                    <a:pt x="1152" y="1420"/>
                  </a:lnTo>
                  <a:lnTo>
                    <a:pt x="1160" y="1428"/>
                  </a:lnTo>
                  <a:lnTo>
                    <a:pt x="1167" y="1436"/>
                  </a:lnTo>
                  <a:lnTo>
                    <a:pt x="1175" y="1444"/>
                  </a:lnTo>
                  <a:lnTo>
                    <a:pt x="1184" y="1451"/>
                  </a:lnTo>
                  <a:lnTo>
                    <a:pt x="1192" y="1458"/>
                  </a:lnTo>
                  <a:lnTo>
                    <a:pt x="1202" y="1463"/>
                  </a:lnTo>
                  <a:lnTo>
                    <a:pt x="1212" y="1467"/>
                  </a:lnTo>
                  <a:lnTo>
                    <a:pt x="1223" y="1469"/>
                  </a:lnTo>
                  <a:lnTo>
                    <a:pt x="1234" y="1470"/>
                  </a:lnTo>
                  <a:lnTo>
                    <a:pt x="1246" y="1469"/>
                  </a:lnTo>
                  <a:lnTo>
                    <a:pt x="1259" y="1465"/>
                  </a:lnTo>
                  <a:lnTo>
                    <a:pt x="1272" y="1459"/>
                  </a:lnTo>
                  <a:lnTo>
                    <a:pt x="1273" y="1473"/>
                  </a:lnTo>
                  <a:lnTo>
                    <a:pt x="1274" y="1486"/>
                  </a:lnTo>
                  <a:lnTo>
                    <a:pt x="1276" y="1498"/>
                  </a:lnTo>
                  <a:lnTo>
                    <a:pt x="1279" y="1510"/>
                  </a:lnTo>
                  <a:lnTo>
                    <a:pt x="1282" y="1520"/>
                  </a:lnTo>
                  <a:lnTo>
                    <a:pt x="1286" y="1531"/>
                  </a:lnTo>
                  <a:lnTo>
                    <a:pt x="1291" y="1541"/>
                  </a:lnTo>
                  <a:lnTo>
                    <a:pt x="1296" y="1549"/>
                  </a:lnTo>
                  <a:lnTo>
                    <a:pt x="1308" y="1567"/>
                  </a:lnTo>
                  <a:lnTo>
                    <a:pt x="1320" y="1582"/>
                  </a:lnTo>
                  <a:lnTo>
                    <a:pt x="1334" y="1597"/>
                  </a:lnTo>
                  <a:lnTo>
                    <a:pt x="1348" y="1612"/>
                  </a:lnTo>
                  <a:lnTo>
                    <a:pt x="1348" y="1618"/>
                  </a:lnTo>
                  <a:lnTo>
                    <a:pt x="1347" y="1625"/>
                  </a:lnTo>
                  <a:lnTo>
                    <a:pt x="1345" y="1631"/>
                  </a:lnTo>
                  <a:lnTo>
                    <a:pt x="1343" y="1638"/>
                  </a:lnTo>
                  <a:lnTo>
                    <a:pt x="1336" y="1652"/>
                  </a:lnTo>
                  <a:lnTo>
                    <a:pt x="1330" y="1666"/>
                  </a:lnTo>
                  <a:lnTo>
                    <a:pt x="1322" y="1680"/>
                  </a:lnTo>
                  <a:lnTo>
                    <a:pt x="1317" y="1695"/>
                  </a:lnTo>
                  <a:lnTo>
                    <a:pt x="1313" y="1702"/>
                  </a:lnTo>
                  <a:lnTo>
                    <a:pt x="1312" y="1709"/>
                  </a:lnTo>
                  <a:lnTo>
                    <a:pt x="1311" y="1715"/>
                  </a:lnTo>
                  <a:lnTo>
                    <a:pt x="1310" y="1722"/>
                  </a:lnTo>
                  <a:lnTo>
                    <a:pt x="1310" y="1715"/>
                  </a:lnTo>
                  <a:lnTo>
                    <a:pt x="1309" y="1709"/>
                  </a:lnTo>
                  <a:lnTo>
                    <a:pt x="1307" y="1702"/>
                  </a:lnTo>
                  <a:lnTo>
                    <a:pt x="1305" y="1695"/>
                  </a:lnTo>
                  <a:lnTo>
                    <a:pt x="1298" y="1680"/>
                  </a:lnTo>
                  <a:lnTo>
                    <a:pt x="1292" y="1666"/>
                  </a:lnTo>
                  <a:lnTo>
                    <a:pt x="1284" y="1652"/>
                  </a:lnTo>
                  <a:lnTo>
                    <a:pt x="1279" y="1638"/>
                  </a:lnTo>
                  <a:lnTo>
                    <a:pt x="1276" y="1631"/>
                  </a:lnTo>
                  <a:lnTo>
                    <a:pt x="1274" y="1625"/>
                  </a:lnTo>
                  <a:lnTo>
                    <a:pt x="1273" y="1618"/>
                  </a:lnTo>
                  <a:lnTo>
                    <a:pt x="1272" y="1612"/>
                  </a:lnTo>
                  <a:lnTo>
                    <a:pt x="1258" y="1611"/>
                  </a:lnTo>
                  <a:lnTo>
                    <a:pt x="1244" y="1608"/>
                  </a:lnTo>
                  <a:lnTo>
                    <a:pt x="1231" y="1604"/>
                  </a:lnTo>
                  <a:lnTo>
                    <a:pt x="1217" y="1599"/>
                  </a:lnTo>
                  <a:lnTo>
                    <a:pt x="1204" y="1591"/>
                  </a:lnTo>
                  <a:lnTo>
                    <a:pt x="1192" y="1583"/>
                  </a:lnTo>
                  <a:lnTo>
                    <a:pt x="1180" y="1573"/>
                  </a:lnTo>
                  <a:lnTo>
                    <a:pt x="1169" y="1564"/>
                  </a:lnTo>
                  <a:lnTo>
                    <a:pt x="1160" y="1553"/>
                  </a:lnTo>
                  <a:lnTo>
                    <a:pt x="1151" y="1541"/>
                  </a:lnTo>
                  <a:lnTo>
                    <a:pt x="1143" y="1528"/>
                  </a:lnTo>
                  <a:lnTo>
                    <a:pt x="1137" y="1515"/>
                  </a:lnTo>
                  <a:lnTo>
                    <a:pt x="1131" y="1501"/>
                  </a:lnTo>
                  <a:lnTo>
                    <a:pt x="1127" y="1487"/>
                  </a:lnTo>
                  <a:lnTo>
                    <a:pt x="1125" y="1473"/>
                  </a:lnTo>
                  <a:lnTo>
                    <a:pt x="1124" y="1459"/>
                  </a:lnTo>
                  <a:lnTo>
                    <a:pt x="1109" y="1459"/>
                  </a:lnTo>
                  <a:lnTo>
                    <a:pt x="1098" y="1458"/>
                  </a:lnTo>
                  <a:lnTo>
                    <a:pt x="1084" y="1456"/>
                  </a:lnTo>
                  <a:lnTo>
                    <a:pt x="1074" y="1453"/>
                  </a:lnTo>
                  <a:lnTo>
                    <a:pt x="1063" y="1450"/>
                  </a:lnTo>
                  <a:lnTo>
                    <a:pt x="1053" y="1446"/>
                  </a:lnTo>
                  <a:lnTo>
                    <a:pt x="1043" y="1441"/>
                  </a:lnTo>
                  <a:lnTo>
                    <a:pt x="1033" y="1437"/>
                  </a:lnTo>
                  <a:lnTo>
                    <a:pt x="1017" y="1426"/>
                  </a:lnTo>
                  <a:lnTo>
                    <a:pt x="1000" y="1414"/>
                  </a:lnTo>
                  <a:lnTo>
                    <a:pt x="986" y="1401"/>
                  </a:lnTo>
                  <a:lnTo>
                    <a:pt x="972" y="1387"/>
                  </a:lnTo>
                  <a:lnTo>
                    <a:pt x="964" y="1387"/>
                  </a:lnTo>
                  <a:lnTo>
                    <a:pt x="958" y="1388"/>
                  </a:lnTo>
                  <a:lnTo>
                    <a:pt x="950" y="1390"/>
                  </a:lnTo>
                  <a:lnTo>
                    <a:pt x="944" y="1392"/>
                  </a:lnTo>
                  <a:lnTo>
                    <a:pt x="931" y="1399"/>
                  </a:lnTo>
                  <a:lnTo>
                    <a:pt x="916" y="1405"/>
                  </a:lnTo>
                  <a:lnTo>
                    <a:pt x="903" y="1413"/>
                  </a:lnTo>
                  <a:lnTo>
                    <a:pt x="890" y="1419"/>
                  </a:lnTo>
                  <a:lnTo>
                    <a:pt x="884" y="1421"/>
                  </a:lnTo>
                  <a:lnTo>
                    <a:pt x="877" y="1423"/>
                  </a:lnTo>
                  <a:lnTo>
                    <a:pt x="871" y="1424"/>
                  </a:lnTo>
                  <a:lnTo>
                    <a:pt x="864" y="1425"/>
                  </a:lnTo>
                  <a:lnTo>
                    <a:pt x="827" y="1387"/>
                  </a:lnTo>
                  <a:lnTo>
                    <a:pt x="816" y="1387"/>
                  </a:lnTo>
                  <a:lnTo>
                    <a:pt x="805" y="1389"/>
                  </a:lnTo>
                  <a:lnTo>
                    <a:pt x="794" y="1391"/>
                  </a:lnTo>
                  <a:lnTo>
                    <a:pt x="785" y="1395"/>
                  </a:lnTo>
                  <a:lnTo>
                    <a:pt x="774" y="1399"/>
                  </a:lnTo>
                  <a:lnTo>
                    <a:pt x="763" y="1403"/>
                  </a:lnTo>
                  <a:lnTo>
                    <a:pt x="752" y="1410"/>
                  </a:lnTo>
                  <a:lnTo>
                    <a:pt x="742" y="1415"/>
                  </a:lnTo>
                  <a:lnTo>
                    <a:pt x="720" y="1429"/>
                  </a:lnTo>
                  <a:lnTo>
                    <a:pt x="699" y="1446"/>
                  </a:lnTo>
                  <a:lnTo>
                    <a:pt x="679" y="1462"/>
                  </a:lnTo>
                  <a:lnTo>
                    <a:pt x="657" y="1480"/>
                  </a:lnTo>
                  <a:lnTo>
                    <a:pt x="636" y="1497"/>
                  </a:lnTo>
                  <a:lnTo>
                    <a:pt x="616" y="1515"/>
                  </a:lnTo>
                  <a:lnTo>
                    <a:pt x="594" y="1530"/>
                  </a:lnTo>
                  <a:lnTo>
                    <a:pt x="573" y="1544"/>
                  </a:lnTo>
                  <a:lnTo>
                    <a:pt x="562" y="1551"/>
                  </a:lnTo>
                  <a:lnTo>
                    <a:pt x="552" y="1556"/>
                  </a:lnTo>
                  <a:lnTo>
                    <a:pt x="541" y="1561"/>
                  </a:lnTo>
                  <a:lnTo>
                    <a:pt x="530" y="1565"/>
                  </a:lnTo>
                  <a:lnTo>
                    <a:pt x="520" y="1569"/>
                  </a:lnTo>
                  <a:lnTo>
                    <a:pt x="510" y="1571"/>
                  </a:lnTo>
                  <a:lnTo>
                    <a:pt x="499" y="1572"/>
                  </a:lnTo>
                  <a:lnTo>
                    <a:pt x="488" y="1573"/>
                  </a:lnTo>
                  <a:lnTo>
                    <a:pt x="488" y="1722"/>
                  </a:lnTo>
                  <a:lnTo>
                    <a:pt x="460" y="1722"/>
                  </a:lnTo>
                  <a:lnTo>
                    <a:pt x="430" y="1724"/>
                  </a:lnTo>
                  <a:lnTo>
                    <a:pt x="401" y="1725"/>
                  </a:lnTo>
                  <a:lnTo>
                    <a:pt x="370" y="1727"/>
                  </a:lnTo>
                  <a:lnTo>
                    <a:pt x="308" y="1734"/>
                  </a:lnTo>
                  <a:lnTo>
                    <a:pt x="245" y="1740"/>
                  </a:lnTo>
                  <a:lnTo>
                    <a:pt x="181" y="1748"/>
                  </a:lnTo>
                  <a:lnTo>
                    <a:pt x="119" y="1753"/>
                  </a:lnTo>
                  <a:lnTo>
                    <a:pt x="89" y="1757"/>
                  </a:lnTo>
                  <a:lnTo>
                    <a:pt x="58" y="1758"/>
                  </a:lnTo>
                  <a:lnTo>
                    <a:pt x="29" y="1759"/>
                  </a:lnTo>
                  <a:lnTo>
                    <a:pt x="0" y="1760"/>
                  </a:lnTo>
                  <a:lnTo>
                    <a:pt x="0" y="1743"/>
                  </a:lnTo>
                  <a:lnTo>
                    <a:pt x="2" y="1721"/>
                  </a:lnTo>
                  <a:lnTo>
                    <a:pt x="3" y="1698"/>
                  </a:lnTo>
                  <a:lnTo>
                    <a:pt x="6" y="1676"/>
                  </a:lnTo>
                  <a:lnTo>
                    <a:pt x="8" y="1665"/>
                  </a:lnTo>
                  <a:lnTo>
                    <a:pt x="10" y="1656"/>
                  </a:lnTo>
                  <a:lnTo>
                    <a:pt x="14" y="1650"/>
                  </a:lnTo>
                  <a:lnTo>
                    <a:pt x="17" y="1643"/>
                  </a:lnTo>
                  <a:lnTo>
                    <a:pt x="19" y="1642"/>
                  </a:lnTo>
                  <a:lnTo>
                    <a:pt x="21" y="1640"/>
                  </a:lnTo>
                  <a:lnTo>
                    <a:pt x="23" y="1639"/>
                  </a:lnTo>
                  <a:lnTo>
                    <a:pt x="27" y="1639"/>
                  </a:lnTo>
                  <a:lnTo>
                    <a:pt x="29" y="1640"/>
                  </a:lnTo>
                  <a:lnTo>
                    <a:pt x="32" y="1641"/>
                  </a:lnTo>
                  <a:lnTo>
                    <a:pt x="35" y="1643"/>
                  </a:lnTo>
                  <a:lnTo>
                    <a:pt x="39" y="1645"/>
                  </a:lnTo>
                  <a:lnTo>
                    <a:pt x="39" y="1645"/>
                  </a:lnTo>
                  <a:lnTo>
                    <a:pt x="27" y="1621"/>
                  </a:lnTo>
                  <a:lnTo>
                    <a:pt x="18" y="1603"/>
                  </a:lnTo>
                  <a:lnTo>
                    <a:pt x="15" y="1594"/>
                  </a:lnTo>
                  <a:lnTo>
                    <a:pt x="12" y="1587"/>
                  </a:lnTo>
                  <a:lnTo>
                    <a:pt x="11" y="1580"/>
                  </a:lnTo>
                  <a:lnTo>
                    <a:pt x="10" y="1572"/>
                  </a:lnTo>
                  <a:lnTo>
                    <a:pt x="11" y="1566"/>
                  </a:lnTo>
                  <a:lnTo>
                    <a:pt x="12" y="1558"/>
                  </a:lnTo>
                  <a:lnTo>
                    <a:pt x="15" y="1551"/>
                  </a:lnTo>
                  <a:lnTo>
                    <a:pt x="18" y="1542"/>
                  </a:lnTo>
                  <a:lnTo>
                    <a:pt x="27" y="1522"/>
                  </a:lnTo>
                  <a:lnTo>
                    <a:pt x="39" y="1497"/>
                  </a:lnTo>
                  <a:lnTo>
                    <a:pt x="39" y="1491"/>
                  </a:lnTo>
                  <a:lnTo>
                    <a:pt x="38" y="1483"/>
                  </a:lnTo>
                  <a:lnTo>
                    <a:pt x="35" y="1476"/>
                  </a:lnTo>
                  <a:lnTo>
                    <a:pt x="33" y="1469"/>
                  </a:lnTo>
                  <a:lnTo>
                    <a:pt x="27" y="1456"/>
                  </a:lnTo>
                  <a:lnTo>
                    <a:pt x="20" y="1441"/>
                  </a:lnTo>
                  <a:lnTo>
                    <a:pt x="12" y="1428"/>
                  </a:lnTo>
                  <a:lnTo>
                    <a:pt x="7" y="1414"/>
                  </a:lnTo>
                  <a:lnTo>
                    <a:pt x="5" y="1408"/>
                  </a:lnTo>
                  <a:lnTo>
                    <a:pt x="3" y="1401"/>
                  </a:lnTo>
                  <a:lnTo>
                    <a:pt x="2" y="1393"/>
                  </a:lnTo>
                  <a:lnTo>
                    <a:pt x="0" y="1387"/>
                  </a:lnTo>
                  <a:lnTo>
                    <a:pt x="23" y="1387"/>
                  </a:lnTo>
                  <a:lnTo>
                    <a:pt x="46" y="1389"/>
                  </a:lnTo>
                  <a:lnTo>
                    <a:pt x="71" y="1393"/>
                  </a:lnTo>
                  <a:lnTo>
                    <a:pt x="98" y="1398"/>
                  </a:lnTo>
                  <a:lnTo>
                    <a:pt x="152" y="1408"/>
                  </a:lnTo>
                  <a:lnTo>
                    <a:pt x="208" y="1419"/>
                  </a:lnTo>
                  <a:lnTo>
                    <a:pt x="236" y="1424"/>
                  </a:lnTo>
                  <a:lnTo>
                    <a:pt x="263" y="1427"/>
                  </a:lnTo>
                  <a:lnTo>
                    <a:pt x="291" y="1432"/>
                  </a:lnTo>
                  <a:lnTo>
                    <a:pt x="317" y="1433"/>
                  </a:lnTo>
                  <a:lnTo>
                    <a:pt x="343" y="1434"/>
                  </a:lnTo>
                  <a:lnTo>
                    <a:pt x="367" y="1433"/>
                  </a:lnTo>
                  <a:lnTo>
                    <a:pt x="379" y="1432"/>
                  </a:lnTo>
                  <a:lnTo>
                    <a:pt x="391" y="1429"/>
                  </a:lnTo>
                  <a:lnTo>
                    <a:pt x="402" y="1427"/>
                  </a:lnTo>
                  <a:lnTo>
                    <a:pt x="412" y="1425"/>
                  </a:lnTo>
                  <a:lnTo>
                    <a:pt x="406" y="1411"/>
                  </a:lnTo>
                  <a:lnTo>
                    <a:pt x="402" y="1398"/>
                  </a:lnTo>
                  <a:lnTo>
                    <a:pt x="400" y="1385"/>
                  </a:lnTo>
                  <a:lnTo>
                    <a:pt x="397" y="1373"/>
                  </a:lnTo>
                  <a:lnTo>
                    <a:pt x="396" y="1361"/>
                  </a:lnTo>
                  <a:lnTo>
                    <a:pt x="397" y="1350"/>
                  </a:lnTo>
                  <a:lnTo>
                    <a:pt x="397" y="1338"/>
                  </a:lnTo>
                  <a:lnTo>
                    <a:pt x="400" y="1325"/>
                  </a:lnTo>
                  <a:lnTo>
                    <a:pt x="403" y="1300"/>
                  </a:lnTo>
                  <a:lnTo>
                    <a:pt x="407" y="1271"/>
                  </a:lnTo>
                  <a:lnTo>
                    <a:pt x="409" y="1255"/>
                  </a:lnTo>
                  <a:lnTo>
                    <a:pt x="410" y="1239"/>
                  </a:lnTo>
                  <a:lnTo>
                    <a:pt x="412" y="1220"/>
                  </a:lnTo>
                  <a:lnTo>
                    <a:pt x="412" y="1200"/>
                  </a:lnTo>
                  <a:lnTo>
                    <a:pt x="405" y="1199"/>
                  </a:lnTo>
                  <a:lnTo>
                    <a:pt x="398" y="1198"/>
                  </a:lnTo>
                  <a:lnTo>
                    <a:pt x="392" y="1196"/>
                  </a:lnTo>
                  <a:lnTo>
                    <a:pt x="385" y="1194"/>
                  </a:lnTo>
                  <a:lnTo>
                    <a:pt x="372" y="1188"/>
                  </a:lnTo>
                  <a:lnTo>
                    <a:pt x="358" y="1181"/>
                  </a:lnTo>
                  <a:lnTo>
                    <a:pt x="344" y="1174"/>
                  </a:lnTo>
                  <a:lnTo>
                    <a:pt x="330" y="1168"/>
                  </a:lnTo>
                  <a:lnTo>
                    <a:pt x="323" y="1165"/>
                  </a:lnTo>
                  <a:lnTo>
                    <a:pt x="316" y="1163"/>
                  </a:lnTo>
                  <a:lnTo>
                    <a:pt x="309" y="1162"/>
                  </a:lnTo>
                  <a:lnTo>
                    <a:pt x="301" y="1162"/>
                  </a:lnTo>
                  <a:lnTo>
                    <a:pt x="316" y="1161"/>
                  </a:lnTo>
                  <a:lnTo>
                    <a:pt x="332" y="1160"/>
                  </a:lnTo>
                  <a:lnTo>
                    <a:pt x="347" y="1159"/>
                  </a:lnTo>
                  <a:lnTo>
                    <a:pt x="364" y="1156"/>
                  </a:lnTo>
                  <a:lnTo>
                    <a:pt x="397" y="1150"/>
                  </a:lnTo>
                  <a:lnTo>
                    <a:pt x="432" y="1143"/>
                  </a:lnTo>
                  <a:lnTo>
                    <a:pt x="467" y="1136"/>
                  </a:lnTo>
                  <a:lnTo>
                    <a:pt x="502" y="1129"/>
                  </a:lnTo>
                  <a:lnTo>
                    <a:pt x="518" y="1127"/>
                  </a:lnTo>
                  <a:lnTo>
                    <a:pt x="534" y="1125"/>
                  </a:lnTo>
                  <a:lnTo>
                    <a:pt x="549" y="1124"/>
                  </a:lnTo>
                  <a:lnTo>
                    <a:pt x="564" y="1124"/>
                  </a:lnTo>
                  <a:lnTo>
                    <a:pt x="751" y="937"/>
                  </a:lnTo>
                  <a:lnTo>
                    <a:pt x="767" y="937"/>
                  </a:lnTo>
                  <a:lnTo>
                    <a:pt x="786" y="936"/>
                  </a:lnTo>
                  <a:lnTo>
                    <a:pt x="807" y="935"/>
                  </a:lnTo>
                  <a:lnTo>
                    <a:pt x="830" y="932"/>
                  </a:lnTo>
                  <a:lnTo>
                    <a:pt x="855" y="928"/>
                  </a:lnTo>
                  <a:lnTo>
                    <a:pt x="882" y="921"/>
                  </a:lnTo>
                  <a:lnTo>
                    <a:pt x="895" y="917"/>
                  </a:lnTo>
                  <a:lnTo>
                    <a:pt x="908" y="911"/>
                  </a:lnTo>
                  <a:lnTo>
                    <a:pt x="921" y="906"/>
                  </a:lnTo>
                  <a:lnTo>
                    <a:pt x="934" y="899"/>
                  </a:lnTo>
                  <a:lnTo>
                    <a:pt x="922" y="885"/>
                  </a:lnTo>
                  <a:lnTo>
                    <a:pt x="911" y="872"/>
                  </a:lnTo>
                  <a:lnTo>
                    <a:pt x="902" y="860"/>
                  </a:lnTo>
                  <a:lnTo>
                    <a:pt x="896" y="849"/>
                  </a:lnTo>
                  <a:lnTo>
                    <a:pt x="890" y="838"/>
                  </a:lnTo>
                  <a:lnTo>
                    <a:pt x="887" y="828"/>
                  </a:lnTo>
                  <a:lnTo>
                    <a:pt x="886" y="819"/>
                  </a:lnTo>
                  <a:lnTo>
                    <a:pt x="887" y="810"/>
                  </a:lnTo>
                  <a:lnTo>
                    <a:pt x="889" y="801"/>
                  </a:lnTo>
                  <a:lnTo>
                    <a:pt x="895" y="792"/>
                  </a:lnTo>
                  <a:lnTo>
                    <a:pt x="901" y="785"/>
                  </a:lnTo>
                  <a:lnTo>
                    <a:pt x="911" y="778"/>
                  </a:lnTo>
                  <a:lnTo>
                    <a:pt x="923" y="771"/>
                  </a:lnTo>
                  <a:lnTo>
                    <a:pt x="936" y="764"/>
                  </a:lnTo>
                  <a:lnTo>
                    <a:pt x="952" y="757"/>
                  </a:lnTo>
                  <a:lnTo>
                    <a:pt x="972" y="751"/>
                  </a:lnTo>
                  <a:lnTo>
                    <a:pt x="972" y="764"/>
                  </a:lnTo>
                  <a:lnTo>
                    <a:pt x="973" y="776"/>
                  </a:lnTo>
                  <a:lnTo>
                    <a:pt x="975" y="788"/>
                  </a:lnTo>
                  <a:lnTo>
                    <a:pt x="979" y="799"/>
                  </a:lnTo>
                  <a:lnTo>
                    <a:pt x="982" y="810"/>
                  </a:lnTo>
                  <a:lnTo>
                    <a:pt x="986" y="820"/>
                  </a:lnTo>
                  <a:lnTo>
                    <a:pt x="991" y="829"/>
                  </a:lnTo>
                  <a:lnTo>
                    <a:pt x="995" y="838"/>
                  </a:lnTo>
                  <a:lnTo>
                    <a:pt x="1007" y="855"/>
                  </a:lnTo>
                  <a:lnTo>
                    <a:pt x="1020" y="870"/>
                  </a:lnTo>
                  <a:lnTo>
                    <a:pt x="1033" y="885"/>
                  </a:lnTo>
                  <a:lnTo>
                    <a:pt x="1047" y="899"/>
                  </a:lnTo>
                  <a:lnTo>
                    <a:pt x="1071" y="888"/>
                  </a:lnTo>
                  <a:lnTo>
                    <a:pt x="1087" y="883"/>
                  </a:lnTo>
                  <a:lnTo>
                    <a:pt x="1098" y="881"/>
                  </a:lnTo>
                  <a:lnTo>
                    <a:pt x="1105" y="881"/>
                  </a:lnTo>
                  <a:lnTo>
                    <a:pt x="1113" y="880"/>
                  </a:lnTo>
                  <a:lnTo>
                    <a:pt x="1123" y="877"/>
                  </a:lnTo>
                  <a:lnTo>
                    <a:pt x="1138" y="872"/>
                  </a:lnTo>
                  <a:lnTo>
                    <a:pt x="1162" y="861"/>
                  </a:lnTo>
                  <a:lnTo>
                    <a:pt x="1174" y="873"/>
                  </a:lnTo>
                  <a:lnTo>
                    <a:pt x="1203" y="899"/>
                  </a:lnTo>
                  <a:lnTo>
                    <a:pt x="1221" y="913"/>
                  </a:lnTo>
                  <a:lnTo>
                    <a:pt x="1239" y="925"/>
                  </a:lnTo>
                  <a:lnTo>
                    <a:pt x="1248" y="930"/>
                  </a:lnTo>
                  <a:lnTo>
                    <a:pt x="1257" y="934"/>
                  </a:lnTo>
                  <a:lnTo>
                    <a:pt x="1264" y="936"/>
                  </a:lnTo>
                  <a:lnTo>
                    <a:pt x="1272" y="937"/>
                  </a:lnTo>
                  <a:lnTo>
                    <a:pt x="1294" y="929"/>
                  </a:lnTo>
                  <a:lnTo>
                    <a:pt x="1316" y="918"/>
                  </a:lnTo>
                  <a:lnTo>
                    <a:pt x="1339" y="906"/>
                  </a:lnTo>
                  <a:lnTo>
                    <a:pt x="1361" y="892"/>
                  </a:lnTo>
                  <a:lnTo>
                    <a:pt x="1410" y="860"/>
                  </a:lnTo>
                  <a:lnTo>
                    <a:pt x="1460" y="825"/>
                  </a:lnTo>
                  <a:lnTo>
                    <a:pt x="1509" y="790"/>
                  </a:lnTo>
                  <a:lnTo>
                    <a:pt x="1558" y="759"/>
                  </a:lnTo>
                  <a:lnTo>
                    <a:pt x="1582" y="744"/>
                  </a:lnTo>
                  <a:lnTo>
                    <a:pt x="1605" y="731"/>
                  </a:lnTo>
                  <a:lnTo>
                    <a:pt x="1627" y="721"/>
                  </a:lnTo>
                  <a:lnTo>
                    <a:pt x="1649" y="713"/>
                  </a:lnTo>
                  <a:lnTo>
                    <a:pt x="1646" y="705"/>
                  </a:lnTo>
                  <a:lnTo>
                    <a:pt x="1644" y="699"/>
                  </a:lnTo>
                  <a:lnTo>
                    <a:pt x="1642" y="692"/>
                  </a:lnTo>
                  <a:lnTo>
                    <a:pt x="1642" y="685"/>
                  </a:lnTo>
                  <a:lnTo>
                    <a:pt x="1642" y="680"/>
                  </a:lnTo>
                  <a:lnTo>
                    <a:pt x="1642" y="673"/>
                  </a:lnTo>
                  <a:lnTo>
                    <a:pt x="1644" y="668"/>
                  </a:lnTo>
                  <a:lnTo>
                    <a:pt x="1645" y="663"/>
                  </a:lnTo>
                  <a:lnTo>
                    <a:pt x="1651" y="652"/>
                  </a:lnTo>
                  <a:lnTo>
                    <a:pt x="1659" y="642"/>
                  </a:lnTo>
                  <a:lnTo>
                    <a:pt x="1669" y="632"/>
                  </a:lnTo>
                  <a:lnTo>
                    <a:pt x="1681" y="623"/>
                  </a:lnTo>
                  <a:lnTo>
                    <a:pt x="1693" y="615"/>
                  </a:lnTo>
                  <a:lnTo>
                    <a:pt x="1707" y="606"/>
                  </a:lnTo>
                  <a:lnTo>
                    <a:pt x="1721" y="598"/>
                  </a:lnTo>
                  <a:lnTo>
                    <a:pt x="1737" y="592"/>
                  </a:lnTo>
                  <a:lnTo>
                    <a:pt x="1768" y="577"/>
                  </a:lnTo>
                  <a:lnTo>
                    <a:pt x="1798" y="564"/>
                  </a:lnTo>
                  <a:lnTo>
                    <a:pt x="1753" y="564"/>
                  </a:lnTo>
                  <a:lnTo>
                    <a:pt x="1707" y="563"/>
                  </a:lnTo>
                  <a:lnTo>
                    <a:pt x="1660" y="562"/>
                  </a:lnTo>
                  <a:lnTo>
                    <a:pt x="1614" y="559"/>
                  </a:lnTo>
                  <a:lnTo>
                    <a:pt x="1591" y="557"/>
                  </a:lnTo>
                  <a:lnTo>
                    <a:pt x="1570" y="553"/>
                  </a:lnTo>
                  <a:lnTo>
                    <a:pt x="1548" y="550"/>
                  </a:lnTo>
                  <a:lnTo>
                    <a:pt x="1528" y="547"/>
                  </a:lnTo>
                  <a:lnTo>
                    <a:pt x="1509" y="541"/>
                  </a:lnTo>
                  <a:lnTo>
                    <a:pt x="1491" y="536"/>
                  </a:lnTo>
                  <a:lnTo>
                    <a:pt x="1474" y="529"/>
                  </a:lnTo>
                  <a:lnTo>
                    <a:pt x="1458" y="523"/>
                  </a:lnTo>
                  <a:lnTo>
                    <a:pt x="1611" y="373"/>
                  </a:lnTo>
                  <a:lnTo>
                    <a:pt x="1603" y="373"/>
                  </a:lnTo>
                  <a:lnTo>
                    <a:pt x="1597" y="372"/>
                  </a:lnTo>
                  <a:lnTo>
                    <a:pt x="1589" y="370"/>
                  </a:lnTo>
                  <a:lnTo>
                    <a:pt x="1583" y="368"/>
                  </a:lnTo>
                  <a:lnTo>
                    <a:pt x="1569" y="361"/>
                  </a:lnTo>
                  <a:lnTo>
                    <a:pt x="1554" y="355"/>
                  </a:lnTo>
                  <a:lnTo>
                    <a:pt x="1540" y="348"/>
                  </a:lnTo>
                  <a:lnTo>
                    <a:pt x="1525" y="342"/>
                  </a:lnTo>
                  <a:lnTo>
                    <a:pt x="1518" y="340"/>
                  </a:lnTo>
                  <a:lnTo>
                    <a:pt x="1511" y="337"/>
                  </a:lnTo>
                  <a:lnTo>
                    <a:pt x="1504" y="336"/>
                  </a:lnTo>
                  <a:lnTo>
                    <a:pt x="1497" y="336"/>
                  </a:lnTo>
                  <a:lnTo>
                    <a:pt x="1272" y="564"/>
                  </a:lnTo>
                  <a:lnTo>
                    <a:pt x="1272" y="579"/>
                  </a:lnTo>
                  <a:lnTo>
                    <a:pt x="1272" y="596"/>
                  </a:lnTo>
                  <a:lnTo>
                    <a:pt x="1271" y="617"/>
                  </a:lnTo>
                  <a:lnTo>
                    <a:pt x="1268" y="637"/>
                  </a:lnTo>
                  <a:lnTo>
                    <a:pt x="1265" y="647"/>
                  </a:lnTo>
                  <a:lnTo>
                    <a:pt x="1263" y="658"/>
                  </a:lnTo>
                  <a:lnTo>
                    <a:pt x="1260" y="668"/>
                  </a:lnTo>
                  <a:lnTo>
                    <a:pt x="1257" y="678"/>
                  </a:lnTo>
                  <a:lnTo>
                    <a:pt x="1252" y="688"/>
                  </a:lnTo>
                  <a:lnTo>
                    <a:pt x="1247" y="696"/>
                  </a:lnTo>
                  <a:lnTo>
                    <a:pt x="1241" y="705"/>
                  </a:lnTo>
                  <a:lnTo>
                    <a:pt x="1235" y="713"/>
                  </a:lnTo>
                  <a:lnTo>
                    <a:pt x="1237" y="709"/>
                  </a:lnTo>
                  <a:lnTo>
                    <a:pt x="1240" y="708"/>
                  </a:lnTo>
                  <a:lnTo>
                    <a:pt x="1243" y="707"/>
                  </a:lnTo>
                  <a:lnTo>
                    <a:pt x="1244" y="708"/>
                  </a:lnTo>
                  <a:lnTo>
                    <a:pt x="1245" y="713"/>
                  </a:lnTo>
                  <a:lnTo>
                    <a:pt x="1243" y="719"/>
                  </a:lnTo>
                  <a:lnTo>
                    <a:pt x="1239" y="730"/>
                  </a:lnTo>
                  <a:lnTo>
                    <a:pt x="1233" y="743"/>
                  </a:lnTo>
                  <a:lnTo>
                    <a:pt x="1225" y="757"/>
                  </a:lnTo>
                  <a:lnTo>
                    <a:pt x="1215" y="773"/>
                  </a:lnTo>
                  <a:lnTo>
                    <a:pt x="1204" y="788"/>
                  </a:lnTo>
                  <a:lnTo>
                    <a:pt x="1191" y="804"/>
                  </a:lnTo>
                  <a:lnTo>
                    <a:pt x="1177" y="820"/>
                  </a:lnTo>
                  <a:lnTo>
                    <a:pt x="1161" y="833"/>
                  </a:lnTo>
                  <a:lnTo>
                    <a:pt x="1152" y="839"/>
                  </a:lnTo>
                  <a:lnTo>
                    <a:pt x="1143" y="845"/>
                  </a:lnTo>
                  <a:lnTo>
                    <a:pt x="1135" y="849"/>
                  </a:lnTo>
                  <a:lnTo>
                    <a:pt x="1126" y="853"/>
                  </a:lnTo>
                  <a:lnTo>
                    <a:pt x="1116" y="857"/>
                  </a:lnTo>
                  <a:lnTo>
                    <a:pt x="1106" y="859"/>
                  </a:lnTo>
                  <a:lnTo>
                    <a:pt x="1096" y="861"/>
                  </a:lnTo>
                  <a:lnTo>
                    <a:pt x="1086" y="861"/>
                  </a:lnTo>
                  <a:lnTo>
                    <a:pt x="1092" y="841"/>
                  </a:lnTo>
                  <a:lnTo>
                    <a:pt x="1096" y="825"/>
                  </a:lnTo>
                  <a:lnTo>
                    <a:pt x="1100" y="810"/>
                  </a:lnTo>
                  <a:lnTo>
                    <a:pt x="1101" y="796"/>
                  </a:lnTo>
                  <a:lnTo>
                    <a:pt x="1101" y="785"/>
                  </a:lnTo>
                  <a:lnTo>
                    <a:pt x="1099" y="774"/>
                  </a:lnTo>
                  <a:lnTo>
                    <a:pt x="1095" y="764"/>
                  </a:lnTo>
                  <a:lnTo>
                    <a:pt x="1091" y="755"/>
                  </a:lnTo>
                  <a:lnTo>
                    <a:pt x="1084" y="747"/>
                  </a:lnTo>
                  <a:lnTo>
                    <a:pt x="1077" y="738"/>
                  </a:lnTo>
                  <a:lnTo>
                    <a:pt x="1069" y="729"/>
                  </a:lnTo>
                  <a:lnTo>
                    <a:pt x="1059" y="720"/>
                  </a:lnTo>
                  <a:lnTo>
                    <a:pt x="1036" y="700"/>
                  </a:lnTo>
                  <a:lnTo>
                    <a:pt x="1010" y="675"/>
                  </a:lnTo>
                  <a:lnTo>
                    <a:pt x="1010" y="661"/>
                  </a:lnTo>
                  <a:lnTo>
                    <a:pt x="1011" y="649"/>
                  </a:lnTo>
                  <a:lnTo>
                    <a:pt x="1014" y="639"/>
                  </a:lnTo>
                  <a:lnTo>
                    <a:pt x="1015" y="630"/>
                  </a:lnTo>
                  <a:lnTo>
                    <a:pt x="1020" y="613"/>
                  </a:lnTo>
                  <a:lnTo>
                    <a:pt x="1024" y="598"/>
                  </a:lnTo>
                  <a:lnTo>
                    <a:pt x="1026" y="592"/>
                  </a:lnTo>
                  <a:lnTo>
                    <a:pt x="1027" y="584"/>
                  </a:lnTo>
                  <a:lnTo>
                    <a:pt x="1027" y="576"/>
                  </a:lnTo>
                  <a:lnTo>
                    <a:pt x="1026" y="568"/>
                  </a:lnTo>
                  <a:lnTo>
                    <a:pt x="1024" y="558"/>
                  </a:lnTo>
                  <a:lnTo>
                    <a:pt x="1021" y="548"/>
                  </a:lnTo>
                  <a:lnTo>
                    <a:pt x="1016" y="536"/>
                  </a:lnTo>
                  <a:lnTo>
                    <a:pt x="1010" y="523"/>
                  </a:lnTo>
                  <a:lnTo>
                    <a:pt x="995" y="551"/>
                  </a:lnTo>
                  <a:lnTo>
                    <a:pt x="980" y="579"/>
                  </a:lnTo>
                  <a:lnTo>
                    <a:pt x="972" y="592"/>
                  </a:lnTo>
                  <a:lnTo>
                    <a:pt x="963" y="604"/>
                  </a:lnTo>
                  <a:lnTo>
                    <a:pt x="955" y="616"/>
                  </a:lnTo>
                  <a:lnTo>
                    <a:pt x="944" y="627"/>
                  </a:lnTo>
                  <a:lnTo>
                    <a:pt x="933" y="637"/>
                  </a:lnTo>
                  <a:lnTo>
                    <a:pt x="922" y="646"/>
                  </a:lnTo>
                  <a:lnTo>
                    <a:pt x="909" y="655"/>
                  </a:lnTo>
                  <a:lnTo>
                    <a:pt x="895" y="661"/>
                  </a:lnTo>
                  <a:lnTo>
                    <a:pt x="880" y="667"/>
                  </a:lnTo>
                  <a:lnTo>
                    <a:pt x="864" y="671"/>
                  </a:lnTo>
                  <a:lnTo>
                    <a:pt x="846" y="673"/>
                  </a:lnTo>
                  <a:lnTo>
                    <a:pt x="827" y="675"/>
                  </a:lnTo>
                  <a:lnTo>
                    <a:pt x="826" y="667"/>
                  </a:lnTo>
                  <a:lnTo>
                    <a:pt x="824" y="659"/>
                  </a:lnTo>
                  <a:lnTo>
                    <a:pt x="819" y="651"/>
                  </a:lnTo>
                  <a:lnTo>
                    <a:pt x="815" y="641"/>
                  </a:lnTo>
                  <a:lnTo>
                    <a:pt x="803" y="621"/>
                  </a:lnTo>
                  <a:lnTo>
                    <a:pt x="789" y="600"/>
                  </a:lnTo>
                  <a:lnTo>
                    <a:pt x="775" y="579"/>
                  </a:lnTo>
                  <a:lnTo>
                    <a:pt x="763" y="559"/>
                  </a:lnTo>
                  <a:lnTo>
                    <a:pt x="757" y="549"/>
                  </a:lnTo>
                  <a:lnTo>
                    <a:pt x="754" y="539"/>
                  </a:lnTo>
                  <a:lnTo>
                    <a:pt x="752" y="531"/>
                  </a:lnTo>
                  <a:lnTo>
                    <a:pt x="751" y="523"/>
                  </a:lnTo>
                  <a:lnTo>
                    <a:pt x="765" y="503"/>
                  </a:lnTo>
                  <a:lnTo>
                    <a:pt x="779" y="488"/>
                  </a:lnTo>
                  <a:lnTo>
                    <a:pt x="793" y="475"/>
                  </a:lnTo>
                  <a:lnTo>
                    <a:pt x="807" y="464"/>
                  </a:lnTo>
                  <a:lnTo>
                    <a:pt x="821" y="455"/>
                  </a:lnTo>
                  <a:lnTo>
                    <a:pt x="835" y="449"/>
                  </a:lnTo>
                  <a:lnTo>
                    <a:pt x="849" y="444"/>
                  </a:lnTo>
                  <a:lnTo>
                    <a:pt x="863" y="440"/>
                  </a:lnTo>
                  <a:lnTo>
                    <a:pt x="890" y="435"/>
                  </a:lnTo>
                  <a:lnTo>
                    <a:pt x="918" y="430"/>
                  </a:lnTo>
                  <a:lnTo>
                    <a:pt x="931" y="427"/>
                  </a:lnTo>
                  <a:lnTo>
                    <a:pt x="945" y="423"/>
                  </a:lnTo>
                  <a:lnTo>
                    <a:pt x="958" y="418"/>
                  </a:lnTo>
                  <a:lnTo>
                    <a:pt x="972" y="412"/>
                  </a:lnTo>
                  <a:lnTo>
                    <a:pt x="1010" y="373"/>
                  </a:lnTo>
                  <a:lnTo>
                    <a:pt x="1024" y="347"/>
                  </a:lnTo>
                  <a:lnTo>
                    <a:pt x="1042" y="321"/>
                  </a:lnTo>
                  <a:lnTo>
                    <a:pt x="1059" y="297"/>
                  </a:lnTo>
                  <a:lnTo>
                    <a:pt x="1079" y="274"/>
                  </a:lnTo>
                  <a:lnTo>
                    <a:pt x="1099" y="252"/>
                  </a:lnTo>
                  <a:lnTo>
                    <a:pt x="1120" y="232"/>
                  </a:lnTo>
                  <a:lnTo>
                    <a:pt x="1142" y="212"/>
                  </a:lnTo>
                  <a:lnTo>
                    <a:pt x="1165" y="192"/>
                  </a:lnTo>
                  <a:lnTo>
                    <a:pt x="1211" y="154"/>
                  </a:lnTo>
                  <a:lnTo>
                    <a:pt x="1258" y="117"/>
                  </a:lnTo>
                  <a:lnTo>
                    <a:pt x="1282" y="97"/>
                  </a:lnTo>
                  <a:lnTo>
                    <a:pt x="1305" y="79"/>
                  </a:lnTo>
                  <a:lnTo>
                    <a:pt x="1327" y="59"/>
                  </a:lnTo>
                  <a:lnTo>
                    <a:pt x="1348" y="39"/>
                  </a:lnTo>
                  <a:lnTo>
                    <a:pt x="1721" y="39"/>
                  </a:lnTo>
                  <a:lnTo>
                    <a:pt x="1798" y="115"/>
                  </a:lnTo>
                  <a:lnTo>
                    <a:pt x="1946" y="115"/>
                  </a:lnTo>
                  <a:lnTo>
                    <a:pt x="1960" y="128"/>
                  </a:lnTo>
                  <a:lnTo>
                    <a:pt x="1974" y="140"/>
                  </a:lnTo>
                  <a:lnTo>
                    <a:pt x="1988" y="152"/>
                  </a:lnTo>
                  <a:lnTo>
                    <a:pt x="2003" y="162"/>
                  </a:lnTo>
                  <a:lnTo>
                    <a:pt x="2017" y="172"/>
                  </a:lnTo>
                  <a:lnTo>
                    <a:pt x="2031" y="179"/>
                  </a:lnTo>
                  <a:lnTo>
                    <a:pt x="2045" y="187"/>
                  </a:lnTo>
                  <a:lnTo>
                    <a:pt x="2059" y="192"/>
                  </a:lnTo>
                  <a:lnTo>
                    <a:pt x="2073" y="197"/>
                  </a:lnTo>
                  <a:lnTo>
                    <a:pt x="2088" y="200"/>
                  </a:lnTo>
                  <a:lnTo>
                    <a:pt x="2102" y="202"/>
                  </a:lnTo>
                  <a:lnTo>
                    <a:pt x="2116" y="202"/>
                  </a:lnTo>
                  <a:lnTo>
                    <a:pt x="2129" y="201"/>
                  </a:lnTo>
                  <a:lnTo>
                    <a:pt x="2143" y="198"/>
                  </a:lnTo>
                  <a:lnTo>
                    <a:pt x="2157" y="193"/>
                  </a:lnTo>
                  <a:lnTo>
                    <a:pt x="2171" y="187"/>
                  </a:lnTo>
                  <a:lnTo>
                    <a:pt x="2247" y="263"/>
                  </a:lnTo>
                  <a:lnTo>
                    <a:pt x="2171" y="336"/>
                  </a:lnTo>
                  <a:lnTo>
                    <a:pt x="2022" y="336"/>
                  </a:lnTo>
                  <a:lnTo>
                    <a:pt x="1946" y="263"/>
                  </a:lnTo>
                  <a:lnTo>
                    <a:pt x="1908" y="301"/>
                  </a:lnTo>
                  <a:lnTo>
                    <a:pt x="2060" y="450"/>
                  </a:lnTo>
                  <a:lnTo>
                    <a:pt x="2136" y="450"/>
                  </a:lnTo>
                  <a:lnTo>
                    <a:pt x="2144" y="449"/>
                  </a:lnTo>
                  <a:lnTo>
                    <a:pt x="2154" y="443"/>
                  </a:lnTo>
                  <a:lnTo>
                    <a:pt x="2166" y="437"/>
                  </a:lnTo>
                  <a:lnTo>
                    <a:pt x="2180" y="427"/>
                  </a:lnTo>
                  <a:lnTo>
                    <a:pt x="2210" y="403"/>
                  </a:lnTo>
                  <a:lnTo>
                    <a:pt x="2243" y="376"/>
                  </a:lnTo>
                  <a:lnTo>
                    <a:pt x="2273" y="348"/>
                  </a:lnTo>
                  <a:lnTo>
                    <a:pt x="2298" y="324"/>
                  </a:lnTo>
                  <a:lnTo>
                    <a:pt x="2316" y="308"/>
                  </a:lnTo>
                  <a:lnTo>
                    <a:pt x="2323" y="301"/>
                  </a:lnTo>
                  <a:lnTo>
                    <a:pt x="2398" y="301"/>
                  </a:lnTo>
                  <a:lnTo>
                    <a:pt x="2510" y="187"/>
                  </a:lnTo>
                  <a:lnTo>
                    <a:pt x="2585" y="263"/>
                  </a:lnTo>
                  <a:lnTo>
                    <a:pt x="2696" y="149"/>
                  </a:lnTo>
                  <a:lnTo>
                    <a:pt x="2771" y="225"/>
                  </a:lnTo>
                  <a:lnTo>
                    <a:pt x="2786" y="219"/>
                  </a:lnTo>
                  <a:lnTo>
                    <a:pt x="2800" y="213"/>
                  </a:lnTo>
                  <a:lnTo>
                    <a:pt x="2813" y="208"/>
                  </a:lnTo>
                  <a:lnTo>
                    <a:pt x="2827" y="202"/>
                  </a:lnTo>
                  <a:lnTo>
                    <a:pt x="2854" y="195"/>
                  </a:lnTo>
                  <a:lnTo>
                    <a:pt x="2883" y="187"/>
                  </a:lnTo>
                  <a:lnTo>
                    <a:pt x="2911" y="180"/>
                  </a:lnTo>
                  <a:lnTo>
                    <a:pt x="2939" y="172"/>
                  </a:lnTo>
                  <a:lnTo>
                    <a:pt x="2954" y="167"/>
                  </a:lnTo>
                  <a:lnTo>
                    <a:pt x="2968" y="162"/>
                  </a:lnTo>
                  <a:lnTo>
                    <a:pt x="2982" y="156"/>
                  </a:lnTo>
                  <a:lnTo>
                    <a:pt x="2996" y="149"/>
                  </a:lnTo>
                  <a:lnTo>
                    <a:pt x="2886" y="39"/>
                  </a:lnTo>
                  <a:lnTo>
                    <a:pt x="2927" y="53"/>
                  </a:lnTo>
                  <a:lnTo>
                    <a:pt x="2970" y="67"/>
                  </a:lnTo>
                  <a:lnTo>
                    <a:pt x="3012" y="79"/>
                  </a:lnTo>
                  <a:lnTo>
                    <a:pt x="3057" y="91"/>
                  </a:lnTo>
                  <a:lnTo>
                    <a:pt x="3080" y="96"/>
                  </a:lnTo>
                  <a:lnTo>
                    <a:pt x="3103" y="101"/>
                  </a:lnTo>
                  <a:lnTo>
                    <a:pt x="3127" y="105"/>
                  </a:lnTo>
                  <a:lnTo>
                    <a:pt x="3152" y="108"/>
                  </a:lnTo>
                  <a:lnTo>
                    <a:pt x="3177" y="111"/>
                  </a:lnTo>
                  <a:lnTo>
                    <a:pt x="3204" y="113"/>
                  </a:lnTo>
                  <a:lnTo>
                    <a:pt x="3231" y="114"/>
                  </a:lnTo>
                  <a:lnTo>
                    <a:pt x="3259" y="115"/>
                  </a:lnTo>
                  <a:lnTo>
                    <a:pt x="3260" y="107"/>
                  </a:lnTo>
                  <a:lnTo>
                    <a:pt x="3261" y="101"/>
                  </a:lnTo>
                  <a:lnTo>
                    <a:pt x="3262" y="93"/>
                  </a:lnTo>
                  <a:lnTo>
                    <a:pt x="3265" y="87"/>
                  </a:lnTo>
                  <a:lnTo>
                    <a:pt x="3271" y="72"/>
                  </a:lnTo>
                  <a:lnTo>
                    <a:pt x="3279" y="58"/>
                  </a:lnTo>
                  <a:lnTo>
                    <a:pt x="3285" y="43"/>
                  </a:lnTo>
                  <a:lnTo>
                    <a:pt x="3292" y="29"/>
                  </a:lnTo>
                  <a:lnTo>
                    <a:pt x="3294" y="22"/>
                  </a:lnTo>
                  <a:lnTo>
                    <a:pt x="3295" y="15"/>
                  </a:lnTo>
                  <a:lnTo>
                    <a:pt x="3297" y="8"/>
                  </a:lnTo>
                  <a:lnTo>
                    <a:pt x="3297" y="0"/>
                  </a:lnTo>
                  <a:lnTo>
                    <a:pt x="3484" y="187"/>
                  </a:lnTo>
                  <a:lnTo>
                    <a:pt x="3482" y="195"/>
                  </a:lnTo>
                  <a:lnTo>
                    <a:pt x="3480" y="203"/>
                  </a:lnTo>
                  <a:lnTo>
                    <a:pt x="3477" y="212"/>
                  </a:lnTo>
                  <a:lnTo>
                    <a:pt x="3472" y="221"/>
                  </a:lnTo>
                  <a:lnTo>
                    <a:pt x="3460" y="241"/>
                  </a:lnTo>
                  <a:lnTo>
                    <a:pt x="3445" y="261"/>
                  </a:lnTo>
                  <a:lnTo>
                    <a:pt x="3431" y="282"/>
                  </a:lnTo>
                  <a:lnTo>
                    <a:pt x="3419" y="301"/>
                  </a:lnTo>
                  <a:lnTo>
                    <a:pt x="3415" y="311"/>
                  </a:lnTo>
                  <a:lnTo>
                    <a:pt x="3410" y="320"/>
                  </a:lnTo>
                  <a:lnTo>
                    <a:pt x="3408" y="329"/>
                  </a:lnTo>
                  <a:lnTo>
                    <a:pt x="3407" y="336"/>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5" name="Freeform 45"/>
            <p:cNvSpPr>
              <a:spLocks/>
            </p:cNvSpPr>
            <p:nvPr/>
          </p:nvSpPr>
          <p:spPr bwMode="auto">
            <a:xfrm>
              <a:off x="4129088" y="2519363"/>
              <a:ext cx="109538" cy="26988"/>
            </a:xfrm>
            <a:custGeom>
              <a:avLst/>
              <a:gdLst/>
              <a:ahLst/>
              <a:cxnLst>
                <a:cxn ang="0">
                  <a:pos x="411" y="26"/>
                </a:cxn>
                <a:cxn ang="0">
                  <a:pos x="390" y="21"/>
                </a:cxn>
                <a:cxn ang="0">
                  <a:pos x="367" y="15"/>
                </a:cxn>
                <a:cxn ang="0">
                  <a:pos x="342" y="11"/>
                </a:cxn>
                <a:cxn ang="0">
                  <a:pos x="317" y="7"/>
                </a:cxn>
                <a:cxn ang="0">
                  <a:pos x="289" y="5"/>
                </a:cxn>
                <a:cxn ang="0">
                  <a:pos x="262" y="2"/>
                </a:cxn>
                <a:cxn ang="0">
                  <a:pos x="235" y="1"/>
                </a:cxn>
                <a:cxn ang="0">
                  <a:pos x="206" y="0"/>
                </a:cxn>
                <a:cxn ang="0">
                  <a:pos x="179" y="1"/>
                </a:cxn>
                <a:cxn ang="0">
                  <a:pos x="151" y="2"/>
                </a:cxn>
                <a:cxn ang="0">
                  <a:pos x="123" y="5"/>
                </a:cxn>
                <a:cxn ang="0">
                  <a:pos x="96" y="7"/>
                </a:cxn>
                <a:cxn ang="0">
                  <a:pos x="70" y="11"/>
                </a:cxn>
                <a:cxn ang="0">
                  <a:pos x="46" y="15"/>
                </a:cxn>
                <a:cxn ang="0">
                  <a:pos x="22" y="21"/>
                </a:cxn>
                <a:cxn ang="0">
                  <a:pos x="0" y="26"/>
                </a:cxn>
                <a:cxn ang="0">
                  <a:pos x="76" y="99"/>
                </a:cxn>
                <a:cxn ang="0">
                  <a:pos x="119" y="99"/>
                </a:cxn>
                <a:cxn ang="0">
                  <a:pos x="165" y="98"/>
                </a:cxn>
                <a:cxn ang="0">
                  <a:pos x="188" y="97"/>
                </a:cxn>
                <a:cxn ang="0">
                  <a:pos x="211" y="95"/>
                </a:cxn>
                <a:cxn ang="0">
                  <a:pos x="235" y="93"/>
                </a:cxn>
                <a:cxn ang="0">
                  <a:pos x="258" y="90"/>
                </a:cxn>
                <a:cxn ang="0">
                  <a:pos x="281" y="86"/>
                </a:cxn>
                <a:cxn ang="0">
                  <a:pos x="302" y="81"/>
                </a:cxn>
                <a:cxn ang="0">
                  <a:pos x="323" y="75"/>
                </a:cxn>
                <a:cxn ang="0">
                  <a:pos x="344" y="69"/>
                </a:cxn>
                <a:cxn ang="0">
                  <a:pos x="362" y="60"/>
                </a:cxn>
                <a:cxn ang="0">
                  <a:pos x="380" y="50"/>
                </a:cxn>
                <a:cxn ang="0">
                  <a:pos x="388" y="45"/>
                </a:cxn>
                <a:cxn ang="0">
                  <a:pos x="396" y="39"/>
                </a:cxn>
                <a:cxn ang="0">
                  <a:pos x="404" y="33"/>
                </a:cxn>
                <a:cxn ang="0">
                  <a:pos x="411" y="26"/>
                </a:cxn>
              </a:cxnLst>
              <a:rect l="0" t="0" r="r" b="b"/>
              <a:pathLst>
                <a:path w="411" h="99">
                  <a:moveTo>
                    <a:pt x="411" y="26"/>
                  </a:moveTo>
                  <a:lnTo>
                    <a:pt x="390" y="21"/>
                  </a:lnTo>
                  <a:lnTo>
                    <a:pt x="367" y="15"/>
                  </a:lnTo>
                  <a:lnTo>
                    <a:pt x="342" y="11"/>
                  </a:lnTo>
                  <a:lnTo>
                    <a:pt x="317" y="7"/>
                  </a:lnTo>
                  <a:lnTo>
                    <a:pt x="289" y="5"/>
                  </a:lnTo>
                  <a:lnTo>
                    <a:pt x="262" y="2"/>
                  </a:lnTo>
                  <a:lnTo>
                    <a:pt x="235" y="1"/>
                  </a:lnTo>
                  <a:lnTo>
                    <a:pt x="206" y="0"/>
                  </a:lnTo>
                  <a:lnTo>
                    <a:pt x="179" y="1"/>
                  </a:lnTo>
                  <a:lnTo>
                    <a:pt x="151" y="2"/>
                  </a:lnTo>
                  <a:lnTo>
                    <a:pt x="123" y="5"/>
                  </a:lnTo>
                  <a:lnTo>
                    <a:pt x="96" y="7"/>
                  </a:lnTo>
                  <a:lnTo>
                    <a:pt x="70" y="11"/>
                  </a:lnTo>
                  <a:lnTo>
                    <a:pt x="46" y="15"/>
                  </a:lnTo>
                  <a:lnTo>
                    <a:pt x="22" y="21"/>
                  </a:lnTo>
                  <a:lnTo>
                    <a:pt x="0" y="26"/>
                  </a:lnTo>
                  <a:lnTo>
                    <a:pt x="76" y="99"/>
                  </a:lnTo>
                  <a:lnTo>
                    <a:pt x="119" y="99"/>
                  </a:lnTo>
                  <a:lnTo>
                    <a:pt x="165" y="98"/>
                  </a:lnTo>
                  <a:lnTo>
                    <a:pt x="188" y="97"/>
                  </a:lnTo>
                  <a:lnTo>
                    <a:pt x="211" y="95"/>
                  </a:lnTo>
                  <a:lnTo>
                    <a:pt x="235" y="93"/>
                  </a:lnTo>
                  <a:lnTo>
                    <a:pt x="258" y="90"/>
                  </a:lnTo>
                  <a:lnTo>
                    <a:pt x="281" y="86"/>
                  </a:lnTo>
                  <a:lnTo>
                    <a:pt x="302" y="81"/>
                  </a:lnTo>
                  <a:lnTo>
                    <a:pt x="323" y="75"/>
                  </a:lnTo>
                  <a:lnTo>
                    <a:pt x="344" y="69"/>
                  </a:lnTo>
                  <a:lnTo>
                    <a:pt x="362" y="60"/>
                  </a:lnTo>
                  <a:lnTo>
                    <a:pt x="380" y="50"/>
                  </a:lnTo>
                  <a:lnTo>
                    <a:pt x="388" y="45"/>
                  </a:lnTo>
                  <a:lnTo>
                    <a:pt x="396" y="39"/>
                  </a:lnTo>
                  <a:lnTo>
                    <a:pt x="404" y="33"/>
                  </a:lnTo>
                  <a:lnTo>
                    <a:pt x="411" y="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6" name="Freeform 46"/>
            <p:cNvSpPr>
              <a:spLocks/>
            </p:cNvSpPr>
            <p:nvPr/>
          </p:nvSpPr>
          <p:spPr bwMode="auto">
            <a:xfrm>
              <a:off x="4129088" y="2519363"/>
              <a:ext cx="109538" cy="26988"/>
            </a:xfrm>
            <a:custGeom>
              <a:avLst/>
              <a:gdLst/>
              <a:ahLst/>
              <a:cxnLst>
                <a:cxn ang="0">
                  <a:pos x="411" y="26"/>
                </a:cxn>
                <a:cxn ang="0">
                  <a:pos x="390" y="21"/>
                </a:cxn>
                <a:cxn ang="0">
                  <a:pos x="367" y="15"/>
                </a:cxn>
                <a:cxn ang="0">
                  <a:pos x="342" y="11"/>
                </a:cxn>
                <a:cxn ang="0">
                  <a:pos x="317" y="7"/>
                </a:cxn>
                <a:cxn ang="0">
                  <a:pos x="289" y="5"/>
                </a:cxn>
                <a:cxn ang="0">
                  <a:pos x="262" y="2"/>
                </a:cxn>
                <a:cxn ang="0">
                  <a:pos x="235" y="1"/>
                </a:cxn>
                <a:cxn ang="0">
                  <a:pos x="206" y="0"/>
                </a:cxn>
                <a:cxn ang="0">
                  <a:pos x="179" y="1"/>
                </a:cxn>
                <a:cxn ang="0">
                  <a:pos x="151" y="2"/>
                </a:cxn>
                <a:cxn ang="0">
                  <a:pos x="123" y="5"/>
                </a:cxn>
                <a:cxn ang="0">
                  <a:pos x="96" y="7"/>
                </a:cxn>
                <a:cxn ang="0">
                  <a:pos x="70" y="11"/>
                </a:cxn>
                <a:cxn ang="0">
                  <a:pos x="46" y="15"/>
                </a:cxn>
                <a:cxn ang="0">
                  <a:pos x="22" y="21"/>
                </a:cxn>
                <a:cxn ang="0">
                  <a:pos x="0" y="26"/>
                </a:cxn>
                <a:cxn ang="0">
                  <a:pos x="76" y="99"/>
                </a:cxn>
                <a:cxn ang="0">
                  <a:pos x="119" y="99"/>
                </a:cxn>
                <a:cxn ang="0">
                  <a:pos x="165" y="98"/>
                </a:cxn>
                <a:cxn ang="0">
                  <a:pos x="188" y="97"/>
                </a:cxn>
                <a:cxn ang="0">
                  <a:pos x="211" y="95"/>
                </a:cxn>
                <a:cxn ang="0">
                  <a:pos x="235" y="93"/>
                </a:cxn>
                <a:cxn ang="0">
                  <a:pos x="258" y="90"/>
                </a:cxn>
                <a:cxn ang="0">
                  <a:pos x="281" y="86"/>
                </a:cxn>
                <a:cxn ang="0">
                  <a:pos x="302" y="81"/>
                </a:cxn>
                <a:cxn ang="0">
                  <a:pos x="323" y="75"/>
                </a:cxn>
                <a:cxn ang="0">
                  <a:pos x="344" y="69"/>
                </a:cxn>
                <a:cxn ang="0">
                  <a:pos x="362" y="60"/>
                </a:cxn>
                <a:cxn ang="0">
                  <a:pos x="380" y="50"/>
                </a:cxn>
                <a:cxn ang="0">
                  <a:pos x="388" y="45"/>
                </a:cxn>
                <a:cxn ang="0">
                  <a:pos x="396" y="39"/>
                </a:cxn>
                <a:cxn ang="0">
                  <a:pos x="404" y="33"/>
                </a:cxn>
                <a:cxn ang="0">
                  <a:pos x="411" y="26"/>
                </a:cxn>
              </a:cxnLst>
              <a:rect l="0" t="0" r="r" b="b"/>
              <a:pathLst>
                <a:path w="411" h="99">
                  <a:moveTo>
                    <a:pt x="411" y="26"/>
                  </a:moveTo>
                  <a:lnTo>
                    <a:pt x="390" y="21"/>
                  </a:lnTo>
                  <a:lnTo>
                    <a:pt x="367" y="15"/>
                  </a:lnTo>
                  <a:lnTo>
                    <a:pt x="342" y="11"/>
                  </a:lnTo>
                  <a:lnTo>
                    <a:pt x="317" y="7"/>
                  </a:lnTo>
                  <a:lnTo>
                    <a:pt x="289" y="5"/>
                  </a:lnTo>
                  <a:lnTo>
                    <a:pt x="262" y="2"/>
                  </a:lnTo>
                  <a:lnTo>
                    <a:pt x="235" y="1"/>
                  </a:lnTo>
                  <a:lnTo>
                    <a:pt x="206" y="0"/>
                  </a:lnTo>
                  <a:lnTo>
                    <a:pt x="179" y="1"/>
                  </a:lnTo>
                  <a:lnTo>
                    <a:pt x="151" y="2"/>
                  </a:lnTo>
                  <a:lnTo>
                    <a:pt x="123" y="5"/>
                  </a:lnTo>
                  <a:lnTo>
                    <a:pt x="96" y="7"/>
                  </a:lnTo>
                  <a:lnTo>
                    <a:pt x="70" y="11"/>
                  </a:lnTo>
                  <a:lnTo>
                    <a:pt x="46" y="15"/>
                  </a:lnTo>
                  <a:lnTo>
                    <a:pt x="22" y="21"/>
                  </a:lnTo>
                  <a:lnTo>
                    <a:pt x="0" y="26"/>
                  </a:lnTo>
                  <a:lnTo>
                    <a:pt x="76" y="99"/>
                  </a:lnTo>
                  <a:lnTo>
                    <a:pt x="119" y="99"/>
                  </a:lnTo>
                  <a:lnTo>
                    <a:pt x="165" y="98"/>
                  </a:lnTo>
                  <a:lnTo>
                    <a:pt x="188" y="97"/>
                  </a:lnTo>
                  <a:lnTo>
                    <a:pt x="211" y="95"/>
                  </a:lnTo>
                  <a:lnTo>
                    <a:pt x="235" y="93"/>
                  </a:lnTo>
                  <a:lnTo>
                    <a:pt x="258" y="90"/>
                  </a:lnTo>
                  <a:lnTo>
                    <a:pt x="281" y="86"/>
                  </a:lnTo>
                  <a:lnTo>
                    <a:pt x="302" y="81"/>
                  </a:lnTo>
                  <a:lnTo>
                    <a:pt x="323" y="75"/>
                  </a:lnTo>
                  <a:lnTo>
                    <a:pt x="344" y="69"/>
                  </a:lnTo>
                  <a:lnTo>
                    <a:pt x="362" y="60"/>
                  </a:lnTo>
                  <a:lnTo>
                    <a:pt x="380" y="50"/>
                  </a:lnTo>
                  <a:lnTo>
                    <a:pt x="388" y="45"/>
                  </a:lnTo>
                  <a:lnTo>
                    <a:pt x="396" y="39"/>
                  </a:lnTo>
                  <a:lnTo>
                    <a:pt x="404" y="33"/>
                  </a:lnTo>
                  <a:lnTo>
                    <a:pt x="411" y="26"/>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7" name="Freeform 47"/>
            <p:cNvSpPr>
              <a:spLocks/>
            </p:cNvSpPr>
            <p:nvPr/>
          </p:nvSpPr>
          <p:spPr bwMode="auto">
            <a:xfrm>
              <a:off x="4257675" y="2655888"/>
              <a:ext cx="50800" cy="58738"/>
            </a:xfrm>
            <a:custGeom>
              <a:avLst/>
              <a:gdLst/>
              <a:ahLst/>
              <a:cxnLst>
                <a:cxn ang="0">
                  <a:pos x="186" y="0"/>
                </a:cxn>
                <a:cxn ang="0">
                  <a:pos x="185" y="14"/>
                </a:cxn>
                <a:cxn ang="0">
                  <a:pos x="181" y="33"/>
                </a:cxn>
                <a:cxn ang="0">
                  <a:pos x="175" y="51"/>
                </a:cxn>
                <a:cxn ang="0">
                  <a:pos x="170" y="72"/>
                </a:cxn>
                <a:cxn ang="0">
                  <a:pos x="163" y="93"/>
                </a:cxn>
                <a:cxn ang="0">
                  <a:pos x="158" y="112"/>
                </a:cxn>
                <a:cxn ang="0">
                  <a:pos x="153" y="130"/>
                </a:cxn>
                <a:cxn ang="0">
                  <a:pos x="152" y="145"/>
                </a:cxn>
                <a:cxn ang="0">
                  <a:pos x="138" y="145"/>
                </a:cxn>
                <a:cxn ang="0">
                  <a:pos x="125" y="147"/>
                </a:cxn>
                <a:cxn ang="0">
                  <a:pos x="113" y="149"/>
                </a:cxn>
                <a:cxn ang="0">
                  <a:pos x="101" y="152"/>
                </a:cxn>
                <a:cxn ang="0">
                  <a:pos x="90" y="156"/>
                </a:cxn>
                <a:cxn ang="0">
                  <a:pos x="80" y="160"/>
                </a:cxn>
                <a:cxn ang="0">
                  <a:pos x="71" y="165"/>
                </a:cxn>
                <a:cxn ang="0">
                  <a:pos x="62" y="170"/>
                </a:cxn>
                <a:cxn ang="0">
                  <a:pos x="44" y="182"/>
                </a:cxn>
                <a:cxn ang="0">
                  <a:pos x="29" y="194"/>
                </a:cxn>
                <a:cxn ang="0">
                  <a:pos x="14" y="207"/>
                </a:cxn>
                <a:cxn ang="0">
                  <a:pos x="0" y="221"/>
                </a:cxn>
                <a:cxn ang="0">
                  <a:pos x="1" y="207"/>
                </a:cxn>
                <a:cxn ang="0">
                  <a:pos x="2" y="195"/>
                </a:cxn>
                <a:cxn ang="0">
                  <a:pos x="3" y="185"/>
                </a:cxn>
                <a:cxn ang="0">
                  <a:pos x="5" y="176"/>
                </a:cxn>
                <a:cxn ang="0">
                  <a:pos x="9" y="159"/>
                </a:cxn>
                <a:cxn ang="0">
                  <a:pos x="14" y="145"/>
                </a:cxn>
                <a:cxn ang="0">
                  <a:pos x="16" y="139"/>
                </a:cxn>
                <a:cxn ang="0">
                  <a:pos x="17" y="131"/>
                </a:cxn>
                <a:cxn ang="0">
                  <a:pos x="17" y="123"/>
                </a:cxn>
                <a:cxn ang="0">
                  <a:pos x="16" y="116"/>
                </a:cxn>
                <a:cxn ang="0">
                  <a:pos x="14" y="107"/>
                </a:cxn>
                <a:cxn ang="0">
                  <a:pos x="11" y="96"/>
                </a:cxn>
                <a:cxn ang="0">
                  <a:pos x="6" y="85"/>
                </a:cxn>
                <a:cxn ang="0">
                  <a:pos x="0" y="72"/>
                </a:cxn>
                <a:cxn ang="0">
                  <a:pos x="7" y="72"/>
                </a:cxn>
                <a:cxn ang="0">
                  <a:pos x="16" y="69"/>
                </a:cxn>
                <a:cxn ang="0">
                  <a:pos x="25" y="65"/>
                </a:cxn>
                <a:cxn ang="0">
                  <a:pos x="35" y="61"/>
                </a:cxn>
                <a:cxn ang="0">
                  <a:pos x="56" y="49"/>
                </a:cxn>
                <a:cxn ang="0">
                  <a:pos x="80" y="36"/>
                </a:cxn>
                <a:cxn ang="0">
                  <a:pos x="105" y="23"/>
                </a:cxn>
                <a:cxn ang="0">
                  <a:pos x="132" y="11"/>
                </a:cxn>
                <a:cxn ang="0">
                  <a:pos x="146" y="7"/>
                </a:cxn>
                <a:cxn ang="0">
                  <a:pos x="159" y="3"/>
                </a:cxn>
                <a:cxn ang="0">
                  <a:pos x="173" y="1"/>
                </a:cxn>
                <a:cxn ang="0">
                  <a:pos x="186" y="0"/>
                </a:cxn>
              </a:cxnLst>
              <a:rect l="0" t="0" r="r" b="b"/>
              <a:pathLst>
                <a:path w="186" h="221">
                  <a:moveTo>
                    <a:pt x="186" y="0"/>
                  </a:moveTo>
                  <a:lnTo>
                    <a:pt x="185" y="14"/>
                  </a:lnTo>
                  <a:lnTo>
                    <a:pt x="181" y="33"/>
                  </a:lnTo>
                  <a:lnTo>
                    <a:pt x="175" y="51"/>
                  </a:lnTo>
                  <a:lnTo>
                    <a:pt x="170" y="72"/>
                  </a:lnTo>
                  <a:lnTo>
                    <a:pt x="163" y="93"/>
                  </a:lnTo>
                  <a:lnTo>
                    <a:pt x="158" y="112"/>
                  </a:lnTo>
                  <a:lnTo>
                    <a:pt x="153" y="130"/>
                  </a:lnTo>
                  <a:lnTo>
                    <a:pt x="152" y="145"/>
                  </a:lnTo>
                  <a:lnTo>
                    <a:pt x="138" y="145"/>
                  </a:lnTo>
                  <a:lnTo>
                    <a:pt x="125" y="147"/>
                  </a:lnTo>
                  <a:lnTo>
                    <a:pt x="113" y="149"/>
                  </a:lnTo>
                  <a:lnTo>
                    <a:pt x="101" y="152"/>
                  </a:lnTo>
                  <a:lnTo>
                    <a:pt x="90" y="156"/>
                  </a:lnTo>
                  <a:lnTo>
                    <a:pt x="80" y="160"/>
                  </a:lnTo>
                  <a:lnTo>
                    <a:pt x="71" y="165"/>
                  </a:lnTo>
                  <a:lnTo>
                    <a:pt x="62" y="170"/>
                  </a:lnTo>
                  <a:lnTo>
                    <a:pt x="44" y="182"/>
                  </a:lnTo>
                  <a:lnTo>
                    <a:pt x="29" y="194"/>
                  </a:lnTo>
                  <a:lnTo>
                    <a:pt x="14" y="207"/>
                  </a:lnTo>
                  <a:lnTo>
                    <a:pt x="0" y="221"/>
                  </a:lnTo>
                  <a:lnTo>
                    <a:pt x="1" y="207"/>
                  </a:lnTo>
                  <a:lnTo>
                    <a:pt x="2" y="195"/>
                  </a:lnTo>
                  <a:lnTo>
                    <a:pt x="3" y="185"/>
                  </a:lnTo>
                  <a:lnTo>
                    <a:pt x="5" y="176"/>
                  </a:lnTo>
                  <a:lnTo>
                    <a:pt x="9" y="159"/>
                  </a:lnTo>
                  <a:lnTo>
                    <a:pt x="14" y="145"/>
                  </a:lnTo>
                  <a:lnTo>
                    <a:pt x="16" y="139"/>
                  </a:lnTo>
                  <a:lnTo>
                    <a:pt x="17" y="131"/>
                  </a:lnTo>
                  <a:lnTo>
                    <a:pt x="17" y="123"/>
                  </a:lnTo>
                  <a:lnTo>
                    <a:pt x="16" y="116"/>
                  </a:lnTo>
                  <a:lnTo>
                    <a:pt x="14" y="107"/>
                  </a:lnTo>
                  <a:lnTo>
                    <a:pt x="11" y="96"/>
                  </a:lnTo>
                  <a:lnTo>
                    <a:pt x="6" y="85"/>
                  </a:lnTo>
                  <a:lnTo>
                    <a:pt x="0" y="72"/>
                  </a:lnTo>
                  <a:lnTo>
                    <a:pt x="7" y="72"/>
                  </a:lnTo>
                  <a:lnTo>
                    <a:pt x="16" y="69"/>
                  </a:lnTo>
                  <a:lnTo>
                    <a:pt x="25" y="65"/>
                  </a:lnTo>
                  <a:lnTo>
                    <a:pt x="35" y="61"/>
                  </a:lnTo>
                  <a:lnTo>
                    <a:pt x="56" y="49"/>
                  </a:lnTo>
                  <a:lnTo>
                    <a:pt x="80" y="36"/>
                  </a:lnTo>
                  <a:lnTo>
                    <a:pt x="105" y="23"/>
                  </a:lnTo>
                  <a:lnTo>
                    <a:pt x="132" y="11"/>
                  </a:lnTo>
                  <a:lnTo>
                    <a:pt x="146" y="7"/>
                  </a:lnTo>
                  <a:lnTo>
                    <a:pt x="159" y="3"/>
                  </a:lnTo>
                  <a:lnTo>
                    <a:pt x="173" y="1"/>
                  </a:lnTo>
                  <a:lnTo>
                    <a:pt x="18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8" name="Freeform 48"/>
            <p:cNvSpPr>
              <a:spLocks/>
            </p:cNvSpPr>
            <p:nvPr/>
          </p:nvSpPr>
          <p:spPr bwMode="auto">
            <a:xfrm>
              <a:off x="4257675" y="2655888"/>
              <a:ext cx="50800" cy="58738"/>
            </a:xfrm>
            <a:custGeom>
              <a:avLst/>
              <a:gdLst/>
              <a:ahLst/>
              <a:cxnLst>
                <a:cxn ang="0">
                  <a:pos x="186" y="0"/>
                </a:cxn>
                <a:cxn ang="0">
                  <a:pos x="185" y="14"/>
                </a:cxn>
                <a:cxn ang="0">
                  <a:pos x="181" y="33"/>
                </a:cxn>
                <a:cxn ang="0">
                  <a:pos x="175" y="51"/>
                </a:cxn>
                <a:cxn ang="0">
                  <a:pos x="170" y="72"/>
                </a:cxn>
                <a:cxn ang="0">
                  <a:pos x="163" y="93"/>
                </a:cxn>
                <a:cxn ang="0">
                  <a:pos x="158" y="112"/>
                </a:cxn>
                <a:cxn ang="0">
                  <a:pos x="153" y="130"/>
                </a:cxn>
                <a:cxn ang="0">
                  <a:pos x="152" y="145"/>
                </a:cxn>
                <a:cxn ang="0">
                  <a:pos x="138" y="145"/>
                </a:cxn>
                <a:cxn ang="0">
                  <a:pos x="125" y="147"/>
                </a:cxn>
                <a:cxn ang="0">
                  <a:pos x="113" y="149"/>
                </a:cxn>
                <a:cxn ang="0">
                  <a:pos x="101" y="152"/>
                </a:cxn>
                <a:cxn ang="0">
                  <a:pos x="90" y="156"/>
                </a:cxn>
                <a:cxn ang="0">
                  <a:pos x="80" y="160"/>
                </a:cxn>
                <a:cxn ang="0">
                  <a:pos x="71" y="165"/>
                </a:cxn>
                <a:cxn ang="0">
                  <a:pos x="62" y="170"/>
                </a:cxn>
                <a:cxn ang="0">
                  <a:pos x="44" y="182"/>
                </a:cxn>
                <a:cxn ang="0">
                  <a:pos x="29" y="194"/>
                </a:cxn>
                <a:cxn ang="0">
                  <a:pos x="14" y="207"/>
                </a:cxn>
                <a:cxn ang="0">
                  <a:pos x="0" y="221"/>
                </a:cxn>
                <a:cxn ang="0">
                  <a:pos x="1" y="207"/>
                </a:cxn>
                <a:cxn ang="0">
                  <a:pos x="2" y="195"/>
                </a:cxn>
                <a:cxn ang="0">
                  <a:pos x="3" y="185"/>
                </a:cxn>
                <a:cxn ang="0">
                  <a:pos x="5" y="176"/>
                </a:cxn>
                <a:cxn ang="0">
                  <a:pos x="9" y="159"/>
                </a:cxn>
                <a:cxn ang="0">
                  <a:pos x="14" y="145"/>
                </a:cxn>
                <a:cxn ang="0">
                  <a:pos x="16" y="139"/>
                </a:cxn>
                <a:cxn ang="0">
                  <a:pos x="17" y="131"/>
                </a:cxn>
                <a:cxn ang="0">
                  <a:pos x="17" y="123"/>
                </a:cxn>
                <a:cxn ang="0">
                  <a:pos x="16" y="116"/>
                </a:cxn>
                <a:cxn ang="0">
                  <a:pos x="14" y="107"/>
                </a:cxn>
                <a:cxn ang="0">
                  <a:pos x="11" y="96"/>
                </a:cxn>
                <a:cxn ang="0">
                  <a:pos x="6" y="85"/>
                </a:cxn>
                <a:cxn ang="0">
                  <a:pos x="0" y="72"/>
                </a:cxn>
                <a:cxn ang="0">
                  <a:pos x="7" y="72"/>
                </a:cxn>
                <a:cxn ang="0">
                  <a:pos x="16" y="69"/>
                </a:cxn>
                <a:cxn ang="0">
                  <a:pos x="25" y="65"/>
                </a:cxn>
                <a:cxn ang="0">
                  <a:pos x="35" y="61"/>
                </a:cxn>
                <a:cxn ang="0">
                  <a:pos x="56" y="49"/>
                </a:cxn>
                <a:cxn ang="0">
                  <a:pos x="80" y="36"/>
                </a:cxn>
                <a:cxn ang="0">
                  <a:pos x="105" y="23"/>
                </a:cxn>
                <a:cxn ang="0">
                  <a:pos x="132" y="11"/>
                </a:cxn>
                <a:cxn ang="0">
                  <a:pos x="146" y="7"/>
                </a:cxn>
                <a:cxn ang="0">
                  <a:pos x="159" y="3"/>
                </a:cxn>
                <a:cxn ang="0">
                  <a:pos x="173" y="1"/>
                </a:cxn>
                <a:cxn ang="0">
                  <a:pos x="186" y="0"/>
                </a:cxn>
              </a:cxnLst>
              <a:rect l="0" t="0" r="r" b="b"/>
              <a:pathLst>
                <a:path w="186" h="221">
                  <a:moveTo>
                    <a:pt x="186" y="0"/>
                  </a:moveTo>
                  <a:lnTo>
                    <a:pt x="185" y="14"/>
                  </a:lnTo>
                  <a:lnTo>
                    <a:pt x="181" y="33"/>
                  </a:lnTo>
                  <a:lnTo>
                    <a:pt x="175" y="51"/>
                  </a:lnTo>
                  <a:lnTo>
                    <a:pt x="170" y="72"/>
                  </a:lnTo>
                  <a:lnTo>
                    <a:pt x="163" y="93"/>
                  </a:lnTo>
                  <a:lnTo>
                    <a:pt x="158" y="112"/>
                  </a:lnTo>
                  <a:lnTo>
                    <a:pt x="153" y="130"/>
                  </a:lnTo>
                  <a:lnTo>
                    <a:pt x="152" y="145"/>
                  </a:lnTo>
                  <a:lnTo>
                    <a:pt x="138" y="145"/>
                  </a:lnTo>
                  <a:lnTo>
                    <a:pt x="125" y="147"/>
                  </a:lnTo>
                  <a:lnTo>
                    <a:pt x="113" y="149"/>
                  </a:lnTo>
                  <a:lnTo>
                    <a:pt x="101" y="152"/>
                  </a:lnTo>
                  <a:lnTo>
                    <a:pt x="90" y="156"/>
                  </a:lnTo>
                  <a:lnTo>
                    <a:pt x="80" y="160"/>
                  </a:lnTo>
                  <a:lnTo>
                    <a:pt x="71" y="165"/>
                  </a:lnTo>
                  <a:lnTo>
                    <a:pt x="62" y="170"/>
                  </a:lnTo>
                  <a:lnTo>
                    <a:pt x="44" y="182"/>
                  </a:lnTo>
                  <a:lnTo>
                    <a:pt x="29" y="194"/>
                  </a:lnTo>
                  <a:lnTo>
                    <a:pt x="14" y="207"/>
                  </a:lnTo>
                  <a:lnTo>
                    <a:pt x="0" y="221"/>
                  </a:lnTo>
                  <a:lnTo>
                    <a:pt x="1" y="207"/>
                  </a:lnTo>
                  <a:lnTo>
                    <a:pt x="2" y="195"/>
                  </a:lnTo>
                  <a:lnTo>
                    <a:pt x="3" y="185"/>
                  </a:lnTo>
                  <a:lnTo>
                    <a:pt x="5" y="176"/>
                  </a:lnTo>
                  <a:lnTo>
                    <a:pt x="9" y="159"/>
                  </a:lnTo>
                  <a:lnTo>
                    <a:pt x="14" y="145"/>
                  </a:lnTo>
                  <a:lnTo>
                    <a:pt x="16" y="139"/>
                  </a:lnTo>
                  <a:lnTo>
                    <a:pt x="17" y="131"/>
                  </a:lnTo>
                  <a:lnTo>
                    <a:pt x="17" y="123"/>
                  </a:lnTo>
                  <a:lnTo>
                    <a:pt x="16" y="116"/>
                  </a:lnTo>
                  <a:lnTo>
                    <a:pt x="14" y="107"/>
                  </a:lnTo>
                  <a:lnTo>
                    <a:pt x="11" y="96"/>
                  </a:lnTo>
                  <a:lnTo>
                    <a:pt x="6" y="85"/>
                  </a:lnTo>
                  <a:lnTo>
                    <a:pt x="0" y="72"/>
                  </a:lnTo>
                  <a:lnTo>
                    <a:pt x="7" y="72"/>
                  </a:lnTo>
                  <a:lnTo>
                    <a:pt x="16" y="69"/>
                  </a:lnTo>
                  <a:lnTo>
                    <a:pt x="25" y="65"/>
                  </a:lnTo>
                  <a:lnTo>
                    <a:pt x="35" y="61"/>
                  </a:lnTo>
                  <a:lnTo>
                    <a:pt x="56" y="49"/>
                  </a:lnTo>
                  <a:lnTo>
                    <a:pt x="80" y="36"/>
                  </a:lnTo>
                  <a:lnTo>
                    <a:pt x="105" y="23"/>
                  </a:lnTo>
                  <a:lnTo>
                    <a:pt x="132" y="11"/>
                  </a:lnTo>
                  <a:lnTo>
                    <a:pt x="146" y="7"/>
                  </a:lnTo>
                  <a:lnTo>
                    <a:pt x="159" y="3"/>
                  </a:lnTo>
                  <a:lnTo>
                    <a:pt x="173" y="1"/>
                  </a:lnTo>
                  <a:lnTo>
                    <a:pt x="186" y="0"/>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9" name="Freeform 49"/>
            <p:cNvSpPr>
              <a:spLocks/>
            </p:cNvSpPr>
            <p:nvPr/>
          </p:nvSpPr>
          <p:spPr bwMode="auto">
            <a:xfrm>
              <a:off x="4327525" y="2616201"/>
              <a:ext cx="98425" cy="117475"/>
            </a:xfrm>
            <a:custGeom>
              <a:avLst/>
              <a:gdLst/>
              <a:ahLst/>
              <a:cxnLst>
                <a:cxn ang="0">
                  <a:pos x="133" y="1"/>
                </a:cxn>
                <a:cxn ang="0">
                  <a:pos x="95" y="11"/>
                </a:cxn>
                <a:cxn ang="0">
                  <a:pos x="54" y="23"/>
                </a:cxn>
                <a:cxn ang="0">
                  <a:pos x="16" y="32"/>
                </a:cxn>
                <a:cxn ang="0">
                  <a:pos x="2" y="48"/>
                </a:cxn>
                <a:cxn ang="0">
                  <a:pos x="8" y="76"/>
                </a:cxn>
                <a:cxn ang="0">
                  <a:pos x="19" y="103"/>
                </a:cxn>
                <a:cxn ang="0">
                  <a:pos x="34" y="131"/>
                </a:cxn>
                <a:cxn ang="0">
                  <a:pos x="60" y="167"/>
                </a:cxn>
                <a:cxn ang="0">
                  <a:pos x="96" y="206"/>
                </a:cxn>
                <a:cxn ang="0">
                  <a:pos x="0" y="335"/>
                </a:cxn>
                <a:cxn ang="0">
                  <a:pos x="17" y="374"/>
                </a:cxn>
                <a:cxn ang="0">
                  <a:pos x="19" y="391"/>
                </a:cxn>
                <a:cxn ang="0">
                  <a:pos x="22" y="408"/>
                </a:cxn>
                <a:cxn ang="0">
                  <a:pos x="39" y="445"/>
                </a:cxn>
                <a:cxn ang="0">
                  <a:pos x="69" y="420"/>
                </a:cxn>
                <a:cxn ang="0">
                  <a:pos x="105" y="397"/>
                </a:cxn>
                <a:cxn ang="0">
                  <a:pos x="147" y="376"/>
                </a:cxn>
                <a:cxn ang="0">
                  <a:pos x="190" y="357"/>
                </a:cxn>
                <a:cxn ang="0">
                  <a:pos x="283" y="326"/>
                </a:cxn>
                <a:cxn ang="0">
                  <a:pos x="373" y="296"/>
                </a:cxn>
                <a:cxn ang="0">
                  <a:pos x="317" y="267"/>
                </a:cxn>
                <a:cxn ang="0">
                  <a:pos x="260" y="235"/>
                </a:cxn>
                <a:cxn ang="0">
                  <a:pos x="204" y="196"/>
                </a:cxn>
                <a:cxn ang="0">
                  <a:pos x="176" y="173"/>
                </a:cxn>
                <a:cxn ang="0">
                  <a:pos x="149" y="148"/>
                </a:cxn>
                <a:cxn ang="0">
                  <a:pos x="151" y="110"/>
                </a:cxn>
                <a:cxn ang="0">
                  <a:pos x="154" y="81"/>
                </a:cxn>
                <a:cxn ang="0">
                  <a:pos x="162" y="43"/>
                </a:cxn>
                <a:cxn ang="0">
                  <a:pos x="164" y="31"/>
                </a:cxn>
                <a:cxn ang="0">
                  <a:pos x="164" y="21"/>
                </a:cxn>
                <a:cxn ang="0">
                  <a:pos x="159" y="11"/>
                </a:cxn>
                <a:cxn ang="0">
                  <a:pos x="149" y="0"/>
                </a:cxn>
              </a:cxnLst>
              <a:rect l="0" t="0" r="r" b="b"/>
              <a:pathLst>
                <a:path w="373" h="445">
                  <a:moveTo>
                    <a:pt x="149" y="0"/>
                  </a:moveTo>
                  <a:lnTo>
                    <a:pt x="133" y="1"/>
                  </a:lnTo>
                  <a:lnTo>
                    <a:pt x="115" y="5"/>
                  </a:lnTo>
                  <a:lnTo>
                    <a:pt x="95" y="11"/>
                  </a:lnTo>
                  <a:lnTo>
                    <a:pt x="75" y="16"/>
                  </a:lnTo>
                  <a:lnTo>
                    <a:pt x="54" y="23"/>
                  </a:lnTo>
                  <a:lnTo>
                    <a:pt x="34" y="28"/>
                  </a:lnTo>
                  <a:lnTo>
                    <a:pt x="16" y="32"/>
                  </a:lnTo>
                  <a:lnTo>
                    <a:pt x="0" y="33"/>
                  </a:lnTo>
                  <a:lnTo>
                    <a:pt x="2" y="48"/>
                  </a:lnTo>
                  <a:lnTo>
                    <a:pt x="4" y="62"/>
                  </a:lnTo>
                  <a:lnTo>
                    <a:pt x="8" y="76"/>
                  </a:lnTo>
                  <a:lnTo>
                    <a:pt x="12" y="90"/>
                  </a:lnTo>
                  <a:lnTo>
                    <a:pt x="19" y="103"/>
                  </a:lnTo>
                  <a:lnTo>
                    <a:pt x="27" y="117"/>
                  </a:lnTo>
                  <a:lnTo>
                    <a:pt x="34" y="131"/>
                  </a:lnTo>
                  <a:lnTo>
                    <a:pt x="43" y="143"/>
                  </a:lnTo>
                  <a:lnTo>
                    <a:pt x="60" y="167"/>
                  </a:lnTo>
                  <a:lnTo>
                    <a:pt x="79" y="187"/>
                  </a:lnTo>
                  <a:lnTo>
                    <a:pt x="96" y="206"/>
                  </a:lnTo>
                  <a:lnTo>
                    <a:pt x="111" y="220"/>
                  </a:lnTo>
                  <a:lnTo>
                    <a:pt x="0" y="335"/>
                  </a:lnTo>
                  <a:lnTo>
                    <a:pt x="11" y="359"/>
                  </a:lnTo>
                  <a:lnTo>
                    <a:pt x="17" y="374"/>
                  </a:lnTo>
                  <a:lnTo>
                    <a:pt x="19" y="384"/>
                  </a:lnTo>
                  <a:lnTo>
                    <a:pt x="19" y="391"/>
                  </a:lnTo>
                  <a:lnTo>
                    <a:pt x="20" y="398"/>
                  </a:lnTo>
                  <a:lnTo>
                    <a:pt x="22" y="408"/>
                  </a:lnTo>
                  <a:lnTo>
                    <a:pt x="28" y="423"/>
                  </a:lnTo>
                  <a:lnTo>
                    <a:pt x="39" y="445"/>
                  </a:lnTo>
                  <a:lnTo>
                    <a:pt x="53" y="432"/>
                  </a:lnTo>
                  <a:lnTo>
                    <a:pt x="69" y="420"/>
                  </a:lnTo>
                  <a:lnTo>
                    <a:pt x="87" y="408"/>
                  </a:lnTo>
                  <a:lnTo>
                    <a:pt x="105" y="397"/>
                  </a:lnTo>
                  <a:lnTo>
                    <a:pt x="126" y="386"/>
                  </a:lnTo>
                  <a:lnTo>
                    <a:pt x="147" y="376"/>
                  </a:lnTo>
                  <a:lnTo>
                    <a:pt x="168" y="367"/>
                  </a:lnTo>
                  <a:lnTo>
                    <a:pt x="190" y="357"/>
                  </a:lnTo>
                  <a:lnTo>
                    <a:pt x="237" y="341"/>
                  </a:lnTo>
                  <a:lnTo>
                    <a:pt x="283" y="326"/>
                  </a:lnTo>
                  <a:lnTo>
                    <a:pt x="330" y="311"/>
                  </a:lnTo>
                  <a:lnTo>
                    <a:pt x="373" y="296"/>
                  </a:lnTo>
                  <a:lnTo>
                    <a:pt x="345" y="282"/>
                  </a:lnTo>
                  <a:lnTo>
                    <a:pt x="317" y="267"/>
                  </a:lnTo>
                  <a:lnTo>
                    <a:pt x="288" y="252"/>
                  </a:lnTo>
                  <a:lnTo>
                    <a:pt x="260" y="235"/>
                  </a:lnTo>
                  <a:lnTo>
                    <a:pt x="232" y="217"/>
                  </a:lnTo>
                  <a:lnTo>
                    <a:pt x="204" y="196"/>
                  </a:lnTo>
                  <a:lnTo>
                    <a:pt x="190" y="185"/>
                  </a:lnTo>
                  <a:lnTo>
                    <a:pt x="176" y="173"/>
                  </a:lnTo>
                  <a:lnTo>
                    <a:pt x="163" y="161"/>
                  </a:lnTo>
                  <a:lnTo>
                    <a:pt x="149" y="148"/>
                  </a:lnTo>
                  <a:lnTo>
                    <a:pt x="150" y="127"/>
                  </a:lnTo>
                  <a:lnTo>
                    <a:pt x="151" y="110"/>
                  </a:lnTo>
                  <a:lnTo>
                    <a:pt x="152" y="95"/>
                  </a:lnTo>
                  <a:lnTo>
                    <a:pt x="154" y="81"/>
                  </a:lnTo>
                  <a:lnTo>
                    <a:pt x="159" y="60"/>
                  </a:lnTo>
                  <a:lnTo>
                    <a:pt x="162" y="43"/>
                  </a:lnTo>
                  <a:lnTo>
                    <a:pt x="163" y="37"/>
                  </a:lnTo>
                  <a:lnTo>
                    <a:pt x="164" y="31"/>
                  </a:lnTo>
                  <a:lnTo>
                    <a:pt x="164" y="26"/>
                  </a:lnTo>
                  <a:lnTo>
                    <a:pt x="164" y="21"/>
                  </a:lnTo>
                  <a:lnTo>
                    <a:pt x="162" y="16"/>
                  </a:lnTo>
                  <a:lnTo>
                    <a:pt x="159" y="11"/>
                  </a:lnTo>
                  <a:lnTo>
                    <a:pt x="155" y="5"/>
                  </a:lnTo>
                  <a:lnTo>
                    <a:pt x="149"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 name="Freeform 50"/>
            <p:cNvSpPr>
              <a:spLocks/>
            </p:cNvSpPr>
            <p:nvPr/>
          </p:nvSpPr>
          <p:spPr bwMode="auto">
            <a:xfrm>
              <a:off x="4327525" y="2616201"/>
              <a:ext cx="98425" cy="117475"/>
            </a:xfrm>
            <a:custGeom>
              <a:avLst/>
              <a:gdLst/>
              <a:ahLst/>
              <a:cxnLst>
                <a:cxn ang="0">
                  <a:pos x="133" y="1"/>
                </a:cxn>
                <a:cxn ang="0">
                  <a:pos x="95" y="11"/>
                </a:cxn>
                <a:cxn ang="0">
                  <a:pos x="54" y="23"/>
                </a:cxn>
                <a:cxn ang="0">
                  <a:pos x="16" y="32"/>
                </a:cxn>
                <a:cxn ang="0">
                  <a:pos x="2" y="48"/>
                </a:cxn>
                <a:cxn ang="0">
                  <a:pos x="8" y="76"/>
                </a:cxn>
                <a:cxn ang="0">
                  <a:pos x="19" y="103"/>
                </a:cxn>
                <a:cxn ang="0">
                  <a:pos x="34" y="131"/>
                </a:cxn>
                <a:cxn ang="0">
                  <a:pos x="60" y="167"/>
                </a:cxn>
                <a:cxn ang="0">
                  <a:pos x="96" y="206"/>
                </a:cxn>
                <a:cxn ang="0">
                  <a:pos x="0" y="335"/>
                </a:cxn>
                <a:cxn ang="0">
                  <a:pos x="17" y="374"/>
                </a:cxn>
                <a:cxn ang="0">
                  <a:pos x="19" y="391"/>
                </a:cxn>
                <a:cxn ang="0">
                  <a:pos x="22" y="408"/>
                </a:cxn>
                <a:cxn ang="0">
                  <a:pos x="39" y="445"/>
                </a:cxn>
                <a:cxn ang="0">
                  <a:pos x="69" y="420"/>
                </a:cxn>
                <a:cxn ang="0">
                  <a:pos x="105" y="397"/>
                </a:cxn>
                <a:cxn ang="0">
                  <a:pos x="147" y="376"/>
                </a:cxn>
                <a:cxn ang="0">
                  <a:pos x="190" y="357"/>
                </a:cxn>
                <a:cxn ang="0">
                  <a:pos x="283" y="326"/>
                </a:cxn>
                <a:cxn ang="0">
                  <a:pos x="373" y="296"/>
                </a:cxn>
                <a:cxn ang="0">
                  <a:pos x="317" y="267"/>
                </a:cxn>
                <a:cxn ang="0">
                  <a:pos x="260" y="235"/>
                </a:cxn>
                <a:cxn ang="0">
                  <a:pos x="204" y="196"/>
                </a:cxn>
                <a:cxn ang="0">
                  <a:pos x="176" y="173"/>
                </a:cxn>
                <a:cxn ang="0">
                  <a:pos x="149" y="148"/>
                </a:cxn>
                <a:cxn ang="0">
                  <a:pos x="151" y="110"/>
                </a:cxn>
                <a:cxn ang="0">
                  <a:pos x="154" y="81"/>
                </a:cxn>
                <a:cxn ang="0">
                  <a:pos x="162" y="43"/>
                </a:cxn>
                <a:cxn ang="0">
                  <a:pos x="164" y="31"/>
                </a:cxn>
                <a:cxn ang="0">
                  <a:pos x="164" y="21"/>
                </a:cxn>
                <a:cxn ang="0">
                  <a:pos x="159" y="11"/>
                </a:cxn>
                <a:cxn ang="0">
                  <a:pos x="149" y="0"/>
                </a:cxn>
              </a:cxnLst>
              <a:rect l="0" t="0" r="r" b="b"/>
              <a:pathLst>
                <a:path w="373" h="445">
                  <a:moveTo>
                    <a:pt x="149" y="0"/>
                  </a:moveTo>
                  <a:lnTo>
                    <a:pt x="133" y="1"/>
                  </a:lnTo>
                  <a:lnTo>
                    <a:pt x="115" y="5"/>
                  </a:lnTo>
                  <a:lnTo>
                    <a:pt x="95" y="11"/>
                  </a:lnTo>
                  <a:lnTo>
                    <a:pt x="75" y="16"/>
                  </a:lnTo>
                  <a:lnTo>
                    <a:pt x="54" y="23"/>
                  </a:lnTo>
                  <a:lnTo>
                    <a:pt x="34" y="28"/>
                  </a:lnTo>
                  <a:lnTo>
                    <a:pt x="16" y="32"/>
                  </a:lnTo>
                  <a:lnTo>
                    <a:pt x="0" y="33"/>
                  </a:lnTo>
                  <a:lnTo>
                    <a:pt x="2" y="48"/>
                  </a:lnTo>
                  <a:lnTo>
                    <a:pt x="4" y="62"/>
                  </a:lnTo>
                  <a:lnTo>
                    <a:pt x="8" y="76"/>
                  </a:lnTo>
                  <a:lnTo>
                    <a:pt x="12" y="90"/>
                  </a:lnTo>
                  <a:lnTo>
                    <a:pt x="19" y="103"/>
                  </a:lnTo>
                  <a:lnTo>
                    <a:pt x="27" y="117"/>
                  </a:lnTo>
                  <a:lnTo>
                    <a:pt x="34" y="131"/>
                  </a:lnTo>
                  <a:lnTo>
                    <a:pt x="43" y="143"/>
                  </a:lnTo>
                  <a:lnTo>
                    <a:pt x="60" y="167"/>
                  </a:lnTo>
                  <a:lnTo>
                    <a:pt x="79" y="187"/>
                  </a:lnTo>
                  <a:lnTo>
                    <a:pt x="96" y="206"/>
                  </a:lnTo>
                  <a:lnTo>
                    <a:pt x="111" y="220"/>
                  </a:lnTo>
                  <a:lnTo>
                    <a:pt x="0" y="335"/>
                  </a:lnTo>
                  <a:lnTo>
                    <a:pt x="11" y="359"/>
                  </a:lnTo>
                  <a:lnTo>
                    <a:pt x="17" y="374"/>
                  </a:lnTo>
                  <a:lnTo>
                    <a:pt x="19" y="384"/>
                  </a:lnTo>
                  <a:lnTo>
                    <a:pt x="19" y="391"/>
                  </a:lnTo>
                  <a:lnTo>
                    <a:pt x="20" y="398"/>
                  </a:lnTo>
                  <a:lnTo>
                    <a:pt x="22" y="408"/>
                  </a:lnTo>
                  <a:lnTo>
                    <a:pt x="28" y="423"/>
                  </a:lnTo>
                  <a:lnTo>
                    <a:pt x="39" y="445"/>
                  </a:lnTo>
                  <a:lnTo>
                    <a:pt x="53" y="432"/>
                  </a:lnTo>
                  <a:lnTo>
                    <a:pt x="69" y="420"/>
                  </a:lnTo>
                  <a:lnTo>
                    <a:pt x="87" y="408"/>
                  </a:lnTo>
                  <a:lnTo>
                    <a:pt x="105" y="397"/>
                  </a:lnTo>
                  <a:lnTo>
                    <a:pt x="126" y="386"/>
                  </a:lnTo>
                  <a:lnTo>
                    <a:pt x="147" y="376"/>
                  </a:lnTo>
                  <a:lnTo>
                    <a:pt x="168" y="367"/>
                  </a:lnTo>
                  <a:lnTo>
                    <a:pt x="190" y="357"/>
                  </a:lnTo>
                  <a:lnTo>
                    <a:pt x="237" y="341"/>
                  </a:lnTo>
                  <a:lnTo>
                    <a:pt x="283" y="326"/>
                  </a:lnTo>
                  <a:lnTo>
                    <a:pt x="330" y="311"/>
                  </a:lnTo>
                  <a:lnTo>
                    <a:pt x="373" y="296"/>
                  </a:lnTo>
                  <a:lnTo>
                    <a:pt x="345" y="282"/>
                  </a:lnTo>
                  <a:lnTo>
                    <a:pt x="317" y="267"/>
                  </a:lnTo>
                  <a:lnTo>
                    <a:pt x="288" y="252"/>
                  </a:lnTo>
                  <a:lnTo>
                    <a:pt x="260" y="235"/>
                  </a:lnTo>
                  <a:lnTo>
                    <a:pt x="232" y="217"/>
                  </a:lnTo>
                  <a:lnTo>
                    <a:pt x="204" y="196"/>
                  </a:lnTo>
                  <a:lnTo>
                    <a:pt x="190" y="185"/>
                  </a:lnTo>
                  <a:lnTo>
                    <a:pt x="176" y="173"/>
                  </a:lnTo>
                  <a:lnTo>
                    <a:pt x="163" y="161"/>
                  </a:lnTo>
                  <a:lnTo>
                    <a:pt x="149" y="148"/>
                  </a:lnTo>
                  <a:lnTo>
                    <a:pt x="150" y="127"/>
                  </a:lnTo>
                  <a:lnTo>
                    <a:pt x="151" y="110"/>
                  </a:lnTo>
                  <a:lnTo>
                    <a:pt x="152" y="95"/>
                  </a:lnTo>
                  <a:lnTo>
                    <a:pt x="154" y="81"/>
                  </a:lnTo>
                  <a:lnTo>
                    <a:pt x="159" y="60"/>
                  </a:lnTo>
                  <a:lnTo>
                    <a:pt x="162" y="43"/>
                  </a:lnTo>
                  <a:lnTo>
                    <a:pt x="163" y="37"/>
                  </a:lnTo>
                  <a:lnTo>
                    <a:pt x="164" y="31"/>
                  </a:lnTo>
                  <a:lnTo>
                    <a:pt x="164" y="26"/>
                  </a:lnTo>
                  <a:lnTo>
                    <a:pt x="164" y="21"/>
                  </a:lnTo>
                  <a:lnTo>
                    <a:pt x="162" y="16"/>
                  </a:lnTo>
                  <a:lnTo>
                    <a:pt x="159" y="11"/>
                  </a:lnTo>
                  <a:lnTo>
                    <a:pt x="155" y="5"/>
                  </a:lnTo>
                  <a:lnTo>
                    <a:pt x="149" y="0"/>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6" name="Group 92"/>
          <p:cNvGrpSpPr/>
          <p:nvPr/>
        </p:nvGrpSpPr>
        <p:grpSpPr>
          <a:xfrm>
            <a:off x="3960976" y="3737967"/>
            <a:ext cx="1767469" cy="885821"/>
            <a:chOff x="2268538" y="2270126"/>
            <a:chExt cx="2017713" cy="1011238"/>
          </a:xfrm>
          <a:solidFill>
            <a:srgbClr val="0000CC"/>
          </a:solidFill>
        </p:grpSpPr>
        <p:sp>
          <p:nvSpPr>
            <p:cNvPr id="27" name="Freeform 51"/>
            <p:cNvSpPr>
              <a:spLocks/>
            </p:cNvSpPr>
            <p:nvPr/>
          </p:nvSpPr>
          <p:spPr bwMode="auto">
            <a:xfrm>
              <a:off x="3751263" y="2270126"/>
              <a:ext cx="534988" cy="315913"/>
            </a:xfrm>
            <a:custGeom>
              <a:avLst/>
              <a:gdLst/>
              <a:ahLst/>
              <a:cxnLst>
                <a:cxn ang="0">
                  <a:pos x="449" y="1185"/>
                </a:cxn>
                <a:cxn ang="0">
                  <a:pos x="330" y="1131"/>
                </a:cxn>
                <a:cxn ang="0">
                  <a:pos x="299" y="1097"/>
                </a:cxn>
                <a:cxn ang="0">
                  <a:pos x="277" y="1007"/>
                </a:cxn>
                <a:cxn ang="0">
                  <a:pos x="266" y="936"/>
                </a:cxn>
                <a:cxn ang="0">
                  <a:pos x="360" y="813"/>
                </a:cxn>
                <a:cxn ang="0">
                  <a:pos x="342" y="667"/>
                </a:cxn>
                <a:cxn ang="0">
                  <a:pos x="360" y="617"/>
                </a:cxn>
                <a:cxn ang="0">
                  <a:pos x="376" y="568"/>
                </a:cxn>
                <a:cxn ang="0">
                  <a:pos x="148" y="370"/>
                </a:cxn>
                <a:cxn ang="0">
                  <a:pos x="36" y="342"/>
                </a:cxn>
                <a:cxn ang="0">
                  <a:pos x="11" y="326"/>
                </a:cxn>
                <a:cxn ang="0">
                  <a:pos x="97" y="262"/>
                </a:cxn>
                <a:cxn ang="0">
                  <a:pos x="235" y="190"/>
                </a:cxn>
                <a:cxn ang="0">
                  <a:pos x="368" y="112"/>
                </a:cxn>
                <a:cxn ang="0">
                  <a:pos x="422" y="74"/>
                </a:cxn>
                <a:cxn ang="0">
                  <a:pos x="470" y="92"/>
                </a:cxn>
                <a:cxn ang="0">
                  <a:pos x="518" y="111"/>
                </a:cxn>
                <a:cxn ang="0">
                  <a:pos x="739" y="71"/>
                </a:cxn>
                <a:cxn ang="0">
                  <a:pos x="842" y="47"/>
                </a:cxn>
                <a:cxn ang="0">
                  <a:pos x="938" y="149"/>
                </a:cxn>
                <a:cxn ang="0">
                  <a:pos x="1015" y="139"/>
                </a:cxn>
                <a:cxn ang="0">
                  <a:pos x="1042" y="108"/>
                </a:cxn>
                <a:cxn ang="0">
                  <a:pos x="1061" y="75"/>
                </a:cxn>
                <a:cxn ang="0">
                  <a:pos x="1118" y="99"/>
                </a:cxn>
                <a:cxn ang="0">
                  <a:pos x="1161" y="111"/>
                </a:cxn>
                <a:cxn ang="0">
                  <a:pos x="1248" y="53"/>
                </a:cxn>
                <a:cxn ang="0">
                  <a:pos x="1353" y="23"/>
                </a:cxn>
                <a:cxn ang="0">
                  <a:pos x="1446" y="29"/>
                </a:cxn>
                <a:cxn ang="0">
                  <a:pos x="1534" y="15"/>
                </a:cxn>
                <a:cxn ang="0">
                  <a:pos x="1678" y="3"/>
                </a:cxn>
                <a:cxn ang="0">
                  <a:pos x="1648" y="72"/>
                </a:cxn>
                <a:cxn ang="0">
                  <a:pos x="1672" y="159"/>
                </a:cxn>
                <a:cxn ang="0">
                  <a:pos x="1791" y="149"/>
                </a:cxn>
                <a:cxn ang="0">
                  <a:pos x="1986" y="114"/>
                </a:cxn>
                <a:cxn ang="0">
                  <a:pos x="1988" y="125"/>
                </a:cxn>
                <a:cxn ang="0">
                  <a:pos x="1882" y="207"/>
                </a:cxn>
                <a:cxn ang="0">
                  <a:pos x="1831" y="269"/>
                </a:cxn>
                <a:cxn ang="0">
                  <a:pos x="1794" y="340"/>
                </a:cxn>
                <a:cxn ang="0">
                  <a:pos x="1781" y="413"/>
                </a:cxn>
                <a:cxn ang="0">
                  <a:pos x="1797" y="484"/>
                </a:cxn>
                <a:cxn ang="0">
                  <a:pos x="1696" y="555"/>
                </a:cxn>
                <a:cxn ang="0">
                  <a:pos x="1631" y="525"/>
                </a:cxn>
                <a:cxn ang="0">
                  <a:pos x="1590" y="674"/>
                </a:cxn>
                <a:cxn ang="0">
                  <a:pos x="1485" y="660"/>
                </a:cxn>
                <a:cxn ang="0">
                  <a:pos x="1425" y="660"/>
                </a:cxn>
                <a:cxn ang="0">
                  <a:pos x="1389" y="688"/>
                </a:cxn>
                <a:cxn ang="0">
                  <a:pos x="1420" y="718"/>
                </a:cxn>
                <a:cxn ang="0">
                  <a:pos x="1484" y="746"/>
                </a:cxn>
                <a:cxn ang="0">
                  <a:pos x="1479" y="765"/>
                </a:cxn>
                <a:cxn ang="0">
                  <a:pos x="1232" y="883"/>
                </a:cxn>
                <a:cxn ang="0">
                  <a:pos x="827" y="1043"/>
                </a:cxn>
                <a:cxn ang="0">
                  <a:pos x="589" y="1120"/>
                </a:cxn>
                <a:cxn ang="0">
                  <a:pos x="556" y="1143"/>
                </a:cxn>
                <a:cxn ang="0">
                  <a:pos x="537" y="1173"/>
                </a:cxn>
                <a:cxn ang="0">
                  <a:pos x="508" y="1193"/>
                </a:cxn>
              </a:cxnLst>
              <a:rect l="0" t="0" r="r" b="b"/>
              <a:pathLst>
                <a:path w="2020" h="1196">
                  <a:moveTo>
                    <a:pt x="487" y="1196"/>
                  </a:moveTo>
                  <a:lnTo>
                    <a:pt x="480" y="1195"/>
                  </a:lnTo>
                  <a:lnTo>
                    <a:pt x="471" y="1193"/>
                  </a:lnTo>
                  <a:lnTo>
                    <a:pt x="460" y="1190"/>
                  </a:lnTo>
                  <a:lnTo>
                    <a:pt x="449" y="1185"/>
                  </a:lnTo>
                  <a:lnTo>
                    <a:pt x="424" y="1173"/>
                  </a:lnTo>
                  <a:lnTo>
                    <a:pt x="397" y="1160"/>
                  </a:lnTo>
                  <a:lnTo>
                    <a:pt x="368" y="1147"/>
                  </a:lnTo>
                  <a:lnTo>
                    <a:pt x="342" y="1135"/>
                  </a:lnTo>
                  <a:lnTo>
                    <a:pt x="330" y="1131"/>
                  </a:lnTo>
                  <a:lnTo>
                    <a:pt x="319" y="1126"/>
                  </a:lnTo>
                  <a:lnTo>
                    <a:pt x="308" y="1124"/>
                  </a:lnTo>
                  <a:lnTo>
                    <a:pt x="301" y="1124"/>
                  </a:lnTo>
                  <a:lnTo>
                    <a:pt x="300" y="1110"/>
                  </a:lnTo>
                  <a:lnTo>
                    <a:pt x="299" y="1097"/>
                  </a:lnTo>
                  <a:lnTo>
                    <a:pt x="298" y="1085"/>
                  </a:lnTo>
                  <a:lnTo>
                    <a:pt x="295" y="1073"/>
                  </a:lnTo>
                  <a:lnTo>
                    <a:pt x="290" y="1050"/>
                  </a:lnTo>
                  <a:lnTo>
                    <a:pt x="283" y="1029"/>
                  </a:lnTo>
                  <a:lnTo>
                    <a:pt x="277" y="1007"/>
                  </a:lnTo>
                  <a:lnTo>
                    <a:pt x="271" y="986"/>
                  </a:lnTo>
                  <a:lnTo>
                    <a:pt x="269" y="975"/>
                  </a:lnTo>
                  <a:lnTo>
                    <a:pt x="267" y="963"/>
                  </a:lnTo>
                  <a:lnTo>
                    <a:pt x="266" y="951"/>
                  </a:lnTo>
                  <a:lnTo>
                    <a:pt x="266" y="936"/>
                  </a:lnTo>
                  <a:lnTo>
                    <a:pt x="281" y="919"/>
                  </a:lnTo>
                  <a:lnTo>
                    <a:pt x="299" y="896"/>
                  </a:lnTo>
                  <a:lnTo>
                    <a:pt x="318" y="870"/>
                  </a:lnTo>
                  <a:lnTo>
                    <a:pt x="339" y="842"/>
                  </a:lnTo>
                  <a:lnTo>
                    <a:pt x="360" y="813"/>
                  </a:lnTo>
                  <a:lnTo>
                    <a:pt x="380" y="787"/>
                  </a:lnTo>
                  <a:lnTo>
                    <a:pt x="399" y="764"/>
                  </a:lnTo>
                  <a:lnTo>
                    <a:pt x="414" y="747"/>
                  </a:lnTo>
                  <a:lnTo>
                    <a:pt x="342" y="675"/>
                  </a:lnTo>
                  <a:lnTo>
                    <a:pt x="342" y="667"/>
                  </a:lnTo>
                  <a:lnTo>
                    <a:pt x="343" y="660"/>
                  </a:lnTo>
                  <a:lnTo>
                    <a:pt x="345" y="653"/>
                  </a:lnTo>
                  <a:lnTo>
                    <a:pt x="348" y="645"/>
                  </a:lnTo>
                  <a:lnTo>
                    <a:pt x="353" y="631"/>
                  </a:lnTo>
                  <a:lnTo>
                    <a:pt x="360" y="617"/>
                  </a:lnTo>
                  <a:lnTo>
                    <a:pt x="365" y="603"/>
                  </a:lnTo>
                  <a:lnTo>
                    <a:pt x="371" y="588"/>
                  </a:lnTo>
                  <a:lnTo>
                    <a:pt x="373" y="582"/>
                  </a:lnTo>
                  <a:lnTo>
                    <a:pt x="375" y="574"/>
                  </a:lnTo>
                  <a:lnTo>
                    <a:pt x="376" y="568"/>
                  </a:lnTo>
                  <a:lnTo>
                    <a:pt x="376" y="560"/>
                  </a:lnTo>
                  <a:lnTo>
                    <a:pt x="190" y="374"/>
                  </a:lnTo>
                  <a:lnTo>
                    <a:pt x="175" y="374"/>
                  </a:lnTo>
                  <a:lnTo>
                    <a:pt x="161" y="372"/>
                  </a:lnTo>
                  <a:lnTo>
                    <a:pt x="148" y="370"/>
                  </a:lnTo>
                  <a:lnTo>
                    <a:pt x="134" y="368"/>
                  </a:lnTo>
                  <a:lnTo>
                    <a:pt x="108" y="362"/>
                  </a:lnTo>
                  <a:lnTo>
                    <a:pt x="82" y="355"/>
                  </a:lnTo>
                  <a:lnTo>
                    <a:pt x="58" y="347"/>
                  </a:lnTo>
                  <a:lnTo>
                    <a:pt x="36" y="342"/>
                  </a:lnTo>
                  <a:lnTo>
                    <a:pt x="26" y="339"/>
                  </a:lnTo>
                  <a:lnTo>
                    <a:pt x="17" y="338"/>
                  </a:lnTo>
                  <a:lnTo>
                    <a:pt x="7" y="336"/>
                  </a:lnTo>
                  <a:lnTo>
                    <a:pt x="0" y="335"/>
                  </a:lnTo>
                  <a:lnTo>
                    <a:pt x="11" y="326"/>
                  </a:lnTo>
                  <a:lnTo>
                    <a:pt x="22" y="315"/>
                  </a:lnTo>
                  <a:lnTo>
                    <a:pt x="34" y="306"/>
                  </a:lnTo>
                  <a:lnTo>
                    <a:pt x="46" y="296"/>
                  </a:lnTo>
                  <a:lnTo>
                    <a:pt x="71" y="279"/>
                  </a:lnTo>
                  <a:lnTo>
                    <a:pt x="97" y="262"/>
                  </a:lnTo>
                  <a:lnTo>
                    <a:pt x="123" y="247"/>
                  </a:lnTo>
                  <a:lnTo>
                    <a:pt x="151" y="233"/>
                  </a:lnTo>
                  <a:lnTo>
                    <a:pt x="179" y="219"/>
                  </a:lnTo>
                  <a:lnTo>
                    <a:pt x="207" y="204"/>
                  </a:lnTo>
                  <a:lnTo>
                    <a:pt x="235" y="190"/>
                  </a:lnTo>
                  <a:lnTo>
                    <a:pt x="264" y="176"/>
                  </a:lnTo>
                  <a:lnTo>
                    <a:pt x="291" y="161"/>
                  </a:lnTo>
                  <a:lnTo>
                    <a:pt x="317" y="146"/>
                  </a:lnTo>
                  <a:lnTo>
                    <a:pt x="343" y="129"/>
                  </a:lnTo>
                  <a:lnTo>
                    <a:pt x="368" y="112"/>
                  </a:lnTo>
                  <a:lnTo>
                    <a:pt x="380" y="103"/>
                  </a:lnTo>
                  <a:lnTo>
                    <a:pt x="392" y="93"/>
                  </a:lnTo>
                  <a:lnTo>
                    <a:pt x="403" y="83"/>
                  </a:lnTo>
                  <a:lnTo>
                    <a:pt x="414" y="72"/>
                  </a:lnTo>
                  <a:lnTo>
                    <a:pt x="422" y="74"/>
                  </a:lnTo>
                  <a:lnTo>
                    <a:pt x="428" y="75"/>
                  </a:lnTo>
                  <a:lnTo>
                    <a:pt x="436" y="77"/>
                  </a:lnTo>
                  <a:lnTo>
                    <a:pt x="443" y="79"/>
                  </a:lnTo>
                  <a:lnTo>
                    <a:pt x="456" y="84"/>
                  </a:lnTo>
                  <a:lnTo>
                    <a:pt x="470" y="92"/>
                  </a:lnTo>
                  <a:lnTo>
                    <a:pt x="483" y="99"/>
                  </a:lnTo>
                  <a:lnTo>
                    <a:pt x="497" y="105"/>
                  </a:lnTo>
                  <a:lnTo>
                    <a:pt x="504" y="107"/>
                  </a:lnTo>
                  <a:lnTo>
                    <a:pt x="511" y="110"/>
                  </a:lnTo>
                  <a:lnTo>
                    <a:pt x="518" y="111"/>
                  </a:lnTo>
                  <a:lnTo>
                    <a:pt x="525" y="111"/>
                  </a:lnTo>
                  <a:lnTo>
                    <a:pt x="636" y="0"/>
                  </a:lnTo>
                  <a:lnTo>
                    <a:pt x="712" y="72"/>
                  </a:lnTo>
                  <a:lnTo>
                    <a:pt x="725" y="72"/>
                  </a:lnTo>
                  <a:lnTo>
                    <a:pt x="739" y="71"/>
                  </a:lnTo>
                  <a:lnTo>
                    <a:pt x="752" y="69"/>
                  </a:lnTo>
                  <a:lnTo>
                    <a:pt x="766" y="67"/>
                  </a:lnTo>
                  <a:lnTo>
                    <a:pt x="793" y="60"/>
                  </a:lnTo>
                  <a:lnTo>
                    <a:pt x="818" y="54"/>
                  </a:lnTo>
                  <a:lnTo>
                    <a:pt x="842" y="47"/>
                  </a:lnTo>
                  <a:lnTo>
                    <a:pt x="863" y="41"/>
                  </a:lnTo>
                  <a:lnTo>
                    <a:pt x="882" y="36"/>
                  </a:lnTo>
                  <a:lnTo>
                    <a:pt x="898" y="35"/>
                  </a:lnTo>
                  <a:lnTo>
                    <a:pt x="898" y="149"/>
                  </a:lnTo>
                  <a:lnTo>
                    <a:pt x="938" y="149"/>
                  </a:lnTo>
                  <a:lnTo>
                    <a:pt x="969" y="148"/>
                  </a:lnTo>
                  <a:lnTo>
                    <a:pt x="983" y="147"/>
                  </a:lnTo>
                  <a:lnTo>
                    <a:pt x="995" y="144"/>
                  </a:lnTo>
                  <a:lnTo>
                    <a:pt x="1006" y="142"/>
                  </a:lnTo>
                  <a:lnTo>
                    <a:pt x="1015" y="139"/>
                  </a:lnTo>
                  <a:lnTo>
                    <a:pt x="1023" y="136"/>
                  </a:lnTo>
                  <a:lnTo>
                    <a:pt x="1029" y="130"/>
                  </a:lnTo>
                  <a:lnTo>
                    <a:pt x="1035" y="124"/>
                  </a:lnTo>
                  <a:lnTo>
                    <a:pt x="1039" y="117"/>
                  </a:lnTo>
                  <a:lnTo>
                    <a:pt x="1042" y="108"/>
                  </a:lnTo>
                  <a:lnTo>
                    <a:pt x="1044" y="98"/>
                  </a:lnTo>
                  <a:lnTo>
                    <a:pt x="1047" y="87"/>
                  </a:lnTo>
                  <a:lnTo>
                    <a:pt x="1047" y="72"/>
                  </a:lnTo>
                  <a:lnTo>
                    <a:pt x="1054" y="74"/>
                  </a:lnTo>
                  <a:lnTo>
                    <a:pt x="1061" y="75"/>
                  </a:lnTo>
                  <a:lnTo>
                    <a:pt x="1068" y="77"/>
                  </a:lnTo>
                  <a:lnTo>
                    <a:pt x="1075" y="79"/>
                  </a:lnTo>
                  <a:lnTo>
                    <a:pt x="1089" y="84"/>
                  </a:lnTo>
                  <a:lnTo>
                    <a:pt x="1103" y="92"/>
                  </a:lnTo>
                  <a:lnTo>
                    <a:pt x="1118" y="99"/>
                  </a:lnTo>
                  <a:lnTo>
                    <a:pt x="1132" y="105"/>
                  </a:lnTo>
                  <a:lnTo>
                    <a:pt x="1139" y="107"/>
                  </a:lnTo>
                  <a:lnTo>
                    <a:pt x="1147" y="110"/>
                  </a:lnTo>
                  <a:lnTo>
                    <a:pt x="1154" y="111"/>
                  </a:lnTo>
                  <a:lnTo>
                    <a:pt x="1161" y="111"/>
                  </a:lnTo>
                  <a:lnTo>
                    <a:pt x="1175" y="98"/>
                  </a:lnTo>
                  <a:lnTo>
                    <a:pt x="1193" y="84"/>
                  </a:lnTo>
                  <a:lnTo>
                    <a:pt x="1210" y="72"/>
                  </a:lnTo>
                  <a:lnTo>
                    <a:pt x="1229" y="62"/>
                  </a:lnTo>
                  <a:lnTo>
                    <a:pt x="1248" y="53"/>
                  </a:lnTo>
                  <a:lnTo>
                    <a:pt x="1269" y="44"/>
                  </a:lnTo>
                  <a:lnTo>
                    <a:pt x="1290" y="38"/>
                  </a:lnTo>
                  <a:lnTo>
                    <a:pt x="1311" y="31"/>
                  </a:lnTo>
                  <a:lnTo>
                    <a:pt x="1332" y="27"/>
                  </a:lnTo>
                  <a:lnTo>
                    <a:pt x="1353" y="23"/>
                  </a:lnTo>
                  <a:lnTo>
                    <a:pt x="1373" y="22"/>
                  </a:lnTo>
                  <a:lnTo>
                    <a:pt x="1393" y="21"/>
                  </a:lnTo>
                  <a:lnTo>
                    <a:pt x="1412" y="22"/>
                  </a:lnTo>
                  <a:lnTo>
                    <a:pt x="1429" y="26"/>
                  </a:lnTo>
                  <a:lnTo>
                    <a:pt x="1446" y="29"/>
                  </a:lnTo>
                  <a:lnTo>
                    <a:pt x="1461" y="35"/>
                  </a:lnTo>
                  <a:lnTo>
                    <a:pt x="1476" y="29"/>
                  </a:lnTo>
                  <a:lnTo>
                    <a:pt x="1494" y="23"/>
                  </a:lnTo>
                  <a:lnTo>
                    <a:pt x="1513" y="19"/>
                  </a:lnTo>
                  <a:lnTo>
                    <a:pt x="1534" y="15"/>
                  </a:lnTo>
                  <a:lnTo>
                    <a:pt x="1557" y="11"/>
                  </a:lnTo>
                  <a:lnTo>
                    <a:pt x="1580" y="9"/>
                  </a:lnTo>
                  <a:lnTo>
                    <a:pt x="1604" y="6"/>
                  </a:lnTo>
                  <a:lnTo>
                    <a:pt x="1629" y="5"/>
                  </a:lnTo>
                  <a:lnTo>
                    <a:pt x="1678" y="3"/>
                  </a:lnTo>
                  <a:lnTo>
                    <a:pt x="1724" y="0"/>
                  </a:lnTo>
                  <a:lnTo>
                    <a:pt x="1764" y="0"/>
                  </a:lnTo>
                  <a:lnTo>
                    <a:pt x="1797" y="0"/>
                  </a:lnTo>
                  <a:lnTo>
                    <a:pt x="1872" y="72"/>
                  </a:lnTo>
                  <a:lnTo>
                    <a:pt x="1648" y="72"/>
                  </a:lnTo>
                  <a:lnTo>
                    <a:pt x="1648" y="149"/>
                  </a:lnTo>
                  <a:lnTo>
                    <a:pt x="1652" y="152"/>
                  </a:lnTo>
                  <a:lnTo>
                    <a:pt x="1657" y="154"/>
                  </a:lnTo>
                  <a:lnTo>
                    <a:pt x="1664" y="156"/>
                  </a:lnTo>
                  <a:lnTo>
                    <a:pt x="1672" y="159"/>
                  </a:lnTo>
                  <a:lnTo>
                    <a:pt x="1690" y="160"/>
                  </a:lnTo>
                  <a:lnTo>
                    <a:pt x="1712" y="159"/>
                  </a:lnTo>
                  <a:lnTo>
                    <a:pt x="1737" y="156"/>
                  </a:lnTo>
                  <a:lnTo>
                    <a:pt x="1763" y="153"/>
                  </a:lnTo>
                  <a:lnTo>
                    <a:pt x="1791" y="149"/>
                  </a:lnTo>
                  <a:lnTo>
                    <a:pt x="1822" y="144"/>
                  </a:lnTo>
                  <a:lnTo>
                    <a:pt x="1881" y="132"/>
                  </a:lnTo>
                  <a:lnTo>
                    <a:pt x="1938" y="123"/>
                  </a:lnTo>
                  <a:lnTo>
                    <a:pt x="1963" y="117"/>
                  </a:lnTo>
                  <a:lnTo>
                    <a:pt x="1986" y="114"/>
                  </a:lnTo>
                  <a:lnTo>
                    <a:pt x="2005" y="112"/>
                  </a:lnTo>
                  <a:lnTo>
                    <a:pt x="2020" y="111"/>
                  </a:lnTo>
                  <a:lnTo>
                    <a:pt x="2011" y="115"/>
                  </a:lnTo>
                  <a:lnTo>
                    <a:pt x="2000" y="119"/>
                  </a:lnTo>
                  <a:lnTo>
                    <a:pt x="1988" y="125"/>
                  </a:lnTo>
                  <a:lnTo>
                    <a:pt x="1977" y="131"/>
                  </a:lnTo>
                  <a:lnTo>
                    <a:pt x="1953" y="147"/>
                  </a:lnTo>
                  <a:lnTo>
                    <a:pt x="1929" y="164"/>
                  </a:lnTo>
                  <a:lnTo>
                    <a:pt x="1905" y="185"/>
                  </a:lnTo>
                  <a:lnTo>
                    <a:pt x="1882" y="207"/>
                  </a:lnTo>
                  <a:lnTo>
                    <a:pt x="1871" y="219"/>
                  </a:lnTo>
                  <a:lnTo>
                    <a:pt x="1860" y="231"/>
                  </a:lnTo>
                  <a:lnTo>
                    <a:pt x="1850" y="243"/>
                  </a:lnTo>
                  <a:lnTo>
                    <a:pt x="1841" y="256"/>
                  </a:lnTo>
                  <a:lnTo>
                    <a:pt x="1831" y="269"/>
                  </a:lnTo>
                  <a:lnTo>
                    <a:pt x="1822" y="283"/>
                  </a:lnTo>
                  <a:lnTo>
                    <a:pt x="1813" y="297"/>
                  </a:lnTo>
                  <a:lnTo>
                    <a:pt x="1807" y="310"/>
                  </a:lnTo>
                  <a:lnTo>
                    <a:pt x="1800" y="324"/>
                  </a:lnTo>
                  <a:lnTo>
                    <a:pt x="1794" y="340"/>
                  </a:lnTo>
                  <a:lnTo>
                    <a:pt x="1789" y="354"/>
                  </a:lnTo>
                  <a:lnTo>
                    <a:pt x="1785" y="368"/>
                  </a:lnTo>
                  <a:lnTo>
                    <a:pt x="1783" y="383"/>
                  </a:lnTo>
                  <a:lnTo>
                    <a:pt x="1781" y="398"/>
                  </a:lnTo>
                  <a:lnTo>
                    <a:pt x="1781" y="413"/>
                  </a:lnTo>
                  <a:lnTo>
                    <a:pt x="1781" y="427"/>
                  </a:lnTo>
                  <a:lnTo>
                    <a:pt x="1783" y="441"/>
                  </a:lnTo>
                  <a:lnTo>
                    <a:pt x="1786" y="455"/>
                  </a:lnTo>
                  <a:lnTo>
                    <a:pt x="1790" y="471"/>
                  </a:lnTo>
                  <a:lnTo>
                    <a:pt x="1797" y="484"/>
                  </a:lnTo>
                  <a:lnTo>
                    <a:pt x="1724" y="560"/>
                  </a:lnTo>
                  <a:lnTo>
                    <a:pt x="1716" y="560"/>
                  </a:lnTo>
                  <a:lnTo>
                    <a:pt x="1710" y="559"/>
                  </a:lnTo>
                  <a:lnTo>
                    <a:pt x="1702" y="557"/>
                  </a:lnTo>
                  <a:lnTo>
                    <a:pt x="1696" y="555"/>
                  </a:lnTo>
                  <a:lnTo>
                    <a:pt x="1681" y="548"/>
                  </a:lnTo>
                  <a:lnTo>
                    <a:pt x="1667" y="542"/>
                  </a:lnTo>
                  <a:lnTo>
                    <a:pt x="1653" y="534"/>
                  </a:lnTo>
                  <a:lnTo>
                    <a:pt x="1639" y="528"/>
                  </a:lnTo>
                  <a:lnTo>
                    <a:pt x="1631" y="525"/>
                  </a:lnTo>
                  <a:lnTo>
                    <a:pt x="1625" y="524"/>
                  </a:lnTo>
                  <a:lnTo>
                    <a:pt x="1617" y="523"/>
                  </a:lnTo>
                  <a:lnTo>
                    <a:pt x="1609" y="522"/>
                  </a:lnTo>
                  <a:lnTo>
                    <a:pt x="1609" y="675"/>
                  </a:lnTo>
                  <a:lnTo>
                    <a:pt x="1590" y="674"/>
                  </a:lnTo>
                  <a:lnTo>
                    <a:pt x="1571" y="672"/>
                  </a:lnTo>
                  <a:lnTo>
                    <a:pt x="1555" y="671"/>
                  </a:lnTo>
                  <a:lnTo>
                    <a:pt x="1538" y="669"/>
                  </a:lnTo>
                  <a:lnTo>
                    <a:pt x="1510" y="664"/>
                  </a:lnTo>
                  <a:lnTo>
                    <a:pt x="1485" y="660"/>
                  </a:lnTo>
                  <a:lnTo>
                    <a:pt x="1472" y="658"/>
                  </a:lnTo>
                  <a:lnTo>
                    <a:pt x="1461" y="657"/>
                  </a:lnTo>
                  <a:lnTo>
                    <a:pt x="1449" y="657"/>
                  </a:lnTo>
                  <a:lnTo>
                    <a:pt x="1437" y="658"/>
                  </a:lnTo>
                  <a:lnTo>
                    <a:pt x="1425" y="660"/>
                  </a:lnTo>
                  <a:lnTo>
                    <a:pt x="1412" y="664"/>
                  </a:lnTo>
                  <a:lnTo>
                    <a:pt x="1399" y="668"/>
                  </a:lnTo>
                  <a:lnTo>
                    <a:pt x="1386" y="675"/>
                  </a:lnTo>
                  <a:lnTo>
                    <a:pt x="1386" y="681"/>
                  </a:lnTo>
                  <a:lnTo>
                    <a:pt x="1389" y="688"/>
                  </a:lnTo>
                  <a:lnTo>
                    <a:pt x="1392" y="694"/>
                  </a:lnTo>
                  <a:lnTo>
                    <a:pt x="1398" y="700"/>
                  </a:lnTo>
                  <a:lnTo>
                    <a:pt x="1404" y="706"/>
                  </a:lnTo>
                  <a:lnTo>
                    <a:pt x="1411" y="713"/>
                  </a:lnTo>
                  <a:lnTo>
                    <a:pt x="1420" y="718"/>
                  </a:lnTo>
                  <a:lnTo>
                    <a:pt x="1428" y="724"/>
                  </a:lnTo>
                  <a:lnTo>
                    <a:pt x="1447" y="732"/>
                  </a:lnTo>
                  <a:lnTo>
                    <a:pt x="1465" y="740"/>
                  </a:lnTo>
                  <a:lnTo>
                    <a:pt x="1474" y="743"/>
                  </a:lnTo>
                  <a:lnTo>
                    <a:pt x="1484" y="746"/>
                  </a:lnTo>
                  <a:lnTo>
                    <a:pt x="1492" y="747"/>
                  </a:lnTo>
                  <a:lnTo>
                    <a:pt x="1499" y="747"/>
                  </a:lnTo>
                  <a:lnTo>
                    <a:pt x="1497" y="751"/>
                  </a:lnTo>
                  <a:lnTo>
                    <a:pt x="1491" y="758"/>
                  </a:lnTo>
                  <a:lnTo>
                    <a:pt x="1479" y="765"/>
                  </a:lnTo>
                  <a:lnTo>
                    <a:pt x="1463" y="774"/>
                  </a:lnTo>
                  <a:lnTo>
                    <a:pt x="1422" y="796"/>
                  </a:lnTo>
                  <a:lnTo>
                    <a:pt x="1368" y="822"/>
                  </a:lnTo>
                  <a:lnTo>
                    <a:pt x="1304" y="851"/>
                  </a:lnTo>
                  <a:lnTo>
                    <a:pt x="1232" y="883"/>
                  </a:lnTo>
                  <a:lnTo>
                    <a:pt x="1154" y="916"/>
                  </a:lnTo>
                  <a:lnTo>
                    <a:pt x="1072" y="950"/>
                  </a:lnTo>
                  <a:lnTo>
                    <a:pt x="989" y="982"/>
                  </a:lnTo>
                  <a:lnTo>
                    <a:pt x="907" y="1014"/>
                  </a:lnTo>
                  <a:lnTo>
                    <a:pt x="827" y="1043"/>
                  </a:lnTo>
                  <a:lnTo>
                    <a:pt x="754" y="1070"/>
                  </a:lnTo>
                  <a:lnTo>
                    <a:pt x="689" y="1092"/>
                  </a:lnTo>
                  <a:lnTo>
                    <a:pt x="632" y="1109"/>
                  </a:lnTo>
                  <a:lnTo>
                    <a:pt x="609" y="1115"/>
                  </a:lnTo>
                  <a:lnTo>
                    <a:pt x="589" y="1120"/>
                  </a:lnTo>
                  <a:lnTo>
                    <a:pt x="572" y="1123"/>
                  </a:lnTo>
                  <a:lnTo>
                    <a:pt x="559" y="1124"/>
                  </a:lnTo>
                  <a:lnTo>
                    <a:pt x="559" y="1130"/>
                  </a:lnTo>
                  <a:lnTo>
                    <a:pt x="558" y="1136"/>
                  </a:lnTo>
                  <a:lnTo>
                    <a:pt x="556" y="1143"/>
                  </a:lnTo>
                  <a:lnTo>
                    <a:pt x="554" y="1149"/>
                  </a:lnTo>
                  <a:lnTo>
                    <a:pt x="551" y="1156"/>
                  </a:lnTo>
                  <a:lnTo>
                    <a:pt x="546" y="1161"/>
                  </a:lnTo>
                  <a:lnTo>
                    <a:pt x="542" y="1168"/>
                  </a:lnTo>
                  <a:lnTo>
                    <a:pt x="537" y="1173"/>
                  </a:lnTo>
                  <a:lnTo>
                    <a:pt x="532" y="1178"/>
                  </a:lnTo>
                  <a:lnTo>
                    <a:pt x="527" y="1182"/>
                  </a:lnTo>
                  <a:lnTo>
                    <a:pt x="521" y="1186"/>
                  </a:lnTo>
                  <a:lnTo>
                    <a:pt x="515" y="1190"/>
                  </a:lnTo>
                  <a:lnTo>
                    <a:pt x="508" y="1193"/>
                  </a:lnTo>
                  <a:lnTo>
                    <a:pt x="501" y="1194"/>
                  </a:lnTo>
                  <a:lnTo>
                    <a:pt x="494" y="1196"/>
                  </a:lnTo>
                  <a:lnTo>
                    <a:pt x="487" y="119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 name="Freeform 52"/>
            <p:cNvSpPr>
              <a:spLocks/>
            </p:cNvSpPr>
            <p:nvPr/>
          </p:nvSpPr>
          <p:spPr bwMode="auto">
            <a:xfrm>
              <a:off x="3751263" y="2270126"/>
              <a:ext cx="534988" cy="315913"/>
            </a:xfrm>
            <a:custGeom>
              <a:avLst/>
              <a:gdLst/>
              <a:ahLst/>
              <a:cxnLst>
                <a:cxn ang="0">
                  <a:pos x="449" y="1185"/>
                </a:cxn>
                <a:cxn ang="0">
                  <a:pos x="330" y="1131"/>
                </a:cxn>
                <a:cxn ang="0">
                  <a:pos x="299" y="1097"/>
                </a:cxn>
                <a:cxn ang="0">
                  <a:pos x="277" y="1007"/>
                </a:cxn>
                <a:cxn ang="0">
                  <a:pos x="266" y="936"/>
                </a:cxn>
                <a:cxn ang="0">
                  <a:pos x="360" y="813"/>
                </a:cxn>
                <a:cxn ang="0">
                  <a:pos x="342" y="667"/>
                </a:cxn>
                <a:cxn ang="0">
                  <a:pos x="360" y="617"/>
                </a:cxn>
                <a:cxn ang="0">
                  <a:pos x="376" y="568"/>
                </a:cxn>
                <a:cxn ang="0">
                  <a:pos x="148" y="370"/>
                </a:cxn>
                <a:cxn ang="0">
                  <a:pos x="36" y="342"/>
                </a:cxn>
                <a:cxn ang="0">
                  <a:pos x="11" y="326"/>
                </a:cxn>
                <a:cxn ang="0">
                  <a:pos x="97" y="262"/>
                </a:cxn>
                <a:cxn ang="0">
                  <a:pos x="235" y="190"/>
                </a:cxn>
                <a:cxn ang="0">
                  <a:pos x="368" y="112"/>
                </a:cxn>
                <a:cxn ang="0">
                  <a:pos x="422" y="74"/>
                </a:cxn>
                <a:cxn ang="0">
                  <a:pos x="470" y="92"/>
                </a:cxn>
                <a:cxn ang="0">
                  <a:pos x="518" y="111"/>
                </a:cxn>
                <a:cxn ang="0">
                  <a:pos x="739" y="71"/>
                </a:cxn>
                <a:cxn ang="0">
                  <a:pos x="842" y="47"/>
                </a:cxn>
                <a:cxn ang="0">
                  <a:pos x="938" y="149"/>
                </a:cxn>
                <a:cxn ang="0">
                  <a:pos x="1015" y="139"/>
                </a:cxn>
                <a:cxn ang="0">
                  <a:pos x="1042" y="108"/>
                </a:cxn>
                <a:cxn ang="0">
                  <a:pos x="1061" y="75"/>
                </a:cxn>
                <a:cxn ang="0">
                  <a:pos x="1118" y="99"/>
                </a:cxn>
                <a:cxn ang="0">
                  <a:pos x="1161" y="111"/>
                </a:cxn>
                <a:cxn ang="0">
                  <a:pos x="1248" y="53"/>
                </a:cxn>
                <a:cxn ang="0">
                  <a:pos x="1353" y="23"/>
                </a:cxn>
                <a:cxn ang="0">
                  <a:pos x="1446" y="29"/>
                </a:cxn>
                <a:cxn ang="0">
                  <a:pos x="1534" y="15"/>
                </a:cxn>
                <a:cxn ang="0">
                  <a:pos x="1678" y="3"/>
                </a:cxn>
                <a:cxn ang="0">
                  <a:pos x="1648" y="72"/>
                </a:cxn>
                <a:cxn ang="0">
                  <a:pos x="1672" y="159"/>
                </a:cxn>
                <a:cxn ang="0">
                  <a:pos x="1791" y="149"/>
                </a:cxn>
                <a:cxn ang="0">
                  <a:pos x="1986" y="114"/>
                </a:cxn>
                <a:cxn ang="0">
                  <a:pos x="1988" y="125"/>
                </a:cxn>
                <a:cxn ang="0">
                  <a:pos x="1882" y="207"/>
                </a:cxn>
                <a:cxn ang="0">
                  <a:pos x="1831" y="269"/>
                </a:cxn>
                <a:cxn ang="0">
                  <a:pos x="1794" y="340"/>
                </a:cxn>
                <a:cxn ang="0">
                  <a:pos x="1781" y="413"/>
                </a:cxn>
                <a:cxn ang="0">
                  <a:pos x="1797" y="484"/>
                </a:cxn>
                <a:cxn ang="0">
                  <a:pos x="1696" y="555"/>
                </a:cxn>
                <a:cxn ang="0">
                  <a:pos x="1631" y="525"/>
                </a:cxn>
                <a:cxn ang="0">
                  <a:pos x="1590" y="674"/>
                </a:cxn>
                <a:cxn ang="0">
                  <a:pos x="1485" y="660"/>
                </a:cxn>
                <a:cxn ang="0">
                  <a:pos x="1425" y="660"/>
                </a:cxn>
                <a:cxn ang="0">
                  <a:pos x="1389" y="688"/>
                </a:cxn>
                <a:cxn ang="0">
                  <a:pos x="1420" y="718"/>
                </a:cxn>
                <a:cxn ang="0">
                  <a:pos x="1484" y="746"/>
                </a:cxn>
                <a:cxn ang="0">
                  <a:pos x="1479" y="765"/>
                </a:cxn>
                <a:cxn ang="0">
                  <a:pos x="1232" y="883"/>
                </a:cxn>
                <a:cxn ang="0">
                  <a:pos x="827" y="1043"/>
                </a:cxn>
                <a:cxn ang="0">
                  <a:pos x="589" y="1120"/>
                </a:cxn>
                <a:cxn ang="0">
                  <a:pos x="556" y="1143"/>
                </a:cxn>
                <a:cxn ang="0">
                  <a:pos x="537" y="1173"/>
                </a:cxn>
                <a:cxn ang="0">
                  <a:pos x="508" y="1193"/>
                </a:cxn>
              </a:cxnLst>
              <a:rect l="0" t="0" r="r" b="b"/>
              <a:pathLst>
                <a:path w="2020" h="1196">
                  <a:moveTo>
                    <a:pt x="487" y="1196"/>
                  </a:moveTo>
                  <a:lnTo>
                    <a:pt x="480" y="1195"/>
                  </a:lnTo>
                  <a:lnTo>
                    <a:pt x="471" y="1193"/>
                  </a:lnTo>
                  <a:lnTo>
                    <a:pt x="460" y="1190"/>
                  </a:lnTo>
                  <a:lnTo>
                    <a:pt x="449" y="1185"/>
                  </a:lnTo>
                  <a:lnTo>
                    <a:pt x="424" y="1173"/>
                  </a:lnTo>
                  <a:lnTo>
                    <a:pt x="397" y="1160"/>
                  </a:lnTo>
                  <a:lnTo>
                    <a:pt x="368" y="1147"/>
                  </a:lnTo>
                  <a:lnTo>
                    <a:pt x="342" y="1135"/>
                  </a:lnTo>
                  <a:lnTo>
                    <a:pt x="330" y="1131"/>
                  </a:lnTo>
                  <a:lnTo>
                    <a:pt x="319" y="1126"/>
                  </a:lnTo>
                  <a:lnTo>
                    <a:pt x="308" y="1124"/>
                  </a:lnTo>
                  <a:lnTo>
                    <a:pt x="301" y="1124"/>
                  </a:lnTo>
                  <a:lnTo>
                    <a:pt x="300" y="1110"/>
                  </a:lnTo>
                  <a:lnTo>
                    <a:pt x="299" y="1097"/>
                  </a:lnTo>
                  <a:lnTo>
                    <a:pt x="298" y="1085"/>
                  </a:lnTo>
                  <a:lnTo>
                    <a:pt x="295" y="1073"/>
                  </a:lnTo>
                  <a:lnTo>
                    <a:pt x="290" y="1050"/>
                  </a:lnTo>
                  <a:lnTo>
                    <a:pt x="283" y="1029"/>
                  </a:lnTo>
                  <a:lnTo>
                    <a:pt x="277" y="1007"/>
                  </a:lnTo>
                  <a:lnTo>
                    <a:pt x="271" y="986"/>
                  </a:lnTo>
                  <a:lnTo>
                    <a:pt x="269" y="975"/>
                  </a:lnTo>
                  <a:lnTo>
                    <a:pt x="267" y="963"/>
                  </a:lnTo>
                  <a:lnTo>
                    <a:pt x="266" y="951"/>
                  </a:lnTo>
                  <a:lnTo>
                    <a:pt x="266" y="936"/>
                  </a:lnTo>
                  <a:lnTo>
                    <a:pt x="281" y="919"/>
                  </a:lnTo>
                  <a:lnTo>
                    <a:pt x="299" y="896"/>
                  </a:lnTo>
                  <a:lnTo>
                    <a:pt x="318" y="870"/>
                  </a:lnTo>
                  <a:lnTo>
                    <a:pt x="339" y="842"/>
                  </a:lnTo>
                  <a:lnTo>
                    <a:pt x="360" y="813"/>
                  </a:lnTo>
                  <a:lnTo>
                    <a:pt x="380" y="787"/>
                  </a:lnTo>
                  <a:lnTo>
                    <a:pt x="399" y="764"/>
                  </a:lnTo>
                  <a:lnTo>
                    <a:pt x="414" y="747"/>
                  </a:lnTo>
                  <a:lnTo>
                    <a:pt x="342" y="675"/>
                  </a:lnTo>
                  <a:lnTo>
                    <a:pt x="342" y="667"/>
                  </a:lnTo>
                  <a:lnTo>
                    <a:pt x="343" y="660"/>
                  </a:lnTo>
                  <a:lnTo>
                    <a:pt x="345" y="653"/>
                  </a:lnTo>
                  <a:lnTo>
                    <a:pt x="348" y="645"/>
                  </a:lnTo>
                  <a:lnTo>
                    <a:pt x="353" y="631"/>
                  </a:lnTo>
                  <a:lnTo>
                    <a:pt x="360" y="617"/>
                  </a:lnTo>
                  <a:lnTo>
                    <a:pt x="365" y="603"/>
                  </a:lnTo>
                  <a:lnTo>
                    <a:pt x="371" y="588"/>
                  </a:lnTo>
                  <a:lnTo>
                    <a:pt x="373" y="582"/>
                  </a:lnTo>
                  <a:lnTo>
                    <a:pt x="375" y="574"/>
                  </a:lnTo>
                  <a:lnTo>
                    <a:pt x="376" y="568"/>
                  </a:lnTo>
                  <a:lnTo>
                    <a:pt x="376" y="560"/>
                  </a:lnTo>
                  <a:lnTo>
                    <a:pt x="190" y="374"/>
                  </a:lnTo>
                  <a:lnTo>
                    <a:pt x="175" y="374"/>
                  </a:lnTo>
                  <a:lnTo>
                    <a:pt x="161" y="372"/>
                  </a:lnTo>
                  <a:lnTo>
                    <a:pt x="148" y="370"/>
                  </a:lnTo>
                  <a:lnTo>
                    <a:pt x="134" y="368"/>
                  </a:lnTo>
                  <a:lnTo>
                    <a:pt x="108" y="362"/>
                  </a:lnTo>
                  <a:lnTo>
                    <a:pt x="82" y="355"/>
                  </a:lnTo>
                  <a:lnTo>
                    <a:pt x="58" y="347"/>
                  </a:lnTo>
                  <a:lnTo>
                    <a:pt x="36" y="342"/>
                  </a:lnTo>
                  <a:lnTo>
                    <a:pt x="26" y="339"/>
                  </a:lnTo>
                  <a:lnTo>
                    <a:pt x="17" y="338"/>
                  </a:lnTo>
                  <a:lnTo>
                    <a:pt x="7" y="336"/>
                  </a:lnTo>
                  <a:lnTo>
                    <a:pt x="0" y="335"/>
                  </a:lnTo>
                  <a:lnTo>
                    <a:pt x="11" y="326"/>
                  </a:lnTo>
                  <a:lnTo>
                    <a:pt x="22" y="315"/>
                  </a:lnTo>
                  <a:lnTo>
                    <a:pt x="34" y="306"/>
                  </a:lnTo>
                  <a:lnTo>
                    <a:pt x="46" y="296"/>
                  </a:lnTo>
                  <a:lnTo>
                    <a:pt x="71" y="279"/>
                  </a:lnTo>
                  <a:lnTo>
                    <a:pt x="97" y="262"/>
                  </a:lnTo>
                  <a:lnTo>
                    <a:pt x="123" y="247"/>
                  </a:lnTo>
                  <a:lnTo>
                    <a:pt x="151" y="233"/>
                  </a:lnTo>
                  <a:lnTo>
                    <a:pt x="179" y="219"/>
                  </a:lnTo>
                  <a:lnTo>
                    <a:pt x="207" y="204"/>
                  </a:lnTo>
                  <a:lnTo>
                    <a:pt x="235" y="190"/>
                  </a:lnTo>
                  <a:lnTo>
                    <a:pt x="264" y="176"/>
                  </a:lnTo>
                  <a:lnTo>
                    <a:pt x="291" y="161"/>
                  </a:lnTo>
                  <a:lnTo>
                    <a:pt x="317" y="146"/>
                  </a:lnTo>
                  <a:lnTo>
                    <a:pt x="343" y="129"/>
                  </a:lnTo>
                  <a:lnTo>
                    <a:pt x="368" y="112"/>
                  </a:lnTo>
                  <a:lnTo>
                    <a:pt x="380" y="103"/>
                  </a:lnTo>
                  <a:lnTo>
                    <a:pt x="392" y="93"/>
                  </a:lnTo>
                  <a:lnTo>
                    <a:pt x="403" y="83"/>
                  </a:lnTo>
                  <a:lnTo>
                    <a:pt x="414" y="72"/>
                  </a:lnTo>
                  <a:lnTo>
                    <a:pt x="422" y="74"/>
                  </a:lnTo>
                  <a:lnTo>
                    <a:pt x="428" y="75"/>
                  </a:lnTo>
                  <a:lnTo>
                    <a:pt x="436" y="77"/>
                  </a:lnTo>
                  <a:lnTo>
                    <a:pt x="443" y="79"/>
                  </a:lnTo>
                  <a:lnTo>
                    <a:pt x="456" y="84"/>
                  </a:lnTo>
                  <a:lnTo>
                    <a:pt x="470" y="92"/>
                  </a:lnTo>
                  <a:lnTo>
                    <a:pt x="483" y="99"/>
                  </a:lnTo>
                  <a:lnTo>
                    <a:pt x="497" y="105"/>
                  </a:lnTo>
                  <a:lnTo>
                    <a:pt x="504" y="107"/>
                  </a:lnTo>
                  <a:lnTo>
                    <a:pt x="511" y="110"/>
                  </a:lnTo>
                  <a:lnTo>
                    <a:pt x="518" y="111"/>
                  </a:lnTo>
                  <a:lnTo>
                    <a:pt x="525" y="111"/>
                  </a:lnTo>
                  <a:lnTo>
                    <a:pt x="636" y="0"/>
                  </a:lnTo>
                  <a:lnTo>
                    <a:pt x="712" y="72"/>
                  </a:lnTo>
                  <a:lnTo>
                    <a:pt x="725" y="72"/>
                  </a:lnTo>
                  <a:lnTo>
                    <a:pt x="739" y="71"/>
                  </a:lnTo>
                  <a:lnTo>
                    <a:pt x="752" y="69"/>
                  </a:lnTo>
                  <a:lnTo>
                    <a:pt x="766" y="67"/>
                  </a:lnTo>
                  <a:lnTo>
                    <a:pt x="793" y="60"/>
                  </a:lnTo>
                  <a:lnTo>
                    <a:pt x="818" y="54"/>
                  </a:lnTo>
                  <a:lnTo>
                    <a:pt x="842" y="47"/>
                  </a:lnTo>
                  <a:lnTo>
                    <a:pt x="863" y="41"/>
                  </a:lnTo>
                  <a:lnTo>
                    <a:pt x="882" y="36"/>
                  </a:lnTo>
                  <a:lnTo>
                    <a:pt x="898" y="35"/>
                  </a:lnTo>
                  <a:lnTo>
                    <a:pt x="898" y="149"/>
                  </a:lnTo>
                  <a:lnTo>
                    <a:pt x="938" y="149"/>
                  </a:lnTo>
                  <a:lnTo>
                    <a:pt x="969" y="148"/>
                  </a:lnTo>
                  <a:lnTo>
                    <a:pt x="983" y="147"/>
                  </a:lnTo>
                  <a:lnTo>
                    <a:pt x="995" y="144"/>
                  </a:lnTo>
                  <a:lnTo>
                    <a:pt x="1006" y="142"/>
                  </a:lnTo>
                  <a:lnTo>
                    <a:pt x="1015" y="139"/>
                  </a:lnTo>
                  <a:lnTo>
                    <a:pt x="1023" y="136"/>
                  </a:lnTo>
                  <a:lnTo>
                    <a:pt x="1029" y="130"/>
                  </a:lnTo>
                  <a:lnTo>
                    <a:pt x="1035" y="124"/>
                  </a:lnTo>
                  <a:lnTo>
                    <a:pt x="1039" y="117"/>
                  </a:lnTo>
                  <a:lnTo>
                    <a:pt x="1042" y="108"/>
                  </a:lnTo>
                  <a:lnTo>
                    <a:pt x="1044" y="98"/>
                  </a:lnTo>
                  <a:lnTo>
                    <a:pt x="1047" y="87"/>
                  </a:lnTo>
                  <a:lnTo>
                    <a:pt x="1047" y="72"/>
                  </a:lnTo>
                  <a:lnTo>
                    <a:pt x="1054" y="74"/>
                  </a:lnTo>
                  <a:lnTo>
                    <a:pt x="1061" y="75"/>
                  </a:lnTo>
                  <a:lnTo>
                    <a:pt x="1068" y="77"/>
                  </a:lnTo>
                  <a:lnTo>
                    <a:pt x="1075" y="79"/>
                  </a:lnTo>
                  <a:lnTo>
                    <a:pt x="1089" y="84"/>
                  </a:lnTo>
                  <a:lnTo>
                    <a:pt x="1103" y="92"/>
                  </a:lnTo>
                  <a:lnTo>
                    <a:pt x="1118" y="99"/>
                  </a:lnTo>
                  <a:lnTo>
                    <a:pt x="1132" y="105"/>
                  </a:lnTo>
                  <a:lnTo>
                    <a:pt x="1139" y="107"/>
                  </a:lnTo>
                  <a:lnTo>
                    <a:pt x="1147" y="110"/>
                  </a:lnTo>
                  <a:lnTo>
                    <a:pt x="1154" y="111"/>
                  </a:lnTo>
                  <a:lnTo>
                    <a:pt x="1161" y="111"/>
                  </a:lnTo>
                  <a:lnTo>
                    <a:pt x="1175" y="98"/>
                  </a:lnTo>
                  <a:lnTo>
                    <a:pt x="1193" y="84"/>
                  </a:lnTo>
                  <a:lnTo>
                    <a:pt x="1210" y="72"/>
                  </a:lnTo>
                  <a:lnTo>
                    <a:pt x="1229" y="62"/>
                  </a:lnTo>
                  <a:lnTo>
                    <a:pt x="1248" y="53"/>
                  </a:lnTo>
                  <a:lnTo>
                    <a:pt x="1269" y="44"/>
                  </a:lnTo>
                  <a:lnTo>
                    <a:pt x="1290" y="38"/>
                  </a:lnTo>
                  <a:lnTo>
                    <a:pt x="1311" y="31"/>
                  </a:lnTo>
                  <a:lnTo>
                    <a:pt x="1332" y="27"/>
                  </a:lnTo>
                  <a:lnTo>
                    <a:pt x="1353" y="23"/>
                  </a:lnTo>
                  <a:lnTo>
                    <a:pt x="1373" y="22"/>
                  </a:lnTo>
                  <a:lnTo>
                    <a:pt x="1393" y="21"/>
                  </a:lnTo>
                  <a:lnTo>
                    <a:pt x="1412" y="22"/>
                  </a:lnTo>
                  <a:lnTo>
                    <a:pt x="1429" y="26"/>
                  </a:lnTo>
                  <a:lnTo>
                    <a:pt x="1446" y="29"/>
                  </a:lnTo>
                  <a:lnTo>
                    <a:pt x="1461" y="35"/>
                  </a:lnTo>
                  <a:lnTo>
                    <a:pt x="1476" y="29"/>
                  </a:lnTo>
                  <a:lnTo>
                    <a:pt x="1494" y="23"/>
                  </a:lnTo>
                  <a:lnTo>
                    <a:pt x="1513" y="19"/>
                  </a:lnTo>
                  <a:lnTo>
                    <a:pt x="1534" y="15"/>
                  </a:lnTo>
                  <a:lnTo>
                    <a:pt x="1557" y="11"/>
                  </a:lnTo>
                  <a:lnTo>
                    <a:pt x="1580" y="9"/>
                  </a:lnTo>
                  <a:lnTo>
                    <a:pt x="1604" y="6"/>
                  </a:lnTo>
                  <a:lnTo>
                    <a:pt x="1629" y="5"/>
                  </a:lnTo>
                  <a:lnTo>
                    <a:pt x="1678" y="3"/>
                  </a:lnTo>
                  <a:lnTo>
                    <a:pt x="1724" y="0"/>
                  </a:lnTo>
                  <a:lnTo>
                    <a:pt x="1764" y="0"/>
                  </a:lnTo>
                  <a:lnTo>
                    <a:pt x="1797" y="0"/>
                  </a:lnTo>
                  <a:lnTo>
                    <a:pt x="1872" y="72"/>
                  </a:lnTo>
                  <a:lnTo>
                    <a:pt x="1648" y="72"/>
                  </a:lnTo>
                  <a:lnTo>
                    <a:pt x="1648" y="149"/>
                  </a:lnTo>
                  <a:lnTo>
                    <a:pt x="1652" y="152"/>
                  </a:lnTo>
                  <a:lnTo>
                    <a:pt x="1657" y="154"/>
                  </a:lnTo>
                  <a:lnTo>
                    <a:pt x="1664" y="156"/>
                  </a:lnTo>
                  <a:lnTo>
                    <a:pt x="1672" y="159"/>
                  </a:lnTo>
                  <a:lnTo>
                    <a:pt x="1690" y="160"/>
                  </a:lnTo>
                  <a:lnTo>
                    <a:pt x="1712" y="159"/>
                  </a:lnTo>
                  <a:lnTo>
                    <a:pt x="1737" y="156"/>
                  </a:lnTo>
                  <a:lnTo>
                    <a:pt x="1763" y="153"/>
                  </a:lnTo>
                  <a:lnTo>
                    <a:pt x="1791" y="149"/>
                  </a:lnTo>
                  <a:lnTo>
                    <a:pt x="1822" y="144"/>
                  </a:lnTo>
                  <a:lnTo>
                    <a:pt x="1881" y="132"/>
                  </a:lnTo>
                  <a:lnTo>
                    <a:pt x="1938" y="123"/>
                  </a:lnTo>
                  <a:lnTo>
                    <a:pt x="1963" y="117"/>
                  </a:lnTo>
                  <a:lnTo>
                    <a:pt x="1986" y="114"/>
                  </a:lnTo>
                  <a:lnTo>
                    <a:pt x="2005" y="112"/>
                  </a:lnTo>
                  <a:lnTo>
                    <a:pt x="2020" y="111"/>
                  </a:lnTo>
                  <a:lnTo>
                    <a:pt x="2011" y="115"/>
                  </a:lnTo>
                  <a:lnTo>
                    <a:pt x="2000" y="119"/>
                  </a:lnTo>
                  <a:lnTo>
                    <a:pt x="1988" y="125"/>
                  </a:lnTo>
                  <a:lnTo>
                    <a:pt x="1977" y="131"/>
                  </a:lnTo>
                  <a:lnTo>
                    <a:pt x="1953" y="147"/>
                  </a:lnTo>
                  <a:lnTo>
                    <a:pt x="1929" y="164"/>
                  </a:lnTo>
                  <a:lnTo>
                    <a:pt x="1905" y="185"/>
                  </a:lnTo>
                  <a:lnTo>
                    <a:pt x="1882" y="207"/>
                  </a:lnTo>
                  <a:lnTo>
                    <a:pt x="1871" y="219"/>
                  </a:lnTo>
                  <a:lnTo>
                    <a:pt x="1860" y="231"/>
                  </a:lnTo>
                  <a:lnTo>
                    <a:pt x="1850" y="243"/>
                  </a:lnTo>
                  <a:lnTo>
                    <a:pt x="1841" y="256"/>
                  </a:lnTo>
                  <a:lnTo>
                    <a:pt x="1831" y="269"/>
                  </a:lnTo>
                  <a:lnTo>
                    <a:pt x="1822" y="283"/>
                  </a:lnTo>
                  <a:lnTo>
                    <a:pt x="1813" y="297"/>
                  </a:lnTo>
                  <a:lnTo>
                    <a:pt x="1807" y="310"/>
                  </a:lnTo>
                  <a:lnTo>
                    <a:pt x="1800" y="324"/>
                  </a:lnTo>
                  <a:lnTo>
                    <a:pt x="1794" y="340"/>
                  </a:lnTo>
                  <a:lnTo>
                    <a:pt x="1789" y="354"/>
                  </a:lnTo>
                  <a:lnTo>
                    <a:pt x="1785" y="368"/>
                  </a:lnTo>
                  <a:lnTo>
                    <a:pt x="1783" y="383"/>
                  </a:lnTo>
                  <a:lnTo>
                    <a:pt x="1781" y="398"/>
                  </a:lnTo>
                  <a:lnTo>
                    <a:pt x="1781" y="413"/>
                  </a:lnTo>
                  <a:lnTo>
                    <a:pt x="1781" y="427"/>
                  </a:lnTo>
                  <a:lnTo>
                    <a:pt x="1783" y="441"/>
                  </a:lnTo>
                  <a:lnTo>
                    <a:pt x="1786" y="455"/>
                  </a:lnTo>
                  <a:lnTo>
                    <a:pt x="1790" y="471"/>
                  </a:lnTo>
                  <a:lnTo>
                    <a:pt x="1797" y="484"/>
                  </a:lnTo>
                  <a:lnTo>
                    <a:pt x="1724" y="560"/>
                  </a:lnTo>
                  <a:lnTo>
                    <a:pt x="1716" y="560"/>
                  </a:lnTo>
                  <a:lnTo>
                    <a:pt x="1710" y="559"/>
                  </a:lnTo>
                  <a:lnTo>
                    <a:pt x="1702" y="557"/>
                  </a:lnTo>
                  <a:lnTo>
                    <a:pt x="1696" y="555"/>
                  </a:lnTo>
                  <a:lnTo>
                    <a:pt x="1681" y="548"/>
                  </a:lnTo>
                  <a:lnTo>
                    <a:pt x="1667" y="542"/>
                  </a:lnTo>
                  <a:lnTo>
                    <a:pt x="1653" y="534"/>
                  </a:lnTo>
                  <a:lnTo>
                    <a:pt x="1639" y="528"/>
                  </a:lnTo>
                  <a:lnTo>
                    <a:pt x="1631" y="525"/>
                  </a:lnTo>
                  <a:lnTo>
                    <a:pt x="1625" y="524"/>
                  </a:lnTo>
                  <a:lnTo>
                    <a:pt x="1617" y="523"/>
                  </a:lnTo>
                  <a:lnTo>
                    <a:pt x="1609" y="522"/>
                  </a:lnTo>
                  <a:lnTo>
                    <a:pt x="1609" y="675"/>
                  </a:lnTo>
                  <a:lnTo>
                    <a:pt x="1590" y="674"/>
                  </a:lnTo>
                  <a:lnTo>
                    <a:pt x="1571" y="672"/>
                  </a:lnTo>
                  <a:lnTo>
                    <a:pt x="1555" y="671"/>
                  </a:lnTo>
                  <a:lnTo>
                    <a:pt x="1538" y="669"/>
                  </a:lnTo>
                  <a:lnTo>
                    <a:pt x="1510" y="664"/>
                  </a:lnTo>
                  <a:lnTo>
                    <a:pt x="1485" y="660"/>
                  </a:lnTo>
                  <a:lnTo>
                    <a:pt x="1472" y="658"/>
                  </a:lnTo>
                  <a:lnTo>
                    <a:pt x="1461" y="657"/>
                  </a:lnTo>
                  <a:lnTo>
                    <a:pt x="1449" y="657"/>
                  </a:lnTo>
                  <a:lnTo>
                    <a:pt x="1437" y="658"/>
                  </a:lnTo>
                  <a:lnTo>
                    <a:pt x="1425" y="660"/>
                  </a:lnTo>
                  <a:lnTo>
                    <a:pt x="1412" y="664"/>
                  </a:lnTo>
                  <a:lnTo>
                    <a:pt x="1399" y="668"/>
                  </a:lnTo>
                  <a:lnTo>
                    <a:pt x="1386" y="675"/>
                  </a:lnTo>
                  <a:lnTo>
                    <a:pt x="1386" y="681"/>
                  </a:lnTo>
                  <a:lnTo>
                    <a:pt x="1389" y="688"/>
                  </a:lnTo>
                  <a:lnTo>
                    <a:pt x="1392" y="694"/>
                  </a:lnTo>
                  <a:lnTo>
                    <a:pt x="1398" y="700"/>
                  </a:lnTo>
                  <a:lnTo>
                    <a:pt x="1404" y="706"/>
                  </a:lnTo>
                  <a:lnTo>
                    <a:pt x="1411" y="713"/>
                  </a:lnTo>
                  <a:lnTo>
                    <a:pt x="1420" y="718"/>
                  </a:lnTo>
                  <a:lnTo>
                    <a:pt x="1428" y="724"/>
                  </a:lnTo>
                  <a:lnTo>
                    <a:pt x="1447" y="732"/>
                  </a:lnTo>
                  <a:lnTo>
                    <a:pt x="1465" y="740"/>
                  </a:lnTo>
                  <a:lnTo>
                    <a:pt x="1474" y="743"/>
                  </a:lnTo>
                  <a:lnTo>
                    <a:pt x="1484" y="746"/>
                  </a:lnTo>
                  <a:lnTo>
                    <a:pt x="1492" y="747"/>
                  </a:lnTo>
                  <a:lnTo>
                    <a:pt x="1499" y="747"/>
                  </a:lnTo>
                  <a:lnTo>
                    <a:pt x="1497" y="751"/>
                  </a:lnTo>
                  <a:lnTo>
                    <a:pt x="1491" y="758"/>
                  </a:lnTo>
                  <a:lnTo>
                    <a:pt x="1479" y="765"/>
                  </a:lnTo>
                  <a:lnTo>
                    <a:pt x="1463" y="774"/>
                  </a:lnTo>
                  <a:lnTo>
                    <a:pt x="1422" y="796"/>
                  </a:lnTo>
                  <a:lnTo>
                    <a:pt x="1368" y="822"/>
                  </a:lnTo>
                  <a:lnTo>
                    <a:pt x="1304" y="851"/>
                  </a:lnTo>
                  <a:lnTo>
                    <a:pt x="1232" y="883"/>
                  </a:lnTo>
                  <a:lnTo>
                    <a:pt x="1154" y="916"/>
                  </a:lnTo>
                  <a:lnTo>
                    <a:pt x="1072" y="950"/>
                  </a:lnTo>
                  <a:lnTo>
                    <a:pt x="989" y="982"/>
                  </a:lnTo>
                  <a:lnTo>
                    <a:pt x="907" y="1014"/>
                  </a:lnTo>
                  <a:lnTo>
                    <a:pt x="827" y="1043"/>
                  </a:lnTo>
                  <a:lnTo>
                    <a:pt x="754" y="1070"/>
                  </a:lnTo>
                  <a:lnTo>
                    <a:pt x="689" y="1092"/>
                  </a:lnTo>
                  <a:lnTo>
                    <a:pt x="632" y="1109"/>
                  </a:lnTo>
                  <a:lnTo>
                    <a:pt x="609" y="1115"/>
                  </a:lnTo>
                  <a:lnTo>
                    <a:pt x="589" y="1120"/>
                  </a:lnTo>
                  <a:lnTo>
                    <a:pt x="572" y="1123"/>
                  </a:lnTo>
                  <a:lnTo>
                    <a:pt x="559" y="1124"/>
                  </a:lnTo>
                  <a:lnTo>
                    <a:pt x="559" y="1130"/>
                  </a:lnTo>
                  <a:lnTo>
                    <a:pt x="558" y="1136"/>
                  </a:lnTo>
                  <a:lnTo>
                    <a:pt x="556" y="1143"/>
                  </a:lnTo>
                  <a:lnTo>
                    <a:pt x="554" y="1149"/>
                  </a:lnTo>
                  <a:lnTo>
                    <a:pt x="551" y="1156"/>
                  </a:lnTo>
                  <a:lnTo>
                    <a:pt x="546" y="1161"/>
                  </a:lnTo>
                  <a:lnTo>
                    <a:pt x="542" y="1168"/>
                  </a:lnTo>
                  <a:lnTo>
                    <a:pt x="537" y="1173"/>
                  </a:lnTo>
                  <a:lnTo>
                    <a:pt x="532" y="1178"/>
                  </a:lnTo>
                  <a:lnTo>
                    <a:pt x="527" y="1182"/>
                  </a:lnTo>
                  <a:lnTo>
                    <a:pt x="521" y="1186"/>
                  </a:lnTo>
                  <a:lnTo>
                    <a:pt x="515" y="1190"/>
                  </a:lnTo>
                  <a:lnTo>
                    <a:pt x="508" y="1193"/>
                  </a:lnTo>
                  <a:lnTo>
                    <a:pt x="501" y="1194"/>
                  </a:lnTo>
                  <a:lnTo>
                    <a:pt x="494" y="1196"/>
                  </a:lnTo>
                  <a:lnTo>
                    <a:pt x="487" y="1196"/>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 name="Freeform 53"/>
            <p:cNvSpPr>
              <a:spLocks/>
            </p:cNvSpPr>
            <p:nvPr/>
          </p:nvSpPr>
          <p:spPr bwMode="auto">
            <a:xfrm>
              <a:off x="2268538" y="2678113"/>
              <a:ext cx="20638" cy="4763"/>
            </a:xfrm>
            <a:custGeom>
              <a:avLst/>
              <a:gdLst/>
              <a:ahLst/>
              <a:cxnLst>
                <a:cxn ang="0">
                  <a:pos x="0" y="14"/>
                </a:cxn>
                <a:cxn ang="0">
                  <a:pos x="77" y="14"/>
                </a:cxn>
                <a:cxn ang="0">
                  <a:pos x="76" y="12"/>
                </a:cxn>
                <a:cxn ang="0">
                  <a:pos x="75" y="10"/>
                </a:cxn>
                <a:cxn ang="0">
                  <a:pos x="72" y="9"/>
                </a:cxn>
                <a:cxn ang="0">
                  <a:pos x="70" y="8"/>
                </a:cxn>
                <a:cxn ang="0">
                  <a:pos x="66" y="7"/>
                </a:cxn>
                <a:cxn ang="0">
                  <a:pos x="63" y="7"/>
                </a:cxn>
                <a:cxn ang="0">
                  <a:pos x="52" y="6"/>
                </a:cxn>
                <a:cxn ang="0">
                  <a:pos x="42" y="3"/>
                </a:cxn>
                <a:cxn ang="0">
                  <a:pos x="35" y="7"/>
                </a:cxn>
                <a:cxn ang="0">
                  <a:pos x="30" y="7"/>
                </a:cxn>
                <a:cxn ang="0">
                  <a:pos x="24" y="7"/>
                </a:cxn>
                <a:cxn ang="0">
                  <a:pos x="21" y="5"/>
                </a:cxn>
                <a:cxn ang="0">
                  <a:pos x="18" y="0"/>
                </a:cxn>
                <a:cxn ang="0">
                  <a:pos x="7" y="0"/>
                </a:cxn>
                <a:cxn ang="0">
                  <a:pos x="0" y="11"/>
                </a:cxn>
                <a:cxn ang="0">
                  <a:pos x="0" y="14"/>
                </a:cxn>
              </a:cxnLst>
              <a:rect l="0" t="0" r="r" b="b"/>
              <a:pathLst>
                <a:path w="77" h="14">
                  <a:moveTo>
                    <a:pt x="0" y="14"/>
                  </a:moveTo>
                  <a:lnTo>
                    <a:pt x="77" y="14"/>
                  </a:lnTo>
                  <a:lnTo>
                    <a:pt x="76" y="12"/>
                  </a:lnTo>
                  <a:lnTo>
                    <a:pt x="75" y="10"/>
                  </a:lnTo>
                  <a:lnTo>
                    <a:pt x="72" y="9"/>
                  </a:lnTo>
                  <a:lnTo>
                    <a:pt x="70" y="8"/>
                  </a:lnTo>
                  <a:lnTo>
                    <a:pt x="66" y="7"/>
                  </a:lnTo>
                  <a:lnTo>
                    <a:pt x="63" y="7"/>
                  </a:lnTo>
                  <a:lnTo>
                    <a:pt x="52" y="6"/>
                  </a:lnTo>
                  <a:lnTo>
                    <a:pt x="42" y="3"/>
                  </a:lnTo>
                  <a:lnTo>
                    <a:pt x="35" y="7"/>
                  </a:lnTo>
                  <a:lnTo>
                    <a:pt x="30" y="7"/>
                  </a:lnTo>
                  <a:lnTo>
                    <a:pt x="24" y="7"/>
                  </a:lnTo>
                  <a:lnTo>
                    <a:pt x="21" y="5"/>
                  </a:lnTo>
                  <a:lnTo>
                    <a:pt x="18" y="0"/>
                  </a:lnTo>
                  <a:lnTo>
                    <a:pt x="7" y="0"/>
                  </a:lnTo>
                  <a:lnTo>
                    <a:pt x="0" y="11"/>
                  </a:lnTo>
                  <a:lnTo>
                    <a:pt x="0" y="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0" name="Freeform 54"/>
            <p:cNvSpPr>
              <a:spLocks/>
            </p:cNvSpPr>
            <p:nvPr/>
          </p:nvSpPr>
          <p:spPr bwMode="auto">
            <a:xfrm>
              <a:off x="2268538" y="2678113"/>
              <a:ext cx="20638" cy="4763"/>
            </a:xfrm>
            <a:custGeom>
              <a:avLst/>
              <a:gdLst/>
              <a:ahLst/>
              <a:cxnLst>
                <a:cxn ang="0">
                  <a:pos x="0" y="14"/>
                </a:cxn>
                <a:cxn ang="0">
                  <a:pos x="77" y="14"/>
                </a:cxn>
                <a:cxn ang="0">
                  <a:pos x="76" y="12"/>
                </a:cxn>
                <a:cxn ang="0">
                  <a:pos x="75" y="10"/>
                </a:cxn>
                <a:cxn ang="0">
                  <a:pos x="72" y="9"/>
                </a:cxn>
                <a:cxn ang="0">
                  <a:pos x="70" y="8"/>
                </a:cxn>
                <a:cxn ang="0">
                  <a:pos x="66" y="7"/>
                </a:cxn>
                <a:cxn ang="0">
                  <a:pos x="63" y="7"/>
                </a:cxn>
                <a:cxn ang="0">
                  <a:pos x="52" y="6"/>
                </a:cxn>
                <a:cxn ang="0">
                  <a:pos x="42" y="3"/>
                </a:cxn>
                <a:cxn ang="0">
                  <a:pos x="35" y="7"/>
                </a:cxn>
                <a:cxn ang="0">
                  <a:pos x="30" y="7"/>
                </a:cxn>
                <a:cxn ang="0">
                  <a:pos x="24" y="7"/>
                </a:cxn>
                <a:cxn ang="0">
                  <a:pos x="21" y="5"/>
                </a:cxn>
                <a:cxn ang="0">
                  <a:pos x="18" y="0"/>
                </a:cxn>
                <a:cxn ang="0">
                  <a:pos x="7" y="0"/>
                </a:cxn>
                <a:cxn ang="0">
                  <a:pos x="0" y="11"/>
                </a:cxn>
                <a:cxn ang="0">
                  <a:pos x="0" y="14"/>
                </a:cxn>
              </a:cxnLst>
              <a:rect l="0" t="0" r="r" b="b"/>
              <a:pathLst>
                <a:path w="77" h="14">
                  <a:moveTo>
                    <a:pt x="0" y="14"/>
                  </a:moveTo>
                  <a:lnTo>
                    <a:pt x="77" y="14"/>
                  </a:lnTo>
                  <a:lnTo>
                    <a:pt x="76" y="12"/>
                  </a:lnTo>
                  <a:lnTo>
                    <a:pt x="75" y="10"/>
                  </a:lnTo>
                  <a:lnTo>
                    <a:pt x="72" y="9"/>
                  </a:lnTo>
                  <a:lnTo>
                    <a:pt x="70" y="8"/>
                  </a:lnTo>
                  <a:lnTo>
                    <a:pt x="66" y="7"/>
                  </a:lnTo>
                  <a:lnTo>
                    <a:pt x="63" y="7"/>
                  </a:lnTo>
                  <a:lnTo>
                    <a:pt x="52" y="6"/>
                  </a:lnTo>
                  <a:lnTo>
                    <a:pt x="42" y="3"/>
                  </a:lnTo>
                  <a:lnTo>
                    <a:pt x="35" y="7"/>
                  </a:lnTo>
                  <a:lnTo>
                    <a:pt x="30" y="7"/>
                  </a:lnTo>
                  <a:lnTo>
                    <a:pt x="24" y="7"/>
                  </a:lnTo>
                  <a:lnTo>
                    <a:pt x="21" y="5"/>
                  </a:lnTo>
                  <a:lnTo>
                    <a:pt x="18" y="0"/>
                  </a:lnTo>
                  <a:lnTo>
                    <a:pt x="7" y="0"/>
                  </a:lnTo>
                  <a:lnTo>
                    <a:pt x="0" y="11"/>
                  </a:lnTo>
                  <a:lnTo>
                    <a:pt x="0" y="14"/>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1" name="Freeform 55"/>
            <p:cNvSpPr>
              <a:spLocks/>
            </p:cNvSpPr>
            <p:nvPr/>
          </p:nvSpPr>
          <p:spPr bwMode="auto">
            <a:xfrm>
              <a:off x="2303463" y="2676526"/>
              <a:ext cx="30163" cy="6350"/>
            </a:xfrm>
            <a:custGeom>
              <a:avLst/>
              <a:gdLst/>
              <a:ahLst/>
              <a:cxnLst>
                <a:cxn ang="0">
                  <a:pos x="0" y="20"/>
                </a:cxn>
                <a:cxn ang="0">
                  <a:pos x="111" y="20"/>
                </a:cxn>
                <a:cxn ang="0">
                  <a:pos x="110" y="16"/>
                </a:cxn>
                <a:cxn ang="0">
                  <a:pos x="108" y="14"/>
                </a:cxn>
                <a:cxn ang="0">
                  <a:pos x="104" y="12"/>
                </a:cxn>
                <a:cxn ang="0">
                  <a:pos x="101" y="9"/>
                </a:cxn>
                <a:cxn ang="0">
                  <a:pos x="97" y="8"/>
                </a:cxn>
                <a:cxn ang="0">
                  <a:pos x="93" y="8"/>
                </a:cxn>
                <a:cxn ang="0">
                  <a:pos x="89" y="8"/>
                </a:cxn>
                <a:cxn ang="0">
                  <a:pos x="87" y="9"/>
                </a:cxn>
                <a:cxn ang="0">
                  <a:pos x="81" y="7"/>
                </a:cxn>
                <a:cxn ang="0">
                  <a:pos x="73" y="5"/>
                </a:cxn>
                <a:cxn ang="0">
                  <a:pos x="64" y="3"/>
                </a:cxn>
                <a:cxn ang="0">
                  <a:pos x="58" y="3"/>
                </a:cxn>
                <a:cxn ang="0">
                  <a:pos x="52" y="9"/>
                </a:cxn>
                <a:cxn ang="0">
                  <a:pos x="42" y="9"/>
                </a:cxn>
                <a:cxn ang="0">
                  <a:pos x="33" y="8"/>
                </a:cxn>
                <a:cxn ang="0">
                  <a:pos x="30" y="7"/>
                </a:cxn>
                <a:cxn ang="0">
                  <a:pos x="27" y="5"/>
                </a:cxn>
                <a:cxn ang="0">
                  <a:pos x="24" y="3"/>
                </a:cxn>
                <a:cxn ang="0">
                  <a:pos x="20" y="0"/>
                </a:cxn>
                <a:cxn ang="0">
                  <a:pos x="10" y="0"/>
                </a:cxn>
                <a:cxn ang="0">
                  <a:pos x="0" y="13"/>
                </a:cxn>
                <a:cxn ang="0">
                  <a:pos x="0" y="20"/>
                </a:cxn>
              </a:cxnLst>
              <a:rect l="0" t="0" r="r" b="b"/>
              <a:pathLst>
                <a:path w="111" h="20">
                  <a:moveTo>
                    <a:pt x="0" y="20"/>
                  </a:moveTo>
                  <a:lnTo>
                    <a:pt x="111" y="20"/>
                  </a:lnTo>
                  <a:lnTo>
                    <a:pt x="110" y="16"/>
                  </a:lnTo>
                  <a:lnTo>
                    <a:pt x="108" y="14"/>
                  </a:lnTo>
                  <a:lnTo>
                    <a:pt x="104" y="12"/>
                  </a:lnTo>
                  <a:lnTo>
                    <a:pt x="101" y="9"/>
                  </a:lnTo>
                  <a:lnTo>
                    <a:pt x="97" y="8"/>
                  </a:lnTo>
                  <a:lnTo>
                    <a:pt x="93" y="8"/>
                  </a:lnTo>
                  <a:lnTo>
                    <a:pt x="89" y="8"/>
                  </a:lnTo>
                  <a:lnTo>
                    <a:pt x="87" y="9"/>
                  </a:lnTo>
                  <a:lnTo>
                    <a:pt x="81" y="7"/>
                  </a:lnTo>
                  <a:lnTo>
                    <a:pt x="73" y="5"/>
                  </a:lnTo>
                  <a:lnTo>
                    <a:pt x="64" y="3"/>
                  </a:lnTo>
                  <a:lnTo>
                    <a:pt x="58" y="3"/>
                  </a:lnTo>
                  <a:lnTo>
                    <a:pt x="52" y="9"/>
                  </a:lnTo>
                  <a:lnTo>
                    <a:pt x="42" y="9"/>
                  </a:lnTo>
                  <a:lnTo>
                    <a:pt x="33" y="8"/>
                  </a:lnTo>
                  <a:lnTo>
                    <a:pt x="30" y="7"/>
                  </a:lnTo>
                  <a:lnTo>
                    <a:pt x="27" y="5"/>
                  </a:lnTo>
                  <a:lnTo>
                    <a:pt x="24" y="3"/>
                  </a:lnTo>
                  <a:lnTo>
                    <a:pt x="20" y="0"/>
                  </a:lnTo>
                  <a:lnTo>
                    <a:pt x="10" y="0"/>
                  </a:lnTo>
                  <a:lnTo>
                    <a:pt x="0" y="13"/>
                  </a:lnTo>
                  <a:lnTo>
                    <a:pt x="0" y="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2" name="Freeform 56"/>
            <p:cNvSpPr>
              <a:spLocks/>
            </p:cNvSpPr>
            <p:nvPr/>
          </p:nvSpPr>
          <p:spPr bwMode="auto">
            <a:xfrm>
              <a:off x="2303463" y="2676526"/>
              <a:ext cx="30163" cy="6350"/>
            </a:xfrm>
            <a:custGeom>
              <a:avLst/>
              <a:gdLst/>
              <a:ahLst/>
              <a:cxnLst>
                <a:cxn ang="0">
                  <a:pos x="0" y="20"/>
                </a:cxn>
                <a:cxn ang="0">
                  <a:pos x="111" y="20"/>
                </a:cxn>
                <a:cxn ang="0">
                  <a:pos x="110" y="16"/>
                </a:cxn>
                <a:cxn ang="0">
                  <a:pos x="108" y="14"/>
                </a:cxn>
                <a:cxn ang="0">
                  <a:pos x="104" y="12"/>
                </a:cxn>
                <a:cxn ang="0">
                  <a:pos x="101" y="9"/>
                </a:cxn>
                <a:cxn ang="0">
                  <a:pos x="97" y="8"/>
                </a:cxn>
                <a:cxn ang="0">
                  <a:pos x="93" y="8"/>
                </a:cxn>
                <a:cxn ang="0">
                  <a:pos x="89" y="8"/>
                </a:cxn>
                <a:cxn ang="0">
                  <a:pos x="87" y="9"/>
                </a:cxn>
                <a:cxn ang="0">
                  <a:pos x="81" y="7"/>
                </a:cxn>
                <a:cxn ang="0">
                  <a:pos x="73" y="5"/>
                </a:cxn>
                <a:cxn ang="0">
                  <a:pos x="64" y="3"/>
                </a:cxn>
                <a:cxn ang="0">
                  <a:pos x="58" y="3"/>
                </a:cxn>
                <a:cxn ang="0">
                  <a:pos x="52" y="9"/>
                </a:cxn>
                <a:cxn ang="0">
                  <a:pos x="42" y="9"/>
                </a:cxn>
                <a:cxn ang="0">
                  <a:pos x="33" y="8"/>
                </a:cxn>
                <a:cxn ang="0">
                  <a:pos x="30" y="7"/>
                </a:cxn>
                <a:cxn ang="0">
                  <a:pos x="27" y="5"/>
                </a:cxn>
                <a:cxn ang="0">
                  <a:pos x="24" y="3"/>
                </a:cxn>
                <a:cxn ang="0">
                  <a:pos x="20" y="0"/>
                </a:cxn>
                <a:cxn ang="0">
                  <a:pos x="10" y="0"/>
                </a:cxn>
                <a:cxn ang="0">
                  <a:pos x="0" y="13"/>
                </a:cxn>
                <a:cxn ang="0">
                  <a:pos x="0" y="20"/>
                </a:cxn>
              </a:cxnLst>
              <a:rect l="0" t="0" r="r" b="b"/>
              <a:pathLst>
                <a:path w="111" h="20">
                  <a:moveTo>
                    <a:pt x="0" y="20"/>
                  </a:moveTo>
                  <a:lnTo>
                    <a:pt x="111" y="20"/>
                  </a:lnTo>
                  <a:lnTo>
                    <a:pt x="110" y="16"/>
                  </a:lnTo>
                  <a:lnTo>
                    <a:pt x="108" y="14"/>
                  </a:lnTo>
                  <a:lnTo>
                    <a:pt x="104" y="12"/>
                  </a:lnTo>
                  <a:lnTo>
                    <a:pt x="101" y="9"/>
                  </a:lnTo>
                  <a:lnTo>
                    <a:pt x="97" y="8"/>
                  </a:lnTo>
                  <a:lnTo>
                    <a:pt x="93" y="8"/>
                  </a:lnTo>
                  <a:lnTo>
                    <a:pt x="89" y="8"/>
                  </a:lnTo>
                  <a:lnTo>
                    <a:pt x="87" y="9"/>
                  </a:lnTo>
                  <a:lnTo>
                    <a:pt x="81" y="7"/>
                  </a:lnTo>
                  <a:lnTo>
                    <a:pt x="73" y="5"/>
                  </a:lnTo>
                  <a:lnTo>
                    <a:pt x="64" y="3"/>
                  </a:lnTo>
                  <a:lnTo>
                    <a:pt x="58" y="3"/>
                  </a:lnTo>
                  <a:lnTo>
                    <a:pt x="52" y="9"/>
                  </a:lnTo>
                  <a:lnTo>
                    <a:pt x="42" y="9"/>
                  </a:lnTo>
                  <a:lnTo>
                    <a:pt x="33" y="8"/>
                  </a:lnTo>
                  <a:lnTo>
                    <a:pt x="30" y="7"/>
                  </a:lnTo>
                  <a:lnTo>
                    <a:pt x="27" y="5"/>
                  </a:lnTo>
                  <a:lnTo>
                    <a:pt x="24" y="3"/>
                  </a:lnTo>
                  <a:lnTo>
                    <a:pt x="20" y="0"/>
                  </a:lnTo>
                  <a:lnTo>
                    <a:pt x="10" y="0"/>
                  </a:lnTo>
                  <a:lnTo>
                    <a:pt x="0" y="13"/>
                  </a:lnTo>
                  <a:lnTo>
                    <a:pt x="0" y="20"/>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3" name="Freeform 57"/>
            <p:cNvSpPr>
              <a:spLocks/>
            </p:cNvSpPr>
            <p:nvPr/>
          </p:nvSpPr>
          <p:spPr bwMode="auto">
            <a:xfrm>
              <a:off x="2392363" y="2654301"/>
              <a:ext cx="41275" cy="15875"/>
            </a:xfrm>
            <a:custGeom>
              <a:avLst/>
              <a:gdLst/>
              <a:ahLst/>
              <a:cxnLst>
                <a:cxn ang="0">
                  <a:pos x="155" y="28"/>
                </a:cxn>
                <a:cxn ang="0">
                  <a:pos x="114" y="38"/>
                </a:cxn>
                <a:cxn ang="0">
                  <a:pos x="55" y="58"/>
                </a:cxn>
                <a:cxn ang="0">
                  <a:pos x="3" y="55"/>
                </a:cxn>
                <a:cxn ang="0">
                  <a:pos x="1" y="48"/>
                </a:cxn>
                <a:cxn ang="0">
                  <a:pos x="0" y="42"/>
                </a:cxn>
                <a:cxn ang="0">
                  <a:pos x="3" y="38"/>
                </a:cxn>
                <a:cxn ang="0">
                  <a:pos x="8" y="39"/>
                </a:cxn>
                <a:cxn ang="0">
                  <a:pos x="15" y="40"/>
                </a:cxn>
                <a:cxn ang="0">
                  <a:pos x="23" y="40"/>
                </a:cxn>
                <a:cxn ang="0">
                  <a:pos x="27" y="38"/>
                </a:cxn>
                <a:cxn ang="0">
                  <a:pos x="31" y="38"/>
                </a:cxn>
                <a:cxn ang="0">
                  <a:pos x="32" y="32"/>
                </a:cxn>
                <a:cxn ang="0">
                  <a:pos x="32" y="27"/>
                </a:cxn>
                <a:cxn ang="0">
                  <a:pos x="32" y="22"/>
                </a:cxn>
                <a:cxn ang="0">
                  <a:pos x="31" y="20"/>
                </a:cxn>
                <a:cxn ang="0">
                  <a:pos x="36" y="19"/>
                </a:cxn>
                <a:cxn ang="0">
                  <a:pos x="42" y="17"/>
                </a:cxn>
                <a:cxn ang="0">
                  <a:pos x="55" y="17"/>
                </a:cxn>
                <a:cxn ang="0">
                  <a:pos x="61" y="20"/>
                </a:cxn>
                <a:cxn ang="0">
                  <a:pos x="66" y="24"/>
                </a:cxn>
                <a:cxn ang="0">
                  <a:pos x="71" y="24"/>
                </a:cxn>
                <a:cxn ang="0">
                  <a:pos x="75" y="23"/>
                </a:cxn>
                <a:cxn ang="0">
                  <a:pos x="81" y="22"/>
                </a:cxn>
                <a:cxn ang="0">
                  <a:pos x="86" y="20"/>
                </a:cxn>
                <a:cxn ang="0">
                  <a:pos x="90" y="24"/>
                </a:cxn>
                <a:cxn ang="0">
                  <a:pos x="96" y="22"/>
                </a:cxn>
                <a:cxn ang="0">
                  <a:pos x="104" y="20"/>
                </a:cxn>
                <a:cxn ang="0">
                  <a:pos x="102" y="17"/>
                </a:cxn>
                <a:cxn ang="0">
                  <a:pos x="101" y="15"/>
                </a:cxn>
                <a:cxn ang="0">
                  <a:pos x="98" y="12"/>
                </a:cxn>
                <a:cxn ang="0">
                  <a:pos x="96" y="11"/>
                </a:cxn>
                <a:cxn ang="0">
                  <a:pos x="91" y="9"/>
                </a:cxn>
                <a:cxn ang="0">
                  <a:pos x="86" y="7"/>
                </a:cxn>
                <a:cxn ang="0">
                  <a:pos x="91" y="5"/>
                </a:cxn>
                <a:cxn ang="0">
                  <a:pos x="96" y="3"/>
                </a:cxn>
                <a:cxn ang="0">
                  <a:pos x="101" y="2"/>
                </a:cxn>
                <a:cxn ang="0">
                  <a:pos x="105" y="0"/>
                </a:cxn>
                <a:cxn ang="0">
                  <a:pos x="109" y="2"/>
                </a:cxn>
                <a:cxn ang="0">
                  <a:pos x="115" y="3"/>
                </a:cxn>
                <a:cxn ang="0">
                  <a:pos x="119" y="6"/>
                </a:cxn>
                <a:cxn ang="0">
                  <a:pos x="124" y="10"/>
                </a:cxn>
                <a:cxn ang="0">
                  <a:pos x="117" y="14"/>
                </a:cxn>
                <a:cxn ang="0">
                  <a:pos x="123" y="15"/>
                </a:cxn>
                <a:cxn ang="0">
                  <a:pos x="131" y="15"/>
                </a:cxn>
                <a:cxn ang="0">
                  <a:pos x="139" y="15"/>
                </a:cxn>
                <a:cxn ang="0">
                  <a:pos x="145" y="14"/>
                </a:cxn>
                <a:cxn ang="0">
                  <a:pos x="148" y="20"/>
                </a:cxn>
                <a:cxn ang="0">
                  <a:pos x="155" y="28"/>
                </a:cxn>
              </a:cxnLst>
              <a:rect l="0" t="0" r="r" b="b"/>
              <a:pathLst>
                <a:path w="155" h="58">
                  <a:moveTo>
                    <a:pt x="155" y="28"/>
                  </a:moveTo>
                  <a:lnTo>
                    <a:pt x="114" y="38"/>
                  </a:lnTo>
                  <a:lnTo>
                    <a:pt x="55" y="58"/>
                  </a:lnTo>
                  <a:lnTo>
                    <a:pt x="3" y="55"/>
                  </a:lnTo>
                  <a:lnTo>
                    <a:pt x="1" y="48"/>
                  </a:lnTo>
                  <a:lnTo>
                    <a:pt x="0" y="42"/>
                  </a:lnTo>
                  <a:lnTo>
                    <a:pt x="3" y="38"/>
                  </a:lnTo>
                  <a:lnTo>
                    <a:pt x="8" y="39"/>
                  </a:lnTo>
                  <a:lnTo>
                    <a:pt x="15" y="40"/>
                  </a:lnTo>
                  <a:lnTo>
                    <a:pt x="23" y="40"/>
                  </a:lnTo>
                  <a:lnTo>
                    <a:pt x="27" y="38"/>
                  </a:lnTo>
                  <a:lnTo>
                    <a:pt x="31" y="38"/>
                  </a:lnTo>
                  <a:lnTo>
                    <a:pt x="32" y="32"/>
                  </a:lnTo>
                  <a:lnTo>
                    <a:pt x="32" y="27"/>
                  </a:lnTo>
                  <a:lnTo>
                    <a:pt x="32" y="22"/>
                  </a:lnTo>
                  <a:lnTo>
                    <a:pt x="31" y="20"/>
                  </a:lnTo>
                  <a:lnTo>
                    <a:pt x="36" y="19"/>
                  </a:lnTo>
                  <a:lnTo>
                    <a:pt x="42" y="17"/>
                  </a:lnTo>
                  <a:lnTo>
                    <a:pt x="55" y="17"/>
                  </a:lnTo>
                  <a:lnTo>
                    <a:pt x="61" y="20"/>
                  </a:lnTo>
                  <a:lnTo>
                    <a:pt x="66" y="24"/>
                  </a:lnTo>
                  <a:lnTo>
                    <a:pt x="71" y="24"/>
                  </a:lnTo>
                  <a:lnTo>
                    <a:pt x="75" y="23"/>
                  </a:lnTo>
                  <a:lnTo>
                    <a:pt x="81" y="22"/>
                  </a:lnTo>
                  <a:lnTo>
                    <a:pt x="86" y="20"/>
                  </a:lnTo>
                  <a:lnTo>
                    <a:pt x="90" y="24"/>
                  </a:lnTo>
                  <a:lnTo>
                    <a:pt x="96" y="22"/>
                  </a:lnTo>
                  <a:lnTo>
                    <a:pt x="104" y="20"/>
                  </a:lnTo>
                  <a:lnTo>
                    <a:pt x="102" y="17"/>
                  </a:lnTo>
                  <a:lnTo>
                    <a:pt x="101" y="15"/>
                  </a:lnTo>
                  <a:lnTo>
                    <a:pt x="98" y="12"/>
                  </a:lnTo>
                  <a:lnTo>
                    <a:pt x="96" y="11"/>
                  </a:lnTo>
                  <a:lnTo>
                    <a:pt x="91" y="9"/>
                  </a:lnTo>
                  <a:lnTo>
                    <a:pt x="86" y="7"/>
                  </a:lnTo>
                  <a:lnTo>
                    <a:pt x="91" y="5"/>
                  </a:lnTo>
                  <a:lnTo>
                    <a:pt x="96" y="3"/>
                  </a:lnTo>
                  <a:lnTo>
                    <a:pt x="101" y="2"/>
                  </a:lnTo>
                  <a:lnTo>
                    <a:pt x="105" y="0"/>
                  </a:lnTo>
                  <a:lnTo>
                    <a:pt x="109" y="2"/>
                  </a:lnTo>
                  <a:lnTo>
                    <a:pt x="115" y="3"/>
                  </a:lnTo>
                  <a:lnTo>
                    <a:pt x="119" y="6"/>
                  </a:lnTo>
                  <a:lnTo>
                    <a:pt x="124" y="10"/>
                  </a:lnTo>
                  <a:lnTo>
                    <a:pt x="117" y="14"/>
                  </a:lnTo>
                  <a:lnTo>
                    <a:pt x="123" y="15"/>
                  </a:lnTo>
                  <a:lnTo>
                    <a:pt x="131" y="15"/>
                  </a:lnTo>
                  <a:lnTo>
                    <a:pt x="139" y="15"/>
                  </a:lnTo>
                  <a:lnTo>
                    <a:pt x="145" y="14"/>
                  </a:lnTo>
                  <a:lnTo>
                    <a:pt x="148" y="20"/>
                  </a:lnTo>
                  <a:lnTo>
                    <a:pt x="155" y="2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4" name="Freeform 58"/>
            <p:cNvSpPr>
              <a:spLocks/>
            </p:cNvSpPr>
            <p:nvPr/>
          </p:nvSpPr>
          <p:spPr bwMode="auto">
            <a:xfrm>
              <a:off x="2392363" y="2654301"/>
              <a:ext cx="41275" cy="15875"/>
            </a:xfrm>
            <a:custGeom>
              <a:avLst/>
              <a:gdLst/>
              <a:ahLst/>
              <a:cxnLst>
                <a:cxn ang="0">
                  <a:pos x="155" y="28"/>
                </a:cxn>
                <a:cxn ang="0">
                  <a:pos x="114" y="38"/>
                </a:cxn>
                <a:cxn ang="0">
                  <a:pos x="55" y="58"/>
                </a:cxn>
                <a:cxn ang="0">
                  <a:pos x="3" y="55"/>
                </a:cxn>
                <a:cxn ang="0">
                  <a:pos x="1" y="48"/>
                </a:cxn>
                <a:cxn ang="0">
                  <a:pos x="0" y="42"/>
                </a:cxn>
                <a:cxn ang="0">
                  <a:pos x="3" y="38"/>
                </a:cxn>
                <a:cxn ang="0">
                  <a:pos x="8" y="39"/>
                </a:cxn>
                <a:cxn ang="0">
                  <a:pos x="15" y="40"/>
                </a:cxn>
                <a:cxn ang="0">
                  <a:pos x="23" y="40"/>
                </a:cxn>
                <a:cxn ang="0">
                  <a:pos x="27" y="38"/>
                </a:cxn>
                <a:cxn ang="0">
                  <a:pos x="31" y="38"/>
                </a:cxn>
                <a:cxn ang="0">
                  <a:pos x="32" y="32"/>
                </a:cxn>
                <a:cxn ang="0">
                  <a:pos x="32" y="27"/>
                </a:cxn>
                <a:cxn ang="0">
                  <a:pos x="32" y="22"/>
                </a:cxn>
                <a:cxn ang="0">
                  <a:pos x="31" y="20"/>
                </a:cxn>
                <a:cxn ang="0">
                  <a:pos x="36" y="19"/>
                </a:cxn>
                <a:cxn ang="0">
                  <a:pos x="42" y="17"/>
                </a:cxn>
                <a:cxn ang="0">
                  <a:pos x="55" y="17"/>
                </a:cxn>
                <a:cxn ang="0">
                  <a:pos x="61" y="20"/>
                </a:cxn>
                <a:cxn ang="0">
                  <a:pos x="66" y="24"/>
                </a:cxn>
                <a:cxn ang="0">
                  <a:pos x="71" y="24"/>
                </a:cxn>
                <a:cxn ang="0">
                  <a:pos x="75" y="23"/>
                </a:cxn>
                <a:cxn ang="0">
                  <a:pos x="81" y="22"/>
                </a:cxn>
                <a:cxn ang="0">
                  <a:pos x="86" y="20"/>
                </a:cxn>
                <a:cxn ang="0">
                  <a:pos x="90" y="24"/>
                </a:cxn>
                <a:cxn ang="0">
                  <a:pos x="96" y="22"/>
                </a:cxn>
                <a:cxn ang="0">
                  <a:pos x="104" y="20"/>
                </a:cxn>
                <a:cxn ang="0">
                  <a:pos x="102" y="17"/>
                </a:cxn>
                <a:cxn ang="0">
                  <a:pos x="101" y="15"/>
                </a:cxn>
                <a:cxn ang="0">
                  <a:pos x="98" y="12"/>
                </a:cxn>
                <a:cxn ang="0">
                  <a:pos x="96" y="11"/>
                </a:cxn>
                <a:cxn ang="0">
                  <a:pos x="91" y="9"/>
                </a:cxn>
                <a:cxn ang="0">
                  <a:pos x="86" y="7"/>
                </a:cxn>
                <a:cxn ang="0">
                  <a:pos x="91" y="5"/>
                </a:cxn>
                <a:cxn ang="0">
                  <a:pos x="96" y="3"/>
                </a:cxn>
                <a:cxn ang="0">
                  <a:pos x="101" y="2"/>
                </a:cxn>
                <a:cxn ang="0">
                  <a:pos x="105" y="0"/>
                </a:cxn>
                <a:cxn ang="0">
                  <a:pos x="109" y="2"/>
                </a:cxn>
                <a:cxn ang="0">
                  <a:pos x="115" y="3"/>
                </a:cxn>
                <a:cxn ang="0">
                  <a:pos x="119" y="6"/>
                </a:cxn>
                <a:cxn ang="0">
                  <a:pos x="124" y="10"/>
                </a:cxn>
                <a:cxn ang="0">
                  <a:pos x="117" y="14"/>
                </a:cxn>
                <a:cxn ang="0">
                  <a:pos x="123" y="15"/>
                </a:cxn>
                <a:cxn ang="0">
                  <a:pos x="131" y="15"/>
                </a:cxn>
                <a:cxn ang="0">
                  <a:pos x="139" y="15"/>
                </a:cxn>
                <a:cxn ang="0">
                  <a:pos x="145" y="14"/>
                </a:cxn>
                <a:cxn ang="0">
                  <a:pos x="148" y="20"/>
                </a:cxn>
                <a:cxn ang="0">
                  <a:pos x="155" y="28"/>
                </a:cxn>
              </a:cxnLst>
              <a:rect l="0" t="0" r="r" b="b"/>
              <a:pathLst>
                <a:path w="155" h="58">
                  <a:moveTo>
                    <a:pt x="155" y="28"/>
                  </a:moveTo>
                  <a:lnTo>
                    <a:pt x="114" y="38"/>
                  </a:lnTo>
                  <a:lnTo>
                    <a:pt x="55" y="58"/>
                  </a:lnTo>
                  <a:lnTo>
                    <a:pt x="3" y="55"/>
                  </a:lnTo>
                  <a:lnTo>
                    <a:pt x="1" y="48"/>
                  </a:lnTo>
                  <a:lnTo>
                    <a:pt x="0" y="42"/>
                  </a:lnTo>
                  <a:lnTo>
                    <a:pt x="3" y="38"/>
                  </a:lnTo>
                  <a:lnTo>
                    <a:pt x="8" y="39"/>
                  </a:lnTo>
                  <a:lnTo>
                    <a:pt x="15" y="40"/>
                  </a:lnTo>
                  <a:lnTo>
                    <a:pt x="23" y="40"/>
                  </a:lnTo>
                  <a:lnTo>
                    <a:pt x="27" y="38"/>
                  </a:lnTo>
                  <a:lnTo>
                    <a:pt x="31" y="38"/>
                  </a:lnTo>
                  <a:lnTo>
                    <a:pt x="32" y="32"/>
                  </a:lnTo>
                  <a:lnTo>
                    <a:pt x="32" y="27"/>
                  </a:lnTo>
                  <a:lnTo>
                    <a:pt x="32" y="22"/>
                  </a:lnTo>
                  <a:lnTo>
                    <a:pt x="31" y="20"/>
                  </a:lnTo>
                  <a:lnTo>
                    <a:pt x="36" y="19"/>
                  </a:lnTo>
                  <a:lnTo>
                    <a:pt x="42" y="17"/>
                  </a:lnTo>
                  <a:lnTo>
                    <a:pt x="55" y="17"/>
                  </a:lnTo>
                  <a:lnTo>
                    <a:pt x="61" y="20"/>
                  </a:lnTo>
                  <a:lnTo>
                    <a:pt x="66" y="24"/>
                  </a:lnTo>
                  <a:lnTo>
                    <a:pt x="71" y="24"/>
                  </a:lnTo>
                  <a:lnTo>
                    <a:pt x="75" y="23"/>
                  </a:lnTo>
                  <a:lnTo>
                    <a:pt x="81" y="22"/>
                  </a:lnTo>
                  <a:lnTo>
                    <a:pt x="86" y="20"/>
                  </a:lnTo>
                  <a:lnTo>
                    <a:pt x="90" y="24"/>
                  </a:lnTo>
                  <a:lnTo>
                    <a:pt x="96" y="22"/>
                  </a:lnTo>
                  <a:lnTo>
                    <a:pt x="104" y="20"/>
                  </a:lnTo>
                  <a:lnTo>
                    <a:pt x="102" y="17"/>
                  </a:lnTo>
                  <a:lnTo>
                    <a:pt x="101" y="15"/>
                  </a:lnTo>
                  <a:lnTo>
                    <a:pt x="98" y="12"/>
                  </a:lnTo>
                  <a:lnTo>
                    <a:pt x="96" y="11"/>
                  </a:lnTo>
                  <a:lnTo>
                    <a:pt x="91" y="9"/>
                  </a:lnTo>
                  <a:lnTo>
                    <a:pt x="86" y="7"/>
                  </a:lnTo>
                  <a:lnTo>
                    <a:pt x="91" y="5"/>
                  </a:lnTo>
                  <a:lnTo>
                    <a:pt x="96" y="3"/>
                  </a:lnTo>
                  <a:lnTo>
                    <a:pt x="101" y="2"/>
                  </a:lnTo>
                  <a:lnTo>
                    <a:pt x="105" y="0"/>
                  </a:lnTo>
                  <a:lnTo>
                    <a:pt x="109" y="2"/>
                  </a:lnTo>
                  <a:lnTo>
                    <a:pt x="115" y="3"/>
                  </a:lnTo>
                  <a:lnTo>
                    <a:pt x="119" y="6"/>
                  </a:lnTo>
                  <a:lnTo>
                    <a:pt x="124" y="10"/>
                  </a:lnTo>
                  <a:lnTo>
                    <a:pt x="117" y="14"/>
                  </a:lnTo>
                  <a:lnTo>
                    <a:pt x="123" y="15"/>
                  </a:lnTo>
                  <a:lnTo>
                    <a:pt x="131" y="15"/>
                  </a:lnTo>
                  <a:lnTo>
                    <a:pt x="139" y="15"/>
                  </a:lnTo>
                  <a:lnTo>
                    <a:pt x="145" y="14"/>
                  </a:lnTo>
                  <a:lnTo>
                    <a:pt x="148" y="20"/>
                  </a:lnTo>
                  <a:lnTo>
                    <a:pt x="155" y="28"/>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5" name="Freeform 59"/>
            <p:cNvSpPr>
              <a:spLocks/>
            </p:cNvSpPr>
            <p:nvPr/>
          </p:nvSpPr>
          <p:spPr bwMode="auto">
            <a:xfrm>
              <a:off x="2344738" y="2667001"/>
              <a:ext cx="31750" cy="11113"/>
            </a:xfrm>
            <a:custGeom>
              <a:avLst/>
              <a:gdLst/>
              <a:ahLst/>
              <a:cxnLst>
                <a:cxn ang="0">
                  <a:pos x="121" y="20"/>
                </a:cxn>
                <a:cxn ang="0">
                  <a:pos x="89" y="27"/>
                </a:cxn>
                <a:cxn ang="0">
                  <a:pos x="44" y="41"/>
                </a:cxn>
                <a:cxn ang="0">
                  <a:pos x="3" y="41"/>
                </a:cxn>
                <a:cxn ang="0">
                  <a:pos x="2" y="35"/>
                </a:cxn>
                <a:cxn ang="0">
                  <a:pos x="0" y="27"/>
                </a:cxn>
                <a:cxn ang="0">
                  <a:pos x="3" y="27"/>
                </a:cxn>
                <a:cxn ang="0">
                  <a:pos x="12" y="27"/>
                </a:cxn>
                <a:cxn ang="0">
                  <a:pos x="24" y="27"/>
                </a:cxn>
                <a:cxn ang="0">
                  <a:pos x="25" y="23"/>
                </a:cxn>
                <a:cxn ang="0">
                  <a:pos x="25" y="18"/>
                </a:cxn>
                <a:cxn ang="0">
                  <a:pos x="25" y="15"/>
                </a:cxn>
                <a:cxn ang="0">
                  <a:pos x="24" y="14"/>
                </a:cxn>
                <a:cxn ang="0">
                  <a:pos x="29" y="12"/>
                </a:cxn>
                <a:cxn ang="0">
                  <a:pos x="30" y="11"/>
                </a:cxn>
                <a:cxn ang="0">
                  <a:pos x="44" y="11"/>
                </a:cxn>
                <a:cxn ang="0">
                  <a:pos x="50" y="14"/>
                </a:cxn>
                <a:cxn ang="0">
                  <a:pos x="52" y="17"/>
                </a:cxn>
                <a:cxn ang="0">
                  <a:pos x="56" y="17"/>
                </a:cxn>
                <a:cxn ang="0">
                  <a:pos x="59" y="16"/>
                </a:cxn>
                <a:cxn ang="0">
                  <a:pos x="63" y="16"/>
                </a:cxn>
                <a:cxn ang="0">
                  <a:pos x="65" y="14"/>
                </a:cxn>
                <a:cxn ang="0">
                  <a:pos x="68" y="17"/>
                </a:cxn>
                <a:cxn ang="0">
                  <a:pos x="75" y="15"/>
                </a:cxn>
                <a:cxn ang="0">
                  <a:pos x="79" y="14"/>
                </a:cxn>
                <a:cxn ang="0">
                  <a:pos x="79" y="12"/>
                </a:cxn>
                <a:cxn ang="0">
                  <a:pos x="78" y="10"/>
                </a:cxn>
                <a:cxn ang="0">
                  <a:pos x="77" y="8"/>
                </a:cxn>
                <a:cxn ang="0">
                  <a:pos x="75" y="7"/>
                </a:cxn>
                <a:cxn ang="0">
                  <a:pos x="70" y="5"/>
                </a:cxn>
                <a:cxn ang="0">
                  <a:pos x="65" y="3"/>
                </a:cxn>
                <a:cxn ang="0">
                  <a:pos x="75" y="1"/>
                </a:cxn>
                <a:cxn ang="0">
                  <a:pos x="82" y="0"/>
                </a:cxn>
                <a:cxn ang="0">
                  <a:pos x="86" y="0"/>
                </a:cxn>
                <a:cxn ang="0">
                  <a:pos x="89" y="1"/>
                </a:cxn>
                <a:cxn ang="0">
                  <a:pos x="92" y="3"/>
                </a:cxn>
                <a:cxn ang="0">
                  <a:pos x="97" y="6"/>
                </a:cxn>
                <a:cxn ang="0">
                  <a:pos x="93" y="11"/>
                </a:cxn>
                <a:cxn ang="0">
                  <a:pos x="101" y="11"/>
                </a:cxn>
                <a:cxn ang="0">
                  <a:pos x="110" y="11"/>
                </a:cxn>
                <a:cxn ang="0">
                  <a:pos x="114" y="14"/>
                </a:cxn>
                <a:cxn ang="0">
                  <a:pos x="121" y="20"/>
                </a:cxn>
              </a:cxnLst>
              <a:rect l="0" t="0" r="r" b="b"/>
              <a:pathLst>
                <a:path w="121" h="41">
                  <a:moveTo>
                    <a:pt x="121" y="20"/>
                  </a:moveTo>
                  <a:lnTo>
                    <a:pt x="89" y="27"/>
                  </a:lnTo>
                  <a:lnTo>
                    <a:pt x="44" y="41"/>
                  </a:lnTo>
                  <a:lnTo>
                    <a:pt x="3" y="41"/>
                  </a:lnTo>
                  <a:lnTo>
                    <a:pt x="2" y="35"/>
                  </a:lnTo>
                  <a:lnTo>
                    <a:pt x="0" y="27"/>
                  </a:lnTo>
                  <a:lnTo>
                    <a:pt x="3" y="27"/>
                  </a:lnTo>
                  <a:lnTo>
                    <a:pt x="12" y="27"/>
                  </a:lnTo>
                  <a:lnTo>
                    <a:pt x="24" y="27"/>
                  </a:lnTo>
                  <a:lnTo>
                    <a:pt x="25" y="23"/>
                  </a:lnTo>
                  <a:lnTo>
                    <a:pt x="25" y="18"/>
                  </a:lnTo>
                  <a:lnTo>
                    <a:pt x="25" y="15"/>
                  </a:lnTo>
                  <a:lnTo>
                    <a:pt x="24" y="14"/>
                  </a:lnTo>
                  <a:lnTo>
                    <a:pt x="29" y="12"/>
                  </a:lnTo>
                  <a:lnTo>
                    <a:pt x="30" y="11"/>
                  </a:lnTo>
                  <a:lnTo>
                    <a:pt x="44" y="11"/>
                  </a:lnTo>
                  <a:lnTo>
                    <a:pt x="50" y="14"/>
                  </a:lnTo>
                  <a:lnTo>
                    <a:pt x="52" y="17"/>
                  </a:lnTo>
                  <a:lnTo>
                    <a:pt x="56" y="17"/>
                  </a:lnTo>
                  <a:lnTo>
                    <a:pt x="59" y="16"/>
                  </a:lnTo>
                  <a:lnTo>
                    <a:pt x="63" y="16"/>
                  </a:lnTo>
                  <a:lnTo>
                    <a:pt x="65" y="14"/>
                  </a:lnTo>
                  <a:lnTo>
                    <a:pt x="68" y="17"/>
                  </a:lnTo>
                  <a:lnTo>
                    <a:pt x="75" y="15"/>
                  </a:lnTo>
                  <a:lnTo>
                    <a:pt x="79" y="14"/>
                  </a:lnTo>
                  <a:lnTo>
                    <a:pt x="79" y="12"/>
                  </a:lnTo>
                  <a:lnTo>
                    <a:pt x="78" y="10"/>
                  </a:lnTo>
                  <a:lnTo>
                    <a:pt x="77" y="8"/>
                  </a:lnTo>
                  <a:lnTo>
                    <a:pt x="75" y="7"/>
                  </a:lnTo>
                  <a:lnTo>
                    <a:pt x="70" y="5"/>
                  </a:lnTo>
                  <a:lnTo>
                    <a:pt x="65" y="3"/>
                  </a:lnTo>
                  <a:lnTo>
                    <a:pt x="75" y="1"/>
                  </a:lnTo>
                  <a:lnTo>
                    <a:pt x="82" y="0"/>
                  </a:lnTo>
                  <a:lnTo>
                    <a:pt x="86" y="0"/>
                  </a:lnTo>
                  <a:lnTo>
                    <a:pt x="89" y="1"/>
                  </a:lnTo>
                  <a:lnTo>
                    <a:pt x="92" y="3"/>
                  </a:lnTo>
                  <a:lnTo>
                    <a:pt x="97" y="6"/>
                  </a:lnTo>
                  <a:lnTo>
                    <a:pt x="93" y="11"/>
                  </a:lnTo>
                  <a:lnTo>
                    <a:pt x="101" y="11"/>
                  </a:lnTo>
                  <a:lnTo>
                    <a:pt x="110" y="11"/>
                  </a:lnTo>
                  <a:lnTo>
                    <a:pt x="114" y="14"/>
                  </a:lnTo>
                  <a:lnTo>
                    <a:pt x="121" y="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6" name="Freeform 60"/>
            <p:cNvSpPr>
              <a:spLocks/>
            </p:cNvSpPr>
            <p:nvPr/>
          </p:nvSpPr>
          <p:spPr bwMode="auto">
            <a:xfrm>
              <a:off x="2344738" y="2667001"/>
              <a:ext cx="31750" cy="11113"/>
            </a:xfrm>
            <a:custGeom>
              <a:avLst/>
              <a:gdLst/>
              <a:ahLst/>
              <a:cxnLst>
                <a:cxn ang="0">
                  <a:pos x="121" y="20"/>
                </a:cxn>
                <a:cxn ang="0">
                  <a:pos x="89" y="27"/>
                </a:cxn>
                <a:cxn ang="0">
                  <a:pos x="44" y="41"/>
                </a:cxn>
                <a:cxn ang="0">
                  <a:pos x="3" y="41"/>
                </a:cxn>
                <a:cxn ang="0">
                  <a:pos x="2" y="35"/>
                </a:cxn>
                <a:cxn ang="0">
                  <a:pos x="0" y="27"/>
                </a:cxn>
                <a:cxn ang="0">
                  <a:pos x="3" y="27"/>
                </a:cxn>
                <a:cxn ang="0">
                  <a:pos x="12" y="27"/>
                </a:cxn>
                <a:cxn ang="0">
                  <a:pos x="24" y="27"/>
                </a:cxn>
                <a:cxn ang="0">
                  <a:pos x="24" y="27"/>
                </a:cxn>
                <a:cxn ang="0">
                  <a:pos x="25" y="23"/>
                </a:cxn>
                <a:cxn ang="0">
                  <a:pos x="25" y="18"/>
                </a:cxn>
                <a:cxn ang="0">
                  <a:pos x="25" y="15"/>
                </a:cxn>
                <a:cxn ang="0">
                  <a:pos x="24" y="14"/>
                </a:cxn>
                <a:cxn ang="0">
                  <a:pos x="29" y="12"/>
                </a:cxn>
                <a:cxn ang="0">
                  <a:pos x="30" y="11"/>
                </a:cxn>
                <a:cxn ang="0">
                  <a:pos x="44" y="11"/>
                </a:cxn>
                <a:cxn ang="0">
                  <a:pos x="50" y="14"/>
                </a:cxn>
                <a:cxn ang="0">
                  <a:pos x="52" y="17"/>
                </a:cxn>
                <a:cxn ang="0">
                  <a:pos x="56" y="17"/>
                </a:cxn>
                <a:cxn ang="0">
                  <a:pos x="59" y="16"/>
                </a:cxn>
                <a:cxn ang="0">
                  <a:pos x="63" y="16"/>
                </a:cxn>
                <a:cxn ang="0">
                  <a:pos x="65" y="14"/>
                </a:cxn>
                <a:cxn ang="0">
                  <a:pos x="68" y="17"/>
                </a:cxn>
                <a:cxn ang="0">
                  <a:pos x="75" y="15"/>
                </a:cxn>
                <a:cxn ang="0">
                  <a:pos x="79" y="14"/>
                </a:cxn>
                <a:cxn ang="0">
                  <a:pos x="79" y="12"/>
                </a:cxn>
                <a:cxn ang="0">
                  <a:pos x="78" y="10"/>
                </a:cxn>
                <a:cxn ang="0">
                  <a:pos x="77" y="8"/>
                </a:cxn>
                <a:cxn ang="0">
                  <a:pos x="75" y="7"/>
                </a:cxn>
                <a:cxn ang="0">
                  <a:pos x="70" y="5"/>
                </a:cxn>
                <a:cxn ang="0">
                  <a:pos x="65" y="3"/>
                </a:cxn>
                <a:cxn ang="0">
                  <a:pos x="75" y="1"/>
                </a:cxn>
                <a:cxn ang="0">
                  <a:pos x="82" y="0"/>
                </a:cxn>
                <a:cxn ang="0">
                  <a:pos x="86" y="0"/>
                </a:cxn>
                <a:cxn ang="0">
                  <a:pos x="89" y="1"/>
                </a:cxn>
                <a:cxn ang="0">
                  <a:pos x="92" y="3"/>
                </a:cxn>
                <a:cxn ang="0">
                  <a:pos x="97" y="6"/>
                </a:cxn>
                <a:cxn ang="0">
                  <a:pos x="93" y="11"/>
                </a:cxn>
                <a:cxn ang="0">
                  <a:pos x="101" y="11"/>
                </a:cxn>
                <a:cxn ang="0">
                  <a:pos x="110" y="11"/>
                </a:cxn>
                <a:cxn ang="0">
                  <a:pos x="114" y="14"/>
                </a:cxn>
                <a:cxn ang="0">
                  <a:pos x="121" y="20"/>
                </a:cxn>
              </a:cxnLst>
              <a:rect l="0" t="0" r="r" b="b"/>
              <a:pathLst>
                <a:path w="121" h="41">
                  <a:moveTo>
                    <a:pt x="121" y="20"/>
                  </a:moveTo>
                  <a:lnTo>
                    <a:pt x="89" y="27"/>
                  </a:lnTo>
                  <a:lnTo>
                    <a:pt x="44" y="41"/>
                  </a:lnTo>
                  <a:lnTo>
                    <a:pt x="3" y="41"/>
                  </a:lnTo>
                  <a:lnTo>
                    <a:pt x="2" y="35"/>
                  </a:lnTo>
                  <a:lnTo>
                    <a:pt x="0" y="27"/>
                  </a:lnTo>
                  <a:lnTo>
                    <a:pt x="3" y="27"/>
                  </a:lnTo>
                  <a:lnTo>
                    <a:pt x="12" y="27"/>
                  </a:lnTo>
                  <a:lnTo>
                    <a:pt x="24" y="27"/>
                  </a:lnTo>
                  <a:lnTo>
                    <a:pt x="24" y="27"/>
                  </a:lnTo>
                  <a:lnTo>
                    <a:pt x="25" y="23"/>
                  </a:lnTo>
                  <a:lnTo>
                    <a:pt x="25" y="18"/>
                  </a:lnTo>
                  <a:lnTo>
                    <a:pt x="25" y="15"/>
                  </a:lnTo>
                  <a:lnTo>
                    <a:pt x="24" y="14"/>
                  </a:lnTo>
                  <a:lnTo>
                    <a:pt x="29" y="12"/>
                  </a:lnTo>
                  <a:lnTo>
                    <a:pt x="30" y="11"/>
                  </a:lnTo>
                  <a:lnTo>
                    <a:pt x="44" y="11"/>
                  </a:lnTo>
                  <a:lnTo>
                    <a:pt x="50" y="14"/>
                  </a:lnTo>
                  <a:lnTo>
                    <a:pt x="52" y="17"/>
                  </a:lnTo>
                  <a:lnTo>
                    <a:pt x="56" y="17"/>
                  </a:lnTo>
                  <a:lnTo>
                    <a:pt x="59" y="16"/>
                  </a:lnTo>
                  <a:lnTo>
                    <a:pt x="63" y="16"/>
                  </a:lnTo>
                  <a:lnTo>
                    <a:pt x="65" y="14"/>
                  </a:lnTo>
                  <a:lnTo>
                    <a:pt x="68" y="17"/>
                  </a:lnTo>
                  <a:lnTo>
                    <a:pt x="75" y="15"/>
                  </a:lnTo>
                  <a:lnTo>
                    <a:pt x="79" y="14"/>
                  </a:lnTo>
                  <a:lnTo>
                    <a:pt x="79" y="12"/>
                  </a:lnTo>
                  <a:lnTo>
                    <a:pt x="78" y="10"/>
                  </a:lnTo>
                  <a:lnTo>
                    <a:pt x="77" y="8"/>
                  </a:lnTo>
                  <a:lnTo>
                    <a:pt x="75" y="7"/>
                  </a:lnTo>
                  <a:lnTo>
                    <a:pt x="70" y="5"/>
                  </a:lnTo>
                  <a:lnTo>
                    <a:pt x="65" y="3"/>
                  </a:lnTo>
                  <a:lnTo>
                    <a:pt x="75" y="1"/>
                  </a:lnTo>
                  <a:lnTo>
                    <a:pt x="82" y="0"/>
                  </a:lnTo>
                  <a:lnTo>
                    <a:pt x="86" y="0"/>
                  </a:lnTo>
                  <a:lnTo>
                    <a:pt x="89" y="1"/>
                  </a:lnTo>
                  <a:lnTo>
                    <a:pt x="92" y="3"/>
                  </a:lnTo>
                  <a:lnTo>
                    <a:pt x="97" y="6"/>
                  </a:lnTo>
                  <a:lnTo>
                    <a:pt x="93" y="11"/>
                  </a:lnTo>
                  <a:lnTo>
                    <a:pt x="101" y="11"/>
                  </a:lnTo>
                  <a:lnTo>
                    <a:pt x="110" y="11"/>
                  </a:lnTo>
                  <a:lnTo>
                    <a:pt x="114" y="14"/>
                  </a:lnTo>
                  <a:lnTo>
                    <a:pt x="121" y="20"/>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 name="Freeform 61"/>
            <p:cNvSpPr>
              <a:spLocks/>
            </p:cNvSpPr>
            <p:nvPr/>
          </p:nvSpPr>
          <p:spPr bwMode="auto">
            <a:xfrm>
              <a:off x="3097213" y="3092451"/>
              <a:ext cx="139700" cy="38100"/>
            </a:xfrm>
            <a:custGeom>
              <a:avLst/>
              <a:gdLst/>
              <a:ahLst/>
              <a:cxnLst>
                <a:cxn ang="0">
                  <a:pos x="437" y="148"/>
                </a:cxn>
                <a:cxn ang="0">
                  <a:pos x="383" y="146"/>
                </a:cxn>
                <a:cxn ang="0">
                  <a:pos x="357" y="142"/>
                </a:cxn>
                <a:cxn ang="0">
                  <a:pos x="337" y="135"/>
                </a:cxn>
                <a:cxn ang="0">
                  <a:pos x="318" y="125"/>
                </a:cxn>
                <a:cxn ang="0">
                  <a:pos x="287" y="100"/>
                </a:cxn>
                <a:cxn ang="0">
                  <a:pos x="233" y="76"/>
                </a:cxn>
                <a:cxn ang="0">
                  <a:pos x="166" y="74"/>
                </a:cxn>
                <a:cxn ang="0">
                  <a:pos x="114" y="69"/>
                </a:cxn>
                <a:cxn ang="0">
                  <a:pos x="79" y="63"/>
                </a:cxn>
                <a:cxn ang="0">
                  <a:pos x="45" y="55"/>
                </a:cxn>
                <a:cxn ang="0">
                  <a:pos x="14" y="44"/>
                </a:cxn>
                <a:cxn ang="0">
                  <a:pos x="42" y="24"/>
                </a:cxn>
                <a:cxn ang="0">
                  <a:pos x="103" y="8"/>
                </a:cxn>
                <a:cxn ang="0">
                  <a:pos x="142" y="2"/>
                </a:cxn>
                <a:cxn ang="0">
                  <a:pos x="177" y="2"/>
                </a:cxn>
                <a:cxn ang="0">
                  <a:pos x="201" y="6"/>
                </a:cxn>
                <a:cxn ang="0">
                  <a:pos x="215" y="12"/>
                </a:cxn>
                <a:cxn ang="0">
                  <a:pos x="229" y="21"/>
                </a:cxn>
                <a:cxn ang="0">
                  <a:pos x="239" y="33"/>
                </a:cxn>
                <a:cxn ang="0">
                  <a:pos x="250" y="47"/>
                </a:cxn>
                <a:cxn ang="0">
                  <a:pos x="258" y="65"/>
                </a:cxn>
                <a:cxn ang="0">
                  <a:pos x="269" y="75"/>
                </a:cxn>
                <a:cxn ang="0">
                  <a:pos x="283" y="72"/>
                </a:cxn>
                <a:cxn ang="0">
                  <a:pos x="305" y="64"/>
                </a:cxn>
                <a:cxn ang="0">
                  <a:pos x="333" y="50"/>
                </a:cxn>
                <a:cxn ang="0">
                  <a:pos x="354" y="41"/>
                </a:cxn>
                <a:cxn ang="0">
                  <a:pos x="368" y="38"/>
                </a:cxn>
                <a:cxn ang="0">
                  <a:pos x="383" y="39"/>
                </a:cxn>
                <a:cxn ang="0">
                  <a:pos x="400" y="44"/>
                </a:cxn>
                <a:cxn ang="0">
                  <a:pos x="429" y="62"/>
                </a:cxn>
                <a:cxn ang="0">
                  <a:pos x="471" y="90"/>
                </a:cxn>
                <a:cxn ang="0">
                  <a:pos x="500" y="106"/>
                </a:cxn>
                <a:cxn ang="0">
                  <a:pos x="516" y="113"/>
                </a:cxn>
                <a:cxn ang="0">
                  <a:pos x="486" y="148"/>
                </a:cxn>
              </a:cxnLst>
              <a:rect l="0" t="0" r="r" b="b"/>
              <a:pathLst>
                <a:path w="524" h="148">
                  <a:moveTo>
                    <a:pt x="486" y="148"/>
                  </a:moveTo>
                  <a:lnTo>
                    <a:pt x="437" y="148"/>
                  </a:lnTo>
                  <a:lnTo>
                    <a:pt x="399" y="147"/>
                  </a:lnTo>
                  <a:lnTo>
                    <a:pt x="383" y="146"/>
                  </a:lnTo>
                  <a:lnTo>
                    <a:pt x="370" y="144"/>
                  </a:lnTo>
                  <a:lnTo>
                    <a:pt x="357" y="142"/>
                  </a:lnTo>
                  <a:lnTo>
                    <a:pt x="346" y="139"/>
                  </a:lnTo>
                  <a:lnTo>
                    <a:pt x="337" y="135"/>
                  </a:lnTo>
                  <a:lnTo>
                    <a:pt x="327" y="130"/>
                  </a:lnTo>
                  <a:lnTo>
                    <a:pt x="318" y="125"/>
                  </a:lnTo>
                  <a:lnTo>
                    <a:pt x="308" y="117"/>
                  </a:lnTo>
                  <a:lnTo>
                    <a:pt x="287" y="100"/>
                  </a:lnTo>
                  <a:lnTo>
                    <a:pt x="261" y="76"/>
                  </a:lnTo>
                  <a:lnTo>
                    <a:pt x="233" y="76"/>
                  </a:lnTo>
                  <a:lnTo>
                    <a:pt x="200" y="75"/>
                  </a:lnTo>
                  <a:lnTo>
                    <a:pt x="166" y="74"/>
                  </a:lnTo>
                  <a:lnTo>
                    <a:pt x="131" y="70"/>
                  </a:lnTo>
                  <a:lnTo>
                    <a:pt x="114" y="69"/>
                  </a:lnTo>
                  <a:lnTo>
                    <a:pt x="97" y="66"/>
                  </a:lnTo>
                  <a:lnTo>
                    <a:pt x="79" y="63"/>
                  </a:lnTo>
                  <a:lnTo>
                    <a:pt x="62" y="59"/>
                  </a:lnTo>
                  <a:lnTo>
                    <a:pt x="45" y="55"/>
                  </a:lnTo>
                  <a:lnTo>
                    <a:pt x="29" y="50"/>
                  </a:lnTo>
                  <a:lnTo>
                    <a:pt x="14" y="44"/>
                  </a:lnTo>
                  <a:lnTo>
                    <a:pt x="0" y="38"/>
                  </a:lnTo>
                  <a:lnTo>
                    <a:pt x="42" y="24"/>
                  </a:lnTo>
                  <a:lnTo>
                    <a:pt x="84" y="12"/>
                  </a:lnTo>
                  <a:lnTo>
                    <a:pt x="103" y="8"/>
                  </a:lnTo>
                  <a:lnTo>
                    <a:pt x="123" y="4"/>
                  </a:lnTo>
                  <a:lnTo>
                    <a:pt x="142" y="2"/>
                  </a:lnTo>
                  <a:lnTo>
                    <a:pt x="160" y="0"/>
                  </a:lnTo>
                  <a:lnTo>
                    <a:pt x="177" y="2"/>
                  </a:lnTo>
                  <a:lnTo>
                    <a:pt x="194" y="4"/>
                  </a:lnTo>
                  <a:lnTo>
                    <a:pt x="201" y="6"/>
                  </a:lnTo>
                  <a:lnTo>
                    <a:pt x="208" y="9"/>
                  </a:lnTo>
                  <a:lnTo>
                    <a:pt x="215" y="12"/>
                  </a:lnTo>
                  <a:lnTo>
                    <a:pt x="222" y="17"/>
                  </a:lnTo>
                  <a:lnTo>
                    <a:pt x="229" y="21"/>
                  </a:lnTo>
                  <a:lnTo>
                    <a:pt x="234" y="27"/>
                  </a:lnTo>
                  <a:lnTo>
                    <a:pt x="239" y="33"/>
                  </a:lnTo>
                  <a:lnTo>
                    <a:pt x="245" y="40"/>
                  </a:lnTo>
                  <a:lnTo>
                    <a:pt x="250" y="47"/>
                  </a:lnTo>
                  <a:lnTo>
                    <a:pt x="255" y="56"/>
                  </a:lnTo>
                  <a:lnTo>
                    <a:pt x="258" y="65"/>
                  </a:lnTo>
                  <a:lnTo>
                    <a:pt x="261" y="76"/>
                  </a:lnTo>
                  <a:lnTo>
                    <a:pt x="269" y="75"/>
                  </a:lnTo>
                  <a:lnTo>
                    <a:pt x="275" y="74"/>
                  </a:lnTo>
                  <a:lnTo>
                    <a:pt x="283" y="72"/>
                  </a:lnTo>
                  <a:lnTo>
                    <a:pt x="290" y="69"/>
                  </a:lnTo>
                  <a:lnTo>
                    <a:pt x="305" y="64"/>
                  </a:lnTo>
                  <a:lnTo>
                    <a:pt x="319" y="56"/>
                  </a:lnTo>
                  <a:lnTo>
                    <a:pt x="333" y="50"/>
                  </a:lnTo>
                  <a:lnTo>
                    <a:pt x="347" y="43"/>
                  </a:lnTo>
                  <a:lnTo>
                    <a:pt x="354" y="41"/>
                  </a:lnTo>
                  <a:lnTo>
                    <a:pt x="362" y="39"/>
                  </a:lnTo>
                  <a:lnTo>
                    <a:pt x="368" y="38"/>
                  </a:lnTo>
                  <a:lnTo>
                    <a:pt x="376" y="38"/>
                  </a:lnTo>
                  <a:lnTo>
                    <a:pt x="383" y="39"/>
                  </a:lnTo>
                  <a:lnTo>
                    <a:pt x="391" y="41"/>
                  </a:lnTo>
                  <a:lnTo>
                    <a:pt x="400" y="44"/>
                  </a:lnTo>
                  <a:lnTo>
                    <a:pt x="410" y="50"/>
                  </a:lnTo>
                  <a:lnTo>
                    <a:pt x="429" y="62"/>
                  </a:lnTo>
                  <a:lnTo>
                    <a:pt x="450" y="76"/>
                  </a:lnTo>
                  <a:lnTo>
                    <a:pt x="471" y="90"/>
                  </a:lnTo>
                  <a:lnTo>
                    <a:pt x="490" y="102"/>
                  </a:lnTo>
                  <a:lnTo>
                    <a:pt x="500" y="106"/>
                  </a:lnTo>
                  <a:lnTo>
                    <a:pt x="509" y="111"/>
                  </a:lnTo>
                  <a:lnTo>
                    <a:pt x="516" y="113"/>
                  </a:lnTo>
                  <a:lnTo>
                    <a:pt x="524" y="114"/>
                  </a:lnTo>
                  <a:lnTo>
                    <a:pt x="486" y="14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8" name="Freeform 62"/>
            <p:cNvSpPr>
              <a:spLocks/>
            </p:cNvSpPr>
            <p:nvPr/>
          </p:nvSpPr>
          <p:spPr bwMode="auto">
            <a:xfrm>
              <a:off x="3097213" y="3092451"/>
              <a:ext cx="139700" cy="38100"/>
            </a:xfrm>
            <a:custGeom>
              <a:avLst/>
              <a:gdLst/>
              <a:ahLst/>
              <a:cxnLst>
                <a:cxn ang="0">
                  <a:pos x="437" y="148"/>
                </a:cxn>
                <a:cxn ang="0">
                  <a:pos x="383" y="146"/>
                </a:cxn>
                <a:cxn ang="0">
                  <a:pos x="357" y="142"/>
                </a:cxn>
                <a:cxn ang="0">
                  <a:pos x="337" y="135"/>
                </a:cxn>
                <a:cxn ang="0">
                  <a:pos x="318" y="125"/>
                </a:cxn>
                <a:cxn ang="0">
                  <a:pos x="287" y="100"/>
                </a:cxn>
                <a:cxn ang="0">
                  <a:pos x="233" y="76"/>
                </a:cxn>
                <a:cxn ang="0">
                  <a:pos x="166" y="74"/>
                </a:cxn>
                <a:cxn ang="0">
                  <a:pos x="114" y="69"/>
                </a:cxn>
                <a:cxn ang="0">
                  <a:pos x="79" y="63"/>
                </a:cxn>
                <a:cxn ang="0">
                  <a:pos x="45" y="55"/>
                </a:cxn>
                <a:cxn ang="0">
                  <a:pos x="14" y="44"/>
                </a:cxn>
                <a:cxn ang="0">
                  <a:pos x="42" y="24"/>
                </a:cxn>
                <a:cxn ang="0">
                  <a:pos x="103" y="8"/>
                </a:cxn>
                <a:cxn ang="0">
                  <a:pos x="142" y="2"/>
                </a:cxn>
                <a:cxn ang="0">
                  <a:pos x="177" y="2"/>
                </a:cxn>
                <a:cxn ang="0">
                  <a:pos x="201" y="6"/>
                </a:cxn>
                <a:cxn ang="0">
                  <a:pos x="215" y="12"/>
                </a:cxn>
                <a:cxn ang="0">
                  <a:pos x="229" y="21"/>
                </a:cxn>
                <a:cxn ang="0">
                  <a:pos x="239" y="33"/>
                </a:cxn>
                <a:cxn ang="0">
                  <a:pos x="250" y="47"/>
                </a:cxn>
                <a:cxn ang="0">
                  <a:pos x="258" y="65"/>
                </a:cxn>
                <a:cxn ang="0">
                  <a:pos x="269" y="75"/>
                </a:cxn>
                <a:cxn ang="0">
                  <a:pos x="283" y="72"/>
                </a:cxn>
                <a:cxn ang="0">
                  <a:pos x="305" y="64"/>
                </a:cxn>
                <a:cxn ang="0">
                  <a:pos x="333" y="50"/>
                </a:cxn>
                <a:cxn ang="0">
                  <a:pos x="354" y="41"/>
                </a:cxn>
                <a:cxn ang="0">
                  <a:pos x="368" y="38"/>
                </a:cxn>
                <a:cxn ang="0">
                  <a:pos x="383" y="39"/>
                </a:cxn>
                <a:cxn ang="0">
                  <a:pos x="400" y="44"/>
                </a:cxn>
                <a:cxn ang="0">
                  <a:pos x="429" y="62"/>
                </a:cxn>
                <a:cxn ang="0">
                  <a:pos x="471" y="90"/>
                </a:cxn>
                <a:cxn ang="0">
                  <a:pos x="500" y="106"/>
                </a:cxn>
                <a:cxn ang="0">
                  <a:pos x="516" y="113"/>
                </a:cxn>
                <a:cxn ang="0">
                  <a:pos x="486" y="148"/>
                </a:cxn>
              </a:cxnLst>
              <a:rect l="0" t="0" r="r" b="b"/>
              <a:pathLst>
                <a:path w="524" h="148">
                  <a:moveTo>
                    <a:pt x="486" y="148"/>
                  </a:moveTo>
                  <a:lnTo>
                    <a:pt x="437" y="148"/>
                  </a:lnTo>
                  <a:lnTo>
                    <a:pt x="399" y="147"/>
                  </a:lnTo>
                  <a:lnTo>
                    <a:pt x="383" y="146"/>
                  </a:lnTo>
                  <a:lnTo>
                    <a:pt x="370" y="144"/>
                  </a:lnTo>
                  <a:lnTo>
                    <a:pt x="357" y="142"/>
                  </a:lnTo>
                  <a:lnTo>
                    <a:pt x="346" y="139"/>
                  </a:lnTo>
                  <a:lnTo>
                    <a:pt x="337" y="135"/>
                  </a:lnTo>
                  <a:lnTo>
                    <a:pt x="327" y="130"/>
                  </a:lnTo>
                  <a:lnTo>
                    <a:pt x="318" y="125"/>
                  </a:lnTo>
                  <a:lnTo>
                    <a:pt x="308" y="117"/>
                  </a:lnTo>
                  <a:lnTo>
                    <a:pt x="287" y="100"/>
                  </a:lnTo>
                  <a:lnTo>
                    <a:pt x="261" y="76"/>
                  </a:lnTo>
                  <a:lnTo>
                    <a:pt x="233" y="76"/>
                  </a:lnTo>
                  <a:lnTo>
                    <a:pt x="200" y="75"/>
                  </a:lnTo>
                  <a:lnTo>
                    <a:pt x="166" y="74"/>
                  </a:lnTo>
                  <a:lnTo>
                    <a:pt x="131" y="70"/>
                  </a:lnTo>
                  <a:lnTo>
                    <a:pt x="114" y="69"/>
                  </a:lnTo>
                  <a:lnTo>
                    <a:pt x="97" y="66"/>
                  </a:lnTo>
                  <a:lnTo>
                    <a:pt x="79" y="63"/>
                  </a:lnTo>
                  <a:lnTo>
                    <a:pt x="62" y="59"/>
                  </a:lnTo>
                  <a:lnTo>
                    <a:pt x="45" y="55"/>
                  </a:lnTo>
                  <a:lnTo>
                    <a:pt x="29" y="50"/>
                  </a:lnTo>
                  <a:lnTo>
                    <a:pt x="14" y="44"/>
                  </a:lnTo>
                  <a:lnTo>
                    <a:pt x="0" y="38"/>
                  </a:lnTo>
                  <a:lnTo>
                    <a:pt x="42" y="24"/>
                  </a:lnTo>
                  <a:lnTo>
                    <a:pt x="84" y="12"/>
                  </a:lnTo>
                  <a:lnTo>
                    <a:pt x="103" y="8"/>
                  </a:lnTo>
                  <a:lnTo>
                    <a:pt x="123" y="4"/>
                  </a:lnTo>
                  <a:lnTo>
                    <a:pt x="142" y="2"/>
                  </a:lnTo>
                  <a:lnTo>
                    <a:pt x="160" y="0"/>
                  </a:lnTo>
                  <a:lnTo>
                    <a:pt x="177" y="2"/>
                  </a:lnTo>
                  <a:lnTo>
                    <a:pt x="194" y="4"/>
                  </a:lnTo>
                  <a:lnTo>
                    <a:pt x="201" y="6"/>
                  </a:lnTo>
                  <a:lnTo>
                    <a:pt x="208" y="9"/>
                  </a:lnTo>
                  <a:lnTo>
                    <a:pt x="215" y="12"/>
                  </a:lnTo>
                  <a:lnTo>
                    <a:pt x="222" y="17"/>
                  </a:lnTo>
                  <a:lnTo>
                    <a:pt x="229" y="21"/>
                  </a:lnTo>
                  <a:lnTo>
                    <a:pt x="234" y="27"/>
                  </a:lnTo>
                  <a:lnTo>
                    <a:pt x="239" y="33"/>
                  </a:lnTo>
                  <a:lnTo>
                    <a:pt x="245" y="40"/>
                  </a:lnTo>
                  <a:lnTo>
                    <a:pt x="250" y="47"/>
                  </a:lnTo>
                  <a:lnTo>
                    <a:pt x="255" y="56"/>
                  </a:lnTo>
                  <a:lnTo>
                    <a:pt x="258" y="65"/>
                  </a:lnTo>
                  <a:lnTo>
                    <a:pt x="261" y="76"/>
                  </a:lnTo>
                  <a:lnTo>
                    <a:pt x="269" y="75"/>
                  </a:lnTo>
                  <a:lnTo>
                    <a:pt x="275" y="74"/>
                  </a:lnTo>
                  <a:lnTo>
                    <a:pt x="283" y="72"/>
                  </a:lnTo>
                  <a:lnTo>
                    <a:pt x="290" y="69"/>
                  </a:lnTo>
                  <a:lnTo>
                    <a:pt x="305" y="64"/>
                  </a:lnTo>
                  <a:lnTo>
                    <a:pt x="319" y="56"/>
                  </a:lnTo>
                  <a:lnTo>
                    <a:pt x="333" y="50"/>
                  </a:lnTo>
                  <a:lnTo>
                    <a:pt x="347" y="43"/>
                  </a:lnTo>
                  <a:lnTo>
                    <a:pt x="354" y="41"/>
                  </a:lnTo>
                  <a:lnTo>
                    <a:pt x="362" y="39"/>
                  </a:lnTo>
                  <a:lnTo>
                    <a:pt x="368" y="38"/>
                  </a:lnTo>
                  <a:lnTo>
                    <a:pt x="376" y="38"/>
                  </a:lnTo>
                  <a:lnTo>
                    <a:pt x="383" y="39"/>
                  </a:lnTo>
                  <a:lnTo>
                    <a:pt x="391" y="41"/>
                  </a:lnTo>
                  <a:lnTo>
                    <a:pt x="400" y="44"/>
                  </a:lnTo>
                  <a:lnTo>
                    <a:pt x="410" y="50"/>
                  </a:lnTo>
                  <a:lnTo>
                    <a:pt x="429" y="62"/>
                  </a:lnTo>
                  <a:lnTo>
                    <a:pt x="450" y="76"/>
                  </a:lnTo>
                  <a:lnTo>
                    <a:pt x="471" y="90"/>
                  </a:lnTo>
                  <a:lnTo>
                    <a:pt x="490" y="102"/>
                  </a:lnTo>
                  <a:lnTo>
                    <a:pt x="500" y="106"/>
                  </a:lnTo>
                  <a:lnTo>
                    <a:pt x="509" y="111"/>
                  </a:lnTo>
                  <a:lnTo>
                    <a:pt x="516" y="113"/>
                  </a:lnTo>
                  <a:lnTo>
                    <a:pt x="524" y="114"/>
                  </a:lnTo>
                  <a:lnTo>
                    <a:pt x="486" y="148"/>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9" name="Freeform 63"/>
            <p:cNvSpPr>
              <a:spLocks/>
            </p:cNvSpPr>
            <p:nvPr/>
          </p:nvSpPr>
          <p:spPr bwMode="auto">
            <a:xfrm>
              <a:off x="3255963" y="3121026"/>
              <a:ext cx="79375" cy="49213"/>
            </a:xfrm>
            <a:custGeom>
              <a:avLst/>
              <a:gdLst/>
              <a:ahLst/>
              <a:cxnLst>
                <a:cxn ang="0">
                  <a:pos x="111" y="0"/>
                </a:cxn>
                <a:cxn ang="0">
                  <a:pos x="75" y="12"/>
                </a:cxn>
                <a:cxn ang="0">
                  <a:pos x="47" y="22"/>
                </a:cxn>
                <a:cxn ang="0">
                  <a:pos x="36" y="28"/>
                </a:cxn>
                <a:cxn ang="0">
                  <a:pos x="28" y="34"/>
                </a:cxn>
                <a:cxn ang="0">
                  <a:pos x="20" y="41"/>
                </a:cxn>
                <a:cxn ang="0">
                  <a:pos x="13" y="50"/>
                </a:cxn>
                <a:cxn ang="0">
                  <a:pos x="9" y="58"/>
                </a:cxn>
                <a:cxn ang="0">
                  <a:pos x="6" y="69"/>
                </a:cxn>
                <a:cxn ang="0">
                  <a:pos x="4" y="82"/>
                </a:cxn>
                <a:cxn ang="0">
                  <a:pos x="2" y="98"/>
                </a:cxn>
                <a:cxn ang="0">
                  <a:pos x="0" y="136"/>
                </a:cxn>
                <a:cxn ang="0">
                  <a:pos x="0" y="187"/>
                </a:cxn>
                <a:cxn ang="0">
                  <a:pos x="20" y="186"/>
                </a:cxn>
                <a:cxn ang="0">
                  <a:pos x="39" y="185"/>
                </a:cxn>
                <a:cxn ang="0">
                  <a:pos x="55" y="184"/>
                </a:cxn>
                <a:cxn ang="0">
                  <a:pos x="70" y="182"/>
                </a:cxn>
                <a:cxn ang="0">
                  <a:pos x="99" y="176"/>
                </a:cxn>
                <a:cxn ang="0">
                  <a:pos x="124" y="172"/>
                </a:cxn>
                <a:cxn ang="0">
                  <a:pos x="136" y="171"/>
                </a:cxn>
                <a:cxn ang="0">
                  <a:pos x="148" y="170"/>
                </a:cxn>
                <a:cxn ang="0">
                  <a:pos x="159" y="170"/>
                </a:cxn>
                <a:cxn ang="0">
                  <a:pos x="171" y="171"/>
                </a:cxn>
                <a:cxn ang="0">
                  <a:pos x="183" y="173"/>
                </a:cxn>
                <a:cxn ang="0">
                  <a:pos x="195" y="176"/>
                </a:cxn>
                <a:cxn ang="0">
                  <a:pos x="208" y="181"/>
                </a:cxn>
                <a:cxn ang="0">
                  <a:pos x="222" y="187"/>
                </a:cxn>
                <a:cxn ang="0">
                  <a:pos x="297" y="111"/>
                </a:cxn>
                <a:cxn ang="0">
                  <a:pos x="222" y="34"/>
                </a:cxn>
                <a:cxn ang="0">
                  <a:pos x="111" y="0"/>
                </a:cxn>
              </a:cxnLst>
              <a:rect l="0" t="0" r="r" b="b"/>
              <a:pathLst>
                <a:path w="297" h="187">
                  <a:moveTo>
                    <a:pt x="111" y="0"/>
                  </a:moveTo>
                  <a:lnTo>
                    <a:pt x="75" y="12"/>
                  </a:lnTo>
                  <a:lnTo>
                    <a:pt x="47" y="22"/>
                  </a:lnTo>
                  <a:lnTo>
                    <a:pt x="36" y="28"/>
                  </a:lnTo>
                  <a:lnTo>
                    <a:pt x="28" y="34"/>
                  </a:lnTo>
                  <a:lnTo>
                    <a:pt x="20" y="41"/>
                  </a:lnTo>
                  <a:lnTo>
                    <a:pt x="13" y="50"/>
                  </a:lnTo>
                  <a:lnTo>
                    <a:pt x="9" y="58"/>
                  </a:lnTo>
                  <a:lnTo>
                    <a:pt x="6" y="69"/>
                  </a:lnTo>
                  <a:lnTo>
                    <a:pt x="4" y="82"/>
                  </a:lnTo>
                  <a:lnTo>
                    <a:pt x="2" y="98"/>
                  </a:lnTo>
                  <a:lnTo>
                    <a:pt x="0" y="136"/>
                  </a:lnTo>
                  <a:lnTo>
                    <a:pt x="0" y="187"/>
                  </a:lnTo>
                  <a:lnTo>
                    <a:pt x="20" y="186"/>
                  </a:lnTo>
                  <a:lnTo>
                    <a:pt x="39" y="185"/>
                  </a:lnTo>
                  <a:lnTo>
                    <a:pt x="55" y="184"/>
                  </a:lnTo>
                  <a:lnTo>
                    <a:pt x="70" y="182"/>
                  </a:lnTo>
                  <a:lnTo>
                    <a:pt x="99" y="176"/>
                  </a:lnTo>
                  <a:lnTo>
                    <a:pt x="124" y="172"/>
                  </a:lnTo>
                  <a:lnTo>
                    <a:pt x="136" y="171"/>
                  </a:lnTo>
                  <a:lnTo>
                    <a:pt x="148" y="170"/>
                  </a:lnTo>
                  <a:lnTo>
                    <a:pt x="159" y="170"/>
                  </a:lnTo>
                  <a:lnTo>
                    <a:pt x="171" y="171"/>
                  </a:lnTo>
                  <a:lnTo>
                    <a:pt x="183" y="173"/>
                  </a:lnTo>
                  <a:lnTo>
                    <a:pt x="195" y="176"/>
                  </a:lnTo>
                  <a:lnTo>
                    <a:pt x="208" y="181"/>
                  </a:lnTo>
                  <a:lnTo>
                    <a:pt x="222" y="187"/>
                  </a:lnTo>
                  <a:lnTo>
                    <a:pt x="297" y="111"/>
                  </a:lnTo>
                  <a:lnTo>
                    <a:pt x="222" y="34"/>
                  </a:lnTo>
                  <a:lnTo>
                    <a:pt x="111"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0" name="Freeform 64"/>
            <p:cNvSpPr>
              <a:spLocks/>
            </p:cNvSpPr>
            <p:nvPr/>
          </p:nvSpPr>
          <p:spPr bwMode="auto">
            <a:xfrm>
              <a:off x="3255963" y="3121026"/>
              <a:ext cx="79375" cy="49213"/>
            </a:xfrm>
            <a:custGeom>
              <a:avLst/>
              <a:gdLst/>
              <a:ahLst/>
              <a:cxnLst>
                <a:cxn ang="0">
                  <a:pos x="111" y="0"/>
                </a:cxn>
                <a:cxn ang="0">
                  <a:pos x="75" y="12"/>
                </a:cxn>
                <a:cxn ang="0">
                  <a:pos x="47" y="22"/>
                </a:cxn>
                <a:cxn ang="0">
                  <a:pos x="36" y="28"/>
                </a:cxn>
                <a:cxn ang="0">
                  <a:pos x="28" y="34"/>
                </a:cxn>
                <a:cxn ang="0">
                  <a:pos x="20" y="41"/>
                </a:cxn>
                <a:cxn ang="0">
                  <a:pos x="13" y="50"/>
                </a:cxn>
                <a:cxn ang="0">
                  <a:pos x="9" y="58"/>
                </a:cxn>
                <a:cxn ang="0">
                  <a:pos x="6" y="69"/>
                </a:cxn>
                <a:cxn ang="0">
                  <a:pos x="4" y="82"/>
                </a:cxn>
                <a:cxn ang="0">
                  <a:pos x="2" y="98"/>
                </a:cxn>
                <a:cxn ang="0">
                  <a:pos x="0" y="136"/>
                </a:cxn>
                <a:cxn ang="0">
                  <a:pos x="0" y="187"/>
                </a:cxn>
                <a:cxn ang="0">
                  <a:pos x="20" y="186"/>
                </a:cxn>
                <a:cxn ang="0">
                  <a:pos x="39" y="185"/>
                </a:cxn>
                <a:cxn ang="0">
                  <a:pos x="55" y="184"/>
                </a:cxn>
                <a:cxn ang="0">
                  <a:pos x="70" y="182"/>
                </a:cxn>
                <a:cxn ang="0">
                  <a:pos x="99" y="176"/>
                </a:cxn>
                <a:cxn ang="0">
                  <a:pos x="124" y="172"/>
                </a:cxn>
                <a:cxn ang="0">
                  <a:pos x="136" y="171"/>
                </a:cxn>
                <a:cxn ang="0">
                  <a:pos x="148" y="170"/>
                </a:cxn>
                <a:cxn ang="0">
                  <a:pos x="159" y="170"/>
                </a:cxn>
                <a:cxn ang="0">
                  <a:pos x="171" y="171"/>
                </a:cxn>
                <a:cxn ang="0">
                  <a:pos x="183" y="173"/>
                </a:cxn>
                <a:cxn ang="0">
                  <a:pos x="195" y="176"/>
                </a:cxn>
                <a:cxn ang="0">
                  <a:pos x="208" y="181"/>
                </a:cxn>
                <a:cxn ang="0">
                  <a:pos x="222" y="187"/>
                </a:cxn>
                <a:cxn ang="0">
                  <a:pos x="297" y="111"/>
                </a:cxn>
                <a:cxn ang="0">
                  <a:pos x="222" y="34"/>
                </a:cxn>
                <a:cxn ang="0">
                  <a:pos x="111" y="0"/>
                </a:cxn>
              </a:cxnLst>
              <a:rect l="0" t="0" r="r" b="b"/>
              <a:pathLst>
                <a:path w="297" h="187">
                  <a:moveTo>
                    <a:pt x="111" y="0"/>
                  </a:moveTo>
                  <a:lnTo>
                    <a:pt x="75" y="12"/>
                  </a:lnTo>
                  <a:lnTo>
                    <a:pt x="47" y="22"/>
                  </a:lnTo>
                  <a:lnTo>
                    <a:pt x="36" y="28"/>
                  </a:lnTo>
                  <a:lnTo>
                    <a:pt x="28" y="34"/>
                  </a:lnTo>
                  <a:lnTo>
                    <a:pt x="20" y="41"/>
                  </a:lnTo>
                  <a:lnTo>
                    <a:pt x="13" y="50"/>
                  </a:lnTo>
                  <a:lnTo>
                    <a:pt x="9" y="58"/>
                  </a:lnTo>
                  <a:lnTo>
                    <a:pt x="6" y="69"/>
                  </a:lnTo>
                  <a:lnTo>
                    <a:pt x="4" y="82"/>
                  </a:lnTo>
                  <a:lnTo>
                    <a:pt x="2" y="98"/>
                  </a:lnTo>
                  <a:lnTo>
                    <a:pt x="0" y="136"/>
                  </a:lnTo>
                  <a:lnTo>
                    <a:pt x="0" y="187"/>
                  </a:lnTo>
                  <a:lnTo>
                    <a:pt x="20" y="186"/>
                  </a:lnTo>
                  <a:lnTo>
                    <a:pt x="39" y="185"/>
                  </a:lnTo>
                  <a:lnTo>
                    <a:pt x="55" y="184"/>
                  </a:lnTo>
                  <a:lnTo>
                    <a:pt x="70" y="182"/>
                  </a:lnTo>
                  <a:lnTo>
                    <a:pt x="99" y="176"/>
                  </a:lnTo>
                  <a:lnTo>
                    <a:pt x="124" y="172"/>
                  </a:lnTo>
                  <a:lnTo>
                    <a:pt x="136" y="171"/>
                  </a:lnTo>
                  <a:lnTo>
                    <a:pt x="148" y="170"/>
                  </a:lnTo>
                  <a:lnTo>
                    <a:pt x="159" y="170"/>
                  </a:lnTo>
                  <a:lnTo>
                    <a:pt x="171" y="171"/>
                  </a:lnTo>
                  <a:lnTo>
                    <a:pt x="183" y="173"/>
                  </a:lnTo>
                  <a:lnTo>
                    <a:pt x="195" y="176"/>
                  </a:lnTo>
                  <a:lnTo>
                    <a:pt x="208" y="181"/>
                  </a:lnTo>
                  <a:lnTo>
                    <a:pt x="222" y="187"/>
                  </a:lnTo>
                  <a:lnTo>
                    <a:pt x="297" y="111"/>
                  </a:lnTo>
                  <a:lnTo>
                    <a:pt x="222" y="34"/>
                  </a:lnTo>
                  <a:lnTo>
                    <a:pt x="111" y="0"/>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 name="Freeform 65"/>
            <p:cNvSpPr>
              <a:spLocks/>
            </p:cNvSpPr>
            <p:nvPr/>
          </p:nvSpPr>
          <p:spPr bwMode="auto">
            <a:xfrm>
              <a:off x="3394075" y="2351088"/>
              <a:ext cx="44450" cy="39688"/>
            </a:xfrm>
            <a:custGeom>
              <a:avLst/>
              <a:gdLst/>
              <a:ahLst/>
              <a:cxnLst>
                <a:cxn ang="0">
                  <a:pos x="92" y="0"/>
                </a:cxn>
                <a:cxn ang="0">
                  <a:pos x="47" y="21"/>
                </a:cxn>
                <a:cxn ang="0">
                  <a:pos x="18" y="33"/>
                </a:cxn>
                <a:cxn ang="0">
                  <a:pos x="10" y="36"/>
                </a:cxn>
                <a:cxn ang="0">
                  <a:pos x="4" y="39"/>
                </a:cxn>
                <a:cxn ang="0">
                  <a:pos x="1" y="43"/>
                </a:cxn>
                <a:cxn ang="0">
                  <a:pos x="0" y="46"/>
                </a:cxn>
                <a:cxn ang="0">
                  <a:pos x="3" y="56"/>
                </a:cxn>
                <a:cxn ang="0">
                  <a:pos x="10" y="73"/>
                </a:cxn>
                <a:cxn ang="0">
                  <a:pos x="14" y="86"/>
                </a:cxn>
                <a:cxn ang="0">
                  <a:pos x="16" y="103"/>
                </a:cxn>
                <a:cxn ang="0">
                  <a:pos x="18" y="123"/>
                </a:cxn>
                <a:cxn ang="0">
                  <a:pos x="19" y="148"/>
                </a:cxn>
                <a:cxn ang="0">
                  <a:pos x="32" y="148"/>
                </a:cxn>
                <a:cxn ang="0">
                  <a:pos x="46" y="146"/>
                </a:cxn>
                <a:cxn ang="0">
                  <a:pos x="56" y="145"/>
                </a:cxn>
                <a:cxn ang="0">
                  <a:pos x="67" y="142"/>
                </a:cxn>
                <a:cxn ang="0">
                  <a:pos x="78" y="139"/>
                </a:cxn>
                <a:cxn ang="0">
                  <a:pos x="87" y="134"/>
                </a:cxn>
                <a:cxn ang="0">
                  <a:pos x="97" y="130"/>
                </a:cxn>
                <a:cxn ang="0">
                  <a:pos x="106" y="124"/>
                </a:cxn>
                <a:cxn ang="0">
                  <a:pos x="121" y="114"/>
                </a:cxn>
                <a:cxn ang="0">
                  <a:pos x="136" y="100"/>
                </a:cxn>
                <a:cxn ang="0">
                  <a:pos x="150" y="86"/>
                </a:cxn>
                <a:cxn ang="0">
                  <a:pos x="164" y="72"/>
                </a:cxn>
                <a:cxn ang="0">
                  <a:pos x="137" y="45"/>
                </a:cxn>
                <a:cxn ang="0">
                  <a:pos x="114" y="22"/>
                </a:cxn>
                <a:cxn ang="0">
                  <a:pos x="98" y="6"/>
                </a:cxn>
                <a:cxn ang="0">
                  <a:pos x="92" y="0"/>
                </a:cxn>
              </a:cxnLst>
              <a:rect l="0" t="0" r="r" b="b"/>
              <a:pathLst>
                <a:path w="164" h="148">
                  <a:moveTo>
                    <a:pt x="92" y="0"/>
                  </a:moveTo>
                  <a:lnTo>
                    <a:pt x="47" y="21"/>
                  </a:lnTo>
                  <a:lnTo>
                    <a:pt x="18" y="33"/>
                  </a:lnTo>
                  <a:lnTo>
                    <a:pt x="10" y="36"/>
                  </a:lnTo>
                  <a:lnTo>
                    <a:pt x="4" y="39"/>
                  </a:lnTo>
                  <a:lnTo>
                    <a:pt x="1" y="43"/>
                  </a:lnTo>
                  <a:lnTo>
                    <a:pt x="0" y="46"/>
                  </a:lnTo>
                  <a:lnTo>
                    <a:pt x="3" y="56"/>
                  </a:lnTo>
                  <a:lnTo>
                    <a:pt x="10" y="73"/>
                  </a:lnTo>
                  <a:lnTo>
                    <a:pt x="14" y="86"/>
                  </a:lnTo>
                  <a:lnTo>
                    <a:pt x="16" y="103"/>
                  </a:lnTo>
                  <a:lnTo>
                    <a:pt x="18" y="123"/>
                  </a:lnTo>
                  <a:lnTo>
                    <a:pt x="19" y="148"/>
                  </a:lnTo>
                  <a:lnTo>
                    <a:pt x="32" y="148"/>
                  </a:lnTo>
                  <a:lnTo>
                    <a:pt x="46" y="146"/>
                  </a:lnTo>
                  <a:lnTo>
                    <a:pt x="56" y="145"/>
                  </a:lnTo>
                  <a:lnTo>
                    <a:pt x="67" y="142"/>
                  </a:lnTo>
                  <a:lnTo>
                    <a:pt x="78" y="139"/>
                  </a:lnTo>
                  <a:lnTo>
                    <a:pt x="87" y="134"/>
                  </a:lnTo>
                  <a:lnTo>
                    <a:pt x="97" y="130"/>
                  </a:lnTo>
                  <a:lnTo>
                    <a:pt x="106" y="124"/>
                  </a:lnTo>
                  <a:lnTo>
                    <a:pt x="121" y="114"/>
                  </a:lnTo>
                  <a:lnTo>
                    <a:pt x="136" y="100"/>
                  </a:lnTo>
                  <a:lnTo>
                    <a:pt x="150" y="86"/>
                  </a:lnTo>
                  <a:lnTo>
                    <a:pt x="164" y="72"/>
                  </a:lnTo>
                  <a:lnTo>
                    <a:pt x="137" y="45"/>
                  </a:lnTo>
                  <a:lnTo>
                    <a:pt x="114" y="22"/>
                  </a:lnTo>
                  <a:lnTo>
                    <a:pt x="98" y="6"/>
                  </a:lnTo>
                  <a:lnTo>
                    <a:pt x="9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2" name="Freeform 66"/>
            <p:cNvSpPr>
              <a:spLocks/>
            </p:cNvSpPr>
            <p:nvPr/>
          </p:nvSpPr>
          <p:spPr bwMode="auto">
            <a:xfrm>
              <a:off x="3394075" y="2351088"/>
              <a:ext cx="44450" cy="39688"/>
            </a:xfrm>
            <a:custGeom>
              <a:avLst/>
              <a:gdLst/>
              <a:ahLst/>
              <a:cxnLst>
                <a:cxn ang="0">
                  <a:pos x="92" y="0"/>
                </a:cxn>
                <a:cxn ang="0">
                  <a:pos x="47" y="21"/>
                </a:cxn>
                <a:cxn ang="0">
                  <a:pos x="18" y="33"/>
                </a:cxn>
                <a:cxn ang="0">
                  <a:pos x="10" y="36"/>
                </a:cxn>
                <a:cxn ang="0">
                  <a:pos x="4" y="39"/>
                </a:cxn>
                <a:cxn ang="0">
                  <a:pos x="1" y="43"/>
                </a:cxn>
                <a:cxn ang="0">
                  <a:pos x="0" y="46"/>
                </a:cxn>
                <a:cxn ang="0">
                  <a:pos x="3" y="56"/>
                </a:cxn>
                <a:cxn ang="0">
                  <a:pos x="10" y="73"/>
                </a:cxn>
                <a:cxn ang="0">
                  <a:pos x="14" y="86"/>
                </a:cxn>
                <a:cxn ang="0">
                  <a:pos x="16" y="103"/>
                </a:cxn>
                <a:cxn ang="0">
                  <a:pos x="18" y="123"/>
                </a:cxn>
                <a:cxn ang="0">
                  <a:pos x="19" y="148"/>
                </a:cxn>
                <a:cxn ang="0">
                  <a:pos x="32" y="148"/>
                </a:cxn>
                <a:cxn ang="0">
                  <a:pos x="46" y="146"/>
                </a:cxn>
                <a:cxn ang="0">
                  <a:pos x="56" y="145"/>
                </a:cxn>
                <a:cxn ang="0">
                  <a:pos x="67" y="142"/>
                </a:cxn>
                <a:cxn ang="0">
                  <a:pos x="78" y="139"/>
                </a:cxn>
                <a:cxn ang="0">
                  <a:pos x="87" y="134"/>
                </a:cxn>
                <a:cxn ang="0">
                  <a:pos x="97" y="130"/>
                </a:cxn>
                <a:cxn ang="0">
                  <a:pos x="106" y="124"/>
                </a:cxn>
                <a:cxn ang="0">
                  <a:pos x="121" y="114"/>
                </a:cxn>
                <a:cxn ang="0">
                  <a:pos x="136" y="100"/>
                </a:cxn>
                <a:cxn ang="0">
                  <a:pos x="150" y="86"/>
                </a:cxn>
                <a:cxn ang="0">
                  <a:pos x="164" y="72"/>
                </a:cxn>
                <a:cxn ang="0">
                  <a:pos x="137" y="45"/>
                </a:cxn>
                <a:cxn ang="0">
                  <a:pos x="114" y="22"/>
                </a:cxn>
                <a:cxn ang="0">
                  <a:pos x="98" y="6"/>
                </a:cxn>
                <a:cxn ang="0">
                  <a:pos x="92" y="0"/>
                </a:cxn>
              </a:cxnLst>
              <a:rect l="0" t="0" r="r" b="b"/>
              <a:pathLst>
                <a:path w="164" h="148">
                  <a:moveTo>
                    <a:pt x="92" y="0"/>
                  </a:moveTo>
                  <a:lnTo>
                    <a:pt x="47" y="21"/>
                  </a:lnTo>
                  <a:lnTo>
                    <a:pt x="18" y="33"/>
                  </a:lnTo>
                  <a:lnTo>
                    <a:pt x="10" y="36"/>
                  </a:lnTo>
                  <a:lnTo>
                    <a:pt x="4" y="39"/>
                  </a:lnTo>
                  <a:lnTo>
                    <a:pt x="1" y="43"/>
                  </a:lnTo>
                  <a:lnTo>
                    <a:pt x="0" y="46"/>
                  </a:lnTo>
                  <a:lnTo>
                    <a:pt x="3" y="56"/>
                  </a:lnTo>
                  <a:lnTo>
                    <a:pt x="10" y="73"/>
                  </a:lnTo>
                  <a:lnTo>
                    <a:pt x="14" y="86"/>
                  </a:lnTo>
                  <a:lnTo>
                    <a:pt x="16" y="103"/>
                  </a:lnTo>
                  <a:lnTo>
                    <a:pt x="18" y="123"/>
                  </a:lnTo>
                  <a:lnTo>
                    <a:pt x="19" y="148"/>
                  </a:lnTo>
                  <a:lnTo>
                    <a:pt x="32" y="148"/>
                  </a:lnTo>
                  <a:lnTo>
                    <a:pt x="46" y="146"/>
                  </a:lnTo>
                  <a:lnTo>
                    <a:pt x="56" y="145"/>
                  </a:lnTo>
                  <a:lnTo>
                    <a:pt x="67" y="142"/>
                  </a:lnTo>
                  <a:lnTo>
                    <a:pt x="78" y="139"/>
                  </a:lnTo>
                  <a:lnTo>
                    <a:pt x="87" y="134"/>
                  </a:lnTo>
                  <a:lnTo>
                    <a:pt x="97" y="130"/>
                  </a:lnTo>
                  <a:lnTo>
                    <a:pt x="106" y="124"/>
                  </a:lnTo>
                  <a:lnTo>
                    <a:pt x="121" y="114"/>
                  </a:lnTo>
                  <a:lnTo>
                    <a:pt x="136" y="100"/>
                  </a:lnTo>
                  <a:lnTo>
                    <a:pt x="150" y="86"/>
                  </a:lnTo>
                  <a:lnTo>
                    <a:pt x="164" y="72"/>
                  </a:lnTo>
                  <a:lnTo>
                    <a:pt x="137" y="45"/>
                  </a:lnTo>
                  <a:lnTo>
                    <a:pt x="114" y="22"/>
                  </a:lnTo>
                  <a:lnTo>
                    <a:pt x="98" y="6"/>
                  </a:lnTo>
                  <a:lnTo>
                    <a:pt x="92" y="0"/>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3" name="Freeform 67"/>
            <p:cNvSpPr>
              <a:spLocks/>
            </p:cNvSpPr>
            <p:nvPr/>
          </p:nvSpPr>
          <p:spPr bwMode="auto">
            <a:xfrm>
              <a:off x="3454400" y="2398713"/>
              <a:ext cx="30163" cy="49213"/>
            </a:xfrm>
            <a:custGeom>
              <a:avLst/>
              <a:gdLst/>
              <a:ahLst/>
              <a:cxnLst>
                <a:cxn ang="0">
                  <a:pos x="5" y="0"/>
                </a:cxn>
                <a:cxn ang="0">
                  <a:pos x="3" y="39"/>
                </a:cxn>
                <a:cxn ang="0">
                  <a:pos x="1" y="75"/>
                </a:cxn>
                <a:cxn ang="0">
                  <a:pos x="0" y="92"/>
                </a:cxn>
                <a:cxn ang="0">
                  <a:pos x="0" y="107"/>
                </a:cxn>
                <a:cxn ang="0">
                  <a:pos x="2" y="121"/>
                </a:cxn>
                <a:cxn ang="0">
                  <a:pos x="5" y="134"/>
                </a:cxn>
                <a:cxn ang="0">
                  <a:pos x="7" y="141"/>
                </a:cxn>
                <a:cxn ang="0">
                  <a:pos x="9" y="146"/>
                </a:cxn>
                <a:cxn ang="0">
                  <a:pos x="12" y="152"/>
                </a:cxn>
                <a:cxn ang="0">
                  <a:pos x="15" y="156"/>
                </a:cxn>
                <a:cxn ang="0">
                  <a:pos x="19" y="160"/>
                </a:cxn>
                <a:cxn ang="0">
                  <a:pos x="24" y="165"/>
                </a:cxn>
                <a:cxn ang="0">
                  <a:pos x="30" y="169"/>
                </a:cxn>
                <a:cxn ang="0">
                  <a:pos x="35" y="172"/>
                </a:cxn>
                <a:cxn ang="0">
                  <a:pos x="43" y="176"/>
                </a:cxn>
                <a:cxn ang="0">
                  <a:pos x="50" y="179"/>
                </a:cxn>
                <a:cxn ang="0">
                  <a:pos x="59" y="181"/>
                </a:cxn>
                <a:cxn ang="0">
                  <a:pos x="68" y="182"/>
                </a:cxn>
                <a:cxn ang="0">
                  <a:pos x="90" y="186"/>
                </a:cxn>
                <a:cxn ang="0">
                  <a:pos x="116" y="187"/>
                </a:cxn>
                <a:cxn ang="0">
                  <a:pos x="115" y="172"/>
                </a:cxn>
                <a:cxn ang="0">
                  <a:pos x="114" y="159"/>
                </a:cxn>
                <a:cxn ang="0">
                  <a:pos x="111" y="147"/>
                </a:cxn>
                <a:cxn ang="0">
                  <a:pos x="108" y="135"/>
                </a:cxn>
                <a:cxn ang="0">
                  <a:pos x="105" y="123"/>
                </a:cxn>
                <a:cxn ang="0">
                  <a:pos x="99" y="112"/>
                </a:cxn>
                <a:cxn ang="0">
                  <a:pos x="94" y="103"/>
                </a:cxn>
                <a:cxn ang="0">
                  <a:pos x="87" y="92"/>
                </a:cxn>
                <a:cxn ang="0">
                  <a:pos x="80" y="81"/>
                </a:cxn>
                <a:cxn ang="0">
                  <a:pos x="72" y="71"/>
                </a:cxn>
                <a:cxn ang="0">
                  <a:pos x="62" y="60"/>
                </a:cxn>
                <a:cxn ang="0">
                  <a:pos x="53" y="49"/>
                </a:cxn>
                <a:cxn ang="0">
                  <a:pos x="31" y="25"/>
                </a:cxn>
                <a:cxn ang="0">
                  <a:pos x="5" y="0"/>
                </a:cxn>
              </a:cxnLst>
              <a:rect l="0" t="0" r="r" b="b"/>
              <a:pathLst>
                <a:path w="116" h="187">
                  <a:moveTo>
                    <a:pt x="5" y="0"/>
                  </a:moveTo>
                  <a:lnTo>
                    <a:pt x="3" y="39"/>
                  </a:lnTo>
                  <a:lnTo>
                    <a:pt x="1" y="75"/>
                  </a:lnTo>
                  <a:lnTo>
                    <a:pt x="0" y="92"/>
                  </a:lnTo>
                  <a:lnTo>
                    <a:pt x="0" y="107"/>
                  </a:lnTo>
                  <a:lnTo>
                    <a:pt x="2" y="121"/>
                  </a:lnTo>
                  <a:lnTo>
                    <a:pt x="5" y="134"/>
                  </a:lnTo>
                  <a:lnTo>
                    <a:pt x="7" y="141"/>
                  </a:lnTo>
                  <a:lnTo>
                    <a:pt x="9" y="146"/>
                  </a:lnTo>
                  <a:lnTo>
                    <a:pt x="12" y="152"/>
                  </a:lnTo>
                  <a:lnTo>
                    <a:pt x="15" y="156"/>
                  </a:lnTo>
                  <a:lnTo>
                    <a:pt x="19" y="160"/>
                  </a:lnTo>
                  <a:lnTo>
                    <a:pt x="24" y="165"/>
                  </a:lnTo>
                  <a:lnTo>
                    <a:pt x="30" y="169"/>
                  </a:lnTo>
                  <a:lnTo>
                    <a:pt x="35" y="172"/>
                  </a:lnTo>
                  <a:lnTo>
                    <a:pt x="43" y="176"/>
                  </a:lnTo>
                  <a:lnTo>
                    <a:pt x="50" y="179"/>
                  </a:lnTo>
                  <a:lnTo>
                    <a:pt x="59" y="181"/>
                  </a:lnTo>
                  <a:lnTo>
                    <a:pt x="68" y="182"/>
                  </a:lnTo>
                  <a:lnTo>
                    <a:pt x="90" y="186"/>
                  </a:lnTo>
                  <a:lnTo>
                    <a:pt x="116" y="187"/>
                  </a:lnTo>
                  <a:lnTo>
                    <a:pt x="115" y="172"/>
                  </a:lnTo>
                  <a:lnTo>
                    <a:pt x="114" y="159"/>
                  </a:lnTo>
                  <a:lnTo>
                    <a:pt x="111" y="147"/>
                  </a:lnTo>
                  <a:lnTo>
                    <a:pt x="108" y="135"/>
                  </a:lnTo>
                  <a:lnTo>
                    <a:pt x="105" y="123"/>
                  </a:lnTo>
                  <a:lnTo>
                    <a:pt x="99" y="112"/>
                  </a:lnTo>
                  <a:lnTo>
                    <a:pt x="94" y="103"/>
                  </a:lnTo>
                  <a:lnTo>
                    <a:pt x="87" y="92"/>
                  </a:lnTo>
                  <a:lnTo>
                    <a:pt x="80" y="81"/>
                  </a:lnTo>
                  <a:lnTo>
                    <a:pt x="72" y="71"/>
                  </a:lnTo>
                  <a:lnTo>
                    <a:pt x="62" y="60"/>
                  </a:lnTo>
                  <a:lnTo>
                    <a:pt x="53" y="49"/>
                  </a:lnTo>
                  <a:lnTo>
                    <a:pt x="31" y="25"/>
                  </a:lnTo>
                  <a:lnTo>
                    <a:pt x="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4" name="Freeform 68"/>
            <p:cNvSpPr>
              <a:spLocks/>
            </p:cNvSpPr>
            <p:nvPr/>
          </p:nvSpPr>
          <p:spPr bwMode="auto">
            <a:xfrm>
              <a:off x="3454400" y="2398713"/>
              <a:ext cx="30163" cy="49213"/>
            </a:xfrm>
            <a:custGeom>
              <a:avLst/>
              <a:gdLst/>
              <a:ahLst/>
              <a:cxnLst>
                <a:cxn ang="0">
                  <a:pos x="5" y="0"/>
                </a:cxn>
                <a:cxn ang="0">
                  <a:pos x="3" y="39"/>
                </a:cxn>
                <a:cxn ang="0">
                  <a:pos x="1" y="75"/>
                </a:cxn>
                <a:cxn ang="0">
                  <a:pos x="0" y="92"/>
                </a:cxn>
                <a:cxn ang="0">
                  <a:pos x="0" y="107"/>
                </a:cxn>
                <a:cxn ang="0">
                  <a:pos x="2" y="121"/>
                </a:cxn>
                <a:cxn ang="0">
                  <a:pos x="5" y="134"/>
                </a:cxn>
                <a:cxn ang="0">
                  <a:pos x="7" y="141"/>
                </a:cxn>
                <a:cxn ang="0">
                  <a:pos x="9" y="146"/>
                </a:cxn>
                <a:cxn ang="0">
                  <a:pos x="12" y="152"/>
                </a:cxn>
                <a:cxn ang="0">
                  <a:pos x="15" y="156"/>
                </a:cxn>
                <a:cxn ang="0">
                  <a:pos x="19" y="160"/>
                </a:cxn>
                <a:cxn ang="0">
                  <a:pos x="24" y="165"/>
                </a:cxn>
                <a:cxn ang="0">
                  <a:pos x="30" y="169"/>
                </a:cxn>
                <a:cxn ang="0">
                  <a:pos x="35" y="172"/>
                </a:cxn>
                <a:cxn ang="0">
                  <a:pos x="43" y="176"/>
                </a:cxn>
                <a:cxn ang="0">
                  <a:pos x="50" y="179"/>
                </a:cxn>
                <a:cxn ang="0">
                  <a:pos x="59" y="181"/>
                </a:cxn>
                <a:cxn ang="0">
                  <a:pos x="68" y="182"/>
                </a:cxn>
                <a:cxn ang="0">
                  <a:pos x="90" y="186"/>
                </a:cxn>
                <a:cxn ang="0">
                  <a:pos x="116" y="187"/>
                </a:cxn>
                <a:cxn ang="0">
                  <a:pos x="115" y="172"/>
                </a:cxn>
                <a:cxn ang="0">
                  <a:pos x="114" y="159"/>
                </a:cxn>
                <a:cxn ang="0">
                  <a:pos x="111" y="147"/>
                </a:cxn>
                <a:cxn ang="0">
                  <a:pos x="108" y="135"/>
                </a:cxn>
                <a:cxn ang="0">
                  <a:pos x="105" y="123"/>
                </a:cxn>
                <a:cxn ang="0">
                  <a:pos x="99" y="112"/>
                </a:cxn>
                <a:cxn ang="0">
                  <a:pos x="94" y="103"/>
                </a:cxn>
                <a:cxn ang="0">
                  <a:pos x="87" y="92"/>
                </a:cxn>
                <a:cxn ang="0">
                  <a:pos x="80" y="81"/>
                </a:cxn>
                <a:cxn ang="0">
                  <a:pos x="72" y="71"/>
                </a:cxn>
                <a:cxn ang="0">
                  <a:pos x="62" y="60"/>
                </a:cxn>
                <a:cxn ang="0">
                  <a:pos x="53" y="49"/>
                </a:cxn>
                <a:cxn ang="0">
                  <a:pos x="31" y="25"/>
                </a:cxn>
                <a:cxn ang="0">
                  <a:pos x="5" y="0"/>
                </a:cxn>
              </a:cxnLst>
              <a:rect l="0" t="0" r="r" b="b"/>
              <a:pathLst>
                <a:path w="116" h="187">
                  <a:moveTo>
                    <a:pt x="5" y="0"/>
                  </a:moveTo>
                  <a:lnTo>
                    <a:pt x="3" y="39"/>
                  </a:lnTo>
                  <a:lnTo>
                    <a:pt x="1" y="75"/>
                  </a:lnTo>
                  <a:lnTo>
                    <a:pt x="0" y="92"/>
                  </a:lnTo>
                  <a:lnTo>
                    <a:pt x="0" y="107"/>
                  </a:lnTo>
                  <a:lnTo>
                    <a:pt x="2" y="121"/>
                  </a:lnTo>
                  <a:lnTo>
                    <a:pt x="5" y="134"/>
                  </a:lnTo>
                  <a:lnTo>
                    <a:pt x="7" y="141"/>
                  </a:lnTo>
                  <a:lnTo>
                    <a:pt x="9" y="146"/>
                  </a:lnTo>
                  <a:lnTo>
                    <a:pt x="12" y="152"/>
                  </a:lnTo>
                  <a:lnTo>
                    <a:pt x="15" y="156"/>
                  </a:lnTo>
                  <a:lnTo>
                    <a:pt x="19" y="160"/>
                  </a:lnTo>
                  <a:lnTo>
                    <a:pt x="24" y="165"/>
                  </a:lnTo>
                  <a:lnTo>
                    <a:pt x="30" y="169"/>
                  </a:lnTo>
                  <a:lnTo>
                    <a:pt x="35" y="172"/>
                  </a:lnTo>
                  <a:lnTo>
                    <a:pt x="43" y="176"/>
                  </a:lnTo>
                  <a:lnTo>
                    <a:pt x="50" y="179"/>
                  </a:lnTo>
                  <a:lnTo>
                    <a:pt x="59" y="181"/>
                  </a:lnTo>
                  <a:lnTo>
                    <a:pt x="68" y="182"/>
                  </a:lnTo>
                  <a:lnTo>
                    <a:pt x="90" y="186"/>
                  </a:lnTo>
                  <a:lnTo>
                    <a:pt x="116" y="187"/>
                  </a:lnTo>
                  <a:lnTo>
                    <a:pt x="115" y="172"/>
                  </a:lnTo>
                  <a:lnTo>
                    <a:pt x="114" y="159"/>
                  </a:lnTo>
                  <a:lnTo>
                    <a:pt x="111" y="147"/>
                  </a:lnTo>
                  <a:lnTo>
                    <a:pt x="108" y="135"/>
                  </a:lnTo>
                  <a:lnTo>
                    <a:pt x="105" y="123"/>
                  </a:lnTo>
                  <a:lnTo>
                    <a:pt x="99" y="112"/>
                  </a:lnTo>
                  <a:lnTo>
                    <a:pt x="94" y="103"/>
                  </a:lnTo>
                  <a:lnTo>
                    <a:pt x="87" y="92"/>
                  </a:lnTo>
                  <a:lnTo>
                    <a:pt x="80" y="81"/>
                  </a:lnTo>
                  <a:lnTo>
                    <a:pt x="72" y="71"/>
                  </a:lnTo>
                  <a:lnTo>
                    <a:pt x="62" y="60"/>
                  </a:lnTo>
                  <a:lnTo>
                    <a:pt x="53" y="49"/>
                  </a:lnTo>
                  <a:lnTo>
                    <a:pt x="31" y="25"/>
                  </a:lnTo>
                  <a:lnTo>
                    <a:pt x="5" y="0"/>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 name="Freeform 69"/>
            <p:cNvSpPr>
              <a:spLocks/>
            </p:cNvSpPr>
            <p:nvPr/>
          </p:nvSpPr>
          <p:spPr bwMode="auto">
            <a:xfrm>
              <a:off x="3300413" y="2276476"/>
              <a:ext cx="152400" cy="77788"/>
            </a:xfrm>
            <a:custGeom>
              <a:avLst/>
              <a:gdLst/>
              <a:ahLst/>
              <a:cxnLst>
                <a:cxn ang="0">
                  <a:pos x="560" y="37"/>
                </a:cxn>
                <a:cxn ang="0">
                  <a:pos x="530" y="50"/>
                </a:cxn>
                <a:cxn ang="0">
                  <a:pos x="497" y="62"/>
                </a:cxn>
                <a:cxn ang="0">
                  <a:pos x="473" y="74"/>
                </a:cxn>
                <a:cxn ang="0">
                  <a:pos x="461" y="86"/>
                </a:cxn>
                <a:cxn ang="0">
                  <a:pos x="451" y="102"/>
                </a:cxn>
                <a:cxn ang="0">
                  <a:pos x="441" y="128"/>
                </a:cxn>
                <a:cxn ang="0">
                  <a:pos x="419" y="146"/>
                </a:cxn>
                <a:cxn ang="0">
                  <a:pos x="383" y="152"/>
                </a:cxn>
                <a:cxn ang="0">
                  <a:pos x="327" y="166"/>
                </a:cxn>
                <a:cxn ang="0">
                  <a:pos x="276" y="175"/>
                </a:cxn>
                <a:cxn ang="0">
                  <a:pos x="248" y="176"/>
                </a:cxn>
                <a:cxn ang="0">
                  <a:pos x="231" y="173"/>
                </a:cxn>
                <a:cxn ang="0">
                  <a:pos x="224" y="168"/>
                </a:cxn>
                <a:cxn ang="0">
                  <a:pos x="217" y="159"/>
                </a:cxn>
                <a:cxn ang="0">
                  <a:pos x="215" y="148"/>
                </a:cxn>
                <a:cxn ang="0">
                  <a:pos x="196" y="151"/>
                </a:cxn>
                <a:cxn ang="0">
                  <a:pos x="163" y="172"/>
                </a:cxn>
                <a:cxn ang="0">
                  <a:pos x="120" y="204"/>
                </a:cxn>
                <a:cxn ang="0">
                  <a:pos x="70" y="244"/>
                </a:cxn>
                <a:cxn ang="0">
                  <a:pos x="35" y="271"/>
                </a:cxn>
                <a:cxn ang="0">
                  <a:pos x="12" y="287"/>
                </a:cxn>
                <a:cxn ang="0">
                  <a:pos x="27" y="194"/>
                </a:cxn>
                <a:cxn ang="0">
                  <a:pos x="53" y="179"/>
                </a:cxn>
                <a:cxn ang="0">
                  <a:pos x="80" y="160"/>
                </a:cxn>
                <a:cxn ang="0">
                  <a:pos x="134" y="118"/>
                </a:cxn>
                <a:cxn ang="0">
                  <a:pos x="190" y="74"/>
                </a:cxn>
                <a:cxn ang="0">
                  <a:pos x="242" y="38"/>
                </a:cxn>
                <a:cxn ang="0">
                  <a:pos x="250" y="49"/>
                </a:cxn>
                <a:cxn ang="0">
                  <a:pos x="261" y="59"/>
                </a:cxn>
                <a:cxn ang="0">
                  <a:pos x="287" y="77"/>
                </a:cxn>
                <a:cxn ang="0">
                  <a:pos x="313" y="96"/>
                </a:cxn>
                <a:cxn ang="0">
                  <a:pos x="324" y="107"/>
                </a:cxn>
                <a:cxn ang="0">
                  <a:pos x="332" y="118"/>
                </a:cxn>
                <a:cxn ang="0">
                  <a:pos x="355" y="103"/>
                </a:cxn>
                <a:cxn ang="0">
                  <a:pos x="373" y="89"/>
                </a:cxn>
                <a:cxn ang="0">
                  <a:pos x="405" y="59"/>
                </a:cxn>
                <a:cxn ang="0">
                  <a:pos x="435" y="28"/>
                </a:cxn>
                <a:cxn ang="0">
                  <a:pos x="455" y="14"/>
                </a:cxn>
                <a:cxn ang="0">
                  <a:pos x="477" y="0"/>
                </a:cxn>
                <a:cxn ang="0">
                  <a:pos x="484" y="11"/>
                </a:cxn>
                <a:cxn ang="0">
                  <a:pos x="495" y="19"/>
                </a:cxn>
                <a:cxn ang="0">
                  <a:pos x="508" y="26"/>
                </a:cxn>
                <a:cxn ang="0">
                  <a:pos x="521" y="30"/>
                </a:cxn>
                <a:cxn ang="0">
                  <a:pos x="551" y="34"/>
                </a:cxn>
                <a:cxn ang="0">
                  <a:pos x="564" y="31"/>
                </a:cxn>
                <a:cxn ang="0">
                  <a:pos x="577" y="28"/>
                </a:cxn>
              </a:cxnLst>
              <a:rect l="0" t="0" r="r" b="b"/>
              <a:pathLst>
                <a:path w="577" h="293">
                  <a:moveTo>
                    <a:pt x="577" y="28"/>
                  </a:moveTo>
                  <a:lnTo>
                    <a:pt x="560" y="37"/>
                  </a:lnTo>
                  <a:lnTo>
                    <a:pt x="544" y="43"/>
                  </a:lnTo>
                  <a:lnTo>
                    <a:pt x="530" y="50"/>
                  </a:lnTo>
                  <a:lnTo>
                    <a:pt x="518" y="54"/>
                  </a:lnTo>
                  <a:lnTo>
                    <a:pt x="497" y="62"/>
                  </a:lnTo>
                  <a:lnTo>
                    <a:pt x="480" y="70"/>
                  </a:lnTo>
                  <a:lnTo>
                    <a:pt x="473" y="74"/>
                  </a:lnTo>
                  <a:lnTo>
                    <a:pt x="467" y="79"/>
                  </a:lnTo>
                  <a:lnTo>
                    <a:pt x="461" y="86"/>
                  </a:lnTo>
                  <a:lnTo>
                    <a:pt x="456" y="94"/>
                  </a:lnTo>
                  <a:lnTo>
                    <a:pt x="451" y="102"/>
                  </a:lnTo>
                  <a:lnTo>
                    <a:pt x="445" y="114"/>
                  </a:lnTo>
                  <a:lnTo>
                    <a:pt x="441" y="128"/>
                  </a:lnTo>
                  <a:lnTo>
                    <a:pt x="435" y="145"/>
                  </a:lnTo>
                  <a:lnTo>
                    <a:pt x="419" y="146"/>
                  </a:lnTo>
                  <a:lnTo>
                    <a:pt x="401" y="149"/>
                  </a:lnTo>
                  <a:lnTo>
                    <a:pt x="383" y="152"/>
                  </a:lnTo>
                  <a:lnTo>
                    <a:pt x="364" y="157"/>
                  </a:lnTo>
                  <a:lnTo>
                    <a:pt x="327" y="166"/>
                  </a:lnTo>
                  <a:lnTo>
                    <a:pt x="292" y="173"/>
                  </a:lnTo>
                  <a:lnTo>
                    <a:pt x="276" y="175"/>
                  </a:lnTo>
                  <a:lnTo>
                    <a:pt x="262" y="178"/>
                  </a:lnTo>
                  <a:lnTo>
                    <a:pt x="248" y="176"/>
                  </a:lnTo>
                  <a:lnTo>
                    <a:pt x="237" y="174"/>
                  </a:lnTo>
                  <a:lnTo>
                    <a:pt x="231" y="173"/>
                  </a:lnTo>
                  <a:lnTo>
                    <a:pt x="227" y="171"/>
                  </a:lnTo>
                  <a:lnTo>
                    <a:pt x="224" y="168"/>
                  </a:lnTo>
                  <a:lnTo>
                    <a:pt x="220" y="163"/>
                  </a:lnTo>
                  <a:lnTo>
                    <a:pt x="217" y="159"/>
                  </a:lnTo>
                  <a:lnTo>
                    <a:pt x="216" y="155"/>
                  </a:lnTo>
                  <a:lnTo>
                    <a:pt x="215" y="148"/>
                  </a:lnTo>
                  <a:lnTo>
                    <a:pt x="214" y="142"/>
                  </a:lnTo>
                  <a:lnTo>
                    <a:pt x="196" y="151"/>
                  </a:lnTo>
                  <a:lnTo>
                    <a:pt x="179" y="161"/>
                  </a:lnTo>
                  <a:lnTo>
                    <a:pt x="163" y="172"/>
                  </a:lnTo>
                  <a:lnTo>
                    <a:pt x="147" y="182"/>
                  </a:lnTo>
                  <a:lnTo>
                    <a:pt x="120" y="204"/>
                  </a:lnTo>
                  <a:lnTo>
                    <a:pt x="94" y="224"/>
                  </a:lnTo>
                  <a:lnTo>
                    <a:pt x="70" y="244"/>
                  </a:lnTo>
                  <a:lnTo>
                    <a:pt x="47" y="263"/>
                  </a:lnTo>
                  <a:lnTo>
                    <a:pt x="35" y="271"/>
                  </a:lnTo>
                  <a:lnTo>
                    <a:pt x="24" y="279"/>
                  </a:lnTo>
                  <a:lnTo>
                    <a:pt x="12" y="287"/>
                  </a:lnTo>
                  <a:lnTo>
                    <a:pt x="0" y="293"/>
                  </a:lnTo>
                  <a:lnTo>
                    <a:pt x="27" y="194"/>
                  </a:lnTo>
                  <a:lnTo>
                    <a:pt x="41" y="186"/>
                  </a:lnTo>
                  <a:lnTo>
                    <a:pt x="53" y="179"/>
                  </a:lnTo>
                  <a:lnTo>
                    <a:pt x="67" y="170"/>
                  </a:lnTo>
                  <a:lnTo>
                    <a:pt x="80" y="160"/>
                  </a:lnTo>
                  <a:lnTo>
                    <a:pt x="107" y="139"/>
                  </a:lnTo>
                  <a:lnTo>
                    <a:pt x="134" y="118"/>
                  </a:lnTo>
                  <a:lnTo>
                    <a:pt x="163" y="95"/>
                  </a:lnTo>
                  <a:lnTo>
                    <a:pt x="190" y="74"/>
                  </a:lnTo>
                  <a:lnTo>
                    <a:pt x="216" y="54"/>
                  </a:lnTo>
                  <a:lnTo>
                    <a:pt x="242" y="38"/>
                  </a:lnTo>
                  <a:lnTo>
                    <a:pt x="246" y="43"/>
                  </a:lnTo>
                  <a:lnTo>
                    <a:pt x="250" y="49"/>
                  </a:lnTo>
                  <a:lnTo>
                    <a:pt x="255" y="54"/>
                  </a:lnTo>
                  <a:lnTo>
                    <a:pt x="261" y="59"/>
                  </a:lnTo>
                  <a:lnTo>
                    <a:pt x="274" y="68"/>
                  </a:lnTo>
                  <a:lnTo>
                    <a:pt x="287" y="77"/>
                  </a:lnTo>
                  <a:lnTo>
                    <a:pt x="300" y="87"/>
                  </a:lnTo>
                  <a:lnTo>
                    <a:pt x="313" y="96"/>
                  </a:lnTo>
                  <a:lnTo>
                    <a:pt x="319" y="101"/>
                  </a:lnTo>
                  <a:lnTo>
                    <a:pt x="324" y="107"/>
                  </a:lnTo>
                  <a:lnTo>
                    <a:pt x="328" y="112"/>
                  </a:lnTo>
                  <a:lnTo>
                    <a:pt x="332" y="118"/>
                  </a:lnTo>
                  <a:lnTo>
                    <a:pt x="344" y="111"/>
                  </a:lnTo>
                  <a:lnTo>
                    <a:pt x="355" y="103"/>
                  </a:lnTo>
                  <a:lnTo>
                    <a:pt x="364" y="97"/>
                  </a:lnTo>
                  <a:lnTo>
                    <a:pt x="373" y="89"/>
                  </a:lnTo>
                  <a:lnTo>
                    <a:pt x="389" y="74"/>
                  </a:lnTo>
                  <a:lnTo>
                    <a:pt x="405" y="59"/>
                  </a:lnTo>
                  <a:lnTo>
                    <a:pt x="419" y="43"/>
                  </a:lnTo>
                  <a:lnTo>
                    <a:pt x="435" y="28"/>
                  </a:lnTo>
                  <a:lnTo>
                    <a:pt x="445" y="20"/>
                  </a:lnTo>
                  <a:lnTo>
                    <a:pt x="455" y="14"/>
                  </a:lnTo>
                  <a:lnTo>
                    <a:pt x="465" y="6"/>
                  </a:lnTo>
                  <a:lnTo>
                    <a:pt x="477" y="0"/>
                  </a:lnTo>
                  <a:lnTo>
                    <a:pt x="480" y="5"/>
                  </a:lnTo>
                  <a:lnTo>
                    <a:pt x="484" y="11"/>
                  </a:lnTo>
                  <a:lnTo>
                    <a:pt x="490" y="15"/>
                  </a:lnTo>
                  <a:lnTo>
                    <a:pt x="495" y="19"/>
                  </a:lnTo>
                  <a:lnTo>
                    <a:pt x="502" y="23"/>
                  </a:lnTo>
                  <a:lnTo>
                    <a:pt x="508" y="26"/>
                  </a:lnTo>
                  <a:lnTo>
                    <a:pt x="515" y="28"/>
                  </a:lnTo>
                  <a:lnTo>
                    <a:pt x="521" y="30"/>
                  </a:lnTo>
                  <a:lnTo>
                    <a:pt x="537" y="34"/>
                  </a:lnTo>
                  <a:lnTo>
                    <a:pt x="551" y="34"/>
                  </a:lnTo>
                  <a:lnTo>
                    <a:pt x="557" y="32"/>
                  </a:lnTo>
                  <a:lnTo>
                    <a:pt x="564" y="31"/>
                  </a:lnTo>
                  <a:lnTo>
                    <a:pt x="570" y="30"/>
                  </a:lnTo>
                  <a:lnTo>
                    <a:pt x="577" y="2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6" name="Freeform 70"/>
            <p:cNvSpPr>
              <a:spLocks/>
            </p:cNvSpPr>
            <p:nvPr/>
          </p:nvSpPr>
          <p:spPr bwMode="auto">
            <a:xfrm>
              <a:off x="3300413" y="2276476"/>
              <a:ext cx="152400" cy="77788"/>
            </a:xfrm>
            <a:custGeom>
              <a:avLst/>
              <a:gdLst/>
              <a:ahLst/>
              <a:cxnLst>
                <a:cxn ang="0">
                  <a:pos x="560" y="37"/>
                </a:cxn>
                <a:cxn ang="0">
                  <a:pos x="530" y="50"/>
                </a:cxn>
                <a:cxn ang="0">
                  <a:pos x="497" y="62"/>
                </a:cxn>
                <a:cxn ang="0">
                  <a:pos x="473" y="74"/>
                </a:cxn>
                <a:cxn ang="0">
                  <a:pos x="461" y="86"/>
                </a:cxn>
                <a:cxn ang="0">
                  <a:pos x="451" y="102"/>
                </a:cxn>
                <a:cxn ang="0">
                  <a:pos x="441" y="128"/>
                </a:cxn>
                <a:cxn ang="0">
                  <a:pos x="419" y="146"/>
                </a:cxn>
                <a:cxn ang="0">
                  <a:pos x="383" y="152"/>
                </a:cxn>
                <a:cxn ang="0">
                  <a:pos x="327" y="166"/>
                </a:cxn>
                <a:cxn ang="0">
                  <a:pos x="276" y="175"/>
                </a:cxn>
                <a:cxn ang="0">
                  <a:pos x="248" y="176"/>
                </a:cxn>
                <a:cxn ang="0">
                  <a:pos x="231" y="173"/>
                </a:cxn>
                <a:cxn ang="0">
                  <a:pos x="224" y="168"/>
                </a:cxn>
                <a:cxn ang="0">
                  <a:pos x="217" y="159"/>
                </a:cxn>
                <a:cxn ang="0">
                  <a:pos x="215" y="148"/>
                </a:cxn>
                <a:cxn ang="0">
                  <a:pos x="196" y="151"/>
                </a:cxn>
                <a:cxn ang="0">
                  <a:pos x="163" y="172"/>
                </a:cxn>
                <a:cxn ang="0">
                  <a:pos x="120" y="204"/>
                </a:cxn>
                <a:cxn ang="0">
                  <a:pos x="70" y="244"/>
                </a:cxn>
                <a:cxn ang="0">
                  <a:pos x="35" y="271"/>
                </a:cxn>
                <a:cxn ang="0">
                  <a:pos x="12" y="287"/>
                </a:cxn>
                <a:cxn ang="0">
                  <a:pos x="27" y="194"/>
                </a:cxn>
                <a:cxn ang="0">
                  <a:pos x="53" y="179"/>
                </a:cxn>
                <a:cxn ang="0">
                  <a:pos x="80" y="160"/>
                </a:cxn>
                <a:cxn ang="0">
                  <a:pos x="134" y="118"/>
                </a:cxn>
                <a:cxn ang="0">
                  <a:pos x="190" y="74"/>
                </a:cxn>
                <a:cxn ang="0">
                  <a:pos x="242" y="38"/>
                </a:cxn>
                <a:cxn ang="0">
                  <a:pos x="250" y="49"/>
                </a:cxn>
                <a:cxn ang="0">
                  <a:pos x="261" y="59"/>
                </a:cxn>
                <a:cxn ang="0">
                  <a:pos x="287" y="77"/>
                </a:cxn>
                <a:cxn ang="0">
                  <a:pos x="313" y="96"/>
                </a:cxn>
                <a:cxn ang="0">
                  <a:pos x="324" y="107"/>
                </a:cxn>
                <a:cxn ang="0">
                  <a:pos x="332" y="118"/>
                </a:cxn>
                <a:cxn ang="0">
                  <a:pos x="355" y="103"/>
                </a:cxn>
                <a:cxn ang="0">
                  <a:pos x="373" y="89"/>
                </a:cxn>
                <a:cxn ang="0">
                  <a:pos x="405" y="59"/>
                </a:cxn>
                <a:cxn ang="0">
                  <a:pos x="435" y="28"/>
                </a:cxn>
                <a:cxn ang="0">
                  <a:pos x="455" y="14"/>
                </a:cxn>
                <a:cxn ang="0">
                  <a:pos x="477" y="0"/>
                </a:cxn>
                <a:cxn ang="0">
                  <a:pos x="484" y="11"/>
                </a:cxn>
                <a:cxn ang="0">
                  <a:pos x="495" y="19"/>
                </a:cxn>
                <a:cxn ang="0">
                  <a:pos x="508" y="26"/>
                </a:cxn>
                <a:cxn ang="0">
                  <a:pos x="521" y="30"/>
                </a:cxn>
                <a:cxn ang="0">
                  <a:pos x="551" y="34"/>
                </a:cxn>
                <a:cxn ang="0">
                  <a:pos x="564" y="31"/>
                </a:cxn>
                <a:cxn ang="0">
                  <a:pos x="577" y="28"/>
                </a:cxn>
              </a:cxnLst>
              <a:rect l="0" t="0" r="r" b="b"/>
              <a:pathLst>
                <a:path w="577" h="293">
                  <a:moveTo>
                    <a:pt x="577" y="28"/>
                  </a:moveTo>
                  <a:lnTo>
                    <a:pt x="560" y="37"/>
                  </a:lnTo>
                  <a:lnTo>
                    <a:pt x="544" y="43"/>
                  </a:lnTo>
                  <a:lnTo>
                    <a:pt x="530" y="50"/>
                  </a:lnTo>
                  <a:lnTo>
                    <a:pt x="518" y="54"/>
                  </a:lnTo>
                  <a:lnTo>
                    <a:pt x="497" y="62"/>
                  </a:lnTo>
                  <a:lnTo>
                    <a:pt x="480" y="70"/>
                  </a:lnTo>
                  <a:lnTo>
                    <a:pt x="473" y="74"/>
                  </a:lnTo>
                  <a:lnTo>
                    <a:pt x="467" y="79"/>
                  </a:lnTo>
                  <a:lnTo>
                    <a:pt x="461" y="86"/>
                  </a:lnTo>
                  <a:lnTo>
                    <a:pt x="456" y="94"/>
                  </a:lnTo>
                  <a:lnTo>
                    <a:pt x="451" y="102"/>
                  </a:lnTo>
                  <a:lnTo>
                    <a:pt x="445" y="114"/>
                  </a:lnTo>
                  <a:lnTo>
                    <a:pt x="441" y="128"/>
                  </a:lnTo>
                  <a:lnTo>
                    <a:pt x="435" y="145"/>
                  </a:lnTo>
                  <a:lnTo>
                    <a:pt x="419" y="146"/>
                  </a:lnTo>
                  <a:lnTo>
                    <a:pt x="401" y="149"/>
                  </a:lnTo>
                  <a:lnTo>
                    <a:pt x="383" y="152"/>
                  </a:lnTo>
                  <a:lnTo>
                    <a:pt x="364" y="157"/>
                  </a:lnTo>
                  <a:lnTo>
                    <a:pt x="327" y="166"/>
                  </a:lnTo>
                  <a:lnTo>
                    <a:pt x="292" y="173"/>
                  </a:lnTo>
                  <a:lnTo>
                    <a:pt x="276" y="175"/>
                  </a:lnTo>
                  <a:lnTo>
                    <a:pt x="262" y="178"/>
                  </a:lnTo>
                  <a:lnTo>
                    <a:pt x="248" y="176"/>
                  </a:lnTo>
                  <a:lnTo>
                    <a:pt x="237" y="174"/>
                  </a:lnTo>
                  <a:lnTo>
                    <a:pt x="231" y="173"/>
                  </a:lnTo>
                  <a:lnTo>
                    <a:pt x="227" y="171"/>
                  </a:lnTo>
                  <a:lnTo>
                    <a:pt x="224" y="168"/>
                  </a:lnTo>
                  <a:lnTo>
                    <a:pt x="220" y="163"/>
                  </a:lnTo>
                  <a:lnTo>
                    <a:pt x="217" y="159"/>
                  </a:lnTo>
                  <a:lnTo>
                    <a:pt x="216" y="155"/>
                  </a:lnTo>
                  <a:lnTo>
                    <a:pt x="215" y="148"/>
                  </a:lnTo>
                  <a:lnTo>
                    <a:pt x="214" y="142"/>
                  </a:lnTo>
                  <a:lnTo>
                    <a:pt x="196" y="151"/>
                  </a:lnTo>
                  <a:lnTo>
                    <a:pt x="179" y="161"/>
                  </a:lnTo>
                  <a:lnTo>
                    <a:pt x="163" y="172"/>
                  </a:lnTo>
                  <a:lnTo>
                    <a:pt x="147" y="182"/>
                  </a:lnTo>
                  <a:lnTo>
                    <a:pt x="120" y="204"/>
                  </a:lnTo>
                  <a:lnTo>
                    <a:pt x="94" y="224"/>
                  </a:lnTo>
                  <a:lnTo>
                    <a:pt x="70" y="244"/>
                  </a:lnTo>
                  <a:lnTo>
                    <a:pt x="47" y="263"/>
                  </a:lnTo>
                  <a:lnTo>
                    <a:pt x="35" y="271"/>
                  </a:lnTo>
                  <a:lnTo>
                    <a:pt x="24" y="279"/>
                  </a:lnTo>
                  <a:lnTo>
                    <a:pt x="12" y="287"/>
                  </a:lnTo>
                  <a:lnTo>
                    <a:pt x="0" y="293"/>
                  </a:lnTo>
                  <a:lnTo>
                    <a:pt x="27" y="194"/>
                  </a:lnTo>
                  <a:lnTo>
                    <a:pt x="41" y="186"/>
                  </a:lnTo>
                  <a:lnTo>
                    <a:pt x="53" y="179"/>
                  </a:lnTo>
                  <a:lnTo>
                    <a:pt x="67" y="170"/>
                  </a:lnTo>
                  <a:lnTo>
                    <a:pt x="80" y="160"/>
                  </a:lnTo>
                  <a:lnTo>
                    <a:pt x="107" y="139"/>
                  </a:lnTo>
                  <a:lnTo>
                    <a:pt x="134" y="118"/>
                  </a:lnTo>
                  <a:lnTo>
                    <a:pt x="163" y="95"/>
                  </a:lnTo>
                  <a:lnTo>
                    <a:pt x="190" y="74"/>
                  </a:lnTo>
                  <a:lnTo>
                    <a:pt x="216" y="54"/>
                  </a:lnTo>
                  <a:lnTo>
                    <a:pt x="242" y="38"/>
                  </a:lnTo>
                  <a:lnTo>
                    <a:pt x="246" y="43"/>
                  </a:lnTo>
                  <a:lnTo>
                    <a:pt x="250" y="49"/>
                  </a:lnTo>
                  <a:lnTo>
                    <a:pt x="255" y="54"/>
                  </a:lnTo>
                  <a:lnTo>
                    <a:pt x="261" y="59"/>
                  </a:lnTo>
                  <a:lnTo>
                    <a:pt x="274" y="68"/>
                  </a:lnTo>
                  <a:lnTo>
                    <a:pt x="287" y="77"/>
                  </a:lnTo>
                  <a:lnTo>
                    <a:pt x="300" y="87"/>
                  </a:lnTo>
                  <a:lnTo>
                    <a:pt x="313" y="96"/>
                  </a:lnTo>
                  <a:lnTo>
                    <a:pt x="319" y="101"/>
                  </a:lnTo>
                  <a:lnTo>
                    <a:pt x="324" y="107"/>
                  </a:lnTo>
                  <a:lnTo>
                    <a:pt x="328" y="112"/>
                  </a:lnTo>
                  <a:lnTo>
                    <a:pt x="332" y="118"/>
                  </a:lnTo>
                  <a:lnTo>
                    <a:pt x="344" y="111"/>
                  </a:lnTo>
                  <a:lnTo>
                    <a:pt x="355" y="103"/>
                  </a:lnTo>
                  <a:lnTo>
                    <a:pt x="364" y="97"/>
                  </a:lnTo>
                  <a:lnTo>
                    <a:pt x="373" y="89"/>
                  </a:lnTo>
                  <a:lnTo>
                    <a:pt x="389" y="74"/>
                  </a:lnTo>
                  <a:lnTo>
                    <a:pt x="405" y="59"/>
                  </a:lnTo>
                  <a:lnTo>
                    <a:pt x="419" y="43"/>
                  </a:lnTo>
                  <a:lnTo>
                    <a:pt x="435" y="28"/>
                  </a:lnTo>
                  <a:lnTo>
                    <a:pt x="445" y="20"/>
                  </a:lnTo>
                  <a:lnTo>
                    <a:pt x="455" y="14"/>
                  </a:lnTo>
                  <a:lnTo>
                    <a:pt x="465" y="6"/>
                  </a:lnTo>
                  <a:lnTo>
                    <a:pt x="477" y="0"/>
                  </a:lnTo>
                  <a:lnTo>
                    <a:pt x="480" y="5"/>
                  </a:lnTo>
                  <a:lnTo>
                    <a:pt x="484" y="11"/>
                  </a:lnTo>
                  <a:lnTo>
                    <a:pt x="490" y="15"/>
                  </a:lnTo>
                  <a:lnTo>
                    <a:pt x="495" y="19"/>
                  </a:lnTo>
                  <a:lnTo>
                    <a:pt x="502" y="23"/>
                  </a:lnTo>
                  <a:lnTo>
                    <a:pt x="508" y="26"/>
                  </a:lnTo>
                  <a:lnTo>
                    <a:pt x="515" y="28"/>
                  </a:lnTo>
                  <a:lnTo>
                    <a:pt x="521" y="30"/>
                  </a:lnTo>
                  <a:lnTo>
                    <a:pt x="537" y="34"/>
                  </a:lnTo>
                  <a:lnTo>
                    <a:pt x="551" y="34"/>
                  </a:lnTo>
                  <a:lnTo>
                    <a:pt x="557" y="32"/>
                  </a:lnTo>
                  <a:lnTo>
                    <a:pt x="564" y="31"/>
                  </a:lnTo>
                  <a:lnTo>
                    <a:pt x="570" y="30"/>
                  </a:lnTo>
                  <a:lnTo>
                    <a:pt x="577" y="28"/>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7" name="Freeform 71"/>
            <p:cNvSpPr>
              <a:spLocks/>
            </p:cNvSpPr>
            <p:nvPr/>
          </p:nvSpPr>
          <p:spPr bwMode="auto">
            <a:xfrm>
              <a:off x="3197225" y="2359026"/>
              <a:ext cx="163513" cy="49213"/>
            </a:xfrm>
            <a:custGeom>
              <a:avLst/>
              <a:gdLst/>
              <a:ahLst/>
              <a:cxnLst>
                <a:cxn ang="0">
                  <a:pos x="609" y="140"/>
                </a:cxn>
                <a:cxn ang="0">
                  <a:pos x="619" y="97"/>
                </a:cxn>
                <a:cxn ang="0">
                  <a:pos x="620" y="89"/>
                </a:cxn>
                <a:cxn ang="0">
                  <a:pos x="618" y="85"/>
                </a:cxn>
                <a:cxn ang="0">
                  <a:pos x="613" y="87"/>
                </a:cxn>
                <a:cxn ang="0">
                  <a:pos x="598" y="96"/>
                </a:cxn>
                <a:cxn ang="0">
                  <a:pos x="561" y="124"/>
                </a:cxn>
                <a:cxn ang="0">
                  <a:pos x="510" y="137"/>
                </a:cxn>
                <a:cxn ang="0">
                  <a:pos x="483" y="115"/>
                </a:cxn>
                <a:cxn ang="0">
                  <a:pos x="444" y="90"/>
                </a:cxn>
                <a:cxn ang="0">
                  <a:pos x="410" y="69"/>
                </a:cxn>
                <a:cxn ang="0">
                  <a:pos x="392" y="54"/>
                </a:cxn>
                <a:cxn ang="0">
                  <a:pos x="380" y="36"/>
                </a:cxn>
                <a:cxn ang="0">
                  <a:pos x="374" y="13"/>
                </a:cxn>
                <a:cxn ang="0">
                  <a:pos x="353" y="1"/>
                </a:cxn>
                <a:cxn ang="0">
                  <a:pos x="317" y="4"/>
                </a:cxn>
                <a:cxn ang="0">
                  <a:pos x="273" y="10"/>
                </a:cxn>
                <a:cxn ang="0">
                  <a:pos x="236" y="17"/>
                </a:cxn>
                <a:cxn ang="0">
                  <a:pos x="212" y="18"/>
                </a:cxn>
                <a:cxn ang="0">
                  <a:pos x="190" y="15"/>
                </a:cxn>
                <a:cxn ang="0">
                  <a:pos x="164" y="7"/>
                </a:cxn>
                <a:cxn ang="0">
                  <a:pos x="123" y="13"/>
                </a:cxn>
                <a:cxn ang="0">
                  <a:pos x="83" y="30"/>
                </a:cxn>
                <a:cxn ang="0">
                  <a:pos x="59" y="41"/>
                </a:cxn>
                <a:cxn ang="0">
                  <a:pos x="37" y="55"/>
                </a:cxn>
                <a:cxn ang="0">
                  <a:pos x="19" y="73"/>
                </a:cxn>
                <a:cxn ang="0">
                  <a:pos x="7" y="97"/>
                </a:cxn>
                <a:cxn ang="0">
                  <a:pos x="1" y="130"/>
                </a:cxn>
                <a:cxn ang="0">
                  <a:pos x="31" y="136"/>
                </a:cxn>
                <a:cxn ang="0">
                  <a:pos x="108" y="111"/>
                </a:cxn>
                <a:cxn ang="0">
                  <a:pos x="192" y="91"/>
                </a:cxn>
                <a:cxn ang="0">
                  <a:pos x="251" y="80"/>
                </a:cxn>
                <a:cxn ang="0">
                  <a:pos x="285" y="77"/>
                </a:cxn>
                <a:cxn ang="0">
                  <a:pos x="224" y="149"/>
                </a:cxn>
                <a:cxn ang="0">
                  <a:pos x="254" y="151"/>
                </a:cxn>
                <a:cxn ang="0">
                  <a:pos x="287" y="155"/>
                </a:cxn>
                <a:cxn ang="0">
                  <a:pos x="355" y="168"/>
                </a:cxn>
                <a:cxn ang="0">
                  <a:pos x="424" y="181"/>
                </a:cxn>
                <a:cxn ang="0">
                  <a:pos x="457" y="186"/>
                </a:cxn>
                <a:cxn ang="0">
                  <a:pos x="487" y="187"/>
                </a:cxn>
              </a:cxnLst>
              <a:rect l="0" t="0" r="r" b="b"/>
              <a:pathLst>
                <a:path w="620" h="187">
                  <a:moveTo>
                    <a:pt x="597" y="187"/>
                  </a:moveTo>
                  <a:lnTo>
                    <a:pt x="609" y="140"/>
                  </a:lnTo>
                  <a:lnTo>
                    <a:pt x="618" y="108"/>
                  </a:lnTo>
                  <a:lnTo>
                    <a:pt x="619" y="97"/>
                  </a:lnTo>
                  <a:lnTo>
                    <a:pt x="620" y="91"/>
                  </a:lnTo>
                  <a:lnTo>
                    <a:pt x="620" y="89"/>
                  </a:lnTo>
                  <a:lnTo>
                    <a:pt x="619" y="87"/>
                  </a:lnTo>
                  <a:lnTo>
                    <a:pt x="618" y="85"/>
                  </a:lnTo>
                  <a:lnTo>
                    <a:pt x="617" y="85"/>
                  </a:lnTo>
                  <a:lnTo>
                    <a:pt x="613" y="87"/>
                  </a:lnTo>
                  <a:lnTo>
                    <a:pt x="606" y="90"/>
                  </a:lnTo>
                  <a:lnTo>
                    <a:pt x="598" y="96"/>
                  </a:lnTo>
                  <a:lnTo>
                    <a:pt x="589" y="104"/>
                  </a:lnTo>
                  <a:lnTo>
                    <a:pt x="561" y="124"/>
                  </a:lnTo>
                  <a:lnTo>
                    <a:pt x="524" y="149"/>
                  </a:lnTo>
                  <a:lnTo>
                    <a:pt x="510" y="137"/>
                  </a:lnTo>
                  <a:lnTo>
                    <a:pt x="496" y="125"/>
                  </a:lnTo>
                  <a:lnTo>
                    <a:pt x="483" y="115"/>
                  </a:lnTo>
                  <a:lnTo>
                    <a:pt x="469" y="106"/>
                  </a:lnTo>
                  <a:lnTo>
                    <a:pt x="444" y="90"/>
                  </a:lnTo>
                  <a:lnTo>
                    <a:pt x="421" y="76"/>
                  </a:lnTo>
                  <a:lnTo>
                    <a:pt x="410" y="69"/>
                  </a:lnTo>
                  <a:lnTo>
                    <a:pt x="401" y="61"/>
                  </a:lnTo>
                  <a:lnTo>
                    <a:pt x="392" y="54"/>
                  </a:lnTo>
                  <a:lnTo>
                    <a:pt x="386" y="45"/>
                  </a:lnTo>
                  <a:lnTo>
                    <a:pt x="380" y="36"/>
                  </a:lnTo>
                  <a:lnTo>
                    <a:pt x="376" y="25"/>
                  </a:lnTo>
                  <a:lnTo>
                    <a:pt x="374" y="13"/>
                  </a:lnTo>
                  <a:lnTo>
                    <a:pt x="373" y="0"/>
                  </a:lnTo>
                  <a:lnTo>
                    <a:pt x="353" y="1"/>
                  </a:lnTo>
                  <a:lnTo>
                    <a:pt x="335" y="3"/>
                  </a:lnTo>
                  <a:lnTo>
                    <a:pt x="317" y="4"/>
                  </a:lnTo>
                  <a:lnTo>
                    <a:pt x="302" y="6"/>
                  </a:lnTo>
                  <a:lnTo>
                    <a:pt x="273" y="10"/>
                  </a:lnTo>
                  <a:lnTo>
                    <a:pt x="248" y="15"/>
                  </a:lnTo>
                  <a:lnTo>
                    <a:pt x="236" y="17"/>
                  </a:lnTo>
                  <a:lnTo>
                    <a:pt x="224" y="17"/>
                  </a:lnTo>
                  <a:lnTo>
                    <a:pt x="212" y="18"/>
                  </a:lnTo>
                  <a:lnTo>
                    <a:pt x="202" y="17"/>
                  </a:lnTo>
                  <a:lnTo>
                    <a:pt x="190" y="15"/>
                  </a:lnTo>
                  <a:lnTo>
                    <a:pt x="178" y="11"/>
                  </a:lnTo>
                  <a:lnTo>
                    <a:pt x="164" y="7"/>
                  </a:lnTo>
                  <a:lnTo>
                    <a:pt x="151" y="0"/>
                  </a:lnTo>
                  <a:lnTo>
                    <a:pt x="123" y="13"/>
                  </a:lnTo>
                  <a:lnTo>
                    <a:pt x="96" y="24"/>
                  </a:lnTo>
                  <a:lnTo>
                    <a:pt x="83" y="30"/>
                  </a:lnTo>
                  <a:lnTo>
                    <a:pt x="71" y="35"/>
                  </a:lnTo>
                  <a:lnTo>
                    <a:pt x="59" y="41"/>
                  </a:lnTo>
                  <a:lnTo>
                    <a:pt x="47" y="47"/>
                  </a:lnTo>
                  <a:lnTo>
                    <a:pt x="37" y="55"/>
                  </a:lnTo>
                  <a:lnTo>
                    <a:pt x="28" y="64"/>
                  </a:lnTo>
                  <a:lnTo>
                    <a:pt x="19" y="73"/>
                  </a:lnTo>
                  <a:lnTo>
                    <a:pt x="13" y="84"/>
                  </a:lnTo>
                  <a:lnTo>
                    <a:pt x="7" y="97"/>
                  </a:lnTo>
                  <a:lnTo>
                    <a:pt x="3" y="113"/>
                  </a:lnTo>
                  <a:lnTo>
                    <a:pt x="1" y="130"/>
                  </a:lnTo>
                  <a:lnTo>
                    <a:pt x="0" y="149"/>
                  </a:lnTo>
                  <a:lnTo>
                    <a:pt x="31" y="136"/>
                  </a:lnTo>
                  <a:lnTo>
                    <a:pt x="68" y="124"/>
                  </a:lnTo>
                  <a:lnTo>
                    <a:pt x="108" y="111"/>
                  </a:lnTo>
                  <a:lnTo>
                    <a:pt x="150" y="100"/>
                  </a:lnTo>
                  <a:lnTo>
                    <a:pt x="192" y="91"/>
                  </a:lnTo>
                  <a:lnTo>
                    <a:pt x="232" y="83"/>
                  </a:lnTo>
                  <a:lnTo>
                    <a:pt x="251" y="80"/>
                  </a:lnTo>
                  <a:lnTo>
                    <a:pt x="268" y="78"/>
                  </a:lnTo>
                  <a:lnTo>
                    <a:pt x="285" y="77"/>
                  </a:lnTo>
                  <a:lnTo>
                    <a:pt x="300" y="77"/>
                  </a:lnTo>
                  <a:lnTo>
                    <a:pt x="224" y="149"/>
                  </a:lnTo>
                  <a:lnTo>
                    <a:pt x="239" y="150"/>
                  </a:lnTo>
                  <a:lnTo>
                    <a:pt x="254" y="151"/>
                  </a:lnTo>
                  <a:lnTo>
                    <a:pt x="270" y="153"/>
                  </a:lnTo>
                  <a:lnTo>
                    <a:pt x="287" y="155"/>
                  </a:lnTo>
                  <a:lnTo>
                    <a:pt x="320" y="161"/>
                  </a:lnTo>
                  <a:lnTo>
                    <a:pt x="355" y="168"/>
                  </a:lnTo>
                  <a:lnTo>
                    <a:pt x="390" y="175"/>
                  </a:lnTo>
                  <a:lnTo>
                    <a:pt x="424" y="181"/>
                  </a:lnTo>
                  <a:lnTo>
                    <a:pt x="440" y="184"/>
                  </a:lnTo>
                  <a:lnTo>
                    <a:pt x="457" y="186"/>
                  </a:lnTo>
                  <a:lnTo>
                    <a:pt x="472" y="187"/>
                  </a:lnTo>
                  <a:lnTo>
                    <a:pt x="487" y="187"/>
                  </a:lnTo>
                  <a:lnTo>
                    <a:pt x="597" y="18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8" name="Freeform 72"/>
            <p:cNvSpPr>
              <a:spLocks/>
            </p:cNvSpPr>
            <p:nvPr/>
          </p:nvSpPr>
          <p:spPr bwMode="auto">
            <a:xfrm>
              <a:off x="3197225" y="2359026"/>
              <a:ext cx="163513" cy="49213"/>
            </a:xfrm>
            <a:custGeom>
              <a:avLst/>
              <a:gdLst/>
              <a:ahLst/>
              <a:cxnLst>
                <a:cxn ang="0">
                  <a:pos x="609" y="140"/>
                </a:cxn>
                <a:cxn ang="0">
                  <a:pos x="619" y="97"/>
                </a:cxn>
                <a:cxn ang="0">
                  <a:pos x="620" y="89"/>
                </a:cxn>
                <a:cxn ang="0">
                  <a:pos x="618" y="85"/>
                </a:cxn>
                <a:cxn ang="0">
                  <a:pos x="613" y="87"/>
                </a:cxn>
                <a:cxn ang="0">
                  <a:pos x="598" y="96"/>
                </a:cxn>
                <a:cxn ang="0">
                  <a:pos x="561" y="124"/>
                </a:cxn>
                <a:cxn ang="0">
                  <a:pos x="510" y="137"/>
                </a:cxn>
                <a:cxn ang="0">
                  <a:pos x="483" y="115"/>
                </a:cxn>
                <a:cxn ang="0">
                  <a:pos x="444" y="90"/>
                </a:cxn>
                <a:cxn ang="0">
                  <a:pos x="410" y="69"/>
                </a:cxn>
                <a:cxn ang="0">
                  <a:pos x="392" y="54"/>
                </a:cxn>
                <a:cxn ang="0">
                  <a:pos x="380" y="36"/>
                </a:cxn>
                <a:cxn ang="0">
                  <a:pos x="374" y="13"/>
                </a:cxn>
                <a:cxn ang="0">
                  <a:pos x="353" y="1"/>
                </a:cxn>
                <a:cxn ang="0">
                  <a:pos x="317" y="4"/>
                </a:cxn>
                <a:cxn ang="0">
                  <a:pos x="273" y="10"/>
                </a:cxn>
                <a:cxn ang="0">
                  <a:pos x="236" y="17"/>
                </a:cxn>
                <a:cxn ang="0">
                  <a:pos x="212" y="18"/>
                </a:cxn>
                <a:cxn ang="0">
                  <a:pos x="190" y="15"/>
                </a:cxn>
                <a:cxn ang="0">
                  <a:pos x="164" y="7"/>
                </a:cxn>
                <a:cxn ang="0">
                  <a:pos x="123" y="13"/>
                </a:cxn>
                <a:cxn ang="0">
                  <a:pos x="83" y="30"/>
                </a:cxn>
                <a:cxn ang="0">
                  <a:pos x="59" y="41"/>
                </a:cxn>
                <a:cxn ang="0">
                  <a:pos x="37" y="55"/>
                </a:cxn>
                <a:cxn ang="0">
                  <a:pos x="19" y="73"/>
                </a:cxn>
                <a:cxn ang="0">
                  <a:pos x="7" y="97"/>
                </a:cxn>
                <a:cxn ang="0">
                  <a:pos x="1" y="130"/>
                </a:cxn>
                <a:cxn ang="0">
                  <a:pos x="31" y="136"/>
                </a:cxn>
                <a:cxn ang="0">
                  <a:pos x="108" y="111"/>
                </a:cxn>
                <a:cxn ang="0">
                  <a:pos x="192" y="91"/>
                </a:cxn>
                <a:cxn ang="0">
                  <a:pos x="251" y="80"/>
                </a:cxn>
                <a:cxn ang="0">
                  <a:pos x="285" y="77"/>
                </a:cxn>
                <a:cxn ang="0">
                  <a:pos x="224" y="149"/>
                </a:cxn>
                <a:cxn ang="0">
                  <a:pos x="254" y="151"/>
                </a:cxn>
                <a:cxn ang="0">
                  <a:pos x="287" y="155"/>
                </a:cxn>
                <a:cxn ang="0">
                  <a:pos x="355" y="168"/>
                </a:cxn>
                <a:cxn ang="0">
                  <a:pos x="424" y="181"/>
                </a:cxn>
                <a:cxn ang="0">
                  <a:pos x="457" y="186"/>
                </a:cxn>
                <a:cxn ang="0">
                  <a:pos x="487" y="187"/>
                </a:cxn>
              </a:cxnLst>
              <a:rect l="0" t="0" r="r" b="b"/>
              <a:pathLst>
                <a:path w="620" h="187">
                  <a:moveTo>
                    <a:pt x="597" y="187"/>
                  </a:moveTo>
                  <a:lnTo>
                    <a:pt x="609" y="140"/>
                  </a:lnTo>
                  <a:lnTo>
                    <a:pt x="618" y="108"/>
                  </a:lnTo>
                  <a:lnTo>
                    <a:pt x="619" y="97"/>
                  </a:lnTo>
                  <a:lnTo>
                    <a:pt x="620" y="91"/>
                  </a:lnTo>
                  <a:lnTo>
                    <a:pt x="620" y="89"/>
                  </a:lnTo>
                  <a:lnTo>
                    <a:pt x="619" y="87"/>
                  </a:lnTo>
                  <a:lnTo>
                    <a:pt x="618" y="85"/>
                  </a:lnTo>
                  <a:lnTo>
                    <a:pt x="617" y="85"/>
                  </a:lnTo>
                  <a:lnTo>
                    <a:pt x="613" y="87"/>
                  </a:lnTo>
                  <a:lnTo>
                    <a:pt x="606" y="90"/>
                  </a:lnTo>
                  <a:lnTo>
                    <a:pt x="598" y="96"/>
                  </a:lnTo>
                  <a:lnTo>
                    <a:pt x="589" y="104"/>
                  </a:lnTo>
                  <a:lnTo>
                    <a:pt x="561" y="124"/>
                  </a:lnTo>
                  <a:lnTo>
                    <a:pt x="524" y="149"/>
                  </a:lnTo>
                  <a:lnTo>
                    <a:pt x="510" y="137"/>
                  </a:lnTo>
                  <a:lnTo>
                    <a:pt x="496" y="125"/>
                  </a:lnTo>
                  <a:lnTo>
                    <a:pt x="483" y="115"/>
                  </a:lnTo>
                  <a:lnTo>
                    <a:pt x="469" y="106"/>
                  </a:lnTo>
                  <a:lnTo>
                    <a:pt x="444" y="90"/>
                  </a:lnTo>
                  <a:lnTo>
                    <a:pt x="421" y="76"/>
                  </a:lnTo>
                  <a:lnTo>
                    <a:pt x="410" y="69"/>
                  </a:lnTo>
                  <a:lnTo>
                    <a:pt x="401" y="61"/>
                  </a:lnTo>
                  <a:lnTo>
                    <a:pt x="392" y="54"/>
                  </a:lnTo>
                  <a:lnTo>
                    <a:pt x="386" y="45"/>
                  </a:lnTo>
                  <a:lnTo>
                    <a:pt x="380" y="36"/>
                  </a:lnTo>
                  <a:lnTo>
                    <a:pt x="376" y="25"/>
                  </a:lnTo>
                  <a:lnTo>
                    <a:pt x="374" y="13"/>
                  </a:lnTo>
                  <a:lnTo>
                    <a:pt x="373" y="0"/>
                  </a:lnTo>
                  <a:lnTo>
                    <a:pt x="353" y="1"/>
                  </a:lnTo>
                  <a:lnTo>
                    <a:pt x="335" y="3"/>
                  </a:lnTo>
                  <a:lnTo>
                    <a:pt x="317" y="4"/>
                  </a:lnTo>
                  <a:lnTo>
                    <a:pt x="302" y="6"/>
                  </a:lnTo>
                  <a:lnTo>
                    <a:pt x="273" y="10"/>
                  </a:lnTo>
                  <a:lnTo>
                    <a:pt x="248" y="15"/>
                  </a:lnTo>
                  <a:lnTo>
                    <a:pt x="236" y="17"/>
                  </a:lnTo>
                  <a:lnTo>
                    <a:pt x="224" y="17"/>
                  </a:lnTo>
                  <a:lnTo>
                    <a:pt x="212" y="18"/>
                  </a:lnTo>
                  <a:lnTo>
                    <a:pt x="202" y="17"/>
                  </a:lnTo>
                  <a:lnTo>
                    <a:pt x="190" y="15"/>
                  </a:lnTo>
                  <a:lnTo>
                    <a:pt x="178" y="11"/>
                  </a:lnTo>
                  <a:lnTo>
                    <a:pt x="164" y="7"/>
                  </a:lnTo>
                  <a:lnTo>
                    <a:pt x="151" y="0"/>
                  </a:lnTo>
                  <a:lnTo>
                    <a:pt x="123" y="13"/>
                  </a:lnTo>
                  <a:lnTo>
                    <a:pt x="96" y="24"/>
                  </a:lnTo>
                  <a:lnTo>
                    <a:pt x="83" y="30"/>
                  </a:lnTo>
                  <a:lnTo>
                    <a:pt x="71" y="35"/>
                  </a:lnTo>
                  <a:lnTo>
                    <a:pt x="59" y="41"/>
                  </a:lnTo>
                  <a:lnTo>
                    <a:pt x="47" y="47"/>
                  </a:lnTo>
                  <a:lnTo>
                    <a:pt x="37" y="55"/>
                  </a:lnTo>
                  <a:lnTo>
                    <a:pt x="28" y="64"/>
                  </a:lnTo>
                  <a:lnTo>
                    <a:pt x="19" y="73"/>
                  </a:lnTo>
                  <a:lnTo>
                    <a:pt x="13" y="84"/>
                  </a:lnTo>
                  <a:lnTo>
                    <a:pt x="7" y="97"/>
                  </a:lnTo>
                  <a:lnTo>
                    <a:pt x="3" y="113"/>
                  </a:lnTo>
                  <a:lnTo>
                    <a:pt x="1" y="130"/>
                  </a:lnTo>
                  <a:lnTo>
                    <a:pt x="0" y="149"/>
                  </a:lnTo>
                  <a:lnTo>
                    <a:pt x="31" y="136"/>
                  </a:lnTo>
                  <a:lnTo>
                    <a:pt x="68" y="124"/>
                  </a:lnTo>
                  <a:lnTo>
                    <a:pt x="108" y="111"/>
                  </a:lnTo>
                  <a:lnTo>
                    <a:pt x="150" y="100"/>
                  </a:lnTo>
                  <a:lnTo>
                    <a:pt x="192" y="91"/>
                  </a:lnTo>
                  <a:lnTo>
                    <a:pt x="232" y="83"/>
                  </a:lnTo>
                  <a:lnTo>
                    <a:pt x="251" y="80"/>
                  </a:lnTo>
                  <a:lnTo>
                    <a:pt x="268" y="78"/>
                  </a:lnTo>
                  <a:lnTo>
                    <a:pt x="285" y="77"/>
                  </a:lnTo>
                  <a:lnTo>
                    <a:pt x="300" y="77"/>
                  </a:lnTo>
                  <a:lnTo>
                    <a:pt x="224" y="149"/>
                  </a:lnTo>
                  <a:lnTo>
                    <a:pt x="239" y="150"/>
                  </a:lnTo>
                  <a:lnTo>
                    <a:pt x="254" y="151"/>
                  </a:lnTo>
                  <a:lnTo>
                    <a:pt x="270" y="153"/>
                  </a:lnTo>
                  <a:lnTo>
                    <a:pt x="287" y="155"/>
                  </a:lnTo>
                  <a:lnTo>
                    <a:pt x="320" y="161"/>
                  </a:lnTo>
                  <a:lnTo>
                    <a:pt x="355" y="168"/>
                  </a:lnTo>
                  <a:lnTo>
                    <a:pt x="390" y="175"/>
                  </a:lnTo>
                  <a:lnTo>
                    <a:pt x="424" y="181"/>
                  </a:lnTo>
                  <a:lnTo>
                    <a:pt x="440" y="184"/>
                  </a:lnTo>
                  <a:lnTo>
                    <a:pt x="457" y="186"/>
                  </a:lnTo>
                  <a:lnTo>
                    <a:pt x="472" y="187"/>
                  </a:lnTo>
                  <a:lnTo>
                    <a:pt x="487" y="187"/>
                  </a:lnTo>
                  <a:lnTo>
                    <a:pt x="597" y="187"/>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0" name="Freeform 73"/>
            <p:cNvSpPr>
              <a:spLocks/>
            </p:cNvSpPr>
            <p:nvPr/>
          </p:nvSpPr>
          <p:spPr bwMode="auto">
            <a:xfrm>
              <a:off x="3459163" y="2286001"/>
              <a:ext cx="128588" cy="68263"/>
            </a:xfrm>
            <a:custGeom>
              <a:avLst/>
              <a:gdLst/>
              <a:ahLst/>
              <a:cxnLst>
                <a:cxn ang="0">
                  <a:pos x="487" y="221"/>
                </a:cxn>
                <a:cxn ang="0">
                  <a:pos x="446" y="222"/>
                </a:cxn>
                <a:cxn ang="0">
                  <a:pos x="405" y="222"/>
                </a:cxn>
                <a:cxn ang="0">
                  <a:pos x="364" y="223"/>
                </a:cxn>
                <a:cxn ang="0">
                  <a:pos x="325" y="226"/>
                </a:cxn>
                <a:cxn ang="0">
                  <a:pos x="305" y="228"/>
                </a:cxn>
                <a:cxn ang="0">
                  <a:pos x="287" y="231"/>
                </a:cxn>
                <a:cxn ang="0">
                  <a:pos x="269" y="234"/>
                </a:cxn>
                <a:cxn ang="0">
                  <a:pos x="252" y="237"/>
                </a:cxn>
                <a:cxn ang="0">
                  <a:pos x="236" y="241"/>
                </a:cxn>
                <a:cxn ang="0">
                  <a:pos x="219" y="247"/>
                </a:cxn>
                <a:cxn ang="0">
                  <a:pos x="204" y="252"/>
                </a:cxn>
                <a:cxn ang="0">
                  <a:pos x="190" y="259"/>
                </a:cxn>
                <a:cxn ang="0">
                  <a:pos x="176" y="245"/>
                </a:cxn>
                <a:cxn ang="0">
                  <a:pos x="161" y="232"/>
                </a:cxn>
                <a:cxn ang="0">
                  <a:pos x="146" y="220"/>
                </a:cxn>
                <a:cxn ang="0">
                  <a:pos x="129" y="209"/>
                </a:cxn>
                <a:cxn ang="0">
                  <a:pos x="120" y="204"/>
                </a:cxn>
                <a:cxn ang="0">
                  <a:pos x="110" y="200"/>
                </a:cxn>
                <a:cxn ang="0">
                  <a:pos x="100" y="196"/>
                </a:cxn>
                <a:cxn ang="0">
                  <a:pos x="91" y="192"/>
                </a:cxn>
                <a:cxn ang="0">
                  <a:pos x="79" y="190"/>
                </a:cxn>
                <a:cxn ang="0">
                  <a:pos x="68" y="188"/>
                </a:cxn>
                <a:cxn ang="0">
                  <a:pos x="55" y="187"/>
                </a:cxn>
                <a:cxn ang="0">
                  <a:pos x="41" y="187"/>
                </a:cxn>
                <a:cxn ang="0">
                  <a:pos x="43" y="160"/>
                </a:cxn>
                <a:cxn ang="0">
                  <a:pos x="45" y="135"/>
                </a:cxn>
                <a:cxn ang="0">
                  <a:pos x="48" y="109"/>
                </a:cxn>
                <a:cxn ang="0">
                  <a:pos x="49" y="83"/>
                </a:cxn>
                <a:cxn ang="0">
                  <a:pos x="0" y="0"/>
                </a:cxn>
                <a:cxn ang="0">
                  <a:pos x="4" y="0"/>
                </a:cxn>
                <a:cxn ang="0">
                  <a:pos x="9" y="3"/>
                </a:cxn>
                <a:cxn ang="0">
                  <a:pos x="14" y="6"/>
                </a:cxn>
                <a:cxn ang="0">
                  <a:pos x="21" y="9"/>
                </a:cxn>
                <a:cxn ang="0">
                  <a:pos x="33" y="20"/>
                </a:cxn>
                <a:cxn ang="0">
                  <a:pos x="47" y="34"/>
                </a:cxn>
                <a:cxn ang="0">
                  <a:pos x="62" y="52"/>
                </a:cxn>
                <a:cxn ang="0">
                  <a:pos x="79" y="70"/>
                </a:cxn>
                <a:cxn ang="0">
                  <a:pos x="95" y="90"/>
                </a:cxn>
                <a:cxn ang="0">
                  <a:pos x="111" y="111"/>
                </a:cxn>
                <a:cxn ang="0">
                  <a:pos x="141" y="151"/>
                </a:cxn>
                <a:cxn ang="0">
                  <a:pos x="167" y="187"/>
                </a:cxn>
                <a:cxn ang="0">
                  <a:pos x="183" y="212"/>
                </a:cxn>
                <a:cxn ang="0">
                  <a:pos x="190" y="221"/>
                </a:cxn>
                <a:cxn ang="0">
                  <a:pos x="230" y="220"/>
                </a:cxn>
                <a:cxn ang="0">
                  <a:pos x="268" y="216"/>
                </a:cxn>
                <a:cxn ang="0">
                  <a:pos x="303" y="212"/>
                </a:cxn>
                <a:cxn ang="0">
                  <a:pos x="339" y="209"/>
                </a:cxn>
                <a:cxn ang="0">
                  <a:pos x="357" y="207"/>
                </a:cxn>
                <a:cxn ang="0">
                  <a:pos x="374" y="207"/>
                </a:cxn>
                <a:cxn ang="0">
                  <a:pos x="392" y="205"/>
                </a:cxn>
                <a:cxn ang="0">
                  <a:pos x="410" y="207"/>
                </a:cxn>
                <a:cxn ang="0">
                  <a:pos x="429" y="209"/>
                </a:cxn>
                <a:cxn ang="0">
                  <a:pos x="447" y="211"/>
                </a:cxn>
                <a:cxn ang="0">
                  <a:pos x="467" y="215"/>
                </a:cxn>
                <a:cxn ang="0">
                  <a:pos x="487" y="221"/>
                </a:cxn>
              </a:cxnLst>
              <a:rect l="0" t="0" r="r" b="b"/>
              <a:pathLst>
                <a:path w="487" h="259">
                  <a:moveTo>
                    <a:pt x="487" y="221"/>
                  </a:moveTo>
                  <a:lnTo>
                    <a:pt x="446" y="222"/>
                  </a:lnTo>
                  <a:lnTo>
                    <a:pt x="405" y="222"/>
                  </a:lnTo>
                  <a:lnTo>
                    <a:pt x="364" y="223"/>
                  </a:lnTo>
                  <a:lnTo>
                    <a:pt x="325" y="226"/>
                  </a:lnTo>
                  <a:lnTo>
                    <a:pt x="305" y="228"/>
                  </a:lnTo>
                  <a:lnTo>
                    <a:pt x="287" y="231"/>
                  </a:lnTo>
                  <a:lnTo>
                    <a:pt x="269" y="234"/>
                  </a:lnTo>
                  <a:lnTo>
                    <a:pt x="252" y="237"/>
                  </a:lnTo>
                  <a:lnTo>
                    <a:pt x="236" y="241"/>
                  </a:lnTo>
                  <a:lnTo>
                    <a:pt x="219" y="247"/>
                  </a:lnTo>
                  <a:lnTo>
                    <a:pt x="204" y="252"/>
                  </a:lnTo>
                  <a:lnTo>
                    <a:pt x="190" y="259"/>
                  </a:lnTo>
                  <a:lnTo>
                    <a:pt x="176" y="245"/>
                  </a:lnTo>
                  <a:lnTo>
                    <a:pt x="161" y="232"/>
                  </a:lnTo>
                  <a:lnTo>
                    <a:pt x="146" y="220"/>
                  </a:lnTo>
                  <a:lnTo>
                    <a:pt x="129" y="209"/>
                  </a:lnTo>
                  <a:lnTo>
                    <a:pt x="120" y="204"/>
                  </a:lnTo>
                  <a:lnTo>
                    <a:pt x="110" y="200"/>
                  </a:lnTo>
                  <a:lnTo>
                    <a:pt x="100" y="196"/>
                  </a:lnTo>
                  <a:lnTo>
                    <a:pt x="91" y="192"/>
                  </a:lnTo>
                  <a:lnTo>
                    <a:pt x="79" y="190"/>
                  </a:lnTo>
                  <a:lnTo>
                    <a:pt x="68" y="188"/>
                  </a:lnTo>
                  <a:lnTo>
                    <a:pt x="55" y="187"/>
                  </a:lnTo>
                  <a:lnTo>
                    <a:pt x="41" y="187"/>
                  </a:lnTo>
                  <a:lnTo>
                    <a:pt x="43" y="160"/>
                  </a:lnTo>
                  <a:lnTo>
                    <a:pt x="45" y="135"/>
                  </a:lnTo>
                  <a:lnTo>
                    <a:pt x="48" y="109"/>
                  </a:lnTo>
                  <a:lnTo>
                    <a:pt x="49" y="83"/>
                  </a:lnTo>
                  <a:lnTo>
                    <a:pt x="0" y="0"/>
                  </a:lnTo>
                  <a:lnTo>
                    <a:pt x="4" y="0"/>
                  </a:lnTo>
                  <a:lnTo>
                    <a:pt x="9" y="3"/>
                  </a:lnTo>
                  <a:lnTo>
                    <a:pt x="14" y="6"/>
                  </a:lnTo>
                  <a:lnTo>
                    <a:pt x="21" y="9"/>
                  </a:lnTo>
                  <a:lnTo>
                    <a:pt x="33" y="20"/>
                  </a:lnTo>
                  <a:lnTo>
                    <a:pt x="47" y="34"/>
                  </a:lnTo>
                  <a:lnTo>
                    <a:pt x="62" y="52"/>
                  </a:lnTo>
                  <a:lnTo>
                    <a:pt x="79" y="70"/>
                  </a:lnTo>
                  <a:lnTo>
                    <a:pt x="95" y="90"/>
                  </a:lnTo>
                  <a:lnTo>
                    <a:pt x="111" y="111"/>
                  </a:lnTo>
                  <a:lnTo>
                    <a:pt x="141" y="151"/>
                  </a:lnTo>
                  <a:lnTo>
                    <a:pt x="167" y="187"/>
                  </a:lnTo>
                  <a:lnTo>
                    <a:pt x="183" y="212"/>
                  </a:lnTo>
                  <a:lnTo>
                    <a:pt x="190" y="221"/>
                  </a:lnTo>
                  <a:lnTo>
                    <a:pt x="230" y="220"/>
                  </a:lnTo>
                  <a:lnTo>
                    <a:pt x="268" y="216"/>
                  </a:lnTo>
                  <a:lnTo>
                    <a:pt x="303" y="212"/>
                  </a:lnTo>
                  <a:lnTo>
                    <a:pt x="339" y="209"/>
                  </a:lnTo>
                  <a:lnTo>
                    <a:pt x="357" y="207"/>
                  </a:lnTo>
                  <a:lnTo>
                    <a:pt x="374" y="207"/>
                  </a:lnTo>
                  <a:lnTo>
                    <a:pt x="392" y="205"/>
                  </a:lnTo>
                  <a:lnTo>
                    <a:pt x="410" y="207"/>
                  </a:lnTo>
                  <a:lnTo>
                    <a:pt x="429" y="209"/>
                  </a:lnTo>
                  <a:lnTo>
                    <a:pt x="447" y="211"/>
                  </a:lnTo>
                  <a:lnTo>
                    <a:pt x="467" y="215"/>
                  </a:lnTo>
                  <a:lnTo>
                    <a:pt x="487" y="22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1" name="Freeform 74"/>
            <p:cNvSpPr>
              <a:spLocks/>
            </p:cNvSpPr>
            <p:nvPr/>
          </p:nvSpPr>
          <p:spPr bwMode="auto">
            <a:xfrm>
              <a:off x="3459163" y="2286001"/>
              <a:ext cx="128588" cy="68263"/>
            </a:xfrm>
            <a:custGeom>
              <a:avLst/>
              <a:gdLst/>
              <a:ahLst/>
              <a:cxnLst>
                <a:cxn ang="0">
                  <a:pos x="487" y="221"/>
                </a:cxn>
                <a:cxn ang="0">
                  <a:pos x="446" y="222"/>
                </a:cxn>
                <a:cxn ang="0">
                  <a:pos x="405" y="222"/>
                </a:cxn>
                <a:cxn ang="0">
                  <a:pos x="364" y="223"/>
                </a:cxn>
                <a:cxn ang="0">
                  <a:pos x="325" y="226"/>
                </a:cxn>
                <a:cxn ang="0">
                  <a:pos x="305" y="228"/>
                </a:cxn>
                <a:cxn ang="0">
                  <a:pos x="287" y="231"/>
                </a:cxn>
                <a:cxn ang="0">
                  <a:pos x="269" y="234"/>
                </a:cxn>
                <a:cxn ang="0">
                  <a:pos x="252" y="237"/>
                </a:cxn>
                <a:cxn ang="0">
                  <a:pos x="236" y="241"/>
                </a:cxn>
                <a:cxn ang="0">
                  <a:pos x="219" y="247"/>
                </a:cxn>
                <a:cxn ang="0">
                  <a:pos x="204" y="252"/>
                </a:cxn>
                <a:cxn ang="0">
                  <a:pos x="190" y="259"/>
                </a:cxn>
                <a:cxn ang="0">
                  <a:pos x="176" y="245"/>
                </a:cxn>
                <a:cxn ang="0">
                  <a:pos x="161" y="232"/>
                </a:cxn>
                <a:cxn ang="0">
                  <a:pos x="146" y="220"/>
                </a:cxn>
                <a:cxn ang="0">
                  <a:pos x="129" y="209"/>
                </a:cxn>
                <a:cxn ang="0">
                  <a:pos x="120" y="204"/>
                </a:cxn>
                <a:cxn ang="0">
                  <a:pos x="110" y="200"/>
                </a:cxn>
                <a:cxn ang="0">
                  <a:pos x="100" y="196"/>
                </a:cxn>
                <a:cxn ang="0">
                  <a:pos x="91" y="192"/>
                </a:cxn>
                <a:cxn ang="0">
                  <a:pos x="79" y="190"/>
                </a:cxn>
                <a:cxn ang="0">
                  <a:pos x="68" y="188"/>
                </a:cxn>
                <a:cxn ang="0">
                  <a:pos x="55" y="187"/>
                </a:cxn>
                <a:cxn ang="0">
                  <a:pos x="41" y="187"/>
                </a:cxn>
                <a:cxn ang="0">
                  <a:pos x="43" y="160"/>
                </a:cxn>
                <a:cxn ang="0">
                  <a:pos x="45" y="135"/>
                </a:cxn>
                <a:cxn ang="0">
                  <a:pos x="48" y="109"/>
                </a:cxn>
                <a:cxn ang="0">
                  <a:pos x="49" y="83"/>
                </a:cxn>
                <a:cxn ang="0">
                  <a:pos x="0" y="0"/>
                </a:cxn>
                <a:cxn ang="0">
                  <a:pos x="4" y="0"/>
                </a:cxn>
                <a:cxn ang="0">
                  <a:pos x="9" y="3"/>
                </a:cxn>
                <a:cxn ang="0">
                  <a:pos x="14" y="6"/>
                </a:cxn>
                <a:cxn ang="0">
                  <a:pos x="21" y="9"/>
                </a:cxn>
                <a:cxn ang="0">
                  <a:pos x="33" y="20"/>
                </a:cxn>
                <a:cxn ang="0">
                  <a:pos x="47" y="34"/>
                </a:cxn>
                <a:cxn ang="0">
                  <a:pos x="62" y="52"/>
                </a:cxn>
                <a:cxn ang="0">
                  <a:pos x="79" y="70"/>
                </a:cxn>
                <a:cxn ang="0">
                  <a:pos x="95" y="90"/>
                </a:cxn>
                <a:cxn ang="0">
                  <a:pos x="111" y="111"/>
                </a:cxn>
                <a:cxn ang="0">
                  <a:pos x="141" y="151"/>
                </a:cxn>
                <a:cxn ang="0">
                  <a:pos x="167" y="187"/>
                </a:cxn>
                <a:cxn ang="0">
                  <a:pos x="183" y="212"/>
                </a:cxn>
                <a:cxn ang="0">
                  <a:pos x="190" y="221"/>
                </a:cxn>
                <a:cxn ang="0">
                  <a:pos x="230" y="220"/>
                </a:cxn>
                <a:cxn ang="0">
                  <a:pos x="268" y="216"/>
                </a:cxn>
                <a:cxn ang="0">
                  <a:pos x="303" y="212"/>
                </a:cxn>
                <a:cxn ang="0">
                  <a:pos x="339" y="209"/>
                </a:cxn>
                <a:cxn ang="0">
                  <a:pos x="357" y="207"/>
                </a:cxn>
                <a:cxn ang="0">
                  <a:pos x="374" y="207"/>
                </a:cxn>
                <a:cxn ang="0">
                  <a:pos x="392" y="205"/>
                </a:cxn>
                <a:cxn ang="0">
                  <a:pos x="410" y="207"/>
                </a:cxn>
                <a:cxn ang="0">
                  <a:pos x="429" y="209"/>
                </a:cxn>
                <a:cxn ang="0">
                  <a:pos x="447" y="211"/>
                </a:cxn>
                <a:cxn ang="0">
                  <a:pos x="467" y="215"/>
                </a:cxn>
                <a:cxn ang="0">
                  <a:pos x="487" y="221"/>
                </a:cxn>
              </a:cxnLst>
              <a:rect l="0" t="0" r="r" b="b"/>
              <a:pathLst>
                <a:path w="487" h="259">
                  <a:moveTo>
                    <a:pt x="487" y="221"/>
                  </a:moveTo>
                  <a:lnTo>
                    <a:pt x="446" y="222"/>
                  </a:lnTo>
                  <a:lnTo>
                    <a:pt x="405" y="222"/>
                  </a:lnTo>
                  <a:lnTo>
                    <a:pt x="364" y="223"/>
                  </a:lnTo>
                  <a:lnTo>
                    <a:pt x="325" y="226"/>
                  </a:lnTo>
                  <a:lnTo>
                    <a:pt x="305" y="228"/>
                  </a:lnTo>
                  <a:lnTo>
                    <a:pt x="287" y="231"/>
                  </a:lnTo>
                  <a:lnTo>
                    <a:pt x="269" y="234"/>
                  </a:lnTo>
                  <a:lnTo>
                    <a:pt x="252" y="237"/>
                  </a:lnTo>
                  <a:lnTo>
                    <a:pt x="236" y="241"/>
                  </a:lnTo>
                  <a:lnTo>
                    <a:pt x="219" y="247"/>
                  </a:lnTo>
                  <a:lnTo>
                    <a:pt x="204" y="252"/>
                  </a:lnTo>
                  <a:lnTo>
                    <a:pt x="190" y="259"/>
                  </a:lnTo>
                  <a:lnTo>
                    <a:pt x="176" y="245"/>
                  </a:lnTo>
                  <a:lnTo>
                    <a:pt x="161" y="232"/>
                  </a:lnTo>
                  <a:lnTo>
                    <a:pt x="146" y="220"/>
                  </a:lnTo>
                  <a:lnTo>
                    <a:pt x="129" y="209"/>
                  </a:lnTo>
                  <a:lnTo>
                    <a:pt x="120" y="204"/>
                  </a:lnTo>
                  <a:lnTo>
                    <a:pt x="110" y="200"/>
                  </a:lnTo>
                  <a:lnTo>
                    <a:pt x="100" y="196"/>
                  </a:lnTo>
                  <a:lnTo>
                    <a:pt x="91" y="192"/>
                  </a:lnTo>
                  <a:lnTo>
                    <a:pt x="79" y="190"/>
                  </a:lnTo>
                  <a:lnTo>
                    <a:pt x="68" y="188"/>
                  </a:lnTo>
                  <a:lnTo>
                    <a:pt x="55" y="187"/>
                  </a:lnTo>
                  <a:lnTo>
                    <a:pt x="41" y="187"/>
                  </a:lnTo>
                  <a:lnTo>
                    <a:pt x="43" y="160"/>
                  </a:lnTo>
                  <a:lnTo>
                    <a:pt x="45" y="135"/>
                  </a:lnTo>
                  <a:lnTo>
                    <a:pt x="48" y="109"/>
                  </a:lnTo>
                  <a:lnTo>
                    <a:pt x="49" y="83"/>
                  </a:lnTo>
                  <a:lnTo>
                    <a:pt x="0" y="0"/>
                  </a:lnTo>
                  <a:lnTo>
                    <a:pt x="4" y="0"/>
                  </a:lnTo>
                  <a:lnTo>
                    <a:pt x="9" y="3"/>
                  </a:lnTo>
                  <a:lnTo>
                    <a:pt x="14" y="6"/>
                  </a:lnTo>
                  <a:lnTo>
                    <a:pt x="21" y="9"/>
                  </a:lnTo>
                  <a:lnTo>
                    <a:pt x="33" y="20"/>
                  </a:lnTo>
                  <a:lnTo>
                    <a:pt x="47" y="34"/>
                  </a:lnTo>
                  <a:lnTo>
                    <a:pt x="62" y="52"/>
                  </a:lnTo>
                  <a:lnTo>
                    <a:pt x="79" y="70"/>
                  </a:lnTo>
                  <a:lnTo>
                    <a:pt x="95" y="90"/>
                  </a:lnTo>
                  <a:lnTo>
                    <a:pt x="111" y="111"/>
                  </a:lnTo>
                  <a:lnTo>
                    <a:pt x="141" y="151"/>
                  </a:lnTo>
                  <a:lnTo>
                    <a:pt x="167" y="187"/>
                  </a:lnTo>
                  <a:lnTo>
                    <a:pt x="183" y="212"/>
                  </a:lnTo>
                  <a:lnTo>
                    <a:pt x="190" y="221"/>
                  </a:lnTo>
                  <a:lnTo>
                    <a:pt x="230" y="220"/>
                  </a:lnTo>
                  <a:lnTo>
                    <a:pt x="268" y="216"/>
                  </a:lnTo>
                  <a:lnTo>
                    <a:pt x="303" y="212"/>
                  </a:lnTo>
                  <a:lnTo>
                    <a:pt x="339" y="209"/>
                  </a:lnTo>
                  <a:lnTo>
                    <a:pt x="357" y="207"/>
                  </a:lnTo>
                  <a:lnTo>
                    <a:pt x="374" y="207"/>
                  </a:lnTo>
                  <a:lnTo>
                    <a:pt x="392" y="205"/>
                  </a:lnTo>
                  <a:lnTo>
                    <a:pt x="410" y="207"/>
                  </a:lnTo>
                  <a:lnTo>
                    <a:pt x="429" y="209"/>
                  </a:lnTo>
                  <a:lnTo>
                    <a:pt x="447" y="211"/>
                  </a:lnTo>
                  <a:lnTo>
                    <a:pt x="467" y="215"/>
                  </a:lnTo>
                  <a:lnTo>
                    <a:pt x="487" y="221"/>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2" name="Freeform 75"/>
            <p:cNvSpPr>
              <a:spLocks/>
            </p:cNvSpPr>
            <p:nvPr/>
          </p:nvSpPr>
          <p:spPr bwMode="auto">
            <a:xfrm>
              <a:off x="3138488" y="2398713"/>
              <a:ext cx="207963" cy="79375"/>
            </a:xfrm>
            <a:custGeom>
              <a:avLst/>
              <a:gdLst/>
              <a:ahLst/>
              <a:cxnLst>
                <a:cxn ang="0">
                  <a:pos x="730" y="109"/>
                </a:cxn>
                <a:cxn ang="0">
                  <a:pos x="646" y="100"/>
                </a:cxn>
                <a:cxn ang="0">
                  <a:pos x="588" y="85"/>
                </a:cxn>
                <a:cxn ang="0">
                  <a:pos x="553" y="72"/>
                </a:cxn>
                <a:cxn ang="0">
                  <a:pos x="533" y="79"/>
                </a:cxn>
                <a:cxn ang="0">
                  <a:pos x="491" y="98"/>
                </a:cxn>
                <a:cxn ang="0">
                  <a:pos x="464" y="108"/>
                </a:cxn>
                <a:cxn ang="0">
                  <a:pos x="373" y="37"/>
                </a:cxn>
                <a:cxn ang="0">
                  <a:pos x="353" y="40"/>
                </a:cxn>
                <a:cxn ang="0">
                  <a:pos x="317" y="55"/>
                </a:cxn>
                <a:cxn ang="0">
                  <a:pos x="281" y="69"/>
                </a:cxn>
                <a:cxn ang="0">
                  <a:pos x="260" y="72"/>
                </a:cxn>
                <a:cxn ang="0">
                  <a:pos x="107" y="0"/>
                </a:cxn>
                <a:cxn ang="0">
                  <a:pos x="95" y="6"/>
                </a:cxn>
                <a:cxn ang="0">
                  <a:pos x="69" y="34"/>
                </a:cxn>
                <a:cxn ang="0">
                  <a:pos x="42" y="76"/>
                </a:cxn>
                <a:cxn ang="0">
                  <a:pos x="19" y="123"/>
                </a:cxn>
                <a:cxn ang="0">
                  <a:pos x="4" y="164"/>
                </a:cxn>
                <a:cxn ang="0">
                  <a:pos x="13" y="182"/>
                </a:cxn>
                <a:cxn ang="0">
                  <a:pos x="49" y="177"/>
                </a:cxn>
                <a:cxn ang="0">
                  <a:pos x="79" y="165"/>
                </a:cxn>
                <a:cxn ang="0">
                  <a:pos x="120" y="136"/>
                </a:cxn>
                <a:cxn ang="0">
                  <a:pos x="373" y="110"/>
                </a:cxn>
                <a:cxn ang="0">
                  <a:pos x="335" y="114"/>
                </a:cxn>
                <a:cxn ang="0">
                  <a:pos x="306" y="126"/>
                </a:cxn>
                <a:cxn ang="0">
                  <a:pos x="288" y="144"/>
                </a:cxn>
                <a:cxn ang="0">
                  <a:pos x="283" y="171"/>
                </a:cxn>
                <a:cxn ang="0">
                  <a:pos x="292" y="207"/>
                </a:cxn>
                <a:cxn ang="0">
                  <a:pos x="284" y="223"/>
                </a:cxn>
                <a:cxn ang="0">
                  <a:pos x="256" y="231"/>
                </a:cxn>
                <a:cxn ang="0">
                  <a:pos x="215" y="250"/>
                </a:cxn>
                <a:cxn ang="0">
                  <a:pos x="195" y="255"/>
                </a:cxn>
                <a:cxn ang="0">
                  <a:pos x="223" y="268"/>
                </a:cxn>
                <a:cxn ang="0">
                  <a:pos x="280" y="285"/>
                </a:cxn>
                <a:cxn ang="0">
                  <a:pos x="338" y="296"/>
                </a:cxn>
                <a:cxn ang="0">
                  <a:pos x="398" y="301"/>
                </a:cxn>
                <a:cxn ang="0">
                  <a:pos x="459" y="299"/>
                </a:cxn>
                <a:cxn ang="0">
                  <a:pos x="521" y="290"/>
                </a:cxn>
                <a:cxn ang="0">
                  <a:pos x="579" y="274"/>
                </a:cxn>
                <a:cxn ang="0">
                  <a:pos x="636" y="248"/>
                </a:cxn>
                <a:cxn ang="0">
                  <a:pos x="691" y="212"/>
                </a:cxn>
                <a:cxn ang="0">
                  <a:pos x="740" y="167"/>
                </a:cxn>
                <a:cxn ang="0">
                  <a:pos x="784" y="110"/>
                </a:cxn>
              </a:cxnLst>
              <a:rect l="0" t="0" r="r" b="b"/>
              <a:pathLst>
                <a:path w="784" h="301">
                  <a:moveTo>
                    <a:pt x="784" y="110"/>
                  </a:moveTo>
                  <a:lnTo>
                    <a:pt x="757" y="110"/>
                  </a:lnTo>
                  <a:lnTo>
                    <a:pt x="730" y="109"/>
                  </a:lnTo>
                  <a:lnTo>
                    <a:pt x="702" y="108"/>
                  </a:lnTo>
                  <a:lnTo>
                    <a:pt x="674" y="106"/>
                  </a:lnTo>
                  <a:lnTo>
                    <a:pt x="646" y="100"/>
                  </a:lnTo>
                  <a:lnTo>
                    <a:pt x="618" y="94"/>
                  </a:lnTo>
                  <a:lnTo>
                    <a:pt x="603" y="90"/>
                  </a:lnTo>
                  <a:lnTo>
                    <a:pt x="588" y="85"/>
                  </a:lnTo>
                  <a:lnTo>
                    <a:pt x="574" y="79"/>
                  </a:lnTo>
                  <a:lnTo>
                    <a:pt x="560" y="72"/>
                  </a:lnTo>
                  <a:lnTo>
                    <a:pt x="553" y="72"/>
                  </a:lnTo>
                  <a:lnTo>
                    <a:pt x="546" y="74"/>
                  </a:lnTo>
                  <a:lnTo>
                    <a:pt x="539" y="75"/>
                  </a:lnTo>
                  <a:lnTo>
                    <a:pt x="533" y="79"/>
                  </a:lnTo>
                  <a:lnTo>
                    <a:pt x="518" y="84"/>
                  </a:lnTo>
                  <a:lnTo>
                    <a:pt x="505" y="92"/>
                  </a:lnTo>
                  <a:lnTo>
                    <a:pt x="491" y="98"/>
                  </a:lnTo>
                  <a:lnTo>
                    <a:pt x="478" y="104"/>
                  </a:lnTo>
                  <a:lnTo>
                    <a:pt x="470" y="107"/>
                  </a:lnTo>
                  <a:lnTo>
                    <a:pt x="464" y="108"/>
                  </a:lnTo>
                  <a:lnTo>
                    <a:pt x="456" y="110"/>
                  </a:lnTo>
                  <a:lnTo>
                    <a:pt x="450" y="110"/>
                  </a:lnTo>
                  <a:lnTo>
                    <a:pt x="373" y="37"/>
                  </a:lnTo>
                  <a:lnTo>
                    <a:pt x="367" y="38"/>
                  </a:lnTo>
                  <a:lnTo>
                    <a:pt x="359" y="39"/>
                  </a:lnTo>
                  <a:lnTo>
                    <a:pt x="353" y="40"/>
                  </a:lnTo>
                  <a:lnTo>
                    <a:pt x="345" y="43"/>
                  </a:lnTo>
                  <a:lnTo>
                    <a:pt x="331" y="48"/>
                  </a:lnTo>
                  <a:lnTo>
                    <a:pt x="317" y="55"/>
                  </a:lnTo>
                  <a:lnTo>
                    <a:pt x="302" y="61"/>
                  </a:lnTo>
                  <a:lnTo>
                    <a:pt x="288" y="67"/>
                  </a:lnTo>
                  <a:lnTo>
                    <a:pt x="281" y="69"/>
                  </a:lnTo>
                  <a:lnTo>
                    <a:pt x="274" y="71"/>
                  </a:lnTo>
                  <a:lnTo>
                    <a:pt x="266" y="72"/>
                  </a:lnTo>
                  <a:lnTo>
                    <a:pt x="260" y="72"/>
                  </a:lnTo>
                  <a:lnTo>
                    <a:pt x="187" y="0"/>
                  </a:lnTo>
                  <a:lnTo>
                    <a:pt x="111" y="0"/>
                  </a:lnTo>
                  <a:lnTo>
                    <a:pt x="107" y="0"/>
                  </a:lnTo>
                  <a:lnTo>
                    <a:pt x="104" y="1"/>
                  </a:lnTo>
                  <a:lnTo>
                    <a:pt x="100" y="3"/>
                  </a:lnTo>
                  <a:lnTo>
                    <a:pt x="95" y="6"/>
                  </a:lnTo>
                  <a:lnTo>
                    <a:pt x="87" y="13"/>
                  </a:lnTo>
                  <a:lnTo>
                    <a:pt x="78" y="23"/>
                  </a:lnTo>
                  <a:lnTo>
                    <a:pt x="69" y="34"/>
                  </a:lnTo>
                  <a:lnTo>
                    <a:pt x="59" y="47"/>
                  </a:lnTo>
                  <a:lnTo>
                    <a:pt x="51" y="62"/>
                  </a:lnTo>
                  <a:lnTo>
                    <a:pt x="42" y="76"/>
                  </a:lnTo>
                  <a:lnTo>
                    <a:pt x="33" y="93"/>
                  </a:lnTo>
                  <a:lnTo>
                    <a:pt x="25" y="108"/>
                  </a:lnTo>
                  <a:lnTo>
                    <a:pt x="19" y="123"/>
                  </a:lnTo>
                  <a:lnTo>
                    <a:pt x="12" y="139"/>
                  </a:lnTo>
                  <a:lnTo>
                    <a:pt x="7" y="152"/>
                  </a:lnTo>
                  <a:lnTo>
                    <a:pt x="4" y="164"/>
                  </a:lnTo>
                  <a:lnTo>
                    <a:pt x="1" y="175"/>
                  </a:lnTo>
                  <a:lnTo>
                    <a:pt x="0" y="182"/>
                  </a:lnTo>
                  <a:lnTo>
                    <a:pt x="13" y="182"/>
                  </a:lnTo>
                  <a:lnTo>
                    <a:pt x="27" y="181"/>
                  </a:lnTo>
                  <a:lnTo>
                    <a:pt x="37" y="179"/>
                  </a:lnTo>
                  <a:lnTo>
                    <a:pt x="49" y="177"/>
                  </a:lnTo>
                  <a:lnTo>
                    <a:pt x="59" y="172"/>
                  </a:lnTo>
                  <a:lnTo>
                    <a:pt x="69" y="169"/>
                  </a:lnTo>
                  <a:lnTo>
                    <a:pt x="79" y="165"/>
                  </a:lnTo>
                  <a:lnTo>
                    <a:pt x="88" y="159"/>
                  </a:lnTo>
                  <a:lnTo>
                    <a:pt x="104" y="148"/>
                  </a:lnTo>
                  <a:lnTo>
                    <a:pt x="120" y="136"/>
                  </a:lnTo>
                  <a:lnTo>
                    <a:pt x="135" y="123"/>
                  </a:lnTo>
                  <a:lnTo>
                    <a:pt x="149" y="110"/>
                  </a:lnTo>
                  <a:lnTo>
                    <a:pt x="373" y="110"/>
                  </a:lnTo>
                  <a:lnTo>
                    <a:pt x="360" y="110"/>
                  </a:lnTo>
                  <a:lnTo>
                    <a:pt x="347" y="111"/>
                  </a:lnTo>
                  <a:lnTo>
                    <a:pt x="335" y="114"/>
                  </a:lnTo>
                  <a:lnTo>
                    <a:pt x="324" y="117"/>
                  </a:lnTo>
                  <a:lnTo>
                    <a:pt x="314" y="120"/>
                  </a:lnTo>
                  <a:lnTo>
                    <a:pt x="306" y="126"/>
                  </a:lnTo>
                  <a:lnTo>
                    <a:pt x="299" y="131"/>
                  </a:lnTo>
                  <a:lnTo>
                    <a:pt x="293" y="136"/>
                  </a:lnTo>
                  <a:lnTo>
                    <a:pt x="288" y="144"/>
                  </a:lnTo>
                  <a:lnTo>
                    <a:pt x="285" y="153"/>
                  </a:lnTo>
                  <a:lnTo>
                    <a:pt x="283" y="162"/>
                  </a:lnTo>
                  <a:lnTo>
                    <a:pt x="283" y="171"/>
                  </a:lnTo>
                  <a:lnTo>
                    <a:pt x="284" y="182"/>
                  </a:lnTo>
                  <a:lnTo>
                    <a:pt x="287" y="194"/>
                  </a:lnTo>
                  <a:lnTo>
                    <a:pt x="292" y="207"/>
                  </a:lnTo>
                  <a:lnTo>
                    <a:pt x="298" y="220"/>
                  </a:lnTo>
                  <a:lnTo>
                    <a:pt x="290" y="222"/>
                  </a:lnTo>
                  <a:lnTo>
                    <a:pt x="284" y="223"/>
                  </a:lnTo>
                  <a:lnTo>
                    <a:pt x="276" y="224"/>
                  </a:lnTo>
                  <a:lnTo>
                    <a:pt x="270" y="226"/>
                  </a:lnTo>
                  <a:lnTo>
                    <a:pt x="256" y="231"/>
                  </a:lnTo>
                  <a:lnTo>
                    <a:pt x="242" y="238"/>
                  </a:lnTo>
                  <a:lnTo>
                    <a:pt x="228" y="244"/>
                  </a:lnTo>
                  <a:lnTo>
                    <a:pt x="215" y="250"/>
                  </a:lnTo>
                  <a:lnTo>
                    <a:pt x="208" y="252"/>
                  </a:lnTo>
                  <a:lnTo>
                    <a:pt x="201" y="254"/>
                  </a:lnTo>
                  <a:lnTo>
                    <a:pt x="195" y="255"/>
                  </a:lnTo>
                  <a:lnTo>
                    <a:pt x="187" y="255"/>
                  </a:lnTo>
                  <a:lnTo>
                    <a:pt x="204" y="262"/>
                  </a:lnTo>
                  <a:lnTo>
                    <a:pt x="223" y="268"/>
                  </a:lnTo>
                  <a:lnTo>
                    <a:pt x="241" y="275"/>
                  </a:lnTo>
                  <a:lnTo>
                    <a:pt x="260" y="280"/>
                  </a:lnTo>
                  <a:lnTo>
                    <a:pt x="280" y="285"/>
                  </a:lnTo>
                  <a:lnTo>
                    <a:pt x="299" y="289"/>
                  </a:lnTo>
                  <a:lnTo>
                    <a:pt x="319" y="292"/>
                  </a:lnTo>
                  <a:lnTo>
                    <a:pt x="338" y="296"/>
                  </a:lnTo>
                  <a:lnTo>
                    <a:pt x="358" y="298"/>
                  </a:lnTo>
                  <a:lnTo>
                    <a:pt x="379" y="300"/>
                  </a:lnTo>
                  <a:lnTo>
                    <a:pt x="398" y="301"/>
                  </a:lnTo>
                  <a:lnTo>
                    <a:pt x="419" y="301"/>
                  </a:lnTo>
                  <a:lnTo>
                    <a:pt x="440" y="301"/>
                  </a:lnTo>
                  <a:lnTo>
                    <a:pt x="459" y="299"/>
                  </a:lnTo>
                  <a:lnTo>
                    <a:pt x="480" y="297"/>
                  </a:lnTo>
                  <a:lnTo>
                    <a:pt x="500" y="295"/>
                  </a:lnTo>
                  <a:lnTo>
                    <a:pt x="521" y="290"/>
                  </a:lnTo>
                  <a:lnTo>
                    <a:pt x="540" y="286"/>
                  </a:lnTo>
                  <a:lnTo>
                    <a:pt x="560" y="280"/>
                  </a:lnTo>
                  <a:lnTo>
                    <a:pt x="579" y="274"/>
                  </a:lnTo>
                  <a:lnTo>
                    <a:pt x="599" y="266"/>
                  </a:lnTo>
                  <a:lnTo>
                    <a:pt x="618" y="258"/>
                  </a:lnTo>
                  <a:lnTo>
                    <a:pt x="636" y="248"/>
                  </a:lnTo>
                  <a:lnTo>
                    <a:pt x="655" y="237"/>
                  </a:lnTo>
                  <a:lnTo>
                    <a:pt x="673" y="225"/>
                  </a:lnTo>
                  <a:lnTo>
                    <a:pt x="691" y="212"/>
                  </a:lnTo>
                  <a:lnTo>
                    <a:pt x="707" y="199"/>
                  </a:lnTo>
                  <a:lnTo>
                    <a:pt x="724" y="183"/>
                  </a:lnTo>
                  <a:lnTo>
                    <a:pt x="740" y="167"/>
                  </a:lnTo>
                  <a:lnTo>
                    <a:pt x="756" y="150"/>
                  </a:lnTo>
                  <a:lnTo>
                    <a:pt x="770" y="130"/>
                  </a:lnTo>
                  <a:lnTo>
                    <a:pt x="784" y="11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3" name="Freeform 76"/>
            <p:cNvSpPr>
              <a:spLocks/>
            </p:cNvSpPr>
            <p:nvPr/>
          </p:nvSpPr>
          <p:spPr bwMode="auto">
            <a:xfrm>
              <a:off x="3138488" y="2398713"/>
              <a:ext cx="207963" cy="79375"/>
            </a:xfrm>
            <a:custGeom>
              <a:avLst/>
              <a:gdLst/>
              <a:ahLst/>
              <a:cxnLst>
                <a:cxn ang="0">
                  <a:pos x="730" y="109"/>
                </a:cxn>
                <a:cxn ang="0">
                  <a:pos x="646" y="100"/>
                </a:cxn>
                <a:cxn ang="0">
                  <a:pos x="588" y="85"/>
                </a:cxn>
                <a:cxn ang="0">
                  <a:pos x="553" y="72"/>
                </a:cxn>
                <a:cxn ang="0">
                  <a:pos x="533" y="79"/>
                </a:cxn>
                <a:cxn ang="0">
                  <a:pos x="491" y="98"/>
                </a:cxn>
                <a:cxn ang="0">
                  <a:pos x="464" y="108"/>
                </a:cxn>
                <a:cxn ang="0">
                  <a:pos x="373" y="37"/>
                </a:cxn>
                <a:cxn ang="0">
                  <a:pos x="353" y="40"/>
                </a:cxn>
                <a:cxn ang="0">
                  <a:pos x="317" y="55"/>
                </a:cxn>
                <a:cxn ang="0">
                  <a:pos x="281" y="69"/>
                </a:cxn>
                <a:cxn ang="0">
                  <a:pos x="260" y="72"/>
                </a:cxn>
                <a:cxn ang="0">
                  <a:pos x="107" y="0"/>
                </a:cxn>
                <a:cxn ang="0">
                  <a:pos x="95" y="6"/>
                </a:cxn>
                <a:cxn ang="0">
                  <a:pos x="69" y="34"/>
                </a:cxn>
                <a:cxn ang="0">
                  <a:pos x="42" y="76"/>
                </a:cxn>
                <a:cxn ang="0">
                  <a:pos x="19" y="123"/>
                </a:cxn>
                <a:cxn ang="0">
                  <a:pos x="4" y="164"/>
                </a:cxn>
                <a:cxn ang="0">
                  <a:pos x="13" y="182"/>
                </a:cxn>
                <a:cxn ang="0">
                  <a:pos x="49" y="177"/>
                </a:cxn>
                <a:cxn ang="0">
                  <a:pos x="79" y="165"/>
                </a:cxn>
                <a:cxn ang="0">
                  <a:pos x="120" y="136"/>
                </a:cxn>
                <a:cxn ang="0">
                  <a:pos x="373" y="110"/>
                </a:cxn>
                <a:cxn ang="0">
                  <a:pos x="335" y="114"/>
                </a:cxn>
                <a:cxn ang="0">
                  <a:pos x="306" y="126"/>
                </a:cxn>
                <a:cxn ang="0">
                  <a:pos x="288" y="144"/>
                </a:cxn>
                <a:cxn ang="0">
                  <a:pos x="283" y="171"/>
                </a:cxn>
                <a:cxn ang="0">
                  <a:pos x="292" y="207"/>
                </a:cxn>
                <a:cxn ang="0">
                  <a:pos x="284" y="223"/>
                </a:cxn>
                <a:cxn ang="0">
                  <a:pos x="256" y="231"/>
                </a:cxn>
                <a:cxn ang="0">
                  <a:pos x="215" y="250"/>
                </a:cxn>
                <a:cxn ang="0">
                  <a:pos x="195" y="255"/>
                </a:cxn>
                <a:cxn ang="0">
                  <a:pos x="223" y="268"/>
                </a:cxn>
                <a:cxn ang="0">
                  <a:pos x="280" y="285"/>
                </a:cxn>
                <a:cxn ang="0">
                  <a:pos x="338" y="296"/>
                </a:cxn>
                <a:cxn ang="0">
                  <a:pos x="398" y="301"/>
                </a:cxn>
                <a:cxn ang="0">
                  <a:pos x="459" y="299"/>
                </a:cxn>
                <a:cxn ang="0">
                  <a:pos x="521" y="290"/>
                </a:cxn>
                <a:cxn ang="0">
                  <a:pos x="579" y="274"/>
                </a:cxn>
                <a:cxn ang="0">
                  <a:pos x="636" y="248"/>
                </a:cxn>
                <a:cxn ang="0">
                  <a:pos x="691" y="212"/>
                </a:cxn>
                <a:cxn ang="0">
                  <a:pos x="740" y="167"/>
                </a:cxn>
                <a:cxn ang="0">
                  <a:pos x="784" y="110"/>
                </a:cxn>
              </a:cxnLst>
              <a:rect l="0" t="0" r="r" b="b"/>
              <a:pathLst>
                <a:path w="784" h="301">
                  <a:moveTo>
                    <a:pt x="784" y="110"/>
                  </a:moveTo>
                  <a:lnTo>
                    <a:pt x="757" y="110"/>
                  </a:lnTo>
                  <a:lnTo>
                    <a:pt x="730" y="109"/>
                  </a:lnTo>
                  <a:lnTo>
                    <a:pt x="702" y="108"/>
                  </a:lnTo>
                  <a:lnTo>
                    <a:pt x="674" y="106"/>
                  </a:lnTo>
                  <a:lnTo>
                    <a:pt x="646" y="100"/>
                  </a:lnTo>
                  <a:lnTo>
                    <a:pt x="618" y="94"/>
                  </a:lnTo>
                  <a:lnTo>
                    <a:pt x="603" y="90"/>
                  </a:lnTo>
                  <a:lnTo>
                    <a:pt x="588" y="85"/>
                  </a:lnTo>
                  <a:lnTo>
                    <a:pt x="574" y="79"/>
                  </a:lnTo>
                  <a:lnTo>
                    <a:pt x="560" y="72"/>
                  </a:lnTo>
                  <a:lnTo>
                    <a:pt x="553" y="72"/>
                  </a:lnTo>
                  <a:lnTo>
                    <a:pt x="546" y="74"/>
                  </a:lnTo>
                  <a:lnTo>
                    <a:pt x="539" y="75"/>
                  </a:lnTo>
                  <a:lnTo>
                    <a:pt x="533" y="79"/>
                  </a:lnTo>
                  <a:lnTo>
                    <a:pt x="518" y="84"/>
                  </a:lnTo>
                  <a:lnTo>
                    <a:pt x="505" y="92"/>
                  </a:lnTo>
                  <a:lnTo>
                    <a:pt x="491" y="98"/>
                  </a:lnTo>
                  <a:lnTo>
                    <a:pt x="478" y="104"/>
                  </a:lnTo>
                  <a:lnTo>
                    <a:pt x="470" y="107"/>
                  </a:lnTo>
                  <a:lnTo>
                    <a:pt x="464" y="108"/>
                  </a:lnTo>
                  <a:lnTo>
                    <a:pt x="456" y="110"/>
                  </a:lnTo>
                  <a:lnTo>
                    <a:pt x="450" y="110"/>
                  </a:lnTo>
                  <a:lnTo>
                    <a:pt x="373" y="37"/>
                  </a:lnTo>
                  <a:lnTo>
                    <a:pt x="367" y="38"/>
                  </a:lnTo>
                  <a:lnTo>
                    <a:pt x="359" y="39"/>
                  </a:lnTo>
                  <a:lnTo>
                    <a:pt x="353" y="40"/>
                  </a:lnTo>
                  <a:lnTo>
                    <a:pt x="345" y="43"/>
                  </a:lnTo>
                  <a:lnTo>
                    <a:pt x="331" y="48"/>
                  </a:lnTo>
                  <a:lnTo>
                    <a:pt x="317" y="55"/>
                  </a:lnTo>
                  <a:lnTo>
                    <a:pt x="302" y="61"/>
                  </a:lnTo>
                  <a:lnTo>
                    <a:pt x="288" y="67"/>
                  </a:lnTo>
                  <a:lnTo>
                    <a:pt x="281" y="69"/>
                  </a:lnTo>
                  <a:lnTo>
                    <a:pt x="274" y="71"/>
                  </a:lnTo>
                  <a:lnTo>
                    <a:pt x="266" y="72"/>
                  </a:lnTo>
                  <a:lnTo>
                    <a:pt x="260" y="72"/>
                  </a:lnTo>
                  <a:lnTo>
                    <a:pt x="187" y="0"/>
                  </a:lnTo>
                  <a:lnTo>
                    <a:pt x="111" y="0"/>
                  </a:lnTo>
                  <a:lnTo>
                    <a:pt x="107" y="0"/>
                  </a:lnTo>
                  <a:lnTo>
                    <a:pt x="104" y="1"/>
                  </a:lnTo>
                  <a:lnTo>
                    <a:pt x="100" y="3"/>
                  </a:lnTo>
                  <a:lnTo>
                    <a:pt x="95" y="6"/>
                  </a:lnTo>
                  <a:lnTo>
                    <a:pt x="87" y="13"/>
                  </a:lnTo>
                  <a:lnTo>
                    <a:pt x="78" y="23"/>
                  </a:lnTo>
                  <a:lnTo>
                    <a:pt x="69" y="34"/>
                  </a:lnTo>
                  <a:lnTo>
                    <a:pt x="59" y="47"/>
                  </a:lnTo>
                  <a:lnTo>
                    <a:pt x="51" y="62"/>
                  </a:lnTo>
                  <a:lnTo>
                    <a:pt x="42" y="76"/>
                  </a:lnTo>
                  <a:lnTo>
                    <a:pt x="33" y="93"/>
                  </a:lnTo>
                  <a:lnTo>
                    <a:pt x="25" y="108"/>
                  </a:lnTo>
                  <a:lnTo>
                    <a:pt x="19" y="123"/>
                  </a:lnTo>
                  <a:lnTo>
                    <a:pt x="12" y="139"/>
                  </a:lnTo>
                  <a:lnTo>
                    <a:pt x="7" y="152"/>
                  </a:lnTo>
                  <a:lnTo>
                    <a:pt x="4" y="164"/>
                  </a:lnTo>
                  <a:lnTo>
                    <a:pt x="1" y="175"/>
                  </a:lnTo>
                  <a:lnTo>
                    <a:pt x="0" y="182"/>
                  </a:lnTo>
                  <a:lnTo>
                    <a:pt x="13" y="182"/>
                  </a:lnTo>
                  <a:lnTo>
                    <a:pt x="27" y="181"/>
                  </a:lnTo>
                  <a:lnTo>
                    <a:pt x="37" y="179"/>
                  </a:lnTo>
                  <a:lnTo>
                    <a:pt x="49" y="177"/>
                  </a:lnTo>
                  <a:lnTo>
                    <a:pt x="59" y="172"/>
                  </a:lnTo>
                  <a:lnTo>
                    <a:pt x="69" y="169"/>
                  </a:lnTo>
                  <a:lnTo>
                    <a:pt x="79" y="165"/>
                  </a:lnTo>
                  <a:lnTo>
                    <a:pt x="88" y="159"/>
                  </a:lnTo>
                  <a:lnTo>
                    <a:pt x="104" y="148"/>
                  </a:lnTo>
                  <a:lnTo>
                    <a:pt x="120" y="136"/>
                  </a:lnTo>
                  <a:lnTo>
                    <a:pt x="135" y="123"/>
                  </a:lnTo>
                  <a:lnTo>
                    <a:pt x="149" y="110"/>
                  </a:lnTo>
                  <a:lnTo>
                    <a:pt x="373" y="110"/>
                  </a:lnTo>
                  <a:lnTo>
                    <a:pt x="360" y="110"/>
                  </a:lnTo>
                  <a:lnTo>
                    <a:pt x="347" y="111"/>
                  </a:lnTo>
                  <a:lnTo>
                    <a:pt x="335" y="114"/>
                  </a:lnTo>
                  <a:lnTo>
                    <a:pt x="324" y="117"/>
                  </a:lnTo>
                  <a:lnTo>
                    <a:pt x="314" y="120"/>
                  </a:lnTo>
                  <a:lnTo>
                    <a:pt x="306" y="126"/>
                  </a:lnTo>
                  <a:lnTo>
                    <a:pt x="299" y="131"/>
                  </a:lnTo>
                  <a:lnTo>
                    <a:pt x="293" y="136"/>
                  </a:lnTo>
                  <a:lnTo>
                    <a:pt x="288" y="144"/>
                  </a:lnTo>
                  <a:lnTo>
                    <a:pt x="285" y="153"/>
                  </a:lnTo>
                  <a:lnTo>
                    <a:pt x="283" y="162"/>
                  </a:lnTo>
                  <a:lnTo>
                    <a:pt x="283" y="171"/>
                  </a:lnTo>
                  <a:lnTo>
                    <a:pt x="284" y="182"/>
                  </a:lnTo>
                  <a:lnTo>
                    <a:pt x="287" y="194"/>
                  </a:lnTo>
                  <a:lnTo>
                    <a:pt x="292" y="207"/>
                  </a:lnTo>
                  <a:lnTo>
                    <a:pt x="298" y="220"/>
                  </a:lnTo>
                  <a:lnTo>
                    <a:pt x="290" y="222"/>
                  </a:lnTo>
                  <a:lnTo>
                    <a:pt x="284" y="223"/>
                  </a:lnTo>
                  <a:lnTo>
                    <a:pt x="276" y="224"/>
                  </a:lnTo>
                  <a:lnTo>
                    <a:pt x="270" y="226"/>
                  </a:lnTo>
                  <a:lnTo>
                    <a:pt x="256" y="231"/>
                  </a:lnTo>
                  <a:lnTo>
                    <a:pt x="242" y="238"/>
                  </a:lnTo>
                  <a:lnTo>
                    <a:pt x="228" y="244"/>
                  </a:lnTo>
                  <a:lnTo>
                    <a:pt x="215" y="250"/>
                  </a:lnTo>
                  <a:lnTo>
                    <a:pt x="208" y="252"/>
                  </a:lnTo>
                  <a:lnTo>
                    <a:pt x="201" y="254"/>
                  </a:lnTo>
                  <a:lnTo>
                    <a:pt x="195" y="255"/>
                  </a:lnTo>
                  <a:lnTo>
                    <a:pt x="187" y="255"/>
                  </a:lnTo>
                  <a:lnTo>
                    <a:pt x="204" y="262"/>
                  </a:lnTo>
                  <a:lnTo>
                    <a:pt x="223" y="268"/>
                  </a:lnTo>
                  <a:lnTo>
                    <a:pt x="241" y="275"/>
                  </a:lnTo>
                  <a:lnTo>
                    <a:pt x="260" y="280"/>
                  </a:lnTo>
                  <a:lnTo>
                    <a:pt x="280" y="285"/>
                  </a:lnTo>
                  <a:lnTo>
                    <a:pt x="299" y="289"/>
                  </a:lnTo>
                  <a:lnTo>
                    <a:pt x="319" y="292"/>
                  </a:lnTo>
                  <a:lnTo>
                    <a:pt x="338" y="296"/>
                  </a:lnTo>
                  <a:lnTo>
                    <a:pt x="358" y="298"/>
                  </a:lnTo>
                  <a:lnTo>
                    <a:pt x="379" y="300"/>
                  </a:lnTo>
                  <a:lnTo>
                    <a:pt x="398" y="301"/>
                  </a:lnTo>
                  <a:lnTo>
                    <a:pt x="419" y="301"/>
                  </a:lnTo>
                  <a:lnTo>
                    <a:pt x="440" y="301"/>
                  </a:lnTo>
                  <a:lnTo>
                    <a:pt x="459" y="299"/>
                  </a:lnTo>
                  <a:lnTo>
                    <a:pt x="480" y="297"/>
                  </a:lnTo>
                  <a:lnTo>
                    <a:pt x="500" y="295"/>
                  </a:lnTo>
                  <a:lnTo>
                    <a:pt x="521" y="290"/>
                  </a:lnTo>
                  <a:lnTo>
                    <a:pt x="540" y="286"/>
                  </a:lnTo>
                  <a:lnTo>
                    <a:pt x="560" y="280"/>
                  </a:lnTo>
                  <a:lnTo>
                    <a:pt x="579" y="274"/>
                  </a:lnTo>
                  <a:lnTo>
                    <a:pt x="599" y="266"/>
                  </a:lnTo>
                  <a:lnTo>
                    <a:pt x="618" y="258"/>
                  </a:lnTo>
                  <a:lnTo>
                    <a:pt x="636" y="248"/>
                  </a:lnTo>
                  <a:lnTo>
                    <a:pt x="655" y="237"/>
                  </a:lnTo>
                  <a:lnTo>
                    <a:pt x="673" y="225"/>
                  </a:lnTo>
                  <a:lnTo>
                    <a:pt x="691" y="212"/>
                  </a:lnTo>
                  <a:lnTo>
                    <a:pt x="707" y="199"/>
                  </a:lnTo>
                  <a:lnTo>
                    <a:pt x="724" y="183"/>
                  </a:lnTo>
                  <a:lnTo>
                    <a:pt x="740" y="167"/>
                  </a:lnTo>
                  <a:lnTo>
                    <a:pt x="756" y="150"/>
                  </a:lnTo>
                  <a:lnTo>
                    <a:pt x="770" y="130"/>
                  </a:lnTo>
                  <a:lnTo>
                    <a:pt x="784" y="110"/>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4" name="Freeform 77"/>
            <p:cNvSpPr>
              <a:spLocks/>
            </p:cNvSpPr>
            <p:nvPr/>
          </p:nvSpPr>
          <p:spPr bwMode="auto">
            <a:xfrm>
              <a:off x="3552825" y="2270126"/>
              <a:ext cx="336550" cy="117475"/>
            </a:xfrm>
            <a:custGeom>
              <a:avLst/>
              <a:gdLst/>
              <a:ahLst/>
              <a:cxnLst>
                <a:cxn ang="0">
                  <a:pos x="34" y="417"/>
                </a:cxn>
                <a:cxn ang="0">
                  <a:pos x="94" y="436"/>
                </a:cxn>
                <a:cxn ang="0">
                  <a:pos x="149" y="447"/>
                </a:cxn>
                <a:cxn ang="0">
                  <a:pos x="198" y="429"/>
                </a:cxn>
                <a:cxn ang="0">
                  <a:pos x="299" y="407"/>
                </a:cxn>
                <a:cxn ang="0">
                  <a:pos x="362" y="389"/>
                </a:cxn>
                <a:cxn ang="0">
                  <a:pos x="417" y="363"/>
                </a:cxn>
                <a:cxn ang="0">
                  <a:pos x="456" y="340"/>
                </a:cxn>
                <a:cxn ang="0">
                  <a:pos x="477" y="344"/>
                </a:cxn>
                <a:cxn ang="0">
                  <a:pos x="520" y="363"/>
                </a:cxn>
                <a:cxn ang="0">
                  <a:pos x="547" y="372"/>
                </a:cxn>
                <a:cxn ang="0">
                  <a:pos x="673" y="263"/>
                </a:cxn>
                <a:cxn ang="0">
                  <a:pos x="765" y="255"/>
                </a:cxn>
                <a:cxn ang="0">
                  <a:pos x="833" y="232"/>
                </a:cxn>
                <a:cxn ang="0">
                  <a:pos x="887" y="196"/>
                </a:cxn>
                <a:cxn ang="0">
                  <a:pos x="937" y="149"/>
                </a:cxn>
                <a:cxn ang="0">
                  <a:pos x="1019" y="76"/>
                </a:cxn>
                <a:cxn ang="0">
                  <a:pos x="1040" y="82"/>
                </a:cxn>
                <a:cxn ang="0">
                  <a:pos x="1082" y="79"/>
                </a:cxn>
                <a:cxn ang="0">
                  <a:pos x="1128" y="65"/>
                </a:cxn>
                <a:cxn ang="0">
                  <a:pos x="1213" y="35"/>
                </a:cxn>
                <a:cxn ang="0">
                  <a:pos x="1271" y="28"/>
                </a:cxn>
                <a:cxn ang="0">
                  <a:pos x="1237" y="9"/>
                </a:cxn>
                <a:cxn ang="0">
                  <a:pos x="1199" y="0"/>
                </a:cxn>
                <a:cxn ang="0">
                  <a:pos x="1150" y="19"/>
                </a:cxn>
                <a:cxn ang="0">
                  <a:pos x="1124" y="21"/>
                </a:cxn>
                <a:cxn ang="0">
                  <a:pos x="1071" y="32"/>
                </a:cxn>
                <a:cxn ang="0">
                  <a:pos x="1030" y="17"/>
                </a:cxn>
                <a:cxn ang="0">
                  <a:pos x="988" y="10"/>
                </a:cxn>
                <a:cxn ang="0">
                  <a:pos x="946" y="11"/>
                </a:cxn>
                <a:cxn ang="0">
                  <a:pos x="904" y="21"/>
                </a:cxn>
                <a:cxn ang="0">
                  <a:pos x="860" y="39"/>
                </a:cxn>
                <a:cxn ang="0">
                  <a:pos x="824" y="31"/>
                </a:cxn>
                <a:cxn ang="0">
                  <a:pos x="745" y="28"/>
                </a:cxn>
                <a:cxn ang="0">
                  <a:pos x="633" y="38"/>
                </a:cxn>
                <a:cxn ang="0">
                  <a:pos x="434" y="65"/>
                </a:cxn>
                <a:cxn ang="0">
                  <a:pos x="328" y="76"/>
                </a:cxn>
                <a:cxn ang="0">
                  <a:pos x="338" y="111"/>
                </a:cxn>
                <a:cxn ang="0">
                  <a:pos x="420" y="172"/>
                </a:cxn>
                <a:cxn ang="0">
                  <a:pos x="487" y="225"/>
                </a:cxn>
                <a:cxn ang="0">
                  <a:pos x="419" y="256"/>
                </a:cxn>
                <a:cxn ang="0">
                  <a:pos x="285" y="332"/>
                </a:cxn>
                <a:cxn ang="0">
                  <a:pos x="189" y="376"/>
                </a:cxn>
                <a:cxn ang="0">
                  <a:pos x="118" y="398"/>
                </a:cxn>
                <a:cxn ang="0">
                  <a:pos x="62" y="407"/>
                </a:cxn>
                <a:cxn ang="0">
                  <a:pos x="0" y="412"/>
                </a:cxn>
              </a:cxnLst>
              <a:rect l="0" t="0" r="r" b="b"/>
              <a:pathLst>
                <a:path w="1271" h="447">
                  <a:moveTo>
                    <a:pt x="0" y="412"/>
                  </a:moveTo>
                  <a:lnTo>
                    <a:pt x="16" y="413"/>
                  </a:lnTo>
                  <a:lnTo>
                    <a:pt x="34" y="417"/>
                  </a:lnTo>
                  <a:lnTo>
                    <a:pt x="54" y="423"/>
                  </a:lnTo>
                  <a:lnTo>
                    <a:pt x="75" y="429"/>
                  </a:lnTo>
                  <a:lnTo>
                    <a:pt x="94" y="436"/>
                  </a:lnTo>
                  <a:lnTo>
                    <a:pt x="115" y="441"/>
                  </a:lnTo>
                  <a:lnTo>
                    <a:pt x="133" y="444"/>
                  </a:lnTo>
                  <a:lnTo>
                    <a:pt x="149" y="447"/>
                  </a:lnTo>
                  <a:lnTo>
                    <a:pt x="164" y="440"/>
                  </a:lnTo>
                  <a:lnTo>
                    <a:pt x="181" y="435"/>
                  </a:lnTo>
                  <a:lnTo>
                    <a:pt x="198" y="429"/>
                  </a:lnTo>
                  <a:lnTo>
                    <a:pt x="217" y="425"/>
                  </a:lnTo>
                  <a:lnTo>
                    <a:pt x="257" y="416"/>
                  </a:lnTo>
                  <a:lnTo>
                    <a:pt x="299" y="407"/>
                  </a:lnTo>
                  <a:lnTo>
                    <a:pt x="320" y="402"/>
                  </a:lnTo>
                  <a:lnTo>
                    <a:pt x="341" y="395"/>
                  </a:lnTo>
                  <a:lnTo>
                    <a:pt x="362" y="389"/>
                  </a:lnTo>
                  <a:lnTo>
                    <a:pt x="381" y="381"/>
                  </a:lnTo>
                  <a:lnTo>
                    <a:pt x="400" y="372"/>
                  </a:lnTo>
                  <a:lnTo>
                    <a:pt x="417" y="363"/>
                  </a:lnTo>
                  <a:lnTo>
                    <a:pt x="435" y="352"/>
                  </a:lnTo>
                  <a:lnTo>
                    <a:pt x="449" y="339"/>
                  </a:lnTo>
                  <a:lnTo>
                    <a:pt x="456" y="340"/>
                  </a:lnTo>
                  <a:lnTo>
                    <a:pt x="463" y="341"/>
                  </a:lnTo>
                  <a:lnTo>
                    <a:pt x="471" y="342"/>
                  </a:lnTo>
                  <a:lnTo>
                    <a:pt x="477" y="344"/>
                  </a:lnTo>
                  <a:lnTo>
                    <a:pt x="491" y="350"/>
                  </a:lnTo>
                  <a:lnTo>
                    <a:pt x="506" y="356"/>
                  </a:lnTo>
                  <a:lnTo>
                    <a:pt x="520" y="363"/>
                  </a:lnTo>
                  <a:lnTo>
                    <a:pt x="533" y="368"/>
                  </a:lnTo>
                  <a:lnTo>
                    <a:pt x="540" y="370"/>
                  </a:lnTo>
                  <a:lnTo>
                    <a:pt x="547" y="372"/>
                  </a:lnTo>
                  <a:lnTo>
                    <a:pt x="554" y="374"/>
                  </a:lnTo>
                  <a:lnTo>
                    <a:pt x="560" y="374"/>
                  </a:lnTo>
                  <a:lnTo>
                    <a:pt x="673" y="263"/>
                  </a:lnTo>
                  <a:lnTo>
                    <a:pt x="707" y="262"/>
                  </a:lnTo>
                  <a:lnTo>
                    <a:pt x="737" y="259"/>
                  </a:lnTo>
                  <a:lnTo>
                    <a:pt x="765" y="255"/>
                  </a:lnTo>
                  <a:lnTo>
                    <a:pt x="789" y="249"/>
                  </a:lnTo>
                  <a:lnTo>
                    <a:pt x="812" y="242"/>
                  </a:lnTo>
                  <a:lnTo>
                    <a:pt x="833" y="232"/>
                  </a:lnTo>
                  <a:lnTo>
                    <a:pt x="852" y="221"/>
                  </a:lnTo>
                  <a:lnTo>
                    <a:pt x="871" y="210"/>
                  </a:lnTo>
                  <a:lnTo>
                    <a:pt x="887" y="196"/>
                  </a:lnTo>
                  <a:lnTo>
                    <a:pt x="905" y="182"/>
                  </a:lnTo>
                  <a:lnTo>
                    <a:pt x="921" y="166"/>
                  </a:lnTo>
                  <a:lnTo>
                    <a:pt x="937" y="149"/>
                  </a:lnTo>
                  <a:lnTo>
                    <a:pt x="972" y="113"/>
                  </a:lnTo>
                  <a:lnTo>
                    <a:pt x="1013" y="72"/>
                  </a:lnTo>
                  <a:lnTo>
                    <a:pt x="1019" y="76"/>
                  </a:lnTo>
                  <a:lnTo>
                    <a:pt x="1026" y="79"/>
                  </a:lnTo>
                  <a:lnTo>
                    <a:pt x="1033" y="80"/>
                  </a:lnTo>
                  <a:lnTo>
                    <a:pt x="1040" y="82"/>
                  </a:lnTo>
                  <a:lnTo>
                    <a:pt x="1054" y="83"/>
                  </a:lnTo>
                  <a:lnTo>
                    <a:pt x="1068" y="82"/>
                  </a:lnTo>
                  <a:lnTo>
                    <a:pt x="1082" y="79"/>
                  </a:lnTo>
                  <a:lnTo>
                    <a:pt x="1097" y="76"/>
                  </a:lnTo>
                  <a:lnTo>
                    <a:pt x="1112" y="70"/>
                  </a:lnTo>
                  <a:lnTo>
                    <a:pt x="1128" y="65"/>
                  </a:lnTo>
                  <a:lnTo>
                    <a:pt x="1160" y="52"/>
                  </a:lnTo>
                  <a:lnTo>
                    <a:pt x="1195" y="41"/>
                  </a:lnTo>
                  <a:lnTo>
                    <a:pt x="1213" y="35"/>
                  </a:lnTo>
                  <a:lnTo>
                    <a:pt x="1232" y="31"/>
                  </a:lnTo>
                  <a:lnTo>
                    <a:pt x="1251" y="29"/>
                  </a:lnTo>
                  <a:lnTo>
                    <a:pt x="1271" y="28"/>
                  </a:lnTo>
                  <a:lnTo>
                    <a:pt x="1265" y="23"/>
                  </a:lnTo>
                  <a:lnTo>
                    <a:pt x="1248" y="15"/>
                  </a:lnTo>
                  <a:lnTo>
                    <a:pt x="1237" y="9"/>
                  </a:lnTo>
                  <a:lnTo>
                    <a:pt x="1225" y="5"/>
                  </a:lnTo>
                  <a:lnTo>
                    <a:pt x="1212" y="2"/>
                  </a:lnTo>
                  <a:lnTo>
                    <a:pt x="1199" y="0"/>
                  </a:lnTo>
                  <a:lnTo>
                    <a:pt x="1175" y="11"/>
                  </a:lnTo>
                  <a:lnTo>
                    <a:pt x="1160" y="17"/>
                  </a:lnTo>
                  <a:lnTo>
                    <a:pt x="1150" y="19"/>
                  </a:lnTo>
                  <a:lnTo>
                    <a:pt x="1142" y="19"/>
                  </a:lnTo>
                  <a:lnTo>
                    <a:pt x="1135" y="20"/>
                  </a:lnTo>
                  <a:lnTo>
                    <a:pt x="1124" y="21"/>
                  </a:lnTo>
                  <a:lnTo>
                    <a:pt x="1109" y="28"/>
                  </a:lnTo>
                  <a:lnTo>
                    <a:pt x="1085" y="39"/>
                  </a:lnTo>
                  <a:lnTo>
                    <a:pt x="1071" y="32"/>
                  </a:lnTo>
                  <a:lnTo>
                    <a:pt x="1057" y="26"/>
                  </a:lnTo>
                  <a:lnTo>
                    <a:pt x="1044" y="21"/>
                  </a:lnTo>
                  <a:lnTo>
                    <a:pt x="1030" y="17"/>
                  </a:lnTo>
                  <a:lnTo>
                    <a:pt x="1016" y="14"/>
                  </a:lnTo>
                  <a:lnTo>
                    <a:pt x="1002" y="11"/>
                  </a:lnTo>
                  <a:lnTo>
                    <a:pt x="988" y="10"/>
                  </a:lnTo>
                  <a:lnTo>
                    <a:pt x="974" y="10"/>
                  </a:lnTo>
                  <a:lnTo>
                    <a:pt x="960" y="10"/>
                  </a:lnTo>
                  <a:lnTo>
                    <a:pt x="946" y="11"/>
                  </a:lnTo>
                  <a:lnTo>
                    <a:pt x="932" y="14"/>
                  </a:lnTo>
                  <a:lnTo>
                    <a:pt x="918" y="17"/>
                  </a:lnTo>
                  <a:lnTo>
                    <a:pt x="904" y="21"/>
                  </a:lnTo>
                  <a:lnTo>
                    <a:pt x="889" y="26"/>
                  </a:lnTo>
                  <a:lnTo>
                    <a:pt x="874" y="32"/>
                  </a:lnTo>
                  <a:lnTo>
                    <a:pt x="860" y="39"/>
                  </a:lnTo>
                  <a:lnTo>
                    <a:pt x="849" y="35"/>
                  </a:lnTo>
                  <a:lnTo>
                    <a:pt x="837" y="32"/>
                  </a:lnTo>
                  <a:lnTo>
                    <a:pt x="824" y="31"/>
                  </a:lnTo>
                  <a:lnTo>
                    <a:pt x="810" y="29"/>
                  </a:lnTo>
                  <a:lnTo>
                    <a:pt x="779" y="28"/>
                  </a:lnTo>
                  <a:lnTo>
                    <a:pt x="745" y="28"/>
                  </a:lnTo>
                  <a:lnTo>
                    <a:pt x="709" y="30"/>
                  </a:lnTo>
                  <a:lnTo>
                    <a:pt x="672" y="33"/>
                  </a:lnTo>
                  <a:lnTo>
                    <a:pt x="633" y="38"/>
                  </a:lnTo>
                  <a:lnTo>
                    <a:pt x="593" y="43"/>
                  </a:lnTo>
                  <a:lnTo>
                    <a:pt x="512" y="54"/>
                  </a:lnTo>
                  <a:lnTo>
                    <a:pt x="434" y="65"/>
                  </a:lnTo>
                  <a:lnTo>
                    <a:pt x="395" y="69"/>
                  </a:lnTo>
                  <a:lnTo>
                    <a:pt x="360" y="74"/>
                  </a:lnTo>
                  <a:lnTo>
                    <a:pt x="328" y="76"/>
                  </a:lnTo>
                  <a:lnTo>
                    <a:pt x="297" y="77"/>
                  </a:lnTo>
                  <a:lnTo>
                    <a:pt x="315" y="92"/>
                  </a:lnTo>
                  <a:lnTo>
                    <a:pt x="338" y="111"/>
                  </a:lnTo>
                  <a:lnTo>
                    <a:pt x="364" y="130"/>
                  </a:lnTo>
                  <a:lnTo>
                    <a:pt x="392" y="151"/>
                  </a:lnTo>
                  <a:lnTo>
                    <a:pt x="420" y="172"/>
                  </a:lnTo>
                  <a:lnTo>
                    <a:pt x="447" y="191"/>
                  </a:lnTo>
                  <a:lnTo>
                    <a:pt x="470" y="209"/>
                  </a:lnTo>
                  <a:lnTo>
                    <a:pt x="487" y="225"/>
                  </a:lnTo>
                  <a:lnTo>
                    <a:pt x="465" y="233"/>
                  </a:lnTo>
                  <a:lnTo>
                    <a:pt x="442" y="244"/>
                  </a:lnTo>
                  <a:lnTo>
                    <a:pt x="419" y="256"/>
                  </a:lnTo>
                  <a:lnTo>
                    <a:pt x="394" y="270"/>
                  </a:lnTo>
                  <a:lnTo>
                    <a:pt x="342" y="300"/>
                  </a:lnTo>
                  <a:lnTo>
                    <a:pt x="285" y="332"/>
                  </a:lnTo>
                  <a:lnTo>
                    <a:pt x="255" y="348"/>
                  </a:lnTo>
                  <a:lnTo>
                    <a:pt x="223" y="363"/>
                  </a:lnTo>
                  <a:lnTo>
                    <a:pt x="189" y="376"/>
                  </a:lnTo>
                  <a:lnTo>
                    <a:pt x="154" y="388"/>
                  </a:lnTo>
                  <a:lnTo>
                    <a:pt x="137" y="393"/>
                  </a:lnTo>
                  <a:lnTo>
                    <a:pt x="118" y="398"/>
                  </a:lnTo>
                  <a:lnTo>
                    <a:pt x="100" y="402"/>
                  </a:lnTo>
                  <a:lnTo>
                    <a:pt x="81" y="405"/>
                  </a:lnTo>
                  <a:lnTo>
                    <a:pt x="62" y="407"/>
                  </a:lnTo>
                  <a:lnTo>
                    <a:pt x="41" y="410"/>
                  </a:lnTo>
                  <a:lnTo>
                    <a:pt x="21" y="411"/>
                  </a:lnTo>
                  <a:lnTo>
                    <a:pt x="0" y="41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5" name="Freeform 78"/>
            <p:cNvSpPr>
              <a:spLocks/>
            </p:cNvSpPr>
            <p:nvPr/>
          </p:nvSpPr>
          <p:spPr bwMode="auto">
            <a:xfrm>
              <a:off x="3552825" y="2270126"/>
              <a:ext cx="336550" cy="117475"/>
            </a:xfrm>
            <a:custGeom>
              <a:avLst/>
              <a:gdLst/>
              <a:ahLst/>
              <a:cxnLst>
                <a:cxn ang="0">
                  <a:pos x="34" y="417"/>
                </a:cxn>
                <a:cxn ang="0">
                  <a:pos x="94" y="436"/>
                </a:cxn>
                <a:cxn ang="0">
                  <a:pos x="149" y="447"/>
                </a:cxn>
                <a:cxn ang="0">
                  <a:pos x="198" y="429"/>
                </a:cxn>
                <a:cxn ang="0">
                  <a:pos x="299" y="407"/>
                </a:cxn>
                <a:cxn ang="0">
                  <a:pos x="362" y="389"/>
                </a:cxn>
                <a:cxn ang="0">
                  <a:pos x="417" y="363"/>
                </a:cxn>
                <a:cxn ang="0">
                  <a:pos x="456" y="340"/>
                </a:cxn>
                <a:cxn ang="0">
                  <a:pos x="477" y="344"/>
                </a:cxn>
                <a:cxn ang="0">
                  <a:pos x="520" y="363"/>
                </a:cxn>
                <a:cxn ang="0">
                  <a:pos x="547" y="372"/>
                </a:cxn>
                <a:cxn ang="0">
                  <a:pos x="673" y="263"/>
                </a:cxn>
                <a:cxn ang="0">
                  <a:pos x="765" y="255"/>
                </a:cxn>
                <a:cxn ang="0">
                  <a:pos x="833" y="232"/>
                </a:cxn>
                <a:cxn ang="0">
                  <a:pos x="887" y="196"/>
                </a:cxn>
                <a:cxn ang="0">
                  <a:pos x="937" y="149"/>
                </a:cxn>
                <a:cxn ang="0">
                  <a:pos x="1019" y="76"/>
                </a:cxn>
                <a:cxn ang="0">
                  <a:pos x="1040" y="82"/>
                </a:cxn>
                <a:cxn ang="0">
                  <a:pos x="1082" y="79"/>
                </a:cxn>
                <a:cxn ang="0">
                  <a:pos x="1128" y="65"/>
                </a:cxn>
                <a:cxn ang="0">
                  <a:pos x="1213" y="35"/>
                </a:cxn>
                <a:cxn ang="0">
                  <a:pos x="1271" y="28"/>
                </a:cxn>
                <a:cxn ang="0">
                  <a:pos x="1237" y="9"/>
                </a:cxn>
                <a:cxn ang="0">
                  <a:pos x="1199" y="0"/>
                </a:cxn>
                <a:cxn ang="0">
                  <a:pos x="1150" y="19"/>
                </a:cxn>
                <a:cxn ang="0">
                  <a:pos x="1124" y="21"/>
                </a:cxn>
                <a:cxn ang="0">
                  <a:pos x="1071" y="32"/>
                </a:cxn>
                <a:cxn ang="0">
                  <a:pos x="1030" y="17"/>
                </a:cxn>
                <a:cxn ang="0">
                  <a:pos x="988" y="10"/>
                </a:cxn>
                <a:cxn ang="0">
                  <a:pos x="946" y="11"/>
                </a:cxn>
                <a:cxn ang="0">
                  <a:pos x="904" y="21"/>
                </a:cxn>
                <a:cxn ang="0">
                  <a:pos x="860" y="39"/>
                </a:cxn>
                <a:cxn ang="0">
                  <a:pos x="824" y="31"/>
                </a:cxn>
                <a:cxn ang="0">
                  <a:pos x="745" y="28"/>
                </a:cxn>
                <a:cxn ang="0">
                  <a:pos x="633" y="38"/>
                </a:cxn>
                <a:cxn ang="0">
                  <a:pos x="434" y="65"/>
                </a:cxn>
                <a:cxn ang="0">
                  <a:pos x="328" y="76"/>
                </a:cxn>
                <a:cxn ang="0">
                  <a:pos x="338" y="111"/>
                </a:cxn>
                <a:cxn ang="0">
                  <a:pos x="420" y="172"/>
                </a:cxn>
                <a:cxn ang="0">
                  <a:pos x="487" y="225"/>
                </a:cxn>
                <a:cxn ang="0">
                  <a:pos x="419" y="256"/>
                </a:cxn>
                <a:cxn ang="0">
                  <a:pos x="285" y="332"/>
                </a:cxn>
                <a:cxn ang="0">
                  <a:pos x="189" y="376"/>
                </a:cxn>
                <a:cxn ang="0">
                  <a:pos x="118" y="398"/>
                </a:cxn>
                <a:cxn ang="0">
                  <a:pos x="62" y="407"/>
                </a:cxn>
                <a:cxn ang="0">
                  <a:pos x="0" y="412"/>
                </a:cxn>
              </a:cxnLst>
              <a:rect l="0" t="0" r="r" b="b"/>
              <a:pathLst>
                <a:path w="1271" h="447">
                  <a:moveTo>
                    <a:pt x="0" y="412"/>
                  </a:moveTo>
                  <a:lnTo>
                    <a:pt x="16" y="413"/>
                  </a:lnTo>
                  <a:lnTo>
                    <a:pt x="34" y="417"/>
                  </a:lnTo>
                  <a:lnTo>
                    <a:pt x="54" y="423"/>
                  </a:lnTo>
                  <a:lnTo>
                    <a:pt x="75" y="429"/>
                  </a:lnTo>
                  <a:lnTo>
                    <a:pt x="94" y="436"/>
                  </a:lnTo>
                  <a:lnTo>
                    <a:pt x="115" y="441"/>
                  </a:lnTo>
                  <a:lnTo>
                    <a:pt x="133" y="444"/>
                  </a:lnTo>
                  <a:lnTo>
                    <a:pt x="149" y="447"/>
                  </a:lnTo>
                  <a:lnTo>
                    <a:pt x="164" y="440"/>
                  </a:lnTo>
                  <a:lnTo>
                    <a:pt x="181" y="435"/>
                  </a:lnTo>
                  <a:lnTo>
                    <a:pt x="198" y="429"/>
                  </a:lnTo>
                  <a:lnTo>
                    <a:pt x="217" y="425"/>
                  </a:lnTo>
                  <a:lnTo>
                    <a:pt x="257" y="416"/>
                  </a:lnTo>
                  <a:lnTo>
                    <a:pt x="299" y="407"/>
                  </a:lnTo>
                  <a:lnTo>
                    <a:pt x="320" y="402"/>
                  </a:lnTo>
                  <a:lnTo>
                    <a:pt x="341" y="395"/>
                  </a:lnTo>
                  <a:lnTo>
                    <a:pt x="362" y="389"/>
                  </a:lnTo>
                  <a:lnTo>
                    <a:pt x="381" y="381"/>
                  </a:lnTo>
                  <a:lnTo>
                    <a:pt x="400" y="372"/>
                  </a:lnTo>
                  <a:lnTo>
                    <a:pt x="417" y="363"/>
                  </a:lnTo>
                  <a:lnTo>
                    <a:pt x="435" y="352"/>
                  </a:lnTo>
                  <a:lnTo>
                    <a:pt x="449" y="339"/>
                  </a:lnTo>
                  <a:lnTo>
                    <a:pt x="456" y="340"/>
                  </a:lnTo>
                  <a:lnTo>
                    <a:pt x="463" y="341"/>
                  </a:lnTo>
                  <a:lnTo>
                    <a:pt x="471" y="342"/>
                  </a:lnTo>
                  <a:lnTo>
                    <a:pt x="477" y="344"/>
                  </a:lnTo>
                  <a:lnTo>
                    <a:pt x="491" y="350"/>
                  </a:lnTo>
                  <a:lnTo>
                    <a:pt x="506" y="356"/>
                  </a:lnTo>
                  <a:lnTo>
                    <a:pt x="520" y="363"/>
                  </a:lnTo>
                  <a:lnTo>
                    <a:pt x="533" y="368"/>
                  </a:lnTo>
                  <a:lnTo>
                    <a:pt x="540" y="370"/>
                  </a:lnTo>
                  <a:lnTo>
                    <a:pt x="547" y="372"/>
                  </a:lnTo>
                  <a:lnTo>
                    <a:pt x="554" y="374"/>
                  </a:lnTo>
                  <a:lnTo>
                    <a:pt x="560" y="374"/>
                  </a:lnTo>
                  <a:lnTo>
                    <a:pt x="673" y="263"/>
                  </a:lnTo>
                  <a:lnTo>
                    <a:pt x="707" y="262"/>
                  </a:lnTo>
                  <a:lnTo>
                    <a:pt x="737" y="259"/>
                  </a:lnTo>
                  <a:lnTo>
                    <a:pt x="765" y="255"/>
                  </a:lnTo>
                  <a:lnTo>
                    <a:pt x="789" y="249"/>
                  </a:lnTo>
                  <a:lnTo>
                    <a:pt x="812" y="242"/>
                  </a:lnTo>
                  <a:lnTo>
                    <a:pt x="833" y="232"/>
                  </a:lnTo>
                  <a:lnTo>
                    <a:pt x="852" y="221"/>
                  </a:lnTo>
                  <a:lnTo>
                    <a:pt x="871" y="210"/>
                  </a:lnTo>
                  <a:lnTo>
                    <a:pt x="887" y="196"/>
                  </a:lnTo>
                  <a:lnTo>
                    <a:pt x="905" y="182"/>
                  </a:lnTo>
                  <a:lnTo>
                    <a:pt x="921" y="166"/>
                  </a:lnTo>
                  <a:lnTo>
                    <a:pt x="937" y="149"/>
                  </a:lnTo>
                  <a:lnTo>
                    <a:pt x="972" y="113"/>
                  </a:lnTo>
                  <a:lnTo>
                    <a:pt x="1013" y="72"/>
                  </a:lnTo>
                  <a:lnTo>
                    <a:pt x="1019" y="76"/>
                  </a:lnTo>
                  <a:lnTo>
                    <a:pt x="1026" y="79"/>
                  </a:lnTo>
                  <a:lnTo>
                    <a:pt x="1033" y="80"/>
                  </a:lnTo>
                  <a:lnTo>
                    <a:pt x="1040" y="82"/>
                  </a:lnTo>
                  <a:lnTo>
                    <a:pt x="1054" y="83"/>
                  </a:lnTo>
                  <a:lnTo>
                    <a:pt x="1068" y="82"/>
                  </a:lnTo>
                  <a:lnTo>
                    <a:pt x="1082" y="79"/>
                  </a:lnTo>
                  <a:lnTo>
                    <a:pt x="1097" y="76"/>
                  </a:lnTo>
                  <a:lnTo>
                    <a:pt x="1112" y="70"/>
                  </a:lnTo>
                  <a:lnTo>
                    <a:pt x="1128" y="65"/>
                  </a:lnTo>
                  <a:lnTo>
                    <a:pt x="1160" y="52"/>
                  </a:lnTo>
                  <a:lnTo>
                    <a:pt x="1195" y="41"/>
                  </a:lnTo>
                  <a:lnTo>
                    <a:pt x="1213" y="35"/>
                  </a:lnTo>
                  <a:lnTo>
                    <a:pt x="1232" y="31"/>
                  </a:lnTo>
                  <a:lnTo>
                    <a:pt x="1251" y="29"/>
                  </a:lnTo>
                  <a:lnTo>
                    <a:pt x="1271" y="28"/>
                  </a:lnTo>
                  <a:lnTo>
                    <a:pt x="1265" y="23"/>
                  </a:lnTo>
                  <a:lnTo>
                    <a:pt x="1248" y="15"/>
                  </a:lnTo>
                  <a:lnTo>
                    <a:pt x="1237" y="9"/>
                  </a:lnTo>
                  <a:lnTo>
                    <a:pt x="1225" y="5"/>
                  </a:lnTo>
                  <a:lnTo>
                    <a:pt x="1212" y="2"/>
                  </a:lnTo>
                  <a:lnTo>
                    <a:pt x="1199" y="0"/>
                  </a:lnTo>
                  <a:lnTo>
                    <a:pt x="1175" y="11"/>
                  </a:lnTo>
                  <a:lnTo>
                    <a:pt x="1160" y="17"/>
                  </a:lnTo>
                  <a:lnTo>
                    <a:pt x="1150" y="19"/>
                  </a:lnTo>
                  <a:lnTo>
                    <a:pt x="1142" y="19"/>
                  </a:lnTo>
                  <a:lnTo>
                    <a:pt x="1135" y="20"/>
                  </a:lnTo>
                  <a:lnTo>
                    <a:pt x="1124" y="21"/>
                  </a:lnTo>
                  <a:lnTo>
                    <a:pt x="1109" y="28"/>
                  </a:lnTo>
                  <a:lnTo>
                    <a:pt x="1085" y="39"/>
                  </a:lnTo>
                  <a:lnTo>
                    <a:pt x="1071" y="32"/>
                  </a:lnTo>
                  <a:lnTo>
                    <a:pt x="1057" y="26"/>
                  </a:lnTo>
                  <a:lnTo>
                    <a:pt x="1044" y="21"/>
                  </a:lnTo>
                  <a:lnTo>
                    <a:pt x="1030" y="17"/>
                  </a:lnTo>
                  <a:lnTo>
                    <a:pt x="1016" y="14"/>
                  </a:lnTo>
                  <a:lnTo>
                    <a:pt x="1002" y="11"/>
                  </a:lnTo>
                  <a:lnTo>
                    <a:pt x="988" y="10"/>
                  </a:lnTo>
                  <a:lnTo>
                    <a:pt x="974" y="10"/>
                  </a:lnTo>
                  <a:lnTo>
                    <a:pt x="960" y="10"/>
                  </a:lnTo>
                  <a:lnTo>
                    <a:pt x="946" y="11"/>
                  </a:lnTo>
                  <a:lnTo>
                    <a:pt x="932" y="14"/>
                  </a:lnTo>
                  <a:lnTo>
                    <a:pt x="918" y="17"/>
                  </a:lnTo>
                  <a:lnTo>
                    <a:pt x="904" y="21"/>
                  </a:lnTo>
                  <a:lnTo>
                    <a:pt x="889" y="26"/>
                  </a:lnTo>
                  <a:lnTo>
                    <a:pt x="874" y="32"/>
                  </a:lnTo>
                  <a:lnTo>
                    <a:pt x="860" y="39"/>
                  </a:lnTo>
                  <a:lnTo>
                    <a:pt x="849" y="35"/>
                  </a:lnTo>
                  <a:lnTo>
                    <a:pt x="837" y="32"/>
                  </a:lnTo>
                  <a:lnTo>
                    <a:pt x="824" y="31"/>
                  </a:lnTo>
                  <a:lnTo>
                    <a:pt x="810" y="29"/>
                  </a:lnTo>
                  <a:lnTo>
                    <a:pt x="779" y="28"/>
                  </a:lnTo>
                  <a:lnTo>
                    <a:pt x="745" y="28"/>
                  </a:lnTo>
                  <a:lnTo>
                    <a:pt x="709" y="30"/>
                  </a:lnTo>
                  <a:lnTo>
                    <a:pt x="672" y="33"/>
                  </a:lnTo>
                  <a:lnTo>
                    <a:pt x="633" y="38"/>
                  </a:lnTo>
                  <a:lnTo>
                    <a:pt x="593" y="43"/>
                  </a:lnTo>
                  <a:lnTo>
                    <a:pt x="512" y="54"/>
                  </a:lnTo>
                  <a:lnTo>
                    <a:pt x="434" y="65"/>
                  </a:lnTo>
                  <a:lnTo>
                    <a:pt x="395" y="69"/>
                  </a:lnTo>
                  <a:lnTo>
                    <a:pt x="360" y="74"/>
                  </a:lnTo>
                  <a:lnTo>
                    <a:pt x="328" y="76"/>
                  </a:lnTo>
                  <a:lnTo>
                    <a:pt x="297" y="77"/>
                  </a:lnTo>
                  <a:lnTo>
                    <a:pt x="315" y="92"/>
                  </a:lnTo>
                  <a:lnTo>
                    <a:pt x="338" y="111"/>
                  </a:lnTo>
                  <a:lnTo>
                    <a:pt x="364" y="130"/>
                  </a:lnTo>
                  <a:lnTo>
                    <a:pt x="392" y="151"/>
                  </a:lnTo>
                  <a:lnTo>
                    <a:pt x="420" y="172"/>
                  </a:lnTo>
                  <a:lnTo>
                    <a:pt x="447" y="191"/>
                  </a:lnTo>
                  <a:lnTo>
                    <a:pt x="470" y="209"/>
                  </a:lnTo>
                  <a:lnTo>
                    <a:pt x="487" y="225"/>
                  </a:lnTo>
                  <a:lnTo>
                    <a:pt x="465" y="233"/>
                  </a:lnTo>
                  <a:lnTo>
                    <a:pt x="442" y="244"/>
                  </a:lnTo>
                  <a:lnTo>
                    <a:pt x="419" y="256"/>
                  </a:lnTo>
                  <a:lnTo>
                    <a:pt x="394" y="270"/>
                  </a:lnTo>
                  <a:lnTo>
                    <a:pt x="342" y="300"/>
                  </a:lnTo>
                  <a:lnTo>
                    <a:pt x="285" y="332"/>
                  </a:lnTo>
                  <a:lnTo>
                    <a:pt x="255" y="348"/>
                  </a:lnTo>
                  <a:lnTo>
                    <a:pt x="223" y="363"/>
                  </a:lnTo>
                  <a:lnTo>
                    <a:pt x="189" y="376"/>
                  </a:lnTo>
                  <a:lnTo>
                    <a:pt x="154" y="388"/>
                  </a:lnTo>
                  <a:lnTo>
                    <a:pt x="137" y="393"/>
                  </a:lnTo>
                  <a:lnTo>
                    <a:pt x="118" y="398"/>
                  </a:lnTo>
                  <a:lnTo>
                    <a:pt x="100" y="402"/>
                  </a:lnTo>
                  <a:lnTo>
                    <a:pt x="81" y="405"/>
                  </a:lnTo>
                  <a:lnTo>
                    <a:pt x="62" y="407"/>
                  </a:lnTo>
                  <a:lnTo>
                    <a:pt x="41" y="410"/>
                  </a:lnTo>
                  <a:lnTo>
                    <a:pt x="21" y="411"/>
                  </a:lnTo>
                  <a:lnTo>
                    <a:pt x="0" y="412"/>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6" name="Freeform 79"/>
            <p:cNvSpPr>
              <a:spLocks/>
            </p:cNvSpPr>
            <p:nvPr/>
          </p:nvSpPr>
          <p:spPr bwMode="auto">
            <a:xfrm>
              <a:off x="3495675" y="2416176"/>
              <a:ext cx="225425" cy="160338"/>
            </a:xfrm>
            <a:custGeom>
              <a:avLst/>
              <a:gdLst/>
              <a:ahLst/>
              <a:cxnLst>
                <a:cxn ang="0">
                  <a:pos x="165" y="44"/>
                </a:cxn>
                <a:cxn ang="0">
                  <a:pos x="170" y="65"/>
                </a:cxn>
                <a:cxn ang="0">
                  <a:pos x="178" y="74"/>
                </a:cxn>
                <a:cxn ang="0">
                  <a:pos x="188" y="78"/>
                </a:cxn>
                <a:cxn ang="0">
                  <a:pos x="200" y="73"/>
                </a:cxn>
                <a:cxn ang="0">
                  <a:pos x="253" y="33"/>
                </a:cxn>
                <a:cxn ang="0">
                  <a:pos x="294" y="7"/>
                </a:cxn>
                <a:cxn ang="0">
                  <a:pos x="384" y="77"/>
                </a:cxn>
                <a:cxn ang="0">
                  <a:pos x="415" y="72"/>
                </a:cxn>
                <a:cxn ang="0">
                  <a:pos x="467" y="78"/>
                </a:cxn>
                <a:cxn ang="0">
                  <a:pos x="544" y="98"/>
                </a:cxn>
                <a:cxn ang="0">
                  <a:pos x="627" y="118"/>
                </a:cxn>
                <a:cxn ang="0">
                  <a:pos x="671" y="133"/>
                </a:cxn>
                <a:cxn ang="0">
                  <a:pos x="676" y="163"/>
                </a:cxn>
                <a:cxn ang="0">
                  <a:pos x="691" y="184"/>
                </a:cxn>
                <a:cxn ang="0">
                  <a:pos x="732" y="209"/>
                </a:cxn>
                <a:cxn ang="0">
                  <a:pos x="781" y="260"/>
                </a:cxn>
                <a:cxn ang="0">
                  <a:pos x="784" y="311"/>
                </a:cxn>
                <a:cxn ang="0">
                  <a:pos x="794" y="340"/>
                </a:cxn>
                <a:cxn ang="0">
                  <a:pos x="805" y="352"/>
                </a:cxn>
                <a:cxn ang="0">
                  <a:pos x="817" y="355"/>
                </a:cxn>
                <a:cxn ang="0">
                  <a:pos x="831" y="355"/>
                </a:cxn>
                <a:cxn ang="0">
                  <a:pos x="856" y="359"/>
                </a:cxn>
                <a:cxn ang="0">
                  <a:pos x="850" y="394"/>
                </a:cxn>
                <a:cxn ang="0">
                  <a:pos x="838" y="424"/>
                </a:cxn>
                <a:cxn ang="0">
                  <a:pos x="808" y="465"/>
                </a:cxn>
                <a:cxn ang="0">
                  <a:pos x="767" y="480"/>
                </a:cxn>
                <a:cxn ang="0">
                  <a:pos x="720" y="442"/>
                </a:cxn>
                <a:cxn ang="0">
                  <a:pos x="692" y="428"/>
                </a:cxn>
                <a:cxn ang="0">
                  <a:pos x="658" y="420"/>
                </a:cxn>
                <a:cxn ang="0">
                  <a:pos x="633" y="425"/>
                </a:cxn>
                <a:cxn ang="0">
                  <a:pos x="638" y="446"/>
                </a:cxn>
                <a:cxn ang="0">
                  <a:pos x="658" y="489"/>
                </a:cxn>
                <a:cxn ang="0">
                  <a:pos x="669" y="517"/>
                </a:cxn>
                <a:cxn ang="0">
                  <a:pos x="645" y="545"/>
                </a:cxn>
                <a:cxn ang="0">
                  <a:pos x="609" y="559"/>
                </a:cxn>
                <a:cxn ang="0">
                  <a:pos x="587" y="560"/>
                </a:cxn>
                <a:cxn ang="0">
                  <a:pos x="563" y="553"/>
                </a:cxn>
                <a:cxn ang="0">
                  <a:pos x="442" y="608"/>
                </a:cxn>
                <a:cxn ang="0">
                  <a:pos x="126" y="492"/>
                </a:cxn>
                <a:cxn ang="0">
                  <a:pos x="187" y="475"/>
                </a:cxn>
                <a:cxn ang="0">
                  <a:pos x="251" y="460"/>
                </a:cxn>
                <a:cxn ang="0">
                  <a:pos x="294" y="456"/>
                </a:cxn>
                <a:cxn ang="0">
                  <a:pos x="338" y="373"/>
                </a:cxn>
                <a:cxn ang="0">
                  <a:pos x="394" y="288"/>
                </a:cxn>
                <a:cxn ang="0">
                  <a:pos x="439" y="225"/>
                </a:cxn>
                <a:cxn ang="0">
                  <a:pos x="421" y="205"/>
                </a:cxn>
                <a:cxn ang="0">
                  <a:pos x="396" y="189"/>
                </a:cxn>
                <a:cxn ang="0">
                  <a:pos x="342" y="166"/>
                </a:cxn>
                <a:cxn ang="0">
                  <a:pos x="264" y="149"/>
                </a:cxn>
                <a:cxn ang="0">
                  <a:pos x="188" y="144"/>
                </a:cxn>
                <a:cxn ang="0">
                  <a:pos x="134" y="150"/>
                </a:cxn>
                <a:cxn ang="0">
                  <a:pos x="110" y="158"/>
                </a:cxn>
                <a:cxn ang="0">
                  <a:pos x="50" y="107"/>
                </a:cxn>
                <a:cxn ang="0">
                  <a:pos x="14" y="86"/>
                </a:cxn>
                <a:cxn ang="0">
                  <a:pos x="13" y="69"/>
                </a:cxn>
                <a:cxn ang="0">
                  <a:pos x="56" y="37"/>
                </a:cxn>
                <a:cxn ang="0">
                  <a:pos x="96" y="18"/>
                </a:cxn>
                <a:cxn ang="0">
                  <a:pos x="147" y="2"/>
                </a:cxn>
              </a:cxnLst>
              <a:rect l="0" t="0" r="r" b="b"/>
              <a:pathLst>
                <a:path w="856" h="608">
                  <a:moveTo>
                    <a:pt x="163" y="0"/>
                  </a:moveTo>
                  <a:lnTo>
                    <a:pt x="163" y="24"/>
                  </a:lnTo>
                  <a:lnTo>
                    <a:pt x="165" y="44"/>
                  </a:lnTo>
                  <a:lnTo>
                    <a:pt x="166" y="53"/>
                  </a:lnTo>
                  <a:lnTo>
                    <a:pt x="168" y="59"/>
                  </a:lnTo>
                  <a:lnTo>
                    <a:pt x="170" y="65"/>
                  </a:lnTo>
                  <a:lnTo>
                    <a:pt x="173" y="69"/>
                  </a:lnTo>
                  <a:lnTo>
                    <a:pt x="175" y="72"/>
                  </a:lnTo>
                  <a:lnTo>
                    <a:pt x="178" y="74"/>
                  </a:lnTo>
                  <a:lnTo>
                    <a:pt x="180" y="77"/>
                  </a:lnTo>
                  <a:lnTo>
                    <a:pt x="183" y="78"/>
                  </a:lnTo>
                  <a:lnTo>
                    <a:pt x="188" y="78"/>
                  </a:lnTo>
                  <a:lnTo>
                    <a:pt x="191" y="77"/>
                  </a:lnTo>
                  <a:lnTo>
                    <a:pt x="195" y="76"/>
                  </a:lnTo>
                  <a:lnTo>
                    <a:pt x="200" y="73"/>
                  </a:lnTo>
                  <a:lnTo>
                    <a:pt x="218" y="60"/>
                  </a:lnTo>
                  <a:lnTo>
                    <a:pt x="241" y="43"/>
                  </a:lnTo>
                  <a:lnTo>
                    <a:pt x="253" y="33"/>
                  </a:lnTo>
                  <a:lnTo>
                    <a:pt x="266" y="23"/>
                  </a:lnTo>
                  <a:lnTo>
                    <a:pt x="279" y="14"/>
                  </a:lnTo>
                  <a:lnTo>
                    <a:pt x="294" y="7"/>
                  </a:lnTo>
                  <a:lnTo>
                    <a:pt x="370" y="83"/>
                  </a:lnTo>
                  <a:lnTo>
                    <a:pt x="376" y="80"/>
                  </a:lnTo>
                  <a:lnTo>
                    <a:pt x="384" y="77"/>
                  </a:lnTo>
                  <a:lnTo>
                    <a:pt x="391" y="74"/>
                  </a:lnTo>
                  <a:lnTo>
                    <a:pt x="398" y="73"/>
                  </a:lnTo>
                  <a:lnTo>
                    <a:pt x="415" y="72"/>
                  </a:lnTo>
                  <a:lnTo>
                    <a:pt x="431" y="72"/>
                  </a:lnTo>
                  <a:lnTo>
                    <a:pt x="448" y="74"/>
                  </a:lnTo>
                  <a:lnTo>
                    <a:pt x="467" y="78"/>
                  </a:lnTo>
                  <a:lnTo>
                    <a:pt x="486" y="82"/>
                  </a:lnTo>
                  <a:lnTo>
                    <a:pt x="504" y="88"/>
                  </a:lnTo>
                  <a:lnTo>
                    <a:pt x="544" y="98"/>
                  </a:lnTo>
                  <a:lnTo>
                    <a:pt x="586" y="109"/>
                  </a:lnTo>
                  <a:lnTo>
                    <a:pt x="607" y="114"/>
                  </a:lnTo>
                  <a:lnTo>
                    <a:pt x="627" y="118"/>
                  </a:lnTo>
                  <a:lnTo>
                    <a:pt x="649" y="120"/>
                  </a:lnTo>
                  <a:lnTo>
                    <a:pt x="670" y="120"/>
                  </a:lnTo>
                  <a:lnTo>
                    <a:pt x="671" y="133"/>
                  </a:lnTo>
                  <a:lnTo>
                    <a:pt x="672" y="144"/>
                  </a:lnTo>
                  <a:lnTo>
                    <a:pt x="674" y="155"/>
                  </a:lnTo>
                  <a:lnTo>
                    <a:pt x="676" y="163"/>
                  </a:lnTo>
                  <a:lnTo>
                    <a:pt x="681" y="170"/>
                  </a:lnTo>
                  <a:lnTo>
                    <a:pt x="685" y="178"/>
                  </a:lnTo>
                  <a:lnTo>
                    <a:pt x="691" y="184"/>
                  </a:lnTo>
                  <a:lnTo>
                    <a:pt x="697" y="189"/>
                  </a:lnTo>
                  <a:lnTo>
                    <a:pt x="712" y="199"/>
                  </a:lnTo>
                  <a:lnTo>
                    <a:pt x="732" y="209"/>
                  </a:lnTo>
                  <a:lnTo>
                    <a:pt x="754" y="218"/>
                  </a:lnTo>
                  <a:lnTo>
                    <a:pt x="781" y="232"/>
                  </a:lnTo>
                  <a:lnTo>
                    <a:pt x="781" y="260"/>
                  </a:lnTo>
                  <a:lnTo>
                    <a:pt x="782" y="286"/>
                  </a:lnTo>
                  <a:lnTo>
                    <a:pt x="783" y="299"/>
                  </a:lnTo>
                  <a:lnTo>
                    <a:pt x="784" y="311"/>
                  </a:lnTo>
                  <a:lnTo>
                    <a:pt x="788" y="322"/>
                  </a:lnTo>
                  <a:lnTo>
                    <a:pt x="790" y="331"/>
                  </a:lnTo>
                  <a:lnTo>
                    <a:pt x="794" y="340"/>
                  </a:lnTo>
                  <a:lnTo>
                    <a:pt x="800" y="346"/>
                  </a:lnTo>
                  <a:lnTo>
                    <a:pt x="802" y="349"/>
                  </a:lnTo>
                  <a:lnTo>
                    <a:pt x="805" y="352"/>
                  </a:lnTo>
                  <a:lnTo>
                    <a:pt x="809" y="353"/>
                  </a:lnTo>
                  <a:lnTo>
                    <a:pt x="813" y="355"/>
                  </a:lnTo>
                  <a:lnTo>
                    <a:pt x="817" y="355"/>
                  </a:lnTo>
                  <a:lnTo>
                    <a:pt x="821" y="356"/>
                  </a:lnTo>
                  <a:lnTo>
                    <a:pt x="827" y="355"/>
                  </a:lnTo>
                  <a:lnTo>
                    <a:pt x="831" y="355"/>
                  </a:lnTo>
                  <a:lnTo>
                    <a:pt x="843" y="352"/>
                  </a:lnTo>
                  <a:lnTo>
                    <a:pt x="856" y="345"/>
                  </a:lnTo>
                  <a:lnTo>
                    <a:pt x="856" y="359"/>
                  </a:lnTo>
                  <a:lnTo>
                    <a:pt x="855" y="371"/>
                  </a:lnTo>
                  <a:lnTo>
                    <a:pt x="853" y="383"/>
                  </a:lnTo>
                  <a:lnTo>
                    <a:pt x="850" y="394"/>
                  </a:lnTo>
                  <a:lnTo>
                    <a:pt x="846" y="404"/>
                  </a:lnTo>
                  <a:lnTo>
                    <a:pt x="843" y="415"/>
                  </a:lnTo>
                  <a:lnTo>
                    <a:pt x="838" y="424"/>
                  </a:lnTo>
                  <a:lnTo>
                    <a:pt x="833" y="432"/>
                  </a:lnTo>
                  <a:lnTo>
                    <a:pt x="821" y="450"/>
                  </a:lnTo>
                  <a:lnTo>
                    <a:pt x="808" y="465"/>
                  </a:lnTo>
                  <a:lnTo>
                    <a:pt x="795" y="480"/>
                  </a:lnTo>
                  <a:lnTo>
                    <a:pt x="781" y="494"/>
                  </a:lnTo>
                  <a:lnTo>
                    <a:pt x="767" y="480"/>
                  </a:lnTo>
                  <a:lnTo>
                    <a:pt x="752" y="466"/>
                  </a:lnTo>
                  <a:lnTo>
                    <a:pt x="736" y="453"/>
                  </a:lnTo>
                  <a:lnTo>
                    <a:pt x="720" y="442"/>
                  </a:lnTo>
                  <a:lnTo>
                    <a:pt x="710" y="437"/>
                  </a:lnTo>
                  <a:lnTo>
                    <a:pt x="701" y="432"/>
                  </a:lnTo>
                  <a:lnTo>
                    <a:pt x="692" y="428"/>
                  </a:lnTo>
                  <a:lnTo>
                    <a:pt x="681" y="425"/>
                  </a:lnTo>
                  <a:lnTo>
                    <a:pt x="670" y="421"/>
                  </a:lnTo>
                  <a:lnTo>
                    <a:pt x="658" y="420"/>
                  </a:lnTo>
                  <a:lnTo>
                    <a:pt x="646" y="418"/>
                  </a:lnTo>
                  <a:lnTo>
                    <a:pt x="633" y="418"/>
                  </a:lnTo>
                  <a:lnTo>
                    <a:pt x="633" y="425"/>
                  </a:lnTo>
                  <a:lnTo>
                    <a:pt x="634" y="432"/>
                  </a:lnTo>
                  <a:lnTo>
                    <a:pt x="636" y="440"/>
                  </a:lnTo>
                  <a:lnTo>
                    <a:pt x="638" y="446"/>
                  </a:lnTo>
                  <a:lnTo>
                    <a:pt x="645" y="461"/>
                  </a:lnTo>
                  <a:lnTo>
                    <a:pt x="651" y="475"/>
                  </a:lnTo>
                  <a:lnTo>
                    <a:pt x="658" y="489"/>
                  </a:lnTo>
                  <a:lnTo>
                    <a:pt x="664" y="503"/>
                  </a:lnTo>
                  <a:lnTo>
                    <a:pt x="667" y="511"/>
                  </a:lnTo>
                  <a:lnTo>
                    <a:pt x="669" y="517"/>
                  </a:lnTo>
                  <a:lnTo>
                    <a:pt x="670" y="525"/>
                  </a:lnTo>
                  <a:lnTo>
                    <a:pt x="670" y="532"/>
                  </a:lnTo>
                  <a:lnTo>
                    <a:pt x="645" y="545"/>
                  </a:lnTo>
                  <a:lnTo>
                    <a:pt x="625" y="553"/>
                  </a:lnTo>
                  <a:lnTo>
                    <a:pt x="616" y="557"/>
                  </a:lnTo>
                  <a:lnTo>
                    <a:pt x="609" y="559"/>
                  </a:lnTo>
                  <a:lnTo>
                    <a:pt x="601" y="560"/>
                  </a:lnTo>
                  <a:lnTo>
                    <a:pt x="595" y="561"/>
                  </a:lnTo>
                  <a:lnTo>
                    <a:pt x="587" y="560"/>
                  </a:lnTo>
                  <a:lnTo>
                    <a:pt x="579" y="559"/>
                  </a:lnTo>
                  <a:lnTo>
                    <a:pt x="572" y="557"/>
                  </a:lnTo>
                  <a:lnTo>
                    <a:pt x="563" y="553"/>
                  </a:lnTo>
                  <a:lnTo>
                    <a:pt x="543" y="545"/>
                  </a:lnTo>
                  <a:lnTo>
                    <a:pt x="518" y="532"/>
                  </a:lnTo>
                  <a:lnTo>
                    <a:pt x="442" y="608"/>
                  </a:lnTo>
                  <a:lnTo>
                    <a:pt x="332" y="494"/>
                  </a:lnTo>
                  <a:lnTo>
                    <a:pt x="110" y="494"/>
                  </a:lnTo>
                  <a:lnTo>
                    <a:pt x="126" y="492"/>
                  </a:lnTo>
                  <a:lnTo>
                    <a:pt x="143" y="488"/>
                  </a:lnTo>
                  <a:lnTo>
                    <a:pt x="164" y="482"/>
                  </a:lnTo>
                  <a:lnTo>
                    <a:pt x="187" y="475"/>
                  </a:lnTo>
                  <a:lnTo>
                    <a:pt x="212" y="468"/>
                  </a:lnTo>
                  <a:lnTo>
                    <a:pt x="238" y="462"/>
                  </a:lnTo>
                  <a:lnTo>
                    <a:pt x="251" y="460"/>
                  </a:lnTo>
                  <a:lnTo>
                    <a:pt x="265" y="457"/>
                  </a:lnTo>
                  <a:lnTo>
                    <a:pt x="279" y="456"/>
                  </a:lnTo>
                  <a:lnTo>
                    <a:pt x="294" y="456"/>
                  </a:lnTo>
                  <a:lnTo>
                    <a:pt x="308" y="429"/>
                  </a:lnTo>
                  <a:lnTo>
                    <a:pt x="323" y="401"/>
                  </a:lnTo>
                  <a:lnTo>
                    <a:pt x="338" y="373"/>
                  </a:lnTo>
                  <a:lnTo>
                    <a:pt x="355" y="345"/>
                  </a:lnTo>
                  <a:lnTo>
                    <a:pt x="373" y="317"/>
                  </a:lnTo>
                  <a:lnTo>
                    <a:pt x="394" y="288"/>
                  </a:lnTo>
                  <a:lnTo>
                    <a:pt x="417" y="260"/>
                  </a:lnTo>
                  <a:lnTo>
                    <a:pt x="442" y="232"/>
                  </a:lnTo>
                  <a:lnTo>
                    <a:pt x="439" y="225"/>
                  </a:lnTo>
                  <a:lnTo>
                    <a:pt x="433" y="218"/>
                  </a:lnTo>
                  <a:lnTo>
                    <a:pt x="428" y="212"/>
                  </a:lnTo>
                  <a:lnTo>
                    <a:pt x="421" y="205"/>
                  </a:lnTo>
                  <a:lnTo>
                    <a:pt x="414" y="200"/>
                  </a:lnTo>
                  <a:lnTo>
                    <a:pt x="405" y="194"/>
                  </a:lnTo>
                  <a:lnTo>
                    <a:pt x="396" y="189"/>
                  </a:lnTo>
                  <a:lnTo>
                    <a:pt x="386" y="184"/>
                  </a:lnTo>
                  <a:lnTo>
                    <a:pt x="364" y="175"/>
                  </a:lnTo>
                  <a:lnTo>
                    <a:pt x="342" y="166"/>
                  </a:lnTo>
                  <a:lnTo>
                    <a:pt x="316" y="160"/>
                  </a:lnTo>
                  <a:lnTo>
                    <a:pt x="290" y="154"/>
                  </a:lnTo>
                  <a:lnTo>
                    <a:pt x="264" y="149"/>
                  </a:lnTo>
                  <a:lnTo>
                    <a:pt x="238" y="146"/>
                  </a:lnTo>
                  <a:lnTo>
                    <a:pt x="213" y="144"/>
                  </a:lnTo>
                  <a:lnTo>
                    <a:pt x="188" y="144"/>
                  </a:lnTo>
                  <a:lnTo>
                    <a:pt x="165" y="145"/>
                  </a:lnTo>
                  <a:lnTo>
                    <a:pt x="144" y="148"/>
                  </a:lnTo>
                  <a:lnTo>
                    <a:pt x="134" y="150"/>
                  </a:lnTo>
                  <a:lnTo>
                    <a:pt x="126" y="153"/>
                  </a:lnTo>
                  <a:lnTo>
                    <a:pt x="118" y="155"/>
                  </a:lnTo>
                  <a:lnTo>
                    <a:pt x="110" y="158"/>
                  </a:lnTo>
                  <a:lnTo>
                    <a:pt x="98" y="146"/>
                  </a:lnTo>
                  <a:lnTo>
                    <a:pt x="68" y="120"/>
                  </a:lnTo>
                  <a:lnTo>
                    <a:pt x="50" y="107"/>
                  </a:lnTo>
                  <a:lnTo>
                    <a:pt x="32" y="95"/>
                  </a:lnTo>
                  <a:lnTo>
                    <a:pt x="23" y="90"/>
                  </a:lnTo>
                  <a:lnTo>
                    <a:pt x="14" y="86"/>
                  </a:lnTo>
                  <a:lnTo>
                    <a:pt x="7" y="83"/>
                  </a:lnTo>
                  <a:lnTo>
                    <a:pt x="0" y="83"/>
                  </a:lnTo>
                  <a:lnTo>
                    <a:pt x="13" y="69"/>
                  </a:lnTo>
                  <a:lnTo>
                    <a:pt x="28" y="57"/>
                  </a:lnTo>
                  <a:lnTo>
                    <a:pt x="42" y="47"/>
                  </a:lnTo>
                  <a:lnTo>
                    <a:pt x="56" y="37"/>
                  </a:lnTo>
                  <a:lnTo>
                    <a:pt x="70" y="30"/>
                  </a:lnTo>
                  <a:lnTo>
                    <a:pt x="83" y="23"/>
                  </a:lnTo>
                  <a:lnTo>
                    <a:pt x="96" y="18"/>
                  </a:lnTo>
                  <a:lnTo>
                    <a:pt x="108" y="12"/>
                  </a:lnTo>
                  <a:lnTo>
                    <a:pt x="130" y="6"/>
                  </a:lnTo>
                  <a:lnTo>
                    <a:pt x="147" y="2"/>
                  </a:lnTo>
                  <a:lnTo>
                    <a:pt x="158" y="0"/>
                  </a:lnTo>
                  <a:lnTo>
                    <a:pt x="163"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7" name="Freeform 80"/>
            <p:cNvSpPr>
              <a:spLocks/>
            </p:cNvSpPr>
            <p:nvPr/>
          </p:nvSpPr>
          <p:spPr bwMode="auto">
            <a:xfrm>
              <a:off x="3495675" y="2416176"/>
              <a:ext cx="225425" cy="160338"/>
            </a:xfrm>
            <a:custGeom>
              <a:avLst/>
              <a:gdLst/>
              <a:ahLst/>
              <a:cxnLst>
                <a:cxn ang="0">
                  <a:pos x="165" y="44"/>
                </a:cxn>
                <a:cxn ang="0">
                  <a:pos x="170" y="65"/>
                </a:cxn>
                <a:cxn ang="0">
                  <a:pos x="178" y="74"/>
                </a:cxn>
                <a:cxn ang="0">
                  <a:pos x="188" y="78"/>
                </a:cxn>
                <a:cxn ang="0">
                  <a:pos x="200" y="73"/>
                </a:cxn>
                <a:cxn ang="0">
                  <a:pos x="253" y="33"/>
                </a:cxn>
                <a:cxn ang="0">
                  <a:pos x="294" y="7"/>
                </a:cxn>
                <a:cxn ang="0">
                  <a:pos x="384" y="77"/>
                </a:cxn>
                <a:cxn ang="0">
                  <a:pos x="415" y="72"/>
                </a:cxn>
                <a:cxn ang="0">
                  <a:pos x="467" y="78"/>
                </a:cxn>
                <a:cxn ang="0">
                  <a:pos x="544" y="98"/>
                </a:cxn>
                <a:cxn ang="0">
                  <a:pos x="627" y="118"/>
                </a:cxn>
                <a:cxn ang="0">
                  <a:pos x="671" y="133"/>
                </a:cxn>
                <a:cxn ang="0">
                  <a:pos x="676" y="163"/>
                </a:cxn>
                <a:cxn ang="0">
                  <a:pos x="691" y="184"/>
                </a:cxn>
                <a:cxn ang="0">
                  <a:pos x="732" y="209"/>
                </a:cxn>
                <a:cxn ang="0">
                  <a:pos x="781" y="260"/>
                </a:cxn>
                <a:cxn ang="0">
                  <a:pos x="784" y="311"/>
                </a:cxn>
                <a:cxn ang="0">
                  <a:pos x="794" y="340"/>
                </a:cxn>
                <a:cxn ang="0">
                  <a:pos x="805" y="352"/>
                </a:cxn>
                <a:cxn ang="0">
                  <a:pos x="817" y="355"/>
                </a:cxn>
                <a:cxn ang="0">
                  <a:pos x="831" y="355"/>
                </a:cxn>
                <a:cxn ang="0">
                  <a:pos x="856" y="359"/>
                </a:cxn>
                <a:cxn ang="0">
                  <a:pos x="850" y="394"/>
                </a:cxn>
                <a:cxn ang="0">
                  <a:pos x="838" y="424"/>
                </a:cxn>
                <a:cxn ang="0">
                  <a:pos x="808" y="465"/>
                </a:cxn>
                <a:cxn ang="0">
                  <a:pos x="767" y="480"/>
                </a:cxn>
                <a:cxn ang="0">
                  <a:pos x="720" y="442"/>
                </a:cxn>
                <a:cxn ang="0">
                  <a:pos x="692" y="428"/>
                </a:cxn>
                <a:cxn ang="0">
                  <a:pos x="658" y="420"/>
                </a:cxn>
                <a:cxn ang="0">
                  <a:pos x="633" y="425"/>
                </a:cxn>
                <a:cxn ang="0">
                  <a:pos x="638" y="446"/>
                </a:cxn>
                <a:cxn ang="0">
                  <a:pos x="658" y="489"/>
                </a:cxn>
                <a:cxn ang="0">
                  <a:pos x="669" y="517"/>
                </a:cxn>
                <a:cxn ang="0">
                  <a:pos x="645" y="545"/>
                </a:cxn>
                <a:cxn ang="0">
                  <a:pos x="609" y="559"/>
                </a:cxn>
                <a:cxn ang="0">
                  <a:pos x="587" y="560"/>
                </a:cxn>
                <a:cxn ang="0">
                  <a:pos x="563" y="553"/>
                </a:cxn>
                <a:cxn ang="0">
                  <a:pos x="442" y="608"/>
                </a:cxn>
                <a:cxn ang="0">
                  <a:pos x="126" y="492"/>
                </a:cxn>
                <a:cxn ang="0">
                  <a:pos x="187" y="475"/>
                </a:cxn>
                <a:cxn ang="0">
                  <a:pos x="251" y="460"/>
                </a:cxn>
                <a:cxn ang="0">
                  <a:pos x="294" y="456"/>
                </a:cxn>
                <a:cxn ang="0">
                  <a:pos x="338" y="373"/>
                </a:cxn>
                <a:cxn ang="0">
                  <a:pos x="394" y="288"/>
                </a:cxn>
                <a:cxn ang="0">
                  <a:pos x="439" y="225"/>
                </a:cxn>
                <a:cxn ang="0">
                  <a:pos x="421" y="205"/>
                </a:cxn>
                <a:cxn ang="0">
                  <a:pos x="396" y="189"/>
                </a:cxn>
                <a:cxn ang="0">
                  <a:pos x="342" y="166"/>
                </a:cxn>
                <a:cxn ang="0">
                  <a:pos x="264" y="149"/>
                </a:cxn>
                <a:cxn ang="0">
                  <a:pos x="188" y="144"/>
                </a:cxn>
                <a:cxn ang="0">
                  <a:pos x="134" y="150"/>
                </a:cxn>
                <a:cxn ang="0">
                  <a:pos x="110" y="158"/>
                </a:cxn>
                <a:cxn ang="0">
                  <a:pos x="50" y="107"/>
                </a:cxn>
                <a:cxn ang="0">
                  <a:pos x="14" y="86"/>
                </a:cxn>
                <a:cxn ang="0">
                  <a:pos x="13" y="69"/>
                </a:cxn>
                <a:cxn ang="0">
                  <a:pos x="56" y="37"/>
                </a:cxn>
                <a:cxn ang="0">
                  <a:pos x="96" y="18"/>
                </a:cxn>
                <a:cxn ang="0">
                  <a:pos x="147" y="2"/>
                </a:cxn>
              </a:cxnLst>
              <a:rect l="0" t="0" r="r" b="b"/>
              <a:pathLst>
                <a:path w="856" h="608">
                  <a:moveTo>
                    <a:pt x="163" y="0"/>
                  </a:moveTo>
                  <a:lnTo>
                    <a:pt x="163" y="24"/>
                  </a:lnTo>
                  <a:lnTo>
                    <a:pt x="165" y="44"/>
                  </a:lnTo>
                  <a:lnTo>
                    <a:pt x="166" y="53"/>
                  </a:lnTo>
                  <a:lnTo>
                    <a:pt x="168" y="59"/>
                  </a:lnTo>
                  <a:lnTo>
                    <a:pt x="170" y="65"/>
                  </a:lnTo>
                  <a:lnTo>
                    <a:pt x="173" y="69"/>
                  </a:lnTo>
                  <a:lnTo>
                    <a:pt x="175" y="72"/>
                  </a:lnTo>
                  <a:lnTo>
                    <a:pt x="178" y="74"/>
                  </a:lnTo>
                  <a:lnTo>
                    <a:pt x="180" y="77"/>
                  </a:lnTo>
                  <a:lnTo>
                    <a:pt x="183" y="78"/>
                  </a:lnTo>
                  <a:lnTo>
                    <a:pt x="188" y="78"/>
                  </a:lnTo>
                  <a:lnTo>
                    <a:pt x="191" y="77"/>
                  </a:lnTo>
                  <a:lnTo>
                    <a:pt x="195" y="76"/>
                  </a:lnTo>
                  <a:lnTo>
                    <a:pt x="200" y="73"/>
                  </a:lnTo>
                  <a:lnTo>
                    <a:pt x="218" y="60"/>
                  </a:lnTo>
                  <a:lnTo>
                    <a:pt x="241" y="43"/>
                  </a:lnTo>
                  <a:lnTo>
                    <a:pt x="253" y="33"/>
                  </a:lnTo>
                  <a:lnTo>
                    <a:pt x="266" y="23"/>
                  </a:lnTo>
                  <a:lnTo>
                    <a:pt x="279" y="14"/>
                  </a:lnTo>
                  <a:lnTo>
                    <a:pt x="294" y="7"/>
                  </a:lnTo>
                  <a:lnTo>
                    <a:pt x="370" y="83"/>
                  </a:lnTo>
                  <a:lnTo>
                    <a:pt x="376" y="80"/>
                  </a:lnTo>
                  <a:lnTo>
                    <a:pt x="384" y="77"/>
                  </a:lnTo>
                  <a:lnTo>
                    <a:pt x="391" y="74"/>
                  </a:lnTo>
                  <a:lnTo>
                    <a:pt x="398" y="73"/>
                  </a:lnTo>
                  <a:lnTo>
                    <a:pt x="415" y="72"/>
                  </a:lnTo>
                  <a:lnTo>
                    <a:pt x="431" y="72"/>
                  </a:lnTo>
                  <a:lnTo>
                    <a:pt x="448" y="74"/>
                  </a:lnTo>
                  <a:lnTo>
                    <a:pt x="467" y="78"/>
                  </a:lnTo>
                  <a:lnTo>
                    <a:pt x="486" y="82"/>
                  </a:lnTo>
                  <a:lnTo>
                    <a:pt x="504" y="88"/>
                  </a:lnTo>
                  <a:lnTo>
                    <a:pt x="544" y="98"/>
                  </a:lnTo>
                  <a:lnTo>
                    <a:pt x="586" y="109"/>
                  </a:lnTo>
                  <a:lnTo>
                    <a:pt x="607" y="114"/>
                  </a:lnTo>
                  <a:lnTo>
                    <a:pt x="627" y="118"/>
                  </a:lnTo>
                  <a:lnTo>
                    <a:pt x="649" y="120"/>
                  </a:lnTo>
                  <a:lnTo>
                    <a:pt x="670" y="120"/>
                  </a:lnTo>
                  <a:lnTo>
                    <a:pt x="671" y="133"/>
                  </a:lnTo>
                  <a:lnTo>
                    <a:pt x="672" y="144"/>
                  </a:lnTo>
                  <a:lnTo>
                    <a:pt x="674" y="155"/>
                  </a:lnTo>
                  <a:lnTo>
                    <a:pt x="676" y="163"/>
                  </a:lnTo>
                  <a:lnTo>
                    <a:pt x="681" y="170"/>
                  </a:lnTo>
                  <a:lnTo>
                    <a:pt x="685" y="178"/>
                  </a:lnTo>
                  <a:lnTo>
                    <a:pt x="691" y="184"/>
                  </a:lnTo>
                  <a:lnTo>
                    <a:pt x="697" y="189"/>
                  </a:lnTo>
                  <a:lnTo>
                    <a:pt x="712" y="199"/>
                  </a:lnTo>
                  <a:lnTo>
                    <a:pt x="732" y="209"/>
                  </a:lnTo>
                  <a:lnTo>
                    <a:pt x="754" y="218"/>
                  </a:lnTo>
                  <a:lnTo>
                    <a:pt x="781" y="232"/>
                  </a:lnTo>
                  <a:lnTo>
                    <a:pt x="781" y="260"/>
                  </a:lnTo>
                  <a:lnTo>
                    <a:pt x="782" y="286"/>
                  </a:lnTo>
                  <a:lnTo>
                    <a:pt x="783" y="299"/>
                  </a:lnTo>
                  <a:lnTo>
                    <a:pt x="784" y="311"/>
                  </a:lnTo>
                  <a:lnTo>
                    <a:pt x="788" y="322"/>
                  </a:lnTo>
                  <a:lnTo>
                    <a:pt x="790" y="331"/>
                  </a:lnTo>
                  <a:lnTo>
                    <a:pt x="794" y="340"/>
                  </a:lnTo>
                  <a:lnTo>
                    <a:pt x="800" y="346"/>
                  </a:lnTo>
                  <a:lnTo>
                    <a:pt x="802" y="349"/>
                  </a:lnTo>
                  <a:lnTo>
                    <a:pt x="805" y="352"/>
                  </a:lnTo>
                  <a:lnTo>
                    <a:pt x="809" y="353"/>
                  </a:lnTo>
                  <a:lnTo>
                    <a:pt x="813" y="355"/>
                  </a:lnTo>
                  <a:lnTo>
                    <a:pt x="817" y="355"/>
                  </a:lnTo>
                  <a:lnTo>
                    <a:pt x="821" y="356"/>
                  </a:lnTo>
                  <a:lnTo>
                    <a:pt x="827" y="355"/>
                  </a:lnTo>
                  <a:lnTo>
                    <a:pt x="831" y="355"/>
                  </a:lnTo>
                  <a:lnTo>
                    <a:pt x="843" y="352"/>
                  </a:lnTo>
                  <a:lnTo>
                    <a:pt x="856" y="345"/>
                  </a:lnTo>
                  <a:lnTo>
                    <a:pt x="856" y="359"/>
                  </a:lnTo>
                  <a:lnTo>
                    <a:pt x="855" y="371"/>
                  </a:lnTo>
                  <a:lnTo>
                    <a:pt x="853" y="383"/>
                  </a:lnTo>
                  <a:lnTo>
                    <a:pt x="850" y="394"/>
                  </a:lnTo>
                  <a:lnTo>
                    <a:pt x="846" y="404"/>
                  </a:lnTo>
                  <a:lnTo>
                    <a:pt x="843" y="415"/>
                  </a:lnTo>
                  <a:lnTo>
                    <a:pt x="838" y="424"/>
                  </a:lnTo>
                  <a:lnTo>
                    <a:pt x="833" y="432"/>
                  </a:lnTo>
                  <a:lnTo>
                    <a:pt x="821" y="450"/>
                  </a:lnTo>
                  <a:lnTo>
                    <a:pt x="808" y="465"/>
                  </a:lnTo>
                  <a:lnTo>
                    <a:pt x="795" y="480"/>
                  </a:lnTo>
                  <a:lnTo>
                    <a:pt x="781" y="494"/>
                  </a:lnTo>
                  <a:lnTo>
                    <a:pt x="767" y="480"/>
                  </a:lnTo>
                  <a:lnTo>
                    <a:pt x="752" y="466"/>
                  </a:lnTo>
                  <a:lnTo>
                    <a:pt x="736" y="453"/>
                  </a:lnTo>
                  <a:lnTo>
                    <a:pt x="720" y="442"/>
                  </a:lnTo>
                  <a:lnTo>
                    <a:pt x="710" y="437"/>
                  </a:lnTo>
                  <a:lnTo>
                    <a:pt x="701" y="432"/>
                  </a:lnTo>
                  <a:lnTo>
                    <a:pt x="692" y="428"/>
                  </a:lnTo>
                  <a:lnTo>
                    <a:pt x="681" y="425"/>
                  </a:lnTo>
                  <a:lnTo>
                    <a:pt x="670" y="421"/>
                  </a:lnTo>
                  <a:lnTo>
                    <a:pt x="658" y="420"/>
                  </a:lnTo>
                  <a:lnTo>
                    <a:pt x="646" y="418"/>
                  </a:lnTo>
                  <a:lnTo>
                    <a:pt x="633" y="418"/>
                  </a:lnTo>
                  <a:lnTo>
                    <a:pt x="633" y="425"/>
                  </a:lnTo>
                  <a:lnTo>
                    <a:pt x="634" y="432"/>
                  </a:lnTo>
                  <a:lnTo>
                    <a:pt x="636" y="440"/>
                  </a:lnTo>
                  <a:lnTo>
                    <a:pt x="638" y="446"/>
                  </a:lnTo>
                  <a:lnTo>
                    <a:pt x="645" y="461"/>
                  </a:lnTo>
                  <a:lnTo>
                    <a:pt x="651" y="475"/>
                  </a:lnTo>
                  <a:lnTo>
                    <a:pt x="658" y="489"/>
                  </a:lnTo>
                  <a:lnTo>
                    <a:pt x="664" y="503"/>
                  </a:lnTo>
                  <a:lnTo>
                    <a:pt x="667" y="511"/>
                  </a:lnTo>
                  <a:lnTo>
                    <a:pt x="669" y="517"/>
                  </a:lnTo>
                  <a:lnTo>
                    <a:pt x="670" y="525"/>
                  </a:lnTo>
                  <a:lnTo>
                    <a:pt x="670" y="532"/>
                  </a:lnTo>
                  <a:lnTo>
                    <a:pt x="645" y="545"/>
                  </a:lnTo>
                  <a:lnTo>
                    <a:pt x="625" y="553"/>
                  </a:lnTo>
                  <a:lnTo>
                    <a:pt x="616" y="557"/>
                  </a:lnTo>
                  <a:lnTo>
                    <a:pt x="609" y="559"/>
                  </a:lnTo>
                  <a:lnTo>
                    <a:pt x="601" y="560"/>
                  </a:lnTo>
                  <a:lnTo>
                    <a:pt x="595" y="561"/>
                  </a:lnTo>
                  <a:lnTo>
                    <a:pt x="587" y="560"/>
                  </a:lnTo>
                  <a:lnTo>
                    <a:pt x="579" y="559"/>
                  </a:lnTo>
                  <a:lnTo>
                    <a:pt x="572" y="557"/>
                  </a:lnTo>
                  <a:lnTo>
                    <a:pt x="563" y="553"/>
                  </a:lnTo>
                  <a:lnTo>
                    <a:pt x="543" y="545"/>
                  </a:lnTo>
                  <a:lnTo>
                    <a:pt x="518" y="532"/>
                  </a:lnTo>
                  <a:lnTo>
                    <a:pt x="442" y="608"/>
                  </a:lnTo>
                  <a:lnTo>
                    <a:pt x="332" y="494"/>
                  </a:lnTo>
                  <a:lnTo>
                    <a:pt x="110" y="494"/>
                  </a:lnTo>
                  <a:lnTo>
                    <a:pt x="126" y="492"/>
                  </a:lnTo>
                  <a:lnTo>
                    <a:pt x="143" y="488"/>
                  </a:lnTo>
                  <a:lnTo>
                    <a:pt x="164" y="482"/>
                  </a:lnTo>
                  <a:lnTo>
                    <a:pt x="187" y="475"/>
                  </a:lnTo>
                  <a:lnTo>
                    <a:pt x="212" y="468"/>
                  </a:lnTo>
                  <a:lnTo>
                    <a:pt x="238" y="462"/>
                  </a:lnTo>
                  <a:lnTo>
                    <a:pt x="251" y="460"/>
                  </a:lnTo>
                  <a:lnTo>
                    <a:pt x="265" y="457"/>
                  </a:lnTo>
                  <a:lnTo>
                    <a:pt x="279" y="456"/>
                  </a:lnTo>
                  <a:lnTo>
                    <a:pt x="294" y="456"/>
                  </a:lnTo>
                  <a:lnTo>
                    <a:pt x="308" y="429"/>
                  </a:lnTo>
                  <a:lnTo>
                    <a:pt x="323" y="401"/>
                  </a:lnTo>
                  <a:lnTo>
                    <a:pt x="338" y="373"/>
                  </a:lnTo>
                  <a:lnTo>
                    <a:pt x="355" y="345"/>
                  </a:lnTo>
                  <a:lnTo>
                    <a:pt x="373" y="317"/>
                  </a:lnTo>
                  <a:lnTo>
                    <a:pt x="394" y="288"/>
                  </a:lnTo>
                  <a:lnTo>
                    <a:pt x="417" y="260"/>
                  </a:lnTo>
                  <a:lnTo>
                    <a:pt x="442" y="232"/>
                  </a:lnTo>
                  <a:lnTo>
                    <a:pt x="439" y="225"/>
                  </a:lnTo>
                  <a:lnTo>
                    <a:pt x="433" y="218"/>
                  </a:lnTo>
                  <a:lnTo>
                    <a:pt x="428" y="212"/>
                  </a:lnTo>
                  <a:lnTo>
                    <a:pt x="421" y="205"/>
                  </a:lnTo>
                  <a:lnTo>
                    <a:pt x="414" y="200"/>
                  </a:lnTo>
                  <a:lnTo>
                    <a:pt x="405" y="194"/>
                  </a:lnTo>
                  <a:lnTo>
                    <a:pt x="396" y="189"/>
                  </a:lnTo>
                  <a:lnTo>
                    <a:pt x="386" y="184"/>
                  </a:lnTo>
                  <a:lnTo>
                    <a:pt x="364" y="175"/>
                  </a:lnTo>
                  <a:lnTo>
                    <a:pt x="342" y="166"/>
                  </a:lnTo>
                  <a:lnTo>
                    <a:pt x="316" y="160"/>
                  </a:lnTo>
                  <a:lnTo>
                    <a:pt x="290" y="154"/>
                  </a:lnTo>
                  <a:lnTo>
                    <a:pt x="264" y="149"/>
                  </a:lnTo>
                  <a:lnTo>
                    <a:pt x="238" y="146"/>
                  </a:lnTo>
                  <a:lnTo>
                    <a:pt x="213" y="144"/>
                  </a:lnTo>
                  <a:lnTo>
                    <a:pt x="188" y="144"/>
                  </a:lnTo>
                  <a:lnTo>
                    <a:pt x="165" y="145"/>
                  </a:lnTo>
                  <a:lnTo>
                    <a:pt x="144" y="148"/>
                  </a:lnTo>
                  <a:lnTo>
                    <a:pt x="134" y="150"/>
                  </a:lnTo>
                  <a:lnTo>
                    <a:pt x="126" y="153"/>
                  </a:lnTo>
                  <a:lnTo>
                    <a:pt x="118" y="155"/>
                  </a:lnTo>
                  <a:lnTo>
                    <a:pt x="110" y="158"/>
                  </a:lnTo>
                  <a:lnTo>
                    <a:pt x="98" y="146"/>
                  </a:lnTo>
                  <a:lnTo>
                    <a:pt x="68" y="120"/>
                  </a:lnTo>
                  <a:lnTo>
                    <a:pt x="50" y="107"/>
                  </a:lnTo>
                  <a:lnTo>
                    <a:pt x="32" y="95"/>
                  </a:lnTo>
                  <a:lnTo>
                    <a:pt x="23" y="90"/>
                  </a:lnTo>
                  <a:lnTo>
                    <a:pt x="14" y="86"/>
                  </a:lnTo>
                  <a:lnTo>
                    <a:pt x="7" y="83"/>
                  </a:lnTo>
                  <a:lnTo>
                    <a:pt x="0" y="83"/>
                  </a:lnTo>
                  <a:lnTo>
                    <a:pt x="13" y="69"/>
                  </a:lnTo>
                  <a:lnTo>
                    <a:pt x="28" y="57"/>
                  </a:lnTo>
                  <a:lnTo>
                    <a:pt x="42" y="47"/>
                  </a:lnTo>
                  <a:lnTo>
                    <a:pt x="56" y="37"/>
                  </a:lnTo>
                  <a:lnTo>
                    <a:pt x="70" y="30"/>
                  </a:lnTo>
                  <a:lnTo>
                    <a:pt x="83" y="23"/>
                  </a:lnTo>
                  <a:lnTo>
                    <a:pt x="96" y="18"/>
                  </a:lnTo>
                  <a:lnTo>
                    <a:pt x="108" y="12"/>
                  </a:lnTo>
                  <a:lnTo>
                    <a:pt x="130" y="6"/>
                  </a:lnTo>
                  <a:lnTo>
                    <a:pt x="147" y="2"/>
                  </a:lnTo>
                  <a:lnTo>
                    <a:pt x="158" y="0"/>
                  </a:lnTo>
                  <a:lnTo>
                    <a:pt x="163" y="0"/>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8" name="Freeform 81"/>
            <p:cNvSpPr>
              <a:spLocks/>
            </p:cNvSpPr>
            <p:nvPr/>
          </p:nvSpPr>
          <p:spPr bwMode="auto">
            <a:xfrm>
              <a:off x="3614738" y="2705101"/>
              <a:ext cx="87313" cy="79375"/>
            </a:xfrm>
            <a:custGeom>
              <a:avLst/>
              <a:gdLst/>
              <a:ahLst/>
              <a:cxnLst>
                <a:cxn ang="0">
                  <a:pos x="148" y="0"/>
                </a:cxn>
                <a:cxn ang="0">
                  <a:pos x="148" y="39"/>
                </a:cxn>
                <a:cxn ang="0">
                  <a:pos x="146" y="75"/>
                </a:cxn>
                <a:cxn ang="0">
                  <a:pos x="143" y="92"/>
                </a:cxn>
                <a:cxn ang="0">
                  <a:pos x="140" y="108"/>
                </a:cxn>
                <a:cxn ang="0">
                  <a:pos x="135" y="122"/>
                </a:cxn>
                <a:cxn ang="0">
                  <a:pos x="129" y="134"/>
                </a:cxn>
                <a:cxn ang="0">
                  <a:pos x="125" y="140"/>
                </a:cxn>
                <a:cxn ang="0">
                  <a:pos x="122" y="146"/>
                </a:cxn>
                <a:cxn ang="0">
                  <a:pos x="116" y="151"/>
                </a:cxn>
                <a:cxn ang="0">
                  <a:pos x="112" y="157"/>
                </a:cxn>
                <a:cxn ang="0">
                  <a:pos x="105" y="161"/>
                </a:cxn>
                <a:cxn ang="0">
                  <a:pos x="100" y="165"/>
                </a:cxn>
                <a:cxn ang="0">
                  <a:pos x="92" y="169"/>
                </a:cxn>
                <a:cxn ang="0">
                  <a:pos x="85" y="173"/>
                </a:cxn>
                <a:cxn ang="0">
                  <a:pos x="77" y="175"/>
                </a:cxn>
                <a:cxn ang="0">
                  <a:pos x="68" y="178"/>
                </a:cxn>
                <a:cxn ang="0">
                  <a:pos x="58" y="181"/>
                </a:cxn>
                <a:cxn ang="0">
                  <a:pos x="49" y="183"/>
                </a:cxn>
                <a:cxn ang="0">
                  <a:pos x="26" y="185"/>
                </a:cxn>
                <a:cxn ang="0">
                  <a:pos x="0" y="186"/>
                </a:cxn>
                <a:cxn ang="0">
                  <a:pos x="15" y="199"/>
                </a:cxn>
                <a:cxn ang="0">
                  <a:pos x="33" y="212"/>
                </a:cxn>
                <a:cxn ang="0">
                  <a:pos x="53" y="226"/>
                </a:cxn>
                <a:cxn ang="0">
                  <a:pos x="74" y="240"/>
                </a:cxn>
                <a:cxn ang="0">
                  <a:pos x="94" y="254"/>
                </a:cxn>
                <a:cxn ang="0">
                  <a:pos x="114" y="268"/>
                </a:cxn>
                <a:cxn ang="0">
                  <a:pos x="131" y="282"/>
                </a:cxn>
                <a:cxn ang="0">
                  <a:pos x="148" y="296"/>
                </a:cxn>
                <a:cxn ang="0">
                  <a:pos x="220" y="221"/>
                </a:cxn>
                <a:cxn ang="0">
                  <a:pos x="227" y="221"/>
                </a:cxn>
                <a:cxn ang="0">
                  <a:pos x="234" y="222"/>
                </a:cxn>
                <a:cxn ang="0">
                  <a:pos x="242" y="224"/>
                </a:cxn>
                <a:cxn ang="0">
                  <a:pos x="249" y="226"/>
                </a:cxn>
                <a:cxn ang="0">
                  <a:pos x="263" y="233"/>
                </a:cxn>
                <a:cxn ang="0">
                  <a:pos x="278" y="240"/>
                </a:cxn>
                <a:cxn ang="0">
                  <a:pos x="292" y="246"/>
                </a:cxn>
                <a:cxn ang="0">
                  <a:pos x="306" y="253"/>
                </a:cxn>
                <a:cxn ang="0">
                  <a:pos x="313" y="255"/>
                </a:cxn>
                <a:cxn ang="0">
                  <a:pos x="320" y="257"/>
                </a:cxn>
                <a:cxn ang="0">
                  <a:pos x="327" y="258"/>
                </a:cxn>
                <a:cxn ang="0">
                  <a:pos x="334" y="259"/>
                </a:cxn>
                <a:cxn ang="0">
                  <a:pos x="220" y="145"/>
                </a:cxn>
                <a:cxn ang="0">
                  <a:pos x="222" y="121"/>
                </a:cxn>
                <a:cxn ang="0">
                  <a:pos x="224" y="101"/>
                </a:cxn>
                <a:cxn ang="0">
                  <a:pos x="225" y="93"/>
                </a:cxn>
                <a:cxn ang="0">
                  <a:pos x="226" y="86"/>
                </a:cxn>
                <a:cxn ang="0">
                  <a:pos x="226" y="79"/>
                </a:cxn>
                <a:cxn ang="0">
                  <a:pos x="225" y="72"/>
                </a:cxn>
                <a:cxn ang="0">
                  <a:pos x="223" y="65"/>
                </a:cxn>
                <a:cxn ang="0">
                  <a:pos x="219" y="58"/>
                </a:cxn>
                <a:cxn ang="0">
                  <a:pos x="213" y="51"/>
                </a:cxn>
                <a:cxn ang="0">
                  <a:pos x="206" y="42"/>
                </a:cxn>
                <a:cxn ang="0">
                  <a:pos x="196" y="33"/>
                </a:cxn>
                <a:cxn ang="0">
                  <a:pos x="183" y="24"/>
                </a:cxn>
                <a:cxn ang="0">
                  <a:pos x="166" y="13"/>
                </a:cxn>
                <a:cxn ang="0">
                  <a:pos x="148" y="0"/>
                </a:cxn>
              </a:cxnLst>
              <a:rect l="0" t="0" r="r" b="b"/>
              <a:pathLst>
                <a:path w="334" h="296">
                  <a:moveTo>
                    <a:pt x="148" y="0"/>
                  </a:moveTo>
                  <a:lnTo>
                    <a:pt x="148" y="39"/>
                  </a:lnTo>
                  <a:lnTo>
                    <a:pt x="146" y="75"/>
                  </a:lnTo>
                  <a:lnTo>
                    <a:pt x="143" y="92"/>
                  </a:lnTo>
                  <a:lnTo>
                    <a:pt x="140" y="108"/>
                  </a:lnTo>
                  <a:lnTo>
                    <a:pt x="135" y="122"/>
                  </a:lnTo>
                  <a:lnTo>
                    <a:pt x="129" y="134"/>
                  </a:lnTo>
                  <a:lnTo>
                    <a:pt x="125" y="140"/>
                  </a:lnTo>
                  <a:lnTo>
                    <a:pt x="122" y="146"/>
                  </a:lnTo>
                  <a:lnTo>
                    <a:pt x="116" y="151"/>
                  </a:lnTo>
                  <a:lnTo>
                    <a:pt x="112" y="157"/>
                  </a:lnTo>
                  <a:lnTo>
                    <a:pt x="105" y="161"/>
                  </a:lnTo>
                  <a:lnTo>
                    <a:pt x="100" y="165"/>
                  </a:lnTo>
                  <a:lnTo>
                    <a:pt x="92" y="169"/>
                  </a:lnTo>
                  <a:lnTo>
                    <a:pt x="85" y="173"/>
                  </a:lnTo>
                  <a:lnTo>
                    <a:pt x="77" y="175"/>
                  </a:lnTo>
                  <a:lnTo>
                    <a:pt x="68" y="178"/>
                  </a:lnTo>
                  <a:lnTo>
                    <a:pt x="58" y="181"/>
                  </a:lnTo>
                  <a:lnTo>
                    <a:pt x="49" y="183"/>
                  </a:lnTo>
                  <a:lnTo>
                    <a:pt x="26" y="185"/>
                  </a:lnTo>
                  <a:lnTo>
                    <a:pt x="0" y="186"/>
                  </a:lnTo>
                  <a:lnTo>
                    <a:pt x="15" y="199"/>
                  </a:lnTo>
                  <a:lnTo>
                    <a:pt x="33" y="212"/>
                  </a:lnTo>
                  <a:lnTo>
                    <a:pt x="53" y="226"/>
                  </a:lnTo>
                  <a:lnTo>
                    <a:pt x="74" y="240"/>
                  </a:lnTo>
                  <a:lnTo>
                    <a:pt x="94" y="254"/>
                  </a:lnTo>
                  <a:lnTo>
                    <a:pt x="114" y="268"/>
                  </a:lnTo>
                  <a:lnTo>
                    <a:pt x="131" y="282"/>
                  </a:lnTo>
                  <a:lnTo>
                    <a:pt x="148" y="296"/>
                  </a:lnTo>
                  <a:lnTo>
                    <a:pt x="220" y="221"/>
                  </a:lnTo>
                  <a:lnTo>
                    <a:pt x="227" y="221"/>
                  </a:lnTo>
                  <a:lnTo>
                    <a:pt x="234" y="222"/>
                  </a:lnTo>
                  <a:lnTo>
                    <a:pt x="242" y="224"/>
                  </a:lnTo>
                  <a:lnTo>
                    <a:pt x="249" y="226"/>
                  </a:lnTo>
                  <a:lnTo>
                    <a:pt x="263" y="233"/>
                  </a:lnTo>
                  <a:lnTo>
                    <a:pt x="278" y="240"/>
                  </a:lnTo>
                  <a:lnTo>
                    <a:pt x="292" y="246"/>
                  </a:lnTo>
                  <a:lnTo>
                    <a:pt x="306" y="253"/>
                  </a:lnTo>
                  <a:lnTo>
                    <a:pt x="313" y="255"/>
                  </a:lnTo>
                  <a:lnTo>
                    <a:pt x="320" y="257"/>
                  </a:lnTo>
                  <a:lnTo>
                    <a:pt x="327" y="258"/>
                  </a:lnTo>
                  <a:lnTo>
                    <a:pt x="334" y="259"/>
                  </a:lnTo>
                  <a:lnTo>
                    <a:pt x="220" y="145"/>
                  </a:lnTo>
                  <a:lnTo>
                    <a:pt x="222" y="121"/>
                  </a:lnTo>
                  <a:lnTo>
                    <a:pt x="224" y="101"/>
                  </a:lnTo>
                  <a:lnTo>
                    <a:pt x="225" y="93"/>
                  </a:lnTo>
                  <a:lnTo>
                    <a:pt x="226" y="86"/>
                  </a:lnTo>
                  <a:lnTo>
                    <a:pt x="226" y="79"/>
                  </a:lnTo>
                  <a:lnTo>
                    <a:pt x="225" y="72"/>
                  </a:lnTo>
                  <a:lnTo>
                    <a:pt x="223" y="65"/>
                  </a:lnTo>
                  <a:lnTo>
                    <a:pt x="219" y="58"/>
                  </a:lnTo>
                  <a:lnTo>
                    <a:pt x="213" y="51"/>
                  </a:lnTo>
                  <a:lnTo>
                    <a:pt x="206" y="42"/>
                  </a:lnTo>
                  <a:lnTo>
                    <a:pt x="196" y="33"/>
                  </a:lnTo>
                  <a:lnTo>
                    <a:pt x="183" y="24"/>
                  </a:lnTo>
                  <a:lnTo>
                    <a:pt x="166" y="13"/>
                  </a:lnTo>
                  <a:lnTo>
                    <a:pt x="14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9" name="Freeform 82"/>
            <p:cNvSpPr>
              <a:spLocks/>
            </p:cNvSpPr>
            <p:nvPr/>
          </p:nvSpPr>
          <p:spPr bwMode="auto">
            <a:xfrm>
              <a:off x="3614738" y="2705101"/>
              <a:ext cx="87313" cy="79375"/>
            </a:xfrm>
            <a:custGeom>
              <a:avLst/>
              <a:gdLst/>
              <a:ahLst/>
              <a:cxnLst>
                <a:cxn ang="0">
                  <a:pos x="148" y="0"/>
                </a:cxn>
                <a:cxn ang="0">
                  <a:pos x="148" y="39"/>
                </a:cxn>
                <a:cxn ang="0">
                  <a:pos x="146" y="75"/>
                </a:cxn>
                <a:cxn ang="0">
                  <a:pos x="143" y="92"/>
                </a:cxn>
                <a:cxn ang="0">
                  <a:pos x="140" y="108"/>
                </a:cxn>
                <a:cxn ang="0">
                  <a:pos x="135" y="122"/>
                </a:cxn>
                <a:cxn ang="0">
                  <a:pos x="129" y="134"/>
                </a:cxn>
                <a:cxn ang="0">
                  <a:pos x="125" y="140"/>
                </a:cxn>
                <a:cxn ang="0">
                  <a:pos x="122" y="146"/>
                </a:cxn>
                <a:cxn ang="0">
                  <a:pos x="116" y="151"/>
                </a:cxn>
                <a:cxn ang="0">
                  <a:pos x="112" y="157"/>
                </a:cxn>
                <a:cxn ang="0">
                  <a:pos x="105" y="161"/>
                </a:cxn>
                <a:cxn ang="0">
                  <a:pos x="100" y="165"/>
                </a:cxn>
                <a:cxn ang="0">
                  <a:pos x="92" y="169"/>
                </a:cxn>
                <a:cxn ang="0">
                  <a:pos x="85" y="173"/>
                </a:cxn>
                <a:cxn ang="0">
                  <a:pos x="77" y="175"/>
                </a:cxn>
                <a:cxn ang="0">
                  <a:pos x="68" y="178"/>
                </a:cxn>
                <a:cxn ang="0">
                  <a:pos x="58" y="181"/>
                </a:cxn>
                <a:cxn ang="0">
                  <a:pos x="49" y="183"/>
                </a:cxn>
                <a:cxn ang="0">
                  <a:pos x="26" y="185"/>
                </a:cxn>
                <a:cxn ang="0">
                  <a:pos x="0" y="186"/>
                </a:cxn>
                <a:cxn ang="0">
                  <a:pos x="15" y="199"/>
                </a:cxn>
                <a:cxn ang="0">
                  <a:pos x="33" y="212"/>
                </a:cxn>
                <a:cxn ang="0">
                  <a:pos x="53" y="226"/>
                </a:cxn>
                <a:cxn ang="0">
                  <a:pos x="74" y="240"/>
                </a:cxn>
                <a:cxn ang="0">
                  <a:pos x="94" y="254"/>
                </a:cxn>
                <a:cxn ang="0">
                  <a:pos x="114" y="268"/>
                </a:cxn>
                <a:cxn ang="0">
                  <a:pos x="131" y="282"/>
                </a:cxn>
                <a:cxn ang="0">
                  <a:pos x="148" y="296"/>
                </a:cxn>
                <a:cxn ang="0">
                  <a:pos x="220" y="221"/>
                </a:cxn>
                <a:cxn ang="0">
                  <a:pos x="227" y="221"/>
                </a:cxn>
                <a:cxn ang="0">
                  <a:pos x="234" y="222"/>
                </a:cxn>
                <a:cxn ang="0">
                  <a:pos x="242" y="224"/>
                </a:cxn>
                <a:cxn ang="0">
                  <a:pos x="249" y="226"/>
                </a:cxn>
                <a:cxn ang="0">
                  <a:pos x="263" y="233"/>
                </a:cxn>
                <a:cxn ang="0">
                  <a:pos x="278" y="240"/>
                </a:cxn>
                <a:cxn ang="0">
                  <a:pos x="292" y="246"/>
                </a:cxn>
                <a:cxn ang="0">
                  <a:pos x="306" y="253"/>
                </a:cxn>
                <a:cxn ang="0">
                  <a:pos x="313" y="255"/>
                </a:cxn>
                <a:cxn ang="0">
                  <a:pos x="320" y="257"/>
                </a:cxn>
                <a:cxn ang="0">
                  <a:pos x="327" y="258"/>
                </a:cxn>
                <a:cxn ang="0">
                  <a:pos x="334" y="259"/>
                </a:cxn>
                <a:cxn ang="0">
                  <a:pos x="220" y="145"/>
                </a:cxn>
                <a:cxn ang="0">
                  <a:pos x="222" y="121"/>
                </a:cxn>
                <a:cxn ang="0">
                  <a:pos x="224" y="101"/>
                </a:cxn>
                <a:cxn ang="0">
                  <a:pos x="225" y="93"/>
                </a:cxn>
                <a:cxn ang="0">
                  <a:pos x="226" y="86"/>
                </a:cxn>
                <a:cxn ang="0">
                  <a:pos x="226" y="79"/>
                </a:cxn>
                <a:cxn ang="0">
                  <a:pos x="225" y="72"/>
                </a:cxn>
                <a:cxn ang="0">
                  <a:pos x="223" y="65"/>
                </a:cxn>
                <a:cxn ang="0">
                  <a:pos x="219" y="58"/>
                </a:cxn>
                <a:cxn ang="0">
                  <a:pos x="213" y="51"/>
                </a:cxn>
                <a:cxn ang="0">
                  <a:pos x="206" y="42"/>
                </a:cxn>
                <a:cxn ang="0">
                  <a:pos x="196" y="33"/>
                </a:cxn>
                <a:cxn ang="0">
                  <a:pos x="183" y="24"/>
                </a:cxn>
                <a:cxn ang="0">
                  <a:pos x="166" y="13"/>
                </a:cxn>
                <a:cxn ang="0">
                  <a:pos x="148" y="0"/>
                </a:cxn>
              </a:cxnLst>
              <a:rect l="0" t="0" r="r" b="b"/>
              <a:pathLst>
                <a:path w="334" h="296">
                  <a:moveTo>
                    <a:pt x="148" y="0"/>
                  </a:moveTo>
                  <a:lnTo>
                    <a:pt x="148" y="39"/>
                  </a:lnTo>
                  <a:lnTo>
                    <a:pt x="146" y="75"/>
                  </a:lnTo>
                  <a:lnTo>
                    <a:pt x="143" y="92"/>
                  </a:lnTo>
                  <a:lnTo>
                    <a:pt x="140" y="108"/>
                  </a:lnTo>
                  <a:lnTo>
                    <a:pt x="135" y="122"/>
                  </a:lnTo>
                  <a:lnTo>
                    <a:pt x="129" y="134"/>
                  </a:lnTo>
                  <a:lnTo>
                    <a:pt x="125" y="140"/>
                  </a:lnTo>
                  <a:lnTo>
                    <a:pt x="122" y="146"/>
                  </a:lnTo>
                  <a:lnTo>
                    <a:pt x="116" y="151"/>
                  </a:lnTo>
                  <a:lnTo>
                    <a:pt x="112" y="157"/>
                  </a:lnTo>
                  <a:lnTo>
                    <a:pt x="105" y="161"/>
                  </a:lnTo>
                  <a:lnTo>
                    <a:pt x="100" y="165"/>
                  </a:lnTo>
                  <a:lnTo>
                    <a:pt x="92" y="169"/>
                  </a:lnTo>
                  <a:lnTo>
                    <a:pt x="85" y="173"/>
                  </a:lnTo>
                  <a:lnTo>
                    <a:pt x="77" y="175"/>
                  </a:lnTo>
                  <a:lnTo>
                    <a:pt x="68" y="178"/>
                  </a:lnTo>
                  <a:lnTo>
                    <a:pt x="58" y="181"/>
                  </a:lnTo>
                  <a:lnTo>
                    <a:pt x="49" y="183"/>
                  </a:lnTo>
                  <a:lnTo>
                    <a:pt x="26" y="185"/>
                  </a:lnTo>
                  <a:lnTo>
                    <a:pt x="0" y="186"/>
                  </a:lnTo>
                  <a:lnTo>
                    <a:pt x="15" y="199"/>
                  </a:lnTo>
                  <a:lnTo>
                    <a:pt x="33" y="212"/>
                  </a:lnTo>
                  <a:lnTo>
                    <a:pt x="53" y="226"/>
                  </a:lnTo>
                  <a:lnTo>
                    <a:pt x="74" y="240"/>
                  </a:lnTo>
                  <a:lnTo>
                    <a:pt x="94" y="254"/>
                  </a:lnTo>
                  <a:lnTo>
                    <a:pt x="114" y="268"/>
                  </a:lnTo>
                  <a:lnTo>
                    <a:pt x="131" y="282"/>
                  </a:lnTo>
                  <a:lnTo>
                    <a:pt x="148" y="296"/>
                  </a:lnTo>
                  <a:lnTo>
                    <a:pt x="220" y="221"/>
                  </a:lnTo>
                  <a:lnTo>
                    <a:pt x="227" y="221"/>
                  </a:lnTo>
                  <a:lnTo>
                    <a:pt x="234" y="222"/>
                  </a:lnTo>
                  <a:lnTo>
                    <a:pt x="242" y="224"/>
                  </a:lnTo>
                  <a:lnTo>
                    <a:pt x="249" y="226"/>
                  </a:lnTo>
                  <a:lnTo>
                    <a:pt x="263" y="233"/>
                  </a:lnTo>
                  <a:lnTo>
                    <a:pt x="278" y="240"/>
                  </a:lnTo>
                  <a:lnTo>
                    <a:pt x="292" y="246"/>
                  </a:lnTo>
                  <a:lnTo>
                    <a:pt x="306" y="253"/>
                  </a:lnTo>
                  <a:lnTo>
                    <a:pt x="313" y="255"/>
                  </a:lnTo>
                  <a:lnTo>
                    <a:pt x="320" y="257"/>
                  </a:lnTo>
                  <a:lnTo>
                    <a:pt x="327" y="258"/>
                  </a:lnTo>
                  <a:lnTo>
                    <a:pt x="334" y="259"/>
                  </a:lnTo>
                  <a:lnTo>
                    <a:pt x="220" y="145"/>
                  </a:lnTo>
                  <a:lnTo>
                    <a:pt x="222" y="121"/>
                  </a:lnTo>
                  <a:lnTo>
                    <a:pt x="224" y="101"/>
                  </a:lnTo>
                  <a:lnTo>
                    <a:pt x="225" y="93"/>
                  </a:lnTo>
                  <a:lnTo>
                    <a:pt x="226" y="86"/>
                  </a:lnTo>
                  <a:lnTo>
                    <a:pt x="226" y="79"/>
                  </a:lnTo>
                  <a:lnTo>
                    <a:pt x="225" y="72"/>
                  </a:lnTo>
                  <a:lnTo>
                    <a:pt x="223" y="65"/>
                  </a:lnTo>
                  <a:lnTo>
                    <a:pt x="219" y="58"/>
                  </a:lnTo>
                  <a:lnTo>
                    <a:pt x="213" y="51"/>
                  </a:lnTo>
                  <a:lnTo>
                    <a:pt x="206" y="42"/>
                  </a:lnTo>
                  <a:lnTo>
                    <a:pt x="196" y="33"/>
                  </a:lnTo>
                  <a:lnTo>
                    <a:pt x="183" y="24"/>
                  </a:lnTo>
                  <a:lnTo>
                    <a:pt x="166" y="13"/>
                  </a:lnTo>
                  <a:lnTo>
                    <a:pt x="148" y="0"/>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0" name="Freeform 83"/>
            <p:cNvSpPr>
              <a:spLocks/>
            </p:cNvSpPr>
            <p:nvPr/>
          </p:nvSpPr>
          <p:spPr bwMode="auto">
            <a:xfrm>
              <a:off x="3167063" y="2743201"/>
              <a:ext cx="168275" cy="111125"/>
            </a:xfrm>
            <a:custGeom>
              <a:avLst/>
              <a:gdLst/>
              <a:ahLst/>
              <a:cxnLst>
                <a:cxn ang="0">
                  <a:pos x="14" y="127"/>
                </a:cxn>
                <a:cxn ang="0">
                  <a:pos x="41" y="129"/>
                </a:cxn>
                <a:cxn ang="0">
                  <a:pos x="81" y="137"/>
                </a:cxn>
                <a:cxn ang="0">
                  <a:pos x="130" y="150"/>
                </a:cxn>
                <a:cxn ang="0">
                  <a:pos x="171" y="160"/>
                </a:cxn>
                <a:cxn ang="0">
                  <a:pos x="160" y="189"/>
                </a:cxn>
                <a:cxn ang="0">
                  <a:pos x="121" y="232"/>
                </a:cxn>
                <a:cxn ang="0">
                  <a:pos x="99" y="261"/>
                </a:cxn>
                <a:cxn ang="0">
                  <a:pos x="81" y="293"/>
                </a:cxn>
                <a:cxn ang="0">
                  <a:pos x="69" y="327"/>
                </a:cxn>
                <a:cxn ang="0">
                  <a:pos x="64" y="362"/>
                </a:cxn>
                <a:cxn ang="0">
                  <a:pos x="66" y="391"/>
                </a:cxn>
                <a:cxn ang="0">
                  <a:pos x="69" y="411"/>
                </a:cxn>
                <a:cxn ang="0">
                  <a:pos x="87" y="414"/>
                </a:cxn>
                <a:cxn ang="0">
                  <a:pos x="112" y="398"/>
                </a:cxn>
                <a:cxn ang="0">
                  <a:pos x="135" y="378"/>
                </a:cxn>
                <a:cxn ang="0">
                  <a:pos x="157" y="355"/>
                </a:cxn>
                <a:cxn ang="0">
                  <a:pos x="189" y="318"/>
                </a:cxn>
                <a:cxn ang="0">
                  <a:pos x="236" y="262"/>
                </a:cxn>
                <a:cxn ang="0">
                  <a:pos x="270" y="234"/>
                </a:cxn>
                <a:cxn ang="0">
                  <a:pos x="284" y="231"/>
                </a:cxn>
                <a:cxn ang="0">
                  <a:pos x="305" y="223"/>
                </a:cxn>
                <a:cxn ang="0">
                  <a:pos x="333" y="211"/>
                </a:cxn>
                <a:cxn ang="0">
                  <a:pos x="354" y="202"/>
                </a:cxn>
                <a:cxn ang="0">
                  <a:pos x="367" y="200"/>
                </a:cxn>
                <a:cxn ang="0">
                  <a:pos x="301" y="272"/>
                </a:cxn>
                <a:cxn ang="0">
                  <a:pos x="311" y="297"/>
                </a:cxn>
                <a:cxn ang="0">
                  <a:pos x="317" y="317"/>
                </a:cxn>
                <a:cxn ang="0">
                  <a:pos x="317" y="333"/>
                </a:cxn>
                <a:cxn ang="0">
                  <a:pos x="315" y="347"/>
                </a:cxn>
                <a:cxn ang="0">
                  <a:pos x="306" y="378"/>
                </a:cxn>
                <a:cxn ang="0">
                  <a:pos x="303" y="396"/>
                </a:cxn>
                <a:cxn ang="0">
                  <a:pos x="301" y="420"/>
                </a:cxn>
                <a:cxn ang="0">
                  <a:pos x="329" y="418"/>
                </a:cxn>
                <a:cxn ang="0">
                  <a:pos x="356" y="413"/>
                </a:cxn>
                <a:cxn ang="0">
                  <a:pos x="383" y="404"/>
                </a:cxn>
                <a:cxn ang="0">
                  <a:pos x="411" y="392"/>
                </a:cxn>
                <a:cxn ang="0">
                  <a:pos x="463" y="362"/>
                </a:cxn>
                <a:cxn ang="0">
                  <a:pos x="511" y="328"/>
                </a:cxn>
                <a:cxn ang="0">
                  <a:pos x="589" y="263"/>
                </a:cxn>
                <a:cxn ang="0">
                  <a:pos x="618" y="243"/>
                </a:cxn>
                <a:cxn ang="0">
                  <a:pos x="628" y="236"/>
                </a:cxn>
                <a:cxn ang="0">
                  <a:pos x="635" y="234"/>
                </a:cxn>
                <a:cxn ang="0">
                  <a:pos x="594" y="218"/>
                </a:cxn>
                <a:cxn ang="0">
                  <a:pos x="552" y="196"/>
                </a:cxn>
                <a:cxn ang="0">
                  <a:pos x="512" y="168"/>
                </a:cxn>
                <a:cxn ang="0">
                  <a:pos x="473" y="138"/>
                </a:cxn>
                <a:cxn ang="0">
                  <a:pos x="400" y="71"/>
                </a:cxn>
                <a:cxn ang="0">
                  <a:pos x="339" y="9"/>
                </a:cxn>
                <a:cxn ang="0">
                  <a:pos x="268" y="3"/>
                </a:cxn>
                <a:cxn ang="0">
                  <a:pos x="223" y="0"/>
                </a:cxn>
                <a:cxn ang="0">
                  <a:pos x="177" y="3"/>
                </a:cxn>
                <a:cxn ang="0">
                  <a:pos x="153" y="6"/>
                </a:cxn>
                <a:cxn ang="0">
                  <a:pos x="129" y="12"/>
                </a:cxn>
                <a:cxn ang="0">
                  <a:pos x="106" y="21"/>
                </a:cxn>
                <a:cxn ang="0">
                  <a:pos x="84" y="34"/>
                </a:cxn>
                <a:cxn ang="0">
                  <a:pos x="61" y="51"/>
                </a:cxn>
                <a:cxn ang="0">
                  <a:pos x="39" y="71"/>
                </a:cxn>
                <a:cxn ang="0">
                  <a:pos x="19" y="96"/>
                </a:cxn>
                <a:cxn ang="0">
                  <a:pos x="0" y="127"/>
                </a:cxn>
              </a:cxnLst>
              <a:rect l="0" t="0" r="r" b="b"/>
              <a:pathLst>
                <a:path w="635" h="420">
                  <a:moveTo>
                    <a:pt x="0" y="127"/>
                  </a:moveTo>
                  <a:lnTo>
                    <a:pt x="14" y="127"/>
                  </a:lnTo>
                  <a:lnTo>
                    <a:pt x="27" y="127"/>
                  </a:lnTo>
                  <a:lnTo>
                    <a:pt x="41" y="129"/>
                  </a:lnTo>
                  <a:lnTo>
                    <a:pt x="54" y="131"/>
                  </a:lnTo>
                  <a:lnTo>
                    <a:pt x="81" y="137"/>
                  </a:lnTo>
                  <a:lnTo>
                    <a:pt x="106" y="143"/>
                  </a:lnTo>
                  <a:lnTo>
                    <a:pt x="130" y="150"/>
                  </a:lnTo>
                  <a:lnTo>
                    <a:pt x="151" y="155"/>
                  </a:lnTo>
                  <a:lnTo>
                    <a:pt x="171" y="160"/>
                  </a:lnTo>
                  <a:lnTo>
                    <a:pt x="187" y="162"/>
                  </a:lnTo>
                  <a:lnTo>
                    <a:pt x="160" y="189"/>
                  </a:lnTo>
                  <a:lnTo>
                    <a:pt x="134" y="218"/>
                  </a:lnTo>
                  <a:lnTo>
                    <a:pt x="121" y="232"/>
                  </a:lnTo>
                  <a:lnTo>
                    <a:pt x="110" y="246"/>
                  </a:lnTo>
                  <a:lnTo>
                    <a:pt x="99" y="261"/>
                  </a:lnTo>
                  <a:lnTo>
                    <a:pt x="89" y="276"/>
                  </a:lnTo>
                  <a:lnTo>
                    <a:pt x="81" y="293"/>
                  </a:lnTo>
                  <a:lnTo>
                    <a:pt x="75" y="309"/>
                  </a:lnTo>
                  <a:lnTo>
                    <a:pt x="69" y="327"/>
                  </a:lnTo>
                  <a:lnTo>
                    <a:pt x="66" y="344"/>
                  </a:lnTo>
                  <a:lnTo>
                    <a:pt x="64" y="362"/>
                  </a:lnTo>
                  <a:lnTo>
                    <a:pt x="65" y="381"/>
                  </a:lnTo>
                  <a:lnTo>
                    <a:pt x="66" y="391"/>
                  </a:lnTo>
                  <a:lnTo>
                    <a:pt x="67" y="401"/>
                  </a:lnTo>
                  <a:lnTo>
                    <a:pt x="69" y="411"/>
                  </a:lnTo>
                  <a:lnTo>
                    <a:pt x="73" y="420"/>
                  </a:lnTo>
                  <a:lnTo>
                    <a:pt x="87" y="414"/>
                  </a:lnTo>
                  <a:lnTo>
                    <a:pt x="100" y="406"/>
                  </a:lnTo>
                  <a:lnTo>
                    <a:pt x="112" y="398"/>
                  </a:lnTo>
                  <a:lnTo>
                    <a:pt x="124" y="388"/>
                  </a:lnTo>
                  <a:lnTo>
                    <a:pt x="135" y="378"/>
                  </a:lnTo>
                  <a:lnTo>
                    <a:pt x="146" y="367"/>
                  </a:lnTo>
                  <a:lnTo>
                    <a:pt x="157" y="355"/>
                  </a:lnTo>
                  <a:lnTo>
                    <a:pt x="167" y="343"/>
                  </a:lnTo>
                  <a:lnTo>
                    <a:pt x="189" y="318"/>
                  </a:lnTo>
                  <a:lnTo>
                    <a:pt x="211" y="291"/>
                  </a:lnTo>
                  <a:lnTo>
                    <a:pt x="236" y="262"/>
                  </a:lnTo>
                  <a:lnTo>
                    <a:pt x="262" y="234"/>
                  </a:lnTo>
                  <a:lnTo>
                    <a:pt x="270" y="234"/>
                  </a:lnTo>
                  <a:lnTo>
                    <a:pt x="277" y="233"/>
                  </a:lnTo>
                  <a:lnTo>
                    <a:pt x="284" y="231"/>
                  </a:lnTo>
                  <a:lnTo>
                    <a:pt x="291" y="228"/>
                  </a:lnTo>
                  <a:lnTo>
                    <a:pt x="305" y="223"/>
                  </a:lnTo>
                  <a:lnTo>
                    <a:pt x="319" y="216"/>
                  </a:lnTo>
                  <a:lnTo>
                    <a:pt x="333" y="211"/>
                  </a:lnTo>
                  <a:lnTo>
                    <a:pt x="346" y="206"/>
                  </a:lnTo>
                  <a:lnTo>
                    <a:pt x="354" y="202"/>
                  </a:lnTo>
                  <a:lnTo>
                    <a:pt x="360" y="201"/>
                  </a:lnTo>
                  <a:lnTo>
                    <a:pt x="367" y="200"/>
                  </a:lnTo>
                  <a:lnTo>
                    <a:pt x="374" y="200"/>
                  </a:lnTo>
                  <a:lnTo>
                    <a:pt x="301" y="272"/>
                  </a:lnTo>
                  <a:lnTo>
                    <a:pt x="307" y="285"/>
                  </a:lnTo>
                  <a:lnTo>
                    <a:pt x="311" y="297"/>
                  </a:lnTo>
                  <a:lnTo>
                    <a:pt x="315" y="308"/>
                  </a:lnTo>
                  <a:lnTo>
                    <a:pt x="317" y="317"/>
                  </a:lnTo>
                  <a:lnTo>
                    <a:pt x="318" y="326"/>
                  </a:lnTo>
                  <a:lnTo>
                    <a:pt x="317" y="333"/>
                  </a:lnTo>
                  <a:lnTo>
                    <a:pt x="317" y="341"/>
                  </a:lnTo>
                  <a:lnTo>
                    <a:pt x="315" y="347"/>
                  </a:lnTo>
                  <a:lnTo>
                    <a:pt x="310" y="362"/>
                  </a:lnTo>
                  <a:lnTo>
                    <a:pt x="306" y="378"/>
                  </a:lnTo>
                  <a:lnTo>
                    <a:pt x="304" y="387"/>
                  </a:lnTo>
                  <a:lnTo>
                    <a:pt x="303" y="396"/>
                  </a:lnTo>
                  <a:lnTo>
                    <a:pt x="301" y="408"/>
                  </a:lnTo>
                  <a:lnTo>
                    <a:pt x="301" y="420"/>
                  </a:lnTo>
                  <a:lnTo>
                    <a:pt x="315" y="420"/>
                  </a:lnTo>
                  <a:lnTo>
                    <a:pt x="329" y="418"/>
                  </a:lnTo>
                  <a:lnTo>
                    <a:pt x="342" y="416"/>
                  </a:lnTo>
                  <a:lnTo>
                    <a:pt x="356" y="413"/>
                  </a:lnTo>
                  <a:lnTo>
                    <a:pt x="370" y="408"/>
                  </a:lnTo>
                  <a:lnTo>
                    <a:pt x="383" y="404"/>
                  </a:lnTo>
                  <a:lnTo>
                    <a:pt x="398" y="398"/>
                  </a:lnTo>
                  <a:lnTo>
                    <a:pt x="411" y="392"/>
                  </a:lnTo>
                  <a:lnTo>
                    <a:pt x="437" y="378"/>
                  </a:lnTo>
                  <a:lnTo>
                    <a:pt x="463" y="362"/>
                  </a:lnTo>
                  <a:lnTo>
                    <a:pt x="487" y="345"/>
                  </a:lnTo>
                  <a:lnTo>
                    <a:pt x="511" y="328"/>
                  </a:lnTo>
                  <a:lnTo>
                    <a:pt x="554" y="293"/>
                  </a:lnTo>
                  <a:lnTo>
                    <a:pt x="589" y="263"/>
                  </a:lnTo>
                  <a:lnTo>
                    <a:pt x="605" y="251"/>
                  </a:lnTo>
                  <a:lnTo>
                    <a:pt x="618" y="243"/>
                  </a:lnTo>
                  <a:lnTo>
                    <a:pt x="623" y="238"/>
                  </a:lnTo>
                  <a:lnTo>
                    <a:pt x="628" y="236"/>
                  </a:lnTo>
                  <a:lnTo>
                    <a:pt x="632" y="235"/>
                  </a:lnTo>
                  <a:lnTo>
                    <a:pt x="635" y="234"/>
                  </a:lnTo>
                  <a:lnTo>
                    <a:pt x="615" y="226"/>
                  </a:lnTo>
                  <a:lnTo>
                    <a:pt x="594" y="218"/>
                  </a:lnTo>
                  <a:lnTo>
                    <a:pt x="573" y="207"/>
                  </a:lnTo>
                  <a:lnTo>
                    <a:pt x="552" y="196"/>
                  </a:lnTo>
                  <a:lnTo>
                    <a:pt x="533" y="182"/>
                  </a:lnTo>
                  <a:lnTo>
                    <a:pt x="512" y="168"/>
                  </a:lnTo>
                  <a:lnTo>
                    <a:pt x="492" y="153"/>
                  </a:lnTo>
                  <a:lnTo>
                    <a:pt x="473" y="138"/>
                  </a:lnTo>
                  <a:lnTo>
                    <a:pt x="436" y="105"/>
                  </a:lnTo>
                  <a:lnTo>
                    <a:pt x="400" y="71"/>
                  </a:lnTo>
                  <a:lnTo>
                    <a:pt x="368" y="40"/>
                  </a:lnTo>
                  <a:lnTo>
                    <a:pt x="339" y="9"/>
                  </a:lnTo>
                  <a:lnTo>
                    <a:pt x="306" y="7"/>
                  </a:lnTo>
                  <a:lnTo>
                    <a:pt x="268" y="3"/>
                  </a:lnTo>
                  <a:lnTo>
                    <a:pt x="246" y="2"/>
                  </a:lnTo>
                  <a:lnTo>
                    <a:pt x="223" y="0"/>
                  </a:lnTo>
                  <a:lnTo>
                    <a:pt x="200" y="0"/>
                  </a:lnTo>
                  <a:lnTo>
                    <a:pt x="177" y="3"/>
                  </a:lnTo>
                  <a:lnTo>
                    <a:pt x="165" y="4"/>
                  </a:lnTo>
                  <a:lnTo>
                    <a:pt x="153" y="6"/>
                  </a:lnTo>
                  <a:lnTo>
                    <a:pt x="141" y="9"/>
                  </a:lnTo>
                  <a:lnTo>
                    <a:pt x="129" y="12"/>
                  </a:lnTo>
                  <a:lnTo>
                    <a:pt x="117" y="17"/>
                  </a:lnTo>
                  <a:lnTo>
                    <a:pt x="106" y="21"/>
                  </a:lnTo>
                  <a:lnTo>
                    <a:pt x="94" y="28"/>
                  </a:lnTo>
                  <a:lnTo>
                    <a:pt x="84" y="34"/>
                  </a:lnTo>
                  <a:lnTo>
                    <a:pt x="72" y="42"/>
                  </a:lnTo>
                  <a:lnTo>
                    <a:pt x="61" y="51"/>
                  </a:lnTo>
                  <a:lnTo>
                    <a:pt x="50" y="60"/>
                  </a:lnTo>
                  <a:lnTo>
                    <a:pt x="39" y="71"/>
                  </a:lnTo>
                  <a:lnTo>
                    <a:pt x="29" y="83"/>
                  </a:lnTo>
                  <a:lnTo>
                    <a:pt x="19" y="96"/>
                  </a:lnTo>
                  <a:lnTo>
                    <a:pt x="9" y="112"/>
                  </a:lnTo>
                  <a:lnTo>
                    <a:pt x="0" y="12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1" name="Freeform 84"/>
            <p:cNvSpPr>
              <a:spLocks/>
            </p:cNvSpPr>
            <p:nvPr/>
          </p:nvSpPr>
          <p:spPr bwMode="auto">
            <a:xfrm>
              <a:off x="3167063" y="2743201"/>
              <a:ext cx="168275" cy="111125"/>
            </a:xfrm>
            <a:custGeom>
              <a:avLst/>
              <a:gdLst/>
              <a:ahLst/>
              <a:cxnLst>
                <a:cxn ang="0">
                  <a:pos x="14" y="127"/>
                </a:cxn>
                <a:cxn ang="0">
                  <a:pos x="41" y="129"/>
                </a:cxn>
                <a:cxn ang="0">
                  <a:pos x="81" y="137"/>
                </a:cxn>
                <a:cxn ang="0">
                  <a:pos x="130" y="150"/>
                </a:cxn>
                <a:cxn ang="0">
                  <a:pos x="171" y="160"/>
                </a:cxn>
                <a:cxn ang="0">
                  <a:pos x="160" y="189"/>
                </a:cxn>
                <a:cxn ang="0">
                  <a:pos x="121" y="232"/>
                </a:cxn>
                <a:cxn ang="0">
                  <a:pos x="99" y="261"/>
                </a:cxn>
                <a:cxn ang="0">
                  <a:pos x="81" y="293"/>
                </a:cxn>
                <a:cxn ang="0">
                  <a:pos x="69" y="327"/>
                </a:cxn>
                <a:cxn ang="0">
                  <a:pos x="64" y="362"/>
                </a:cxn>
                <a:cxn ang="0">
                  <a:pos x="66" y="391"/>
                </a:cxn>
                <a:cxn ang="0">
                  <a:pos x="69" y="411"/>
                </a:cxn>
                <a:cxn ang="0">
                  <a:pos x="87" y="414"/>
                </a:cxn>
                <a:cxn ang="0">
                  <a:pos x="112" y="398"/>
                </a:cxn>
                <a:cxn ang="0">
                  <a:pos x="135" y="378"/>
                </a:cxn>
                <a:cxn ang="0">
                  <a:pos x="157" y="355"/>
                </a:cxn>
                <a:cxn ang="0">
                  <a:pos x="189" y="318"/>
                </a:cxn>
                <a:cxn ang="0">
                  <a:pos x="236" y="262"/>
                </a:cxn>
                <a:cxn ang="0">
                  <a:pos x="270" y="234"/>
                </a:cxn>
                <a:cxn ang="0">
                  <a:pos x="284" y="231"/>
                </a:cxn>
                <a:cxn ang="0">
                  <a:pos x="305" y="223"/>
                </a:cxn>
                <a:cxn ang="0">
                  <a:pos x="333" y="211"/>
                </a:cxn>
                <a:cxn ang="0">
                  <a:pos x="354" y="202"/>
                </a:cxn>
                <a:cxn ang="0">
                  <a:pos x="367" y="200"/>
                </a:cxn>
                <a:cxn ang="0">
                  <a:pos x="301" y="272"/>
                </a:cxn>
                <a:cxn ang="0">
                  <a:pos x="311" y="297"/>
                </a:cxn>
                <a:cxn ang="0">
                  <a:pos x="317" y="317"/>
                </a:cxn>
                <a:cxn ang="0">
                  <a:pos x="317" y="333"/>
                </a:cxn>
                <a:cxn ang="0">
                  <a:pos x="315" y="347"/>
                </a:cxn>
                <a:cxn ang="0">
                  <a:pos x="306" y="378"/>
                </a:cxn>
                <a:cxn ang="0">
                  <a:pos x="303" y="396"/>
                </a:cxn>
                <a:cxn ang="0">
                  <a:pos x="301" y="420"/>
                </a:cxn>
                <a:cxn ang="0">
                  <a:pos x="329" y="418"/>
                </a:cxn>
                <a:cxn ang="0">
                  <a:pos x="356" y="413"/>
                </a:cxn>
                <a:cxn ang="0">
                  <a:pos x="383" y="404"/>
                </a:cxn>
                <a:cxn ang="0">
                  <a:pos x="411" y="392"/>
                </a:cxn>
                <a:cxn ang="0">
                  <a:pos x="463" y="362"/>
                </a:cxn>
                <a:cxn ang="0">
                  <a:pos x="511" y="328"/>
                </a:cxn>
                <a:cxn ang="0">
                  <a:pos x="589" y="263"/>
                </a:cxn>
                <a:cxn ang="0">
                  <a:pos x="618" y="243"/>
                </a:cxn>
                <a:cxn ang="0">
                  <a:pos x="628" y="236"/>
                </a:cxn>
                <a:cxn ang="0">
                  <a:pos x="635" y="234"/>
                </a:cxn>
                <a:cxn ang="0">
                  <a:pos x="594" y="218"/>
                </a:cxn>
                <a:cxn ang="0">
                  <a:pos x="552" y="196"/>
                </a:cxn>
                <a:cxn ang="0">
                  <a:pos x="512" y="168"/>
                </a:cxn>
                <a:cxn ang="0">
                  <a:pos x="473" y="138"/>
                </a:cxn>
                <a:cxn ang="0">
                  <a:pos x="400" y="71"/>
                </a:cxn>
                <a:cxn ang="0">
                  <a:pos x="339" y="9"/>
                </a:cxn>
                <a:cxn ang="0">
                  <a:pos x="268" y="3"/>
                </a:cxn>
                <a:cxn ang="0">
                  <a:pos x="223" y="0"/>
                </a:cxn>
                <a:cxn ang="0">
                  <a:pos x="177" y="3"/>
                </a:cxn>
                <a:cxn ang="0">
                  <a:pos x="153" y="6"/>
                </a:cxn>
                <a:cxn ang="0">
                  <a:pos x="129" y="12"/>
                </a:cxn>
                <a:cxn ang="0">
                  <a:pos x="106" y="21"/>
                </a:cxn>
                <a:cxn ang="0">
                  <a:pos x="84" y="34"/>
                </a:cxn>
                <a:cxn ang="0">
                  <a:pos x="61" y="51"/>
                </a:cxn>
                <a:cxn ang="0">
                  <a:pos x="39" y="71"/>
                </a:cxn>
                <a:cxn ang="0">
                  <a:pos x="19" y="96"/>
                </a:cxn>
                <a:cxn ang="0">
                  <a:pos x="0" y="127"/>
                </a:cxn>
              </a:cxnLst>
              <a:rect l="0" t="0" r="r" b="b"/>
              <a:pathLst>
                <a:path w="635" h="420">
                  <a:moveTo>
                    <a:pt x="0" y="127"/>
                  </a:moveTo>
                  <a:lnTo>
                    <a:pt x="14" y="127"/>
                  </a:lnTo>
                  <a:lnTo>
                    <a:pt x="27" y="127"/>
                  </a:lnTo>
                  <a:lnTo>
                    <a:pt x="41" y="129"/>
                  </a:lnTo>
                  <a:lnTo>
                    <a:pt x="54" y="131"/>
                  </a:lnTo>
                  <a:lnTo>
                    <a:pt x="81" y="137"/>
                  </a:lnTo>
                  <a:lnTo>
                    <a:pt x="106" y="143"/>
                  </a:lnTo>
                  <a:lnTo>
                    <a:pt x="130" y="150"/>
                  </a:lnTo>
                  <a:lnTo>
                    <a:pt x="151" y="155"/>
                  </a:lnTo>
                  <a:lnTo>
                    <a:pt x="171" y="160"/>
                  </a:lnTo>
                  <a:lnTo>
                    <a:pt x="187" y="162"/>
                  </a:lnTo>
                  <a:lnTo>
                    <a:pt x="160" y="189"/>
                  </a:lnTo>
                  <a:lnTo>
                    <a:pt x="134" y="218"/>
                  </a:lnTo>
                  <a:lnTo>
                    <a:pt x="121" y="232"/>
                  </a:lnTo>
                  <a:lnTo>
                    <a:pt x="110" y="246"/>
                  </a:lnTo>
                  <a:lnTo>
                    <a:pt x="99" y="261"/>
                  </a:lnTo>
                  <a:lnTo>
                    <a:pt x="89" y="276"/>
                  </a:lnTo>
                  <a:lnTo>
                    <a:pt x="81" y="293"/>
                  </a:lnTo>
                  <a:lnTo>
                    <a:pt x="75" y="309"/>
                  </a:lnTo>
                  <a:lnTo>
                    <a:pt x="69" y="327"/>
                  </a:lnTo>
                  <a:lnTo>
                    <a:pt x="66" y="344"/>
                  </a:lnTo>
                  <a:lnTo>
                    <a:pt x="64" y="362"/>
                  </a:lnTo>
                  <a:lnTo>
                    <a:pt x="65" y="381"/>
                  </a:lnTo>
                  <a:lnTo>
                    <a:pt x="66" y="391"/>
                  </a:lnTo>
                  <a:lnTo>
                    <a:pt x="67" y="401"/>
                  </a:lnTo>
                  <a:lnTo>
                    <a:pt x="69" y="411"/>
                  </a:lnTo>
                  <a:lnTo>
                    <a:pt x="73" y="420"/>
                  </a:lnTo>
                  <a:lnTo>
                    <a:pt x="87" y="414"/>
                  </a:lnTo>
                  <a:lnTo>
                    <a:pt x="100" y="406"/>
                  </a:lnTo>
                  <a:lnTo>
                    <a:pt x="112" y="398"/>
                  </a:lnTo>
                  <a:lnTo>
                    <a:pt x="124" y="388"/>
                  </a:lnTo>
                  <a:lnTo>
                    <a:pt x="135" y="378"/>
                  </a:lnTo>
                  <a:lnTo>
                    <a:pt x="146" y="367"/>
                  </a:lnTo>
                  <a:lnTo>
                    <a:pt x="157" y="355"/>
                  </a:lnTo>
                  <a:lnTo>
                    <a:pt x="167" y="343"/>
                  </a:lnTo>
                  <a:lnTo>
                    <a:pt x="189" y="318"/>
                  </a:lnTo>
                  <a:lnTo>
                    <a:pt x="211" y="291"/>
                  </a:lnTo>
                  <a:lnTo>
                    <a:pt x="236" y="262"/>
                  </a:lnTo>
                  <a:lnTo>
                    <a:pt x="262" y="234"/>
                  </a:lnTo>
                  <a:lnTo>
                    <a:pt x="270" y="234"/>
                  </a:lnTo>
                  <a:lnTo>
                    <a:pt x="277" y="233"/>
                  </a:lnTo>
                  <a:lnTo>
                    <a:pt x="284" y="231"/>
                  </a:lnTo>
                  <a:lnTo>
                    <a:pt x="291" y="228"/>
                  </a:lnTo>
                  <a:lnTo>
                    <a:pt x="305" y="223"/>
                  </a:lnTo>
                  <a:lnTo>
                    <a:pt x="319" y="216"/>
                  </a:lnTo>
                  <a:lnTo>
                    <a:pt x="333" y="211"/>
                  </a:lnTo>
                  <a:lnTo>
                    <a:pt x="346" y="206"/>
                  </a:lnTo>
                  <a:lnTo>
                    <a:pt x="354" y="202"/>
                  </a:lnTo>
                  <a:lnTo>
                    <a:pt x="360" y="201"/>
                  </a:lnTo>
                  <a:lnTo>
                    <a:pt x="367" y="200"/>
                  </a:lnTo>
                  <a:lnTo>
                    <a:pt x="374" y="200"/>
                  </a:lnTo>
                  <a:lnTo>
                    <a:pt x="301" y="272"/>
                  </a:lnTo>
                  <a:lnTo>
                    <a:pt x="307" y="285"/>
                  </a:lnTo>
                  <a:lnTo>
                    <a:pt x="311" y="297"/>
                  </a:lnTo>
                  <a:lnTo>
                    <a:pt x="315" y="308"/>
                  </a:lnTo>
                  <a:lnTo>
                    <a:pt x="317" y="317"/>
                  </a:lnTo>
                  <a:lnTo>
                    <a:pt x="318" y="326"/>
                  </a:lnTo>
                  <a:lnTo>
                    <a:pt x="317" y="333"/>
                  </a:lnTo>
                  <a:lnTo>
                    <a:pt x="317" y="341"/>
                  </a:lnTo>
                  <a:lnTo>
                    <a:pt x="315" y="347"/>
                  </a:lnTo>
                  <a:lnTo>
                    <a:pt x="310" y="362"/>
                  </a:lnTo>
                  <a:lnTo>
                    <a:pt x="306" y="378"/>
                  </a:lnTo>
                  <a:lnTo>
                    <a:pt x="304" y="387"/>
                  </a:lnTo>
                  <a:lnTo>
                    <a:pt x="303" y="396"/>
                  </a:lnTo>
                  <a:lnTo>
                    <a:pt x="301" y="408"/>
                  </a:lnTo>
                  <a:lnTo>
                    <a:pt x="301" y="420"/>
                  </a:lnTo>
                  <a:lnTo>
                    <a:pt x="315" y="420"/>
                  </a:lnTo>
                  <a:lnTo>
                    <a:pt x="329" y="418"/>
                  </a:lnTo>
                  <a:lnTo>
                    <a:pt x="342" y="416"/>
                  </a:lnTo>
                  <a:lnTo>
                    <a:pt x="356" y="413"/>
                  </a:lnTo>
                  <a:lnTo>
                    <a:pt x="370" y="408"/>
                  </a:lnTo>
                  <a:lnTo>
                    <a:pt x="383" y="404"/>
                  </a:lnTo>
                  <a:lnTo>
                    <a:pt x="398" y="398"/>
                  </a:lnTo>
                  <a:lnTo>
                    <a:pt x="411" y="392"/>
                  </a:lnTo>
                  <a:lnTo>
                    <a:pt x="437" y="378"/>
                  </a:lnTo>
                  <a:lnTo>
                    <a:pt x="463" y="362"/>
                  </a:lnTo>
                  <a:lnTo>
                    <a:pt x="487" y="345"/>
                  </a:lnTo>
                  <a:lnTo>
                    <a:pt x="511" y="328"/>
                  </a:lnTo>
                  <a:lnTo>
                    <a:pt x="554" y="293"/>
                  </a:lnTo>
                  <a:lnTo>
                    <a:pt x="589" y="263"/>
                  </a:lnTo>
                  <a:lnTo>
                    <a:pt x="605" y="251"/>
                  </a:lnTo>
                  <a:lnTo>
                    <a:pt x="618" y="243"/>
                  </a:lnTo>
                  <a:lnTo>
                    <a:pt x="623" y="238"/>
                  </a:lnTo>
                  <a:lnTo>
                    <a:pt x="628" y="236"/>
                  </a:lnTo>
                  <a:lnTo>
                    <a:pt x="632" y="235"/>
                  </a:lnTo>
                  <a:lnTo>
                    <a:pt x="635" y="234"/>
                  </a:lnTo>
                  <a:lnTo>
                    <a:pt x="615" y="226"/>
                  </a:lnTo>
                  <a:lnTo>
                    <a:pt x="594" y="218"/>
                  </a:lnTo>
                  <a:lnTo>
                    <a:pt x="573" y="207"/>
                  </a:lnTo>
                  <a:lnTo>
                    <a:pt x="552" y="196"/>
                  </a:lnTo>
                  <a:lnTo>
                    <a:pt x="533" y="182"/>
                  </a:lnTo>
                  <a:lnTo>
                    <a:pt x="512" y="168"/>
                  </a:lnTo>
                  <a:lnTo>
                    <a:pt x="492" y="153"/>
                  </a:lnTo>
                  <a:lnTo>
                    <a:pt x="473" y="138"/>
                  </a:lnTo>
                  <a:lnTo>
                    <a:pt x="436" y="105"/>
                  </a:lnTo>
                  <a:lnTo>
                    <a:pt x="400" y="71"/>
                  </a:lnTo>
                  <a:lnTo>
                    <a:pt x="368" y="40"/>
                  </a:lnTo>
                  <a:lnTo>
                    <a:pt x="339" y="9"/>
                  </a:lnTo>
                  <a:lnTo>
                    <a:pt x="306" y="7"/>
                  </a:lnTo>
                  <a:lnTo>
                    <a:pt x="268" y="3"/>
                  </a:lnTo>
                  <a:lnTo>
                    <a:pt x="246" y="2"/>
                  </a:lnTo>
                  <a:lnTo>
                    <a:pt x="223" y="0"/>
                  </a:lnTo>
                  <a:lnTo>
                    <a:pt x="200" y="0"/>
                  </a:lnTo>
                  <a:lnTo>
                    <a:pt x="177" y="3"/>
                  </a:lnTo>
                  <a:lnTo>
                    <a:pt x="165" y="4"/>
                  </a:lnTo>
                  <a:lnTo>
                    <a:pt x="153" y="6"/>
                  </a:lnTo>
                  <a:lnTo>
                    <a:pt x="141" y="9"/>
                  </a:lnTo>
                  <a:lnTo>
                    <a:pt x="129" y="12"/>
                  </a:lnTo>
                  <a:lnTo>
                    <a:pt x="117" y="17"/>
                  </a:lnTo>
                  <a:lnTo>
                    <a:pt x="106" y="21"/>
                  </a:lnTo>
                  <a:lnTo>
                    <a:pt x="94" y="28"/>
                  </a:lnTo>
                  <a:lnTo>
                    <a:pt x="84" y="34"/>
                  </a:lnTo>
                  <a:lnTo>
                    <a:pt x="72" y="42"/>
                  </a:lnTo>
                  <a:lnTo>
                    <a:pt x="61" y="51"/>
                  </a:lnTo>
                  <a:lnTo>
                    <a:pt x="50" y="60"/>
                  </a:lnTo>
                  <a:lnTo>
                    <a:pt x="39" y="71"/>
                  </a:lnTo>
                  <a:lnTo>
                    <a:pt x="29" y="83"/>
                  </a:lnTo>
                  <a:lnTo>
                    <a:pt x="19" y="96"/>
                  </a:lnTo>
                  <a:lnTo>
                    <a:pt x="9" y="112"/>
                  </a:lnTo>
                  <a:lnTo>
                    <a:pt x="0" y="127"/>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2" name="Freeform 85"/>
            <p:cNvSpPr>
              <a:spLocks/>
            </p:cNvSpPr>
            <p:nvPr/>
          </p:nvSpPr>
          <p:spPr bwMode="auto">
            <a:xfrm>
              <a:off x="2433638" y="2419351"/>
              <a:ext cx="1279525" cy="862013"/>
            </a:xfrm>
            <a:custGeom>
              <a:avLst/>
              <a:gdLst/>
              <a:ahLst/>
              <a:cxnLst>
                <a:cxn ang="0">
                  <a:pos x="2084" y="2977"/>
                </a:cxn>
                <a:cxn ang="0">
                  <a:pos x="1500" y="2884"/>
                </a:cxn>
                <a:cxn ang="0">
                  <a:pos x="1089" y="2023"/>
                </a:cxn>
                <a:cxn ang="0">
                  <a:pos x="1019" y="2383"/>
                </a:cxn>
                <a:cxn ang="0">
                  <a:pos x="1068" y="2476"/>
                </a:cxn>
                <a:cxn ang="0">
                  <a:pos x="974" y="2456"/>
                </a:cxn>
                <a:cxn ang="0">
                  <a:pos x="901" y="2121"/>
                </a:cxn>
                <a:cxn ang="0">
                  <a:pos x="768" y="1912"/>
                </a:cxn>
                <a:cxn ang="0">
                  <a:pos x="866" y="1600"/>
                </a:cxn>
                <a:cxn ang="0">
                  <a:pos x="1293" y="1003"/>
                </a:cxn>
                <a:cxn ang="0">
                  <a:pos x="1342" y="678"/>
                </a:cxn>
                <a:cxn ang="0">
                  <a:pos x="1093" y="620"/>
                </a:cxn>
                <a:cxn ang="0">
                  <a:pos x="845" y="591"/>
                </a:cxn>
                <a:cxn ang="0">
                  <a:pos x="625" y="658"/>
                </a:cxn>
                <a:cxn ang="0">
                  <a:pos x="358" y="755"/>
                </a:cxn>
                <a:cxn ang="0">
                  <a:pos x="33" y="871"/>
                </a:cxn>
                <a:cxn ang="0">
                  <a:pos x="217" y="669"/>
                </a:cxn>
                <a:cxn ang="0">
                  <a:pos x="119" y="597"/>
                </a:cxn>
                <a:cxn ang="0">
                  <a:pos x="471" y="460"/>
                </a:cxn>
                <a:cxn ang="0">
                  <a:pos x="639" y="301"/>
                </a:cxn>
                <a:cxn ang="0">
                  <a:pos x="838" y="233"/>
                </a:cxn>
                <a:cxn ang="0">
                  <a:pos x="1119" y="150"/>
                </a:cxn>
                <a:cxn ang="0">
                  <a:pos x="1428" y="263"/>
                </a:cxn>
                <a:cxn ang="0">
                  <a:pos x="2067" y="272"/>
                </a:cxn>
                <a:cxn ang="0">
                  <a:pos x="2170" y="216"/>
                </a:cxn>
                <a:cxn ang="0">
                  <a:pos x="2428" y="411"/>
                </a:cxn>
                <a:cxn ang="0">
                  <a:pos x="2436" y="488"/>
                </a:cxn>
                <a:cxn ang="0">
                  <a:pos x="2966" y="329"/>
                </a:cxn>
                <a:cxn ang="0">
                  <a:pos x="3239" y="315"/>
                </a:cxn>
                <a:cxn ang="0">
                  <a:pos x="3368" y="344"/>
                </a:cxn>
                <a:cxn ang="0">
                  <a:pos x="3667" y="375"/>
                </a:cxn>
                <a:cxn ang="0">
                  <a:pos x="3746" y="233"/>
                </a:cxn>
                <a:cxn ang="0">
                  <a:pos x="3704" y="31"/>
                </a:cxn>
                <a:cxn ang="0">
                  <a:pos x="4055" y="249"/>
                </a:cxn>
                <a:cxn ang="0">
                  <a:pos x="3855" y="417"/>
                </a:cxn>
                <a:cxn ang="0">
                  <a:pos x="3655" y="462"/>
                </a:cxn>
                <a:cxn ang="0">
                  <a:pos x="3480" y="531"/>
                </a:cxn>
                <a:cxn ang="0">
                  <a:pos x="3299" y="750"/>
                </a:cxn>
                <a:cxn ang="0">
                  <a:pos x="3607" y="1179"/>
                </a:cxn>
                <a:cxn ang="0">
                  <a:pos x="3799" y="939"/>
                </a:cxn>
                <a:cxn ang="0">
                  <a:pos x="3922" y="773"/>
                </a:cxn>
                <a:cxn ang="0">
                  <a:pos x="4098" y="599"/>
                </a:cxn>
                <a:cxn ang="0">
                  <a:pos x="4343" y="772"/>
                </a:cxn>
                <a:cxn ang="0">
                  <a:pos x="4647" y="792"/>
                </a:cxn>
                <a:cxn ang="0">
                  <a:pos x="4667" y="1029"/>
                </a:cxn>
                <a:cxn ang="0">
                  <a:pos x="4807" y="1075"/>
                </a:cxn>
                <a:cxn ang="0">
                  <a:pos x="4178" y="1271"/>
                </a:cxn>
                <a:cxn ang="0">
                  <a:pos x="4021" y="1369"/>
                </a:cxn>
                <a:cxn ang="0">
                  <a:pos x="4243" y="1426"/>
                </a:cxn>
                <a:cxn ang="0">
                  <a:pos x="4243" y="1495"/>
                </a:cxn>
                <a:cxn ang="0">
                  <a:pos x="4030" y="1511"/>
                </a:cxn>
                <a:cxn ang="0">
                  <a:pos x="3356" y="1929"/>
                </a:cxn>
                <a:cxn ang="0">
                  <a:pos x="2938" y="2158"/>
                </a:cxn>
                <a:cxn ang="0">
                  <a:pos x="2794" y="2430"/>
                </a:cxn>
                <a:cxn ang="0">
                  <a:pos x="2699" y="2171"/>
                </a:cxn>
                <a:cxn ang="0">
                  <a:pos x="2381" y="2203"/>
                </a:cxn>
                <a:cxn ang="0">
                  <a:pos x="2038" y="2231"/>
                </a:cxn>
                <a:cxn ang="0">
                  <a:pos x="1875" y="2406"/>
                </a:cxn>
                <a:cxn ang="0">
                  <a:pos x="1781" y="2545"/>
                </a:cxn>
                <a:cxn ang="0">
                  <a:pos x="2177" y="2670"/>
                </a:cxn>
                <a:cxn ang="0">
                  <a:pos x="2252" y="2728"/>
                </a:cxn>
              </a:cxnLst>
              <a:rect l="0" t="0" r="r" b="b"/>
              <a:pathLst>
                <a:path w="4838" h="3260">
                  <a:moveTo>
                    <a:pt x="2737" y="3145"/>
                  </a:moveTo>
                  <a:lnTo>
                    <a:pt x="2623" y="3260"/>
                  </a:lnTo>
                  <a:lnTo>
                    <a:pt x="2604" y="3243"/>
                  </a:lnTo>
                  <a:lnTo>
                    <a:pt x="2585" y="3226"/>
                  </a:lnTo>
                  <a:lnTo>
                    <a:pt x="2564" y="3209"/>
                  </a:lnTo>
                  <a:lnTo>
                    <a:pt x="2541" y="3193"/>
                  </a:lnTo>
                  <a:lnTo>
                    <a:pt x="2518" y="3177"/>
                  </a:lnTo>
                  <a:lnTo>
                    <a:pt x="2493" y="3162"/>
                  </a:lnTo>
                  <a:lnTo>
                    <a:pt x="2468" y="3147"/>
                  </a:lnTo>
                  <a:lnTo>
                    <a:pt x="2442" y="3132"/>
                  </a:lnTo>
                  <a:lnTo>
                    <a:pt x="2415" y="3118"/>
                  </a:lnTo>
                  <a:lnTo>
                    <a:pt x="2386" y="3104"/>
                  </a:lnTo>
                  <a:lnTo>
                    <a:pt x="2357" y="3090"/>
                  </a:lnTo>
                  <a:lnTo>
                    <a:pt x="2329" y="3077"/>
                  </a:lnTo>
                  <a:lnTo>
                    <a:pt x="2269" y="3051"/>
                  </a:lnTo>
                  <a:lnTo>
                    <a:pt x="2207" y="3025"/>
                  </a:lnTo>
                  <a:lnTo>
                    <a:pt x="2145" y="3000"/>
                  </a:lnTo>
                  <a:lnTo>
                    <a:pt x="2084" y="2977"/>
                  </a:lnTo>
                  <a:lnTo>
                    <a:pt x="2024" y="2955"/>
                  </a:lnTo>
                  <a:lnTo>
                    <a:pt x="1965" y="2932"/>
                  </a:lnTo>
                  <a:lnTo>
                    <a:pt x="1910" y="2910"/>
                  </a:lnTo>
                  <a:lnTo>
                    <a:pt x="1856" y="2888"/>
                  </a:lnTo>
                  <a:lnTo>
                    <a:pt x="1807" y="2866"/>
                  </a:lnTo>
                  <a:lnTo>
                    <a:pt x="1763" y="2845"/>
                  </a:lnTo>
                  <a:lnTo>
                    <a:pt x="1748" y="2852"/>
                  </a:lnTo>
                  <a:lnTo>
                    <a:pt x="1733" y="2857"/>
                  </a:lnTo>
                  <a:lnTo>
                    <a:pt x="1717" y="2863"/>
                  </a:lnTo>
                  <a:lnTo>
                    <a:pt x="1700" y="2867"/>
                  </a:lnTo>
                  <a:lnTo>
                    <a:pt x="1683" y="2871"/>
                  </a:lnTo>
                  <a:lnTo>
                    <a:pt x="1667" y="2874"/>
                  </a:lnTo>
                  <a:lnTo>
                    <a:pt x="1649" y="2876"/>
                  </a:lnTo>
                  <a:lnTo>
                    <a:pt x="1632" y="2878"/>
                  </a:lnTo>
                  <a:lnTo>
                    <a:pt x="1597" y="2881"/>
                  </a:lnTo>
                  <a:lnTo>
                    <a:pt x="1563" y="2883"/>
                  </a:lnTo>
                  <a:lnTo>
                    <a:pt x="1530" y="2883"/>
                  </a:lnTo>
                  <a:lnTo>
                    <a:pt x="1500" y="2884"/>
                  </a:lnTo>
                  <a:lnTo>
                    <a:pt x="1275" y="2659"/>
                  </a:lnTo>
                  <a:lnTo>
                    <a:pt x="1275" y="2434"/>
                  </a:lnTo>
                  <a:lnTo>
                    <a:pt x="1265" y="2423"/>
                  </a:lnTo>
                  <a:lnTo>
                    <a:pt x="1257" y="2412"/>
                  </a:lnTo>
                  <a:lnTo>
                    <a:pt x="1247" y="2401"/>
                  </a:lnTo>
                  <a:lnTo>
                    <a:pt x="1239" y="2391"/>
                  </a:lnTo>
                  <a:lnTo>
                    <a:pt x="1224" y="2368"/>
                  </a:lnTo>
                  <a:lnTo>
                    <a:pt x="1211" y="2344"/>
                  </a:lnTo>
                  <a:lnTo>
                    <a:pt x="1199" y="2320"/>
                  </a:lnTo>
                  <a:lnTo>
                    <a:pt x="1188" y="2295"/>
                  </a:lnTo>
                  <a:lnTo>
                    <a:pt x="1178" y="2268"/>
                  </a:lnTo>
                  <a:lnTo>
                    <a:pt x="1169" y="2242"/>
                  </a:lnTo>
                  <a:lnTo>
                    <a:pt x="1152" y="2189"/>
                  </a:lnTo>
                  <a:lnTo>
                    <a:pt x="1134" y="2134"/>
                  </a:lnTo>
                  <a:lnTo>
                    <a:pt x="1125" y="2106"/>
                  </a:lnTo>
                  <a:lnTo>
                    <a:pt x="1115" y="2079"/>
                  </a:lnTo>
                  <a:lnTo>
                    <a:pt x="1103" y="2050"/>
                  </a:lnTo>
                  <a:lnTo>
                    <a:pt x="1089" y="2023"/>
                  </a:lnTo>
                  <a:lnTo>
                    <a:pt x="1077" y="2047"/>
                  </a:lnTo>
                  <a:lnTo>
                    <a:pt x="1068" y="2065"/>
                  </a:lnTo>
                  <a:lnTo>
                    <a:pt x="1065" y="2074"/>
                  </a:lnTo>
                  <a:lnTo>
                    <a:pt x="1062" y="2082"/>
                  </a:lnTo>
                  <a:lnTo>
                    <a:pt x="1061" y="2088"/>
                  </a:lnTo>
                  <a:lnTo>
                    <a:pt x="1060" y="2096"/>
                  </a:lnTo>
                  <a:lnTo>
                    <a:pt x="1061" y="2103"/>
                  </a:lnTo>
                  <a:lnTo>
                    <a:pt x="1062" y="2110"/>
                  </a:lnTo>
                  <a:lnTo>
                    <a:pt x="1065" y="2118"/>
                  </a:lnTo>
                  <a:lnTo>
                    <a:pt x="1068" y="2127"/>
                  </a:lnTo>
                  <a:lnTo>
                    <a:pt x="1077" y="2146"/>
                  </a:lnTo>
                  <a:lnTo>
                    <a:pt x="1089" y="2171"/>
                  </a:lnTo>
                  <a:lnTo>
                    <a:pt x="1013" y="2248"/>
                  </a:lnTo>
                  <a:lnTo>
                    <a:pt x="1013" y="2280"/>
                  </a:lnTo>
                  <a:lnTo>
                    <a:pt x="1014" y="2320"/>
                  </a:lnTo>
                  <a:lnTo>
                    <a:pt x="1016" y="2340"/>
                  </a:lnTo>
                  <a:lnTo>
                    <a:pt x="1017" y="2362"/>
                  </a:lnTo>
                  <a:lnTo>
                    <a:pt x="1019" y="2383"/>
                  </a:lnTo>
                  <a:lnTo>
                    <a:pt x="1022" y="2403"/>
                  </a:lnTo>
                  <a:lnTo>
                    <a:pt x="1026" y="2421"/>
                  </a:lnTo>
                  <a:lnTo>
                    <a:pt x="1032" y="2437"/>
                  </a:lnTo>
                  <a:lnTo>
                    <a:pt x="1034" y="2445"/>
                  </a:lnTo>
                  <a:lnTo>
                    <a:pt x="1037" y="2452"/>
                  </a:lnTo>
                  <a:lnTo>
                    <a:pt x="1042" y="2458"/>
                  </a:lnTo>
                  <a:lnTo>
                    <a:pt x="1045" y="2464"/>
                  </a:lnTo>
                  <a:lnTo>
                    <a:pt x="1049" y="2468"/>
                  </a:lnTo>
                  <a:lnTo>
                    <a:pt x="1054" y="2471"/>
                  </a:lnTo>
                  <a:lnTo>
                    <a:pt x="1058" y="2475"/>
                  </a:lnTo>
                  <a:lnTo>
                    <a:pt x="1064" y="2477"/>
                  </a:lnTo>
                  <a:lnTo>
                    <a:pt x="1070" y="2477"/>
                  </a:lnTo>
                  <a:lnTo>
                    <a:pt x="1076" y="2477"/>
                  </a:lnTo>
                  <a:lnTo>
                    <a:pt x="1082" y="2475"/>
                  </a:lnTo>
                  <a:lnTo>
                    <a:pt x="1089" y="2472"/>
                  </a:lnTo>
                  <a:lnTo>
                    <a:pt x="1082" y="2472"/>
                  </a:lnTo>
                  <a:lnTo>
                    <a:pt x="1074" y="2473"/>
                  </a:lnTo>
                  <a:lnTo>
                    <a:pt x="1068" y="2476"/>
                  </a:lnTo>
                  <a:lnTo>
                    <a:pt x="1060" y="2478"/>
                  </a:lnTo>
                  <a:lnTo>
                    <a:pt x="1046" y="2484"/>
                  </a:lnTo>
                  <a:lnTo>
                    <a:pt x="1032" y="2491"/>
                  </a:lnTo>
                  <a:lnTo>
                    <a:pt x="1018" y="2497"/>
                  </a:lnTo>
                  <a:lnTo>
                    <a:pt x="1004" y="2504"/>
                  </a:lnTo>
                  <a:lnTo>
                    <a:pt x="996" y="2506"/>
                  </a:lnTo>
                  <a:lnTo>
                    <a:pt x="989" y="2508"/>
                  </a:lnTo>
                  <a:lnTo>
                    <a:pt x="982" y="2509"/>
                  </a:lnTo>
                  <a:lnTo>
                    <a:pt x="975" y="2509"/>
                  </a:lnTo>
                  <a:lnTo>
                    <a:pt x="978" y="2503"/>
                  </a:lnTo>
                  <a:lnTo>
                    <a:pt x="981" y="2496"/>
                  </a:lnTo>
                  <a:lnTo>
                    <a:pt x="982" y="2490"/>
                  </a:lnTo>
                  <a:lnTo>
                    <a:pt x="983" y="2484"/>
                  </a:lnTo>
                  <a:lnTo>
                    <a:pt x="983" y="2479"/>
                  </a:lnTo>
                  <a:lnTo>
                    <a:pt x="982" y="2475"/>
                  </a:lnTo>
                  <a:lnTo>
                    <a:pt x="981" y="2469"/>
                  </a:lnTo>
                  <a:lnTo>
                    <a:pt x="980" y="2465"/>
                  </a:lnTo>
                  <a:lnTo>
                    <a:pt x="974" y="2456"/>
                  </a:lnTo>
                  <a:lnTo>
                    <a:pt x="968" y="2448"/>
                  </a:lnTo>
                  <a:lnTo>
                    <a:pt x="960" y="2441"/>
                  </a:lnTo>
                  <a:lnTo>
                    <a:pt x="951" y="2434"/>
                  </a:lnTo>
                  <a:lnTo>
                    <a:pt x="942" y="2427"/>
                  </a:lnTo>
                  <a:lnTo>
                    <a:pt x="933" y="2419"/>
                  </a:lnTo>
                  <a:lnTo>
                    <a:pt x="924" y="2411"/>
                  </a:lnTo>
                  <a:lnTo>
                    <a:pt x="916" y="2403"/>
                  </a:lnTo>
                  <a:lnTo>
                    <a:pt x="909" y="2394"/>
                  </a:lnTo>
                  <a:lnTo>
                    <a:pt x="903" y="2383"/>
                  </a:lnTo>
                  <a:lnTo>
                    <a:pt x="902" y="2377"/>
                  </a:lnTo>
                  <a:lnTo>
                    <a:pt x="900" y="2371"/>
                  </a:lnTo>
                  <a:lnTo>
                    <a:pt x="899" y="2364"/>
                  </a:lnTo>
                  <a:lnTo>
                    <a:pt x="899" y="2358"/>
                  </a:lnTo>
                  <a:lnTo>
                    <a:pt x="899" y="2281"/>
                  </a:lnTo>
                  <a:lnTo>
                    <a:pt x="975" y="2209"/>
                  </a:lnTo>
                  <a:lnTo>
                    <a:pt x="899" y="2136"/>
                  </a:lnTo>
                  <a:lnTo>
                    <a:pt x="899" y="2129"/>
                  </a:lnTo>
                  <a:lnTo>
                    <a:pt x="901" y="2121"/>
                  </a:lnTo>
                  <a:lnTo>
                    <a:pt x="902" y="2113"/>
                  </a:lnTo>
                  <a:lnTo>
                    <a:pt x="905" y="2107"/>
                  </a:lnTo>
                  <a:lnTo>
                    <a:pt x="911" y="2093"/>
                  </a:lnTo>
                  <a:lnTo>
                    <a:pt x="917" y="2079"/>
                  </a:lnTo>
                  <a:lnTo>
                    <a:pt x="925" y="2064"/>
                  </a:lnTo>
                  <a:lnTo>
                    <a:pt x="931" y="2050"/>
                  </a:lnTo>
                  <a:lnTo>
                    <a:pt x="934" y="2044"/>
                  </a:lnTo>
                  <a:lnTo>
                    <a:pt x="935" y="2037"/>
                  </a:lnTo>
                  <a:lnTo>
                    <a:pt x="937" y="2029"/>
                  </a:lnTo>
                  <a:lnTo>
                    <a:pt x="937" y="2023"/>
                  </a:lnTo>
                  <a:lnTo>
                    <a:pt x="920" y="2007"/>
                  </a:lnTo>
                  <a:lnTo>
                    <a:pt x="897" y="1989"/>
                  </a:lnTo>
                  <a:lnTo>
                    <a:pt x="872" y="1969"/>
                  </a:lnTo>
                  <a:lnTo>
                    <a:pt x="843" y="1951"/>
                  </a:lnTo>
                  <a:lnTo>
                    <a:pt x="816" y="1935"/>
                  </a:lnTo>
                  <a:lnTo>
                    <a:pt x="790" y="1921"/>
                  </a:lnTo>
                  <a:lnTo>
                    <a:pt x="779" y="1916"/>
                  </a:lnTo>
                  <a:lnTo>
                    <a:pt x="768" y="1912"/>
                  </a:lnTo>
                  <a:lnTo>
                    <a:pt x="758" y="1909"/>
                  </a:lnTo>
                  <a:lnTo>
                    <a:pt x="751" y="1908"/>
                  </a:lnTo>
                  <a:lnTo>
                    <a:pt x="827" y="1760"/>
                  </a:lnTo>
                  <a:lnTo>
                    <a:pt x="826" y="1752"/>
                  </a:lnTo>
                  <a:lnTo>
                    <a:pt x="825" y="1746"/>
                  </a:lnTo>
                  <a:lnTo>
                    <a:pt x="823" y="1739"/>
                  </a:lnTo>
                  <a:lnTo>
                    <a:pt x="820" y="1732"/>
                  </a:lnTo>
                  <a:lnTo>
                    <a:pt x="815" y="1719"/>
                  </a:lnTo>
                  <a:lnTo>
                    <a:pt x="807" y="1704"/>
                  </a:lnTo>
                  <a:lnTo>
                    <a:pt x="801" y="1690"/>
                  </a:lnTo>
                  <a:lnTo>
                    <a:pt x="794" y="1676"/>
                  </a:lnTo>
                  <a:lnTo>
                    <a:pt x="792" y="1668"/>
                  </a:lnTo>
                  <a:lnTo>
                    <a:pt x="790" y="1661"/>
                  </a:lnTo>
                  <a:lnTo>
                    <a:pt x="789" y="1653"/>
                  </a:lnTo>
                  <a:lnTo>
                    <a:pt x="789" y="1645"/>
                  </a:lnTo>
                  <a:lnTo>
                    <a:pt x="816" y="1631"/>
                  </a:lnTo>
                  <a:lnTo>
                    <a:pt x="842" y="1616"/>
                  </a:lnTo>
                  <a:lnTo>
                    <a:pt x="866" y="1600"/>
                  </a:lnTo>
                  <a:lnTo>
                    <a:pt x="890" y="1582"/>
                  </a:lnTo>
                  <a:lnTo>
                    <a:pt x="912" y="1564"/>
                  </a:lnTo>
                  <a:lnTo>
                    <a:pt x="933" y="1544"/>
                  </a:lnTo>
                  <a:lnTo>
                    <a:pt x="952" y="1524"/>
                  </a:lnTo>
                  <a:lnTo>
                    <a:pt x="972" y="1504"/>
                  </a:lnTo>
                  <a:lnTo>
                    <a:pt x="989" y="1483"/>
                  </a:lnTo>
                  <a:lnTo>
                    <a:pt x="1007" y="1461"/>
                  </a:lnTo>
                  <a:lnTo>
                    <a:pt x="1023" y="1438"/>
                  </a:lnTo>
                  <a:lnTo>
                    <a:pt x="1040" y="1415"/>
                  </a:lnTo>
                  <a:lnTo>
                    <a:pt x="1070" y="1368"/>
                  </a:lnTo>
                  <a:lnTo>
                    <a:pt x="1098" y="1320"/>
                  </a:lnTo>
                  <a:lnTo>
                    <a:pt x="1154" y="1221"/>
                  </a:lnTo>
                  <a:lnTo>
                    <a:pt x="1211" y="1122"/>
                  </a:lnTo>
                  <a:lnTo>
                    <a:pt x="1226" y="1098"/>
                  </a:lnTo>
                  <a:lnTo>
                    <a:pt x="1242" y="1074"/>
                  </a:lnTo>
                  <a:lnTo>
                    <a:pt x="1259" y="1050"/>
                  </a:lnTo>
                  <a:lnTo>
                    <a:pt x="1275" y="1026"/>
                  </a:lnTo>
                  <a:lnTo>
                    <a:pt x="1293" y="1003"/>
                  </a:lnTo>
                  <a:lnTo>
                    <a:pt x="1311" y="981"/>
                  </a:lnTo>
                  <a:lnTo>
                    <a:pt x="1331" y="958"/>
                  </a:lnTo>
                  <a:lnTo>
                    <a:pt x="1351" y="937"/>
                  </a:lnTo>
                  <a:lnTo>
                    <a:pt x="1351" y="922"/>
                  </a:lnTo>
                  <a:lnTo>
                    <a:pt x="1353" y="907"/>
                  </a:lnTo>
                  <a:lnTo>
                    <a:pt x="1355" y="892"/>
                  </a:lnTo>
                  <a:lnTo>
                    <a:pt x="1357" y="875"/>
                  </a:lnTo>
                  <a:lnTo>
                    <a:pt x="1362" y="840"/>
                  </a:lnTo>
                  <a:lnTo>
                    <a:pt x="1369" y="805"/>
                  </a:lnTo>
                  <a:lnTo>
                    <a:pt x="1375" y="771"/>
                  </a:lnTo>
                  <a:lnTo>
                    <a:pt x="1381" y="737"/>
                  </a:lnTo>
                  <a:lnTo>
                    <a:pt x="1383" y="720"/>
                  </a:lnTo>
                  <a:lnTo>
                    <a:pt x="1384" y="705"/>
                  </a:lnTo>
                  <a:lnTo>
                    <a:pt x="1385" y="689"/>
                  </a:lnTo>
                  <a:lnTo>
                    <a:pt x="1386" y="675"/>
                  </a:lnTo>
                  <a:lnTo>
                    <a:pt x="1372" y="675"/>
                  </a:lnTo>
                  <a:lnTo>
                    <a:pt x="1357" y="677"/>
                  </a:lnTo>
                  <a:lnTo>
                    <a:pt x="1342" y="678"/>
                  </a:lnTo>
                  <a:lnTo>
                    <a:pt x="1325" y="681"/>
                  </a:lnTo>
                  <a:lnTo>
                    <a:pt x="1291" y="687"/>
                  </a:lnTo>
                  <a:lnTo>
                    <a:pt x="1257" y="693"/>
                  </a:lnTo>
                  <a:lnTo>
                    <a:pt x="1222" y="701"/>
                  </a:lnTo>
                  <a:lnTo>
                    <a:pt x="1188" y="706"/>
                  </a:lnTo>
                  <a:lnTo>
                    <a:pt x="1172" y="709"/>
                  </a:lnTo>
                  <a:lnTo>
                    <a:pt x="1156" y="711"/>
                  </a:lnTo>
                  <a:lnTo>
                    <a:pt x="1141" y="713"/>
                  </a:lnTo>
                  <a:lnTo>
                    <a:pt x="1127" y="713"/>
                  </a:lnTo>
                  <a:lnTo>
                    <a:pt x="1127" y="705"/>
                  </a:lnTo>
                  <a:lnTo>
                    <a:pt x="1126" y="699"/>
                  </a:lnTo>
                  <a:lnTo>
                    <a:pt x="1124" y="691"/>
                  </a:lnTo>
                  <a:lnTo>
                    <a:pt x="1121" y="684"/>
                  </a:lnTo>
                  <a:lnTo>
                    <a:pt x="1115" y="670"/>
                  </a:lnTo>
                  <a:lnTo>
                    <a:pt x="1108" y="656"/>
                  </a:lnTo>
                  <a:lnTo>
                    <a:pt x="1101" y="642"/>
                  </a:lnTo>
                  <a:lnTo>
                    <a:pt x="1095" y="627"/>
                  </a:lnTo>
                  <a:lnTo>
                    <a:pt x="1093" y="620"/>
                  </a:lnTo>
                  <a:lnTo>
                    <a:pt x="1091" y="612"/>
                  </a:lnTo>
                  <a:lnTo>
                    <a:pt x="1090" y="606"/>
                  </a:lnTo>
                  <a:lnTo>
                    <a:pt x="1089" y="598"/>
                  </a:lnTo>
                  <a:lnTo>
                    <a:pt x="1082" y="598"/>
                  </a:lnTo>
                  <a:lnTo>
                    <a:pt x="1074" y="597"/>
                  </a:lnTo>
                  <a:lnTo>
                    <a:pt x="1068" y="595"/>
                  </a:lnTo>
                  <a:lnTo>
                    <a:pt x="1060" y="593"/>
                  </a:lnTo>
                  <a:lnTo>
                    <a:pt x="1046" y="587"/>
                  </a:lnTo>
                  <a:lnTo>
                    <a:pt x="1032" y="582"/>
                  </a:lnTo>
                  <a:lnTo>
                    <a:pt x="1018" y="575"/>
                  </a:lnTo>
                  <a:lnTo>
                    <a:pt x="1004" y="570"/>
                  </a:lnTo>
                  <a:lnTo>
                    <a:pt x="996" y="568"/>
                  </a:lnTo>
                  <a:lnTo>
                    <a:pt x="989" y="565"/>
                  </a:lnTo>
                  <a:lnTo>
                    <a:pt x="982" y="564"/>
                  </a:lnTo>
                  <a:lnTo>
                    <a:pt x="975" y="564"/>
                  </a:lnTo>
                  <a:lnTo>
                    <a:pt x="899" y="564"/>
                  </a:lnTo>
                  <a:lnTo>
                    <a:pt x="872" y="577"/>
                  </a:lnTo>
                  <a:lnTo>
                    <a:pt x="845" y="591"/>
                  </a:lnTo>
                  <a:lnTo>
                    <a:pt x="833" y="597"/>
                  </a:lnTo>
                  <a:lnTo>
                    <a:pt x="823" y="604"/>
                  </a:lnTo>
                  <a:lnTo>
                    <a:pt x="812" y="611"/>
                  </a:lnTo>
                  <a:lnTo>
                    <a:pt x="802" y="618"/>
                  </a:lnTo>
                  <a:lnTo>
                    <a:pt x="794" y="625"/>
                  </a:lnTo>
                  <a:lnTo>
                    <a:pt x="788" y="632"/>
                  </a:lnTo>
                  <a:lnTo>
                    <a:pt x="782" y="639"/>
                  </a:lnTo>
                  <a:lnTo>
                    <a:pt x="779" y="646"/>
                  </a:lnTo>
                  <a:lnTo>
                    <a:pt x="778" y="653"/>
                  </a:lnTo>
                  <a:lnTo>
                    <a:pt x="779" y="660"/>
                  </a:lnTo>
                  <a:lnTo>
                    <a:pt x="782" y="668"/>
                  </a:lnTo>
                  <a:lnTo>
                    <a:pt x="789" y="675"/>
                  </a:lnTo>
                  <a:lnTo>
                    <a:pt x="712" y="598"/>
                  </a:lnTo>
                  <a:lnTo>
                    <a:pt x="698" y="612"/>
                  </a:lnTo>
                  <a:lnTo>
                    <a:pt x="682" y="625"/>
                  </a:lnTo>
                  <a:lnTo>
                    <a:pt x="664" y="637"/>
                  </a:lnTo>
                  <a:lnTo>
                    <a:pt x="645" y="648"/>
                  </a:lnTo>
                  <a:lnTo>
                    <a:pt x="625" y="658"/>
                  </a:lnTo>
                  <a:lnTo>
                    <a:pt x="603" y="668"/>
                  </a:lnTo>
                  <a:lnTo>
                    <a:pt x="582" y="677"/>
                  </a:lnTo>
                  <a:lnTo>
                    <a:pt x="559" y="684"/>
                  </a:lnTo>
                  <a:lnTo>
                    <a:pt x="536" y="691"/>
                  </a:lnTo>
                  <a:lnTo>
                    <a:pt x="513" y="696"/>
                  </a:lnTo>
                  <a:lnTo>
                    <a:pt x="489" y="702"/>
                  </a:lnTo>
                  <a:lnTo>
                    <a:pt x="466" y="705"/>
                  </a:lnTo>
                  <a:lnTo>
                    <a:pt x="443" y="708"/>
                  </a:lnTo>
                  <a:lnTo>
                    <a:pt x="420" y="711"/>
                  </a:lnTo>
                  <a:lnTo>
                    <a:pt x="398" y="712"/>
                  </a:lnTo>
                  <a:lnTo>
                    <a:pt x="378" y="713"/>
                  </a:lnTo>
                  <a:lnTo>
                    <a:pt x="377" y="719"/>
                  </a:lnTo>
                  <a:lnTo>
                    <a:pt x="375" y="726"/>
                  </a:lnTo>
                  <a:lnTo>
                    <a:pt x="373" y="732"/>
                  </a:lnTo>
                  <a:lnTo>
                    <a:pt x="370" y="738"/>
                  </a:lnTo>
                  <a:lnTo>
                    <a:pt x="367" y="744"/>
                  </a:lnTo>
                  <a:lnTo>
                    <a:pt x="362" y="750"/>
                  </a:lnTo>
                  <a:lnTo>
                    <a:pt x="358" y="755"/>
                  </a:lnTo>
                  <a:lnTo>
                    <a:pt x="351" y="761"/>
                  </a:lnTo>
                  <a:lnTo>
                    <a:pt x="338" y="771"/>
                  </a:lnTo>
                  <a:lnTo>
                    <a:pt x="323" y="779"/>
                  </a:lnTo>
                  <a:lnTo>
                    <a:pt x="306" y="788"/>
                  </a:lnTo>
                  <a:lnTo>
                    <a:pt x="287" y="796"/>
                  </a:lnTo>
                  <a:lnTo>
                    <a:pt x="267" y="802"/>
                  </a:lnTo>
                  <a:lnTo>
                    <a:pt x="247" y="808"/>
                  </a:lnTo>
                  <a:lnTo>
                    <a:pt x="225" y="812"/>
                  </a:lnTo>
                  <a:lnTo>
                    <a:pt x="202" y="816"/>
                  </a:lnTo>
                  <a:lnTo>
                    <a:pt x="180" y="820"/>
                  </a:lnTo>
                  <a:lnTo>
                    <a:pt x="157" y="822"/>
                  </a:lnTo>
                  <a:lnTo>
                    <a:pt x="136" y="823"/>
                  </a:lnTo>
                  <a:lnTo>
                    <a:pt x="115" y="823"/>
                  </a:lnTo>
                  <a:lnTo>
                    <a:pt x="38" y="899"/>
                  </a:lnTo>
                  <a:lnTo>
                    <a:pt x="38" y="892"/>
                  </a:lnTo>
                  <a:lnTo>
                    <a:pt x="37" y="885"/>
                  </a:lnTo>
                  <a:lnTo>
                    <a:pt x="35" y="877"/>
                  </a:lnTo>
                  <a:lnTo>
                    <a:pt x="33" y="871"/>
                  </a:lnTo>
                  <a:lnTo>
                    <a:pt x="26" y="857"/>
                  </a:lnTo>
                  <a:lnTo>
                    <a:pt x="20" y="843"/>
                  </a:lnTo>
                  <a:lnTo>
                    <a:pt x="12" y="828"/>
                  </a:lnTo>
                  <a:lnTo>
                    <a:pt x="7" y="814"/>
                  </a:lnTo>
                  <a:lnTo>
                    <a:pt x="5" y="807"/>
                  </a:lnTo>
                  <a:lnTo>
                    <a:pt x="2" y="800"/>
                  </a:lnTo>
                  <a:lnTo>
                    <a:pt x="1" y="792"/>
                  </a:lnTo>
                  <a:lnTo>
                    <a:pt x="0" y="785"/>
                  </a:lnTo>
                  <a:lnTo>
                    <a:pt x="153" y="785"/>
                  </a:lnTo>
                  <a:lnTo>
                    <a:pt x="301" y="636"/>
                  </a:lnTo>
                  <a:lnTo>
                    <a:pt x="294" y="637"/>
                  </a:lnTo>
                  <a:lnTo>
                    <a:pt x="287" y="639"/>
                  </a:lnTo>
                  <a:lnTo>
                    <a:pt x="279" y="640"/>
                  </a:lnTo>
                  <a:lnTo>
                    <a:pt x="273" y="643"/>
                  </a:lnTo>
                  <a:lnTo>
                    <a:pt x="259" y="648"/>
                  </a:lnTo>
                  <a:lnTo>
                    <a:pt x="245" y="656"/>
                  </a:lnTo>
                  <a:lnTo>
                    <a:pt x="230" y="663"/>
                  </a:lnTo>
                  <a:lnTo>
                    <a:pt x="217" y="669"/>
                  </a:lnTo>
                  <a:lnTo>
                    <a:pt x="211" y="671"/>
                  </a:lnTo>
                  <a:lnTo>
                    <a:pt x="204" y="673"/>
                  </a:lnTo>
                  <a:lnTo>
                    <a:pt x="198" y="675"/>
                  </a:lnTo>
                  <a:lnTo>
                    <a:pt x="191" y="675"/>
                  </a:lnTo>
                  <a:lnTo>
                    <a:pt x="184" y="675"/>
                  </a:lnTo>
                  <a:lnTo>
                    <a:pt x="176" y="673"/>
                  </a:lnTo>
                  <a:lnTo>
                    <a:pt x="169" y="671"/>
                  </a:lnTo>
                  <a:lnTo>
                    <a:pt x="162" y="669"/>
                  </a:lnTo>
                  <a:lnTo>
                    <a:pt x="148" y="663"/>
                  </a:lnTo>
                  <a:lnTo>
                    <a:pt x="133" y="656"/>
                  </a:lnTo>
                  <a:lnTo>
                    <a:pt x="119" y="648"/>
                  </a:lnTo>
                  <a:lnTo>
                    <a:pt x="105" y="643"/>
                  </a:lnTo>
                  <a:lnTo>
                    <a:pt x="98" y="640"/>
                  </a:lnTo>
                  <a:lnTo>
                    <a:pt x="91" y="639"/>
                  </a:lnTo>
                  <a:lnTo>
                    <a:pt x="84" y="637"/>
                  </a:lnTo>
                  <a:lnTo>
                    <a:pt x="77" y="636"/>
                  </a:lnTo>
                  <a:lnTo>
                    <a:pt x="98" y="616"/>
                  </a:lnTo>
                  <a:lnTo>
                    <a:pt x="119" y="597"/>
                  </a:lnTo>
                  <a:lnTo>
                    <a:pt x="141" y="581"/>
                  </a:lnTo>
                  <a:lnTo>
                    <a:pt x="162" y="565"/>
                  </a:lnTo>
                  <a:lnTo>
                    <a:pt x="184" y="551"/>
                  </a:lnTo>
                  <a:lnTo>
                    <a:pt x="205" y="539"/>
                  </a:lnTo>
                  <a:lnTo>
                    <a:pt x="228" y="528"/>
                  </a:lnTo>
                  <a:lnTo>
                    <a:pt x="250" y="520"/>
                  </a:lnTo>
                  <a:lnTo>
                    <a:pt x="273" y="512"/>
                  </a:lnTo>
                  <a:lnTo>
                    <a:pt x="297" y="505"/>
                  </a:lnTo>
                  <a:lnTo>
                    <a:pt x="321" y="500"/>
                  </a:lnTo>
                  <a:lnTo>
                    <a:pt x="345" y="496"/>
                  </a:lnTo>
                  <a:lnTo>
                    <a:pt x="370" y="492"/>
                  </a:lnTo>
                  <a:lnTo>
                    <a:pt x="396" y="490"/>
                  </a:lnTo>
                  <a:lnTo>
                    <a:pt x="422" y="488"/>
                  </a:lnTo>
                  <a:lnTo>
                    <a:pt x="450" y="488"/>
                  </a:lnTo>
                  <a:lnTo>
                    <a:pt x="456" y="480"/>
                  </a:lnTo>
                  <a:lnTo>
                    <a:pt x="463" y="474"/>
                  </a:lnTo>
                  <a:lnTo>
                    <a:pt x="467" y="466"/>
                  </a:lnTo>
                  <a:lnTo>
                    <a:pt x="471" y="460"/>
                  </a:lnTo>
                  <a:lnTo>
                    <a:pt x="479" y="445"/>
                  </a:lnTo>
                  <a:lnTo>
                    <a:pt x="483" y="431"/>
                  </a:lnTo>
                  <a:lnTo>
                    <a:pt x="486" y="417"/>
                  </a:lnTo>
                  <a:lnTo>
                    <a:pt x="487" y="403"/>
                  </a:lnTo>
                  <a:lnTo>
                    <a:pt x="488" y="388"/>
                  </a:lnTo>
                  <a:lnTo>
                    <a:pt x="488" y="373"/>
                  </a:lnTo>
                  <a:lnTo>
                    <a:pt x="495" y="373"/>
                  </a:lnTo>
                  <a:lnTo>
                    <a:pt x="504" y="371"/>
                  </a:lnTo>
                  <a:lnTo>
                    <a:pt x="513" y="367"/>
                  </a:lnTo>
                  <a:lnTo>
                    <a:pt x="523" y="363"/>
                  </a:lnTo>
                  <a:lnTo>
                    <a:pt x="542" y="351"/>
                  </a:lnTo>
                  <a:lnTo>
                    <a:pt x="564" y="337"/>
                  </a:lnTo>
                  <a:lnTo>
                    <a:pt x="585" y="324"/>
                  </a:lnTo>
                  <a:lnTo>
                    <a:pt x="606" y="312"/>
                  </a:lnTo>
                  <a:lnTo>
                    <a:pt x="615" y="308"/>
                  </a:lnTo>
                  <a:lnTo>
                    <a:pt x="624" y="305"/>
                  </a:lnTo>
                  <a:lnTo>
                    <a:pt x="633" y="303"/>
                  </a:lnTo>
                  <a:lnTo>
                    <a:pt x="639" y="301"/>
                  </a:lnTo>
                  <a:lnTo>
                    <a:pt x="647" y="301"/>
                  </a:lnTo>
                  <a:lnTo>
                    <a:pt x="654" y="303"/>
                  </a:lnTo>
                  <a:lnTo>
                    <a:pt x="661" y="305"/>
                  </a:lnTo>
                  <a:lnTo>
                    <a:pt x="668" y="307"/>
                  </a:lnTo>
                  <a:lnTo>
                    <a:pt x="682" y="312"/>
                  </a:lnTo>
                  <a:lnTo>
                    <a:pt x="695" y="319"/>
                  </a:lnTo>
                  <a:lnTo>
                    <a:pt x="709" y="325"/>
                  </a:lnTo>
                  <a:lnTo>
                    <a:pt x="722" y="331"/>
                  </a:lnTo>
                  <a:lnTo>
                    <a:pt x="730" y="333"/>
                  </a:lnTo>
                  <a:lnTo>
                    <a:pt x="736" y="334"/>
                  </a:lnTo>
                  <a:lnTo>
                    <a:pt x="743" y="335"/>
                  </a:lnTo>
                  <a:lnTo>
                    <a:pt x="751" y="336"/>
                  </a:lnTo>
                  <a:lnTo>
                    <a:pt x="766" y="321"/>
                  </a:lnTo>
                  <a:lnTo>
                    <a:pt x="784" y="303"/>
                  </a:lnTo>
                  <a:lnTo>
                    <a:pt x="803" y="282"/>
                  </a:lnTo>
                  <a:lnTo>
                    <a:pt x="821" y="258"/>
                  </a:lnTo>
                  <a:lnTo>
                    <a:pt x="830" y="246"/>
                  </a:lnTo>
                  <a:lnTo>
                    <a:pt x="838" y="233"/>
                  </a:lnTo>
                  <a:lnTo>
                    <a:pt x="845" y="220"/>
                  </a:lnTo>
                  <a:lnTo>
                    <a:pt x="852" y="205"/>
                  </a:lnTo>
                  <a:lnTo>
                    <a:pt x="857" y="191"/>
                  </a:lnTo>
                  <a:lnTo>
                    <a:pt x="861" y="178"/>
                  </a:lnTo>
                  <a:lnTo>
                    <a:pt x="864" y="164"/>
                  </a:lnTo>
                  <a:lnTo>
                    <a:pt x="864" y="149"/>
                  </a:lnTo>
                  <a:lnTo>
                    <a:pt x="937" y="225"/>
                  </a:lnTo>
                  <a:lnTo>
                    <a:pt x="945" y="224"/>
                  </a:lnTo>
                  <a:lnTo>
                    <a:pt x="954" y="222"/>
                  </a:lnTo>
                  <a:lnTo>
                    <a:pt x="965" y="219"/>
                  </a:lnTo>
                  <a:lnTo>
                    <a:pt x="977" y="213"/>
                  </a:lnTo>
                  <a:lnTo>
                    <a:pt x="1004" y="201"/>
                  </a:lnTo>
                  <a:lnTo>
                    <a:pt x="1032" y="187"/>
                  </a:lnTo>
                  <a:lnTo>
                    <a:pt x="1060" y="174"/>
                  </a:lnTo>
                  <a:lnTo>
                    <a:pt x="1086" y="161"/>
                  </a:lnTo>
                  <a:lnTo>
                    <a:pt x="1098" y="156"/>
                  </a:lnTo>
                  <a:lnTo>
                    <a:pt x="1109" y="152"/>
                  </a:lnTo>
                  <a:lnTo>
                    <a:pt x="1119" y="150"/>
                  </a:lnTo>
                  <a:lnTo>
                    <a:pt x="1127" y="149"/>
                  </a:lnTo>
                  <a:lnTo>
                    <a:pt x="1200" y="225"/>
                  </a:lnTo>
                  <a:lnTo>
                    <a:pt x="1223" y="214"/>
                  </a:lnTo>
                  <a:lnTo>
                    <a:pt x="1239" y="209"/>
                  </a:lnTo>
                  <a:lnTo>
                    <a:pt x="1249" y="207"/>
                  </a:lnTo>
                  <a:lnTo>
                    <a:pt x="1257" y="207"/>
                  </a:lnTo>
                  <a:lnTo>
                    <a:pt x="1264" y="205"/>
                  </a:lnTo>
                  <a:lnTo>
                    <a:pt x="1274" y="204"/>
                  </a:lnTo>
                  <a:lnTo>
                    <a:pt x="1290" y="198"/>
                  </a:lnTo>
                  <a:lnTo>
                    <a:pt x="1313" y="187"/>
                  </a:lnTo>
                  <a:lnTo>
                    <a:pt x="1321" y="188"/>
                  </a:lnTo>
                  <a:lnTo>
                    <a:pt x="1330" y="190"/>
                  </a:lnTo>
                  <a:lnTo>
                    <a:pt x="1338" y="195"/>
                  </a:lnTo>
                  <a:lnTo>
                    <a:pt x="1347" y="199"/>
                  </a:lnTo>
                  <a:lnTo>
                    <a:pt x="1367" y="211"/>
                  </a:lnTo>
                  <a:lnTo>
                    <a:pt x="1385" y="225"/>
                  </a:lnTo>
                  <a:lnTo>
                    <a:pt x="1415" y="251"/>
                  </a:lnTo>
                  <a:lnTo>
                    <a:pt x="1428" y="263"/>
                  </a:lnTo>
                  <a:lnTo>
                    <a:pt x="1459" y="248"/>
                  </a:lnTo>
                  <a:lnTo>
                    <a:pt x="1501" y="229"/>
                  </a:lnTo>
                  <a:lnTo>
                    <a:pt x="1548" y="211"/>
                  </a:lnTo>
                  <a:lnTo>
                    <a:pt x="1599" y="192"/>
                  </a:lnTo>
                  <a:lnTo>
                    <a:pt x="1625" y="184"/>
                  </a:lnTo>
                  <a:lnTo>
                    <a:pt x="1651" y="175"/>
                  </a:lnTo>
                  <a:lnTo>
                    <a:pt x="1679" y="168"/>
                  </a:lnTo>
                  <a:lnTo>
                    <a:pt x="1705" y="162"/>
                  </a:lnTo>
                  <a:lnTo>
                    <a:pt x="1730" y="156"/>
                  </a:lnTo>
                  <a:lnTo>
                    <a:pt x="1755" y="153"/>
                  </a:lnTo>
                  <a:lnTo>
                    <a:pt x="1779" y="150"/>
                  </a:lnTo>
                  <a:lnTo>
                    <a:pt x="1801" y="149"/>
                  </a:lnTo>
                  <a:lnTo>
                    <a:pt x="1915" y="263"/>
                  </a:lnTo>
                  <a:lnTo>
                    <a:pt x="1936" y="264"/>
                  </a:lnTo>
                  <a:lnTo>
                    <a:pt x="1969" y="268"/>
                  </a:lnTo>
                  <a:lnTo>
                    <a:pt x="2008" y="271"/>
                  </a:lnTo>
                  <a:lnTo>
                    <a:pt x="2048" y="273"/>
                  </a:lnTo>
                  <a:lnTo>
                    <a:pt x="2067" y="272"/>
                  </a:lnTo>
                  <a:lnTo>
                    <a:pt x="2083" y="271"/>
                  </a:lnTo>
                  <a:lnTo>
                    <a:pt x="2091" y="270"/>
                  </a:lnTo>
                  <a:lnTo>
                    <a:pt x="2097" y="268"/>
                  </a:lnTo>
                  <a:lnTo>
                    <a:pt x="2103" y="265"/>
                  </a:lnTo>
                  <a:lnTo>
                    <a:pt x="2107" y="263"/>
                  </a:lnTo>
                  <a:lnTo>
                    <a:pt x="2112" y="260"/>
                  </a:lnTo>
                  <a:lnTo>
                    <a:pt x="2114" y="257"/>
                  </a:lnTo>
                  <a:lnTo>
                    <a:pt x="2116" y="253"/>
                  </a:lnTo>
                  <a:lnTo>
                    <a:pt x="2116" y="249"/>
                  </a:lnTo>
                  <a:lnTo>
                    <a:pt x="2115" y="244"/>
                  </a:lnTo>
                  <a:lnTo>
                    <a:pt x="2112" y="238"/>
                  </a:lnTo>
                  <a:lnTo>
                    <a:pt x="2107" y="232"/>
                  </a:lnTo>
                  <a:lnTo>
                    <a:pt x="2102" y="225"/>
                  </a:lnTo>
                  <a:lnTo>
                    <a:pt x="2116" y="225"/>
                  </a:lnTo>
                  <a:lnTo>
                    <a:pt x="2129" y="225"/>
                  </a:lnTo>
                  <a:lnTo>
                    <a:pt x="2143" y="223"/>
                  </a:lnTo>
                  <a:lnTo>
                    <a:pt x="2156" y="221"/>
                  </a:lnTo>
                  <a:lnTo>
                    <a:pt x="2170" y="216"/>
                  </a:lnTo>
                  <a:lnTo>
                    <a:pt x="2183" y="209"/>
                  </a:lnTo>
                  <a:lnTo>
                    <a:pt x="2191" y="204"/>
                  </a:lnTo>
                  <a:lnTo>
                    <a:pt x="2198" y="200"/>
                  </a:lnTo>
                  <a:lnTo>
                    <a:pt x="2205" y="193"/>
                  </a:lnTo>
                  <a:lnTo>
                    <a:pt x="2212" y="187"/>
                  </a:lnTo>
                  <a:lnTo>
                    <a:pt x="2436" y="187"/>
                  </a:lnTo>
                  <a:lnTo>
                    <a:pt x="2513" y="263"/>
                  </a:lnTo>
                  <a:lnTo>
                    <a:pt x="2661" y="263"/>
                  </a:lnTo>
                  <a:lnTo>
                    <a:pt x="2646" y="277"/>
                  </a:lnTo>
                  <a:lnTo>
                    <a:pt x="2628" y="292"/>
                  </a:lnTo>
                  <a:lnTo>
                    <a:pt x="2609" y="308"/>
                  </a:lnTo>
                  <a:lnTo>
                    <a:pt x="2588" y="323"/>
                  </a:lnTo>
                  <a:lnTo>
                    <a:pt x="2564" y="339"/>
                  </a:lnTo>
                  <a:lnTo>
                    <a:pt x="2539" y="354"/>
                  </a:lnTo>
                  <a:lnTo>
                    <a:pt x="2513" y="369"/>
                  </a:lnTo>
                  <a:lnTo>
                    <a:pt x="2486" y="384"/>
                  </a:lnTo>
                  <a:lnTo>
                    <a:pt x="2457" y="397"/>
                  </a:lnTo>
                  <a:lnTo>
                    <a:pt x="2428" y="411"/>
                  </a:lnTo>
                  <a:lnTo>
                    <a:pt x="2398" y="421"/>
                  </a:lnTo>
                  <a:lnTo>
                    <a:pt x="2368" y="431"/>
                  </a:lnTo>
                  <a:lnTo>
                    <a:pt x="2338" y="439"/>
                  </a:lnTo>
                  <a:lnTo>
                    <a:pt x="2308" y="444"/>
                  </a:lnTo>
                  <a:lnTo>
                    <a:pt x="2294" y="447"/>
                  </a:lnTo>
                  <a:lnTo>
                    <a:pt x="2278" y="449"/>
                  </a:lnTo>
                  <a:lnTo>
                    <a:pt x="2264" y="450"/>
                  </a:lnTo>
                  <a:lnTo>
                    <a:pt x="2250" y="450"/>
                  </a:lnTo>
                  <a:lnTo>
                    <a:pt x="2265" y="452"/>
                  </a:lnTo>
                  <a:lnTo>
                    <a:pt x="2285" y="456"/>
                  </a:lnTo>
                  <a:lnTo>
                    <a:pt x="2306" y="462"/>
                  </a:lnTo>
                  <a:lnTo>
                    <a:pt x="2329" y="469"/>
                  </a:lnTo>
                  <a:lnTo>
                    <a:pt x="2354" y="476"/>
                  </a:lnTo>
                  <a:lnTo>
                    <a:pt x="2381" y="483"/>
                  </a:lnTo>
                  <a:lnTo>
                    <a:pt x="2394" y="485"/>
                  </a:lnTo>
                  <a:lnTo>
                    <a:pt x="2408" y="486"/>
                  </a:lnTo>
                  <a:lnTo>
                    <a:pt x="2422" y="488"/>
                  </a:lnTo>
                  <a:lnTo>
                    <a:pt x="2436" y="488"/>
                  </a:lnTo>
                  <a:lnTo>
                    <a:pt x="2452" y="474"/>
                  </a:lnTo>
                  <a:lnTo>
                    <a:pt x="2468" y="460"/>
                  </a:lnTo>
                  <a:lnTo>
                    <a:pt x="2486" y="445"/>
                  </a:lnTo>
                  <a:lnTo>
                    <a:pt x="2505" y="431"/>
                  </a:lnTo>
                  <a:lnTo>
                    <a:pt x="2544" y="403"/>
                  </a:lnTo>
                  <a:lnTo>
                    <a:pt x="2587" y="375"/>
                  </a:lnTo>
                  <a:lnTo>
                    <a:pt x="2628" y="346"/>
                  </a:lnTo>
                  <a:lnTo>
                    <a:pt x="2669" y="318"/>
                  </a:lnTo>
                  <a:lnTo>
                    <a:pt x="2687" y="305"/>
                  </a:lnTo>
                  <a:lnTo>
                    <a:pt x="2706" y="291"/>
                  </a:lnTo>
                  <a:lnTo>
                    <a:pt x="2722" y="277"/>
                  </a:lnTo>
                  <a:lnTo>
                    <a:pt x="2737" y="263"/>
                  </a:lnTo>
                  <a:lnTo>
                    <a:pt x="2813" y="336"/>
                  </a:lnTo>
                  <a:lnTo>
                    <a:pt x="2835" y="334"/>
                  </a:lnTo>
                  <a:lnTo>
                    <a:pt x="2867" y="332"/>
                  </a:lnTo>
                  <a:lnTo>
                    <a:pt x="2908" y="329"/>
                  </a:lnTo>
                  <a:lnTo>
                    <a:pt x="2948" y="328"/>
                  </a:lnTo>
                  <a:lnTo>
                    <a:pt x="2966" y="329"/>
                  </a:lnTo>
                  <a:lnTo>
                    <a:pt x="2983" y="330"/>
                  </a:lnTo>
                  <a:lnTo>
                    <a:pt x="2990" y="331"/>
                  </a:lnTo>
                  <a:lnTo>
                    <a:pt x="2997" y="333"/>
                  </a:lnTo>
                  <a:lnTo>
                    <a:pt x="3002" y="335"/>
                  </a:lnTo>
                  <a:lnTo>
                    <a:pt x="3008" y="337"/>
                  </a:lnTo>
                  <a:lnTo>
                    <a:pt x="3011" y="341"/>
                  </a:lnTo>
                  <a:lnTo>
                    <a:pt x="3013" y="343"/>
                  </a:lnTo>
                  <a:lnTo>
                    <a:pt x="3014" y="347"/>
                  </a:lnTo>
                  <a:lnTo>
                    <a:pt x="3014" y="352"/>
                  </a:lnTo>
                  <a:lnTo>
                    <a:pt x="3013" y="356"/>
                  </a:lnTo>
                  <a:lnTo>
                    <a:pt x="3010" y="361"/>
                  </a:lnTo>
                  <a:lnTo>
                    <a:pt x="3006" y="367"/>
                  </a:lnTo>
                  <a:lnTo>
                    <a:pt x="2999" y="373"/>
                  </a:lnTo>
                  <a:lnTo>
                    <a:pt x="3076" y="301"/>
                  </a:lnTo>
                  <a:lnTo>
                    <a:pt x="3117" y="303"/>
                  </a:lnTo>
                  <a:lnTo>
                    <a:pt x="3158" y="306"/>
                  </a:lnTo>
                  <a:lnTo>
                    <a:pt x="3199" y="310"/>
                  </a:lnTo>
                  <a:lnTo>
                    <a:pt x="3239" y="315"/>
                  </a:lnTo>
                  <a:lnTo>
                    <a:pt x="3258" y="316"/>
                  </a:lnTo>
                  <a:lnTo>
                    <a:pt x="3277" y="317"/>
                  </a:lnTo>
                  <a:lnTo>
                    <a:pt x="3295" y="317"/>
                  </a:lnTo>
                  <a:lnTo>
                    <a:pt x="3313" y="316"/>
                  </a:lnTo>
                  <a:lnTo>
                    <a:pt x="3330" y="315"/>
                  </a:lnTo>
                  <a:lnTo>
                    <a:pt x="3346" y="311"/>
                  </a:lnTo>
                  <a:lnTo>
                    <a:pt x="3361" y="307"/>
                  </a:lnTo>
                  <a:lnTo>
                    <a:pt x="3376" y="301"/>
                  </a:lnTo>
                  <a:lnTo>
                    <a:pt x="3364" y="313"/>
                  </a:lnTo>
                  <a:lnTo>
                    <a:pt x="3358" y="323"/>
                  </a:lnTo>
                  <a:lnTo>
                    <a:pt x="3356" y="328"/>
                  </a:lnTo>
                  <a:lnTo>
                    <a:pt x="3355" y="332"/>
                  </a:lnTo>
                  <a:lnTo>
                    <a:pt x="3355" y="334"/>
                  </a:lnTo>
                  <a:lnTo>
                    <a:pt x="3356" y="337"/>
                  </a:lnTo>
                  <a:lnTo>
                    <a:pt x="3358" y="340"/>
                  </a:lnTo>
                  <a:lnTo>
                    <a:pt x="3360" y="342"/>
                  </a:lnTo>
                  <a:lnTo>
                    <a:pt x="3363" y="343"/>
                  </a:lnTo>
                  <a:lnTo>
                    <a:pt x="3368" y="344"/>
                  </a:lnTo>
                  <a:lnTo>
                    <a:pt x="3378" y="345"/>
                  </a:lnTo>
                  <a:lnTo>
                    <a:pt x="3388" y="346"/>
                  </a:lnTo>
                  <a:lnTo>
                    <a:pt x="3415" y="344"/>
                  </a:lnTo>
                  <a:lnTo>
                    <a:pt x="3443" y="341"/>
                  </a:lnTo>
                  <a:lnTo>
                    <a:pt x="3468" y="337"/>
                  </a:lnTo>
                  <a:lnTo>
                    <a:pt x="3487" y="336"/>
                  </a:lnTo>
                  <a:lnTo>
                    <a:pt x="3563" y="412"/>
                  </a:lnTo>
                  <a:lnTo>
                    <a:pt x="3570" y="412"/>
                  </a:lnTo>
                  <a:lnTo>
                    <a:pt x="3576" y="411"/>
                  </a:lnTo>
                  <a:lnTo>
                    <a:pt x="3583" y="408"/>
                  </a:lnTo>
                  <a:lnTo>
                    <a:pt x="3589" y="406"/>
                  </a:lnTo>
                  <a:lnTo>
                    <a:pt x="3603" y="400"/>
                  </a:lnTo>
                  <a:lnTo>
                    <a:pt x="3616" y="393"/>
                  </a:lnTo>
                  <a:lnTo>
                    <a:pt x="3631" y="385"/>
                  </a:lnTo>
                  <a:lnTo>
                    <a:pt x="3645" y="380"/>
                  </a:lnTo>
                  <a:lnTo>
                    <a:pt x="3652" y="378"/>
                  </a:lnTo>
                  <a:lnTo>
                    <a:pt x="3659" y="376"/>
                  </a:lnTo>
                  <a:lnTo>
                    <a:pt x="3667" y="375"/>
                  </a:lnTo>
                  <a:lnTo>
                    <a:pt x="3673" y="373"/>
                  </a:lnTo>
                  <a:lnTo>
                    <a:pt x="3668" y="361"/>
                  </a:lnTo>
                  <a:lnTo>
                    <a:pt x="3664" y="349"/>
                  </a:lnTo>
                  <a:lnTo>
                    <a:pt x="3663" y="340"/>
                  </a:lnTo>
                  <a:lnTo>
                    <a:pt x="3664" y="331"/>
                  </a:lnTo>
                  <a:lnTo>
                    <a:pt x="3667" y="323"/>
                  </a:lnTo>
                  <a:lnTo>
                    <a:pt x="3671" y="317"/>
                  </a:lnTo>
                  <a:lnTo>
                    <a:pt x="3676" y="311"/>
                  </a:lnTo>
                  <a:lnTo>
                    <a:pt x="3683" y="306"/>
                  </a:lnTo>
                  <a:lnTo>
                    <a:pt x="3698" y="296"/>
                  </a:lnTo>
                  <a:lnTo>
                    <a:pt x="3716" y="286"/>
                  </a:lnTo>
                  <a:lnTo>
                    <a:pt x="3725" y="282"/>
                  </a:lnTo>
                  <a:lnTo>
                    <a:pt x="3733" y="276"/>
                  </a:lnTo>
                  <a:lnTo>
                    <a:pt x="3742" y="270"/>
                  </a:lnTo>
                  <a:lnTo>
                    <a:pt x="3749" y="263"/>
                  </a:lnTo>
                  <a:lnTo>
                    <a:pt x="3749" y="252"/>
                  </a:lnTo>
                  <a:lnTo>
                    <a:pt x="3748" y="243"/>
                  </a:lnTo>
                  <a:lnTo>
                    <a:pt x="3746" y="233"/>
                  </a:lnTo>
                  <a:lnTo>
                    <a:pt x="3745" y="224"/>
                  </a:lnTo>
                  <a:lnTo>
                    <a:pt x="3740" y="207"/>
                  </a:lnTo>
                  <a:lnTo>
                    <a:pt x="3732" y="190"/>
                  </a:lnTo>
                  <a:lnTo>
                    <a:pt x="3716" y="160"/>
                  </a:lnTo>
                  <a:lnTo>
                    <a:pt x="3697" y="132"/>
                  </a:lnTo>
                  <a:lnTo>
                    <a:pt x="3688" y="118"/>
                  </a:lnTo>
                  <a:lnTo>
                    <a:pt x="3681" y="104"/>
                  </a:lnTo>
                  <a:lnTo>
                    <a:pt x="3674" y="89"/>
                  </a:lnTo>
                  <a:lnTo>
                    <a:pt x="3669" y="73"/>
                  </a:lnTo>
                  <a:lnTo>
                    <a:pt x="3668" y="66"/>
                  </a:lnTo>
                  <a:lnTo>
                    <a:pt x="3667" y="57"/>
                  </a:lnTo>
                  <a:lnTo>
                    <a:pt x="3665" y="48"/>
                  </a:lnTo>
                  <a:lnTo>
                    <a:pt x="3665" y="40"/>
                  </a:lnTo>
                  <a:lnTo>
                    <a:pt x="3667" y="31"/>
                  </a:lnTo>
                  <a:lnTo>
                    <a:pt x="3668" y="21"/>
                  </a:lnTo>
                  <a:lnTo>
                    <a:pt x="3670" y="11"/>
                  </a:lnTo>
                  <a:lnTo>
                    <a:pt x="3673" y="0"/>
                  </a:lnTo>
                  <a:lnTo>
                    <a:pt x="3704" y="31"/>
                  </a:lnTo>
                  <a:lnTo>
                    <a:pt x="3735" y="64"/>
                  </a:lnTo>
                  <a:lnTo>
                    <a:pt x="3769" y="100"/>
                  </a:lnTo>
                  <a:lnTo>
                    <a:pt x="3801" y="137"/>
                  </a:lnTo>
                  <a:lnTo>
                    <a:pt x="3817" y="156"/>
                  </a:lnTo>
                  <a:lnTo>
                    <a:pt x="3831" y="176"/>
                  </a:lnTo>
                  <a:lnTo>
                    <a:pt x="3845" y="197"/>
                  </a:lnTo>
                  <a:lnTo>
                    <a:pt x="3858" y="217"/>
                  </a:lnTo>
                  <a:lnTo>
                    <a:pt x="3870" y="238"/>
                  </a:lnTo>
                  <a:lnTo>
                    <a:pt x="3881" y="259"/>
                  </a:lnTo>
                  <a:lnTo>
                    <a:pt x="3890" y="280"/>
                  </a:lnTo>
                  <a:lnTo>
                    <a:pt x="3898" y="301"/>
                  </a:lnTo>
                  <a:lnTo>
                    <a:pt x="3913" y="300"/>
                  </a:lnTo>
                  <a:lnTo>
                    <a:pt x="3928" y="298"/>
                  </a:lnTo>
                  <a:lnTo>
                    <a:pt x="3944" y="294"/>
                  </a:lnTo>
                  <a:lnTo>
                    <a:pt x="3960" y="289"/>
                  </a:lnTo>
                  <a:lnTo>
                    <a:pt x="3993" y="277"/>
                  </a:lnTo>
                  <a:lnTo>
                    <a:pt x="4024" y="263"/>
                  </a:lnTo>
                  <a:lnTo>
                    <a:pt x="4055" y="249"/>
                  </a:lnTo>
                  <a:lnTo>
                    <a:pt x="4082" y="237"/>
                  </a:lnTo>
                  <a:lnTo>
                    <a:pt x="4094" y="233"/>
                  </a:lnTo>
                  <a:lnTo>
                    <a:pt x="4105" y="228"/>
                  </a:lnTo>
                  <a:lnTo>
                    <a:pt x="4115" y="226"/>
                  </a:lnTo>
                  <a:lnTo>
                    <a:pt x="4122" y="225"/>
                  </a:lnTo>
                  <a:lnTo>
                    <a:pt x="4199" y="301"/>
                  </a:lnTo>
                  <a:lnTo>
                    <a:pt x="4084" y="412"/>
                  </a:lnTo>
                  <a:lnTo>
                    <a:pt x="4064" y="406"/>
                  </a:lnTo>
                  <a:lnTo>
                    <a:pt x="4043" y="401"/>
                  </a:lnTo>
                  <a:lnTo>
                    <a:pt x="4022" y="399"/>
                  </a:lnTo>
                  <a:lnTo>
                    <a:pt x="4001" y="396"/>
                  </a:lnTo>
                  <a:lnTo>
                    <a:pt x="3981" y="396"/>
                  </a:lnTo>
                  <a:lnTo>
                    <a:pt x="3960" y="397"/>
                  </a:lnTo>
                  <a:lnTo>
                    <a:pt x="3939" y="400"/>
                  </a:lnTo>
                  <a:lnTo>
                    <a:pt x="3918" y="403"/>
                  </a:lnTo>
                  <a:lnTo>
                    <a:pt x="3898" y="406"/>
                  </a:lnTo>
                  <a:lnTo>
                    <a:pt x="3876" y="412"/>
                  </a:lnTo>
                  <a:lnTo>
                    <a:pt x="3855" y="417"/>
                  </a:lnTo>
                  <a:lnTo>
                    <a:pt x="3835" y="423"/>
                  </a:lnTo>
                  <a:lnTo>
                    <a:pt x="3792" y="436"/>
                  </a:lnTo>
                  <a:lnTo>
                    <a:pt x="3749" y="450"/>
                  </a:lnTo>
                  <a:lnTo>
                    <a:pt x="3724" y="438"/>
                  </a:lnTo>
                  <a:lnTo>
                    <a:pt x="3705" y="429"/>
                  </a:lnTo>
                  <a:lnTo>
                    <a:pt x="3696" y="426"/>
                  </a:lnTo>
                  <a:lnTo>
                    <a:pt x="3688" y="424"/>
                  </a:lnTo>
                  <a:lnTo>
                    <a:pt x="3681" y="421"/>
                  </a:lnTo>
                  <a:lnTo>
                    <a:pt x="3673" y="421"/>
                  </a:lnTo>
                  <a:lnTo>
                    <a:pt x="3667" y="421"/>
                  </a:lnTo>
                  <a:lnTo>
                    <a:pt x="3659" y="424"/>
                  </a:lnTo>
                  <a:lnTo>
                    <a:pt x="3651" y="426"/>
                  </a:lnTo>
                  <a:lnTo>
                    <a:pt x="3643" y="429"/>
                  </a:lnTo>
                  <a:lnTo>
                    <a:pt x="3623" y="438"/>
                  </a:lnTo>
                  <a:lnTo>
                    <a:pt x="3598" y="450"/>
                  </a:lnTo>
                  <a:lnTo>
                    <a:pt x="3613" y="452"/>
                  </a:lnTo>
                  <a:lnTo>
                    <a:pt x="3633" y="456"/>
                  </a:lnTo>
                  <a:lnTo>
                    <a:pt x="3655" y="462"/>
                  </a:lnTo>
                  <a:lnTo>
                    <a:pt x="3679" y="469"/>
                  </a:lnTo>
                  <a:lnTo>
                    <a:pt x="3704" y="476"/>
                  </a:lnTo>
                  <a:lnTo>
                    <a:pt x="3731" y="483"/>
                  </a:lnTo>
                  <a:lnTo>
                    <a:pt x="3745" y="485"/>
                  </a:lnTo>
                  <a:lnTo>
                    <a:pt x="3759" y="486"/>
                  </a:lnTo>
                  <a:lnTo>
                    <a:pt x="3773" y="488"/>
                  </a:lnTo>
                  <a:lnTo>
                    <a:pt x="3788" y="488"/>
                  </a:lnTo>
                  <a:lnTo>
                    <a:pt x="3757" y="489"/>
                  </a:lnTo>
                  <a:lnTo>
                    <a:pt x="3724" y="493"/>
                  </a:lnTo>
                  <a:lnTo>
                    <a:pt x="3688" y="499"/>
                  </a:lnTo>
                  <a:lnTo>
                    <a:pt x="3650" y="505"/>
                  </a:lnTo>
                  <a:lnTo>
                    <a:pt x="3611" y="512"/>
                  </a:lnTo>
                  <a:lnTo>
                    <a:pt x="3570" y="517"/>
                  </a:lnTo>
                  <a:lnTo>
                    <a:pt x="3549" y="520"/>
                  </a:lnTo>
                  <a:lnTo>
                    <a:pt x="3528" y="521"/>
                  </a:lnTo>
                  <a:lnTo>
                    <a:pt x="3507" y="522"/>
                  </a:lnTo>
                  <a:lnTo>
                    <a:pt x="3487" y="523"/>
                  </a:lnTo>
                  <a:lnTo>
                    <a:pt x="3480" y="531"/>
                  </a:lnTo>
                  <a:lnTo>
                    <a:pt x="3475" y="539"/>
                  </a:lnTo>
                  <a:lnTo>
                    <a:pt x="3469" y="549"/>
                  </a:lnTo>
                  <a:lnTo>
                    <a:pt x="3464" y="559"/>
                  </a:lnTo>
                  <a:lnTo>
                    <a:pt x="3456" y="579"/>
                  </a:lnTo>
                  <a:lnTo>
                    <a:pt x="3448" y="600"/>
                  </a:lnTo>
                  <a:lnTo>
                    <a:pt x="3442" y="621"/>
                  </a:lnTo>
                  <a:lnTo>
                    <a:pt x="3433" y="641"/>
                  </a:lnTo>
                  <a:lnTo>
                    <a:pt x="3429" y="651"/>
                  </a:lnTo>
                  <a:lnTo>
                    <a:pt x="3423" y="659"/>
                  </a:lnTo>
                  <a:lnTo>
                    <a:pt x="3418" y="667"/>
                  </a:lnTo>
                  <a:lnTo>
                    <a:pt x="3410" y="675"/>
                  </a:lnTo>
                  <a:lnTo>
                    <a:pt x="3376" y="713"/>
                  </a:lnTo>
                  <a:lnTo>
                    <a:pt x="3368" y="719"/>
                  </a:lnTo>
                  <a:lnTo>
                    <a:pt x="3359" y="725"/>
                  </a:lnTo>
                  <a:lnTo>
                    <a:pt x="3350" y="730"/>
                  </a:lnTo>
                  <a:lnTo>
                    <a:pt x="3341" y="736"/>
                  </a:lnTo>
                  <a:lnTo>
                    <a:pt x="3320" y="743"/>
                  </a:lnTo>
                  <a:lnTo>
                    <a:pt x="3299" y="750"/>
                  </a:lnTo>
                  <a:lnTo>
                    <a:pt x="3278" y="757"/>
                  </a:lnTo>
                  <a:lnTo>
                    <a:pt x="3258" y="765"/>
                  </a:lnTo>
                  <a:lnTo>
                    <a:pt x="3249" y="769"/>
                  </a:lnTo>
                  <a:lnTo>
                    <a:pt x="3240" y="774"/>
                  </a:lnTo>
                  <a:lnTo>
                    <a:pt x="3231" y="779"/>
                  </a:lnTo>
                  <a:lnTo>
                    <a:pt x="3224" y="785"/>
                  </a:lnTo>
                  <a:lnTo>
                    <a:pt x="3234" y="801"/>
                  </a:lnTo>
                  <a:lnTo>
                    <a:pt x="3248" y="822"/>
                  </a:lnTo>
                  <a:lnTo>
                    <a:pt x="3266" y="845"/>
                  </a:lnTo>
                  <a:lnTo>
                    <a:pt x="3288" y="871"/>
                  </a:lnTo>
                  <a:lnTo>
                    <a:pt x="3339" y="930"/>
                  </a:lnTo>
                  <a:lnTo>
                    <a:pt x="3398" y="993"/>
                  </a:lnTo>
                  <a:lnTo>
                    <a:pt x="3457" y="1055"/>
                  </a:lnTo>
                  <a:lnTo>
                    <a:pt x="3514" y="1114"/>
                  </a:lnTo>
                  <a:lnTo>
                    <a:pt x="3562" y="1163"/>
                  </a:lnTo>
                  <a:lnTo>
                    <a:pt x="3598" y="1200"/>
                  </a:lnTo>
                  <a:lnTo>
                    <a:pt x="3601" y="1189"/>
                  </a:lnTo>
                  <a:lnTo>
                    <a:pt x="3607" y="1179"/>
                  </a:lnTo>
                  <a:lnTo>
                    <a:pt x="3613" y="1168"/>
                  </a:lnTo>
                  <a:lnTo>
                    <a:pt x="3620" y="1156"/>
                  </a:lnTo>
                  <a:lnTo>
                    <a:pt x="3636" y="1134"/>
                  </a:lnTo>
                  <a:lnTo>
                    <a:pt x="3653" y="1111"/>
                  </a:lnTo>
                  <a:lnTo>
                    <a:pt x="3673" y="1088"/>
                  </a:lnTo>
                  <a:lnTo>
                    <a:pt x="3694" y="1066"/>
                  </a:lnTo>
                  <a:lnTo>
                    <a:pt x="3715" y="1045"/>
                  </a:lnTo>
                  <a:lnTo>
                    <a:pt x="3735" y="1026"/>
                  </a:lnTo>
                  <a:lnTo>
                    <a:pt x="3754" y="1007"/>
                  </a:lnTo>
                  <a:lnTo>
                    <a:pt x="3770" y="990"/>
                  </a:lnTo>
                  <a:lnTo>
                    <a:pt x="3784" y="976"/>
                  </a:lnTo>
                  <a:lnTo>
                    <a:pt x="3795" y="963"/>
                  </a:lnTo>
                  <a:lnTo>
                    <a:pt x="3799" y="957"/>
                  </a:lnTo>
                  <a:lnTo>
                    <a:pt x="3802" y="952"/>
                  </a:lnTo>
                  <a:lnTo>
                    <a:pt x="3803" y="947"/>
                  </a:lnTo>
                  <a:lnTo>
                    <a:pt x="3803" y="944"/>
                  </a:lnTo>
                  <a:lnTo>
                    <a:pt x="3801" y="941"/>
                  </a:lnTo>
                  <a:lnTo>
                    <a:pt x="3799" y="939"/>
                  </a:lnTo>
                  <a:lnTo>
                    <a:pt x="3794" y="937"/>
                  </a:lnTo>
                  <a:lnTo>
                    <a:pt x="3788" y="937"/>
                  </a:lnTo>
                  <a:lnTo>
                    <a:pt x="3795" y="936"/>
                  </a:lnTo>
                  <a:lnTo>
                    <a:pt x="3803" y="934"/>
                  </a:lnTo>
                  <a:lnTo>
                    <a:pt x="3812" y="930"/>
                  </a:lnTo>
                  <a:lnTo>
                    <a:pt x="3820" y="925"/>
                  </a:lnTo>
                  <a:lnTo>
                    <a:pt x="3839" y="913"/>
                  </a:lnTo>
                  <a:lnTo>
                    <a:pt x="3857" y="899"/>
                  </a:lnTo>
                  <a:lnTo>
                    <a:pt x="3886" y="873"/>
                  </a:lnTo>
                  <a:lnTo>
                    <a:pt x="3898" y="861"/>
                  </a:lnTo>
                  <a:lnTo>
                    <a:pt x="3899" y="848"/>
                  </a:lnTo>
                  <a:lnTo>
                    <a:pt x="3900" y="835"/>
                  </a:lnTo>
                  <a:lnTo>
                    <a:pt x="3902" y="823"/>
                  </a:lnTo>
                  <a:lnTo>
                    <a:pt x="3904" y="811"/>
                  </a:lnTo>
                  <a:lnTo>
                    <a:pt x="3908" y="801"/>
                  </a:lnTo>
                  <a:lnTo>
                    <a:pt x="3912" y="791"/>
                  </a:lnTo>
                  <a:lnTo>
                    <a:pt x="3916" y="781"/>
                  </a:lnTo>
                  <a:lnTo>
                    <a:pt x="3922" y="773"/>
                  </a:lnTo>
                  <a:lnTo>
                    <a:pt x="3934" y="756"/>
                  </a:lnTo>
                  <a:lnTo>
                    <a:pt x="3946" y="741"/>
                  </a:lnTo>
                  <a:lnTo>
                    <a:pt x="3960" y="727"/>
                  </a:lnTo>
                  <a:lnTo>
                    <a:pt x="3974" y="713"/>
                  </a:lnTo>
                  <a:lnTo>
                    <a:pt x="4122" y="713"/>
                  </a:lnTo>
                  <a:lnTo>
                    <a:pt x="4122" y="705"/>
                  </a:lnTo>
                  <a:lnTo>
                    <a:pt x="4121" y="699"/>
                  </a:lnTo>
                  <a:lnTo>
                    <a:pt x="4119" y="691"/>
                  </a:lnTo>
                  <a:lnTo>
                    <a:pt x="4117" y="684"/>
                  </a:lnTo>
                  <a:lnTo>
                    <a:pt x="4110" y="670"/>
                  </a:lnTo>
                  <a:lnTo>
                    <a:pt x="4104" y="656"/>
                  </a:lnTo>
                  <a:lnTo>
                    <a:pt x="4096" y="642"/>
                  </a:lnTo>
                  <a:lnTo>
                    <a:pt x="4091" y="627"/>
                  </a:lnTo>
                  <a:lnTo>
                    <a:pt x="4087" y="620"/>
                  </a:lnTo>
                  <a:lnTo>
                    <a:pt x="4086" y="612"/>
                  </a:lnTo>
                  <a:lnTo>
                    <a:pt x="4085" y="606"/>
                  </a:lnTo>
                  <a:lnTo>
                    <a:pt x="4084" y="598"/>
                  </a:lnTo>
                  <a:lnTo>
                    <a:pt x="4098" y="599"/>
                  </a:lnTo>
                  <a:lnTo>
                    <a:pt x="4113" y="600"/>
                  </a:lnTo>
                  <a:lnTo>
                    <a:pt x="4126" y="601"/>
                  </a:lnTo>
                  <a:lnTo>
                    <a:pt x="4138" y="604"/>
                  </a:lnTo>
                  <a:lnTo>
                    <a:pt x="4151" y="606"/>
                  </a:lnTo>
                  <a:lnTo>
                    <a:pt x="4163" y="609"/>
                  </a:lnTo>
                  <a:lnTo>
                    <a:pt x="4174" y="613"/>
                  </a:lnTo>
                  <a:lnTo>
                    <a:pt x="4185" y="618"/>
                  </a:lnTo>
                  <a:lnTo>
                    <a:pt x="4206" y="628"/>
                  </a:lnTo>
                  <a:lnTo>
                    <a:pt x="4226" y="639"/>
                  </a:lnTo>
                  <a:lnTo>
                    <a:pt x="4243" y="651"/>
                  </a:lnTo>
                  <a:lnTo>
                    <a:pt x="4260" y="665"/>
                  </a:lnTo>
                  <a:lnTo>
                    <a:pt x="4276" y="679"/>
                  </a:lnTo>
                  <a:lnTo>
                    <a:pt x="4289" y="694"/>
                  </a:lnTo>
                  <a:lnTo>
                    <a:pt x="4302" y="709"/>
                  </a:lnTo>
                  <a:lnTo>
                    <a:pt x="4314" y="726"/>
                  </a:lnTo>
                  <a:lnTo>
                    <a:pt x="4325" y="741"/>
                  </a:lnTo>
                  <a:lnTo>
                    <a:pt x="4334" y="756"/>
                  </a:lnTo>
                  <a:lnTo>
                    <a:pt x="4343" y="772"/>
                  </a:lnTo>
                  <a:lnTo>
                    <a:pt x="4350" y="785"/>
                  </a:lnTo>
                  <a:lnTo>
                    <a:pt x="4364" y="779"/>
                  </a:lnTo>
                  <a:lnTo>
                    <a:pt x="4381" y="774"/>
                  </a:lnTo>
                  <a:lnTo>
                    <a:pt x="4398" y="769"/>
                  </a:lnTo>
                  <a:lnTo>
                    <a:pt x="4417" y="766"/>
                  </a:lnTo>
                  <a:lnTo>
                    <a:pt x="4436" y="763"/>
                  </a:lnTo>
                  <a:lnTo>
                    <a:pt x="4456" y="761"/>
                  </a:lnTo>
                  <a:lnTo>
                    <a:pt x="4477" y="760"/>
                  </a:lnTo>
                  <a:lnTo>
                    <a:pt x="4498" y="760"/>
                  </a:lnTo>
                  <a:lnTo>
                    <a:pt x="4518" y="760"/>
                  </a:lnTo>
                  <a:lnTo>
                    <a:pt x="4539" y="761"/>
                  </a:lnTo>
                  <a:lnTo>
                    <a:pt x="4560" y="763"/>
                  </a:lnTo>
                  <a:lnTo>
                    <a:pt x="4579" y="766"/>
                  </a:lnTo>
                  <a:lnTo>
                    <a:pt x="4598" y="769"/>
                  </a:lnTo>
                  <a:lnTo>
                    <a:pt x="4616" y="774"/>
                  </a:lnTo>
                  <a:lnTo>
                    <a:pt x="4633" y="779"/>
                  </a:lnTo>
                  <a:lnTo>
                    <a:pt x="4648" y="785"/>
                  </a:lnTo>
                  <a:lnTo>
                    <a:pt x="4647" y="792"/>
                  </a:lnTo>
                  <a:lnTo>
                    <a:pt x="4646" y="800"/>
                  </a:lnTo>
                  <a:lnTo>
                    <a:pt x="4644" y="807"/>
                  </a:lnTo>
                  <a:lnTo>
                    <a:pt x="4641" y="814"/>
                  </a:lnTo>
                  <a:lnTo>
                    <a:pt x="4636" y="828"/>
                  </a:lnTo>
                  <a:lnTo>
                    <a:pt x="4628" y="843"/>
                  </a:lnTo>
                  <a:lnTo>
                    <a:pt x="4622" y="857"/>
                  </a:lnTo>
                  <a:lnTo>
                    <a:pt x="4615" y="871"/>
                  </a:lnTo>
                  <a:lnTo>
                    <a:pt x="4613" y="877"/>
                  </a:lnTo>
                  <a:lnTo>
                    <a:pt x="4611" y="885"/>
                  </a:lnTo>
                  <a:lnTo>
                    <a:pt x="4610" y="892"/>
                  </a:lnTo>
                  <a:lnTo>
                    <a:pt x="4610" y="899"/>
                  </a:lnTo>
                  <a:lnTo>
                    <a:pt x="4686" y="972"/>
                  </a:lnTo>
                  <a:lnTo>
                    <a:pt x="4685" y="979"/>
                  </a:lnTo>
                  <a:lnTo>
                    <a:pt x="4684" y="987"/>
                  </a:lnTo>
                  <a:lnTo>
                    <a:pt x="4682" y="993"/>
                  </a:lnTo>
                  <a:lnTo>
                    <a:pt x="4680" y="1001"/>
                  </a:lnTo>
                  <a:lnTo>
                    <a:pt x="4674" y="1015"/>
                  </a:lnTo>
                  <a:lnTo>
                    <a:pt x="4667" y="1029"/>
                  </a:lnTo>
                  <a:lnTo>
                    <a:pt x="4660" y="1043"/>
                  </a:lnTo>
                  <a:lnTo>
                    <a:pt x="4653" y="1057"/>
                  </a:lnTo>
                  <a:lnTo>
                    <a:pt x="4651" y="1064"/>
                  </a:lnTo>
                  <a:lnTo>
                    <a:pt x="4649" y="1072"/>
                  </a:lnTo>
                  <a:lnTo>
                    <a:pt x="4648" y="1079"/>
                  </a:lnTo>
                  <a:lnTo>
                    <a:pt x="4648" y="1086"/>
                  </a:lnTo>
                  <a:lnTo>
                    <a:pt x="4663" y="1085"/>
                  </a:lnTo>
                  <a:lnTo>
                    <a:pt x="4683" y="1080"/>
                  </a:lnTo>
                  <a:lnTo>
                    <a:pt x="4705" y="1074"/>
                  </a:lnTo>
                  <a:lnTo>
                    <a:pt x="4729" y="1067"/>
                  </a:lnTo>
                  <a:lnTo>
                    <a:pt x="4754" y="1060"/>
                  </a:lnTo>
                  <a:lnTo>
                    <a:pt x="4781" y="1054"/>
                  </a:lnTo>
                  <a:lnTo>
                    <a:pt x="4795" y="1051"/>
                  </a:lnTo>
                  <a:lnTo>
                    <a:pt x="4809" y="1050"/>
                  </a:lnTo>
                  <a:lnTo>
                    <a:pt x="4824" y="1049"/>
                  </a:lnTo>
                  <a:lnTo>
                    <a:pt x="4838" y="1048"/>
                  </a:lnTo>
                  <a:lnTo>
                    <a:pt x="4822" y="1062"/>
                  </a:lnTo>
                  <a:lnTo>
                    <a:pt x="4807" y="1075"/>
                  </a:lnTo>
                  <a:lnTo>
                    <a:pt x="4792" y="1087"/>
                  </a:lnTo>
                  <a:lnTo>
                    <a:pt x="4775" y="1099"/>
                  </a:lnTo>
                  <a:lnTo>
                    <a:pt x="4741" y="1121"/>
                  </a:lnTo>
                  <a:lnTo>
                    <a:pt x="4705" y="1143"/>
                  </a:lnTo>
                  <a:lnTo>
                    <a:pt x="4669" y="1163"/>
                  </a:lnTo>
                  <a:lnTo>
                    <a:pt x="4635" y="1185"/>
                  </a:lnTo>
                  <a:lnTo>
                    <a:pt x="4617" y="1197"/>
                  </a:lnTo>
                  <a:lnTo>
                    <a:pt x="4602" y="1209"/>
                  </a:lnTo>
                  <a:lnTo>
                    <a:pt x="4586" y="1221"/>
                  </a:lnTo>
                  <a:lnTo>
                    <a:pt x="4572" y="1234"/>
                  </a:lnTo>
                  <a:lnTo>
                    <a:pt x="4490" y="1235"/>
                  </a:lnTo>
                  <a:lnTo>
                    <a:pt x="4410" y="1236"/>
                  </a:lnTo>
                  <a:lnTo>
                    <a:pt x="4371" y="1240"/>
                  </a:lnTo>
                  <a:lnTo>
                    <a:pt x="4333" y="1243"/>
                  </a:lnTo>
                  <a:lnTo>
                    <a:pt x="4294" y="1247"/>
                  </a:lnTo>
                  <a:lnTo>
                    <a:pt x="4255" y="1254"/>
                  </a:lnTo>
                  <a:lnTo>
                    <a:pt x="4216" y="1261"/>
                  </a:lnTo>
                  <a:lnTo>
                    <a:pt x="4178" y="1271"/>
                  </a:lnTo>
                  <a:lnTo>
                    <a:pt x="4158" y="1278"/>
                  </a:lnTo>
                  <a:lnTo>
                    <a:pt x="4139" y="1284"/>
                  </a:lnTo>
                  <a:lnTo>
                    <a:pt x="4119" y="1291"/>
                  </a:lnTo>
                  <a:lnTo>
                    <a:pt x="4098" y="1299"/>
                  </a:lnTo>
                  <a:lnTo>
                    <a:pt x="4079" y="1307"/>
                  </a:lnTo>
                  <a:lnTo>
                    <a:pt x="4059" y="1316"/>
                  </a:lnTo>
                  <a:lnTo>
                    <a:pt x="4038" y="1326"/>
                  </a:lnTo>
                  <a:lnTo>
                    <a:pt x="4019" y="1337"/>
                  </a:lnTo>
                  <a:lnTo>
                    <a:pt x="3998" y="1348"/>
                  </a:lnTo>
                  <a:lnTo>
                    <a:pt x="3977" y="1360"/>
                  </a:lnTo>
                  <a:lnTo>
                    <a:pt x="3957" y="1373"/>
                  </a:lnTo>
                  <a:lnTo>
                    <a:pt x="3936" y="1387"/>
                  </a:lnTo>
                  <a:lnTo>
                    <a:pt x="3947" y="1386"/>
                  </a:lnTo>
                  <a:lnTo>
                    <a:pt x="3958" y="1386"/>
                  </a:lnTo>
                  <a:lnTo>
                    <a:pt x="3968" y="1384"/>
                  </a:lnTo>
                  <a:lnTo>
                    <a:pt x="3978" y="1381"/>
                  </a:lnTo>
                  <a:lnTo>
                    <a:pt x="4000" y="1376"/>
                  </a:lnTo>
                  <a:lnTo>
                    <a:pt x="4021" y="1369"/>
                  </a:lnTo>
                  <a:lnTo>
                    <a:pt x="4064" y="1352"/>
                  </a:lnTo>
                  <a:lnTo>
                    <a:pt x="4105" y="1335"/>
                  </a:lnTo>
                  <a:lnTo>
                    <a:pt x="4127" y="1326"/>
                  </a:lnTo>
                  <a:lnTo>
                    <a:pt x="4147" y="1318"/>
                  </a:lnTo>
                  <a:lnTo>
                    <a:pt x="4168" y="1312"/>
                  </a:lnTo>
                  <a:lnTo>
                    <a:pt x="4190" y="1306"/>
                  </a:lnTo>
                  <a:lnTo>
                    <a:pt x="4200" y="1305"/>
                  </a:lnTo>
                  <a:lnTo>
                    <a:pt x="4211" y="1303"/>
                  </a:lnTo>
                  <a:lnTo>
                    <a:pt x="4222" y="1303"/>
                  </a:lnTo>
                  <a:lnTo>
                    <a:pt x="4231" y="1303"/>
                  </a:lnTo>
                  <a:lnTo>
                    <a:pt x="4242" y="1304"/>
                  </a:lnTo>
                  <a:lnTo>
                    <a:pt x="4253" y="1305"/>
                  </a:lnTo>
                  <a:lnTo>
                    <a:pt x="4264" y="1307"/>
                  </a:lnTo>
                  <a:lnTo>
                    <a:pt x="4275" y="1311"/>
                  </a:lnTo>
                  <a:lnTo>
                    <a:pt x="4199" y="1387"/>
                  </a:lnTo>
                  <a:lnTo>
                    <a:pt x="4213" y="1401"/>
                  </a:lnTo>
                  <a:lnTo>
                    <a:pt x="4227" y="1414"/>
                  </a:lnTo>
                  <a:lnTo>
                    <a:pt x="4243" y="1426"/>
                  </a:lnTo>
                  <a:lnTo>
                    <a:pt x="4260" y="1437"/>
                  </a:lnTo>
                  <a:lnTo>
                    <a:pt x="4270" y="1441"/>
                  </a:lnTo>
                  <a:lnTo>
                    <a:pt x="4279" y="1446"/>
                  </a:lnTo>
                  <a:lnTo>
                    <a:pt x="4289" y="1450"/>
                  </a:lnTo>
                  <a:lnTo>
                    <a:pt x="4300" y="1453"/>
                  </a:lnTo>
                  <a:lnTo>
                    <a:pt x="4311" y="1456"/>
                  </a:lnTo>
                  <a:lnTo>
                    <a:pt x="4324" y="1458"/>
                  </a:lnTo>
                  <a:lnTo>
                    <a:pt x="4337" y="1459"/>
                  </a:lnTo>
                  <a:lnTo>
                    <a:pt x="4350" y="1459"/>
                  </a:lnTo>
                  <a:lnTo>
                    <a:pt x="4337" y="1460"/>
                  </a:lnTo>
                  <a:lnTo>
                    <a:pt x="4324" y="1461"/>
                  </a:lnTo>
                  <a:lnTo>
                    <a:pt x="4311" y="1463"/>
                  </a:lnTo>
                  <a:lnTo>
                    <a:pt x="4300" y="1465"/>
                  </a:lnTo>
                  <a:lnTo>
                    <a:pt x="4289" y="1469"/>
                  </a:lnTo>
                  <a:lnTo>
                    <a:pt x="4279" y="1473"/>
                  </a:lnTo>
                  <a:lnTo>
                    <a:pt x="4270" y="1477"/>
                  </a:lnTo>
                  <a:lnTo>
                    <a:pt x="4260" y="1483"/>
                  </a:lnTo>
                  <a:lnTo>
                    <a:pt x="4243" y="1495"/>
                  </a:lnTo>
                  <a:lnTo>
                    <a:pt x="4227" y="1507"/>
                  </a:lnTo>
                  <a:lnTo>
                    <a:pt x="4213" y="1521"/>
                  </a:lnTo>
                  <a:lnTo>
                    <a:pt x="4199" y="1535"/>
                  </a:lnTo>
                  <a:lnTo>
                    <a:pt x="4191" y="1535"/>
                  </a:lnTo>
                  <a:lnTo>
                    <a:pt x="4185" y="1533"/>
                  </a:lnTo>
                  <a:lnTo>
                    <a:pt x="4177" y="1532"/>
                  </a:lnTo>
                  <a:lnTo>
                    <a:pt x="4170" y="1529"/>
                  </a:lnTo>
                  <a:lnTo>
                    <a:pt x="4156" y="1523"/>
                  </a:lnTo>
                  <a:lnTo>
                    <a:pt x="4142" y="1517"/>
                  </a:lnTo>
                  <a:lnTo>
                    <a:pt x="4127" y="1509"/>
                  </a:lnTo>
                  <a:lnTo>
                    <a:pt x="4113" y="1504"/>
                  </a:lnTo>
                  <a:lnTo>
                    <a:pt x="4106" y="1500"/>
                  </a:lnTo>
                  <a:lnTo>
                    <a:pt x="4098" y="1499"/>
                  </a:lnTo>
                  <a:lnTo>
                    <a:pt x="4092" y="1497"/>
                  </a:lnTo>
                  <a:lnTo>
                    <a:pt x="4084" y="1497"/>
                  </a:lnTo>
                  <a:lnTo>
                    <a:pt x="4067" y="1501"/>
                  </a:lnTo>
                  <a:lnTo>
                    <a:pt x="4048" y="1506"/>
                  </a:lnTo>
                  <a:lnTo>
                    <a:pt x="4030" y="1511"/>
                  </a:lnTo>
                  <a:lnTo>
                    <a:pt x="4010" y="1518"/>
                  </a:lnTo>
                  <a:lnTo>
                    <a:pt x="3970" y="1532"/>
                  </a:lnTo>
                  <a:lnTo>
                    <a:pt x="3927" y="1549"/>
                  </a:lnTo>
                  <a:lnTo>
                    <a:pt x="3885" y="1568"/>
                  </a:lnTo>
                  <a:lnTo>
                    <a:pt x="3841" y="1589"/>
                  </a:lnTo>
                  <a:lnTo>
                    <a:pt x="3796" y="1611"/>
                  </a:lnTo>
                  <a:lnTo>
                    <a:pt x="3753" y="1633"/>
                  </a:lnTo>
                  <a:lnTo>
                    <a:pt x="3667" y="1679"/>
                  </a:lnTo>
                  <a:lnTo>
                    <a:pt x="3585" y="1724"/>
                  </a:lnTo>
                  <a:lnTo>
                    <a:pt x="3511" y="1764"/>
                  </a:lnTo>
                  <a:lnTo>
                    <a:pt x="3448" y="1798"/>
                  </a:lnTo>
                  <a:lnTo>
                    <a:pt x="3410" y="1836"/>
                  </a:lnTo>
                  <a:lnTo>
                    <a:pt x="3404" y="1844"/>
                  </a:lnTo>
                  <a:lnTo>
                    <a:pt x="3397" y="1853"/>
                  </a:lnTo>
                  <a:lnTo>
                    <a:pt x="3391" y="1864"/>
                  </a:lnTo>
                  <a:lnTo>
                    <a:pt x="3384" y="1876"/>
                  </a:lnTo>
                  <a:lnTo>
                    <a:pt x="3370" y="1902"/>
                  </a:lnTo>
                  <a:lnTo>
                    <a:pt x="3356" y="1929"/>
                  </a:lnTo>
                  <a:lnTo>
                    <a:pt x="3342" y="1956"/>
                  </a:lnTo>
                  <a:lnTo>
                    <a:pt x="3327" y="1983"/>
                  </a:lnTo>
                  <a:lnTo>
                    <a:pt x="3320" y="1995"/>
                  </a:lnTo>
                  <a:lnTo>
                    <a:pt x="3313" y="2005"/>
                  </a:lnTo>
                  <a:lnTo>
                    <a:pt x="3307" y="2014"/>
                  </a:lnTo>
                  <a:lnTo>
                    <a:pt x="3300" y="2023"/>
                  </a:lnTo>
                  <a:lnTo>
                    <a:pt x="3149" y="2023"/>
                  </a:lnTo>
                  <a:lnTo>
                    <a:pt x="3134" y="2035"/>
                  </a:lnTo>
                  <a:lnTo>
                    <a:pt x="3121" y="2047"/>
                  </a:lnTo>
                  <a:lnTo>
                    <a:pt x="3107" y="2057"/>
                  </a:lnTo>
                  <a:lnTo>
                    <a:pt x="3093" y="2065"/>
                  </a:lnTo>
                  <a:lnTo>
                    <a:pt x="3066" y="2082"/>
                  </a:lnTo>
                  <a:lnTo>
                    <a:pt x="3037" y="2096"/>
                  </a:lnTo>
                  <a:lnTo>
                    <a:pt x="3009" y="2110"/>
                  </a:lnTo>
                  <a:lnTo>
                    <a:pt x="2981" y="2127"/>
                  </a:lnTo>
                  <a:lnTo>
                    <a:pt x="2966" y="2135"/>
                  </a:lnTo>
                  <a:lnTo>
                    <a:pt x="2952" y="2146"/>
                  </a:lnTo>
                  <a:lnTo>
                    <a:pt x="2938" y="2158"/>
                  </a:lnTo>
                  <a:lnTo>
                    <a:pt x="2924" y="2171"/>
                  </a:lnTo>
                  <a:lnTo>
                    <a:pt x="2924" y="2095"/>
                  </a:lnTo>
                  <a:lnTo>
                    <a:pt x="2922" y="2112"/>
                  </a:lnTo>
                  <a:lnTo>
                    <a:pt x="2918" y="2132"/>
                  </a:lnTo>
                  <a:lnTo>
                    <a:pt x="2913" y="2153"/>
                  </a:lnTo>
                  <a:lnTo>
                    <a:pt x="2906" y="2177"/>
                  </a:lnTo>
                  <a:lnTo>
                    <a:pt x="2900" y="2202"/>
                  </a:lnTo>
                  <a:lnTo>
                    <a:pt x="2894" y="2228"/>
                  </a:lnTo>
                  <a:lnTo>
                    <a:pt x="2892" y="2241"/>
                  </a:lnTo>
                  <a:lnTo>
                    <a:pt x="2890" y="2254"/>
                  </a:lnTo>
                  <a:lnTo>
                    <a:pt x="2889" y="2268"/>
                  </a:lnTo>
                  <a:lnTo>
                    <a:pt x="2889" y="2281"/>
                  </a:lnTo>
                  <a:lnTo>
                    <a:pt x="2962" y="2358"/>
                  </a:lnTo>
                  <a:lnTo>
                    <a:pt x="2813" y="2509"/>
                  </a:lnTo>
                  <a:lnTo>
                    <a:pt x="2812" y="2494"/>
                  </a:lnTo>
                  <a:lnTo>
                    <a:pt x="2807" y="2475"/>
                  </a:lnTo>
                  <a:lnTo>
                    <a:pt x="2801" y="2453"/>
                  </a:lnTo>
                  <a:lnTo>
                    <a:pt x="2794" y="2430"/>
                  </a:lnTo>
                  <a:lnTo>
                    <a:pt x="2787" y="2404"/>
                  </a:lnTo>
                  <a:lnTo>
                    <a:pt x="2781" y="2377"/>
                  </a:lnTo>
                  <a:lnTo>
                    <a:pt x="2779" y="2364"/>
                  </a:lnTo>
                  <a:lnTo>
                    <a:pt x="2777" y="2350"/>
                  </a:lnTo>
                  <a:lnTo>
                    <a:pt x="2776" y="2337"/>
                  </a:lnTo>
                  <a:lnTo>
                    <a:pt x="2775" y="2323"/>
                  </a:lnTo>
                  <a:lnTo>
                    <a:pt x="2760" y="2308"/>
                  </a:lnTo>
                  <a:lnTo>
                    <a:pt x="2747" y="2292"/>
                  </a:lnTo>
                  <a:lnTo>
                    <a:pt x="2734" y="2277"/>
                  </a:lnTo>
                  <a:lnTo>
                    <a:pt x="2723" y="2260"/>
                  </a:lnTo>
                  <a:lnTo>
                    <a:pt x="2718" y="2251"/>
                  </a:lnTo>
                  <a:lnTo>
                    <a:pt x="2713" y="2242"/>
                  </a:lnTo>
                  <a:lnTo>
                    <a:pt x="2709" y="2231"/>
                  </a:lnTo>
                  <a:lnTo>
                    <a:pt x="2706" y="2221"/>
                  </a:lnTo>
                  <a:lnTo>
                    <a:pt x="2703" y="2209"/>
                  </a:lnTo>
                  <a:lnTo>
                    <a:pt x="2700" y="2197"/>
                  </a:lnTo>
                  <a:lnTo>
                    <a:pt x="2699" y="2185"/>
                  </a:lnTo>
                  <a:lnTo>
                    <a:pt x="2699" y="2171"/>
                  </a:lnTo>
                  <a:lnTo>
                    <a:pt x="2692" y="2171"/>
                  </a:lnTo>
                  <a:lnTo>
                    <a:pt x="2685" y="2172"/>
                  </a:lnTo>
                  <a:lnTo>
                    <a:pt x="2677" y="2175"/>
                  </a:lnTo>
                  <a:lnTo>
                    <a:pt x="2671" y="2177"/>
                  </a:lnTo>
                  <a:lnTo>
                    <a:pt x="2658" y="2183"/>
                  </a:lnTo>
                  <a:lnTo>
                    <a:pt x="2644" y="2190"/>
                  </a:lnTo>
                  <a:lnTo>
                    <a:pt x="2631" y="2197"/>
                  </a:lnTo>
                  <a:lnTo>
                    <a:pt x="2616" y="2203"/>
                  </a:lnTo>
                  <a:lnTo>
                    <a:pt x="2610" y="2206"/>
                  </a:lnTo>
                  <a:lnTo>
                    <a:pt x="2602" y="2207"/>
                  </a:lnTo>
                  <a:lnTo>
                    <a:pt x="2596" y="2208"/>
                  </a:lnTo>
                  <a:lnTo>
                    <a:pt x="2588" y="2209"/>
                  </a:lnTo>
                  <a:lnTo>
                    <a:pt x="2513" y="2136"/>
                  </a:lnTo>
                  <a:lnTo>
                    <a:pt x="2436" y="2209"/>
                  </a:lnTo>
                  <a:lnTo>
                    <a:pt x="2422" y="2208"/>
                  </a:lnTo>
                  <a:lnTo>
                    <a:pt x="2408" y="2207"/>
                  </a:lnTo>
                  <a:lnTo>
                    <a:pt x="2394" y="2206"/>
                  </a:lnTo>
                  <a:lnTo>
                    <a:pt x="2381" y="2203"/>
                  </a:lnTo>
                  <a:lnTo>
                    <a:pt x="2354" y="2197"/>
                  </a:lnTo>
                  <a:lnTo>
                    <a:pt x="2329" y="2190"/>
                  </a:lnTo>
                  <a:lnTo>
                    <a:pt x="2306" y="2183"/>
                  </a:lnTo>
                  <a:lnTo>
                    <a:pt x="2285" y="2177"/>
                  </a:lnTo>
                  <a:lnTo>
                    <a:pt x="2265" y="2172"/>
                  </a:lnTo>
                  <a:lnTo>
                    <a:pt x="2250" y="2171"/>
                  </a:lnTo>
                  <a:lnTo>
                    <a:pt x="2234" y="2172"/>
                  </a:lnTo>
                  <a:lnTo>
                    <a:pt x="2215" y="2177"/>
                  </a:lnTo>
                  <a:lnTo>
                    <a:pt x="2194" y="2183"/>
                  </a:lnTo>
                  <a:lnTo>
                    <a:pt x="2170" y="2190"/>
                  </a:lnTo>
                  <a:lnTo>
                    <a:pt x="2145" y="2197"/>
                  </a:lnTo>
                  <a:lnTo>
                    <a:pt x="2119" y="2203"/>
                  </a:lnTo>
                  <a:lnTo>
                    <a:pt x="2105" y="2206"/>
                  </a:lnTo>
                  <a:lnTo>
                    <a:pt x="2092" y="2207"/>
                  </a:lnTo>
                  <a:lnTo>
                    <a:pt x="2078" y="2208"/>
                  </a:lnTo>
                  <a:lnTo>
                    <a:pt x="2064" y="2209"/>
                  </a:lnTo>
                  <a:lnTo>
                    <a:pt x="2050" y="2221"/>
                  </a:lnTo>
                  <a:lnTo>
                    <a:pt x="2038" y="2231"/>
                  </a:lnTo>
                  <a:lnTo>
                    <a:pt x="2028" y="2240"/>
                  </a:lnTo>
                  <a:lnTo>
                    <a:pt x="2018" y="2245"/>
                  </a:lnTo>
                  <a:lnTo>
                    <a:pt x="2010" y="2250"/>
                  </a:lnTo>
                  <a:lnTo>
                    <a:pt x="2002" y="2253"/>
                  </a:lnTo>
                  <a:lnTo>
                    <a:pt x="1995" y="2255"/>
                  </a:lnTo>
                  <a:lnTo>
                    <a:pt x="1987" y="2255"/>
                  </a:lnTo>
                  <a:lnTo>
                    <a:pt x="1958" y="2252"/>
                  </a:lnTo>
                  <a:lnTo>
                    <a:pt x="1915" y="2248"/>
                  </a:lnTo>
                  <a:lnTo>
                    <a:pt x="1914" y="2254"/>
                  </a:lnTo>
                  <a:lnTo>
                    <a:pt x="1913" y="2262"/>
                  </a:lnTo>
                  <a:lnTo>
                    <a:pt x="1911" y="2271"/>
                  </a:lnTo>
                  <a:lnTo>
                    <a:pt x="1909" y="2280"/>
                  </a:lnTo>
                  <a:lnTo>
                    <a:pt x="1902" y="2301"/>
                  </a:lnTo>
                  <a:lnTo>
                    <a:pt x="1895" y="2325"/>
                  </a:lnTo>
                  <a:lnTo>
                    <a:pt x="1887" y="2350"/>
                  </a:lnTo>
                  <a:lnTo>
                    <a:pt x="1879" y="2377"/>
                  </a:lnTo>
                  <a:lnTo>
                    <a:pt x="1877" y="2392"/>
                  </a:lnTo>
                  <a:lnTo>
                    <a:pt x="1875" y="2406"/>
                  </a:lnTo>
                  <a:lnTo>
                    <a:pt x="1874" y="2420"/>
                  </a:lnTo>
                  <a:lnTo>
                    <a:pt x="1874" y="2434"/>
                  </a:lnTo>
                  <a:lnTo>
                    <a:pt x="1867" y="2434"/>
                  </a:lnTo>
                  <a:lnTo>
                    <a:pt x="1861" y="2435"/>
                  </a:lnTo>
                  <a:lnTo>
                    <a:pt x="1853" y="2437"/>
                  </a:lnTo>
                  <a:lnTo>
                    <a:pt x="1847" y="2440"/>
                  </a:lnTo>
                  <a:lnTo>
                    <a:pt x="1833" y="2446"/>
                  </a:lnTo>
                  <a:lnTo>
                    <a:pt x="1819" y="2453"/>
                  </a:lnTo>
                  <a:lnTo>
                    <a:pt x="1805" y="2459"/>
                  </a:lnTo>
                  <a:lnTo>
                    <a:pt x="1791" y="2466"/>
                  </a:lnTo>
                  <a:lnTo>
                    <a:pt x="1784" y="2468"/>
                  </a:lnTo>
                  <a:lnTo>
                    <a:pt x="1777" y="2470"/>
                  </a:lnTo>
                  <a:lnTo>
                    <a:pt x="1770" y="2471"/>
                  </a:lnTo>
                  <a:lnTo>
                    <a:pt x="1763" y="2472"/>
                  </a:lnTo>
                  <a:lnTo>
                    <a:pt x="1764" y="2488"/>
                  </a:lnTo>
                  <a:lnTo>
                    <a:pt x="1768" y="2505"/>
                  </a:lnTo>
                  <a:lnTo>
                    <a:pt x="1773" y="2525"/>
                  </a:lnTo>
                  <a:lnTo>
                    <a:pt x="1781" y="2545"/>
                  </a:lnTo>
                  <a:lnTo>
                    <a:pt x="1790" y="2567"/>
                  </a:lnTo>
                  <a:lnTo>
                    <a:pt x="1800" y="2590"/>
                  </a:lnTo>
                  <a:lnTo>
                    <a:pt x="1812" y="2613"/>
                  </a:lnTo>
                  <a:lnTo>
                    <a:pt x="1824" y="2636"/>
                  </a:lnTo>
                  <a:lnTo>
                    <a:pt x="1836" y="2659"/>
                  </a:lnTo>
                  <a:lnTo>
                    <a:pt x="1849" y="2681"/>
                  </a:lnTo>
                  <a:lnTo>
                    <a:pt x="1861" y="2701"/>
                  </a:lnTo>
                  <a:lnTo>
                    <a:pt x="1874" y="2720"/>
                  </a:lnTo>
                  <a:lnTo>
                    <a:pt x="1886" y="2737"/>
                  </a:lnTo>
                  <a:lnTo>
                    <a:pt x="1897" y="2752"/>
                  </a:lnTo>
                  <a:lnTo>
                    <a:pt x="1906" y="2764"/>
                  </a:lnTo>
                  <a:lnTo>
                    <a:pt x="1915" y="2772"/>
                  </a:lnTo>
                  <a:lnTo>
                    <a:pt x="2064" y="2772"/>
                  </a:lnTo>
                  <a:lnTo>
                    <a:pt x="2081" y="2755"/>
                  </a:lnTo>
                  <a:lnTo>
                    <a:pt x="2104" y="2733"/>
                  </a:lnTo>
                  <a:lnTo>
                    <a:pt x="2131" y="2708"/>
                  </a:lnTo>
                  <a:lnTo>
                    <a:pt x="2162" y="2682"/>
                  </a:lnTo>
                  <a:lnTo>
                    <a:pt x="2177" y="2670"/>
                  </a:lnTo>
                  <a:lnTo>
                    <a:pt x="2193" y="2659"/>
                  </a:lnTo>
                  <a:lnTo>
                    <a:pt x="2210" y="2648"/>
                  </a:lnTo>
                  <a:lnTo>
                    <a:pt x="2226" y="2639"/>
                  </a:lnTo>
                  <a:lnTo>
                    <a:pt x="2242" y="2632"/>
                  </a:lnTo>
                  <a:lnTo>
                    <a:pt x="2258" y="2625"/>
                  </a:lnTo>
                  <a:lnTo>
                    <a:pt x="2265" y="2623"/>
                  </a:lnTo>
                  <a:lnTo>
                    <a:pt x="2273" y="2622"/>
                  </a:lnTo>
                  <a:lnTo>
                    <a:pt x="2281" y="2621"/>
                  </a:lnTo>
                  <a:lnTo>
                    <a:pt x="2288" y="2621"/>
                  </a:lnTo>
                  <a:lnTo>
                    <a:pt x="2287" y="2634"/>
                  </a:lnTo>
                  <a:lnTo>
                    <a:pt x="2286" y="2647"/>
                  </a:lnTo>
                  <a:lnTo>
                    <a:pt x="2284" y="2660"/>
                  </a:lnTo>
                  <a:lnTo>
                    <a:pt x="2282" y="2671"/>
                  </a:lnTo>
                  <a:lnTo>
                    <a:pt x="2278" y="2682"/>
                  </a:lnTo>
                  <a:lnTo>
                    <a:pt x="2274" y="2692"/>
                  </a:lnTo>
                  <a:lnTo>
                    <a:pt x="2270" y="2701"/>
                  </a:lnTo>
                  <a:lnTo>
                    <a:pt x="2264" y="2711"/>
                  </a:lnTo>
                  <a:lnTo>
                    <a:pt x="2252" y="2728"/>
                  </a:lnTo>
                  <a:lnTo>
                    <a:pt x="2240" y="2743"/>
                  </a:lnTo>
                  <a:lnTo>
                    <a:pt x="2226" y="2758"/>
                  </a:lnTo>
                  <a:lnTo>
                    <a:pt x="2212" y="2772"/>
                  </a:lnTo>
                  <a:lnTo>
                    <a:pt x="2212" y="2921"/>
                  </a:lnTo>
                  <a:lnTo>
                    <a:pt x="2250" y="2959"/>
                  </a:lnTo>
                  <a:lnTo>
                    <a:pt x="2551" y="2959"/>
                  </a:lnTo>
                  <a:lnTo>
                    <a:pt x="2550" y="2994"/>
                  </a:lnTo>
                  <a:lnTo>
                    <a:pt x="2550" y="3016"/>
                  </a:lnTo>
                  <a:lnTo>
                    <a:pt x="2549" y="3029"/>
                  </a:lnTo>
                  <a:lnTo>
                    <a:pt x="2547" y="3037"/>
                  </a:lnTo>
                  <a:lnTo>
                    <a:pt x="2546" y="3045"/>
                  </a:lnTo>
                  <a:lnTo>
                    <a:pt x="2544" y="3054"/>
                  </a:lnTo>
                  <a:lnTo>
                    <a:pt x="2543" y="3068"/>
                  </a:lnTo>
                  <a:lnTo>
                    <a:pt x="2543" y="3091"/>
                  </a:lnTo>
                  <a:lnTo>
                    <a:pt x="2575" y="3125"/>
                  </a:lnTo>
                  <a:lnTo>
                    <a:pt x="2737" y="314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3" name="Freeform 86"/>
            <p:cNvSpPr>
              <a:spLocks/>
            </p:cNvSpPr>
            <p:nvPr/>
          </p:nvSpPr>
          <p:spPr bwMode="auto">
            <a:xfrm>
              <a:off x="2433638" y="2419351"/>
              <a:ext cx="1279525" cy="862013"/>
            </a:xfrm>
            <a:custGeom>
              <a:avLst/>
              <a:gdLst/>
              <a:ahLst/>
              <a:cxnLst>
                <a:cxn ang="0">
                  <a:pos x="2084" y="2977"/>
                </a:cxn>
                <a:cxn ang="0">
                  <a:pos x="1500" y="2884"/>
                </a:cxn>
                <a:cxn ang="0">
                  <a:pos x="1089" y="2023"/>
                </a:cxn>
                <a:cxn ang="0">
                  <a:pos x="1019" y="2383"/>
                </a:cxn>
                <a:cxn ang="0">
                  <a:pos x="1068" y="2476"/>
                </a:cxn>
                <a:cxn ang="0">
                  <a:pos x="974" y="2456"/>
                </a:cxn>
                <a:cxn ang="0">
                  <a:pos x="901" y="2121"/>
                </a:cxn>
                <a:cxn ang="0">
                  <a:pos x="768" y="1912"/>
                </a:cxn>
                <a:cxn ang="0">
                  <a:pos x="866" y="1600"/>
                </a:cxn>
                <a:cxn ang="0">
                  <a:pos x="1293" y="1003"/>
                </a:cxn>
                <a:cxn ang="0">
                  <a:pos x="1342" y="678"/>
                </a:cxn>
                <a:cxn ang="0">
                  <a:pos x="1093" y="620"/>
                </a:cxn>
                <a:cxn ang="0">
                  <a:pos x="845" y="591"/>
                </a:cxn>
                <a:cxn ang="0">
                  <a:pos x="625" y="658"/>
                </a:cxn>
                <a:cxn ang="0">
                  <a:pos x="358" y="755"/>
                </a:cxn>
                <a:cxn ang="0">
                  <a:pos x="33" y="871"/>
                </a:cxn>
                <a:cxn ang="0">
                  <a:pos x="217" y="669"/>
                </a:cxn>
                <a:cxn ang="0">
                  <a:pos x="119" y="597"/>
                </a:cxn>
                <a:cxn ang="0">
                  <a:pos x="471" y="460"/>
                </a:cxn>
                <a:cxn ang="0">
                  <a:pos x="639" y="301"/>
                </a:cxn>
                <a:cxn ang="0">
                  <a:pos x="838" y="233"/>
                </a:cxn>
                <a:cxn ang="0">
                  <a:pos x="1119" y="150"/>
                </a:cxn>
                <a:cxn ang="0">
                  <a:pos x="1428" y="263"/>
                </a:cxn>
                <a:cxn ang="0">
                  <a:pos x="2067" y="272"/>
                </a:cxn>
                <a:cxn ang="0">
                  <a:pos x="2170" y="216"/>
                </a:cxn>
                <a:cxn ang="0">
                  <a:pos x="2428" y="411"/>
                </a:cxn>
                <a:cxn ang="0">
                  <a:pos x="2436" y="488"/>
                </a:cxn>
                <a:cxn ang="0">
                  <a:pos x="2966" y="329"/>
                </a:cxn>
                <a:cxn ang="0">
                  <a:pos x="3239" y="315"/>
                </a:cxn>
                <a:cxn ang="0">
                  <a:pos x="3368" y="344"/>
                </a:cxn>
                <a:cxn ang="0">
                  <a:pos x="3667" y="375"/>
                </a:cxn>
                <a:cxn ang="0">
                  <a:pos x="3746" y="233"/>
                </a:cxn>
                <a:cxn ang="0">
                  <a:pos x="3704" y="31"/>
                </a:cxn>
                <a:cxn ang="0">
                  <a:pos x="4055" y="249"/>
                </a:cxn>
                <a:cxn ang="0">
                  <a:pos x="3855" y="417"/>
                </a:cxn>
                <a:cxn ang="0">
                  <a:pos x="3655" y="462"/>
                </a:cxn>
                <a:cxn ang="0">
                  <a:pos x="3480" y="531"/>
                </a:cxn>
                <a:cxn ang="0">
                  <a:pos x="3299" y="750"/>
                </a:cxn>
                <a:cxn ang="0">
                  <a:pos x="3607" y="1179"/>
                </a:cxn>
                <a:cxn ang="0">
                  <a:pos x="3799" y="939"/>
                </a:cxn>
                <a:cxn ang="0">
                  <a:pos x="3922" y="773"/>
                </a:cxn>
                <a:cxn ang="0">
                  <a:pos x="4098" y="599"/>
                </a:cxn>
                <a:cxn ang="0">
                  <a:pos x="4343" y="772"/>
                </a:cxn>
                <a:cxn ang="0">
                  <a:pos x="4647" y="792"/>
                </a:cxn>
                <a:cxn ang="0">
                  <a:pos x="4667" y="1029"/>
                </a:cxn>
                <a:cxn ang="0">
                  <a:pos x="4807" y="1075"/>
                </a:cxn>
                <a:cxn ang="0">
                  <a:pos x="4178" y="1271"/>
                </a:cxn>
                <a:cxn ang="0">
                  <a:pos x="4021" y="1369"/>
                </a:cxn>
                <a:cxn ang="0">
                  <a:pos x="4243" y="1426"/>
                </a:cxn>
                <a:cxn ang="0">
                  <a:pos x="4243" y="1495"/>
                </a:cxn>
                <a:cxn ang="0">
                  <a:pos x="4030" y="1511"/>
                </a:cxn>
                <a:cxn ang="0">
                  <a:pos x="3356" y="1929"/>
                </a:cxn>
                <a:cxn ang="0">
                  <a:pos x="2938" y="2158"/>
                </a:cxn>
                <a:cxn ang="0">
                  <a:pos x="2794" y="2430"/>
                </a:cxn>
                <a:cxn ang="0">
                  <a:pos x="2699" y="2171"/>
                </a:cxn>
                <a:cxn ang="0">
                  <a:pos x="2381" y="2203"/>
                </a:cxn>
                <a:cxn ang="0">
                  <a:pos x="2038" y="2231"/>
                </a:cxn>
                <a:cxn ang="0">
                  <a:pos x="1875" y="2406"/>
                </a:cxn>
                <a:cxn ang="0">
                  <a:pos x="1781" y="2545"/>
                </a:cxn>
                <a:cxn ang="0">
                  <a:pos x="2177" y="2670"/>
                </a:cxn>
                <a:cxn ang="0">
                  <a:pos x="2252" y="2728"/>
                </a:cxn>
              </a:cxnLst>
              <a:rect l="0" t="0" r="r" b="b"/>
              <a:pathLst>
                <a:path w="4838" h="3260">
                  <a:moveTo>
                    <a:pt x="2737" y="3145"/>
                  </a:moveTo>
                  <a:lnTo>
                    <a:pt x="2623" y="3260"/>
                  </a:lnTo>
                  <a:lnTo>
                    <a:pt x="2604" y="3243"/>
                  </a:lnTo>
                  <a:lnTo>
                    <a:pt x="2585" y="3226"/>
                  </a:lnTo>
                  <a:lnTo>
                    <a:pt x="2564" y="3209"/>
                  </a:lnTo>
                  <a:lnTo>
                    <a:pt x="2541" y="3193"/>
                  </a:lnTo>
                  <a:lnTo>
                    <a:pt x="2518" y="3177"/>
                  </a:lnTo>
                  <a:lnTo>
                    <a:pt x="2493" y="3162"/>
                  </a:lnTo>
                  <a:lnTo>
                    <a:pt x="2468" y="3147"/>
                  </a:lnTo>
                  <a:lnTo>
                    <a:pt x="2442" y="3132"/>
                  </a:lnTo>
                  <a:lnTo>
                    <a:pt x="2415" y="3118"/>
                  </a:lnTo>
                  <a:lnTo>
                    <a:pt x="2386" y="3104"/>
                  </a:lnTo>
                  <a:lnTo>
                    <a:pt x="2357" y="3090"/>
                  </a:lnTo>
                  <a:lnTo>
                    <a:pt x="2329" y="3077"/>
                  </a:lnTo>
                  <a:lnTo>
                    <a:pt x="2269" y="3051"/>
                  </a:lnTo>
                  <a:lnTo>
                    <a:pt x="2207" y="3025"/>
                  </a:lnTo>
                  <a:lnTo>
                    <a:pt x="2145" y="3000"/>
                  </a:lnTo>
                  <a:lnTo>
                    <a:pt x="2084" y="2977"/>
                  </a:lnTo>
                  <a:lnTo>
                    <a:pt x="2024" y="2955"/>
                  </a:lnTo>
                  <a:lnTo>
                    <a:pt x="1965" y="2932"/>
                  </a:lnTo>
                  <a:lnTo>
                    <a:pt x="1910" y="2910"/>
                  </a:lnTo>
                  <a:lnTo>
                    <a:pt x="1856" y="2888"/>
                  </a:lnTo>
                  <a:lnTo>
                    <a:pt x="1807" y="2866"/>
                  </a:lnTo>
                  <a:lnTo>
                    <a:pt x="1763" y="2845"/>
                  </a:lnTo>
                  <a:lnTo>
                    <a:pt x="1748" y="2852"/>
                  </a:lnTo>
                  <a:lnTo>
                    <a:pt x="1733" y="2857"/>
                  </a:lnTo>
                  <a:lnTo>
                    <a:pt x="1717" y="2863"/>
                  </a:lnTo>
                  <a:lnTo>
                    <a:pt x="1700" y="2867"/>
                  </a:lnTo>
                  <a:lnTo>
                    <a:pt x="1683" y="2871"/>
                  </a:lnTo>
                  <a:lnTo>
                    <a:pt x="1667" y="2874"/>
                  </a:lnTo>
                  <a:lnTo>
                    <a:pt x="1649" y="2876"/>
                  </a:lnTo>
                  <a:lnTo>
                    <a:pt x="1632" y="2878"/>
                  </a:lnTo>
                  <a:lnTo>
                    <a:pt x="1597" y="2881"/>
                  </a:lnTo>
                  <a:lnTo>
                    <a:pt x="1563" y="2883"/>
                  </a:lnTo>
                  <a:lnTo>
                    <a:pt x="1530" y="2883"/>
                  </a:lnTo>
                  <a:lnTo>
                    <a:pt x="1500" y="2884"/>
                  </a:lnTo>
                  <a:lnTo>
                    <a:pt x="1275" y="2659"/>
                  </a:lnTo>
                  <a:lnTo>
                    <a:pt x="1275" y="2434"/>
                  </a:lnTo>
                  <a:lnTo>
                    <a:pt x="1265" y="2423"/>
                  </a:lnTo>
                  <a:lnTo>
                    <a:pt x="1257" y="2412"/>
                  </a:lnTo>
                  <a:lnTo>
                    <a:pt x="1247" y="2401"/>
                  </a:lnTo>
                  <a:lnTo>
                    <a:pt x="1239" y="2391"/>
                  </a:lnTo>
                  <a:lnTo>
                    <a:pt x="1224" y="2368"/>
                  </a:lnTo>
                  <a:lnTo>
                    <a:pt x="1211" y="2344"/>
                  </a:lnTo>
                  <a:lnTo>
                    <a:pt x="1199" y="2320"/>
                  </a:lnTo>
                  <a:lnTo>
                    <a:pt x="1188" y="2295"/>
                  </a:lnTo>
                  <a:lnTo>
                    <a:pt x="1178" y="2268"/>
                  </a:lnTo>
                  <a:lnTo>
                    <a:pt x="1169" y="2242"/>
                  </a:lnTo>
                  <a:lnTo>
                    <a:pt x="1152" y="2189"/>
                  </a:lnTo>
                  <a:lnTo>
                    <a:pt x="1134" y="2134"/>
                  </a:lnTo>
                  <a:lnTo>
                    <a:pt x="1125" y="2106"/>
                  </a:lnTo>
                  <a:lnTo>
                    <a:pt x="1115" y="2079"/>
                  </a:lnTo>
                  <a:lnTo>
                    <a:pt x="1103" y="2050"/>
                  </a:lnTo>
                  <a:lnTo>
                    <a:pt x="1089" y="2023"/>
                  </a:lnTo>
                  <a:lnTo>
                    <a:pt x="1077" y="2047"/>
                  </a:lnTo>
                  <a:lnTo>
                    <a:pt x="1068" y="2065"/>
                  </a:lnTo>
                  <a:lnTo>
                    <a:pt x="1065" y="2074"/>
                  </a:lnTo>
                  <a:lnTo>
                    <a:pt x="1062" y="2082"/>
                  </a:lnTo>
                  <a:lnTo>
                    <a:pt x="1061" y="2088"/>
                  </a:lnTo>
                  <a:lnTo>
                    <a:pt x="1060" y="2096"/>
                  </a:lnTo>
                  <a:lnTo>
                    <a:pt x="1061" y="2103"/>
                  </a:lnTo>
                  <a:lnTo>
                    <a:pt x="1062" y="2110"/>
                  </a:lnTo>
                  <a:lnTo>
                    <a:pt x="1065" y="2118"/>
                  </a:lnTo>
                  <a:lnTo>
                    <a:pt x="1068" y="2127"/>
                  </a:lnTo>
                  <a:lnTo>
                    <a:pt x="1077" y="2146"/>
                  </a:lnTo>
                  <a:lnTo>
                    <a:pt x="1089" y="2171"/>
                  </a:lnTo>
                  <a:lnTo>
                    <a:pt x="1013" y="2248"/>
                  </a:lnTo>
                  <a:lnTo>
                    <a:pt x="1013" y="2280"/>
                  </a:lnTo>
                  <a:lnTo>
                    <a:pt x="1014" y="2320"/>
                  </a:lnTo>
                  <a:lnTo>
                    <a:pt x="1016" y="2340"/>
                  </a:lnTo>
                  <a:lnTo>
                    <a:pt x="1017" y="2362"/>
                  </a:lnTo>
                  <a:lnTo>
                    <a:pt x="1019" y="2383"/>
                  </a:lnTo>
                  <a:lnTo>
                    <a:pt x="1022" y="2403"/>
                  </a:lnTo>
                  <a:lnTo>
                    <a:pt x="1026" y="2421"/>
                  </a:lnTo>
                  <a:lnTo>
                    <a:pt x="1032" y="2437"/>
                  </a:lnTo>
                  <a:lnTo>
                    <a:pt x="1034" y="2445"/>
                  </a:lnTo>
                  <a:lnTo>
                    <a:pt x="1037" y="2452"/>
                  </a:lnTo>
                  <a:lnTo>
                    <a:pt x="1042" y="2458"/>
                  </a:lnTo>
                  <a:lnTo>
                    <a:pt x="1045" y="2464"/>
                  </a:lnTo>
                  <a:lnTo>
                    <a:pt x="1049" y="2468"/>
                  </a:lnTo>
                  <a:lnTo>
                    <a:pt x="1054" y="2471"/>
                  </a:lnTo>
                  <a:lnTo>
                    <a:pt x="1058" y="2475"/>
                  </a:lnTo>
                  <a:lnTo>
                    <a:pt x="1064" y="2477"/>
                  </a:lnTo>
                  <a:lnTo>
                    <a:pt x="1070" y="2477"/>
                  </a:lnTo>
                  <a:lnTo>
                    <a:pt x="1076" y="2477"/>
                  </a:lnTo>
                  <a:lnTo>
                    <a:pt x="1082" y="2475"/>
                  </a:lnTo>
                  <a:lnTo>
                    <a:pt x="1089" y="2472"/>
                  </a:lnTo>
                  <a:lnTo>
                    <a:pt x="1082" y="2472"/>
                  </a:lnTo>
                  <a:lnTo>
                    <a:pt x="1074" y="2473"/>
                  </a:lnTo>
                  <a:lnTo>
                    <a:pt x="1068" y="2476"/>
                  </a:lnTo>
                  <a:lnTo>
                    <a:pt x="1060" y="2478"/>
                  </a:lnTo>
                  <a:lnTo>
                    <a:pt x="1046" y="2484"/>
                  </a:lnTo>
                  <a:lnTo>
                    <a:pt x="1032" y="2491"/>
                  </a:lnTo>
                  <a:lnTo>
                    <a:pt x="1018" y="2497"/>
                  </a:lnTo>
                  <a:lnTo>
                    <a:pt x="1004" y="2504"/>
                  </a:lnTo>
                  <a:lnTo>
                    <a:pt x="996" y="2506"/>
                  </a:lnTo>
                  <a:lnTo>
                    <a:pt x="989" y="2508"/>
                  </a:lnTo>
                  <a:lnTo>
                    <a:pt x="982" y="2509"/>
                  </a:lnTo>
                  <a:lnTo>
                    <a:pt x="975" y="2509"/>
                  </a:lnTo>
                  <a:lnTo>
                    <a:pt x="978" y="2503"/>
                  </a:lnTo>
                  <a:lnTo>
                    <a:pt x="981" y="2496"/>
                  </a:lnTo>
                  <a:lnTo>
                    <a:pt x="982" y="2490"/>
                  </a:lnTo>
                  <a:lnTo>
                    <a:pt x="983" y="2484"/>
                  </a:lnTo>
                  <a:lnTo>
                    <a:pt x="983" y="2479"/>
                  </a:lnTo>
                  <a:lnTo>
                    <a:pt x="982" y="2475"/>
                  </a:lnTo>
                  <a:lnTo>
                    <a:pt x="981" y="2469"/>
                  </a:lnTo>
                  <a:lnTo>
                    <a:pt x="980" y="2465"/>
                  </a:lnTo>
                  <a:lnTo>
                    <a:pt x="974" y="2456"/>
                  </a:lnTo>
                  <a:lnTo>
                    <a:pt x="968" y="2448"/>
                  </a:lnTo>
                  <a:lnTo>
                    <a:pt x="960" y="2441"/>
                  </a:lnTo>
                  <a:lnTo>
                    <a:pt x="951" y="2434"/>
                  </a:lnTo>
                  <a:lnTo>
                    <a:pt x="942" y="2427"/>
                  </a:lnTo>
                  <a:lnTo>
                    <a:pt x="933" y="2419"/>
                  </a:lnTo>
                  <a:lnTo>
                    <a:pt x="924" y="2411"/>
                  </a:lnTo>
                  <a:lnTo>
                    <a:pt x="916" y="2403"/>
                  </a:lnTo>
                  <a:lnTo>
                    <a:pt x="909" y="2394"/>
                  </a:lnTo>
                  <a:lnTo>
                    <a:pt x="903" y="2383"/>
                  </a:lnTo>
                  <a:lnTo>
                    <a:pt x="902" y="2377"/>
                  </a:lnTo>
                  <a:lnTo>
                    <a:pt x="900" y="2371"/>
                  </a:lnTo>
                  <a:lnTo>
                    <a:pt x="899" y="2364"/>
                  </a:lnTo>
                  <a:lnTo>
                    <a:pt x="899" y="2358"/>
                  </a:lnTo>
                  <a:lnTo>
                    <a:pt x="899" y="2281"/>
                  </a:lnTo>
                  <a:lnTo>
                    <a:pt x="975" y="2209"/>
                  </a:lnTo>
                  <a:lnTo>
                    <a:pt x="899" y="2136"/>
                  </a:lnTo>
                  <a:lnTo>
                    <a:pt x="899" y="2129"/>
                  </a:lnTo>
                  <a:lnTo>
                    <a:pt x="901" y="2121"/>
                  </a:lnTo>
                  <a:lnTo>
                    <a:pt x="902" y="2113"/>
                  </a:lnTo>
                  <a:lnTo>
                    <a:pt x="905" y="2107"/>
                  </a:lnTo>
                  <a:lnTo>
                    <a:pt x="911" y="2093"/>
                  </a:lnTo>
                  <a:lnTo>
                    <a:pt x="917" y="2079"/>
                  </a:lnTo>
                  <a:lnTo>
                    <a:pt x="925" y="2064"/>
                  </a:lnTo>
                  <a:lnTo>
                    <a:pt x="931" y="2050"/>
                  </a:lnTo>
                  <a:lnTo>
                    <a:pt x="934" y="2044"/>
                  </a:lnTo>
                  <a:lnTo>
                    <a:pt x="935" y="2037"/>
                  </a:lnTo>
                  <a:lnTo>
                    <a:pt x="937" y="2029"/>
                  </a:lnTo>
                  <a:lnTo>
                    <a:pt x="937" y="2023"/>
                  </a:lnTo>
                  <a:lnTo>
                    <a:pt x="920" y="2007"/>
                  </a:lnTo>
                  <a:lnTo>
                    <a:pt x="897" y="1989"/>
                  </a:lnTo>
                  <a:lnTo>
                    <a:pt x="872" y="1969"/>
                  </a:lnTo>
                  <a:lnTo>
                    <a:pt x="843" y="1951"/>
                  </a:lnTo>
                  <a:lnTo>
                    <a:pt x="816" y="1935"/>
                  </a:lnTo>
                  <a:lnTo>
                    <a:pt x="790" y="1921"/>
                  </a:lnTo>
                  <a:lnTo>
                    <a:pt x="779" y="1916"/>
                  </a:lnTo>
                  <a:lnTo>
                    <a:pt x="768" y="1912"/>
                  </a:lnTo>
                  <a:lnTo>
                    <a:pt x="758" y="1909"/>
                  </a:lnTo>
                  <a:lnTo>
                    <a:pt x="751" y="1908"/>
                  </a:lnTo>
                  <a:lnTo>
                    <a:pt x="827" y="1760"/>
                  </a:lnTo>
                  <a:lnTo>
                    <a:pt x="826" y="1752"/>
                  </a:lnTo>
                  <a:lnTo>
                    <a:pt x="825" y="1746"/>
                  </a:lnTo>
                  <a:lnTo>
                    <a:pt x="823" y="1739"/>
                  </a:lnTo>
                  <a:lnTo>
                    <a:pt x="820" y="1732"/>
                  </a:lnTo>
                  <a:lnTo>
                    <a:pt x="815" y="1719"/>
                  </a:lnTo>
                  <a:lnTo>
                    <a:pt x="807" y="1704"/>
                  </a:lnTo>
                  <a:lnTo>
                    <a:pt x="801" y="1690"/>
                  </a:lnTo>
                  <a:lnTo>
                    <a:pt x="794" y="1676"/>
                  </a:lnTo>
                  <a:lnTo>
                    <a:pt x="792" y="1668"/>
                  </a:lnTo>
                  <a:lnTo>
                    <a:pt x="790" y="1661"/>
                  </a:lnTo>
                  <a:lnTo>
                    <a:pt x="789" y="1653"/>
                  </a:lnTo>
                  <a:lnTo>
                    <a:pt x="789" y="1645"/>
                  </a:lnTo>
                  <a:lnTo>
                    <a:pt x="816" y="1631"/>
                  </a:lnTo>
                  <a:lnTo>
                    <a:pt x="842" y="1616"/>
                  </a:lnTo>
                  <a:lnTo>
                    <a:pt x="866" y="1600"/>
                  </a:lnTo>
                  <a:lnTo>
                    <a:pt x="890" y="1582"/>
                  </a:lnTo>
                  <a:lnTo>
                    <a:pt x="912" y="1564"/>
                  </a:lnTo>
                  <a:lnTo>
                    <a:pt x="933" y="1544"/>
                  </a:lnTo>
                  <a:lnTo>
                    <a:pt x="952" y="1524"/>
                  </a:lnTo>
                  <a:lnTo>
                    <a:pt x="972" y="1504"/>
                  </a:lnTo>
                  <a:lnTo>
                    <a:pt x="989" y="1483"/>
                  </a:lnTo>
                  <a:lnTo>
                    <a:pt x="1007" y="1461"/>
                  </a:lnTo>
                  <a:lnTo>
                    <a:pt x="1023" y="1438"/>
                  </a:lnTo>
                  <a:lnTo>
                    <a:pt x="1040" y="1415"/>
                  </a:lnTo>
                  <a:lnTo>
                    <a:pt x="1070" y="1368"/>
                  </a:lnTo>
                  <a:lnTo>
                    <a:pt x="1098" y="1320"/>
                  </a:lnTo>
                  <a:lnTo>
                    <a:pt x="1154" y="1221"/>
                  </a:lnTo>
                  <a:lnTo>
                    <a:pt x="1211" y="1122"/>
                  </a:lnTo>
                  <a:lnTo>
                    <a:pt x="1226" y="1098"/>
                  </a:lnTo>
                  <a:lnTo>
                    <a:pt x="1242" y="1074"/>
                  </a:lnTo>
                  <a:lnTo>
                    <a:pt x="1259" y="1050"/>
                  </a:lnTo>
                  <a:lnTo>
                    <a:pt x="1275" y="1026"/>
                  </a:lnTo>
                  <a:lnTo>
                    <a:pt x="1293" y="1003"/>
                  </a:lnTo>
                  <a:lnTo>
                    <a:pt x="1311" y="981"/>
                  </a:lnTo>
                  <a:lnTo>
                    <a:pt x="1331" y="958"/>
                  </a:lnTo>
                  <a:lnTo>
                    <a:pt x="1351" y="937"/>
                  </a:lnTo>
                  <a:lnTo>
                    <a:pt x="1351" y="922"/>
                  </a:lnTo>
                  <a:lnTo>
                    <a:pt x="1353" y="907"/>
                  </a:lnTo>
                  <a:lnTo>
                    <a:pt x="1355" y="892"/>
                  </a:lnTo>
                  <a:lnTo>
                    <a:pt x="1357" y="875"/>
                  </a:lnTo>
                  <a:lnTo>
                    <a:pt x="1362" y="840"/>
                  </a:lnTo>
                  <a:lnTo>
                    <a:pt x="1369" y="805"/>
                  </a:lnTo>
                  <a:lnTo>
                    <a:pt x="1375" y="771"/>
                  </a:lnTo>
                  <a:lnTo>
                    <a:pt x="1381" y="737"/>
                  </a:lnTo>
                  <a:lnTo>
                    <a:pt x="1383" y="720"/>
                  </a:lnTo>
                  <a:lnTo>
                    <a:pt x="1384" y="705"/>
                  </a:lnTo>
                  <a:lnTo>
                    <a:pt x="1385" y="689"/>
                  </a:lnTo>
                  <a:lnTo>
                    <a:pt x="1386" y="675"/>
                  </a:lnTo>
                  <a:lnTo>
                    <a:pt x="1372" y="675"/>
                  </a:lnTo>
                  <a:lnTo>
                    <a:pt x="1357" y="677"/>
                  </a:lnTo>
                  <a:lnTo>
                    <a:pt x="1342" y="678"/>
                  </a:lnTo>
                  <a:lnTo>
                    <a:pt x="1325" y="681"/>
                  </a:lnTo>
                  <a:lnTo>
                    <a:pt x="1291" y="687"/>
                  </a:lnTo>
                  <a:lnTo>
                    <a:pt x="1257" y="693"/>
                  </a:lnTo>
                  <a:lnTo>
                    <a:pt x="1222" y="701"/>
                  </a:lnTo>
                  <a:lnTo>
                    <a:pt x="1188" y="706"/>
                  </a:lnTo>
                  <a:lnTo>
                    <a:pt x="1172" y="709"/>
                  </a:lnTo>
                  <a:lnTo>
                    <a:pt x="1156" y="711"/>
                  </a:lnTo>
                  <a:lnTo>
                    <a:pt x="1141" y="713"/>
                  </a:lnTo>
                  <a:lnTo>
                    <a:pt x="1127" y="713"/>
                  </a:lnTo>
                  <a:lnTo>
                    <a:pt x="1127" y="705"/>
                  </a:lnTo>
                  <a:lnTo>
                    <a:pt x="1126" y="699"/>
                  </a:lnTo>
                  <a:lnTo>
                    <a:pt x="1124" y="691"/>
                  </a:lnTo>
                  <a:lnTo>
                    <a:pt x="1121" y="684"/>
                  </a:lnTo>
                  <a:lnTo>
                    <a:pt x="1115" y="670"/>
                  </a:lnTo>
                  <a:lnTo>
                    <a:pt x="1108" y="656"/>
                  </a:lnTo>
                  <a:lnTo>
                    <a:pt x="1101" y="642"/>
                  </a:lnTo>
                  <a:lnTo>
                    <a:pt x="1095" y="627"/>
                  </a:lnTo>
                  <a:lnTo>
                    <a:pt x="1093" y="620"/>
                  </a:lnTo>
                  <a:lnTo>
                    <a:pt x="1091" y="612"/>
                  </a:lnTo>
                  <a:lnTo>
                    <a:pt x="1090" y="606"/>
                  </a:lnTo>
                  <a:lnTo>
                    <a:pt x="1089" y="598"/>
                  </a:lnTo>
                  <a:lnTo>
                    <a:pt x="1082" y="598"/>
                  </a:lnTo>
                  <a:lnTo>
                    <a:pt x="1074" y="597"/>
                  </a:lnTo>
                  <a:lnTo>
                    <a:pt x="1068" y="595"/>
                  </a:lnTo>
                  <a:lnTo>
                    <a:pt x="1060" y="593"/>
                  </a:lnTo>
                  <a:lnTo>
                    <a:pt x="1046" y="587"/>
                  </a:lnTo>
                  <a:lnTo>
                    <a:pt x="1032" y="582"/>
                  </a:lnTo>
                  <a:lnTo>
                    <a:pt x="1018" y="575"/>
                  </a:lnTo>
                  <a:lnTo>
                    <a:pt x="1004" y="570"/>
                  </a:lnTo>
                  <a:lnTo>
                    <a:pt x="996" y="568"/>
                  </a:lnTo>
                  <a:lnTo>
                    <a:pt x="989" y="565"/>
                  </a:lnTo>
                  <a:lnTo>
                    <a:pt x="982" y="564"/>
                  </a:lnTo>
                  <a:lnTo>
                    <a:pt x="975" y="564"/>
                  </a:lnTo>
                  <a:lnTo>
                    <a:pt x="899" y="564"/>
                  </a:lnTo>
                  <a:lnTo>
                    <a:pt x="872" y="577"/>
                  </a:lnTo>
                  <a:lnTo>
                    <a:pt x="845" y="591"/>
                  </a:lnTo>
                  <a:lnTo>
                    <a:pt x="833" y="597"/>
                  </a:lnTo>
                  <a:lnTo>
                    <a:pt x="823" y="604"/>
                  </a:lnTo>
                  <a:lnTo>
                    <a:pt x="812" y="611"/>
                  </a:lnTo>
                  <a:lnTo>
                    <a:pt x="802" y="618"/>
                  </a:lnTo>
                  <a:lnTo>
                    <a:pt x="794" y="625"/>
                  </a:lnTo>
                  <a:lnTo>
                    <a:pt x="788" y="632"/>
                  </a:lnTo>
                  <a:lnTo>
                    <a:pt x="782" y="639"/>
                  </a:lnTo>
                  <a:lnTo>
                    <a:pt x="779" y="646"/>
                  </a:lnTo>
                  <a:lnTo>
                    <a:pt x="778" y="653"/>
                  </a:lnTo>
                  <a:lnTo>
                    <a:pt x="779" y="660"/>
                  </a:lnTo>
                  <a:lnTo>
                    <a:pt x="782" y="668"/>
                  </a:lnTo>
                  <a:lnTo>
                    <a:pt x="789" y="675"/>
                  </a:lnTo>
                  <a:lnTo>
                    <a:pt x="712" y="598"/>
                  </a:lnTo>
                  <a:lnTo>
                    <a:pt x="698" y="612"/>
                  </a:lnTo>
                  <a:lnTo>
                    <a:pt x="682" y="625"/>
                  </a:lnTo>
                  <a:lnTo>
                    <a:pt x="664" y="637"/>
                  </a:lnTo>
                  <a:lnTo>
                    <a:pt x="645" y="648"/>
                  </a:lnTo>
                  <a:lnTo>
                    <a:pt x="625" y="658"/>
                  </a:lnTo>
                  <a:lnTo>
                    <a:pt x="603" y="668"/>
                  </a:lnTo>
                  <a:lnTo>
                    <a:pt x="582" y="677"/>
                  </a:lnTo>
                  <a:lnTo>
                    <a:pt x="559" y="684"/>
                  </a:lnTo>
                  <a:lnTo>
                    <a:pt x="536" y="691"/>
                  </a:lnTo>
                  <a:lnTo>
                    <a:pt x="513" y="696"/>
                  </a:lnTo>
                  <a:lnTo>
                    <a:pt x="489" y="702"/>
                  </a:lnTo>
                  <a:lnTo>
                    <a:pt x="466" y="705"/>
                  </a:lnTo>
                  <a:lnTo>
                    <a:pt x="443" y="708"/>
                  </a:lnTo>
                  <a:lnTo>
                    <a:pt x="420" y="711"/>
                  </a:lnTo>
                  <a:lnTo>
                    <a:pt x="398" y="712"/>
                  </a:lnTo>
                  <a:lnTo>
                    <a:pt x="378" y="713"/>
                  </a:lnTo>
                  <a:lnTo>
                    <a:pt x="377" y="719"/>
                  </a:lnTo>
                  <a:lnTo>
                    <a:pt x="375" y="726"/>
                  </a:lnTo>
                  <a:lnTo>
                    <a:pt x="373" y="732"/>
                  </a:lnTo>
                  <a:lnTo>
                    <a:pt x="370" y="738"/>
                  </a:lnTo>
                  <a:lnTo>
                    <a:pt x="367" y="744"/>
                  </a:lnTo>
                  <a:lnTo>
                    <a:pt x="362" y="750"/>
                  </a:lnTo>
                  <a:lnTo>
                    <a:pt x="358" y="755"/>
                  </a:lnTo>
                  <a:lnTo>
                    <a:pt x="351" y="761"/>
                  </a:lnTo>
                  <a:lnTo>
                    <a:pt x="338" y="771"/>
                  </a:lnTo>
                  <a:lnTo>
                    <a:pt x="323" y="779"/>
                  </a:lnTo>
                  <a:lnTo>
                    <a:pt x="306" y="788"/>
                  </a:lnTo>
                  <a:lnTo>
                    <a:pt x="287" y="796"/>
                  </a:lnTo>
                  <a:lnTo>
                    <a:pt x="267" y="802"/>
                  </a:lnTo>
                  <a:lnTo>
                    <a:pt x="247" y="808"/>
                  </a:lnTo>
                  <a:lnTo>
                    <a:pt x="225" y="812"/>
                  </a:lnTo>
                  <a:lnTo>
                    <a:pt x="202" y="816"/>
                  </a:lnTo>
                  <a:lnTo>
                    <a:pt x="180" y="820"/>
                  </a:lnTo>
                  <a:lnTo>
                    <a:pt x="157" y="822"/>
                  </a:lnTo>
                  <a:lnTo>
                    <a:pt x="136" y="823"/>
                  </a:lnTo>
                  <a:lnTo>
                    <a:pt x="115" y="823"/>
                  </a:lnTo>
                  <a:lnTo>
                    <a:pt x="38" y="899"/>
                  </a:lnTo>
                  <a:lnTo>
                    <a:pt x="38" y="892"/>
                  </a:lnTo>
                  <a:lnTo>
                    <a:pt x="37" y="885"/>
                  </a:lnTo>
                  <a:lnTo>
                    <a:pt x="35" y="877"/>
                  </a:lnTo>
                  <a:lnTo>
                    <a:pt x="33" y="871"/>
                  </a:lnTo>
                  <a:lnTo>
                    <a:pt x="26" y="857"/>
                  </a:lnTo>
                  <a:lnTo>
                    <a:pt x="20" y="843"/>
                  </a:lnTo>
                  <a:lnTo>
                    <a:pt x="12" y="828"/>
                  </a:lnTo>
                  <a:lnTo>
                    <a:pt x="7" y="814"/>
                  </a:lnTo>
                  <a:lnTo>
                    <a:pt x="5" y="807"/>
                  </a:lnTo>
                  <a:lnTo>
                    <a:pt x="2" y="800"/>
                  </a:lnTo>
                  <a:lnTo>
                    <a:pt x="1" y="792"/>
                  </a:lnTo>
                  <a:lnTo>
                    <a:pt x="0" y="785"/>
                  </a:lnTo>
                  <a:lnTo>
                    <a:pt x="153" y="785"/>
                  </a:lnTo>
                  <a:lnTo>
                    <a:pt x="301" y="636"/>
                  </a:lnTo>
                  <a:lnTo>
                    <a:pt x="294" y="637"/>
                  </a:lnTo>
                  <a:lnTo>
                    <a:pt x="287" y="639"/>
                  </a:lnTo>
                  <a:lnTo>
                    <a:pt x="279" y="640"/>
                  </a:lnTo>
                  <a:lnTo>
                    <a:pt x="273" y="643"/>
                  </a:lnTo>
                  <a:lnTo>
                    <a:pt x="259" y="648"/>
                  </a:lnTo>
                  <a:lnTo>
                    <a:pt x="245" y="656"/>
                  </a:lnTo>
                  <a:lnTo>
                    <a:pt x="230" y="663"/>
                  </a:lnTo>
                  <a:lnTo>
                    <a:pt x="217" y="669"/>
                  </a:lnTo>
                  <a:lnTo>
                    <a:pt x="211" y="671"/>
                  </a:lnTo>
                  <a:lnTo>
                    <a:pt x="204" y="673"/>
                  </a:lnTo>
                  <a:lnTo>
                    <a:pt x="198" y="675"/>
                  </a:lnTo>
                  <a:lnTo>
                    <a:pt x="191" y="675"/>
                  </a:lnTo>
                  <a:lnTo>
                    <a:pt x="184" y="675"/>
                  </a:lnTo>
                  <a:lnTo>
                    <a:pt x="176" y="673"/>
                  </a:lnTo>
                  <a:lnTo>
                    <a:pt x="169" y="671"/>
                  </a:lnTo>
                  <a:lnTo>
                    <a:pt x="162" y="669"/>
                  </a:lnTo>
                  <a:lnTo>
                    <a:pt x="148" y="663"/>
                  </a:lnTo>
                  <a:lnTo>
                    <a:pt x="133" y="656"/>
                  </a:lnTo>
                  <a:lnTo>
                    <a:pt x="119" y="648"/>
                  </a:lnTo>
                  <a:lnTo>
                    <a:pt x="105" y="643"/>
                  </a:lnTo>
                  <a:lnTo>
                    <a:pt x="98" y="640"/>
                  </a:lnTo>
                  <a:lnTo>
                    <a:pt x="91" y="639"/>
                  </a:lnTo>
                  <a:lnTo>
                    <a:pt x="84" y="637"/>
                  </a:lnTo>
                  <a:lnTo>
                    <a:pt x="77" y="636"/>
                  </a:lnTo>
                  <a:lnTo>
                    <a:pt x="98" y="616"/>
                  </a:lnTo>
                  <a:lnTo>
                    <a:pt x="119" y="597"/>
                  </a:lnTo>
                  <a:lnTo>
                    <a:pt x="141" y="581"/>
                  </a:lnTo>
                  <a:lnTo>
                    <a:pt x="162" y="565"/>
                  </a:lnTo>
                  <a:lnTo>
                    <a:pt x="184" y="551"/>
                  </a:lnTo>
                  <a:lnTo>
                    <a:pt x="205" y="539"/>
                  </a:lnTo>
                  <a:lnTo>
                    <a:pt x="228" y="528"/>
                  </a:lnTo>
                  <a:lnTo>
                    <a:pt x="250" y="520"/>
                  </a:lnTo>
                  <a:lnTo>
                    <a:pt x="273" y="512"/>
                  </a:lnTo>
                  <a:lnTo>
                    <a:pt x="297" y="505"/>
                  </a:lnTo>
                  <a:lnTo>
                    <a:pt x="321" y="500"/>
                  </a:lnTo>
                  <a:lnTo>
                    <a:pt x="345" y="496"/>
                  </a:lnTo>
                  <a:lnTo>
                    <a:pt x="370" y="492"/>
                  </a:lnTo>
                  <a:lnTo>
                    <a:pt x="396" y="490"/>
                  </a:lnTo>
                  <a:lnTo>
                    <a:pt x="422" y="488"/>
                  </a:lnTo>
                  <a:lnTo>
                    <a:pt x="450" y="488"/>
                  </a:lnTo>
                  <a:lnTo>
                    <a:pt x="456" y="480"/>
                  </a:lnTo>
                  <a:lnTo>
                    <a:pt x="463" y="474"/>
                  </a:lnTo>
                  <a:lnTo>
                    <a:pt x="467" y="466"/>
                  </a:lnTo>
                  <a:lnTo>
                    <a:pt x="471" y="460"/>
                  </a:lnTo>
                  <a:lnTo>
                    <a:pt x="479" y="445"/>
                  </a:lnTo>
                  <a:lnTo>
                    <a:pt x="483" y="431"/>
                  </a:lnTo>
                  <a:lnTo>
                    <a:pt x="486" y="417"/>
                  </a:lnTo>
                  <a:lnTo>
                    <a:pt x="487" y="403"/>
                  </a:lnTo>
                  <a:lnTo>
                    <a:pt x="488" y="388"/>
                  </a:lnTo>
                  <a:lnTo>
                    <a:pt x="488" y="373"/>
                  </a:lnTo>
                  <a:lnTo>
                    <a:pt x="495" y="373"/>
                  </a:lnTo>
                  <a:lnTo>
                    <a:pt x="504" y="371"/>
                  </a:lnTo>
                  <a:lnTo>
                    <a:pt x="513" y="367"/>
                  </a:lnTo>
                  <a:lnTo>
                    <a:pt x="523" y="363"/>
                  </a:lnTo>
                  <a:lnTo>
                    <a:pt x="542" y="351"/>
                  </a:lnTo>
                  <a:lnTo>
                    <a:pt x="564" y="337"/>
                  </a:lnTo>
                  <a:lnTo>
                    <a:pt x="585" y="324"/>
                  </a:lnTo>
                  <a:lnTo>
                    <a:pt x="606" y="312"/>
                  </a:lnTo>
                  <a:lnTo>
                    <a:pt x="615" y="308"/>
                  </a:lnTo>
                  <a:lnTo>
                    <a:pt x="624" y="305"/>
                  </a:lnTo>
                  <a:lnTo>
                    <a:pt x="633" y="303"/>
                  </a:lnTo>
                  <a:lnTo>
                    <a:pt x="639" y="301"/>
                  </a:lnTo>
                  <a:lnTo>
                    <a:pt x="647" y="301"/>
                  </a:lnTo>
                  <a:lnTo>
                    <a:pt x="654" y="303"/>
                  </a:lnTo>
                  <a:lnTo>
                    <a:pt x="661" y="305"/>
                  </a:lnTo>
                  <a:lnTo>
                    <a:pt x="668" y="307"/>
                  </a:lnTo>
                  <a:lnTo>
                    <a:pt x="682" y="312"/>
                  </a:lnTo>
                  <a:lnTo>
                    <a:pt x="695" y="319"/>
                  </a:lnTo>
                  <a:lnTo>
                    <a:pt x="709" y="325"/>
                  </a:lnTo>
                  <a:lnTo>
                    <a:pt x="722" y="331"/>
                  </a:lnTo>
                  <a:lnTo>
                    <a:pt x="730" y="333"/>
                  </a:lnTo>
                  <a:lnTo>
                    <a:pt x="736" y="334"/>
                  </a:lnTo>
                  <a:lnTo>
                    <a:pt x="743" y="335"/>
                  </a:lnTo>
                  <a:lnTo>
                    <a:pt x="751" y="336"/>
                  </a:lnTo>
                  <a:lnTo>
                    <a:pt x="766" y="321"/>
                  </a:lnTo>
                  <a:lnTo>
                    <a:pt x="784" y="303"/>
                  </a:lnTo>
                  <a:lnTo>
                    <a:pt x="803" y="282"/>
                  </a:lnTo>
                  <a:lnTo>
                    <a:pt x="821" y="258"/>
                  </a:lnTo>
                  <a:lnTo>
                    <a:pt x="830" y="246"/>
                  </a:lnTo>
                  <a:lnTo>
                    <a:pt x="838" y="233"/>
                  </a:lnTo>
                  <a:lnTo>
                    <a:pt x="845" y="220"/>
                  </a:lnTo>
                  <a:lnTo>
                    <a:pt x="852" y="205"/>
                  </a:lnTo>
                  <a:lnTo>
                    <a:pt x="857" y="191"/>
                  </a:lnTo>
                  <a:lnTo>
                    <a:pt x="861" y="178"/>
                  </a:lnTo>
                  <a:lnTo>
                    <a:pt x="864" y="164"/>
                  </a:lnTo>
                  <a:lnTo>
                    <a:pt x="864" y="149"/>
                  </a:lnTo>
                  <a:lnTo>
                    <a:pt x="937" y="225"/>
                  </a:lnTo>
                  <a:lnTo>
                    <a:pt x="945" y="224"/>
                  </a:lnTo>
                  <a:lnTo>
                    <a:pt x="954" y="222"/>
                  </a:lnTo>
                  <a:lnTo>
                    <a:pt x="965" y="219"/>
                  </a:lnTo>
                  <a:lnTo>
                    <a:pt x="977" y="213"/>
                  </a:lnTo>
                  <a:lnTo>
                    <a:pt x="1004" y="201"/>
                  </a:lnTo>
                  <a:lnTo>
                    <a:pt x="1032" y="187"/>
                  </a:lnTo>
                  <a:lnTo>
                    <a:pt x="1060" y="174"/>
                  </a:lnTo>
                  <a:lnTo>
                    <a:pt x="1086" y="161"/>
                  </a:lnTo>
                  <a:lnTo>
                    <a:pt x="1098" y="156"/>
                  </a:lnTo>
                  <a:lnTo>
                    <a:pt x="1109" y="152"/>
                  </a:lnTo>
                  <a:lnTo>
                    <a:pt x="1119" y="150"/>
                  </a:lnTo>
                  <a:lnTo>
                    <a:pt x="1127" y="149"/>
                  </a:lnTo>
                  <a:lnTo>
                    <a:pt x="1200" y="225"/>
                  </a:lnTo>
                  <a:lnTo>
                    <a:pt x="1223" y="214"/>
                  </a:lnTo>
                  <a:lnTo>
                    <a:pt x="1239" y="209"/>
                  </a:lnTo>
                  <a:lnTo>
                    <a:pt x="1249" y="207"/>
                  </a:lnTo>
                  <a:lnTo>
                    <a:pt x="1257" y="207"/>
                  </a:lnTo>
                  <a:lnTo>
                    <a:pt x="1264" y="205"/>
                  </a:lnTo>
                  <a:lnTo>
                    <a:pt x="1274" y="204"/>
                  </a:lnTo>
                  <a:lnTo>
                    <a:pt x="1290" y="198"/>
                  </a:lnTo>
                  <a:lnTo>
                    <a:pt x="1313" y="187"/>
                  </a:lnTo>
                  <a:lnTo>
                    <a:pt x="1321" y="188"/>
                  </a:lnTo>
                  <a:lnTo>
                    <a:pt x="1330" y="190"/>
                  </a:lnTo>
                  <a:lnTo>
                    <a:pt x="1338" y="195"/>
                  </a:lnTo>
                  <a:lnTo>
                    <a:pt x="1347" y="199"/>
                  </a:lnTo>
                  <a:lnTo>
                    <a:pt x="1367" y="211"/>
                  </a:lnTo>
                  <a:lnTo>
                    <a:pt x="1385" y="225"/>
                  </a:lnTo>
                  <a:lnTo>
                    <a:pt x="1415" y="251"/>
                  </a:lnTo>
                  <a:lnTo>
                    <a:pt x="1428" y="263"/>
                  </a:lnTo>
                  <a:lnTo>
                    <a:pt x="1459" y="248"/>
                  </a:lnTo>
                  <a:lnTo>
                    <a:pt x="1501" y="229"/>
                  </a:lnTo>
                  <a:lnTo>
                    <a:pt x="1548" y="211"/>
                  </a:lnTo>
                  <a:lnTo>
                    <a:pt x="1599" y="192"/>
                  </a:lnTo>
                  <a:lnTo>
                    <a:pt x="1625" y="184"/>
                  </a:lnTo>
                  <a:lnTo>
                    <a:pt x="1651" y="175"/>
                  </a:lnTo>
                  <a:lnTo>
                    <a:pt x="1679" y="168"/>
                  </a:lnTo>
                  <a:lnTo>
                    <a:pt x="1705" y="162"/>
                  </a:lnTo>
                  <a:lnTo>
                    <a:pt x="1730" y="156"/>
                  </a:lnTo>
                  <a:lnTo>
                    <a:pt x="1755" y="153"/>
                  </a:lnTo>
                  <a:lnTo>
                    <a:pt x="1779" y="150"/>
                  </a:lnTo>
                  <a:lnTo>
                    <a:pt x="1801" y="149"/>
                  </a:lnTo>
                  <a:lnTo>
                    <a:pt x="1915" y="263"/>
                  </a:lnTo>
                  <a:lnTo>
                    <a:pt x="1936" y="264"/>
                  </a:lnTo>
                  <a:lnTo>
                    <a:pt x="1969" y="268"/>
                  </a:lnTo>
                  <a:lnTo>
                    <a:pt x="2008" y="271"/>
                  </a:lnTo>
                  <a:lnTo>
                    <a:pt x="2048" y="273"/>
                  </a:lnTo>
                  <a:lnTo>
                    <a:pt x="2067" y="272"/>
                  </a:lnTo>
                  <a:lnTo>
                    <a:pt x="2083" y="271"/>
                  </a:lnTo>
                  <a:lnTo>
                    <a:pt x="2091" y="270"/>
                  </a:lnTo>
                  <a:lnTo>
                    <a:pt x="2097" y="268"/>
                  </a:lnTo>
                  <a:lnTo>
                    <a:pt x="2103" y="265"/>
                  </a:lnTo>
                  <a:lnTo>
                    <a:pt x="2107" y="263"/>
                  </a:lnTo>
                  <a:lnTo>
                    <a:pt x="2112" y="260"/>
                  </a:lnTo>
                  <a:lnTo>
                    <a:pt x="2114" y="257"/>
                  </a:lnTo>
                  <a:lnTo>
                    <a:pt x="2116" y="253"/>
                  </a:lnTo>
                  <a:lnTo>
                    <a:pt x="2116" y="249"/>
                  </a:lnTo>
                  <a:lnTo>
                    <a:pt x="2115" y="244"/>
                  </a:lnTo>
                  <a:lnTo>
                    <a:pt x="2112" y="238"/>
                  </a:lnTo>
                  <a:lnTo>
                    <a:pt x="2107" y="232"/>
                  </a:lnTo>
                  <a:lnTo>
                    <a:pt x="2102" y="225"/>
                  </a:lnTo>
                  <a:lnTo>
                    <a:pt x="2116" y="225"/>
                  </a:lnTo>
                  <a:lnTo>
                    <a:pt x="2129" y="225"/>
                  </a:lnTo>
                  <a:lnTo>
                    <a:pt x="2143" y="223"/>
                  </a:lnTo>
                  <a:lnTo>
                    <a:pt x="2156" y="221"/>
                  </a:lnTo>
                  <a:lnTo>
                    <a:pt x="2170" y="216"/>
                  </a:lnTo>
                  <a:lnTo>
                    <a:pt x="2183" y="209"/>
                  </a:lnTo>
                  <a:lnTo>
                    <a:pt x="2191" y="204"/>
                  </a:lnTo>
                  <a:lnTo>
                    <a:pt x="2198" y="200"/>
                  </a:lnTo>
                  <a:lnTo>
                    <a:pt x="2205" y="193"/>
                  </a:lnTo>
                  <a:lnTo>
                    <a:pt x="2212" y="187"/>
                  </a:lnTo>
                  <a:lnTo>
                    <a:pt x="2436" y="187"/>
                  </a:lnTo>
                  <a:lnTo>
                    <a:pt x="2513" y="263"/>
                  </a:lnTo>
                  <a:lnTo>
                    <a:pt x="2661" y="263"/>
                  </a:lnTo>
                  <a:lnTo>
                    <a:pt x="2646" y="277"/>
                  </a:lnTo>
                  <a:lnTo>
                    <a:pt x="2628" y="292"/>
                  </a:lnTo>
                  <a:lnTo>
                    <a:pt x="2609" y="308"/>
                  </a:lnTo>
                  <a:lnTo>
                    <a:pt x="2588" y="323"/>
                  </a:lnTo>
                  <a:lnTo>
                    <a:pt x="2564" y="339"/>
                  </a:lnTo>
                  <a:lnTo>
                    <a:pt x="2539" y="354"/>
                  </a:lnTo>
                  <a:lnTo>
                    <a:pt x="2513" y="369"/>
                  </a:lnTo>
                  <a:lnTo>
                    <a:pt x="2486" y="384"/>
                  </a:lnTo>
                  <a:lnTo>
                    <a:pt x="2457" y="397"/>
                  </a:lnTo>
                  <a:lnTo>
                    <a:pt x="2428" y="411"/>
                  </a:lnTo>
                  <a:lnTo>
                    <a:pt x="2398" y="421"/>
                  </a:lnTo>
                  <a:lnTo>
                    <a:pt x="2368" y="431"/>
                  </a:lnTo>
                  <a:lnTo>
                    <a:pt x="2338" y="439"/>
                  </a:lnTo>
                  <a:lnTo>
                    <a:pt x="2308" y="444"/>
                  </a:lnTo>
                  <a:lnTo>
                    <a:pt x="2294" y="447"/>
                  </a:lnTo>
                  <a:lnTo>
                    <a:pt x="2278" y="449"/>
                  </a:lnTo>
                  <a:lnTo>
                    <a:pt x="2264" y="450"/>
                  </a:lnTo>
                  <a:lnTo>
                    <a:pt x="2250" y="450"/>
                  </a:lnTo>
                  <a:lnTo>
                    <a:pt x="2265" y="452"/>
                  </a:lnTo>
                  <a:lnTo>
                    <a:pt x="2285" y="456"/>
                  </a:lnTo>
                  <a:lnTo>
                    <a:pt x="2306" y="462"/>
                  </a:lnTo>
                  <a:lnTo>
                    <a:pt x="2329" y="469"/>
                  </a:lnTo>
                  <a:lnTo>
                    <a:pt x="2354" y="476"/>
                  </a:lnTo>
                  <a:lnTo>
                    <a:pt x="2381" y="483"/>
                  </a:lnTo>
                  <a:lnTo>
                    <a:pt x="2394" y="485"/>
                  </a:lnTo>
                  <a:lnTo>
                    <a:pt x="2408" y="486"/>
                  </a:lnTo>
                  <a:lnTo>
                    <a:pt x="2422" y="488"/>
                  </a:lnTo>
                  <a:lnTo>
                    <a:pt x="2436" y="488"/>
                  </a:lnTo>
                  <a:lnTo>
                    <a:pt x="2452" y="474"/>
                  </a:lnTo>
                  <a:lnTo>
                    <a:pt x="2468" y="460"/>
                  </a:lnTo>
                  <a:lnTo>
                    <a:pt x="2486" y="445"/>
                  </a:lnTo>
                  <a:lnTo>
                    <a:pt x="2505" y="431"/>
                  </a:lnTo>
                  <a:lnTo>
                    <a:pt x="2544" y="403"/>
                  </a:lnTo>
                  <a:lnTo>
                    <a:pt x="2587" y="375"/>
                  </a:lnTo>
                  <a:lnTo>
                    <a:pt x="2628" y="346"/>
                  </a:lnTo>
                  <a:lnTo>
                    <a:pt x="2669" y="318"/>
                  </a:lnTo>
                  <a:lnTo>
                    <a:pt x="2687" y="305"/>
                  </a:lnTo>
                  <a:lnTo>
                    <a:pt x="2706" y="291"/>
                  </a:lnTo>
                  <a:lnTo>
                    <a:pt x="2722" y="277"/>
                  </a:lnTo>
                  <a:lnTo>
                    <a:pt x="2737" y="263"/>
                  </a:lnTo>
                  <a:lnTo>
                    <a:pt x="2813" y="336"/>
                  </a:lnTo>
                  <a:lnTo>
                    <a:pt x="2835" y="334"/>
                  </a:lnTo>
                  <a:lnTo>
                    <a:pt x="2867" y="332"/>
                  </a:lnTo>
                  <a:lnTo>
                    <a:pt x="2908" y="329"/>
                  </a:lnTo>
                  <a:lnTo>
                    <a:pt x="2948" y="328"/>
                  </a:lnTo>
                  <a:lnTo>
                    <a:pt x="2966" y="329"/>
                  </a:lnTo>
                  <a:lnTo>
                    <a:pt x="2983" y="330"/>
                  </a:lnTo>
                  <a:lnTo>
                    <a:pt x="2990" y="331"/>
                  </a:lnTo>
                  <a:lnTo>
                    <a:pt x="2997" y="333"/>
                  </a:lnTo>
                  <a:lnTo>
                    <a:pt x="3002" y="335"/>
                  </a:lnTo>
                  <a:lnTo>
                    <a:pt x="3008" y="337"/>
                  </a:lnTo>
                  <a:lnTo>
                    <a:pt x="3011" y="341"/>
                  </a:lnTo>
                  <a:lnTo>
                    <a:pt x="3013" y="343"/>
                  </a:lnTo>
                  <a:lnTo>
                    <a:pt x="3014" y="347"/>
                  </a:lnTo>
                  <a:lnTo>
                    <a:pt x="3014" y="352"/>
                  </a:lnTo>
                  <a:lnTo>
                    <a:pt x="3013" y="356"/>
                  </a:lnTo>
                  <a:lnTo>
                    <a:pt x="3010" y="361"/>
                  </a:lnTo>
                  <a:lnTo>
                    <a:pt x="3006" y="367"/>
                  </a:lnTo>
                  <a:lnTo>
                    <a:pt x="2999" y="373"/>
                  </a:lnTo>
                  <a:lnTo>
                    <a:pt x="3076" y="301"/>
                  </a:lnTo>
                  <a:lnTo>
                    <a:pt x="3117" y="303"/>
                  </a:lnTo>
                  <a:lnTo>
                    <a:pt x="3158" y="306"/>
                  </a:lnTo>
                  <a:lnTo>
                    <a:pt x="3199" y="310"/>
                  </a:lnTo>
                  <a:lnTo>
                    <a:pt x="3239" y="315"/>
                  </a:lnTo>
                  <a:lnTo>
                    <a:pt x="3258" y="316"/>
                  </a:lnTo>
                  <a:lnTo>
                    <a:pt x="3277" y="317"/>
                  </a:lnTo>
                  <a:lnTo>
                    <a:pt x="3295" y="317"/>
                  </a:lnTo>
                  <a:lnTo>
                    <a:pt x="3313" y="316"/>
                  </a:lnTo>
                  <a:lnTo>
                    <a:pt x="3330" y="315"/>
                  </a:lnTo>
                  <a:lnTo>
                    <a:pt x="3346" y="311"/>
                  </a:lnTo>
                  <a:lnTo>
                    <a:pt x="3361" y="307"/>
                  </a:lnTo>
                  <a:lnTo>
                    <a:pt x="3376" y="301"/>
                  </a:lnTo>
                  <a:lnTo>
                    <a:pt x="3364" y="313"/>
                  </a:lnTo>
                  <a:lnTo>
                    <a:pt x="3358" y="323"/>
                  </a:lnTo>
                  <a:lnTo>
                    <a:pt x="3356" y="328"/>
                  </a:lnTo>
                  <a:lnTo>
                    <a:pt x="3355" y="332"/>
                  </a:lnTo>
                  <a:lnTo>
                    <a:pt x="3355" y="334"/>
                  </a:lnTo>
                  <a:lnTo>
                    <a:pt x="3356" y="337"/>
                  </a:lnTo>
                  <a:lnTo>
                    <a:pt x="3358" y="340"/>
                  </a:lnTo>
                  <a:lnTo>
                    <a:pt x="3360" y="342"/>
                  </a:lnTo>
                  <a:lnTo>
                    <a:pt x="3363" y="343"/>
                  </a:lnTo>
                  <a:lnTo>
                    <a:pt x="3368" y="344"/>
                  </a:lnTo>
                  <a:lnTo>
                    <a:pt x="3378" y="345"/>
                  </a:lnTo>
                  <a:lnTo>
                    <a:pt x="3388" y="346"/>
                  </a:lnTo>
                  <a:lnTo>
                    <a:pt x="3415" y="344"/>
                  </a:lnTo>
                  <a:lnTo>
                    <a:pt x="3443" y="341"/>
                  </a:lnTo>
                  <a:lnTo>
                    <a:pt x="3468" y="337"/>
                  </a:lnTo>
                  <a:lnTo>
                    <a:pt x="3487" y="336"/>
                  </a:lnTo>
                  <a:lnTo>
                    <a:pt x="3563" y="412"/>
                  </a:lnTo>
                  <a:lnTo>
                    <a:pt x="3570" y="412"/>
                  </a:lnTo>
                  <a:lnTo>
                    <a:pt x="3576" y="411"/>
                  </a:lnTo>
                  <a:lnTo>
                    <a:pt x="3583" y="408"/>
                  </a:lnTo>
                  <a:lnTo>
                    <a:pt x="3589" y="406"/>
                  </a:lnTo>
                  <a:lnTo>
                    <a:pt x="3603" y="400"/>
                  </a:lnTo>
                  <a:lnTo>
                    <a:pt x="3616" y="393"/>
                  </a:lnTo>
                  <a:lnTo>
                    <a:pt x="3631" y="385"/>
                  </a:lnTo>
                  <a:lnTo>
                    <a:pt x="3645" y="380"/>
                  </a:lnTo>
                  <a:lnTo>
                    <a:pt x="3652" y="378"/>
                  </a:lnTo>
                  <a:lnTo>
                    <a:pt x="3659" y="376"/>
                  </a:lnTo>
                  <a:lnTo>
                    <a:pt x="3667" y="375"/>
                  </a:lnTo>
                  <a:lnTo>
                    <a:pt x="3673" y="373"/>
                  </a:lnTo>
                  <a:lnTo>
                    <a:pt x="3668" y="361"/>
                  </a:lnTo>
                  <a:lnTo>
                    <a:pt x="3664" y="349"/>
                  </a:lnTo>
                  <a:lnTo>
                    <a:pt x="3663" y="340"/>
                  </a:lnTo>
                  <a:lnTo>
                    <a:pt x="3664" y="331"/>
                  </a:lnTo>
                  <a:lnTo>
                    <a:pt x="3667" y="323"/>
                  </a:lnTo>
                  <a:lnTo>
                    <a:pt x="3671" y="317"/>
                  </a:lnTo>
                  <a:lnTo>
                    <a:pt x="3676" y="311"/>
                  </a:lnTo>
                  <a:lnTo>
                    <a:pt x="3683" y="306"/>
                  </a:lnTo>
                  <a:lnTo>
                    <a:pt x="3698" y="296"/>
                  </a:lnTo>
                  <a:lnTo>
                    <a:pt x="3716" y="286"/>
                  </a:lnTo>
                  <a:lnTo>
                    <a:pt x="3725" y="282"/>
                  </a:lnTo>
                  <a:lnTo>
                    <a:pt x="3733" y="276"/>
                  </a:lnTo>
                  <a:lnTo>
                    <a:pt x="3742" y="270"/>
                  </a:lnTo>
                  <a:lnTo>
                    <a:pt x="3749" y="263"/>
                  </a:lnTo>
                  <a:lnTo>
                    <a:pt x="3749" y="252"/>
                  </a:lnTo>
                  <a:lnTo>
                    <a:pt x="3748" y="243"/>
                  </a:lnTo>
                  <a:lnTo>
                    <a:pt x="3746" y="233"/>
                  </a:lnTo>
                  <a:lnTo>
                    <a:pt x="3745" y="224"/>
                  </a:lnTo>
                  <a:lnTo>
                    <a:pt x="3740" y="207"/>
                  </a:lnTo>
                  <a:lnTo>
                    <a:pt x="3732" y="190"/>
                  </a:lnTo>
                  <a:lnTo>
                    <a:pt x="3716" y="160"/>
                  </a:lnTo>
                  <a:lnTo>
                    <a:pt x="3697" y="132"/>
                  </a:lnTo>
                  <a:lnTo>
                    <a:pt x="3688" y="118"/>
                  </a:lnTo>
                  <a:lnTo>
                    <a:pt x="3681" y="104"/>
                  </a:lnTo>
                  <a:lnTo>
                    <a:pt x="3674" y="89"/>
                  </a:lnTo>
                  <a:lnTo>
                    <a:pt x="3669" y="73"/>
                  </a:lnTo>
                  <a:lnTo>
                    <a:pt x="3668" y="66"/>
                  </a:lnTo>
                  <a:lnTo>
                    <a:pt x="3667" y="57"/>
                  </a:lnTo>
                  <a:lnTo>
                    <a:pt x="3665" y="48"/>
                  </a:lnTo>
                  <a:lnTo>
                    <a:pt x="3665" y="40"/>
                  </a:lnTo>
                  <a:lnTo>
                    <a:pt x="3667" y="31"/>
                  </a:lnTo>
                  <a:lnTo>
                    <a:pt x="3668" y="21"/>
                  </a:lnTo>
                  <a:lnTo>
                    <a:pt x="3670" y="11"/>
                  </a:lnTo>
                  <a:lnTo>
                    <a:pt x="3673" y="0"/>
                  </a:lnTo>
                  <a:lnTo>
                    <a:pt x="3704" y="31"/>
                  </a:lnTo>
                  <a:lnTo>
                    <a:pt x="3735" y="64"/>
                  </a:lnTo>
                  <a:lnTo>
                    <a:pt x="3769" y="100"/>
                  </a:lnTo>
                  <a:lnTo>
                    <a:pt x="3801" y="137"/>
                  </a:lnTo>
                  <a:lnTo>
                    <a:pt x="3817" y="156"/>
                  </a:lnTo>
                  <a:lnTo>
                    <a:pt x="3831" y="176"/>
                  </a:lnTo>
                  <a:lnTo>
                    <a:pt x="3845" y="197"/>
                  </a:lnTo>
                  <a:lnTo>
                    <a:pt x="3858" y="217"/>
                  </a:lnTo>
                  <a:lnTo>
                    <a:pt x="3870" y="238"/>
                  </a:lnTo>
                  <a:lnTo>
                    <a:pt x="3881" y="259"/>
                  </a:lnTo>
                  <a:lnTo>
                    <a:pt x="3890" y="280"/>
                  </a:lnTo>
                  <a:lnTo>
                    <a:pt x="3898" y="301"/>
                  </a:lnTo>
                  <a:lnTo>
                    <a:pt x="3913" y="300"/>
                  </a:lnTo>
                  <a:lnTo>
                    <a:pt x="3928" y="298"/>
                  </a:lnTo>
                  <a:lnTo>
                    <a:pt x="3944" y="294"/>
                  </a:lnTo>
                  <a:lnTo>
                    <a:pt x="3960" y="289"/>
                  </a:lnTo>
                  <a:lnTo>
                    <a:pt x="3993" y="277"/>
                  </a:lnTo>
                  <a:lnTo>
                    <a:pt x="4024" y="263"/>
                  </a:lnTo>
                  <a:lnTo>
                    <a:pt x="4055" y="249"/>
                  </a:lnTo>
                  <a:lnTo>
                    <a:pt x="4082" y="237"/>
                  </a:lnTo>
                  <a:lnTo>
                    <a:pt x="4094" y="233"/>
                  </a:lnTo>
                  <a:lnTo>
                    <a:pt x="4105" y="228"/>
                  </a:lnTo>
                  <a:lnTo>
                    <a:pt x="4115" y="226"/>
                  </a:lnTo>
                  <a:lnTo>
                    <a:pt x="4122" y="225"/>
                  </a:lnTo>
                  <a:lnTo>
                    <a:pt x="4199" y="301"/>
                  </a:lnTo>
                  <a:lnTo>
                    <a:pt x="4084" y="412"/>
                  </a:lnTo>
                  <a:lnTo>
                    <a:pt x="4064" y="406"/>
                  </a:lnTo>
                  <a:lnTo>
                    <a:pt x="4043" y="401"/>
                  </a:lnTo>
                  <a:lnTo>
                    <a:pt x="4022" y="399"/>
                  </a:lnTo>
                  <a:lnTo>
                    <a:pt x="4001" y="396"/>
                  </a:lnTo>
                  <a:lnTo>
                    <a:pt x="3981" y="396"/>
                  </a:lnTo>
                  <a:lnTo>
                    <a:pt x="3960" y="397"/>
                  </a:lnTo>
                  <a:lnTo>
                    <a:pt x="3939" y="400"/>
                  </a:lnTo>
                  <a:lnTo>
                    <a:pt x="3918" y="403"/>
                  </a:lnTo>
                  <a:lnTo>
                    <a:pt x="3898" y="406"/>
                  </a:lnTo>
                  <a:lnTo>
                    <a:pt x="3876" y="412"/>
                  </a:lnTo>
                  <a:lnTo>
                    <a:pt x="3855" y="417"/>
                  </a:lnTo>
                  <a:lnTo>
                    <a:pt x="3835" y="423"/>
                  </a:lnTo>
                  <a:lnTo>
                    <a:pt x="3792" y="436"/>
                  </a:lnTo>
                  <a:lnTo>
                    <a:pt x="3749" y="450"/>
                  </a:lnTo>
                  <a:lnTo>
                    <a:pt x="3724" y="438"/>
                  </a:lnTo>
                  <a:lnTo>
                    <a:pt x="3705" y="429"/>
                  </a:lnTo>
                  <a:lnTo>
                    <a:pt x="3696" y="426"/>
                  </a:lnTo>
                  <a:lnTo>
                    <a:pt x="3688" y="424"/>
                  </a:lnTo>
                  <a:lnTo>
                    <a:pt x="3681" y="421"/>
                  </a:lnTo>
                  <a:lnTo>
                    <a:pt x="3673" y="421"/>
                  </a:lnTo>
                  <a:lnTo>
                    <a:pt x="3667" y="421"/>
                  </a:lnTo>
                  <a:lnTo>
                    <a:pt x="3659" y="424"/>
                  </a:lnTo>
                  <a:lnTo>
                    <a:pt x="3651" y="426"/>
                  </a:lnTo>
                  <a:lnTo>
                    <a:pt x="3643" y="429"/>
                  </a:lnTo>
                  <a:lnTo>
                    <a:pt x="3623" y="438"/>
                  </a:lnTo>
                  <a:lnTo>
                    <a:pt x="3598" y="450"/>
                  </a:lnTo>
                  <a:lnTo>
                    <a:pt x="3613" y="452"/>
                  </a:lnTo>
                  <a:lnTo>
                    <a:pt x="3633" y="456"/>
                  </a:lnTo>
                  <a:lnTo>
                    <a:pt x="3655" y="462"/>
                  </a:lnTo>
                  <a:lnTo>
                    <a:pt x="3679" y="469"/>
                  </a:lnTo>
                  <a:lnTo>
                    <a:pt x="3704" y="476"/>
                  </a:lnTo>
                  <a:lnTo>
                    <a:pt x="3731" y="483"/>
                  </a:lnTo>
                  <a:lnTo>
                    <a:pt x="3745" y="485"/>
                  </a:lnTo>
                  <a:lnTo>
                    <a:pt x="3759" y="486"/>
                  </a:lnTo>
                  <a:lnTo>
                    <a:pt x="3773" y="488"/>
                  </a:lnTo>
                  <a:lnTo>
                    <a:pt x="3788" y="488"/>
                  </a:lnTo>
                  <a:lnTo>
                    <a:pt x="3757" y="489"/>
                  </a:lnTo>
                  <a:lnTo>
                    <a:pt x="3724" y="493"/>
                  </a:lnTo>
                  <a:lnTo>
                    <a:pt x="3688" y="499"/>
                  </a:lnTo>
                  <a:lnTo>
                    <a:pt x="3650" y="505"/>
                  </a:lnTo>
                  <a:lnTo>
                    <a:pt x="3611" y="512"/>
                  </a:lnTo>
                  <a:lnTo>
                    <a:pt x="3570" y="517"/>
                  </a:lnTo>
                  <a:lnTo>
                    <a:pt x="3549" y="520"/>
                  </a:lnTo>
                  <a:lnTo>
                    <a:pt x="3528" y="521"/>
                  </a:lnTo>
                  <a:lnTo>
                    <a:pt x="3507" y="522"/>
                  </a:lnTo>
                  <a:lnTo>
                    <a:pt x="3487" y="523"/>
                  </a:lnTo>
                  <a:lnTo>
                    <a:pt x="3480" y="531"/>
                  </a:lnTo>
                  <a:lnTo>
                    <a:pt x="3475" y="539"/>
                  </a:lnTo>
                  <a:lnTo>
                    <a:pt x="3469" y="549"/>
                  </a:lnTo>
                  <a:lnTo>
                    <a:pt x="3464" y="559"/>
                  </a:lnTo>
                  <a:lnTo>
                    <a:pt x="3456" y="579"/>
                  </a:lnTo>
                  <a:lnTo>
                    <a:pt x="3448" y="600"/>
                  </a:lnTo>
                  <a:lnTo>
                    <a:pt x="3442" y="621"/>
                  </a:lnTo>
                  <a:lnTo>
                    <a:pt x="3433" y="641"/>
                  </a:lnTo>
                  <a:lnTo>
                    <a:pt x="3429" y="651"/>
                  </a:lnTo>
                  <a:lnTo>
                    <a:pt x="3423" y="659"/>
                  </a:lnTo>
                  <a:lnTo>
                    <a:pt x="3418" y="667"/>
                  </a:lnTo>
                  <a:lnTo>
                    <a:pt x="3410" y="675"/>
                  </a:lnTo>
                  <a:lnTo>
                    <a:pt x="3376" y="713"/>
                  </a:lnTo>
                  <a:lnTo>
                    <a:pt x="3368" y="719"/>
                  </a:lnTo>
                  <a:lnTo>
                    <a:pt x="3359" y="725"/>
                  </a:lnTo>
                  <a:lnTo>
                    <a:pt x="3350" y="730"/>
                  </a:lnTo>
                  <a:lnTo>
                    <a:pt x="3341" y="736"/>
                  </a:lnTo>
                  <a:lnTo>
                    <a:pt x="3320" y="743"/>
                  </a:lnTo>
                  <a:lnTo>
                    <a:pt x="3299" y="750"/>
                  </a:lnTo>
                  <a:lnTo>
                    <a:pt x="3278" y="757"/>
                  </a:lnTo>
                  <a:lnTo>
                    <a:pt x="3258" y="765"/>
                  </a:lnTo>
                  <a:lnTo>
                    <a:pt x="3249" y="769"/>
                  </a:lnTo>
                  <a:lnTo>
                    <a:pt x="3240" y="774"/>
                  </a:lnTo>
                  <a:lnTo>
                    <a:pt x="3231" y="779"/>
                  </a:lnTo>
                  <a:lnTo>
                    <a:pt x="3224" y="785"/>
                  </a:lnTo>
                  <a:lnTo>
                    <a:pt x="3234" y="801"/>
                  </a:lnTo>
                  <a:lnTo>
                    <a:pt x="3248" y="822"/>
                  </a:lnTo>
                  <a:lnTo>
                    <a:pt x="3266" y="845"/>
                  </a:lnTo>
                  <a:lnTo>
                    <a:pt x="3288" y="871"/>
                  </a:lnTo>
                  <a:lnTo>
                    <a:pt x="3339" y="930"/>
                  </a:lnTo>
                  <a:lnTo>
                    <a:pt x="3398" y="993"/>
                  </a:lnTo>
                  <a:lnTo>
                    <a:pt x="3457" y="1055"/>
                  </a:lnTo>
                  <a:lnTo>
                    <a:pt x="3514" y="1114"/>
                  </a:lnTo>
                  <a:lnTo>
                    <a:pt x="3562" y="1163"/>
                  </a:lnTo>
                  <a:lnTo>
                    <a:pt x="3598" y="1200"/>
                  </a:lnTo>
                  <a:lnTo>
                    <a:pt x="3601" y="1189"/>
                  </a:lnTo>
                  <a:lnTo>
                    <a:pt x="3607" y="1179"/>
                  </a:lnTo>
                  <a:lnTo>
                    <a:pt x="3613" y="1168"/>
                  </a:lnTo>
                  <a:lnTo>
                    <a:pt x="3620" y="1156"/>
                  </a:lnTo>
                  <a:lnTo>
                    <a:pt x="3636" y="1134"/>
                  </a:lnTo>
                  <a:lnTo>
                    <a:pt x="3653" y="1111"/>
                  </a:lnTo>
                  <a:lnTo>
                    <a:pt x="3673" y="1088"/>
                  </a:lnTo>
                  <a:lnTo>
                    <a:pt x="3694" y="1066"/>
                  </a:lnTo>
                  <a:lnTo>
                    <a:pt x="3715" y="1045"/>
                  </a:lnTo>
                  <a:lnTo>
                    <a:pt x="3735" y="1026"/>
                  </a:lnTo>
                  <a:lnTo>
                    <a:pt x="3754" y="1007"/>
                  </a:lnTo>
                  <a:lnTo>
                    <a:pt x="3770" y="990"/>
                  </a:lnTo>
                  <a:lnTo>
                    <a:pt x="3784" y="976"/>
                  </a:lnTo>
                  <a:lnTo>
                    <a:pt x="3795" y="963"/>
                  </a:lnTo>
                  <a:lnTo>
                    <a:pt x="3799" y="957"/>
                  </a:lnTo>
                  <a:lnTo>
                    <a:pt x="3802" y="952"/>
                  </a:lnTo>
                  <a:lnTo>
                    <a:pt x="3803" y="947"/>
                  </a:lnTo>
                  <a:lnTo>
                    <a:pt x="3803" y="944"/>
                  </a:lnTo>
                  <a:lnTo>
                    <a:pt x="3801" y="941"/>
                  </a:lnTo>
                  <a:lnTo>
                    <a:pt x="3799" y="939"/>
                  </a:lnTo>
                  <a:lnTo>
                    <a:pt x="3794" y="937"/>
                  </a:lnTo>
                  <a:lnTo>
                    <a:pt x="3788" y="937"/>
                  </a:lnTo>
                  <a:lnTo>
                    <a:pt x="3795" y="936"/>
                  </a:lnTo>
                  <a:lnTo>
                    <a:pt x="3803" y="934"/>
                  </a:lnTo>
                  <a:lnTo>
                    <a:pt x="3812" y="930"/>
                  </a:lnTo>
                  <a:lnTo>
                    <a:pt x="3820" y="925"/>
                  </a:lnTo>
                  <a:lnTo>
                    <a:pt x="3839" y="913"/>
                  </a:lnTo>
                  <a:lnTo>
                    <a:pt x="3857" y="899"/>
                  </a:lnTo>
                  <a:lnTo>
                    <a:pt x="3886" y="873"/>
                  </a:lnTo>
                  <a:lnTo>
                    <a:pt x="3898" y="861"/>
                  </a:lnTo>
                  <a:lnTo>
                    <a:pt x="3899" y="848"/>
                  </a:lnTo>
                  <a:lnTo>
                    <a:pt x="3900" y="835"/>
                  </a:lnTo>
                  <a:lnTo>
                    <a:pt x="3902" y="823"/>
                  </a:lnTo>
                  <a:lnTo>
                    <a:pt x="3904" y="811"/>
                  </a:lnTo>
                  <a:lnTo>
                    <a:pt x="3908" y="801"/>
                  </a:lnTo>
                  <a:lnTo>
                    <a:pt x="3912" y="791"/>
                  </a:lnTo>
                  <a:lnTo>
                    <a:pt x="3916" y="781"/>
                  </a:lnTo>
                  <a:lnTo>
                    <a:pt x="3922" y="773"/>
                  </a:lnTo>
                  <a:lnTo>
                    <a:pt x="3934" y="756"/>
                  </a:lnTo>
                  <a:lnTo>
                    <a:pt x="3946" y="741"/>
                  </a:lnTo>
                  <a:lnTo>
                    <a:pt x="3960" y="727"/>
                  </a:lnTo>
                  <a:lnTo>
                    <a:pt x="3974" y="713"/>
                  </a:lnTo>
                  <a:lnTo>
                    <a:pt x="4122" y="713"/>
                  </a:lnTo>
                  <a:lnTo>
                    <a:pt x="4122" y="705"/>
                  </a:lnTo>
                  <a:lnTo>
                    <a:pt x="4121" y="699"/>
                  </a:lnTo>
                  <a:lnTo>
                    <a:pt x="4119" y="691"/>
                  </a:lnTo>
                  <a:lnTo>
                    <a:pt x="4117" y="684"/>
                  </a:lnTo>
                  <a:lnTo>
                    <a:pt x="4110" y="670"/>
                  </a:lnTo>
                  <a:lnTo>
                    <a:pt x="4104" y="656"/>
                  </a:lnTo>
                  <a:lnTo>
                    <a:pt x="4096" y="642"/>
                  </a:lnTo>
                  <a:lnTo>
                    <a:pt x="4091" y="627"/>
                  </a:lnTo>
                  <a:lnTo>
                    <a:pt x="4087" y="620"/>
                  </a:lnTo>
                  <a:lnTo>
                    <a:pt x="4086" y="612"/>
                  </a:lnTo>
                  <a:lnTo>
                    <a:pt x="4085" y="606"/>
                  </a:lnTo>
                  <a:lnTo>
                    <a:pt x="4084" y="598"/>
                  </a:lnTo>
                  <a:lnTo>
                    <a:pt x="4098" y="599"/>
                  </a:lnTo>
                  <a:lnTo>
                    <a:pt x="4113" y="600"/>
                  </a:lnTo>
                  <a:lnTo>
                    <a:pt x="4126" y="601"/>
                  </a:lnTo>
                  <a:lnTo>
                    <a:pt x="4138" y="604"/>
                  </a:lnTo>
                  <a:lnTo>
                    <a:pt x="4151" y="606"/>
                  </a:lnTo>
                  <a:lnTo>
                    <a:pt x="4163" y="609"/>
                  </a:lnTo>
                  <a:lnTo>
                    <a:pt x="4174" y="613"/>
                  </a:lnTo>
                  <a:lnTo>
                    <a:pt x="4185" y="618"/>
                  </a:lnTo>
                  <a:lnTo>
                    <a:pt x="4206" y="628"/>
                  </a:lnTo>
                  <a:lnTo>
                    <a:pt x="4226" y="639"/>
                  </a:lnTo>
                  <a:lnTo>
                    <a:pt x="4243" y="651"/>
                  </a:lnTo>
                  <a:lnTo>
                    <a:pt x="4260" y="665"/>
                  </a:lnTo>
                  <a:lnTo>
                    <a:pt x="4276" y="679"/>
                  </a:lnTo>
                  <a:lnTo>
                    <a:pt x="4289" y="694"/>
                  </a:lnTo>
                  <a:lnTo>
                    <a:pt x="4302" y="709"/>
                  </a:lnTo>
                  <a:lnTo>
                    <a:pt x="4314" y="726"/>
                  </a:lnTo>
                  <a:lnTo>
                    <a:pt x="4325" y="741"/>
                  </a:lnTo>
                  <a:lnTo>
                    <a:pt x="4334" y="756"/>
                  </a:lnTo>
                  <a:lnTo>
                    <a:pt x="4343" y="772"/>
                  </a:lnTo>
                  <a:lnTo>
                    <a:pt x="4350" y="785"/>
                  </a:lnTo>
                  <a:lnTo>
                    <a:pt x="4364" y="779"/>
                  </a:lnTo>
                  <a:lnTo>
                    <a:pt x="4381" y="774"/>
                  </a:lnTo>
                  <a:lnTo>
                    <a:pt x="4398" y="769"/>
                  </a:lnTo>
                  <a:lnTo>
                    <a:pt x="4417" y="766"/>
                  </a:lnTo>
                  <a:lnTo>
                    <a:pt x="4436" y="763"/>
                  </a:lnTo>
                  <a:lnTo>
                    <a:pt x="4456" y="761"/>
                  </a:lnTo>
                  <a:lnTo>
                    <a:pt x="4477" y="760"/>
                  </a:lnTo>
                  <a:lnTo>
                    <a:pt x="4498" y="760"/>
                  </a:lnTo>
                  <a:lnTo>
                    <a:pt x="4518" y="760"/>
                  </a:lnTo>
                  <a:lnTo>
                    <a:pt x="4539" y="761"/>
                  </a:lnTo>
                  <a:lnTo>
                    <a:pt x="4560" y="763"/>
                  </a:lnTo>
                  <a:lnTo>
                    <a:pt x="4579" y="766"/>
                  </a:lnTo>
                  <a:lnTo>
                    <a:pt x="4598" y="769"/>
                  </a:lnTo>
                  <a:lnTo>
                    <a:pt x="4616" y="774"/>
                  </a:lnTo>
                  <a:lnTo>
                    <a:pt x="4633" y="779"/>
                  </a:lnTo>
                  <a:lnTo>
                    <a:pt x="4648" y="785"/>
                  </a:lnTo>
                  <a:lnTo>
                    <a:pt x="4647" y="792"/>
                  </a:lnTo>
                  <a:lnTo>
                    <a:pt x="4646" y="800"/>
                  </a:lnTo>
                  <a:lnTo>
                    <a:pt x="4644" y="807"/>
                  </a:lnTo>
                  <a:lnTo>
                    <a:pt x="4641" y="814"/>
                  </a:lnTo>
                  <a:lnTo>
                    <a:pt x="4636" y="828"/>
                  </a:lnTo>
                  <a:lnTo>
                    <a:pt x="4628" y="843"/>
                  </a:lnTo>
                  <a:lnTo>
                    <a:pt x="4622" y="857"/>
                  </a:lnTo>
                  <a:lnTo>
                    <a:pt x="4615" y="871"/>
                  </a:lnTo>
                  <a:lnTo>
                    <a:pt x="4613" y="877"/>
                  </a:lnTo>
                  <a:lnTo>
                    <a:pt x="4611" y="885"/>
                  </a:lnTo>
                  <a:lnTo>
                    <a:pt x="4610" y="892"/>
                  </a:lnTo>
                  <a:lnTo>
                    <a:pt x="4610" y="899"/>
                  </a:lnTo>
                  <a:lnTo>
                    <a:pt x="4686" y="972"/>
                  </a:lnTo>
                  <a:lnTo>
                    <a:pt x="4685" y="979"/>
                  </a:lnTo>
                  <a:lnTo>
                    <a:pt x="4684" y="987"/>
                  </a:lnTo>
                  <a:lnTo>
                    <a:pt x="4682" y="993"/>
                  </a:lnTo>
                  <a:lnTo>
                    <a:pt x="4680" y="1001"/>
                  </a:lnTo>
                  <a:lnTo>
                    <a:pt x="4674" y="1015"/>
                  </a:lnTo>
                  <a:lnTo>
                    <a:pt x="4667" y="1029"/>
                  </a:lnTo>
                  <a:lnTo>
                    <a:pt x="4660" y="1043"/>
                  </a:lnTo>
                  <a:lnTo>
                    <a:pt x="4653" y="1057"/>
                  </a:lnTo>
                  <a:lnTo>
                    <a:pt x="4651" y="1064"/>
                  </a:lnTo>
                  <a:lnTo>
                    <a:pt x="4649" y="1072"/>
                  </a:lnTo>
                  <a:lnTo>
                    <a:pt x="4648" y="1079"/>
                  </a:lnTo>
                  <a:lnTo>
                    <a:pt x="4648" y="1086"/>
                  </a:lnTo>
                  <a:lnTo>
                    <a:pt x="4663" y="1085"/>
                  </a:lnTo>
                  <a:lnTo>
                    <a:pt x="4683" y="1080"/>
                  </a:lnTo>
                  <a:lnTo>
                    <a:pt x="4705" y="1074"/>
                  </a:lnTo>
                  <a:lnTo>
                    <a:pt x="4729" y="1067"/>
                  </a:lnTo>
                  <a:lnTo>
                    <a:pt x="4754" y="1060"/>
                  </a:lnTo>
                  <a:lnTo>
                    <a:pt x="4781" y="1054"/>
                  </a:lnTo>
                  <a:lnTo>
                    <a:pt x="4795" y="1051"/>
                  </a:lnTo>
                  <a:lnTo>
                    <a:pt x="4809" y="1050"/>
                  </a:lnTo>
                  <a:lnTo>
                    <a:pt x="4824" y="1049"/>
                  </a:lnTo>
                  <a:lnTo>
                    <a:pt x="4838" y="1048"/>
                  </a:lnTo>
                  <a:lnTo>
                    <a:pt x="4822" y="1062"/>
                  </a:lnTo>
                  <a:lnTo>
                    <a:pt x="4807" y="1075"/>
                  </a:lnTo>
                  <a:lnTo>
                    <a:pt x="4792" y="1087"/>
                  </a:lnTo>
                  <a:lnTo>
                    <a:pt x="4775" y="1099"/>
                  </a:lnTo>
                  <a:lnTo>
                    <a:pt x="4741" y="1121"/>
                  </a:lnTo>
                  <a:lnTo>
                    <a:pt x="4705" y="1143"/>
                  </a:lnTo>
                  <a:lnTo>
                    <a:pt x="4669" y="1163"/>
                  </a:lnTo>
                  <a:lnTo>
                    <a:pt x="4635" y="1185"/>
                  </a:lnTo>
                  <a:lnTo>
                    <a:pt x="4617" y="1197"/>
                  </a:lnTo>
                  <a:lnTo>
                    <a:pt x="4602" y="1209"/>
                  </a:lnTo>
                  <a:lnTo>
                    <a:pt x="4586" y="1221"/>
                  </a:lnTo>
                  <a:lnTo>
                    <a:pt x="4572" y="1234"/>
                  </a:lnTo>
                  <a:lnTo>
                    <a:pt x="4490" y="1235"/>
                  </a:lnTo>
                  <a:lnTo>
                    <a:pt x="4410" y="1236"/>
                  </a:lnTo>
                  <a:lnTo>
                    <a:pt x="4371" y="1240"/>
                  </a:lnTo>
                  <a:lnTo>
                    <a:pt x="4333" y="1243"/>
                  </a:lnTo>
                  <a:lnTo>
                    <a:pt x="4294" y="1247"/>
                  </a:lnTo>
                  <a:lnTo>
                    <a:pt x="4255" y="1254"/>
                  </a:lnTo>
                  <a:lnTo>
                    <a:pt x="4216" y="1261"/>
                  </a:lnTo>
                  <a:lnTo>
                    <a:pt x="4178" y="1271"/>
                  </a:lnTo>
                  <a:lnTo>
                    <a:pt x="4158" y="1278"/>
                  </a:lnTo>
                  <a:lnTo>
                    <a:pt x="4139" y="1284"/>
                  </a:lnTo>
                  <a:lnTo>
                    <a:pt x="4119" y="1291"/>
                  </a:lnTo>
                  <a:lnTo>
                    <a:pt x="4098" y="1299"/>
                  </a:lnTo>
                  <a:lnTo>
                    <a:pt x="4079" y="1307"/>
                  </a:lnTo>
                  <a:lnTo>
                    <a:pt x="4059" y="1316"/>
                  </a:lnTo>
                  <a:lnTo>
                    <a:pt x="4038" y="1326"/>
                  </a:lnTo>
                  <a:lnTo>
                    <a:pt x="4019" y="1337"/>
                  </a:lnTo>
                  <a:lnTo>
                    <a:pt x="3998" y="1348"/>
                  </a:lnTo>
                  <a:lnTo>
                    <a:pt x="3977" y="1360"/>
                  </a:lnTo>
                  <a:lnTo>
                    <a:pt x="3957" y="1373"/>
                  </a:lnTo>
                  <a:lnTo>
                    <a:pt x="3936" y="1387"/>
                  </a:lnTo>
                  <a:lnTo>
                    <a:pt x="3947" y="1386"/>
                  </a:lnTo>
                  <a:lnTo>
                    <a:pt x="3958" y="1386"/>
                  </a:lnTo>
                  <a:lnTo>
                    <a:pt x="3968" y="1384"/>
                  </a:lnTo>
                  <a:lnTo>
                    <a:pt x="3978" y="1381"/>
                  </a:lnTo>
                  <a:lnTo>
                    <a:pt x="4000" y="1376"/>
                  </a:lnTo>
                  <a:lnTo>
                    <a:pt x="4021" y="1369"/>
                  </a:lnTo>
                  <a:lnTo>
                    <a:pt x="4064" y="1352"/>
                  </a:lnTo>
                  <a:lnTo>
                    <a:pt x="4105" y="1335"/>
                  </a:lnTo>
                  <a:lnTo>
                    <a:pt x="4127" y="1326"/>
                  </a:lnTo>
                  <a:lnTo>
                    <a:pt x="4147" y="1318"/>
                  </a:lnTo>
                  <a:lnTo>
                    <a:pt x="4168" y="1312"/>
                  </a:lnTo>
                  <a:lnTo>
                    <a:pt x="4190" y="1306"/>
                  </a:lnTo>
                  <a:lnTo>
                    <a:pt x="4200" y="1305"/>
                  </a:lnTo>
                  <a:lnTo>
                    <a:pt x="4211" y="1303"/>
                  </a:lnTo>
                  <a:lnTo>
                    <a:pt x="4222" y="1303"/>
                  </a:lnTo>
                  <a:lnTo>
                    <a:pt x="4231" y="1303"/>
                  </a:lnTo>
                  <a:lnTo>
                    <a:pt x="4242" y="1304"/>
                  </a:lnTo>
                  <a:lnTo>
                    <a:pt x="4253" y="1305"/>
                  </a:lnTo>
                  <a:lnTo>
                    <a:pt x="4264" y="1307"/>
                  </a:lnTo>
                  <a:lnTo>
                    <a:pt x="4275" y="1311"/>
                  </a:lnTo>
                  <a:lnTo>
                    <a:pt x="4199" y="1387"/>
                  </a:lnTo>
                  <a:lnTo>
                    <a:pt x="4213" y="1401"/>
                  </a:lnTo>
                  <a:lnTo>
                    <a:pt x="4227" y="1414"/>
                  </a:lnTo>
                  <a:lnTo>
                    <a:pt x="4243" y="1426"/>
                  </a:lnTo>
                  <a:lnTo>
                    <a:pt x="4260" y="1437"/>
                  </a:lnTo>
                  <a:lnTo>
                    <a:pt x="4270" y="1441"/>
                  </a:lnTo>
                  <a:lnTo>
                    <a:pt x="4279" y="1446"/>
                  </a:lnTo>
                  <a:lnTo>
                    <a:pt x="4289" y="1450"/>
                  </a:lnTo>
                  <a:lnTo>
                    <a:pt x="4300" y="1453"/>
                  </a:lnTo>
                  <a:lnTo>
                    <a:pt x="4311" y="1456"/>
                  </a:lnTo>
                  <a:lnTo>
                    <a:pt x="4324" y="1458"/>
                  </a:lnTo>
                  <a:lnTo>
                    <a:pt x="4337" y="1459"/>
                  </a:lnTo>
                  <a:lnTo>
                    <a:pt x="4350" y="1459"/>
                  </a:lnTo>
                  <a:lnTo>
                    <a:pt x="4337" y="1460"/>
                  </a:lnTo>
                  <a:lnTo>
                    <a:pt x="4324" y="1461"/>
                  </a:lnTo>
                  <a:lnTo>
                    <a:pt x="4311" y="1463"/>
                  </a:lnTo>
                  <a:lnTo>
                    <a:pt x="4300" y="1465"/>
                  </a:lnTo>
                  <a:lnTo>
                    <a:pt x="4289" y="1469"/>
                  </a:lnTo>
                  <a:lnTo>
                    <a:pt x="4279" y="1473"/>
                  </a:lnTo>
                  <a:lnTo>
                    <a:pt x="4270" y="1477"/>
                  </a:lnTo>
                  <a:lnTo>
                    <a:pt x="4260" y="1483"/>
                  </a:lnTo>
                  <a:lnTo>
                    <a:pt x="4243" y="1495"/>
                  </a:lnTo>
                  <a:lnTo>
                    <a:pt x="4227" y="1507"/>
                  </a:lnTo>
                  <a:lnTo>
                    <a:pt x="4213" y="1521"/>
                  </a:lnTo>
                  <a:lnTo>
                    <a:pt x="4199" y="1535"/>
                  </a:lnTo>
                  <a:lnTo>
                    <a:pt x="4191" y="1535"/>
                  </a:lnTo>
                  <a:lnTo>
                    <a:pt x="4185" y="1533"/>
                  </a:lnTo>
                  <a:lnTo>
                    <a:pt x="4177" y="1532"/>
                  </a:lnTo>
                  <a:lnTo>
                    <a:pt x="4170" y="1529"/>
                  </a:lnTo>
                  <a:lnTo>
                    <a:pt x="4156" y="1523"/>
                  </a:lnTo>
                  <a:lnTo>
                    <a:pt x="4142" y="1517"/>
                  </a:lnTo>
                  <a:lnTo>
                    <a:pt x="4127" y="1509"/>
                  </a:lnTo>
                  <a:lnTo>
                    <a:pt x="4113" y="1504"/>
                  </a:lnTo>
                  <a:lnTo>
                    <a:pt x="4106" y="1500"/>
                  </a:lnTo>
                  <a:lnTo>
                    <a:pt x="4098" y="1499"/>
                  </a:lnTo>
                  <a:lnTo>
                    <a:pt x="4092" y="1497"/>
                  </a:lnTo>
                  <a:lnTo>
                    <a:pt x="4084" y="1497"/>
                  </a:lnTo>
                  <a:lnTo>
                    <a:pt x="4067" y="1501"/>
                  </a:lnTo>
                  <a:lnTo>
                    <a:pt x="4048" y="1506"/>
                  </a:lnTo>
                  <a:lnTo>
                    <a:pt x="4030" y="1511"/>
                  </a:lnTo>
                  <a:lnTo>
                    <a:pt x="4010" y="1518"/>
                  </a:lnTo>
                  <a:lnTo>
                    <a:pt x="3970" y="1532"/>
                  </a:lnTo>
                  <a:lnTo>
                    <a:pt x="3927" y="1549"/>
                  </a:lnTo>
                  <a:lnTo>
                    <a:pt x="3885" y="1568"/>
                  </a:lnTo>
                  <a:lnTo>
                    <a:pt x="3841" y="1589"/>
                  </a:lnTo>
                  <a:lnTo>
                    <a:pt x="3796" y="1611"/>
                  </a:lnTo>
                  <a:lnTo>
                    <a:pt x="3753" y="1633"/>
                  </a:lnTo>
                  <a:lnTo>
                    <a:pt x="3667" y="1679"/>
                  </a:lnTo>
                  <a:lnTo>
                    <a:pt x="3585" y="1724"/>
                  </a:lnTo>
                  <a:lnTo>
                    <a:pt x="3511" y="1764"/>
                  </a:lnTo>
                  <a:lnTo>
                    <a:pt x="3448" y="1798"/>
                  </a:lnTo>
                  <a:lnTo>
                    <a:pt x="3410" y="1836"/>
                  </a:lnTo>
                  <a:lnTo>
                    <a:pt x="3404" y="1844"/>
                  </a:lnTo>
                  <a:lnTo>
                    <a:pt x="3397" y="1853"/>
                  </a:lnTo>
                  <a:lnTo>
                    <a:pt x="3391" y="1864"/>
                  </a:lnTo>
                  <a:lnTo>
                    <a:pt x="3384" y="1876"/>
                  </a:lnTo>
                  <a:lnTo>
                    <a:pt x="3370" y="1902"/>
                  </a:lnTo>
                  <a:lnTo>
                    <a:pt x="3356" y="1929"/>
                  </a:lnTo>
                  <a:lnTo>
                    <a:pt x="3342" y="1956"/>
                  </a:lnTo>
                  <a:lnTo>
                    <a:pt x="3327" y="1983"/>
                  </a:lnTo>
                  <a:lnTo>
                    <a:pt x="3320" y="1995"/>
                  </a:lnTo>
                  <a:lnTo>
                    <a:pt x="3313" y="2005"/>
                  </a:lnTo>
                  <a:lnTo>
                    <a:pt x="3307" y="2014"/>
                  </a:lnTo>
                  <a:lnTo>
                    <a:pt x="3300" y="2023"/>
                  </a:lnTo>
                  <a:lnTo>
                    <a:pt x="3149" y="2023"/>
                  </a:lnTo>
                  <a:lnTo>
                    <a:pt x="3134" y="2035"/>
                  </a:lnTo>
                  <a:lnTo>
                    <a:pt x="3121" y="2047"/>
                  </a:lnTo>
                  <a:lnTo>
                    <a:pt x="3107" y="2057"/>
                  </a:lnTo>
                  <a:lnTo>
                    <a:pt x="3093" y="2065"/>
                  </a:lnTo>
                  <a:lnTo>
                    <a:pt x="3066" y="2082"/>
                  </a:lnTo>
                  <a:lnTo>
                    <a:pt x="3037" y="2096"/>
                  </a:lnTo>
                  <a:lnTo>
                    <a:pt x="3009" y="2110"/>
                  </a:lnTo>
                  <a:lnTo>
                    <a:pt x="2981" y="2127"/>
                  </a:lnTo>
                  <a:lnTo>
                    <a:pt x="2966" y="2135"/>
                  </a:lnTo>
                  <a:lnTo>
                    <a:pt x="2952" y="2146"/>
                  </a:lnTo>
                  <a:lnTo>
                    <a:pt x="2938" y="2158"/>
                  </a:lnTo>
                  <a:lnTo>
                    <a:pt x="2924" y="2171"/>
                  </a:lnTo>
                  <a:lnTo>
                    <a:pt x="2924" y="2095"/>
                  </a:lnTo>
                  <a:lnTo>
                    <a:pt x="2922" y="2112"/>
                  </a:lnTo>
                  <a:lnTo>
                    <a:pt x="2918" y="2132"/>
                  </a:lnTo>
                  <a:lnTo>
                    <a:pt x="2913" y="2153"/>
                  </a:lnTo>
                  <a:lnTo>
                    <a:pt x="2906" y="2177"/>
                  </a:lnTo>
                  <a:lnTo>
                    <a:pt x="2900" y="2202"/>
                  </a:lnTo>
                  <a:lnTo>
                    <a:pt x="2894" y="2228"/>
                  </a:lnTo>
                  <a:lnTo>
                    <a:pt x="2892" y="2241"/>
                  </a:lnTo>
                  <a:lnTo>
                    <a:pt x="2890" y="2254"/>
                  </a:lnTo>
                  <a:lnTo>
                    <a:pt x="2889" y="2268"/>
                  </a:lnTo>
                  <a:lnTo>
                    <a:pt x="2889" y="2281"/>
                  </a:lnTo>
                  <a:lnTo>
                    <a:pt x="2962" y="2358"/>
                  </a:lnTo>
                  <a:lnTo>
                    <a:pt x="2813" y="2509"/>
                  </a:lnTo>
                  <a:lnTo>
                    <a:pt x="2812" y="2494"/>
                  </a:lnTo>
                  <a:lnTo>
                    <a:pt x="2807" y="2475"/>
                  </a:lnTo>
                  <a:lnTo>
                    <a:pt x="2801" y="2453"/>
                  </a:lnTo>
                  <a:lnTo>
                    <a:pt x="2794" y="2430"/>
                  </a:lnTo>
                  <a:lnTo>
                    <a:pt x="2787" y="2404"/>
                  </a:lnTo>
                  <a:lnTo>
                    <a:pt x="2781" y="2377"/>
                  </a:lnTo>
                  <a:lnTo>
                    <a:pt x="2779" y="2364"/>
                  </a:lnTo>
                  <a:lnTo>
                    <a:pt x="2777" y="2350"/>
                  </a:lnTo>
                  <a:lnTo>
                    <a:pt x="2776" y="2337"/>
                  </a:lnTo>
                  <a:lnTo>
                    <a:pt x="2775" y="2323"/>
                  </a:lnTo>
                  <a:lnTo>
                    <a:pt x="2760" y="2308"/>
                  </a:lnTo>
                  <a:lnTo>
                    <a:pt x="2747" y="2292"/>
                  </a:lnTo>
                  <a:lnTo>
                    <a:pt x="2734" y="2277"/>
                  </a:lnTo>
                  <a:lnTo>
                    <a:pt x="2723" y="2260"/>
                  </a:lnTo>
                  <a:lnTo>
                    <a:pt x="2718" y="2251"/>
                  </a:lnTo>
                  <a:lnTo>
                    <a:pt x="2713" y="2242"/>
                  </a:lnTo>
                  <a:lnTo>
                    <a:pt x="2709" y="2231"/>
                  </a:lnTo>
                  <a:lnTo>
                    <a:pt x="2706" y="2221"/>
                  </a:lnTo>
                  <a:lnTo>
                    <a:pt x="2703" y="2209"/>
                  </a:lnTo>
                  <a:lnTo>
                    <a:pt x="2700" y="2197"/>
                  </a:lnTo>
                  <a:lnTo>
                    <a:pt x="2699" y="2185"/>
                  </a:lnTo>
                  <a:lnTo>
                    <a:pt x="2699" y="2171"/>
                  </a:lnTo>
                  <a:lnTo>
                    <a:pt x="2692" y="2171"/>
                  </a:lnTo>
                  <a:lnTo>
                    <a:pt x="2685" y="2172"/>
                  </a:lnTo>
                  <a:lnTo>
                    <a:pt x="2677" y="2175"/>
                  </a:lnTo>
                  <a:lnTo>
                    <a:pt x="2671" y="2177"/>
                  </a:lnTo>
                  <a:lnTo>
                    <a:pt x="2658" y="2183"/>
                  </a:lnTo>
                  <a:lnTo>
                    <a:pt x="2644" y="2190"/>
                  </a:lnTo>
                  <a:lnTo>
                    <a:pt x="2631" y="2197"/>
                  </a:lnTo>
                  <a:lnTo>
                    <a:pt x="2616" y="2203"/>
                  </a:lnTo>
                  <a:lnTo>
                    <a:pt x="2610" y="2206"/>
                  </a:lnTo>
                  <a:lnTo>
                    <a:pt x="2602" y="2207"/>
                  </a:lnTo>
                  <a:lnTo>
                    <a:pt x="2596" y="2208"/>
                  </a:lnTo>
                  <a:lnTo>
                    <a:pt x="2588" y="2209"/>
                  </a:lnTo>
                  <a:lnTo>
                    <a:pt x="2513" y="2136"/>
                  </a:lnTo>
                  <a:lnTo>
                    <a:pt x="2436" y="2209"/>
                  </a:lnTo>
                  <a:lnTo>
                    <a:pt x="2422" y="2208"/>
                  </a:lnTo>
                  <a:lnTo>
                    <a:pt x="2408" y="2207"/>
                  </a:lnTo>
                  <a:lnTo>
                    <a:pt x="2394" y="2206"/>
                  </a:lnTo>
                  <a:lnTo>
                    <a:pt x="2381" y="2203"/>
                  </a:lnTo>
                  <a:lnTo>
                    <a:pt x="2354" y="2197"/>
                  </a:lnTo>
                  <a:lnTo>
                    <a:pt x="2329" y="2190"/>
                  </a:lnTo>
                  <a:lnTo>
                    <a:pt x="2306" y="2183"/>
                  </a:lnTo>
                  <a:lnTo>
                    <a:pt x="2285" y="2177"/>
                  </a:lnTo>
                  <a:lnTo>
                    <a:pt x="2265" y="2172"/>
                  </a:lnTo>
                  <a:lnTo>
                    <a:pt x="2250" y="2171"/>
                  </a:lnTo>
                  <a:lnTo>
                    <a:pt x="2234" y="2172"/>
                  </a:lnTo>
                  <a:lnTo>
                    <a:pt x="2215" y="2177"/>
                  </a:lnTo>
                  <a:lnTo>
                    <a:pt x="2194" y="2183"/>
                  </a:lnTo>
                  <a:lnTo>
                    <a:pt x="2170" y="2190"/>
                  </a:lnTo>
                  <a:lnTo>
                    <a:pt x="2145" y="2197"/>
                  </a:lnTo>
                  <a:lnTo>
                    <a:pt x="2119" y="2203"/>
                  </a:lnTo>
                  <a:lnTo>
                    <a:pt x="2105" y="2206"/>
                  </a:lnTo>
                  <a:lnTo>
                    <a:pt x="2092" y="2207"/>
                  </a:lnTo>
                  <a:lnTo>
                    <a:pt x="2078" y="2208"/>
                  </a:lnTo>
                  <a:lnTo>
                    <a:pt x="2064" y="2209"/>
                  </a:lnTo>
                  <a:lnTo>
                    <a:pt x="2050" y="2221"/>
                  </a:lnTo>
                  <a:lnTo>
                    <a:pt x="2038" y="2231"/>
                  </a:lnTo>
                  <a:lnTo>
                    <a:pt x="2028" y="2240"/>
                  </a:lnTo>
                  <a:lnTo>
                    <a:pt x="2018" y="2245"/>
                  </a:lnTo>
                  <a:lnTo>
                    <a:pt x="2010" y="2250"/>
                  </a:lnTo>
                  <a:lnTo>
                    <a:pt x="2002" y="2253"/>
                  </a:lnTo>
                  <a:lnTo>
                    <a:pt x="1995" y="2255"/>
                  </a:lnTo>
                  <a:lnTo>
                    <a:pt x="1987" y="2255"/>
                  </a:lnTo>
                  <a:lnTo>
                    <a:pt x="1958" y="2252"/>
                  </a:lnTo>
                  <a:lnTo>
                    <a:pt x="1915" y="2248"/>
                  </a:lnTo>
                  <a:lnTo>
                    <a:pt x="1914" y="2254"/>
                  </a:lnTo>
                  <a:lnTo>
                    <a:pt x="1913" y="2262"/>
                  </a:lnTo>
                  <a:lnTo>
                    <a:pt x="1911" y="2271"/>
                  </a:lnTo>
                  <a:lnTo>
                    <a:pt x="1909" y="2280"/>
                  </a:lnTo>
                  <a:lnTo>
                    <a:pt x="1902" y="2301"/>
                  </a:lnTo>
                  <a:lnTo>
                    <a:pt x="1895" y="2325"/>
                  </a:lnTo>
                  <a:lnTo>
                    <a:pt x="1887" y="2350"/>
                  </a:lnTo>
                  <a:lnTo>
                    <a:pt x="1879" y="2377"/>
                  </a:lnTo>
                  <a:lnTo>
                    <a:pt x="1877" y="2392"/>
                  </a:lnTo>
                  <a:lnTo>
                    <a:pt x="1875" y="2406"/>
                  </a:lnTo>
                  <a:lnTo>
                    <a:pt x="1874" y="2420"/>
                  </a:lnTo>
                  <a:lnTo>
                    <a:pt x="1874" y="2434"/>
                  </a:lnTo>
                  <a:lnTo>
                    <a:pt x="1867" y="2434"/>
                  </a:lnTo>
                  <a:lnTo>
                    <a:pt x="1861" y="2435"/>
                  </a:lnTo>
                  <a:lnTo>
                    <a:pt x="1853" y="2437"/>
                  </a:lnTo>
                  <a:lnTo>
                    <a:pt x="1847" y="2440"/>
                  </a:lnTo>
                  <a:lnTo>
                    <a:pt x="1833" y="2446"/>
                  </a:lnTo>
                  <a:lnTo>
                    <a:pt x="1819" y="2453"/>
                  </a:lnTo>
                  <a:lnTo>
                    <a:pt x="1805" y="2459"/>
                  </a:lnTo>
                  <a:lnTo>
                    <a:pt x="1791" y="2466"/>
                  </a:lnTo>
                  <a:lnTo>
                    <a:pt x="1784" y="2468"/>
                  </a:lnTo>
                  <a:lnTo>
                    <a:pt x="1777" y="2470"/>
                  </a:lnTo>
                  <a:lnTo>
                    <a:pt x="1770" y="2471"/>
                  </a:lnTo>
                  <a:lnTo>
                    <a:pt x="1763" y="2472"/>
                  </a:lnTo>
                  <a:lnTo>
                    <a:pt x="1764" y="2488"/>
                  </a:lnTo>
                  <a:lnTo>
                    <a:pt x="1768" y="2505"/>
                  </a:lnTo>
                  <a:lnTo>
                    <a:pt x="1773" y="2525"/>
                  </a:lnTo>
                  <a:lnTo>
                    <a:pt x="1781" y="2545"/>
                  </a:lnTo>
                  <a:lnTo>
                    <a:pt x="1790" y="2567"/>
                  </a:lnTo>
                  <a:lnTo>
                    <a:pt x="1800" y="2590"/>
                  </a:lnTo>
                  <a:lnTo>
                    <a:pt x="1812" y="2613"/>
                  </a:lnTo>
                  <a:lnTo>
                    <a:pt x="1824" y="2636"/>
                  </a:lnTo>
                  <a:lnTo>
                    <a:pt x="1836" y="2659"/>
                  </a:lnTo>
                  <a:lnTo>
                    <a:pt x="1849" y="2681"/>
                  </a:lnTo>
                  <a:lnTo>
                    <a:pt x="1861" y="2701"/>
                  </a:lnTo>
                  <a:lnTo>
                    <a:pt x="1874" y="2720"/>
                  </a:lnTo>
                  <a:lnTo>
                    <a:pt x="1886" y="2737"/>
                  </a:lnTo>
                  <a:lnTo>
                    <a:pt x="1897" y="2752"/>
                  </a:lnTo>
                  <a:lnTo>
                    <a:pt x="1906" y="2764"/>
                  </a:lnTo>
                  <a:lnTo>
                    <a:pt x="1915" y="2772"/>
                  </a:lnTo>
                  <a:lnTo>
                    <a:pt x="2064" y="2772"/>
                  </a:lnTo>
                  <a:lnTo>
                    <a:pt x="2081" y="2755"/>
                  </a:lnTo>
                  <a:lnTo>
                    <a:pt x="2104" y="2733"/>
                  </a:lnTo>
                  <a:lnTo>
                    <a:pt x="2131" y="2708"/>
                  </a:lnTo>
                  <a:lnTo>
                    <a:pt x="2162" y="2682"/>
                  </a:lnTo>
                  <a:lnTo>
                    <a:pt x="2177" y="2670"/>
                  </a:lnTo>
                  <a:lnTo>
                    <a:pt x="2193" y="2659"/>
                  </a:lnTo>
                  <a:lnTo>
                    <a:pt x="2210" y="2648"/>
                  </a:lnTo>
                  <a:lnTo>
                    <a:pt x="2226" y="2639"/>
                  </a:lnTo>
                  <a:lnTo>
                    <a:pt x="2242" y="2632"/>
                  </a:lnTo>
                  <a:lnTo>
                    <a:pt x="2258" y="2625"/>
                  </a:lnTo>
                  <a:lnTo>
                    <a:pt x="2265" y="2623"/>
                  </a:lnTo>
                  <a:lnTo>
                    <a:pt x="2273" y="2622"/>
                  </a:lnTo>
                  <a:lnTo>
                    <a:pt x="2281" y="2621"/>
                  </a:lnTo>
                  <a:lnTo>
                    <a:pt x="2288" y="2621"/>
                  </a:lnTo>
                  <a:lnTo>
                    <a:pt x="2287" y="2634"/>
                  </a:lnTo>
                  <a:lnTo>
                    <a:pt x="2286" y="2647"/>
                  </a:lnTo>
                  <a:lnTo>
                    <a:pt x="2284" y="2660"/>
                  </a:lnTo>
                  <a:lnTo>
                    <a:pt x="2282" y="2671"/>
                  </a:lnTo>
                  <a:lnTo>
                    <a:pt x="2278" y="2682"/>
                  </a:lnTo>
                  <a:lnTo>
                    <a:pt x="2274" y="2692"/>
                  </a:lnTo>
                  <a:lnTo>
                    <a:pt x="2270" y="2701"/>
                  </a:lnTo>
                  <a:lnTo>
                    <a:pt x="2264" y="2711"/>
                  </a:lnTo>
                  <a:lnTo>
                    <a:pt x="2252" y="2728"/>
                  </a:lnTo>
                  <a:lnTo>
                    <a:pt x="2240" y="2743"/>
                  </a:lnTo>
                  <a:lnTo>
                    <a:pt x="2226" y="2758"/>
                  </a:lnTo>
                  <a:lnTo>
                    <a:pt x="2212" y="2772"/>
                  </a:lnTo>
                  <a:lnTo>
                    <a:pt x="2212" y="2921"/>
                  </a:lnTo>
                  <a:lnTo>
                    <a:pt x="2250" y="2959"/>
                  </a:lnTo>
                  <a:lnTo>
                    <a:pt x="2551" y="2959"/>
                  </a:lnTo>
                  <a:lnTo>
                    <a:pt x="2550" y="2994"/>
                  </a:lnTo>
                  <a:lnTo>
                    <a:pt x="2550" y="3016"/>
                  </a:lnTo>
                  <a:lnTo>
                    <a:pt x="2549" y="3029"/>
                  </a:lnTo>
                  <a:lnTo>
                    <a:pt x="2547" y="3037"/>
                  </a:lnTo>
                  <a:lnTo>
                    <a:pt x="2546" y="3045"/>
                  </a:lnTo>
                  <a:lnTo>
                    <a:pt x="2544" y="3054"/>
                  </a:lnTo>
                  <a:lnTo>
                    <a:pt x="2543" y="3068"/>
                  </a:lnTo>
                  <a:lnTo>
                    <a:pt x="2543" y="3091"/>
                  </a:lnTo>
                  <a:lnTo>
                    <a:pt x="2575" y="3125"/>
                  </a:lnTo>
                  <a:lnTo>
                    <a:pt x="2737" y="3145"/>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5" name="Freeform 87"/>
          <p:cNvSpPr>
            <a:spLocks/>
          </p:cNvSpPr>
          <p:nvPr/>
        </p:nvSpPr>
        <p:spPr bwMode="auto">
          <a:xfrm>
            <a:off x="4661845" y="4580678"/>
            <a:ext cx="659150" cy="780134"/>
          </a:xfrm>
          <a:custGeom>
            <a:avLst/>
            <a:gdLst/>
            <a:ahLst/>
            <a:cxnLst>
              <a:cxn ang="0">
                <a:pos x="1394" y="3248"/>
              </a:cxn>
              <a:cxn ang="0">
                <a:pos x="1314" y="3159"/>
              </a:cxn>
              <a:cxn ang="0">
                <a:pos x="1287" y="3101"/>
              </a:cxn>
              <a:cxn ang="0">
                <a:pos x="1169" y="3032"/>
              </a:cxn>
              <a:cxn ang="0">
                <a:pos x="1055" y="2718"/>
              </a:cxn>
              <a:cxn ang="0">
                <a:pos x="993" y="2395"/>
              </a:cxn>
              <a:cxn ang="0">
                <a:pos x="931" y="2073"/>
              </a:cxn>
              <a:cxn ang="0">
                <a:pos x="829" y="1866"/>
              </a:cxn>
              <a:cxn ang="0">
                <a:pos x="896" y="1614"/>
              </a:cxn>
              <a:cxn ang="0">
                <a:pos x="802" y="1555"/>
              </a:cxn>
              <a:cxn ang="0">
                <a:pos x="526" y="1415"/>
              </a:cxn>
              <a:cxn ang="0">
                <a:pos x="325" y="1120"/>
              </a:cxn>
              <a:cxn ang="0">
                <a:pos x="188" y="1089"/>
              </a:cxn>
              <a:cxn ang="0">
                <a:pos x="61" y="978"/>
              </a:cxn>
              <a:cxn ang="0">
                <a:pos x="8" y="907"/>
              </a:cxn>
              <a:cxn ang="0">
                <a:pos x="110" y="740"/>
              </a:cxn>
              <a:cxn ang="0">
                <a:pos x="80" y="657"/>
              </a:cxn>
              <a:cxn ang="0">
                <a:pos x="160" y="527"/>
              </a:cxn>
              <a:cxn ang="0">
                <a:pos x="225" y="263"/>
              </a:cxn>
              <a:cxn ang="0">
                <a:pos x="446" y="86"/>
              </a:cxn>
              <a:cxn ang="0">
                <a:pos x="606" y="26"/>
              </a:cxn>
              <a:cxn ang="0">
                <a:pos x="748" y="38"/>
              </a:cxn>
              <a:cxn ang="0">
                <a:pos x="889" y="67"/>
              </a:cxn>
              <a:cxn ang="0">
                <a:pos x="975" y="39"/>
              </a:cxn>
              <a:cxn ang="0">
                <a:pos x="1082" y="84"/>
              </a:cxn>
              <a:cxn ang="0">
                <a:pos x="1229" y="116"/>
              </a:cxn>
              <a:cxn ang="0">
                <a:pos x="1423" y="225"/>
              </a:cxn>
              <a:cxn ang="0">
                <a:pos x="1540" y="364"/>
              </a:cxn>
              <a:cxn ang="0">
                <a:pos x="1747" y="402"/>
              </a:cxn>
              <a:cxn ang="0">
                <a:pos x="1869" y="598"/>
              </a:cxn>
              <a:cxn ang="0">
                <a:pos x="2001" y="662"/>
              </a:cxn>
              <a:cxn ang="0">
                <a:pos x="2137" y="676"/>
              </a:cxn>
              <a:cxn ang="0">
                <a:pos x="2324" y="792"/>
              </a:cxn>
              <a:cxn ang="0">
                <a:pos x="2539" y="849"/>
              </a:cxn>
              <a:cxn ang="0">
                <a:pos x="2708" y="919"/>
              </a:cxn>
              <a:cxn ang="0">
                <a:pos x="2843" y="1015"/>
              </a:cxn>
              <a:cxn ang="0">
                <a:pos x="2816" y="1221"/>
              </a:cxn>
              <a:cxn ang="0">
                <a:pos x="2749" y="1330"/>
              </a:cxn>
              <a:cxn ang="0">
                <a:pos x="2620" y="1421"/>
              </a:cxn>
              <a:cxn ang="0">
                <a:pos x="2647" y="1592"/>
              </a:cxn>
              <a:cxn ang="0">
                <a:pos x="2578" y="1748"/>
              </a:cxn>
              <a:cxn ang="0">
                <a:pos x="2447" y="1864"/>
              </a:cxn>
              <a:cxn ang="0">
                <a:pos x="2284" y="1908"/>
              </a:cxn>
              <a:cxn ang="0">
                <a:pos x="2313" y="2060"/>
              </a:cxn>
              <a:cxn ang="0">
                <a:pos x="2289" y="2228"/>
              </a:cxn>
              <a:cxn ang="0">
                <a:pos x="2163" y="2321"/>
              </a:cxn>
              <a:cxn ang="0">
                <a:pos x="2082" y="2395"/>
              </a:cxn>
              <a:cxn ang="0">
                <a:pos x="1912" y="2489"/>
              </a:cxn>
              <a:cxn ang="0">
                <a:pos x="1838" y="2535"/>
              </a:cxn>
              <a:cxn ang="0">
                <a:pos x="1869" y="2620"/>
              </a:cxn>
              <a:cxn ang="0">
                <a:pos x="1671" y="2667"/>
              </a:cxn>
              <a:cxn ang="0">
                <a:pos x="1664" y="2711"/>
              </a:cxn>
              <a:cxn ang="0">
                <a:pos x="1651" y="2820"/>
              </a:cxn>
              <a:cxn ang="0">
                <a:pos x="1655" y="2956"/>
              </a:cxn>
              <a:cxn ang="0">
                <a:pos x="1645" y="3294"/>
              </a:cxn>
              <a:cxn ang="0">
                <a:pos x="1654" y="3363"/>
              </a:cxn>
            </a:cxnLst>
            <a:rect l="0" t="0" r="r" b="b"/>
            <a:pathLst>
              <a:path w="2844" h="3367">
                <a:moveTo>
                  <a:pt x="1611" y="3367"/>
                </a:moveTo>
                <a:lnTo>
                  <a:pt x="1575" y="3350"/>
                </a:lnTo>
                <a:lnTo>
                  <a:pt x="1528" y="3327"/>
                </a:lnTo>
                <a:lnTo>
                  <a:pt x="1501" y="3314"/>
                </a:lnTo>
                <a:lnTo>
                  <a:pt x="1474" y="3298"/>
                </a:lnTo>
                <a:lnTo>
                  <a:pt x="1446" y="3283"/>
                </a:lnTo>
                <a:lnTo>
                  <a:pt x="1419" y="3266"/>
                </a:lnTo>
                <a:lnTo>
                  <a:pt x="1394" y="3248"/>
                </a:lnTo>
                <a:lnTo>
                  <a:pt x="1370" y="3228"/>
                </a:lnTo>
                <a:lnTo>
                  <a:pt x="1359" y="3220"/>
                </a:lnTo>
                <a:lnTo>
                  <a:pt x="1349" y="3210"/>
                </a:lnTo>
                <a:lnTo>
                  <a:pt x="1341" y="3200"/>
                </a:lnTo>
                <a:lnTo>
                  <a:pt x="1332" y="3189"/>
                </a:lnTo>
                <a:lnTo>
                  <a:pt x="1325" y="3179"/>
                </a:lnTo>
                <a:lnTo>
                  <a:pt x="1319" y="3170"/>
                </a:lnTo>
                <a:lnTo>
                  <a:pt x="1314" y="3159"/>
                </a:lnTo>
                <a:lnTo>
                  <a:pt x="1311" y="3149"/>
                </a:lnTo>
                <a:lnTo>
                  <a:pt x="1309" y="3139"/>
                </a:lnTo>
                <a:lnTo>
                  <a:pt x="1309" y="3128"/>
                </a:lnTo>
                <a:lnTo>
                  <a:pt x="1310" y="3118"/>
                </a:lnTo>
                <a:lnTo>
                  <a:pt x="1313" y="3107"/>
                </a:lnTo>
                <a:lnTo>
                  <a:pt x="1306" y="3106"/>
                </a:lnTo>
                <a:lnTo>
                  <a:pt x="1297" y="3104"/>
                </a:lnTo>
                <a:lnTo>
                  <a:pt x="1287" y="3101"/>
                </a:lnTo>
                <a:lnTo>
                  <a:pt x="1277" y="3095"/>
                </a:lnTo>
                <a:lnTo>
                  <a:pt x="1257" y="3083"/>
                </a:lnTo>
                <a:lnTo>
                  <a:pt x="1236" y="3069"/>
                </a:lnTo>
                <a:lnTo>
                  <a:pt x="1215" y="3055"/>
                </a:lnTo>
                <a:lnTo>
                  <a:pt x="1196" y="3043"/>
                </a:lnTo>
                <a:lnTo>
                  <a:pt x="1186" y="3039"/>
                </a:lnTo>
                <a:lnTo>
                  <a:pt x="1177" y="3034"/>
                </a:lnTo>
                <a:lnTo>
                  <a:pt x="1169" y="3032"/>
                </a:lnTo>
                <a:lnTo>
                  <a:pt x="1162" y="3031"/>
                </a:lnTo>
                <a:lnTo>
                  <a:pt x="1162" y="2883"/>
                </a:lnTo>
                <a:lnTo>
                  <a:pt x="1138" y="2858"/>
                </a:lnTo>
                <a:lnTo>
                  <a:pt x="1117" y="2831"/>
                </a:lnTo>
                <a:lnTo>
                  <a:pt x="1098" y="2804"/>
                </a:lnTo>
                <a:lnTo>
                  <a:pt x="1082" y="2776"/>
                </a:lnTo>
                <a:lnTo>
                  <a:pt x="1068" y="2747"/>
                </a:lnTo>
                <a:lnTo>
                  <a:pt x="1055" y="2718"/>
                </a:lnTo>
                <a:lnTo>
                  <a:pt x="1044" y="2687"/>
                </a:lnTo>
                <a:lnTo>
                  <a:pt x="1034" y="2657"/>
                </a:lnTo>
                <a:lnTo>
                  <a:pt x="1026" y="2625"/>
                </a:lnTo>
                <a:lnTo>
                  <a:pt x="1020" y="2594"/>
                </a:lnTo>
                <a:lnTo>
                  <a:pt x="1013" y="2561"/>
                </a:lnTo>
                <a:lnTo>
                  <a:pt x="1008" y="2528"/>
                </a:lnTo>
                <a:lnTo>
                  <a:pt x="999" y="2462"/>
                </a:lnTo>
                <a:lnTo>
                  <a:pt x="993" y="2395"/>
                </a:lnTo>
                <a:lnTo>
                  <a:pt x="985" y="2328"/>
                </a:lnTo>
                <a:lnTo>
                  <a:pt x="977" y="2263"/>
                </a:lnTo>
                <a:lnTo>
                  <a:pt x="972" y="2230"/>
                </a:lnTo>
                <a:lnTo>
                  <a:pt x="965" y="2198"/>
                </a:lnTo>
                <a:lnTo>
                  <a:pt x="959" y="2166"/>
                </a:lnTo>
                <a:lnTo>
                  <a:pt x="951" y="2134"/>
                </a:lnTo>
                <a:lnTo>
                  <a:pt x="941" y="2104"/>
                </a:lnTo>
                <a:lnTo>
                  <a:pt x="931" y="2073"/>
                </a:lnTo>
                <a:lnTo>
                  <a:pt x="919" y="2044"/>
                </a:lnTo>
                <a:lnTo>
                  <a:pt x="904" y="2014"/>
                </a:lnTo>
                <a:lnTo>
                  <a:pt x="888" y="1987"/>
                </a:lnTo>
                <a:lnTo>
                  <a:pt x="869" y="1960"/>
                </a:lnTo>
                <a:lnTo>
                  <a:pt x="849" y="1934"/>
                </a:lnTo>
                <a:lnTo>
                  <a:pt x="826" y="1908"/>
                </a:lnTo>
                <a:lnTo>
                  <a:pt x="827" y="1888"/>
                </a:lnTo>
                <a:lnTo>
                  <a:pt x="829" y="1866"/>
                </a:lnTo>
                <a:lnTo>
                  <a:pt x="832" y="1845"/>
                </a:lnTo>
                <a:lnTo>
                  <a:pt x="838" y="1824"/>
                </a:lnTo>
                <a:lnTo>
                  <a:pt x="849" y="1783"/>
                </a:lnTo>
                <a:lnTo>
                  <a:pt x="863" y="1740"/>
                </a:lnTo>
                <a:lnTo>
                  <a:pt x="876" y="1698"/>
                </a:lnTo>
                <a:lnTo>
                  <a:pt x="887" y="1656"/>
                </a:lnTo>
                <a:lnTo>
                  <a:pt x="892" y="1636"/>
                </a:lnTo>
                <a:lnTo>
                  <a:pt x="896" y="1614"/>
                </a:lnTo>
                <a:lnTo>
                  <a:pt x="898" y="1593"/>
                </a:lnTo>
                <a:lnTo>
                  <a:pt x="899" y="1572"/>
                </a:lnTo>
                <a:lnTo>
                  <a:pt x="885" y="1572"/>
                </a:lnTo>
                <a:lnTo>
                  <a:pt x="869" y="1570"/>
                </a:lnTo>
                <a:lnTo>
                  <a:pt x="853" y="1568"/>
                </a:lnTo>
                <a:lnTo>
                  <a:pt x="837" y="1565"/>
                </a:lnTo>
                <a:lnTo>
                  <a:pt x="819" y="1559"/>
                </a:lnTo>
                <a:lnTo>
                  <a:pt x="802" y="1555"/>
                </a:lnTo>
                <a:lnTo>
                  <a:pt x="783" y="1548"/>
                </a:lnTo>
                <a:lnTo>
                  <a:pt x="764" y="1542"/>
                </a:lnTo>
                <a:lnTo>
                  <a:pt x="725" y="1526"/>
                </a:lnTo>
                <a:lnTo>
                  <a:pt x="685" y="1507"/>
                </a:lnTo>
                <a:lnTo>
                  <a:pt x="645" y="1486"/>
                </a:lnTo>
                <a:lnTo>
                  <a:pt x="604" y="1464"/>
                </a:lnTo>
                <a:lnTo>
                  <a:pt x="564" y="1440"/>
                </a:lnTo>
                <a:lnTo>
                  <a:pt x="526" y="1415"/>
                </a:lnTo>
                <a:lnTo>
                  <a:pt x="488" y="1391"/>
                </a:lnTo>
                <a:lnTo>
                  <a:pt x="452" y="1366"/>
                </a:lnTo>
                <a:lnTo>
                  <a:pt x="419" y="1341"/>
                </a:lnTo>
                <a:lnTo>
                  <a:pt x="389" y="1317"/>
                </a:lnTo>
                <a:lnTo>
                  <a:pt x="362" y="1293"/>
                </a:lnTo>
                <a:lnTo>
                  <a:pt x="339" y="1272"/>
                </a:lnTo>
                <a:lnTo>
                  <a:pt x="339" y="1120"/>
                </a:lnTo>
                <a:lnTo>
                  <a:pt x="325" y="1120"/>
                </a:lnTo>
                <a:lnTo>
                  <a:pt x="312" y="1119"/>
                </a:lnTo>
                <a:lnTo>
                  <a:pt x="300" y="1116"/>
                </a:lnTo>
                <a:lnTo>
                  <a:pt x="288" y="1114"/>
                </a:lnTo>
                <a:lnTo>
                  <a:pt x="265" y="1109"/>
                </a:lnTo>
                <a:lnTo>
                  <a:pt x="243" y="1102"/>
                </a:lnTo>
                <a:lnTo>
                  <a:pt x="223" y="1097"/>
                </a:lnTo>
                <a:lnTo>
                  <a:pt x="200" y="1091"/>
                </a:lnTo>
                <a:lnTo>
                  <a:pt x="188" y="1089"/>
                </a:lnTo>
                <a:lnTo>
                  <a:pt x="176" y="1087"/>
                </a:lnTo>
                <a:lnTo>
                  <a:pt x="163" y="1086"/>
                </a:lnTo>
                <a:lnTo>
                  <a:pt x="149" y="1086"/>
                </a:lnTo>
                <a:lnTo>
                  <a:pt x="120" y="1051"/>
                </a:lnTo>
                <a:lnTo>
                  <a:pt x="89" y="1010"/>
                </a:lnTo>
                <a:lnTo>
                  <a:pt x="80" y="999"/>
                </a:lnTo>
                <a:lnTo>
                  <a:pt x="71" y="988"/>
                </a:lnTo>
                <a:lnTo>
                  <a:pt x="61" y="978"/>
                </a:lnTo>
                <a:lnTo>
                  <a:pt x="50" y="968"/>
                </a:lnTo>
                <a:lnTo>
                  <a:pt x="40" y="958"/>
                </a:lnTo>
                <a:lnTo>
                  <a:pt x="28" y="950"/>
                </a:lnTo>
                <a:lnTo>
                  <a:pt x="14" y="941"/>
                </a:lnTo>
                <a:lnTo>
                  <a:pt x="0" y="933"/>
                </a:lnTo>
                <a:lnTo>
                  <a:pt x="1" y="926"/>
                </a:lnTo>
                <a:lnTo>
                  <a:pt x="4" y="917"/>
                </a:lnTo>
                <a:lnTo>
                  <a:pt x="8" y="907"/>
                </a:lnTo>
                <a:lnTo>
                  <a:pt x="13" y="895"/>
                </a:lnTo>
                <a:lnTo>
                  <a:pt x="26" y="869"/>
                </a:lnTo>
                <a:lnTo>
                  <a:pt x="43" y="842"/>
                </a:lnTo>
                <a:lnTo>
                  <a:pt x="61" y="813"/>
                </a:lnTo>
                <a:lnTo>
                  <a:pt x="79" y="787"/>
                </a:lnTo>
                <a:lnTo>
                  <a:pt x="96" y="764"/>
                </a:lnTo>
                <a:lnTo>
                  <a:pt x="112" y="747"/>
                </a:lnTo>
                <a:lnTo>
                  <a:pt x="110" y="740"/>
                </a:lnTo>
                <a:lnTo>
                  <a:pt x="109" y="734"/>
                </a:lnTo>
                <a:lnTo>
                  <a:pt x="108" y="727"/>
                </a:lnTo>
                <a:lnTo>
                  <a:pt x="106" y="720"/>
                </a:lnTo>
                <a:lnTo>
                  <a:pt x="100" y="706"/>
                </a:lnTo>
                <a:lnTo>
                  <a:pt x="94" y="693"/>
                </a:lnTo>
                <a:lnTo>
                  <a:pt x="88" y="679"/>
                </a:lnTo>
                <a:lnTo>
                  <a:pt x="82" y="665"/>
                </a:lnTo>
                <a:lnTo>
                  <a:pt x="80" y="657"/>
                </a:lnTo>
                <a:lnTo>
                  <a:pt x="78" y="651"/>
                </a:lnTo>
                <a:lnTo>
                  <a:pt x="77" y="643"/>
                </a:lnTo>
                <a:lnTo>
                  <a:pt x="77" y="636"/>
                </a:lnTo>
                <a:lnTo>
                  <a:pt x="90" y="621"/>
                </a:lnTo>
                <a:lnTo>
                  <a:pt x="104" y="605"/>
                </a:lnTo>
                <a:lnTo>
                  <a:pt x="118" y="586"/>
                </a:lnTo>
                <a:lnTo>
                  <a:pt x="131" y="568"/>
                </a:lnTo>
                <a:lnTo>
                  <a:pt x="160" y="527"/>
                </a:lnTo>
                <a:lnTo>
                  <a:pt x="187" y="486"/>
                </a:lnTo>
                <a:lnTo>
                  <a:pt x="215" y="444"/>
                </a:lnTo>
                <a:lnTo>
                  <a:pt x="242" y="404"/>
                </a:lnTo>
                <a:lnTo>
                  <a:pt x="257" y="384"/>
                </a:lnTo>
                <a:lnTo>
                  <a:pt x="271" y="367"/>
                </a:lnTo>
                <a:lnTo>
                  <a:pt x="284" y="351"/>
                </a:lnTo>
                <a:lnTo>
                  <a:pt x="298" y="335"/>
                </a:lnTo>
                <a:lnTo>
                  <a:pt x="225" y="263"/>
                </a:lnTo>
                <a:lnTo>
                  <a:pt x="225" y="187"/>
                </a:lnTo>
                <a:lnTo>
                  <a:pt x="339" y="72"/>
                </a:lnTo>
                <a:lnTo>
                  <a:pt x="354" y="79"/>
                </a:lnTo>
                <a:lnTo>
                  <a:pt x="370" y="83"/>
                </a:lnTo>
                <a:lnTo>
                  <a:pt x="387" y="87"/>
                </a:lnTo>
                <a:lnTo>
                  <a:pt x="406" y="88"/>
                </a:lnTo>
                <a:lnTo>
                  <a:pt x="426" y="88"/>
                </a:lnTo>
                <a:lnTo>
                  <a:pt x="446" y="86"/>
                </a:lnTo>
                <a:lnTo>
                  <a:pt x="467" y="82"/>
                </a:lnTo>
                <a:lnTo>
                  <a:pt x="488" y="78"/>
                </a:lnTo>
                <a:lnTo>
                  <a:pt x="508" y="72"/>
                </a:lnTo>
                <a:lnTo>
                  <a:pt x="529" y="65"/>
                </a:lnTo>
                <a:lnTo>
                  <a:pt x="550" y="57"/>
                </a:lnTo>
                <a:lnTo>
                  <a:pt x="570" y="47"/>
                </a:lnTo>
                <a:lnTo>
                  <a:pt x="588" y="38"/>
                </a:lnTo>
                <a:lnTo>
                  <a:pt x="606" y="26"/>
                </a:lnTo>
                <a:lnTo>
                  <a:pt x="622" y="14"/>
                </a:lnTo>
                <a:lnTo>
                  <a:pt x="636" y="0"/>
                </a:lnTo>
                <a:lnTo>
                  <a:pt x="650" y="7"/>
                </a:lnTo>
                <a:lnTo>
                  <a:pt x="664" y="12"/>
                </a:lnTo>
                <a:lnTo>
                  <a:pt x="679" y="18"/>
                </a:lnTo>
                <a:lnTo>
                  <a:pt x="693" y="22"/>
                </a:lnTo>
                <a:lnTo>
                  <a:pt x="721" y="31"/>
                </a:lnTo>
                <a:lnTo>
                  <a:pt x="748" y="38"/>
                </a:lnTo>
                <a:lnTo>
                  <a:pt x="777" y="45"/>
                </a:lnTo>
                <a:lnTo>
                  <a:pt x="804" y="52"/>
                </a:lnTo>
                <a:lnTo>
                  <a:pt x="832" y="62"/>
                </a:lnTo>
                <a:lnTo>
                  <a:pt x="861" y="72"/>
                </a:lnTo>
                <a:lnTo>
                  <a:pt x="868" y="72"/>
                </a:lnTo>
                <a:lnTo>
                  <a:pt x="875" y="71"/>
                </a:lnTo>
                <a:lnTo>
                  <a:pt x="883" y="69"/>
                </a:lnTo>
                <a:lnTo>
                  <a:pt x="889" y="67"/>
                </a:lnTo>
                <a:lnTo>
                  <a:pt x="903" y="62"/>
                </a:lnTo>
                <a:lnTo>
                  <a:pt x="917" y="55"/>
                </a:lnTo>
                <a:lnTo>
                  <a:pt x="932" y="50"/>
                </a:lnTo>
                <a:lnTo>
                  <a:pt x="946" y="44"/>
                </a:lnTo>
                <a:lnTo>
                  <a:pt x="953" y="42"/>
                </a:lnTo>
                <a:lnTo>
                  <a:pt x="961" y="40"/>
                </a:lnTo>
                <a:lnTo>
                  <a:pt x="968" y="39"/>
                </a:lnTo>
                <a:lnTo>
                  <a:pt x="975" y="39"/>
                </a:lnTo>
                <a:lnTo>
                  <a:pt x="1012" y="111"/>
                </a:lnTo>
                <a:lnTo>
                  <a:pt x="1020" y="111"/>
                </a:lnTo>
                <a:lnTo>
                  <a:pt x="1026" y="110"/>
                </a:lnTo>
                <a:lnTo>
                  <a:pt x="1034" y="107"/>
                </a:lnTo>
                <a:lnTo>
                  <a:pt x="1041" y="105"/>
                </a:lnTo>
                <a:lnTo>
                  <a:pt x="1055" y="99"/>
                </a:lnTo>
                <a:lnTo>
                  <a:pt x="1068" y="92"/>
                </a:lnTo>
                <a:lnTo>
                  <a:pt x="1082" y="84"/>
                </a:lnTo>
                <a:lnTo>
                  <a:pt x="1095" y="79"/>
                </a:lnTo>
                <a:lnTo>
                  <a:pt x="1103" y="77"/>
                </a:lnTo>
                <a:lnTo>
                  <a:pt x="1109" y="75"/>
                </a:lnTo>
                <a:lnTo>
                  <a:pt x="1116" y="74"/>
                </a:lnTo>
                <a:lnTo>
                  <a:pt x="1124" y="72"/>
                </a:lnTo>
                <a:lnTo>
                  <a:pt x="1155" y="87"/>
                </a:lnTo>
                <a:lnTo>
                  <a:pt x="1191" y="101"/>
                </a:lnTo>
                <a:lnTo>
                  <a:pt x="1229" y="116"/>
                </a:lnTo>
                <a:lnTo>
                  <a:pt x="1269" y="130"/>
                </a:lnTo>
                <a:lnTo>
                  <a:pt x="1306" y="144"/>
                </a:lnTo>
                <a:lnTo>
                  <a:pt x="1339" y="159"/>
                </a:lnTo>
                <a:lnTo>
                  <a:pt x="1354" y="165"/>
                </a:lnTo>
                <a:lnTo>
                  <a:pt x="1367" y="173"/>
                </a:lnTo>
                <a:lnTo>
                  <a:pt x="1378" y="179"/>
                </a:lnTo>
                <a:lnTo>
                  <a:pt x="1386" y="187"/>
                </a:lnTo>
                <a:lnTo>
                  <a:pt x="1423" y="225"/>
                </a:lnTo>
                <a:lnTo>
                  <a:pt x="1423" y="297"/>
                </a:lnTo>
                <a:lnTo>
                  <a:pt x="1462" y="335"/>
                </a:lnTo>
                <a:lnTo>
                  <a:pt x="1470" y="342"/>
                </a:lnTo>
                <a:lnTo>
                  <a:pt x="1481" y="348"/>
                </a:lnTo>
                <a:lnTo>
                  <a:pt x="1493" y="353"/>
                </a:lnTo>
                <a:lnTo>
                  <a:pt x="1507" y="357"/>
                </a:lnTo>
                <a:lnTo>
                  <a:pt x="1524" y="362"/>
                </a:lnTo>
                <a:lnTo>
                  <a:pt x="1540" y="364"/>
                </a:lnTo>
                <a:lnTo>
                  <a:pt x="1559" y="367"/>
                </a:lnTo>
                <a:lnTo>
                  <a:pt x="1577" y="369"/>
                </a:lnTo>
                <a:lnTo>
                  <a:pt x="1615" y="371"/>
                </a:lnTo>
                <a:lnTo>
                  <a:pt x="1654" y="372"/>
                </a:lnTo>
                <a:lnTo>
                  <a:pt x="1689" y="374"/>
                </a:lnTo>
                <a:lnTo>
                  <a:pt x="1721" y="374"/>
                </a:lnTo>
                <a:lnTo>
                  <a:pt x="1735" y="388"/>
                </a:lnTo>
                <a:lnTo>
                  <a:pt x="1747" y="402"/>
                </a:lnTo>
                <a:lnTo>
                  <a:pt x="1759" y="416"/>
                </a:lnTo>
                <a:lnTo>
                  <a:pt x="1771" y="430"/>
                </a:lnTo>
                <a:lnTo>
                  <a:pt x="1791" y="459"/>
                </a:lnTo>
                <a:lnTo>
                  <a:pt x="1809" y="487"/>
                </a:lnTo>
                <a:lnTo>
                  <a:pt x="1826" y="515"/>
                </a:lnTo>
                <a:lnTo>
                  <a:pt x="1841" y="543"/>
                </a:lnTo>
                <a:lnTo>
                  <a:pt x="1855" y="571"/>
                </a:lnTo>
                <a:lnTo>
                  <a:pt x="1869" y="598"/>
                </a:lnTo>
                <a:lnTo>
                  <a:pt x="1797" y="675"/>
                </a:lnTo>
                <a:lnTo>
                  <a:pt x="1869" y="747"/>
                </a:lnTo>
                <a:lnTo>
                  <a:pt x="1887" y="732"/>
                </a:lnTo>
                <a:lnTo>
                  <a:pt x="1911" y="715"/>
                </a:lnTo>
                <a:lnTo>
                  <a:pt x="1938" y="696"/>
                </a:lnTo>
                <a:lnTo>
                  <a:pt x="1969" y="679"/>
                </a:lnTo>
                <a:lnTo>
                  <a:pt x="1985" y="670"/>
                </a:lnTo>
                <a:lnTo>
                  <a:pt x="2001" y="662"/>
                </a:lnTo>
                <a:lnTo>
                  <a:pt x="2018" y="655"/>
                </a:lnTo>
                <a:lnTo>
                  <a:pt x="2034" y="648"/>
                </a:lnTo>
                <a:lnTo>
                  <a:pt x="2049" y="643"/>
                </a:lnTo>
                <a:lnTo>
                  <a:pt x="2066" y="640"/>
                </a:lnTo>
                <a:lnTo>
                  <a:pt x="2080" y="638"/>
                </a:lnTo>
                <a:lnTo>
                  <a:pt x="2094" y="636"/>
                </a:lnTo>
                <a:lnTo>
                  <a:pt x="2116" y="656"/>
                </a:lnTo>
                <a:lnTo>
                  <a:pt x="2137" y="676"/>
                </a:lnTo>
                <a:lnTo>
                  <a:pt x="2158" y="694"/>
                </a:lnTo>
                <a:lnTo>
                  <a:pt x="2180" y="712"/>
                </a:lnTo>
                <a:lnTo>
                  <a:pt x="2203" y="728"/>
                </a:lnTo>
                <a:lnTo>
                  <a:pt x="2225" y="743"/>
                </a:lnTo>
                <a:lnTo>
                  <a:pt x="2249" y="758"/>
                </a:lnTo>
                <a:lnTo>
                  <a:pt x="2273" y="771"/>
                </a:lnTo>
                <a:lnTo>
                  <a:pt x="2298" y="783"/>
                </a:lnTo>
                <a:lnTo>
                  <a:pt x="2324" y="792"/>
                </a:lnTo>
                <a:lnTo>
                  <a:pt x="2351" y="802"/>
                </a:lnTo>
                <a:lnTo>
                  <a:pt x="2380" y="809"/>
                </a:lnTo>
                <a:lnTo>
                  <a:pt x="2409" y="815"/>
                </a:lnTo>
                <a:lnTo>
                  <a:pt x="2441" y="820"/>
                </a:lnTo>
                <a:lnTo>
                  <a:pt x="2474" y="822"/>
                </a:lnTo>
                <a:lnTo>
                  <a:pt x="2508" y="823"/>
                </a:lnTo>
                <a:lnTo>
                  <a:pt x="2524" y="836"/>
                </a:lnTo>
                <a:lnTo>
                  <a:pt x="2539" y="849"/>
                </a:lnTo>
                <a:lnTo>
                  <a:pt x="2558" y="861"/>
                </a:lnTo>
                <a:lnTo>
                  <a:pt x="2576" y="872"/>
                </a:lnTo>
                <a:lnTo>
                  <a:pt x="2597" y="882"/>
                </a:lnTo>
                <a:lnTo>
                  <a:pt x="2618" y="892"/>
                </a:lnTo>
                <a:lnTo>
                  <a:pt x="2639" y="899"/>
                </a:lnTo>
                <a:lnTo>
                  <a:pt x="2662" y="907"/>
                </a:lnTo>
                <a:lnTo>
                  <a:pt x="2685" y="912"/>
                </a:lnTo>
                <a:lnTo>
                  <a:pt x="2708" y="919"/>
                </a:lnTo>
                <a:lnTo>
                  <a:pt x="2732" y="923"/>
                </a:lnTo>
                <a:lnTo>
                  <a:pt x="2755" y="927"/>
                </a:lnTo>
                <a:lnTo>
                  <a:pt x="2778" y="930"/>
                </a:lnTo>
                <a:lnTo>
                  <a:pt x="2801" y="932"/>
                </a:lnTo>
                <a:lnTo>
                  <a:pt x="2823" y="933"/>
                </a:lnTo>
                <a:lnTo>
                  <a:pt x="2844" y="933"/>
                </a:lnTo>
                <a:lnTo>
                  <a:pt x="2844" y="976"/>
                </a:lnTo>
                <a:lnTo>
                  <a:pt x="2843" y="1015"/>
                </a:lnTo>
                <a:lnTo>
                  <a:pt x="2842" y="1053"/>
                </a:lnTo>
                <a:lnTo>
                  <a:pt x="2840" y="1090"/>
                </a:lnTo>
                <a:lnTo>
                  <a:pt x="2837" y="1125"/>
                </a:lnTo>
                <a:lnTo>
                  <a:pt x="2832" y="1159"/>
                </a:lnTo>
                <a:lnTo>
                  <a:pt x="2829" y="1175"/>
                </a:lnTo>
                <a:lnTo>
                  <a:pt x="2825" y="1191"/>
                </a:lnTo>
                <a:lnTo>
                  <a:pt x="2820" y="1206"/>
                </a:lnTo>
                <a:lnTo>
                  <a:pt x="2816" y="1221"/>
                </a:lnTo>
                <a:lnTo>
                  <a:pt x="2811" y="1235"/>
                </a:lnTo>
                <a:lnTo>
                  <a:pt x="2804" y="1251"/>
                </a:lnTo>
                <a:lnTo>
                  <a:pt x="2797" y="1265"/>
                </a:lnTo>
                <a:lnTo>
                  <a:pt x="2789" y="1278"/>
                </a:lnTo>
                <a:lnTo>
                  <a:pt x="2780" y="1291"/>
                </a:lnTo>
                <a:lnTo>
                  <a:pt x="2771" y="1304"/>
                </a:lnTo>
                <a:lnTo>
                  <a:pt x="2760" y="1317"/>
                </a:lnTo>
                <a:lnTo>
                  <a:pt x="2749" y="1330"/>
                </a:lnTo>
                <a:lnTo>
                  <a:pt x="2736" y="1342"/>
                </a:lnTo>
                <a:lnTo>
                  <a:pt x="2723" y="1354"/>
                </a:lnTo>
                <a:lnTo>
                  <a:pt x="2709" y="1366"/>
                </a:lnTo>
                <a:lnTo>
                  <a:pt x="2694" y="1377"/>
                </a:lnTo>
                <a:lnTo>
                  <a:pt x="2676" y="1388"/>
                </a:lnTo>
                <a:lnTo>
                  <a:pt x="2659" y="1399"/>
                </a:lnTo>
                <a:lnTo>
                  <a:pt x="2639" y="1410"/>
                </a:lnTo>
                <a:lnTo>
                  <a:pt x="2620" y="1421"/>
                </a:lnTo>
                <a:lnTo>
                  <a:pt x="2630" y="1442"/>
                </a:lnTo>
                <a:lnTo>
                  <a:pt x="2637" y="1463"/>
                </a:lnTo>
                <a:lnTo>
                  <a:pt x="2643" y="1485"/>
                </a:lnTo>
                <a:lnTo>
                  <a:pt x="2647" y="1506"/>
                </a:lnTo>
                <a:lnTo>
                  <a:pt x="2649" y="1528"/>
                </a:lnTo>
                <a:lnTo>
                  <a:pt x="2650" y="1550"/>
                </a:lnTo>
                <a:lnTo>
                  <a:pt x="2649" y="1570"/>
                </a:lnTo>
                <a:lnTo>
                  <a:pt x="2647" y="1592"/>
                </a:lnTo>
                <a:lnTo>
                  <a:pt x="2643" y="1613"/>
                </a:lnTo>
                <a:lnTo>
                  <a:pt x="2637" y="1634"/>
                </a:lnTo>
                <a:lnTo>
                  <a:pt x="2631" y="1653"/>
                </a:lnTo>
                <a:lnTo>
                  <a:pt x="2623" y="1674"/>
                </a:lnTo>
                <a:lnTo>
                  <a:pt x="2613" y="1694"/>
                </a:lnTo>
                <a:lnTo>
                  <a:pt x="2603" y="1712"/>
                </a:lnTo>
                <a:lnTo>
                  <a:pt x="2591" y="1731"/>
                </a:lnTo>
                <a:lnTo>
                  <a:pt x="2578" y="1748"/>
                </a:lnTo>
                <a:lnTo>
                  <a:pt x="2565" y="1766"/>
                </a:lnTo>
                <a:lnTo>
                  <a:pt x="2551" y="1782"/>
                </a:lnTo>
                <a:lnTo>
                  <a:pt x="2536" y="1798"/>
                </a:lnTo>
                <a:lnTo>
                  <a:pt x="2519" y="1814"/>
                </a:lnTo>
                <a:lnTo>
                  <a:pt x="2502" y="1827"/>
                </a:lnTo>
                <a:lnTo>
                  <a:pt x="2484" y="1841"/>
                </a:lnTo>
                <a:lnTo>
                  <a:pt x="2466" y="1853"/>
                </a:lnTo>
                <a:lnTo>
                  <a:pt x="2447" y="1864"/>
                </a:lnTo>
                <a:lnTo>
                  <a:pt x="2428" y="1874"/>
                </a:lnTo>
                <a:lnTo>
                  <a:pt x="2408" y="1882"/>
                </a:lnTo>
                <a:lnTo>
                  <a:pt x="2389" y="1890"/>
                </a:lnTo>
                <a:lnTo>
                  <a:pt x="2368" y="1896"/>
                </a:lnTo>
                <a:lnTo>
                  <a:pt x="2347" y="1902"/>
                </a:lnTo>
                <a:lnTo>
                  <a:pt x="2326" y="1905"/>
                </a:lnTo>
                <a:lnTo>
                  <a:pt x="2306" y="1907"/>
                </a:lnTo>
                <a:lnTo>
                  <a:pt x="2284" y="1908"/>
                </a:lnTo>
                <a:lnTo>
                  <a:pt x="2285" y="1923"/>
                </a:lnTo>
                <a:lnTo>
                  <a:pt x="2286" y="1937"/>
                </a:lnTo>
                <a:lnTo>
                  <a:pt x="2287" y="1950"/>
                </a:lnTo>
                <a:lnTo>
                  <a:pt x="2289" y="1964"/>
                </a:lnTo>
                <a:lnTo>
                  <a:pt x="2295" y="1990"/>
                </a:lnTo>
                <a:lnTo>
                  <a:pt x="2301" y="2015"/>
                </a:lnTo>
                <a:lnTo>
                  <a:pt x="2308" y="2039"/>
                </a:lnTo>
                <a:lnTo>
                  <a:pt x="2313" y="2060"/>
                </a:lnTo>
                <a:lnTo>
                  <a:pt x="2318" y="2079"/>
                </a:lnTo>
                <a:lnTo>
                  <a:pt x="2319" y="2095"/>
                </a:lnTo>
                <a:lnTo>
                  <a:pt x="2318" y="2110"/>
                </a:lnTo>
                <a:lnTo>
                  <a:pt x="2313" y="2130"/>
                </a:lnTo>
                <a:lnTo>
                  <a:pt x="2308" y="2152"/>
                </a:lnTo>
                <a:lnTo>
                  <a:pt x="2301" y="2176"/>
                </a:lnTo>
                <a:lnTo>
                  <a:pt x="2295" y="2201"/>
                </a:lnTo>
                <a:lnTo>
                  <a:pt x="2289" y="2228"/>
                </a:lnTo>
                <a:lnTo>
                  <a:pt x="2287" y="2242"/>
                </a:lnTo>
                <a:lnTo>
                  <a:pt x="2286" y="2256"/>
                </a:lnTo>
                <a:lnTo>
                  <a:pt x="2285" y="2271"/>
                </a:lnTo>
                <a:lnTo>
                  <a:pt x="2284" y="2285"/>
                </a:lnTo>
                <a:lnTo>
                  <a:pt x="2209" y="2357"/>
                </a:lnTo>
                <a:lnTo>
                  <a:pt x="2170" y="2320"/>
                </a:lnTo>
                <a:lnTo>
                  <a:pt x="2166" y="2320"/>
                </a:lnTo>
                <a:lnTo>
                  <a:pt x="2163" y="2321"/>
                </a:lnTo>
                <a:lnTo>
                  <a:pt x="2157" y="2323"/>
                </a:lnTo>
                <a:lnTo>
                  <a:pt x="2153" y="2326"/>
                </a:lnTo>
                <a:lnTo>
                  <a:pt x="2142" y="2334"/>
                </a:lnTo>
                <a:lnTo>
                  <a:pt x="2131" y="2343"/>
                </a:lnTo>
                <a:lnTo>
                  <a:pt x="2119" y="2355"/>
                </a:lnTo>
                <a:lnTo>
                  <a:pt x="2106" y="2368"/>
                </a:lnTo>
                <a:lnTo>
                  <a:pt x="2094" y="2381"/>
                </a:lnTo>
                <a:lnTo>
                  <a:pt x="2082" y="2395"/>
                </a:lnTo>
                <a:lnTo>
                  <a:pt x="2040" y="2447"/>
                </a:lnTo>
                <a:lnTo>
                  <a:pt x="2022" y="2471"/>
                </a:lnTo>
                <a:lnTo>
                  <a:pt x="2008" y="2471"/>
                </a:lnTo>
                <a:lnTo>
                  <a:pt x="1994" y="2472"/>
                </a:lnTo>
                <a:lnTo>
                  <a:pt x="1980" y="2475"/>
                </a:lnTo>
                <a:lnTo>
                  <a:pt x="1965" y="2477"/>
                </a:lnTo>
                <a:lnTo>
                  <a:pt x="1938" y="2482"/>
                </a:lnTo>
                <a:lnTo>
                  <a:pt x="1912" y="2489"/>
                </a:lnTo>
                <a:lnTo>
                  <a:pt x="1888" y="2495"/>
                </a:lnTo>
                <a:lnTo>
                  <a:pt x="1866" y="2501"/>
                </a:lnTo>
                <a:lnTo>
                  <a:pt x="1848" y="2504"/>
                </a:lnTo>
                <a:lnTo>
                  <a:pt x="1831" y="2506"/>
                </a:lnTo>
                <a:lnTo>
                  <a:pt x="1832" y="2513"/>
                </a:lnTo>
                <a:lnTo>
                  <a:pt x="1833" y="2520"/>
                </a:lnTo>
                <a:lnTo>
                  <a:pt x="1836" y="2527"/>
                </a:lnTo>
                <a:lnTo>
                  <a:pt x="1838" y="2535"/>
                </a:lnTo>
                <a:lnTo>
                  <a:pt x="1843" y="2549"/>
                </a:lnTo>
                <a:lnTo>
                  <a:pt x="1851" y="2563"/>
                </a:lnTo>
                <a:lnTo>
                  <a:pt x="1857" y="2577"/>
                </a:lnTo>
                <a:lnTo>
                  <a:pt x="1864" y="2591"/>
                </a:lnTo>
                <a:lnTo>
                  <a:pt x="1866" y="2599"/>
                </a:lnTo>
                <a:lnTo>
                  <a:pt x="1868" y="2606"/>
                </a:lnTo>
                <a:lnTo>
                  <a:pt x="1869" y="2613"/>
                </a:lnTo>
                <a:lnTo>
                  <a:pt x="1869" y="2620"/>
                </a:lnTo>
                <a:lnTo>
                  <a:pt x="1855" y="2621"/>
                </a:lnTo>
                <a:lnTo>
                  <a:pt x="1841" y="2622"/>
                </a:lnTo>
                <a:lnTo>
                  <a:pt x="1825" y="2624"/>
                </a:lnTo>
                <a:lnTo>
                  <a:pt x="1808" y="2626"/>
                </a:lnTo>
                <a:lnTo>
                  <a:pt x="1775" y="2634"/>
                </a:lnTo>
                <a:lnTo>
                  <a:pt x="1740" y="2644"/>
                </a:lnTo>
                <a:lnTo>
                  <a:pt x="1705" y="2655"/>
                </a:lnTo>
                <a:lnTo>
                  <a:pt x="1671" y="2667"/>
                </a:lnTo>
                <a:lnTo>
                  <a:pt x="1639" y="2680"/>
                </a:lnTo>
                <a:lnTo>
                  <a:pt x="1611" y="2693"/>
                </a:lnTo>
                <a:lnTo>
                  <a:pt x="1618" y="2693"/>
                </a:lnTo>
                <a:lnTo>
                  <a:pt x="1624" y="2694"/>
                </a:lnTo>
                <a:lnTo>
                  <a:pt x="1631" y="2696"/>
                </a:lnTo>
                <a:lnTo>
                  <a:pt x="1637" y="2698"/>
                </a:lnTo>
                <a:lnTo>
                  <a:pt x="1650" y="2705"/>
                </a:lnTo>
                <a:lnTo>
                  <a:pt x="1664" y="2711"/>
                </a:lnTo>
                <a:lnTo>
                  <a:pt x="1679" y="2719"/>
                </a:lnTo>
                <a:lnTo>
                  <a:pt x="1693" y="2724"/>
                </a:lnTo>
                <a:lnTo>
                  <a:pt x="1699" y="2727"/>
                </a:lnTo>
                <a:lnTo>
                  <a:pt x="1707" y="2729"/>
                </a:lnTo>
                <a:lnTo>
                  <a:pt x="1713" y="2730"/>
                </a:lnTo>
                <a:lnTo>
                  <a:pt x="1721" y="2731"/>
                </a:lnTo>
                <a:lnTo>
                  <a:pt x="1645" y="2806"/>
                </a:lnTo>
                <a:lnTo>
                  <a:pt x="1651" y="2820"/>
                </a:lnTo>
                <a:lnTo>
                  <a:pt x="1656" y="2835"/>
                </a:lnTo>
                <a:lnTo>
                  <a:pt x="1659" y="2850"/>
                </a:lnTo>
                <a:lnTo>
                  <a:pt x="1661" y="2864"/>
                </a:lnTo>
                <a:lnTo>
                  <a:pt x="1662" y="2878"/>
                </a:lnTo>
                <a:lnTo>
                  <a:pt x="1662" y="2894"/>
                </a:lnTo>
                <a:lnTo>
                  <a:pt x="1661" y="2908"/>
                </a:lnTo>
                <a:lnTo>
                  <a:pt x="1659" y="2924"/>
                </a:lnTo>
                <a:lnTo>
                  <a:pt x="1655" y="2956"/>
                </a:lnTo>
                <a:lnTo>
                  <a:pt x="1650" y="2991"/>
                </a:lnTo>
                <a:lnTo>
                  <a:pt x="1648" y="3009"/>
                </a:lnTo>
                <a:lnTo>
                  <a:pt x="1647" y="3029"/>
                </a:lnTo>
                <a:lnTo>
                  <a:pt x="1646" y="3048"/>
                </a:lnTo>
                <a:lnTo>
                  <a:pt x="1645" y="3069"/>
                </a:lnTo>
                <a:lnTo>
                  <a:pt x="1721" y="3146"/>
                </a:lnTo>
                <a:lnTo>
                  <a:pt x="1721" y="3218"/>
                </a:lnTo>
                <a:lnTo>
                  <a:pt x="1645" y="3294"/>
                </a:lnTo>
                <a:lnTo>
                  <a:pt x="1646" y="3307"/>
                </a:lnTo>
                <a:lnTo>
                  <a:pt x="1647" y="3318"/>
                </a:lnTo>
                <a:lnTo>
                  <a:pt x="1648" y="3328"/>
                </a:lnTo>
                <a:lnTo>
                  <a:pt x="1650" y="3336"/>
                </a:lnTo>
                <a:lnTo>
                  <a:pt x="1654" y="3348"/>
                </a:lnTo>
                <a:lnTo>
                  <a:pt x="1655" y="3357"/>
                </a:lnTo>
                <a:lnTo>
                  <a:pt x="1655" y="3360"/>
                </a:lnTo>
                <a:lnTo>
                  <a:pt x="1654" y="3363"/>
                </a:lnTo>
                <a:lnTo>
                  <a:pt x="1650" y="3365"/>
                </a:lnTo>
                <a:lnTo>
                  <a:pt x="1647" y="3366"/>
                </a:lnTo>
                <a:lnTo>
                  <a:pt x="1633" y="3366"/>
                </a:lnTo>
                <a:lnTo>
                  <a:pt x="1611" y="3367"/>
                </a:lnTo>
                <a:close/>
              </a:path>
            </a:pathLst>
          </a:custGeom>
          <a:solidFill>
            <a:srgbClr val="33CC33"/>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6" name="Freeform 88"/>
          <p:cNvSpPr>
            <a:spLocks/>
          </p:cNvSpPr>
          <p:nvPr/>
        </p:nvSpPr>
        <p:spPr bwMode="auto">
          <a:xfrm>
            <a:off x="4661845" y="4580678"/>
            <a:ext cx="659150" cy="780134"/>
          </a:xfrm>
          <a:custGeom>
            <a:avLst/>
            <a:gdLst/>
            <a:ahLst/>
            <a:cxnLst>
              <a:cxn ang="0">
                <a:pos x="1394" y="3248"/>
              </a:cxn>
              <a:cxn ang="0">
                <a:pos x="1314" y="3159"/>
              </a:cxn>
              <a:cxn ang="0">
                <a:pos x="1287" y="3101"/>
              </a:cxn>
              <a:cxn ang="0">
                <a:pos x="1169" y="3032"/>
              </a:cxn>
              <a:cxn ang="0">
                <a:pos x="1055" y="2718"/>
              </a:cxn>
              <a:cxn ang="0">
                <a:pos x="993" y="2395"/>
              </a:cxn>
              <a:cxn ang="0">
                <a:pos x="931" y="2073"/>
              </a:cxn>
              <a:cxn ang="0">
                <a:pos x="829" y="1866"/>
              </a:cxn>
              <a:cxn ang="0">
                <a:pos x="896" y="1614"/>
              </a:cxn>
              <a:cxn ang="0">
                <a:pos x="802" y="1555"/>
              </a:cxn>
              <a:cxn ang="0">
                <a:pos x="526" y="1415"/>
              </a:cxn>
              <a:cxn ang="0">
                <a:pos x="325" y="1120"/>
              </a:cxn>
              <a:cxn ang="0">
                <a:pos x="188" y="1089"/>
              </a:cxn>
              <a:cxn ang="0">
                <a:pos x="61" y="978"/>
              </a:cxn>
              <a:cxn ang="0">
                <a:pos x="8" y="907"/>
              </a:cxn>
              <a:cxn ang="0">
                <a:pos x="110" y="740"/>
              </a:cxn>
              <a:cxn ang="0">
                <a:pos x="80" y="657"/>
              </a:cxn>
              <a:cxn ang="0">
                <a:pos x="160" y="527"/>
              </a:cxn>
              <a:cxn ang="0">
                <a:pos x="225" y="263"/>
              </a:cxn>
              <a:cxn ang="0">
                <a:pos x="446" y="86"/>
              </a:cxn>
              <a:cxn ang="0">
                <a:pos x="606" y="26"/>
              </a:cxn>
              <a:cxn ang="0">
                <a:pos x="748" y="38"/>
              </a:cxn>
              <a:cxn ang="0">
                <a:pos x="889" y="67"/>
              </a:cxn>
              <a:cxn ang="0">
                <a:pos x="975" y="39"/>
              </a:cxn>
              <a:cxn ang="0">
                <a:pos x="1082" y="84"/>
              </a:cxn>
              <a:cxn ang="0">
                <a:pos x="1229" y="116"/>
              </a:cxn>
              <a:cxn ang="0">
                <a:pos x="1423" y="225"/>
              </a:cxn>
              <a:cxn ang="0">
                <a:pos x="1540" y="364"/>
              </a:cxn>
              <a:cxn ang="0">
                <a:pos x="1747" y="402"/>
              </a:cxn>
              <a:cxn ang="0">
                <a:pos x="1869" y="598"/>
              </a:cxn>
              <a:cxn ang="0">
                <a:pos x="2001" y="662"/>
              </a:cxn>
              <a:cxn ang="0">
                <a:pos x="2137" y="676"/>
              </a:cxn>
              <a:cxn ang="0">
                <a:pos x="2324" y="792"/>
              </a:cxn>
              <a:cxn ang="0">
                <a:pos x="2539" y="849"/>
              </a:cxn>
              <a:cxn ang="0">
                <a:pos x="2708" y="919"/>
              </a:cxn>
              <a:cxn ang="0">
                <a:pos x="2843" y="1015"/>
              </a:cxn>
              <a:cxn ang="0">
                <a:pos x="2816" y="1221"/>
              </a:cxn>
              <a:cxn ang="0">
                <a:pos x="2749" y="1330"/>
              </a:cxn>
              <a:cxn ang="0">
                <a:pos x="2620" y="1421"/>
              </a:cxn>
              <a:cxn ang="0">
                <a:pos x="2647" y="1592"/>
              </a:cxn>
              <a:cxn ang="0">
                <a:pos x="2578" y="1748"/>
              </a:cxn>
              <a:cxn ang="0">
                <a:pos x="2447" y="1864"/>
              </a:cxn>
              <a:cxn ang="0">
                <a:pos x="2284" y="1908"/>
              </a:cxn>
              <a:cxn ang="0">
                <a:pos x="2313" y="2060"/>
              </a:cxn>
              <a:cxn ang="0">
                <a:pos x="2289" y="2228"/>
              </a:cxn>
              <a:cxn ang="0">
                <a:pos x="2163" y="2321"/>
              </a:cxn>
              <a:cxn ang="0">
                <a:pos x="2082" y="2395"/>
              </a:cxn>
              <a:cxn ang="0">
                <a:pos x="1912" y="2489"/>
              </a:cxn>
              <a:cxn ang="0">
                <a:pos x="1838" y="2535"/>
              </a:cxn>
              <a:cxn ang="0">
                <a:pos x="1869" y="2620"/>
              </a:cxn>
              <a:cxn ang="0">
                <a:pos x="1671" y="2667"/>
              </a:cxn>
              <a:cxn ang="0">
                <a:pos x="1664" y="2711"/>
              </a:cxn>
              <a:cxn ang="0">
                <a:pos x="1651" y="2820"/>
              </a:cxn>
              <a:cxn ang="0">
                <a:pos x="1655" y="2956"/>
              </a:cxn>
              <a:cxn ang="0">
                <a:pos x="1645" y="3294"/>
              </a:cxn>
              <a:cxn ang="0">
                <a:pos x="1654" y="3363"/>
              </a:cxn>
            </a:cxnLst>
            <a:rect l="0" t="0" r="r" b="b"/>
            <a:pathLst>
              <a:path w="2844" h="3367">
                <a:moveTo>
                  <a:pt x="1611" y="3367"/>
                </a:moveTo>
                <a:lnTo>
                  <a:pt x="1575" y="3350"/>
                </a:lnTo>
                <a:lnTo>
                  <a:pt x="1528" y="3327"/>
                </a:lnTo>
                <a:lnTo>
                  <a:pt x="1501" y="3314"/>
                </a:lnTo>
                <a:lnTo>
                  <a:pt x="1474" y="3298"/>
                </a:lnTo>
                <a:lnTo>
                  <a:pt x="1446" y="3283"/>
                </a:lnTo>
                <a:lnTo>
                  <a:pt x="1419" y="3266"/>
                </a:lnTo>
                <a:lnTo>
                  <a:pt x="1394" y="3248"/>
                </a:lnTo>
                <a:lnTo>
                  <a:pt x="1370" y="3228"/>
                </a:lnTo>
                <a:lnTo>
                  <a:pt x="1359" y="3220"/>
                </a:lnTo>
                <a:lnTo>
                  <a:pt x="1349" y="3210"/>
                </a:lnTo>
                <a:lnTo>
                  <a:pt x="1341" y="3200"/>
                </a:lnTo>
                <a:lnTo>
                  <a:pt x="1332" y="3189"/>
                </a:lnTo>
                <a:lnTo>
                  <a:pt x="1325" y="3179"/>
                </a:lnTo>
                <a:lnTo>
                  <a:pt x="1319" y="3170"/>
                </a:lnTo>
                <a:lnTo>
                  <a:pt x="1314" y="3159"/>
                </a:lnTo>
                <a:lnTo>
                  <a:pt x="1311" y="3149"/>
                </a:lnTo>
                <a:lnTo>
                  <a:pt x="1309" y="3139"/>
                </a:lnTo>
                <a:lnTo>
                  <a:pt x="1309" y="3128"/>
                </a:lnTo>
                <a:lnTo>
                  <a:pt x="1310" y="3118"/>
                </a:lnTo>
                <a:lnTo>
                  <a:pt x="1313" y="3107"/>
                </a:lnTo>
                <a:lnTo>
                  <a:pt x="1306" y="3106"/>
                </a:lnTo>
                <a:lnTo>
                  <a:pt x="1297" y="3104"/>
                </a:lnTo>
                <a:lnTo>
                  <a:pt x="1287" y="3101"/>
                </a:lnTo>
                <a:lnTo>
                  <a:pt x="1277" y="3095"/>
                </a:lnTo>
                <a:lnTo>
                  <a:pt x="1257" y="3083"/>
                </a:lnTo>
                <a:lnTo>
                  <a:pt x="1236" y="3069"/>
                </a:lnTo>
                <a:lnTo>
                  <a:pt x="1215" y="3055"/>
                </a:lnTo>
                <a:lnTo>
                  <a:pt x="1196" y="3043"/>
                </a:lnTo>
                <a:lnTo>
                  <a:pt x="1186" y="3039"/>
                </a:lnTo>
                <a:lnTo>
                  <a:pt x="1177" y="3034"/>
                </a:lnTo>
                <a:lnTo>
                  <a:pt x="1169" y="3032"/>
                </a:lnTo>
                <a:lnTo>
                  <a:pt x="1162" y="3031"/>
                </a:lnTo>
                <a:lnTo>
                  <a:pt x="1162" y="2883"/>
                </a:lnTo>
                <a:lnTo>
                  <a:pt x="1138" y="2858"/>
                </a:lnTo>
                <a:lnTo>
                  <a:pt x="1117" y="2831"/>
                </a:lnTo>
                <a:lnTo>
                  <a:pt x="1098" y="2804"/>
                </a:lnTo>
                <a:lnTo>
                  <a:pt x="1082" y="2776"/>
                </a:lnTo>
                <a:lnTo>
                  <a:pt x="1068" y="2747"/>
                </a:lnTo>
                <a:lnTo>
                  <a:pt x="1055" y="2718"/>
                </a:lnTo>
                <a:lnTo>
                  <a:pt x="1044" y="2687"/>
                </a:lnTo>
                <a:lnTo>
                  <a:pt x="1034" y="2657"/>
                </a:lnTo>
                <a:lnTo>
                  <a:pt x="1026" y="2625"/>
                </a:lnTo>
                <a:lnTo>
                  <a:pt x="1020" y="2594"/>
                </a:lnTo>
                <a:lnTo>
                  <a:pt x="1013" y="2561"/>
                </a:lnTo>
                <a:lnTo>
                  <a:pt x="1008" y="2528"/>
                </a:lnTo>
                <a:lnTo>
                  <a:pt x="999" y="2462"/>
                </a:lnTo>
                <a:lnTo>
                  <a:pt x="993" y="2395"/>
                </a:lnTo>
                <a:lnTo>
                  <a:pt x="985" y="2328"/>
                </a:lnTo>
                <a:lnTo>
                  <a:pt x="977" y="2263"/>
                </a:lnTo>
                <a:lnTo>
                  <a:pt x="972" y="2230"/>
                </a:lnTo>
                <a:lnTo>
                  <a:pt x="965" y="2198"/>
                </a:lnTo>
                <a:lnTo>
                  <a:pt x="959" y="2166"/>
                </a:lnTo>
                <a:lnTo>
                  <a:pt x="951" y="2134"/>
                </a:lnTo>
                <a:lnTo>
                  <a:pt x="941" y="2104"/>
                </a:lnTo>
                <a:lnTo>
                  <a:pt x="931" y="2073"/>
                </a:lnTo>
                <a:lnTo>
                  <a:pt x="919" y="2044"/>
                </a:lnTo>
                <a:lnTo>
                  <a:pt x="904" y="2014"/>
                </a:lnTo>
                <a:lnTo>
                  <a:pt x="888" y="1987"/>
                </a:lnTo>
                <a:lnTo>
                  <a:pt x="869" y="1960"/>
                </a:lnTo>
                <a:lnTo>
                  <a:pt x="849" y="1934"/>
                </a:lnTo>
                <a:lnTo>
                  <a:pt x="826" y="1908"/>
                </a:lnTo>
                <a:lnTo>
                  <a:pt x="827" y="1888"/>
                </a:lnTo>
                <a:lnTo>
                  <a:pt x="829" y="1866"/>
                </a:lnTo>
                <a:lnTo>
                  <a:pt x="832" y="1845"/>
                </a:lnTo>
                <a:lnTo>
                  <a:pt x="838" y="1824"/>
                </a:lnTo>
                <a:lnTo>
                  <a:pt x="849" y="1783"/>
                </a:lnTo>
                <a:lnTo>
                  <a:pt x="863" y="1740"/>
                </a:lnTo>
                <a:lnTo>
                  <a:pt x="876" y="1698"/>
                </a:lnTo>
                <a:lnTo>
                  <a:pt x="887" y="1656"/>
                </a:lnTo>
                <a:lnTo>
                  <a:pt x="892" y="1636"/>
                </a:lnTo>
                <a:lnTo>
                  <a:pt x="896" y="1614"/>
                </a:lnTo>
                <a:lnTo>
                  <a:pt x="898" y="1593"/>
                </a:lnTo>
                <a:lnTo>
                  <a:pt x="899" y="1572"/>
                </a:lnTo>
                <a:lnTo>
                  <a:pt x="885" y="1572"/>
                </a:lnTo>
                <a:lnTo>
                  <a:pt x="869" y="1570"/>
                </a:lnTo>
                <a:lnTo>
                  <a:pt x="853" y="1568"/>
                </a:lnTo>
                <a:lnTo>
                  <a:pt x="837" y="1565"/>
                </a:lnTo>
                <a:lnTo>
                  <a:pt x="819" y="1559"/>
                </a:lnTo>
                <a:lnTo>
                  <a:pt x="802" y="1555"/>
                </a:lnTo>
                <a:lnTo>
                  <a:pt x="783" y="1548"/>
                </a:lnTo>
                <a:lnTo>
                  <a:pt x="764" y="1542"/>
                </a:lnTo>
                <a:lnTo>
                  <a:pt x="725" y="1526"/>
                </a:lnTo>
                <a:lnTo>
                  <a:pt x="685" y="1507"/>
                </a:lnTo>
                <a:lnTo>
                  <a:pt x="645" y="1486"/>
                </a:lnTo>
                <a:lnTo>
                  <a:pt x="604" y="1464"/>
                </a:lnTo>
                <a:lnTo>
                  <a:pt x="564" y="1440"/>
                </a:lnTo>
                <a:lnTo>
                  <a:pt x="526" y="1415"/>
                </a:lnTo>
                <a:lnTo>
                  <a:pt x="488" y="1391"/>
                </a:lnTo>
                <a:lnTo>
                  <a:pt x="452" y="1366"/>
                </a:lnTo>
                <a:lnTo>
                  <a:pt x="419" y="1341"/>
                </a:lnTo>
                <a:lnTo>
                  <a:pt x="389" y="1317"/>
                </a:lnTo>
                <a:lnTo>
                  <a:pt x="362" y="1293"/>
                </a:lnTo>
                <a:lnTo>
                  <a:pt x="339" y="1272"/>
                </a:lnTo>
                <a:lnTo>
                  <a:pt x="339" y="1120"/>
                </a:lnTo>
                <a:lnTo>
                  <a:pt x="325" y="1120"/>
                </a:lnTo>
                <a:lnTo>
                  <a:pt x="312" y="1119"/>
                </a:lnTo>
                <a:lnTo>
                  <a:pt x="300" y="1116"/>
                </a:lnTo>
                <a:lnTo>
                  <a:pt x="288" y="1114"/>
                </a:lnTo>
                <a:lnTo>
                  <a:pt x="265" y="1109"/>
                </a:lnTo>
                <a:lnTo>
                  <a:pt x="243" y="1102"/>
                </a:lnTo>
                <a:lnTo>
                  <a:pt x="223" y="1097"/>
                </a:lnTo>
                <a:lnTo>
                  <a:pt x="200" y="1091"/>
                </a:lnTo>
                <a:lnTo>
                  <a:pt x="188" y="1089"/>
                </a:lnTo>
                <a:lnTo>
                  <a:pt x="176" y="1087"/>
                </a:lnTo>
                <a:lnTo>
                  <a:pt x="163" y="1086"/>
                </a:lnTo>
                <a:lnTo>
                  <a:pt x="149" y="1086"/>
                </a:lnTo>
                <a:lnTo>
                  <a:pt x="120" y="1051"/>
                </a:lnTo>
                <a:lnTo>
                  <a:pt x="89" y="1010"/>
                </a:lnTo>
                <a:lnTo>
                  <a:pt x="80" y="999"/>
                </a:lnTo>
                <a:lnTo>
                  <a:pt x="71" y="988"/>
                </a:lnTo>
                <a:lnTo>
                  <a:pt x="61" y="978"/>
                </a:lnTo>
                <a:lnTo>
                  <a:pt x="50" y="968"/>
                </a:lnTo>
                <a:lnTo>
                  <a:pt x="40" y="958"/>
                </a:lnTo>
                <a:lnTo>
                  <a:pt x="28" y="950"/>
                </a:lnTo>
                <a:lnTo>
                  <a:pt x="14" y="941"/>
                </a:lnTo>
                <a:lnTo>
                  <a:pt x="0" y="933"/>
                </a:lnTo>
                <a:lnTo>
                  <a:pt x="1" y="926"/>
                </a:lnTo>
                <a:lnTo>
                  <a:pt x="4" y="917"/>
                </a:lnTo>
                <a:lnTo>
                  <a:pt x="8" y="907"/>
                </a:lnTo>
                <a:lnTo>
                  <a:pt x="13" y="895"/>
                </a:lnTo>
                <a:lnTo>
                  <a:pt x="26" y="869"/>
                </a:lnTo>
                <a:lnTo>
                  <a:pt x="43" y="842"/>
                </a:lnTo>
                <a:lnTo>
                  <a:pt x="61" y="813"/>
                </a:lnTo>
                <a:lnTo>
                  <a:pt x="79" y="787"/>
                </a:lnTo>
                <a:lnTo>
                  <a:pt x="96" y="764"/>
                </a:lnTo>
                <a:lnTo>
                  <a:pt x="112" y="747"/>
                </a:lnTo>
                <a:lnTo>
                  <a:pt x="110" y="740"/>
                </a:lnTo>
                <a:lnTo>
                  <a:pt x="109" y="734"/>
                </a:lnTo>
                <a:lnTo>
                  <a:pt x="108" y="727"/>
                </a:lnTo>
                <a:lnTo>
                  <a:pt x="106" y="720"/>
                </a:lnTo>
                <a:lnTo>
                  <a:pt x="100" y="706"/>
                </a:lnTo>
                <a:lnTo>
                  <a:pt x="94" y="693"/>
                </a:lnTo>
                <a:lnTo>
                  <a:pt x="88" y="679"/>
                </a:lnTo>
                <a:lnTo>
                  <a:pt x="82" y="665"/>
                </a:lnTo>
                <a:lnTo>
                  <a:pt x="80" y="657"/>
                </a:lnTo>
                <a:lnTo>
                  <a:pt x="78" y="651"/>
                </a:lnTo>
                <a:lnTo>
                  <a:pt x="77" y="643"/>
                </a:lnTo>
                <a:lnTo>
                  <a:pt x="77" y="636"/>
                </a:lnTo>
                <a:lnTo>
                  <a:pt x="90" y="621"/>
                </a:lnTo>
                <a:lnTo>
                  <a:pt x="104" y="605"/>
                </a:lnTo>
                <a:lnTo>
                  <a:pt x="118" y="586"/>
                </a:lnTo>
                <a:lnTo>
                  <a:pt x="131" y="568"/>
                </a:lnTo>
                <a:lnTo>
                  <a:pt x="160" y="527"/>
                </a:lnTo>
                <a:lnTo>
                  <a:pt x="187" y="486"/>
                </a:lnTo>
                <a:lnTo>
                  <a:pt x="215" y="444"/>
                </a:lnTo>
                <a:lnTo>
                  <a:pt x="242" y="404"/>
                </a:lnTo>
                <a:lnTo>
                  <a:pt x="257" y="384"/>
                </a:lnTo>
                <a:lnTo>
                  <a:pt x="271" y="367"/>
                </a:lnTo>
                <a:lnTo>
                  <a:pt x="284" y="351"/>
                </a:lnTo>
                <a:lnTo>
                  <a:pt x="298" y="335"/>
                </a:lnTo>
                <a:lnTo>
                  <a:pt x="225" y="263"/>
                </a:lnTo>
                <a:lnTo>
                  <a:pt x="225" y="187"/>
                </a:lnTo>
                <a:lnTo>
                  <a:pt x="339" y="72"/>
                </a:lnTo>
                <a:lnTo>
                  <a:pt x="354" y="79"/>
                </a:lnTo>
                <a:lnTo>
                  <a:pt x="370" y="83"/>
                </a:lnTo>
                <a:lnTo>
                  <a:pt x="387" y="87"/>
                </a:lnTo>
                <a:lnTo>
                  <a:pt x="406" y="88"/>
                </a:lnTo>
                <a:lnTo>
                  <a:pt x="426" y="88"/>
                </a:lnTo>
                <a:lnTo>
                  <a:pt x="446" y="86"/>
                </a:lnTo>
                <a:lnTo>
                  <a:pt x="467" y="82"/>
                </a:lnTo>
                <a:lnTo>
                  <a:pt x="488" y="78"/>
                </a:lnTo>
                <a:lnTo>
                  <a:pt x="508" y="72"/>
                </a:lnTo>
                <a:lnTo>
                  <a:pt x="529" y="65"/>
                </a:lnTo>
                <a:lnTo>
                  <a:pt x="550" y="57"/>
                </a:lnTo>
                <a:lnTo>
                  <a:pt x="570" y="47"/>
                </a:lnTo>
                <a:lnTo>
                  <a:pt x="588" y="38"/>
                </a:lnTo>
                <a:lnTo>
                  <a:pt x="606" y="26"/>
                </a:lnTo>
                <a:lnTo>
                  <a:pt x="622" y="14"/>
                </a:lnTo>
                <a:lnTo>
                  <a:pt x="636" y="0"/>
                </a:lnTo>
                <a:lnTo>
                  <a:pt x="650" y="7"/>
                </a:lnTo>
                <a:lnTo>
                  <a:pt x="664" y="12"/>
                </a:lnTo>
                <a:lnTo>
                  <a:pt x="679" y="18"/>
                </a:lnTo>
                <a:lnTo>
                  <a:pt x="693" y="22"/>
                </a:lnTo>
                <a:lnTo>
                  <a:pt x="721" y="31"/>
                </a:lnTo>
                <a:lnTo>
                  <a:pt x="748" y="38"/>
                </a:lnTo>
                <a:lnTo>
                  <a:pt x="777" y="45"/>
                </a:lnTo>
                <a:lnTo>
                  <a:pt x="804" y="52"/>
                </a:lnTo>
                <a:lnTo>
                  <a:pt x="832" y="62"/>
                </a:lnTo>
                <a:lnTo>
                  <a:pt x="861" y="72"/>
                </a:lnTo>
                <a:lnTo>
                  <a:pt x="868" y="72"/>
                </a:lnTo>
                <a:lnTo>
                  <a:pt x="875" y="71"/>
                </a:lnTo>
                <a:lnTo>
                  <a:pt x="883" y="69"/>
                </a:lnTo>
                <a:lnTo>
                  <a:pt x="889" y="67"/>
                </a:lnTo>
                <a:lnTo>
                  <a:pt x="903" y="62"/>
                </a:lnTo>
                <a:lnTo>
                  <a:pt x="917" y="55"/>
                </a:lnTo>
                <a:lnTo>
                  <a:pt x="932" y="50"/>
                </a:lnTo>
                <a:lnTo>
                  <a:pt x="946" y="44"/>
                </a:lnTo>
                <a:lnTo>
                  <a:pt x="953" y="42"/>
                </a:lnTo>
                <a:lnTo>
                  <a:pt x="961" y="40"/>
                </a:lnTo>
                <a:lnTo>
                  <a:pt x="968" y="39"/>
                </a:lnTo>
                <a:lnTo>
                  <a:pt x="975" y="39"/>
                </a:lnTo>
                <a:lnTo>
                  <a:pt x="1012" y="111"/>
                </a:lnTo>
                <a:lnTo>
                  <a:pt x="1020" y="111"/>
                </a:lnTo>
                <a:lnTo>
                  <a:pt x="1026" y="110"/>
                </a:lnTo>
                <a:lnTo>
                  <a:pt x="1034" y="107"/>
                </a:lnTo>
                <a:lnTo>
                  <a:pt x="1041" y="105"/>
                </a:lnTo>
                <a:lnTo>
                  <a:pt x="1055" y="99"/>
                </a:lnTo>
                <a:lnTo>
                  <a:pt x="1068" y="92"/>
                </a:lnTo>
                <a:lnTo>
                  <a:pt x="1082" y="84"/>
                </a:lnTo>
                <a:lnTo>
                  <a:pt x="1095" y="79"/>
                </a:lnTo>
                <a:lnTo>
                  <a:pt x="1103" y="77"/>
                </a:lnTo>
                <a:lnTo>
                  <a:pt x="1109" y="75"/>
                </a:lnTo>
                <a:lnTo>
                  <a:pt x="1116" y="74"/>
                </a:lnTo>
                <a:lnTo>
                  <a:pt x="1124" y="72"/>
                </a:lnTo>
                <a:lnTo>
                  <a:pt x="1155" y="87"/>
                </a:lnTo>
                <a:lnTo>
                  <a:pt x="1191" y="101"/>
                </a:lnTo>
                <a:lnTo>
                  <a:pt x="1229" y="116"/>
                </a:lnTo>
                <a:lnTo>
                  <a:pt x="1269" y="130"/>
                </a:lnTo>
                <a:lnTo>
                  <a:pt x="1306" y="144"/>
                </a:lnTo>
                <a:lnTo>
                  <a:pt x="1339" y="159"/>
                </a:lnTo>
                <a:lnTo>
                  <a:pt x="1354" y="165"/>
                </a:lnTo>
                <a:lnTo>
                  <a:pt x="1367" y="173"/>
                </a:lnTo>
                <a:lnTo>
                  <a:pt x="1378" y="179"/>
                </a:lnTo>
                <a:lnTo>
                  <a:pt x="1386" y="187"/>
                </a:lnTo>
                <a:lnTo>
                  <a:pt x="1423" y="225"/>
                </a:lnTo>
                <a:lnTo>
                  <a:pt x="1423" y="297"/>
                </a:lnTo>
                <a:lnTo>
                  <a:pt x="1462" y="335"/>
                </a:lnTo>
                <a:lnTo>
                  <a:pt x="1470" y="342"/>
                </a:lnTo>
                <a:lnTo>
                  <a:pt x="1481" y="348"/>
                </a:lnTo>
                <a:lnTo>
                  <a:pt x="1493" y="353"/>
                </a:lnTo>
                <a:lnTo>
                  <a:pt x="1507" y="357"/>
                </a:lnTo>
                <a:lnTo>
                  <a:pt x="1524" y="362"/>
                </a:lnTo>
                <a:lnTo>
                  <a:pt x="1540" y="364"/>
                </a:lnTo>
                <a:lnTo>
                  <a:pt x="1559" y="367"/>
                </a:lnTo>
                <a:lnTo>
                  <a:pt x="1577" y="369"/>
                </a:lnTo>
                <a:lnTo>
                  <a:pt x="1615" y="371"/>
                </a:lnTo>
                <a:lnTo>
                  <a:pt x="1654" y="372"/>
                </a:lnTo>
                <a:lnTo>
                  <a:pt x="1689" y="374"/>
                </a:lnTo>
                <a:lnTo>
                  <a:pt x="1721" y="374"/>
                </a:lnTo>
                <a:lnTo>
                  <a:pt x="1735" y="388"/>
                </a:lnTo>
                <a:lnTo>
                  <a:pt x="1747" y="402"/>
                </a:lnTo>
                <a:lnTo>
                  <a:pt x="1759" y="416"/>
                </a:lnTo>
                <a:lnTo>
                  <a:pt x="1771" y="430"/>
                </a:lnTo>
                <a:lnTo>
                  <a:pt x="1791" y="459"/>
                </a:lnTo>
                <a:lnTo>
                  <a:pt x="1809" y="487"/>
                </a:lnTo>
                <a:lnTo>
                  <a:pt x="1826" y="515"/>
                </a:lnTo>
                <a:lnTo>
                  <a:pt x="1841" y="543"/>
                </a:lnTo>
                <a:lnTo>
                  <a:pt x="1855" y="571"/>
                </a:lnTo>
                <a:lnTo>
                  <a:pt x="1869" y="598"/>
                </a:lnTo>
                <a:lnTo>
                  <a:pt x="1797" y="675"/>
                </a:lnTo>
                <a:lnTo>
                  <a:pt x="1869" y="747"/>
                </a:lnTo>
                <a:lnTo>
                  <a:pt x="1887" y="732"/>
                </a:lnTo>
                <a:lnTo>
                  <a:pt x="1911" y="715"/>
                </a:lnTo>
                <a:lnTo>
                  <a:pt x="1938" y="696"/>
                </a:lnTo>
                <a:lnTo>
                  <a:pt x="1969" y="679"/>
                </a:lnTo>
                <a:lnTo>
                  <a:pt x="1985" y="670"/>
                </a:lnTo>
                <a:lnTo>
                  <a:pt x="2001" y="662"/>
                </a:lnTo>
                <a:lnTo>
                  <a:pt x="2018" y="655"/>
                </a:lnTo>
                <a:lnTo>
                  <a:pt x="2034" y="648"/>
                </a:lnTo>
                <a:lnTo>
                  <a:pt x="2049" y="643"/>
                </a:lnTo>
                <a:lnTo>
                  <a:pt x="2066" y="640"/>
                </a:lnTo>
                <a:lnTo>
                  <a:pt x="2080" y="638"/>
                </a:lnTo>
                <a:lnTo>
                  <a:pt x="2094" y="636"/>
                </a:lnTo>
                <a:lnTo>
                  <a:pt x="2116" y="656"/>
                </a:lnTo>
                <a:lnTo>
                  <a:pt x="2137" y="676"/>
                </a:lnTo>
                <a:lnTo>
                  <a:pt x="2158" y="694"/>
                </a:lnTo>
                <a:lnTo>
                  <a:pt x="2180" y="712"/>
                </a:lnTo>
                <a:lnTo>
                  <a:pt x="2203" y="728"/>
                </a:lnTo>
                <a:lnTo>
                  <a:pt x="2225" y="743"/>
                </a:lnTo>
                <a:lnTo>
                  <a:pt x="2249" y="758"/>
                </a:lnTo>
                <a:lnTo>
                  <a:pt x="2273" y="771"/>
                </a:lnTo>
                <a:lnTo>
                  <a:pt x="2298" y="783"/>
                </a:lnTo>
                <a:lnTo>
                  <a:pt x="2324" y="792"/>
                </a:lnTo>
                <a:lnTo>
                  <a:pt x="2351" y="802"/>
                </a:lnTo>
                <a:lnTo>
                  <a:pt x="2380" y="809"/>
                </a:lnTo>
                <a:lnTo>
                  <a:pt x="2409" y="815"/>
                </a:lnTo>
                <a:lnTo>
                  <a:pt x="2441" y="820"/>
                </a:lnTo>
                <a:lnTo>
                  <a:pt x="2474" y="822"/>
                </a:lnTo>
                <a:lnTo>
                  <a:pt x="2508" y="823"/>
                </a:lnTo>
                <a:lnTo>
                  <a:pt x="2524" y="836"/>
                </a:lnTo>
                <a:lnTo>
                  <a:pt x="2539" y="849"/>
                </a:lnTo>
                <a:lnTo>
                  <a:pt x="2558" y="861"/>
                </a:lnTo>
                <a:lnTo>
                  <a:pt x="2576" y="872"/>
                </a:lnTo>
                <a:lnTo>
                  <a:pt x="2597" y="882"/>
                </a:lnTo>
                <a:lnTo>
                  <a:pt x="2618" y="892"/>
                </a:lnTo>
                <a:lnTo>
                  <a:pt x="2639" y="899"/>
                </a:lnTo>
                <a:lnTo>
                  <a:pt x="2662" y="907"/>
                </a:lnTo>
                <a:lnTo>
                  <a:pt x="2685" y="912"/>
                </a:lnTo>
                <a:lnTo>
                  <a:pt x="2708" y="919"/>
                </a:lnTo>
                <a:lnTo>
                  <a:pt x="2732" y="923"/>
                </a:lnTo>
                <a:lnTo>
                  <a:pt x="2755" y="927"/>
                </a:lnTo>
                <a:lnTo>
                  <a:pt x="2778" y="930"/>
                </a:lnTo>
                <a:lnTo>
                  <a:pt x="2801" y="932"/>
                </a:lnTo>
                <a:lnTo>
                  <a:pt x="2823" y="933"/>
                </a:lnTo>
                <a:lnTo>
                  <a:pt x="2844" y="933"/>
                </a:lnTo>
                <a:lnTo>
                  <a:pt x="2844" y="976"/>
                </a:lnTo>
                <a:lnTo>
                  <a:pt x="2843" y="1015"/>
                </a:lnTo>
                <a:lnTo>
                  <a:pt x="2842" y="1053"/>
                </a:lnTo>
                <a:lnTo>
                  <a:pt x="2840" y="1090"/>
                </a:lnTo>
                <a:lnTo>
                  <a:pt x="2837" y="1125"/>
                </a:lnTo>
                <a:lnTo>
                  <a:pt x="2832" y="1159"/>
                </a:lnTo>
                <a:lnTo>
                  <a:pt x="2829" y="1175"/>
                </a:lnTo>
                <a:lnTo>
                  <a:pt x="2825" y="1191"/>
                </a:lnTo>
                <a:lnTo>
                  <a:pt x="2820" y="1206"/>
                </a:lnTo>
                <a:lnTo>
                  <a:pt x="2816" y="1221"/>
                </a:lnTo>
                <a:lnTo>
                  <a:pt x="2811" y="1235"/>
                </a:lnTo>
                <a:lnTo>
                  <a:pt x="2804" y="1251"/>
                </a:lnTo>
                <a:lnTo>
                  <a:pt x="2797" y="1265"/>
                </a:lnTo>
                <a:lnTo>
                  <a:pt x="2789" y="1278"/>
                </a:lnTo>
                <a:lnTo>
                  <a:pt x="2780" y="1291"/>
                </a:lnTo>
                <a:lnTo>
                  <a:pt x="2771" y="1304"/>
                </a:lnTo>
                <a:lnTo>
                  <a:pt x="2760" y="1317"/>
                </a:lnTo>
                <a:lnTo>
                  <a:pt x="2749" y="1330"/>
                </a:lnTo>
                <a:lnTo>
                  <a:pt x="2736" y="1342"/>
                </a:lnTo>
                <a:lnTo>
                  <a:pt x="2723" y="1354"/>
                </a:lnTo>
                <a:lnTo>
                  <a:pt x="2709" y="1366"/>
                </a:lnTo>
                <a:lnTo>
                  <a:pt x="2694" y="1377"/>
                </a:lnTo>
                <a:lnTo>
                  <a:pt x="2676" y="1388"/>
                </a:lnTo>
                <a:lnTo>
                  <a:pt x="2659" y="1399"/>
                </a:lnTo>
                <a:lnTo>
                  <a:pt x="2639" y="1410"/>
                </a:lnTo>
                <a:lnTo>
                  <a:pt x="2620" y="1421"/>
                </a:lnTo>
                <a:lnTo>
                  <a:pt x="2630" y="1442"/>
                </a:lnTo>
                <a:lnTo>
                  <a:pt x="2637" y="1463"/>
                </a:lnTo>
                <a:lnTo>
                  <a:pt x="2643" y="1485"/>
                </a:lnTo>
                <a:lnTo>
                  <a:pt x="2647" y="1506"/>
                </a:lnTo>
                <a:lnTo>
                  <a:pt x="2649" y="1528"/>
                </a:lnTo>
                <a:lnTo>
                  <a:pt x="2650" y="1550"/>
                </a:lnTo>
                <a:lnTo>
                  <a:pt x="2649" y="1570"/>
                </a:lnTo>
                <a:lnTo>
                  <a:pt x="2647" y="1592"/>
                </a:lnTo>
                <a:lnTo>
                  <a:pt x="2643" y="1613"/>
                </a:lnTo>
                <a:lnTo>
                  <a:pt x="2637" y="1634"/>
                </a:lnTo>
                <a:lnTo>
                  <a:pt x="2631" y="1653"/>
                </a:lnTo>
                <a:lnTo>
                  <a:pt x="2623" y="1674"/>
                </a:lnTo>
                <a:lnTo>
                  <a:pt x="2613" y="1694"/>
                </a:lnTo>
                <a:lnTo>
                  <a:pt x="2603" y="1712"/>
                </a:lnTo>
                <a:lnTo>
                  <a:pt x="2591" y="1731"/>
                </a:lnTo>
                <a:lnTo>
                  <a:pt x="2578" y="1748"/>
                </a:lnTo>
                <a:lnTo>
                  <a:pt x="2565" y="1766"/>
                </a:lnTo>
                <a:lnTo>
                  <a:pt x="2551" y="1782"/>
                </a:lnTo>
                <a:lnTo>
                  <a:pt x="2536" y="1798"/>
                </a:lnTo>
                <a:lnTo>
                  <a:pt x="2519" y="1814"/>
                </a:lnTo>
                <a:lnTo>
                  <a:pt x="2502" y="1827"/>
                </a:lnTo>
                <a:lnTo>
                  <a:pt x="2484" y="1841"/>
                </a:lnTo>
                <a:lnTo>
                  <a:pt x="2466" y="1853"/>
                </a:lnTo>
                <a:lnTo>
                  <a:pt x="2447" y="1864"/>
                </a:lnTo>
                <a:lnTo>
                  <a:pt x="2428" y="1874"/>
                </a:lnTo>
                <a:lnTo>
                  <a:pt x="2408" y="1882"/>
                </a:lnTo>
                <a:lnTo>
                  <a:pt x="2389" y="1890"/>
                </a:lnTo>
                <a:lnTo>
                  <a:pt x="2368" y="1896"/>
                </a:lnTo>
                <a:lnTo>
                  <a:pt x="2347" y="1902"/>
                </a:lnTo>
                <a:lnTo>
                  <a:pt x="2326" y="1905"/>
                </a:lnTo>
                <a:lnTo>
                  <a:pt x="2306" y="1907"/>
                </a:lnTo>
                <a:lnTo>
                  <a:pt x="2284" y="1908"/>
                </a:lnTo>
                <a:lnTo>
                  <a:pt x="2285" y="1923"/>
                </a:lnTo>
                <a:lnTo>
                  <a:pt x="2286" y="1937"/>
                </a:lnTo>
                <a:lnTo>
                  <a:pt x="2287" y="1950"/>
                </a:lnTo>
                <a:lnTo>
                  <a:pt x="2289" y="1964"/>
                </a:lnTo>
                <a:lnTo>
                  <a:pt x="2295" y="1990"/>
                </a:lnTo>
                <a:lnTo>
                  <a:pt x="2301" y="2015"/>
                </a:lnTo>
                <a:lnTo>
                  <a:pt x="2308" y="2039"/>
                </a:lnTo>
                <a:lnTo>
                  <a:pt x="2313" y="2060"/>
                </a:lnTo>
                <a:lnTo>
                  <a:pt x="2318" y="2079"/>
                </a:lnTo>
                <a:lnTo>
                  <a:pt x="2319" y="2095"/>
                </a:lnTo>
                <a:lnTo>
                  <a:pt x="2318" y="2110"/>
                </a:lnTo>
                <a:lnTo>
                  <a:pt x="2313" y="2130"/>
                </a:lnTo>
                <a:lnTo>
                  <a:pt x="2308" y="2152"/>
                </a:lnTo>
                <a:lnTo>
                  <a:pt x="2301" y="2176"/>
                </a:lnTo>
                <a:lnTo>
                  <a:pt x="2295" y="2201"/>
                </a:lnTo>
                <a:lnTo>
                  <a:pt x="2289" y="2228"/>
                </a:lnTo>
                <a:lnTo>
                  <a:pt x="2287" y="2242"/>
                </a:lnTo>
                <a:lnTo>
                  <a:pt x="2286" y="2256"/>
                </a:lnTo>
                <a:lnTo>
                  <a:pt x="2285" y="2271"/>
                </a:lnTo>
                <a:lnTo>
                  <a:pt x="2284" y="2285"/>
                </a:lnTo>
                <a:lnTo>
                  <a:pt x="2209" y="2357"/>
                </a:lnTo>
                <a:lnTo>
                  <a:pt x="2170" y="2320"/>
                </a:lnTo>
                <a:lnTo>
                  <a:pt x="2166" y="2320"/>
                </a:lnTo>
                <a:lnTo>
                  <a:pt x="2163" y="2321"/>
                </a:lnTo>
                <a:lnTo>
                  <a:pt x="2157" y="2323"/>
                </a:lnTo>
                <a:lnTo>
                  <a:pt x="2153" y="2326"/>
                </a:lnTo>
                <a:lnTo>
                  <a:pt x="2142" y="2334"/>
                </a:lnTo>
                <a:lnTo>
                  <a:pt x="2131" y="2343"/>
                </a:lnTo>
                <a:lnTo>
                  <a:pt x="2119" y="2355"/>
                </a:lnTo>
                <a:lnTo>
                  <a:pt x="2106" y="2368"/>
                </a:lnTo>
                <a:lnTo>
                  <a:pt x="2094" y="2381"/>
                </a:lnTo>
                <a:lnTo>
                  <a:pt x="2082" y="2395"/>
                </a:lnTo>
                <a:lnTo>
                  <a:pt x="2040" y="2447"/>
                </a:lnTo>
                <a:lnTo>
                  <a:pt x="2022" y="2471"/>
                </a:lnTo>
                <a:lnTo>
                  <a:pt x="2008" y="2471"/>
                </a:lnTo>
                <a:lnTo>
                  <a:pt x="1994" y="2472"/>
                </a:lnTo>
                <a:lnTo>
                  <a:pt x="1980" y="2475"/>
                </a:lnTo>
                <a:lnTo>
                  <a:pt x="1965" y="2477"/>
                </a:lnTo>
                <a:lnTo>
                  <a:pt x="1938" y="2482"/>
                </a:lnTo>
                <a:lnTo>
                  <a:pt x="1912" y="2489"/>
                </a:lnTo>
                <a:lnTo>
                  <a:pt x="1888" y="2495"/>
                </a:lnTo>
                <a:lnTo>
                  <a:pt x="1866" y="2501"/>
                </a:lnTo>
                <a:lnTo>
                  <a:pt x="1848" y="2504"/>
                </a:lnTo>
                <a:lnTo>
                  <a:pt x="1831" y="2506"/>
                </a:lnTo>
                <a:lnTo>
                  <a:pt x="1832" y="2513"/>
                </a:lnTo>
                <a:lnTo>
                  <a:pt x="1833" y="2520"/>
                </a:lnTo>
                <a:lnTo>
                  <a:pt x="1836" y="2527"/>
                </a:lnTo>
                <a:lnTo>
                  <a:pt x="1838" y="2535"/>
                </a:lnTo>
                <a:lnTo>
                  <a:pt x="1843" y="2549"/>
                </a:lnTo>
                <a:lnTo>
                  <a:pt x="1851" y="2563"/>
                </a:lnTo>
                <a:lnTo>
                  <a:pt x="1857" y="2577"/>
                </a:lnTo>
                <a:lnTo>
                  <a:pt x="1864" y="2591"/>
                </a:lnTo>
                <a:lnTo>
                  <a:pt x="1866" y="2599"/>
                </a:lnTo>
                <a:lnTo>
                  <a:pt x="1868" y="2606"/>
                </a:lnTo>
                <a:lnTo>
                  <a:pt x="1869" y="2613"/>
                </a:lnTo>
                <a:lnTo>
                  <a:pt x="1869" y="2620"/>
                </a:lnTo>
                <a:lnTo>
                  <a:pt x="1855" y="2621"/>
                </a:lnTo>
                <a:lnTo>
                  <a:pt x="1841" y="2622"/>
                </a:lnTo>
                <a:lnTo>
                  <a:pt x="1825" y="2624"/>
                </a:lnTo>
                <a:lnTo>
                  <a:pt x="1808" y="2626"/>
                </a:lnTo>
                <a:lnTo>
                  <a:pt x="1775" y="2634"/>
                </a:lnTo>
                <a:lnTo>
                  <a:pt x="1740" y="2644"/>
                </a:lnTo>
                <a:lnTo>
                  <a:pt x="1705" y="2655"/>
                </a:lnTo>
                <a:lnTo>
                  <a:pt x="1671" y="2667"/>
                </a:lnTo>
                <a:lnTo>
                  <a:pt x="1639" y="2680"/>
                </a:lnTo>
                <a:lnTo>
                  <a:pt x="1611" y="2693"/>
                </a:lnTo>
                <a:lnTo>
                  <a:pt x="1618" y="2693"/>
                </a:lnTo>
                <a:lnTo>
                  <a:pt x="1624" y="2694"/>
                </a:lnTo>
                <a:lnTo>
                  <a:pt x="1631" y="2696"/>
                </a:lnTo>
                <a:lnTo>
                  <a:pt x="1637" y="2698"/>
                </a:lnTo>
                <a:lnTo>
                  <a:pt x="1650" y="2705"/>
                </a:lnTo>
                <a:lnTo>
                  <a:pt x="1664" y="2711"/>
                </a:lnTo>
                <a:lnTo>
                  <a:pt x="1679" y="2719"/>
                </a:lnTo>
                <a:lnTo>
                  <a:pt x="1693" y="2724"/>
                </a:lnTo>
                <a:lnTo>
                  <a:pt x="1699" y="2727"/>
                </a:lnTo>
                <a:lnTo>
                  <a:pt x="1707" y="2729"/>
                </a:lnTo>
                <a:lnTo>
                  <a:pt x="1713" y="2730"/>
                </a:lnTo>
                <a:lnTo>
                  <a:pt x="1721" y="2731"/>
                </a:lnTo>
                <a:lnTo>
                  <a:pt x="1645" y="2806"/>
                </a:lnTo>
                <a:lnTo>
                  <a:pt x="1651" y="2820"/>
                </a:lnTo>
                <a:lnTo>
                  <a:pt x="1656" y="2835"/>
                </a:lnTo>
                <a:lnTo>
                  <a:pt x="1659" y="2850"/>
                </a:lnTo>
                <a:lnTo>
                  <a:pt x="1661" y="2864"/>
                </a:lnTo>
                <a:lnTo>
                  <a:pt x="1662" y="2878"/>
                </a:lnTo>
                <a:lnTo>
                  <a:pt x="1662" y="2894"/>
                </a:lnTo>
                <a:lnTo>
                  <a:pt x="1661" y="2908"/>
                </a:lnTo>
                <a:lnTo>
                  <a:pt x="1659" y="2924"/>
                </a:lnTo>
                <a:lnTo>
                  <a:pt x="1655" y="2956"/>
                </a:lnTo>
                <a:lnTo>
                  <a:pt x="1650" y="2991"/>
                </a:lnTo>
                <a:lnTo>
                  <a:pt x="1648" y="3009"/>
                </a:lnTo>
                <a:lnTo>
                  <a:pt x="1647" y="3029"/>
                </a:lnTo>
                <a:lnTo>
                  <a:pt x="1646" y="3048"/>
                </a:lnTo>
                <a:lnTo>
                  <a:pt x="1645" y="3069"/>
                </a:lnTo>
                <a:lnTo>
                  <a:pt x="1721" y="3146"/>
                </a:lnTo>
                <a:lnTo>
                  <a:pt x="1721" y="3218"/>
                </a:lnTo>
                <a:lnTo>
                  <a:pt x="1645" y="3294"/>
                </a:lnTo>
                <a:lnTo>
                  <a:pt x="1646" y="3307"/>
                </a:lnTo>
                <a:lnTo>
                  <a:pt x="1647" y="3318"/>
                </a:lnTo>
                <a:lnTo>
                  <a:pt x="1648" y="3328"/>
                </a:lnTo>
                <a:lnTo>
                  <a:pt x="1650" y="3336"/>
                </a:lnTo>
                <a:lnTo>
                  <a:pt x="1654" y="3348"/>
                </a:lnTo>
                <a:lnTo>
                  <a:pt x="1655" y="3357"/>
                </a:lnTo>
                <a:lnTo>
                  <a:pt x="1655" y="3360"/>
                </a:lnTo>
                <a:lnTo>
                  <a:pt x="1654" y="3363"/>
                </a:lnTo>
                <a:lnTo>
                  <a:pt x="1650" y="3365"/>
                </a:lnTo>
                <a:lnTo>
                  <a:pt x="1647" y="3366"/>
                </a:lnTo>
                <a:lnTo>
                  <a:pt x="1633" y="3366"/>
                </a:lnTo>
                <a:lnTo>
                  <a:pt x="1611" y="3367"/>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Tree>
  </p:cSld>
  <p:clrMapOvr>
    <a:masterClrMapping/>
  </p:clrMapOvr>
  <p:transition advTm="1000"/>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1"/>
          <p:cNvGrpSpPr/>
          <p:nvPr/>
        </p:nvGrpSpPr>
        <p:grpSpPr>
          <a:xfrm>
            <a:off x="2362200" y="352425"/>
            <a:ext cx="4559300" cy="4371975"/>
            <a:chOff x="2362200" y="352425"/>
            <a:chExt cx="4559300" cy="4371975"/>
          </a:xfrm>
        </p:grpSpPr>
        <p:sp>
          <p:nvSpPr>
            <p:cNvPr id="73" name="Oval 5"/>
            <p:cNvSpPr>
              <a:spLocks noChangeAspect="1" noChangeArrowheads="1"/>
            </p:cNvSpPr>
            <p:nvPr/>
          </p:nvSpPr>
          <p:spPr bwMode="auto">
            <a:xfrm>
              <a:off x="3878263" y="1677988"/>
              <a:ext cx="3043237" cy="3043237"/>
            </a:xfrm>
            <a:prstGeom prst="ellipse">
              <a:avLst/>
            </a:prstGeom>
            <a:solidFill>
              <a:srgbClr val="008000">
                <a:alpha val="40000"/>
              </a:srgbClr>
            </a:solidFill>
            <a:ln w="9525">
              <a:noFill/>
              <a:round/>
              <a:headEnd/>
              <a:tailEnd/>
            </a:ln>
            <a:effectLst/>
          </p:spPr>
          <p:txBody>
            <a:bodyPr wrap="none" anchor="ctr"/>
            <a:lstStyle/>
            <a:p>
              <a:endParaRPr lang="en-US" dirty="0"/>
            </a:p>
          </p:txBody>
        </p:sp>
        <p:sp>
          <p:nvSpPr>
            <p:cNvPr id="81" name="Oval 6"/>
            <p:cNvSpPr>
              <a:spLocks noChangeAspect="1" noChangeArrowheads="1"/>
            </p:cNvSpPr>
            <p:nvPr/>
          </p:nvSpPr>
          <p:spPr bwMode="auto">
            <a:xfrm>
              <a:off x="2362200" y="1681163"/>
              <a:ext cx="3043238" cy="3043237"/>
            </a:xfrm>
            <a:prstGeom prst="ellipse">
              <a:avLst/>
            </a:prstGeom>
            <a:solidFill>
              <a:srgbClr val="0000CC">
                <a:alpha val="40000"/>
              </a:srgbClr>
            </a:solidFill>
            <a:ln w="9525">
              <a:noFill/>
              <a:round/>
              <a:headEnd/>
              <a:tailEnd/>
            </a:ln>
            <a:effectLst/>
          </p:spPr>
          <p:txBody>
            <a:bodyPr wrap="none" anchor="ctr"/>
            <a:lstStyle/>
            <a:p>
              <a:endParaRPr lang="en-US" dirty="0"/>
            </a:p>
          </p:txBody>
        </p:sp>
        <p:sp>
          <p:nvSpPr>
            <p:cNvPr id="82" name="Freeform 12"/>
            <p:cNvSpPr>
              <a:spLocks/>
            </p:cNvSpPr>
            <p:nvPr/>
          </p:nvSpPr>
          <p:spPr bwMode="auto">
            <a:xfrm>
              <a:off x="3870325" y="1878013"/>
              <a:ext cx="1554163" cy="2651125"/>
            </a:xfrm>
            <a:custGeom>
              <a:avLst/>
              <a:gdLst/>
              <a:ahLst/>
              <a:cxnLst>
                <a:cxn ang="0">
                  <a:pos x="70" y="235"/>
                </a:cxn>
                <a:cxn ang="0">
                  <a:pos x="0" y="117"/>
                </a:cxn>
                <a:cxn ang="0">
                  <a:pos x="71" y="0"/>
                </a:cxn>
                <a:cxn ang="0">
                  <a:pos x="141" y="117"/>
                </a:cxn>
                <a:cxn ang="0">
                  <a:pos x="70" y="235"/>
                </a:cxn>
              </a:cxnLst>
              <a:rect l="0" t="0" r="r" b="b"/>
              <a:pathLst>
                <a:path w="141" h="235">
                  <a:moveTo>
                    <a:pt x="70" y="235"/>
                  </a:moveTo>
                  <a:cubicBezTo>
                    <a:pt x="70" y="235"/>
                    <a:pt x="0" y="197"/>
                    <a:pt x="0" y="117"/>
                  </a:cubicBezTo>
                  <a:cubicBezTo>
                    <a:pt x="0" y="37"/>
                    <a:pt x="70" y="0"/>
                    <a:pt x="71" y="0"/>
                  </a:cubicBezTo>
                  <a:cubicBezTo>
                    <a:pt x="71" y="0"/>
                    <a:pt x="141" y="37"/>
                    <a:pt x="141" y="117"/>
                  </a:cubicBezTo>
                  <a:cubicBezTo>
                    <a:pt x="141" y="197"/>
                    <a:pt x="70" y="235"/>
                    <a:pt x="70" y="235"/>
                  </a:cubicBezTo>
                  <a:close/>
                </a:path>
              </a:pathLst>
            </a:custGeom>
            <a:solidFill>
              <a:srgbClr val="99CCFF"/>
            </a:solidFill>
            <a:ln w="0">
              <a:noFill/>
              <a:prstDash val="solid"/>
              <a:round/>
              <a:headEnd/>
              <a:tailEnd/>
            </a:ln>
          </p:spPr>
          <p:txBody>
            <a:bodyPr/>
            <a:lstStyle/>
            <a:p>
              <a:endParaRPr lang="en-US" dirty="0"/>
            </a:p>
          </p:txBody>
        </p:sp>
        <p:grpSp>
          <p:nvGrpSpPr>
            <p:cNvPr id="3" name="Group 8"/>
            <p:cNvGrpSpPr>
              <a:grpSpLocks/>
            </p:cNvGrpSpPr>
            <p:nvPr/>
          </p:nvGrpSpPr>
          <p:grpSpPr bwMode="auto">
            <a:xfrm>
              <a:off x="5248275" y="3776663"/>
              <a:ext cx="1458913" cy="920750"/>
              <a:chOff x="528" y="1515"/>
              <a:chExt cx="919" cy="580"/>
            </a:xfrm>
          </p:grpSpPr>
          <p:sp>
            <p:nvSpPr>
              <p:cNvPr id="127" name="Rectangle 9"/>
              <p:cNvSpPr>
                <a:spLocks noChangeArrowheads="1"/>
              </p:cNvSpPr>
              <p:nvPr/>
            </p:nvSpPr>
            <p:spPr bwMode="auto">
              <a:xfrm rot="21360000">
                <a:off x="528" y="1922"/>
                <a:ext cx="104"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U</a:t>
                </a:r>
                <a:endParaRPr lang="en-US" sz="1800" dirty="0">
                  <a:solidFill>
                    <a:schemeClr val="bg1">
                      <a:lumMod val="85000"/>
                    </a:schemeClr>
                  </a:solidFill>
                  <a:latin typeface="Arial" charset="0"/>
                </a:endParaRPr>
              </a:p>
            </p:txBody>
          </p:sp>
          <p:sp>
            <p:nvSpPr>
              <p:cNvPr id="128" name="Rectangle 10"/>
              <p:cNvSpPr>
                <a:spLocks noChangeArrowheads="1"/>
              </p:cNvSpPr>
              <p:nvPr/>
            </p:nvSpPr>
            <p:spPr bwMode="auto">
              <a:xfrm rot="21120000">
                <a:off x="638" y="1913"/>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n</a:t>
                </a:r>
                <a:endParaRPr lang="en-US" sz="1800" dirty="0">
                  <a:solidFill>
                    <a:schemeClr val="bg1">
                      <a:lumMod val="85000"/>
                    </a:schemeClr>
                  </a:solidFill>
                  <a:latin typeface="Arial" charset="0"/>
                </a:endParaRPr>
              </a:p>
            </p:txBody>
          </p:sp>
          <p:sp>
            <p:nvSpPr>
              <p:cNvPr id="129" name="Rectangle 11"/>
              <p:cNvSpPr>
                <a:spLocks noChangeArrowheads="1"/>
              </p:cNvSpPr>
              <p:nvPr/>
            </p:nvSpPr>
            <p:spPr bwMode="auto">
              <a:xfrm rot="21000000">
                <a:off x="731" y="1899"/>
                <a:ext cx="4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i</a:t>
                </a:r>
                <a:endParaRPr lang="en-US" sz="1800" dirty="0">
                  <a:solidFill>
                    <a:schemeClr val="bg1">
                      <a:lumMod val="85000"/>
                    </a:schemeClr>
                  </a:solidFill>
                  <a:latin typeface="Arial" charset="0"/>
                </a:endParaRPr>
              </a:p>
            </p:txBody>
          </p:sp>
          <p:sp>
            <p:nvSpPr>
              <p:cNvPr id="130" name="Rectangle 12"/>
              <p:cNvSpPr>
                <a:spLocks noChangeArrowheads="1"/>
              </p:cNvSpPr>
              <p:nvPr/>
            </p:nvSpPr>
            <p:spPr bwMode="auto">
              <a:xfrm rot="20760000">
                <a:off x="775" y="1886"/>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q</a:t>
                </a:r>
                <a:endParaRPr lang="en-US" sz="1800" dirty="0">
                  <a:solidFill>
                    <a:schemeClr val="bg1">
                      <a:lumMod val="85000"/>
                    </a:schemeClr>
                  </a:solidFill>
                  <a:latin typeface="Arial" charset="0"/>
                </a:endParaRPr>
              </a:p>
            </p:txBody>
          </p:sp>
          <p:sp>
            <p:nvSpPr>
              <p:cNvPr id="131" name="Rectangle 13"/>
              <p:cNvSpPr>
                <a:spLocks noChangeArrowheads="1"/>
              </p:cNvSpPr>
              <p:nvPr/>
            </p:nvSpPr>
            <p:spPr bwMode="auto">
              <a:xfrm rot="20520000">
                <a:off x="859" y="1861"/>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u</a:t>
                </a:r>
                <a:endParaRPr lang="en-US" sz="1800" dirty="0">
                  <a:solidFill>
                    <a:schemeClr val="bg1">
                      <a:lumMod val="85000"/>
                    </a:schemeClr>
                  </a:solidFill>
                  <a:latin typeface="Arial" charset="0"/>
                </a:endParaRPr>
              </a:p>
            </p:txBody>
          </p:sp>
          <p:sp>
            <p:nvSpPr>
              <p:cNvPr id="132" name="Rectangle 14"/>
              <p:cNvSpPr>
                <a:spLocks noChangeArrowheads="1"/>
              </p:cNvSpPr>
              <p:nvPr/>
            </p:nvSpPr>
            <p:spPr bwMode="auto">
              <a:xfrm rot="20280000">
                <a:off x="950" y="1831"/>
                <a:ext cx="8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e</a:t>
                </a:r>
                <a:endParaRPr lang="en-US" sz="1800" dirty="0">
                  <a:solidFill>
                    <a:schemeClr val="bg1">
                      <a:lumMod val="85000"/>
                    </a:schemeClr>
                  </a:solidFill>
                  <a:latin typeface="Arial" charset="0"/>
                </a:endParaRPr>
              </a:p>
            </p:txBody>
          </p:sp>
          <p:sp>
            <p:nvSpPr>
              <p:cNvPr id="133" name="Rectangle 15"/>
              <p:cNvSpPr>
                <a:spLocks noChangeArrowheads="1"/>
              </p:cNvSpPr>
              <p:nvPr/>
            </p:nvSpPr>
            <p:spPr bwMode="auto">
              <a:xfrm rot="19260000">
                <a:off x="1040" y="1768"/>
                <a:ext cx="104"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D</a:t>
                </a:r>
                <a:endParaRPr lang="en-US" sz="1800" dirty="0">
                  <a:solidFill>
                    <a:schemeClr val="bg1">
                      <a:lumMod val="85000"/>
                    </a:schemeClr>
                  </a:solidFill>
                  <a:latin typeface="Arial" charset="0"/>
                </a:endParaRPr>
              </a:p>
            </p:txBody>
          </p:sp>
          <p:sp>
            <p:nvSpPr>
              <p:cNvPr id="134" name="Rectangle 16"/>
              <p:cNvSpPr>
                <a:spLocks noChangeArrowheads="1"/>
              </p:cNvSpPr>
              <p:nvPr/>
            </p:nvSpPr>
            <p:spPr bwMode="auto">
              <a:xfrm rot="19020000">
                <a:off x="1120" y="1705"/>
                <a:ext cx="8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e</a:t>
                </a:r>
                <a:endParaRPr lang="en-US" sz="1800" dirty="0">
                  <a:solidFill>
                    <a:schemeClr val="bg1">
                      <a:lumMod val="85000"/>
                    </a:schemeClr>
                  </a:solidFill>
                  <a:latin typeface="Arial" charset="0"/>
                </a:endParaRPr>
              </a:p>
            </p:txBody>
          </p:sp>
          <p:sp>
            <p:nvSpPr>
              <p:cNvPr id="135" name="Rectangle 17"/>
              <p:cNvSpPr>
                <a:spLocks noChangeArrowheads="1"/>
              </p:cNvSpPr>
              <p:nvPr/>
            </p:nvSpPr>
            <p:spPr bwMode="auto">
              <a:xfrm rot="18780000">
                <a:off x="1183" y="1644"/>
                <a:ext cx="8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s</a:t>
                </a:r>
                <a:endParaRPr lang="en-US" sz="1800" dirty="0">
                  <a:solidFill>
                    <a:schemeClr val="bg1">
                      <a:lumMod val="85000"/>
                    </a:schemeClr>
                  </a:solidFill>
                  <a:latin typeface="Arial" charset="0"/>
                </a:endParaRPr>
              </a:p>
            </p:txBody>
          </p:sp>
          <p:sp>
            <p:nvSpPr>
              <p:cNvPr id="136" name="Rectangle 18"/>
              <p:cNvSpPr>
                <a:spLocks noChangeArrowheads="1"/>
              </p:cNvSpPr>
              <p:nvPr/>
            </p:nvSpPr>
            <p:spPr bwMode="auto">
              <a:xfrm rot="18660000">
                <a:off x="1248" y="1594"/>
                <a:ext cx="4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i</a:t>
                </a:r>
                <a:endParaRPr lang="en-US" sz="1800" dirty="0">
                  <a:solidFill>
                    <a:schemeClr val="bg1">
                      <a:lumMod val="85000"/>
                    </a:schemeClr>
                  </a:solidFill>
                  <a:latin typeface="Arial" charset="0"/>
                </a:endParaRPr>
              </a:p>
            </p:txBody>
          </p:sp>
          <p:sp>
            <p:nvSpPr>
              <p:cNvPr id="137" name="Rectangle 19"/>
              <p:cNvSpPr>
                <a:spLocks noChangeArrowheads="1"/>
              </p:cNvSpPr>
              <p:nvPr/>
            </p:nvSpPr>
            <p:spPr bwMode="auto">
              <a:xfrm rot="18420000">
                <a:off x="1264" y="1541"/>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g</a:t>
                </a:r>
                <a:endParaRPr lang="en-US" sz="1800" dirty="0">
                  <a:solidFill>
                    <a:schemeClr val="bg1">
                      <a:lumMod val="85000"/>
                    </a:schemeClr>
                  </a:solidFill>
                  <a:latin typeface="Arial" charset="0"/>
                </a:endParaRPr>
              </a:p>
            </p:txBody>
          </p:sp>
          <p:sp>
            <p:nvSpPr>
              <p:cNvPr id="138" name="Rectangle 20"/>
              <p:cNvSpPr>
                <a:spLocks noChangeArrowheads="1"/>
              </p:cNvSpPr>
              <p:nvPr/>
            </p:nvSpPr>
            <p:spPr bwMode="auto">
              <a:xfrm rot="18120000">
                <a:off x="1317" y="1472"/>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n</a:t>
                </a:r>
                <a:endParaRPr lang="en-US" sz="1800" dirty="0">
                  <a:solidFill>
                    <a:schemeClr val="bg1">
                      <a:lumMod val="85000"/>
                    </a:schemeClr>
                  </a:solidFill>
                  <a:latin typeface="Arial" charset="0"/>
                </a:endParaRPr>
              </a:p>
            </p:txBody>
          </p:sp>
        </p:grpSp>
        <p:sp>
          <p:nvSpPr>
            <p:cNvPr id="84" name="Oval 37"/>
            <p:cNvSpPr>
              <a:spLocks noChangeAspect="1" noChangeArrowheads="1"/>
            </p:cNvSpPr>
            <p:nvPr/>
          </p:nvSpPr>
          <p:spPr bwMode="auto">
            <a:xfrm>
              <a:off x="3119438" y="352425"/>
              <a:ext cx="3043237" cy="3043238"/>
            </a:xfrm>
            <a:prstGeom prst="ellipse">
              <a:avLst/>
            </a:prstGeom>
            <a:gradFill rotWithShape="1">
              <a:gsLst>
                <a:gs pos="0">
                  <a:srgbClr val="FF0000"/>
                </a:gs>
                <a:gs pos="100000">
                  <a:srgbClr val="FF0000">
                    <a:gamma/>
                    <a:shade val="46275"/>
                    <a:invGamma/>
                  </a:srgbClr>
                </a:gs>
              </a:gsLst>
              <a:path path="shape">
                <a:fillToRect l="50000" t="50000" r="50000" b="50000"/>
              </a:path>
            </a:gradFill>
            <a:ln w="9525">
              <a:noFill/>
              <a:round/>
              <a:headEnd/>
              <a:tailEnd/>
            </a:ln>
            <a:effectLst/>
          </p:spPr>
          <p:txBody>
            <a:bodyPr wrap="none" anchor="ctr"/>
            <a:lstStyle/>
            <a:p>
              <a:endParaRPr lang="en-US" dirty="0"/>
            </a:p>
          </p:txBody>
        </p:sp>
        <p:grpSp>
          <p:nvGrpSpPr>
            <p:cNvPr id="4" name="Group 38"/>
            <p:cNvGrpSpPr>
              <a:grpSpLocks/>
            </p:cNvGrpSpPr>
            <p:nvPr/>
          </p:nvGrpSpPr>
          <p:grpSpPr bwMode="auto">
            <a:xfrm>
              <a:off x="3582988" y="398463"/>
              <a:ext cx="2162175" cy="682625"/>
              <a:chOff x="100" y="290"/>
              <a:chExt cx="1362" cy="430"/>
            </a:xfrm>
          </p:grpSpPr>
          <p:sp>
            <p:nvSpPr>
              <p:cNvPr id="109" name="Rectangle 39"/>
              <p:cNvSpPr>
                <a:spLocks noChangeArrowheads="1"/>
              </p:cNvSpPr>
              <p:nvPr/>
            </p:nvSpPr>
            <p:spPr bwMode="auto">
              <a:xfrm rot="19020000">
                <a:off x="100" y="544"/>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F</a:t>
                </a:r>
                <a:endParaRPr lang="en-US" sz="1800" dirty="0">
                  <a:latin typeface="Arial" charset="0"/>
                </a:endParaRPr>
              </a:p>
            </p:txBody>
          </p:sp>
          <p:sp>
            <p:nvSpPr>
              <p:cNvPr id="110" name="Rectangle 40"/>
              <p:cNvSpPr>
                <a:spLocks noChangeArrowheads="1"/>
              </p:cNvSpPr>
              <p:nvPr/>
            </p:nvSpPr>
            <p:spPr bwMode="auto">
              <a:xfrm rot="19380000">
                <a:off x="174" y="483"/>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o</a:t>
                </a:r>
                <a:endParaRPr lang="en-US" sz="1800" dirty="0">
                  <a:latin typeface="Arial" charset="0"/>
                </a:endParaRPr>
              </a:p>
            </p:txBody>
          </p:sp>
          <p:sp>
            <p:nvSpPr>
              <p:cNvPr id="111" name="Rectangle 41"/>
              <p:cNvSpPr>
                <a:spLocks noChangeArrowheads="1"/>
              </p:cNvSpPr>
              <p:nvPr/>
            </p:nvSpPr>
            <p:spPr bwMode="auto">
              <a:xfrm rot="19680000">
                <a:off x="246" y="429"/>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u</a:t>
                </a:r>
                <a:endParaRPr lang="en-US" sz="1800" dirty="0">
                  <a:latin typeface="Arial" charset="0"/>
                </a:endParaRPr>
              </a:p>
            </p:txBody>
          </p:sp>
          <p:sp>
            <p:nvSpPr>
              <p:cNvPr id="112" name="Rectangle 42"/>
              <p:cNvSpPr>
                <a:spLocks noChangeArrowheads="1"/>
              </p:cNvSpPr>
              <p:nvPr/>
            </p:nvSpPr>
            <p:spPr bwMode="auto">
              <a:xfrm rot="19980000">
                <a:off x="331" y="388"/>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n</a:t>
                </a:r>
                <a:endParaRPr lang="en-US" sz="1800" dirty="0">
                  <a:latin typeface="Arial" charset="0"/>
                </a:endParaRPr>
              </a:p>
            </p:txBody>
          </p:sp>
          <p:sp>
            <p:nvSpPr>
              <p:cNvPr id="113" name="Rectangle 43"/>
              <p:cNvSpPr>
                <a:spLocks noChangeArrowheads="1"/>
              </p:cNvSpPr>
              <p:nvPr/>
            </p:nvSpPr>
            <p:spPr bwMode="auto">
              <a:xfrm rot="20340000">
                <a:off x="417" y="348"/>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d</a:t>
                </a:r>
                <a:endParaRPr lang="en-US" sz="1800" dirty="0">
                  <a:latin typeface="Arial" charset="0"/>
                </a:endParaRPr>
              </a:p>
            </p:txBody>
          </p:sp>
          <p:sp>
            <p:nvSpPr>
              <p:cNvPr id="114" name="Rectangle 44"/>
              <p:cNvSpPr>
                <a:spLocks noChangeArrowheads="1"/>
              </p:cNvSpPr>
              <p:nvPr/>
            </p:nvSpPr>
            <p:spPr bwMode="auto">
              <a:xfrm rot="20640000">
                <a:off x="507" y="321"/>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a</a:t>
                </a:r>
                <a:endParaRPr lang="en-US" sz="1800" dirty="0">
                  <a:latin typeface="Arial" charset="0"/>
                </a:endParaRPr>
              </a:p>
            </p:txBody>
          </p:sp>
          <p:sp>
            <p:nvSpPr>
              <p:cNvPr id="115" name="Rectangle 45"/>
              <p:cNvSpPr>
                <a:spLocks noChangeArrowheads="1"/>
              </p:cNvSpPr>
              <p:nvPr/>
            </p:nvSpPr>
            <p:spPr bwMode="auto">
              <a:xfrm rot="21060000">
                <a:off x="588" y="308"/>
                <a:ext cx="4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t</a:t>
                </a:r>
                <a:endParaRPr lang="en-US" sz="1800" dirty="0">
                  <a:latin typeface="Arial" charset="0"/>
                </a:endParaRPr>
              </a:p>
            </p:txBody>
          </p:sp>
          <p:sp>
            <p:nvSpPr>
              <p:cNvPr id="116" name="Rectangle 46"/>
              <p:cNvSpPr>
                <a:spLocks noChangeArrowheads="1"/>
              </p:cNvSpPr>
              <p:nvPr/>
            </p:nvSpPr>
            <p:spPr bwMode="auto">
              <a:xfrm rot="21180000">
                <a:off x="639" y="297"/>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i</a:t>
                </a:r>
                <a:endParaRPr lang="en-US" sz="1800" dirty="0">
                  <a:latin typeface="Arial" charset="0"/>
                </a:endParaRPr>
              </a:p>
            </p:txBody>
          </p:sp>
          <p:sp>
            <p:nvSpPr>
              <p:cNvPr id="117" name="Rectangle 47"/>
              <p:cNvSpPr>
                <a:spLocks noChangeArrowheads="1"/>
              </p:cNvSpPr>
              <p:nvPr/>
            </p:nvSpPr>
            <p:spPr bwMode="auto">
              <a:xfrm rot="21360000">
                <a:off x="684" y="290"/>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o</a:t>
                </a:r>
                <a:endParaRPr lang="en-US" sz="1800" dirty="0">
                  <a:latin typeface="Arial" charset="0"/>
                </a:endParaRPr>
              </a:p>
            </p:txBody>
          </p:sp>
          <p:sp>
            <p:nvSpPr>
              <p:cNvPr id="118" name="Rectangle 48"/>
              <p:cNvSpPr>
                <a:spLocks noChangeArrowheads="1"/>
              </p:cNvSpPr>
              <p:nvPr/>
            </p:nvSpPr>
            <p:spPr bwMode="auto">
              <a:xfrm rot="60000">
                <a:off x="774" y="295"/>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n</a:t>
                </a:r>
                <a:endParaRPr lang="en-US" sz="1800" dirty="0">
                  <a:latin typeface="Arial" charset="0"/>
                </a:endParaRPr>
              </a:p>
            </p:txBody>
          </p:sp>
          <p:sp>
            <p:nvSpPr>
              <p:cNvPr id="119" name="Rectangle 49"/>
              <p:cNvSpPr>
                <a:spLocks noChangeArrowheads="1"/>
              </p:cNvSpPr>
              <p:nvPr/>
            </p:nvSpPr>
            <p:spPr bwMode="auto">
              <a:xfrm rot="420000">
                <a:off x="871" y="299"/>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a</a:t>
                </a:r>
                <a:endParaRPr lang="en-US" sz="1800" dirty="0">
                  <a:latin typeface="Arial" charset="0"/>
                </a:endParaRPr>
              </a:p>
            </p:txBody>
          </p:sp>
          <p:sp>
            <p:nvSpPr>
              <p:cNvPr id="120" name="Rectangle 50"/>
              <p:cNvSpPr>
                <a:spLocks noChangeArrowheads="1"/>
              </p:cNvSpPr>
              <p:nvPr/>
            </p:nvSpPr>
            <p:spPr bwMode="auto">
              <a:xfrm rot="720000">
                <a:off x="954" y="311"/>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l</a:t>
                </a:r>
                <a:endParaRPr lang="en-US" sz="1800" dirty="0">
                  <a:latin typeface="Arial" charset="0"/>
                </a:endParaRPr>
              </a:p>
            </p:txBody>
          </p:sp>
          <p:sp>
            <p:nvSpPr>
              <p:cNvPr id="121" name="Rectangle 51"/>
              <p:cNvSpPr>
                <a:spLocks noChangeArrowheads="1"/>
              </p:cNvSpPr>
              <p:nvPr/>
            </p:nvSpPr>
            <p:spPr bwMode="auto">
              <a:xfrm rot="1080000">
                <a:off x="1036" y="341"/>
                <a:ext cx="96"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V</a:t>
                </a:r>
                <a:endParaRPr lang="en-US" sz="1800" dirty="0">
                  <a:latin typeface="Arial" charset="0"/>
                </a:endParaRPr>
              </a:p>
            </p:txBody>
          </p:sp>
          <p:sp>
            <p:nvSpPr>
              <p:cNvPr id="122" name="Rectangle 52"/>
              <p:cNvSpPr>
                <a:spLocks noChangeArrowheads="1"/>
              </p:cNvSpPr>
              <p:nvPr/>
            </p:nvSpPr>
            <p:spPr bwMode="auto">
              <a:xfrm rot="1440000">
                <a:off x="1126" y="375"/>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a</a:t>
                </a:r>
                <a:endParaRPr lang="en-US" sz="1800" dirty="0">
                  <a:latin typeface="Arial" charset="0"/>
                </a:endParaRPr>
              </a:p>
            </p:txBody>
          </p:sp>
          <p:sp>
            <p:nvSpPr>
              <p:cNvPr id="123" name="Rectangle 53"/>
              <p:cNvSpPr>
                <a:spLocks noChangeArrowheads="1"/>
              </p:cNvSpPr>
              <p:nvPr/>
            </p:nvSpPr>
            <p:spPr bwMode="auto">
              <a:xfrm rot="1740000">
                <a:off x="1204" y="407"/>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l</a:t>
                </a:r>
                <a:endParaRPr lang="en-US" sz="1800" dirty="0">
                  <a:latin typeface="Arial" charset="0"/>
                </a:endParaRPr>
              </a:p>
            </p:txBody>
          </p:sp>
          <p:sp>
            <p:nvSpPr>
              <p:cNvPr id="124" name="Rectangle 54"/>
              <p:cNvSpPr>
                <a:spLocks noChangeArrowheads="1"/>
              </p:cNvSpPr>
              <p:nvPr/>
            </p:nvSpPr>
            <p:spPr bwMode="auto">
              <a:xfrm rot="1920000">
                <a:off x="1238" y="440"/>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u</a:t>
                </a:r>
                <a:endParaRPr lang="en-US" sz="1800" dirty="0">
                  <a:latin typeface="Arial" charset="0"/>
                </a:endParaRPr>
              </a:p>
            </p:txBody>
          </p:sp>
          <p:sp>
            <p:nvSpPr>
              <p:cNvPr id="125" name="Rectangle 55"/>
              <p:cNvSpPr>
                <a:spLocks noChangeArrowheads="1"/>
              </p:cNvSpPr>
              <p:nvPr/>
            </p:nvSpPr>
            <p:spPr bwMode="auto">
              <a:xfrm rot="2280000">
                <a:off x="1314" y="493"/>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e</a:t>
                </a:r>
                <a:endParaRPr lang="en-US" sz="1800" dirty="0">
                  <a:latin typeface="Arial" charset="0"/>
                </a:endParaRPr>
              </a:p>
            </p:txBody>
          </p:sp>
          <p:sp>
            <p:nvSpPr>
              <p:cNvPr id="126" name="Rectangle 56"/>
              <p:cNvSpPr>
                <a:spLocks noChangeArrowheads="1"/>
              </p:cNvSpPr>
              <p:nvPr/>
            </p:nvSpPr>
            <p:spPr bwMode="auto">
              <a:xfrm rot="2580000">
                <a:off x="1382" y="547"/>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s</a:t>
                </a:r>
                <a:endParaRPr lang="en-US" sz="1800" dirty="0">
                  <a:latin typeface="Arial" charset="0"/>
                </a:endParaRPr>
              </a:p>
            </p:txBody>
          </p:sp>
        </p:grpSp>
        <p:sp>
          <p:nvSpPr>
            <p:cNvPr id="86" name="Text Box 66"/>
            <p:cNvSpPr txBox="1">
              <a:spLocks noChangeArrowheads="1"/>
            </p:cNvSpPr>
            <p:nvPr/>
          </p:nvSpPr>
          <p:spPr bwMode="auto">
            <a:xfrm>
              <a:off x="3568700" y="1268413"/>
              <a:ext cx="506413" cy="274637"/>
            </a:xfrm>
            <a:prstGeom prst="rect">
              <a:avLst/>
            </a:prstGeom>
            <a:noFill/>
            <a:ln w="9525">
              <a:noFill/>
              <a:miter lim="800000"/>
              <a:headEnd/>
              <a:tailEnd/>
            </a:ln>
            <a:effectLst/>
          </p:spPr>
          <p:txBody>
            <a:bodyPr wrap="none">
              <a:spAutoFit/>
            </a:bodyPr>
            <a:lstStyle/>
            <a:p>
              <a:pPr algn="ctr"/>
              <a:r>
                <a:rPr lang="en-US" sz="1200" b="1" i="1" dirty="0">
                  <a:solidFill>
                    <a:schemeClr val="bg1"/>
                  </a:solidFill>
                  <a:latin typeface="Arial" pitchFamily="34" charset="0"/>
                  <a:cs typeface="Arial" pitchFamily="34" charset="0"/>
                </a:rPr>
                <a:t>faith</a:t>
              </a:r>
            </a:p>
          </p:txBody>
        </p:sp>
        <p:sp>
          <p:nvSpPr>
            <p:cNvPr id="87" name="Text Box 67"/>
            <p:cNvSpPr txBox="1">
              <a:spLocks noChangeArrowheads="1"/>
            </p:cNvSpPr>
            <p:nvPr/>
          </p:nvSpPr>
          <p:spPr bwMode="auto">
            <a:xfrm>
              <a:off x="4192588" y="917575"/>
              <a:ext cx="866775" cy="274638"/>
            </a:xfrm>
            <a:prstGeom prst="rect">
              <a:avLst/>
            </a:prstGeom>
            <a:noFill/>
            <a:ln w="9525">
              <a:noFill/>
              <a:miter lim="800000"/>
              <a:headEnd/>
              <a:tailEnd/>
            </a:ln>
            <a:effectLst/>
          </p:spPr>
          <p:txBody>
            <a:bodyPr wrap="none">
              <a:spAutoFit/>
            </a:bodyPr>
            <a:lstStyle/>
            <a:p>
              <a:pPr algn="ctr"/>
              <a:r>
                <a:rPr lang="en-US" sz="1200" b="1" i="1" dirty="0">
                  <a:solidFill>
                    <a:schemeClr val="bg1"/>
                  </a:solidFill>
                  <a:latin typeface="Arial" pitchFamily="34" charset="0"/>
                  <a:cs typeface="Arial" pitchFamily="34" charset="0"/>
                </a:rPr>
                <a:t>character</a:t>
              </a:r>
            </a:p>
          </p:txBody>
        </p:sp>
        <p:sp>
          <p:nvSpPr>
            <p:cNvPr id="88" name="Text Box 68"/>
            <p:cNvSpPr txBox="1">
              <a:spLocks noChangeArrowheads="1"/>
            </p:cNvSpPr>
            <p:nvPr/>
          </p:nvSpPr>
          <p:spPr bwMode="auto">
            <a:xfrm>
              <a:off x="4918075" y="1268413"/>
              <a:ext cx="706438" cy="274637"/>
            </a:xfrm>
            <a:prstGeom prst="rect">
              <a:avLst/>
            </a:prstGeom>
            <a:noFill/>
            <a:ln w="9525">
              <a:noFill/>
              <a:miter lim="800000"/>
              <a:headEnd/>
              <a:tailEnd/>
            </a:ln>
            <a:effectLst/>
          </p:spPr>
          <p:txBody>
            <a:bodyPr wrap="none">
              <a:spAutoFit/>
            </a:bodyPr>
            <a:lstStyle/>
            <a:p>
              <a:pPr algn="ctr"/>
              <a:r>
                <a:rPr lang="en-US" sz="1200" b="1" i="1" dirty="0">
                  <a:solidFill>
                    <a:srgbClr val="FFFF00"/>
                  </a:solidFill>
                  <a:latin typeface="Arial" pitchFamily="34" charset="0"/>
                  <a:cs typeface="Arial" pitchFamily="34" charset="0"/>
                </a:rPr>
                <a:t>service</a:t>
              </a:r>
            </a:p>
          </p:txBody>
        </p:sp>
        <p:grpSp>
          <p:nvGrpSpPr>
            <p:cNvPr id="5" name="Group 475"/>
            <p:cNvGrpSpPr/>
            <p:nvPr/>
          </p:nvGrpSpPr>
          <p:grpSpPr>
            <a:xfrm>
              <a:off x="2509419" y="3553002"/>
              <a:ext cx="1769544" cy="1113968"/>
              <a:chOff x="432207" y="508051"/>
              <a:chExt cx="1769544" cy="1113968"/>
            </a:xfrm>
          </p:grpSpPr>
          <p:sp>
            <p:nvSpPr>
              <p:cNvPr id="90" name="Rectangle 31"/>
              <p:cNvSpPr>
                <a:spLocks noChangeArrowheads="1"/>
              </p:cNvSpPr>
              <p:nvPr/>
            </p:nvSpPr>
            <p:spPr bwMode="auto">
              <a:xfrm rot="4020000">
                <a:off x="493763" y="446495"/>
                <a:ext cx="153888"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P</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91" name="Rectangle 32"/>
              <p:cNvSpPr>
                <a:spLocks noChangeArrowheads="1"/>
              </p:cNvSpPr>
              <p:nvPr/>
            </p:nvSpPr>
            <p:spPr bwMode="auto">
              <a:xfrm rot="3840000">
                <a:off x="563737" y="565557"/>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e</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92" name="Rectangle 33"/>
              <p:cNvSpPr>
                <a:spLocks noChangeArrowheads="1"/>
              </p:cNvSpPr>
              <p:nvPr/>
            </p:nvSpPr>
            <p:spPr bwMode="auto">
              <a:xfrm rot="3600000">
                <a:off x="634566" y="651282"/>
                <a:ext cx="89768"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r</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93" name="Rectangle 34"/>
              <p:cNvSpPr>
                <a:spLocks noChangeArrowheads="1"/>
              </p:cNvSpPr>
              <p:nvPr/>
            </p:nvSpPr>
            <p:spPr bwMode="auto">
              <a:xfrm rot="3480000">
                <a:off x="670099" y="740182"/>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s</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94" name="Rectangle 35"/>
              <p:cNvSpPr>
                <a:spLocks noChangeArrowheads="1"/>
              </p:cNvSpPr>
              <p:nvPr/>
            </p:nvSpPr>
            <p:spPr bwMode="auto">
              <a:xfrm rot="3180000">
                <a:off x="736712" y="840195"/>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o</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95" name="Rectangle 36"/>
              <p:cNvSpPr>
                <a:spLocks noChangeArrowheads="1"/>
              </p:cNvSpPr>
              <p:nvPr/>
            </p:nvSpPr>
            <p:spPr bwMode="auto">
              <a:xfrm rot="3000000">
                <a:off x="820850" y="940207"/>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n</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96" name="Rectangle 37"/>
              <p:cNvSpPr>
                <a:spLocks noChangeArrowheads="1"/>
              </p:cNvSpPr>
              <p:nvPr/>
            </p:nvSpPr>
            <p:spPr bwMode="auto">
              <a:xfrm rot="2580000">
                <a:off x="914574" y="1024345"/>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a</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97" name="Rectangle 38"/>
              <p:cNvSpPr>
                <a:spLocks noChangeArrowheads="1"/>
              </p:cNvSpPr>
              <p:nvPr/>
            </p:nvSpPr>
            <p:spPr bwMode="auto">
              <a:xfrm rot="2400000">
                <a:off x="1014102" y="1081495"/>
                <a:ext cx="6412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l</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98" name="Rectangle 39"/>
              <p:cNvSpPr>
                <a:spLocks noChangeArrowheads="1"/>
              </p:cNvSpPr>
              <p:nvPr/>
            </p:nvSpPr>
            <p:spPr bwMode="auto">
              <a:xfrm rot="2160000">
                <a:off x="1056965" y="1113245"/>
                <a:ext cx="6412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 </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99" name="Rectangle 40"/>
              <p:cNvSpPr>
                <a:spLocks noChangeArrowheads="1"/>
              </p:cNvSpPr>
              <p:nvPr/>
            </p:nvSpPr>
            <p:spPr bwMode="auto">
              <a:xfrm rot="1920000">
                <a:off x="1100250" y="1167220"/>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L</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00" name="Rectangle 41"/>
              <p:cNvSpPr>
                <a:spLocks noChangeArrowheads="1"/>
              </p:cNvSpPr>
              <p:nvPr/>
            </p:nvSpPr>
            <p:spPr bwMode="auto">
              <a:xfrm rot="1680000">
                <a:off x="1214612" y="1227545"/>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e</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01" name="Rectangle 42"/>
              <p:cNvSpPr>
                <a:spLocks noChangeArrowheads="1"/>
              </p:cNvSpPr>
              <p:nvPr/>
            </p:nvSpPr>
            <p:spPr bwMode="auto">
              <a:xfrm rot="1440000">
                <a:off x="1320974" y="1273582"/>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a</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02" name="Rectangle 43"/>
              <p:cNvSpPr>
                <a:spLocks noChangeArrowheads="1"/>
              </p:cNvSpPr>
              <p:nvPr/>
            </p:nvSpPr>
            <p:spPr bwMode="auto">
              <a:xfrm rot="900000">
                <a:off x="1430450" y="1305332"/>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d</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03" name="Rectangle 44"/>
              <p:cNvSpPr>
                <a:spLocks noChangeArrowheads="1"/>
              </p:cNvSpPr>
              <p:nvPr/>
            </p:nvSpPr>
            <p:spPr bwMode="auto">
              <a:xfrm rot="660000">
                <a:off x="1560687" y="1329145"/>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e</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04" name="Rectangle 45"/>
              <p:cNvSpPr>
                <a:spLocks noChangeArrowheads="1"/>
              </p:cNvSpPr>
              <p:nvPr/>
            </p:nvSpPr>
            <p:spPr bwMode="auto">
              <a:xfrm rot="360000">
                <a:off x="1675966" y="1338670"/>
                <a:ext cx="89768"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r</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05" name="Rectangle 46"/>
              <p:cNvSpPr>
                <a:spLocks noChangeArrowheads="1"/>
              </p:cNvSpPr>
              <p:nvPr/>
            </p:nvSpPr>
            <p:spPr bwMode="auto">
              <a:xfrm rot="120000">
                <a:off x="1755949" y="1345020"/>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s</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06" name="Rectangle 47"/>
              <p:cNvSpPr>
                <a:spLocks noChangeArrowheads="1"/>
              </p:cNvSpPr>
              <p:nvPr/>
            </p:nvSpPr>
            <p:spPr bwMode="auto">
              <a:xfrm rot="21480000">
                <a:off x="1876537" y="1338670"/>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h</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07" name="Rectangle 48"/>
              <p:cNvSpPr>
                <a:spLocks noChangeArrowheads="1"/>
              </p:cNvSpPr>
              <p:nvPr/>
            </p:nvSpPr>
            <p:spPr bwMode="auto">
              <a:xfrm rot="21240000">
                <a:off x="2007877" y="1329145"/>
                <a:ext cx="6412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i</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08" name="Rectangle 49"/>
              <p:cNvSpPr>
                <a:spLocks noChangeArrowheads="1"/>
              </p:cNvSpPr>
              <p:nvPr/>
            </p:nvSpPr>
            <p:spPr bwMode="auto">
              <a:xfrm rot="21000000">
                <a:off x="2060687" y="1314857"/>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p</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grpSp>
      </p:grpSp>
      <p:grpSp>
        <p:nvGrpSpPr>
          <p:cNvPr id="6" name="Group 61"/>
          <p:cNvGrpSpPr/>
          <p:nvPr/>
        </p:nvGrpSpPr>
        <p:grpSpPr>
          <a:xfrm>
            <a:off x="0" y="6217920"/>
            <a:ext cx="9144000" cy="640080"/>
            <a:chOff x="0" y="6217920"/>
            <a:chExt cx="9144000" cy="640080"/>
          </a:xfrm>
        </p:grpSpPr>
        <p:sp>
          <p:nvSpPr>
            <p:cNvPr id="63" name="Rectangle 62"/>
            <p:cNvSpPr/>
            <p:nvPr/>
          </p:nvSpPr>
          <p:spPr>
            <a:xfrm>
              <a:off x="0" y="6217920"/>
              <a:ext cx="9144000" cy="6400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ectangle 63"/>
            <p:cNvSpPr/>
            <p:nvPr/>
          </p:nvSpPr>
          <p:spPr>
            <a:xfrm>
              <a:off x="1371600" y="6400800"/>
              <a:ext cx="6400800" cy="365760"/>
            </a:xfrm>
            <a:prstGeom prst="rect">
              <a:avLst/>
            </a:prstGeom>
            <a:noFill/>
          </p:spPr>
          <p:txBody>
            <a:bodyPr wrap="none" lIns="91440" tIns="45720" rIns="91440" bIns="45720">
              <a:prstTxWarp prst="textPlain">
                <a:avLst/>
              </a:prstTxWarp>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smtClean="0">
                  <a:ln w="11430"/>
                  <a:solidFill>
                    <a:srgbClr val="F8F8F8"/>
                  </a:solidFill>
                  <a:effectLst>
                    <a:outerShdw blurRad="25400" algn="tl" rotWithShape="0">
                      <a:srgbClr val="000000">
                        <a:alpha val="43000"/>
                      </a:srgbClr>
                    </a:outerShdw>
                  </a:effectLst>
                  <a:latin typeface="+mn-lt"/>
                </a:rPr>
                <a:t>Life Calling Model</a:t>
              </a:r>
              <a:endParaRPr lang="en-US" sz="5400" b="1" cap="none" spc="150" dirty="0">
                <a:ln w="11430"/>
                <a:solidFill>
                  <a:srgbClr val="F8F8F8"/>
                </a:solidFill>
                <a:effectLst>
                  <a:outerShdw blurRad="25400" algn="tl" rotWithShape="0">
                    <a:srgbClr val="000000">
                      <a:alpha val="43000"/>
                    </a:srgbClr>
                  </a:outerShdw>
                </a:effectLst>
                <a:latin typeface="+mn-lt"/>
              </a:endParaRPr>
            </a:p>
          </p:txBody>
        </p:sp>
      </p:grpSp>
      <p:sp>
        <p:nvSpPr>
          <p:cNvPr id="70" name="Text Box 5" descr="Parchment"/>
          <p:cNvSpPr txBox="1">
            <a:spLocks noChangeArrowheads="1"/>
          </p:cNvSpPr>
          <p:nvPr/>
        </p:nvSpPr>
        <p:spPr bwMode="auto">
          <a:xfrm>
            <a:off x="838200" y="5029200"/>
            <a:ext cx="7315200" cy="701675"/>
          </a:xfrm>
          <a:prstGeom prst="rect">
            <a:avLst/>
          </a:prstGeom>
          <a:noFill/>
          <a:ln w="9525">
            <a:noFill/>
            <a:miter lim="800000"/>
            <a:headEnd/>
            <a:tailEnd/>
          </a:ln>
          <a:effectLst/>
        </p:spPr>
        <p:txBody>
          <a:bodyPr lIns="91435" tIns="45718" rIns="91435" bIns="45718">
            <a:spAutoFit/>
          </a:bodyPr>
          <a:lstStyle/>
          <a:p>
            <a:pPr algn="ctr"/>
            <a:r>
              <a:rPr lang="en-US" sz="2000" b="1" dirty="0">
                <a:solidFill>
                  <a:srgbClr val="000066"/>
                </a:solidFill>
                <a:latin typeface="Arial" charset="0"/>
              </a:rPr>
              <a:t>FOUNDATIONAL VALUES</a:t>
            </a:r>
          </a:p>
          <a:p>
            <a:pPr algn="ctr"/>
            <a:r>
              <a:rPr lang="en-US" sz="2000" b="1" i="1" dirty="0">
                <a:solidFill>
                  <a:srgbClr val="000066"/>
                </a:solidFill>
                <a:latin typeface="Arial" charset="0"/>
              </a:rPr>
              <a:t>3</a:t>
            </a:r>
            <a:r>
              <a:rPr lang="en-US" sz="2000" b="1" i="1" baseline="30000" dirty="0">
                <a:solidFill>
                  <a:srgbClr val="000066"/>
                </a:solidFill>
                <a:latin typeface="Arial" charset="0"/>
              </a:rPr>
              <a:t>rd</a:t>
            </a:r>
            <a:r>
              <a:rPr lang="en-US" sz="2000" b="1" i="1" dirty="0">
                <a:solidFill>
                  <a:srgbClr val="000066"/>
                </a:solidFill>
                <a:latin typeface="Arial" charset="0"/>
              </a:rPr>
              <a:t> of 3 universal calls from God</a:t>
            </a:r>
          </a:p>
        </p:txBody>
      </p:sp>
      <p:sp>
        <p:nvSpPr>
          <p:cNvPr id="71" name="Text Box 6"/>
          <p:cNvSpPr txBox="1">
            <a:spLocks noChangeArrowheads="1"/>
          </p:cNvSpPr>
          <p:nvPr/>
        </p:nvSpPr>
        <p:spPr bwMode="auto">
          <a:xfrm>
            <a:off x="182563" y="5715000"/>
            <a:ext cx="8775700" cy="641350"/>
          </a:xfrm>
          <a:prstGeom prst="rect">
            <a:avLst/>
          </a:prstGeom>
          <a:noFill/>
          <a:ln w="9525">
            <a:noFill/>
            <a:miter lim="800000"/>
            <a:headEnd/>
            <a:tailEnd/>
          </a:ln>
          <a:effectLst/>
        </p:spPr>
        <p:txBody>
          <a:bodyPr/>
          <a:lstStyle/>
          <a:p>
            <a:pPr algn="ctr"/>
            <a:r>
              <a:rPr lang="en-US" sz="1800" b="1" dirty="0">
                <a:solidFill>
                  <a:srgbClr val="FF0000"/>
                </a:solidFill>
                <a:latin typeface="Arial" charset="0"/>
              </a:rPr>
              <a:t>Service: The universal call to everyone to serve </a:t>
            </a:r>
            <a:r>
              <a:rPr lang="en-US" sz="1800" b="1" dirty="0" smtClean="0">
                <a:solidFill>
                  <a:srgbClr val="FF0000"/>
                </a:solidFill>
                <a:latin typeface="Arial" charset="0"/>
              </a:rPr>
              <a:t>others</a:t>
            </a:r>
            <a:endParaRPr lang="en-US" sz="1800" b="1" dirty="0">
              <a:solidFill>
                <a:srgbClr val="FF0000"/>
              </a:solidFill>
              <a:latin typeface="Arial" charset="0"/>
            </a:endParaRPr>
          </a:p>
        </p:txBody>
      </p:sp>
      <p:sp>
        <p:nvSpPr>
          <p:cNvPr id="74" name="Text Box 62"/>
          <p:cNvSpPr txBox="1">
            <a:spLocks noChangeArrowheads="1"/>
          </p:cNvSpPr>
          <p:nvPr/>
        </p:nvSpPr>
        <p:spPr bwMode="auto">
          <a:xfrm>
            <a:off x="776288" y="2559050"/>
            <a:ext cx="7586662" cy="2286000"/>
          </a:xfrm>
          <a:prstGeom prst="rect">
            <a:avLst/>
          </a:prstGeom>
          <a:solidFill>
            <a:schemeClr val="bg1"/>
          </a:solidFill>
          <a:ln w="57150">
            <a:solidFill>
              <a:schemeClr val="accent2"/>
            </a:solidFill>
            <a:miter lim="800000"/>
            <a:headEnd/>
            <a:tailEnd/>
          </a:ln>
          <a:effectLst/>
        </p:spPr>
        <p:txBody>
          <a:bodyPr lIns="91435" tIns="45718" rIns="91435" bIns="45718" anchor="ctr"/>
          <a:lstStyle/>
          <a:p>
            <a:pPr algn="ctr"/>
            <a:r>
              <a:rPr lang="en-US" sz="1600" b="1" i="1" dirty="0" smtClean="0">
                <a:solidFill>
                  <a:srgbClr val="FF0000"/>
                </a:solidFill>
                <a:latin typeface="Arial" charset="0"/>
              </a:rPr>
              <a:t>Service = Life</a:t>
            </a:r>
            <a:r>
              <a:rPr lang="en-US" sz="1600" b="1" i="1" dirty="0" smtClean="0">
                <a:latin typeface="Arial" charset="0"/>
              </a:rPr>
              <a:t> </a:t>
            </a:r>
            <a:r>
              <a:rPr lang="en-US" sz="1600" b="1" i="1" dirty="0">
                <a:solidFill>
                  <a:srgbClr val="FF0000"/>
                </a:solidFill>
                <a:latin typeface="Arial" charset="0"/>
              </a:rPr>
              <a:t>Connection</a:t>
            </a:r>
            <a:r>
              <a:rPr lang="en-US" sz="1600" b="1" dirty="0">
                <a:latin typeface="Arial" charset="0"/>
              </a:rPr>
              <a:t>—my </a:t>
            </a:r>
            <a:r>
              <a:rPr lang="en-US" sz="1600" b="1" dirty="0" smtClean="0">
                <a:latin typeface="Arial" charset="0"/>
              </a:rPr>
              <a:t>attitude about </a:t>
            </a:r>
            <a:r>
              <a:rPr lang="en-US" sz="1600" b="1" u="sng" dirty="0">
                <a:latin typeface="Arial" charset="0"/>
              </a:rPr>
              <a:t>others</a:t>
            </a:r>
            <a:r>
              <a:rPr lang="en-US" sz="1600" b="1" dirty="0">
                <a:latin typeface="Arial" charset="0"/>
              </a:rPr>
              <a:t>.</a:t>
            </a:r>
          </a:p>
          <a:p>
            <a:pPr algn="ctr"/>
            <a:endParaRPr lang="en-US" sz="1600" b="1" dirty="0">
              <a:latin typeface="Arial" charset="0"/>
            </a:endParaRPr>
          </a:p>
          <a:p>
            <a:pPr algn="ctr"/>
            <a:r>
              <a:rPr lang="en-US" sz="1600" b="1" i="1" dirty="0">
                <a:solidFill>
                  <a:srgbClr val="FF0000"/>
                </a:solidFill>
                <a:latin typeface="Arial" charset="0"/>
              </a:rPr>
              <a:t>Service</a:t>
            </a:r>
            <a:r>
              <a:rPr lang="en-US" sz="1600" b="1" dirty="0">
                <a:latin typeface="Arial" charset="0"/>
              </a:rPr>
              <a:t> starts with my capacity to respect others in a spirit of community.</a:t>
            </a:r>
          </a:p>
          <a:p>
            <a:pPr algn="ctr"/>
            <a:r>
              <a:rPr lang="en-US" sz="1600" dirty="0">
                <a:latin typeface="Arial" charset="0"/>
              </a:rPr>
              <a:t> </a:t>
            </a:r>
            <a:endParaRPr lang="en-US" sz="1600" b="1" dirty="0">
              <a:latin typeface="Arial" charset="0"/>
            </a:endParaRPr>
          </a:p>
          <a:p>
            <a:pPr algn="ctr"/>
            <a:r>
              <a:rPr lang="en-US" sz="1600" b="1" i="1" dirty="0">
                <a:solidFill>
                  <a:srgbClr val="FF0000"/>
                </a:solidFill>
                <a:latin typeface="Arial" charset="0"/>
              </a:rPr>
              <a:t>Service</a:t>
            </a:r>
            <a:r>
              <a:rPr lang="en-US" sz="1600" b="1" dirty="0">
                <a:latin typeface="Arial" charset="0"/>
              </a:rPr>
              <a:t> is fully realized when I actually take actions of character that are carried out with a sense of concern and responsibility for others.</a:t>
            </a:r>
          </a:p>
        </p:txBody>
      </p:sp>
      <p:sp>
        <p:nvSpPr>
          <p:cNvPr id="75" name="Text Box 63"/>
          <p:cNvSpPr txBox="1">
            <a:spLocks noChangeArrowheads="1"/>
          </p:cNvSpPr>
          <p:nvPr/>
        </p:nvSpPr>
        <p:spPr bwMode="auto">
          <a:xfrm>
            <a:off x="6477000" y="304800"/>
            <a:ext cx="2265363" cy="1917700"/>
          </a:xfrm>
          <a:prstGeom prst="rect">
            <a:avLst/>
          </a:prstGeom>
          <a:solidFill>
            <a:srgbClr val="FFFF00"/>
          </a:solidFill>
          <a:ln w="9525">
            <a:noFill/>
            <a:miter lim="800000"/>
            <a:headEnd/>
            <a:tailEnd/>
          </a:ln>
          <a:effectLst/>
        </p:spPr>
        <p:txBody>
          <a:bodyPr wrap="none">
            <a:spAutoFit/>
          </a:bodyPr>
          <a:lstStyle/>
          <a:p>
            <a:pPr algn="ctr"/>
            <a:r>
              <a:rPr lang="en-US" b="1" dirty="0">
                <a:latin typeface="Arial" charset="0"/>
              </a:rPr>
              <a:t>Respect</a:t>
            </a:r>
          </a:p>
          <a:p>
            <a:pPr algn="ctr"/>
            <a:r>
              <a:rPr lang="en-US" b="1" dirty="0">
                <a:latin typeface="Arial" charset="0"/>
              </a:rPr>
              <a:t>Community</a:t>
            </a:r>
          </a:p>
          <a:p>
            <a:pPr algn="ctr"/>
            <a:r>
              <a:rPr lang="en-US" b="1" dirty="0">
                <a:latin typeface="Arial" charset="0"/>
              </a:rPr>
              <a:t>Concern</a:t>
            </a:r>
          </a:p>
          <a:p>
            <a:pPr algn="ctr"/>
            <a:r>
              <a:rPr lang="en-US" b="1" dirty="0">
                <a:latin typeface="Arial" charset="0"/>
              </a:rPr>
              <a:t>Responsibility</a:t>
            </a:r>
          </a:p>
          <a:p>
            <a:pPr algn="ctr"/>
            <a:r>
              <a:rPr lang="en-US" b="1" dirty="0">
                <a:latin typeface="Arial" charset="0"/>
              </a:rPr>
              <a:t>Action</a:t>
            </a:r>
          </a:p>
        </p:txBody>
      </p:sp>
      <p:sp>
        <p:nvSpPr>
          <p:cNvPr id="76" name="Rectangle 64"/>
          <p:cNvSpPr>
            <a:spLocks noChangeArrowheads="1"/>
          </p:cNvSpPr>
          <p:nvPr/>
        </p:nvSpPr>
        <p:spPr bwMode="auto">
          <a:xfrm>
            <a:off x="4295775" y="3733800"/>
            <a:ext cx="776288" cy="46038"/>
          </a:xfrm>
          <a:prstGeom prst="rect">
            <a:avLst/>
          </a:prstGeom>
          <a:solidFill>
            <a:srgbClr val="FF3300"/>
          </a:solidFill>
          <a:ln w="9525">
            <a:noFill/>
            <a:miter lim="800000"/>
            <a:headEnd/>
            <a:tailEnd/>
          </a:ln>
          <a:effectLst/>
        </p:spPr>
        <p:txBody>
          <a:bodyPr wrap="none" anchor="ctr"/>
          <a:lstStyle/>
          <a:p>
            <a:endParaRPr lang="en-US" dirty="0"/>
          </a:p>
        </p:txBody>
      </p:sp>
      <p:sp>
        <p:nvSpPr>
          <p:cNvPr id="77" name="Rectangle 65"/>
          <p:cNvSpPr>
            <a:spLocks noChangeArrowheads="1"/>
          </p:cNvSpPr>
          <p:nvPr/>
        </p:nvSpPr>
        <p:spPr bwMode="auto">
          <a:xfrm>
            <a:off x="7010400" y="3733800"/>
            <a:ext cx="1050925" cy="46038"/>
          </a:xfrm>
          <a:prstGeom prst="rect">
            <a:avLst/>
          </a:prstGeom>
          <a:solidFill>
            <a:srgbClr val="FF3300"/>
          </a:solidFill>
          <a:ln w="9525">
            <a:noFill/>
            <a:miter lim="800000"/>
            <a:headEnd/>
            <a:tailEnd/>
          </a:ln>
          <a:effectLst/>
        </p:spPr>
        <p:txBody>
          <a:bodyPr wrap="none" anchor="ctr"/>
          <a:lstStyle/>
          <a:p>
            <a:endParaRPr lang="en-US" dirty="0"/>
          </a:p>
        </p:txBody>
      </p:sp>
      <p:sp>
        <p:nvSpPr>
          <p:cNvPr id="78" name="Rectangle 66"/>
          <p:cNvSpPr>
            <a:spLocks noChangeArrowheads="1"/>
          </p:cNvSpPr>
          <p:nvPr/>
        </p:nvSpPr>
        <p:spPr bwMode="auto">
          <a:xfrm>
            <a:off x="4038600" y="4449763"/>
            <a:ext cx="822325" cy="46037"/>
          </a:xfrm>
          <a:prstGeom prst="rect">
            <a:avLst/>
          </a:prstGeom>
          <a:solidFill>
            <a:srgbClr val="FF3300"/>
          </a:solidFill>
          <a:ln w="9525">
            <a:noFill/>
            <a:miter lim="800000"/>
            <a:headEnd/>
            <a:tailEnd/>
          </a:ln>
          <a:effectLst/>
        </p:spPr>
        <p:txBody>
          <a:bodyPr wrap="none" anchor="ctr"/>
          <a:lstStyle/>
          <a:p>
            <a:endParaRPr lang="en-US" dirty="0"/>
          </a:p>
        </p:txBody>
      </p:sp>
      <p:sp>
        <p:nvSpPr>
          <p:cNvPr id="79" name="Rectangle 67"/>
          <p:cNvSpPr>
            <a:spLocks noChangeArrowheads="1"/>
          </p:cNvSpPr>
          <p:nvPr/>
        </p:nvSpPr>
        <p:spPr bwMode="auto">
          <a:xfrm>
            <a:off x="5300663" y="4449763"/>
            <a:ext cx="1325562" cy="46037"/>
          </a:xfrm>
          <a:prstGeom prst="rect">
            <a:avLst/>
          </a:prstGeom>
          <a:solidFill>
            <a:srgbClr val="FF3300"/>
          </a:solidFill>
          <a:ln w="9525">
            <a:noFill/>
            <a:miter lim="800000"/>
            <a:headEnd/>
            <a:tailEnd/>
          </a:ln>
          <a:effectLst/>
        </p:spPr>
        <p:txBody>
          <a:bodyPr wrap="none" anchor="ctr"/>
          <a:lstStyle/>
          <a:p>
            <a:endParaRPr lang="en-US" dirty="0"/>
          </a:p>
        </p:txBody>
      </p:sp>
      <p:sp>
        <p:nvSpPr>
          <p:cNvPr id="80" name="Rectangle 68"/>
          <p:cNvSpPr>
            <a:spLocks noChangeArrowheads="1"/>
          </p:cNvSpPr>
          <p:nvPr/>
        </p:nvSpPr>
        <p:spPr bwMode="auto">
          <a:xfrm>
            <a:off x="5319713" y="4176713"/>
            <a:ext cx="731837" cy="46037"/>
          </a:xfrm>
          <a:prstGeom prst="rect">
            <a:avLst/>
          </a:prstGeom>
          <a:solidFill>
            <a:srgbClr val="FF3300"/>
          </a:solidFill>
          <a:ln w="9525">
            <a:noFill/>
            <a:miter lim="800000"/>
            <a:headEnd/>
            <a:tailEnd/>
          </a:ln>
          <a:effectLst/>
        </p:spPr>
        <p:txBody>
          <a:bodyPr wrap="none" anchor="ct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wipe(left)">
                                      <p:cBhvr>
                                        <p:cTn id="7" dur="500"/>
                                        <p:tgtEl>
                                          <p:spTgt spid="7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5">
                                            <p:bg/>
                                          </p:spTgt>
                                        </p:tgtEl>
                                        <p:attrNameLst>
                                          <p:attrName>style.visibility</p:attrName>
                                        </p:attrNameLst>
                                      </p:cBhvr>
                                      <p:to>
                                        <p:strVal val="visible"/>
                                      </p:to>
                                    </p:set>
                                    <p:animEffect transition="in" filter="wipe(left)">
                                      <p:cBhvr>
                                        <p:cTn id="11" dur="500"/>
                                        <p:tgtEl>
                                          <p:spTgt spid="75">
                                            <p:bg/>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75">
                                            <p:txEl>
                                              <p:pRg st="0" end="0"/>
                                            </p:txEl>
                                          </p:spTgt>
                                        </p:tgtEl>
                                        <p:attrNameLst>
                                          <p:attrName>style.visibility</p:attrName>
                                        </p:attrNameLst>
                                      </p:cBhvr>
                                      <p:to>
                                        <p:strVal val="visible"/>
                                      </p:to>
                                    </p:set>
                                    <p:animEffect transition="in" filter="wipe(left)">
                                      <p:cBhvr>
                                        <p:cTn id="15" dur="500"/>
                                        <p:tgtEl>
                                          <p:spTgt spid="7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77"/>
                                        </p:tgtEl>
                                        <p:attrNameLst>
                                          <p:attrName>style.visibility</p:attrName>
                                        </p:attrNameLst>
                                      </p:cBhvr>
                                      <p:to>
                                        <p:strVal val="visible"/>
                                      </p:to>
                                    </p:set>
                                    <p:animEffect transition="in" filter="wipe(left)">
                                      <p:cBhvr>
                                        <p:cTn id="20" dur="500"/>
                                        <p:tgtEl>
                                          <p:spTgt spid="77"/>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75">
                                            <p:txEl>
                                              <p:pRg st="1" end="1"/>
                                            </p:txEl>
                                          </p:spTgt>
                                        </p:tgtEl>
                                        <p:attrNameLst>
                                          <p:attrName>style.visibility</p:attrName>
                                        </p:attrNameLst>
                                      </p:cBhvr>
                                      <p:to>
                                        <p:strVal val="visible"/>
                                      </p:to>
                                    </p:set>
                                    <p:animEffect transition="in" filter="wipe(left)">
                                      <p:cBhvr>
                                        <p:cTn id="24" dur="500"/>
                                        <p:tgtEl>
                                          <p:spTgt spid="75">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78"/>
                                        </p:tgtEl>
                                        <p:attrNameLst>
                                          <p:attrName>style.visibility</p:attrName>
                                        </p:attrNameLst>
                                      </p:cBhvr>
                                      <p:to>
                                        <p:strVal val="visible"/>
                                      </p:to>
                                    </p:set>
                                    <p:animEffect transition="in" filter="wipe(left)">
                                      <p:cBhvr>
                                        <p:cTn id="29" dur="500"/>
                                        <p:tgtEl>
                                          <p:spTgt spid="78"/>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75">
                                            <p:txEl>
                                              <p:pRg st="2" end="2"/>
                                            </p:txEl>
                                          </p:spTgt>
                                        </p:tgtEl>
                                        <p:attrNameLst>
                                          <p:attrName>style.visibility</p:attrName>
                                        </p:attrNameLst>
                                      </p:cBhvr>
                                      <p:to>
                                        <p:strVal val="visible"/>
                                      </p:to>
                                    </p:set>
                                    <p:animEffect transition="in" filter="wipe(left)">
                                      <p:cBhvr>
                                        <p:cTn id="33" dur="500"/>
                                        <p:tgtEl>
                                          <p:spTgt spid="75">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79"/>
                                        </p:tgtEl>
                                        <p:attrNameLst>
                                          <p:attrName>style.visibility</p:attrName>
                                        </p:attrNameLst>
                                      </p:cBhvr>
                                      <p:to>
                                        <p:strVal val="visible"/>
                                      </p:to>
                                    </p:set>
                                    <p:animEffect transition="in" filter="wipe(left)">
                                      <p:cBhvr>
                                        <p:cTn id="38" dur="500"/>
                                        <p:tgtEl>
                                          <p:spTgt spid="79"/>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75">
                                            <p:txEl>
                                              <p:pRg st="3" end="3"/>
                                            </p:txEl>
                                          </p:spTgt>
                                        </p:tgtEl>
                                        <p:attrNameLst>
                                          <p:attrName>style.visibility</p:attrName>
                                        </p:attrNameLst>
                                      </p:cBhvr>
                                      <p:to>
                                        <p:strVal val="visible"/>
                                      </p:to>
                                    </p:set>
                                    <p:animEffect transition="in" filter="wipe(left)">
                                      <p:cBhvr>
                                        <p:cTn id="42" dur="500"/>
                                        <p:tgtEl>
                                          <p:spTgt spid="75">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80"/>
                                        </p:tgtEl>
                                        <p:attrNameLst>
                                          <p:attrName>style.visibility</p:attrName>
                                        </p:attrNameLst>
                                      </p:cBhvr>
                                      <p:to>
                                        <p:strVal val="visible"/>
                                      </p:to>
                                    </p:set>
                                    <p:animEffect transition="in" filter="wipe(left)">
                                      <p:cBhvr>
                                        <p:cTn id="47" dur="500"/>
                                        <p:tgtEl>
                                          <p:spTgt spid="80"/>
                                        </p:tgtEl>
                                      </p:cBhvr>
                                    </p:animEffect>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75">
                                            <p:txEl>
                                              <p:pRg st="4" end="4"/>
                                            </p:txEl>
                                          </p:spTgt>
                                        </p:tgtEl>
                                        <p:attrNameLst>
                                          <p:attrName>style.visibility</p:attrName>
                                        </p:attrNameLst>
                                      </p:cBhvr>
                                      <p:to>
                                        <p:strVal val="visible"/>
                                      </p:to>
                                    </p:set>
                                    <p:animEffect transition="in" filter="wipe(left)">
                                      <p:cBhvr>
                                        <p:cTn id="51" dur="500"/>
                                        <p:tgtEl>
                                          <p:spTgt spid="7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build="p" animBg="1"/>
      <p:bldP spid="76" grpId="0" animBg="1"/>
      <p:bldP spid="77" grpId="0" animBg="1"/>
      <p:bldP spid="78" grpId="0" animBg="1"/>
      <p:bldP spid="79" grpId="0" animBg="1"/>
      <p:bldP spid="80"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4437" name="Text Box 5"/>
          <p:cNvSpPr txBox="1">
            <a:spLocks noChangeArrowheads="1"/>
          </p:cNvSpPr>
          <p:nvPr/>
        </p:nvSpPr>
        <p:spPr bwMode="auto">
          <a:xfrm>
            <a:off x="312619" y="365760"/>
            <a:ext cx="5391284" cy="1846659"/>
          </a:xfrm>
          <a:prstGeom prst="rect">
            <a:avLst/>
          </a:prstGeom>
          <a:noFill/>
          <a:ln w="9525">
            <a:noFill/>
            <a:miter lim="800000"/>
            <a:headEnd/>
            <a:tailEnd/>
          </a:ln>
        </p:spPr>
        <p:txBody>
          <a:bodyPr wrap="none">
            <a:prstTxWarp prst="textNoShape">
              <a:avLst/>
            </a:prstTxWarp>
            <a:spAutoFit/>
          </a:bodyPr>
          <a:lstStyle/>
          <a:p>
            <a:pPr algn="r"/>
            <a:r>
              <a:rPr lang="en-US" sz="1800" b="1" dirty="0">
                <a:latin typeface="+mn-lt"/>
              </a:rPr>
              <a:t>I honor rather than demean</a:t>
            </a:r>
          </a:p>
          <a:p>
            <a:pPr algn="r"/>
            <a:endParaRPr lang="en-US" sz="600" b="1" dirty="0">
              <a:latin typeface="+mn-lt"/>
            </a:endParaRPr>
          </a:p>
          <a:p>
            <a:pPr algn="r"/>
            <a:r>
              <a:rPr lang="en-US" sz="1800" b="1" dirty="0">
                <a:latin typeface="+mn-lt"/>
              </a:rPr>
              <a:t>I am a part—not apart</a:t>
            </a:r>
          </a:p>
          <a:p>
            <a:pPr algn="r"/>
            <a:endParaRPr lang="en-US" sz="600" b="1" dirty="0">
              <a:latin typeface="+mn-lt"/>
            </a:endParaRPr>
          </a:p>
          <a:p>
            <a:pPr algn="r"/>
            <a:r>
              <a:rPr lang="en-US" sz="1800" b="1" dirty="0">
                <a:latin typeface="+mn-lt"/>
              </a:rPr>
              <a:t>I see the people and their need, not the </a:t>
            </a:r>
            <a:r>
              <a:rPr lang="en-US" sz="1800" b="1" dirty="0" smtClean="0">
                <a:latin typeface="+mn-lt"/>
              </a:rPr>
              <a:t>dirt</a:t>
            </a:r>
          </a:p>
          <a:p>
            <a:pPr algn="r"/>
            <a:endParaRPr lang="en-US" sz="600" b="1" dirty="0">
              <a:latin typeface="+mn-lt"/>
            </a:endParaRPr>
          </a:p>
          <a:p>
            <a:pPr algn="r"/>
            <a:r>
              <a:rPr lang="en-US" sz="1800" b="1" dirty="0">
                <a:latin typeface="+mn-lt"/>
              </a:rPr>
              <a:t>I am the “me” in “so</a:t>
            </a:r>
            <a:r>
              <a:rPr lang="en-US" sz="1800" b="1" dirty="0">
                <a:solidFill>
                  <a:srgbClr val="FF0000"/>
                </a:solidFill>
                <a:latin typeface="+mn-lt"/>
              </a:rPr>
              <a:t>me</a:t>
            </a:r>
            <a:r>
              <a:rPr lang="en-US" sz="1800" b="1" dirty="0">
                <a:latin typeface="+mn-lt"/>
              </a:rPr>
              <a:t>body will take care of it”</a:t>
            </a:r>
          </a:p>
          <a:p>
            <a:pPr algn="r"/>
            <a:endParaRPr lang="en-US" sz="600" b="1" dirty="0">
              <a:latin typeface="+mn-lt"/>
            </a:endParaRPr>
          </a:p>
          <a:p>
            <a:pPr algn="r"/>
            <a:r>
              <a:rPr lang="en-US" sz="1800" b="1" dirty="0">
                <a:latin typeface="+mn-lt"/>
              </a:rPr>
              <a:t>I move beyond feelings to acting</a:t>
            </a:r>
          </a:p>
        </p:txBody>
      </p:sp>
      <p:sp>
        <p:nvSpPr>
          <p:cNvPr id="914438" name="AutoShape 6"/>
          <p:cNvSpPr>
            <a:spLocks noChangeArrowheads="1"/>
          </p:cNvSpPr>
          <p:nvPr/>
        </p:nvSpPr>
        <p:spPr bwMode="auto">
          <a:xfrm flipH="1">
            <a:off x="5922981" y="836613"/>
            <a:ext cx="381000" cy="152400"/>
          </a:xfrm>
          <a:prstGeom prst="rightArrow">
            <a:avLst>
              <a:gd name="adj1" fmla="val 50000"/>
              <a:gd name="adj2" fmla="val 62500"/>
            </a:avLst>
          </a:prstGeom>
          <a:solidFill>
            <a:srgbClr val="FF0000"/>
          </a:solidFill>
          <a:ln w="9525">
            <a:solidFill>
              <a:srgbClr val="FF0000"/>
            </a:solidFill>
            <a:miter lim="800000"/>
            <a:headEnd/>
            <a:tailEnd/>
          </a:ln>
        </p:spPr>
        <p:txBody>
          <a:bodyPr wrap="none" anchor="ctr">
            <a:prstTxWarp prst="textNoShape">
              <a:avLst/>
            </a:prstTxWarp>
          </a:bodyPr>
          <a:lstStyle/>
          <a:p>
            <a:endParaRPr lang="en-US" dirty="0"/>
          </a:p>
        </p:txBody>
      </p:sp>
      <p:sp>
        <p:nvSpPr>
          <p:cNvPr id="914439" name="AutoShape 7"/>
          <p:cNvSpPr>
            <a:spLocks noChangeArrowheads="1"/>
          </p:cNvSpPr>
          <p:nvPr/>
        </p:nvSpPr>
        <p:spPr bwMode="auto">
          <a:xfrm flipH="1">
            <a:off x="5922981" y="1217613"/>
            <a:ext cx="381000" cy="152400"/>
          </a:xfrm>
          <a:prstGeom prst="rightArrow">
            <a:avLst>
              <a:gd name="adj1" fmla="val 50000"/>
              <a:gd name="adj2" fmla="val 62500"/>
            </a:avLst>
          </a:prstGeom>
          <a:solidFill>
            <a:srgbClr val="FF0000"/>
          </a:solidFill>
          <a:ln w="9525">
            <a:solidFill>
              <a:srgbClr val="FF0000"/>
            </a:solidFill>
            <a:miter lim="800000"/>
            <a:headEnd/>
            <a:tailEnd/>
          </a:ln>
        </p:spPr>
        <p:txBody>
          <a:bodyPr wrap="none" anchor="ctr">
            <a:prstTxWarp prst="textNoShape">
              <a:avLst/>
            </a:prstTxWarp>
          </a:bodyPr>
          <a:lstStyle/>
          <a:p>
            <a:endParaRPr lang="en-US" dirty="0"/>
          </a:p>
        </p:txBody>
      </p:sp>
      <p:sp>
        <p:nvSpPr>
          <p:cNvPr id="914440" name="AutoShape 8"/>
          <p:cNvSpPr>
            <a:spLocks noChangeArrowheads="1"/>
          </p:cNvSpPr>
          <p:nvPr/>
        </p:nvSpPr>
        <p:spPr bwMode="auto">
          <a:xfrm flipH="1">
            <a:off x="5922981" y="1598613"/>
            <a:ext cx="381000" cy="152400"/>
          </a:xfrm>
          <a:prstGeom prst="rightArrow">
            <a:avLst>
              <a:gd name="adj1" fmla="val 50000"/>
              <a:gd name="adj2" fmla="val 62500"/>
            </a:avLst>
          </a:prstGeom>
          <a:solidFill>
            <a:srgbClr val="FF0000"/>
          </a:solidFill>
          <a:ln w="9525">
            <a:solidFill>
              <a:srgbClr val="FF0000"/>
            </a:solidFill>
            <a:miter lim="800000"/>
            <a:headEnd/>
            <a:tailEnd/>
          </a:ln>
        </p:spPr>
        <p:txBody>
          <a:bodyPr wrap="none" anchor="ctr">
            <a:prstTxWarp prst="textNoShape">
              <a:avLst/>
            </a:prstTxWarp>
          </a:bodyPr>
          <a:lstStyle/>
          <a:p>
            <a:endParaRPr lang="en-US" dirty="0"/>
          </a:p>
        </p:txBody>
      </p:sp>
      <p:sp>
        <p:nvSpPr>
          <p:cNvPr id="914441" name="AutoShape 9"/>
          <p:cNvSpPr>
            <a:spLocks noChangeArrowheads="1"/>
          </p:cNvSpPr>
          <p:nvPr/>
        </p:nvSpPr>
        <p:spPr bwMode="auto">
          <a:xfrm flipH="1">
            <a:off x="5922981" y="1973263"/>
            <a:ext cx="381000" cy="152400"/>
          </a:xfrm>
          <a:prstGeom prst="rightArrow">
            <a:avLst>
              <a:gd name="adj1" fmla="val 50000"/>
              <a:gd name="adj2" fmla="val 62500"/>
            </a:avLst>
          </a:prstGeom>
          <a:solidFill>
            <a:srgbClr val="FF0000"/>
          </a:solidFill>
          <a:ln w="9525">
            <a:solidFill>
              <a:srgbClr val="FF0000"/>
            </a:solidFill>
            <a:miter lim="800000"/>
            <a:headEnd/>
            <a:tailEnd/>
          </a:ln>
        </p:spPr>
        <p:txBody>
          <a:bodyPr wrap="none" anchor="ctr">
            <a:prstTxWarp prst="textNoShape">
              <a:avLst/>
            </a:prstTxWarp>
          </a:bodyPr>
          <a:lstStyle/>
          <a:p>
            <a:endParaRPr lang="en-US" dirty="0"/>
          </a:p>
        </p:txBody>
      </p:sp>
      <p:sp>
        <p:nvSpPr>
          <p:cNvPr id="914443" name="AutoShape 11"/>
          <p:cNvSpPr>
            <a:spLocks noChangeArrowheads="1"/>
          </p:cNvSpPr>
          <p:nvPr/>
        </p:nvSpPr>
        <p:spPr bwMode="auto">
          <a:xfrm flipH="1">
            <a:off x="5922981" y="457200"/>
            <a:ext cx="381000" cy="152400"/>
          </a:xfrm>
          <a:prstGeom prst="rightArrow">
            <a:avLst>
              <a:gd name="adj1" fmla="val 50000"/>
              <a:gd name="adj2" fmla="val 62500"/>
            </a:avLst>
          </a:prstGeom>
          <a:solidFill>
            <a:srgbClr val="FF0000"/>
          </a:solidFill>
          <a:ln w="9525">
            <a:solidFill>
              <a:srgbClr val="FF0000"/>
            </a:solidFill>
            <a:miter lim="800000"/>
            <a:headEnd/>
            <a:tailEnd/>
          </a:ln>
        </p:spPr>
        <p:txBody>
          <a:bodyPr wrap="none" anchor="ctr">
            <a:prstTxWarp prst="textNoShape">
              <a:avLst/>
            </a:prstTxWarp>
          </a:bodyPr>
          <a:lstStyle/>
          <a:p>
            <a:endParaRPr lang="en-US" dirty="0"/>
          </a:p>
        </p:txBody>
      </p:sp>
      <p:sp>
        <p:nvSpPr>
          <p:cNvPr id="13" name="Text Box 63"/>
          <p:cNvSpPr txBox="1">
            <a:spLocks noChangeArrowheads="1"/>
          </p:cNvSpPr>
          <p:nvPr/>
        </p:nvSpPr>
        <p:spPr bwMode="auto">
          <a:xfrm>
            <a:off x="6477000" y="304800"/>
            <a:ext cx="2265363" cy="1917700"/>
          </a:xfrm>
          <a:prstGeom prst="rect">
            <a:avLst/>
          </a:prstGeom>
          <a:solidFill>
            <a:srgbClr val="FFFF00"/>
          </a:solidFill>
          <a:ln w="9525">
            <a:noFill/>
            <a:miter lim="800000"/>
            <a:headEnd/>
            <a:tailEnd/>
          </a:ln>
          <a:effectLst/>
        </p:spPr>
        <p:txBody>
          <a:bodyPr wrap="none">
            <a:spAutoFit/>
          </a:bodyPr>
          <a:lstStyle/>
          <a:p>
            <a:pPr algn="ctr"/>
            <a:r>
              <a:rPr lang="en-US" b="1" dirty="0">
                <a:latin typeface="Arial" charset="0"/>
              </a:rPr>
              <a:t>Respect</a:t>
            </a:r>
          </a:p>
          <a:p>
            <a:pPr algn="ctr"/>
            <a:r>
              <a:rPr lang="en-US" b="1" dirty="0">
                <a:latin typeface="Arial" charset="0"/>
              </a:rPr>
              <a:t>Community</a:t>
            </a:r>
          </a:p>
          <a:p>
            <a:pPr algn="ctr"/>
            <a:r>
              <a:rPr lang="en-US" b="1" dirty="0">
                <a:latin typeface="Arial" charset="0"/>
              </a:rPr>
              <a:t>Concern</a:t>
            </a:r>
          </a:p>
          <a:p>
            <a:pPr algn="ctr"/>
            <a:r>
              <a:rPr lang="en-US" b="1" dirty="0">
                <a:latin typeface="Arial" charset="0"/>
              </a:rPr>
              <a:t>Responsibility</a:t>
            </a:r>
          </a:p>
          <a:p>
            <a:pPr algn="ctr"/>
            <a:r>
              <a:rPr lang="en-US" b="1" dirty="0">
                <a:latin typeface="Arial" charset="0"/>
              </a:rPr>
              <a:t>Action</a:t>
            </a:r>
          </a:p>
        </p:txBody>
      </p:sp>
      <p:sp>
        <p:nvSpPr>
          <p:cNvPr id="20" name="Text Box 5" descr="Parchment"/>
          <p:cNvSpPr txBox="1">
            <a:spLocks noChangeArrowheads="1"/>
          </p:cNvSpPr>
          <p:nvPr/>
        </p:nvSpPr>
        <p:spPr bwMode="auto">
          <a:xfrm>
            <a:off x="838200" y="5029200"/>
            <a:ext cx="7315200" cy="701675"/>
          </a:xfrm>
          <a:prstGeom prst="rect">
            <a:avLst/>
          </a:prstGeom>
          <a:noFill/>
          <a:ln w="9525">
            <a:noFill/>
            <a:miter lim="800000"/>
            <a:headEnd/>
            <a:tailEnd/>
          </a:ln>
          <a:effectLst/>
        </p:spPr>
        <p:txBody>
          <a:bodyPr lIns="91435" tIns="45718" rIns="91435" bIns="45718">
            <a:spAutoFit/>
          </a:bodyPr>
          <a:lstStyle/>
          <a:p>
            <a:pPr algn="ctr"/>
            <a:r>
              <a:rPr lang="en-US" sz="2000" b="1" dirty="0">
                <a:solidFill>
                  <a:srgbClr val="000066"/>
                </a:solidFill>
                <a:latin typeface="Arial" charset="0"/>
              </a:rPr>
              <a:t>FOUNDATIONAL VALUES</a:t>
            </a:r>
          </a:p>
          <a:p>
            <a:pPr algn="ctr"/>
            <a:r>
              <a:rPr lang="en-US" sz="2000" b="1" i="1" dirty="0">
                <a:solidFill>
                  <a:srgbClr val="000066"/>
                </a:solidFill>
                <a:latin typeface="Arial" charset="0"/>
              </a:rPr>
              <a:t>3</a:t>
            </a:r>
            <a:r>
              <a:rPr lang="en-US" sz="2000" b="1" i="1" baseline="30000" dirty="0">
                <a:solidFill>
                  <a:srgbClr val="000066"/>
                </a:solidFill>
                <a:latin typeface="Arial" charset="0"/>
              </a:rPr>
              <a:t>rd</a:t>
            </a:r>
            <a:r>
              <a:rPr lang="en-US" sz="2000" b="1" i="1" dirty="0">
                <a:solidFill>
                  <a:srgbClr val="000066"/>
                </a:solidFill>
                <a:latin typeface="Arial" charset="0"/>
              </a:rPr>
              <a:t> of 3 universal calls from God</a:t>
            </a:r>
          </a:p>
        </p:txBody>
      </p:sp>
      <p:sp>
        <p:nvSpPr>
          <p:cNvPr id="21" name="Text Box 6"/>
          <p:cNvSpPr txBox="1">
            <a:spLocks noChangeArrowheads="1"/>
          </p:cNvSpPr>
          <p:nvPr/>
        </p:nvSpPr>
        <p:spPr bwMode="auto">
          <a:xfrm>
            <a:off x="182563" y="5715000"/>
            <a:ext cx="8775700" cy="641350"/>
          </a:xfrm>
          <a:prstGeom prst="rect">
            <a:avLst/>
          </a:prstGeom>
          <a:noFill/>
          <a:ln w="9525">
            <a:noFill/>
            <a:miter lim="800000"/>
            <a:headEnd/>
            <a:tailEnd/>
          </a:ln>
          <a:effectLst/>
        </p:spPr>
        <p:txBody>
          <a:bodyPr/>
          <a:lstStyle/>
          <a:p>
            <a:pPr algn="ctr"/>
            <a:r>
              <a:rPr lang="en-US" sz="1800" b="1" dirty="0">
                <a:solidFill>
                  <a:srgbClr val="FF0000"/>
                </a:solidFill>
                <a:latin typeface="Arial" charset="0"/>
              </a:rPr>
              <a:t>Service: The universal call to everyone to serve </a:t>
            </a:r>
            <a:r>
              <a:rPr lang="en-US" sz="1800" b="1" dirty="0" smtClean="0">
                <a:solidFill>
                  <a:srgbClr val="FF0000"/>
                </a:solidFill>
                <a:latin typeface="Arial" charset="0"/>
              </a:rPr>
              <a:t>others</a:t>
            </a:r>
            <a:endParaRPr lang="en-US" sz="1800" b="1" dirty="0">
              <a:solidFill>
                <a:srgbClr val="FF0000"/>
              </a:solidFill>
              <a:latin typeface="Arial" charset="0"/>
            </a:endParaRPr>
          </a:p>
        </p:txBody>
      </p:sp>
      <p:grpSp>
        <p:nvGrpSpPr>
          <p:cNvPr id="2" name="Group 61"/>
          <p:cNvGrpSpPr/>
          <p:nvPr/>
        </p:nvGrpSpPr>
        <p:grpSpPr>
          <a:xfrm>
            <a:off x="0" y="6217920"/>
            <a:ext cx="9144000" cy="640080"/>
            <a:chOff x="0" y="6217920"/>
            <a:chExt cx="9144000" cy="640080"/>
          </a:xfrm>
        </p:grpSpPr>
        <p:sp>
          <p:nvSpPr>
            <p:cNvPr id="15" name="Rectangle 14"/>
            <p:cNvSpPr/>
            <p:nvPr/>
          </p:nvSpPr>
          <p:spPr>
            <a:xfrm>
              <a:off x="0" y="6217920"/>
              <a:ext cx="9144000" cy="6400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1371600" y="6400800"/>
              <a:ext cx="6400800" cy="365760"/>
            </a:xfrm>
            <a:prstGeom prst="rect">
              <a:avLst/>
            </a:prstGeom>
            <a:noFill/>
          </p:spPr>
          <p:txBody>
            <a:bodyPr wrap="none" lIns="91440" tIns="45720" rIns="91440" bIns="45720">
              <a:prstTxWarp prst="textPlain">
                <a:avLst/>
              </a:prstTxWarp>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smtClean="0">
                  <a:ln w="11430"/>
                  <a:solidFill>
                    <a:srgbClr val="F8F8F8"/>
                  </a:solidFill>
                  <a:effectLst>
                    <a:outerShdw blurRad="25400" algn="tl" rotWithShape="0">
                      <a:srgbClr val="000000">
                        <a:alpha val="43000"/>
                      </a:srgbClr>
                    </a:outerShdw>
                  </a:effectLst>
                  <a:latin typeface="+mn-lt"/>
                </a:rPr>
                <a:t>Life Calling Model</a:t>
              </a:r>
              <a:endParaRPr lang="en-US" sz="5400" b="1" cap="none" spc="150" dirty="0">
                <a:ln w="11430"/>
                <a:solidFill>
                  <a:srgbClr val="F8F8F8"/>
                </a:solidFill>
                <a:effectLst>
                  <a:outerShdw blurRad="25400" algn="tl" rotWithShape="0">
                    <a:srgbClr val="000000">
                      <a:alpha val="43000"/>
                    </a:srgbClr>
                  </a:outerShdw>
                </a:effectLst>
                <a:latin typeface="+mn-lt"/>
              </a:endParaRPr>
            </a:p>
          </p:txBody>
        </p:sp>
      </p:grpSp>
      <p:sp>
        <p:nvSpPr>
          <p:cNvPr id="19" name="Text Box 89"/>
          <p:cNvSpPr txBox="1">
            <a:spLocks noChangeArrowheads="1"/>
          </p:cNvSpPr>
          <p:nvPr/>
        </p:nvSpPr>
        <p:spPr bwMode="auto">
          <a:xfrm>
            <a:off x="228600" y="2909888"/>
            <a:ext cx="877477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pitchFamily="-110" charset="-128"/>
              </a:defRPr>
            </a:lvl1pPr>
            <a:lvl2pPr marL="742950" indent="-285750" eaLnBrk="0" hangingPunct="0">
              <a:defRPr>
                <a:solidFill>
                  <a:schemeClr val="tx1"/>
                </a:solidFill>
                <a:latin typeface="Arial" charset="0"/>
                <a:ea typeface="ＭＳ Ｐゴシック" pitchFamily="-110" charset="-128"/>
              </a:defRPr>
            </a:lvl2pPr>
            <a:lvl3pPr marL="1143000" indent="-228600" eaLnBrk="0" hangingPunct="0">
              <a:defRPr>
                <a:solidFill>
                  <a:schemeClr val="tx1"/>
                </a:solidFill>
                <a:latin typeface="Arial" charset="0"/>
                <a:ea typeface="ＭＳ Ｐゴシック" pitchFamily="-110" charset="-128"/>
              </a:defRPr>
            </a:lvl3pPr>
            <a:lvl4pPr marL="1600200" indent="-228600" eaLnBrk="0" hangingPunct="0">
              <a:defRPr>
                <a:solidFill>
                  <a:schemeClr val="tx1"/>
                </a:solidFill>
                <a:latin typeface="Arial" charset="0"/>
                <a:ea typeface="ＭＳ Ｐゴシック" pitchFamily="-110" charset="-128"/>
              </a:defRPr>
            </a:lvl4pPr>
            <a:lvl5pPr marL="2057400" indent="-228600" eaLnBrk="0" hangingPunct="0">
              <a:defRPr>
                <a:solidFill>
                  <a:schemeClr val="tx1"/>
                </a:solidFill>
                <a:latin typeface="Arial" charset="0"/>
                <a:ea typeface="ＭＳ Ｐゴシック" pitchFamily="-110"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110"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110"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110"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110" charset="-128"/>
              </a:defRPr>
            </a:lvl9pPr>
          </a:lstStyle>
          <a:p>
            <a:pPr eaLnBrk="1" hangingPunct="1"/>
            <a:r>
              <a:rPr lang="en-US" b="1" dirty="0">
                <a:solidFill>
                  <a:srgbClr val="000066"/>
                </a:solidFill>
                <a:latin typeface="+mn-lt"/>
              </a:rPr>
              <a:t>Two areas of college that can help develop these attitudes:</a:t>
            </a:r>
          </a:p>
        </p:txBody>
      </p:sp>
      <p:sp>
        <p:nvSpPr>
          <p:cNvPr id="23" name="Rectangle 22"/>
          <p:cNvSpPr/>
          <p:nvPr/>
        </p:nvSpPr>
        <p:spPr>
          <a:xfrm>
            <a:off x="4495800" y="3733800"/>
            <a:ext cx="4262326" cy="923330"/>
          </a:xfrm>
          <a:prstGeom prst="rect">
            <a:avLst/>
          </a:prstGeom>
          <a:noFill/>
        </p:spPr>
        <p:txBody>
          <a:bodyPr wrap="none" lIns="91440" tIns="45720" rIns="91440" bIns="45720">
            <a:prstTxWarp prst="textFadeLeft">
              <a:avLst>
                <a:gd name="adj" fmla="val 20031"/>
              </a:avLst>
            </a:prstTxWarp>
            <a:spAutoFit/>
          </a:bodyPr>
          <a:lstStyle/>
          <a:p>
            <a:pPr algn="ctr"/>
            <a:r>
              <a:rPr lang="en-US" sz="5400" b="1" cap="all" spc="0" dirty="0" smtClean="0">
                <a:ln w="9000" cmpd="sng">
                  <a:noFill/>
                  <a:prstDash val="solid"/>
                </a:ln>
                <a:gradFill>
                  <a:gsLst>
                    <a:gs pos="48000">
                      <a:srgbClr val="FFFF00"/>
                    </a:gs>
                    <a:gs pos="100000">
                      <a:srgbClr val="FF9900"/>
                    </a:gs>
                  </a:gsLst>
                  <a:lin ang="5400000"/>
                </a:gradFill>
                <a:effectLst>
                  <a:outerShdw blurRad="50800" dist="38100" algn="l" rotWithShape="0">
                    <a:prstClr val="black">
                      <a:alpha val="40000"/>
                    </a:prstClr>
                  </a:outerShdw>
                  <a:reflection blurRad="12700" stA="28000" endPos="45000" dist="1000" dir="5400000" sy="-100000" algn="bl" rotWithShape="0"/>
                </a:effectLst>
                <a:latin typeface="Arial Black" pitchFamily="34" charset="0"/>
              </a:rPr>
              <a:t>General Education</a:t>
            </a:r>
            <a:endParaRPr lang="en-US" sz="5400" b="1" cap="all" spc="0" dirty="0">
              <a:ln w="9000" cmpd="sng">
                <a:noFill/>
                <a:prstDash val="solid"/>
              </a:ln>
              <a:gradFill>
                <a:gsLst>
                  <a:gs pos="48000">
                    <a:srgbClr val="FFFF00"/>
                  </a:gs>
                  <a:gs pos="100000">
                    <a:srgbClr val="FF9900"/>
                  </a:gs>
                </a:gsLst>
                <a:lin ang="5400000"/>
              </a:gradFill>
              <a:effectLst>
                <a:outerShdw blurRad="50800" dist="38100" algn="l" rotWithShape="0">
                  <a:prstClr val="black">
                    <a:alpha val="40000"/>
                  </a:prstClr>
                </a:outerShdw>
                <a:reflection blurRad="12700" stA="28000" endPos="45000" dist="1000" dir="5400000" sy="-100000" algn="bl" rotWithShape="0"/>
              </a:effectLst>
              <a:latin typeface="Arial Black" pitchFamily="34" charset="0"/>
            </a:endParaRPr>
          </a:p>
        </p:txBody>
      </p:sp>
      <p:grpSp>
        <p:nvGrpSpPr>
          <p:cNvPr id="3" name="Group 25"/>
          <p:cNvGrpSpPr/>
          <p:nvPr/>
        </p:nvGrpSpPr>
        <p:grpSpPr>
          <a:xfrm>
            <a:off x="381000" y="3781269"/>
            <a:ext cx="3479917" cy="1400331"/>
            <a:chOff x="498974" y="3547269"/>
            <a:chExt cx="3479917" cy="1400331"/>
          </a:xfrm>
        </p:grpSpPr>
        <p:sp>
          <p:nvSpPr>
            <p:cNvPr id="18" name="Rectangle 17"/>
            <p:cNvSpPr/>
            <p:nvPr/>
          </p:nvSpPr>
          <p:spPr>
            <a:xfrm rot="21203026">
              <a:off x="498974" y="3547269"/>
              <a:ext cx="3429000" cy="923330"/>
            </a:xfrm>
            <a:prstGeom prst="rect">
              <a:avLst/>
            </a:prstGeom>
            <a:noFill/>
          </p:spPr>
          <p:txBody>
            <a:bodyPr wrap="none" lIns="91440" tIns="45720" rIns="91440" bIns="45720">
              <a:prstTxWarp prst="textFadeRight">
                <a:avLst>
                  <a:gd name="adj" fmla="val 20030"/>
                </a:avLst>
              </a:prstTxWarp>
              <a:spAutoFit/>
              <a:scene3d>
                <a:camera prst="orthographicFront"/>
                <a:lightRig rig="soft" dir="t">
                  <a:rot lat="0" lon="0" rev="10800000"/>
                </a:lightRig>
              </a:scene3d>
              <a:sp3d>
                <a:bevelT w="27940" h="12700"/>
                <a:contourClr>
                  <a:srgbClr val="DDDDDD"/>
                </a:contourClr>
              </a:sp3d>
            </a:bodyPr>
            <a:lstStyle/>
            <a:p>
              <a:pPr algn="ctr"/>
              <a:r>
                <a:rPr lang="en-US" sz="5400" b="1" i="1" cap="none" spc="150" dirty="0" smtClean="0">
                  <a:ln w="11430"/>
                  <a:gradFill>
                    <a:gsLst>
                      <a:gs pos="48000">
                        <a:srgbClr val="FF0000"/>
                      </a:gs>
                      <a:gs pos="100000">
                        <a:srgbClr val="8E0000"/>
                      </a:gs>
                    </a:gsLst>
                    <a:lin ang="5400000" scaled="0"/>
                  </a:gradFill>
                  <a:effectLst>
                    <a:outerShdw blurRad="50800" dist="38100" dir="8100000" algn="tr" rotWithShape="0">
                      <a:prstClr val="black">
                        <a:alpha val="40000"/>
                      </a:prstClr>
                    </a:outerShdw>
                  </a:effectLst>
                  <a:latin typeface="Arial Black" pitchFamily="34" charset="0"/>
                </a:rPr>
                <a:t>Civic Engagement</a:t>
              </a:r>
              <a:endParaRPr lang="en-US" sz="5400" b="1" i="1" cap="none" spc="150" dirty="0">
                <a:ln w="11430"/>
                <a:gradFill>
                  <a:gsLst>
                    <a:gs pos="48000">
                      <a:srgbClr val="FF0000"/>
                    </a:gs>
                    <a:gs pos="100000">
                      <a:srgbClr val="8E0000"/>
                    </a:gs>
                  </a:gsLst>
                  <a:lin ang="5400000" scaled="0"/>
                </a:gradFill>
                <a:effectLst>
                  <a:outerShdw blurRad="50800" dist="38100" dir="8100000" algn="tr" rotWithShape="0">
                    <a:prstClr val="black">
                      <a:alpha val="40000"/>
                    </a:prstClr>
                  </a:outerShdw>
                </a:effectLst>
                <a:latin typeface="Arial Black" pitchFamily="34" charset="0"/>
              </a:endParaRPr>
            </a:p>
          </p:txBody>
        </p:sp>
        <p:sp>
          <p:nvSpPr>
            <p:cNvPr id="25" name="Rectangle 24"/>
            <p:cNvSpPr/>
            <p:nvPr/>
          </p:nvSpPr>
          <p:spPr>
            <a:xfrm rot="21203026" flipV="1">
              <a:off x="549891" y="4463129"/>
              <a:ext cx="3429000" cy="484471"/>
            </a:xfrm>
            <a:prstGeom prst="rect">
              <a:avLst/>
            </a:prstGeom>
            <a:noFill/>
          </p:spPr>
          <p:txBody>
            <a:bodyPr wrap="none" lIns="91440" tIns="45720" rIns="91440" bIns="45720">
              <a:prstTxWarp prst="textFadeRight">
                <a:avLst>
                  <a:gd name="adj" fmla="val 20030"/>
                </a:avLst>
              </a:prstTxWarp>
              <a:spAutoFit/>
              <a:scene3d>
                <a:camera prst="orthographicFront"/>
                <a:lightRig rig="soft" dir="t">
                  <a:rot lat="0" lon="0" rev="10800000"/>
                </a:lightRig>
              </a:scene3d>
              <a:sp3d>
                <a:bevelT w="27940" h="12700"/>
                <a:contourClr>
                  <a:srgbClr val="DDDDDD"/>
                </a:contourClr>
              </a:sp3d>
            </a:bodyPr>
            <a:lstStyle/>
            <a:p>
              <a:pPr algn="ctr"/>
              <a:r>
                <a:rPr lang="en-US" sz="5400" b="1" i="1" cap="none" spc="150" dirty="0" smtClean="0">
                  <a:ln w="11430"/>
                  <a:gradFill>
                    <a:gsLst>
                      <a:gs pos="48000">
                        <a:srgbClr val="FFD9D9">
                          <a:alpha val="7843"/>
                        </a:srgbClr>
                      </a:gs>
                      <a:gs pos="100000">
                        <a:srgbClr val="FF8B8B"/>
                      </a:gs>
                    </a:gsLst>
                    <a:lin ang="5400000" scaled="0"/>
                  </a:gradFill>
                  <a:effectLst>
                    <a:outerShdw blurRad="50800" dist="38100" dir="8100000" algn="tr" rotWithShape="0">
                      <a:prstClr val="black">
                        <a:alpha val="40000"/>
                      </a:prstClr>
                    </a:outerShdw>
                  </a:effectLst>
                  <a:latin typeface="Arial Black" pitchFamily="34" charset="0"/>
                </a:rPr>
                <a:t>Civic Engagement</a:t>
              </a:r>
              <a:endParaRPr lang="en-US" sz="5400" b="1" i="1" cap="none" spc="150" dirty="0">
                <a:ln w="11430"/>
                <a:gradFill>
                  <a:gsLst>
                    <a:gs pos="48000">
                      <a:srgbClr val="FFD9D9">
                        <a:alpha val="7843"/>
                      </a:srgbClr>
                    </a:gs>
                    <a:gs pos="100000">
                      <a:srgbClr val="FF8B8B"/>
                    </a:gs>
                  </a:gsLst>
                  <a:lin ang="5400000" scaled="0"/>
                </a:gradFill>
                <a:effectLst>
                  <a:outerShdw blurRad="50800" dist="38100" dir="8100000" algn="tr" rotWithShape="0">
                    <a:prstClr val="black">
                      <a:alpha val="40000"/>
                    </a:prstClr>
                  </a:outerShdw>
                </a:effectLst>
                <a:latin typeface="Arial Black"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914443"/>
                                        </p:tgtEl>
                                        <p:attrNameLst>
                                          <p:attrName>style.visibility</p:attrName>
                                        </p:attrNameLst>
                                      </p:cBhvr>
                                      <p:to>
                                        <p:strVal val="visible"/>
                                      </p:to>
                                    </p:set>
                                    <p:anim calcmode="lin" valueType="num">
                                      <p:cBhvr>
                                        <p:cTn id="7" dur="500" fill="hold"/>
                                        <p:tgtEl>
                                          <p:spTgt spid="914443"/>
                                        </p:tgtEl>
                                        <p:attrNameLst>
                                          <p:attrName>ppt_x</p:attrName>
                                        </p:attrNameLst>
                                      </p:cBhvr>
                                      <p:tavLst>
                                        <p:tav tm="0">
                                          <p:val>
                                            <p:strVal val="#ppt_x+#ppt_w/2"/>
                                          </p:val>
                                        </p:tav>
                                        <p:tav tm="100000">
                                          <p:val>
                                            <p:strVal val="#ppt_x"/>
                                          </p:val>
                                        </p:tav>
                                      </p:tavLst>
                                    </p:anim>
                                    <p:anim calcmode="lin" valueType="num">
                                      <p:cBhvr>
                                        <p:cTn id="8" dur="500" fill="hold"/>
                                        <p:tgtEl>
                                          <p:spTgt spid="914443"/>
                                        </p:tgtEl>
                                        <p:attrNameLst>
                                          <p:attrName>ppt_y</p:attrName>
                                        </p:attrNameLst>
                                      </p:cBhvr>
                                      <p:tavLst>
                                        <p:tav tm="0">
                                          <p:val>
                                            <p:strVal val="#ppt_y"/>
                                          </p:val>
                                        </p:tav>
                                        <p:tav tm="100000">
                                          <p:val>
                                            <p:strVal val="#ppt_y"/>
                                          </p:val>
                                        </p:tav>
                                      </p:tavLst>
                                    </p:anim>
                                    <p:anim calcmode="lin" valueType="num">
                                      <p:cBhvr>
                                        <p:cTn id="9" dur="500" fill="hold"/>
                                        <p:tgtEl>
                                          <p:spTgt spid="914443"/>
                                        </p:tgtEl>
                                        <p:attrNameLst>
                                          <p:attrName>ppt_w</p:attrName>
                                        </p:attrNameLst>
                                      </p:cBhvr>
                                      <p:tavLst>
                                        <p:tav tm="0">
                                          <p:val>
                                            <p:fltVal val="0"/>
                                          </p:val>
                                        </p:tav>
                                        <p:tav tm="100000">
                                          <p:val>
                                            <p:strVal val="#ppt_w"/>
                                          </p:val>
                                        </p:tav>
                                      </p:tavLst>
                                    </p:anim>
                                    <p:anim calcmode="lin" valueType="num">
                                      <p:cBhvr>
                                        <p:cTn id="10" dur="500" fill="hold"/>
                                        <p:tgtEl>
                                          <p:spTgt spid="914443"/>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914437">
                                            <p:txEl>
                                              <p:pRg st="0" end="0"/>
                                            </p:txEl>
                                          </p:spTgt>
                                        </p:tgtEl>
                                        <p:attrNameLst>
                                          <p:attrName>style.visibility</p:attrName>
                                        </p:attrNameLst>
                                      </p:cBhvr>
                                      <p:to>
                                        <p:strVal val="visible"/>
                                      </p:to>
                                    </p:set>
                                    <p:animEffect transition="in" filter="fade">
                                      <p:cBhvr>
                                        <p:cTn id="14" dur="2000"/>
                                        <p:tgtEl>
                                          <p:spTgt spid="91443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914438"/>
                                        </p:tgtEl>
                                        <p:attrNameLst>
                                          <p:attrName>style.visibility</p:attrName>
                                        </p:attrNameLst>
                                      </p:cBhvr>
                                      <p:to>
                                        <p:strVal val="visible"/>
                                      </p:to>
                                    </p:set>
                                    <p:animEffect transition="in" filter="wipe(right)">
                                      <p:cBhvr>
                                        <p:cTn id="19" dur="500"/>
                                        <p:tgtEl>
                                          <p:spTgt spid="914438"/>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914437">
                                            <p:txEl>
                                              <p:pRg st="2" end="2"/>
                                            </p:txEl>
                                          </p:spTgt>
                                        </p:tgtEl>
                                        <p:attrNameLst>
                                          <p:attrName>style.visibility</p:attrName>
                                        </p:attrNameLst>
                                      </p:cBhvr>
                                      <p:to>
                                        <p:strVal val="visible"/>
                                      </p:to>
                                    </p:set>
                                    <p:animEffect transition="in" filter="fade">
                                      <p:cBhvr>
                                        <p:cTn id="23" dur="2000"/>
                                        <p:tgtEl>
                                          <p:spTgt spid="914437">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grpId="0" nodeType="clickEffect">
                                  <p:stCondLst>
                                    <p:cond delay="0"/>
                                  </p:stCondLst>
                                  <p:childTnLst>
                                    <p:set>
                                      <p:cBhvr>
                                        <p:cTn id="27" dur="1" fill="hold">
                                          <p:stCondLst>
                                            <p:cond delay="0"/>
                                          </p:stCondLst>
                                        </p:cTn>
                                        <p:tgtEl>
                                          <p:spTgt spid="914439"/>
                                        </p:tgtEl>
                                        <p:attrNameLst>
                                          <p:attrName>style.visibility</p:attrName>
                                        </p:attrNameLst>
                                      </p:cBhvr>
                                      <p:to>
                                        <p:strVal val="visible"/>
                                      </p:to>
                                    </p:set>
                                    <p:animEffect transition="in" filter="wipe(right)">
                                      <p:cBhvr>
                                        <p:cTn id="28" dur="500"/>
                                        <p:tgtEl>
                                          <p:spTgt spid="914439"/>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914437">
                                            <p:txEl>
                                              <p:pRg st="4" end="4"/>
                                            </p:txEl>
                                          </p:spTgt>
                                        </p:tgtEl>
                                        <p:attrNameLst>
                                          <p:attrName>style.visibility</p:attrName>
                                        </p:attrNameLst>
                                      </p:cBhvr>
                                      <p:to>
                                        <p:strVal val="visible"/>
                                      </p:to>
                                    </p:set>
                                    <p:animEffect transition="in" filter="fade">
                                      <p:cBhvr>
                                        <p:cTn id="32" dur="2000"/>
                                        <p:tgtEl>
                                          <p:spTgt spid="914437">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grpId="0" nodeType="clickEffect">
                                  <p:stCondLst>
                                    <p:cond delay="0"/>
                                  </p:stCondLst>
                                  <p:childTnLst>
                                    <p:set>
                                      <p:cBhvr>
                                        <p:cTn id="36" dur="1" fill="hold">
                                          <p:stCondLst>
                                            <p:cond delay="0"/>
                                          </p:stCondLst>
                                        </p:cTn>
                                        <p:tgtEl>
                                          <p:spTgt spid="914440"/>
                                        </p:tgtEl>
                                        <p:attrNameLst>
                                          <p:attrName>style.visibility</p:attrName>
                                        </p:attrNameLst>
                                      </p:cBhvr>
                                      <p:to>
                                        <p:strVal val="visible"/>
                                      </p:to>
                                    </p:set>
                                    <p:animEffect transition="in" filter="wipe(right)">
                                      <p:cBhvr>
                                        <p:cTn id="37" dur="500"/>
                                        <p:tgtEl>
                                          <p:spTgt spid="914440"/>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914437">
                                            <p:txEl>
                                              <p:pRg st="6" end="6"/>
                                            </p:txEl>
                                          </p:spTgt>
                                        </p:tgtEl>
                                        <p:attrNameLst>
                                          <p:attrName>style.visibility</p:attrName>
                                        </p:attrNameLst>
                                      </p:cBhvr>
                                      <p:to>
                                        <p:strVal val="visible"/>
                                      </p:to>
                                    </p:set>
                                    <p:animEffect transition="in" filter="fade">
                                      <p:cBhvr>
                                        <p:cTn id="41" dur="2000"/>
                                        <p:tgtEl>
                                          <p:spTgt spid="914437">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2" fill="hold" grpId="0" nodeType="clickEffect">
                                  <p:stCondLst>
                                    <p:cond delay="0"/>
                                  </p:stCondLst>
                                  <p:childTnLst>
                                    <p:set>
                                      <p:cBhvr>
                                        <p:cTn id="45" dur="1" fill="hold">
                                          <p:stCondLst>
                                            <p:cond delay="0"/>
                                          </p:stCondLst>
                                        </p:cTn>
                                        <p:tgtEl>
                                          <p:spTgt spid="914441"/>
                                        </p:tgtEl>
                                        <p:attrNameLst>
                                          <p:attrName>style.visibility</p:attrName>
                                        </p:attrNameLst>
                                      </p:cBhvr>
                                      <p:to>
                                        <p:strVal val="visible"/>
                                      </p:to>
                                    </p:set>
                                    <p:animEffect transition="in" filter="wipe(right)">
                                      <p:cBhvr>
                                        <p:cTn id="46" dur="500"/>
                                        <p:tgtEl>
                                          <p:spTgt spid="914441"/>
                                        </p:tgtEl>
                                      </p:cBhvr>
                                    </p:animEffect>
                                  </p:childTnLst>
                                </p:cTn>
                              </p:par>
                            </p:childTnLst>
                          </p:cTn>
                        </p:par>
                        <p:par>
                          <p:cTn id="47" fill="hold">
                            <p:stCondLst>
                              <p:cond delay="500"/>
                            </p:stCondLst>
                            <p:childTnLst>
                              <p:par>
                                <p:cTn id="48" presetID="10" presetClass="entr" presetSubtype="0" fill="hold" grpId="0" nodeType="afterEffect">
                                  <p:stCondLst>
                                    <p:cond delay="0"/>
                                  </p:stCondLst>
                                  <p:childTnLst>
                                    <p:set>
                                      <p:cBhvr>
                                        <p:cTn id="49" dur="1" fill="hold">
                                          <p:stCondLst>
                                            <p:cond delay="0"/>
                                          </p:stCondLst>
                                        </p:cTn>
                                        <p:tgtEl>
                                          <p:spTgt spid="914437">
                                            <p:txEl>
                                              <p:pRg st="8" end="8"/>
                                            </p:txEl>
                                          </p:spTgt>
                                        </p:tgtEl>
                                        <p:attrNameLst>
                                          <p:attrName>style.visibility</p:attrName>
                                        </p:attrNameLst>
                                      </p:cBhvr>
                                      <p:to>
                                        <p:strVal val="visible"/>
                                      </p:to>
                                    </p:set>
                                    <p:animEffect transition="in" filter="fade">
                                      <p:cBhvr>
                                        <p:cTn id="50" dur="2000"/>
                                        <p:tgtEl>
                                          <p:spTgt spid="914437">
                                            <p:txEl>
                                              <p:pRg st="8" end="8"/>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wipe(left)">
                                      <p:cBhvr>
                                        <p:cTn id="55" dur="500"/>
                                        <p:tgtEl>
                                          <p:spTgt spid="19"/>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3"/>
                                        </p:tgtEl>
                                        <p:attrNameLst>
                                          <p:attrName>style.visibility</p:attrName>
                                        </p:attrNameLst>
                                      </p:cBhvr>
                                      <p:to>
                                        <p:strVal val="visible"/>
                                      </p:to>
                                    </p:set>
                                    <p:animEffect transition="in" filter="fade">
                                      <p:cBhvr>
                                        <p:cTn id="60" dur="1000"/>
                                        <p:tgtEl>
                                          <p:spTgt spid="3"/>
                                        </p:tgtEl>
                                      </p:cBhvr>
                                    </p:animEffect>
                                    <p:anim calcmode="lin" valueType="num">
                                      <p:cBhvr>
                                        <p:cTn id="61" dur="1000" fill="hold"/>
                                        <p:tgtEl>
                                          <p:spTgt spid="3"/>
                                        </p:tgtEl>
                                        <p:attrNameLst>
                                          <p:attrName>ppt_x</p:attrName>
                                        </p:attrNameLst>
                                      </p:cBhvr>
                                      <p:tavLst>
                                        <p:tav tm="0">
                                          <p:val>
                                            <p:strVal val="#ppt_x"/>
                                          </p:val>
                                        </p:tav>
                                        <p:tav tm="100000">
                                          <p:val>
                                            <p:strVal val="#ppt_x"/>
                                          </p:val>
                                        </p:tav>
                                      </p:tavLst>
                                    </p:anim>
                                    <p:anim calcmode="lin" valueType="num">
                                      <p:cBhvr>
                                        <p:cTn id="6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7" presetClass="entr" presetSubtype="0"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1000"/>
                                        <p:tgtEl>
                                          <p:spTgt spid="23"/>
                                        </p:tgtEl>
                                      </p:cBhvr>
                                    </p:animEffect>
                                    <p:anim calcmode="lin" valueType="num">
                                      <p:cBhvr>
                                        <p:cTn id="68" dur="1000" fill="hold"/>
                                        <p:tgtEl>
                                          <p:spTgt spid="23"/>
                                        </p:tgtEl>
                                        <p:attrNameLst>
                                          <p:attrName>ppt_x</p:attrName>
                                        </p:attrNameLst>
                                      </p:cBhvr>
                                      <p:tavLst>
                                        <p:tav tm="0">
                                          <p:val>
                                            <p:strVal val="#ppt_x"/>
                                          </p:val>
                                        </p:tav>
                                        <p:tav tm="100000">
                                          <p:val>
                                            <p:strVal val="#ppt_x"/>
                                          </p:val>
                                        </p:tav>
                                      </p:tavLst>
                                    </p:anim>
                                    <p:anim calcmode="lin" valueType="num">
                                      <p:cBhvr>
                                        <p:cTn id="6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4437" grpId="0" build="p"/>
      <p:bldP spid="914438" grpId="0" animBg="1"/>
      <p:bldP spid="914439" grpId="0" animBg="1"/>
      <p:bldP spid="914440" grpId="0" animBg="1"/>
      <p:bldP spid="914441" grpId="0" animBg="1"/>
      <p:bldP spid="914443" grpId="0" animBg="1"/>
      <p:bldP spid="19" grpId="0"/>
      <p:bldP spid="23"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4437" name="Text Box 5"/>
          <p:cNvSpPr txBox="1">
            <a:spLocks noChangeArrowheads="1"/>
          </p:cNvSpPr>
          <p:nvPr/>
        </p:nvSpPr>
        <p:spPr bwMode="auto">
          <a:xfrm>
            <a:off x="312619" y="365760"/>
            <a:ext cx="5391284" cy="1846659"/>
          </a:xfrm>
          <a:prstGeom prst="rect">
            <a:avLst/>
          </a:prstGeom>
          <a:noFill/>
          <a:ln w="9525">
            <a:noFill/>
            <a:miter lim="800000"/>
            <a:headEnd/>
            <a:tailEnd/>
          </a:ln>
        </p:spPr>
        <p:txBody>
          <a:bodyPr wrap="none">
            <a:prstTxWarp prst="textNoShape">
              <a:avLst/>
            </a:prstTxWarp>
            <a:spAutoFit/>
          </a:bodyPr>
          <a:lstStyle/>
          <a:p>
            <a:pPr algn="r"/>
            <a:r>
              <a:rPr lang="en-US" sz="1800" b="1" dirty="0">
                <a:latin typeface="+mn-lt"/>
              </a:rPr>
              <a:t>I honor rather than demean</a:t>
            </a:r>
          </a:p>
          <a:p>
            <a:pPr algn="r"/>
            <a:endParaRPr lang="en-US" sz="600" b="1" dirty="0">
              <a:latin typeface="+mn-lt"/>
            </a:endParaRPr>
          </a:p>
          <a:p>
            <a:pPr algn="r"/>
            <a:r>
              <a:rPr lang="en-US" sz="1800" b="1" dirty="0">
                <a:latin typeface="+mn-lt"/>
              </a:rPr>
              <a:t>I am a part—not apart</a:t>
            </a:r>
          </a:p>
          <a:p>
            <a:pPr algn="r"/>
            <a:endParaRPr lang="en-US" sz="600" b="1" dirty="0">
              <a:latin typeface="+mn-lt"/>
            </a:endParaRPr>
          </a:p>
          <a:p>
            <a:pPr algn="r"/>
            <a:r>
              <a:rPr lang="en-US" sz="1800" b="1" dirty="0">
                <a:latin typeface="+mn-lt"/>
              </a:rPr>
              <a:t>I see the people and their need, not the </a:t>
            </a:r>
            <a:r>
              <a:rPr lang="en-US" sz="1800" b="1" dirty="0" smtClean="0">
                <a:latin typeface="+mn-lt"/>
              </a:rPr>
              <a:t>dirt</a:t>
            </a:r>
          </a:p>
          <a:p>
            <a:pPr algn="r"/>
            <a:endParaRPr lang="en-US" sz="600" b="1" dirty="0">
              <a:latin typeface="+mn-lt"/>
            </a:endParaRPr>
          </a:p>
          <a:p>
            <a:pPr algn="r"/>
            <a:r>
              <a:rPr lang="en-US" sz="1800" b="1" dirty="0">
                <a:latin typeface="+mn-lt"/>
              </a:rPr>
              <a:t>I am the “me” in “so</a:t>
            </a:r>
            <a:r>
              <a:rPr lang="en-US" sz="1800" b="1" dirty="0">
                <a:solidFill>
                  <a:srgbClr val="FF0000"/>
                </a:solidFill>
                <a:latin typeface="+mn-lt"/>
              </a:rPr>
              <a:t>me</a:t>
            </a:r>
            <a:r>
              <a:rPr lang="en-US" sz="1800" b="1" dirty="0">
                <a:latin typeface="+mn-lt"/>
              </a:rPr>
              <a:t>body will take care of it”</a:t>
            </a:r>
          </a:p>
          <a:p>
            <a:pPr algn="r"/>
            <a:endParaRPr lang="en-US" sz="600" b="1" dirty="0">
              <a:latin typeface="+mn-lt"/>
            </a:endParaRPr>
          </a:p>
          <a:p>
            <a:pPr algn="r"/>
            <a:r>
              <a:rPr lang="en-US" sz="1800" b="1" dirty="0">
                <a:latin typeface="+mn-lt"/>
              </a:rPr>
              <a:t>I move beyond feelings to acting</a:t>
            </a:r>
          </a:p>
        </p:txBody>
      </p:sp>
      <p:sp>
        <p:nvSpPr>
          <p:cNvPr id="914438" name="AutoShape 6"/>
          <p:cNvSpPr>
            <a:spLocks noChangeArrowheads="1"/>
          </p:cNvSpPr>
          <p:nvPr/>
        </p:nvSpPr>
        <p:spPr bwMode="auto">
          <a:xfrm flipH="1">
            <a:off x="5922981" y="836613"/>
            <a:ext cx="381000" cy="152400"/>
          </a:xfrm>
          <a:prstGeom prst="rightArrow">
            <a:avLst>
              <a:gd name="adj1" fmla="val 50000"/>
              <a:gd name="adj2" fmla="val 62500"/>
            </a:avLst>
          </a:prstGeom>
          <a:solidFill>
            <a:srgbClr val="FF0000"/>
          </a:solidFill>
          <a:ln w="9525">
            <a:solidFill>
              <a:srgbClr val="FF0000"/>
            </a:solidFill>
            <a:miter lim="800000"/>
            <a:headEnd/>
            <a:tailEnd/>
          </a:ln>
        </p:spPr>
        <p:txBody>
          <a:bodyPr wrap="none" anchor="ctr">
            <a:prstTxWarp prst="textNoShape">
              <a:avLst/>
            </a:prstTxWarp>
          </a:bodyPr>
          <a:lstStyle/>
          <a:p>
            <a:endParaRPr lang="en-US" dirty="0"/>
          </a:p>
        </p:txBody>
      </p:sp>
      <p:sp>
        <p:nvSpPr>
          <p:cNvPr id="914439" name="AutoShape 7"/>
          <p:cNvSpPr>
            <a:spLocks noChangeArrowheads="1"/>
          </p:cNvSpPr>
          <p:nvPr/>
        </p:nvSpPr>
        <p:spPr bwMode="auto">
          <a:xfrm flipH="1">
            <a:off x="5922981" y="1217613"/>
            <a:ext cx="381000" cy="152400"/>
          </a:xfrm>
          <a:prstGeom prst="rightArrow">
            <a:avLst>
              <a:gd name="adj1" fmla="val 50000"/>
              <a:gd name="adj2" fmla="val 62500"/>
            </a:avLst>
          </a:prstGeom>
          <a:solidFill>
            <a:srgbClr val="FF0000"/>
          </a:solidFill>
          <a:ln w="9525">
            <a:solidFill>
              <a:srgbClr val="FF0000"/>
            </a:solidFill>
            <a:miter lim="800000"/>
            <a:headEnd/>
            <a:tailEnd/>
          </a:ln>
        </p:spPr>
        <p:txBody>
          <a:bodyPr wrap="none" anchor="ctr">
            <a:prstTxWarp prst="textNoShape">
              <a:avLst/>
            </a:prstTxWarp>
          </a:bodyPr>
          <a:lstStyle/>
          <a:p>
            <a:endParaRPr lang="en-US" dirty="0"/>
          </a:p>
        </p:txBody>
      </p:sp>
      <p:sp>
        <p:nvSpPr>
          <p:cNvPr id="914440" name="AutoShape 8"/>
          <p:cNvSpPr>
            <a:spLocks noChangeArrowheads="1"/>
          </p:cNvSpPr>
          <p:nvPr/>
        </p:nvSpPr>
        <p:spPr bwMode="auto">
          <a:xfrm flipH="1">
            <a:off x="5922981" y="1598613"/>
            <a:ext cx="381000" cy="152400"/>
          </a:xfrm>
          <a:prstGeom prst="rightArrow">
            <a:avLst>
              <a:gd name="adj1" fmla="val 50000"/>
              <a:gd name="adj2" fmla="val 62500"/>
            </a:avLst>
          </a:prstGeom>
          <a:solidFill>
            <a:srgbClr val="FF0000"/>
          </a:solidFill>
          <a:ln w="9525">
            <a:solidFill>
              <a:srgbClr val="FF0000"/>
            </a:solidFill>
            <a:miter lim="800000"/>
            <a:headEnd/>
            <a:tailEnd/>
          </a:ln>
        </p:spPr>
        <p:txBody>
          <a:bodyPr wrap="none" anchor="ctr">
            <a:prstTxWarp prst="textNoShape">
              <a:avLst/>
            </a:prstTxWarp>
          </a:bodyPr>
          <a:lstStyle/>
          <a:p>
            <a:endParaRPr lang="en-US" dirty="0"/>
          </a:p>
        </p:txBody>
      </p:sp>
      <p:sp>
        <p:nvSpPr>
          <p:cNvPr id="914441" name="AutoShape 9"/>
          <p:cNvSpPr>
            <a:spLocks noChangeArrowheads="1"/>
          </p:cNvSpPr>
          <p:nvPr/>
        </p:nvSpPr>
        <p:spPr bwMode="auto">
          <a:xfrm flipH="1">
            <a:off x="5922981" y="1973263"/>
            <a:ext cx="381000" cy="152400"/>
          </a:xfrm>
          <a:prstGeom prst="rightArrow">
            <a:avLst>
              <a:gd name="adj1" fmla="val 50000"/>
              <a:gd name="adj2" fmla="val 62500"/>
            </a:avLst>
          </a:prstGeom>
          <a:solidFill>
            <a:srgbClr val="FF0000"/>
          </a:solidFill>
          <a:ln w="9525">
            <a:solidFill>
              <a:srgbClr val="FF0000"/>
            </a:solidFill>
            <a:miter lim="800000"/>
            <a:headEnd/>
            <a:tailEnd/>
          </a:ln>
        </p:spPr>
        <p:txBody>
          <a:bodyPr wrap="none" anchor="ctr">
            <a:prstTxWarp prst="textNoShape">
              <a:avLst/>
            </a:prstTxWarp>
          </a:bodyPr>
          <a:lstStyle/>
          <a:p>
            <a:endParaRPr lang="en-US" dirty="0"/>
          </a:p>
        </p:txBody>
      </p:sp>
      <p:sp>
        <p:nvSpPr>
          <p:cNvPr id="914443" name="AutoShape 11"/>
          <p:cNvSpPr>
            <a:spLocks noChangeArrowheads="1"/>
          </p:cNvSpPr>
          <p:nvPr/>
        </p:nvSpPr>
        <p:spPr bwMode="auto">
          <a:xfrm flipH="1">
            <a:off x="5922981" y="457200"/>
            <a:ext cx="381000" cy="152400"/>
          </a:xfrm>
          <a:prstGeom prst="rightArrow">
            <a:avLst>
              <a:gd name="adj1" fmla="val 50000"/>
              <a:gd name="adj2" fmla="val 62500"/>
            </a:avLst>
          </a:prstGeom>
          <a:solidFill>
            <a:srgbClr val="FF0000"/>
          </a:solidFill>
          <a:ln w="9525">
            <a:solidFill>
              <a:srgbClr val="FF0000"/>
            </a:solidFill>
            <a:miter lim="800000"/>
            <a:headEnd/>
            <a:tailEnd/>
          </a:ln>
        </p:spPr>
        <p:txBody>
          <a:bodyPr wrap="none" anchor="ctr">
            <a:prstTxWarp prst="textNoShape">
              <a:avLst/>
            </a:prstTxWarp>
          </a:bodyPr>
          <a:lstStyle/>
          <a:p>
            <a:endParaRPr lang="en-US" dirty="0"/>
          </a:p>
        </p:txBody>
      </p:sp>
      <p:sp>
        <p:nvSpPr>
          <p:cNvPr id="13" name="Text Box 63"/>
          <p:cNvSpPr txBox="1">
            <a:spLocks noChangeArrowheads="1"/>
          </p:cNvSpPr>
          <p:nvPr/>
        </p:nvSpPr>
        <p:spPr bwMode="auto">
          <a:xfrm>
            <a:off x="6477000" y="304800"/>
            <a:ext cx="2265363" cy="1917700"/>
          </a:xfrm>
          <a:prstGeom prst="rect">
            <a:avLst/>
          </a:prstGeom>
          <a:solidFill>
            <a:srgbClr val="FFFF00"/>
          </a:solidFill>
          <a:ln w="9525">
            <a:noFill/>
            <a:miter lim="800000"/>
            <a:headEnd/>
            <a:tailEnd/>
          </a:ln>
          <a:effectLst/>
        </p:spPr>
        <p:txBody>
          <a:bodyPr wrap="none">
            <a:spAutoFit/>
          </a:bodyPr>
          <a:lstStyle/>
          <a:p>
            <a:pPr algn="ctr"/>
            <a:r>
              <a:rPr lang="en-US" b="1" dirty="0">
                <a:latin typeface="Arial" charset="0"/>
              </a:rPr>
              <a:t>Respect</a:t>
            </a:r>
          </a:p>
          <a:p>
            <a:pPr algn="ctr"/>
            <a:r>
              <a:rPr lang="en-US" b="1" dirty="0">
                <a:latin typeface="Arial" charset="0"/>
              </a:rPr>
              <a:t>Community</a:t>
            </a:r>
          </a:p>
          <a:p>
            <a:pPr algn="ctr"/>
            <a:r>
              <a:rPr lang="en-US" b="1" dirty="0">
                <a:latin typeface="Arial" charset="0"/>
              </a:rPr>
              <a:t>Concern</a:t>
            </a:r>
          </a:p>
          <a:p>
            <a:pPr algn="ctr"/>
            <a:r>
              <a:rPr lang="en-US" b="1" dirty="0">
                <a:latin typeface="Arial" charset="0"/>
              </a:rPr>
              <a:t>Responsibility</a:t>
            </a:r>
          </a:p>
          <a:p>
            <a:pPr algn="ctr"/>
            <a:r>
              <a:rPr lang="en-US" b="1" dirty="0">
                <a:latin typeface="Arial" charset="0"/>
              </a:rPr>
              <a:t>Action</a:t>
            </a:r>
          </a:p>
        </p:txBody>
      </p:sp>
      <p:sp>
        <p:nvSpPr>
          <p:cNvPr id="14" name="Rectangle 13"/>
          <p:cNvSpPr/>
          <p:nvPr/>
        </p:nvSpPr>
        <p:spPr>
          <a:xfrm>
            <a:off x="595299" y="2362200"/>
            <a:ext cx="7725193" cy="1200329"/>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3600" b="1" cap="none" spc="0" dirty="0" smtClean="0">
                <a:ln w="50800"/>
                <a:solidFill>
                  <a:srgbClr val="FF3300"/>
                </a:solidFill>
                <a:effectLst/>
                <a:latin typeface="+mn-lt"/>
              </a:rPr>
              <a:t>Life Calling cannot be discovered</a:t>
            </a:r>
          </a:p>
          <a:p>
            <a:pPr algn="ctr"/>
            <a:r>
              <a:rPr lang="en-US" sz="3600" b="1" cap="none" spc="0" dirty="0" smtClean="0">
                <a:ln w="50800"/>
                <a:solidFill>
                  <a:srgbClr val="FF3300"/>
                </a:solidFill>
                <a:effectLst/>
                <a:latin typeface="+mn-lt"/>
              </a:rPr>
              <a:t>if we are unwilling to serve others.</a:t>
            </a:r>
            <a:endParaRPr lang="en-US" sz="3600" b="1" cap="none" spc="0" dirty="0">
              <a:ln w="50800"/>
              <a:solidFill>
                <a:srgbClr val="FF3300"/>
              </a:solidFill>
              <a:effectLst/>
              <a:latin typeface="+mn-lt"/>
            </a:endParaRPr>
          </a:p>
        </p:txBody>
      </p:sp>
      <p:sp>
        <p:nvSpPr>
          <p:cNvPr id="15" name="Rectangle 14"/>
          <p:cNvSpPr/>
          <p:nvPr/>
        </p:nvSpPr>
        <p:spPr>
          <a:xfrm>
            <a:off x="228600" y="4038600"/>
            <a:ext cx="3390672" cy="646331"/>
          </a:xfrm>
          <a:prstGeom prst="rect">
            <a:avLst/>
          </a:prstGeom>
          <a:no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3600" b="1" cap="none" spc="0" dirty="0" smtClean="0">
                <a:ln w="50800"/>
                <a:solidFill>
                  <a:srgbClr val="FF0000"/>
                </a:solidFill>
                <a:effectLst/>
              </a:rPr>
              <a:t>If this is true…</a:t>
            </a:r>
            <a:endParaRPr lang="en-US" sz="3600" b="1" cap="none" spc="0" dirty="0">
              <a:ln w="50800"/>
              <a:solidFill>
                <a:srgbClr val="FF0000"/>
              </a:solidFill>
              <a:effectLst/>
            </a:endParaRPr>
          </a:p>
        </p:txBody>
      </p:sp>
      <p:sp>
        <p:nvSpPr>
          <p:cNvPr id="16" name="Rectangle 15"/>
          <p:cNvSpPr/>
          <p:nvPr/>
        </p:nvSpPr>
        <p:spPr>
          <a:xfrm>
            <a:off x="5029200" y="4001869"/>
            <a:ext cx="4083169" cy="646331"/>
          </a:xfrm>
          <a:prstGeom prst="rect">
            <a:avLst/>
          </a:prstGeom>
          <a:noFill/>
          <a:ln w="34925">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3600" b="1" dirty="0" smtClean="0">
                <a:ln w="50800"/>
                <a:solidFill>
                  <a:srgbClr val="FFFF00"/>
                </a:solidFill>
              </a:rPr>
              <a:t>…then</a:t>
            </a:r>
            <a:r>
              <a:rPr lang="en-US" sz="3600" b="1" cap="none" spc="0" dirty="0" smtClean="0">
                <a:ln w="50800"/>
                <a:solidFill>
                  <a:srgbClr val="FFFF00"/>
                </a:solidFill>
                <a:effectLst/>
              </a:rPr>
              <a:t> this is true</a:t>
            </a:r>
            <a:endParaRPr lang="en-US" sz="3600" b="1" cap="none" spc="0" dirty="0">
              <a:ln w="50800"/>
              <a:solidFill>
                <a:srgbClr val="FFFF00"/>
              </a:solidFill>
              <a:effectLst/>
            </a:endParaRPr>
          </a:p>
        </p:txBody>
      </p:sp>
      <p:sp>
        <p:nvSpPr>
          <p:cNvPr id="18" name="Right Arrow 17"/>
          <p:cNvSpPr/>
          <p:nvPr/>
        </p:nvSpPr>
        <p:spPr>
          <a:xfrm rot="2058362">
            <a:off x="1488890" y="5134596"/>
            <a:ext cx="762000" cy="3810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ight Arrow 18"/>
          <p:cNvSpPr/>
          <p:nvPr/>
        </p:nvSpPr>
        <p:spPr>
          <a:xfrm rot="13571476">
            <a:off x="7335423" y="3569125"/>
            <a:ext cx="762000" cy="381000"/>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 Box 5" descr="Parchment"/>
          <p:cNvSpPr txBox="1">
            <a:spLocks noChangeArrowheads="1"/>
          </p:cNvSpPr>
          <p:nvPr/>
        </p:nvSpPr>
        <p:spPr bwMode="auto">
          <a:xfrm>
            <a:off x="838200" y="5029200"/>
            <a:ext cx="7315200" cy="701675"/>
          </a:xfrm>
          <a:prstGeom prst="rect">
            <a:avLst/>
          </a:prstGeom>
          <a:noFill/>
          <a:ln w="9525">
            <a:noFill/>
            <a:miter lim="800000"/>
            <a:headEnd/>
            <a:tailEnd/>
          </a:ln>
          <a:effectLst/>
        </p:spPr>
        <p:txBody>
          <a:bodyPr lIns="91435" tIns="45718" rIns="91435" bIns="45718">
            <a:spAutoFit/>
          </a:bodyPr>
          <a:lstStyle/>
          <a:p>
            <a:pPr algn="ctr"/>
            <a:r>
              <a:rPr lang="en-US" sz="2000" b="1" dirty="0">
                <a:solidFill>
                  <a:srgbClr val="000066"/>
                </a:solidFill>
                <a:latin typeface="Arial" charset="0"/>
              </a:rPr>
              <a:t>FOUNDATIONAL VALUES</a:t>
            </a:r>
          </a:p>
          <a:p>
            <a:pPr algn="ctr"/>
            <a:r>
              <a:rPr lang="en-US" sz="2000" b="1" i="1" dirty="0">
                <a:solidFill>
                  <a:srgbClr val="000066"/>
                </a:solidFill>
                <a:latin typeface="Arial" charset="0"/>
              </a:rPr>
              <a:t>3</a:t>
            </a:r>
            <a:r>
              <a:rPr lang="en-US" sz="2000" b="1" i="1" baseline="30000" dirty="0">
                <a:solidFill>
                  <a:srgbClr val="000066"/>
                </a:solidFill>
                <a:latin typeface="Arial" charset="0"/>
              </a:rPr>
              <a:t>rd</a:t>
            </a:r>
            <a:r>
              <a:rPr lang="en-US" sz="2000" b="1" i="1" dirty="0">
                <a:solidFill>
                  <a:srgbClr val="000066"/>
                </a:solidFill>
                <a:latin typeface="Arial" charset="0"/>
              </a:rPr>
              <a:t> of 3 universal calls from God</a:t>
            </a:r>
          </a:p>
        </p:txBody>
      </p:sp>
      <p:sp>
        <p:nvSpPr>
          <p:cNvPr id="21" name="Text Box 6"/>
          <p:cNvSpPr txBox="1">
            <a:spLocks noChangeArrowheads="1"/>
          </p:cNvSpPr>
          <p:nvPr/>
        </p:nvSpPr>
        <p:spPr bwMode="auto">
          <a:xfrm>
            <a:off x="182563" y="5715000"/>
            <a:ext cx="8775700" cy="641350"/>
          </a:xfrm>
          <a:prstGeom prst="rect">
            <a:avLst/>
          </a:prstGeom>
          <a:noFill/>
          <a:ln w="9525">
            <a:noFill/>
            <a:miter lim="800000"/>
            <a:headEnd/>
            <a:tailEnd/>
          </a:ln>
          <a:effectLst/>
        </p:spPr>
        <p:txBody>
          <a:bodyPr/>
          <a:lstStyle/>
          <a:p>
            <a:pPr algn="ctr"/>
            <a:r>
              <a:rPr lang="en-US" sz="1800" b="1" dirty="0">
                <a:solidFill>
                  <a:srgbClr val="FF0000"/>
                </a:solidFill>
                <a:latin typeface="Arial" charset="0"/>
              </a:rPr>
              <a:t>Service: The universal call to everyone to serve </a:t>
            </a:r>
            <a:r>
              <a:rPr lang="en-US" sz="1800" b="1" dirty="0" smtClean="0">
                <a:solidFill>
                  <a:srgbClr val="FF0000"/>
                </a:solidFill>
                <a:latin typeface="Arial" charset="0"/>
              </a:rPr>
              <a:t>others</a:t>
            </a:r>
            <a:endParaRPr lang="en-US" sz="1800" b="1" dirty="0">
              <a:solidFill>
                <a:srgbClr val="FF0000"/>
              </a:solidFill>
              <a:latin typeface="Arial" charset="0"/>
            </a:endParaRPr>
          </a:p>
        </p:txBody>
      </p:sp>
      <p:grpSp>
        <p:nvGrpSpPr>
          <p:cNvPr id="2" name="Group 61"/>
          <p:cNvGrpSpPr/>
          <p:nvPr/>
        </p:nvGrpSpPr>
        <p:grpSpPr>
          <a:xfrm>
            <a:off x="0" y="6217920"/>
            <a:ext cx="9144000" cy="640080"/>
            <a:chOff x="0" y="6217920"/>
            <a:chExt cx="9144000" cy="640080"/>
          </a:xfrm>
        </p:grpSpPr>
        <p:sp>
          <p:nvSpPr>
            <p:cNvPr id="25" name="Rectangle 24"/>
            <p:cNvSpPr/>
            <p:nvPr/>
          </p:nvSpPr>
          <p:spPr>
            <a:xfrm>
              <a:off x="0" y="6217920"/>
              <a:ext cx="9144000" cy="6400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p:nvSpPr>
          <p:spPr>
            <a:xfrm>
              <a:off x="1371600" y="6400800"/>
              <a:ext cx="6400800" cy="365760"/>
            </a:xfrm>
            <a:prstGeom prst="rect">
              <a:avLst/>
            </a:prstGeom>
            <a:noFill/>
          </p:spPr>
          <p:txBody>
            <a:bodyPr wrap="none" lIns="91440" tIns="45720" rIns="91440" bIns="45720">
              <a:prstTxWarp prst="textPlain">
                <a:avLst/>
              </a:prstTxWarp>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smtClean="0">
                  <a:ln w="11430"/>
                  <a:solidFill>
                    <a:srgbClr val="F8F8F8"/>
                  </a:solidFill>
                  <a:effectLst>
                    <a:outerShdw blurRad="25400" algn="tl" rotWithShape="0">
                      <a:srgbClr val="000000">
                        <a:alpha val="43000"/>
                      </a:srgbClr>
                    </a:outerShdw>
                  </a:effectLst>
                  <a:latin typeface="+mn-lt"/>
                </a:rPr>
                <a:t>Life Calling Model</a:t>
              </a:r>
              <a:endParaRPr lang="en-US" sz="5400" b="1" cap="none" spc="150" dirty="0">
                <a:ln w="11430"/>
                <a:solidFill>
                  <a:srgbClr val="F8F8F8"/>
                </a:solidFill>
                <a:effectLst>
                  <a:outerShdw blurRad="25400" algn="tl" rotWithShape="0">
                    <a:srgbClr val="000000">
                      <a:alpha val="43000"/>
                    </a:srgbClr>
                  </a:outerShdw>
                </a:effectLst>
                <a:latin typeface="+mn-l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2000"/>
                                        <p:tgtEl>
                                          <p:spTgt spid="16"/>
                                        </p:tgtEl>
                                      </p:cBhvr>
                                    </p:animEffect>
                                  </p:childTnLst>
                                </p:cTn>
                              </p:par>
                            </p:childTnLst>
                          </p:cTn>
                        </p:par>
                        <p:par>
                          <p:cTn id="17" fill="hold">
                            <p:stCondLst>
                              <p:cond delay="2000"/>
                            </p:stCondLst>
                            <p:childTnLst>
                              <p:par>
                                <p:cTn id="18" presetID="22" presetClass="entr" presetSubtype="4" fill="hold" grpId="0"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00"/>
                                        <p:tgtEl>
                                          <p:spTgt spid="19"/>
                                        </p:tgtEl>
                                      </p:cBhvr>
                                    </p:animEffect>
                                  </p:childTnLst>
                                </p:cTn>
                              </p:par>
                            </p:childTnLst>
                          </p:cTn>
                        </p:par>
                        <p:par>
                          <p:cTn id="21" fill="hold">
                            <p:stCondLst>
                              <p:cond delay="2500"/>
                            </p:stCondLst>
                            <p:childTnLst>
                              <p:par>
                                <p:cTn id="22" presetID="22" presetClass="entr" presetSubtype="1"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up)">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16" grpId="0"/>
      <p:bldP spid="18" grpId="0" animBg="1"/>
      <p:bldP spid="19"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8"/>
          <p:cNvGrpSpPr/>
          <p:nvPr/>
        </p:nvGrpSpPr>
        <p:grpSpPr>
          <a:xfrm>
            <a:off x="2362200" y="352425"/>
            <a:ext cx="4559300" cy="4371975"/>
            <a:chOff x="2362200" y="352425"/>
            <a:chExt cx="4559300" cy="4371975"/>
          </a:xfrm>
        </p:grpSpPr>
        <p:sp>
          <p:nvSpPr>
            <p:cNvPr id="72" name="Oval 5"/>
            <p:cNvSpPr>
              <a:spLocks noChangeAspect="1" noChangeArrowheads="1"/>
            </p:cNvSpPr>
            <p:nvPr/>
          </p:nvSpPr>
          <p:spPr bwMode="auto">
            <a:xfrm>
              <a:off x="3878263" y="1677988"/>
              <a:ext cx="3043237" cy="3043237"/>
            </a:xfrm>
            <a:prstGeom prst="ellipse">
              <a:avLst/>
            </a:prstGeom>
            <a:solidFill>
              <a:srgbClr val="008000">
                <a:alpha val="40000"/>
              </a:srgbClr>
            </a:solidFill>
            <a:ln w="9525">
              <a:noFill/>
              <a:round/>
              <a:headEnd/>
              <a:tailEnd/>
            </a:ln>
            <a:effectLst/>
          </p:spPr>
          <p:txBody>
            <a:bodyPr wrap="none" anchor="ctr"/>
            <a:lstStyle/>
            <a:p>
              <a:endParaRPr lang="en-US" dirty="0"/>
            </a:p>
          </p:txBody>
        </p:sp>
        <p:sp>
          <p:nvSpPr>
            <p:cNvPr id="73" name="Oval 6"/>
            <p:cNvSpPr>
              <a:spLocks noChangeAspect="1" noChangeArrowheads="1"/>
            </p:cNvSpPr>
            <p:nvPr/>
          </p:nvSpPr>
          <p:spPr bwMode="auto">
            <a:xfrm>
              <a:off x="2362200" y="1681163"/>
              <a:ext cx="3043238" cy="3043237"/>
            </a:xfrm>
            <a:prstGeom prst="ellipse">
              <a:avLst/>
            </a:prstGeom>
            <a:solidFill>
              <a:srgbClr val="0000CC">
                <a:alpha val="40000"/>
              </a:srgbClr>
            </a:solidFill>
            <a:ln w="9525">
              <a:noFill/>
              <a:round/>
              <a:headEnd/>
              <a:tailEnd/>
            </a:ln>
            <a:effectLst/>
          </p:spPr>
          <p:txBody>
            <a:bodyPr wrap="none" anchor="ctr"/>
            <a:lstStyle/>
            <a:p>
              <a:endParaRPr lang="en-US" dirty="0"/>
            </a:p>
          </p:txBody>
        </p:sp>
        <p:sp>
          <p:nvSpPr>
            <p:cNvPr id="74" name="Freeform 12"/>
            <p:cNvSpPr>
              <a:spLocks/>
            </p:cNvSpPr>
            <p:nvPr/>
          </p:nvSpPr>
          <p:spPr bwMode="auto">
            <a:xfrm>
              <a:off x="3870325" y="1878013"/>
              <a:ext cx="1554163" cy="2651125"/>
            </a:xfrm>
            <a:custGeom>
              <a:avLst/>
              <a:gdLst/>
              <a:ahLst/>
              <a:cxnLst>
                <a:cxn ang="0">
                  <a:pos x="70" y="235"/>
                </a:cxn>
                <a:cxn ang="0">
                  <a:pos x="0" y="117"/>
                </a:cxn>
                <a:cxn ang="0">
                  <a:pos x="71" y="0"/>
                </a:cxn>
                <a:cxn ang="0">
                  <a:pos x="141" y="117"/>
                </a:cxn>
                <a:cxn ang="0">
                  <a:pos x="70" y="235"/>
                </a:cxn>
              </a:cxnLst>
              <a:rect l="0" t="0" r="r" b="b"/>
              <a:pathLst>
                <a:path w="141" h="235">
                  <a:moveTo>
                    <a:pt x="70" y="235"/>
                  </a:moveTo>
                  <a:cubicBezTo>
                    <a:pt x="70" y="235"/>
                    <a:pt x="0" y="197"/>
                    <a:pt x="0" y="117"/>
                  </a:cubicBezTo>
                  <a:cubicBezTo>
                    <a:pt x="0" y="37"/>
                    <a:pt x="70" y="0"/>
                    <a:pt x="71" y="0"/>
                  </a:cubicBezTo>
                  <a:cubicBezTo>
                    <a:pt x="71" y="0"/>
                    <a:pt x="141" y="37"/>
                    <a:pt x="141" y="117"/>
                  </a:cubicBezTo>
                  <a:cubicBezTo>
                    <a:pt x="141" y="197"/>
                    <a:pt x="70" y="235"/>
                    <a:pt x="70" y="235"/>
                  </a:cubicBezTo>
                  <a:close/>
                </a:path>
              </a:pathLst>
            </a:custGeom>
            <a:solidFill>
              <a:srgbClr val="99CCFF"/>
            </a:solidFill>
            <a:ln w="0">
              <a:noFill/>
              <a:prstDash val="solid"/>
              <a:round/>
              <a:headEnd/>
              <a:tailEnd/>
            </a:ln>
          </p:spPr>
          <p:txBody>
            <a:bodyPr/>
            <a:lstStyle/>
            <a:p>
              <a:endParaRPr lang="en-US" dirty="0"/>
            </a:p>
          </p:txBody>
        </p:sp>
        <p:grpSp>
          <p:nvGrpSpPr>
            <p:cNvPr id="3" name="Group 8"/>
            <p:cNvGrpSpPr>
              <a:grpSpLocks/>
            </p:cNvGrpSpPr>
            <p:nvPr/>
          </p:nvGrpSpPr>
          <p:grpSpPr bwMode="auto">
            <a:xfrm>
              <a:off x="5248275" y="3776663"/>
              <a:ext cx="1458913" cy="920750"/>
              <a:chOff x="528" y="1515"/>
              <a:chExt cx="919" cy="580"/>
            </a:xfrm>
          </p:grpSpPr>
          <p:sp>
            <p:nvSpPr>
              <p:cNvPr id="119" name="Rectangle 9"/>
              <p:cNvSpPr>
                <a:spLocks noChangeArrowheads="1"/>
              </p:cNvSpPr>
              <p:nvPr/>
            </p:nvSpPr>
            <p:spPr bwMode="auto">
              <a:xfrm rot="21360000">
                <a:off x="528" y="1922"/>
                <a:ext cx="104"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U</a:t>
                </a:r>
                <a:endParaRPr lang="en-US" sz="1800" dirty="0">
                  <a:solidFill>
                    <a:schemeClr val="bg1">
                      <a:lumMod val="85000"/>
                    </a:schemeClr>
                  </a:solidFill>
                  <a:latin typeface="Arial" charset="0"/>
                </a:endParaRPr>
              </a:p>
            </p:txBody>
          </p:sp>
          <p:sp>
            <p:nvSpPr>
              <p:cNvPr id="120" name="Rectangle 10"/>
              <p:cNvSpPr>
                <a:spLocks noChangeArrowheads="1"/>
              </p:cNvSpPr>
              <p:nvPr/>
            </p:nvSpPr>
            <p:spPr bwMode="auto">
              <a:xfrm rot="21120000">
                <a:off x="638" y="1913"/>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n</a:t>
                </a:r>
                <a:endParaRPr lang="en-US" sz="1800" dirty="0">
                  <a:solidFill>
                    <a:schemeClr val="bg1">
                      <a:lumMod val="85000"/>
                    </a:schemeClr>
                  </a:solidFill>
                  <a:latin typeface="Arial" charset="0"/>
                </a:endParaRPr>
              </a:p>
            </p:txBody>
          </p:sp>
          <p:sp>
            <p:nvSpPr>
              <p:cNvPr id="121" name="Rectangle 11"/>
              <p:cNvSpPr>
                <a:spLocks noChangeArrowheads="1"/>
              </p:cNvSpPr>
              <p:nvPr/>
            </p:nvSpPr>
            <p:spPr bwMode="auto">
              <a:xfrm rot="21000000">
                <a:off x="731" y="1899"/>
                <a:ext cx="4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i</a:t>
                </a:r>
                <a:endParaRPr lang="en-US" sz="1800" dirty="0">
                  <a:solidFill>
                    <a:schemeClr val="bg1">
                      <a:lumMod val="85000"/>
                    </a:schemeClr>
                  </a:solidFill>
                  <a:latin typeface="Arial" charset="0"/>
                </a:endParaRPr>
              </a:p>
            </p:txBody>
          </p:sp>
          <p:sp>
            <p:nvSpPr>
              <p:cNvPr id="122" name="Rectangle 12"/>
              <p:cNvSpPr>
                <a:spLocks noChangeArrowheads="1"/>
              </p:cNvSpPr>
              <p:nvPr/>
            </p:nvSpPr>
            <p:spPr bwMode="auto">
              <a:xfrm rot="20760000">
                <a:off x="775" y="1886"/>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q</a:t>
                </a:r>
                <a:endParaRPr lang="en-US" sz="1800" dirty="0">
                  <a:solidFill>
                    <a:schemeClr val="bg1">
                      <a:lumMod val="85000"/>
                    </a:schemeClr>
                  </a:solidFill>
                  <a:latin typeface="Arial" charset="0"/>
                </a:endParaRPr>
              </a:p>
            </p:txBody>
          </p:sp>
          <p:sp>
            <p:nvSpPr>
              <p:cNvPr id="123" name="Rectangle 13"/>
              <p:cNvSpPr>
                <a:spLocks noChangeArrowheads="1"/>
              </p:cNvSpPr>
              <p:nvPr/>
            </p:nvSpPr>
            <p:spPr bwMode="auto">
              <a:xfrm rot="20520000">
                <a:off x="859" y="1861"/>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u</a:t>
                </a:r>
                <a:endParaRPr lang="en-US" sz="1800" dirty="0">
                  <a:solidFill>
                    <a:schemeClr val="bg1">
                      <a:lumMod val="85000"/>
                    </a:schemeClr>
                  </a:solidFill>
                  <a:latin typeface="Arial" charset="0"/>
                </a:endParaRPr>
              </a:p>
            </p:txBody>
          </p:sp>
          <p:sp>
            <p:nvSpPr>
              <p:cNvPr id="124" name="Rectangle 14"/>
              <p:cNvSpPr>
                <a:spLocks noChangeArrowheads="1"/>
              </p:cNvSpPr>
              <p:nvPr/>
            </p:nvSpPr>
            <p:spPr bwMode="auto">
              <a:xfrm rot="20280000">
                <a:off x="950" y="1831"/>
                <a:ext cx="8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e</a:t>
                </a:r>
                <a:endParaRPr lang="en-US" sz="1800" dirty="0">
                  <a:solidFill>
                    <a:schemeClr val="bg1">
                      <a:lumMod val="85000"/>
                    </a:schemeClr>
                  </a:solidFill>
                  <a:latin typeface="Arial" charset="0"/>
                </a:endParaRPr>
              </a:p>
            </p:txBody>
          </p:sp>
          <p:sp>
            <p:nvSpPr>
              <p:cNvPr id="125" name="Rectangle 15"/>
              <p:cNvSpPr>
                <a:spLocks noChangeArrowheads="1"/>
              </p:cNvSpPr>
              <p:nvPr/>
            </p:nvSpPr>
            <p:spPr bwMode="auto">
              <a:xfrm rot="19260000">
                <a:off x="1040" y="1768"/>
                <a:ext cx="104"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D</a:t>
                </a:r>
                <a:endParaRPr lang="en-US" sz="1800" dirty="0">
                  <a:solidFill>
                    <a:schemeClr val="bg1">
                      <a:lumMod val="85000"/>
                    </a:schemeClr>
                  </a:solidFill>
                  <a:latin typeface="Arial" charset="0"/>
                </a:endParaRPr>
              </a:p>
            </p:txBody>
          </p:sp>
          <p:sp>
            <p:nvSpPr>
              <p:cNvPr id="126" name="Rectangle 16"/>
              <p:cNvSpPr>
                <a:spLocks noChangeArrowheads="1"/>
              </p:cNvSpPr>
              <p:nvPr/>
            </p:nvSpPr>
            <p:spPr bwMode="auto">
              <a:xfrm rot="19020000">
                <a:off x="1120" y="1705"/>
                <a:ext cx="8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e</a:t>
                </a:r>
                <a:endParaRPr lang="en-US" sz="1800" dirty="0">
                  <a:solidFill>
                    <a:schemeClr val="bg1">
                      <a:lumMod val="85000"/>
                    </a:schemeClr>
                  </a:solidFill>
                  <a:latin typeface="Arial" charset="0"/>
                </a:endParaRPr>
              </a:p>
            </p:txBody>
          </p:sp>
          <p:sp>
            <p:nvSpPr>
              <p:cNvPr id="127" name="Rectangle 17"/>
              <p:cNvSpPr>
                <a:spLocks noChangeArrowheads="1"/>
              </p:cNvSpPr>
              <p:nvPr/>
            </p:nvSpPr>
            <p:spPr bwMode="auto">
              <a:xfrm rot="18780000">
                <a:off x="1183" y="1644"/>
                <a:ext cx="8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s</a:t>
                </a:r>
                <a:endParaRPr lang="en-US" sz="1800" dirty="0">
                  <a:solidFill>
                    <a:schemeClr val="bg1">
                      <a:lumMod val="85000"/>
                    </a:schemeClr>
                  </a:solidFill>
                  <a:latin typeface="Arial" charset="0"/>
                </a:endParaRPr>
              </a:p>
            </p:txBody>
          </p:sp>
          <p:sp>
            <p:nvSpPr>
              <p:cNvPr id="128" name="Rectangle 18"/>
              <p:cNvSpPr>
                <a:spLocks noChangeArrowheads="1"/>
              </p:cNvSpPr>
              <p:nvPr/>
            </p:nvSpPr>
            <p:spPr bwMode="auto">
              <a:xfrm rot="18660000">
                <a:off x="1248" y="1594"/>
                <a:ext cx="4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i</a:t>
                </a:r>
                <a:endParaRPr lang="en-US" sz="1800" dirty="0">
                  <a:solidFill>
                    <a:schemeClr val="bg1">
                      <a:lumMod val="85000"/>
                    </a:schemeClr>
                  </a:solidFill>
                  <a:latin typeface="Arial" charset="0"/>
                </a:endParaRPr>
              </a:p>
            </p:txBody>
          </p:sp>
          <p:sp>
            <p:nvSpPr>
              <p:cNvPr id="129" name="Rectangle 19"/>
              <p:cNvSpPr>
                <a:spLocks noChangeArrowheads="1"/>
              </p:cNvSpPr>
              <p:nvPr/>
            </p:nvSpPr>
            <p:spPr bwMode="auto">
              <a:xfrm rot="18420000">
                <a:off x="1264" y="1541"/>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g</a:t>
                </a:r>
                <a:endParaRPr lang="en-US" sz="1800" dirty="0">
                  <a:solidFill>
                    <a:schemeClr val="bg1">
                      <a:lumMod val="85000"/>
                    </a:schemeClr>
                  </a:solidFill>
                  <a:latin typeface="Arial" charset="0"/>
                </a:endParaRPr>
              </a:p>
            </p:txBody>
          </p:sp>
          <p:sp>
            <p:nvSpPr>
              <p:cNvPr id="130" name="Rectangle 20"/>
              <p:cNvSpPr>
                <a:spLocks noChangeArrowheads="1"/>
              </p:cNvSpPr>
              <p:nvPr/>
            </p:nvSpPr>
            <p:spPr bwMode="auto">
              <a:xfrm rot="18120000">
                <a:off x="1317" y="1472"/>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n</a:t>
                </a:r>
                <a:endParaRPr lang="en-US" sz="1800" dirty="0">
                  <a:solidFill>
                    <a:schemeClr val="bg1">
                      <a:lumMod val="85000"/>
                    </a:schemeClr>
                  </a:solidFill>
                  <a:latin typeface="Arial" charset="0"/>
                </a:endParaRPr>
              </a:p>
            </p:txBody>
          </p:sp>
        </p:grpSp>
        <p:sp>
          <p:nvSpPr>
            <p:cNvPr id="76" name="Oval 37"/>
            <p:cNvSpPr>
              <a:spLocks noChangeAspect="1" noChangeArrowheads="1"/>
            </p:cNvSpPr>
            <p:nvPr/>
          </p:nvSpPr>
          <p:spPr bwMode="auto">
            <a:xfrm>
              <a:off x="3119438" y="352425"/>
              <a:ext cx="3043237" cy="3043238"/>
            </a:xfrm>
            <a:prstGeom prst="ellipse">
              <a:avLst/>
            </a:prstGeom>
            <a:gradFill rotWithShape="1">
              <a:gsLst>
                <a:gs pos="0">
                  <a:srgbClr val="FF0000"/>
                </a:gs>
                <a:gs pos="100000">
                  <a:srgbClr val="FF0000">
                    <a:gamma/>
                    <a:shade val="46275"/>
                    <a:invGamma/>
                  </a:srgbClr>
                </a:gs>
              </a:gsLst>
              <a:path path="shape">
                <a:fillToRect l="50000" t="50000" r="50000" b="50000"/>
              </a:path>
            </a:gradFill>
            <a:ln w="9525">
              <a:noFill/>
              <a:round/>
              <a:headEnd/>
              <a:tailEnd/>
            </a:ln>
            <a:effectLst/>
          </p:spPr>
          <p:txBody>
            <a:bodyPr wrap="none" anchor="ctr"/>
            <a:lstStyle/>
            <a:p>
              <a:endParaRPr lang="en-US" dirty="0"/>
            </a:p>
          </p:txBody>
        </p:sp>
        <p:grpSp>
          <p:nvGrpSpPr>
            <p:cNvPr id="4" name="Group 38"/>
            <p:cNvGrpSpPr>
              <a:grpSpLocks/>
            </p:cNvGrpSpPr>
            <p:nvPr/>
          </p:nvGrpSpPr>
          <p:grpSpPr bwMode="auto">
            <a:xfrm>
              <a:off x="3582988" y="398463"/>
              <a:ext cx="2162175" cy="682625"/>
              <a:chOff x="100" y="290"/>
              <a:chExt cx="1362" cy="430"/>
            </a:xfrm>
          </p:grpSpPr>
          <p:sp>
            <p:nvSpPr>
              <p:cNvPr id="101" name="Rectangle 39"/>
              <p:cNvSpPr>
                <a:spLocks noChangeArrowheads="1"/>
              </p:cNvSpPr>
              <p:nvPr/>
            </p:nvSpPr>
            <p:spPr bwMode="auto">
              <a:xfrm rot="19020000">
                <a:off x="100" y="544"/>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F</a:t>
                </a:r>
                <a:endParaRPr lang="en-US" sz="1800" dirty="0">
                  <a:latin typeface="Arial" charset="0"/>
                </a:endParaRPr>
              </a:p>
            </p:txBody>
          </p:sp>
          <p:sp>
            <p:nvSpPr>
              <p:cNvPr id="102" name="Rectangle 40"/>
              <p:cNvSpPr>
                <a:spLocks noChangeArrowheads="1"/>
              </p:cNvSpPr>
              <p:nvPr/>
            </p:nvSpPr>
            <p:spPr bwMode="auto">
              <a:xfrm rot="19380000">
                <a:off x="174" y="483"/>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o</a:t>
                </a:r>
                <a:endParaRPr lang="en-US" sz="1800" dirty="0">
                  <a:latin typeface="Arial" charset="0"/>
                </a:endParaRPr>
              </a:p>
            </p:txBody>
          </p:sp>
          <p:sp>
            <p:nvSpPr>
              <p:cNvPr id="103" name="Rectangle 41"/>
              <p:cNvSpPr>
                <a:spLocks noChangeArrowheads="1"/>
              </p:cNvSpPr>
              <p:nvPr/>
            </p:nvSpPr>
            <p:spPr bwMode="auto">
              <a:xfrm rot="19680000">
                <a:off x="246" y="429"/>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u</a:t>
                </a:r>
                <a:endParaRPr lang="en-US" sz="1800" dirty="0">
                  <a:latin typeface="Arial" charset="0"/>
                </a:endParaRPr>
              </a:p>
            </p:txBody>
          </p:sp>
          <p:sp>
            <p:nvSpPr>
              <p:cNvPr id="104" name="Rectangle 42"/>
              <p:cNvSpPr>
                <a:spLocks noChangeArrowheads="1"/>
              </p:cNvSpPr>
              <p:nvPr/>
            </p:nvSpPr>
            <p:spPr bwMode="auto">
              <a:xfrm rot="19980000">
                <a:off x="331" y="388"/>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n</a:t>
                </a:r>
                <a:endParaRPr lang="en-US" sz="1800" dirty="0">
                  <a:latin typeface="Arial" charset="0"/>
                </a:endParaRPr>
              </a:p>
            </p:txBody>
          </p:sp>
          <p:sp>
            <p:nvSpPr>
              <p:cNvPr id="105" name="Rectangle 43"/>
              <p:cNvSpPr>
                <a:spLocks noChangeArrowheads="1"/>
              </p:cNvSpPr>
              <p:nvPr/>
            </p:nvSpPr>
            <p:spPr bwMode="auto">
              <a:xfrm rot="20340000">
                <a:off x="417" y="348"/>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d</a:t>
                </a:r>
                <a:endParaRPr lang="en-US" sz="1800" dirty="0">
                  <a:latin typeface="Arial" charset="0"/>
                </a:endParaRPr>
              </a:p>
            </p:txBody>
          </p:sp>
          <p:sp>
            <p:nvSpPr>
              <p:cNvPr id="106" name="Rectangle 44"/>
              <p:cNvSpPr>
                <a:spLocks noChangeArrowheads="1"/>
              </p:cNvSpPr>
              <p:nvPr/>
            </p:nvSpPr>
            <p:spPr bwMode="auto">
              <a:xfrm rot="20640000">
                <a:off x="507" y="321"/>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a</a:t>
                </a:r>
                <a:endParaRPr lang="en-US" sz="1800" dirty="0">
                  <a:latin typeface="Arial" charset="0"/>
                </a:endParaRPr>
              </a:p>
            </p:txBody>
          </p:sp>
          <p:sp>
            <p:nvSpPr>
              <p:cNvPr id="107" name="Rectangle 45"/>
              <p:cNvSpPr>
                <a:spLocks noChangeArrowheads="1"/>
              </p:cNvSpPr>
              <p:nvPr/>
            </p:nvSpPr>
            <p:spPr bwMode="auto">
              <a:xfrm rot="21060000">
                <a:off x="588" y="308"/>
                <a:ext cx="4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t</a:t>
                </a:r>
                <a:endParaRPr lang="en-US" sz="1800" dirty="0">
                  <a:latin typeface="Arial" charset="0"/>
                </a:endParaRPr>
              </a:p>
            </p:txBody>
          </p:sp>
          <p:sp>
            <p:nvSpPr>
              <p:cNvPr id="108" name="Rectangle 46"/>
              <p:cNvSpPr>
                <a:spLocks noChangeArrowheads="1"/>
              </p:cNvSpPr>
              <p:nvPr/>
            </p:nvSpPr>
            <p:spPr bwMode="auto">
              <a:xfrm rot="21180000">
                <a:off x="639" y="297"/>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i</a:t>
                </a:r>
                <a:endParaRPr lang="en-US" sz="1800" dirty="0">
                  <a:latin typeface="Arial" charset="0"/>
                </a:endParaRPr>
              </a:p>
            </p:txBody>
          </p:sp>
          <p:sp>
            <p:nvSpPr>
              <p:cNvPr id="109" name="Rectangle 47"/>
              <p:cNvSpPr>
                <a:spLocks noChangeArrowheads="1"/>
              </p:cNvSpPr>
              <p:nvPr/>
            </p:nvSpPr>
            <p:spPr bwMode="auto">
              <a:xfrm rot="21360000">
                <a:off x="684" y="290"/>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o</a:t>
                </a:r>
                <a:endParaRPr lang="en-US" sz="1800" dirty="0">
                  <a:latin typeface="Arial" charset="0"/>
                </a:endParaRPr>
              </a:p>
            </p:txBody>
          </p:sp>
          <p:sp>
            <p:nvSpPr>
              <p:cNvPr id="110" name="Rectangle 48"/>
              <p:cNvSpPr>
                <a:spLocks noChangeArrowheads="1"/>
              </p:cNvSpPr>
              <p:nvPr/>
            </p:nvSpPr>
            <p:spPr bwMode="auto">
              <a:xfrm rot="60000">
                <a:off x="774" y="295"/>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n</a:t>
                </a:r>
                <a:endParaRPr lang="en-US" sz="1800" dirty="0">
                  <a:latin typeface="Arial" charset="0"/>
                </a:endParaRPr>
              </a:p>
            </p:txBody>
          </p:sp>
          <p:sp>
            <p:nvSpPr>
              <p:cNvPr id="111" name="Rectangle 49"/>
              <p:cNvSpPr>
                <a:spLocks noChangeArrowheads="1"/>
              </p:cNvSpPr>
              <p:nvPr/>
            </p:nvSpPr>
            <p:spPr bwMode="auto">
              <a:xfrm rot="420000">
                <a:off x="871" y="299"/>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a</a:t>
                </a:r>
                <a:endParaRPr lang="en-US" sz="1800" dirty="0">
                  <a:latin typeface="Arial" charset="0"/>
                </a:endParaRPr>
              </a:p>
            </p:txBody>
          </p:sp>
          <p:sp>
            <p:nvSpPr>
              <p:cNvPr id="112" name="Rectangle 50"/>
              <p:cNvSpPr>
                <a:spLocks noChangeArrowheads="1"/>
              </p:cNvSpPr>
              <p:nvPr/>
            </p:nvSpPr>
            <p:spPr bwMode="auto">
              <a:xfrm rot="720000">
                <a:off x="954" y="311"/>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l</a:t>
                </a:r>
                <a:endParaRPr lang="en-US" sz="1800" dirty="0">
                  <a:latin typeface="Arial" charset="0"/>
                </a:endParaRPr>
              </a:p>
            </p:txBody>
          </p:sp>
          <p:sp>
            <p:nvSpPr>
              <p:cNvPr id="113" name="Rectangle 51"/>
              <p:cNvSpPr>
                <a:spLocks noChangeArrowheads="1"/>
              </p:cNvSpPr>
              <p:nvPr/>
            </p:nvSpPr>
            <p:spPr bwMode="auto">
              <a:xfrm rot="1080000">
                <a:off x="1036" y="341"/>
                <a:ext cx="96"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V</a:t>
                </a:r>
                <a:endParaRPr lang="en-US" sz="1800" dirty="0">
                  <a:latin typeface="Arial" charset="0"/>
                </a:endParaRPr>
              </a:p>
            </p:txBody>
          </p:sp>
          <p:sp>
            <p:nvSpPr>
              <p:cNvPr id="114" name="Rectangle 52"/>
              <p:cNvSpPr>
                <a:spLocks noChangeArrowheads="1"/>
              </p:cNvSpPr>
              <p:nvPr/>
            </p:nvSpPr>
            <p:spPr bwMode="auto">
              <a:xfrm rot="1440000">
                <a:off x="1126" y="375"/>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a</a:t>
                </a:r>
                <a:endParaRPr lang="en-US" sz="1800" dirty="0">
                  <a:latin typeface="Arial" charset="0"/>
                </a:endParaRPr>
              </a:p>
            </p:txBody>
          </p:sp>
          <p:sp>
            <p:nvSpPr>
              <p:cNvPr id="115" name="Rectangle 53"/>
              <p:cNvSpPr>
                <a:spLocks noChangeArrowheads="1"/>
              </p:cNvSpPr>
              <p:nvPr/>
            </p:nvSpPr>
            <p:spPr bwMode="auto">
              <a:xfrm rot="1740000">
                <a:off x="1204" y="407"/>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l</a:t>
                </a:r>
                <a:endParaRPr lang="en-US" sz="1800" dirty="0">
                  <a:latin typeface="Arial" charset="0"/>
                </a:endParaRPr>
              </a:p>
            </p:txBody>
          </p:sp>
          <p:sp>
            <p:nvSpPr>
              <p:cNvPr id="116" name="Rectangle 54"/>
              <p:cNvSpPr>
                <a:spLocks noChangeArrowheads="1"/>
              </p:cNvSpPr>
              <p:nvPr/>
            </p:nvSpPr>
            <p:spPr bwMode="auto">
              <a:xfrm rot="1920000">
                <a:off x="1238" y="440"/>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u</a:t>
                </a:r>
                <a:endParaRPr lang="en-US" sz="1800" dirty="0">
                  <a:latin typeface="Arial" charset="0"/>
                </a:endParaRPr>
              </a:p>
            </p:txBody>
          </p:sp>
          <p:sp>
            <p:nvSpPr>
              <p:cNvPr id="117" name="Rectangle 55"/>
              <p:cNvSpPr>
                <a:spLocks noChangeArrowheads="1"/>
              </p:cNvSpPr>
              <p:nvPr/>
            </p:nvSpPr>
            <p:spPr bwMode="auto">
              <a:xfrm rot="2280000">
                <a:off x="1314" y="493"/>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e</a:t>
                </a:r>
                <a:endParaRPr lang="en-US" sz="1800" dirty="0">
                  <a:latin typeface="Arial" charset="0"/>
                </a:endParaRPr>
              </a:p>
            </p:txBody>
          </p:sp>
          <p:sp>
            <p:nvSpPr>
              <p:cNvPr id="118" name="Rectangle 56"/>
              <p:cNvSpPr>
                <a:spLocks noChangeArrowheads="1"/>
              </p:cNvSpPr>
              <p:nvPr/>
            </p:nvSpPr>
            <p:spPr bwMode="auto">
              <a:xfrm rot="2580000">
                <a:off x="1382" y="547"/>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s</a:t>
                </a:r>
                <a:endParaRPr lang="en-US" sz="1800" dirty="0">
                  <a:latin typeface="Arial" charset="0"/>
                </a:endParaRPr>
              </a:p>
            </p:txBody>
          </p:sp>
        </p:grpSp>
        <p:sp>
          <p:nvSpPr>
            <p:cNvPr id="78" name="Text Box 66"/>
            <p:cNvSpPr txBox="1">
              <a:spLocks noChangeArrowheads="1"/>
            </p:cNvSpPr>
            <p:nvPr/>
          </p:nvSpPr>
          <p:spPr bwMode="auto">
            <a:xfrm>
              <a:off x="3568700" y="1268413"/>
              <a:ext cx="506413" cy="274637"/>
            </a:xfrm>
            <a:prstGeom prst="rect">
              <a:avLst/>
            </a:prstGeom>
            <a:noFill/>
            <a:ln w="9525">
              <a:noFill/>
              <a:miter lim="800000"/>
              <a:headEnd/>
              <a:tailEnd/>
            </a:ln>
            <a:effectLst/>
          </p:spPr>
          <p:txBody>
            <a:bodyPr wrap="none">
              <a:spAutoFit/>
            </a:bodyPr>
            <a:lstStyle/>
            <a:p>
              <a:pPr algn="ctr"/>
              <a:r>
                <a:rPr lang="en-US" sz="1200" b="1" i="1" dirty="0">
                  <a:solidFill>
                    <a:schemeClr val="bg1"/>
                  </a:solidFill>
                  <a:latin typeface="Arial" pitchFamily="34" charset="0"/>
                  <a:cs typeface="Arial" pitchFamily="34" charset="0"/>
                </a:rPr>
                <a:t>faith</a:t>
              </a:r>
            </a:p>
          </p:txBody>
        </p:sp>
        <p:sp>
          <p:nvSpPr>
            <p:cNvPr id="79" name="Text Box 67"/>
            <p:cNvSpPr txBox="1">
              <a:spLocks noChangeArrowheads="1"/>
            </p:cNvSpPr>
            <p:nvPr/>
          </p:nvSpPr>
          <p:spPr bwMode="auto">
            <a:xfrm>
              <a:off x="4192588" y="917575"/>
              <a:ext cx="866775" cy="274638"/>
            </a:xfrm>
            <a:prstGeom prst="rect">
              <a:avLst/>
            </a:prstGeom>
            <a:noFill/>
            <a:ln w="9525">
              <a:noFill/>
              <a:miter lim="800000"/>
              <a:headEnd/>
              <a:tailEnd/>
            </a:ln>
            <a:effectLst/>
          </p:spPr>
          <p:txBody>
            <a:bodyPr wrap="none">
              <a:spAutoFit/>
            </a:bodyPr>
            <a:lstStyle/>
            <a:p>
              <a:pPr algn="ctr"/>
              <a:r>
                <a:rPr lang="en-US" sz="1200" b="1" i="1" dirty="0">
                  <a:solidFill>
                    <a:schemeClr val="bg1"/>
                  </a:solidFill>
                  <a:latin typeface="Arial" pitchFamily="34" charset="0"/>
                  <a:cs typeface="Arial" pitchFamily="34" charset="0"/>
                </a:rPr>
                <a:t>character</a:t>
              </a:r>
            </a:p>
          </p:txBody>
        </p:sp>
        <p:sp>
          <p:nvSpPr>
            <p:cNvPr id="80" name="Text Box 68"/>
            <p:cNvSpPr txBox="1">
              <a:spLocks noChangeArrowheads="1"/>
            </p:cNvSpPr>
            <p:nvPr/>
          </p:nvSpPr>
          <p:spPr bwMode="auto">
            <a:xfrm>
              <a:off x="4918075" y="1268413"/>
              <a:ext cx="706438" cy="274637"/>
            </a:xfrm>
            <a:prstGeom prst="rect">
              <a:avLst/>
            </a:prstGeom>
            <a:noFill/>
            <a:ln w="9525">
              <a:noFill/>
              <a:miter lim="800000"/>
              <a:headEnd/>
              <a:tailEnd/>
            </a:ln>
            <a:effectLst/>
          </p:spPr>
          <p:txBody>
            <a:bodyPr wrap="none">
              <a:spAutoFit/>
            </a:bodyPr>
            <a:lstStyle/>
            <a:p>
              <a:pPr algn="ctr"/>
              <a:r>
                <a:rPr lang="en-US" sz="1200" b="1" i="1" dirty="0">
                  <a:solidFill>
                    <a:srgbClr val="FFFF00"/>
                  </a:solidFill>
                  <a:latin typeface="Arial" pitchFamily="34" charset="0"/>
                  <a:cs typeface="Arial" pitchFamily="34" charset="0"/>
                </a:rPr>
                <a:t>service</a:t>
              </a:r>
            </a:p>
          </p:txBody>
        </p:sp>
        <p:grpSp>
          <p:nvGrpSpPr>
            <p:cNvPr id="5" name="Group 475"/>
            <p:cNvGrpSpPr/>
            <p:nvPr/>
          </p:nvGrpSpPr>
          <p:grpSpPr>
            <a:xfrm>
              <a:off x="2509419" y="3553002"/>
              <a:ext cx="1769544" cy="1113968"/>
              <a:chOff x="432207" y="508051"/>
              <a:chExt cx="1769544" cy="1113968"/>
            </a:xfrm>
          </p:grpSpPr>
          <p:sp>
            <p:nvSpPr>
              <p:cNvPr id="82" name="Rectangle 31"/>
              <p:cNvSpPr>
                <a:spLocks noChangeArrowheads="1"/>
              </p:cNvSpPr>
              <p:nvPr/>
            </p:nvSpPr>
            <p:spPr bwMode="auto">
              <a:xfrm rot="4020000">
                <a:off x="493763" y="446495"/>
                <a:ext cx="153888"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P</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83" name="Rectangle 32"/>
              <p:cNvSpPr>
                <a:spLocks noChangeArrowheads="1"/>
              </p:cNvSpPr>
              <p:nvPr/>
            </p:nvSpPr>
            <p:spPr bwMode="auto">
              <a:xfrm rot="3840000">
                <a:off x="563737" y="565557"/>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e</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84" name="Rectangle 33"/>
              <p:cNvSpPr>
                <a:spLocks noChangeArrowheads="1"/>
              </p:cNvSpPr>
              <p:nvPr/>
            </p:nvSpPr>
            <p:spPr bwMode="auto">
              <a:xfrm rot="3600000">
                <a:off x="634566" y="651282"/>
                <a:ext cx="89768"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r</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85" name="Rectangle 34"/>
              <p:cNvSpPr>
                <a:spLocks noChangeArrowheads="1"/>
              </p:cNvSpPr>
              <p:nvPr/>
            </p:nvSpPr>
            <p:spPr bwMode="auto">
              <a:xfrm rot="3480000">
                <a:off x="670099" y="740182"/>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s</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86" name="Rectangle 35"/>
              <p:cNvSpPr>
                <a:spLocks noChangeArrowheads="1"/>
              </p:cNvSpPr>
              <p:nvPr/>
            </p:nvSpPr>
            <p:spPr bwMode="auto">
              <a:xfrm rot="3180000">
                <a:off x="736712" y="840195"/>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o</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87" name="Rectangle 36"/>
              <p:cNvSpPr>
                <a:spLocks noChangeArrowheads="1"/>
              </p:cNvSpPr>
              <p:nvPr/>
            </p:nvSpPr>
            <p:spPr bwMode="auto">
              <a:xfrm rot="3000000">
                <a:off x="820850" y="940207"/>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n</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88" name="Rectangle 37"/>
              <p:cNvSpPr>
                <a:spLocks noChangeArrowheads="1"/>
              </p:cNvSpPr>
              <p:nvPr/>
            </p:nvSpPr>
            <p:spPr bwMode="auto">
              <a:xfrm rot="2580000">
                <a:off x="914574" y="1024345"/>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a</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89" name="Rectangle 38"/>
              <p:cNvSpPr>
                <a:spLocks noChangeArrowheads="1"/>
              </p:cNvSpPr>
              <p:nvPr/>
            </p:nvSpPr>
            <p:spPr bwMode="auto">
              <a:xfrm rot="2400000">
                <a:off x="1014102" y="1081495"/>
                <a:ext cx="6412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l</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90" name="Rectangle 39"/>
              <p:cNvSpPr>
                <a:spLocks noChangeArrowheads="1"/>
              </p:cNvSpPr>
              <p:nvPr/>
            </p:nvSpPr>
            <p:spPr bwMode="auto">
              <a:xfrm rot="2160000">
                <a:off x="1056965" y="1113245"/>
                <a:ext cx="6412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 </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91" name="Rectangle 40"/>
              <p:cNvSpPr>
                <a:spLocks noChangeArrowheads="1"/>
              </p:cNvSpPr>
              <p:nvPr/>
            </p:nvSpPr>
            <p:spPr bwMode="auto">
              <a:xfrm rot="1920000">
                <a:off x="1100250" y="1167220"/>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L</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92" name="Rectangle 41"/>
              <p:cNvSpPr>
                <a:spLocks noChangeArrowheads="1"/>
              </p:cNvSpPr>
              <p:nvPr/>
            </p:nvSpPr>
            <p:spPr bwMode="auto">
              <a:xfrm rot="1680000">
                <a:off x="1214612" y="1227545"/>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e</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93" name="Rectangle 42"/>
              <p:cNvSpPr>
                <a:spLocks noChangeArrowheads="1"/>
              </p:cNvSpPr>
              <p:nvPr/>
            </p:nvSpPr>
            <p:spPr bwMode="auto">
              <a:xfrm rot="1440000">
                <a:off x="1320974" y="1273582"/>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a</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94" name="Rectangle 43"/>
              <p:cNvSpPr>
                <a:spLocks noChangeArrowheads="1"/>
              </p:cNvSpPr>
              <p:nvPr/>
            </p:nvSpPr>
            <p:spPr bwMode="auto">
              <a:xfrm rot="900000">
                <a:off x="1430450" y="1305332"/>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d</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95" name="Rectangle 44"/>
              <p:cNvSpPr>
                <a:spLocks noChangeArrowheads="1"/>
              </p:cNvSpPr>
              <p:nvPr/>
            </p:nvSpPr>
            <p:spPr bwMode="auto">
              <a:xfrm rot="660000">
                <a:off x="1560687" y="1329145"/>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e</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96" name="Rectangle 45"/>
              <p:cNvSpPr>
                <a:spLocks noChangeArrowheads="1"/>
              </p:cNvSpPr>
              <p:nvPr/>
            </p:nvSpPr>
            <p:spPr bwMode="auto">
              <a:xfrm rot="360000">
                <a:off x="1675966" y="1338670"/>
                <a:ext cx="89768"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r</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97" name="Rectangle 46"/>
              <p:cNvSpPr>
                <a:spLocks noChangeArrowheads="1"/>
              </p:cNvSpPr>
              <p:nvPr/>
            </p:nvSpPr>
            <p:spPr bwMode="auto">
              <a:xfrm rot="120000">
                <a:off x="1755949" y="1345020"/>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s</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98" name="Rectangle 47"/>
              <p:cNvSpPr>
                <a:spLocks noChangeArrowheads="1"/>
              </p:cNvSpPr>
              <p:nvPr/>
            </p:nvSpPr>
            <p:spPr bwMode="auto">
              <a:xfrm rot="21480000">
                <a:off x="1876537" y="1338670"/>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h</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99" name="Rectangle 48"/>
              <p:cNvSpPr>
                <a:spLocks noChangeArrowheads="1"/>
              </p:cNvSpPr>
              <p:nvPr/>
            </p:nvSpPr>
            <p:spPr bwMode="auto">
              <a:xfrm rot="21240000">
                <a:off x="2007877" y="1329145"/>
                <a:ext cx="6412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i</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00" name="Rectangle 49"/>
              <p:cNvSpPr>
                <a:spLocks noChangeArrowheads="1"/>
              </p:cNvSpPr>
              <p:nvPr/>
            </p:nvSpPr>
            <p:spPr bwMode="auto">
              <a:xfrm rot="21000000">
                <a:off x="2060687" y="1314857"/>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p</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grpSp>
      </p:grpSp>
      <p:grpSp>
        <p:nvGrpSpPr>
          <p:cNvPr id="6" name="Group 61"/>
          <p:cNvGrpSpPr/>
          <p:nvPr/>
        </p:nvGrpSpPr>
        <p:grpSpPr>
          <a:xfrm>
            <a:off x="0" y="6217920"/>
            <a:ext cx="9144000" cy="640080"/>
            <a:chOff x="0" y="6217920"/>
            <a:chExt cx="9144000" cy="640080"/>
          </a:xfrm>
        </p:grpSpPr>
        <p:sp>
          <p:nvSpPr>
            <p:cNvPr id="63" name="Rectangle 62"/>
            <p:cNvSpPr/>
            <p:nvPr/>
          </p:nvSpPr>
          <p:spPr>
            <a:xfrm>
              <a:off x="0" y="6217920"/>
              <a:ext cx="9144000" cy="6400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ectangle 63"/>
            <p:cNvSpPr/>
            <p:nvPr/>
          </p:nvSpPr>
          <p:spPr>
            <a:xfrm>
              <a:off x="1371600" y="6400800"/>
              <a:ext cx="6400800" cy="365760"/>
            </a:xfrm>
            <a:prstGeom prst="rect">
              <a:avLst/>
            </a:prstGeom>
            <a:noFill/>
          </p:spPr>
          <p:txBody>
            <a:bodyPr wrap="none" lIns="91440" tIns="45720" rIns="91440" bIns="45720">
              <a:prstTxWarp prst="textPlain">
                <a:avLst/>
              </a:prstTxWarp>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smtClean="0">
                  <a:ln w="11430"/>
                  <a:solidFill>
                    <a:srgbClr val="F8F8F8"/>
                  </a:solidFill>
                  <a:effectLst>
                    <a:outerShdw blurRad="25400" algn="tl" rotWithShape="0">
                      <a:srgbClr val="000000">
                        <a:alpha val="43000"/>
                      </a:srgbClr>
                    </a:outerShdw>
                  </a:effectLst>
                  <a:latin typeface="+mn-lt"/>
                </a:rPr>
                <a:t>Life Calling Model</a:t>
              </a:r>
              <a:endParaRPr lang="en-US" sz="5400" b="1" cap="none" spc="150" dirty="0">
                <a:ln w="11430"/>
                <a:solidFill>
                  <a:srgbClr val="F8F8F8"/>
                </a:solidFill>
                <a:effectLst>
                  <a:outerShdw blurRad="25400" algn="tl" rotWithShape="0">
                    <a:srgbClr val="000000">
                      <a:alpha val="43000"/>
                    </a:srgbClr>
                  </a:outerShdw>
                </a:effectLst>
                <a:latin typeface="+mn-lt"/>
              </a:endParaRPr>
            </a:p>
          </p:txBody>
        </p:sp>
      </p:grpSp>
      <p:sp>
        <p:nvSpPr>
          <p:cNvPr id="68" name="Text Box 5" descr="Parchment"/>
          <p:cNvSpPr txBox="1">
            <a:spLocks noChangeArrowheads="1"/>
          </p:cNvSpPr>
          <p:nvPr/>
        </p:nvSpPr>
        <p:spPr bwMode="auto">
          <a:xfrm>
            <a:off x="838200" y="5029200"/>
            <a:ext cx="7315200" cy="701675"/>
          </a:xfrm>
          <a:prstGeom prst="rect">
            <a:avLst/>
          </a:prstGeom>
          <a:noFill/>
          <a:ln w="9525">
            <a:noFill/>
            <a:miter lim="800000"/>
            <a:headEnd/>
            <a:tailEnd/>
          </a:ln>
          <a:effectLst/>
        </p:spPr>
        <p:txBody>
          <a:bodyPr lIns="91435" tIns="45718" rIns="91435" bIns="45718">
            <a:spAutoFit/>
          </a:bodyPr>
          <a:lstStyle/>
          <a:p>
            <a:pPr algn="ctr"/>
            <a:r>
              <a:rPr lang="en-US" sz="2000" b="1" dirty="0">
                <a:solidFill>
                  <a:srgbClr val="000066"/>
                </a:solidFill>
                <a:latin typeface="Arial" charset="0"/>
              </a:rPr>
              <a:t>FOUNDATIONAL VALUES</a:t>
            </a:r>
          </a:p>
          <a:p>
            <a:pPr algn="ctr"/>
            <a:r>
              <a:rPr lang="en-US" sz="2000" b="1" i="1" dirty="0">
                <a:solidFill>
                  <a:srgbClr val="000066"/>
                </a:solidFill>
                <a:latin typeface="Arial" charset="0"/>
              </a:rPr>
              <a:t>3</a:t>
            </a:r>
            <a:r>
              <a:rPr lang="en-US" sz="2000" b="1" i="1" baseline="30000" dirty="0">
                <a:solidFill>
                  <a:srgbClr val="000066"/>
                </a:solidFill>
                <a:latin typeface="Arial" charset="0"/>
              </a:rPr>
              <a:t>rd</a:t>
            </a:r>
            <a:r>
              <a:rPr lang="en-US" sz="2000" b="1" i="1" dirty="0">
                <a:solidFill>
                  <a:srgbClr val="000066"/>
                </a:solidFill>
                <a:latin typeface="Arial" charset="0"/>
              </a:rPr>
              <a:t> of 3 universal calls from God</a:t>
            </a:r>
          </a:p>
        </p:txBody>
      </p:sp>
      <p:sp>
        <p:nvSpPr>
          <p:cNvPr id="70" name="Text Box 6"/>
          <p:cNvSpPr txBox="1">
            <a:spLocks noChangeArrowheads="1"/>
          </p:cNvSpPr>
          <p:nvPr/>
        </p:nvSpPr>
        <p:spPr bwMode="auto">
          <a:xfrm>
            <a:off x="182563" y="5715000"/>
            <a:ext cx="8775700" cy="641350"/>
          </a:xfrm>
          <a:prstGeom prst="rect">
            <a:avLst/>
          </a:prstGeom>
          <a:noFill/>
          <a:ln w="9525">
            <a:noFill/>
            <a:miter lim="800000"/>
            <a:headEnd/>
            <a:tailEnd/>
          </a:ln>
          <a:effectLst/>
        </p:spPr>
        <p:txBody>
          <a:bodyPr/>
          <a:lstStyle/>
          <a:p>
            <a:pPr algn="ctr"/>
            <a:r>
              <a:rPr lang="en-US" sz="1800" b="1" dirty="0">
                <a:solidFill>
                  <a:srgbClr val="FF0000"/>
                </a:solidFill>
                <a:latin typeface="Arial" charset="0"/>
              </a:rPr>
              <a:t>Service: The universal call to everyone to serve </a:t>
            </a:r>
            <a:r>
              <a:rPr lang="en-US" sz="1800" b="1" dirty="0" smtClean="0">
                <a:solidFill>
                  <a:srgbClr val="FF0000"/>
                </a:solidFill>
                <a:latin typeface="Arial" charset="0"/>
              </a:rPr>
              <a:t>others</a:t>
            </a:r>
            <a:endParaRPr lang="en-US" sz="1800" b="1" dirty="0">
              <a:solidFill>
                <a:srgbClr val="FF0000"/>
              </a:solidFill>
              <a:latin typeface="Arial" charset="0"/>
            </a:endParaRPr>
          </a:p>
        </p:txBody>
      </p:sp>
      <p:sp>
        <p:nvSpPr>
          <p:cNvPr id="71" name="Text Box 60" descr="Parchment"/>
          <p:cNvSpPr txBox="1">
            <a:spLocks noChangeArrowheads="1"/>
          </p:cNvSpPr>
          <p:nvPr/>
        </p:nvSpPr>
        <p:spPr bwMode="auto">
          <a:xfrm>
            <a:off x="381000" y="3581400"/>
            <a:ext cx="8305800" cy="1261884"/>
          </a:xfrm>
          <a:prstGeom prst="rect">
            <a:avLst/>
          </a:prstGeom>
          <a:solidFill>
            <a:srgbClr val="3333CC"/>
          </a:solidFill>
          <a:ln w="9525">
            <a:noFill/>
            <a:miter lim="800000"/>
            <a:headEnd/>
            <a:tailEnd/>
          </a:ln>
          <a:effectLst>
            <a:outerShdw blurRad="50800" dist="38100" dir="2700000" algn="tl" rotWithShape="0">
              <a:prstClr val="black">
                <a:alpha val="40000"/>
              </a:prstClr>
            </a:outerShdw>
          </a:effectLst>
        </p:spPr>
        <p:txBody>
          <a:bodyPr>
            <a:spAutoFit/>
          </a:bodyPr>
          <a:lstStyle/>
          <a:p>
            <a:pPr algn="ctr"/>
            <a:r>
              <a:rPr lang="en-US" sz="1600" b="1" i="1" dirty="0">
                <a:solidFill>
                  <a:schemeClr val="bg1"/>
                </a:solidFill>
                <a:latin typeface="Arial" pitchFamily="34" charset="0"/>
                <a:cs typeface="Arial" pitchFamily="34" charset="0"/>
              </a:rPr>
              <a:t>All men are caught in an inescapable network of mutuality, tied in a single</a:t>
            </a:r>
            <a:br>
              <a:rPr lang="en-US" sz="1600" b="1" i="1" dirty="0">
                <a:solidFill>
                  <a:schemeClr val="bg1"/>
                </a:solidFill>
                <a:latin typeface="Arial" pitchFamily="34" charset="0"/>
                <a:cs typeface="Arial" pitchFamily="34" charset="0"/>
              </a:rPr>
            </a:br>
            <a:r>
              <a:rPr lang="en-US" sz="1600" b="1" i="1" dirty="0">
                <a:solidFill>
                  <a:schemeClr val="bg1"/>
                </a:solidFill>
                <a:latin typeface="Arial" pitchFamily="34" charset="0"/>
                <a:cs typeface="Arial" pitchFamily="34" charset="0"/>
              </a:rPr>
              <a:t>garment of destiny…I can never be what I ought to be until you are</a:t>
            </a:r>
            <a:br>
              <a:rPr lang="en-US" sz="1600" b="1" i="1" dirty="0">
                <a:solidFill>
                  <a:schemeClr val="bg1"/>
                </a:solidFill>
                <a:latin typeface="Arial" pitchFamily="34" charset="0"/>
                <a:cs typeface="Arial" pitchFamily="34" charset="0"/>
              </a:rPr>
            </a:br>
            <a:r>
              <a:rPr lang="en-US" sz="1600" b="1" i="1" dirty="0">
                <a:solidFill>
                  <a:schemeClr val="bg1"/>
                </a:solidFill>
                <a:latin typeface="Arial" pitchFamily="34" charset="0"/>
                <a:cs typeface="Arial" pitchFamily="34" charset="0"/>
              </a:rPr>
              <a:t>what you ought to be, and you can never be what you ought to be until</a:t>
            </a:r>
            <a:br>
              <a:rPr lang="en-US" sz="1600" b="1" i="1" dirty="0">
                <a:solidFill>
                  <a:schemeClr val="bg1"/>
                </a:solidFill>
                <a:latin typeface="Arial" pitchFamily="34" charset="0"/>
                <a:cs typeface="Arial" pitchFamily="34" charset="0"/>
              </a:rPr>
            </a:br>
            <a:r>
              <a:rPr lang="en-US" sz="1600" b="1" i="1" dirty="0">
                <a:solidFill>
                  <a:schemeClr val="bg1"/>
                </a:solidFill>
                <a:latin typeface="Arial" pitchFamily="34" charset="0"/>
                <a:cs typeface="Arial" pitchFamily="34" charset="0"/>
              </a:rPr>
              <a:t>I am what I ought to be.  This is the inter-related structure of reality.</a:t>
            </a:r>
            <a:endParaRPr lang="en-US" sz="1600" b="1" i="1" dirty="0">
              <a:solidFill>
                <a:srgbClr val="FFFFFF"/>
              </a:solidFill>
              <a:latin typeface="Arial" pitchFamily="34" charset="0"/>
              <a:cs typeface="Arial" pitchFamily="34" charset="0"/>
            </a:endParaRPr>
          </a:p>
          <a:p>
            <a:pPr algn="ctr"/>
            <a:r>
              <a:rPr lang="en-US" sz="1200" b="1" dirty="0">
                <a:solidFill>
                  <a:srgbClr val="FFFFFF"/>
                </a:solidFill>
                <a:latin typeface="Arial" pitchFamily="34" charset="0"/>
                <a:cs typeface="Arial" pitchFamily="34" charset="0"/>
              </a:rPr>
              <a:t>                   </a:t>
            </a:r>
            <a:r>
              <a:rPr lang="en-US" sz="1200" b="1" dirty="0">
                <a:solidFill>
                  <a:schemeClr val="bg1"/>
                </a:solidFill>
                <a:latin typeface="Arial" pitchFamily="34" charset="0"/>
                <a:cs typeface="Arial" pitchFamily="34" charset="0"/>
              </a:rPr>
              <a:t>                                     </a:t>
            </a:r>
            <a:r>
              <a:rPr lang="en-US" sz="1200" b="1" dirty="0">
                <a:solidFill>
                  <a:srgbClr val="FFFFFF"/>
                </a:solidFill>
                <a:latin typeface="Arial" pitchFamily="34" charset="0"/>
                <a:cs typeface="Arial" pitchFamily="34" charset="0"/>
              </a:rPr>
              <a:t>                                                                                   -  Martin Luther King, Jr.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wipe(up)">
                                      <p:cBhvr>
                                        <p:cTn id="7"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O Magazine Nov 2010 2.png"/>
          <p:cNvPicPr>
            <a:picLocks noChangeAspect="1"/>
          </p:cNvPicPr>
          <p:nvPr/>
        </p:nvPicPr>
        <p:blipFill>
          <a:blip r:embed="rId2" cstate="print"/>
          <a:stretch>
            <a:fillRect/>
          </a:stretch>
        </p:blipFill>
        <p:spPr>
          <a:xfrm rot="773315">
            <a:off x="3668439" y="392886"/>
            <a:ext cx="2429782" cy="2421345"/>
          </a:xfrm>
          <a:prstGeom prst="rect">
            <a:avLst/>
          </a:prstGeom>
        </p:spPr>
      </p:pic>
      <p:pic>
        <p:nvPicPr>
          <p:cNvPr id="2058" name="Picture 10" descr="Powerball"/>
          <p:cNvPicPr>
            <a:picLocks noChangeAspect="1" noChangeArrowheads="1"/>
          </p:cNvPicPr>
          <p:nvPr/>
        </p:nvPicPr>
        <p:blipFill>
          <a:blip r:embed="rId3" cstate="print"/>
          <a:srcRect/>
          <a:stretch>
            <a:fillRect/>
          </a:stretch>
        </p:blipFill>
        <p:spPr bwMode="auto">
          <a:xfrm>
            <a:off x="631825" y="4419600"/>
            <a:ext cx="4854575" cy="904875"/>
          </a:xfrm>
          <a:prstGeom prst="rect">
            <a:avLst/>
          </a:prstGeom>
          <a:noFill/>
          <a:ln w="9525">
            <a:noFill/>
            <a:miter lim="800000"/>
            <a:headEnd/>
            <a:tailEnd/>
          </a:ln>
          <a:effectLst>
            <a:outerShdw blurRad="76200" dir="13500000" sy="23000" kx="1200000" algn="br" rotWithShape="0">
              <a:prstClr val="black">
                <a:alpha val="20000"/>
              </a:prstClr>
            </a:outerShdw>
          </a:effectLst>
          <a:scene3d>
            <a:camera prst="orthographicFront"/>
            <a:lightRig rig="threePt" dir="t"/>
          </a:scene3d>
          <a:sp3d>
            <a:bevelT/>
          </a:sp3d>
        </p:spPr>
      </p:pic>
      <p:sp>
        <p:nvSpPr>
          <p:cNvPr id="14" name="Rectangle 13"/>
          <p:cNvSpPr/>
          <p:nvPr/>
        </p:nvSpPr>
        <p:spPr>
          <a:xfrm>
            <a:off x="1655073" y="304800"/>
            <a:ext cx="1697727" cy="609600"/>
          </a:xfrm>
          <a:prstGeom prst="rect">
            <a:avLst/>
          </a:prstGeom>
          <a:noFill/>
        </p:spPr>
        <p:txBody>
          <a:bodyPr wrap="none" lIns="91440" tIns="45720" rIns="91440" bIns="45720">
            <a:prstTxWarp prst="textCanUp">
              <a:avLst/>
            </a:prstTxWarp>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5400" b="1" cap="none" spc="0" dirty="0" smtClean="0">
                <a:ln w="50800"/>
                <a:solidFill>
                  <a:srgbClr val="FF0000"/>
                </a:solidFill>
                <a:effectLst>
                  <a:outerShdw blurRad="60007" dist="310007" dir="7680000" sy="30000" kx="1300200" algn="ctr" rotWithShape="0">
                    <a:prstClr val="black">
                      <a:alpha val="32000"/>
                    </a:prstClr>
                  </a:outerShdw>
                </a:effectLst>
                <a:latin typeface="Arial Black" pitchFamily="34" charset="0"/>
              </a:rPr>
              <a:t>Meaning</a:t>
            </a:r>
            <a:endParaRPr lang="en-US" sz="5400" b="1" cap="none" spc="0" dirty="0">
              <a:ln w="50800"/>
              <a:solidFill>
                <a:srgbClr val="FF0000"/>
              </a:solidFill>
              <a:effectLst>
                <a:outerShdw blurRad="60007" dist="310007" dir="7680000" sy="30000" kx="1300200" algn="ctr" rotWithShape="0">
                  <a:prstClr val="black">
                    <a:alpha val="32000"/>
                  </a:prstClr>
                </a:outerShdw>
              </a:effectLst>
              <a:latin typeface="Arial Black" pitchFamily="34" charset="0"/>
            </a:endParaRPr>
          </a:p>
        </p:txBody>
      </p:sp>
      <p:pic>
        <p:nvPicPr>
          <p:cNvPr id="50" name="Picture 7" descr="oscar"/>
          <p:cNvPicPr>
            <a:picLocks noChangeAspect="1" noChangeArrowheads="1"/>
          </p:cNvPicPr>
          <p:nvPr/>
        </p:nvPicPr>
        <p:blipFill>
          <a:blip r:embed="rId4" cstate="print"/>
          <a:srcRect/>
          <a:stretch>
            <a:fillRect/>
          </a:stretch>
        </p:blipFill>
        <p:spPr bwMode="auto">
          <a:xfrm>
            <a:off x="6529387" y="914400"/>
            <a:ext cx="2386013" cy="3078163"/>
          </a:xfrm>
          <a:prstGeom prst="rect">
            <a:avLst/>
          </a:prstGeom>
          <a:noFill/>
          <a:ln w="9525">
            <a:noFill/>
            <a:miter lim="800000"/>
            <a:headEnd/>
            <a:tailEnd/>
          </a:ln>
        </p:spPr>
      </p:pic>
      <p:sp>
        <p:nvSpPr>
          <p:cNvPr id="51" name="Rectangle 50"/>
          <p:cNvSpPr/>
          <p:nvPr/>
        </p:nvSpPr>
        <p:spPr>
          <a:xfrm rot="20995503">
            <a:off x="6799879" y="3843995"/>
            <a:ext cx="2204153" cy="923330"/>
          </a:xfrm>
          <a:prstGeom prst="rect">
            <a:avLst/>
          </a:prstGeom>
          <a:noFill/>
        </p:spPr>
        <p:txBody>
          <a:bodyPr wrap="none" lIns="91440" tIns="45720" rIns="91440" bIns="45720">
            <a:prstTxWarp prst="textFadeRight">
              <a:avLst/>
            </a:prstTxWarp>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5400" b="1" i="1" cap="none" spc="0" dirty="0" smtClean="0">
                <a:ln w="50800"/>
                <a:solidFill>
                  <a:srgbClr val="CC9900"/>
                </a:solidFill>
                <a:effectLst>
                  <a:outerShdw blurRad="60007" dist="310007" dir="7680000" sy="30000" kx="1300200" algn="ctr" rotWithShape="0">
                    <a:prstClr val="black">
                      <a:alpha val="32000"/>
                    </a:prstClr>
                  </a:outerShdw>
                </a:effectLst>
                <a:latin typeface="Arial Black" pitchFamily="34" charset="0"/>
              </a:rPr>
              <a:t>Significance</a:t>
            </a:r>
            <a:endParaRPr lang="en-US" sz="5400" b="1" i="1" cap="none" spc="0" dirty="0">
              <a:ln w="50800"/>
              <a:solidFill>
                <a:srgbClr val="CC9900"/>
              </a:solidFill>
              <a:effectLst>
                <a:outerShdw blurRad="60007" dist="310007" dir="7680000" sy="30000" kx="1300200" algn="ctr" rotWithShape="0">
                  <a:prstClr val="black">
                    <a:alpha val="32000"/>
                  </a:prstClr>
                </a:outerShdw>
              </a:effectLst>
              <a:latin typeface="Arial Black" pitchFamily="34" charset="0"/>
            </a:endParaRPr>
          </a:p>
        </p:txBody>
      </p:sp>
      <p:sp>
        <p:nvSpPr>
          <p:cNvPr id="53" name="Rectangle 52"/>
          <p:cNvSpPr/>
          <p:nvPr/>
        </p:nvSpPr>
        <p:spPr>
          <a:xfrm>
            <a:off x="672658" y="3581400"/>
            <a:ext cx="1003742" cy="542330"/>
          </a:xfrm>
          <a:prstGeom prst="rect">
            <a:avLst/>
          </a:prstGeom>
          <a:noFill/>
        </p:spPr>
        <p:txBody>
          <a:bodyPr wrap="none" lIns="91440" tIns="45720" rIns="91440" bIns="45720">
            <a:prstTxWarp prst="textPlain">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solidFill>
                  <a:srgbClr val="0000CC"/>
                </a:solidFill>
                <a:effectLst>
                  <a:outerShdw blurRad="60007" dist="310007" dir="7680000" sy="30000" kx="1300200" algn="ctr" rotWithShape="0">
                    <a:prstClr val="black">
                      <a:alpha val="32000"/>
                    </a:prstClr>
                  </a:outerShdw>
                </a:effectLst>
                <a:latin typeface="Arial Black" pitchFamily="34" charset="0"/>
              </a:rPr>
              <a:t>Hope</a:t>
            </a:r>
            <a:endParaRPr lang="en-US" sz="5400" b="1" cap="none" spc="0" dirty="0">
              <a:ln w="11430"/>
              <a:solidFill>
                <a:srgbClr val="0000CC"/>
              </a:solidFill>
              <a:effectLst>
                <a:outerShdw blurRad="60007" dist="310007" dir="7680000" sy="30000" kx="1300200" algn="ctr" rotWithShape="0">
                  <a:prstClr val="black">
                    <a:alpha val="32000"/>
                  </a:prstClr>
                </a:outerShdw>
              </a:effectLst>
              <a:latin typeface="Arial Black" pitchFamily="34" charset="0"/>
            </a:endParaRPr>
          </a:p>
        </p:txBody>
      </p:sp>
      <p:grpSp>
        <p:nvGrpSpPr>
          <p:cNvPr id="2" name="Group 53"/>
          <p:cNvGrpSpPr/>
          <p:nvPr/>
        </p:nvGrpSpPr>
        <p:grpSpPr>
          <a:xfrm>
            <a:off x="3119438" y="352425"/>
            <a:ext cx="3043237" cy="3043238"/>
            <a:chOff x="3119438" y="352425"/>
            <a:chExt cx="3043237" cy="3043238"/>
          </a:xfrm>
        </p:grpSpPr>
        <p:sp>
          <p:nvSpPr>
            <p:cNvPr id="55" name="Oval 10"/>
            <p:cNvSpPr>
              <a:spLocks noChangeAspect="1" noChangeArrowheads="1"/>
            </p:cNvSpPr>
            <p:nvPr/>
          </p:nvSpPr>
          <p:spPr bwMode="auto">
            <a:xfrm>
              <a:off x="3119438" y="352425"/>
              <a:ext cx="3043237" cy="3043238"/>
            </a:xfrm>
            <a:prstGeom prst="ellipse">
              <a:avLst/>
            </a:prstGeom>
            <a:gradFill rotWithShape="1">
              <a:gsLst>
                <a:gs pos="0">
                  <a:srgbClr val="FF0000"/>
                </a:gs>
                <a:gs pos="100000">
                  <a:srgbClr val="760000"/>
                </a:gs>
              </a:gsLst>
              <a:path path="shape">
                <a:fillToRect l="50000" t="50000" r="50000" b="50000"/>
              </a:path>
            </a:gradFill>
            <a:ln w="9525">
              <a:solidFill>
                <a:schemeClr val="tx1"/>
              </a:solidFill>
              <a:round/>
              <a:headEnd/>
              <a:tailEnd/>
            </a:ln>
          </p:spPr>
          <p:txBody>
            <a:bodyPr wrap="none" anchor="ctr"/>
            <a:lstStyle/>
            <a:p>
              <a:endParaRPr lang="en-US" dirty="0">
                <a:latin typeface="+mj-lt"/>
              </a:endParaRPr>
            </a:p>
          </p:txBody>
        </p:sp>
        <p:grpSp>
          <p:nvGrpSpPr>
            <p:cNvPr id="3" name="Group 11"/>
            <p:cNvGrpSpPr>
              <a:grpSpLocks/>
            </p:cNvGrpSpPr>
            <p:nvPr/>
          </p:nvGrpSpPr>
          <p:grpSpPr bwMode="auto">
            <a:xfrm>
              <a:off x="3582989" y="396882"/>
              <a:ext cx="2163766" cy="684217"/>
              <a:chOff x="100" y="289"/>
              <a:chExt cx="1363" cy="431"/>
            </a:xfrm>
          </p:grpSpPr>
          <p:sp>
            <p:nvSpPr>
              <p:cNvPr id="60" name="Rectangle 12"/>
              <p:cNvSpPr>
                <a:spLocks noChangeArrowheads="1"/>
              </p:cNvSpPr>
              <p:nvPr/>
            </p:nvSpPr>
            <p:spPr bwMode="auto">
              <a:xfrm rot="19020000">
                <a:off x="100" y="543"/>
                <a:ext cx="89"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j-lt"/>
                  </a:rPr>
                  <a:t>F</a:t>
                </a:r>
                <a:endParaRPr lang="en-US" sz="1800" dirty="0">
                  <a:latin typeface="+mj-lt"/>
                </a:endParaRPr>
              </a:p>
            </p:txBody>
          </p:sp>
          <p:sp>
            <p:nvSpPr>
              <p:cNvPr id="61" name="Rectangle 13"/>
              <p:cNvSpPr>
                <a:spLocks noChangeArrowheads="1"/>
              </p:cNvSpPr>
              <p:nvPr/>
            </p:nvSpPr>
            <p:spPr bwMode="auto">
              <a:xfrm rot="19380000">
                <a:off x="174" y="482"/>
                <a:ext cx="89"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j-lt"/>
                  </a:rPr>
                  <a:t>o</a:t>
                </a:r>
                <a:endParaRPr lang="en-US" sz="1800" dirty="0">
                  <a:latin typeface="+mj-lt"/>
                </a:endParaRPr>
              </a:p>
            </p:txBody>
          </p:sp>
          <p:sp>
            <p:nvSpPr>
              <p:cNvPr id="62" name="Rectangle 14"/>
              <p:cNvSpPr>
                <a:spLocks noChangeArrowheads="1"/>
              </p:cNvSpPr>
              <p:nvPr/>
            </p:nvSpPr>
            <p:spPr bwMode="auto">
              <a:xfrm rot="19680000">
                <a:off x="246" y="428"/>
                <a:ext cx="89"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j-lt"/>
                  </a:rPr>
                  <a:t>u</a:t>
                </a:r>
                <a:endParaRPr lang="en-US" sz="1800" dirty="0">
                  <a:latin typeface="+mj-lt"/>
                </a:endParaRPr>
              </a:p>
            </p:txBody>
          </p:sp>
          <p:sp>
            <p:nvSpPr>
              <p:cNvPr id="63" name="Rectangle 15"/>
              <p:cNvSpPr>
                <a:spLocks noChangeArrowheads="1"/>
              </p:cNvSpPr>
              <p:nvPr/>
            </p:nvSpPr>
            <p:spPr bwMode="auto">
              <a:xfrm rot="19980000">
                <a:off x="331" y="387"/>
                <a:ext cx="89"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j-lt"/>
                  </a:rPr>
                  <a:t>n</a:t>
                </a:r>
                <a:endParaRPr lang="en-US" sz="1800" dirty="0">
                  <a:latin typeface="+mj-lt"/>
                </a:endParaRPr>
              </a:p>
            </p:txBody>
          </p:sp>
          <p:sp>
            <p:nvSpPr>
              <p:cNvPr id="64" name="Rectangle 16"/>
              <p:cNvSpPr>
                <a:spLocks noChangeArrowheads="1"/>
              </p:cNvSpPr>
              <p:nvPr/>
            </p:nvSpPr>
            <p:spPr bwMode="auto">
              <a:xfrm rot="20340000">
                <a:off x="417" y="347"/>
                <a:ext cx="89"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j-lt"/>
                  </a:rPr>
                  <a:t>d</a:t>
                </a:r>
                <a:endParaRPr lang="en-US" sz="1800" dirty="0">
                  <a:latin typeface="+mj-lt"/>
                </a:endParaRPr>
              </a:p>
            </p:txBody>
          </p:sp>
          <p:sp>
            <p:nvSpPr>
              <p:cNvPr id="65" name="Rectangle 17"/>
              <p:cNvSpPr>
                <a:spLocks noChangeArrowheads="1"/>
              </p:cNvSpPr>
              <p:nvPr/>
            </p:nvSpPr>
            <p:spPr bwMode="auto">
              <a:xfrm rot="20640000">
                <a:off x="507" y="320"/>
                <a:ext cx="81"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j-lt"/>
                  </a:rPr>
                  <a:t>a</a:t>
                </a:r>
                <a:endParaRPr lang="en-US" sz="1800" dirty="0">
                  <a:latin typeface="+mj-lt"/>
                </a:endParaRPr>
              </a:p>
            </p:txBody>
          </p:sp>
          <p:sp>
            <p:nvSpPr>
              <p:cNvPr id="66" name="Rectangle 18"/>
              <p:cNvSpPr>
                <a:spLocks noChangeArrowheads="1"/>
              </p:cNvSpPr>
              <p:nvPr/>
            </p:nvSpPr>
            <p:spPr bwMode="auto">
              <a:xfrm rot="21060000">
                <a:off x="588" y="307"/>
                <a:ext cx="48"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j-lt"/>
                  </a:rPr>
                  <a:t>t</a:t>
                </a:r>
                <a:endParaRPr lang="en-US" sz="1800" dirty="0">
                  <a:latin typeface="+mj-lt"/>
                </a:endParaRPr>
              </a:p>
            </p:txBody>
          </p:sp>
          <p:sp>
            <p:nvSpPr>
              <p:cNvPr id="67" name="Rectangle 19"/>
              <p:cNvSpPr>
                <a:spLocks noChangeArrowheads="1"/>
              </p:cNvSpPr>
              <p:nvPr/>
            </p:nvSpPr>
            <p:spPr bwMode="auto">
              <a:xfrm rot="21180000">
                <a:off x="639" y="296"/>
                <a:ext cx="40"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j-lt"/>
                  </a:rPr>
                  <a:t>i</a:t>
                </a:r>
                <a:endParaRPr lang="en-US" sz="1800" dirty="0">
                  <a:latin typeface="+mj-lt"/>
                </a:endParaRPr>
              </a:p>
            </p:txBody>
          </p:sp>
          <p:sp>
            <p:nvSpPr>
              <p:cNvPr id="68" name="Rectangle 20"/>
              <p:cNvSpPr>
                <a:spLocks noChangeArrowheads="1"/>
              </p:cNvSpPr>
              <p:nvPr/>
            </p:nvSpPr>
            <p:spPr bwMode="auto">
              <a:xfrm rot="21360000">
                <a:off x="684" y="289"/>
                <a:ext cx="89"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j-lt"/>
                  </a:rPr>
                  <a:t>o</a:t>
                </a:r>
                <a:endParaRPr lang="en-US" sz="1800" dirty="0">
                  <a:latin typeface="+mj-lt"/>
                </a:endParaRPr>
              </a:p>
            </p:txBody>
          </p:sp>
          <p:sp>
            <p:nvSpPr>
              <p:cNvPr id="69" name="Rectangle 21"/>
              <p:cNvSpPr>
                <a:spLocks noChangeArrowheads="1"/>
              </p:cNvSpPr>
              <p:nvPr/>
            </p:nvSpPr>
            <p:spPr bwMode="auto">
              <a:xfrm rot="60000">
                <a:off x="774" y="294"/>
                <a:ext cx="89"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j-lt"/>
                  </a:rPr>
                  <a:t>n</a:t>
                </a:r>
                <a:endParaRPr lang="en-US" sz="1800" dirty="0">
                  <a:latin typeface="+mj-lt"/>
                </a:endParaRPr>
              </a:p>
            </p:txBody>
          </p:sp>
          <p:sp>
            <p:nvSpPr>
              <p:cNvPr id="70" name="Rectangle 22"/>
              <p:cNvSpPr>
                <a:spLocks noChangeArrowheads="1"/>
              </p:cNvSpPr>
              <p:nvPr/>
            </p:nvSpPr>
            <p:spPr bwMode="auto">
              <a:xfrm rot="420000">
                <a:off x="871" y="298"/>
                <a:ext cx="81"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j-lt"/>
                  </a:rPr>
                  <a:t>a</a:t>
                </a:r>
                <a:endParaRPr lang="en-US" sz="1800" dirty="0">
                  <a:latin typeface="+mj-lt"/>
                </a:endParaRPr>
              </a:p>
            </p:txBody>
          </p:sp>
          <p:sp>
            <p:nvSpPr>
              <p:cNvPr id="71" name="Rectangle 23"/>
              <p:cNvSpPr>
                <a:spLocks noChangeArrowheads="1"/>
              </p:cNvSpPr>
              <p:nvPr/>
            </p:nvSpPr>
            <p:spPr bwMode="auto">
              <a:xfrm rot="720000">
                <a:off x="954" y="310"/>
                <a:ext cx="40"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j-lt"/>
                  </a:rPr>
                  <a:t>l</a:t>
                </a:r>
                <a:endParaRPr lang="en-US" sz="1800" dirty="0">
                  <a:latin typeface="+mj-lt"/>
                </a:endParaRPr>
              </a:p>
            </p:txBody>
          </p:sp>
          <p:sp>
            <p:nvSpPr>
              <p:cNvPr id="72" name="Rectangle 24"/>
              <p:cNvSpPr>
                <a:spLocks noChangeArrowheads="1"/>
              </p:cNvSpPr>
              <p:nvPr/>
            </p:nvSpPr>
            <p:spPr bwMode="auto">
              <a:xfrm rot="1080000">
                <a:off x="1036" y="340"/>
                <a:ext cx="97"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j-lt"/>
                  </a:rPr>
                  <a:t>V</a:t>
                </a:r>
                <a:endParaRPr lang="en-US" sz="1800" dirty="0">
                  <a:latin typeface="+mj-lt"/>
                </a:endParaRPr>
              </a:p>
            </p:txBody>
          </p:sp>
          <p:sp>
            <p:nvSpPr>
              <p:cNvPr id="73" name="Rectangle 25"/>
              <p:cNvSpPr>
                <a:spLocks noChangeArrowheads="1"/>
              </p:cNvSpPr>
              <p:nvPr/>
            </p:nvSpPr>
            <p:spPr bwMode="auto">
              <a:xfrm rot="1440000">
                <a:off x="1126" y="374"/>
                <a:ext cx="81"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j-lt"/>
                  </a:rPr>
                  <a:t>a</a:t>
                </a:r>
                <a:endParaRPr lang="en-US" sz="1800" dirty="0">
                  <a:latin typeface="+mj-lt"/>
                </a:endParaRPr>
              </a:p>
            </p:txBody>
          </p:sp>
          <p:sp>
            <p:nvSpPr>
              <p:cNvPr id="74" name="Rectangle 26"/>
              <p:cNvSpPr>
                <a:spLocks noChangeArrowheads="1"/>
              </p:cNvSpPr>
              <p:nvPr/>
            </p:nvSpPr>
            <p:spPr bwMode="auto">
              <a:xfrm rot="1740000">
                <a:off x="1204" y="406"/>
                <a:ext cx="40"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j-lt"/>
                  </a:rPr>
                  <a:t>l</a:t>
                </a:r>
                <a:endParaRPr lang="en-US" sz="1800" dirty="0">
                  <a:latin typeface="+mj-lt"/>
                </a:endParaRPr>
              </a:p>
            </p:txBody>
          </p:sp>
          <p:sp>
            <p:nvSpPr>
              <p:cNvPr id="75" name="Rectangle 27"/>
              <p:cNvSpPr>
                <a:spLocks noChangeArrowheads="1"/>
              </p:cNvSpPr>
              <p:nvPr/>
            </p:nvSpPr>
            <p:spPr bwMode="auto">
              <a:xfrm rot="1920000">
                <a:off x="1238" y="439"/>
                <a:ext cx="89"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j-lt"/>
                  </a:rPr>
                  <a:t>u</a:t>
                </a:r>
                <a:endParaRPr lang="en-US" sz="1800" dirty="0">
                  <a:latin typeface="+mj-lt"/>
                </a:endParaRPr>
              </a:p>
            </p:txBody>
          </p:sp>
          <p:sp>
            <p:nvSpPr>
              <p:cNvPr id="76" name="Rectangle 28"/>
              <p:cNvSpPr>
                <a:spLocks noChangeArrowheads="1"/>
              </p:cNvSpPr>
              <p:nvPr/>
            </p:nvSpPr>
            <p:spPr bwMode="auto">
              <a:xfrm rot="2280000">
                <a:off x="1314" y="492"/>
                <a:ext cx="81"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j-lt"/>
                  </a:rPr>
                  <a:t>e</a:t>
                </a:r>
                <a:endParaRPr lang="en-US" sz="1800" dirty="0">
                  <a:latin typeface="+mj-lt"/>
                </a:endParaRPr>
              </a:p>
            </p:txBody>
          </p:sp>
          <p:sp>
            <p:nvSpPr>
              <p:cNvPr id="77" name="Rectangle 29"/>
              <p:cNvSpPr>
                <a:spLocks noChangeArrowheads="1"/>
              </p:cNvSpPr>
              <p:nvPr/>
            </p:nvSpPr>
            <p:spPr bwMode="auto">
              <a:xfrm rot="2580000">
                <a:off x="1382" y="546"/>
                <a:ext cx="81"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j-lt"/>
                  </a:rPr>
                  <a:t>s</a:t>
                </a:r>
                <a:endParaRPr lang="en-US" sz="1800" dirty="0">
                  <a:latin typeface="+mj-lt"/>
                </a:endParaRPr>
              </a:p>
            </p:txBody>
          </p:sp>
        </p:grpSp>
        <p:sp>
          <p:nvSpPr>
            <p:cNvPr id="57" name="Text Box 30"/>
            <p:cNvSpPr txBox="1">
              <a:spLocks noChangeArrowheads="1"/>
            </p:cNvSpPr>
            <p:nvPr/>
          </p:nvSpPr>
          <p:spPr bwMode="auto">
            <a:xfrm>
              <a:off x="3729540" y="1268413"/>
              <a:ext cx="184731" cy="276999"/>
            </a:xfrm>
            <a:prstGeom prst="rect">
              <a:avLst/>
            </a:prstGeom>
            <a:noFill/>
            <a:ln w="9525">
              <a:noFill/>
              <a:miter lim="800000"/>
              <a:headEnd/>
              <a:tailEnd/>
            </a:ln>
          </p:spPr>
          <p:txBody>
            <a:bodyPr wrap="none">
              <a:spAutoFit/>
            </a:bodyPr>
            <a:lstStyle/>
            <a:p>
              <a:pPr algn="ctr"/>
              <a:endParaRPr lang="en-US" sz="1200" b="1" i="1" dirty="0">
                <a:solidFill>
                  <a:srgbClr val="FFFF00"/>
                </a:solidFill>
                <a:latin typeface="+mj-lt"/>
              </a:endParaRPr>
            </a:p>
          </p:txBody>
        </p:sp>
        <p:sp>
          <p:nvSpPr>
            <p:cNvPr id="58" name="Text Box 31"/>
            <p:cNvSpPr txBox="1">
              <a:spLocks noChangeArrowheads="1"/>
            </p:cNvSpPr>
            <p:nvPr/>
          </p:nvSpPr>
          <p:spPr bwMode="auto">
            <a:xfrm>
              <a:off x="4533610" y="917575"/>
              <a:ext cx="184730" cy="276999"/>
            </a:xfrm>
            <a:prstGeom prst="rect">
              <a:avLst/>
            </a:prstGeom>
            <a:noFill/>
            <a:ln w="9525">
              <a:noFill/>
              <a:miter lim="800000"/>
              <a:headEnd/>
              <a:tailEnd/>
            </a:ln>
          </p:spPr>
          <p:txBody>
            <a:bodyPr wrap="none">
              <a:spAutoFit/>
            </a:bodyPr>
            <a:lstStyle/>
            <a:p>
              <a:pPr algn="ctr"/>
              <a:endParaRPr lang="en-US" sz="1200" b="1" i="1" dirty="0">
                <a:solidFill>
                  <a:srgbClr val="FFFF00"/>
                </a:solidFill>
                <a:latin typeface="+mj-lt"/>
              </a:endParaRPr>
            </a:p>
          </p:txBody>
        </p:sp>
        <p:sp>
          <p:nvSpPr>
            <p:cNvPr id="59" name="Text Box 32"/>
            <p:cNvSpPr txBox="1">
              <a:spLocks noChangeArrowheads="1"/>
            </p:cNvSpPr>
            <p:nvPr/>
          </p:nvSpPr>
          <p:spPr bwMode="auto">
            <a:xfrm>
              <a:off x="5178928" y="1268413"/>
              <a:ext cx="184730" cy="276999"/>
            </a:xfrm>
            <a:prstGeom prst="rect">
              <a:avLst/>
            </a:prstGeom>
            <a:noFill/>
            <a:ln w="9525">
              <a:noFill/>
              <a:miter lim="800000"/>
              <a:headEnd/>
              <a:tailEnd/>
            </a:ln>
          </p:spPr>
          <p:txBody>
            <a:bodyPr wrap="none">
              <a:spAutoFit/>
            </a:bodyPr>
            <a:lstStyle/>
            <a:p>
              <a:pPr algn="ctr"/>
              <a:endParaRPr lang="en-US" sz="1200" b="1" i="1" dirty="0">
                <a:solidFill>
                  <a:srgbClr val="FFFF00"/>
                </a:solidFill>
                <a:latin typeface="+mj-lt"/>
              </a:endParaRPr>
            </a:p>
          </p:txBody>
        </p:sp>
      </p:grpSp>
      <p:grpSp>
        <p:nvGrpSpPr>
          <p:cNvPr id="36" name="Group 25"/>
          <p:cNvGrpSpPr/>
          <p:nvPr/>
        </p:nvGrpSpPr>
        <p:grpSpPr>
          <a:xfrm>
            <a:off x="0" y="6217920"/>
            <a:ext cx="9144000" cy="640080"/>
            <a:chOff x="0" y="6217920"/>
            <a:chExt cx="9144000" cy="640080"/>
          </a:xfrm>
        </p:grpSpPr>
        <p:sp>
          <p:nvSpPr>
            <p:cNvPr id="37" name="Rectangle 36"/>
            <p:cNvSpPr/>
            <p:nvPr/>
          </p:nvSpPr>
          <p:spPr>
            <a:xfrm>
              <a:off x="0" y="6217920"/>
              <a:ext cx="9144000" cy="6400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p:cNvSpPr/>
            <p:nvPr/>
          </p:nvSpPr>
          <p:spPr>
            <a:xfrm>
              <a:off x="1447800" y="6400800"/>
              <a:ext cx="6096000" cy="365760"/>
            </a:xfrm>
            <a:prstGeom prst="rect">
              <a:avLst/>
            </a:prstGeom>
            <a:noFill/>
          </p:spPr>
          <p:txBody>
            <a:bodyPr wrap="none" lIns="91440" tIns="45720" rIns="91440" bIns="45720">
              <a:prstTxWarp prst="textPlain">
                <a:avLst/>
              </a:prstTxWarp>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smtClean="0">
                  <a:ln w="11430"/>
                  <a:solidFill>
                    <a:srgbClr val="F8F8F8"/>
                  </a:solidFill>
                  <a:effectLst>
                    <a:outerShdw blurRad="25400" algn="tl" rotWithShape="0">
                      <a:srgbClr val="000000">
                        <a:alpha val="43000"/>
                      </a:srgbClr>
                    </a:outerShdw>
                  </a:effectLst>
                  <a:latin typeface="+mn-lt"/>
                </a:rPr>
                <a:t>Universal Aspiration</a:t>
              </a:r>
              <a:endParaRPr lang="en-US" sz="5400" b="1" cap="none" spc="150" dirty="0">
                <a:ln w="11430"/>
                <a:solidFill>
                  <a:srgbClr val="F8F8F8"/>
                </a:solidFill>
                <a:effectLst>
                  <a:outerShdw blurRad="25400" algn="tl" rotWithShape="0">
                    <a:srgbClr val="000000">
                      <a:alpha val="43000"/>
                    </a:srgbClr>
                  </a:outerShdw>
                </a:effectLst>
                <a:latin typeface="+mn-lt"/>
              </a:endParaRPr>
            </a:p>
          </p:txBody>
        </p:sp>
      </p:grpSp>
    </p:spTree>
  </p:cSld>
  <p:clrMapOvr>
    <a:masterClrMapping/>
  </p:clrMapOvr>
  <p:transition>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xit" presetSubtype="0" fill="hold" nodeType="afterEffect">
                                  <p:stCondLst>
                                    <p:cond delay="0"/>
                                  </p:stCondLst>
                                  <p:childTnLst>
                                    <p:anim calcmode="lin" valueType="num">
                                      <p:cBhvr>
                                        <p:cTn id="12" dur="500"/>
                                        <p:tgtEl>
                                          <p:spTgt spid="35"/>
                                        </p:tgtEl>
                                        <p:attrNameLst>
                                          <p:attrName>ppt_w</p:attrName>
                                        </p:attrNameLst>
                                      </p:cBhvr>
                                      <p:tavLst>
                                        <p:tav tm="0">
                                          <p:val>
                                            <p:strVal val="ppt_w"/>
                                          </p:val>
                                        </p:tav>
                                        <p:tav tm="100000">
                                          <p:val>
                                            <p:fltVal val="0"/>
                                          </p:val>
                                        </p:tav>
                                      </p:tavLst>
                                    </p:anim>
                                    <p:anim calcmode="lin" valueType="num">
                                      <p:cBhvr>
                                        <p:cTn id="13" dur="500"/>
                                        <p:tgtEl>
                                          <p:spTgt spid="35"/>
                                        </p:tgtEl>
                                        <p:attrNameLst>
                                          <p:attrName>ppt_h</p:attrName>
                                        </p:attrNameLst>
                                      </p:cBhvr>
                                      <p:tavLst>
                                        <p:tav tm="0">
                                          <p:val>
                                            <p:strVal val="ppt_h"/>
                                          </p:val>
                                        </p:tav>
                                        <p:tav tm="100000">
                                          <p:val>
                                            <p:fltVal val="0"/>
                                          </p:val>
                                        </p:tav>
                                      </p:tavLst>
                                    </p:anim>
                                    <p:animEffect transition="out" filter="fade">
                                      <p:cBhvr>
                                        <p:cTn id="14" dur="500"/>
                                        <p:tgtEl>
                                          <p:spTgt spid="35"/>
                                        </p:tgtEl>
                                      </p:cBhvr>
                                    </p:animEffect>
                                    <p:set>
                                      <p:cBhvr>
                                        <p:cTn id="15" dur="1" fill="hold">
                                          <p:stCondLst>
                                            <p:cond delay="4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6162" name="Picture 2" descr="Giant Dump Trucks Full of Gold by Richard and Cindy Krause."/>
          <p:cNvPicPr>
            <a:picLocks noChangeAspect="1" noChangeArrowheads="1"/>
          </p:cNvPicPr>
          <p:nvPr/>
        </p:nvPicPr>
        <p:blipFill>
          <a:blip r:embed="rId2" cstate="print"/>
          <a:srcRect/>
          <a:stretch>
            <a:fillRect/>
          </a:stretch>
        </p:blipFill>
        <p:spPr bwMode="auto">
          <a:xfrm>
            <a:off x="0" y="-1"/>
            <a:ext cx="9144000" cy="6858000"/>
          </a:xfrm>
          <a:prstGeom prst="rect">
            <a:avLst/>
          </a:prstGeom>
          <a:noFill/>
        </p:spPr>
      </p:pic>
    </p:spTree>
  </p:cSld>
  <p:clrMapOvr>
    <a:masterClrMapping/>
  </p:clrMapOvr>
  <p:transition>
    <p:wipe dir="d"/>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5"/>
          <p:cNvGrpSpPr/>
          <p:nvPr/>
        </p:nvGrpSpPr>
        <p:grpSpPr>
          <a:xfrm>
            <a:off x="0" y="6217920"/>
            <a:ext cx="9144000" cy="640080"/>
            <a:chOff x="0" y="6217920"/>
            <a:chExt cx="9144000" cy="640080"/>
          </a:xfrm>
        </p:grpSpPr>
        <p:sp>
          <p:nvSpPr>
            <p:cNvPr id="64" name="Rectangle 63"/>
            <p:cNvSpPr/>
            <p:nvPr/>
          </p:nvSpPr>
          <p:spPr>
            <a:xfrm>
              <a:off x="0" y="6217920"/>
              <a:ext cx="9144000" cy="6400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4"/>
            <p:cNvSpPr/>
            <p:nvPr/>
          </p:nvSpPr>
          <p:spPr>
            <a:xfrm>
              <a:off x="1447800" y="6400800"/>
              <a:ext cx="6096000" cy="365760"/>
            </a:xfrm>
            <a:prstGeom prst="rect">
              <a:avLst/>
            </a:prstGeom>
            <a:noFill/>
          </p:spPr>
          <p:txBody>
            <a:bodyPr wrap="none" lIns="91440" tIns="45720" rIns="91440" bIns="45720">
              <a:prstTxWarp prst="textPlain">
                <a:avLst/>
              </a:prstTxWarp>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smtClean="0">
                  <a:ln w="11430"/>
                  <a:solidFill>
                    <a:srgbClr val="F8F8F8"/>
                  </a:solidFill>
                  <a:effectLst>
                    <a:outerShdw blurRad="25400" algn="tl" rotWithShape="0">
                      <a:srgbClr val="000000">
                        <a:alpha val="43000"/>
                      </a:srgbClr>
                    </a:outerShdw>
                  </a:effectLst>
                  <a:latin typeface="+mn-lt"/>
                </a:rPr>
                <a:t>Universal Aspiration</a:t>
              </a:r>
              <a:endParaRPr lang="en-US" sz="5400" b="1" cap="none" spc="150" dirty="0">
                <a:ln w="11430"/>
                <a:solidFill>
                  <a:srgbClr val="F8F8F8"/>
                </a:solidFill>
                <a:effectLst>
                  <a:outerShdw blurRad="25400" algn="tl" rotWithShape="0">
                    <a:srgbClr val="000000">
                      <a:alpha val="43000"/>
                    </a:srgbClr>
                  </a:outerShdw>
                </a:effectLst>
                <a:latin typeface="+mn-lt"/>
              </a:endParaRPr>
            </a:p>
          </p:txBody>
        </p:sp>
      </p:grpSp>
      <p:sp>
        <p:nvSpPr>
          <p:cNvPr id="66" name="Text Box 8"/>
          <p:cNvSpPr txBox="1">
            <a:spLocks noChangeArrowheads="1"/>
          </p:cNvSpPr>
          <p:nvPr/>
        </p:nvSpPr>
        <p:spPr bwMode="auto">
          <a:xfrm>
            <a:off x="457200" y="990600"/>
            <a:ext cx="4495800" cy="1569660"/>
          </a:xfrm>
          <a:prstGeom prst="rect">
            <a:avLst/>
          </a:prstGeom>
          <a:noFill/>
          <a:ln w="9525">
            <a:noFill/>
            <a:miter lim="800000"/>
            <a:headEnd/>
            <a:tailEnd/>
          </a:ln>
          <a:effectLst/>
        </p:spPr>
        <p:txBody>
          <a:bodyPr wrap="square">
            <a:spAutoFit/>
          </a:bodyPr>
          <a:lstStyle/>
          <a:p>
            <a:r>
              <a:rPr lang="en-US" sz="2400" b="1" dirty="0">
                <a:solidFill>
                  <a:srgbClr val="000066"/>
                </a:solidFill>
                <a:latin typeface="+mj-lt"/>
              </a:rPr>
              <a:t>People in </a:t>
            </a:r>
            <a:r>
              <a:rPr lang="en-US" sz="2400" b="1" dirty="0" smtClean="0">
                <a:solidFill>
                  <a:srgbClr val="000066"/>
                </a:solidFill>
                <a:latin typeface="+mj-lt"/>
              </a:rPr>
              <a:t>almost</a:t>
            </a:r>
          </a:p>
          <a:p>
            <a:r>
              <a:rPr lang="en-US" sz="2400" b="1" dirty="0" smtClean="0">
                <a:solidFill>
                  <a:srgbClr val="000066"/>
                </a:solidFill>
                <a:latin typeface="+mj-lt"/>
              </a:rPr>
              <a:t>all cultures and</a:t>
            </a:r>
          </a:p>
          <a:p>
            <a:r>
              <a:rPr lang="en-US" sz="2400" b="1" dirty="0" smtClean="0">
                <a:solidFill>
                  <a:srgbClr val="000066"/>
                </a:solidFill>
                <a:latin typeface="+mj-lt"/>
              </a:rPr>
              <a:t>countries aspire</a:t>
            </a:r>
          </a:p>
          <a:p>
            <a:r>
              <a:rPr lang="en-US" sz="2400" b="1" dirty="0" smtClean="0">
                <a:solidFill>
                  <a:srgbClr val="000066"/>
                </a:solidFill>
                <a:latin typeface="+mj-lt"/>
              </a:rPr>
              <a:t>to have a </a:t>
            </a:r>
            <a:r>
              <a:rPr lang="en-US" sz="2400" b="1" dirty="0">
                <a:solidFill>
                  <a:srgbClr val="000066"/>
                </a:solidFill>
                <a:latin typeface="+mj-lt"/>
              </a:rPr>
              <a:t>sense of</a:t>
            </a:r>
            <a:r>
              <a:rPr lang="en-US" sz="2400" b="1" dirty="0" smtClean="0">
                <a:solidFill>
                  <a:srgbClr val="000066"/>
                </a:solidFill>
                <a:latin typeface="+mj-lt"/>
              </a:rPr>
              <a:t>:</a:t>
            </a:r>
            <a:endParaRPr lang="en-US" sz="1200" b="1" dirty="0">
              <a:solidFill>
                <a:srgbClr val="000066"/>
              </a:solidFill>
              <a:latin typeface="+mj-lt"/>
            </a:endParaRPr>
          </a:p>
        </p:txBody>
      </p:sp>
      <p:pic>
        <p:nvPicPr>
          <p:cNvPr id="67" name="Picture 2" descr="C:\Documents and Settings\bill.millard\Local Settings\Temporary Internet Files\Content.IE5\ZCKG5JPK\MC900431620[1].png"/>
          <p:cNvPicPr>
            <a:picLocks noChangeAspect="1" noChangeArrowheads="1"/>
          </p:cNvPicPr>
          <p:nvPr/>
        </p:nvPicPr>
        <p:blipFill>
          <a:blip r:embed="rId2" cstate="print"/>
          <a:srcRect/>
          <a:stretch>
            <a:fillRect/>
          </a:stretch>
        </p:blipFill>
        <p:spPr bwMode="auto">
          <a:xfrm>
            <a:off x="1143000" y="2621280"/>
            <a:ext cx="274320" cy="274320"/>
          </a:xfrm>
          <a:prstGeom prst="rect">
            <a:avLst/>
          </a:prstGeom>
          <a:noFill/>
        </p:spPr>
      </p:pic>
      <p:sp>
        <p:nvSpPr>
          <p:cNvPr id="68" name="Rectangle 67"/>
          <p:cNvSpPr/>
          <p:nvPr/>
        </p:nvSpPr>
        <p:spPr>
          <a:xfrm>
            <a:off x="1447800" y="2533471"/>
            <a:ext cx="1981200" cy="1200329"/>
          </a:xfrm>
          <a:prstGeom prst="rect">
            <a:avLst/>
          </a:prstGeom>
        </p:spPr>
        <p:txBody>
          <a:bodyPr wrap="square">
            <a:spAutoFit/>
          </a:bodyPr>
          <a:lstStyle/>
          <a:p>
            <a:r>
              <a:rPr lang="en-US" b="1" dirty="0" smtClean="0">
                <a:solidFill>
                  <a:srgbClr val="A50021"/>
                </a:solidFill>
                <a:latin typeface="+mn-lt"/>
              </a:rPr>
              <a:t>Meaning</a:t>
            </a:r>
          </a:p>
          <a:p>
            <a:r>
              <a:rPr lang="en-US" b="1" dirty="0" smtClean="0">
                <a:solidFill>
                  <a:srgbClr val="A50021"/>
                </a:solidFill>
                <a:latin typeface="+mn-lt"/>
              </a:rPr>
              <a:t>Significance</a:t>
            </a:r>
          </a:p>
          <a:p>
            <a:r>
              <a:rPr lang="en-US" b="1" dirty="0" smtClean="0">
                <a:solidFill>
                  <a:srgbClr val="A50021"/>
                </a:solidFill>
                <a:latin typeface="+mn-lt"/>
              </a:rPr>
              <a:t>Hope</a:t>
            </a:r>
            <a:endParaRPr lang="en-US" dirty="0">
              <a:solidFill>
                <a:srgbClr val="A50021"/>
              </a:solidFill>
              <a:latin typeface="+mn-lt"/>
            </a:endParaRPr>
          </a:p>
        </p:txBody>
      </p:sp>
      <p:pic>
        <p:nvPicPr>
          <p:cNvPr id="69" name="Picture 2" descr="C:\Documents and Settings\bill.millard\Local Settings\Temporary Internet Files\Content.IE5\ZCKG5JPK\MC900431620[1].png"/>
          <p:cNvPicPr>
            <a:picLocks noChangeAspect="1" noChangeArrowheads="1"/>
          </p:cNvPicPr>
          <p:nvPr/>
        </p:nvPicPr>
        <p:blipFill>
          <a:blip r:embed="rId2" cstate="print"/>
          <a:srcRect/>
          <a:stretch>
            <a:fillRect/>
          </a:stretch>
        </p:blipFill>
        <p:spPr bwMode="auto">
          <a:xfrm>
            <a:off x="1143000" y="3002280"/>
            <a:ext cx="274320" cy="274320"/>
          </a:xfrm>
          <a:prstGeom prst="rect">
            <a:avLst/>
          </a:prstGeom>
          <a:noFill/>
        </p:spPr>
      </p:pic>
      <p:pic>
        <p:nvPicPr>
          <p:cNvPr id="70" name="Picture 2" descr="C:\Documents and Settings\bill.millard\Local Settings\Temporary Internet Files\Content.IE5\ZCKG5JPK\MC900431620[1].png"/>
          <p:cNvPicPr>
            <a:picLocks noChangeAspect="1" noChangeArrowheads="1"/>
          </p:cNvPicPr>
          <p:nvPr/>
        </p:nvPicPr>
        <p:blipFill>
          <a:blip r:embed="rId2" cstate="print"/>
          <a:srcRect/>
          <a:stretch>
            <a:fillRect/>
          </a:stretch>
        </p:blipFill>
        <p:spPr bwMode="auto">
          <a:xfrm>
            <a:off x="1143000" y="3383280"/>
            <a:ext cx="274320" cy="274320"/>
          </a:xfrm>
          <a:prstGeom prst="rect">
            <a:avLst/>
          </a:prstGeom>
          <a:noFill/>
        </p:spPr>
      </p:pic>
      <p:pic>
        <p:nvPicPr>
          <p:cNvPr id="49" name="Picture 1" descr="C:\Documents and Settings\bill.millard\Local Settings\Temporary Internet Files\Content.IE5\ZCKG5JPK\MCj04352400000[1].png"/>
          <p:cNvPicPr>
            <a:picLocks noChangeAspect="1" noChangeArrowheads="1"/>
          </p:cNvPicPr>
          <p:nvPr/>
        </p:nvPicPr>
        <p:blipFill>
          <a:blip r:embed="rId3" cstate="print"/>
          <a:srcRect/>
          <a:stretch>
            <a:fillRect/>
          </a:stretch>
        </p:blipFill>
        <p:spPr bwMode="auto">
          <a:xfrm>
            <a:off x="4953000" y="228600"/>
            <a:ext cx="3330248" cy="3785358"/>
          </a:xfrm>
          <a:prstGeom prst="rect">
            <a:avLst/>
          </a:prstGeom>
          <a:noFill/>
        </p:spPr>
      </p:pic>
      <p:pic>
        <p:nvPicPr>
          <p:cNvPr id="14" name="Picture 13" descr="oceans.wmf"/>
          <p:cNvPicPr>
            <a:picLocks noChangeAspect="1"/>
          </p:cNvPicPr>
          <p:nvPr/>
        </p:nvPicPr>
        <p:blipFill>
          <a:blip r:embed="rId4" cstate="print"/>
          <a:stretch>
            <a:fillRect/>
          </a:stretch>
        </p:blipFill>
        <p:spPr>
          <a:xfrm>
            <a:off x="3442277" y="3671773"/>
            <a:ext cx="4939723" cy="2119427"/>
          </a:xfrm>
          <a:prstGeom prst="rect">
            <a:avLst/>
          </a:prstGeom>
        </p:spPr>
      </p:pic>
      <p:grpSp>
        <p:nvGrpSpPr>
          <p:cNvPr id="3" name="Group 89"/>
          <p:cNvGrpSpPr/>
          <p:nvPr/>
        </p:nvGrpSpPr>
        <p:grpSpPr>
          <a:xfrm>
            <a:off x="6183175" y="3799154"/>
            <a:ext cx="1622845" cy="1065209"/>
            <a:chOff x="4805363" y="2339976"/>
            <a:chExt cx="1852613" cy="1216025"/>
          </a:xfrm>
          <a:solidFill>
            <a:srgbClr val="FF0000"/>
          </a:solidFill>
        </p:grpSpPr>
        <p:sp>
          <p:nvSpPr>
            <p:cNvPr id="87" name="Freeform 7"/>
            <p:cNvSpPr>
              <a:spLocks/>
            </p:cNvSpPr>
            <p:nvPr/>
          </p:nvSpPr>
          <p:spPr bwMode="auto">
            <a:xfrm>
              <a:off x="4805363" y="2339976"/>
              <a:ext cx="1652588" cy="1039813"/>
            </a:xfrm>
            <a:custGeom>
              <a:avLst/>
              <a:gdLst/>
              <a:ahLst/>
              <a:cxnLst>
                <a:cxn ang="0">
                  <a:pos x="1754" y="549"/>
                </a:cxn>
                <a:cxn ang="0">
                  <a:pos x="1585" y="358"/>
                </a:cxn>
                <a:cxn ang="0">
                  <a:pos x="1675" y="261"/>
                </a:cxn>
                <a:cxn ang="0">
                  <a:pos x="2014" y="152"/>
                </a:cxn>
                <a:cxn ang="0">
                  <a:pos x="2154" y="15"/>
                </a:cxn>
                <a:cxn ang="0">
                  <a:pos x="2652" y="53"/>
                </a:cxn>
                <a:cxn ang="0">
                  <a:pos x="2443" y="401"/>
                </a:cxn>
                <a:cxn ang="0">
                  <a:pos x="3011" y="318"/>
                </a:cxn>
                <a:cxn ang="0">
                  <a:pos x="4001" y="461"/>
                </a:cxn>
                <a:cxn ang="0">
                  <a:pos x="4938" y="587"/>
                </a:cxn>
                <a:cxn ang="0">
                  <a:pos x="5161" y="563"/>
                </a:cxn>
                <a:cxn ang="0">
                  <a:pos x="5547" y="570"/>
                </a:cxn>
                <a:cxn ang="0">
                  <a:pos x="6220" y="738"/>
                </a:cxn>
                <a:cxn ang="0">
                  <a:pos x="5839" y="673"/>
                </a:cxn>
                <a:cxn ang="0">
                  <a:pos x="6032" y="884"/>
                </a:cxn>
                <a:cxn ang="0">
                  <a:pos x="5970" y="1031"/>
                </a:cxn>
                <a:cxn ang="0">
                  <a:pos x="5725" y="1051"/>
                </a:cxn>
                <a:cxn ang="0">
                  <a:pos x="5920" y="1299"/>
                </a:cxn>
                <a:cxn ang="0">
                  <a:pos x="5688" y="1339"/>
                </a:cxn>
                <a:cxn ang="0">
                  <a:pos x="5577" y="1123"/>
                </a:cxn>
                <a:cxn ang="0">
                  <a:pos x="5428" y="912"/>
                </a:cxn>
                <a:cxn ang="0">
                  <a:pos x="5067" y="1146"/>
                </a:cxn>
                <a:cxn ang="0">
                  <a:pos x="4731" y="1211"/>
                </a:cxn>
                <a:cxn ang="0">
                  <a:pos x="4906" y="1311"/>
                </a:cxn>
                <a:cxn ang="0">
                  <a:pos x="5241" y="1696"/>
                </a:cxn>
                <a:cxn ang="0">
                  <a:pos x="5101" y="1909"/>
                </a:cxn>
                <a:cxn ang="0">
                  <a:pos x="5232" y="2283"/>
                </a:cxn>
                <a:cxn ang="0">
                  <a:pos x="5177" y="2323"/>
                </a:cxn>
                <a:cxn ang="0">
                  <a:pos x="4732" y="2084"/>
                </a:cxn>
                <a:cxn ang="0">
                  <a:pos x="4785" y="2230"/>
                </a:cxn>
                <a:cxn ang="0">
                  <a:pos x="5010" y="2555"/>
                </a:cxn>
                <a:cxn ang="0">
                  <a:pos x="5089" y="2848"/>
                </a:cxn>
                <a:cxn ang="0">
                  <a:pos x="4698" y="2935"/>
                </a:cxn>
                <a:cxn ang="0">
                  <a:pos x="4456" y="2981"/>
                </a:cxn>
                <a:cxn ang="0">
                  <a:pos x="4567" y="3275"/>
                </a:cxn>
                <a:cxn ang="0">
                  <a:pos x="4623" y="3495"/>
                </a:cxn>
                <a:cxn ang="0">
                  <a:pos x="4201" y="3370"/>
                </a:cxn>
                <a:cxn ang="0">
                  <a:pos x="4295" y="3669"/>
                </a:cxn>
                <a:cxn ang="0">
                  <a:pos x="4298" y="3881"/>
                </a:cxn>
                <a:cxn ang="0">
                  <a:pos x="3991" y="3433"/>
                </a:cxn>
                <a:cxn ang="0">
                  <a:pos x="3842" y="3224"/>
                </a:cxn>
                <a:cxn ang="0">
                  <a:pos x="3459" y="2814"/>
                </a:cxn>
                <a:cxn ang="0">
                  <a:pos x="3103" y="3072"/>
                </a:cxn>
                <a:cxn ang="0">
                  <a:pos x="2802" y="3560"/>
                </a:cxn>
                <a:cxn ang="0">
                  <a:pos x="2677" y="3368"/>
                </a:cxn>
                <a:cxn ang="0">
                  <a:pos x="2562" y="3196"/>
                </a:cxn>
                <a:cxn ang="0">
                  <a:pos x="2466" y="2817"/>
                </a:cxn>
                <a:cxn ang="0">
                  <a:pos x="2358" y="2869"/>
                </a:cxn>
                <a:cxn ang="0">
                  <a:pos x="2153" y="2701"/>
                </a:cxn>
                <a:cxn ang="0">
                  <a:pos x="1847" y="2729"/>
                </a:cxn>
                <a:cxn ang="0">
                  <a:pos x="1544" y="2599"/>
                </a:cxn>
                <a:cxn ang="0">
                  <a:pos x="1227" y="2623"/>
                </a:cxn>
                <a:cxn ang="0">
                  <a:pos x="1007" y="2421"/>
                </a:cxn>
                <a:cxn ang="0">
                  <a:pos x="1327" y="2757"/>
                </a:cxn>
                <a:cxn ang="0">
                  <a:pos x="1470" y="2697"/>
                </a:cxn>
                <a:cxn ang="0">
                  <a:pos x="1556" y="2910"/>
                </a:cxn>
                <a:cxn ang="0">
                  <a:pos x="1247" y="3147"/>
                </a:cxn>
                <a:cxn ang="0">
                  <a:pos x="743" y="3196"/>
                </a:cxn>
                <a:cxn ang="0">
                  <a:pos x="563" y="2852"/>
                </a:cxn>
                <a:cxn ang="0">
                  <a:pos x="396" y="2672"/>
                </a:cxn>
                <a:cxn ang="0">
                  <a:pos x="22" y="2376"/>
                </a:cxn>
                <a:cxn ang="0">
                  <a:pos x="109" y="2164"/>
                </a:cxn>
              </a:cxnLst>
              <a:rect l="0" t="0" r="r" b="b"/>
              <a:pathLst>
                <a:path w="6250" h="3933">
                  <a:moveTo>
                    <a:pt x="826" y="1231"/>
                  </a:moveTo>
                  <a:lnTo>
                    <a:pt x="1348" y="577"/>
                  </a:lnTo>
                  <a:lnTo>
                    <a:pt x="1489" y="601"/>
                  </a:lnTo>
                  <a:lnTo>
                    <a:pt x="1489" y="449"/>
                  </a:lnTo>
                  <a:lnTo>
                    <a:pt x="1504" y="463"/>
                  </a:lnTo>
                  <a:lnTo>
                    <a:pt x="1519" y="475"/>
                  </a:lnTo>
                  <a:lnTo>
                    <a:pt x="1536" y="485"/>
                  </a:lnTo>
                  <a:lnTo>
                    <a:pt x="1552" y="493"/>
                  </a:lnTo>
                  <a:lnTo>
                    <a:pt x="1569" y="502"/>
                  </a:lnTo>
                  <a:lnTo>
                    <a:pt x="1587" y="509"/>
                  </a:lnTo>
                  <a:lnTo>
                    <a:pt x="1604" y="515"/>
                  </a:lnTo>
                  <a:lnTo>
                    <a:pt x="1622" y="521"/>
                  </a:lnTo>
                  <a:lnTo>
                    <a:pt x="1658" y="531"/>
                  </a:lnTo>
                  <a:lnTo>
                    <a:pt x="1693" y="540"/>
                  </a:lnTo>
                  <a:lnTo>
                    <a:pt x="1709" y="545"/>
                  </a:lnTo>
                  <a:lnTo>
                    <a:pt x="1725" y="550"/>
                  </a:lnTo>
                  <a:lnTo>
                    <a:pt x="1741" y="557"/>
                  </a:lnTo>
                  <a:lnTo>
                    <a:pt x="1755" y="563"/>
                  </a:lnTo>
                  <a:lnTo>
                    <a:pt x="1755" y="557"/>
                  </a:lnTo>
                  <a:lnTo>
                    <a:pt x="1754" y="549"/>
                  </a:lnTo>
                  <a:lnTo>
                    <a:pt x="1751" y="541"/>
                  </a:lnTo>
                  <a:lnTo>
                    <a:pt x="1748" y="535"/>
                  </a:lnTo>
                  <a:lnTo>
                    <a:pt x="1742" y="521"/>
                  </a:lnTo>
                  <a:lnTo>
                    <a:pt x="1734" y="507"/>
                  </a:lnTo>
                  <a:lnTo>
                    <a:pt x="1726" y="492"/>
                  </a:lnTo>
                  <a:lnTo>
                    <a:pt x="1720" y="478"/>
                  </a:lnTo>
                  <a:lnTo>
                    <a:pt x="1718" y="471"/>
                  </a:lnTo>
                  <a:lnTo>
                    <a:pt x="1715" y="464"/>
                  </a:lnTo>
                  <a:lnTo>
                    <a:pt x="1714" y="456"/>
                  </a:lnTo>
                  <a:lnTo>
                    <a:pt x="1713" y="449"/>
                  </a:lnTo>
                  <a:lnTo>
                    <a:pt x="1641" y="449"/>
                  </a:lnTo>
                  <a:lnTo>
                    <a:pt x="1603" y="487"/>
                  </a:lnTo>
                  <a:lnTo>
                    <a:pt x="1527" y="487"/>
                  </a:lnTo>
                  <a:lnTo>
                    <a:pt x="1417" y="377"/>
                  </a:lnTo>
                  <a:lnTo>
                    <a:pt x="1437" y="370"/>
                  </a:lnTo>
                  <a:lnTo>
                    <a:pt x="1458" y="366"/>
                  </a:lnTo>
                  <a:lnTo>
                    <a:pt x="1479" y="363"/>
                  </a:lnTo>
                  <a:lnTo>
                    <a:pt x="1501" y="360"/>
                  </a:lnTo>
                  <a:lnTo>
                    <a:pt x="1542" y="358"/>
                  </a:lnTo>
                  <a:lnTo>
                    <a:pt x="1585" y="358"/>
                  </a:lnTo>
                  <a:lnTo>
                    <a:pt x="1627" y="357"/>
                  </a:lnTo>
                  <a:lnTo>
                    <a:pt x="1670" y="355"/>
                  </a:lnTo>
                  <a:lnTo>
                    <a:pt x="1691" y="353"/>
                  </a:lnTo>
                  <a:lnTo>
                    <a:pt x="1712" y="349"/>
                  </a:lnTo>
                  <a:lnTo>
                    <a:pt x="1734" y="345"/>
                  </a:lnTo>
                  <a:lnTo>
                    <a:pt x="1755" y="339"/>
                  </a:lnTo>
                  <a:lnTo>
                    <a:pt x="1747" y="339"/>
                  </a:lnTo>
                  <a:lnTo>
                    <a:pt x="1739" y="337"/>
                  </a:lnTo>
                  <a:lnTo>
                    <a:pt x="1733" y="335"/>
                  </a:lnTo>
                  <a:lnTo>
                    <a:pt x="1725" y="333"/>
                  </a:lnTo>
                  <a:lnTo>
                    <a:pt x="1711" y="327"/>
                  </a:lnTo>
                  <a:lnTo>
                    <a:pt x="1697" y="320"/>
                  </a:lnTo>
                  <a:lnTo>
                    <a:pt x="1683" y="312"/>
                  </a:lnTo>
                  <a:lnTo>
                    <a:pt x="1670" y="307"/>
                  </a:lnTo>
                  <a:lnTo>
                    <a:pt x="1662" y="304"/>
                  </a:lnTo>
                  <a:lnTo>
                    <a:pt x="1656" y="303"/>
                  </a:lnTo>
                  <a:lnTo>
                    <a:pt x="1648" y="301"/>
                  </a:lnTo>
                  <a:lnTo>
                    <a:pt x="1641" y="300"/>
                  </a:lnTo>
                  <a:lnTo>
                    <a:pt x="1657" y="283"/>
                  </a:lnTo>
                  <a:lnTo>
                    <a:pt x="1675" y="261"/>
                  </a:lnTo>
                  <a:lnTo>
                    <a:pt x="1694" y="235"/>
                  </a:lnTo>
                  <a:lnTo>
                    <a:pt x="1712" y="208"/>
                  </a:lnTo>
                  <a:lnTo>
                    <a:pt x="1730" y="179"/>
                  </a:lnTo>
                  <a:lnTo>
                    <a:pt x="1743" y="154"/>
                  </a:lnTo>
                  <a:lnTo>
                    <a:pt x="1748" y="142"/>
                  </a:lnTo>
                  <a:lnTo>
                    <a:pt x="1751" y="131"/>
                  </a:lnTo>
                  <a:lnTo>
                    <a:pt x="1755" y="121"/>
                  </a:lnTo>
                  <a:lnTo>
                    <a:pt x="1755" y="114"/>
                  </a:lnTo>
                  <a:lnTo>
                    <a:pt x="1784" y="114"/>
                  </a:lnTo>
                  <a:lnTo>
                    <a:pt x="1816" y="115"/>
                  </a:lnTo>
                  <a:lnTo>
                    <a:pt x="1850" y="116"/>
                  </a:lnTo>
                  <a:lnTo>
                    <a:pt x="1885" y="119"/>
                  </a:lnTo>
                  <a:lnTo>
                    <a:pt x="1902" y="120"/>
                  </a:lnTo>
                  <a:lnTo>
                    <a:pt x="1919" y="124"/>
                  </a:lnTo>
                  <a:lnTo>
                    <a:pt x="1937" y="127"/>
                  </a:lnTo>
                  <a:lnTo>
                    <a:pt x="1953" y="130"/>
                  </a:lnTo>
                  <a:lnTo>
                    <a:pt x="1970" y="135"/>
                  </a:lnTo>
                  <a:lnTo>
                    <a:pt x="1985" y="140"/>
                  </a:lnTo>
                  <a:lnTo>
                    <a:pt x="2000" y="145"/>
                  </a:lnTo>
                  <a:lnTo>
                    <a:pt x="2014" y="152"/>
                  </a:lnTo>
                  <a:lnTo>
                    <a:pt x="2022" y="152"/>
                  </a:lnTo>
                  <a:lnTo>
                    <a:pt x="2028" y="151"/>
                  </a:lnTo>
                  <a:lnTo>
                    <a:pt x="2036" y="149"/>
                  </a:lnTo>
                  <a:lnTo>
                    <a:pt x="2043" y="147"/>
                  </a:lnTo>
                  <a:lnTo>
                    <a:pt x="2057" y="140"/>
                  </a:lnTo>
                  <a:lnTo>
                    <a:pt x="2071" y="133"/>
                  </a:lnTo>
                  <a:lnTo>
                    <a:pt x="2085" y="126"/>
                  </a:lnTo>
                  <a:lnTo>
                    <a:pt x="2099" y="120"/>
                  </a:lnTo>
                  <a:lnTo>
                    <a:pt x="2107" y="117"/>
                  </a:lnTo>
                  <a:lnTo>
                    <a:pt x="2115" y="116"/>
                  </a:lnTo>
                  <a:lnTo>
                    <a:pt x="2121" y="115"/>
                  </a:lnTo>
                  <a:lnTo>
                    <a:pt x="2129" y="114"/>
                  </a:lnTo>
                  <a:lnTo>
                    <a:pt x="2129" y="100"/>
                  </a:lnTo>
                  <a:lnTo>
                    <a:pt x="2129" y="85"/>
                  </a:lnTo>
                  <a:lnTo>
                    <a:pt x="2130" y="71"/>
                  </a:lnTo>
                  <a:lnTo>
                    <a:pt x="2133" y="57"/>
                  </a:lnTo>
                  <a:lnTo>
                    <a:pt x="2138" y="43"/>
                  </a:lnTo>
                  <a:lnTo>
                    <a:pt x="2144" y="29"/>
                  </a:lnTo>
                  <a:lnTo>
                    <a:pt x="2148" y="21"/>
                  </a:lnTo>
                  <a:lnTo>
                    <a:pt x="2154" y="15"/>
                  </a:lnTo>
                  <a:lnTo>
                    <a:pt x="2159" y="7"/>
                  </a:lnTo>
                  <a:lnTo>
                    <a:pt x="2166" y="0"/>
                  </a:lnTo>
                  <a:lnTo>
                    <a:pt x="2353" y="114"/>
                  </a:lnTo>
                  <a:lnTo>
                    <a:pt x="2315" y="76"/>
                  </a:lnTo>
                  <a:lnTo>
                    <a:pt x="2391" y="76"/>
                  </a:lnTo>
                  <a:lnTo>
                    <a:pt x="2315" y="76"/>
                  </a:lnTo>
                  <a:lnTo>
                    <a:pt x="2348" y="76"/>
                  </a:lnTo>
                  <a:lnTo>
                    <a:pt x="2389" y="76"/>
                  </a:lnTo>
                  <a:lnTo>
                    <a:pt x="2435" y="73"/>
                  </a:lnTo>
                  <a:lnTo>
                    <a:pt x="2484" y="71"/>
                  </a:lnTo>
                  <a:lnTo>
                    <a:pt x="2508" y="69"/>
                  </a:lnTo>
                  <a:lnTo>
                    <a:pt x="2533" y="67"/>
                  </a:lnTo>
                  <a:lnTo>
                    <a:pt x="2556" y="64"/>
                  </a:lnTo>
                  <a:lnTo>
                    <a:pt x="2579" y="60"/>
                  </a:lnTo>
                  <a:lnTo>
                    <a:pt x="2601" y="56"/>
                  </a:lnTo>
                  <a:lnTo>
                    <a:pt x="2621" y="51"/>
                  </a:lnTo>
                  <a:lnTo>
                    <a:pt x="2638" y="45"/>
                  </a:lnTo>
                  <a:lnTo>
                    <a:pt x="2653" y="37"/>
                  </a:lnTo>
                  <a:lnTo>
                    <a:pt x="2653" y="45"/>
                  </a:lnTo>
                  <a:lnTo>
                    <a:pt x="2652" y="53"/>
                  </a:lnTo>
                  <a:lnTo>
                    <a:pt x="2650" y="59"/>
                  </a:lnTo>
                  <a:lnTo>
                    <a:pt x="2648" y="67"/>
                  </a:lnTo>
                  <a:lnTo>
                    <a:pt x="2641" y="81"/>
                  </a:lnTo>
                  <a:lnTo>
                    <a:pt x="2635" y="95"/>
                  </a:lnTo>
                  <a:lnTo>
                    <a:pt x="2627" y="109"/>
                  </a:lnTo>
                  <a:lnTo>
                    <a:pt x="2622" y="124"/>
                  </a:lnTo>
                  <a:lnTo>
                    <a:pt x="2620" y="130"/>
                  </a:lnTo>
                  <a:lnTo>
                    <a:pt x="2617" y="138"/>
                  </a:lnTo>
                  <a:lnTo>
                    <a:pt x="2616" y="144"/>
                  </a:lnTo>
                  <a:lnTo>
                    <a:pt x="2615" y="152"/>
                  </a:lnTo>
                  <a:lnTo>
                    <a:pt x="2691" y="225"/>
                  </a:lnTo>
                  <a:lnTo>
                    <a:pt x="2661" y="240"/>
                  </a:lnTo>
                  <a:lnTo>
                    <a:pt x="2628" y="260"/>
                  </a:lnTo>
                  <a:lnTo>
                    <a:pt x="2594" y="282"/>
                  </a:lnTo>
                  <a:lnTo>
                    <a:pt x="2558" y="306"/>
                  </a:lnTo>
                  <a:lnTo>
                    <a:pt x="2524" y="331"/>
                  </a:lnTo>
                  <a:lnTo>
                    <a:pt x="2490" y="358"/>
                  </a:lnTo>
                  <a:lnTo>
                    <a:pt x="2473" y="372"/>
                  </a:lnTo>
                  <a:lnTo>
                    <a:pt x="2458" y="387"/>
                  </a:lnTo>
                  <a:lnTo>
                    <a:pt x="2443" y="401"/>
                  </a:lnTo>
                  <a:lnTo>
                    <a:pt x="2429" y="415"/>
                  </a:lnTo>
                  <a:lnTo>
                    <a:pt x="2447" y="397"/>
                  </a:lnTo>
                  <a:lnTo>
                    <a:pt x="2467" y="382"/>
                  </a:lnTo>
                  <a:lnTo>
                    <a:pt x="2488" y="369"/>
                  </a:lnTo>
                  <a:lnTo>
                    <a:pt x="2508" y="357"/>
                  </a:lnTo>
                  <a:lnTo>
                    <a:pt x="2531" y="346"/>
                  </a:lnTo>
                  <a:lnTo>
                    <a:pt x="2555" y="337"/>
                  </a:lnTo>
                  <a:lnTo>
                    <a:pt x="2580" y="329"/>
                  </a:lnTo>
                  <a:lnTo>
                    <a:pt x="2605" y="322"/>
                  </a:lnTo>
                  <a:lnTo>
                    <a:pt x="2632" y="317"/>
                  </a:lnTo>
                  <a:lnTo>
                    <a:pt x="2659" y="312"/>
                  </a:lnTo>
                  <a:lnTo>
                    <a:pt x="2686" y="309"/>
                  </a:lnTo>
                  <a:lnTo>
                    <a:pt x="2714" y="307"/>
                  </a:lnTo>
                  <a:lnTo>
                    <a:pt x="2743" y="306"/>
                  </a:lnTo>
                  <a:lnTo>
                    <a:pt x="2771" y="305"/>
                  </a:lnTo>
                  <a:lnTo>
                    <a:pt x="2801" y="305"/>
                  </a:lnTo>
                  <a:lnTo>
                    <a:pt x="2831" y="306"/>
                  </a:lnTo>
                  <a:lnTo>
                    <a:pt x="2891" y="308"/>
                  </a:lnTo>
                  <a:lnTo>
                    <a:pt x="2951" y="312"/>
                  </a:lnTo>
                  <a:lnTo>
                    <a:pt x="3011" y="318"/>
                  </a:lnTo>
                  <a:lnTo>
                    <a:pt x="3070" y="323"/>
                  </a:lnTo>
                  <a:lnTo>
                    <a:pt x="3129" y="330"/>
                  </a:lnTo>
                  <a:lnTo>
                    <a:pt x="3184" y="334"/>
                  </a:lnTo>
                  <a:lnTo>
                    <a:pt x="3238" y="337"/>
                  </a:lnTo>
                  <a:lnTo>
                    <a:pt x="3289" y="339"/>
                  </a:lnTo>
                  <a:lnTo>
                    <a:pt x="3404" y="449"/>
                  </a:lnTo>
                  <a:lnTo>
                    <a:pt x="3436" y="437"/>
                  </a:lnTo>
                  <a:lnTo>
                    <a:pt x="3470" y="427"/>
                  </a:lnTo>
                  <a:lnTo>
                    <a:pt x="3507" y="419"/>
                  </a:lnTo>
                  <a:lnTo>
                    <a:pt x="3545" y="415"/>
                  </a:lnTo>
                  <a:lnTo>
                    <a:pt x="3586" y="412"/>
                  </a:lnTo>
                  <a:lnTo>
                    <a:pt x="3627" y="411"/>
                  </a:lnTo>
                  <a:lnTo>
                    <a:pt x="3670" y="413"/>
                  </a:lnTo>
                  <a:lnTo>
                    <a:pt x="3714" y="415"/>
                  </a:lnTo>
                  <a:lnTo>
                    <a:pt x="3760" y="419"/>
                  </a:lnTo>
                  <a:lnTo>
                    <a:pt x="3807" y="426"/>
                  </a:lnTo>
                  <a:lnTo>
                    <a:pt x="3854" y="432"/>
                  </a:lnTo>
                  <a:lnTo>
                    <a:pt x="3903" y="441"/>
                  </a:lnTo>
                  <a:lnTo>
                    <a:pt x="3951" y="451"/>
                  </a:lnTo>
                  <a:lnTo>
                    <a:pt x="4001" y="461"/>
                  </a:lnTo>
                  <a:lnTo>
                    <a:pt x="4050" y="472"/>
                  </a:lnTo>
                  <a:lnTo>
                    <a:pt x="4100" y="483"/>
                  </a:lnTo>
                  <a:lnTo>
                    <a:pt x="4201" y="505"/>
                  </a:lnTo>
                  <a:lnTo>
                    <a:pt x="4301" y="529"/>
                  </a:lnTo>
                  <a:lnTo>
                    <a:pt x="4399" y="551"/>
                  </a:lnTo>
                  <a:lnTo>
                    <a:pt x="4494" y="571"/>
                  </a:lnTo>
                  <a:lnTo>
                    <a:pt x="4540" y="580"/>
                  </a:lnTo>
                  <a:lnTo>
                    <a:pt x="4586" y="587"/>
                  </a:lnTo>
                  <a:lnTo>
                    <a:pt x="4629" y="594"/>
                  </a:lnTo>
                  <a:lnTo>
                    <a:pt x="4672" y="598"/>
                  </a:lnTo>
                  <a:lnTo>
                    <a:pt x="4713" y="603"/>
                  </a:lnTo>
                  <a:lnTo>
                    <a:pt x="4753" y="604"/>
                  </a:lnTo>
                  <a:lnTo>
                    <a:pt x="4791" y="604"/>
                  </a:lnTo>
                  <a:lnTo>
                    <a:pt x="4827" y="601"/>
                  </a:lnTo>
                  <a:lnTo>
                    <a:pt x="4841" y="601"/>
                  </a:lnTo>
                  <a:lnTo>
                    <a:pt x="4854" y="599"/>
                  </a:lnTo>
                  <a:lnTo>
                    <a:pt x="4868" y="598"/>
                  </a:lnTo>
                  <a:lnTo>
                    <a:pt x="4882" y="596"/>
                  </a:lnTo>
                  <a:lnTo>
                    <a:pt x="4910" y="592"/>
                  </a:lnTo>
                  <a:lnTo>
                    <a:pt x="4938" y="587"/>
                  </a:lnTo>
                  <a:lnTo>
                    <a:pt x="4952" y="585"/>
                  </a:lnTo>
                  <a:lnTo>
                    <a:pt x="4966" y="585"/>
                  </a:lnTo>
                  <a:lnTo>
                    <a:pt x="4980" y="584"/>
                  </a:lnTo>
                  <a:lnTo>
                    <a:pt x="4995" y="585"/>
                  </a:lnTo>
                  <a:lnTo>
                    <a:pt x="5009" y="587"/>
                  </a:lnTo>
                  <a:lnTo>
                    <a:pt x="5023" y="591"/>
                  </a:lnTo>
                  <a:lnTo>
                    <a:pt x="5037" y="595"/>
                  </a:lnTo>
                  <a:lnTo>
                    <a:pt x="5051" y="601"/>
                  </a:lnTo>
                  <a:lnTo>
                    <a:pt x="5059" y="601"/>
                  </a:lnTo>
                  <a:lnTo>
                    <a:pt x="5065" y="599"/>
                  </a:lnTo>
                  <a:lnTo>
                    <a:pt x="5073" y="598"/>
                  </a:lnTo>
                  <a:lnTo>
                    <a:pt x="5080" y="595"/>
                  </a:lnTo>
                  <a:lnTo>
                    <a:pt x="5094" y="589"/>
                  </a:lnTo>
                  <a:lnTo>
                    <a:pt x="5108" y="582"/>
                  </a:lnTo>
                  <a:lnTo>
                    <a:pt x="5122" y="575"/>
                  </a:lnTo>
                  <a:lnTo>
                    <a:pt x="5135" y="569"/>
                  </a:lnTo>
                  <a:lnTo>
                    <a:pt x="5142" y="567"/>
                  </a:lnTo>
                  <a:lnTo>
                    <a:pt x="5148" y="565"/>
                  </a:lnTo>
                  <a:lnTo>
                    <a:pt x="5155" y="563"/>
                  </a:lnTo>
                  <a:lnTo>
                    <a:pt x="5161" y="563"/>
                  </a:lnTo>
                  <a:lnTo>
                    <a:pt x="5238" y="636"/>
                  </a:lnTo>
                  <a:lnTo>
                    <a:pt x="5259" y="635"/>
                  </a:lnTo>
                  <a:lnTo>
                    <a:pt x="5277" y="634"/>
                  </a:lnTo>
                  <a:lnTo>
                    <a:pt x="5295" y="633"/>
                  </a:lnTo>
                  <a:lnTo>
                    <a:pt x="5311" y="631"/>
                  </a:lnTo>
                  <a:lnTo>
                    <a:pt x="5339" y="627"/>
                  </a:lnTo>
                  <a:lnTo>
                    <a:pt x="5364" y="623"/>
                  </a:lnTo>
                  <a:lnTo>
                    <a:pt x="5376" y="621"/>
                  </a:lnTo>
                  <a:lnTo>
                    <a:pt x="5388" y="621"/>
                  </a:lnTo>
                  <a:lnTo>
                    <a:pt x="5399" y="621"/>
                  </a:lnTo>
                  <a:lnTo>
                    <a:pt x="5411" y="621"/>
                  </a:lnTo>
                  <a:lnTo>
                    <a:pt x="5423" y="623"/>
                  </a:lnTo>
                  <a:lnTo>
                    <a:pt x="5435" y="625"/>
                  </a:lnTo>
                  <a:lnTo>
                    <a:pt x="5448" y="630"/>
                  </a:lnTo>
                  <a:lnTo>
                    <a:pt x="5462" y="636"/>
                  </a:lnTo>
                  <a:lnTo>
                    <a:pt x="5539" y="563"/>
                  </a:lnTo>
                  <a:lnTo>
                    <a:pt x="5462" y="563"/>
                  </a:lnTo>
                  <a:lnTo>
                    <a:pt x="5491" y="564"/>
                  </a:lnTo>
                  <a:lnTo>
                    <a:pt x="5519" y="567"/>
                  </a:lnTo>
                  <a:lnTo>
                    <a:pt x="5547" y="570"/>
                  </a:lnTo>
                  <a:lnTo>
                    <a:pt x="5576" y="574"/>
                  </a:lnTo>
                  <a:lnTo>
                    <a:pt x="5633" y="586"/>
                  </a:lnTo>
                  <a:lnTo>
                    <a:pt x="5689" y="599"/>
                  </a:lnTo>
                  <a:lnTo>
                    <a:pt x="5745" y="613"/>
                  </a:lnTo>
                  <a:lnTo>
                    <a:pt x="5802" y="624"/>
                  </a:lnTo>
                  <a:lnTo>
                    <a:pt x="5830" y="629"/>
                  </a:lnTo>
                  <a:lnTo>
                    <a:pt x="5858" y="633"/>
                  </a:lnTo>
                  <a:lnTo>
                    <a:pt x="5887" y="635"/>
                  </a:lnTo>
                  <a:lnTo>
                    <a:pt x="5915" y="636"/>
                  </a:lnTo>
                  <a:lnTo>
                    <a:pt x="5988" y="712"/>
                  </a:lnTo>
                  <a:lnTo>
                    <a:pt x="6018" y="712"/>
                  </a:lnTo>
                  <a:lnTo>
                    <a:pt x="6050" y="713"/>
                  </a:lnTo>
                  <a:lnTo>
                    <a:pt x="6084" y="714"/>
                  </a:lnTo>
                  <a:lnTo>
                    <a:pt x="6119" y="717"/>
                  </a:lnTo>
                  <a:lnTo>
                    <a:pt x="6136" y="718"/>
                  </a:lnTo>
                  <a:lnTo>
                    <a:pt x="6154" y="721"/>
                  </a:lnTo>
                  <a:lnTo>
                    <a:pt x="6171" y="725"/>
                  </a:lnTo>
                  <a:lnTo>
                    <a:pt x="6188" y="728"/>
                  </a:lnTo>
                  <a:lnTo>
                    <a:pt x="6204" y="732"/>
                  </a:lnTo>
                  <a:lnTo>
                    <a:pt x="6220" y="738"/>
                  </a:lnTo>
                  <a:lnTo>
                    <a:pt x="6236" y="743"/>
                  </a:lnTo>
                  <a:lnTo>
                    <a:pt x="6250" y="750"/>
                  </a:lnTo>
                  <a:lnTo>
                    <a:pt x="6239" y="773"/>
                  </a:lnTo>
                  <a:lnTo>
                    <a:pt x="6233" y="788"/>
                  </a:lnTo>
                  <a:lnTo>
                    <a:pt x="6231" y="798"/>
                  </a:lnTo>
                  <a:lnTo>
                    <a:pt x="6231" y="805"/>
                  </a:lnTo>
                  <a:lnTo>
                    <a:pt x="6231" y="814"/>
                  </a:lnTo>
                  <a:lnTo>
                    <a:pt x="6229" y="824"/>
                  </a:lnTo>
                  <a:lnTo>
                    <a:pt x="6224" y="840"/>
                  </a:lnTo>
                  <a:lnTo>
                    <a:pt x="6213" y="864"/>
                  </a:lnTo>
                  <a:lnTo>
                    <a:pt x="6136" y="788"/>
                  </a:lnTo>
                  <a:lnTo>
                    <a:pt x="5915" y="788"/>
                  </a:lnTo>
                  <a:lnTo>
                    <a:pt x="5914" y="780"/>
                  </a:lnTo>
                  <a:lnTo>
                    <a:pt x="5912" y="772"/>
                  </a:lnTo>
                  <a:lnTo>
                    <a:pt x="5908" y="763"/>
                  </a:lnTo>
                  <a:lnTo>
                    <a:pt x="5903" y="754"/>
                  </a:lnTo>
                  <a:lnTo>
                    <a:pt x="5891" y="736"/>
                  </a:lnTo>
                  <a:lnTo>
                    <a:pt x="5877" y="717"/>
                  </a:lnTo>
                  <a:lnTo>
                    <a:pt x="5851" y="687"/>
                  </a:lnTo>
                  <a:lnTo>
                    <a:pt x="5839" y="673"/>
                  </a:lnTo>
                  <a:lnTo>
                    <a:pt x="5836" y="681"/>
                  </a:lnTo>
                  <a:lnTo>
                    <a:pt x="5834" y="689"/>
                  </a:lnTo>
                  <a:lnTo>
                    <a:pt x="5834" y="697"/>
                  </a:lnTo>
                  <a:lnTo>
                    <a:pt x="5834" y="705"/>
                  </a:lnTo>
                  <a:lnTo>
                    <a:pt x="5836" y="714"/>
                  </a:lnTo>
                  <a:lnTo>
                    <a:pt x="5840" y="723"/>
                  </a:lnTo>
                  <a:lnTo>
                    <a:pt x="5843" y="732"/>
                  </a:lnTo>
                  <a:lnTo>
                    <a:pt x="5848" y="741"/>
                  </a:lnTo>
                  <a:lnTo>
                    <a:pt x="5854" y="751"/>
                  </a:lnTo>
                  <a:lnTo>
                    <a:pt x="5860" y="760"/>
                  </a:lnTo>
                  <a:lnTo>
                    <a:pt x="5867" y="769"/>
                  </a:lnTo>
                  <a:lnTo>
                    <a:pt x="5876" y="778"/>
                  </a:lnTo>
                  <a:lnTo>
                    <a:pt x="5893" y="797"/>
                  </a:lnTo>
                  <a:lnTo>
                    <a:pt x="5913" y="815"/>
                  </a:lnTo>
                  <a:lnTo>
                    <a:pt x="5936" y="832"/>
                  </a:lnTo>
                  <a:lnTo>
                    <a:pt x="5959" y="848"/>
                  </a:lnTo>
                  <a:lnTo>
                    <a:pt x="5983" y="862"/>
                  </a:lnTo>
                  <a:lnTo>
                    <a:pt x="6008" y="874"/>
                  </a:lnTo>
                  <a:lnTo>
                    <a:pt x="6020" y="880"/>
                  </a:lnTo>
                  <a:lnTo>
                    <a:pt x="6032" y="884"/>
                  </a:lnTo>
                  <a:lnTo>
                    <a:pt x="6044" y="888"/>
                  </a:lnTo>
                  <a:lnTo>
                    <a:pt x="6056" y="892"/>
                  </a:lnTo>
                  <a:lnTo>
                    <a:pt x="6068" y="895"/>
                  </a:lnTo>
                  <a:lnTo>
                    <a:pt x="6080" y="897"/>
                  </a:lnTo>
                  <a:lnTo>
                    <a:pt x="6091" y="898"/>
                  </a:lnTo>
                  <a:lnTo>
                    <a:pt x="6101" y="898"/>
                  </a:lnTo>
                  <a:lnTo>
                    <a:pt x="6100" y="906"/>
                  </a:lnTo>
                  <a:lnTo>
                    <a:pt x="6098" y="915"/>
                  </a:lnTo>
                  <a:lnTo>
                    <a:pt x="6095" y="923"/>
                  </a:lnTo>
                  <a:lnTo>
                    <a:pt x="6089" y="932"/>
                  </a:lnTo>
                  <a:lnTo>
                    <a:pt x="6077" y="952"/>
                  </a:lnTo>
                  <a:lnTo>
                    <a:pt x="6063" y="970"/>
                  </a:lnTo>
                  <a:lnTo>
                    <a:pt x="6037" y="1000"/>
                  </a:lnTo>
                  <a:lnTo>
                    <a:pt x="6025" y="1013"/>
                  </a:lnTo>
                  <a:lnTo>
                    <a:pt x="6019" y="1013"/>
                  </a:lnTo>
                  <a:lnTo>
                    <a:pt x="6011" y="1014"/>
                  </a:lnTo>
                  <a:lnTo>
                    <a:pt x="6004" y="1016"/>
                  </a:lnTo>
                  <a:lnTo>
                    <a:pt x="5997" y="1018"/>
                  </a:lnTo>
                  <a:lnTo>
                    <a:pt x="5983" y="1025"/>
                  </a:lnTo>
                  <a:lnTo>
                    <a:pt x="5970" y="1031"/>
                  </a:lnTo>
                  <a:lnTo>
                    <a:pt x="5955" y="1039"/>
                  </a:lnTo>
                  <a:lnTo>
                    <a:pt x="5941" y="1044"/>
                  </a:lnTo>
                  <a:lnTo>
                    <a:pt x="5935" y="1048"/>
                  </a:lnTo>
                  <a:lnTo>
                    <a:pt x="5928" y="1049"/>
                  </a:lnTo>
                  <a:lnTo>
                    <a:pt x="5922" y="1050"/>
                  </a:lnTo>
                  <a:lnTo>
                    <a:pt x="5915" y="1051"/>
                  </a:lnTo>
                  <a:lnTo>
                    <a:pt x="5901" y="1050"/>
                  </a:lnTo>
                  <a:lnTo>
                    <a:pt x="5888" y="1049"/>
                  </a:lnTo>
                  <a:lnTo>
                    <a:pt x="5876" y="1048"/>
                  </a:lnTo>
                  <a:lnTo>
                    <a:pt x="5864" y="1045"/>
                  </a:lnTo>
                  <a:lnTo>
                    <a:pt x="5842" y="1041"/>
                  </a:lnTo>
                  <a:lnTo>
                    <a:pt x="5820" y="1037"/>
                  </a:lnTo>
                  <a:lnTo>
                    <a:pt x="5809" y="1035"/>
                  </a:lnTo>
                  <a:lnTo>
                    <a:pt x="5798" y="1033"/>
                  </a:lnTo>
                  <a:lnTo>
                    <a:pt x="5787" y="1033"/>
                  </a:lnTo>
                  <a:lnTo>
                    <a:pt x="5777" y="1035"/>
                  </a:lnTo>
                  <a:lnTo>
                    <a:pt x="5765" y="1037"/>
                  </a:lnTo>
                  <a:lnTo>
                    <a:pt x="5751" y="1040"/>
                  </a:lnTo>
                  <a:lnTo>
                    <a:pt x="5738" y="1044"/>
                  </a:lnTo>
                  <a:lnTo>
                    <a:pt x="5725" y="1051"/>
                  </a:lnTo>
                  <a:lnTo>
                    <a:pt x="5725" y="1061"/>
                  </a:lnTo>
                  <a:lnTo>
                    <a:pt x="5726" y="1071"/>
                  </a:lnTo>
                  <a:lnTo>
                    <a:pt x="5727" y="1080"/>
                  </a:lnTo>
                  <a:lnTo>
                    <a:pt x="5730" y="1089"/>
                  </a:lnTo>
                  <a:lnTo>
                    <a:pt x="5733" y="1098"/>
                  </a:lnTo>
                  <a:lnTo>
                    <a:pt x="5736" y="1105"/>
                  </a:lnTo>
                  <a:lnTo>
                    <a:pt x="5739" y="1113"/>
                  </a:lnTo>
                  <a:lnTo>
                    <a:pt x="5744" y="1121"/>
                  </a:lnTo>
                  <a:lnTo>
                    <a:pt x="5754" y="1135"/>
                  </a:lnTo>
                  <a:lnTo>
                    <a:pt x="5766" y="1148"/>
                  </a:lnTo>
                  <a:lnTo>
                    <a:pt x="5778" y="1160"/>
                  </a:lnTo>
                  <a:lnTo>
                    <a:pt x="5792" y="1171"/>
                  </a:lnTo>
                  <a:lnTo>
                    <a:pt x="5806" y="1182"/>
                  </a:lnTo>
                  <a:lnTo>
                    <a:pt x="5821" y="1191"/>
                  </a:lnTo>
                  <a:lnTo>
                    <a:pt x="5838" y="1199"/>
                  </a:lnTo>
                  <a:lnTo>
                    <a:pt x="5853" y="1208"/>
                  </a:lnTo>
                  <a:lnTo>
                    <a:pt x="5886" y="1223"/>
                  </a:lnTo>
                  <a:lnTo>
                    <a:pt x="5915" y="1237"/>
                  </a:lnTo>
                  <a:lnTo>
                    <a:pt x="5916" y="1266"/>
                  </a:lnTo>
                  <a:lnTo>
                    <a:pt x="5920" y="1299"/>
                  </a:lnTo>
                  <a:lnTo>
                    <a:pt x="5926" y="1332"/>
                  </a:lnTo>
                  <a:lnTo>
                    <a:pt x="5932" y="1367"/>
                  </a:lnTo>
                  <a:lnTo>
                    <a:pt x="5939" y="1402"/>
                  </a:lnTo>
                  <a:lnTo>
                    <a:pt x="5944" y="1437"/>
                  </a:lnTo>
                  <a:lnTo>
                    <a:pt x="5947" y="1453"/>
                  </a:lnTo>
                  <a:lnTo>
                    <a:pt x="5948" y="1470"/>
                  </a:lnTo>
                  <a:lnTo>
                    <a:pt x="5949" y="1485"/>
                  </a:lnTo>
                  <a:lnTo>
                    <a:pt x="5950" y="1500"/>
                  </a:lnTo>
                  <a:lnTo>
                    <a:pt x="5939" y="1489"/>
                  </a:lnTo>
                  <a:lnTo>
                    <a:pt x="5928" y="1480"/>
                  </a:lnTo>
                  <a:lnTo>
                    <a:pt x="5916" y="1470"/>
                  </a:lnTo>
                  <a:lnTo>
                    <a:pt x="5905" y="1460"/>
                  </a:lnTo>
                  <a:lnTo>
                    <a:pt x="5880" y="1443"/>
                  </a:lnTo>
                  <a:lnTo>
                    <a:pt x="5854" y="1426"/>
                  </a:lnTo>
                  <a:lnTo>
                    <a:pt x="5828" y="1411"/>
                  </a:lnTo>
                  <a:lnTo>
                    <a:pt x="5800" y="1396"/>
                  </a:lnTo>
                  <a:lnTo>
                    <a:pt x="5772" y="1381"/>
                  </a:lnTo>
                  <a:lnTo>
                    <a:pt x="5744" y="1367"/>
                  </a:lnTo>
                  <a:lnTo>
                    <a:pt x="5715" y="1353"/>
                  </a:lnTo>
                  <a:lnTo>
                    <a:pt x="5688" y="1339"/>
                  </a:lnTo>
                  <a:lnTo>
                    <a:pt x="5661" y="1325"/>
                  </a:lnTo>
                  <a:lnTo>
                    <a:pt x="5634" y="1309"/>
                  </a:lnTo>
                  <a:lnTo>
                    <a:pt x="5607" y="1293"/>
                  </a:lnTo>
                  <a:lnTo>
                    <a:pt x="5583" y="1276"/>
                  </a:lnTo>
                  <a:lnTo>
                    <a:pt x="5571" y="1267"/>
                  </a:lnTo>
                  <a:lnTo>
                    <a:pt x="5561" y="1257"/>
                  </a:lnTo>
                  <a:lnTo>
                    <a:pt x="5549" y="1247"/>
                  </a:lnTo>
                  <a:lnTo>
                    <a:pt x="5539" y="1237"/>
                  </a:lnTo>
                  <a:lnTo>
                    <a:pt x="5539" y="1230"/>
                  </a:lnTo>
                  <a:lnTo>
                    <a:pt x="5540" y="1223"/>
                  </a:lnTo>
                  <a:lnTo>
                    <a:pt x="5542" y="1216"/>
                  </a:lnTo>
                  <a:lnTo>
                    <a:pt x="5544" y="1209"/>
                  </a:lnTo>
                  <a:lnTo>
                    <a:pt x="5551" y="1195"/>
                  </a:lnTo>
                  <a:lnTo>
                    <a:pt x="5557" y="1181"/>
                  </a:lnTo>
                  <a:lnTo>
                    <a:pt x="5565" y="1165"/>
                  </a:lnTo>
                  <a:lnTo>
                    <a:pt x="5570" y="1151"/>
                  </a:lnTo>
                  <a:lnTo>
                    <a:pt x="5573" y="1145"/>
                  </a:lnTo>
                  <a:lnTo>
                    <a:pt x="5575" y="1137"/>
                  </a:lnTo>
                  <a:lnTo>
                    <a:pt x="5576" y="1131"/>
                  </a:lnTo>
                  <a:lnTo>
                    <a:pt x="5577" y="1123"/>
                  </a:lnTo>
                  <a:lnTo>
                    <a:pt x="5576" y="1115"/>
                  </a:lnTo>
                  <a:lnTo>
                    <a:pt x="5574" y="1105"/>
                  </a:lnTo>
                  <a:lnTo>
                    <a:pt x="5569" y="1095"/>
                  </a:lnTo>
                  <a:lnTo>
                    <a:pt x="5565" y="1083"/>
                  </a:lnTo>
                  <a:lnTo>
                    <a:pt x="5553" y="1055"/>
                  </a:lnTo>
                  <a:lnTo>
                    <a:pt x="5539" y="1025"/>
                  </a:lnTo>
                  <a:lnTo>
                    <a:pt x="5525" y="993"/>
                  </a:lnTo>
                  <a:lnTo>
                    <a:pt x="5513" y="960"/>
                  </a:lnTo>
                  <a:lnTo>
                    <a:pt x="5507" y="944"/>
                  </a:lnTo>
                  <a:lnTo>
                    <a:pt x="5504" y="929"/>
                  </a:lnTo>
                  <a:lnTo>
                    <a:pt x="5502" y="913"/>
                  </a:lnTo>
                  <a:lnTo>
                    <a:pt x="5501" y="898"/>
                  </a:lnTo>
                  <a:lnTo>
                    <a:pt x="5488" y="905"/>
                  </a:lnTo>
                  <a:lnTo>
                    <a:pt x="5477" y="909"/>
                  </a:lnTo>
                  <a:lnTo>
                    <a:pt x="5467" y="912"/>
                  </a:lnTo>
                  <a:lnTo>
                    <a:pt x="5457" y="915"/>
                  </a:lnTo>
                  <a:lnTo>
                    <a:pt x="5449" y="916"/>
                  </a:lnTo>
                  <a:lnTo>
                    <a:pt x="5442" y="916"/>
                  </a:lnTo>
                  <a:lnTo>
                    <a:pt x="5434" y="915"/>
                  </a:lnTo>
                  <a:lnTo>
                    <a:pt x="5428" y="912"/>
                  </a:lnTo>
                  <a:lnTo>
                    <a:pt x="5413" y="909"/>
                  </a:lnTo>
                  <a:lnTo>
                    <a:pt x="5397" y="904"/>
                  </a:lnTo>
                  <a:lnTo>
                    <a:pt x="5387" y="901"/>
                  </a:lnTo>
                  <a:lnTo>
                    <a:pt x="5377" y="900"/>
                  </a:lnTo>
                  <a:lnTo>
                    <a:pt x="5365" y="899"/>
                  </a:lnTo>
                  <a:lnTo>
                    <a:pt x="5352" y="898"/>
                  </a:lnTo>
                  <a:lnTo>
                    <a:pt x="5336" y="929"/>
                  </a:lnTo>
                  <a:lnTo>
                    <a:pt x="5317" y="961"/>
                  </a:lnTo>
                  <a:lnTo>
                    <a:pt x="5296" y="995"/>
                  </a:lnTo>
                  <a:lnTo>
                    <a:pt x="5272" y="1030"/>
                  </a:lnTo>
                  <a:lnTo>
                    <a:pt x="5245" y="1065"/>
                  </a:lnTo>
                  <a:lnTo>
                    <a:pt x="5218" y="1099"/>
                  </a:lnTo>
                  <a:lnTo>
                    <a:pt x="5190" y="1132"/>
                  </a:lnTo>
                  <a:lnTo>
                    <a:pt x="5161" y="1161"/>
                  </a:lnTo>
                  <a:lnTo>
                    <a:pt x="5142" y="1161"/>
                  </a:lnTo>
                  <a:lnTo>
                    <a:pt x="5123" y="1160"/>
                  </a:lnTo>
                  <a:lnTo>
                    <a:pt x="5107" y="1157"/>
                  </a:lnTo>
                  <a:lnTo>
                    <a:pt x="5092" y="1155"/>
                  </a:lnTo>
                  <a:lnTo>
                    <a:pt x="5079" y="1150"/>
                  </a:lnTo>
                  <a:lnTo>
                    <a:pt x="5067" y="1146"/>
                  </a:lnTo>
                  <a:lnTo>
                    <a:pt x="5056" y="1139"/>
                  </a:lnTo>
                  <a:lnTo>
                    <a:pt x="5046" y="1133"/>
                  </a:lnTo>
                  <a:lnTo>
                    <a:pt x="5038" y="1126"/>
                  </a:lnTo>
                  <a:lnTo>
                    <a:pt x="5032" y="1117"/>
                  </a:lnTo>
                  <a:lnTo>
                    <a:pt x="5025" y="1109"/>
                  </a:lnTo>
                  <a:lnTo>
                    <a:pt x="5021" y="1099"/>
                  </a:lnTo>
                  <a:lnTo>
                    <a:pt x="5018" y="1088"/>
                  </a:lnTo>
                  <a:lnTo>
                    <a:pt x="5015" y="1076"/>
                  </a:lnTo>
                  <a:lnTo>
                    <a:pt x="5014" y="1064"/>
                  </a:lnTo>
                  <a:lnTo>
                    <a:pt x="5013" y="1051"/>
                  </a:lnTo>
                  <a:lnTo>
                    <a:pt x="4941" y="1123"/>
                  </a:lnTo>
                  <a:lnTo>
                    <a:pt x="4865" y="1051"/>
                  </a:lnTo>
                  <a:lnTo>
                    <a:pt x="4847" y="1067"/>
                  </a:lnTo>
                  <a:lnTo>
                    <a:pt x="4824" y="1089"/>
                  </a:lnTo>
                  <a:lnTo>
                    <a:pt x="4799" y="1116"/>
                  </a:lnTo>
                  <a:lnTo>
                    <a:pt x="4774" y="1147"/>
                  </a:lnTo>
                  <a:lnTo>
                    <a:pt x="4762" y="1163"/>
                  </a:lnTo>
                  <a:lnTo>
                    <a:pt x="4750" y="1179"/>
                  </a:lnTo>
                  <a:lnTo>
                    <a:pt x="4741" y="1195"/>
                  </a:lnTo>
                  <a:lnTo>
                    <a:pt x="4731" y="1211"/>
                  </a:lnTo>
                  <a:lnTo>
                    <a:pt x="4723" y="1228"/>
                  </a:lnTo>
                  <a:lnTo>
                    <a:pt x="4718" y="1243"/>
                  </a:lnTo>
                  <a:lnTo>
                    <a:pt x="4715" y="1251"/>
                  </a:lnTo>
                  <a:lnTo>
                    <a:pt x="4714" y="1258"/>
                  </a:lnTo>
                  <a:lnTo>
                    <a:pt x="4713" y="1265"/>
                  </a:lnTo>
                  <a:lnTo>
                    <a:pt x="4713" y="1272"/>
                  </a:lnTo>
                  <a:lnTo>
                    <a:pt x="4720" y="1272"/>
                  </a:lnTo>
                  <a:lnTo>
                    <a:pt x="4729" y="1276"/>
                  </a:lnTo>
                  <a:lnTo>
                    <a:pt x="4737" y="1279"/>
                  </a:lnTo>
                  <a:lnTo>
                    <a:pt x="4747" y="1283"/>
                  </a:lnTo>
                  <a:lnTo>
                    <a:pt x="4768" y="1296"/>
                  </a:lnTo>
                  <a:lnTo>
                    <a:pt x="4789" y="1309"/>
                  </a:lnTo>
                  <a:lnTo>
                    <a:pt x="4810" y="1324"/>
                  </a:lnTo>
                  <a:lnTo>
                    <a:pt x="4830" y="1336"/>
                  </a:lnTo>
                  <a:lnTo>
                    <a:pt x="4840" y="1341"/>
                  </a:lnTo>
                  <a:lnTo>
                    <a:pt x="4848" y="1344"/>
                  </a:lnTo>
                  <a:lnTo>
                    <a:pt x="4857" y="1347"/>
                  </a:lnTo>
                  <a:lnTo>
                    <a:pt x="4865" y="1348"/>
                  </a:lnTo>
                  <a:lnTo>
                    <a:pt x="4900" y="1309"/>
                  </a:lnTo>
                  <a:lnTo>
                    <a:pt x="4906" y="1311"/>
                  </a:lnTo>
                  <a:lnTo>
                    <a:pt x="4914" y="1312"/>
                  </a:lnTo>
                  <a:lnTo>
                    <a:pt x="4922" y="1313"/>
                  </a:lnTo>
                  <a:lnTo>
                    <a:pt x="4929" y="1315"/>
                  </a:lnTo>
                  <a:lnTo>
                    <a:pt x="4946" y="1320"/>
                  </a:lnTo>
                  <a:lnTo>
                    <a:pt x="4962" y="1328"/>
                  </a:lnTo>
                  <a:lnTo>
                    <a:pt x="4978" y="1338"/>
                  </a:lnTo>
                  <a:lnTo>
                    <a:pt x="4995" y="1348"/>
                  </a:lnTo>
                  <a:lnTo>
                    <a:pt x="5011" y="1360"/>
                  </a:lnTo>
                  <a:lnTo>
                    <a:pt x="5027" y="1372"/>
                  </a:lnTo>
                  <a:lnTo>
                    <a:pt x="5059" y="1397"/>
                  </a:lnTo>
                  <a:lnTo>
                    <a:pt x="5086" y="1422"/>
                  </a:lnTo>
                  <a:lnTo>
                    <a:pt x="5110" y="1445"/>
                  </a:lnTo>
                  <a:lnTo>
                    <a:pt x="5128" y="1462"/>
                  </a:lnTo>
                  <a:lnTo>
                    <a:pt x="5128" y="1611"/>
                  </a:lnTo>
                  <a:lnTo>
                    <a:pt x="5142" y="1625"/>
                  </a:lnTo>
                  <a:lnTo>
                    <a:pt x="5159" y="1639"/>
                  </a:lnTo>
                  <a:lnTo>
                    <a:pt x="5180" y="1653"/>
                  </a:lnTo>
                  <a:lnTo>
                    <a:pt x="5201" y="1667"/>
                  </a:lnTo>
                  <a:lnTo>
                    <a:pt x="5221" y="1681"/>
                  </a:lnTo>
                  <a:lnTo>
                    <a:pt x="5241" y="1696"/>
                  </a:lnTo>
                  <a:lnTo>
                    <a:pt x="5260" y="1710"/>
                  </a:lnTo>
                  <a:lnTo>
                    <a:pt x="5276" y="1725"/>
                  </a:lnTo>
                  <a:lnTo>
                    <a:pt x="5275" y="1732"/>
                  </a:lnTo>
                  <a:lnTo>
                    <a:pt x="5273" y="1741"/>
                  </a:lnTo>
                  <a:lnTo>
                    <a:pt x="5269" y="1751"/>
                  </a:lnTo>
                  <a:lnTo>
                    <a:pt x="5264" y="1763"/>
                  </a:lnTo>
                  <a:lnTo>
                    <a:pt x="5252" y="1788"/>
                  </a:lnTo>
                  <a:lnTo>
                    <a:pt x="5238" y="1817"/>
                  </a:lnTo>
                  <a:lnTo>
                    <a:pt x="5224" y="1845"/>
                  </a:lnTo>
                  <a:lnTo>
                    <a:pt x="5212" y="1871"/>
                  </a:lnTo>
                  <a:lnTo>
                    <a:pt x="5207" y="1883"/>
                  </a:lnTo>
                  <a:lnTo>
                    <a:pt x="5203" y="1894"/>
                  </a:lnTo>
                  <a:lnTo>
                    <a:pt x="5201" y="1903"/>
                  </a:lnTo>
                  <a:lnTo>
                    <a:pt x="5200" y="1912"/>
                  </a:lnTo>
                  <a:lnTo>
                    <a:pt x="5167" y="1906"/>
                  </a:lnTo>
                  <a:lnTo>
                    <a:pt x="5130" y="1902"/>
                  </a:lnTo>
                  <a:lnTo>
                    <a:pt x="5122" y="1902"/>
                  </a:lnTo>
                  <a:lnTo>
                    <a:pt x="5115" y="1903"/>
                  </a:lnTo>
                  <a:lnTo>
                    <a:pt x="5107" y="1905"/>
                  </a:lnTo>
                  <a:lnTo>
                    <a:pt x="5101" y="1909"/>
                  </a:lnTo>
                  <a:lnTo>
                    <a:pt x="5096" y="1916"/>
                  </a:lnTo>
                  <a:lnTo>
                    <a:pt x="5093" y="1924"/>
                  </a:lnTo>
                  <a:lnTo>
                    <a:pt x="5091" y="1933"/>
                  </a:lnTo>
                  <a:lnTo>
                    <a:pt x="5089" y="1945"/>
                  </a:lnTo>
                  <a:lnTo>
                    <a:pt x="5089" y="2022"/>
                  </a:lnTo>
                  <a:lnTo>
                    <a:pt x="5089" y="2033"/>
                  </a:lnTo>
                  <a:lnTo>
                    <a:pt x="5092" y="2044"/>
                  </a:lnTo>
                  <a:lnTo>
                    <a:pt x="5094" y="2055"/>
                  </a:lnTo>
                  <a:lnTo>
                    <a:pt x="5097" y="2067"/>
                  </a:lnTo>
                  <a:lnTo>
                    <a:pt x="5101" y="2077"/>
                  </a:lnTo>
                  <a:lnTo>
                    <a:pt x="5107" y="2089"/>
                  </a:lnTo>
                  <a:lnTo>
                    <a:pt x="5112" y="2100"/>
                  </a:lnTo>
                  <a:lnTo>
                    <a:pt x="5119" y="2112"/>
                  </a:lnTo>
                  <a:lnTo>
                    <a:pt x="5133" y="2136"/>
                  </a:lnTo>
                  <a:lnTo>
                    <a:pt x="5148" y="2160"/>
                  </a:lnTo>
                  <a:lnTo>
                    <a:pt x="5165" y="2185"/>
                  </a:lnTo>
                  <a:lnTo>
                    <a:pt x="5182" y="2209"/>
                  </a:lnTo>
                  <a:lnTo>
                    <a:pt x="5200" y="2235"/>
                  </a:lnTo>
                  <a:lnTo>
                    <a:pt x="5217" y="2259"/>
                  </a:lnTo>
                  <a:lnTo>
                    <a:pt x="5232" y="2283"/>
                  </a:lnTo>
                  <a:lnTo>
                    <a:pt x="5247" y="2307"/>
                  </a:lnTo>
                  <a:lnTo>
                    <a:pt x="5253" y="2317"/>
                  </a:lnTo>
                  <a:lnTo>
                    <a:pt x="5259" y="2329"/>
                  </a:lnTo>
                  <a:lnTo>
                    <a:pt x="5264" y="2340"/>
                  </a:lnTo>
                  <a:lnTo>
                    <a:pt x="5268" y="2352"/>
                  </a:lnTo>
                  <a:lnTo>
                    <a:pt x="5272" y="2363"/>
                  </a:lnTo>
                  <a:lnTo>
                    <a:pt x="5274" y="2374"/>
                  </a:lnTo>
                  <a:lnTo>
                    <a:pt x="5275" y="2385"/>
                  </a:lnTo>
                  <a:lnTo>
                    <a:pt x="5276" y="2395"/>
                  </a:lnTo>
                  <a:lnTo>
                    <a:pt x="5256" y="2395"/>
                  </a:lnTo>
                  <a:lnTo>
                    <a:pt x="5240" y="2394"/>
                  </a:lnTo>
                  <a:lnTo>
                    <a:pt x="5226" y="2392"/>
                  </a:lnTo>
                  <a:lnTo>
                    <a:pt x="5215" y="2388"/>
                  </a:lnTo>
                  <a:lnTo>
                    <a:pt x="5206" y="2385"/>
                  </a:lnTo>
                  <a:lnTo>
                    <a:pt x="5200" y="2380"/>
                  </a:lnTo>
                  <a:lnTo>
                    <a:pt x="5194" y="2374"/>
                  </a:lnTo>
                  <a:lnTo>
                    <a:pt x="5191" y="2369"/>
                  </a:lnTo>
                  <a:lnTo>
                    <a:pt x="5184" y="2353"/>
                  </a:lnTo>
                  <a:lnTo>
                    <a:pt x="5180" y="2334"/>
                  </a:lnTo>
                  <a:lnTo>
                    <a:pt x="5177" y="2323"/>
                  </a:lnTo>
                  <a:lnTo>
                    <a:pt x="5173" y="2311"/>
                  </a:lnTo>
                  <a:lnTo>
                    <a:pt x="5168" y="2298"/>
                  </a:lnTo>
                  <a:lnTo>
                    <a:pt x="5161" y="2285"/>
                  </a:lnTo>
                  <a:lnTo>
                    <a:pt x="5128" y="2247"/>
                  </a:lnTo>
                  <a:lnTo>
                    <a:pt x="5107" y="2239"/>
                  </a:lnTo>
                  <a:lnTo>
                    <a:pt x="5086" y="2229"/>
                  </a:lnTo>
                  <a:lnTo>
                    <a:pt x="5068" y="2218"/>
                  </a:lnTo>
                  <a:lnTo>
                    <a:pt x="5049" y="2206"/>
                  </a:lnTo>
                  <a:lnTo>
                    <a:pt x="5032" y="2193"/>
                  </a:lnTo>
                  <a:lnTo>
                    <a:pt x="5014" y="2179"/>
                  </a:lnTo>
                  <a:lnTo>
                    <a:pt x="4998" y="2164"/>
                  </a:lnTo>
                  <a:lnTo>
                    <a:pt x="4982" y="2148"/>
                  </a:lnTo>
                  <a:lnTo>
                    <a:pt x="4951" y="2117"/>
                  </a:lnTo>
                  <a:lnTo>
                    <a:pt x="4922" y="2084"/>
                  </a:lnTo>
                  <a:lnTo>
                    <a:pt x="4893" y="2051"/>
                  </a:lnTo>
                  <a:lnTo>
                    <a:pt x="4865" y="2022"/>
                  </a:lnTo>
                  <a:lnTo>
                    <a:pt x="4834" y="2036"/>
                  </a:lnTo>
                  <a:lnTo>
                    <a:pt x="4802" y="2051"/>
                  </a:lnTo>
                  <a:lnTo>
                    <a:pt x="4767" y="2067"/>
                  </a:lnTo>
                  <a:lnTo>
                    <a:pt x="4732" y="2084"/>
                  </a:lnTo>
                  <a:lnTo>
                    <a:pt x="4714" y="2093"/>
                  </a:lnTo>
                  <a:lnTo>
                    <a:pt x="4696" y="2103"/>
                  </a:lnTo>
                  <a:lnTo>
                    <a:pt x="4678" y="2112"/>
                  </a:lnTo>
                  <a:lnTo>
                    <a:pt x="4662" y="2123"/>
                  </a:lnTo>
                  <a:lnTo>
                    <a:pt x="4645" y="2135"/>
                  </a:lnTo>
                  <a:lnTo>
                    <a:pt x="4629" y="2147"/>
                  </a:lnTo>
                  <a:lnTo>
                    <a:pt x="4613" y="2160"/>
                  </a:lnTo>
                  <a:lnTo>
                    <a:pt x="4599" y="2173"/>
                  </a:lnTo>
                  <a:lnTo>
                    <a:pt x="4613" y="2175"/>
                  </a:lnTo>
                  <a:lnTo>
                    <a:pt x="4627" y="2176"/>
                  </a:lnTo>
                  <a:lnTo>
                    <a:pt x="4641" y="2177"/>
                  </a:lnTo>
                  <a:lnTo>
                    <a:pt x="4655" y="2179"/>
                  </a:lnTo>
                  <a:lnTo>
                    <a:pt x="4683" y="2184"/>
                  </a:lnTo>
                  <a:lnTo>
                    <a:pt x="4708" y="2191"/>
                  </a:lnTo>
                  <a:lnTo>
                    <a:pt x="4732" y="2197"/>
                  </a:lnTo>
                  <a:lnTo>
                    <a:pt x="4754" y="2203"/>
                  </a:lnTo>
                  <a:lnTo>
                    <a:pt x="4773" y="2207"/>
                  </a:lnTo>
                  <a:lnTo>
                    <a:pt x="4789" y="2208"/>
                  </a:lnTo>
                  <a:lnTo>
                    <a:pt x="4786" y="2219"/>
                  </a:lnTo>
                  <a:lnTo>
                    <a:pt x="4785" y="2230"/>
                  </a:lnTo>
                  <a:lnTo>
                    <a:pt x="4785" y="2241"/>
                  </a:lnTo>
                  <a:lnTo>
                    <a:pt x="4787" y="2251"/>
                  </a:lnTo>
                  <a:lnTo>
                    <a:pt x="4791" y="2262"/>
                  </a:lnTo>
                  <a:lnTo>
                    <a:pt x="4795" y="2273"/>
                  </a:lnTo>
                  <a:lnTo>
                    <a:pt x="4801" y="2284"/>
                  </a:lnTo>
                  <a:lnTo>
                    <a:pt x="4808" y="2295"/>
                  </a:lnTo>
                  <a:lnTo>
                    <a:pt x="4824" y="2316"/>
                  </a:lnTo>
                  <a:lnTo>
                    <a:pt x="4843" y="2338"/>
                  </a:lnTo>
                  <a:lnTo>
                    <a:pt x="4864" y="2361"/>
                  </a:lnTo>
                  <a:lnTo>
                    <a:pt x="4887" y="2383"/>
                  </a:lnTo>
                  <a:lnTo>
                    <a:pt x="4910" y="2407"/>
                  </a:lnTo>
                  <a:lnTo>
                    <a:pt x="4932" y="2430"/>
                  </a:lnTo>
                  <a:lnTo>
                    <a:pt x="4953" y="2454"/>
                  </a:lnTo>
                  <a:lnTo>
                    <a:pt x="4973" y="2478"/>
                  </a:lnTo>
                  <a:lnTo>
                    <a:pt x="4982" y="2491"/>
                  </a:lnTo>
                  <a:lnTo>
                    <a:pt x="4989" y="2503"/>
                  </a:lnTo>
                  <a:lnTo>
                    <a:pt x="4996" y="2516"/>
                  </a:lnTo>
                  <a:lnTo>
                    <a:pt x="5002" y="2529"/>
                  </a:lnTo>
                  <a:lnTo>
                    <a:pt x="5007" y="2542"/>
                  </a:lnTo>
                  <a:lnTo>
                    <a:pt x="5010" y="2555"/>
                  </a:lnTo>
                  <a:lnTo>
                    <a:pt x="5012" y="2568"/>
                  </a:lnTo>
                  <a:lnTo>
                    <a:pt x="5013" y="2581"/>
                  </a:lnTo>
                  <a:lnTo>
                    <a:pt x="5021" y="2583"/>
                  </a:lnTo>
                  <a:lnTo>
                    <a:pt x="5030" y="2585"/>
                  </a:lnTo>
                  <a:lnTo>
                    <a:pt x="5038" y="2589"/>
                  </a:lnTo>
                  <a:lnTo>
                    <a:pt x="5047" y="2593"/>
                  </a:lnTo>
                  <a:lnTo>
                    <a:pt x="5067" y="2605"/>
                  </a:lnTo>
                  <a:lnTo>
                    <a:pt x="5084" y="2620"/>
                  </a:lnTo>
                  <a:lnTo>
                    <a:pt x="5115" y="2646"/>
                  </a:lnTo>
                  <a:lnTo>
                    <a:pt x="5128" y="2658"/>
                  </a:lnTo>
                  <a:lnTo>
                    <a:pt x="5125" y="2674"/>
                  </a:lnTo>
                  <a:lnTo>
                    <a:pt x="5121" y="2693"/>
                  </a:lnTo>
                  <a:lnTo>
                    <a:pt x="5116" y="2715"/>
                  </a:lnTo>
                  <a:lnTo>
                    <a:pt x="5108" y="2739"/>
                  </a:lnTo>
                  <a:lnTo>
                    <a:pt x="5101" y="2765"/>
                  </a:lnTo>
                  <a:lnTo>
                    <a:pt x="5095" y="2791"/>
                  </a:lnTo>
                  <a:lnTo>
                    <a:pt x="5093" y="2805"/>
                  </a:lnTo>
                  <a:lnTo>
                    <a:pt x="5091" y="2819"/>
                  </a:lnTo>
                  <a:lnTo>
                    <a:pt x="5089" y="2833"/>
                  </a:lnTo>
                  <a:lnTo>
                    <a:pt x="5089" y="2848"/>
                  </a:lnTo>
                  <a:lnTo>
                    <a:pt x="5013" y="2921"/>
                  </a:lnTo>
                  <a:lnTo>
                    <a:pt x="4865" y="2921"/>
                  </a:lnTo>
                  <a:lnTo>
                    <a:pt x="4852" y="2934"/>
                  </a:lnTo>
                  <a:lnTo>
                    <a:pt x="4840" y="2944"/>
                  </a:lnTo>
                  <a:lnTo>
                    <a:pt x="4829" y="2952"/>
                  </a:lnTo>
                  <a:lnTo>
                    <a:pt x="4820" y="2959"/>
                  </a:lnTo>
                  <a:lnTo>
                    <a:pt x="4811" y="2963"/>
                  </a:lnTo>
                  <a:lnTo>
                    <a:pt x="4804" y="2965"/>
                  </a:lnTo>
                  <a:lnTo>
                    <a:pt x="4796" y="2968"/>
                  </a:lnTo>
                  <a:lnTo>
                    <a:pt x="4789" y="2968"/>
                  </a:lnTo>
                  <a:lnTo>
                    <a:pt x="4758" y="2963"/>
                  </a:lnTo>
                  <a:lnTo>
                    <a:pt x="4713" y="2959"/>
                  </a:lnTo>
                  <a:lnTo>
                    <a:pt x="4789" y="2883"/>
                  </a:lnTo>
                  <a:lnTo>
                    <a:pt x="4766" y="2893"/>
                  </a:lnTo>
                  <a:lnTo>
                    <a:pt x="4749" y="2900"/>
                  </a:lnTo>
                  <a:lnTo>
                    <a:pt x="4739" y="2903"/>
                  </a:lnTo>
                  <a:lnTo>
                    <a:pt x="4732" y="2907"/>
                  </a:lnTo>
                  <a:lnTo>
                    <a:pt x="4724" y="2911"/>
                  </a:lnTo>
                  <a:lnTo>
                    <a:pt x="4714" y="2920"/>
                  </a:lnTo>
                  <a:lnTo>
                    <a:pt x="4698" y="2935"/>
                  </a:lnTo>
                  <a:lnTo>
                    <a:pt x="4675" y="2959"/>
                  </a:lnTo>
                  <a:lnTo>
                    <a:pt x="4661" y="2951"/>
                  </a:lnTo>
                  <a:lnTo>
                    <a:pt x="4647" y="2946"/>
                  </a:lnTo>
                  <a:lnTo>
                    <a:pt x="4633" y="2941"/>
                  </a:lnTo>
                  <a:lnTo>
                    <a:pt x="4618" y="2937"/>
                  </a:lnTo>
                  <a:lnTo>
                    <a:pt x="4604" y="2934"/>
                  </a:lnTo>
                  <a:lnTo>
                    <a:pt x="4590" y="2932"/>
                  </a:lnTo>
                  <a:lnTo>
                    <a:pt x="4577" y="2931"/>
                  </a:lnTo>
                  <a:lnTo>
                    <a:pt x="4563" y="2929"/>
                  </a:lnTo>
                  <a:lnTo>
                    <a:pt x="4549" y="2931"/>
                  </a:lnTo>
                  <a:lnTo>
                    <a:pt x="4536" y="2932"/>
                  </a:lnTo>
                  <a:lnTo>
                    <a:pt x="4521" y="2934"/>
                  </a:lnTo>
                  <a:lnTo>
                    <a:pt x="4508" y="2937"/>
                  </a:lnTo>
                  <a:lnTo>
                    <a:pt x="4494" y="2941"/>
                  </a:lnTo>
                  <a:lnTo>
                    <a:pt x="4481" y="2946"/>
                  </a:lnTo>
                  <a:lnTo>
                    <a:pt x="4467" y="2951"/>
                  </a:lnTo>
                  <a:lnTo>
                    <a:pt x="4454" y="2959"/>
                  </a:lnTo>
                  <a:lnTo>
                    <a:pt x="4454" y="2965"/>
                  </a:lnTo>
                  <a:lnTo>
                    <a:pt x="4455" y="2973"/>
                  </a:lnTo>
                  <a:lnTo>
                    <a:pt x="4456" y="2981"/>
                  </a:lnTo>
                  <a:lnTo>
                    <a:pt x="4458" y="2988"/>
                  </a:lnTo>
                  <a:lnTo>
                    <a:pt x="4464" y="3004"/>
                  </a:lnTo>
                  <a:lnTo>
                    <a:pt x="4471" y="3020"/>
                  </a:lnTo>
                  <a:lnTo>
                    <a:pt x="4480" y="3036"/>
                  </a:lnTo>
                  <a:lnTo>
                    <a:pt x="4491" y="3053"/>
                  </a:lnTo>
                  <a:lnTo>
                    <a:pt x="4502" y="3069"/>
                  </a:lnTo>
                  <a:lnTo>
                    <a:pt x="4514" y="3085"/>
                  </a:lnTo>
                  <a:lnTo>
                    <a:pt x="4538" y="3115"/>
                  </a:lnTo>
                  <a:lnTo>
                    <a:pt x="4562" y="3142"/>
                  </a:lnTo>
                  <a:lnTo>
                    <a:pt x="4582" y="3166"/>
                  </a:lnTo>
                  <a:lnTo>
                    <a:pt x="4599" y="3184"/>
                  </a:lnTo>
                  <a:lnTo>
                    <a:pt x="4599" y="3190"/>
                  </a:lnTo>
                  <a:lnTo>
                    <a:pt x="4598" y="3198"/>
                  </a:lnTo>
                  <a:lnTo>
                    <a:pt x="4595" y="3204"/>
                  </a:lnTo>
                  <a:lnTo>
                    <a:pt x="4593" y="3212"/>
                  </a:lnTo>
                  <a:lnTo>
                    <a:pt x="4588" y="3226"/>
                  </a:lnTo>
                  <a:lnTo>
                    <a:pt x="4581" y="3240"/>
                  </a:lnTo>
                  <a:lnTo>
                    <a:pt x="4575" y="3255"/>
                  </a:lnTo>
                  <a:lnTo>
                    <a:pt x="4569" y="3269"/>
                  </a:lnTo>
                  <a:lnTo>
                    <a:pt x="4567" y="3275"/>
                  </a:lnTo>
                  <a:lnTo>
                    <a:pt x="4566" y="3283"/>
                  </a:lnTo>
                  <a:lnTo>
                    <a:pt x="4565" y="3291"/>
                  </a:lnTo>
                  <a:lnTo>
                    <a:pt x="4564" y="3297"/>
                  </a:lnTo>
                  <a:lnTo>
                    <a:pt x="4579" y="3312"/>
                  </a:lnTo>
                  <a:lnTo>
                    <a:pt x="4595" y="3330"/>
                  </a:lnTo>
                  <a:lnTo>
                    <a:pt x="4614" y="3352"/>
                  </a:lnTo>
                  <a:lnTo>
                    <a:pt x="4633" y="3375"/>
                  </a:lnTo>
                  <a:lnTo>
                    <a:pt x="4641" y="3388"/>
                  </a:lnTo>
                  <a:lnTo>
                    <a:pt x="4649" y="3401"/>
                  </a:lnTo>
                  <a:lnTo>
                    <a:pt x="4657" y="3414"/>
                  </a:lnTo>
                  <a:lnTo>
                    <a:pt x="4662" y="3427"/>
                  </a:lnTo>
                  <a:lnTo>
                    <a:pt x="4667" y="3441"/>
                  </a:lnTo>
                  <a:lnTo>
                    <a:pt x="4672" y="3455"/>
                  </a:lnTo>
                  <a:lnTo>
                    <a:pt x="4674" y="3469"/>
                  </a:lnTo>
                  <a:lnTo>
                    <a:pt x="4675" y="3484"/>
                  </a:lnTo>
                  <a:lnTo>
                    <a:pt x="4661" y="3485"/>
                  </a:lnTo>
                  <a:lnTo>
                    <a:pt x="4650" y="3486"/>
                  </a:lnTo>
                  <a:lnTo>
                    <a:pt x="4639" y="3488"/>
                  </a:lnTo>
                  <a:lnTo>
                    <a:pt x="4630" y="3490"/>
                  </a:lnTo>
                  <a:lnTo>
                    <a:pt x="4623" y="3495"/>
                  </a:lnTo>
                  <a:lnTo>
                    <a:pt x="4615" y="3499"/>
                  </a:lnTo>
                  <a:lnTo>
                    <a:pt x="4610" y="3504"/>
                  </a:lnTo>
                  <a:lnTo>
                    <a:pt x="4604" y="3511"/>
                  </a:lnTo>
                  <a:lnTo>
                    <a:pt x="4599" y="3517"/>
                  </a:lnTo>
                  <a:lnTo>
                    <a:pt x="4594" y="3526"/>
                  </a:lnTo>
                  <a:lnTo>
                    <a:pt x="4590" y="3535"/>
                  </a:lnTo>
                  <a:lnTo>
                    <a:pt x="4586" y="3545"/>
                  </a:lnTo>
                  <a:lnTo>
                    <a:pt x="4576" y="3568"/>
                  </a:lnTo>
                  <a:lnTo>
                    <a:pt x="4564" y="3595"/>
                  </a:lnTo>
                  <a:lnTo>
                    <a:pt x="4560" y="3594"/>
                  </a:lnTo>
                  <a:lnTo>
                    <a:pt x="4554" y="3592"/>
                  </a:lnTo>
                  <a:lnTo>
                    <a:pt x="4546" y="3588"/>
                  </a:lnTo>
                  <a:lnTo>
                    <a:pt x="4537" y="3585"/>
                  </a:lnTo>
                  <a:lnTo>
                    <a:pt x="4515" y="3573"/>
                  </a:lnTo>
                  <a:lnTo>
                    <a:pt x="4489" y="3559"/>
                  </a:lnTo>
                  <a:lnTo>
                    <a:pt x="4426" y="3522"/>
                  </a:lnTo>
                  <a:lnTo>
                    <a:pt x="4358" y="3477"/>
                  </a:lnTo>
                  <a:lnTo>
                    <a:pt x="4288" y="3431"/>
                  </a:lnTo>
                  <a:lnTo>
                    <a:pt x="4227" y="3389"/>
                  </a:lnTo>
                  <a:lnTo>
                    <a:pt x="4201" y="3370"/>
                  </a:lnTo>
                  <a:lnTo>
                    <a:pt x="4179" y="3354"/>
                  </a:lnTo>
                  <a:lnTo>
                    <a:pt x="4163" y="3341"/>
                  </a:lnTo>
                  <a:lnTo>
                    <a:pt x="4153" y="3332"/>
                  </a:lnTo>
                  <a:lnTo>
                    <a:pt x="4144" y="3353"/>
                  </a:lnTo>
                  <a:lnTo>
                    <a:pt x="4137" y="3373"/>
                  </a:lnTo>
                  <a:lnTo>
                    <a:pt x="4134" y="3394"/>
                  </a:lnTo>
                  <a:lnTo>
                    <a:pt x="4133" y="3414"/>
                  </a:lnTo>
                  <a:lnTo>
                    <a:pt x="4134" y="3433"/>
                  </a:lnTo>
                  <a:lnTo>
                    <a:pt x="4139" y="3453"/>
                  </a:lnTo>
                  <a:lnTo>
                    <a:pt x="4144" y="3472"/>
                  </a:lnTo>
                  <a:lnTo>
                    <a:pt x="4152" y="3490"/>
                  </a:lnTo>
                  <a:lnTo>
                    <a:pt x="4161" y="3509"/>
                  </a:lnTo>
                  <a:lnTo>
                    <a:pt x="4172" y="3527"/>
                  </a:lnTo>
                  <a:lnTo>
                    <a:pt x="4184" y="3545"/>
                  </a:lnTo>
                  <a:lnTo>
                    <a:pt x="4199" y="3563"/>
                  </a:lnTo>
                  <a:lnTo>
                    <a:pt x="4213" y="3581"/>
                  </a:lnTo>
                  <a:lnTo>
                    <a:pt x="4228" y="3598"/>
                  </a:lnTo>
                  <a:lnTo>
                    <a:pt x="4244" y="3616"/>
                  </a:lnTo>
                  <a:lnTo>
                    <a:pt x="4261" y="3634"/>
                  </a:lnTo>
                  <a:lnTo>
                    <a:pt x="4295" y="3669"/>
                  </a:lnTo>
                  <a:lnTo>
                    <a:pt x="4328" y="3704"/>
                  </a:lnTo>
                  <a:lnTo>
                    <a:pt x="4345" y="3723"/>
                  </a:lnTo>
                  <a:lnTo>
                    <a:pt x="4361" y="3740"/>
                  </a:lnTo>
                  <a:lnTo>
                    <a:pt x="4376" y="3759"/>
                  </a:lnTo>
                  <a:lnTo>
                    <a:pt x="4390" y="3776"/>
                  </a:lnTo>
                  <a:lnTo>
                    <a:pt x="4404" y="3795"/>
                  </a:lnTo>
                  <a:lnTo>
                    <a:pt x="4416" y="3814"/>
                  </a:lnTo>
                  <a:lnTo>
                    <a:pt x="4426" y="3833"/>
                  </a:lnTo>
                  <a:lnTo>
                    <a:pt x="4436" y="3852"/>
                  </a:lnTo>
                  <a:lnTo>
                    <a:pt x="4444" y="3872"/>
                  </a:lnTo>
                  <a:lnTo>
                    <a:pt x="4449" y="3892"/>
                  </a:lnTo>
                  <a:lnTo>
                    <a:pt x="4453" y="3912"/>
                  </a:lnTo>
                  <a:lnTo>
                    <a:pt x="4454" y="3933"/>
                  </a:lnTo>
                  <a:lnTo>
                    <a:pt x="4432" y="3932"/>
                  </a:lnTo>
                  <a:lnTo>
                    <a:pt x="4410" y="3929"/>
                  </a:lnTo>
                  <a:lnTo>
                    <a:pt x="4388" y="3922"/>
                  </a:lnTo>
                  <a:lnTo>
                    <a:pt x="4365" y="3915"/>
                  </a:lnTo>
                  <a:lnTo>
                    <a:pt x="4344" y="3905"/>
                  </a:lnTo>
                  <a:lnTo>
                    <a:pt x="4321" y="3894"/>
                  </a:lnTo>
                  <a:lnTo>
                    <a:pt x="4298" y="3881"/>
                  </a:lnTo>
                  <a:lnTo>
                    <a:pt x="4276" y="3865"/>
                  </a:lnTo>
                  <a:lnTo>
                    <a:pt x="4254" y="3849"/>
                  </a:lnTo>
                  <a:lnTo>
                    <a:pt x="4232" y="3832"/>
                  </a:lnTo>
                  <a:lnTo>
                    <a:pt x="4211" y="3812"/>
                  </a:lnTo>
                  <a:lnTo>
                    <a:pt x="4190" y="3792"/>
                  </a:lnTo>
                  <a:lnTo>
                    <a:pt x="4170" y="3771"/>
                  </a:lnTo>
                  <a:lnTo>
                    <a:pt x="4151" y="3749"/>
                  </a:lnTo>
                  <a:lnTo>
                    <a:pt x="4131" y="3726"/>
                  </a:lnTo>
                  <a:lnTo>
                    <a:pt x="4113" y="3703"/>
                  </a:lnTo>
                  <a:lnTo>
                    <a:pt x="4096" y="3678"/>
                  </a:lnTo>
                  <a:lnTo>
                    <a:pt x="4080" y="3654"/>
                  </a:lnTo>
                  <a:lnTo>
                    <a:pt x="4064" y="3629"/>
                  </a:lnTo>
                  <a:lnTo>
                    <a:pt x="4050" y="3604"/>
                  </a:lnTo>
                  <a:lnTo>
                    <a:pt x="4038" y="3579"/>
                  </a:lnTo>
                  <a:lnTo>
                    <a:pt x="4026" y="3553"/>
                  </a:lnTo>
                  <a:lnTo>
                    <a:pt x="4016" y="3529"/>
                  </a:lnTo>
                  <a:lnTo>
                    <a:pt x="4008" y="3504"/>
                  </a:lnTo>
                  <a:lnTo>
                    <a:pt x="4000" y="3480"/>
                  </a:lnTo>
                  <a:lnTo>
                    <a:pt x="3995" y="3456"/>
                  </a:lnTo>
                  <a:lnTo>
                    <a:pt x="3991" y="3433"/>
                  </a:lnTo>
                  <a:lnTo>
                    <a:pt x="3989" y="3412"/>
                  </a:lnTo>
                  <a:lnTo>
                    <a:pt x="3989" y="3390"/>
                  </a:lnTo>
                  <a:lnTo>
                    <a:pt x="3991" y="3369"/>
                  </a:lnTo>
                  <a:lnTo>
                    <a:pt x="3995" y="3349"/>
                  </a:lnTo>
                  <a:lnTo>
                    <a:pt x="4001" y="3332"/>
                  </a:lnTo>
                  <a:lnTo>
                    <a:pt x="3994" y="3331"/>
                  </a:lnTo>
                  <a:lnTo>
                    <a:pt x="3987" y="3330"/>
                  </a:lnTo>
                  <a:lnTo>
                    <a:pt x="3979" y="3329"/>
                  </a:lnTo>
                  <a:lnTo>
                    <a:pt x="3973" y="3327"/>
                  </a:lnTo>
                  <a:lnTo>
                    <a:pt x="3959" y="3321"/>
                  </a:lnTo>
                  <a:lnTo>
                    <a:pt x="3944" y="3315"/>
                  </a:lnTo>
                  <a:lnTo>
                    <a:pt x="3930" y="3308"/>
                  </a:lnTo>
                  <a:lnTo>
                    <a:pt x="3917" y="3303"/>
                  </a:lnTo>
                  <a:lnTo>
                    <a:pt x="3911" y="3300"/>
                  </a:lnTo>
                  <a:lnTo>
                    <a:pt x="3903" y="3298"/>
                  </a:lnTo>
                  <a:lnTo>
                    <a:pt x="3896" y="3297"/>
                  </a:lnTo>
                  <a:lnTo>
                    <a:pt x="3890" y="3297"/>
                  </a:lnTo>
                  <a:lnTo>
                    <a:pt x="3880" y="3280"/>
                  </a:lnTo>
                  <a:lnTo>
                    <a:pt x="3864" y="3255"/>
                  </a:lnTo>
                  <a:lnTo>
                    <a:pt x="3842" y="3224"/>
                  </a:lnTo>
                  <a:lnTo>
                    <a:pt x="3816" y="3189"/>
                  </a:lnTo>
                  <a:lnTo>
                    <a:pt x="3757" y="3112"/>
                  </a:lnTo>
                  <a:lnTo>
                    <a:pt x="3693" y="3030"/>
                  </a:lnTo>
                  <a:lnTo>
                    <a:pt x="3633" y="2953"/>
                  </a:lnTo>
                  <a:lnTo>
                    <a:pt x="3584" y="2891"/>
                  </a:lnTo>
                  <a:lnTo>
                    <a:pt x="3566" y="2868"/>
                  </a:lnTo>
                  <a:lnTo>
                    <a:pt x="3554" y="2853"/>
                  </a:lnTo>
                  <a:lnTo>
                    <a:pt x="3551" y="2849"/>
                  </a:lnTo>
                  <a:lnTo>
                    <a:pt x="3549" y="2845"/>
                  </a:lnTo>
                  <a:lnTo>
                    <a:pt x="3550" y="2845"/>
                  </a:lnTo>
                  <a:lnTo>
                    <a:pt x="3552" y="2848"/>
                  </a:lnTo>
                  <a:lnTo>
                    <a:pt x="3544" y="2848"/>
                  </a:lnTo>
                  <a:lnTo>
                    <a:pt x="3538" y="2847"/>
                  </a:lnTo>
                  <a:lnTo>
                    <a:pt x="3530" y="2844"/>
                  </a:lnTo>
                  <a:lnTo>
                    <a:pt x="3524" y="2842"/>
                  </a:lnTo>
                  <a:lnTo>
                    <a:pt x="3509" y="2836"/>
                  </a:lnTo>
                  <a:lnTo>
                    <a:pt x="3495" y="2829"/>
                  </a:lnTo>
                  <a:lnTo>
                    <a:pt x="3481" y="2821"/>
                  </a:lnTo>
                  <a:lnTo>
                    <a:pt x="3467" y="2816"/>
                  </a:lnTo>
                  <a:lnTo>
                    <a:pt x="3459" y="2814"/>
                  </a:lnTo>
                  <a:lnTo>
                    <a:pt x="3452" y="2812"/>
                  </a:lnTo>
                  <a:lnTo>
                    <a:pt x="3445" y="2811"/>
                  </a:lnTo>
                  <a:lnTo>
                    <a:pt x="3437" y="2809"/>
                  </a:lnTo>
                  <a:lnTo>
                    <a:pt x="3431" y="2817"/>
                  </a:lnTo>
                  <a:lnTo>
                    <a:pt x="3423" y="2823"/>
                  </a:lnTo>
                  <a:lnTo>
                    <a:pt x="3414" y="2828"/>
                  </a:lnTo>
                  <a:lnTo>
                    <a:pt x="3406" y="2832"/>
                  </a:lnTo>
                  <a:lnTo>
                    <a:pt x="3386" y="2840"/>
                  </a:lnTo>
                  <a:lnTo>
                    <a:pt x="3364" y="2848"/>
                  </a:lnTo>
                  <a:lnTo>
                    <a:pt x="3344" y="2854"/>
                  </a:lnTo>
                  <a:lnTo>
                    <a:pt x="3324" y="2862"/>
                  </a:lnTo>
                  <a:lnTo>
                    <a:pt x="3314" y="2866"/>
                  </a:lnTo>
                  <a:lnTo>
                    <a:pt x="3305" y="2871"/>
                  </a:lnTo>
                  <a:lnTo>
                    <a:pt x="3297" y="2876"/>
                  </a:lnTo>
                  <a:lnTo>
                    <a:pt x="3289" y="2883"/>
                  </a:lnTo>
                  <a:lnTo>
                    <a:pt x="3251" y="2921"/>
                  </a:lnTo>
                  <a:lnTo>
                    <a:pt x="3251" y="2996"/>
                  </a:lnTo>
                  <a:lnTo>
                    <a:pt x="3213" y="3034"/>
                  </a:lnTo>
                  <a:lnTo>
                    <a:pt x="3141" y="3034"/>
                  </a:lnTo>
                  <a:lnTo>
                    <a:pt x="3103" y="3072"/>
                  </a:lnTo>
                  <a:lnTo>
                    <a:pt x="3088" y="3099"/>
                  </a:lnTo>
                  <a:lnTo>
                    <a:pt x="3073" y="3121"/>
                  </a:lnTo>
                  <a:lnTo>
                    <a:pt x="3058" y="3143"/>
                  </a:lnTo>
                  <a:lnTo>
                    <a:pt x="3040" y="3165"/>
                  </a:lnTo>
                  <a:lnTo>
                    <a:pt x="3022" y="3186"/>
                  </a:lnTo>
                  <a:lnTo>
                    <a:pt x="3001" y="3208"/>
                  </a:lnTo>
                  <a:lnTo>
                    <a:pt x="2977" y="3233"/>
                  </a:lnTo>
                  <a:lnTo>
                    <a:pt x="2951" y="3259"/>
                  </a:lnTo>
                  <a:lnTo>
                    <a:pt x="2958" y="3273"/>
                  </a:lnTo>
                  <a:lnTo>
                    <a:pt x="2963" y="3286"/>
                  </a:lnTo>
                  <a:lnTo>
                    <a:pt x="2968" y="3300"/>
                  </a:lnTo>
                  <a:lnTo>
                    <a:pt x="2973" y="3313"/>
                  </a:lnTo>
                  <a:lnTo>
                    <a:pt x="2979" y="3340"/>
                  </a:lnTo>
                  <a:lnTo>
                    <a:pt x="2984" y="3366"/>
                  </a:lnTo>
                  <a:lnTo>
                    <a:pt x="2987" y="3389"/>
                  </a:lnTo>
                  <a:lnTo>
                    <a:pt x="2988" y="3411"/>
                  </a:lnTo>
                  <a:lnTo>
                    <a:pt x="2988" y="3430"/>
                  </a:lnTo>
                  <a:lnTo>
                    <a:pt x="2989" y="3445"/>
                  </a:lnTo>
                  <a:lnTo>
                    <a:pt x="2878" y="3560"/>
                  </a:lnTo>
                  <a:lnTo>
                    <a:pt x="2802" y="3560"/>
                  </a:lnTo>
                  <a:lnTo>
                    <a:pt x="2798" y="3559"/>
                  </a:lnTo>
                  <a:lnTo>
                    <a:pt x="2795" y="3558"/>
                  </a:lnTo>
                  <a:lnTo>
                    <a:pt x="2791" y="3556"/>
                  </a:lnTo>
                  <a:lnTo>
                    <a:pt x="2786" y="3553"/>
                  </a:lnTo>
                  <a:lnTo>
                    <a:pt x="2778" y="3546"/>
                  </a:lnTo>
                  <a:lnTo>
                    <a:pt x="2769" y="3536"/>
                  </a:lnTo>
                  <a:lnTo>
                    <a:pt x="2759" y="3523"/>
                  </a:lnTo>
                  <a:lnTo>
                    <a:pt x="2750" y="3510"/>
                  </a:lnTo>
                  <a:lnTo>
                    <a:pt x="2742" y="3495"/>
                  </a:lnTo>
                  <a:lnTo>
                    <a:pt x="2733" y="3479"/>
                  </a:lnTo>
                  <a:lnTo>
                    <a:pt x="2724" y="3463"/>
                  </a:lnTo>
                  <a:lnTo>
                    <a:pt x="2717" y="3447"/>
                  </a:lnTo>
                  <a:lnTo>
                    <a:pt x="2710" y="3430"/>
                  </a:lnTo>
                  <a:lnTo>
                    <a:pt x="2703" y="3416"/>
                  </a:lnTo>
                  <a:lnTo>
                    <a:pt x="2698" y="3402"/>
                  </a:lnTo>
                  <a:lnTo>
                    <a:pt x="2695" y="3389"/>
                  </a:lnTo>
                  <a:lnTo>
                    <a:pt x="2693" y="3378"/>
                  </a:lnTo>
                  <a:lnTo>
                    <a:pt x="2691" y="3370"/>
                  </a:lnTo>
                  <a:lnTo>
                    <a:pt x="2685" y="3369"/>
                  </a:lnTo>
                  <a:lnTo>
                    <a:pt x="2677" y="3368"/>
                  </a:lnTo>
                  <a:lnTo>
                    <a:pt x="2670" y="3366"/>
                  </a:lnTo>
                  <a:lnTo>
                    <a:pt x="2663" y="3364"/>
                  </a:lnTo>
                  <a:lnTo>
                    <a:pt x="2649" y="3358"/>
                  </a:lnTo>
                  <a:lnTo>
                    <a:pt x="2635" y="3351"/>
                  </a:lnTo>
                  <a:lnTo>
                    <a:pt x="2621" y="3344"/>
                  </a:lnTo>
                  <a:lnTo>
                    <a:pt x="2606" y="3337"/>
                  </a:lnTo>
                  <a:lnTo>
                    <a:pt x="2599" y="3335"/>
                  </a:lnTo>
                  <a:lnTo>
                    <a:pt x="2592" y="3333"/>
                  </a:lnTo>
                  <a:lnTo>
                    <a:pt x="2585" y="3332"/>
                  </a:lnTo>
                  <a:lnTo>
                    <a:pt x="2577" y="3332"/>
                  </a:lnTo>
                  <a:lnTo>
                    <a:pt x="2577" y="3319"/>
                  </a:lnTo>
                  <a:lnTo>
                    <a:pt x="2576" y="3306"/>
                  </a:lnTo>
                  <a:lnTo>
                    <a:pt x="2575" y="3294"/>
                  </a:lnTo>
                  <a:lnTo>
                    <a:pt x="2573" y="3283"/>
                  </a:lnTo>
                  <a:lnTo>
                    <a:pt x="2567" y="3261"/>
                  </a:lnTo>
                  <a:lnTo>
                    <a:pt x="2563" y="3239"/>
                  </a:lnTo>
                  <a:lnTo>
                    <a:pt x="2562" y="3229"/>
                  </a:lnTo>
                  <a:lnTo>
                    <a:pt x="2561" y="3219"/>
                  </a:lnTo>
                  <a:lnTo>
                    <a:pt x="2561" y="3208"/>
                  </a:lnTo>
                  <a:lnTo>
                    <a:pt x="2562" y="3196"/>
                  </a:lnTo>
                  <a:lnTo>
                    <a:pt x="2564" y="3185"/>
                  </a:lnTo>
                  <a:lnTo>
                    <a:pt x="2566" y="3172"/>
                  </a:lnTo>
                  <a:lnTo>
                    <a:pt x="2572" y="3159"/>
                  </a:lnTo>
                  <a:lnTo>
                    <a:pt x="2577" y="3145"/>
                  </a:lnTo>
                  <a:lnTo>
                    <a:pt x="2570" y="3138"/>
                  </a:lnTo>
                  <a:lnTo>
                    <a:pt x="2564" y="3130"/>
                  </a:lnTo>
                  <a:lnTo>
                    <a:pt x="2557" y="3121"/>
                  </a:lnTo>
                  <a:lnTo>
                    <a:pt x="2551" y="3113"/>
                  </a:lnTo>
                  <a:lnTo>
                    <a:pt x="2539" y="3093"/>
                  </a:lnTo>
                  <a:lnTo>
                    <a:pt x="2528" y="3071"/>
                  </a:lnTo>
                  <a:lnTo>
                    <a:pt x="2517" y="3048"/>
                  </a:lnTo>
                  <a:lnTo>
                    <a:pt x="2508" y="3024"/>
                  </a:lnTo>
                  <a:lnTo>
                    <a:pt x="2500" y="2999"/>
                  </a:lnTo>
                  <a:lnTo>
                    <a:pt x="2492" y="2973"/>
                  </a:lnTo>
                  <a:lnTo>
                    <a:pt x="2485" y="2946"/>
                  </a:lnTo>
                  <a:lnTo>
                    <a:pt x="2480" y="2920"/>
                  </a:lnTo>
                  <a:lnTo>
                    <a:pt x="2474" y="2892"/>
                  </a:lnTo>
                  <a:lnTo>
                    <a:pt x="2470" y="2866"/>
                  </a:lnTo>
                  <a:lnTo>
                    <a:pt x="2468" y="2841"/>
                  </a:lnTo>
                  <a:lnTo>
                    <a:pt x="2466" y="2817"/>
                  </a:lnTo>
                  <a:lnTo>
                    <a:pt x="2464" y="2793"/>
                  </a:lnTo>
                  <a:lnTo>
                    <a:pt x="2464" y="2772"/>
                  </a:lnTo>
                  <a:lnTo>
                    <a:pt x="2464" y="2779"/>
                  </a:lnTo>
                  <a:lnTo>
                    <a:pt x="2462" y="2787"/>
                  </a:lnTo>
                  <a:lnTo>
                    <a:pt x="2460" y="2793"/>
                  </a:lnTo>
                  <a:lnTo>
                    <a:pt x="2458" y="2801"/>
                  </a:lnTo>
                  <a:lnTo>
                    <a:pt x="2453" y="2815"/>
                  </a:lnTo>
                  <a:lnTo>
                    <a:pt x="2446" y="2828"/>
                  </a:lnTo>
                  <a:lnTo>
                    <a:pt x="2440" y="2842"/>
                  </a:lnTo>
                  <a:lnTo>
                    <a:pt x="2434" y="2856"/>
                  </a:lnTo>
                  <a:lnTo>
                    <a:pt x="2432" y="2863"/>
                  </a:lnTo>
                  <a:lnTo>
                    <a:pt x="2431" y="2869"/>
                  </a:lnTo>
                  <a:lnTo>
                    <a:pt x="2430" y="2876"/>
                  </a:lnTo>
                  <a:lnTo>
                    <a:pt x="2429" y="2883"/>
                  </a:lnTo>
                  <a:lnTo>
                    <a:pt x="2416" y="2883"/>
                  </a:lnTo>
                  <a:lnTo>
                    <a:pt x="2402" y="2880"/>
                  </a:lnTo>
                  <a:lnTo>
                    <a:pt x="2389" y="2879"/>
                  </a:lnTo>
                  <a:lnTo>
                    <a:pt x="2379" y="2876"/>
                  </a:lnTo>
                  <a:lnTo>
                    <a:pt x="2368" y="2873"/>
                  </a:lnTo>
                  <a:lnTo>
                    <a:pt x="2358" y="2869"/>
                  </a:lnTo>
                  <a:lnTo>
                    <a:pt x="2348" y="2865"/>
                  </a:lnTo>
                  <a:lnTo>
                    <a:pt x="2338" y="2861"/>
                  </a:lnTo>
                  <a:lnTo>
                    <a:pt x="2322" y="2850"/>
                  </a:lnTo>
                  <a:lnTo>
                    <a:pt x="2307" y="2837"/>
                  </a:lnTo>
                  <a:lnTo>
                    <a:pt x="2291" y="2824"/>
                  </a:lnTo>
                  <a:lnTo>
                    <a:pt x="2277" y="2809"/>
                  </a:lnTo>
                  <a:lnTo>
                    <a:pt x="2129" y="2809"/>
                  </a:lnTo>
                  <a:lnTo>
                    <a:pt x="2129" y="2803"/>
                  </a:lnTo>
                  <a:lnTo>
                    <a:pt x="2130" y="2795"/>
                  </a:lnTo>
                  <a:lnTo>
                    <a:pt x="2132" y="2789"/>
                  </a:lnTo>
                  <a:lnTo>
                    <a:pt x="2134" y="2781"/>
                  </a:lnTo>
                  <a:lnTo>
                    <a:pt x="2141" y="2767"/>
                  </a:lnTo>
                  <a:lnTo>
                    <a:pt x="2147" y="2753"/>
                  </a:lnTo>
                  <a:lnTo>
                    <a:pt x="2154" y="2739"/>
                  </a:lnTo>
                  <a:lnTo>
                    <a:pt x="2160" y="2724"/>
                  </a:lnTo>
                  <a:lnTo>
                    <a:pt x="2163" y="2717"/>
                  </a:lnTo>
                  <a:lnTo>
                    <a:pt x="2165" y="2710"/>
                  </a:lnTo>
                  <a:lnTo>
                    <a:pt x="2166" y="2703"/>
                  </a:lnTo>
                  <a:lnTo>
                    <a:pt x="2166" y="2696"/>
                  </a:lnTo>
                  <a:lnTo>
                    <a:pt x="2153" y="2701"/>
                  </a:lnTo>
                  <a:lnTo>
                    <a:pt x="2141" y="2705"/>
                  </a:lnTo>
                  <a:lnTo>
                    <a:pt x="2131" y="2706"/>
                  </a:lnTo>
                  <a:lnTo>
                    <a:pt x="2122" y="2706"/>
                  </a:lnTo>
                  <a:lnTo>
                    <a:pt x="2115" y="2703"/>
                  </a:lnTo>
                  <a:lnTo>
                    <a:pt x="2109" y="2698"/>
                  </a:lnTo>
                  <a:lnTo>
                    <a:pt x="2104" y="2693"/>
                  </a:lnTo>
                  <a:lnTo>
                    <a:pt x="2099" y="2686"/>
                  </a:lnTo>
                  <a:lnTo>
                    <a:pt x="2097" y="2680"/>
                  </a:lnTo>
                  <a:lnTo>
                    <a:pt x="2094" y="2671"/>
                  </a:lnTo>
                  <a:lnTo>
                    <a:pt x="2093" y="2663"/>
                  </a:lnTo>
                  <a:lnTo>
                    <a:pt x="2092" y="2655"/>
                  </a:lnTo>
                  <a:lnTo>
                    <a:pt x="2091" y="2638"/>
                  </a:lnTo>
                  <a:lnTo>
                    <a:pt x="2091" y="2623"/>
                  </a:lnTo>
                  <a:lnTo>
                    <a:pt x="1942" y="2772"/>
                  </a:lnTo>
                  <a:lnTo>
                    <a:pt x="1934" y="2771"/>
                  </a:lnTo>
                  <a:lnTo>
                    <a:pt x="1924" y="2768"/>
                  </a:lnTo>
                  <a:lnTo>
                    <a:pt x="1913" y="2765"/>
                  </a:lnTo>
                  <a:lnTo>
                    <a:pt x="1902" y="2759"/>
                  </a:lnTo>
                  <a:lnTo>
                    <a:pt x="1875" y="2746"/>
                  </a:lnTo>
                  <a:lnTo>
                    <a:pt x="1847" y="2729"/>
                  </a:lnTo>
                  <a:lnTo>
                    <a:pt x="1819" y="2710"/>
                  </a:lnTo>
                  <a:lnTo>
                    <a:pt x="1794" y="2692"/>
                  </a:lnTo>
                  <a:lnTo>
                    <a:pt x="1771" y="2673"/>
                  </a:lnTo>
                  <a:lnTo>
                    <a:pt x="1755" y="2658"/>
                  </a:lnTo>
                  <a:lnTo>
                    <a:pt x="1748" y="2661"/>
                  </a:lnTo>
                  <a:lnTo>
                    <a:pt x="1741" y="2663"/>
                  </a:lnTo>
                  <a:lnTo>
                    <a:pt x="1733" y="2665"/>
                  </a:lnTo>
                  <a:lnTo>
                    <a:pt x="1725" y="2668"/>
                  </a:lnTo>
                  <a:lnTo>
                    <a:pt x="1709" y="2669"/>
                  </a:lnTo>
                  <a:lnTo>
                    <a:pt x="1693" y="2668"/>
                  </a:lnTo>
                  <a:lnTo>
                    <a:pt x="1676" y="2665"/>
                  </a:lnTo>
                  <a:lnTo>
                    <a:pt x="1660" y="2661"/>
                  </a:lnTo>
                  <a:lnTo>
                    <a:pt x="1644" y="2656"/>
                  </a:lnTo>
                  <a:lnTo>
                    <a:pt x="1627" y="2649"/>
                  </a:lnTo>
                  <a:lnTo>
                    <a:pt x="1611" y="2643"/>
                  </a:lnTo>
                  <a:lnTo>
                    <a:pt x="1596" y="2634"/>
                  </a:lnTo>
                  <a:lnTo>
                    <a:pt x="1581" y="2625"/>
                  </a:lnTo>
                  <a:lnTo>
                    <a:pt x="1568" y="2616"/>
                  </a:lnTo>
                  <a:lnTo>
                    <a:pt x="1556" y="2608"/>
                  </a:lnTo>
                  <a:lnTo>
                    <a:pt x="1544" y="2599"/>
                  </a:lnTo>
                  <a:lnTo>
                    <a:pt x="1536" y="2590"/>
                  </a:lnTo>
                  <a:lnTo>
                    <a:pt x="1527" y="2581"/>
                  </a:lnTo>
                  <a:lnTo>
                    <a:pt x="1520" y="2589"/>
                  </a:lnTo>
                  <a:lnTo>
                    <a:pt x="1513" y="2596"/>
                  </a:lnTo>
                  <a:lnTo>
                    <a:pt x="1505" y="2601"/>
                  </a:lnTo>
                  <a:lnTo>
                    <a:pt x="1496" y="2607"/>
                  </a:lnTo>
                  <a:lnTo>
                    <a:pt x="1479" y="2616"/>
                  </a:lnTo>
                  <a:lnTo>
                    <a:pt x="1460" y="2625"/>
                  </a:lnTo>
                  <a:lnTo>
                    <a:pt x="1441" y="2632"/>
                  </a:lnTo>
                  <a:lnTo>
                    <a:pt x="1420" y="2637"/>
                  </a:lnTo>
                  <a:lnTo>
                    <a:pt x="1399" y="2641"/>
                  </a:lnTo>
                  <a:lnTo>
                    <a:pt x="1379" y="2644"/>
                  </a:lnTo>
                  <a:lnTo>
                    <a:pt x="1357" y="2645"/>
                  </a:lnTo>
                  <a:lnTo>
                    <a:pt x="1336" y="2646"/>
                  </a:lnTo>
                  <a:lnTo>
                    <a:pt x="1315" y="2645"/>
                  </a:lnTo>
                  <a:lnTo>
                    <a:pt x="1296" y="2643"/>
                  </a:lnTo>
                  <a:lnTo>
                    <a:pt x="1276" y="2639"/>
                  </a:lnTo>
                  <a:lnTo>
                    <a:pt x="1259" y="2635"/>
                  </a:lnTo>
                  <a:lnTo>
                    <a:pt x="1242" y="2629"/>
                  </a:lnTo>
                  <a:lnTo>
                    <a:pt x="1227" y="2623"/>
                  </a:lnTo>
                  <a:lnTo>
                    <a:pt x="1192" y="2581"/>
                  </a:lnTo>
                  <a:lnTo>
                    <a:pt x="1178" y="2552"/>
                  </a:lnTo>
                  <a:lnTo>
                    <a:pt x="1162" y="2518"/>
                  </a:lnTo>
                  <a:lnTo>
                    <a:pt x="1153" y="2501"/>
                  </a:lnTo>
                  <a:lnTo>
                    <a:pt x="1143" y="2484"/>
                  </a:lnTo>
                  <a:lnTo>
                    <a:pt x="1133" y="2468"/>
                  </a:lnTo>
                  <a:lnTo>
                    <a:pt x="1121" y="2454"/>
                  </a:lnTo>
                  <a:lnTo>
                    <a:pt x="1115" y="2447"/>
                  </a:lnTo>
                  <a:lnTo>
                    <a:pt x="1108" y="2441"/>
                  </a:lnTo>
                  <a:lnTo>
                    <a:pt x="1102" y="2435"/>
                  </a:lnTo>
                  <a:lnTo>
                    <a:pt x="1094" y="2430"/>
                  </a:lnTo>
                  <a:lnTo>
                    <a:pt x="1086" y="2425"/>
                  </a:lnTo>
                  <a:lnTo>
                    <a:pt x="1078" y="2422"/>
                  </a:lnTo>
                  <a:lnTo>
                    <a:pt x="1069" y="2419"/>
                  </a:lnTo>
                  <a:lnTo>
                    <a:pt x="1060" y="2417"/>
                  </a:lnTo>
                  <a:lnTo>
                    <a:pt x="1050" y="2416"/>
                  </a:lnTo>
                  <a:lnTo>
                    <a:pt x="1040" y="2416"/>
                  </a:lnTo>
                  <a:lnTo>
                    <a:pt x="1030" y="2417"/>
                  </a:lnTo>
                  <a:lnTo>
                    <a:pt x="1019" y="2418"/>
                  </a:lnTo>
                  <a:lnTo>
                    <a:pt x="1007" y="2421"/>
                  </a:lnTo>
                  <a:lnTo>
                    <a:pt x="994" y="2424"/>
                  </a:lnTo>
                  <a:lnTo>
                    <a:pt x="982" y="2430"/>
                  </a:lnTo>
                  <a:lnTo>
                    <a:pt x="967" y="2436"/>
                  </a:lnTo>
                  <a:lnTo>
                    <a:pt x="1009" y="2477"/>
                  </a:lnTo>
                  <a:lnTo>
                    <a:pt x="1050" y="2515"/>
                  </a:lnTo>
                  <a:lnTo>
                    <a:pt x="1091" y="2552"/>
                  </a:lnTo>
                  <a:lnTo>
                    <a:pt x="1131" y="2590"/>
                  </a:lnTo>
                  <a:lnTo>
                    <a:pt x="1150" y="2610"/>
                  </a:lnTo>
                  <a:lnTo>
                    <a:pt x="1169" y="2629"/>
                  </a:lnTo>
                  <a:lnTo>
                    <a:pt x="1187" y="2650"/>
                  </a:lnTo>
                  <a:lnTo>
                    <a:pt x="1204" y="2672"/>
                  </a:lnTo>
                  <a:lnTo>
                    <a:pt x="1221" y="2695"/>
                  </a:lnTo>
                  <a:lnTo>
                    <a:pt x="1238" y="2719"/>
                  </a:lnTo>
                  <a:lnTo>
                    <a:pt x="1253" y="2745"/>
                  </a:lnTo>
                  <a:lnTo>
                    <a:pt x="1268" y="2772"/>
                  </a:lnTo>
                  <a:lnTo>
                    <a:pt x="1281" y="2771"/>
                  </a:lnTo>
                  <a:lnTo>
                    <a:pt x="1293" y="2769"/>
                  </a:lnTo>
                  <a:lnTo>
                    <a:pt x="1305" y="2766"/>
                  </a:lnTo>
                  <a:lnTo>
                    <a:pt x="1317" y="2763"/>
                  </a:lnTo>
                  <a:lnTo>
                    <a:pt x="1327" y="2757"/>
                  </a:lnTo>
                  <a:lnTo>
                    <a:pt x="1338" y="2752"/>
                  </a:lnTo>
                  <a:lnTo>
                    <a:pt x="1348" y="2746"/>
                  </a:lnTo>
                  <a:lnTo>
                    <a:pt x="1357" y="2741"/>
                  </a:lnTo>
                  <a:lnTo>
                    <a:pt x="1374" y="2730"/>
                  </a:lnTo>
                  <a:lnTo>
                    <a:pt x="1391" y="2719"/>
                  </a:lnTo>
                  <a:lnTo>
                    <a:pt x="1398" y="2716"/>
                  </a:lnTo>
                  <a:lnTo>
                    <a:pt x="1406" y="2712"/>
                  </a:lnTo>
                  <a:lnTo>
                    <a:pt x="1413" y="2710"/>
                  </a:lnTo>
                  <a:lnTo>
                    <a:pt x="1420" y="2709"/>
                  </a:lnTo>
                  <a:lnTo>
                    <a:pt x="1434" y="2647"/>
                  </a:lnTo>
                  <a:lnTo>
                    <a:pt x="1434" y="2653"/>
                  </a:lnTo>
                  <a:lnTo>
                    <a:pt x="1435" y="2659"/>
                  </a:lnTo>
                  <a:lnTo>
                    <a:pt x="1437" y="2663"/>
                  </a:lnTo>
                  <a:lnTo>
                    <a:pt x="1440" y="2667"/>
                  </a:lnTo>
                  <a:lnTo>
                    <a:pt x="1446" y="2672"/>
                  </a:lnTo>
                  <a:lnTo>
                    <a:pt x="1453" y="2677"/>
                  </a:lnTo>
                  <a:lnTo>
                    <a:pt x="1460" y="2682"/>
                  </a:lnTo>
                  <a:lnTo>
                    <a:pt x="1466" y="2688"/>
                  </a:lnTo>
                  <a:lnTo>
                    <a:pt x="1468" y="2693"/>
                  </a:lnTo>
                  <a:lnTo>
                    <a:pt x="1470" y="2697"/>
                  </a:lnTo>
                  <a:lnTo>
                    <a:pt x="1471" y="2703"/>
                  </a:lnTo>
                  <a:lnTo>
                    <a:pt x="1472" y="2709"/>
                  </a:lnTo>
                  <a:lnTo>
                    <a:pt x="1485" y="2710"/>
                  </a:lnTo>
                  <a:lnTo>
                    <a:pt x="1497" y="2713"/>
                  </a:lnTo>
                  <a:lnTo>
                    <a:pt x="1508" y="2718"/>
                  </a:lnTo>
                  <a:lnTo>
                    <a:pt x="1518" y="2722"/>
                  </a:lnTo>
                  <a:lnTo>
                    <a:pt x="1529" y="2727"/>
                  </a:lnTo>
                  <a:lnTo>
                    <a:pt x="1540" y="2730"/>
                  </a:lnTo>
                  <a:lnTo>
                    <a:pt x="1552" y="2733"/>
                  </a:lnTo>
                  <a:lnTo>
                    <a:pt x="1565" y="2734"/>
                  </a:lnTo>
                  <a:lnTo>
                    <a:pt x="1713" y="2734"/>
                  </a:lnTo>
                  <a:lnTo>
                    <a:pt x="1694" y="2748"/>
                  </a:lnTo>
                  <a:lnTo>
                    <a:pt x="1675" y="2764"/>
                  </a:lnTo>
                  <a:lnTo>
                    <a:pt x="1659" y="2780"/>
                  </a:lnTo>
                  <a:lnTo>
                    <a:pt x="1642" y="2796"/>
                  </a:lnTo>
                  <a:lnTo>
                    <a:pt x="1627" y="2814"/>
                  </a:lnTo>
                  <a:lnTo>
                    <a:pt x="1612" y="2832"/>
                  </a:lnTo>
                  <a:lnTo>
                    <a:pt x="1598" y="2851"/>
                  </a:lnTo>
                  <a:lnTo>
                    <a:pt x="1585" y="2869"/>
                  </a:lnTo>
                  <a:lnTo>
                    <a:pt x="1556" y="2910"/>
                  </a:lnTo>
                  <a:lnTo>
                    <a:pt x="1526" y="2950"/>
                  </a:lnTo>
                  <a:lnTo>
                    <a:pt x="1510" y="2971"/>
                  </a:lnTo>
                  <a:lnTo>
                    <a:pt x="1493" y="2992"/>
                  </a:lnTo>
                  <a:lnTo>
                    <a:pt x="1474" y="3013"/>
                  </a:lnTo>
                  <a:lnTo>
                    <a:pt x="1455" y="3034"/>
                  </a:lnTo>
                  <a:lnTo>
                    <a:pt x="1302" y="3034"/>
                  </a:lnTo>
                  <a:lnTo>
                    <a:pt x="1302" y="3042"/>
                  </a:lnTo>
                  <a:lnTo>
                    <a:pt x="1301" y="3048"/>
                  </a:lnTo>
                  <a:lnTo>
                    <a:pt x="1299" y="3056"/>
                  </a:lnTo>
                  <a:lnTo>
                    <a:pt x="1297" y="3063"/>
                  </a:lnTo>
                  <a:lnTo>
                    <a:pt x="1291" y="3077"/>
                  </a:lnTo>
                  <a:lnTo>
                    <a:pt x="1286" y="3091"/>
                  </a:lnTo>
                  <a:lnTo>
                    <a:pt x="1279" y="3105"/>
                  </a:lnTo>
                  <a:lnTo>
                    <a:pt x="1274" y="3118"/>
                  </a:lnTo>
                  <a:lnTo>
                    <a:pt x="1272" y="3126"/>
                  </a:lnTo>
                  <a:lnTo>
                    <a:pt x="1269" y="3132"/>
                  </a:lnTo>
                  <a:lnTo>
                    <a:pt x="1268" y="3139"/>
                  </a:lnTo>
                  <a:lnTo>
                    <a:pt x="1268" y="3145"/>
                  </a:lnTo>
                  <a:lnTo>
                    <a:pt x="1257" y="3145"/>
                  </a:lnTo>
                  <a:lnTo>
                    <a:pt x="1247" y="3147"/>
                  </a:lnTo>
                  <a:lnTo>
                    <a:pt x="1235" y="3148"/>
                  </a:lnTo>
                  <a:lnTo>
                    <a:pt x="1224" y="3150"/>
                  </a:lnTo>
                  <a:lnTo>
                    <a:pt x="1201" y="3156"/>
                  </a:lnTo>
                  <a:lnTo>
                    <a:pt x="1177" y="3164"/>
                  </a:lnTo>
                  <a:lnTo>
                    <a:pt x="1153" y="3173"/>
                  </a:lnTo>
                  <a:lnTo>
                    <a:pt x="1128" y="3184"/>
                  </a:lnTo>
                  <a:lnTo>
                    <a:pt x="1104" y="3195"/>
                  </a:lnTo>
                  <a:lnTo>
                    <a:pt x="1079" y="3207"/>
                  </a:lnTo>
                  <a:lnTo>
                    <a:pt x="1030" y="3233"/>
                  </a:lnTo>
                  <a:lnTo>
                    <a:pt x="980" y="3258"/>
                  </a:lnTo>
                  <a:lnTo>
                    <a:pt x="958" y="3269"/>
                  </a:lnTo>
                  <a:lnTo>
                    <a:pt x="935" y="3280"/>
                  </a:lnTo>
                  <a:lnTo>
                    <a:pt x="913" y="3289"/>
                  </a:lnTo>
                  <a:lnTo>
                    <a:pt x="891" y="3297"/>
                  </a:lnTo>
                  <a:lnTo>
                    <a:pt x="874" y="3282"/>
                  </a:lnTo>
                  <a:lnTo>
                    <a:pt x="851" y="3263"/>
                  </a:lnTo>
                  <a:lnTo>
                    <a:pt x="825" y="3245"/>
                  </a:lnTo>
                  <a:lnTo>
                    <a:pt x="797" y="3226"/>
                  </a:lnTo>
                  <a:lnTo>
                    <a:pt x="769" y="3209"/>
                  </a:lnTo>
                  <a:lnTo>
                    <a:pt x="743" y="3196"/>
                  </a:lnTo>
                  <a:lnTo>
                    <a:pt x="732" y="3190"/>
                  </a:lnTo>
                  <a:lnTo>
                    <a:pt x="721" y="3187"/>
                  </a:lnTo>
                  <a:lnTo>
                    <a:pt x="712" y="3184"/>
                  </a:lnTo>
                  <a:lnTo>
                    <a:pt x="705" y="3184"/>
                  </a:lnTo>
                  <a:lnTo>
                    <a:pt x="705" y="3034"/>
                  </a:lnTo>
                  <a:lnTo>
                    <a:pt x="689" y="3019"/>
                  </a:lnTo>
                  <a:lnTo>
                    <a:pt x="671" y="2999"/>
                  </a:lnTo>
                  <a:lnTo>
                    <a:pt x="652" y="2977"/>
                  </a:lnTo>
                  <a:lnTo>
                    <a:pt x="634" y="2955"/>
                  </a:lnTo>
                  <a:lnTo>
                    <a:pt x="625" y="2941"/>
                  </a:lnTo>
                  <a:lnTo>
                    <a:pt x="617" y="2928"/>
                  </a:lnTo>
                  <a:lnTo>
                    <a:pt x="610" y="2915"/>
                  </a:lnTo>
                  <a:lnTo>
                    <a:pt x="603" y="2902"/>
                  </a:lnTo>
                  <a:lnTo>
                    <a:pt x="598" y="2889"/>
                  </a:lnTo>
                  <a:lnTo>
                    <a:pt x="594" y="2875"/>
                  </a:lnTo>
                  <a:lnTo>
                    <a:pt x="591" y="2862"/>
                  </a:lnTo>
                  <a:lnTo>
                    <a:pt x="591" y="2848"/>
                  </a:lnTo>
                  <a:lnTo>
                    <a:pt x="580" y="2851"/>
                  </a:lnTo>
                  <a:lnTo>
                    <a:pt x="572" y="2852"/>
                  </a:lnTo>
                  <a:lnTo>
                    <a:pt x="563" y="2852"/>
                  </a:lnTo>
                  <a:lnTo>
                    <a:pt x="554" y="2851"/>
                  </a:lnTo>
                  <a:lnTo>
                    <a:pt x="546" y="2850"/>
                  </a:lnTo>
                  <a:lnTo>
                    <a:pt x="539" y="2847"/>
                  </a:lnTo>
                  <a:lnTo>
                    <a:pt x="532" y="2842"/>
                  </a:lnTo>
                  <a:lnTo>
                    <a:pt x="525" y="2838"/>
                  </a:lnTo>
                  <a:lnTo>
                    <a:pt x="519" y="2832"/>
                  </a:lnTo>
                  <a:lnTo>
                    <a:pt x="513" y="2827"/>
                  </a:lnTo>
                  <a:lnTo>
                    <a:pt x="507" y="2820"/>
                  </a:lnTo>
                  <a:lnTo>
                    <a:pt x="502" y="2813"/>
                  </a:lnTo>
                  <a:lnTo>
                    <a:pt x="491" y="2797"/>
                  </a:lnTo>
                  <a:lnTo>
                    <a:pt x="480" y="2780"/>
                  </a:lnTo>
                  <a:lnTo>
                    <a:pt x="469" y="2763"/>
                  </a:lnTo>
                  <a:lnTo>
                    <a:pt x="458" y="2744"/>
                  </a:lnTo>
                  <a:lnTo>
                    <a:pt x="446" y="2725"/>
                  </a:lnTo>
                  <a:lnTo>
                    <a:pt x="434" y="2708"/>
                  </a:lnTo>
                  <a:lnTo>
                    <a:pt x="428" y="2700"/>
                  </a:lnTo>
                  <a:lnTo>
                    <a:pt x="420" y="2693"/>
                  </a:lnTo>
                  <a:lnTo>
                    <a:pt x="412" y="2685"/>
                  </a:lnTo>
                  <a:lnTo>
                    <a:pt x="404" y="2679"/>
                  </a:lnTo>
                  <a:lnTo>
                    <a:pt x="396" y="2672"/>
                  </a:lnTo>
                  <a:lnTo>
                    <a:pt x="386" y="2667"/>
                  </a:lnTo>
                  <a:lnTo>
                    <a:pt x="376" y="2662"/>
                  </a:lnTo>
                  <a:lnTo>
                    <a:pt x="367" y="2658"/>
                  </a:lnTo>
                  <a:lnTo>
                    <a:pt x="231" y="2658"/>
                  </a:lnTo>
                  <a:lnTo>
                    <a:pt x="213" y="2631"/>
                  </a:lnTo>
                  <a:lnTo>
                    <a:pt x="196" y="2604"/>
                  </a:lnTo>
                  <a:lnTo>
                    <a:pt x="181" y="2579"/>
                  </a:lnTo>
                  <a:lnTo>
                    <a:pt x="168" y="2554"/>
                  </a:lnTo>
                  <a:lnTo>
                    <a:pt x="144" y="2508"/>
                  </a:lnTo>
                  <a:lnTo>
                    <a:pt x="122" y="2468"/>
                  </a:lnTo>
                  <a:lnTo>
                    <a:pt x="111" y="2449"/>
                  </a:lnTo>
                  <a:lnTo>
                    <a:pt x="99" y="2432"/>
                  </a:lnTo>
                  <a:lnTo>
                    <a:pt x="87" y="2418"/>
                  </a:lnTo>
                  <a:lnTo>
                    <a:pt x="73" y="2404"/>
                  </a:lnTo>
                  <a:lnTo>
                    <a:pt x="67" y="2398"/>
                  </a:lnTo>
                  <a:lnTo>
                    <a:pt x="58" y="2393"/>
                  </a:lnTo>
                  <a:lnTo>
                    <a:pt x="50" y="2387"/>
                  </a:lnTo>
                  <a:lnTo>
                    <a:pt x="42" y="2383"/>
                  </a:lnTo>
                  <a:lnTo>
                    <a:pt x="32" y="2380"/>
                  </a:lnTo>
                  <a:lnTo>
                    <a:pt x="22" y="2376"/>
                  </a:lnTo>
                  <a:lnTo>
                    <a:pt x="11" y="2373"/>
                  </a:lnTo>
                  <a:lnTo>
                    <a:pt x="0" y="2371"/>
                  </a:lnTo>
                  <a:lnTo>
                    <a:pt x="13" y="2370"/>
                  </a:lnTo>
                  <a:lnTo>
                    <a:pt x="26" y="2368"/>
                  </a:lnTo>
                  <a:lnTo>
                    <a:pt x="38" y="2362"/>
                  </a:lnTo>
                  <a:lnTo>
                    <a:pt x="49" y="2357"/>
                  </a:lnTo>
                  <a:lnTo>
                    <a:pt x="59" y="2350"/>
                  </a:lnTo>
                  <a:lnTo>
                    <a:pt x="68" y="2341"/>
                  </a:lnTo>
                  <a:lnTo>
                    <a:pt x="76" y="2333"/>
                  </a:lnTo>
                  <a:lnTo>
                    <a:pt x="85" y="2323"/>
                  </a:lnTo>
                  <a:lnTo>
                    <a:pt x="115" y="2281"/>
                  </a:lnTo>
                  <a:lnTo>
                    <a:pt x="142" y="2247"/>
                  </a:lnTo>
                  <a:lnTo>
                    <a:pt x="141" y="2239"/>
                  </a:lnTo>
                  <a:lnTo>
                    <a:pt x="140" y="2232"/>
                  </a:lnTo>
                  <a:lnTo>
                    <a:pt x="139" y="2226"/>
                  </a:lnTo>
                  <a:lnTo>
                    <a:pt x="135" y="2218"/>
                  </a:lnTo>
                  <a:lnTo>
                    <a:pt x="130" y="2205"/>
                  </a:lnTo>
                  <a:lnTo>
                    <a:pt x="122" y="2191"/>
                  </a:lnTo>
                  <a:lnTo>
                    <a:pt x="116" y="2178"/>
                  </a:lnTo>
                  <a:lnTo>
                    <a:pt x="109" y="2164"/>
                  </a:lnTo>
                  <a:lnTo>
                    <a:pt x="107" y="2157"/>
                  </a:lnTo>
                  <a:lnTo>
                    <a:pt x="105" y="2151"/>
                  </a:lnTo>
                  <a:lnTo>
                    <a:pt x="104" y="2143"/>
                  </a:lnTo>
                  <a:lnTo>
                    <a:pt x="104" y="2136"/>
                  </a:lnTo>
                  <a:lnTo>
                    <a:pt x="826" y="123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8" name="Freeform 8"/>
            <p:cNvSpPr>
              <a:spLocks/>
            </p:cNvSpPr>
            <p:nvPr/>
          </p:nvSpPr>
          <p:spPr bwMode="auto">
            <a:xfrm>
              <a:off x="4805363" y="2339976"/>
              <a:ext cx="1652588" cy="1039813"/>
            </a:xfrm>
            <a:custGeom>
              <a:avLst/>
              <a:gdLst/>
              <a:ahLst/>
              <a:cxnLst>
                <a:cxn ang="0">
                  <a:pos x="1754" y="549"/>
                </a:cxn>
                <a:cxn ang="0">
                  <a:pos x="1585" y="358"/>
                </a:cxn>
                <a:cxn ang="0">
                  <a:pos x="1675" y="261"/>
                </a:cxn>
                <a:cxn ang="0">
                  <a:pos x="2014" y="152"/>
                </a:cxn>
                <a:cxn ang="0">
                  <a:pos x="2154" y="15"/>
                </a:cxn>
                <a:cxn ang="0">
                  <a:pos x="2652" y="53"/>
                </a:cxn>
                <a:cxn ang="0">
                  <a:pos x="2443" y="401"/>
                </a:cxn>
                <a:cxn ang="0">
                  <a:pos x="3011" y="318"/>
                </a:cxn>
                <a:cxn ang="0">
                  <a:pos x="4001" y="461"/>
                </a:cxn>
                <a:cxn ang="0">
                  <a:pos x="4938" y="587"/>
                </a:cxn>
                <a:cxn ang="0">
                  <a:pos x="5161" y="563"/>
                </a:cxn>
                <a:cxn ang="0">
                  <a:pos x="5547" y="570"/>
                </a:cxn>
                <a:cxn ang="0">
                  <a:pos x="6220" y="738"/>
                </a:cxn>
                <a:cxn ang="0">
                  <a:pos x="5839" y="673"/>
                </a:cxn>
                <a:cxn ang="0">
                  <a:pos x="6032" y="884"/>
                </a:cxn>
                <a:cxn ang="0">
                  <a:pos x="5970" y="1031"/>
                </a:cxn>
                <a:cxn ang="0">
                  <a:pos x="5725" y="1051"/>
                </a:cxn>
                <a:cxn ang="0">
                  <a:pos x="5920" y="1299"/>
                </a:cxn>
                <a:cxn ang="0">
                  <a:pos x="5688" y="1339"/>
                </a:cxn>
                <a:cxn ang="0">
                  <a:pos x="5577" y="1123"/>
                </a:cxn>
                <a:cxn ang="0">
                  <a:pos x="5428" y="912"/>
                </a:cxn>
                <a:cxn ang="0">
                  <a:pos x="5067" y="1146"/>
                </a:cxn>
                <a:cxn ang="0">
                  <a:pos x="4731" y="1211"/>
                </a:cxn>
                <a:cxn ang="0">
                  <a:pos x="4906" y="1311"/>
                </a:cxn>
                <a:cxn ang="0">
                  <a:pos x="5241" y="1696"/>
                </a:cxn>
                <a:cxn ang="0">
                  <a:pos x="5101" y="1909"/>
                </a:cxn>
                <a:cxn ang="0">
                  <a:pos x="5232" y="2283"/>
                </a:cxn>
                <a:cxn ang="0">
                  <a:pos x="5177" y="2323"/>
                </a:cxn>
                <a:cxn ang="0">
                  <a:pos x="4732" y="2084"/>
                </a:cxn>
                <a:cxn ang="0">
                  <a:pos x="4785" y="2230"/>
                </a:cxn>
                <a:cxn ang="0">
                  <a:pos x="5010" y="2555"/>
                </a:cxn>
                <a:cxn ang="0">
                  <a:pos x="5089" y="2848"/>
                </a:cxn>
                <a:cxn ang="0">
                  <a:pos x="4698" y="2935"/>
                </a:cxn>
                <a:cxn ang="0">
                  <a:pos x="4456" y="2981"/>
                </a:cxn>
                <a:cxn ang="0">
                  <a:pos x="4567" y="3275"/>
                </a:cxn>
                <a:cxn ang="0">
                  <a:pos x="4623" y="3495"/>
                </a:cxn>
                <a:cxn ang="0">
                  <a:pos x="4201" y="3370"/>
                </a:cxn>
                <a:cxn ang="0">
                  <a:pos x="4295" y="3669"/>
                </a:cxn>
                <a:cxn ang="0">
                  <a:pos x="4298" y="3881"/>
                </a:cxn>
                <a:cxn ang="0">
                  <a:pos x="3991" y="3433"/>
                </a:cxn>
                <a:cxn ang="0">
                  <a:pos x="3842" y="3224"/>
                </a:cxn>
                <a:cxn ang="0">
                  <a:pos x="3459" y="2814"/>
                </a:cxn>
                <a:cxn ang="0">
                  <a:pos x="3103" y="3072"/>
                </a:cxn>
                <a:cxn ang="0">
                  <a:pos x="2802" y="3560"/>
                </a:cxn>
                <a:cxn ang="0">
                  <a:pos x="2677" y="3368"/>
                </a:cxn>
                <a:cxn ang="0">
                  <a:pos x="2562" y="3196"/>
                </a:cxn>
                <a:cxn ang="0">
                  <a:pos x="2466" y="2817"/>
                </a:cxn>
                <a:cxn ang="0">
                  <a:pos x="2358" y="2869"/>
                </a:cxn>
                <a:cxn ang="0">
                  <a:pos x="2153" y="2701"/>
                </a:cxn>
                <a:cxn ang="0">
                  <a:pos x="1847" y="2729"/>
                </a:cxn>
                <a:cxn ang="0">
                  <a:pos x="1544" y="2599"/>
                </a:cxn>
                <a:cxn ang="0">
                  <a:pos x="1227" y="2623"/>
                </a:cxn>
                <a:cxn ang="0">
                  <a:pos x="1007" y="2421"/>
                </a:cxn>
                <a:cxn ang="0">
                  <a:pos x="1327" y="2757"/>
                </a:cxn>
                <a:cxn ang="0">
                  <a:pos x="1470" y="2697"/>
                </a:cxn>
                <a:cxn ang="0">
                  <a:pos x="1556" y="2910"/>
                </a:cxn>
                <a:cxn ang="0">
                  <a:pos x="1247" y="3147"/>
                </a:cxn>
                <a:cxn ang="0">
                  <a:pos x="743" y="3196"/>
                </a:cxn>
                <a:cxn ang="0">
                  <a:pos x="563" y="2852"/>
                </a:cxn>
                <a:cxn ang="0">
                  <a:pos x="396" y="2672"/>
                </a:cxn>
                <a:cxn ang="0">
                  <a:pos x="22" y="2376"/>
                </a:cxn>
                <a:cxn ang="0">
                  <a:pos x="109" y="2164"/>
                </a:cxn>
              </a:cxnLst>
              <a:rect l="0" t="0" r="r" b="b"/>
              <a:pathLst>
                <a:path w="6250" h="3933">
                  <a:moveTo>
                    <a:pt x="826" y="1231"/>
                  </a:moveTo>
                  <a:lnTo>
                    <a:pt x="1348" y="577"/>
                  </a:lnTo>
                  <a:lnTo>
                    <a:pt x="1489" y="601"/>
                  </a:lnTo>
                  <a:lnTo>
                    <a:pt x="1489" y="449"/>
                  </a:lnTo>
                  <a:lnTo>
                    <a:pt x="1504" y="463"/>
                  </a:lnTo>
                  <a:lnTo>
                    <a:pt x="1519" y="475"/>
                  </a:lnTo>
                  <a:lnTo>
                    <a:pt x="1536" y="485"/>
                  </a:lnTo>
                  <a:lnTo>
                    <a:pt x="1552" y="493"/>
                  </a:lnTo>
                  <a:lnTo>
                    <a:pt x="1569" y="502"/>
                  </a:lnTo>
                  <a:lnTo>
                    <a:pt x="1587" y="509"/>
                  </a:lnTo>
                  <a:lnTo>
                    <a:pt x="1604" y="515"/>
                  </a:lnTo>
                  <a:lnTo>
                    <a:pt x="1622" y="521"/>
                  </a:lnTo>
                  <a:lnTo>
                    <a:pt x="1658" y="531"/>
                  </a:lnTo>
                  <a:lnTo>
                    <a:pt x="1693" y="540"/>
                  </a:lnTo>
                  <a:lnTo>
                    <a:pt x="1709" y="545"/>
                  </a:lnTo>
                  <a:lnTo>
                    <a:pt x="1725" y="550"/>
                  </a:lnTo>
                  <a:lnTo>
                    <a:pt x="1741" y="557"/>
                  </a:lnTo>
                  <a:lnTo>
                    <a:pt x="1755" y="563"/>
                  </a:lnTo>
                  <a:lnTo>
                    <a:pt x="1755" y="557"/>
                  </a:lnTo>
                  <a:lnTo>
                    <a:pt x="1754" y="549"/>
                  </a:lnTo>
                  <a:lnTo>
                    <a:pt x="1751" y="541"/>
                  </a:lnTo>
                  <a:lnTo>
                    <a:pt x="1748" y="535"/>
                  </a:lnTo>
                  <a:lnTo>
                    <a:pt x="1742" y="521"/>
                  </a:lnTo>
                  <a:lnTo>
                    <a:pt x="1734" y="507"/>
                  </a:lnTo>
                  <a:lnTo>
                    <a:pt x="1726" y="492"/>
                  </a:lnTo>
                  <a:lnTo>
                    <a:pt x="1720" y="478"/>
                  </a:lnTo>
                  <a:lnTo>
                    <a:pt x="1718" y="471"/>
                  </a:lnTo>
                  <a:lnTo>
                    <a:pt x="1715" y="464"/>
                  </a:lnTo>
                  <a:lnTo>
                    <a:pt x="1714" y="456"/>
                  </a:lnTo>
                  <a:lnTo>
                    <a:pt x="1713" y="449"/>
                  </a:lnTo>
                  <a:lnTo>
                    <a:pt x="1641" y="449"/>
                  </a:lnTo>
                  <a:lnTo>
                    <a:pt x="1603" y="487"/>
                  </a:lnTo>
                  <a:lnTo>
                    <a:pt x="1527" y="487"/>
                  </a:lnTo>
                  <a:lnTo>
                    <a:pt x="1417" y="377"/>
                  </a:lnTo>
                  <a:lnTo>
                    <a:pt x="1437" y="370"/>
                  </a:lnTo>
                  <a:lnTo>
                    <a:pt x="1458" y="366"/>
                  </a:lnTo>
                  <a:lnTo>
                    <a:pt x="1479" y="363"/>
                  </a:lnTo>
                  <a:lnTo>
                    <a:pt x="1501" y="360"/>
                  </a:lnTo>
                  <a:lnTo>
                    <a:pt x="1542" y="358"/>
                  </a:lnTo>
                  <a:lnTo>
                    <a:pt x="1585" y="358"/>
                  </a:lnTo>
                  <a:lnTo>
                    <a:pt x="1627" y="357"/>
                  </a:lnTo>
                  <a:lnTo>
                    <a:pt x="1670" y="355"/>
                  </a:lnTo>
                  <a:lnTo>
                    <a:pt x="1691" y="353"/>
                  </a:lnTo>
                  <a:lnTo>
                    <a:pt x="1712" y="349"/>
                  </a:lnTo>
                  <a:lnTo>
                    <a:pt x="1734" y="345"/>
                  </a:lnTo>
                  <a:lnTo>
                    <a:pt x="1755" y="339"/>
                  </a:lnTo>
                  <a:lnTo>
                    <a:pt x="1747" y="339"/>
                  </a:lnTo>
                  <a:lnTo>
                    <a:pt x="1739" y="337"/>
                  </a:lnTo>
                  <a:lnTo>
                    <a:pt x="1733" y="335"/>
                  </a:lnTo>
                  <a:lnTo>
                    <a:pt x="1725" y="333"/>
                  </a:lnTo>
                  <a:lnTo>
                    <a:pt x="1711" y="327"/>
                  </a:lnTo>
                  <a:lnTo>
                    <a:pt x="1697" y="320"/>
                  </a:lnTo>
                  <a:lnTo>
                    <a:pt x="1683" y="312"/>
                  </a:lnTo>
                  <a:lnTo>
                    <a:pt x="1670" y="307"/>
                  </a:lnTo>
                  <a:lnTo>
                    <a:pt x="1662" y="304"/>
                  </a:lnTo>
                  <a:lnTo>
                    <a:pt x="1656" y="303"/>
                  </a:lnTo>
                  <a:lnTo>
                    <a:pt x="1648" y="301"/>
                  </a:lnTo>
                  <a:lnTo>
                    <a:pt x="1641" y="300"/>
                  </a:lnTo>
                  <a:lnTo>
                    <a:pt x="1657" y="283"/>
                  </a:lnTo>
                  <a:lnTo>
                    <a:pt x="1675" y="261"/>
                  </a:lnTo>
                  <a:lnTo>
                    <a:pt x="1694" y="235"/>
                  </a:lnTo>
                  <a:lnTo>
                    <a:pt x="1712" y="208"/>
                  </a:lnTo>
                  <a:lnTo>
                    <a:pt x="1730" y="179"/>
                  </a:lnTo>
                  <a:lnTo>
                    <a:pt x="1743" y="154"/>
                  </a:lnTo>
                  <a:lnTo>
                    <a:pt x="1748" y="142"/>
                  </a:lnTo>
                  <a:lnTo>
                    <a:pt x="1751" y="131"/>
                  </a:lnTo>
                  <a:lnTo>
                    <a:pt x="1755" y="121"/>
                  </a:lnTo>
                  <a:lnTo>
                    <a:pt x="1755" y="114"/>
                  </a:lnTo>
                  <a:lnTo>
                    <a:pt x="1784" y="114"/>
                  </a:lnTo>
                  <a:lnTo>
                    <a:pt x="1816" y="115"/>
                  </a:lnTo>
                  <a:lnTo>
                    <a:pt x="1850" y="116"/>
                  </a:lnTo>
                  <a:lnTo>
                    <a:pt x="1885" y="119"/>
                  </a:lnTo>
                  <a:lnTo>
                    <a:pt x="1902" y="120"/>
                  </a:lnTo>
                  <a:lnTo>
                    <a:pt x="1919" y="124"/>
                  </a:lnTo>
                  <a:lnTo>
                    <a:pt x="1937" y="127"/>
                  </a:lnTo>
                  <a:lnTo>
                    <a:pt x="1953" y="130"/>
                  </a:lnTo>
                  <a:lnTo>
                    <a:pt x="1970" y="135"/>
                  </a:lnTo>
                  <a:lnTo>
                    <a:pt x="1985" y="140"/>
                  </a:lnTo>
                  <a:lnTo>
                    <a:pt x="2000" y="145"/>
                  </a:lnTo>
                  <a:lnTo>
                    <a:pt x="2014" y="152"/>
                  </a:lnTo>
                  <a:lnTo>
                    <a:pt x="2022" y="152"/>
                  </a:lnTo>
                  <a:lnTo>
                    <a:pt x="2028" y="151"/>
                  </a:lnTo>
                  <a:lnTo>
                    <a:pt x="2036" y="149"/>
                  </a:lnTo>
                  <a:lnTo>
                    <a:pt x="2043" y="147"/>
                  </a:lnTo>
                  <a:lnTo>
                    <a:pt x="2057" y="140"/>
                  </a:lnTo>
                  <a:lnTo>
                    <a:pt x="2071" y="133"/>
                  </a:lnTo>
                  <a:lnTo>
                    <a:pt x="2085" y="126"/>
                  </a:lnTo>
                  <a:lnTo>
                    <a:pt x="2099" y="120"/>
                  </a:lnTo>
                  <a:lnTo>
                    <a:pt x="2107" y="117"/>
                  </a:lnTo>
                  <a:lnTo>
                    <a:pt x="2115" y="116"/>
                  </a:lnTo>
                  <a:lnTo>
                    <a:pt x="2121" y="115"/>
                  </a:lnTo>
                  <a:lnTo>
                    <a:pt x="2129" y="114"/>
                  </a:lnTo>
                  <a:lnTo>
                    <a:pt x="2129" y="100"/>
                  </a:lnTo>
                  <a:lnTo>
                    <a:pt x="2129" y="85"/>
                  </a:lnTo>
                  <a:lnTo>
                    <a:pt x="2130" y="71"/>
                  </a:lnTo>
                  <a:lnTo>
                    <a:pt x="2133" y="57"/>
                  </a:lnTo>
                  <a:lnTo>
                    <a:pt x="2138" y="43"/>
                  </a:lnTo>
                  <a:lnTo>
                    <a:pt x="2144" y="29"/>
                  </a:lnTo>
                  <a:lnTo>
                    <a:pt x="2148" y="21"/>
                  </a:lnTo>
                  <a:lnTo>
                    <a:pt x="2154" y="15"/>
                  </a:lnTo>
                  <a:lnTo>
                    <a:pt x="2159" y="7"/>
                  </a:lnTo>
                  <a:lnTo>
                    <a:pt x="2166" y="0"/>
                  </a:lnTo>
                  <a:lnTo>
                    <a:pt x="2353" y="114"/>
                  </a:lnTo>
                  <a:lnTo>
                    <a:pt x="2315" y="76"/>
                  </a:lnTo>
                  <a:lnTo>
                    <a:pt x="2391" y="76"/>
                  </a:lnTo>
                  <a:lnTo>
                    <a:pt x="2315" y="76"/>
                  </a:lnTo>
                  <a:lnTo>
                    <a:pt x="2348" y="76"/>
                  </a:lnTo>
                  <a:lnTo>
                    <a:pt x="2389" y="76"/>
                  </a:lnTo>
                  <a:lnTo>
                    <a:pt x="2435" y="73"/>
                  </a:lnTo>
                  <a:lnTo>
                    <a:pt x="2484" y="71"/>
                  </a:lnTo>
                  <a:lnTo>
                    <a:pt x="2508" y="69"/>
                  </a:lnTo>
                  <a:lnTo>
                    <a:pt x="2533" y="67"/>
                  </a:lnTo>
                  <a:lnTo>
                    <a:pt x="2556" y="64"/>
                  </a:lnTo>
                  <a:lnTo>
                    <a:pt x="2579" y="60"/>
                  </a:lnTo>
                  <a:lnTo>
                    <a:pt x="2601" y="56"/>
                  </a:lnTo>
                  <a:lnTo>
                    <a:pt x="2621" y="51"/>
                  </a:lnTo>
                  <a:lnTo>
                    <a:pt x="2638" y="45"/>
                  </a:lnTo>
                  <a:lnTo>
                    <a:pt x="2653" y="37"/>
                  </a:lnTo>
                  <a:lnTo>
                    <a:pt x="2653" y="45"/>
                  </a:lnTo>
                  <a:lnTo>
                    <a:pt x="2652" y="53"/>
                  </a:lnTo>
                  <a:lnTo>
                    <a:pt x="2650" y="59"/>
                  </a:lnTo>
                  <a:lnTo>
                    <a:pt x="2648" y="67"/>
                  </a:lnTo>
                  <a:lnTo>
                    <a:pt x="2641" y="81"/>
                  </a:lnTo>
                  <a:lnTo>
                    <a:pt x="2635" y="95"/>
                  </a:lnTo>
                  <a:lnTo>
                    <a:pt x="2627" y="109"/>
                  </a:lnTo>
                  <a:lnTo>
                    <a:pt x="2622" y="124"/>
                  </a:lnTo>
                  <a:lnTo>
                    <a:pt x="2620" y="130"/>
                  </a:lnTo>
                  <a:lnTo>
                    <a:pt x="2617" y="138"/>
                  </a:lnTo>
                  <a:lnTo>
                    <a:pt x="2616" y="144"/>
                  </a:lnTo>
                  <a:lnTo>
                    <a:pt x="2615" y="152"/>
                  </a:lnTo>
                  <a:lnTo>
                    <a:pt x="2691" y="225"/>
                  </a:lnTo>
                  <a:lnTo>
                    <a:pt x="2661" y="240"/>
                  </a:lnTo>
                  <a:lnTo>
                    <a:pt x="2628" y="260"/>
                  </a:lnTo>
                  <a:lnTo>
                    <a:pt x="2594" y="282"/>
                  </a:lnTo>
                  <a:lnTo>
                    <a:pt x="2558" y="306"/>
                  </a:lnTo>
                  <a:lnTo>
                    <a:pt x="2524" y="331"/>
                  </a:lnTo>
                  <a:lnTo>
                    <a:pt x="2490" y="358"/>
                  </a:lnTo>
                  <a:lnTo>
                    <a:pt x="2473" y="372"/>
                  </a:lnTo>
                  <a:lnTo>
                    <a:pt x="2458" y="387"/>
                  </a:lnTo>
                  <a:lnTo>
                    <a:pt x="2443" y="401"/>
                  </a:lnTo>
                  <a:lnTo>
                    <a:pt x="2429" y="415"/>
                  </a:lnTo>
                  <a:lnTo>
                    <a:pt x="2447" y="397"/>
                  </a:lnTo>
                  <a:lnTo>
                    <a:pt x="2467" y="382"/>
                  </a:lnTo>
                  <a:lnTo>
                    <a:pt x="2488" y="369"/>
                  </a:lnTo>
                  <a:lnTo>
                    <a:pt x="2508" y="357"/>
                  </a:lnTo>
                  <a:lnTo>
                    <a:pt x="2531" y="346"/>
                  </a:lnTo>
                  <a:lnTo>
                    <a:pt x="2555" y="337"/>
                  </a:lnTo>
                  <a:lnTo>
                    <a:pt x="2580" y="329"/>
                  </a:lnTo>
                  <a:lnTo>
                    <a:pt x="2605" y="322"/>
                  </a:lnTo>
                  <a:lnTo>
                    <a:pt x="2632" y="317"/>
                  </a:lnTo>
                  <a:lnTo>
                    <a:pt x="2659" y="312"/>
                  </a:lnTo>
                  <a:lnTo>
                    <a:pt x="2686" y="309"/>
                  </a:lnTo>
                  <a:lnTo>
                    <a:pt x="2714" y="307"/>
                  </a:lnTo>
                  <a:lnTo>
                    <a:pt x="2743" y="306"/>
                  </a:lnTo>
                  <a:lnTo>
                    <a:pt x="2771" y="305"/>
                  </a:lnTo>
                  <a:lnTo>
                    <a:pt x="2801" y="305"/>
                  </a:lnTo>
                  <a:lnTo>
                    <a:pt x="2831" y="306"/>
                  </a:lnTo>
                  <a:lnTo>
                    <a:pt x="2891" y="308"/>
                  </a:lnTo>
                  <a:lnTo>
                    <a:pt x="2951" y="312"/>
                  </a:lnTo>
                  <a:lnTo>
                    <a:pt x="3011" y="318"/>
                  </a:lnTo>
                  <a:lnTo>
                    <a:pt x="3070" y="323"/>
                  </a:lnTo>
                  <a:lnTo>
                    <a:pt x="3129" y="330"/>
                  </a:lnTo>
                  <a:lnTo>
                    <a:pt x="3184" y="334"/>
                  </a:lnTo>
                  <a:lnTo>
                    <a:pt x="3238" y="337"/>
                  </a:lnTo>
                  <a:lnTo>
                    <a:pt x="3289" y="339"/>
                  </a:lnTo>
                  <a:lnTo>
                    <a:pt x="3404" y="449"/>
                  </a:lnTo>
                  <a:lnTo>
                    <a:pt x="3436" y="437"/>
                  </a:lnTo>
                  <a:lnTo>
                    <a:pt x="3470" y="427"/>
                  </a:lnTo>
                  <a:lnTo>
                    <a:pt x="3507" y="419"/>
                  </a:lnTo>
                  <a:lnTo>
                    <a:pt x="3545" y="415"/>
                  </a:lnTo>
                  <a:lnTo>
                    <a:pt x="3586" y="412"/>
                  </a:lnTo>
                  <a:lnTo>
                    <a:pt x="3627" y="411"/>
                  </a:lnTo>
                  <a:lnTo>
                    <a:pt x="3670" y="413"/>
                  </a:lnTo>
                  <a:lnTo>
                    <a:pt x="3714" y="415"/>
                  </a:lnTo>
                  <a:lnTo>
                    <a:pt x="3760" y="419"/>
                  </a:lnTo>
                  <a:lnTo>
                    <a:pt x="3807" y="426"/>
                  </a:lnTo>
                  <a:lnTo>
                    <a:pt x="3854" y="432"/>
                  </a:lnTo>
                  <a:lnTo>
                    <a:pt x="3903" y="441"/>
                  </a:lnTo>
                  <a:lnTo>
                    <a:pt x="3951" y="451"/>
                  </a:lnTo>
                  <a:lnTo>
                    <a:pt x="4001" y="461"/>
                  </a:lnTo>
                  <a:lnTo>
                    <a:pt x="4050" y="472"/>
                  </a:lnTo>
                  <a:lnTo>
                    <a:pt x="4100" y="483"/>
                  </a:lnTo>
                  <a:lnTo>
                    <a:pt x="4201" y="505"/>
                  </a:lnTo>
                  <a:lnTo>
                    <a:pt x="4301" y="529"/>
                  </a:lnTo>
                  <a:lnTo>
                    <a:pt x="4399" y="551"/>
                  </a:lnTo>
                  <a:lnTo>
                    <a:pt x="4494" y="571"/>
                  </a:lnTo>
                  <a:lnTo>
                    <a:pt x="4540" y="580"/>
                  </a:lnTo>
                  <a:lnTo>
                    <a:pt x="4586" y="587"/>
                  </a:lnTo>
                  <a:lnTo>
                    <a:pt x="4629" y="594"/>
                  </a:lnTo>
                  <a:lnTo>
                    <a:pt x="4672" y="598"/>
                  </a:lnTo>
                  <a:lnTo>
                    <a:pt x="4713" y="603"/>
                  </a:lnTo>
                  <a:lnTo>
                    <a:pt x="4753" y="604"/>
                  </a:lnTo>
                  <a:lnTo>
                    <a:pt x="4791" y="604"/>
                  </a:lnTo>
                  <a:lnTo>
                    <a:pt x="4827" y="601"/>
                  </a:lnTo>
                  <a:lnTo>
                    <a:pt x="4841" y="601"/>
                  </a:lnTo>
                  <a:lnTo>
                    <a:pt x="4854" y="599"/>
                  </a:lnTo>
                  <a:lnTo>
                    <a:pt x="4868" y="598"/>
                  </a:lnTo>
                  <a:lnTo>
                    <a:pt x="4882" y="596"/>
                  </a:lnTo>
                  <a:lnTo>
                    <a:pt x="4910" y="592"/>
                  </a:lnTo>
                  <a:lnTo>
                    <a:pt x="4938" y="587"/>
                  </a:lnTo>
                  <a:lnTo>
                    <a:pt x="4952" y="585"/>
                  </a:lnTo>
                  <a:lnTo>
                    <a:pt x="4966" y="585"/>
                  </a:lnTo>
                  <a:lnTo>
                    <a:pt x="4980" y="584"/>
                  </a:lnTo>
                  <a:lnTo>
                    <a:pt x="4995" y="585"/>
                  </a:lnTo>
                  <a:lnTo>
                    <a:pt x="5009" y="587"/>
                  </a:lnTo>
                  <a:lnTo>
                    <a:pt x="5023" y="591"/>
                  </a:lnTo>
                  <a:lnTo>
                    <a:pt x="5037" y="595"/>
                  </a:lnTo>
                  <a:lnTo>
                    <a:pt x="5051" y="601"/>
                  </a:lnTo>
                  <a:lnTo>
                    <a:pt x="5059" y="601"/>
                  </a:lnTo>
                  <a:lnTo>
                    <a:pt x="5065" y="599"/>
                  </a:lnTo>
                  <a:lnTo>
                    <a:pt x="5073" y="598"/>
                  </a:lnTo>
                  <a:lnTo>
                    <a:pt x="5080" y="595"/>
                  </a:lnTo>
                  <a:lnTo>
                    <a:pt x="5094" y="589"/>
                  </a:lnTo>
                  <a:lnTo>
                    <a:pt x="5108" y="582"/>
                  </a:lnTo>
                  <a:lnTo>
                    <a:pt x="5122" y="575"/>
                  </a:lnTo>
                  <a:lnTo>
                    <a:pt x="5135" y="569"/>
                  </a:lnTo>
                  <a:lnTo>
                    <a:pt x="5142" y="567"/>
                  </a:lnTo>
                  <a:lnTo>
                    <a:pt x="5148" y="565"/>
                  </a:lnTo>
                  <a:lnTo>
                    <a:pt x="5155" y="563"/>
                  </a:lnTo>
                  <a:lnTo>
                    <a:pt x="5161" y="563"/>
                  </a:lnTo>
                  <a:lnTo>
                    <a:pt x="5238" y="636"/>
                  </a:lnTo>
                  <a:lnTo>
                    <a:pt x="5259" y="635"/>
                  </a:lnTo>
                  <a:lnTo>
                    <a:pt x="5277" y="634"/>
                  </a:lnTo>
                  <a:lnTo>
                    <a:pt x="5295" y="633"/>
                  </a:lnTo>
                  <a:lnTo>
                    <a:pt x="5311" y="631"/>
                  </a:lnTo>
                  <a:lnTo>
                    <a:pt x="5339" y="627"/>
                  </a:lnTo>
                  <a:lnTo>
                    <a:pt x="5364" y="623"/>
                  </a:lnTo>
                  <a:lnTo>
                    <a:pt x="5376" y="621"/>
                  </a:lnTo>
                  <a:lnTo>
                    <a:pt x="5388" y="621"/>
                  </a:lnTo>
                  <a:lnTo>
                    <a:pt x="5399" y="621"/>
                  </a:lnTo>
                  <a:lnTo>
                    <a:pt x="5411" y="621"/>
                  </a:lnTo>
                  <a:lnTo>
                    <a:pt x="5423" y="623"/>
                  </a:lnTo>
                  <a:lnTo>
                    <a:pt x="5435" y="625"/>
                  </a:lnTo>
                  <a:lnTo>
                    <a:pt x="5448" y="630"/>
                  </a:lnTo>
                  <a:lnTo>
                    <a:pt x="5462" y="636"/>
                  </a:lnTo>
                  <a:lnTo>
                    <a:pt x="5539" y="563"/>
                  </a:lnTo>
                  <a:lnTo>
                    <a:pt x="5462" y="563"/>
                  </a:lnTo>
                  <a:lnTo>
                    <a:pt x="5491" y="564"/>
                  </a:lnTo>
                  <a:lnTo>
                    <a:pt x="5519" y="567"/>
                  </a:lnTo>
                  <a:lnTo>
                    <a:pt x="5547" y="570"/>
                  </a:lnTo>
                  <a:lnTo>
                    <a:pt x="5576" y="574"/>
                  </a:lnTo>
                  <a:lnTo>
                    <a:pt x="5633" y="586"/>
                  </a:lnTo>
                  <a:lnTo>
                    <a:pt x="5689" y="599"/>
                  </a:lnTo>
                  <a:lnTo>
                    <a:pt x="5745" y="613"/>
                  </a:lnTo>
                  <a:lnTo>
                    <a:pt x="5802" y="624"/>
                  </a:lnTo>
                  <a:lnTo>
                    <a:pt x="5830" y="629"/>
                  </a:lnTo>
                  <a:lnTo>
                    <a:pt x="5858" y="633"/>
                  </a:lnTo>
                  <a:lnTo>
                    <a:pt x="5887" y="635"/>
                  </a:lnTo>
                  <a:lnTo>
                    <a:pt x="5915" y="636"/>
                  </a:lnTo>
                  <a:lnTo>
                    <a:pt x="5988" y="712"/>
                  </a:lnTo>
                  <a:lnTo>
                    <a:pt x="6018" y="712"/>
                  </a:lnTo>
                  <a:lnTo>
                    <a:pt x="6050" y="713"/>
                  </a:lnTo>
                  <a:lnTo>
                    <a:pt x="6084" y="714"/>
                  </a:lnTo>
                  <a:lnTo>
                    <a:pt x="6119" y="717"/>
                  </a:lnTo>
                  <a:lnTo>
                    <a:pt x="6136" y="718"/>
                  </a:lnTo>
                  <a:lnTo>
                    <a:pt x="6154" y="721"/>
                  </a:lnTo>
                  <a:lnTo>
                    <a:pt x="6171" y="725"/>
                  </a:lnTo>
                  <a:lnTo>
                    <a:pt x="6188" y="728"/>
                  </a:lnTo>
                  <a:lnTo>
                    <a:pt x="6204" y="732"/>
                  </a:lnTo>
                  <a:lnTo>
                    <a:pt x="6220" y="738"/>
                  </a:lnTo>
                  <a:lnTo>
                    <a:pt x="6236" y="743"/>
                  </a:lnTo>
                  <a:lnTo>
                    <a:pt x="6250" y="750"/>
                  </a:lnTo>
                  <a:lnTo>
                    <a:pt x="6239" y="773"/>
                  </a:lnTo>
                  <a:lnTo>
                    <a:pt x="6233" y="788"/>
                  </a:lnTo>
                  <a:lnTo>
                    <a:pt x="6231" y="798"/>
                  </a:lnTo>
                  <a:lnTo>
                    <a:pt x="6231" y="805"/>
                  </a:lnTo>
                  <a:lnTo>
                    <a:pt x="6231" y="814"/>
                  </a:lnTo>
                  <a:lnTo>
                    <a:pt x="6229" y="824"/>
                  </a:lnTo>
                  <a:lnTo>
                    <a:pt x="6224" y="840"/>
                  </a:lnTo>
                  <a:lnTo>
                    <a:pt x="6213" y="864"/>
                  </a:lnTo>
                  <a:lnTo>
                    <a:pt x="6136" y="788"/>
                  </a:lnTo>
                  <a:lnTo>
                    <a:pt x="5915" y="788"/>
                  </a:lnTo>
                  <a:lnTo>
                    <a:pt x="5914" y="780"/>
                  </a:lnTo>
                  <a:lnTo>
                    <a:pt x="5912" y="772"/>
                  </a:lnTo>
                  <a:lnTo>
                    <a:pt x="5908" y="763"/>
                  </a:lnTo>
                  <a:lnTo>
                    <a:pt x="5903" y="754"/>
                  </a:lnTo>
                  <a:lnTo>
                    <a:pt x="5891" y="736"/>
                  </a:lnTo>
                  <a:lnTo>
                    <a:pt x="5877" y="717"/>
                  </a:lnTo>
                  <a:lnTo>
                    <a:pt x="5851" y="687"/>
                  </a:lnTo>
                  <a:lnTo>
                    <a:pt x="5839" y="673"/>
                  </a:lnTo>
                  <a:lnTo>
                    <a:pt x="5836" y="681"/>
                  </a:lnTo>
                  <a:lnTo>
                    <a:pt x="5834" y="689"/>
                  </a:lnTo>
                  <a:lnTo>
                    <a:pt x="5834" y="697"/>
                  </a:lnTo>
                  <a:lnTo>
                    <a:pt x="5834" y="705"/>
                  </a:lnTo>
                  <a:lnTo>
                    <a:pt x="5836" y="714"/>
                  </a:lnTo>
                  <a:lnTo>
                    <a:pt x="5840" y="723"/>
                  </a:lnTo>
                  <a:lnTo>
                    <a:pt x="5843" y="732"/>
                  </a:lnTo>
                  <a:lnTo>
                    <a:pt x="5848" y="741"/>
                  </a:lnTo>
                  <a:lnTo>
                    <a:pt x="5854" y="751"/>
                  </a:lnTo>
                  <a:lnTo>
                    <a:pt x="5860" y="760"/>
                  </a:lnTo>
                  <a:lnTo>
                    <a:pt x="5867" y="769"/>
                  </a:lnTo>
                  <a:lnTo>
                    <a:pt x="5876" y="778"/>
                  </a:lnTo>
                  <a:lnTo>
                    <a:pt x="5893" y="797"/>
                  </a:lnTo>
                  <a:lnTo>
                    <a:pt x="5913" y="815"/>
                  </a:lnTo>
                  <a:lnTo>
                    <a:pt x="5936" y="832"/>
                  </a:lnTo>
                  <a:lnTo>
                    <a:pt x="5959" y="848"/>
                  </a:lnTo>
                  <a:lnTo>
                    <a:pt x="5983" y="862"/>
                  </a:lnTo>
                  <a:lnTo>
                    <a:pt x="6008" y="874"/>
                  </a:lnTo>
                  <a:lnTo>
                    <a:pt x="6020" y="880"/>
                  </a:lnTo>
                  <a:lnTo>
                    <a:pt x="6032" y="884"/>
                  </a:lnTo>
                  <a:lnTo>
                    <a:pt x="6044" y="888"/>
                  </a:lnTo>
                  <a:lnTo>
                    <a:pt x="6056" y="892"/>
                  </a:lnTo>
                  <a:lnTo>
                    <a:pt x="6068" y="895"/>
                  </a:lnTo>
                  <a:lnTo>
                    <a:pt x="6080" y="897"/>
                  </a:lnTo>
                  <a:lnTo>
                    <a:pt x="6091" y="898"/>
                  </a:lnTo>
                  <a:lnTo>
                    <a:pt x="6101" y="898"/>
                  </a:lnTo>
                  <a:lnTo>
                    <a:pt x="6100" y="906"/>
                  </a:lnTo>
                  <a:lnTo>
                    <a:pt x="6098" y="915"/>
                  </a:lnTo>
                  <a:lnTo>
                    <a:pt x="6095" y="923"/>
                  </a:lnTo>
                  <a:lnTo>
                    <a:pt x="6089" y="932"/>
                  </a:lnTo>
                  <a:lnTo>
                    <a:pt x="6077" y="952"/>
                  </a:lnTo>
                  <a:lnTo>
                    <a:pt x="6063" y="970"/>
                  </a:lnTo>
                  <a:lnTo>
                    <a:pt x="6037" y="1000"/>
                  </a:lnTo>
                  <a:lnTo>
                    <a:pt x="6025" y="1013"/>
                  </a:lnTo>
                  <a:lnTo>
                    <a:pt x="6019" y="1013"/>
                  </a:lnTo>
                  <a:lnTo>
                    <a:pt x="6011" y="1014"/>
                  </a:lnTo>
                  <a:lnTo>
                    <a:pt x="6004" y="1016"/>
                  </a:lnTo>
                  <a:lnTo>
                    <a:pt x="5997" y="1018"/>
                  </a:lnTo>
                  <a:lnTo>
                    <a:pt x="5983" y="1025"/>
                  </a:lnTo>
                  <a:lnTo>
                    <a:pt x="5970" y="1031"/>
                  </a:lnTo>
                  <a:lnTo>
                    <a:pt x="5955" y="1039"/>
                  </a:lnTo>
                  <a:lnTo>
                    <a:pt x="5941" y="1044"/>
                  </a:lnTo>
                  <a:lnTo>
                    <a:pt x="5935" y="1048"/>
                  </a:lnTo>
                  <a:lnTo>
                    <a:pt x="5928" y="1049"/>
                  </a:lnTo>
                  <a:lnTo>
                    <a:pt x="5922" y="1050"/>
                  </a:lnTo>
                  <a:lnTo>
                    <a:pt x="5915" y="1051"/>
                  </a:lnTo>
                  <a:lnTo>
                    <a:pt x="5901" y="1050"/>
                  </a:lnTo>
                  <a:lnTo>
                    <a:pt x="5888" y="1049"/>
                  </a:lnTo>
                  <a:lnTo>
                    <a:pt x="5876" y="1048"/>
                  </a:lnTo>
                  <a:lnTo>
                    <a:pt x="5864" y="1045"/>
                  </a:lnTo>
                  <a:lnTo>
                    <a:pt x="5842" y="1041"/>
                  </a:lnTo>
                  <a:lnTo>
                    <a:pt x="5820" y="1037"/>
                  </a:lnTo>
                  <a:lnTo>
                    <a:pt x="5809" y="1035"/>
                  </a:lnTo>
                  <a:lnTo>
                    <a:pt x="5798" y="1033"/>
                  </a:lnTo>
                  <a:lnTo>
                    <a:pt x="5787" y="1033"/>
                  </a:lnTo>
                  <a:lnTo>
                    <a:pt x="5777" y="1035"/>
                  </a:lnTo>
                  <a:lnTo>
                    <a:pt x="5765" y="1037"/>
                  </a:lnTo>
                  <a:lnTo>
                    <a:pt x="5751" y="1040"/>
                  </a:lnTo>
                  <a:lnTo>
                    <a:pt x="5738" y="1044"/>
                  </a:lnTo>
                  <a:lnTo>
                    <a:pt x="5725" y="1051"/>
                  </a:lnTo>
                  <a:lnTo>
                    <a:pt x="5725" y="1061"/>
                  </a:lnTo>
                  <a:lnTo>
                    <a:pt x="5726" y="1071"/>
                  </a:lnTo>
                  <a:lnTo>
                    <a:pt x="5727" y="1080"/>
                  </a:lnTo>
                  <a:lnTo>
                    <a:pt x="5730" y="1089"/>
                  </a:lnTo>
                  <a:lnTo>
                    <a:pt x="5733" y="1098"/>
                  </a:lnTo>
                  <a:lnTo>
                    <a:pt x="5736" y="1105"/>
                  </a:lnTo>
                  <a:lnTo>
                    <a:pt x="5739" y="1113"/>
                  </a:lnTo>
                  <a:lnTo>
                    <a:pt x="5744" y="1121"/>
                  </a:lnTo>
                  <a:lnTo>
                    <a:pt x="5754" y="1135"/>
                  </a:lnTo>
                  <a:lnTo>
                    <a:pt x="5766" y="1148"/>
                  </a:lnTo>
                  <a:lnTo>
                    <a:pt x="5778" y="1160"/>
                  </a:lnTo>
                  <a:lnTo>
                    <a:pt x="5792" y="1171"/>
                  </a:lnTo>
                  <a:lnTo>
                    <a:pt x="5806" y="1182"/>
                  </a:lnTo>
                  <a:lnTo>
                    <a:pt x="5821" y="1191"/>
                  </a:lnTo>
                  <a:lnTo>
                    <a:pt x="5838" y="1199"/>
                  </a:lnTo>
                  <a:lnTo>
                    <a:pt x="5853" y="1208"/>
                  </a:lnTo>
                  <a:lnTo>
                    <a:pt x="5886" y="1223"/>
                  </a:lnTo>
                  <a:lnTo>
                    <a:pt x="5915" y="1237"/>
                  </a:lnTo>
                  <a:lnTo>
                    <a:pt x="5916" y="1266"/>
                  </a:lnTo>
                  <a:lnTo>
                    <a:pt x="5920" y="1299"/>
                  </a:lnTo>
                  <a:lnTo>
                    <a:pt x="5926" y="1332"/>
                  </a:lnTo>
                  <a:lnTo>
                    <a:pt x="5932" y="1367"/>
                  </a:lnTo>
                  <a:lnTo>
                    <a:pt x="5939" y="1402"/>
                  </a:lnTo>
                  <a:lnTo>
                    <a:pt x="5944" y="1437"/>
                  </a:lnTo>
                  <a:lnTo>
                    <a:pt x="5947" y="1453"/>
                  </a:lnTo>
                  <a:lnTo>
                    <a:pt x="5948" y="1470"/>
                  </a:lnTo>
                  <a:lnTo>
                    <a:pt x="5949" y="1485"/>
                  </a:lnTo>
                  <a:lnTo>
                    <a:pt x="5950" y="1500"/>
                  </a:lnTo>
                  <a:lnTo>
                    <a:pt x="5939" y="1489"/>
                  </a:lnTo>
                  <a:lnTo>
                    <a:pt x="5928" y="1480"/>
                  </a:lnTo>
                  <a:lnTo>
                    <a:pt x="5916" y="1470"/>
                  </a:lnTo>
                  <a:lnTo>
                    <a:pt x="5905" y="1460"/>
                  </a:lnTo>
                  <a:lnTo>
                    <a:pt x="5880" y="1443"/>
                  </a:lnTo>
                  <a:lnTo>
                    <a:pt x="5854" y="1426"/>
                  </a:lnTo>
                  <a:lnTo>
                    <a:pt x="5828" y="1411"/>
                  </a:lnTo>
                  <a:lnTo>
                    <a:pt x="5800" y="1396"/>
                  </a:lnTo>
                  <a:lnTo>
                    <a:pt x="5772" y="1381"/>
                  </a:lnTo>
                  <a:lnTo>
                    <a:pt x="5744" y="1367"/>
                  </a:lnTo>
                  <a:lnTo>
                    <a:pt x="5715" y="1353"/>
                  </a:lnTo>
                  <a:lnTo>
                    <a:pt x="5688" y="1339"/>
                  </a:lnTo>
                  <a:lnTo>
                    <a:pt x="5661" y="1325"/>
                  </a:lnTo>
                  <a:lnTo>
                    <a:pt x="5634" y="1309"/>
                  </a:lnTo>
                  <a:lnTo>
                    <a:pt x="5607" y="1293"/>
                  </a:lnTo>
                  <a:lnTo>
                    <a:pt x="5583" y="1276"/>
                  </a:lnTo>
                  <a:lnTo>
                    <a:pt x="5571" y="1267"/>
                  </a:lnTo>
                  <a:lnTo>
                    <a:pt x="5561" y="1257"/>
                  </a:lnTo>
                  <a:lnTo>
                    <a:pt x="5549" y="1247"/>
                  </a:lnTo>
                  <a:lnTo>
                    <a:pt x="5539" y="1237"/>
                  </a:lnTo>
                  <a:lnTo>
                    <a:pt x="5539" y="1230"/>
                  </a:lnTo>
                  <a:lnTo>
                    <a:pt x="5540" y="1223"/>
                  </a:lnTo>
                  <a:lnTo>
                    <a:pt x="5542" y="1216"/>
                  </a:lnTo>
                  <a:lnTo>
                    <a:pt x="5544" y="1209"/>
                  </a:lnTo>
                  <a:lnTo>
                    <a:pt x="5551" y="1195"/>
                  </a:lnTo>
                  <a:lnTo>
                    <a:pt x="5557" y="1181"/>
                  </a:lnTo>
                  <a:lnTo>
                    <a:pt x="5565" y="1165"/>
                  </a:lnTo>
                  <a:lnTo>
                    <a:pt x="5570" y="1151"/>
                  </a:lnTo>
                  <a:lnTo>
                    <a:pt x="5573" y="1145"/>
                  </a:lnTo>
                  <a:lnTo>
                    <a:pt x="5575" y="1137"/>
                  </a:lnTo>
                  <a:lnTo>
                    <a:pt x="5576" y="1131"/>
                  </a:lnTo>
                  <a:lnTo>
                    <a:pt x="5577" y="1123"/>
                  </a:lnTo>
                  <a:lnTo>
                    <a:pt x="5576" y="1115"/>
                  </a:lnTo>
                  <a:lnTo>
                    <a:pt x="5574" y="1105"/>
                  </a:lnTo>
                  <a:lnTo>
                    <a:pt x="5569" y="1095"/>
                  </a:lnTo>
                  <a:lnTo>
                    <a:pt x="5565" y="1083"/>
                  </a:lnTo>
                  <a:lnTo>
                    <a:pt x="5553" y="1055"/>
                  </a:lnTo>
                  <a:lnTo>
                    <a:pt x="5539" y="1025"/>
                  </a:lnTo>
                  <a:lnTo>
                    <a:pt x="5525" y="993"/>
                  </a:lnTo>
                  <a:lnTo>
                    <a:pt x="5513" y="960"/>
                  </a:lnTo>
                  <a:lnTo>
                    <a:pt x="5507" y="944"/>
                  </a:lnTo>
                  <a:lnTo>
                    <a:pt x="5504" y="929"/>
                  </a:lnTo>
                  <a:lnTo>
                    <a:pt x="5502" y="913"/>
                  </a:lnTo>
                  <a:lnTo>
                    <a:pt x="5501" y="898"/>
                  </a:lnTo>
                  <a:lnTo>
                    <a:pt x="5488" y="905"/>
                  </a:lnTo>
                  <a:lnTo>
                    <a:pt x="5477" y="909"/>
                  </a:lnTo>
                  <a:lnTo>
                    <a:pt x="5467" y="912"/>
                  </a:lnTo>
                  <a:lnTo>
                    <a:pt x="5457" y="915"/>
                  </a:lnTo>
                  <a:lnTo>
                    <a:pt x="5449" y="916"/>
                  </a:lnTo>
                  <a:lnTo>
                    <a:pt x="5442" y="916"/>
                  </a:lnTo>
                  <a:lnTo>
                    <a:pt x="5434" y="915"/>
                  </a:lnTo>
                  <a:lnTo>
                    <a:pt x="5428" y="912"/>
                  </a:lnTo>
                  <a:lnTo>
                    <a:pt x="5413" y="909"/>
                  </a:lnTo>
                  <a:lnTo>
                    <a:pt x="5397" y="904"/>
                  </a:lnTo>
                  <a:lnTo>
                    <a:pt x="5387" y="901"/>
                  </a:lnTo>
                  <a:lnTo>
                    <a:pt x="5377" y="900"/>
                  </a:lnTo>
                  <a:lnTo>
                    <a:pt x="5365" y="899"/>
                  </a:lnTo>
                  <a:lnTo>
                    <a:pt x="5352" y="898"/>
                  </a:lnTo>
                  <a:lnTo>
                    <a:pt x="5336" y="929"/>
                  </a:lnTo>
                  <a:lnTo>
                    <a:pt x="5317" y="961"/>
                  </a:lnTo>
                  <a:lnTo>
                    <a:pt x="5296" y="995"/>
                  </a:lnTo>
                  <a:lnTo>
                    <a:pt x="5272" y="1030"/>
                  </a:lnTo>
                  <a:lnTo>
                    <a:pt x="5245" y="1065"/>
                  </a:lnTo>
                  <a:lnTo>
                    <a:pt x="5218" y="1099"/>
                  </a:lnTo>
                  <a:lnTo>
                    <a:pt x="5190" y="1132"/>
                  </a:lnTo>
                  <a:lnTo>
                    <a:pt x="5161" y="1161"/>
                  </a:lnTo>
                  <a:lnTo>
                    <a:pt x="5142" y="1161"/>
                  </a:lnTo>
                  <a:lnTo>
                    <a:pt x="5123" y="1160"/>
                  </a:lnTo>
                  <a:lnTo>
                    <a:pt x="5107" y="1157"/>
                  </a:lnTo>
                  <a:lnTo>
                    <a:pt x="5092" y="1155"/>
                  </a:lnTo>
                  <a:lnTo>
                    <a:pt x="5079" y="1150"/>
                  </a:lnTo>
                  <a:lnTo>
                    <a:pt x="5067" y="1146"/>
                  </a:lnTo>
                  <a:lnTo>
                    <a:pt x="5056" y="1139"/>
                  </a:lnTo>
                  <a:lnTo>
                    <a:pt x="5046" y="1133"/>
                  </a:lnTo>
                  <a:lnTo>
                    <a:pt x="5038" y="1126"/>
                  </a:lnTo>
                  <a:lnTo>
                    <a:pt x="5032" y="1117"/>
                  </a:lnTo>
                  <a:lnTo>
                    <a:pt x="5025" y="1109"/>
                  </a:lnTo>
                  <a:lnTo>
                    <a:pt x="5021" y="1099"/>
                  </a:lnTo>
                  <a:lnTo>
                    <a:pt x="5018" y="1088"/>
                  </a:lnTo>
                  <a:lnTo>
                    <a:pt x="5015" y="1076"/>
                  </a:lnTo>
                  <a:lnTo>
                    <a:pt x="5014" y="1064"/>
                  </a:lnTo>
                  <a:lnTo>
                    <a:pt x="5013" y="1051"/>
                  </a:lnTo>
                  <a:lnTo>
                    <a:pt x="4941" y="1123"/>
                  </a:lnTo>
                  <a:lnTo>
                    <a:pt x="4865" y="1051"/>
                  </a:lnTo>
                  <a:lnTo>
                    <a:pt x="4847" y="1067"/>
                  </a:lnTo>
                  <a:lnTo>
                    <a:pt x="4824" y="1089"/>
                  </a:lnTo>
                  <a:lnTo>
                    <a:pt x="4799" y="1116"/>
                  </a:lnTo>
                  <a:lnTo>
                    <a:pt x="4774" y="1147"/>
                  </a:lnTo>
                  <a:lnTo>
                    <a:pt x="4762" y="1163"/>
                  </a:lnTo>
                  <a:lnTo>
                    <a:pt x="4750" y="1179"/>
                  </a:lnTo>
                  <a:lnTo>
                    <a:pt x="4741" y="1195"/>
                  </a:lnTo>
                  <a:lnTo>
                    <a:pt x="4731" y="1211"/>
                  </a:lnTo>
                  <a:lnTo>
                    <a:pt x="4723" y="1228"/>
                  </a:lnTo>
                  <a:lnTo>
                    <a:pt x="4718" y="1243"/>
                  </a:lnTo>
                  <a:lnTo>
                    <a:pt x="4715" y="1251"/>
                  </a:lnTo>
                  <a:lnTo>
                    <a:pt x="4714" y="1258"/>
                  </a:lnTo>
                  <a:lnTo>
                    <a:pt x="4713" y="1265"/>
                  </a:lnTo>
                  <a:lnTo>
                    <a:pt x="4713" y="1272"/>
                  </a:lnTo>
                  <a:lnTo>
                    <a:pt x="4720" y="1272"/>
                  </a:lnTo>
                  <a:lnTo>
                    <a:pt x="4729" y="1276"/>
                  </a:lnTo>
                  <a:lnTo>
                    <a:pt x="4737" y="1279"/>
                  </a:lnTo>
                  <a:lnTo>
                    <a:pt x="4747" y="1283"/>
                  </a:lnTo>
                  <a:lnTo>
                    <a:pt x="4768" y="1296"/>
                  </a:lnTo>
                  <a:lnTo>
                    <a:pt x="4789" y="1309"/>
                  </a:lnTo>
                  <a:lnTo>
                    <a:pt x="4810" y="1324"/>
                  </a:lnTo>
                  <a:lnTo>
                    <a:pt x="4830" y="1336"/>
                  </a:lnTo>
                  <a:lnTo>
                    <a:pt x="4840" y="1341"/>
                  </a:lnTo>
                  <a:lnTo>
                    <a:pt x="4848" y="1344"/>
                  </a:lnTo>
                  <a:lnTo>
                    <a:pt x="4857" y="1347"/>
                  </a:lnTo>
                  <a:lnTo>
                    <a:pt x="4865" y="1348"/>
                  </a:lnTo>
                  <a:lnTo>
                    <a:pt x="4900" y="1309"/>
                  </a:lnTo>
                  <a:lnTo>
                    <a:pt x="4906" y="1311"/>
                  </a:lnTo>
                  <a:lnTo>
                    <a:pt x="4914" y="1312"/>
                  </a:lnTo>
                  <a:lnTo>
                    <a:pt x="4922" y="1313"/>
                  </a:lnTo>
                  <a:lnTo>
                    <a:pt x="4929" y="1315"/>
                  </a:lnTo>
                  <a:lnTo>
                    <a:pt x="4946" y="1320"/>
                  </a:lnTo>
                  <a:lnTo>
                    <a:pt x="4962" y="1328"/>
                  </a:lnTo>
                  <a:lnTo>
                    <a:pt x="4978" y="1338"/>
                  </a:lnTo>
                  <a:lnTo>
                    <a:pt x="4995" y="1348"/>
                  </a:lnTo>
                  <a:lnTo>
                    <a:pt x="5011" y="1360"/>
                  </a:lnTo>
                  <a:lnTo>
                    <a:pt x="5027" y="1372"/>
                  </a:lnTo>
                  <a:lnTo>
                    <a:pt x="5059" y="1397"/>
                  </a:lnTo>
                  <a:lnTo>
                    <a:pt x="5086" y="1422"/>
                  </a:lnTo>
                  <a:lnTo>
                    <a:pt x="5110" y="1445"/>
                  </a:lnTo>
                  <a:lnTo>
                    <a:pt x="5128" y="1462"/>
                  </a:lnTo>
                  <a:lnTo>
                    <a:pt x="5128" y="1611"/>
                  </a:lnTo>
                  <a:lnTo>
                    <a:pt x="5142" y="1625"/>
                  </a:lnTo>
                  <a:lnTo>
                    <a:pt x="5159" y="1639"/>
                  </a:lnTo>
                  <a:lnTo>
                    <a:pt x="5180" y="1653"/>
                  </a:lnTo>
                  <a:lnTo>
                    <a:pt x="5201" y="1667"/>
                  </a:lnTo>
                  <a:lnTo>
                    <a:pt x="5221" y="1681"/>
                  </a:lnTo>
                  <a:lnTo>
                    <a:pt x="5241" y="1696"/>
                  </a:lnTo>
                  <a:lnTo>
                    <a:pt x="5260" y="1710"/>
                  </a:lnTo>
                  <a:lnTo>
                    <a:pt x="5276" y="1725"/>
                  </a:lnTo>
                  <a:lnTo>
                    <a:pt x="5275" y="1732"/>
                  </a:lnTo>
                  <a:lnTo>
                    <a:pt x="5273" y="1741"/>
                  </a:lnTo>
                  <a:lnTo>
                    <a:pt x="5269" y="1751"/>
                  </a:lnTo>
                  <a:lnTo>
                    <a:pt x="5264" y="1763"/>
                  </a:lnTo>
                  <a:lnTo>
                    <a:pt x="5252" y="1788"/>
                  </a:lnTo>
                  <a:lnTo>
                    <a:pt x="5238" y="1817"/>
                  </a:lnTo>
                  <a:lnTo>
                    <a:pt x="5224" y="1845"/>
                  </a:lnTo>
                  <a:lnTo>
                    <a:pt x="5212" y="1871"/>
                  </a:lnTo>
                  <a:lnTo>
                    <a:pt x="5207" y="1883"/>
                  </a:lnTo>
                  <a:lnTo>
                    <a:pt x="5203" y="1894"/>
                  </a:lnTo>
                  <a:lnTo>
                    <a:pt x="5201" y="1903"/>
                  </a:lnTo>
                  <a:lnTo>
                    <a:pt x="5200" y="1912"/>
                  </a:lnTo>
                  <a:lnTo>
                    <a:pt x="5167" y="1906"/>
                  </a:lnTo>
                  <a:lnTo>
                    <a:pt x="5130" y="1902"/>
                  </a:lnTo>
                  <a:lnTo>
                    <a:pt x="5122" y="1902"/>
                  </a:lnTo>
                  <a:lnTo>
                    <a:pt x="5115" y="1903"/>
                  </a:lnTo>
                  <a:lnTo>
                    <a:pt x="5107" y="1905"/>
                  </a:lnTo>
                  <a:lnTo>
                    <a:pt x="5101" y="1909"/>
                  </a:lnTo>
                  <a:lnTo>
                    <a:pt x="5096" y="1916"/>
                  </a:lnTo>
                  <a:lnTo>
                    <a:pt x="5093" y="1924"/>
                  </a:lnTo>
                  <a:lnTo>
                    <a:pt x="5091" y="1933"/>
                  </a:lnTo>
                  <a:lnTo>
                    <a:pt x="5089" y="1945"/>
                  </a:lnTo>
                  <a:lnTo>
                    <a:pt x="5089" y="2022"/>
                  </a:lnTo>
                  <a:lnTo>
                    <a:pt x="5089" y="2033"/>
                  </a:lnTo>
                  <a:lnTo>
                    <a:pt x="5092" y="2044"/>
                  </a:lnTo>
                  <a:lnTo>
                    <a:pt x="5094" y="2055"/>
                  </a:lnTo>
                  <a:lnTo>
                    <a:pt x="5097" y="2067"/>
                  </a:lnTo>
                  <a:lnTo>
                    <a:pt x="5101" y="2077"/>
                  </a:lnTo>
                  <a:lnTo>
                    <a:pt x="5107" y="2089"/>
                  </a:lnTo>
                  <a:lnTo>
                    <a:pt x="5112" y="2100"/>
                  </a:lnTo>
                  <a:lnTo>
                    <a:pt x="5119" y="2112"/>
                  </a:lnTo>
                  <a:lnTo>
                    <a:pt x="5133" y="2136"/>
                  </a:lnTo>
                  <a:lnTo>
                    <a:pt x="5148" y="2160"/>
                  </a:lnTo>
                  <a:lnTo>
                    <a:pt x="5165" y="2185"/>
                  </a:lnTo>
                  <a:lnTo>
                    <a:pt x="5182" y="2209"/>
                  </a:lnTo>
                  <a:lnTo>
                    <a:pt x="5200" y="2235"/>
                  </a:lnTo>
                  <a:lnTo>
                    <a:pt x="5217" y="2259"/>
                  </a:lnTo>
                  <a:lnTo>
                    <a:pt x="5232" y="2283"/>
                  </a:lnTo>
                  <a:lnTo>
                    <a:pt x="5247" y="2307"/>
                  </a:lnTo>
                  <a:lnTo>
                    <a:pt x="5253" y="2317"/>
                  </a:lnTo>
                  <a:lnTo>
                    <a:pt x="5259" y="2329"/>
                  </a:lnTo>
                  <a:lnTo>
                    <a:pt x="5264" y="2340"/>
                  </a:lnTo>
                  <a:lnTo>
                    <a:pt x="5268" y="2352"/>
                  </a:lnTo>
                  <a:lnTo>
                    <a:pt x="5272" y="2363"/>
                  </a:lnTo>
                  <a:lnTo>
                    <a:pt x="5274" y="2374"/>
                  </a:lnTo>
                  <a:lnTo>
                    <a:pt x="5275" y="2385"/>
                  </a:lnTo>
                  <a:lnTo>
                    <a:pt x="5276" y="2395"/>
                  </a:lnTo>
                  <a:lnTo>
                    <a:pt x="5256" y="2395"/>
                  </a:lnTo>
                  <a:lnTo>
                    <a:pt x="5240" y="2394"/>
                  </a:lnTo>
                  <a:lnTo>
                    <a:pt x="5226" y="2392"/>
                  </a:lnTo>
                  <a:lnTo>
                    <a:pt x="5215" y="2388"/>
                  </a:lnTo>
                  <a:lnTo>
                    <a:pt x="5206" y="2385"/>
                  </a:lnTo>
                  <a:lnTo>
                    <a:pt x="5200" y="2380"/>
                  </a:lnTo>
                  <a:lnTo>
                    <a:pt x="5194" y="2374"/>
                  </a:lnTo>
                  <a:lnTo>
                    <a:pt x="5191" y="2369"/>
                  </a:lnTo>
                  <a:lnTo>
                    <a:pt x="5184" y="2353"/>
                  </a:lnTo>
                  <a:lnTo>
                    <a:pt x="5180" y="2334"/>
                  </a:lnTo>
                  <a:lnTo>
                    <a:pt x="5177" y="2323"/>
                  </a:lnTo>
                  <a:lnTo>
                    <a:pt x="5173" y="2311"/>
                  </a:lnTo>
                  <a:lnTo>
                    <a:pt x="5168" y="2298"/>
                  </a:lnTo>
                  <a:lnTo>
                    <a:pt x="5161" y="2285"/>
                  </a:lnTo>
                  <a:lnTo>
                    <a:pt x="5128" y="2247"/>
                  </a:lnTo>
                  <a:lnTo>
                    <a:pt x="5107" y="2239"/>
                  </a:lnTo>
                  <a:lnTo>
                    <a:pt x="5086" y="2229"/>
                  </a:lnTo>
                  <a:lnTo>
                    <a:pt x="5068" y="2218"/>
                  </a:lnTo>
                  <a:lnTo>
                    <a:pt x="5049" y="2206"/>
                  </a:lnTo>
                  <a:lnTo>
                    <a:pt x="5032" y="2193"/>
                  </a:lnTo>
                  <a:lnTo>
                    <a:pt x="5014" y="2179"/>
                  </a:lnTo>
                  <a:lnTo>
                    <a:pt x="4998" y="2164"/>
                  </a:lnTo>
                  <a:lnTo>
                    <a:pt x="4982" y="2148"/>
                  </a:lnTo>
                  <a:lnTo>
                    <a:pt x="4951" y="2117"/>
                  </a:lnTo>
                  <a:lnTo>
                    <a:pt x="4922" y="2084"/>
                  </a:lnTo>
                  <a:lnTo>
                    <a:pt x="4893" y="2051"/>
                  </a:lnTo>
                  <a:lnTo>
                    <a:pt x="4865" y="2022"/>
                  </a:lnTo>
                  <a:lnTo>
                    <a:pt x="4834" y="2036"/>
                  </a:lnTo>
                  <a:lnTo>
                    <a:pt x="4802" y="2051"/>
                  </a:lnTo>
                  <a:lnTo>
                    <a:pt x="4767" y="2067"/>
                  </a:lnTo>
                  <a:lnTo>
                    <a:pt x="4732" y="2084"/>
                  </a:lnTo>
                  <a:lnTo>
                    <a:pt x="4714" y="2093"/>
                  </a:lnTo>
                  <a:lnTo>
                    <a:pt x="4696" y="2103"/>
                  </a:lnTo>
                  <a:lnTo>
                    <a:pt x="4678" y="2112"/>
                  </a:lnTo>
                  <a:lnTo>
                    <a:pt x="4662" y="2123"/>
                  </a:lnTo>
                  <a:lnTo>
                    <a:pt x="4645" y="2135"/>
                  </a:lnTo>
                  <a:lnTo>
                    <a:pt x="4629" y="2147"/>
                  </a:lnTo>
                  <a:lnTo>
                    <a:pt x="4613" y="2160"/>
                  </a:lnTo>
                  <a:lnTo>
                    <a:pt x="4599" y="2173"/>
                  </a:lnTo>
                  <a:lnTo>
                    <a:pt x="4613" y="2175"/>
                  </a:lnTo>
                  <a:lnTo>
                    <a:pt x="4627" y="2176"/>
                  </a:lnTo>
                  <a:lnTo>
                    <a:pt x="4641" y="2177"/>
                  </a:lnTo>
                  <a:lnTo>
                    <a:pt x="4655" y="2179"/>
                  </a:lnTo>
                  <a:lnTo>
                    <a:pt x="4683" y="2184"/>
                  </a:lnTo>
                  <a:lnTo>
                    <a:pt x="4708" y="2191"/>
                  </a:lnTo>
                  <a:lnTo>
                    <a:pt x="4732" y="2197"/>
                  </a:lnTo>
                  <a:lnTo>
                    <a:pt x="4754" y="2203"/>
                  </a:lnTo>
                  <a:lnTo>
                    <a:pt x="4773" y="2207"/>
                  </a:lnTo>
                  <a:lnTo>
                    <a:pt x="4789" y="2208"/>
                  </a:lnTo>
                  <a:lnTo>
                    <a:pt x="4786" y="2219"/>
                  </a:lnTo>
                  <a:lnTo>
                    <a:pt x="4785" y="2230"/>
                  </a:lnTo>
                  <a:lnTo>
                    <a:pt x="4785" y="2241"/>
                  </a:lnTo>
                  <a:lnTo>
                    <a:pt x="4787" y="2251"/>
                  </a:lnTo>
                  <a:lnTo>
                    <a:pt x="4791" y="2262"/>
                  </a:lnTo>
                  <a:lnTo>
                    <a:pt x="4795" y="2273"/>
                  </a:lnTo>
                  <a:lnTo>
                    <a:pt x="4801" y="2284"/>
                  </a:lnTo>
                  <a:lnTo>
                    <a:pt x="4808" y="2295"/>
                  </a:lnTo>
                  <a:lnTo>
                    <a:pt x="4824" y="2316"/>
                  </a:lnTo>
                  <a:lnTo>
                    <a:pt x="4843" y="2338"/>
                  </a:lnTo>
                  <a:lnTo>
                    <a:pt x="4864" y="2361"/>
                  </a:lnTo>
                  <a:lnTo>
                    <a:pt x="4887" y="2383"/>
                  </a:lnTo>
                  <a:lnTo>
                    <a:pt x="4910" y="2407"/>
                  </a:lnTo>
                  <a:lnTo>
                    <a:pt x="4932" y="2430"/>
                  </a:lnTo>
                  <a:lnTo>
                    <a:pt x="4953" y="2454"/>
                  </a:lnTo>
                  <a:lnTo>
                    <a:pt x="4973" y="2478"/>
                  </a:lnTo>
                  <a:lnTo>
                    <a:pt x="4982" y="2491"/>
                  </a:lnTo>
                  <a:lnTo>
                    <a:pt x="4989" y="2503"/>
                  </a:lnTo>
                  <a:lnTo>
                    <a:pt x="4996" y="2516"/>
                  </a:lnTo>
                  <a:lnTo>
                    <a:pt x="5002" y="2529"/>
                  </a:lnTo>
                  <a:lnTo>
                    <a:pt x="5007" y="2542"/>
                  </a:lnTo>
                  <a:lnTo>
                    <a:pt x="5010" y="2555"/>
                  </a:lnTo>
                  <a:lnTo>
                    <a:pt x="5012" y="2568"/>
                  </a:lnTo>
                  <a:lnTo>
                    <a:pt x="5013" y="2581"/>
                  </a:lnTo>
                  <a:lnTo>
                    <a:pt x="5021" y="2583"/>
                  </a:lnTo>
                  <a:lnTo>
                    <a:pt x="5030" y="2585"/>
                  </a:lnTo>
                  <a:lnTo>
                    <a:pt x="5038" y="2589"/>
                  </a:lnTo>
                  <a:lnTo>
                    <a:pt x="5047" y="2593"/>
                  </a:lnTo>
                  <a:lnTo>
                    <a:pt x="5067" y="2605"/>
                  </a:lnTo>
                  <a:lnTo>
                    <a:pt x="5084" y="2620"/>
                  </a:lnTo>
                  <a:lnTo>
                    <a:pt x="5115" y="2646"/>
                  </a:lnTo>
                  <a:lnTo>
                    <a:pt x="5128" y="2658"/>
                  </a:lnTo>
                  <a:lnTo>
                    <a:pt x="5125" y="2674"/>
                  </a:lnTo>
                  <a:lnTo>
                    <a:pt x="5121" y="2693"/>
                  </a:lnTo>
                  <a:lnTo>
                    <a:pt x="5116" y="2715"/>
                  </a:lnTo>
                  <a:lnTo>
                    <a:pt x="5108" y="2739"/>
                  </a:lnTo>
                  <a:lnTo>
                    <a:pt x="5101" y="2765"/>
                  </a:lnTo>
                  <a:lnTo>
                    <a:pt x="5095" y="2791"/>
                  </a:lnTo>
                  <a:lnTo>
                    <a:pt x="5093" y="2805"/>
                  </a:lnTo>
                  <a:lnTo>
                    <a:pt x="5091" y="2819"/>
                  </a:lnTo>
                  <a:lnTo>
                    <a:pt x="5089" y="2833"/>
                  </a:lnTo>
                  <a:lnTo>
                    <a:pt x="5089" y="2848"/>
                  </a:lnTo>
                  <a:lnTo>
                    <a:pt x="5013" y="2921"/>
                  </a:lnTo>
                  <a:lnTo>
                    <a:pt x="4865" y="2921"/>
                  </a:lnTo>
                  <a:lnTo>
                    <a:pt x="4852" y="2934"/>
                  </a:lnTo>
                  <a:lnTo>
                    <a:pt x="4840" y="2944"/>
                  </a:lnTo>
                  <a:lnTo>
                    <a:pt x="4829" y="2952"/>
                  </a:lnTo>
                  <a:lnTo>
                    <a:pt x="4820" y="2959"/>
                  </a:lnTo>
                  <a:lnTo>
                    <a:pt x="4811" y="2963"/>
                  </a:lnTo>
                  <a:lnTo>
                    <a:pt x="4804" y="2965"/>
                  </a:lnTo>
                  <a:lnTo>
                    <a:pt x="4796" y="2968"/>
                  </a:lnTo>
                  <a:lnTo>
                    <a:pt x="4789" y="2968"/>
                  </a:lnTo>
                  <a:lnTo>
                    <a:pt x="4758" y="2963"/>
                  </a:lnTo>
                  <a:lnTo>
                    <a:pt x="4713" y="2959"/>
                  </a:lnTo>
                  <a:lnTo>
                    <a:pt x="4789" y="2883"/>
                  </a:lnTo>
                  <a:lnTo>
                    <a:pt x="4766" y="2893"/>
                  </a:lnTo>
                  <a:lnTo>
                    <a:pt x="4749" y="2900"/>
                  </a:lnTo>
                  <a:lnTo>
                    <a:pt x="4739" y="2903"/>
                  </a:lnTo>
                  <a:lnTo>
                    <a:pt x="4732" y="2907"/>
                  </a:lnTo>
                  <a:lnTo>
                    <a:pt x="4724" y="2911"/>
                  </a:lnTo>
                  <a:lnTo>
                    <a:pt x="4714" y="2920"/>
                  </a:lnTo>
                  <a:lnTo>
                    <a:pt x="4698" y="2935"/>
                  </a:lnTo>
                  <a:lnTo>
                    <a:pt x="4675" y="2959"/>
                  </a:lnTo>
                  <a:lnTo>
                    <a:pt x="4661" y="2951"/>
                  </a:lnTo>
                  <a:lnTo>
                    <a:pt x="4647" y="2946"/>
                  </a:lnTo>
                  <a:lnTo>
                    <a:pt x="4633" y="2941"/>
                  </a:lnTo>
                  <a:lnTo>
                    <a:pt x="4618" y="2937"/>
                  </a:lnTo>
                  <a:lnTo>
                    <a:pt x="4604" y="2934"/>
                  </a:lnTo>
                  <a:lnTo>
                    <a:pt x="4590" y="2932"/>
                  </a:lnTo>
                  <a:lnTo>
                    <a:pt x="4577" y="2931"/>
                  </a:lnTo>
                  <a:lnTo>
                    <a:pt x="4563" y="2929"/>
                  </a:lnTo>
                  <a:lnTo>
                    <a:pt x="4549" y="2931"/>
                  </a:lnTo>
                  <a:lnTo>
                    <a:pt x="4536" y="2932"/>
                  </a:lnTo>
                  <a:lnTo>
                    <a:pt x="4521" y="2934"/>
                  </a:lnTo>
                  <a:lnTo>
                    <a:pt x="4508" y="2937"/>
                  </a:lnTo>
                  <a:lnTo>
                    <a:pt x="4494" y="2941"/>
                  </a:lnTo>
                  <a:lnTo>
                    <a:pt x="4481" y="2946"/>
                  </a:lnTo>
                  <a:lnTo>
                    <a:pt x="4467" y="2951"/>
                  </a:lnTo>
                  <a:lnTo>
                    <a:pt x="4454" y="2959"/>
                  </a:lnTo>
                  <a:lnTo>
                    <a:pt x="4454" y="2965"/>
                  </a:lnTo>
                  <a:lnTo>
                    <a:pt x="4455" y="2973"/>
                  </a:lnTo>
                  <a:lnTo>
                    <a:pt x="4456" y="2981"/>
                  </a:lnTo>
                  <a:lnTo>
                    <a:pt x="4458" y="2988"/>
                  </a:lnTo>
                  <a:lnTo>
                    <a:pt x="4464" y="3004"/>
                  </a:lnTo>
                  <a:lnTo>
                    <a:pt x="4471" y="3020"/>
                  </a:lnTo>
                  <a:lnTo>
                    <a:pt x="4480" y="3036"/>
                  </a:lnTo>
                  <a:lnTo>
                    <a:pt x="4491" y="3053"/>
                  </a:lnTo>
                  <a:lnTo>
                    <a:pt x="4502" y="3069"/>
                  </a:lnTo>
                  <a:lnTo>
                    <a:pt x="4514" y="3085"/>
                  </a:lnTo>
                  <a:lnTo>
                    <a:pt x="4538" y="3115"/>
                  </a:lnTo>
                  <a:lnTo>
                    <a:pt x="4562" y="3142"/>
                  </a:lnTo>
                  <a:lnTo>
                    <a:pt x="4582" y="3166"/>
                  </a:lnTo>
                  <a:lnTo>
                    <a:pt x="4599" y="3184"/>
                  </a:lnTo>
                  <a:lnTo>
                    <a:pt x="4599" y="3190"/>
                  </a:lnTo>
                  <a:lnTo>
                    <a:pt x="4598" y="3198"/>
                  </a:lnTo>
                  <a:lnTo>
                    <a:pt x="4595" y="3204"/>
                  </a:lnTo>
                  <a:lnTo>
                    <a:pt x="4593" y="3212"/>
                  </a:lnTo>
                  <a:lnTo>
                    <a:pt x="4588" y="3226"/>
                  </a:lnTo>
                  <a:lnTo>
                    <a:pt x="4581" y="3240"/>
                  </a:lnTo>
                  <a:lnTo>
                    <a:pt x="4575" y="3255"/>
                  </a:lnTo>
                  <a:lnTo>
                    <a:pt x="4569" y="3269"/>
                  </a:lnTo>
                  <a:lnTo>
                    <a:pt x="4567" y="3275"/>
                  </a:lnTo>
                  <a:lnTo>
                    <a:pt x="4566" y="3283"/>
                  </a:lnTo>
                  <a:lnTo>
                    <a:pt x="4565" y="3291"/>
                  </a:lnTo>
                  <a:lnTo>
                    <a:pt x="4564" y="3297"/>
                  </a:lnTo>
                  <a:lnTo>
                    <a:pt x="4579" y="3312"/>
                  </a:lnTo>
                  <a:lnTo>
                    <a:pt x="4595" y="3330"/>
                  </a:lnTo>
                  <a:lnTo>
                    <a:pt x="4614" y="3352"/>
                  </a:lnTo>
                  <a:lnTo>
                    <a:pt x="4633" y="3375"/>
                  </a:lnTo>
                  <a:lnTo>
                    <a:pt x="4641" y="3388"/>
                  </a:lnTo>
                  <a:lnTo>
                    <a:pt x="4649" y="3401"/>
                  </a:lnTo>
                  <a:lnTo>
                    <a:pt x="4657" y="3414"/>
                  </a:lnTo>
                  <a:lnTo>
                    <a:pt x="4662" y="3427"/>
                  </a:lnTo>
                  <a:lnTo>
                    <a:pt x="4667" y="3441"/>
                  </a:lnTo>
                  <a:lnTo>
                    <a:pt x="4672" y="3455"/>
                  </a:lnTo>
                  <a:lnTo>
                    <a:pt x="4674" y="3469"/>
                  </a:lnTo>
                  <a:lnTo>
                    <a:pt x="4675" y="3484"/>
                  </a:lnTo>
                  <a:lnTo>
                    <a:pt x="4661" y="3485"/>
                  </a:lnTo>
                  <a:lnTo>
                    <a:pt x="4650" y="3486"/>
                  </a:lnTo>
                  <a:lnTo>
                    <a:pt x="4639" y="3488"/>
                  </a:lnTo>
                  <a:lnTo>
                    <a:pt x="4630" y="3490"/>
                  </a:lnTo>
                  <a:lnTo>
                    <a:pt x="4623" y="3495"/>
                  </a:lnTo>
                  <a:lnTo>
                    <a:pt x="4615" y="3499"/>
                  </a:lnTo>
                  <a:lnTo>
                    <a:pt x="4610" y="3504"/>
                  </a:lnTo>
                  <a:lnTo>
                    <a:pt x="4604" y="3511"/>
                  </a:lnTo>
                  <a:lnTo>
                    <a:pt x="4599" y="3517"/>
                  </a:lnTo>
                  <a:lnTo>
                    <a:pt x="4594" y="3526"/>
                  </a:lnTo>
                  <a:lnTo>
                    <a:pt x="4590" y="3535"/>
                  </a:lnTo>
                  <a:lnTo>
                    <a:pt x="4586" y="3545"/>
                  </a:lnTo>
                  <a:lnTo>
                    <a:pt x="4576" y="3568"/>
                  </a:lnTo>
                  <a:lnTo>
                    <a:pt x="4564" y="3595"/>
                  </a:lnTo>
                  <a:lnTo>
                    <a:pt x="4560" y="3594"/>
                  </a:lnTo>
                  <a:lnTo>
                    <a:pt x="4554" y="3592"/>
                  </a:lnTo>
                  <a:lnTo>
                    <a:pt x="4546" y="3588"/>
                  </a:lnTo>
                  <a:lnTo>
                    <a:pt x="4537" y="3585"/>
                  </a:lnTo>
                  <a:lnTo>
                    <a:pt x="4515" y="3573"/>
                  </a:lnTo>
                  <a:lnTo>
                    <a:pt x="4489" y="3559"/>
                  </a:lnTo>
                  <a:lnTo>
                    <a:pt x="4426" y="3522"/>
                  </a:lnTo>
                  <a:lnTo>
                    <a:pt x="4358" y="3477"/>
                  </a:lnTo>
                  <a:lnTo>
                    <a:pt x="4288" y="3431"/>
                  </a:lnTo>
                  <a:lnTo>
                    <a:pt x="4227" y="3389"/>
                  </a:lnTo>
                  <a:lnTo>
                    <a:pt x="4201" y="3370"/>
                  </a:lnTo>
                  <a:lnTo>
                    <a:pt x="4179" y="3354"/>
                  </a:lnTo>
                  <a:lnTo>
                    <a:pt x="4163" y="3341"/>
                  </a:lnTo>
                  <a:lnTo>
                    <a:pt x="4153" y="3332"/>
                  </a:lnTo>
                  <a:lnTo>
                    <a:pt x="4144" y="3353"/>
                  </a:lnTo>
                  <a:lnTo>
                    <a:pt x="4137" y="3373"/>
                  </a:lnTo>
                  <a:lnTo>
                    <a:pt x="4134" y="3394"/>
                  </a:lnTo>
                  <a:lnTo>
                    <a:pt x="4133" y="3414"/>
                  </a:lnTo>
                  <a:lnTo>
                    <a:pt x="4134" y="3433"/>
                  </a:lnTo>
                  <a:lnTo>
                    <a:pt x="4139" y="3453"/>
                  </a:lnTo>
                  <a:lnTo>
                    <a:pt x="4144" y="3472"/>
                  </a:lnTo>
                  <a:lnTo>
                    <a:pt x="4152" y="3490"/>
                  </a:lnTo>
                  <a:lnTo>
                    <a:pt x="4161" y="3509"/>
                  </a:lnTo>
                  <a:lnTo>
                    <a:pt x="4172" y="3527"/>
                  </a:lnTo>
                  <a:lnTo>
                    <a:pt x="4184" y="3545"/>
                  </a:lnTo>
                  <a:lnTo>
                    <a:pt x="4199" y="3563"/>
                  </a:lnTo>
                  <a:lnTo>
                    <a:pt x="4213" y="3581"/>
                  </a:lnTo>
                  <a:lnTo>
                    <a:pt x="4228" y="3598"/>
                  </a:lnTo>
                  <a:lnTo>
                    <a:pt x="4244" y="3616"/>
                  </a:lnTo>
                  <a:lnTo>
                    <a:pt x="4261" y="3634"/>
                  </a:lnTo>
                  <a:lnTo>
                    <a:pt x="4295" y="3669"/>
                  </a:lnTo>
                  <a:lnTo>
                    <a:pt x="4328" y="3704"/>
                  </a:lnTo>
                  <a:lnTo>
                    <a:pt x="4345" y="3723"/>
                  </a:lnTo>
                  <a:lnTo>
                    <a:pt x="4361" y="3740"/>
                  </a:lnTo>
                  <a:lnTo>
                    <a:pt x="4376" y="3759"/>
                  </a:lnTo>
                  <a:lnTo>
                    <a:pt x="4390" y="3776"/>
                  </a:lnTo>
                  <a:lnTo>
                    <a:pt x="4404" y="3795"/>
                  </a:lnTo>
                  <a:lnTo>
                    <a:pt x="4416" y="3814"/>
                  </a:lnTo>
                  <a:lnTo>
                    <a:pt x="4426" y="3833"/>
                  </a:lnTo>
                  <a:lnTo>
                    <a:pt x="4436" y="3852"/>
                  </a:lnTo>
                  <a:lnTo>
                    <a:pt x="4444" y="3872"/>
                  </a:lnTo>
                  <a:lnTo>
                    <a:pt x="4449" y="3892"/>
                  </a:lnTo>
                  <a:lnTo>
                    <a:pt x="4453" y="3912"/>
                  </a:lnTo>
                  <a:lnTo>
                    <a:pt x="4454" y="3933"/>
                  </a:lnTo>
                  <a:lnTo>
                    <a:pt x="4432" y="3932"/>
                  </a:lnTo>
                  <a:lnTo>
                    <a:pt x="4410" y="3929"/>
                  </a:lnTo>
                  <a:lnTo>
                    <a:pt x="4388" y="3922"/>
                  </a:lnTo>
                  <a:lnTo>
                    <a:pt x="4365" y="3915"/>
                  </a:lnTo>
                  <a:lnTo>
                    <a:pt x="4344" y="3905"/>
                  </a:lnTo>
                  <a:lnTo>
                    <a:pt x="4321" y="3894"/>
                  </a:lnTo>
                  <a:lnTo>
                    <a:pt x="4298" y="3881"/>
                  </a:lnTo>
                  <a:lnTo>
                    <a:pt x="4276" y="3865"/>
                  </a:lnTo>
                  <a:lnTo>
                    <a:pt x="4254" y="3849"/>
                  </a:lnTo>
                  <a:lnTo>
                    <a:pt x="4232" y="3832"/>
                  </a:lnTo>
                  <a:lnTo>
                    <a:pt x="4211" y="3812"/>
                  </a:lnTo>
                  <a:lnTo>
                    <a:pt x="4190" y="3792"/>
                  </a:lnTo>
                  <a:lnTo>
                    <a:pt x="4170" y="3771"/>
                  </a:lnTo>
                  <a:lnTo>
                    <a:pt x="4151" y="3749"/>
                  </a:lnTo>
                  <a:lnTo>
                    <a:pt x="4131" y="3726"/>
                  </a:lnTo>
                  <a:lnTo>
                    <a:pt x="4113" y="3703"/>
                  </a:lnTo>
                  <a:lnTo>
                    <a:pt x="4096" y="3678"/>
                  </a:lnTo>
                  <a:lnTo>
                    <a:pt x="4080" y="3654"/>
                  </a:lnTo>
                  <a:lnTo>
                    <a:pt x="4064" y="3629"/>
                  </a:lnTo>
                  <a:lnTo>
                    <a:pt x="4050" y="3604"/>
                  </a:lnTo>
                  <a:lnTo>
                    <a:pt x="4038" y="3579"/>
                  </a:lnTo>
                  <a:lnTo>
                    <a:pt x="4026" y="3553"/>
                  </a:lnTo>
                  <a:lnTo>
                    <a:pt x="4016" y="3529"/>
                  </a:lnTo>
                  <a:lnTo>
                    <a:pt x="4008" y="3504"/>
                  </a:lnTo>
                  <a:lnTo>
                    <a:pt x="4000" y="3480"/>
                  </a:lnTo>
                  <a:lnTo>
                    <a:pt x="3995" y="3456"/>
                  </a:lnTo>
                  <a:lnTo>
                    <a:pt x="3991" y="3433"/>
                  </a:lnTo>
                  <a:lnTo>
                    <a:pt x="3989" y="3412"/>
                  </a:lnTo>
                  <a:lnTo>
                    <a:pt x="3989" y="3390"/>
                  </a:lnTo>
                  <a:lnTo>
                    <a:pt x="3991" y="3369"/>
                  </a:lnTo>
                  <a:lnTo>
                    <a:pt x="3995" y="3349"/>
                  </a:lnTo>
                  <a:lnTo>
                    <a:pt x="4001" y="3332"/>
                  </a:lnTo>
                  <a:lnTo>
                    <a:pt x="3994" y="3331"/>
                  </a:lnTo>
                  <a:lnTo>
                    <a:pt x="3987" y="3330"/>
                  </a:lnTo>
                  <a:lnTo>
                    <a:pt x="3979" y="3329"/>
                  </a:lnTo>
                  <a:lnTo>
                    <a:pt x="3973" y="3327"/>
                  </a:lnTo>
                  <a:lnTo>
                    <a:pt x="3959" y="3321"/>
                  </a:lnTo>
                  <a:lnTo>
                    <a:pt x="3944" y="3315"/>
                  </a:lnTo>
                  <a:lnTo>
                    <a:pt x="3930" y="3308"/>
                  </a:lnTo>
                  <a:lnTo>
                    <a:pt x="3917" y="3303"/>
                  </a:lnTo>
                  <a:lnTo>
                    <a:pt x="3911" y="3300"/>
                  </a:lnTo>
                  <a:lnTo>
                    <a:pt x="3903" y="3298"/>
                  </a:lnTo>
                  <a:lnTo>
                    <a:pt x="3896" y="3297"/>
                  </a:lnTo>
                  <a:lnTo>
                    <a:pt x="3890" y="3297"/>
                  </a:lnTo>
                  <a:lnTo>
                    <a:pt x="3880" y="3280"/>
                  </a:lnTo>
                  <a:lnTo>
                    <a:pt x="3864" y="3255"/>
                  </a:lnTo>
                  <a:lnTo>
                    <a:pt x="3842" y="3224"/>
                  </a:lnTo>
                  <a:lnTo>
                    <a:pt x="3816" y="3189"/>
                  </a:lnTo>
                  <a:lnTo>
                    <a:pt x="3757" y="3112"/>
                  </a:lnTo>
                  <a:lnTo>
                    <a:pt x="3693" y="3030"/>
                  </a:lnTo>
                  <a:lnTo>
                    <a:pt x="3633" y="2953"/>
                  </a:lnTo>
                  <a:lnTo>
                    <a:pt x="3584" y="2891"/>
                  </a:lnTo>
                  <a:lnTo>
                    <a:pt x="3566" y="2868"/>
                  </a:lnTo>
                  <a:lnTo>
                    <a:pt x="3554" y="2853"/>
                  </a:lnTo>
                  <a:lnTo>
                    <a:pt x="3551" y="2849"/>
                  </a:lnTo>
                  <a:lnTo>
                    <a:pt x="3549" y="2845"/>
                  </a:lnTo>
                  <a:lnTo>
                    <a:pt x="3550" y="2845"/>
                  </a:lnTo>
                  <a:lnTo>
                    <a:pt x="3552" y="2848"/>
                  </a:lnTo>
                  <a:lnTo>
                    <a:pt x="3544" y="2848"/>
                  </a:lnTo>
                  <a:lnTo>
                    <a:pt x="3538" y="2847"/>
                  </a:lnTo>
                  <a:lnTo>
                    <a:pt x="3530" y="2844"/>
                  </a:lnTo>
                  <a:lnTo>
                    <a:pt x="3524" y="2842"/>
                  </a:lnTo>
                  <a:lnTo>
                    <a:pt x="3509" y="2836"/>
                  </a:lnTo>
                  <a:lnTo>
                    <a:pt x="3495" y="2829"/>
                  </a:lnTo>
                  <a:lnTo>
                    <a:pt x="3481" y="2821"/>
                  </a:lnTo>
                  <a:lnTo>
                    <a:pt x="3467" y="2816"/>
                  </a:lnTo>
                  <a:lnTo>
                    <a:pt x="3459" y="2814"/>
                  </a:lnTo>
                  <a:lnTo>
                    <a:pt x="3452" y="2812"/>
                  </a:lnTo>
                  <a:lnTo>
                    <a:pt x="3445" y="2811"/>
                  </a:lnTo>
                  <a:lnTo>
                    <a:pt x="3437" y="2809"/>
                  </a:lnTo>
                  <a:lnTo>
                    <a:pt x="3431" y="2817"/>
                  </a:lnTo>
                  <a:lnTo>
                    <a:pt x="3423" y="2823"/>
                  </a:lnTo>
                  <a:lnTo>
                    <a:pt x="3414" y="2828"/>
                  </a:lnTo>
                  <a:lnTo>
                    <a:pt x="3406" y="2832"/>
                  </a:lnTo>
                  <a:lnTo>
                    <a:pt x="3386" y="2840"/>
                  </a:lnTo>
                  <a:lnTo>
                    <a:pt x="3364" y="2848"/>
                  </a:lnTo>
                  <a:lnTo>
                    <a:pt x="3344" y="2854"/>
                  </a:lnTo>
                  <a:lnTo>
                    <a:pt x="3324" y="2862"/>
                  </a:lnTo>
                  <a:lnTo>
                    <a:pt x="3314" y="2866"/>
                  </a:lnTo>
                  <a:lnTo>
                    <a:pt x="3305" y="2871"/>
                  </a:lnTo>
                  <a:lnTo>
                    <a:pt x="3297" y="2876"/>
                  </a:lnTo>
                  <a:lnTo>
                    <a:pt x="3289" y="2883"/>
                  </a:lnTo>
                  <a:lnTo>
                    <a:pt x="3251" y="2921"/>
                  </a:lnTo>
                  <a:lnTo>
                    <a:pt x="3251" y="2996"/>
                  </a:lnTo>
                  <a:lnTo>
                    <a:pt x="3213" y="3034"/>
                  </a:lnTo>
                  <a:lnTo>
                    <a:pt x="3141" y="3034"/>
                  </a:lnTo>
                  <a:lnTo>
                    <a:pt x="3103" y="3072"/>
                  </a:lnTo>
                  <a:lnTo>
                    <a:pt x="3088" y="3099"/>
                  </a:lnTo>
                  <a:lnTo>
                    <a:pt x="3073" y="3121"/>
                  </a:lnTo>
                  <a:lnTo>
                    <a:pt x="3058" y="3143"/>
                  </a:lnTo>
                  <a:lnTo>
                    <a:pt x="3040" y="3165"/>
                  </a:lnTo>
                  <a:lnTo>
                    <a:pt x="3022" y="3186"/>
                  </a:lnTo>
                  <a:lnTo>
                    <a:pt x="3001" y="3208"/>
                  </a:lnTo>
                  <a:lnTo>
                    <a:pt x="2977" y="3233"/>
                  </a:lnTo>
                  <a:lnTo>
                    <a:pt x="2951" y="3259"/>
                  </a:lnTo>
                  <a:lnTo>
                    <a:pt x="2958" y="3273"/>
                  </a:lnTo>
                  <a:lnTo>
                    <a:pt x="2963" y="3286"/>
                  </a:lnTo>
                  <a:lnTo>
                    <a:pt x="2968" y="3300"/>
                  </a:lnTo>
                  <a:lnTo>
                    <a:pt x="2973" y="3313"/>
                  </a:lnTo>
                  <a:lnTo>
                    <a:pt x="2979" y="3340"/>
                  </a:lnTo>
                  <a:lnTo>
                    <a:pt x="2984" y="3366"/>
                  </a:lnTo>
                  <a:lnTo>
                    <a:pt x="2987" y="3389"/>
                  </a:lnTo>
                  <a:lnTo>
                    <a:pt x="2988" y="3411"/>
                  </a:lnTo>
                  <a:lnTo>
                    <a:pt x="2988" y="3430"/>
                  </a:lnTo>
                  <a:lnTo>
                    <a:pt x="2989" y="3445"/>
                  </a:lnTo>
                  <a:lnTo>
                    <a:pt x="2878" y="3560"/>
                  </a:lnTo>
                  <a:lnTo>
                    <a:pt x="2802" y="3560"/>
                  </a:lnTo>
                  <a:lnTo>
                    <a:pt x="2798" y="3559"/>
                  </a:lnTo>
                  <a:lnTo>
                    <a:pt x="2795" y="3558"/>
                  </a:lnTo>
                  <a:lnTo>
                    <a:pt x="2791" y="3556"/>
                  </a:lnTo>
                  <a:lnTo>
                    <a:pt x="2786" y="3553"/>
                  </a:lnTo>
                  <a:lnTo>
                    <a:pt x="2778" y="3546"/>
                  </a:lnTo>
                  <a:lnTo>
                    <a:pt x="2769" y="3536"/>
                  </a:lnTo>
                  <a:lnTo>
                    <a:pt x="2759" y="3523"/>
                  </a:lnTo>
                  <a:lnTo>
                    <a:pt x="2750" y="3510"/>
                  </a:lnTo>
                  <a:lnTo>
                    <a:pt x="2742" y="3495"/>
                  </a:lnTo>
                  <a:lnTo>
                    <a:pt x="2733" y="3479"/>
                  </a:lnTo>
                  <a:lnTo>
                    <a:pt x="2724" y="3463"/>
                  </a:lnTo>
                  <a:lnTo>
                    <a:pt x="2717" y="3447"/>
                  </a:lnTo>
                  <a:lnTo>
                    <a:pt x="2710" y="3430"/>
                  </a:lnTo>
                  <a:lnTo>
                    <a:pt x="2703" y="3416"/>
                  </a:lnTo>
                  <a:lnTo>
                    <a:pt x="2698" y="3402"/>
                  </a:lnTo>
                  <a:lnTo>
                    <a:pt x="2695" y="3389"/>
                  </a:lnTo>
                  <a:lnTo>
                    <a:pt x="2693" y="3378"/>
                  </a:lnTo>
                  <a:lnTo>
                    <a:pt x="2691" y="3370"/>
                  </a:lnTo>
                  <a:lnTo>
                    <a:pt x="2685" y="3369"/>
                  </a:lnTo>
                  <a:lnTo>
                    <a:pt x="2677" y="3368"/>
                  </a:lnTo>
                  <a:lnTo>
                    <a:pt x="2670" y="3366"/>
                  </a:lnTo>
                  <a:lnTo>
                    <a:pt x="2663" y="3364"/>
                  </a:lnTo>
                  <a:lnTo>
                    <a:pt x="2649" y="3358"/>
                  </a:lnTo>
                  <a:lnTo>
                    <a:pt x="2635" y="3351"/>
                  </a:lnTo>
                  <a:lnTo>
                    <a:pt x="2621" y="3344"/>
                  </a:lnTo>
                  <a:lnTo>
                    <a:pt x="2606" y="3337"/>
                  </a:lnTo>
                  <a:lnTo>
                    <a:pt x="2599" y="3335"/>
                  </a:lnTo>
                  <a:lnTo>
                    <a:pt x="2592" y="3333"/>
                  </a:lnTo>
                  <a:lnTo>
                    <a:pt x="2585" y="3332"/>
                  </a:lnTo>
                  <a:lnTo>
                    <a:pt x="2577" y="3332"/>
                  </a:lnTo>
                  <a:lnTo>
                    <a:pt x="2577" y="3319"/>
                  </a:lnTo>
                  <a:lnTo>
                    <a:pt x="2576" y="3306"/>
                  </a:lnTo>
                  <a:lnTo>
                    <a:pt x="2575" y="3294"/>
                  </a:lnTo>
                  <a:lnTo>
                    <a:pt x="2573" y="3283"/>
                  </a:lnTo>
                  <a:lnTo>
                    <a:pt x="2567" y="3261"/>
                  </a:lnTo>
                  <a:lnTo>
                    <a:pt x="2563" y="3239"/>
                  </a:lnTo>
                  <a:lnTo>
                    <a:pt x="2562" y="3229"/>
                  </a:lnTo>
                  <a:lnTo>
                    <a:pt x="2561" y="3219"/>
                  </a:lnTo>
                  <a:lnTo>
                    <a:pt x="2561" y="3208"/>
                  </a:lnTo>
                  <a:lnTo>
                    <a:pt x="2562" y="3196"/>
                  </a:lnTo>
                  <a:lnTo>
                    <a:pt x="2564" y="3185"/>
                  </a:lnTo>
                  <a:lnTo>
                    <a:pt x="2566" y="3172"/>
                  </a:lnTo>
                  <a:lnTo>
                    <a:pt x="2572" y="3159"/>
                  </a:lnTo>
                  <a:lnTo>
                    <a:pt x="2577" y="3145"/>
                  </a:lnTo>
                  <a:lnTo>
                    <a:pt x="2570" y="3138"/>
                  </a:lnTo>
                  <a:lnTo>
                    <a:pt x="2564" y="3130"/>
                  </a:lnTo>
                  <a:lnTo>
                    <a:pt x="2557" y="3121"/>
                  </a:lnTo>
                  <a:lnTo>
                    <a:pt x="2551" y="3113"/>
                  </a:lnTo>
                  <a:lnTo>
                    <a:pt x="2539" y="3093"/>
                  </a:lnTo>
                  <a:lnTo>
                    <a:pt x="2528" y="3071"/>
                  </a:lnTo>
                  <a:lnTo>
                    <a:pt x="2517" y="3048"/>
                  </a:lnTo>
                  <a:lnTo>
                    <a:pt x="2508" y="3024"/>
                  </a:lnTo>
                  <a:lnTo>
                    <a:pt x="2500" y="2999"/>
                  </a:lnTo>
                  <a:lnTo>
                    <a:pt x="2492" y="2973"/>
                  </a:lnTo>
                  <a:lnTo>
                    <a:pt x="2485" y="2946"/>
                  </a:lnTo>
                  <a:lnTo>
                    <a:pt x="2480" y="2920"/>
                  </a:lnTo>
                  <a:lnTo>
                    <a:pt x="2474" y="2892"/>
                  </a:lnTo>
                  <a:lnTo>
                    <a:pt x="2470" y="2866"/>
                  </a:lnTo>
                  <a:lnTo>
                    <a:pt x="2468" y="2841"/>
                  </a:lnTo>
                  <a:lnTo>
                    <a:pt x="2466" y="2817"/>
                  </a:lnTo>
                  <a:lnTo>
                    <a:pt x="2464" y="2793"/>
                  </a:lnTo>
                  <a:lnTo>
                    <a:pt x="2464" y="2772"/>
                  </a:lnTo>
                  <a:lnTo>
                    <a:pt x="2464" y="2779"/>
                  </a:lnTo>
                  <a:lnTo>
                    <a:pt x="2462" y="2787"/>
                  </a:lnTo>
                  <a:lnTo>
                    <a:pt x="2460" y="2793"/>
                  </a:lnTo>
                  <a:lnTo>
                    <a:pt x="2458" y="2801"/>
                  </a:lnTo>
                  <a:lnTo>
                    <a:pt x="2453" y="2815"/>
                  </a:lnTo>
                  <a:lnTo>
                    <a:pt x="2446" y="2828"/>
                  </a:lnTo>
                  <a:lnTo>
                    <a:pt x="2440" y="2842"/>
                  </a:lnTo>
                  <a:lnTo>
                    <a:pt x="2434" y="2856"/>
                  </a:lnTo>
                  <a:lnTo>
                    <a:pt x="2432" y="2863"/>
                  </a:lnTo>
                  <a:lnTo>
                    <a:pt x="2431" y="2869"/>
                  </a:lnTo>
                  <a:lnTo>
                    <a:pt x="2430" y="2876"/>
                  </a:lnTo>
                  <a:lnTo>
                    <a:pt x="2429" y="2883"/>
                  </a:lnTo>
                  <a:lnTo>
                    <a:pt x="2416" y="2883"/>
                  </a:lnTo>
                  <a:lnTo>
                    <a:pt x="2402" y="2880"/>
                  </a:lnTo>
                  <a:lnTo>
                    <a:pt x="2389" y="2879"/>
                  </a:lnTo>
                  <a:lnTo>
                    <a:pt x="2379" y="2876"/>
                  </a:lnTo>
                  <a:lnTo>
                    <a:pt x="2368" y="2873"/>
                  </a:lnTo>
                  <a:lnTo>
                    <a:pt x="2358" y="2869"/>
                  </a:lnTo>
                  <a:lnTo>
                    <a:pt x="2348" y="2865"/>
                  </a:lnTo>
                  <a:lnTo>
                    <a:pt x="2338" y="2861"/>
                  </a:lnTo>
                  <a:lnTo>
                    <a:pt x="2322" y="2850"/>
                  </a:lnTo>
                  <a:lnTo>
                    <a:pt x="2307" y="2837"/>
                  </a:lnTo>
                  <a:lnTo>
                    <a:pt x="2291" y="2824"/>
                  </a:lnTo>
                  <a:lnTo>
                    <a:pt x="2277" y="2809"/>
                  </a:lnTo>
                  <a:lnTo>
                    <a:pt x="2129" y="2809"/>
                  </a:lnTo>
                  <a:lnTo>
                    <a:pt x="2129" y="2803"/>
                  </a:lnTo>
                  <a:lnTo>
                    <a:pt x="2130" y="2795"/>
                  </a:lnTo>
                  <a:lnTo>
                    <a:pt x="2132" y="2789"/>
                  </a:lnTo>
                  <a:lnTo>
                    <a:pt x="2134" y="2781"/>
                  </a:lnTo>
                  <a:lnTo>
                    <a:pt x="2141" y="2767"/>
                  </a:lnTo>
                  <a:lnTo>
                    <a:pt x="2147" y="2753"/>
                  </a:lnTo>
                  <a:lnTo>
                    <a:pt x="2154" y="2739"/>
                  </a:lnTo>
                  <a:lnTo>
                    <a:pt x="2160" y="2724"/>
                  </a:lnTo>
                  <a:lnTo>
                    <a:pt x="2163" y="2717"/>
                  </a:lnTo>
                  <a:lnTo>
                    <a:pt x="2165" y="2710"/>
                  </a:lnTo>
                  <a:lnTo>
                    <a:pt x="2166" y="2703"/>
                  </a:lnTo>
                  <a:lnTo>
                    <a:pt x="2166" y="2696"/>
                  </a:lnTo>
                  <a:lnTo>
                    <a:pt x="2153" y="2701"/>
                  </a:lnTo>
                  <a:lnTo>
                    <a:pt x="2141" y="2705"/>
                  </a:lnTo>
                  <a:lnTo>
                    <a:pt x="2131" y="2706"/>
                  </a:lnTo>
                  <a:lnTo>
                    <a:pt x="2122" y="2706"/>
                  </a:lnTo>
                  <a:lnTo>
                    <a:pt x="2115" y="2703"/>
                  </a:lnTo>
                  <a:lnTo>
                    <a:pt x="2109" y="2698"/>
                  </a:lnTo>
                  <a:lnTo>
                    <a:pt x="2104" y="2693"/>
                  </a:lnTo>
                  <a:lnTo>
                    <a:pt x="2099" y="2686"/>
                  </a:lnTo>
                  <a:lnTo>
                    <a:pt x="2097" y="2680"/>
                  </a:lnTo>
                  <a:lnTo>
                    <a:pt x="2094" y="2671"/>
                  </a:lnTo>
                  <a:lnTo>
                    <a:pt x="2093" y="2663"/>
                  </a:lnTo>
                  <a:lnTo>
                    <a:pt x="2092" y="2655"/>
                  </a:lnTo>
                  <a:lnTo>
                    <a:pt x="2091" y="2638"/>
                  </a:lnTo>
                  <a:lnTo>
                    <a:pt x="2091" y="2623"/>
                  </a:lnTo>
                  <a:lnTo>
                    <a:pt x="1942" y="2772"/>
                  </a:lnTo>
                  <a:lnTo>
                    <a:pt x="1934" y="2771"/>
                  </a:lnTo>
                  <a:lnTo>
                    <a:pt x="1924" y="2768"/>
                  </a:lnTo>
                  <a:lnTo>
                    <a:pt x="1913" y="2765"/>
                  </a:lnTo>
                  <a:lnTo>
                    <a:pt x="1902" y="2759"/>
                  </a:lnTo>
                  <a:lnTo>
                    <a:pt x="1875" y="2746"/>
                  </a:lnTo>
                  <a:lnTo>
                    <a:pt x="1847" y="2729"/>
                  </a:lnTo>
                  <a:lnTo>
                    <a:pt x="1819" y="2710"/>
                  </a:lnTo>
                  <a:lnTo>
                    <a:pt x="1794" y="2692"/>
                  </a:lnTo>
                  <a:lnTo>
                    <a:pt x="1771" y="2673"/>
                  </a:lnTo>
                  <a:lnTo>
                    <a:pt x="1755" y="2658"/>
                  </a:lnTo>
                  <a:lnTo>
                    <a:pt x="1748" y="2661"/>
                  </a:lnTo>
                  <a:lnTo>
                    <a:pt x="1741" y="2663"/>
                  </a:lnTo>
                  <a:lnTo>
                    <a:pt x="1733" y="2665"/>
                  </a:lnTo>
                  <a:lnTo>
                    <a:pt x="1725" y="2668"/>
                  </a:lnTo>
                  <a:lnTo>
                    <a:pt x="1709" y="2669"/>
                  </a:lnTo>
                  <a:lnTo>
                    <a:pt x="1693" y="2668"/>
                  </a:lnTo>
                  <a:lnTo>
                    <a:pt x="1676" y="2665"/>
                  </a:lnTo>
                  <a:lnTo>
                    <a:pt x="1660" y="2661"/>
                  </a:lnTo>
                  <a:lnTo>
                    <a:pt x="1644" y="2656"/>
                  </a:lnTo>
                  <a:lnTo>
                    <a:pt x="1627" y="2649"/>
                  </a:lnTo>
                  <a:lnTo>
                    <a:pt x="1611" y="2643"/>
                  </a:lnTo>
                  <a:lnTo>
                    <a:pt x="1596" y="2634"/>
                  </a:lnTo>
                  <a:lnTo>
                    <a:pt x="1581" y="2625"/>
                  </a:lnTo>
                  <a:lnTo>
                    <a:pt x="1568" y="2616"/>
                  </a:lnTo>
                  <a:lnTo>
                    <a:pt x="1556" y="2608"/>
                  </a:lnTo>
                  <a:lnTo>
                    <a:pt x="1544" y="2599"/>
                  </a:lnTo>
                  <a:lnTo>
                    <a:pt x="1536" y="2590"/>
                  </a:lnTo>
                  <a:lnTo>
                    <a:pt x="1527" y="2581"/>
                  </a:lnTo>
                  <a:lnTo>
                    <a:pt x="1520" y="2589"/>
                  </a:lnTo>
                  <a:lnTo>
                    <a:pt x="1513" y="2596"/>
                  </a:lnTo>
                  <a:lnTo>
                    <a:pt x="1505" y="2601"/>
                  </a:lnTo>
                  <a:lnTo>
                    <a:pt x="1496" y="2607"/>
                  </a:lnTo>
                  <a:lnTo>
                    <a:pt x="1479" y="2616"/>
                  </a:lnTo>
                  <a:lnTo>
                    <a:pt x="1460" y="2625"/>
                  </a:lnTo>
                  <a:lnTo>
                    <a:pt x="1441" y="2632"/>
                  </a:lnTo>
                  <a:lnTo>
                    <a:pt x="1420" y="2637"/>
                  </a:lnTo>
                  <a:lnTo>
                    <a:pt x="1399" y="2641"/>
                  </a:lnTo>
                  <a:lnTo>
                    <a:pt x="1379" y="2644"/>
                  </a:lnTo>
                  <a:lnTo>
                    <a:pt x="1357" y="2645"/>
                  </a:lnTo>
                  <a:lnTo>
                    <a:pt x="1336" y="2646"/>
                  </a:lnTo>
                  <a:lnTo>
                    <a:pt x="1315" y="2645"/>
                  </a:lnTo>
                  <a:lnTo>
                    <a:pt x="1296" y="2643"/>
                  </a:lnTo>
                  <a:lnTo>
                    <a:pt x="1276" y="2639"/>
                  </a:lnTo>
                  <a:lnTo>
                    <a:pt x="1259" y="2635"/>
                  </a:lnTo>
                  <a:lnTo>
                    <a:pt x="1242" y="2629"/>
                  </a:lnTo>
                  <a:lnTo>
                    <a:pt x="1227" y="2623"/>
                  </a:lnTo>
                  <a:lnTo>
                    <a:pt x="1192" y="2581"/>
                  </a:lnTo>
                  <a:lnTo>
                    <a:pt x="1178" y="2552"/>
                  </a:lnTo>
                  <a:lnTo>
                    <a:pt x="1162" y="2518"/>
                  </a:lnTo>
                  <a:lnTo>
                    <a:pt x="1153" y="2501"/>
                  </a:lnTo>
                  <a:lnTo>
                    <a:pt x="1143" y="2484"/>
                  </a:lnTo>
                  <a:lnTo>
                    <a:pt x="1133" y="2468"/>
                  </a:lnTo>
                  <a:lnTo>
                    <a:pt x="1121" y="2454"/>
                  </a:lnTo>
                  <a:lnTo>
                    <a:pt x="1115" y="2447"/>
                  </a:lnTo>
                  <a:lnTo>
                    <a:pt x="1108" y="2441"/>
                  </a:lnTo>
                  <a:lnTo>
                    <a:pt x="1102" y="2435"/>
                  </a:lnTo>
                  <a:lnTo>
                    <a:pt x="1094" y="2430"/>
                  </a:lnTo>
                  <a:lnTo>
                    <a:pt x="1086" y="2425"/>
                  </a:lnTo>
                  <a:lnTo>
                    <a:pt x="1078" y="2422"/>
                  </a:lnTo>
                  <a:lnTo>
                    <a:pt x="1069" y="2419"/>
                  </a:lnTo>
                  <a:lnTo>
                    <a:pt x="1060" y="2417"/>
                  </a:lnTo>
                  <a:lnTo>
                    <a:pt x="1050" y="2416"/>
                  </a:lnTo>
                  <a:lnTo>
                    <a:pt x="1040" y="2416"/>
                  </a:lnTo>
                  <a:lnTo>
                    <a:pt x="1030" y="2417"/>
                  </a:lnTo>
                  <a:lnTo>
                    <a:pt x="1019" y="2418"/>
                  </a:lnTo>
                  <a:lnTo>
                    <a:pt x="1007" y="2421"/>
                  </a:lnTo>
                  <a:lnTo>
                    <a:pt x="994" y="2424"/>
                  </a:lnTo>
                  <a:lnTo>
                    <a:pt x="982" y="2430"/>
                  </a:lnTo>
                  <a:lnTo>
                    <a:pt x="967" y="2436"/>
                  </a:lnTo>
                  <a:lnTo>
                    <a:pt x="1009" y="2477"/>
                  </a:lnTo>
                  <a:lnTo>
                    <a:pt x="1050" y="2515"/>
                  </a:lnTo>
                  <a:lnTo>
                    <a:pt x="1091" y="2552"/>
                  </a:lnTo>
                  <a:lnTo>
                    <a:pt x="1131" y="2590"/>
                  </a:lnTo>
                  <a:lnTo>
                    <a:pt x="1150" y="2610"/>
                  </a:lnTo>
                  <a:lnTo>
                    <a:pt x="1169" y="2629"/>
                  </a:lnTo>
                  <a:lnTo>
                    <a:pt x="1187" y="2650"/>
                  </a:lnTo>
                  <a:lnTo>
                    <a:pt x="1204" y="2672"/>
                  </a:lnTo>
                  <a:lnTo>
                    <a:pt x="1221" y="2695"/>
                  </a:lnTo>
                  <a:lnTo>
                    <a:pt x="1238" y="2719"/>
                  </a:lnTo>
                  <a:lnTo>
                    <a:pt x="1253" y="2745"/>
                  </a:lnTo>
                  <a:lnTo>
                    <a:pt x="1268" y="2772"/>
                  </a:lnTo>
                  <a:lnTo>
                    <a:pt x="1281" y="2771"/>
                  </a:lnTo>
                  <a:lnTo>
                    <a:pt x="1293" y="2769"/>
                  </a:lnTo>
                  <a:lnTo>
                    <a:pt x="1305" y="2766"/>
                  </a:lnTo>
                  <a:lnTo>
                    <a:pt x="1317" y="2763"/>
                  </a:lnTo>
                  <a:lnTo>
                    <a:pt x="1327" y="2757"/>
                  </a:lnTo>
                  <a:lnTo>
                    <a:pt x="1338" y="2752"/>
                  </a:lnTo>
                  <a:lnTo>
                    <a:pt x="1348" y="2746"/>
                  </a:lnTo>
                  <a:lnTo>
                    <a:pt x="1357" y="2741"/>
                  </a:lnTo>
                  <a:lnTo>
                    <a:pt x="1374" y="2730"/>
                  </a:lnTo>
                  <a:lnTo>
                    <a:pt x="1391" y="2719"/>
                  </a:lnTo>
                  <a:lnTo>
                    <a:pt x="1398" y="2716"/>
                  </a:lnTo>
                  <a:lnTo>
                    <a:pt x="1406" y="2712"/>
                  </a:lnTo>
                  <a:lnTo>
                    <a:pt x="1413" y="2710"/>
                  </a:lnTo>
                  <a:lnTo>
                    <a:pt x="1420" y="2709"/>
                  </a:lnTo>
                  <a:lnTo>
                    <a:pt x="1434" y="2647"/>
                  </a:lnTo>
                  <a:lnTo>
                    <a:pt x="1434" y="2653"/>
                  </a:lnTo>
                  <a:lnTo>
                    <a:pt x="1435" y="2659"/>
                  </a:lnTo>
                  <a:lnTo>
                    <a:pt x="1437" y="2663"/>
                  </a:lnTo>
                  <a:lnTo>
                    <a:pt x="1440" y="2667"/>
                  </a:lnTo>
                  <a:lnTo>
                    <a:pt x="1446" y="2672"/>
                  </a:lnTo>
                  <a:lnTo>
                    <a:pt x="1453" y="2677"/>
                  </a:lnTo>
                  <a:lnTo>
                    <a:pt x="1460" y="2682"/>
                  </a:lnTo>
                  <a:lnTo>
                    <a:pt x="1466" y="2688"/>
                  </a:lnTo>
                  <a:lnTo>
                    <a:pt x="1468" y="2693"/>
                  </a:lnTo>
                  <a:lnTo>
                    <a:pt x="1470" y="2697"/>
                  </a:lnTo>
                  <a:lnTo>
                    <a:pt x="1471" y="2703"/>
                  </a:lnTo>
                  <a:lnTo>
                    <a:pt x="1472" y="2709"/>
                  </a:lnTo>
                  <a:lnTo>
                    <a:pt x="1485" y="2710"/>
                  </a:lnTo>
                  <a:lnTo>
                    <a:pt x="1497" y="2713"/>
                  </a:lnTo>
                  <a:lnTo>
                    <a:pt x="1508" y="2718"/>
                  </a:lnTo>
                  <a:lnTo>
                    <a:pt x="1518" y="2722"/>
                  </a:lnTo>
                  <a:lnTo>
                    <a:pt x="1529" y="2727"/>
                  </a:lnTo>
                  <a:lnTo>
                    <a:pt x="1540" y="2730"/>
                  </a:lnTo>
                  <a:lnTo>
                    <a:pt x="1552" y="2733"/>
                  </a:lnTo>
                  <a:lnTo>
                    <a:pt x="1565" y="2734"/>
                  </a:lnTo>
                  <a:lnTo>
                    <a:pt x="1713" y="2734"/>
                  </a:lnTo>
                  <a:lnTo>
                    <a:pt x="1694" y="2748"/>
                  </a:lnTo>
                  <a:lnTo>
                    <a:pt x="1675" y="2764"/>
                  </a:lnTo>
                  <a:lnTo>
                    <a:pt x="1659" y="2780"/>
                  </a:lnTo>
                  <a:lnTo>
                    <a:pt x="1642" y="2796"/>
                  </a:lnTo>
                  <a:lnTo>
                    <a:pt x="1627" y="2814"/>
                  </a:lnTo>
                  <a:lnTo>
                    <a:pt x="1612" y="2832"/>
                  </a:lnTo>
                  <a:lnTo>
                    <a:pt x="1598" y="2851"/>
                  </a:lnTo>
                  <a:lnTo>
                    <a:pt x="1585" y="2869"/>
                  </a:lnTo>
                  <a:lnTo>
                    <a:pt x="1556" y="2910"/>
                  </a:lnTo>
                  <a:lnTo>
                    <a:pt x="1526" y="2950"/>
                  </a:lnTo>
                  <a:lnTo>
                    <a:pt x="1510" y="2971"/>
                  </a:lnTo>
                  <a:lnTo>
                    <a:pt x="1493" y="2992"/>
                  </a:lnTo>
                  <a:lnTo>
                    <a:pt x="1474" y="3013"/>
                  </a:lnTo>
                  <a:lnTo>
                    <a:pt x="1455" y="3034"/>
                  </a:lnTo>
                  <a:lnTo>
                    <a:pt x="1302" y="3034"/>
                  </a:lnTo>
                  <a:lnTo>
                    <a:pt x="1302" y="3042"/>
                  </a:lnTo>
                  <a:lnTo>
                    <a:pt x="1301" y="3048"/>
                  </a:lnTo>
                  <a:lnTo>
                    <a:pt x="1299" y="3056"/>
                  </a:lnTo>
                  <a:lnTo>
                    <a:pt x="1297" y="3063"/>
                  </a:lnTo>
                  <a:lnTo>
                    <a:pt x="1291" y="3077"/>
                  </a:lnTo>
                  <a:lnTo>
                    <a:pt x="1286" y="3091"/>
                  </a:lnTo>
                  <a:lnTo>
                    <a:pt x="1279" y="3105"/>
                  </a:lnTo>
                  <a:lnTo>
                    <a:pt x="1274" y="3118"/>
                  </a:lnTo>
                  <a:lnTo>
                    <a:pt x="1272" y="3126"/>
                  </a:lnTo>
                  <a:lnTo>
                    <a:pt x="1269" y="3132"/>
                  </a:lnTo>
                  <a:lnTo>
                    <a:pt x="1268" y="3139"/>
                  </a:lnTo>
                  <a:lnTo>
                    <a:pt x="1268" y="3145"/>
                  </a:lnTo>
                  <a:lnTo>
                    <a:pt x="1257" y="3145"/>
                  </a:lnTo>
                  <a:lnTo>
                    <a:pt x="1247" y="3147"/>
                  </a:lnTo>
                  <a:lnTo>
                    <a:pt x="1235" y="3148"/>
                  </a:lnTo>
                  <a:lnTo>
                    <a:pt x="1224" y="3150"/>
                  </a:lnTo>
                  <a:lnTo>
                    <a:pt x="1201" y="3156"/>
                  </a:lnTo>
                  <a:lnTo>
                    <a:pt x="1177" y="3164"/>
                  </a:lnTo>
                  <a:lnTo>
                    <a:pt x="1153" y="3173"/>
                  </a:lnTo>
                  <a:lnTo>
                    <a:pt x="1128" y="3184"/>
                  </a:lnTo>
                  <a:lnTo>
                    <a:pt x="1104" y="3195"/>
                  </a:lnTo>
                  <a:lnTo>
                    <a:pt x="1079" y="3207"/>
                  </a:lnTo>
                  <a:lnTo>
                    <a:pt x="1030" y="3233"/>
                  </a:lnTo>
                  <a:lnTo>
                    <a:pt x="980" y="3258"/>
                  </a:lnTo>
                  <a:lnTo>
                    <a:pt x="958" y="3269"/>
                  </a:lnTo>
                  <a:lnTo>
                    <a:pt x="935" y="3280"/>
                  </a:lnTo>
                  <a:lnTo>
                    <a:pt x="913" y="3289"/>
                  </a:lnTo>
                  <a:lnTo>
                    <a:pt x="891" y="3297"/>
                  </a:lnTo>
                  <a:lnTo>
                    <a:pt x="874" y="3282"/>
                  </a:lnTo>
                  <a:lnTo>
                    <a:pt x="851" y="3263"/>
                  </a:lnTo>
                  <a:lnTo>
                    <a:pt x="825" y="3245"/>
                  </a:lnTo>
                  <a:lnTo>
                    <a:pt x="797" y="3226"/>
                  </a:lnTo>
                  <a:lnTo>
                    <a:pt x="769" y="3209"/>
                  </a:lnTo>
                  <a:lnTo>
                    <a:pt x="743" y="3196"/>
                  </a:lnTo>
                  <a:lnTo>
                    <a:pt x="732" y="3190"/>
                  </a:lnTo>
                  <a:lnTo>
                    <a:pt x="721" y="3187"/>
                  </a:lnTo>
                  <a:lnTo>
                    <a:pt x="712" y="3184"/>
                  </a:lnTo>
                  <a:lnTo>
                    <a:pt x="705" y="3184"/>
                  </a:lnTo>
                  <a:lnTo>
                    <a:pt x="705" y="3034"/>
                  </a:lnTo>
                  <a:lnTo>
                    <a:pt x="689" y="3019"/>
                  </a:lnTo>
                  <a:lnTo>
                    <a:pt x="671" y="2999"/>
                  </a:lnTo>
                  <a:lnTo>
                    <a:pt x="652" y="2977"/>
                  </a:lnTo>
                  <a:lnTo>
                    <a:pt x="634" y="2955"/>
                  </a:lnTo>
                  <a:lnTo>
                    <a:pt x="625" y="2941"/>
                  </a:lnTo>
                  <a:lnTo>
                    <a:pt x="617" y="2928"/>
                  </a:lnTo>
                  <a:lnTo>
                    <a:pt x="610" y="2915"/>
                  </a:lnTo>
                  <a:lnTo>
                    <a:pt x="603" y="2902"/>
                  </a:lnTo>
                  <a:lnTo>
                    <a:pt x="598" y="2889"/>
                  </a:lnTo>
                  <a:lnTo>
                    <a:pt x="594" y="2875"/>
                  </a:lnTo>
                  <a:lnTo>
                    <a:pt x="591" y="2862"/>
                  </a:lnTo>
                  <a:lnTo>
                    <a:pt x="591" y="2848"/>
                  </a:lnTo>
                  <a:lnTo>
                    <a:pt x="580" y="2851"/>
                  </a:lnTo>
                  <a:lnTo>
                    <a:pt x="572" y="2852"/>
                  </a:lnTo>
                  <a:lnTo>
                    <a:pt x="563" y="2852"/>
                  </a:lnTo>
                  <a:lnTo>
                    <a:pt x="554" y="2851"/>
                  </a:lnTo>
                  <a:lnTo>
                    <a:pt x="546" y="2850"/>
                  </a:lnTo>
                  <a:lnTo>
                    <a:pt x="539" y="2847"/>
                  </a:lnTo>
                  <a:lnTo>
                    <a:pt x="532" y="2842"/>
                  </a:lnTo>
                  <a:lnTo>
                    <a:pt x="525" y="2838"/>
                  </a:lnTo>
                  <a:lnTo>
                    <a:pt x="519" y="2832"/>
                  </a:lnTo>
                  <a:lnTo>
                    <a:pt x="513" y="2827"/>
                  </a:lnTo>
                  <a:lnTo>
                    <a:pt x="507" y="2820"/>
                  </a:lnTo>
                  <a:lnTo>
                    <a:pt x="502" y="2813"/>
                  </a:lnTo>
                  <a:lnTo>
                    <a:pt x="491" y="2797"/>
                  </a:lnTo>
                  <a:lnTo>
                    <a:pt x="480" y="2780"/>
                  </a:lnTo>
                  <a:lnTo>
                    <a:pt x="469" y="2763"/>
                  </a:lnTo>
                  <a:lnTo>
                    <a:pt x="458" y="2744"/>
                  </a:lnTo>
                  <a:lnTo>
                    <a:pt x="446" y="2725"/>
                  </a:lnTo>
                  <a:lnTo>
                    <a:pt x="434" y="2708"/>
                  </a:lnTo>
                  <a:lnTo>
                    <a:pt x="428" y="2700"/>
                  </a:lnTo>
                  <a:lnTo>
                    <a:pt x="420" y="2693"/>
                  </a:lnTo>
                  <a:lnTo>
                    <a:pt x="412" y="2685"/>
                  </a:lnTo>
                  <a:lnTo>
                    <a:pt x="404" y="2679"/>
                  </a:lnTo>
                  <a:lnTo>
                    <a:pt x="396" y="2672"/>
                  </a:lnTo>
                  <a:lnTo>
                    <a:pt x="386" y="2667"/>
                  </a:lnTo>
                  <a:lnTo>
                    <a:pt x="376" y="2662"/>
                  </a:lnTo>
                  <a:lnTo>
                    <a:pt x="367" y="2658"/>
                  </a:lnTo>
                  <a:lnTo>
                    <a:pt x="231" y="2658"/>
                  </a:lnTo>
                  <a:lnTo>
                    <a:pt x="213" y="2631"/>
                  </a:lnTo>
                  <a:lnTo>
                    <a:pt x="196" y="2604"/>
                  </a:lnTo>
                  <a:lnTo>
                    <a:pt x="181" y="2579"/>
                  </a:lnTo>
                  <a:lnTo>
                    <a:pt x="168" y="2554"/>
                  </a:lnTo>
                  <a:lnTo>
                    <a:pt x="144" y="2508"/>
                  </a:lnTo>
                  <a:lnTo>
                    <a:pt x="122" y="2468"/>
                  </a:lnTo>
                  <a:lnTo>
                    <a:pt x="111" y="2449"/>
                  </a:lnTo>
                  <a:lnTo>
                    <a:pt x="99" y="2432"/>
                  </a:lnTo>
                  <a:lnTo>
                    <a:pt x="87" y="2418"/>
                  </a:lnTo>
                  <a:lnTo>
                    <a:pt x="73" y="2404"/>
                  </a:lnTo>
                  <a:lnTo>
                    <a:pt x="67" y="2398"/>
                  </a:lnTo>
                  <a:lnTo>
                    <a:pt x="58" y="2393"/>
                  </a:lnTo>
                  <a:lnTo>
                    <a:pt x="50" y="2387"/>
                  </a:lnTo>
                  <a:lnTo>
                    <a:pt x="42" y="2383"/>
                  </a:lnTo>
                  <a:lnTo>
                    <a:pt x="32" y="2380"/>
                  </a:lnTo>
                  <a:lnTo>
                    <a:pt x="22" y="2376"/>
                  </a:lnTo>
                  <a:lnTo>
                    <a:pt x="11" y="2373"/>
                  </a:lnTo>
                  <a:lnTo>
                    <a:pt x="0" y="2371"/>
                  </a:lnTo>
                  <a:lnTo>
                    <a:pt x="13" y="2370"/>
                  </a:lnTo>
                  <a:lnTo>
                    <a:pt x="26" y="2368"/>
                  </a:lnTo>
                  <a:lnTo>
                    <a:pt x="38" y="2362"/>
                  </a:lnTo>
                  <a:lnTo>
                    <a:pt x="49" y="2357"/>
                  </a:lnTo>
                  <a:lnTo>
                    <a:pt x="59" y="2350"/>
                  </a:lnTo>
                  <a:lnTo>
                    <a:pt x="68" y="2341"/>
                  </a:lnTo>
                  <a:lnTo>
                    <a:pt x="76" y="2333"/>
                  </a:lnTo>
                  <a:lnTo>
                    <a:pt x="85" y="2323"/>
                  </a:lnTo>
                  <a:lnTo>
                    <a:pt x="115" y="2281"/>
                  </a:lnTo>
                  <a:lnTo>
                    <a:pt x="142" y="2247"/>
                  </a:lnTo>
                  <a:lnTo>
                    <a:pt x="141" y="2239"/>
                  </a:lnTo>
                  <a:lnTo>
                    <a:pt x="140" y="2232"/>
                  </a:lnTo>
                  <a:lnTo>
                    <a:pt x="139" y="2226"/>
                  </a:lnTo>
                  <a:lnTo>
                    <a:pt x="135" y="2218"/>
                  </a:lnTo>
                  <a:lnTo>
                    <a:pt x="130" y="2205"/>
                  </a:lnTo>
                  <a:lnTo>
                    <a:pt x="122" y="2191"/>
                  </a:lnTo>
                  <a:lnTo>
                    <a:pt x="116" y="2178"/>
                  </a:lnTo>
                  <a:lnTo>
                    <a:pt x="109" y="2164"/>
                  </a:lnTo>
                  <a:lnTo>
                    <a:pt x="107" y="2157"/>
                  </a:lnTo>
                  <a:lnTo>
                    <a:pt x="105" y="2151"/>
                  </a:lnTo>
                  <a:lnTo>
                    <a:pt x="104" y="2143"/>
                  </a:lnTo>
                  <a:lnTo>
                    <a:pt x="104" y="2136"/>
                  </a:lnTo>
                  <a:lnTo>
                    <a:pt x="826" y="1231"/>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9" name="Freeform 9"/>
            <p:cNvSpPr>
              <a:spLocks/>
            </p:cNvSpPr>
            <p:nvPr/>
          </p:nvSpPr>
          <p:spPr bwMode="auto">
            <a:xfrm>
              <a:off x="6370638" y="3389313"/>
              <a:ext cx="287338" cy="166688"/>
            </a:xfrm>
            <a:custGeom>
              <a:avLst/>
              <a:gdLst/>
              <a:ahLst/>
              <a:cxnLst>
                <a:cxn ang="0">
                  <a:pos x="141" y="196"/>
                </a:cxn>
                <a:cxn ang="0">
                  <a:pos x="106" y="201"/>
                </a:cxn>
                <a:cxn ang="0">
                  <a:pos x="98" y="197"/>
                </a:cxn>
                <a:cxn ang="0">
                  <a:pos x="107" y="187"/>
                </a:cxn>
                <a:cxn ang="0">
                  <a:pos x="149" y="148"/>
                </a:cxn>
                <a:cxn ang="0">
                  <a:pos x="107" y="110"/>
                </a:cxn>
                <a:cxn ang="0">
                  <a:pos x="72" y="89"/>
                </a:cxn>
                <a:cxn ang="0">
                  <a:pos x="40" y="80"/>
                </a:cxn>
                <a:cxn ang="0">
                  <a:pos x="0" y="75"/>
                </a:cxn>
                <a:cxn ang="0">
                  <a:pos x="91" y="1"/>
                </a:cxn>
                <a:cxn ang="0">
                  <a:pos x="118" y="12"/>
                </a:cxn>
                <a:cxn ang="0">
                  <a:pos x="159" y="32"/>
                </a:cxn>
                <a:cxn ang="0">
                  <a:pos x="180" y="37"/>
                </a:cxn>
                <a:cxn ang="0">
                  <a:pos x="189" y="52"/>
                </a:cxn>
                <a:cxn ang="0">
                  <a:pos x="198" y="81"/>
                </a:cxn>
                <a:cxn ang="0">
                  <a:pos x="216" y="122"/>
                </a:cxn>
                <a:cxn ang="0">
                  <a:pos x="222" y="142"/>
                </a:cxn>
                <a:cxn ang="0">
                  <a:pos x="249" y="147"/>
                </a:cxn>
                <a:cxn ang="0">
                  <a:pos x="283" y="140"/>
                </a:cxn>
                <a:cxn ang="0">
                  <a:pos x="312" y="127"/>
                </a:cxn>
                <a:cxn ang="0">
                  <a:pos x="359" y="89"/>
                </a:cxn>
                <a:cxn ang="0">
                  <a:pos x="423" y="80"/>
                </a:cxn>
                <a:cxn ang="0">
                  <a:pos x="518" y="97"/>
                </a:cxn>
                <a:cxn ang="0">
                  <a:pos x="621" y="131"/>
                </a:cxn>
                <a:cxn ang="0">
                  <a:pos x="669" y="153"/>
                </a:cxn>
                <a:cxn ang="0">
                  <a:pos x="711" y="180"/>
                </a:cxn>
                <a:cxn ang="0">
                  <a:pos x="747" y="211"/>
                </a:cxn>
                <a:cxn ang="0">
                  <a:pos x="771" y="244"/>
                </a:cxn>
                <a:cxn ang="0">
                  <a:pos x="784" y="284"/>
                </a:cxn>
                <a:cxn ang="0">
                  <a:pos x="840" y="313"/>
                </a:cxn>
                <a:cxn ang="0">
                  <a:pos x="921" y="352"/>
                </a:cxn>
                <a:cxn ang="0">
                  <a:pos x="969" y="387"/>
                </a:cxn>
                <a:cxn ang="0">
                  <a:pos x="1001" y="418"/>
                </a:cxn>
                <a:cxn ang="0">
                  <a:pos x="1030" y="453"/>
                </a:cxn>
                <a:cxn ang="0">
                  <a:pos x="1053" y="492"/>
                </a:cxn>
                <a:cxn ang="0">
                  <a:pos x="1070" y="535"/>
                </a:cxn>
                <a:cxn ang="0">
                  <a:pos x="1082" y="581"/>
                </a:cxn>
                <a:cxn ang="0">
                  <a:pos x="1085" y="632"/>
                </a:cxn>
                <a:cxn ang="0">
                  <a:pos x="1022" y="604"/>
                </a:cxn>
                <a:cxn ang="0">
                  <a:pos x="960" y="564"/>
                </a:cxn>
                <a:cxn ang="0">
                  <a:pos x="884" y="502"/>
                </a:cxn>
                <a:cxn ang="0">
                  <a:pos x="784" y="408"/>
                </a:cxn>
                <a:cxn ang="0">
                  <a:pos x="760" y="415"/>
                </a:cxn>
                <a:cxn ang="0">
                  <a:pos x="716" y="445"/>
                </a:cxn>
                <a:cxn ang="0">
                  <a:pos x="660" y="483"/>
                </a:cxn>
                <a:cxn ang="0">
                  <a:pos x="623" y="478"/>
                </a:cxn>
                <a:cxn ang="0">
                  <a:pos x="558" y="457"/>
                </a:cxn>
                <a:cxn ang="0">
                  <a:pos x="511" y="447"/>
                </a:cxn>
                <a:cxn ang="0">
                  <a:pos x="483" y="439"/>
                </a:cxn>
                <a:cxn ang="0">
                  <a:pos x="478" y="418"/>
                </a:cxn>
                <a:cxn ang="0">
                  <a:pos x="466" y="400"/>
                </a:cxn>
                <a:cxn ang="0">
                  <a:pos x="450" y="386"/>
                </a:cxn>
                <a:cxn ang="0">
                  <a:pos x="431" y="376"/>
                </a:cxn>
                <a:cxn ang="0">
                  <a:pos x="411" y="373"/>
                </a:cxn>
                <a:cxn ang="0">
                  <a:pos x="409" y="328"/>
                </a:cxn>
                <a:cxn ang="0">
                  <a:pos x="396" y="287"/>
                </a:cxn>
                <a:cxn ang="0">
                  <a:pos x="381" y="266"/>
                </a:cxn>
                <a:cxn ang="0">
                  <a:pos x="222" y="240"/>
                </a:cxn>
                <a:cxn ang="0">
                  <a:pos x="216" y="201"/>
                </a:cxn>
                <a:cxn ang="0">
                  <a:pos x="207" y="183"/>
                </a:cxn>
                <a:cxn ang="0">
                  <a:pos x="198" y="180"/>
                </a:cxn>
                <a:cxn ang="0">
                  <a:pos x="189" y="185"/>
                </a:cxn>
              </a:cxnLst>
              <a:rect l="0" t="0" r="r" b="b"/>
              <a:pathLst>
                <a:path w="1085" h="632">
                  <a:moveTo>
                    <a:pt x="187" y="187"/>
                  </a:moveTo>
                  <a:lnTo>
                    <a:pt x="162" y="192"/>
                  </a:lnTo>
                  <a:lnTo>
                    <a:pt x="141" y="196"/>
                  </a:lnTo>
                  <a:lnTo>
                    <a:pt x="126" y="199"/>
                  </a:lnTo>
                  <a:lnTo>
                    <a:pt x="114" y="201"/>
                  </a:lnTo>
                  <a:lnTo>
                    <a:pt x="106" y="201"/>
                  </a:lnTo>
                  <a:lnTo>
                    <a:pt x="101" y="200"/>
                  </a:lnTo>
                  <a:lnTo>
                    <a:pt x="100" y="199"/>
                  </a:lnTo>
                  <a:lnTo>
                    <a:pt x="98" y="197"/>
                  </a:lnTo>
                  <a:lnTo>
                    <a:pt x="98" y="196"/>
                  </a:lnTo>
                  <a:lnTo>
                    <a:pt x="100" y="194"/>
                  </a:lnTo>
                  <a:lnTo>
                    <a:pt x="107" y="187"/>
                  </a:lnTo>
                  <a:lnTo>
                    <a:pt x="119" y="176"/>
                  </a:lnTo>
                  <a:lnTo>
                    <a:pt x="134" y="163"/>
                  </a:lnTo>
                  <a:lnTo>
                    <a:pt x="149" y="148"/>
                  </a:lnTo>
                  <a:lnTo>
                    <a:pt x="135" y="135"/>
                  </a:lnTo>
                  <a:lnTo>
                    <a:pt x="122" y="122"/>
                  </a:lnTo>
                  <a:lnTo>
                    <a:pt x="107" y="110"/>
                  </a:lnTo>
                  <a:lnTo>
                    <a:pt x="91" y="99"/>
                  </a:lnTo>
                  <a:lnTo>
                    <a:pt x="81" y="94"/>
                  </a:lnTo>
                  <a:lnTo>
                    <a:pt x="72" y="89"/>
                  </a:lnTo>
                  <a:lnTo>
                    <a:pt x="61" y="85"/>
                  </a:lnTo>
                  <a:lnTo>
                    <a:pt x="50" y="82"/>
                  </a:lnTo>
                  <a:lnTo>
                    <a:pt x="40" y="80"/>
                  </a:lnTo>
                  <a:lnTo>
                    <a:pt x="28" y="77"/>
                  </a:lnTo>
                  <a:lnTo>
                    <a:pt x="14" y="76"/>
                  </a:lnTo>
                  <a:lnTo>
                    <a:pt x="0" y="75"/>
                  </a:lnTo>
                  <a:lnTo>
                    <a:pt x="77" y="0"/>
                  </a:lnTo>
                  <a:lnTo>
                    <a:pt x="83" y="0"/>
                  </a:lnTo>
                  <a:lnTo>
                    <a:pt x="91" y="1"/>
                  </a:lnTo>
                  <a:lnTo>
                    <a:pt x="97" y="3"/>
                  </a:lnTo>
                  <a:lnTo>
                    <a:pt x="105" y="5"/>
                  </a:lnTo>
                  <a:lnTo>
                    <a:pt x="118" y="12"/>
                  </a:lnTo>
                  <a:lnTo>
                    <a:pt x="132" y="19"/>
                  </a:lnTo>
                  <a:lnTo>
                    <a:pt x="145" y="26"/>
                  </a:lnTo>
                  <a:lnTo>
                    <a:pt x="159" y="32"/>
                  </a:lnTo>
                  <a:lnTo>
                    <a:pt x="166" y="34"/>
                  </a:lnTo>
                  <a:lnTo>
                    <a:pt x="173" y="36"/>
                  </a:lnTo>
                  <a:lnTo>
                    <a:pt x="180" y="37"/>
                  </a:lnTo>
                  <a:lnTo>
                    <a:pt x="187" y="38"/>
                  </a:lnTo>
                  <a:lnTo>
                    <a:pt x="188" y="45"/>
                  </a:lnTo>
                  <a:lnTo>
                    <a:pt x="189" y="52"/>
                  </a:lnTo>
                  <a:lnTo>
                    <a:pt x="190" y="59"/>
                  </a:lnTo>
                  <a:lnTo>
                    <a:pt x="192" y="67"/>
                  </a:lnTo>
                  <a:lnTo>
                    <a:pt x="198" y="81"/>
                  </a:lnTo>
                  <a:lnTo>
                    <a:pt x="204" y="94"/>
                  </a:lnTo>
                  <a:lnTo>
                    <a:pt x="211" y="108"/>
                  </a:lnTo>
                  <a:lnTo>
                    <a:pt x="216" y="122"/>
                  </a:lnTo>
                  <a:lnTo>
                    <a:pt x="218" y="129"/>
                  </a:lnTo>
                  <a:lnTo>
                    <a:pt x="221" y="135"/>
                  </a:lnTo>
                  <a:lnTo>
                    <a:pt x="222" y="142"/>
                  </a:lnTo>
                  <a:lnTo>
                    <a:pt x="222" y="148"/>
                  </a:lnTo>
                  <a:lnTo>
                    <a:pt x="236" y="148"/>
                  </a:lnTo>
                  <a:lnTo>
                    <a:pt x="249" y="147"/>
                  </a:lnTo>
                  <a:lnTo>
                    <a:pt x="261" y="145"/>
                  </a:lnTo>
                  <a:lnTo>
                    <a:pt x="272" y="142"/>
                  </a:lnTo>
                  <a:lnTo>
                    <a:pt x="283" y="140"/>
                  </a:lnTo>
                  <a:lnTo>
                    <a:pt x="294" y="135"/>
                  </a:lnTo>
                  <a:lnTo>
                    <a:pt x="302" y="131"/>
                  </a:lnTo>
                  <a:lnTo>
                    <a:pt x="312" y="127"/>
                  </a:lnTo>
                  <a:lnTo>
                    <a:pt x="329" y="116"/>
                  </a:lnTo>
                  <a:lnTo>
                    <a:pt x="345" y="104"/>
                  </a:lnTo>
                  <a:lnTo>
                    <a:pt x="359" y="89"/>
                  </a:lnTo>
                  <a:lnTo>
                    <a:pt x="373" y="75"/>
                  </a:lnTo>
                  <a:lnTo>
                    <a:pt x="396" y="76"/>
                  </a:lnTo>
                  <a:lnTo>
                    <a:pt x="423" y="80"/>
                  </a:lnTo>
                  <a:lnTo>
                    <a:pt x="453" y="83"/>
                  </a:lnTo>
                  <a:lnTo>
                    <a:pt x="484" y="89"/>
                  </a:lnTo>
                  <a:lnTo>
                    <a:pt x="518" y="97"/>
                  </a:lnTo>
                  <a:lnTo>
                    <a:pt x="552" y="107"/>
                  </a:lnTo>
                  <a:lnTo>
                    <a:pt x="587" y="118"/>
                  </a:lnTo>
                  <a:lnTo>
                    <a:pt x="621" y="131"/>
                  </a:lnTo>
                  <a:lnTo>
                    <a:pt x="637" y="137"/>
                  </a:lnTo>
                  <a:lnTo>
                    <a:pt x="653" y="145"/>
                  </a:lnTo>
                  <a:lnTo>
                    <a:pt x="669" y="153"/>
                  </a:lnTo>
                  <a:lnTo>
                    <a:pt x="684" y="161"/>
                  </a:lnTo>
                  <a:lnTo>
                    <a:pt x="698" y="170"/>
                  </a:lnTo>
                  <a:lnTo>
                    <a:pt x="711" y="180"/>
                  </a:lnTo>
                  <a:lnTo>
                    <a:pt x="724" y="190"/>
                  </a:lnTo>
                  <a:lnTo>
                    <a:pt x="736" y="200"/>
                  </a:lnTo>
                  <a:lnTo>
                    <a:pt x="747" y="211"/>
                  </a:lnTo>
                  <a:lnTo>
                    <a:pt x="756" y="221"/>
                  </a:lnTo>
                  <a:lnTo>
                    <a:pt x="765" y="232"/>
                  </a:lnTo>
                  <a:lnTo>
                    <a:pt x="771" y="244"/>
                  </a:lnTo>
                  <a:lnTo>
                    <a:pt x="778" y="257"/>
                  </a:lnTo>
                  <a:lnTo>
                    <a:pt x="781" y="269"/>
                  </a:lnTo>
                  <a:lnTo>
                    <a:pt x="784" y="284"/>
                  </a:lnTo>
                  <a:lnTo>
                    <a:pt x="784" y="297"/>
                  </a:lnTo>
                  <a:lnTo>
                    <a:pt x="813" y="304"/>
                  </a:lnTo>
                  <a:lnTo>
                    <a:pt x="840" y="313"/>
                  </a:lnTo>
                  <a:lnTo>
                    <a:pt x="867" y="325"/>
                  </a:lnTo>
                  <a:lnTo>
                    <a:pt x="894" y="337"/>
                  </a:lnTo>
                  <a:lnTo>
                    <a:pt x="921" y="352"/>
                  </a:lnTo>
                  <a:lnTo>
                    <a:pt x="946" y="369"/>
                  </a:lnTo>
                  <a:lnTo>
                    <a:pt x="958" y="377"/>
                  </a:lnTo>
                  <a:lnTo>
                    <a:pt x="969" y="387"/>
                  </a:lnTo>
                  <a:lnTo>
                    <a:pt x="980" y="397"/>
                  </a:lnTo>
                  <a:lnTo>
                    <a:pt x="990" y="408"/>
                  </a:lnTo>
                  <a:lnTo>
                    <a:pt x="1001" y="418"/>
                  </a:lnTo>
                  <a:lnTo>
                    <a:pt x="1011" y="430"/>
                  </a:lnTo>
                  <a:lnTo>
                    <a:pt x="1021" y="441"/>
                  </a:lnTo>
                  <a:lnTo>
                    <a:pt x="1030" y="453"/>
                  </a:lnTo>
                  <a:lnTo>
                    <a:pt x="1037" y="466"/>
                  </a:lnTo>
                  <a:lnTo>
                    <a:pt x="1046" y="479"/>
                  </a:lnTo>
                  <a:lnTo>
                    <a:pt x="1053" y="492"/>
                  </a:lnTo>
                  <a:lnTo>
                    <a:pt x="1059" y="506"/>
                  </a:lnTo>
                  <a:lnTo>
                    <a:pt x="1066" y="520"/>
                  </a:lnTo>
                  <a:lnTo>
                    <a:pt x="1070" y="535"/>
                  </a:lnTo>
                  <a:lnTo>
                    <a:pt x="1074" y="550"/>
                  </a:lnTo>
                  <a:lnTo>
                    <a:pt x="1079" y="565"/>
                  </a:lnTo>
                  <a:lnTo>
                    <a:pt x="1082" y="581"/>
                  </a:lnTo>
                  <a:lnTo>
                    <a:pt x="1084" y="598"/>
                  </a:lnTo>
                  <a:lnTo>
                    <a:pt x="1085" y="615"/>
                  </a:lnTo>
                  <a:lnTo>
                    <a:pt x="1085" y="632"/>
                  </a:lnTo>
                  <a:lnTo>
                    <a:pt x="1065" y="624"/>
                  </a:lnTo>
                  <a:lnTo>
                    <a:pt x="1043" y="615"/>
                  </a:lnTo>
                  <a:lnTo>
                    <a:pt x="1022" y="604"/>
                  </a:lnTo>
                  <a:lnTo>
                    <a:pt x="1001" y="591"/>
                  </a:lnTo>
                  <a:lnTo>
                    <a:pt x="981" y="578"/>
                  </a:lnTo>
                  <a:lnTo>
                    <a:pt x="960" y="564"/>
                  </a:lnTo>
                  <a:lnTo>
                    <a:pt x="940" y="550"/>
                  </a:lnTo>
                  <a:lnTo>
                    <a:pt x="921" y="535"/>
                  </a:lnTo>
                  <a:lnTo>
                    <a:pt x="884" y="502"/>
                  </a:lnTo>
                  <a:lnTo>
                    <a:pt x="848" y="469"/>
                  </a:lnTo>
                  <a:lnTo>
                    <a:pt x="815" y="437"/>
                  </a:lnTo>
                  <a:lnTo>
                    <a:pt x="784" y="408"/>
                  </a:lnTo>
                  <a:lnTo>
                    <a:pt x="778" y="408"/>
                  </a:lnTo>
                  <a:lnTo>
                    <a:pt x="769" y="411"/>
                  </a:lnTo>
                  <a:lnTo>
                    <a:pt x="760" y="415"/>
                  </a:lnTo>
                  <a:lnTo>
                    <a:pt x="752" y="419"/>
                  </a:lnTo>
                  <a:lnTo>
                    <a:pt x="733" y="432"/>
                  </a:lnTo>
                  <a:lnTo>
                    <a:pt x="716" y="445"/>
                  </a:lnTo>
                  <a:lnTo>
                    <a:pt x="686" y="471"/>
                  </a:lnTo>
                  <a:lnTo>
                    <a:pt x="674" y="483"/>
                  </a:lnTo>
                  <a:lnTo>
                    <a:pt x="660" y="483"/>
                  </a:lnTo>
                  <a:lnTo>
                    <a:pt x="647" y="482"/>
                  </a:lnTo>
                  <a:lnTo>
                    <a:pt x="635" y="480"/>
                  </a:lnTo>
                  <a:lnTo>
                    <a:pt x="623" y="478"/>
                  </a:lnTo>
                  <a:lnTo>
                    <a:pt x="601" y="471"/>
                  </a:lnTo>
                  <a:lnTo>
                    <a:pt x="579" y="465"/>
                  </a:lnTo>
                  <a:lnTo>
                    <a:pt x="558" y="457"/>
                  </a:lnTo>
                  <a:lnTo>
                    <a:pt x="536" y="452"/>
                  </a:lnTo>
                  <a:lnTo>
                    <a:pt x="524" y="449"/>
                  </a:lnTo>
                  <a:lnTo>
                    <a:pt x="511" y="447"/>
                  </a:lnTo>
                  <a:lnTo>
                    <a:pt x="498" y="446"/>
                  </a:lnTo>
                  <a:lnTo>
                    <a:pt x="484" y="445"/>
                  </a:lnTo>
                  <a:lnTo>
                    <a:pt x="483" y="439"/>
                  </a:lnTo>
                  <a:lnTo>
                    <a:pt x="482" y="432"/>
                  </a:lnTo>
                  <a:lnTo>
                    <a:pt x="480" y="424"/>
                  </a:lnTo>
                  <a:lnTo>
                    <a:pt x="478" y="418"/>
                  </a:lnTo>
                  <a:lnTo>
                    <a:pt x="475" y="412"/>
                  </a:lnTo>
                  <a:lnTo>
                    <a:pt x="470" y="406"/>
                  </a:lnTo>
                  <a:lnTo>
                    <a:pt x="466" y="400"/>
                  </a:lnTo>
                  <a:lnTo>
                    <a:pt x="460" y="395"/>
                  </a:lnTo>
                  <a:lnTo>
                    <a:pt x="455" y="391"/>
                  </a:lnTo>
                  <a:lnTo>
                    <a:pt x="450" y="386"/>
                  </a:lnTo>
                  <a:lnTo>
                    <a:pt x="444" y="382"/>
                  </a:lnTo>
                  <a:lnTo>
                    <a:pt x="438" y="379"/>
                  </a:lnTo>
                  <a:lnTo>
                    <a:pt x="431" y="376"/>
                  </a:lnTo>
                  <a:lnTo>
                    <a:pt x="424" y="374"/>
                  </a:lnTo>
                  <a:lnTo>
                    <a:pt x="418" y="373"/>
                  </a:lnTo>
                  <a:lnTo>
                    <a:pt x="411" y="373"/>
                  </a:lnTo>
                  <a:lnTo>
                    <a:pt x="411" y="358"/>
                  </a:lnTo>
                  <a:lnTo>
                    <a:pt x="411" y="343"/>
                  </a:lnTo>
                  <a:lnTo>
                    <a:pt x="409" y="328"/>
                  </a:lnTo>
                  <a:lnTo>
                    <a:pt x="407" y="314"/>
                  </a:lnTo>
                  <a:lnTo>
                    <a:pt x="403" y="301"/>
                  </a:lnTo>
                  <a:lnTo>
                    <a:pt x="396" y="287"/>
                  </a:lnTo>
                  <a:lnTo>
                    <a:pt x="392" y="280"/>
                  </a:lnTo>
                  <a:lnTo>
                    <a:pt x="386" y="273"/>
                  </a:lnTo>
                  <a:lnTo>
                    <a:pt x="381" y="266"/>
                  </a:lnTo>
                  <a:lnTo>
                    <a:pt x="373" y="259"/>
                  </a:lnTo>
                  <a:lnTo>
                    <a:pt x="222" y="259"/>
                  </a:lnTo>
                  <a:lnTo>
                    <a:pt x="222" y="240"/>
                  </a:lnTo>
                  <a:lnTo>
                    <a:pt x="221" y="224"/>
                  </a:lnTo>
                  <a:lnTo>
                    <a:pt x="218" y="212"/>
                  </a:lnTo>
                  <a:lnTo>
                    <a:pt x="216" y="201"/>
                  </a:lnTo>
                  <a:lnTo>
                    <a:pt x="214" y="193"/>
                  </a:lnTo>
                  <a:lnTo>
                    <a:pt x="211" y="188"/>
                  </a:lnTo>
                  <a:lnTo>
                    <a:pt x="207" y="183"/>
                  </a:lnTo>
                  <a:lnTo>
                    <a:pt x="204" y="181"/>
                  </a:lnTo>
                  <a:lnTo>
                    <a:pt x="201" y="180"/>
                  </a:lnTo>
                  <a:lnTo>
                    <a:pt x="198" y="180"/>
                  </a:lnTo>
                  <a:lnTo>
                    <a:pt x="195" y="181"/>
                  </a:lnTo>
                  <a:lnTo>
                    <a:pt x="192" y="182"/>
                  </a:lnTo>
                  <a:lnTo>
                    <a:pt x="189" y="185"/>
                  </a:lnTo>
                  <a:lnTo>
                    <a:pt x="187" y="18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0" name="Freeform 10"/>
            <p:cNvSpPr>
              <a:spLocks/>
            </p:cNvSpPr>
            <p:nvPr/>
          </p:nvSpPr>
          <p:spPr bwMode="auto">
            <a:xfrm>
              <a:off x="6370638" y="3389313"/>
              <a:ext cx="287338" cy="166688"/>
            </a:xfrm>
            <a:custGeom>
              <a:avLst/>
              <a:gdLst/>
              <a:ahLst/>
              <a:cxnLst>
                <a:cxn ang="0">
                  <a:pos x="141" y="196"/>
                </a:cxn>
                <a:cxn ang="0">
                  <a:pos x="106" y="201"/>
                </a:cxn>
                <a:cxn ang="0">
                  <a:pos x="98" y="197"/>
                </a:cxn>
                <a:cxn ang="0">
                  <a:pos x="107" y="187"/>
                </a:cxn>
                <a:cxn ang="0">
                  <a:pos x="149" y="148"/>
                </a:cxn>
                <a:cxn ang="0">
                  <a:pos x="107" y="110"/>
                </a:cxn>
                <a:cxn ang="0">
                  <a:pos x="72" y="89"/>
                </a:cxn>
                <a:cxn ang="0">
                  <a:pos x="40" y="80"/>
                </a:cxn>
                <a:cxn ang="0">
                  <a:pos x="0" y="75"/>
                </a:cxn>
                <a:cxn ang="0">
                  <a:pos x="91" y="1"/>
                </a:cxn>
                <a:cxn ang="0">
                  <a:pos x="118" y="12"/>
                </a:cxn>
                <a:cxn ang="0">
                  <a:pos x="159" y="32"/>
                </a:cxn>
                <a:cxn ang="0">
                  <a:pos x="180" y="37"/>
                </a:cxn>
                <a:cxn ang="0">
                  <a:pos x="189" y="52"/>
                </a:cxn>
                <a:cxn ang="0">
                  <a:pos x="198" y="81"/>
                </a:cxn>
                <a:cxn ang="0">
                  <a:pos x="216" y="122"/>
                </a:cxn>
                <a:cxn ang="0">
                  <a:pos x="222" y="142"/>
                </a:cxn>
                <a:cxn ang="0">
                  <a:pos x="249" y="147"/>
                </a:cxn>
                <a:cxn ang="0">
                  <a:pos x="283" y="140"/>
                </a:cxn>
                <a:cxn ang="0">
                  <a:pos x="312" y="127"/>
                </a:cxn>
                <a:cxn ang="0">
                  <a:pos x="359" y="89"/>
                </a:cxn>
                <a:cxn ang="0">
                  <a:pos x="423" y="80"/>
                </a:cxn>
                <a:cxn ang="0">
                  <a:pos x="518" y="97"/>
                </a:cxn>
                <a:cxn ang="0">
                  <a:pos x="621" y="131"/>
                </a:cxn>
                <a:cxn ang="0">
                  <a:pos x="669" y="153"/>
                </a:cxn>
                <a:cxn ang="0">
                  <a:pos x="711" y="180"/>
                </a:cxn>
                <a:cxn ang="0">
                  <a:pos x="747" y="211"/>
                </a:cxn>
                <a:cxn ang="0">
                  <a:pos x="771" y="244"/>
                </a:cxn>
                <a:cxn ang="0">
                  <a:pos x="784" y="284"/>
                </a:cxn>
                <a:cxn ang="0">
                  <a:pos x="840" y="313"/>
                </a:cxn>
                <a:cxn ang="0">
                  <a:pos x="921" y="352"/>
                </a:cxn>
                <a:cxn ang="0">
                  <a:pos x="969" y="387"/>
                </a:cxn>
                <a:cxn ang="0">
                  <a:pos x="1001" y="418"/>
                </a:cxn>
                <a:cxn ang="0">
                  <a:pos x="1030" y="453"/>
                </a:cxn>
                <a:cxn ang="0">
                  <a:pos x="1053" y="492"/>
                </a:cxn>
                <a:cxn ang="0">
                  <a:pos x="1070" y="535"/>
                </a:cxn>
                <a:cxn ang="0">
                  <a:pos x="1082" y="581"/>
                </a:cxn>
                <a:cxn ang="0">
                  <a:pos x="1085" y="632"/>
                </a:cxn>
                <a:cxn ang="0">
                  <a:pos x="1022" y="604"/>
                </a:cxn>
                <a:cxn ang="0">
                  <a:pos x="960" y="564"/>
                </a:cxn>
                <a:cxn ang="0">
                  <a:pos x="884" y="502"/>
                </a:cxn>
                <a:cxn ang="0">
                  <a:pos x="784" y="408"/>
                </a:cxn>
                <a:cxn ang="0">
                  <a:pos x="760" y="415"/>
                </a:cxn>
                <a:cxn ang="0">
                  <a:pos x="716" y="445"/>
                </a:cxn>
                <a:cxn ang="0">
                  <a:pos x="660" y="483"/>
                </a:cxn>
                <a:cxn ang="0">
                  <a:pos x="623" y="478"/>
                </a:cxn>
                <a:cxn ang="0">
                  <a:pos x="558" y="457"/>
                </a:cxn>
                <a:cxn ang="0">
                  <a:pos x="511" y="447"/>
                </a:cxn>
                <a:cxn ang="0">
                  <a:pos x="483" y="439"/>
                </a:cxn>
                <a:cxn ang="0">
                  <a:pos x="478" y="418"/>
                </a:cxn>
                <a:cxn ang="0">
                  <a:pos x="466" y="400"/>
                </a:cxn>
                <a:cxn ang="0">
                  <a:pos x="450" y="386"/>
                </a:cxn>
                <a:cxn ang="0">
                  <a:pos x="431" y="376"/>
                </a:cxn>
                <a:cxn ang="0">
                  <a:pos x="411" y="373"/>
                </a:cxn>
                <a:cxn ang="0">
                  <a:pos x="409" y="328"/>
                </a:cxn>
                <a:cxn ang="0">
                  <a:pos x="396" y="287"/>
                </a:cxn>
                <a:cxn ang="0">
                  <a:pos x="381" y="266"/>
                </a:cxn>
                <a:cxn ang="0">
                  <a:pos x="222" y="240"/>
                </a:cxn>
                <a:cxn ang="0">
                  <a:pos x="216" y="201"/>
                </a:cxn>
                <a:cxn ang="0">
                  <a:pos x="207" y="183"/>
                </a:cxn>
                <a:cxn ang="0">
                  <a:pos x="198" y="180"/>
                </a:cxn>
                <a:cxn ang="0">
                  <a:pos x="189" y="185"/>
                </a:cxn>
              </a:cxnLst>
              <a:rect l="0" t="0" r="r" b="b"/>
              <a:pathLst>
                <a:path w="1085" h="632">
                  <a:moveTo>
                    <a:pt x="187" y="187"/>
                  </a:moveTo>
                  <a:lnTo>
                    <a:pt x="162" y="192"/>
                  </a:lnTo>
                  <a:lnTo>
                    <a:pt x="141" y="196"/>
                  </a:lnTo>
                  <a:lnTo>
                    <a:pt x="126" y="199"/>
                  </a:lnTo>
                  <a:lnTo>
                    <a:pt x="114" y="201"/>
                  </a:lnTo>
                  <a:lnTo>
                    <a:pt x="106" y="201"/>
                  </a:lnTo>
                  <a:lnTo>
                    <a:pt x="101" y="200"/>
                  </a:lnTo>
                  <a:lnTo>
                    <a:pt x="100" y="199"/>
                  </a:lnTo>
                  <a:lnTo>
                    <a:pt x="98" y="197"/>
                  </a:lnTo>
                  <a:lnTo>
                    <a:pt x="98" y="196"/>
                  </a:lnTo>
                  <a:lnTo>
                    <a:pt x="100" y="194"/>
                  </a:lnTo>
                  <a:lnTo>
                    <a:pt x="107" y="187"/>
                  </a:lnTo>
                  <a:lnTo>
                    <a:pt x="119" y="176"/>
                  </a:lnTo>
                  <a:lnTo>
                    <a:pt x="134" y="163"/>
                  </a:lnTo>
                  <a:lnTo>
                    <a:pt x="149" y="148"/>
                  </a:lnTo>
                  <a:lnTo>
                    <a:pt x="135" y="135"/>
                  </a:lnTo>
                  <a:lnTo>
                    <a:pt x="122" y="122"/>
                  </a:lnTo>
                  <a:lnTo>
                    <a:pt x="107" y="110"/>
                  </a:lnTo>
                  <a:lnTo>
                    <a:pt x="91" y="99"/>
                  </a:lnTo>
                  <a:lnTo>
                    <a:pt x="81" y="94"/>
                  </a:lnTo>
                  <a:lnTo>
                    <a:pt x="72" y="89"/>
                  </a:lnTo>
                  <a:lnTo>
                    <a:pt x="61" y="85"/>
                  </a:lnTo>
                  <a:lnTo>
                    <a:pt x="50" y="82"/>
                  </a:lnTo>
                  <a:lnTo>
                    <a:pt x="40" y="80"/>
                  </a:lnTo>
                  <a:lnTo>
                    <a:pt x="28" y="77"/>
                  </a:lnTo>
                  <a:lnTo>
                    <a:pt x="14" y="76"/>
                  </a:lnTo>
                  <a:lnTo>
                    <a:pt x="0" y="75"/>
                  </a:lnTo>
                  <a:lnTo>
                    <a:pt x="77" y="0"/>
                  </a:lnTo>
                  <a:lnTo>
                    <a:pt x="83" y="0"/>
                  </a:lnTo>
                  <a:lnTo>
                    <a:pt x="91" y="1"/>
                  </a:lnTo>
                  <a:lnTo>
                    <a:pt x="97" y="3"/>
                  </a:lnTo>
                  <a:lnTo>
                    <a:pt x="105" y="5"/>
                  </a:lnTo>
                  <a:lnTo>
                    <a:pt x="118" y="12"/>
                  </a:lnTo>
                  <a:lnTo>
                    <a:pt x="132" y="19"/>
                  </a:lnTo>
                  <a:lnTo>
                    <a:pt x="145" y="26"/>
                  </a:lnTo>
                  <a:lnTo>
                    <a:pt x="159" y="32"/>
                  </a:lnTo>
                  <a:lnTo>
                    <a:pt x="166" y="34"/>
                  </a:lnTo>
                  <a:lnTo>
                    <a:pt x="173" y="36"/>
                  </a:lnTo>
                  <a:lnTo>
                    <a:pt x="180" y="37"/>
                  </a:lnTo>
                  <a:lnTo>
                    <a:pt x="187" y="38"/>
                  </a:lnTo>
                  <a:lnTo>
                    <a:pt x="188" y="45"/>
                  </a:lnTo>
                  <a:lnTo>
                    <a:pt x="189" y="52"/>
                  </a:lnTo>
                  <a:lnTo>
                    <a:pt x="190" y="59"/>
                  </a:lnTo>
                  <a:lnTo>
                    <a:pt x="192" y="67"/>
                  </a:lnTo>
                  <a:lnTo>
                    <a:pt x="198" y="81"/>
                  </a:lnTo>
                  <a:lnTo>
                    <a:pt x="204" y="94"/>
                  </a:lnTo>
                  <a:lnTo>
                    <a:pt x="211" y="108"/>
                  </a:lnTo>
                  <a:lnTo>
                    <a:pt x="216" y="122"/>
                  </a:lnTo>
                  <a:lnTo>
                    <a:pt x="218" y="129"/>
                  </a:lnTo>
                  <a:lnTo>
                    <a:pt x="221" y="135"/>
                  </a:lnTo>
                  <a:lnTo>
                    <a:pt x="222" y="142"/>
                  </a:lnTo>
                  <a:lnTo>
                    <a:pt x="222" y="148"/>
                  </a:lnTo>
                  <a:lnTo>
                    <a:pt x="236" y="148"/>
                  </a:lnTo>
                  <a:lnTo>
                    <a:pt x="249" y="147"/>
                  </a:lnTo>
                  <a:lnTo>
                    <a:pt x="261" y="145"/>
                  </a:lnTo>
                  <a:lnTo>
                    <a:pt x="272" y="142"/>
                  </a:lnTo>
                  <a:lnTo>
                    <a:pt x="283" y="140"/>
                  </a:lnTo>
                  <a:lnTo>
                    <a:pt x="294" y="135"/>
                  </a:lnTo>
                  <a:lnTo>
                    <a:pt x="302" y="131"/>
                  </a:lnTo>
                  <a:lnTo>
                    <a:pt x="312" y="127"/>
                  </a:lnTo>
                  <a:lnTo>
                    <a:pt x="329" y="116"/>
                  </a:lnTo>
                  <a:lnTo>
                    <a:pt x="345" y="104"/>
                  </a:lnTo>
                  <a:lnTo>
                    <a:pt x="359" y="89"/>
                  </a:lnTo>
                  <a:lnTo>
                    <a:pt x="373" y="75"/>
                  </a:lnTo>
                  <a:lnTo>
                    <a:pt x="396" y="76"/>
                  </a:lnTo>
                  <a:lnTo>
                    <a:pt x="423" y="80"/>
                  </a:lnTo>
                  <a:lnTo>
                    <a:pt x="453" y="83"/>
                  </a:lnTo>
                  <a:lnTo>
                    <a:pt x="484" y="89"/>
                  </a:lnTo>
                  <a:lnTo>
                    <a:pt x="518" y="97"/>
                  </a:lnTo>
                  <a:lnTo>
                    <a:pt x="552" y="107"/>
                  </a:lnTo>
                  <a:lnTo>
                    <a:pt x="587" y="118"/>
                  </a:lnTo>
                  <a:lnTo>
                    <a:pt x="621" y="131"/>
                  </a:lnTo>
                  <a:lnTo>
                    <a:pt x="637" y="137"/>
                  </a:lnTo>
                  <a:lnTo>
                    <a:pt x="653" y="145"/>
                  </a:lnTo>
                  <a:lnTo>
                    <a:pt x="669" y="153"/>
                  </a:lnTo>
                  <a:lnTo>
                    <a:pt x="684" y="161"/>
                  </a:lnTo>
                  <a:lnTo>
                    <a:pt x="698" y="170"/>
                  </a:lnTo>
                  <a:lnTo>
                    <a:pt x="711" y="180"/>
                  </a:lnTo>
                  <a:lnTo>
                    <a:pt x="724" y="190"/>
                  </a:lnTo>
                  <a:lnTo>
                    <a:pt x="736" y="200"/>
                  </a:lnTo>
                  <a:lnTo>
                    <a:pt x="747" y="211"/>
                  </a:lnTo>
                  <a:lnTo>
                    <a:pt x="756" y="221"/>
                  </a:lnTo>
                  <a:lnTo>
                    <a:pt x="765" y="232"/>
                  </a:lnTo>
                  <a:lnTo>
                    <a:pt x="771" y="244"/>
                  </a:lnTo>
                  <a:lnTo>
                    <a:pt x="778" y="257"/>
                  </a:lnTo>
                  <a:lnTo>
                    <a:pt x="781" y="269"/>
                  </a:lnTo>
                  <a:lnTo>
                    <a:pt x="784" y="284"/>
                  </a:lnTo>
                  <a:lnTo>
                    <a:pt x="784" y="297"/>
                  </a:lnTo>
                  <a:lnTo>
                    <a:pt x="813" y="304"/>
                  </a:lnTo>
                  <a:lnTo>
                    <a:pt x="840" y="313"/>
                  </a:lnTo>
                  <a:lnTo>
                    <a:pt x="867" y="325"/>
                  </a:lnTo>
                  <a:lnTo>
                    <a:pt x="894" y="337"/>
                  </a:lnTo>
                  <a:lnTo>
                    <a:pt x="921" y="352"/>
                  </a:lnTo>
                  <a:lnTo>
                    <a:pt x="946" y="369"/>
                  </a:lnTo>
                  <a:lnTo>
                    <a:pt x="958" y="377"/>
                  </a:lnTo>
                  <a:lnTo>
                    <a:pt x="969" y="387"/>
                  </a:lnTo>
                  <a:lnTo>
                    <a:pt x="980" y="397"/>
                  </a:lnTo>
                  <a:lnTo>
                    <a:pt x="990" y="408"/>
                  </a:lnTo>
                  <a:lnTo>
                    <a:pt x="1001" y="418"/>
                  </a:lnTo>
                  <a:lnTo>
                    <a:pt x="1011" y="430"/>
                  </a:lnTo>
                  <a:lnTo>
                    <a:pt x="1021" y="441"/>
                  </a:lnTo>
                  <a:lnTo>
                    <a:pt x="1030" y="453"/>
                  </a:lnTo>
                  <a:lnTo>
                    <a:pt x="1037" y="466"/>
                  </a:lnTo>
                  <a:lnTo>
                    <a:pt x="1046" y="479"/>
                  </a:lnTo>
                  <a:lnTo>
                    <a:pt x="1053" y="492"/>
                  </a:lnTo>
                  <a:lnTo>
                    <a:pt x="1059" y="506"/>
                  </a:lnTo>
                  <a:lnTo>
                    <a:pt x="1066" y="520"/>
                  </a:lnTo>
                  <a:lnTo>
                    <a:pt x="1070" y="535"/>
                  </a:lnTo>
                  <a:lnTo>
                    <a:pt x="1074" y="550"/>
                  </a:lnTo>
                  <a:lnTo>
                    <a:pt x="1079" y="565"/>
                  </a:lnTo>
                  <a:lnTo>
                    <a:pt x="1082" y="581"/>
                  </a:lnTo>
                  <a:lnTo>
                    <a:pt x="1084" y="598"/>
                  </a:lnTo>
                  <a:lnTo>
                    <a:pt x="1085" y="615"/>
                  </a:lnTo>
                  <a:lnTo>
                    <a:pt x="1085" y="632"/>
                  </a:lnTo>
                  <a:lnTo>
                    <a:pt x="1065" y="624"/>
                  </a:lnTo>
                  <a:lnTo>
                    <a:pt x="1043" y="615"/>
                  </a:lnTo>
                  <a:lnTo>
                    <a:pt x="1022" y="604"/>
                  </a:lnTo>
                  <a:lnTo>
                    <a:pt x="1001" y="591"/>
                  </a:lnTo>
                  <a:lnTo>
                    <a:pt x="981" y="578"/>
                  </a:lnTo>
                  <a:lnTo>
                    <a:pt x="960" y="564"/>
                  </a:lnTo>
                  <a:lnTo>
                    <a:pt x="940" y="550"/>
                  </a:lnTo>
                  <a:lnTo>
                    <a:pt x="921" y="535"/>
                  </a:lnTo>
                  <a:lnTo>
                    <a:pt x="884" y="502"/>
                  </a:lnTo>
                  <a:lnTo>
                    <a:pt x="848" y="469"/>
                  </a:lnTo>
                  <a:lnTo>
                    <a:pt x="815" y="437"/>
                  </a:lnTo>
                  <a:lnTo>
                    <a:pt x="784" y="408"/>
                  </a:lnTo>
                  <a:lnTo>
                    <a:pt x="778" y="408"/>
                  </a:lnTo>
                  <a:lnTo>
                    <a:pt x="769" y="411"/>
                  </a:lnTo>
                  <a:lnTo>
                    <a:pt x="760" y="415"/>
                  </a:lnTo>
                  <a:lnTo>
                    <a:pt x="752" y="419"/>
                  </a:lnTo>
                  <a:lnTo>
                    <a:pt x="733" y="432"/>
                  </a:lnTo>
                  <a:lnTo>
                    <a:pt x="716" y="445"/>
                  </a:lnTo>
                  <a:lnTo>
                    <a:pt x="686" y="471"/>
                  </a:lnTo>
                  <a:lnTo>
                    <a:pt x="674" y="483"/>
                  </a:lnTo>
                  <a:lnTo>
                    <a:pt x="660" y="483"/>
                  </a:lnTo>
                  <a:lnTo>
                    <a:pt x="647" y="482"/>
                  </a:lnTo>
                  <a:lnTo>
                    <a:pt x="635" y="480"/>
                  </a:lnTo>
                  <a:lnTo>
                    <a:pt x="623" y="478"/>
                  </a:lnTo>
                  <a:lnTo>
                    <a:pt x="601" y="471"/>
                  </a:lnTo>
                  <a:lnTo>
                    <a:pt x="579" y="465"/>
                  </a:lnTo>
                  <a:lnTo>
                    <a:pt x="558" y="457"/>
                  </a:lnTo>
                  <a:lnTo>
                    <a:pt x="536" y="452"/>
                  </a:lnTo>
                  <a:lnTo>
                    <a:pt x="524" y="449"/>
                  </a:lnTo>
                  <a:lnTo>
                    <a:pt x="511" y="447"/>
                  </a:lnTo>
                  <a:lnTo>
                    <a:pt x="498" y="446"/>
                  </a:lnTo>
                  <a:lnTo>
                    <a:pt x="484" y="445"/>
                  </a:lnTo>
                  <a:lnTo>
                    <a:pt x="483" y="439"/>
                  </a:lnTo>
                  <a:lnTo>
                    <a:pt x="482" y="432"/>
                  </a:lnTo>
                  <a:lnTo>
                    <a:pt x="480" y="424"/>
                  </a:lnTo>
                  <a:lnTo>
                    <a:pt x="478" y="418"/>
                  </a:lnTo>
                  <a:lnTo>
                    <a:pt x="475" y="412"/>
                  </a:lnTo>
                  <a:lnTo>
                    <a:pt x="470" y="406"/>
                  </a:lnTo>
                  <a:lnTo>
                    <a:pt x="466" y="400"/>
                  </a:lnTo>
                  <a:lnTo>
                    <a:pt x="460" y="395"/>
                  </a:lnTo>
                  <a:lnTo>
                    <a:pt x="455" y="391"/>
                  </a:lnTo>
                  <a:lnTo>
                    <a:pt x="450" y="386"/>
                  </a:lnTo>
                  <a:lnTo>
                    <a:pt x="444" y="382"/>
                  </a:lnTo>
                  <a:lnTo>
                    <a:pt x="438" y="379"/>
                  </a:lnTo>
                  <a:lnTo>
                    <a:pt x="431" y="376"/>
                  </a:lnTo>
                  <a:lnTo>
                    <a:pt x="424" y="374"/>
                  </a:lnTo>
                  <a:lnTo>
                    <a:pt x="418" y="373"/>
                  </a:lnTo>
                  <a:lnTo>
                    <a:pt x="411" y="373"/>
                  </a:lnTo>
                  <a:lnTo>
                    <a:pt x="411" y="358"/>
                  </a:lnTo>
                  <a:lnTo>
                    <a:pt x="411" y="343"/>
                  </a:lnTo>
                  <a:lnTo>
                    <a:pt x="409" y="328"/>
                  </a:lnTo>
                  <a:lnTo>
                    <a:pt x="407" y="314"/>
                  </a:lnTo>
                  <a:lnTo>
                    <a:pt x="403" y="301"/>
                  </a:lnTo>
                  <a:lnTo>
                    <a:pt x="396" y="287"/>
                  </a:lnTo>
                  <a:lnTo>
                    <a:pt x="392" y="280"/>
                  </a:lnTo>
                  <a:lnTo>
                    <a:pt x="386" y="273"/>
                  </a:lnTo>
                  <a:lnTo>
                    <a:pt x="381" y="266"/>
                  </a:lnTo>
                  <a:lnTo>
                    <a:pt x="373" y="259"/>
                  </a:lnTo>
                  <a:lnTo>
                    <a:pt x="222" y="259"/>
                  </a:lnTo>
                  <a:lnTo>
                    <a:pt x="222" y="240"/>
                  </a:lnTo>
                  <a:lnTo>
                    <a:pt x="221" y="224"/>
                  </a:lnTo>
                  <a:lnTo>
                    <a:pt x="218" y="212"/>
                  </a:lnTo>
                  <a:lnTo>
                    <a:pt x="216" y="201"/>
                  </a:lnTo>
                  <a:lnTo>
                    <a:pt x="214" y="193"/>
                  </a:lnTo>
                  <a:lnTo>
                    <a:pt x="211" y="188"/>
                  </a:lnTo>
                  <a:lnTo>
                    <a:pt x="207" y="183"/>
                  </a:lnTo>
                  <a:lnTo>
                    <a:pt x="204" y="181"/>
                  </a:lnTo>
                  <a:lnTo>
                    <a:pt x="201" y="180"/>
                  </a:lnTo>
                  <a:lnTo>
                    <a:pt x="198" y="180"/>
                  </a:lnTo>
                  <a:lnTo>
                    <a:pt x="195" y="181"/>
                  </a:lnTo>
                  <a:lnTo>
                    <a:pt x="192" y="182"/>
                  </a:lnTo>
                  <a:lnTo>
                    <a:pt x="189" y="185"/>
                  </a:lnTo>
                  <a:lnTo>
                    <a:pt x="187" y="187"/>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1" name="Freeform 11"/>
            <p:cNvSpPr>
              <a:spLocks/>
            </p:cNvSpPr>
            <p:nvPr/>
          </p:nvSpPr>
          <p:spPr bwMode="auto">
            <a:xfrm>
              <a:off x="6191250" y="3398838"/>
              <a:ext cx="58738" cy="100013"/>
            </a:xfrm>
            <a:custGeom>
              <a:avLst/>
              <a:gdLst/>
              <a:ahLst/>
              <a:cxnLst>
                <a:cxn ang="0">
                  <a:pos x="148" y="0"/>
                </a:cxn>
                <a:cxn ang="0">
                  <a:pos x="142" y="1"/>
                </a:cxn>
                <a:cxn ang="0">
                  <a:pos x="134" y="5"/>
                </a:cxn>
                <a:cxn ang="0">
                  <a:pos x="125" y="10"/>
                </a:cxn>
                <a:cxn ang="0">
                  <a:pos x="117" y="17"/>
                </a:cxn>
                <a:cxn ang="0">
                  <a:pos x="97" y="35"/>
                </a:cxn>
                <a:cxn ang="0">
                  <a:pos x="76" y="55"/>
                </a:cxn>
                <a:cxn ang="0">
                  <a:pos x="55" y="75"/>
                </a:cxn>
                <a:cxn ang="0">
                  <a:pos x="35" y="93"/>
                </a:cxn>
                <a:cxn ang="0">
                  <a:pos x="25" y="101"/>
                </a:cxn>
                <a:cxn ang="0">
                  <a:pos x="16" y="106"/>
                </a:cxn>
                <a:cxn ang="0">
                  <a:pos x="8" y="109"/>
                </a:cxn>
                <a:cxn ang="0">
                  <a:pos x="0" y="110"/>
                </a:cxn>
                <a:cxn ang="0">
                  <a:pos x="1" y="126"/>
                </a:cxn>
                <a:cxn ang="0">
                  <a:pos x="2" y="142"/>
                </a:cxn>
                <a:cxn ang="0">
                  <a:pos x="3" y="159"/>
                </a:cxn>
                <a:cxn ang="0">
                  <a:pos x="7" y="178"/>
                </a:cxn>
                <a:cxn ang="0">
                  <a:pos x="12" y="217"/>
                </a:cxn>
                <a:cxn ang="0">
                  <a:pos x="20" y="255"/>
                </a:cxn>
                <a:cxn ang="0">
                  <a:pos x="26" y="294"/>
                </a:cxn>
                <a:cxn ang="0">
                  <a:pos x="33" y="326"/>
                </a:cxn>
                <a:cxn ang="0">
                  <a:pos x="37" y="354"/>
                </a:cxn>
                <a:cxn ang="0">
                  <a:pos x="38" y="373"/>
                </a:cxn>
                <a:cxn ang="0">
                  <a:pos x="39" y="366"/>
                </a:cxn>
                <a:cxn ang="0">
                  <a:pos x="42" y="357"/>
                </a:cxn>
                <a:cxn ang="0">
                  <a:pos x="46" y="348"/>
                </a:cxn>
                <a:cxn ang="0">
                  <a:pos x="50" y="339"/>
                </a:cxn>
                <a:cxn ang="0">
                  <a:pos x="62" y="320"/>
                </a:cxn>
                <a:cxn ang="0">
                  <a:pos x="76" y="301"/>
                </a:cxn>
                <a:cxn ang="0">
                  <a:pos x="103" y="272"/>
                </a:cxn>
                <a:cxn ang="0">
                  <a:pos x="115" y="259"/>
                </a:cxn>
                <a:cxn ang="0">
                  <a:pos x="128" y="259"/>
                </a:cxn>
                <a:cxn ang="0">
                  <a:pos x="141" y="259"/>
                </a:cxn>
                <a:cxn ang="0">
                  <a:pos x="154" y="257"/>
                </a:cxn>
                <a:cxn ang="0">
                  <a:pos x="168" y="254"/>
                </a:cxn>
                <a:cxn ang="0">
                  <a:pos x="181" y="250"/>
                </a:cxn>
                <a:cxn ang="0">
                  <a:pos x="195" y="242"/>
                </a:cxn>
                <a:cxn ang="0">
                  <a:pos x="202" y="238"/>
                </a:cxn>
                <a:cxn ang="0">
                  <a:pos x="208" y="234"/>
                </a:cxn>
                <a:cxn ang="0">
                  <a:pos x="215" y="227"/>
                </a:cxn>
                <a:cxn ang="0">
                  <a:pos x="221" y="221"/>
                </a:cxn>
                <a:cxn ang="0">
                  <a:pos x="148" y="149"/>
                </a:cxn>
                <a:cxn ang="0">
                  <a:pos x="149" y="134"/>
                </a:cxn>
                <a:cxn ang="0">
                  <a:pos x="152" y="120"/>
                </a:cxn>
                <a:cxn ang="0">
                  <a:pos x="155" y="106"/>
                </a:cxn>
                <a:cxn ang="0">
                  <a:pos x="159" y="93"/>
                </a:cxn>
                <a:cxn ang="0">
                  <a:pos x="168" y="68"/>
                </a:cxn>
                <a:cxn ang="0">
                  <a:pos x="176" y="46"/>
                </a:cxn>
                <a:cxn ang="0">
                  <a:pos x="179" y="35"/>
                </a:cxn>
                <a:cxn ang="0">
                  <a:pos x="181" y="26"/>
                </a:cxn>
                <a:cxn ang="0">
                  <a:pos x="181" y="19"/>
                </a:cxn>
                <a:cxn ang="0">
                  <a:pos x="180" y="12"/>
                </a:cxn>
                <a:cxn ang="0">
                  <a:pos x="178" y="9"/>
                </a:cxn>
                <a:cxn ang="0">
                  <a:pos x="176" y="7"/>
                </a:cxn>
                <a:cxn ang="0">
                  <a:pos x="173" y="5"/>
                </a:cxn>
                <a:cxn ang="0">
                  <a:pos x="170" y="3"/>
                </a:cxn>
                <a:cxn ang="0">
                  <a:pos x="160" y="0"/>
                </a:cxn>
                <a:cxn ang="0">
                  <a:pos x="148" y="0"/>
                </a:cxn>
              </a:cxnLst>
              <a:rect l="0" t="0" r="r" b="b"/>
              <a:pathLst>
                <a:path w="221" h="373">
                  <a:moveTo>
                    <a:pt x="148" y="0"/>
                  </a:moveTo>
                  <a:lnTo>
                    <a:pt x="142" y="1"/>
                  </a:lnTo>
                  <a:lnTo>
                    <a:pt x="134" y="5"/>
                  </a:lnTo>
                  <a:lnTo>
                    <a:pt x="125" y="10"/>
                  </a:lnTo>
                  <a:lnTo>
                    <a:pt x="117" y="17"/>
                  </a:lnTo>
                  <a:lnTo>
                    <a:pt x="97" y="35"/>
                  </a:lnTo>
                  <a:lnTo>
                    <a:pt x="76" y="55"/>
                  </a:lnTo>
                  <a:lnTo>
                    <a:pt x="55" y="75"/>
                  </a:lnTo>
                  <a:lnTo>
                    <a:pt x="35" y="93"/>
                  </a:lnTo>
                  <a:lnTo>
                    <a:pt x="25" y="101"/>
                  </a:lnTo>
                  <a:lnTo>
                    <a:pt x="16" y="106"/>
                  </a:lnTo>
                  <a:lnTo>
                    <a:pt x="8" y="109"/>
                  </a:lnTo>
                  <a:lnTo>
                    <a:pt x="0" y="110"/>
                  </a:lnTo>
                  <a:lnTo>
                    <a:pt x="1" y="126"/>
                  </a:lnTo>
                  <a:lnTo>
                    <a:pt x="2" y="142"/>
                  </a:lnTo>
                  <a:lnTo>
                    <a:pt x="3" y="159"/>
                  </a:lnTo>
                  <a:lnTo>
                    <a:pt x="7" y="178"/>
                  </a:lnTo>
                  <a:lnTo>
                    <a:pt x="12" y="217"/>
                  </a:lnTo>
                  <a:lnTo>
                    <a:pt x="20" y="255"/>
                  </a:lnTo>
                  <a:lnTo>
                    <a:pt x="26" y="294"/>
                  </a:lnTo>
                  <a:lnTo>
                    <a:pt x="33" y="326"/>
                  </a:lnTo>
                  <a:lnTo>
                    <a:pt x="37" y="354"/>
                  </a:lnTo>
                  <a:lnTo>
                    <a:pt x="38" y="373"/>
                  </a:lnTo>
                  <a:lnTo>
                    <a:pt x="39" y="366"/>
                  </a:lnTo>
                  <a:lnTo>
                    <a:pt x="42" y="357"/>
                  </a:lnTo>
                  <a:lnTo>
                    <a:pt x="46" y="348"/>
                  </a:lnTo>
                  <a:lnTo>
                    <a:pt x="50" y="339"/>
                  </a:lnTo>
                  <a:lnTo>
                    <a:pt x="62" y="320"/>
                  </a:lnTo>
                  <a:lnTo>
                    <a:pt x="76" y="301"/>
                  </a:lnTo>
                  <a:lnTo>
                    <a:pt x="103" y="272"/>
                  </a:lnTo>
                  <a:lnTo>
                    <a:pt x="115" y="259"/>
                  </a:lnTo>
                  <a:lnTo>
                    <a:pt x="128" y="259"/>
                  </a:lnTo>
                  <a:lnTo>
                    <a:pt x="141" y="259"/>
                  </a:lnTo>
                  <a:lnTo>
                    <a:pt x="154" y="257"/>
                  </a:lnTo>
                  <a:lnTo>
                    <a:pt x="168" y="254"/>
                  </a:lnTo>
                  <a:lnTo>
                    <a:pt x="181" y="250"/>
                  </a:lnTo>
                  <a:lnTo>
                    <a:pt x="195" y="242"/>
                  </a:lnTo>
                  <a:lnTo>
                    <a:pt x="202" y="238"/>
                  </a:lnTo>
                  <a:lnTo>
                    <a:pt x="208" y="234"/>
                  </a:lnTo>
                  <a:lnTo>
                    <a:pt x="215" y="227"/>
                  </a:lnTo>
                  <a:lnTo>
                    <a:pt x="221" y="221"/>
                  </a:lnTo>
                  <a:lnTo>
                    <a:pt x="148" y="149"/>
                  </a:lnTo>
                  <a:lnTo>
                    <a:pt x="149" y="134"/>
                  </a:lnTo>
                  <a:lnTo>
                    <a:pt x="152" y="120"/>
                  </a:lnTo>
                  <a:lnTo>
                    <a:pt x="155" y="106"/>
                  </a:lnTo>
                  <a:lnTo>
                    <a:pt x="159" y="93"/>
                  </a:lnTo>
                  <a:lnTo>
                    <a:pt x="168" y="68"/>
                  </a:lnTo>
                  <a:lnTo>
                    <a:pt x="176" y="46"/>
                  </a:lnTo>
                  <a:lnTo>
                    <a:pt x="179" y="35"/>
                  </a:lnTo>
                  <a:lnTo>
                    <a:pt x="181" y="26"/>
                  </a:lnTo>
                  <a:lnTo>
                    <a:pt x="181" y="19"/>
                  </a:lnTo>
                  <a:lnTo>
                    <a:pt x="180" y="12"/>
                  </a:lnTo>
                  <a:lnTo>
                    <a:pt x="178" y="9"/>
                  </a:lnTo>
                  <a:lnTo>
                    <a:pt x="176" y="7"/>
                  </a:lnTo>
                  <a:lnTo>
                    <a:pt x="173" y="5"/>
                  </a:lnTo>
                  <a:lnTo>
                    <a:pt x="170" y="3"/>
                  </a:lnTo>
                  <a:lnTo>
                    <a:pt x="160" y="0"/>
                  </a:lnTo>
                  <a:lnTo>
                    <a:pt x="14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2" name="Freeform 12"/>
            <p:cNvSpPr>
              <a:spLocks/>
            </p:cNvSpPr>
            <p:nvPr/>
          </p:nvSpPr>
          <p:spPr bwMode="auto">
            <a:xfrm>
              <a:off x="6191250" y="3398838"/>
              <a:ext cx="58738" cy="100013"/>
            </a:xfrm>
            <a:custGeom>
              <a:avLst/>
              <a:gdLst/>
              <a:ahLst/>
              <a:cxnLst>
                <a:cxn ang="0">
                  <a:pos x="148" y="0"/>
                </a:cxn>
                <a:cxn ang="0">
                  <a:pos x="142" y="1"/>
                </a:cxn>
                <a:cxn ang="0">
                  <a:pos x="134" y="5"/>
                </a:cxn>
                <a:cxn ang="0">
                  <a:pos x="125" y="10"/>
                </a:cxn>
                <a:cxn ang="0">
                  <a:pos x="117" y="17"/>
                </a:cxn>
                <a:cxn ang="0">
                  <a:pos x="97" y="35"/>
                </a:cxn>
                <a:cxn ang="0">
                  <a:pos x="76" y="55"/>
                </a:cxn>
                <a:cxn ang="0">
                  <a:pos x="55" y="75"/>
                </a:cxn>
                <a:cxn ang="0">
                  <a:pos x="35" y="93"/>
                </a:cxn>
                <a:cxn ang="0">
                  <a:pos x="25" y="101"/>
                </a:cxn>
                <a:cxn ang="0">
                  <a:pos x="16" y="106"/>
                </a:cxn>
                <a:cxn ang="0">
                  <a:pos x="8" y="109"/>
                </a:cxn>
                <a:cxn ang="0">
                  <a:pos x="0" y="110"/>
                </a:cxn>
                <a:cxn ang="0">
                  <a:pos x="1" y="126"/>
                </a:cxn>
                <a:cxn ang="0">
                  <a:pos x="2" y="142"/>
                </a:cxn>
                <a:cxn ang="0">
                  <a:pos x="3" y="159"/>
                </a:cxn>
                <a:cxn ang="0">
                  <a:pos x="7" y="178"/>
                </a:cxn>
                <a:cxn ang="0">
                  <a:pos x="12" y="217"/>
                </a:cxn>
                <a:cxn ang="0">
                  <a:pos x="20" y="255"/>
                </a:cxn>
                <a:cxn ang="0">
                  <a:pos x="26" y="294"/>
                </a:cxn>
                <a:cxn ang="0">
                  <a:pos x="33" y="326"/>
                </a:cxn>
                <a:cxn ang="0">
                  <a:pos x="37" y="354"/>
                </a:cxn>
                <a:cxn ang="0">
                  <a:pos x="38" y="373"/>
                </a:cxn>
                <a:cxn ang="0">
                  <a:pos x="39" y="366"/>
                </a:cxn>
                <a:cxn ang="0">
                  <a:pos x="42" y="357"/>
                </a:cxn>
                <a:cxn ang="0">
                  <a:pos x="46" y="348"/>
                </a:cxn>
                <a:cxn ang="0">
                  <a:pos x="50" y="339"/>
                </a:cxn>
                <a:cxn ang="0">
                  <a:pos x="62" y="320"/>
                </a:cxn>
                <a:cxn ang="0">
                  <a:pos x="76" y="301"/>
                </a:cxn>
                <a:cxn ang="0">
                  <a:pos x="103" y="272"/>
                </a:cxn>
                <a:cxn ang="0">
                  <a:pos x="115" y="259"/>
                </a:cxn>
                <a:cxn ang="0">
                  <a:pos x="128" y="259"/>
                </a:cxn>
                <a:cxn ang="0">
                  <a:pos x="141" y="259"/>
                </a:cxn>
                <a:cxn ang="0">
                  <a:pos x="154" y="257"/>
                </a:cxn>
                <a:cxn ang="0">
                  <a:pos x="168" y="254"/>
                </a:cxn>
                <a:cxn ang="0">
                  <a:pos x="181" y="250"/>
                </a:cxn>
                <a:cxn ang="0">
                  <a:pos x="195" y="242"/>
                </a:cxn>
                <a:cxn ang="0">
                  <a:pos x="202" y="238"/>
                </a:cxn>
                <a:cxn ang="0">
                  <a:pos x="208" y="234"/>
                </a:cxn>
                <a:cxn ang="0">
                  <a:pos x="215" y="227"/>
                </a:cxn>
                <a:cxn ang="0">
                  <a:pos x="221" y="221"/>
                </a:cxn>
                <a:cxn ang="0">
                  <a:pos x="148" y="149"/>
                </a:cxn>
                <a:cxn ang="0">
                  <a:pos x="149" y="134"/>
                </a:cxn>
                <a:cxn ang="0">
                  <a:pos x="152" y="120"/>
                </a:cxn>
                <a:cxn ang="0">
                  <a:pos x="155" y="106"/>
                </a:cxn>
                <a:cxn ang="0">
                  <a:pos x="159" y="93"/>
                </a:cxn>
                <a:cxn ang="0">
                  <a:pos x="168" y="68"/>
                </a:cxn>
                <a:cxn ang="0">
                  <a:pos x="176" y="46"/>
                </a:cxn>
                <a:cxn ang="0">
                  <a:pos x="179" y="35"/>
                </a:cxn>
                <a:cxn ang="0">
                  <a:pos x="181" y="26"/>
                </a:cxn>
                <a:cxn ang="0">
                  <a:pos x="181" y="19"/>
                </a:cxn>
                <a:cxn ang="0">
                  <a:pos x="180" y="12"/>
                </a:cxn>
                <a:cxn ang="0">
                  <a:pos x="178" y="9"/>
                </a:cxn>
                <a:cxn ang="0">
                  <a:pos x="176" y="7"/>
                </a:cxn>
                <a:cxn ang="0">
                  <a:pos x="173" y="5"/>
                </a:cxn>
                <a:cxn ang="0">
                  <a:pos x="170" y="3"/>
                </a:cxn>
                <a:cxn ang="0">
                  <a:pos x="160" y="0"/>
                </a:cxn>
                <a:cxn ang="0">
                  <a:pos x="148" y="0"/>
                </a:cxn>
              </a:cxnLst>
              <a:rect l="0" t="0" r="r" b="b"/>
              <a:pathLst>
                <a:path w="221" h="373">
                  <a:moveTo>
                    <a:pt x="148" y="0"/>
                  </a:moveTo>
                  <a:lnTo>
                    <a:pt x="142" y="1"/>
                  </a:lnTo>
                  <a:lnTo>
                    <a:pt x="134" y="5"/>
                  </a:lnTo>
                  <a:lnTo>
                    <a:pt x="125" y="10"/>
                  </a:lnTo>
                  <a:lnTo>
                    <a:pt x="117" y="17"/>
                  </a:lnTo>
                  <a:lnTo>
                    <a:pt x="97" y="35"/>
                  </a:lnTo>
                  <a:lnTo>
                    <a:pt x="76" y="55"/>
                  </a:lnTo>
                  <a:lnTo>
                    <a:pt x="55" y="75"/>
                  </a:lnTo>
                  <a:lnTo>
                    <a:pt x="35" y="93"/>
                  </a:lnTo>
                  <a:lnTo>
                    <a:pt x="25" y="101"/>
                  </a:lnTo>
                  <a:lnTo>
                    <a:pt x="16" y="106"/>
                  </a:lnTo>
                  <a:lnTo>
                    <a:pt x="8" y="109"/>
                  </a:lnTo>
                  <a:lnTo>
                    <a:pt x="0" y="110"/>
                  </a:lnTo>
                  <a:lnTo>
                    <a:pt x="1" y="126"/>
                  </a:lnTo>
                  <a:lnTo>
                    <a:pt x="2" y="142"/>
                  </a:lnTo>
                  <a:lnTo>
                    <a:pt x="3" y="159"/>
                  </a:lnTo>
                  <a:lnTo>
                    <a:pt x="7" y="178"/>
                  </a:lnTo>
                  <a:lnTo>
                    <a:pt x="12" y="217"/>
                  </a:lnTo>
                  <a:lnTo>
                    <a:pt x="20" y="255"/>
                  </a:lnTo>
                  <a:lnTo>
                    <a:pt x="26" y="294"/>
                  </a:lnTo>
                  <a:lnTo>
                    <a:pt x="33" y="326"/>
                  </a:lnTo>
                  <a:lnTo>
                    <a:pt x="37" y="354"/>
                  </a:lnTo>
                  <a:lnTo>
                    <a:pt x="38" y="373"/>
                  </a:lnTo>
                  <a:lnTo>
                    <a:pt x="39" y="366"/>
                  </a:lnTo>
                  <a:lnTo>
                    <a:pt x="42" y="357"/>
                  </a:lnTo>
                  <a:lnTo>
                    <a:pt x="46" y="348"/>
                  </a:lnTo>
                  <a:lnTo>
                    <a:pt x="50" y="339"/>
                  </a:lnTo>
                  <a:lnTo>
                    <a:pt x="62" y="320"/>
                  </a:lnTo>
                  <a:lnTo>
                    <a:pt x="76" y="301"/>
                  </a:lnTo>
                  <a:lnTo>
                    <a:pt x="103" y="272"/>
                  </a:lnTo>
                  <a:lnTo>
                    <a:pt x="115" y="259"/>
                  </a:lnTo>
                  <a:lnTo>
                    <a:pt x="128" y="259"/>
                  </a:lnTo>
                  <a:lnTo>
                    <a:pt x="141" y="259"/>
                  </a:lnTo>
                  <a:lnTo>
                    <a:pt x="154" y="257"/>
                  </a:lnTo>
                  <a:lnTo>
                    <a:pt x="168" y="254"/>
                  </a:lnTo>
                  <a:lnTo>
                    <a:pt x="181" y="250"/>
                  </a:lnTo>
                  <a:lnTo>
                    <a:pt x="195" y="242"/>
                  </a:lnTo>
                  <a:lnTo>
                    <a:pt x="202" y="238"/>
                  </a:lnTo>
                  <a:lnTo>
                    <a:pt x="208" y="234"/>
                  </a:lnTo>
                  <a:lnTo>
                    <a:pt x="215" y="227"/>
                  </a:lnTo>
                  <a:lnTo>
                    <a:pt x="221" y="221"/>
                  </a:lnTo>
                  <a:lnTo>
                    <a:pt x="148" y="149"/>
                  </a:lnTo>
                  <a:lnTo>
                    <a:pt x="149" y="134"/>
                  </a:lnTo>
                  <a:lnTo>
                    <a:pt x="152" y="120"/>
                  </a:lnTo>
                  <a:lnTo>
                    <a:pt x="155" y="106"/>
                  </a:lnTo>
                  <a:lnTo>
                    <a:pt x="159" y="93"/>
                  </a:lnTo>
                  <a:lnTo>
                    <a:pt x="168" y="68"/>
                  </a:lnTo>
                  <a:lnTo>
                    <a:pt x="176" y="46"/>
                  </a:lnTo>
                  <a:lnTo>
                    <a:pt x="179" y="35"/>
                  </a:lnTo>
                  <a:lnTo>
                    <a:pt x="181" y="26"/>
                  </a:lnTo>
                  <a:lnTo>
                    <a:pt x="181" y="19"/>
                  </a:lnTo>
                  <a:lnTo>
                    <a:pt x="180" y="12"/>
                  </a:lnTo>
                  <a:lnTo>
                    <a:pt x="178" y="9"/>
                  </a:lnTo>
                  <a:lnTo>
                    <a:pt x="176" y="7"/>
                  </a:lnTo>
                  <a:lnTo>
                    <a:pt x="173" y="5"/>
                  </a:lnTo>
                  <a:lnTo>
                    <a:pt x="170" y="3"/>
                  </a:lnTo>
                  <a:lnTo>
                    <a:pt x="160" y="0"/>
                  </a:lnTo>
                  <a:lnTo>
                    <a:pt x="148" y="0"/>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3" name="Freeform 13"/>
            <p:cNvSpPr>
              <a:spLocks/>
            </p:cNvSpPr>
            <p:nvPr/>
          </p:nvSpPr>
          <p:spPr bwMode="auto">
            <a:xfrm>
              <a:off x="6162675" y="3101976"/>
              <a:ext cx="98425" cy="138113"/>
            </a:xfrm>
            <a:custGeom>
              <a:avLst/>
              <a:gdLst/>
              <a:ahLst/>
              <a:cxnLst>
                <a:cxn ang="0">
                  <a:pos x="35" y="0"/>
                </a:cxn>
                <a:cxn ang="0">
                  <a:pos x="36" y="14"/>
                </a:cxn>
                <a:cxn ang="0">
                  <a:pos x="40" y="32"/>
                </a:cxn>
                <a:cxn ang="0">
                  <a:pos x="47" y="52"/>
                </a:cxn>
                <a:cxn ang="0">
                  <a:pos x="53" y="73"/>
                </a:cxn>
                <a:cxn ang="0">
                  <a:pos x="60" y="93"/>
                </a:cxn>
                <a:cxn ang="0">
                  <a:pos x="66" y="114"/>
                </a:cxn>
                <a:cxn ang="0">
                  <a:pos x="69" y="123"/>
                </a:cxn>
                <a:cxn ang="0">
                  <a:pos x="71" y="133"/>
                </a:cxn>
                <a:cxn ang="0">
                  <a:pos x="72" y="140"/>
                </a:cxn>
                <a:cxn ang="0">
                  <a:pos x="72" y="148"/>
                </a:cxn>
                <a:cxn ang="0">
                  <a:pos x="0" y="224"/>
                </a:cxn>
                <a:cxn ang="0">
                  <a:pos x="0" y="296"/>
                </a:cxn>
                <a:cxn ang="0">
                  <a:pos x="1" y="304"/>
                </a:cxn>
                <a:cxn ang="0">
                  <a:pos x="3" y="312"/>
                </a:cxn>
                <a:cxn ang="0">
                  <a:pos x="8" y="320"/>
                </a:cxn>
                <a:cxn ang="0">
                  <a:pos x="14" y="328"/>
                </a:cxn>
                <a:cxn ang="0">
                  <a:pos x="22" y="337"/>
                </a:cxn>
                <a:cxn ang="0">
                  <a:pos x="30" y="345"/>
                </a:cxn>
                <a:cxn ang="0">
                  <a:pos x="41" y="355"/>
                </a:cxn>
                <a:cxn ang="0">
                  <a:pos x="52" y="364"/>
                </a:cxn>
                <a:cxn ang="0">
                  <a:pos x="77" y="382"/>
                </a:cxn>
                <a:cxn ang="0">
                  <a:pos x="107" y="401"/>
                </a:cxn>
                <a:cxn ang="0">
                  <a:pos x="138" y="420"/>
                </a:cxn>
                <a:cxn ang="0">
                  <a:pos x="170" y="437"/>
                </a:cxn>
                <a:cxn ang="0">
                  <a:pos x="204" y="454"/>
                </a:cxn>
                <a:cxn ang="0">
                  <a:pos x="235" y="471"/>
                </a:cxn>
                <a:cxn ang="0">
                  <a:pos x="267" y="485"/>
                </a:cxn>
                <a:cxn ang="0">
                  <a:pos x="295" y="497"/>
                </a:cxn>
                <a:cxn ang="0">
                  <a:pos x="322" y="507"/>
                </a:cxn>
                <a:cxn ang="0">
                  <a:pos x="342" y="514"/>
                </a:cxn>
                <a:cxn ang="0">
                  <a:pos x="359" y="520"/>
                </a:cxn>
                <a:cxn ang="0">
                  <a:pos x="370" y="521"/>
                </a:cxn>
                <a:cxn ang="0">
                  <a:pos x="369" y="517"/>
                </a:cxn>
                <a:cxn ang="0">
                  <a:pos x="366" y="511"/>
                </a:cxn>
                <a:cxn ang="0">
                  <a:pos x="363" y="504"/>
                </a:cxn>
                <a:cxn ang="0">
                  <a:pos x="358" y="494"/>
                </a:cxn>
                <a:cxn ang="0">
                  <a:pos x="345" y="470"/>
                </a:cxn>
                <a:cxn ang="0">
                  <a:pos x="327" y="440"/>
                </a:cxn>
                <a:cxn ang="0">
                  <a:pos x="282" y="370"/>
                </a:cxn>
                <a:cxn ang="0">
                  <a:pos x="229" y="289"/>
                </a:cxn>
                <a:cxn ang="0">
                  <a:pos x="172" y="204"/>
                </a:cxn>
                <a:cxn ang="0">
                  <a:pos x="118" y="123"/>
                </a:cxn>
                <a:cxn ang="0">
                  <a:pos x="70" y="52"/>
                </a:cxn>
                <a:cxn ang="0">
                  <a:pos x="35" y="0"/>
                </a:cxn>
              </a:cxnLst>
              <a:rect l="0" t="0" r="r" b="b"/>
              <a:pathLst>
                <a:path w="370" h="521">
                  <a:moveTo>
                    <a:pt x="35" y="0"/>
                  </a:moveTo>
                  <a:lnTo>
                    <a:pt x="36" y="14"/>
                  </a:lnTo>
                  <a:lnTo>
                    <a:pt x="40" y="32"/>
                  </a:lnTo>
                  <a:lnTo>
                    <a:pt x="47" y="52"/>
                  </a:lnTo>
                  <a:lnTo>
                    <a:pt x="53" y="73"/>
                  </a:lnTo>
                  <a:lnTo>
                    <a:pt x="60" y="93"/>
                  </a:lnTo>
                  <a:lnTo>
                    <a:pt x="66" y="114"/>
                  </a:lnTo>
                  <a:lnTo>
                    <a:pt x="69" y="123"/>
                  </a:lnTo>
                  <a:lnTo>
                    <a:pt x="71" y="133"/>
                  </a:lnTo>
                  <a:lnTo>
                    <a:pt x="72" y="140"/>
                  </a:lnTo>
                  <a:lnTo>
                    <a:pt x="72" y="148"/>
                  </a:lnTo>
                  <a:lnTo>
                    <a:pt x="0" y="224"/>
                  </a:lnTo>
                  <a:lnTo>
                    <a:pt x="0" y="296"/>
                  </a:lnTo>
                  <a:lnTo>
                    <a:pt x="1" y="304"/>
                  </a:lnTo>
                  <a:lnTo>
                    <a:pt x="3" y="312"/>
                  </a:lnTo>
                  <a:lnTo>
                    <a:pt x="8" y="320"/>
                  </a:lnTo>
                  <a:lnTo>
                    <a:pt x="14" y="328"/>
                  </a:lnTo>
                  <a:lnTo>
                    <a:pt x="22" y="337"/>
                  </a:lnTo>
                  <a:lnTo>
                    <a:pt x="30" y="345"/>
                  </a:lnTo>
                  <a:lnTo>
                    <a:pt x="41" y="355"/>
                  </a:lnTo>
                  <a:lnTo>
                    <a:pt x="52" y="364"/>
                  </a:lnTo>
                  <a:lnTo>
                    <a:pt x="77" y="382"/>
                  </a:lnTo>
                  <a:lnTo>
                    <a:pt x="107" y="401"/>
                  </a:lnTo>
                  <a:lnTo>
                    <a:pt x="138" y="420"/>
                  </a:lnTo>
                  <a:lnTo>
                    <a:pt x="170" y="437"/>
                  </a:lnTo>
                  <a:lnTo>
                    <a:pt x="204" y="454"/>
                  </a:lnTo>
                  <a:lnTo>
                    <a:pt x="235" y="471"/>
                  </a:lnTo>
                  <a:lnTo>
                    <a:pt x="267" y="485"/>
                  </a:lnTo>
                  <a:lnTo>
                    <a:pt x="295" y="497"/>
                  </a:lnTo>
                  <a:lnTo>
                    <a:pt x="322" y="507"/>
                  </a:lnTo>
                  <a:lnTo>
                    <a:pt x="342" y="514"/>
                  </a:lnTo>
                  <a:lnTo>
                    <a:pt x="359" y="520"/>
                  </a:lnTo>
                  <a:lnTo>
                    <a:pt x="370" y="521"/>
                  </a:lnTo>
                  <a:lnTo>
                    <a:pt x="369" y="517"/>
                  </a:lnTo>
                  <a:lnTo>
                    <a:pt x="366" y="511"/>
                  </a:lnTo>
                  <a:lnTo>
                    <a:pt x="363" y="504"/>
                  </a:lnTo>
                  <a:lnTo>
                    <a:pt x="358" y="494"/>
                  </a:lnTo>
                  <a:lnTo>
                    <a:pt x="345" y="470"/>
                  </a:lnTo>
                  <a:lnTo>
                    <a:pt x="327" y="440"/>
                  </a:lnTo>
                  <a:lnTo>
                    <a:pt x="282" y="370"/>
                  </a:lnTo>
                  <a:lnTo>
                    <a:pt x="229" y="289"/>
                  </a:lnTo>
                  <a:lnTo>
                    <a:pt x="172" y="204"/>
                  </a:lnTo>
                  <a:lnTo>
                    <a:pt x="118" y="123"/>
                  </a:lnTo>
                  <a:lnTo>
                    <a:pt x="70" y="52"/>
                  </a:lnTo>
                  <a:lnTo>
                    <a:pt x="3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 name="Freeform 14"/>
            <p:cNvSpPr>
              <a:spLocks/>
            </p:cNvSpPr>
            <p:nvPr/>
          </p:nvSpPr>
          <p:spPr bwMode="auto">
            <a:xfrm>
              <a:off x="6162675" y="3101976"/>
              <a:ext cx="98425" cy="138113"/>
            </a:xfrm>
            <a:custGeom>
              <a:avLst/>
              <a:gdLst/>
              <a:ahLst/>
              <a:cxnLst>
                <a:cxn ang="0">
                  <a:pos x="35" y="0"/>
                </a:cxn>
                <a:cxn ang="0">
                  <a:pos x="36" y="14"/>
                </a:cxn>
                <a:cxn ang="0">
                  <a:pos x="40" y="32"/>
                </a:cxn>
                <a:cxn ang="0">
                  <a:pos x="47" y="52"/>
                </a:cxn>
                <a:cxn ang="0">
                  <a:pos x="53" y="73"/>
                </a:cxn>
                <a:cxn ang="0">
                  <a:pos x="60" y="93"/>
                </a:cxn>
                <a:cxn ang="0">
                  <a:pos x="66" y="114"/>
                </a:cxn>
                <a:cxn ang="0">
                  <a:pos x="69" y="123"/>
                </a:cxn>
                <a:cxn ang="0">
                  <a:pos x="71" y="133"/>
                </a:cxn>
                <a:cxn ang="0">
                  <a:pos x="72" y="140"/>
                </a:cxn>
                <a:cxn ang="0">
                  <a:pos x="72" y="148"/>
                </a:cxn>
                <a:cxn ang="0">
                  <a:pos x="0" y="224"/>
                </a:cxn>
                <a:cxn ang="0">
                  <a:pos x="0" y="296"/>
                </a:cxn>
                <a:cxn ang="0">
                  <a:pos x="1" y="304"/>
                </a:cxn>
                <a:cxn ang="0">
                  <a:pos x="3" y="312"/>
                </a:cxn>
                <a:cxn ang="0">
                  <a:pos x="8" y="320"/>
                </a:cxn>
                <a:cxn ang="0">
                  <a:pos x="14" y="328"/>
                </a:cxn>
                <a:cxn ang="0">
                  <a:pos x="22" y="337"/>
                </a:cxn>
                <a:cxn ang="0">
                  <a:pos x="30" y="345"/>
                </a:cxn>
                <a:cxn ang="0">
                  <a:pos x="41" y="355"/>
                </a:cxn>
                <a:cxn ang="0">
                  <a:pos x="52" y="364"/>
                </a:cxn>
                <a:cxn ang="0">
                  <a:pos x="77" y="382"/>
                </a:cxn>
                <a:cxn ang="0">
                  <a:pos x="107" y="401"/>
                </a:cxn>
                <a:cxn ang="0">
                  <a:pos x="138" y="420"/>
                </a:cxn>
                <a:cxn ang="0">
                  <a:pos x="170" y="437"/>
                </a:cxn>
                <a:cxn ang="0">
                  <a:pos x="204" y="454"/>
                </a:cxn>
                <a:cxn ang="0">
                  <a:pos x="235" y="471"/>
                </a:cxn>
                <a:cxn ang="0">
                  <a:pos x="267" y="485"/>
                </a:cxn>
                <a:cxn ang="0">
                  <a:pos x="295" y="497"/>
                </a:cxn>
                <a:cxn ang="0">
                  <a:pos x="322" y="507"/>
                </a:cxn>
                <a:cxn ang="0">
                  <a:pos x="342" y="514"/>
                </a:cxn>
                <a:cxn ang="0">
                  <a:pos x="359" y="520"/>
                </a:cxn>
                <a:cxn ang="0">
                  <a:pos x="370" y="521"/>
                </a:cxn>
                <a:cxn ang="0">
                  <a:pos x="369" y="517"/>
                </a:cxn>
                <a:cxn ang="0">
                  <a:pos x="366" y="511"/>
                </a:cxn>
                <a:cxn ang="0">
                  <a:pos x="363" y="504"/>
                </a:cxn>
                <a:cxn ang="0">
                  <a:pos x="358" y="494"/>
                </a:cxn>
                <a:cxn ang="0">
                  <a:pos x="345" y="470"/>
                </a:cxn>
                <a:cxn ang="0">
                  <a:pos x="327" y="440"/>
                </a:cxn>
                <a:cxn ang="0">
                  <a:pos x="282" y="370"/>
                </a:cxn>
                <a:cxn ang="0">
                  <a:pos x="229" y="289"/>
                </a:cxn>
                <a:cxn ang="0">
                  <a:pos x="172" y="204"/>
                </a:cxn>
                <a:cxn ang="0">
                  <a:pos x="118" y="123"/>
                </a:cxn>
                <a:cxn ang="0">
                  <a:pos x="70" y="52"/>
                </a:cxn>
                <a:cxn ang="0">
                  <a:pos x="35" y="0"/>
                </a:cxn>
              </a:cxnLst>
              <a:rect l="0" t="0" r="r" b="b"/>
              <a:pathLst>
                <a:path w="370" h="521">
                  <a:moveTo>
                    <a:pt x="35" y="0"/>
                  </a:moveTo>
                  <a:lnTo>
                    <a:pt x="36" y="14"/>
                  </a:lnTo>
                  <a:lnTo>
                    <a:pt x="40" y="32"/>
                  </a:lnTo>
                  <a:lnTo>
                    <a:pt x="47" y="52"/>
                  </a:lnTo>
                  <a:lnTo>
                    <a:pt x="53" y="73"/>
                  </a:lnTo>
                  <a:lnTo>
                    <a:pt x="60" y="93"/>
                  </a:lnTo>
                  <a:lnTo>
                    <a:pt x="66" y="114"/>
                  </a:lnTo>
                  <a:lnTo>
                    <a:pt x="69" y="123"/>
                  </a:lnTo>
                  <a:lnTo>
                    <a:pt x="71" y="133"/>
                  </a:lnTo>
                  <a:lnTo>
                    <a:pt x="72" y="140"/>
                  </a:lnTo>
                  <a:lnTo>
                    <a:pt x="72" y="148"/>
                  </a:lnTo>
                  <a:lnTo>
                    <a:pt x="0" y="224"/>
                  </a:lnTo>
                  <a:lnTo>
                    <a:pt x="0" y="296"/>
                  </a:lnTo>
                  <a:lnTo>
                    <a:pt x="1" y="304"/>
                  </a:lnTo>
                  <a:lnTo>
                    <a:pt x="3" y="312"/>
                  </a:lnTo>
                  <a:lnTo>
                    <a:pt x="8" y="320"/>
                  </a:lnTo>
                  <a:lnTo>
                    <a:pt x="14" y="328"/>
                  </a:lnTo>
                  <a:lnTo>
                    <a:pt x="22" y="337"/>
                  </a:lnTo>
                  <a:lnTo>
                    <a:pt x="30" y="345"/>
                  </a:lnTo>
                  <a:lnTo>
                    <a:pt x="41" y="355"/>
                  </a:lnTo>
                  <a:lnTo>
                    <a:pt x="52" y="364"/>
                  </a:lnTo>
                  <a:lnTo>
                    <a:pt x="77" y="382"/>
                  </a:lnTo>
                  <a:lnTo>
                    <a:pt x="107" y="401"/>
                  </a:lnTo>
                  <a:lnTo>
                    <a:pt x="138" y="420"/>
                  </a:lnTo>
                  <a:lnTo>
                    <a:pt x="170" y="437"/>
                  </a:lnTo>
                  <a:lnTo>
                    <a:pt x="204" y="454"/>
                  </a:lnTo>
                  <a:lnTo>
                    <a:pt x="235" y="471"/>
                  </a:lnTo>
                  <a:lnTo>
                    <a:pt x="267" y="485"/>
                  </a:lnTo>
                  <a:lnTo>
                    <a:pt x="295" y="497"/>
                  </a:lnTo>
                  <a:lnTo>
                    <a:pt x="322" y="507"/>
                  </a:lnTo>
                  <a:lnTo>
                    <a:pt x="342" y="514"/>
                  </a:lnTo>
                  <a:lnTo>
                    <a:pt x="359" y="520"/>
                  </a:lnTo>
                  <a:lnTo>
                    <a:pt x="370" y="521"/>
                  </a:lnTo>
                  <a:lnTo>
                    <a:pt x="369" y="517"/>
                  </a:lnTo>
                  <a:lnTo>
                    <a:pt x="366" y="511"/>
                  </a:lnTo>
                  <a:lnTo>
                    <a:pt x="363" y="504"/>
                  </a:lnTo>
                  <a:lnTo>
                    <a:pt x="358" y="494"/>
                  </a:lnTo>
                  <a:lnTo>
                    <a:pt x="345" y="470"/>
                  </a:lnTo>
                  <a:lnTo>
                    <a:pt x="327" y="440"/>
                  </a:lnTo>
                  <a:lnTo>
                    <a:pt x="282" y="370"/>
                  </a:lnTo>
                  <a:lnTo>
                    <a:pt x="229" y="289"/>
                  </a:lnTo>
                  <a:lnTo>
                    <a:pt x="172" y="204"/>
                  </a:lnTo>
                  <a:lnTo>
                    <a:pt x="118" y="123"/>
                  </a:lnTo>
                  <a:lnTo>
                    <a:pt x="70" y="52"/>
                  </a:lnTo>
                  <a:lnTo>
                    <a:pt x="35" y="0"/>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 name="Freeform 15"/>
            <p:cNvSpPr>
              <a:spLocks/>
            </p:cNvSpPr>
            <p:nvPr/>
          </p:nvSpPr>
          <p:spPr bwMode="auto">
            <a:xfrm>
              <a:off x="6032500" y="3249613"/>
              <a:ext cx="158750" cy="198438"/>
            </a:xfrm>
            <a:custGeom>
              <a:avLst/>
              <a:gdLst/>
              <a:ahLst/>
              <a:cxnLst>
                <a:cxn ang="0">
                  <a:pos x="471" y="714"/>
                </a:cxn>
                <a:cxn ang="0">
                  <a:pos x="433" y="723"/>
                </a:cxn>
                <a:cxn ang="0">
                  <a:pos x="393" y="735"/>
                </a:cxn>
                <a:cxn ang="0">
                  <a:pos x="355" y="745"/>
                </a:cxn>
                <a:cxn ang="0">
                  <a:pos x="309" y="734"/>
                </a:cxn>
                <a:cxn ang="0">
                  <a:pos x="260" y="716"/>
                </a:cxn>
                <a:cxn ang="0">
                  <a:pos x="225" y="706"/>
                </a:cxn>
                <a:cxn ang="0">
                  <a:pos x="190" y="699"/>
                </a:cxn>
                <a:cxn ang="0">
                  <a:pos x="155" y="696"/>
                </a:cxn>
                <a:cxn ang="0">
                  <a:pos x="122" y="698"/>
                </a:cxn>
                <a:cxn ang="0">
                  <a:pos x="91" y="706"/>
                </a:cxn>
                <a:cxn ang="0">
                  <a:pos x="63" y="689"/>
                </a:cxn>
                <a:cxn ang="0">
                  <a:pos x="51" y="661"/>
                </a:cxn>
                <a:cxn ang="0">
                  <a:pos x="48" y="646"/>
                </a:cxn>
                <a:cxn ang="0">
                  <a:pos x="48" y="632"/>
                </a:cxn>
                <a:cxn ang="0">
                  <a:pos x="51" y="618"/>
                </a:cxn>
                <a:cxn ang="0">
                  <a:pos x="63" y="589"/>
                </a:cxn>
                <a:cxn ang="0">
                  <a:pos x="0" y="488"/>
                </a:cxn>
                <a:cxn ang="0">
                  <a:pos x="69" y="456"/>
                </a:cxn>
                <a:cxn ang="0">
                  <a:pos x="152" y="419"/>
                </a:cxn>
                <a:cxn ang="0">
                  <a:pos x="234" y="390"/>
                </a:cxn>
                <a:cxn ang="0">
                  <a:pos x="271" y="381"/>
                </a:cxn>
                <a:cxn ang="0">
                  <a:pos x="301" y="377"/>
                </a:cxn>
                <a:cxn ang="0">
                  <a:pos x="302" y="349"/>
                </a:cxn>
                <a:cxn ang="0">
                  <a:pos x="304" y="336"/>
                </a:cxn>
                <a:cxn ang="0">
                  <a:pos x="310" y="325"/>
                </a:cxn>
                <a:cxn ang="0">
                  <a:pos x="320" y="315"/>
                </a:cxn>
                <a:cxn ang="0">
                  <a:pos x="333" y="308"/>
                </a:cxn>
                <a:cxn ang="0">
                  <a:pos x="351" y="302"/>
                </a:cxn>
                <a:cxn ang="0">
                  <a:pos x="376" y="301"/>
                </a:cxn>
                <a:cxn ang="0">
                  <a:pos x="396" y="270"/>
                </a:cxn>
                <a:cxn ang="0">
                  <a:pos x="421" y="233"/>
                </a:cxn>
                <a:cxn ang="0">
                  <a:pos x="482" y="151"/>
                </a:cxn>
                <a:cxn ang="0">
                  <a:pos x="512" y="109"/>
                </a:cxn>
                <a:cxn ang="0">
                  <a:pos x="537" y="69"/>
                </a:cxn>
                <a:cxn ang="0">
                  <a:pos x="553" y="32"/>
                </a:cxn>
                <a:cxn ang="0">
                  <a:pos x="559" y="15"/>
                </a:cxn>
                <a:cxn ang="0">
                  <a:pos x="560" y="0"/>
                </a:cxn>
                <a:cxn ang="0">
                  <a:pos x="556" y="20"/>
                </a:cxn>
                <a:cxn ang="0">
                  <a:pos x="549" y="47"/>
                </a:cxn>
                <a:cxn ang="0">
                  <a:pos x="524" y="114"/>
                </a:cxn>
                <a:cxn ang="0">
                  <a:pos x="499" y="180"/>
                </a:cxn>
                <a:cxn ang="0">
                  <a:pos x="491" y="207"/>
                </a:cxn>
                <a:cxn ang="0">
                  <a:pos x="488" y="225"/>
                </a:cxn>
                <a:cxn ang="0">
                  <a:pos x="563" y="229"/>
                </a:cxn>
                <a:cxn ang="0">
                  <a:pos x="567" y="238"/>
                </a:cxn>
                <a:cxn ang="0">
                  <a:pos x="567" y="248"/>
                </a:cxn>
                <a:cxn ang="0">
                  <a:pos x="566" y="259"/>
                </a:cxn>
                <a:cxn ang="0">
                  <a:pos x="560" y="277"/>
                </a:cxn>
                <a:cxn ang="0">
                  <a:pos x="547" y="302"/>
                </a:cxn>
                <a:cxn ang="0">
                  <a:pos x="520" y="339"/>
                </a:cxn>
                <a:cxn ang="0">
                  <a:pos x="492" y="372"/>
                </a:cxn>
                <a:cxn ang="0">
                  <a:pos x="598" y="488"/>
                </a:cxn>
                <a:cxn ang="0">
                  <a:pos x="488" y="614"/>
                </a:cxn>
                <a:cxn ang="0">
                  <a:pos x="490" y="635"/>
                </a:cxn>
                <a:cxn ang="0">
                  <a:pos x="496" y="659"/>
                </a:cxn>
                <a:cxn ang="0">
                  <a:pos x="502" y="675"/>
                </a:cxn>
                <a:cxn ang="0">
                  <a:pos x="503" y="684"/>
                </a:cxn>
                <a:cxn ang="0">
                  <a:pos x="500" y="694"/>
                </a:cxn>
                <a:cxn ang="0">
                  <a:pos x="493" y="706"/>
                </a:cxn>
              </a:cxnLst>
              <a:rect l="0" t="0" r="r" b="b"/>
              <a:pathLst>
                <a:path w="598" h="746">
                  <a:moveTo>
                    <a:pt x="488" y="713"/>
                  </a:moveTo>
                  <a:lnTo>
                    <a:pt x="471" y="714"/>
                  </a:lnTo>
                  <a:lnTo>
                    <a:pt x="454" y="718"/>
                  </a:lnTo>
                  <a:lnTo>
                    <a:pt x="433" y="723"/>
                  </a:lnTo>
                  <a:lnTo>
                    <a:pt x="414" y="730"/>
                  </a:lnTo>
                  <a:lnTo>
                    <a:pt x="393" y="735"/>
                  </a:lnTo>
                  <a:lnTo>
                    <a:pt x="373" y="742"/>
                  </a:lnTo>
                  <a:lnTo>
                    <a:pt x="355" y="745"/>
                  </a:lnTo>
                  <a:lnTo>
                    <a:pt x="338" y="746"/>
                  </a:lnTo>
                  <a:lnTo>
                    <a:pt x="309" y="734"/>
                  </a:lnTo>
                  <a:lnTo>
                    <a:pt x="276" y="721"/>
                  </a:lnTo>
                  <a:lnTo>
                    <a:pt x="260" y="716"/>
                  </a:lnTo>
                  <a:lnTo>
                    <a:pt x="242" y="710"/>
                  </a:lnTo>
                  <a:lnTo>
                    <a:pt x="225" y="706"/>
                  </a:lnTo>
                  <a:lnTo>
                    <a:pt x="207" y="703"/>
                  </a:lnTo>
                  <a:lnTo>
                    <a:pt x="190" y="699"/>
                  </a:lnTo>
                  <a:lnTo>
                    <a:pt x="173" y="697"/>
                  </a:lnTo>
                  <a:lnTo>
                    <a:pt x="155" y="696"/>
                  </a:lnTo>
                  <a:lnTo>
                    <a:pt x="139" y="697"/>
                  </a:lnTo>
                  <a:lnTo>
                    <a:pt x="122" y="698"/>
                  </a:lnTo>
                  <a:lnTo>
                    <a:pt x="106" y="702"/>
                  </a:lnTo>
                  <a:lnTo>
                    <a:pt x="91" y="706"/>
                  </a:lnTo>
                  <a:lnTo>
                    <a:pt x="77" y="713"/>
                  </a:lnTo>
                  <a:lnTo>
                    <a:pt x="63" y="689"/>
                  </a:lnTo>
                  <a:lnTo>
                    <a:pt x="55" y="669"/>
                  </a:lnTo>
                  <a:lnTo>
                    <a:pt x="51" y="661"/>
                  </a:lnTo>
                  <a:lnTo>
                    <a:pt x="49" y="654"/>
                  </a:lnTo>
                  <a:lnTo>
                    <a:pt x="48" y="646"/>
                  </a:lnTo>
                  <a:lnTo>
                    <a:pt x="48" y="639"/>
                  </a:lnTo>
                  <a:lnTo>
                    <a:pt x="48" y="632"/>
                  </a:lnTo>
                  <a:lnTo>
                    <a:pt x="49" y="625"/>
                  </a:lnTo>
                  <a:lnTo>
                    <a:pt x="51" y="618"/>
                  </a:lnTo>
                  <a:lnTo>
                    <a:pt x="55" y="609"/>
                  </a:lnTo>
                  <a:lnTo>
                    <a:pt x="63" y="589"/>
                  </a:lnTo>
                  <a:lnTo>
                    <a:pt x="77" y="564"/>
                  </a:lnTo>
                  <a:lnTo>
                    <a:pt x="0" y="488"/>
                  </a:lnTo>
                  <a:lnTo>
                    <a:pt x="32" y="473"/>
                  </a:lnTo>
                  <a:lnTo>
                    <a:pt x="69" y="456"/>
                  </a:lnTo>
                  <a:lnTo>
                    <a:pt x="109" y="438"/>
                  </a:lnTo>
                  <a:lnTo>
                    <a:pt x="152" y="419"/>
                  </a:lnTo>
                  <a:lnTo>
                    <a:pt x="194" y="403"/>
                  </a:lnTo>
                  <a:lnTo>
                    <a:pt x="234" y="390"/>
                  </a:lnTo>
                  <a:lnTo>
                    <a:pt x="252" y="384"/>
                  </a:lnTo>
                  <a:lnTo>
                    <a:pt x="271" y="381"/>
                  </a:lnTo>
                  <a:lnTo>
                    <a:pt x="286" y="378"/>
                  </a:lnTo>
                  <a:lnTo>
                    <a:pt x="301" y="377"/>
                  </a:lnTo>
                  <a:lnTo>
                    <a:pt x="301" y="362"/>
                  </a:lnTo>
                  <a:lnTo>
                    <a:pt x="302" y="349"/>
                  </a:lnTo>
                  <a:lnTo>
                    <a:pt x="303" y="343"/>
                  </a:lnTo>
                  <a:lnTo>
                    <a:pt x="304" y="336"/>
                  </a:lnTo>
                  <a:lnTo>
                    <a:pt x="307" y="331"/>
                  </a:lnTo>
                  <a:lnTo>
                    <a:pt x="310" y="325"/>
                  </a:lnTo>
                  <a:lnTo>
                    <a:pt x="314" y="320"/>
                  </a:lnTo>
                  <a:lnTo>
                    <a:pt x="320" y="315"/>
                  </a:lnTo>
                  <a:lnTo>
                    <a:pt x="325" y="311"/>
                  </a:lnTo>
                  <a:lnTo>
                    <a:pt x="333" y="308"/>
                  </a:lnTo>
                  <a:lnTo>
                    <a:pt x="342" y="305"/>
                  </a:lnTo>
                  <a:lnTo>
                    <a:pt x="351" y="302"/>
                  </a:lnTo>
                  <a:lnTo>
                    <a:pt x="363" y="301"/>
                  </a:lnTo>
                  <a:lnTo>
                    <a:pt x="376" y="301"/>
                  </a:lnTo>
                  <a:lnTo>
                    <a:pt x="385" y="286"/>
                  </a:lnTo>
                  <a:lnTo>
                    <a:pt x="396" y="270"/>
                  </a:lnTo>
                  <a:lnTo>
                    <a:pt x="408" y="251"/>
                  </a:lnTo>
                  <a:lnTo>
                    <a:pt x="421" y="233"/>
                  </a:lnTo>
                  <a:lnTo>
                    <a:pt x="452" y="192"/>
                  </a:lnTo>
                  <a:lnTo>
                    <a:pt x="482" y="151"/>
                  </a:lnTo>
                  <a:lnTo>
                    <a:pt x="497" y="130"/>
                  </a:lnTo>
                  <a:lnTo>
                    <a:pt x="512" y="109"/>
                  </a:lnTo>
                  <a:lnTo>
                    <a:pt x="525" y="89"/>
                  </a:lnTo>
                  <a:lnTo>
                    <a:pt x="537" y="69"/>
                  </a:lnTo>
                  <a:lnTo>
                    <a:pt x="547" y="49"/>
                  </a:lnTo>
                  <a:lnTo>
                    <a:pt x="553" y="32"/>
                  </a:lnTo>
                  <a:lnTo>
                    <a:pt x="556" y="23"/>
                  </a:lnTo>
                  <a:lnTo>
                    <a:pt x="559" y="15"/>
                  </a:lnTo>
                  <a:lnTo>
                    <a:pt x="560" y="8"/>
                  </a:lnTo>
                  <a:lnTo>
                    <a:pt x="560" y="0"/>
                  </a:lnTo>
                  <a:lnTo>
                    <a:pt x="559" y="9"/>
                  </a:lnTo>
                  <a:lnTo>
                    <a:pt x="556" y="20"/>
                  </a:lnTo>
                  <a:lnTo>
                    <a:pt x="553" y="32"/>
                  </a:lnTo>
                  <a:lnTo>
                    <a:pt x="549" y="47"/>
                  </a:lnTo>
                  <a:lnTo>
                    <a:pt x="537" y="79"/>
                  </a:lnTo>
                  <a:lnTo>
                    <a:pt x="524" y="114"/>
                  </a:lnTo>
                  <a:lnTo>
                    <a:pt x="511" y="149"/>
                  </a:lnTo>
                  <a:lnTo>
                    <a:pt x="499" y="180"/>
                  </a:lnTo>
                  <a:lnTo>
                    <a:pt x="494" y="194"/>
                  </a:lnTo>
                  <a:lnTo>
                    <a:pt x="491" y="207"/>
                  </a:lnTo>
                  <a:lnTo>
                    <a:pt x="488" y="217"/>
                  </a:lnTo>
                  <a:lnTo>
                    <a:pt x="488" y="225"/>
                  </a:lnTo>
                  <a:lnTo>
                    <a:pt x="560" y="225"/>
                  </a:lnTo>
                  <a:lnTo>
                    <a:pt x="563" y="229"/>
                  </a:lnTo>
                  <a:lnTo>
                    <a:pt x="565" y="233"/>
                  </a:lnTo>
                  <a:lnTo>
                    <a:pt x="567" y="238"/>
                  </a:lnTo>
                  <a:lnTo>
                    <a:pt x="567" y="242"/>
                  </a:lnTo>
                  <a:lnTo>
                    <a:pt x="567" y="248"/>
                  </a:lnTo>
                  <a:lnTo>
                    <a:pt x="567" y="253"/>
                  </a:lnTo>
                  <a:lnTo>
                    <a:pt x="566" y="259"/>
                  </a:lnTo>
                  <a:lnTo>
                    <a:pt x="565" y="265"/>
                  </a:lnTo>
                  <a:lnTo>
                    <a:pt x="560" y="277"/>
                  </a:lnTo>
                  <a:lnTo>
                    <a:pt x="553" y="290"/>
                  </a:lnTo>
                  <a:lnTo>
                    <a:pt x="547" y="302"/>
                  </a:lnTo>
                  <a:lnTo>
                    <a:pt x="538" y="315"/>
                  </a:lnTo>
                  <a:lnTo>
                    <a:pt x="520" y="339"/>
                  </a:lnTo>
                  <a:lnTo>
                    <a:pt x="504" y="359"/>
                  </a:lnTo>
                  <a:lnTo>
                    <a:pt x="492" y="372"/>
                  </a:lnTo>
                  <a:lnTo>
                    <a:pt x="488" y="377"/>
                  </a:lnTo>
                  <a:lnTo>
                    <a:pt x="598" y="488"/>
                  </a:lnTo>
                  <a:lnTo>
                    <a:pt x="488" y="601"/>
                  </a:lnTo>
                  <a:lnTo>
                    <a:pt x="488" y="614"/>
                  </a:lnTo>
                  <a:lnTo>
                    <a:pt x="489" y="625"/>
                  </a:lnTo>
                  <a:lnTo>
                    <a:pt x="490" y="635"/>
                  </a:lnTo>
                  <a:lnTo>
                    <a:pt x="492" y="644"/>
                  </a:lnTo>
                  <a:lnTo>
                    <a:pt x="496" y="659"/>
                  </a:lnTo>
                  <a:lnTo>
                    <a:pt x="501" y="670"/>
                  </a:lnTo>
                  <a:lnTo>
                    <a:pt x="502" y="675"/>
                  </a:lnTo>
                  <a:lnTo>
                    <a:pt x="503" y="680"/>
                  </a:lnTo>
                  <a:lnTo>
                    <a:pt x="503" y="684"/>
                  </a:lnTo>
                  <a:lnTo>
                    <a:pt x="502" y="690"/>
                  </a:lnTo>
                  <a:lnTo>
                    <a:pt x="500" y="694"/>
                  </a:lnTo>
                  <a:lnTo>
                    <a:pt x="497" y="699"/>
                  </a:lnTo>
                  <a:lnTo>
                    <a:pt x="493" y="706"/>
                  </a:lnTo>
                  <a:lnTo>
                    <a:pt x="488" y="71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6" name="Freeform 16"/>
            <p:cNvSpPr>
              <a:spLocks/>
            </p:cNvSpPr>
            <p:nvPr/>
          </p:nvSpPr>
          <p:spPr bwMode="auto">
            <a:xfrm>
              <a:off x="6032500" y="3249613"/>
              <a:ext cx="158750" cy="198438"/>
            </a:xfrm>
            <a:custGeom>
              <a:avLst/>
              <a:gdLst/>
              <a:ahLst/>
              <a:cxnLst>
                <a:cxn ang="0">
                  <a:pos x="471" y="714"/>
                </a:cxn>
                <a:cxn ang="0">
                  <a:pos x="433" y="723"/>
                </a:cxn>
                <a:cxn ang="0">
                  <a:pos x="393" y="735"/>
                </a:cxn>
                <a:cxn ang="0">
                  <a:pos x="355" y="745"/>
                </a:cxn>
                <a:cxn ang="0">
                  <a:pos x="309" y="734"/>
                </a:cxn>
                <a:cxn ang="0">
                  <a:pos x="260" y="716"/>
                </a:cxn>
                <a:cxn ang="0">
                  <a:pos x="225" y="706"/>
                </a:cxn>
                <a:cxn ang="0">
                  <a:pos x="190" y="699"/>
                </a:cxn>
                <a:cxn ang="0">
                  <a:pos x="155" y="696"/>
                </a:cxn>
                <a:cxn ang="0">
                  <a:pos x="122" y="698"/>
                </a:cxn>
                <a:cxn ang="0">
                  <a:pos x="91" y="706"/>
                </a:cxn>
                <a:cxn ang="0">
                  <a:pos x="63" y="689"/>
                </a:cxn>
                <a:cxn ang="0">
                  <a:pos x="51" y="661"/>
                </a:cxn>
                <a:cxn ang="0">
                  <a:pos x="48" y="646"/>
                </a:cxn>
                <a:cxn ang="0">
                  <a:pos x="48" y="632"/>
                </a:cxn>
                <a:cxn ang="0">
                  <a:pos x="51" y="618"/>
                </a:cxn>
                <a:cxn ang="0">
                  <a:pos x="63" y="589"/>
                </a:cxn>
                <a:cxn ang="0">
                  <a:pos x="0" y="488"/>
                </a:cxn>
                <a:cxn ang="0">
                  <a:pos x="69" y="456"/>
                </a:cxn>
                <a:cxn ang="0">
                  <a:pos x="152" y="419"/>
                </a:cxn>
                <a:cxn ang="0">
                  <a:pos x="234" y="390"/>
                </a:cxn>
                <a:cxn ang="0">
                  <a:pos x="271" y="381"/>
                </a:cxn>
                <a:cxn ang="0">
                  <a:pos x="301" y="377"/>
                </a:cxn>
                <a:cxn ang="0">
                  <a:pos x="302" y="349"/>
                </a:cxn>
                <a:cxn ang="0">
                  <a:pos x="304" y="336"/>
                </a:cxn>
                <a:cxn ang="0">
                  <a:pos x="310" y="325"/>
                </a:cxn>
                <a:cxn ang="0">
                  <a:pos x="320" y="315"/>
                </a:cxn>
                <a:cxn ang="0">
                  <a:pos x="333" y="308"/>
                </a:cxn>
                <a:cxn ang="0">
                  <a:pos x="351" y="302"/>
                </a:cxn>
                <a:cxn ang="0">
                  <a:pos x="376" y="301"/>
                </a:cxn>
                <a:cxn ang="0">
                  <a:pos x="396" y="270"/>
                </a:cxn>
                <a:cxn ang="0">
                  <a:pos x="421" y="233"/>
                </a:cxn>
                <a:cxn ang="0">
                  <a:pos x="482" y="151"/>
                </a:cxn>
                <a:cxn ang="0">
                  <a:pos x="512" y="109"/>
                </a:cxn>
                <a:cxn ang="0">
                  <a:pos x="537" y="69"/>
                </a:cxn>
                <a:cxn ang="0">
                  <a:pos x="553" y="32"/>
                </a:cxn>
                <a:cxn ang="0">
                  <a:pos x="559" y="15"/>
                </a:cxn>
                <a:cxn ang="0">
                  <a:pos x="560" y="0"/>
                </a:cxn>
                <a:cxn ang="0">
                  <a:pos x="556" y="20"/>
                </a:cxn>
                <a:cxn ang="0">
                  <a:pos x="549" y="47"/>
                </a:cxn>
                <a:cxn ang="0">
                  <a:pos x="524" y="114"/>
                </a:cxn>
                <a:cxn ang="0">
                  <a:pos x="499" y="180"/>
                </a:cxn>
                <a:cxn ang="0">
                  <a:pos x="491" y="207"/>
                </a:cxn>
                <a:cxn ang="0">
                  <a:pos x="488" y="225"/>
                </a:cxn>
                <a:cxn ang="0">
                  <a:pos x="563" y="229"/>
                </a:cxn>
                <a:cxn ang="0">
                  <a:pos x="567" y="238"/>
                </a:cxn>
                <a:cxn ang="0">
                  <a:pos x="567" y="248"/>
                </a:cxn>
                <a:cxn ang="0">
                  <a:pos x="566" y="259"/>
                </a:cxn>
                <a:cxn ang="0">
                  <a:pos x="560" y="277"/>
                </a:cxn>
                <a:cxn ang="0">
                  <a:pos x="547" y="302"/>
                </a:cxn>
                <a:cxn ang="0">
                  <a:pos x="520" y="339"/>
                </a:cxn>
                <a:cxn ang="0">
                  <a:pos x="492" y="372"/>
                </a:cxn>
                <a:cxn ang="0">
                  <a:pos x="598" y="488"/>
                </a:cxn>
                <a:cxn ang="0">
                  <a:pos x="488" y="614"/>
                </a:cxn>
                <a:cxn ang="0">
                  <a:pos x="490" y="635"/>
                </a:cxn>
                <a:cxn ang="0">
                  <a:pos x="496" y="659"/>
                </a:cxn>
                <a:cxn ang="0">
                  <a:pos x="502" y="675"/>
                </a:cxn>
                <a:cxn ang="0">
                  <a:pos x="503" y="684"/>
                </a:cxn>
                <a:cxn ang="0">
                  <a:pos x="500" y="694"/>
                </a:cxn>
                <a:cxn ang="0">
                  <a:pos x="493" y="706"/>
                </a:cxn>
              </a:cxnLst>
              <a:rect l="0" t="0" r="r" b="b"/>
              <a:pathLst>
                <a:path w="598" h="746">
                  <a:moveTo>
                    <a:pt x="488" y="713"/>
                  </a:moveTo>
                  <a:lnTo>
                    <a:pt x="471" y="714"/>
                  </a:lnTo>
                  <a:lnTo>
                    <a:pt x="454" y="718"/>
                  </a:lnTo>
                  <a:lnTo>
                    <a:pt x="433" y="723"/>
                  </a:lnTo>
                  <a:lnTo>
                    <a:pt x="414" y="730"/>
                  </a:lnTo>
                  <a:lnTo>
                    <a:pt x="393" y="735"/>
                  </a:lnTo>
                  <a:lnTo>
                    <a:pt x="373" y="742"/>
                  </a:lnTo>
                  <a:lnTo>
                    <a:pt x="355" y="745"/>
                  </a:lnTo>
                  <a:lnTo>
                    <a:pt x="338" y="746"/>
                  </a:lnTo>
                  <a:lnTo>
                    <a:pt x="309" y="734"/>
                  </a:lnTo>
                  <a:lnTo>
                    <a:pt x="276" y="721"/>
                  </a:lnTo>
                  <a:lnTo>
                    <a:pt x="260" y="716"/>
                  </a:lnTo>
                  <a:lnTo>
                    <a:pt x="242" y="710"/>
                  </a:lnTo>
                  <a:lnTo>
                    <a:pt x="225" y="706"/>
                  </a:lnTo>
                  <a:lnTo>
                    <a:pt x="207" y="703"/>
                  </a:lnTo>
                  <a:lnTo>
                    <a:pt x="190" y="699"/>
                  </a:lnTo>
                  <a:lnTo>
                    <a:pt x="173" y="697"/>
                  </a:lnTo>
                  <a:lnTo>
                    <a:pt x="155" y="696"/>
                  </a:lnTo>
                  <a:lnTo>
                    <a:pt x="139" y="697"/>
                  </a:lnTo>
                  <a:lnTo>
                    <a:pt x="122" y="698"/>
                  </a:lnTo>
                  <a:lnTo>
                    <a:pt x="106" y="702"/>
                  </a:lnTo>
                  <a:lnTo>
                    <a:pt x="91" y="706"/>
                  </a:lnTo>
                  <a:lnTo>
                    <a:pt x="77" y="713"/>
                  </a:lnTo>
                  <a:lnTo>
                    <a:pt x="63" y="689"/>
                  </a:lnTo>
                  <a:lnTo>
                    <a:pt x="55" y="669"/>
                  </a:lnTo>
                  <a:lnTo>
                    <a:pt x="51" y="661"/>
                  </a:lnTo>
                  <a:lnTo>
                    <a:pt x="49" y="654"/>
                  </a:lnTo>
                  <a:lnTo>
                    <a:pt x="48" y="646"/>
                  </a:lnTo>
                  <a:lnTo>
                    <a:pt x="48" y="639"/>
                  </a:lnTo>
                  <a:lnTo>
                    <a:pt x="48" y="632"/>
                  </a:lnTo>
                  <a:lnTo>
                    <a:pt x="49" y="625"/>
                  </a:lnTo>
                  <a:lnTo>
                    <a:pt x="51" y="618"/>
                  </a:lnTo>
                  <a:lnTo>
                    <a:pt x="55" y="609"/>
                  </a:lnTo>
                  <a:lnTo>
                    <a:pt x="63" y="589"/>
                  </a:lnTo>
                  <a:lnTo>
                    <a:pt x="77" y="564"/>
                  </a:lnTo>
                  <a:lnTo>
                    <a:pt x="0" y="488"/>
                  </a:lnTo>
                  <a:lnTo>
                    <a:pt x="32" y="473"/>
                  </a:lnTo>
                  <a:lnTo>
                    <a:pt x="69" y="456"/>
                  </a:lnTo>
                  <a:lnTo>
                    <a:pt x="109" y="438"/>
                  </a:lnTo>
                  <a:lnTo>
                    <a:pt x="152" y="419"/>
                  </a:lnTo>
                  <a:lnTo>
                    <a:pt x="194" y="403"/>
                  </a:lnTo>
                  <a:lnTo>
                    <a:pt x="234" y="390"/>
                  </a:lnTo>
                  <a:lnTo>
                    <a:pt x="252" y="384"/>
                  </a:lnTo>
                  <a:lnTo>
                    <a:pt x="271" y="381"/>
                  </a:lnTo>
                  <a:lnTo>
                    <a:pt x="286" y="378"/>
                  </a:lnTo>
                  <a:lnTo>
                    <a:pt x="301" y="377"/>
                  </a:lnTo>
                  <a:lnTo>
                    <a:pt x="301" y="362"/>
                  </a:lnTo>
                  <a:lnTo>
                    <a:pt x="302" y="349"/>
                  </a:lnTo>
                  <a:lnTo>
                    <a:pt x="303" y="343"/>
                  </a:lnTo>
                  <a:lnTo>
                    <a:pt x="304" y="336"/>
                  </a:lnTo>
                  <a:lnTo>
                    <a:pt x="307" y="331"/>
                  </a:lnTo>
                  <a:lnTo>
                    <a:pt x="310" y="325"/>
                  </a:lnTo>
                  <a:lnTo>
                    <a:pt x="314" y="320"/>
                  </a:lnTo>
                  <a:lnTo>
                    <a:pt x="320" y="315"/>
                  </a:lnTo>
                  <a:lnTo>
                    <a:pt x="325" y="311"/>
                  </a:lnTo>
                  <a:lnTo>
                    <a:pt x="333" y="308"/>
                  </a:lnTo>
                  <a:lnTo>
                    <a:pt x="342" y="305"/>
                  </a:lnTo>
                  <a:lnTo>
                    <a:pt x="351" y="302"/>
                  </a:lnTo>
                  <a:lnTo>
                    <a:pt x="363" y="301"/>
                  </a:lnTo>
                  <a:lnTo>
                    <a:pt x="376" y="301"/>
                  </a:lnTo>
                  <a:lnTo>
                    <a:pt x="385" y="286"/>
                  </a:lnTo>
                  <a:lnTo>
                    <a:pt x="396" y="270"/>
                  </a:lnTo>
                  <a:lnTo>
                    <a:pt x="408" y="251"/>
                  </a:lnTo>
                  <a:lnTo>
                    <a:pt x="421" y="233"/>
                  </a:lnTo>
                  <a:lnTo>
                    <a:pt x="452" y="192"/>
                  </a:lnTo>
                  <a:lnTo>
                    <a:pt x="482" y="151"/>
                  </a:lnTo>
                  <a:lnTo>
                    <a:pt x="497" y="130"/>
                  </a:lnTo>
                  <a:lnTo>
                    <a:pt x="512" y="109"/>
                  </a:lnTo>
                  <a:lnTo>
                    <a:pt x="525" y="89"/>
                  </a:lnTo>
                  <a:lnTo>
                    <a:pt x="537" y="69"/>
                  </a:lnTo>
                  <a:lnTo>
                    <a:pt x="547" y="49"/>
                  </a:lnTo>
                  <a:lnTo>
                    <a:pt x="553" y="32"/>
                  </a:lnTo>
                  <a:lnTo>
                    <a:pt x="556" y="23"/>
                  </a:lnTo>
                  <a:lnTo>
                    <a:pt x="559" y="15"/>
                  </a:lnTo>
                  <a:lnTo>
                    <a:pt x="560" y="8"/>
                  </a:lnTo>
                  <a:lnTo>
                    <a:pt x="560" y="0"/>
                  </a:lnTo>
                  <a:lnTo>
                    <a:pt x="559" y="9"/>
                  </a:lnTo>
                  <a:lnTo>
                    <a:pt x="556" y="20"/>
                  </a:lnTo>
                  <a:lnTo>
                    <a:pt x="553" y="32"/>
                  </a:lnTo>
                  <a:lnTo>
                    <a:pt x="549" y="47"/>
                  </a:lnTo>
                  <a:lnTo>
                    <a:pt x="537" y="79"/>
                  </a:lnTo>
                  <a:lnTo>
                    <a:pt x="524" y="114"/>
                  </a:lnTo>
                  <a:lnTo>
                    <a:pt x="511" y="149"/>
                  </a:lnTo>
                  <a:lnTo>
                    <a:pt x="499" y="180"/>
                  </a:lnTo>
                  <a:lnTo>
                    <a:pt x="494" y="194"/>
                  </a:lnTo>
                  <a:lnTo>
                    <a:pt x="491" y="207"/>
                  </a:lnTo>
                  <a:lnTo>
                    <a:pt x="488" y="217"/>
                  </a:lnTo>
                  <a:lnTo>
                    <a:pt x="488" y="225"/>
                  </a:lnTo>
                  <a:lnTo>
                    <a:pt x="560" y="225"/>
                  </a:lnTo>
                  <a:lnTo>
                    <a:pt x="563" y="229"/>
                  </a:lnTo>
                  <a:lnTo>
                    <a:pt x="565" y="233"/>
                  </a:lnTo>
                  <a:lnTo>
                    <a:pt x="567" y="238"/>
                  </a:lnTo>
                  <a:lnTo>
                    <a:pt x="567" y="242"/>
                  </a:lnTo>
                  <a:lnTo>
                    <a:pt x="567" y="248"/>
                  </a:lnTo>
                  <a:lnTo>
                    <a:pt x="567" y="253"/>
                  </a:lnTo>
                  <a:lnTo>
                    <a:pt x="566" y="259"/>
                  </a:lnTo>
                  <a:lnTo>
                    <a:pt x="565" y="265"/>
                  </a:lnTo>
                  <a:lnTo>
                    <a:pt x="560" y="277"/>
                  </a:lnTo>
                  <a:lnTo>
                    <a:pt x="553" y="290"/>
                  </a:lnTo>
                  <a:lnTo>
                    <a:pt x="547" y="302"/>
                  </a:lnTo>
                  <a:lnTo>
                    <a:pt x="538" y="315"/>
                  </a:lnTo>
                  <a:lnTo>
                    <a:pt x="520" y="339"/>
                  </a:lnTo>
                  <a:lnTo>
                    <a:pt x="504" y="359"/>
                  </a:lnTo>
                  <a:lnTo>
                    <a:pt x="492" y="372"/>
                  </a:lnTo>
                  <a:lnTo>
                    <a:pt x="488" y="377"/>
                  </a:lnTo>
                  <a:lnTo>
                    <a:pt x="598" y="488"/>
                  </a:lnTo>
                  <a:lnTo>
                    <a:pt x="488" y="601"/>
                  </a:lnTo>
                  <a:lnTo>
                    <a:pt x="488" y="614"/>
                  </a:lnTo>
                  <a:lnTo>
                    <a:pt x="489" y="625"/>
                  </a:lnTo>
                  <a:lnTo>
                    <a:pt x="490" y="635"/>
                  </a:lnTo>
                  <a:lnTo>
                    <a:pt x="492" y="644"/>
                  </a:lnTo>
                  <a:lnTo>
                    <a:pt x="496" y="659"/>
                  </a:lnTo>
                  <a:lnTo>
                    <a:pt x="501" y="670"/>
                  </a:lnTo>
                  <a:lnTo>
                    <a:pt x="502" y="675"/>
                  </a:lnTo>
                  <a:lnTo>
                    <a:pt x="503" y="680"/>
                  </a:lnTo>
                  <a:lnTo>
                    <a:pt x="503" y="684"/>
                  </a:lnTo>
                  <a:lnTo>
                    <a:pt x="502" y="690"/>
                  </a:lnTo>
                  <a:lnTo>
                    <a:pt x="500" y="694"/>
                  </a:lnTo>
                  <a:lnTo>
                    <a:pt x="497" y="699"/>
                  </a:lnTo>
                  <a:lnTo>
                    <a:pt x="493" y="706"/>
                  </a:lnTo>
                  <a:lnTo>
                    <a:pt x="488" y="713"/>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7" name="Freeform 17"/>
            <p:cNvSpPr>
              <a:spLocks/>
            </p:cNvSpPr>
            <p:nvPr/>
          </p:nvSpPr>
          <p:spPr bwMode="auto">
            <a:xfrm>
              <a:off x="5983288" y="3481388"/>
              <a:ext cx="138113" cy="20638"/>
            </a:xfrm>
            <a:custGeom>
              <a:avLst/>
              <a:gdLst/>
              <a:ahLst/>
              <a:cxnLst>
                <a:cxn ang="0">
                  <a:pos x="0" y="25"/>
                </a:cxn>
                <a:cxn ang="0">
                  <a:pos x="17" y="19"/>
                </a:cxn>
                <a:cxn ang="0">
                  <a:pos x="35" y="13"/>
                </a:cxn>
                <a:cxn ang="0">
                  <a:pos x="51" y="9"/>
                </a:cxn>
                <a:cxn ang="0">
                  <a:pos x="68" y="5"/>
                </a:cxn>
                <a:cxn ang="0">
                  <a:pos x="85" y="3"/>
                </a:cxn>
                <a:cxn ang="0">
                  <a:pos x="101" y="1"/>
                </a:cxn>
                <a:cxn ang="0">
                  <a:pos x="118" y="0"/>
                </a:cxn>
                <a:cxn ang="0">
                  <a:pos x="134" y="0"/>
                </a:cxn>
                <a:cxn ang="0">
                  <a:pos x="165" y="1"/>
                </a:cxn>
                <a:cxn ang="0">
                  <a:pos x="197" y="4"/>
                </a:cxn>
                <a:cxn ang="0">
                  <a:pos x="229" y="9"/>
                </a:cxn>
                <a:cxn ang="0">
                  <a:pos x="260" y="15"/>
                </a:cxn>
                <a:cxn ang="0">
                  <a:pos x="324" y="29"/>
                </a:cxn>
                <a:cxn ang="0">
                  <a:pos x="387" y="44"/>
                </a:cxn>
                <a:cxn ang="0">
                  <a:pos x="420" y="50"/>
                </a:cxn>
                <a:cxn ang="0">
                  <a:pos x="453" y="55"/>
                </a:cxn>
                <a:cxn ang="0">
                  <a:pos x="487" y="58"/>
                </a:cxn>
                <a:cxn ang="0">
                  <a:pos x="521" y="60"/>
                </a:cxn>
                <a:cxn ang="0">
                  <a:pos x="510" y="63"/>
                </a:cxn>
                <a:cxn ang="0">
                  <a:pos x="499" y="65"/>
                </a:cxn>
                <a:cxn ang="0">
                  <a:pos x="486" y="69"/>
                </a:cxn>
                <a:cxn ang="0">
                  <a:pos x="473" y="71"/>
                </a:cxn>
                <a:cxn ang="0">
                  <a:pos x="445" y="73"/>
                </a:cxn>
                <a:cxn ang="0">
                  <a:pos x="413" y="75"/>
                </a:cxn>
                <a:cxn ang="0">
                  <a:pos x="380" y="75"/>
                </a:cxn>
                <a:cxn ang="0">
                  <a:pos x="345" y="74"/>
                </a:cxn>
                <a:cxn ang="0">
                  <a:pos x="311" y="72"/>
                </a:cxn>
                <a:cxn ang="0">
                  <a:pos x="273" y="70"/>
                </a:cxn>
                <a:cxn ang="0">
                  <a:pos x="236" y="65"/>
                </a:cxn>
                <a:cxn ang="0">
                  <a:pos x="199" y="61"/>
                </a:cxn>
                <a:cxn ang="0">
                  <a:pos x="162" y="56"/>
                </a:cxn>
                <a:cxn ang="0">
                  <a:pos x="127" y="50"/>
                </a:cxn>
                <a:cxn ang="0">
                  <a:pos x="92" y="45"/>
                </a:cxn>
                <a:cxn ang="0">
                  <a:pos x="59" y="38"/>
                </a:cxn>
                <a:cxn ang="0">
                  <a:pos x="28" y="32"/>
                </a:cxn>
                <a:cxn ang="0">
                  <a:pos x="0" y="25"/>
                </a:cxn>
              </a:cxnLst>
              <a:rect l="0" t="0" r="r" b="b"/>
              <a:pathLst>
                <a:path w="521" h="75">
                  <a:moveTo>
                    <a:pt x="0" y="25"/>
                  </a:moveTo>
                  <a:lnTo>
                    <a:pt x="17" y="19"/>
                  </a:lnTo>
                  <a:lnTo>
                    <a:pt x="35" y="13"/>
                  </a:lnTo>
                  <a:lnTo>
                    <a:pt x="51" y="9"/>
                  </a:lnTo>
                  <a:lnTo>
                    <a:pt x="68" y="5"/>
                  </a:lnTo>
                  <a:lnTo>
                    <a:pt x="85" y="3"/>
                  </a:lnTo>
                  <a:lnTo>
                    <a:pt x="101" y="1"/>
                  </a:lnTo>
                  <a:lnTo>
                    <a:pt x="118" y="0"/>
                  </a:lnTo>
                  <a:lnTo>
                    <a:pt x="134" y="0"/>
                  </a:lnTo>
                  <a:lnTo>
                    <a:pt x="165" y="1"/>
                  </a:lnTo>
                  <a:lnTo>
                    <a:pt x="197" y="4"/>
                  </a:lnTo>
                  <a:lnTo>
                    <a:pt x="229" y="9"/>
                  </a:lnTo>
                  <a:lnTo>
                    <a:pt x="260" y="15"/>
                  </a:lnTo>
                  <a:lnTo>
                    <a:pt x="324" y="29"/>
                  </a:lnTo>
                  <a:lnTo>
                    <a:pt x="387" y="44"/>
                  </a:lnTo>
                  <a:lnTo>
                    <a:pt x="420" y="50"/>
                  </a:lnTo>
                  <a:lnTo>
                    <a:pt x="453" y="55"/>
                  </a:lnTo>
                  <a:lnTo>
                    <a:pt x="487" y="58"/>
                  </a:lnTo>
                  <a:lnTo>
                    <a:pt x="521" y="60"/>
                  </a:lnTo>
                  <a:lnTo>
                    <a:pt x="510" y="63"/>
                  </a:lnTo>
                  <a:lnTo>
                    <a:pt x="499" y="65"/>
                  </a:lnTo>
                  <a:lnTo>
                    <a:pt x="486" y="69"/>
                  </a:lnTo>
                  <a:lnTo>
                    <a:pt x="473" y="71"/>
                  </a:lnTo>
                  <a:lnTo>
                    <a:pt x="445" y="73"/>
                  </a:lnTo>
                  <a:lnTo>
                    <a:pt x="413" y="75"/>
                  </a:lnTo>
                  <a:lnTo>
                    <a:pt x="380" y="75"/>
                  </a:lnTo>
                  <a:lnTo>
                    <a:pt x="345" y="74"/>
                  </a:lnTo>
                  <a:lnTo>
                    <a:pt x="311" y="72"/>
                  </a:lnTo>
                  <a:lnTo>
                    <a:pt x="273" y="70"/>
                  </a:lnTo>
                  <a:lnTo>
                    <a:pt x="236" y="65"/>
                  </a:lnTo>
                  <a:lnTo>
                    <a:pt x="199" y="61"/>
                  </a:lnTo>
                  <a:lnTo>
                    <a:pt x="162" y="56"/>
                  </a:lnTo>
                  <a:lnTo>
                    <a:pt x="127" y="50"/>
                  </a:lnTo>
                  <a:lnTo>
                    <a:pt x="92" y="45"/>
                  </a:lnTo>
                  <a:lnTo>
                    <a:pt x="59" y="38"/>
                  </a:lnTo>
                  <a:lnTo>
                    <a:pt x="28" y="32"/>
                  </a:lnTo>
                  <a:lnTo>
                    <a:pt x="0" y="2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8" name="Freeform 18"/>
            <p:cNvSpPr>
              <a:spLocks/>
            </p:cNvSpPr>
            <p:nvPr/>
          </p:nvSpPr>
          <p:spPr bwMode="auto">
            <a:xfrm>
              <a:off x="5983288" y="3481388"/>
              <a:ext cx="138113" cy="20638"/>
            </a:xfrm>
            <a:custGeom>
              <a:avLst/>
              <a:gdLst/>
              <a:ahLst/>
              <a:cxnLst>
                <a:cxn ang="0">
                  <a:pos x="0" y="25"/>
                </a:cxn>
                <a:cxn ang="0">
                  <a:pos x="17" y="19"/>
                </a:cxn>
                <a:cxn ang="0">
                  <a:pos x="35" y="13"/>
                </a:cxn>
                <a:cxn ang="0">
                  <a:pos x="51" y="9"/>
                </a:cxn>
                <a:cxn ang="0">
                  <a:pos x="68" y="5"/>
                </a:cxn>
                <a:cxn ang="0">
                  <a:pos x="85" y="3"/>
                </a:cxn>
                <a:cxn ang="0">
                  <a:pos x="101" y="1"/>
                </a:cxn>
                <a:cxn ang="0">
                  <a:pos x="118" y="0"/>
                </a:cxn>
                <a:cxn ang="0">
                  <a:pos x="134" y="0"/>
                </a:cxn>
                <a:cxn ang="0">
                  <a:pos x="165" y="1"/>
                </a:cxn>
                <a:cxn ang="0">
                  <a:pos x="197" y="4"/>
                </a:cxn>
                <a:cxn ang="0">
                  <a:pos x="229" y="9"/>
                </a:cxn>
                <a:cxn ang="0">
                  <a:pos x="260" y="15"/>
                </a:cxn>
                <a:cxn ang="0">
                  <a:pos x="324" y="29"/>
                </a:cxn>
                <a:cxn ang="0">
                  <a:pos x="387" y="44"/>
                </a:cxn>
                <a:cxn ang="0">
                  <a:pos x="420" y="50"/>
                </a:cxn>
                <a:cxn ang="0">
                  <a:pos x="453" y="55"/>
                </a:cxn>
                <a:cxn ang="0">
                  <a:pos x="487" y="58"/>
                </a:cxn>
                <a:cxn ang="0">
                  <a:pos x="521" y="60"/>
                </a:cxn>
                <a:cxn ang="0">
                  <a:pos x="510" y="63"/>
                </a:cxn>
                <a:cxn ang="0">
                  <a:pos x="499" y="65"/>
                </a:cxn>
                <a:cxn ang="0">
                  <a:pos x="486" y="69"/>
                </a:cxn>
                <a:cxn ang="0">
                  <a:pos x="473" y="71"/>
                </a:cxn>
                <a:cxn ang="0">
                  <a:pos x="445" y="73"/>
                </a:cxn>
                <a:cxn ang="0">
                  <a:pos x="413" y="75"/>
                </a:cxn>
                <a:cxn ang="0">
                  <a:pos x="380" y="75"/>
                </a:cxn>
                <a:cxn ang="0">
                  <a:pos x="345" y="74"/>
                </a:cxn>
                <a:cxn ang="0">
                  <a:pos x="311" y="72"/>
                </a:cxn>
                <a:cxn ang="0">
                  <a:pos x="273" y="70"/>
                </a:cxn>
                <a:cxn ang="0">
                  <a:pos x="236" y="65"/>
                </a:cxn>
                <a:cxn ang="0">
                  <a:pos x="199" y="61"/>
                </a:cxn>
                <a:cxn ang="0">
                  <a:pos x="162" y="56"/>
                </a:cxn>
                <a:cxn ang="0">
                  <a:pos x="127" y="50"/>
                </a:cxn>
                <a:cxn ang="0">
                  <a:pos x="92" y="45"/>
                </a:cxn>
                <a:cxn ang="0">
                  <a:pos x="59" y="38"/>
                </a:cxn>
                <a:cxn ang="0">
                  <a:pos x="28" y="32"/>
                </a:cxn>
                <a:cxn ang="0">
                  <a:pos x="0" y="25"/>
                </a:cxn>
              </a:cxnLst>
              <a:rect l="0" t="0" r="r" b="b"/>
              <a:pathLst>
                <a:path w="521" h="75">
                  <a:moveTo>
                    <a:pt x="0" y="25"/>
                  </a:moveTo>
                  <a:lnTo>
                    <a:pt x="17" y="19"/>
                  </a:lnTo>
                  <a:lnTo>
                    <a:pt x="35" y="13"/>
                  </a:lnTo>
                  <a:lnTo>
                    <a:pt x="51" y="9"/>
                  </a:lnTo>
                  <a:lnTo>
                    <a:pt x="68" y="5"/>
                  </a:lnTo>
                  <a:lnTo>
                    <a:pt x="85" y="3"/>
                  </a:lnTo>
                  <a:lnTo>
                    <a:pt x="101" y="1"/>
                  </a:lnTo>
                  <a:lnTo>
                    <a:pt x="118" y="0"/>
                  </a:lnTo>
                  <a:lnTo>
                    <a:pt x="134" y="0"/>
                  </a:lnTo>
                  <a:lnTo>
                    <a:pt x="165" y="1"/>
                  </a:lnTo>
                  <a:lnTo>
                    <a:pt x="197" y="4"/>
                  </a:lnTo>
                  <a:lnTo>
                    <a:pt x="229" y="9"/>
                  </a:lnTo>
                  <a:lnTo>
                    <a:pt x="260" y="15"/>
                  </a:lnTo>
                  <a:lnTo>
                    <a:pt x="324" y="29"/>
                  </a:lnTo>
                  <a:lnTo>
                    <a:pt x="387" y="44"/>
                  </a:lnTo>
                  <a:lnTo>
                    <a:pt x="420" y="50"/>
                  </a:lnTo>
                  <a:lnTo>
                    <a:pt x="453" y="55"/>
                  </a:lnTo>
                  <a:lnTo>
                    <a:pt x="487" y="58"/>
                  </a:lnTo>
                  <a:lnTo>
                    <a:pt x="521" y="60"/>
                  </a:lnTo>
                  <a:lnTo>
                    <a:pt x="510" y="63"/>
                  </a:lnTo>
                  <a:lnTo>
                    <a:pt x="499" y="65"/>
                  </a:lnTo>
                  <a:lnTo>
                    <a:pt x="486" y="69"/>
                  </a:lnTo>
                  <a:lnTo>
                    <a:pt x="473" y="71"/>
                  </a:lnTo>
                  <a:lnTo>
                    <a:pt x="445" y="73"/>
                  </a:lnTo>
                  <a:lnTo>
                    <a:pt x="413" y="75"/>
                  </a:lnTo>
                  <a:lnTo>
                    <a:pt x="380" y="75"/>
                  </a:lnTo>
                  <a:lnTo>
                    <a:pt x="345" y="74"/>
                  </a:lnTo>
                  <a:lnTo>
                    <a:pt x="311" y="72"/>
                  </a:lnTo>
                  <a:lnTo>
                    <a:pt x="273" y="70"/>
                  </a:lnTo>
                  <a:lnTo>
                    <a:pt x="236" y="65"/>
                  </a:lnTo>
                  <a:lnTo>
                    <a:pt x="199" y="61"/>
                  </a:lnTo>
                  <a:lnTo>
                    <a:pt x="162" y="56"/>
                  </a:lnTo>
                  <a:lnTo>
                    <a:pt x="127" y="50"/>
                  </a:lnTo>
                  <a:lnTo>
                    <a:pt x="92" y="45"/>
                  </a:lnTo>
                  <a:lnTo>
                    <a:pt x="59" y="38"/>
                  </a:lnTo>
                  <a:lnTo>
                    <a:pt x="28" y="32"/>
                  </a:lnTo>
                  <a:lnTo>
                    <a:pt x="0" y="25"/>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9" name="Freeform 19"/>
            <p:cNvSpPr>
              <a:spLocks/>
            </p:cNvSpPr>
            <p:nvPr/>
          </p:nvSpPr>
          <p:spPr bwMode="auto">
            <a:xfrm>
              <a:off x="5834063" y="3319463"/>
              <a:ext cx="158750" cy="158750"/>
            </a:xfrm>
            <a:custGeom>
              <a:avLst/>
              <a:gdLst/>
              <a:ahLst/>
              <a:cxnLst>
                <a:cxn ang="0">
                  <a:pos x="20" y="7"/>
                </a:cxn>
                <a:cxn ang="0">
                  <a:pos x="52" y="21"/>
                </a:cxn>
                <a:cxn ang="0">
                  <a:pos x="77" y="36"/>
                </a:cxn>
                <a:cxn ang="0">
                  <a:pos x="98" y="51"/>
                </a:cxn>
                <a:cxn ang="0">
                  <a:pos x="124" y="79"/>
                </a:cxn>
                <a:cxn ang="0">
                  <a:pos x="161" y="122"/>
                </a:cxn>
                <a:cxn ang="0">
                  <a:pos x="207" y="150"/>
                </a:cxn>
                <a:cxn ang="0">
                  <a:pos x="246" y="156"/>
                </a:cxn>
                <a:cxn ang="0">
                  <a:pos x="282" y="169"/>
                </a:cxn>
                <a:cxn ang="0">
                  <a:pos x="315" y="187"/>
                </a:cxn>
                <a:cxn ang="0">
                  <a:pos x="346" y="210"/>
                </a:cxn>
                <a:cxn ang="0">
                  <a:pos x="373" y="236"/>
                </a:cxn>
                <a:cxn ang="0">
                  <a:pos x="399" y="264"/>
                </a:cxn>
                <a:cxn ang="0">
                  <a:pos x="424" y="297"/>
                </a:cxn>
                <a:cxn ang="0">
                  <a:pos x="458" y="347"/>
                </a:cxn>
                <a:cxn ang="0">
                  <a:pos x="499" y="416"/>
                </a:cxn>
                <a:cxn ang="0">
                  <a:pos x="539" y="481"/>
                </a:cxn>
                <a:cxn ang="0">
                  <a:pos x="568" y="524"/>
                </a:cxn>
                <a:cxn ang="0">
                  <a:pos x="588" y="549"/>
                </a:cxn>
                <a:cxn ang="0">
                  <a:pos x="591" y="561"/>
                </a:cxn>
                <a:cxn ang="0">
                  <a:pos x="574" y="563"/>
                </a:cxn>
                <a:cxn ang="0">
                  <a:pos x="544" y="572"/>
                </a:cxn>
                <a:cxn ang="0">
                  <a:pos x="503" y="586"/>
                </a:cxn>
                <a:cxn ang="0">
                  <a:pos x="472" y="595"/>
                </a:cxn>
                <a:cxn ang="0">
                  <a:pos x="455" y="598"/>
                </a:cxn>
                <a:cxn ang="0">
                  <a:pos x="418" y="568"/>
                </a:cxn>
                <a:cxn ang="0">
                  <a:pos x="360" y="504"/>
                </a:cxn>
                <a:cxn ang="0">
                  <a:pos x="299" y="431"/>
                </a:cxn>
                <a:cxn ang="0">
                  <a:pos x="239" y="354"/>
                </a:cxn>
                <a:cxn ang="0">
                  <a:pos x="180" y="273"/>
                </a:cxn>
                <a:cxn ang="0">
                  <a:pos x="123" y="191"/>
                </a:cxn>
                <a:cxn ang="0">
                  <a:pos x="70" y="111"/>
                </a:cxn>
                <a:cxn ang="0">
                  <a:pos x="22" y="36"/>
                </a:cxn>
              </a:cxnLst>
              <a:rect l="0" t="0" r="r" b="b"/>
              <a:pathLst>
                <a:path w="599" h="598">
                  <a:moveTo>
                    <a:pt x="0" y="0"/>
                  </a:moveTo>
                  <a:lnTo>
                    <a:pt x="20" y="7"/>
                  </a:lnTo>
                  <a:lnTo>
                    <a:pt x="37" y="14"/>
                  </a:lnTo>
                  <a:lnTo>
                    <a:pt x="52" y="21"/>
                  </a:lnTo>
                  <a:lnTo>
                    <a:pt x="65" y="28"/>
                  </a:lnTo>
                  <a:lnTo>
                    <a:pt x="77" y="36"/>
                  </a:lnTo>
                  <a:lnTo>
                    <a:pt x="88" y="44"/>
                  </a:lnTo>
                  <a:lnTo>
                    <a:pt x="98" y="51"/>
                  </a:lnTo>
                  <a:lnTo>
                    <a:pt x="107" y="60"/>
                  </a:lnTo>
                  <a:lnTo>
                    <a:pt x="124" y="79"/>
                  </a:lnTo>
                  <a:lnTo>
                    <a:pt x="142" y="98"/>
                  </a:lnTo>
                  <a:lnTo>
                    <a:pt x="161" y="122"/>
                  </a:lnTo>
                  <a:lnTo>
                    <a:pt x="188" y="148"/>
                  </a:lnTo>
                  <a:lnTo>
                    <a:pt x="207" y="150"/>
                  </a:lnTo>
                  <a:lnTo>
                    <a:pt x="228" y="152"/>
                  </a:lnTo>
                  <a:lnTo>
                    <a:pt x="246" y="156"/>
                  </a:lnTo>
                  <a:lnTo>
                    <a:pt x="265" y="162"/>
                  </a:lnTo>
                  <a:lnTo>
                    <a:pt x="282" y="169"/>
                  </a:lnTo>
                  <a:lnTo>
                    <a:pt x="299" y="177"/>
                  </a:lnTo>
                  <a:lnTo>
                    <a:pt x="315" y="187"/>
                  </a:lnTo>
                  <a:lnTo>
                    <a:pt x="330" y="198"/>
                  </a:lnTo>
                  <a:lnTo>
                    <a:pt x="346" y="210"/>
                  </a:lnTo>
                  <a:lnTo>
                    <a:pt x="360" y="222"/>
                  </a:lnTo>
                  <a:lnTo>
                    <a:pt x="373" y="236"/>
                  </a:lnTo>
                  <a:lnTo>
                    <a:pt x="387" y="250"/>
                  </a:lnTo>
                  <a:lnTo>
                    <a:pt x="399" y="264"/>
                  </a:lnTo>
                  <a:lnTo>
                    <a:pt x="412" y="280"/>
                  </a:lnTo>
                  <a:lnTo>
                    <a:pt x="424" y="297"/>
                  </a:lnTo>
                  <a:lnTo>
                    <a:pt x="435" y="313"/>
                  </a:lnTo>
                  <a:lnTo>
                    <a:pt x="458" y="347"/>
                  </a:lnTo>
                  <a:lnTo>
                    <a:pt x="479" y="381"/>
                  </a:lnTo>
                  <a:lnTo>
                    <a:pt x="499" y="416"/>
                  </a:lnTo>
                  <a:lnTo>
                    <a:pt x="519" y="448"/>
                  </a:lnTo>
                  <a:lnTo>
                    <a:pt x="539" y="481"/>
                  </a:lnTo>
                  <a:lnTo>
                    <a:pt x="558" y="511"/>
                  </a:lnTo>
                  <a:lnTo>
                    <a:pt x="568" y="524"/>
                  </a:lnTo>
                  <a:lnTo>
                    <a:pt x="578" y="537"/>
                  </a:lnTo>
                  <a:lnTo>
                    <a:pt x="588" y="549"/>
                  </a:lnTo>
                  <a:lnTo>
                    <a:pt x="599" y="560"/>
                  </a:lnTo>
                  <a:lnTo>
                    <a:pt x="591" y="561"/>
                  </a:lnTo>
                  <a:lnTo>
                    <a:pt x="582" y="562"/>
                  </a:lnTo>
                  <a:lnTo>
                    <a:pt x="574" y="563"/>
                  </a:lnTo>
                  <a:lnTo>
                    <a:pt x="564" y="566"/>
                  </a:lnTo>
                  <a:lnTo>
                    <a:pt x="544" y="572"/>
                  </a:lnTo>
                  <a:lnTo>
                    <a:pt x="523" y="579"/>
                  </a:lnTo>
                  <a:lnTo>
                    <a:pt x="503" y="586"/>
                  </a:lnTo>
                  <a:lnTo>
                    <a:pt x="482" y="592"/>
                  </a:lnTo>
                  <a:lnTo>
                    <a:pt x="472" y="595"/>
                  </a:lnTo>
                  <a:lnTo>
                    <a:pt x="463" y="597"/>
                  </a:lnTo>
                  <a:lnTo>
                    <a:pt x="455" y="598"/>
                  </a:lnTo>
                  <a:lnTo>
                    <a:pt x="446" y="598"/>
                  </a:lnTo>
                  <a:lnTo>
                    <a:pt x="418" y="568"/>
                  </a:lnTo>
                  <a:lnTo>
                    <a:pt x="389" y="537"/>
                  </a:lnTo>
                  <a:lnTo>
                    <a:pt x="360" y="504"/>
                  </a:lnTo>
                  <a:lnTo>
                    <a:pt x="329" y="468"/>
                  </a:lnTo>
                  <a:lnTo>
                    <a:pt x="299" y="431"/>
                  </a:lnTo>
                  <a:lnTo>
                    <a:pt x="269" y="393"/>
                  </a:lnTo>
                  <a:lnTo>
                    <a:pt x="239" y="354"/>
                  </a:lnTo>
                  <a:lnTo>
                    <a:pt x="209" y="313"/>
                  </a:lnTo>
                  <a:lnTo>
                    <a:pt x="180" y="273"/>
                  </a:lnTo>
                  <a:lnTo>
                    <a:pt x="150" y="232"/>
                  </a:lnTo>
                  <a:lnTo>
                    <a:pt x="123" y="191"/>
                  </a:lnTo>
                  <a:lnTo>
                    <a:pt x="96" y="152"/>
                  </a:lnTo>
                  <a:lnTo>
                    <a:pt x="70" y="111"/>
                  </a:lnTo>
                  <a:lnTo>
                    <a:pt x="46" y="73"/>
                  </a:lnTo>
                  <a:lnTo>
                    <a:pt x="22" y="36"/>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0" name="Freeform 20"/>
            <p:cNvSpPr>
              <a:spLocks/>
            </p:cNvSpPr>
            <p:nvPr/>
          </p:nvSpPr>
          <p:spPr bwMode="auto">
            <a:xfrm>
              <a:off x="5834063" y="3319463"/>
              <a:ext cx="158750" cy="158750"/>
            </a:xfrm>
            <a:custGeom>
              <a:avLst/>
              <a:gdLst/>
              <a:ahLst/>
              <a:cxnLst>
                <a:cxn ang="0">
                  <a:pos x="20" y="7"/>
                </a:cxn>
                <a:cxn ang="0">
                  <a:pos x="52" y="21"/>
                </a:cxn>
                <a:cxn ang="0">
                  <a:pos x="77" y="36"/>
                </a:cxn>
                <a:cxn ang="0">
                  <a:pos x="98" y="51"/>
                </a:cxn>
                <a:cxn ang="0">
                  <a:pos x="124" y="79"/>
                </a:cxn>
                <a:cxn ang="0">
                  <a:pos x="161" y="122"/>
                </a:cxn>
                <a:cxn ang="0">
                  <a:pos x="207" y="150"/>
                </a:cxn>
                <a:cxn ang="0">
                  <a:pos x="246" y="156"/>
                </a:cxn>
                <a:cxn ang="0">
                  <a:pos x="282" y="169"/>
                </a:cxn>
                <a:cxn ang="0">
                  <a:pos x="315" y="187"/>
                </a:cxn>
                <a:cxn ang="0">
                  <a:pos x="346" y="210"/>
                </a:cxn>
                <a:cxn ang="0">
                  <a:pos x="373" y="236"/>
                </a:cxn>
                <a:cxn ang="0">
                  <a:pos x="399" y="264"/>
                </a:cxn>
                <a:cxn ang="0">
                  <a:pos x="424" y="297"/>
                </a:cxn>
                <a:cxn ang="0">
                  <a:pos x="458" y="347"/>
                </a:cxn>
                <a:cxn ang="0">
                  <a:pos x="499" y="416"/>
                </a:cxn>
                <a:cxn ang="0">
                  <a:pos x="539" y="481"/>
                </a:cxn>
                <a:cxn ang="0">
                  <a:pos x="568" y="524"/>
                </a:cxn>
                <a:cxn ang="0">
                  <a:pos x="588" y="549"/>
                </a:cxn>
                <a:cxn ang="0">
                  <a:pos x="591" y="561"/>
                </a:cxn>
                <a:cxn ang="0">
                  <a:pos x="574" y="563"/>
                </a:cxn>
                <a:cxn ang="0">
                  <a:pos x="544" y="572"/>
                </a:cxn>
                <a:cxn ang="0">
                  <a:pos x="503" y="586"/>
                </a:cxn>
                <a:cxn ang="0">
                  <a:pos x="472" y="595"/>
                </a:cxn>
                <a:cxn ang="0">
                  <a:pos x="455" y="598"/>
                </a:cxn>
                <a:cxn ang="0">
                  <a:pos x="418" y="568"/>
                </a:cxn>
                <a:cxn ang="0">
                  <a:pos x="360" y="504"/>
                </a:cxn>
                <a:cxn ang="0">
                  <a:pos x="299" y="431"/>
                </a:cxn>
                <a:cxn ang="0">
                  <a:pos x="239" y="354"/>
                </a:cxn>
                <a:cxn ang="0">
                  <a:pos x="180" y="273"/>
                </a:cxn>
                <a:cxn ang="0">
                  <a:pos x="123" y="191"/>
                </a:cxn>
                <a:cxn ang="0">
                  <a:pos x="70" y="111"/>
                </a:cxn>
                <a:cxn ang="0">
                  <a:pos x="22" y="36"/>
                </a:cxn>
              </a:cxnLst>
              <a:rect l="0" t="0" r="r" b="b"/>
              <a:pathLst>
                <a:path w="599" h="598">
                  <a:moveTo>
                    <a:pt x="0" y="0"/>
                  </a:moveTo>
                  <a:lnTo>
                    <a:pt x="20" y="7"/>
                  </a:lnTo>
                  <a:lnTo>
                    <a:pt x="37" y="14"/>
                  </a:lnTo>
                  <a:lnTo>
                    <a:pt x="52" y="21"/>
                  </a:lnTo>
                  <a:lnTo>
                    <a:pt x="65" y="28"/>
                  </a:lnTo>
                  <a:lnTo>
                    <a:pt x="77" y="36"/>
                  </a:lnTo>
                  <a:lnTo>
                    <a:pt x="88" y="44"/>
                  </a:lnTo>
                  <a:lnTo>
                    <a:pt x="98" y="51"/>
                  </a:lnTo>
                  <a:lnTo>
                    <a:pt x="107" y="60"/>
                  </a:lnTo>
                  <a:lnTo>
                    <a:pt x="124" y="79"/>
                  </a:lnTo>
                  <a:lnTo>
                    <a:pt x="142" y="98"/>
                  </a:lnTo>
                  <a:lnTo>
                    <a:pt x="161" y="122"/>
                  </a:lnTo>
                  <a:lnTo>
                    <a:pt x="188" y="148"/>
                  </a:lnTo>
                  <a:lnTo>
                    <a:pt x="207" y="150"/>
                  </a:lnTo>
                  <a:lnTo>
                    <a:pt x="228" y="152"/>
                  </a:lnTo>
                  <a:lnTo>
                    <a:pt x="246" y="156"/>
                  </a:lnTo>
                  <a:lnTo>
                    <a:pt x="265" y="162"/>
                  </a:lnTo>
                  <a:lnTo>
                    <a:pt x="282" y="169"/>
                  </a:lnTo>
                  <a:lnTo>
                    <a:pt x="299" y="177"/>
                  </a:lnTo>
                  <a:lnTo>
                    <a:pt x="315" y="187"/>
                  </a:lnTo>
                  <a:lnTo>
                    <a:pt x="330" y="198"/>
                  </a:lnTo>
                  <a:lnTo>
                    <a:pt x="346" y="210"/>
                  </a:lnTo>
                  <a:lnTo>
                    <a:pt x="360" y="222"/>
                  </a:lnTo>
                  <a:lnTo>
                    <a:pt x="373" y="236"/>
                  </a:lnTo>
                  <a:lnTo>
                    <a:pt x="387" y="250"/>
                  </a:lnTo>
                  <a:lnTo>
                    <a:pt x="399" y="264"/>
                  </a:lnTo>
                  <a:lnTo>
                    <a:pt x="412" y="280"/>
                  </a:lnTo>
                  <a:lnTo>
                    <a:pt x="424" y="297"/>
                  </a:lnTo>
                  <a:lnTo>
                    <a:pt x="435" y="313"/>
                  </a:lnTo>
                  <a:lnTo>
                    <a:pt x="458" y="347"/>
                  </a:lnTo>
                  <a:lnTo>
                    <a:pt x="479" y="381"/>
                  </a:lnTo>
                  <a:lnTo>
                    <a:pt x="499" y="416"/>
                  </a:lnTo>
                  <a:lnTo>
                    <a:pt x="519" y="448"/>
                  </a:lnTo>
                  <a:lnTo>
                    <a:pt x="539" y="481"/>
                  </a:lnTo>
                  <a:lnTo>
                    <a:pt x="558" y="511"/>
                  </a:lnTo>
                  <a:lnTo>
                    <a:pt x="568" y="524"/>
                  </a:lnTo>
                  <a:lnTo>
                    <a:pt x="578" y="537"/>
                  </a:lnTo>
                  <a:lnTo>
                    <a:pt x="588" y="549"/>
                  </a:lnTo>
                  <a:lnTo>
                    <a:pt x="599" y="560"/>
                  </a:lnTo>
                  <a:lnTo>
                    <a:pt x="591" y="561"/>
                  </a:lnTo>
                  <a:lnTo>
                    <a:pt x="582" y="562"/>
                  </a:lnTo>
                  <a:lnTo>
                    <a:pt x="574" y="563"/>
                  </a:lnTo>
                  <a:lnTo>
                    <a:pt x="564" y="566"/>
                  </a:lnTo>
                  <a:lnTo>
                    <a:pt x="544" y="572"/>
                  </a:lnTo>
                  <a:lnTo>
                    <a:pt x="523" y="579"/>
                  </a:lnTo>
                  <a:lnTo>
                    <a:pt x="503" y="586"/>
                  </a:lnTo>
                  <a:lnTo>
                    <a:pt x="482" y="592"/>
                  </a:lnTo>
                  <a:lnTo>
                    <a:pt x="472" y="595"/>
                  </a:lnTo>
                  <a:lnTo>
                    <a:pt x="463" y="597"/>
                  </a:lnTo>
                  <a:lnTo>
                    <a:pt x="455" y="598"/>
                  </a:lnTo>
                  <a:lnTo>
                    <a:pt x="446" y="598"/>
                  </a:lnTo>
                  <a:lnTo>
                    <a:pt x="418" y="568"/>
                  </a:lnTo>
                  <a:lnTo>
                    <a:pt x="389" y="537"/>
                  </a:lnTo>
                  <a:lnTo>
                    <a:pt x="360" y="504"/>
                  </a:lnTo>
                  <a:lnTo>
                    <a:pt x="329" y="468"/>
                  </a:lnTo>
                  <a:lnTo>
                    <a:pt x="299" y="431"/>
                  </a:lnTo>
                  <a:lnTo>
                    <a:pt x="269" y="393"/>
                  </a:lnTo>
                  <a:lnTo>
                    <a:pt x="239" y="354"/>
                  </a:lnTo>
                  <a:lnTo>
                    <a:pt x="209" y="313"/>
                  </a:lnTo>
                  <a:lnTo>
                    <a:pt x="180" y="273"/>
                  </a:lnTo>
                  <a:lnTo>
                    <a:pt x="150" y="232"/>
                  </a:lnTo>
                  <a:lnTo>
                    <a:pt x="123" y="191"/>
                  </a:lnTo>
                  <a:lnTo>
                    <a:pt x="96" y="152"/>
                  </a:lnTo>
                  <a:lnTo>
                    <a:pt x="70" y="111"/>
                  </a:lnTo>
                  <a:lnTo>
                    <a:pt x="46" y="73"/>
                  </a:lnTo>
                  <a:lnTo>
                    <a:pt x="22" y="36"/>
                  </a:lnTo>
                  <a:lnTo>
                    <a:pt x="0" y="0"/>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1" name="Freeform 21"/>
            <p:cNvSpPr>
              <a:spLocks/>
            </p:cNvSpPr>
            <p:nvPr/>
          </p:nvSpPr>
          <p:spPr bwMode="auto">
            <a:xfrm>
              <a:off x="6211888" y="2784476"/>
              <a:ext cx="128588" cy="207963"/>
            </a:xfrm>
            <a:custGeom>
              <a:avLst/>
              <a:gdLst/>
              <a:ahLst/>
              <a:cxnLst>
                <a:cxn ang="0">
                  <a:pos x="266" y="147"/>
                </a:cxn>
                <a:cxn ang="0">
                  <a:pos x="284" y="145"/>
                </a:cxn>
                <a:cxn ang="0">
                  <a:pos x="313" y="136"/>
                </a:cxn>
                <a:cxn ang="0">
                  <a:pos x="355" y="122"/>
                </a:cxn>
                <a:cxn ang="0">
                  <a:pos x="383" y="113"/>
                </a:cxn>
                <a:cxn ang="0">
                  <a:pos x="401" y="110"/>
                </a:cxn>
                <a:cxn ang="0">
                  <a:pos x="401" y="109"/>
                </a:cxn>
                <a:cxn ang="0">
                  <a:pos x="380" y="103"/>
                </a:cxn>
                <a:cxn ang="0">
                  <a:pos x="343" y="85"/>
                </a:cxn>
                <a:cxn ang="0">
                  <a:pos x="288" y="51"/>
                </a:cxn>
                <a:cxn ang="0">
                  <a:pos x="241" y="15"/>
                </a:cxn>
                <a:cxn ang="0">
                  <a:pos x="149" y="75"/>
                </a:cxn>
                <a:cxn ang="0">
                  <a:pos x="155" y="113"/>
                </a:cxn>
                <a:cxn ang="0">
                  <a:pos x="168" y="165"/>
                </a:cxn>
                <a:cxn ang="0">
                  <a:pos x="181" y="219"/>
                </a:cxn>
                <a:cxn ang="0">
                  <a:pos x="187" y="258"/>
                </a:cxn>
                <a:cxn ang="0">
                  <a:pos x="260" y="483"/>
                </a:cxn>
                <a:cxn ang="0">
                  <a:pos x="227" y="489"/>
                </a:cxn>
                <a:cxn ang="0">
                  <a:pos x="191" y="503"/>
                </a:cxn>
                <a:cxn ang="0">
                  <a:pos x="149" y="521"/>
                </a:cxn>
                <a:cxn ang="0">
                  <a:pos x="142" y="594"/>
                </a:cxn>
                <a:cxn ang="0">
                  <a:pos x="126" y="597"/>
                </a:cxn>
                <a:cxn ang="0">
                  <a:pos x="96" y="607"/>
                </a:cxn>
                <a:cxn ang="0">
                  <a:pos x="55" y="629"/>
                </a:cxn>
                <a:cxn ang="0">
                  <a:pos x="17" y="655"/>
                </a:cxn>
                <a:cxn ang="0">
                  <a:pos x="115" y="784"/>
                </a:cxn>
                <a:cxn ang="0">
                  <a:pos x="129" y="663"/>
                </a:cxn>
                <a:cxn ang="0">
                  <a:pos x="166" y="649"/>
                </a:cxn>
                <a:cxn ang="0">
                  <a:pos x="210" y="636"/>
                </a:cxn>
                <a:cxn ang="0">
                  <a:pos x="258" y="623"/>
                </a:cxn>
                <a:cxn ang="0">
                  <a:pos x="336" y="607"/>
                </a:cxn>
                <a:cxn ang="0">
                  <a:pos x="414" y="597"/>
                </a:cxn>
                <a:cxn ang="0">
                  <a:pos x="462" y="594"/>
                </a:cxn>
                <a:cxn ang="0">
                  <a:pos x="483" y="580"/>
                </a:cxn>
                <a:cxn ang="0">
                  <a:pos x="477" y="553"/>
                </a:cxn>
                <a:cxn ang="0">
                  <a:pos x="465" y="525"/>
                </a:cxn>
                <a:cxn ang="0">
                  <a:pos x="450" y="500"/>
                </a:cxn>
                <a:cxn ang="0">
                  <a:pos x="422" y="463"/>
                </a:cxn>
                <a:cxn ang="0">
                  <a:pos x="385" y="423"/>
                </a:cxn>
                <a:cxn ang="0">
                  <a:pos x="446" y="335"/>
                </a:cxn>
              </a:cxnLst>
              <a:rect l="0" t="0" r="r" b="b"/>
              <a:pathLst>
                <a:path w="485" h="784">
                  <a:moveTo>
                    <a:pt x="260" y="148"/>
                  </a:moveTo>
                  <a:lnTo>
                    <a:pt x="266" y="147"/>
                  </a:lnTo>
                  <a:lnTo>
                    <a:pt x="275" y="146"/>
                  </a:lnTo>
                  <a:lnTo>
                    <a:pt x="284" y="145"/>
                  </a:lnTo>
                  <a:lnTo>
                    <a:pt x="294" y="141"/>
                  </a:lnTo>
                  <a:lnTo>
                    <a:pt x="313" y="136"/>
                  </a:lnTo>
                  <a:lnTo>
                    <a:pt x="334" y="128"/>
                  </a:lnTo>
                  <a:lnTo>
                    <a:pt x="355" y="122"/>
                  </a:lnTo>
                  <a:lnTo>
                    <a:pt x="374" y="115"/>
                  </a:lnTo>
                  <a:lnTo>
                    <a:pt x="383" y="113"/>
                  </a:lnTo>
                  <a:lnTo>
                    <a:pt x="392" y="111"/>
                  </a:lnTo>
                  <a:lnTo>
                    <a:pt x="401" y="110"/>
                  </a:lnTo>
                  <a:lnTo>
                    <a:pt x="408" y="110"/>
                  </a:lnTo>
                  <a:lnTo>
                    <a:pt x="401" y="109"/>
                  </a:lnTo>
                  <a:lnTo>
                    <a:pt x="391" y="107"/>
                  </a:lnTo>
                  <a:lnTo>
                    <a:pt x="380" y="103"/>
                  </a:lnTo>
                  <a:lnTo>
                    <a:pt x="368" y="98"/>
                  </a:lnTo>
                  <a:lnTo>
                    <a:pt x="343" y="85"/>
                  </a:lnTo>
                  <a:lnTo>
                    <a:pt x="316" y="68"/>
                  </a:lnTo>
                  <a:lnTo>
                    <a:pt x="288" y="51"/>
                  </a:lnTo>
                  <a:lnTo>
                    <a:pt x="263" y="32"/>
                  </a:lnTo>
                  <a:lnTo>
                    <a:pt x="241" y="15"/>
                  </a:lnTo>
                  <a:lnTo>
                    <a:pt x="225" y="0"/>
                  </a:lnTo>
                  <a:lnTo>
                    <a:pt x="149" y="75"/>
                  </a:lnTo>
                  <a:lnTo>
                    <a:pt x="151" y="91"/>
                  </a:lnTo>
                  <a:lnTo>
                    <a:pt x="155" y="113"/>
                  </a:lnTo>
                  <a:lnTo>
                    <a:pt x="161" y="138"/>
                  </a:lnTo>
                  <a:lnTo>
                    <a:pt x="168" y="165"/>
                  </a:lnTo>
                  <a:lnTo>
                    <a:pt x="175" y="193"/>
                  </a:lnTo>
                  <a:lnTo>
                    <a:pt x="181" y="219"/>
                  </a:lnTo>
                  <a:lnTo>
                    <a:pt x="186" y="241"/>
                  </a:lnTo>
                  <a:lnTo>
                    <a:pt x="187" y="258"/>
                  </a:lnTo>
                  <a:lnTo>
                    <a:pt x="260" y="258"/>
                  </a:lnTo>
                  <a:lnTo>
                    <a:pt x="260" y="483"/>
                  </a:lnTo>
                  <a:lnTo>
                    <a:pt x="245" y="485"/>
                  </a:lnTo>
                  <a:lnTo>
                    <a:pt x="227" y="489"/>
                  </a:lnTo>
                  <a:lnTo>
                    <a:pt x="210" y="495"/>
                  </a:lnTo>
                  <a:lnTo>
                    <a:pt x="191" y="503"/>
                  </a:lnTo>
                  <a:lnTo>
                    <a:pt x="162" y="515"/>
                  </a:lnTo>
                  <a:lnTo>
                    <a:pt x="149" y="521"/>
                  </a:lnTo>
                  <a:lnTo>
                    <a:pt x="149" y="593"/>
                  </a:lnTo>
                  <a:lnTo>
                    <a:pt x="142" y="594"/>
                  </a:lnTo>
                  <a:lnTo>
                    <a:pt x="135" y="595"/>
                  </a:lnTo>
                  <a:lnTo>
                    <a:pt x="126" y="597"/>
                  </a:lnTo>
                  <a:lnTo>
                    <a:pt x="116" y="600"/>
                  </a:lnTo>
                  <a:lnTo>
                    <a:pt x="96" y="607"/>
                  </a:lnTo>
                  <a:lnTo>
                    <a:pt x="76" y="617"/>
                  </a:lnTo>
                  <a:lnTo>
                    <a:pt x="55" y="629"/>
                  </a:lnTo>
                  <a:lnTo>
                    <a:pt x="34" y="642"/>
                  </a:lnTo>
                  <a:lnTo>
                    <a:pt x="17" y="655"/>
                  </a:lnTo>
                  <a:lnTo>
                    <a:pt x="0" y="669"/>
                  </a:lnTo>
                  <a:lnTo>
                    <a:pt x="115" y="784"/>
                  </a:lnTo>
                  <a:lnTo>
                    <a:pt x="115" y="669"/>
                  </a:lnTo>
                  <a:lnTo>
                    <a:pt x="129" y="663"/>
                  </a:lnTo>
                  <a:lnTo>
                    <a:pt x="147" y="655"/>
                  </a:lnTo>
                  <a:lnTo>
                    <a:pt x="166" y="649"/>
                  </a:lnTo>
                  <a:lnTo>
                    <a:pt x="187" y="642"/>
                  </a:lnTo>
                  <a:lnTo>
                    <a:pt x="210" y="636"/>
                  </a:lnTo>
                  <a:lnTo>
                    <a:pt x="233" y="629"/>
                  </a:lnTo>
                  <a:lnTo>
                    <a:pt x="258" y="623"/>
                  </a:lnTo>
                  <a:lnTo>
                    <a:pt x="284" y="617"/>
                  </a:lnTo>
                  <a:lnTo>
                    <a:pt x="336" y="607"/>
                  </a:lnTo>
                  <a:lnTo>
                    <a:pt x="389" y="600"/>
                  </a:lnTo>
                  <a:lnTo>
                    <a:pt x="414" y="597"/>
                  </a:lnTo>
                  <a:lnTo>
                    <a:pt x="439" y="595"/>
                  </a:lnTo>
                  <a:lnTo>
                    <a:pt x="462" y="594"/>
                  </a:lnTo>
                  <a:lnTo>
                    <a:pt x="485" y="593"/>
                  </a:lnTo>
                  <a:lnTo>
                    <a:pt x="483" y="580"/>
                  </a:lnTo>
                  <a:lnTo>
                    <a:pt x="480" y="566"/>
                  </a:lnTo>
                  <a:lnTo>
                    <a:pt x="477" y="553"/>
                  </a:lnTo>
                  <a:lnTo>
                    <a:pt x="471" y="540"/>
                  </a:lnTo>
                  <a:lnTo>
                    <a:pt x="465" y="525"/>
                  </a:lnTo>
                  <a:lnTo>
                    <a:pt x="458" y="512"/>
                  </a:lnTo>
                  <a:lnTo>
                    <a:pt x="450" y="500"/>
                  </a:lnTo>
                  <a:lnTo>
                    <a:pt x="441" y="487"/>
                  </a:lnTo>
                  <a:lnTo>
                    <a:pt x="422" y="463"/>
                  </a:lnTo>
                  <a:lnTo>
                    <a:pt x="404" y="441"/>
                  </a:lnTo>
                  <a:lnTo>
                    <a:pt x="385" y="423"/>
                  </a:lnTo>
                  <a:lnTo>
                    <a:pt x="370" y="407"/>
                  </a:lnTo>
                  <a:lnTo>
                    <a:pt x="446" y="335"/>
                  </a:lnTo>
                  <a:lnTo>
                    <a:pt x="260" y="14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2" name="Freeform 22"/>
            <p:cNvSpPr>
              <a:spLocks/>
            </p:cNvSpPr>
            <p:nvPr/>
          </p:nvSpPr>
          <p:spPr bwMode="auto">
            <a:xfrm>
              <a:off x="6211888" y="2784476"/>
              <a:ext cx="128588" cy="207963"/>
            </a:xfrm>
            <a:custGeom>
              <a:avLst/>
              <a:gdLst/>
              <a:ahLst/>
              <a:cxnLst>
                <a:cxn ang="0">
                  <a:pos x="266" y="147"/>
                </a:cxn>
                <a:cxn ang="0">
                  <a:pos x="284" y="145"/>
                </a:cxn>
                <a:cxn ang="0">
                  <a:pos x="313" y="136"/>
                </a:cxn>
                <a:cxn ang="0">
                  <a:pos x="355" y="122"/>
                </a:cxn>
                <a:cxn ang="0">
                  <a:pos x="383" y="113"/>
                </a:cxn>
                <a:cxn ang="0">
                  <a:pos x="401" y="110"/>
                </a:cxn>
                <a:cxn ang="0">
                  <a:pos x="401" y="109"/>
                </a:cxn>
                <a:cxn ang="0">
                  <a:pos x="380" y="103"/>
                </a:cxn>
                <a:cxn ang="0">
                  <a:pos x="343" y="85"/>
                </a:cxn>
                <a:cxn ang="0">
                  <a:pos x="288" y="51"/>
                </a:cxn>
                <a:cxn ang="0">
                  <a:pos x="241" y="15"/>
                </a:cxn>
                <a:cxn ang="0">
                  <a:pos x="149" y="75"/>
                </a:cxn>
                <a:cxn ang="0">
                  <a:pos x="155" y="113"/>
                </a:cxn>
                <a:cxn ang="0">
                  <a:pos x="168" y="165"/>
                </a:cxn>
                <a:cxn ang="0">
                  <a:pos x="181" y="219"/>
                </a:cxn>
                <a:cxn ang="0">
                  <a:pos x="187" y="258"/>
                </a:cxn>
                <a:cxn ang="0">
                  <a:pos x="260" y="483"/>
                </a:cxn>
                <a:cxn ang="0">
                  <a:pos x="227" y="489"/>
                </a:cxn>
                <a:cxn ang="0">
                  <a:pos x="191" y="503"/>
                </a:cxn>
                <a:cxn ang="0">
                  <a:pos x="149" y="521"/>
                </a:cxn>
                <a:cxn ang="0">
                  <a:pos x="142" y="594"/>
                </a:cxn>
                <a:cxn ang="0">
                  <a:pos x="126" y="597"/>
                </a:cxn>
                <a:cxn ang="0">
                  <a:pos x="96" y="607"/>
                </a:cxn>
                <a:cxn ang="0">
                  <a:pos x="55" y="629"/>
                </a:cxn>
                <a:cxn ang="0">
                  <a:pos x="17" y="655"/>
                </a:cxn>
                <a:cxn ang="0">
                  <a:pos x="115" y="784"/>
                </a:cxn>
                <a:cxn ang="0">
                  <a:pos x="129" y="663"/>
                </a:cxn>
                <a:cxn ang="0">
                  <a:pos x="166" y="649"/>
                </a:cxn>
                <a:cxn ang="0">
                  <a:pos x="210" y="636"/>
                </a:cxn>
                <a:cxn ang="0">
                  <a:pos x="258" y="623"/>
                </a:cxn>
                <a:cxn ang="0">
                  <a:pos x="336" y="607"/>
                </a:cxn>
                <a:cxn ang="0">
                  <a:pos x="414" y="597"/>
                </a:cxn>
                <a:cxn ang="0">
                  <a:pos x="462" y="594"/>
                </a:cxn>
                <a:cxn ang="0">
                  <a:pos x="483" y="580"/>
                </a:cxn>
                <a:cxn ang="0">
                  <a:pos x="477" y="553"/>
                </a:cxn>
                <a:cxn ang="0">
                  <a:pos x="465" y="525"/>
                </a:cxn>
                <a:cxn ang="0">
                  <a:pos x="450" y="500"/>
                </a:cxn>
                <a:cxn ang="0">
                  <a:pos x="422" y="463"/>
                </a:cxn>
                <a:cxn ang="0">
                  <a:pos x="385" y="423"/>
                </a:cxn>
                <a:cxn ang="0">
                  <a:pos x="446" y="335"/>
                </a:cxn>
              </a:cxnLst>
              <a:rect l="0" t="0" r="r" b="b"/>
              <a:pathLst>
                <a:path w="485" h="784">
                  <a:moveTo>
                    <a:pt x="260" y="148"/>
                  </a:moveTo>
                  <a:lnTo>
                    <a:pt x="266" y="147"/>
                  </a:lnTo>
                  <a:lnTo>
                    <a:pt x="275" y="146"/>
                  </a:lnTo>
                  <a:lnTo>
                    <a:pt x="284" y="145"/>
                  </a:lnTo>
                  <a:lnTo>
                    <a:pt x="294" y="141"/>
                  </a:lnTo>
                  <a:lnTo>
                    <a:pt x="313" y="136"/>
                  </a:lnTo>
                  <a:lnTo>
                    <a:pt x="334" y="128"/>
                  </a:lnTo>
                  <a:lnTo>
                    <a:pt x="355" y="122"/>
                  </a:lnTo>
                  <a:lnTo>
                    <a:pt x="374" y="115"/>
                  </a:lnTo>
                  <a:lnTo>
                    <a:pt x="383" y="113"/>
                  </a:lnTo>
                  <a:lnTo>
                    <a:pt x="392" y="111"/>
                  </a:lnTo>
                  <a:lnTo>
                    <a:pt x="401" y="110"/>
                  </a:lnTo>
                  <a:lnTo>
                    <a:pt x="408" y="110"/>
                  </a:lnTo>
                  <a:lnTo>
                    <a:pt x="401" y="109"/>
                  </a:lnTo>
                  <a:lnTo>
                    <a:pt x="391" y="107"/>
                  </a:lnTo>
                  <a:lnTo>
                    <a:pt x="380" y="103"/>
                  </a:lnTo>
                  <a:lnTo>
                    <a:pt x="368" y="98"/>
                  </a:lnTo>
                  <a:lnTo>
                    <a:pt x="343" y="85"/>
                  </a:lnTo>
                  <a:lnTo>
                    <a:pt x="316" y="68"/>
                  </a:lnTo>
                  <a:lnTo>
                    <a:pt x="288" y="51"/>
                  </a:lnTo>
                  <a:lnTo>
                    <a:pt x="263" y="32"/>
                  </a:lnTo>
                  <a:lnTo>
                    <a:pt x="241" y="15"/>
                  </a:lnTo>
                  <a:lnTo>
                    <a:pt x="225" y="0"/>
                  </a:lnTo>
                  <a:lnTo>
                    <a:pt x="149" y="75"/>
                  </a:lnTo>
                  <a:lnTo>
                    <a:pt x="151" y="91"/>
                  </a:lnTo>
                  <a:lnTo>
                    <a:pt x="155" y="113"/>
                  </a:lnTo>
                  <a:lnTo>
                    <a:pt x="161" y="138"/>
                  </a:lnTo>
                  <a:lnTo>
                    <a:pt x="168" y="165"/>
                  </a:lnTo>
                  <a:lnTo>
                    <a:pt x="175" y="193"/>
                  </a:lnTo>
                  <a:lnTo>
                    <a:pt x="181" y="219"/>
                  </a:lnTo>
                  <a:lnTo>
                    <a:pt x="186" y="241"/>
                  </a:lnTo>
                  <a:lnTo>
                    <a:pt x="187" y="258"/>
                  </a:lnTo>
                  <a:lnTo>
                    <a:pt x="260" y="258"/>
                  </a:lnTo>
                  <a:lnTo>
                    <a:pt x="260" y="483"/>
                  </a:lnTo>
                  <a:lnTo>
                    <a:pt x="245" y="485"/>
                  </a:lnTo>
                  <a:lnTo>
                    <a:pt x="227" y="489"/>
                  </a:lnTo>
                  <a:lnTo>
                    <a:pt x="210" y="495"/>
                  </a:lnTo>
                  <a:lnTo>
                    <a:pt x="191" y="503"/>
                  </a:lnTo>
                  <a:lnTo>
                    <a:pt x="162" y="515"/>
                  </a:lnTo>
                  <a:lnTo>
                    <a:pt x="149" y="521"/>
                  </a:lnTo>
                  <a:lnTo>
                    <a:pt x="149" y="593"/>
                  </a:lnTo>
                  <a:lnTo>
                    <a:pt x="142" y="594"/>
                  </a:lnTo>
                  <a:lnTo>
                    <a:pt x="135" y="595"/>
                  </a:lnTo>
                  <a:lnTo>
                    <a:pt x="126" y="597"/>
                  </a:lnTo>
                  <a:lnTo>
                    <a:pt x="116" y="600"/>
                  </a:lnTo>
                  <a:lnTo>
                    <a:pt x="96" y="607"/>
                  </a:lnTo>
                  <a:lnTo>
                    <a:pt x="76" y="617"/>
                  </a:lnTo>
                  <a:lnTo>
                    <a:pt x="55" y="629"/>
                  </a:lnTo>
                  <a:lnTo>
                    <a:pt x="34" y="642"/>
                  </a:lnTo>
                  <a:lnTo>
                    <a:pt x="17" y="655"/>
                  </a:lnTo>
                  <a:lnTo>
                    <a:pt x="0" y="669"/>
                  </a:lnTo>
                  <a:lnTo>
                    <a:pt x="115" y="784"/>
                  </a:lnTo>
                  <a:lnTo>
                    <a:pt x="115" y="669"/>
                  </a:lnTo>
                  <a:lnTo>
                    <a:pt x="129" y="663"/>
                  </a:lnTo>
                  <a:lnTo>
                    <a:pt x="147" y="655"/>
                  </a:lnTo>
                  <a:lnTo>
                    <a:pt x="166" y="649"/>
                  </a:lnTo>
                  <a:lnTo>
                    <a:pt x="187" y="642"/>
                  </a:lnTo>
                  <a:lnTo>
                    <a:pt x="210" y="636"/>
                  </a:lnTo>
                  <a:lnTo>
                    <a:pt x="233" y="629"/>
                  </a:lnTo>
                  <a:lnTo>
                    <a:pt x="258" y="623"/>
                  </a:lnTo>
                  <a:lnTo>
                    <a:pt x="284" y="617"/>
                  </a:lnTo>
                  <a:lnTo>
                    <a:pt x="336" y="607"/>
                  </a:lnTo>
                  <a:lnTo>
                    <a:pt x="389" y="600"/>
                  </a:lnTo>
                  <a:lnTo>
                    <a:pt x="414" y="597"/>
                  </a:lnTo>
                  <a:lnTo>
                    <a:pt x="439" y="595"/>
                  </a:lnTo>
                  <a:lnTo>
                    <a:pt x="462" y="594"/>
                  </a:lnTo>
                  <a:lnTo>
                    <a:pt x="485" y="593"/>
                  </a:lnTo>
                  <a:lnTo>
                    <a:pt x="483" y="580"/>
                  </a:lnTo>
                  <a:lnTo>
                    <a:pt x="480" y="566"/>
                  </a:lnTo>
                  <a:lnTo>
                    <a:pt x="477" y="553"/>
                  </a:lnTo>
                  <a:lnTo>
                    <a:pt x="471" y="540"/>
                  </a:lnTo>
                  <a:lnTo>
                    <a:pt x="465" y="525"/>
                  </a:lnTo>
                  <a:lnTo>
                    <a:pt x="458" y="512"/>
                  </a:lnTo>
                  <a:lnTo>
                    <a:pt x="450" y="500"/>
                  </a:lnTo>
                  <a:lnTo>
                    <a:pt x="441" y="487"/>
                  </a:lnTo>
                  <a:lnTo>
                    <a:pt x="422" y="463"/>
                  </a:lnTo>
                  <a:lnTo>
                    <a:pt x="404" y="441"/>
                  </a:lnTo>
                  <a:lnTo>
                    <a:pt x="385" y="423"/>
                  </a:lnTo>
                  <a:lnTo>
                    <a:pt x="370" y="407"/>
                  </a:lnTo>
                  <a:lnTo>
                    <a:pt x="446" y="335"/>
                  </a:lnTo>
                  <a:lnTo>
                    <a:pt x="260" y="148"/>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3" name="Freeform 23"/>
            <p:cNvSpPr>
              <a:spLocks/>
            </p:cNvSpPr>
            <p:nvPr/>
          </p:nvSpPr>
          <p:spPr bwMode="auto">
            <a:xfrm>
              <a:off x="6161088" y="2665413"/>
              <a:ext cx="88900" cy="128588"/>
            </a:xfrm>
            <a:custGeom>
              <a:avLst/>
              <a:gdLst/>
              <a:ahLst/>
              <a:cxnLst>
                <a:cxn ang="0">
                  <a:pos x="0" y="26"/>
                </a:cxn>
                <a:cxn ang="0">
                  <a:pos x="6" y="70"/>
                </a:cxn>
                <a:cxn ang="0">
                  <a:pos x="16" y="105"/>
                </a:cxn>
                <a:cxn ang="0">
                  <a:pos x="29" y="134"/>
                </a:cxn>
                <a:cxn ang="0">
                  <a:pos x="42" y="163"/>
                </a:cxn>
                <a:cxn ang="0">
                  <a:pos x="55" y="192"/>
                </a:cxn>
                <a:cxn ang="0">
                  <a:pos x="65" y="227"/>
                </a:cxn>
                <a:cxn ang="0">
                  <a:pos x="71" y="271"/>
                </a:cxn>
                <a:cxn ang="0">
                  <a:pos x="79" y="298"/>
                </a:cxn>
                <a:cxn ang="0">
                  <a:pos x="93" y="300"/>
                </a:cxn>
                <a:cxn ang="0">
                  <a:pos x="114" y="309"/>
                </a:cxn>
                <a:cxn ang="0">
                  <a:pos x="144" y="323"/>
                </a:cxn>
                <a:cxn ang="0">
                  <a:pos x="164" y="332"/>
                </a:cxn>
                <a:cxn ang="0">
                  <a:pos x="178" y="335"/>
                </a:cxn>
                <a:cxn ang="0">
                  <a:pos x="187" y="349"/>
                </a:cxn>
                <a:cxn ang="0">
                  <a:pos x="193" y="378"/>
                </a:cxn>
                <a:cxn ang="0">
                  <a:pos x="205" y="404"/>
                </a:cxn>
                <a:cxn ang="0">
                  <a:pos x="222" y="429"/>
                </a:cxn>
                <a:cxn ang="0">
                  <a:pos x="243" y="450"/>
                </a:cxn>
                <a:cxn ang="0">
                  <a:pos x="267" y="467"/>
                </a:cxn>
                <a:cxn ang="0">
                  <a:pos x="293" y="479"/>
                </a:cxn>
                <a:cxn ang="0">
                  <a:pos x="320" y="487"/>
                </a:cxn>
                <a:cxn ang="0">
                  <a:pos x="320" y="473"/>
                </a:cxn>
                <a:cxn ang="0">
                  <a:pos x="296" y="444"/>
                </a:cxn>
                <a:cxn ang="0">
                  <a:pos x="277" y="416"/>
                </a:cxn>
                <a:cxn ang="0">
                  <a:pos x="260" y="387"/>
                </a:cxn>
                <a:cxn ang="0">
                  <a:pos x="250" y="359"/>
                </a:cxn>
                <a:cxn ang="0">
                  <a:pos x="245" y="331"/>
                </a:cxn>
                <a:cxn ang="0">
                  <a:pos x="246" y="301"/>
                </a:cxn>
                <a:cxn ang="0">
                  <a:pos x="253" y="273"/>
                </a:cxn>
                <a:cxn ang="0">
                  <a:pos x="237" y="252"/>
                </a:cxn>
                <a:cxn ang="0">
                  <a:pos x="196" y="231"/>
                </a:cxn>
                <a:cxn ang="0">
                  <a:pos x="157" y="206"/>
                </a:cxn>
                <a:cxn ang="0">
                  <a:pos x="119" y="175"/>
                </a:cxn>
                <a:cxn ang="0">
                  <a:pos x="84" y="140"/>
                </a:cxn>
                <a:cxn ang="0">
                  <a:pos x="52" y="102"/>
                </a:cxn>
                <a:cxn ang="0">
                  <a:pos x="27" y="62"/>
                </a:cxn>
                <a:cxn ang="0">
                  <a:pos x="6" y="21"/>
                </a:cxn>
              </a:cxnLst>
              <a:rect l="0" t="0" r="r" b="b"/>
              <a:pathLst>
                <a:path w="334" h="487">
                  <a:moveTo>
                    <a:pt x="0" y="0"/>
                  </a:moveTo>
                  <a:lnTo>
                    <a:pt x="0" y="26"/>
                  </a:lnTo>
                  <a:lnTo>
                    <a:pt x="3" y="49"/>
                  </a:lnTo>
                  <a:lnTo>
                    <a:pt x="6" y="70"/>
                  </a:lnTo>
                  <a:lnTo>
                    <a:pt x="11" y="89"/>
                  </a:lnTo>
                  <a:lnTo>
                    <a:pt x="16" y="105"/>
                  </a:lnTo>
                  <a:lnTo>
                    <a:pt x="23" y="120"/>
                  </a:lnTo>
                  <a:lnTo>
                    <a:pt x="29" y="134"/>
                  </a:lnTo>
                  <a:lnTo>
                    <a:pt x="36" y="149"/>
                  </a:lnTo>
                  <a:lnTo>
                    <a:pt x="42" y="163"/>
                  </a:lnTo>
                  <a:lnTo>
                    <a:pt x="49" y="177"/>
                  </a:lnTo>
                  <a:lnTo>
                    <a:pt x="55" y="192"/>
                  </a:lnTo>
                  <a:lnTo>
                    <a:pt x="61" y="209"/>
                  </a:lnTo>
                  <a:lnTo>
                    <a:pt x="65" y="227"/>
                  </a:lnTo>
                  <a:lnTo>
                    <a:pt x="68" y="248"/>
                  </a:lnTo>
                  <a:lnTo>
                    <a:pt x="71" y="271"/>
                  </a:lnTo>
                  <a:lnTo>
                    <a:pt x="72" y="297"/>
                  </a:lnTo>
                  <a:lnTo>
                    <a:pt x="79" y="298"/>
                  </a:lnTo>
                  <a:lnTo>
                    <a:pt x="86" y="299"/>
                  </a:lnTo>
                  <a:lnTo>
                    <a:pt x="93" y="300"/>
                  </a:lnTo>
                  <a:lnTo>
                    <a:pt x="100" y="303"/>
                  </a:lnTo>
                  <a:lnTo>
                    <a:pt x="114" y="309"/>
                  </a:lnTo>
                  <a:lnTo>
                    <a:pt x="129" y="317"/>
                  </a:lnTo>
                  <a:lnTo>
                    <a:pt x="144" y="323"/>
                  </a:lnTo>
                  <a:lnTo>
                    <a:pt x="158" y="330"/>
                  </a:lnTo>
                  <a:lnTo>
                    <a:pt x="164" y="332"/>
                  </a:lnTo>
                  <a:lnTo>
                    <a:pt x="172" y="333"/>
                  </a:lnTo>
                  <a:lnTo>
                    <a:pt x="178" y="335"/>
                  </a:lnTo>
                  <a:lnTo>
                    <a:pt x="186" y="335"/>
                  </a:lnTo>
                  <a:lnTo>
                    <a:pt x="187" y="349"/>
                  </a:lnTo>
                  <a:lnTo>
                    <a:pt x="189" y="363"/>
                  </a:lnTo>
                  <a:lnTo>
                    <a:pt x="193" y="378"/>
                  </a:lnTo>
                  <a:lnTo>
                    <a:pt x="198" y="391"/>
                  </a:lnTo>
                  <a:lnTo>
                    <a:pt x="205" y="404"/>
                  </a:lnTo>
                  <a:lnTo>
                    <a:pt x="213" y="417"/>
                  </a:lnTo>
                  <a:lnTo>
                    <a:pt x="222" y="429"/>
                  </a:lnTo>
                  <a:lnTo>
                    <a:pt x="232" y="440"/>
                  </a:lnTo>
                  <a:lnTo>
                    <a:pt x="243" y="450"/>
                  </a:lnTo>
                  <a:lnTo>
                    <a:pt x="254" y="459"/>
                  </a:lnTo>
                  <a:lnTo>
                    <a:pt x="267" y="467"/>
                  </a:lnTo>
                  <a:lnTo>
                    <a:pt x="279" y="474"/>
                  </a:lnTo>
                  <a:lnTo>
                    <a:pt x="293" y="479"/>
                  </a:lnTo>
                  <a:lnTo>
                    <a:pt x="306" y="483"/>
                  </a:lnTo>
                  <a:lnTo>
                    <a:pt x="320" y="487"/>
                  </a:lnTo>
                  <a:lnTo>
                    <a:pt x="334" y="487"/>
                  </a:lnTo>
                  <a:lnTo>
                    <a:pt x="320" y="473"/>
                  </a:lnTo>
                  <a:lnTo>
                    <a:pt x="308" y="458"/>
                  </a:lnTo>
                  <a:lnTo>
                    <a:pt x="296" y="444"/>
                  </a:lnTo>
                  <a:lnTo>
                    <a:pt x="285" y="430"/>
                  </a:lnTo>
                  <a:lnTo>
                    <a:pt x="277" y="416"/>
                  </a:lnTo>
                  <a:lnTo>
                    <a:pt x="268" y="402"/>
                  </a:lnTo>
                  <a:lnTo>
                    <a:pt x="260" y="387"/>
                  </a:lnTo>
                  <a:lnTo>
                    <a:pt x="255" y="373"/>
                  </a:lnTo>
                  <a:lnTo>
                    <a:pt x="250" y="359"/>
                  </a:lnTo>
                  <a:lnTo>
                    <a:pt x="247" y="345"/>
                  </a:lnTo>
                  <a:lnTo>
                    <a:pt x="245" y="331"/>
                  </a:lnTo>
                  <a:lnTo>
                    <a:pt x="245" y="317"/>
                  </a:lnTo>
                  <a:lnTo>
                    <a:pt x="246" y="301"/>
                  </a:lnTo>
                  <a:lnTo>
                    <a:pt x="248" y="287"/>
                  </a:lnTo>
                  <a:lnTo>
                    <a:pt x="253" y="273"/>
                  </a:lnTo>
                  <a:lnTo>
                    <a:pt x="258" y="259"/>
                  </a:lnTo>
                  <a:lnTo>
                    <a:pt x="237" y="252"/>
                  </a:lnTo>
                  <a:lnTo>
                    <a:pt x="217" y="242"/>
                  </a:lnTo>
                  <a:lnTo>
                    <a:pt x="196" y="231"/>
                  </a:lnTo>
                  <a:lnTo>
                    <a:pt x="176" y="219"/>
                  </a:lnTo>
                  <a:lnTo>
                    <a:pt x="157" y="206"/>
                  </a:lnTo>
                  <a:lnTo>
                    <a:pt x="137" y="191"/>
                  </a:lnTo>
                  <a:lnTo>
                    <a:pt x="119" y="175"/>
                  </a:lnTo>
                  <a:lnTo>
                    <a:pt x="100" y="158"/>
                  </a:lnTo>
                  <a:lnTo>
                    <a:pt x="84" y="140"/>
                  </a:lnTo>
                  <a:lnTo>
                    <a:pt x="67" y="121"/>
                  </a:lnTo>
                  <a:lnTo>
                    <a:pt x="52" y="102"/>
                  </a:lnTo>
                  <a:lnTo>
                    <a:pt x="39" y="82"/>
                  </a:lnTo>
                  <a:lnTo>
                    <a:pt x="27" y="62"/>
                  </a:lnTo>
                  <a:lnTo>
                    <a:pt x="16" y="42"/>
                  </a:lnTo>
                  <a:lnTo>
                    <a:pt x="6" y="21"/>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4" name="Freeform 24"/>
            <p:cNvSpPr>
              <a:spLocks/>
            </p:cNvSpPr>
            <p:nvPr/>
          </p:nvSpPr>
          <p:spPr bwMode="auto">
            <a:xfrm>
              <a:off x="6161088" y="2665413"/>
              <a:ext cx="88900" cy="128588"/>
            </a:xfrm>
            <a:custGeom>
              <a:avLst/>
              <a:gdLst/>
              <a:ahLst/>
              <a:cxnLst>
                <a:cxn ang="0">
                  <a:pos x="0" y="26"/>
                </a:cxn>
                <a:cxn ang="0">
                  <a:pos x="6" y="70"/>
                </a:cxn>
                <a:cxn ang="0">
                  <a:pos x="16" y="105"/>
                </a:cxn>
                <a:cxn ang="0">
                  <a:pos x="29" y="134"/>
                </a:cxn>
                <a:cxn ang="0">
                  <a:pos x="42" y="163"/>
                </a:cxn>
                <a:cxn ang="0">
                  <a:pos x="55" y="192"/>
                </a:cxn>
                <a:cxn ang="0">
                  <a:pos x="65" y="227"/>
                </a:cxn>
                <a:cxn ang="0">
                  <a:pos x="71" y="271"/>
                </a:cxn>
                <a:cxn ang="0">
                  <a:pos x="79" y="298"/>
                </a:cxn>
                <a:cxn ang="0">
                  <a:pos x="93" y="300"/>
                </a:cxn>
                <a:cxn ang="0">
                  <a:pos x="114" y="309"/>
                </a:cxn>
                <a:cxn ang="0">
                  <a:pos x="144" y="323"/>
                </a:cxn>
                <a:cxn ang="0">
                  <a:pos x="164" y="332"/>
                </a:cxn>
                <a:cxn ang="0">
                  <a:pos x="178" y="335"/>
                </a:cxn>
                <a:cxn ang="0">
                  <a:pos x="187" y="349"/>
                </a:cxn>
                <a:cxn ang="0">
                  <a:pos x="193" y="378"/>
                </a:cxn>
                <a:cxn ang="0">
                  <a:pos x="205" y="404"/>
                </a:cxn>
                <a:cxn ang="0">
                  <a:pos x="222" y="429"/>
                </a:cxn>
                <a:cxn ang="0">
                  <a:pos x="243" y="450"/>
                </a:cxn>
                <a:cxn ang="0">
                  <a:pos x="267" y="467"/>
                </a:cxn>
                <a:cxn ang="0">
                  <a:pos x="293" y="479"/>
                </a:cxn>
                <a:cxn ang="0">
                  <a:pos x="320" y="487"/>
                </a:cxn>
                <a:cxn ang="0">
                  <a:pos x="320" y="473"/>
                </a:cxn>
                <a:cxn ang="0">
                  <a:pos x="296" y="444"/>
                </a:cxn>
                <a:cxn ang="0">
                  <a:pos x="277" y="416"/>
                </a:cxn>
                <a:cxn ang="0">
                  <a:pos x="260" y="387"/>
                </a:cxn>
                <a:cxn ang="0">
                  <a:pos x="250" y="359"/>
                </a:cxn>
                <a:cxn ang="0">
                  <a:pos x="245" y="331"/>
                </a:cxn>
                <a:cxn ang="0">
                  <a:pos x="246" y="301"/>
                </a:cxn>
                <a:cxn ang="0">
                  <a:pos x="253" y="273"/>
                </a:cxn>
                <a:cxn ang="0">
                  <a:pos x="237" y="252"/>
                </a:cxn>
                <a:cxn ang="0">
                  <a:pos x="196" y="231"/>
                </a:cxn>
                <a:cxn ang="0">
                  <a:pos x="157" y="206"/>
                </a:cxn>
                <a:cxn ang="0">
                  <a:pos x="119" y="175"/>
                </a:cxn>
                <a:cxn ang="0">
                  <a:pos x="84" y="140"/>
                </a:cxn>
                <a:cxn ang="0">
                  <a:pos x="52" y="102"/>
                </a:cxn>
                <a:cxn ang="0">
                  <a:pos x="27" y="62"/>
                </a:cxn>
                <a:cxn ang="0">
                  <a:pos x="6" y="21"/>
                </a:cxn>
              </a:cxnLst>
              <a:rect l="0" t="0" r="r" b="b"/>
              <a:pathLst>
                <a:path w="334" h="487">
                  <a:moveTo>
                    <a:pt x="0" y="0"/>
                  </a:moveTo>
                  <a:lnTo>
                    <a:pt x="0" y="26"/>
                  </a:lnTo>
                  <a:lnTo>
                    <a:pt x="3" y="49"/>
                  </a:lnTo>
                  <a:lnTo>
                    <a:pt x="6" y="70"/>
                  </a:lnTo>
                  <a:lnTo>
                    <a:pt x="11" y="89"/>
                  </a:lnTo>
                  <a:lnTo>
                    <a:pt x="16" y="105"/>
                  </a:lnTo>
                  <a:lnTo>
                    <a:pt x="23" y="120"/>
                  </a:lnTo>
                  <a:lnTo>
                    <a:pt x="29" y="134"/>
                  </a:lnTo>
                  <a:lnTo>
                    <a:pt x="36" y="149"/>
                  </a:lnTo>
                  <a:lnTo>
                    <a:pt x="42" y="163"/>
                  </a:lnTo>
                  <a:lnTo>
                    <a:pt x="49" y="177"/>
                  </a:lnTo>
                  <a:lnTo>
                    <a:pt x="55" y="192"/>
                  </a:lnTo>
                  <a:lnTo>
                    <a:pt x="61" y="209"/>
                  </a:lnTo>
                  <a:lnTo>
                    <a:pt x="65" y="227"/>
                  </a:lnTo>
                  <a:lnTo>
                    <a:pt x="68" y="248"/>
                  </a:lnTo>
                  <a:lnTo>
                    <a:pt x="71" y="271"/>
                  </a:lnTo>
                  <a:lnTo>
                    <a:pt x="72" y="297"/>
                  </a:lnTo>
                  <a:lnTo>
                    <a:pt x="79" y="298"/>
                  </a:lnTo>
                  <a:lnTo>
                    <a:pt x="86" y="299"/>
                  </a:lnTo>
                  <a:lnTo>
                    <a:pt x="93" y="300"/>
                  </a:lnTo>
                  <a:lnTo>
                    <a:pt x="100" y="303"/>
                  </a:lnTo>
                  <a:lnTo>
                    <a:pt x="114" y="309"/>
                  </a:lnTo>
                  <a:lnTo>
                    <a:pt x="129" y="317"/>
                  </a:lnTo>
                  <a:lnTo>
                    <a:pt x="144" y="323"/>
                  </a:lnTo>
                  <a:lnTo>
                    <a:pt x="158" y="330"/>
                  </a:lnTo>
                  <a:lnTo>
                    <a:pt x="164" y="332"/>
                  </a:lnTo>
                  <a:lnTo>
                    <a:pt x="172" y="333"/>
                  </a:lnTo>
                  <a:lnTo>
                    <a:pt x="178" y="335"/>
                  </a:lnTo>
                  <a:lnTo>
                    <a:pt x="186" y="335"/>
                  </a:lnTo>
                  <a:lnTo>
                    <a:pt x="187" y="349"/>
                  </a:lnTo>
                  <a:lnTo>
                    <a:pt x="189" y="363"/>
                  </a:lnTo>
                  <a:lnTo>
                    <a:pt x="193" y="378"/>
                  </a:lnTo>
                  <a:lnTo>
                    <a:pt x="198" y="391"/>
                  </a:lnTo>
                  <a:lnTo>
                    <a:pt x="205" y="404"/>
                  </a:lnTo>
                  <a:lnTo>
                    <a:pt x="213" y="417"/>
                  </a:lnTo>
                  <a:lnTo>
                    <a:pt x="222" y="429"/>
                  </a:lnTo>
                  <a:lnTo>
                    <a:pt x="232" y="440"/>
                  </a:lnTo>
                  <a:lnTo>
                    <a:pt x="243" y="450"/>
                  </a:lnTo>
                  <a:lnTo>
                    <a:pt x="254" y="459"/>
                  </a:lnTo>
                  <a:lnTo>
                    <a:pt x="267" y="467"/>
                  </a:lnTo>
                  <a:lnTo>
                    <a:pt x="279" y="474"/>
                  </a:lnTo>
                  <a:lnTo>
                    <a:pt x="293" y="479"/>
                  </a:lnTo>
                  <a:lnTo>
                    <a:pt x="306" y="483"/>
                  </a:lnTo>
                  <a:lnTo>
                    <a:pt x="320" y="487"/>
                  </a:lnTo>
                  <a:lnTo>
                    <a:pt x="334" y="487"/>
                  </a:lnTo>
                  <a:lnTo>
                    <a:pt x="320" y="473"/>
                  </a:lnTo>
                  <a:lnTo>
                    <a:pt x="308" y="458"/>
                  </a:lnTo>
                  <a:lnTo>
                    <a:pt x="296" y="444"/>
                  </a:lnTo>
                  <a:lnTo>
                    <a:pt x="285" y="430"/>
                  </a:lnTo>
                  <a:lnTo>
                    <a:pt x="277" y="416"/>
                  </a:lnTo>
                  <a:lnTo>
                    <a:pt x="268" y="402"/>
                  </a:lnTo>
                  <a:lnTo>
                    <a:pt x="260" y="387"/>
                  </a:lnTo>
                  <a:lnTo>
                    <a:pt x="255" y="373"/>
                  </a:lnTo>
                  <a:lnTo>
                    <a:pt x="250" y="359"/>
                  </a:lnTo>
                  <a:lnTo>
                    <a:pt x="247" y="345"/>
                  </a:lnTo>
                  <a:lnTo>
                    <a:pt x="245" y="331"/>
                  </a:lnTo>
                  <a:lnTo>
                    <a:pt x="245" y="317"/>
                  </a:lnTo>
                  <a:lnTo>
                    <a:pt x="246" y="301"/>
                  </a:lnTo>
                  <a:lnTo>
                    <a:pt x="248" y="287"/>
                  </a:lnTo>
                  <a:lnTo>
                    <a:pt x="253" y="273"/>
                  </a:lnTo>
                  <a:lnTo>
                    <a:pt x="258" y="259"/>
                  </a:lnTo>
                  <a:lnTo>
                    <a:pt x="237" y="252"/>
                  </a:lnTo>
                  <a:lnTo>
                    <a:pt x="217" y="242"/>
                  </a:lnTo>
                  <a:lnTo>
                    <a:pt x="196" y="231"/>
                  </a:lnTo>
                  <a:lnTo>
                    <a:pt x="176" y="219"/>
                  </a:lnTo>
                  <a:lnTo>
                    <a:pt x="157" y="206"/>
                  </a:lnTo>
                  <a:lnTo>
                    <a:pt x="137" y="191"/>
                  </a:lnTo>
                  <a:lnTo>
                    <a:pt x="119" y="175"/>
                  </a:lnTo>
                  <a:lnTo>
                    <a:pt x="100" y="158"/>
                  </a:lnTo>
                  <a:lnTo>
                    <a:pt x="84" y="140"/>
                  </a:lnTo>
                  <a:lnTo>
                    <a:pt x="67" y="121"/>
                  </a:lnTo>
                  <a:lnTo>
                    <a:pt x="52" y="102"/>
                  </a:lnTo>
                  <a:lnTo>
                    <a:pt x="39" y="82"/>
                  </a:lnTo>
                  <a:lnTo>
                    <a:pt x="27" y="62"/>
                  </a:lnTo>
                  <a:lnTo>
                    <a:pt x="16" y="42"/>
                  </a:lnTo>
                  <a:lnTo>
                    <a:pt x="6" y="21"/>
                  </a:lnTo>
                  <a:lnTo>
                    <a:pt x="0" y="0"/>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5" name="Freeform 25"/>
            <p:cNvSpPr>
              <a:spLocks/>
            </p:cNvSpPr>
            <p:nvPr/>
          </p:nvSpPr>
          <p:spPr bwMode="auto">
            <a:xfrm>
              <a:off x="4991100" y="2774951"/>
              <a:ext cx="130175" cy="158750"/>
            </a:xfrm>
            <a:custGeom>
              <a:avLst/>
              <a:gdLst/>
              <a:ahLst/>
              <a:cxnLst>
                <a:cxn ang="0">
                  <a:pos x="232" y="75"/>
                </a:cxn>
                <a:cxn ang="0">
                  <a:pos x="245" y="72"/>
                </a:cxn>
                <a:cxn ang="0">
                  <a:pos x="258" y="65"/>
                </a:cxn>
                <a:cxn ang="0">
                  <a:pos x="270" y="56"/>
                </a:cxn>
                <a:cxn ang="0">
                  <a:pos x="280" y="47"/>
                </a:cxn>
                <a:cxn ang="0">
                  <a:pos x="287" y="34"/>
                </a:cxn>
                <a:cxn ang="0">
                  <a:pos x="294" y="20"/>
                </a:cxn>
                <a:cxn ang="0">
                  <a:pos x="296" y="6"/>
                </a:cxn>
                <a:cxn ang="0">
                  <a:pos x="253" y="0"/>
                </a:cxn>
                <a:cxn ang="0">
                  <a:pos x="180" y="4"/>
                </a:cxn>
                <a:cxn ang="0">
                  <a:pos x="130" y="12"/>
                </a:cxn>
                <a:cxn ang="0">
                  <a:pos x="96" y="22"/>
                </a:cxn>
                <a:cxn ang="0">
                  <a:pos x="75" y="30"/>
                </a:cxn>
                <a:cxn ang="0">
                  <a:pos x="55" y="41"/>
                </a:cxn>
                <a:cxn ang="0">
                  <a:pos x="38" y="54"/>
                </a:cxn>
                <a:cxn ang="0">
                  <a:pos x="24" y="71"/>
                </a:cxn>
                <a:cxn ang="0">
                  <a:pos x="13" y="89"/>
                </a:cxn>
                <a:cxn ang="0">
                  <a:pos x="5" y="110"/>
                </a:cxn>
                <a:cxn ang="0">
                  <a:pos x="1" y="135"/>
                </a:cxn>
                <a:cxn ang="0">
                  <a:pos x="14" y="149"/>
                </a:cxn>
                <a:cxn ang="0">
                  <a:pos x="42" y="156"/>
                </a:cxn>
                <a:cxn ang="0">
                  <a:pos x="69" y="167"/>
                </a:cxn>
                <a:cxn ang="0">
                  <a:pos x="96" y="182"/>
                </a:cxn>
                <a:cxn ang="0">
                  <a:pos x="130" y="209"/>
                </a:cxn>
                <a:cxn ang="0">
                  <a:pos x="171" y="246"/>
                </a:cxn>
                <a:cxn ang="0">
                  <a:pos x="186" y="487"/>
                </a:cxn>
                <a:cxn ang="0">
                  <a:pos x="214" y="491"/>
                </a:cxn>
                <a:cxn ang="0">
                  <a:pos x="243" y="499"/>
                </a:cxn>
                <a:cxn ang="0">
                  <a:pos x="269" y="511"/>
                </a:cxn>
                <a:cxn ang="0">
                  <a:pos x="294" y="528"/>
                </a:cxn>
                <a:cxn ang="0">
                  <a:pos x="339" y="564"/>
                </a:cxn>
                <a:cxn ang="0">
                  <a:pos x="373" y="598"/>
                </a:cxn>
                <a:cxn ang="0">
                  <a:pos x="411" y="411"/>
                </a:cxn>
                <a:cxn ang="0">
                  <a:pos x="413" y="397"/>
                </a:cxn>
                <a:cxn ang="0">
                  <a:pos x="417" y="383"/>
                </a:cxn>
                <a:cxn ang="0">
                  <a:pos x="430" y="355"/>
                </a:cxn>
                <a:cxn ang="0">
                  <a:pos x="443" y="327"/>
                </a:cxn>
                <a:cxn ang="0">
                  <a:pos x="448" y="312"/>
                </a:cxn>
                <a:cxn ang="0">
                  <a:pos x="449" y="296"/>
                </a:cxn>
                <a:cxn ang="0">
                  <a:pos x="409" y="265"/>
                </a:cxn>
                <a:cxn ang="0">
                  <a:pos x="354" y="223"/>
                </a:cxn>
                <a:cxn ang="0">
                  <a:pos x="301" y="183"/>
                </a:cxn>
                <a:cxn ang="0">
                  <a:pos x="262" y="148"/>
                </a:cxn>
                <a:cxn ang="0">
                  <a:pos x="271" y="98"/>
                </a:cxn>
                <a:cxn ang="0">
                  <a:pos x="268" y="88"/>
                </a:cxn>
                <a:cxn ang="0">
                  <a:pos x="261" y="82"/>
                </a:cxn>
                <a:cxn ang="0">
                  <a:pos x="247" y="77"/>
                </a:cxn>
                <a:cxn ang="0">
                  <a:pos x="224" y="76"/>
                </a:cxn>
              </a:cxnLst>
              <a:rect l="0" t="0" r="r" b="b"/>
              <a:pathLst>
                <a:path w="487" h="598">
                  <a:moveTo>
                    <a:pt x="224" y="76"/>
                  </a:moveTo>
                  <a:lnTo>
                    <a:pt x="232" y="75"/>
                  </a:lnTo>
                  <a:lnTo>
                    <a:pt x="238" y="74"/>
                  </a:lnTo>
                  <a:lnTo>
                    <a:pt x="245" y="72"/>
                  </a:lnTo>
                  <a:lnTo>
                    <a:pt x="251" y="70"/>
                  </a:lnTo>
                  <a:lnTo>
                    <a:pt x="258" y="65"/>
                  </a:lnTo>
                  <a:lnTo>
                    <a:pt x="265" y="62"/>
                  </a:lnTo>
                  <a:lnTo>
                    <a:pt x="270" y="56"/>
                  </a:lnTo>
                  <a:lnTo>
                    <a:pt x="275" y="52"/>
                  </a:lnTo>
                  <a:lnTo>
                    <a:pt x="280" y="47"/>
                  </a:lnTo>
                  <a:lnTo>
                    <a:pt x="284" y="40"/>
                  </a:lnTo>
                  <a:lnTo>
                    <a:pt x="287" y="34"/>
                  </a:lnTo>
                  <a:lnTo>
                    <a:pt x="291" y="27"/>
                  </a:lnTo>
                  <a:lnTo>
                    <a:pt x="294" y="20"/>
                  </a:lnTo>
                  <a:lnTo>
                    <a:pt x="295" y="14"/>
                  </a:lnTo>
                  <a:lnTo>
                    <a:pt x="296" y="6"/>
                  </a:lnTo>
                  <a:lnTo>
                    <a:pt x="297" y="0"/>
                  </a:lnTo>
                  <a:lnTo>
                    <a:pt x="253" y="0"/>
                  </a:lnTo>
                  <a:lnTo>
                    <a:pt x="204" y="2"/>
                  </a:lnTo>
                  <a:lnTo>
                    <a:pt x="180" y="4"/>
                  </a:lnTo>
                  <a:lnTo>
                    <a:pt x="154" y="7"/>
                  </a:lnTo>
                  <a:lnTo>
                    <a:pt x="130" y="12"/>
                  </a:lnTo>
                  <a:lnTo>
                    <a:pt x="106" y="18"/>
                  </a:lnTo>
                  <a:lnTo>
                    <a:pt x="96" y="22"/>
                  </a:lnTo>
                  <a:lnTo>
                    <a:pt x="85" y="26"/>
                  </a:lnTo>
                  <a:lnTo>
                    <a:pt x="75" y="30"/>
                  </a:lnTo>
                  <a:lnTo>
                    <a:pt x="65" y="36"/>
                  </a:lnTo>
                  <a:lnTo>
                    <a:pt x="55" y="41"/>
                  </a:lnTo>
                  <a:lnTo>
                    <a:pt x="46" y="48"/>
                  </a:lnTo>
                  <a:lnTo>
                    <a:pt x="38" y="54"/>
                  </a:lnTo>
                  <a:lnTo>
                    <a:pt x="31" y="62"/>
                  </a:lnTo>
                  <a:lnTo>
                    <a:pt x="24" y="71"/>
                  </a:lnTo>
                  <a:lnTo>
                    <a:pt x="18" y="79"/>
                  </a:lnTo>
                  <a:lnTo>
                    <a:pt x="13" y="89"/>
                  </a:lnTo>
                  <a:lnTo>
                    <a:pt x="8" y="99"/>
                  </a:lnTo>
                  <a:lnTo>
                    <a:pt x="5" y="110"/>
                  </a:lnTo>
                  <a:lnTo>
                    <a:pt x="2" y="122"/>
                  </a:lnTo>
                  <a:lnTo>
                    <a:pt x="1" y="135"/>
                  </a:lnTo>
                  <a:lnTo>
                    <a:pt x="0" y="148"/>
                  </a:lnTo>
                  <a:lnTo>
                    <a:pt x="14" y="149"/>
                  </a:lnTo>
                  <a:lnTo>
                    <a:pt x="28" y="151"/>
                  </a:lnTo>
                  <a:lnTo>
                    <a:pt x="42" y="156"/>
                  </a:lnTo>
                  <a:lnTo>
                    <a:pt x="55" y="161"/>
                  </a:lnTo>
                  <a:lnTo>
                    <a:pt x="69" y="167"/>
                  </a:lnTo>
                  <a:lnTo>
                    <a:pt x="82" y="174"/>
                  </a:lnTo>
                  <a:lnTo>
                    <a:pt x="96" y="182"/>
                  </a:lnTo>
                  <a:lnTo>
                    <a:pt x="108" y="191"/>
                  </a:lnTo>
                  <a:lnTo>
                    <a:pt x="130" y="209"/>
                  </a:lnTo>
                  <a:lnTo>
                    <a:pt x="152" y="229"/>
                  </a:lnTo>
                  <a:lnTo>
                    <a:pt x="171" y="246"/>
                  </a:lnTo>
                  <a:lnTo>
                    <a:pt x="186" y="263"/>
                  </a:lnTo>
                  <a:lnTo>
                    <a:pt x="186" y="487"/>
                  </a:lnTo>
                  <a:lnTo>
                    <a:pt x="200" y="487"/>
                  </a:lnTo>
                  <a:lnTo>
                    <a:pt x="214" y="491"/>
                  </a:lnTo>
                  <a:lnTo>
                    <a:pt x="229" y="494"/>
                  </a:lnTo>
                  <a:lnTo>
                    <a:pt x="243" y="499"/>
                  </a:lnTo>
                  <a:lnTo>
                    <a:pt x="256" y="505"/>
                  </a:lnTo>
                  <a:lnTo>
                    <a:pt x="269" y="511"/>
                  </a:lnTo>
                  <a:lnTo>
                    <a:pt x="282" y="520"/>
                  </a:lnTo>
                  <a:lnTo>
                    <a:pt x="294" y="528"/>
                  </a:lnTo>
                  <a:lnTo>
                    <a:pt x="317" y="546"/>
                  </a:lnTo>
                  <a:lnTo>
                    <a:pt x="339" y="564"/>
                  </a:lnTo>
                  <a:lnTo>
                    <a:pt x="357" y="582"/>
                  </a:lnTo>
                  <a:lnTo>
                    <a:pt x="373" y="598"/>
                  </a:lnTo>
                  <a:lnTo>
                    <a:pt x="487" y="487"/>
                  </a:lnTo>
                  <a:lnTo>
                    <a:pt x="411" y="411"/>
                  </a:lnTo>
                  <a:lnTo>
                    <a:pt x="412" y="403"/>
                  </a:lnTo>
                  <a:lnTo>
                    <a:pt x="413" y="397"/>
                  </a:lnTo>
                  <a:lnTo>
                    <a:pt x="415" y="390"/>
                  </a:lnTo>
                  <a:lnTo>
                    <a:pt x="417" y="383"/>
                  </a:lnTo>
                  <a:lnTo>
                    <a:pt x="423" y="370"/>
                  </a:lnTo>
                  <a:lnTo>
                    <a:pt x="430" y="355"/>
                  </a:lnTo>
                  <a:lnTo>
                    <a:pt x="437" y="341"/>
                  </a:lnTo>
                  <a:lnTo>
                    <a:pt x="443" y="327"/>
                  </a:lnTo>
                  <a:lnTo>
                    <a:pt x="446" y="319"/>
                  </a:lnTo>
                  <a:lnTo>
                    <a:pt x="448" y="312"/>
                  </a:lnTo>
                  <a:lnTo>
                    <a:pt x="449" y="304"/>
                  </a:lnTo>
                  <a:lnTo>
                    <a:pt x="449" y="296"/>
                  </a:lnTo>
                  <a:lnTo>
                    <a:pt x="431" y="282"/>
                  </a:lnTo>
                  <a:lnTo>
                    <a:pt x="409" y="265"/>
                  </a:lnTo>
                  <a:lnTo>
                    <a:pt x="382" y="244"/>
                  </a:lnTo>
                  <a:lnTo>
                    <a:pt x="354" y="223"/>
                  </a:lnTo>
                  <a:lnTo>
                    <a:pt x="327" y="203"/>
                  </a:lnTo>
                  <a:lnTo>
                    <a:pt x="301" y="183"/>
                  </a:lnTo>
                  <a:lnTo>
                    <a:pt x="279" y="164"/>
                  </a:lnTo>
                  <a:lnTo>
                    <a:pt x="262" y="148"/>
                  </a:lnTo>
                  <a:lnTo>
                    <a:pt x="267" y="121"/>
                  </a:lnTo>
                  <a:lnTo>
                    <a:pt x="271" y="98"/>
                  </a:lnTo>
                  <a:lnTo>
                    <a:pt x="270" y="92"/>
                  </a:lnTo>
                  <a:lnTo>
                    <a:pt x="268" y="88"/>
                  </a:lnTo>
                  <a:lnTo>
                    <a:pt x="266" y="85"/>
                  </a:lnTo>
                  <a:lnTo>
                    <a:pt x="261" y="82"/>
                  </a:lnTo>
                  <a:lnTo>
                    <a:pt x="255" y="79"/>
                  </a:lnTo>
                  <a:lnTo>
                    <a:pt x="247" y="77"/>
                  </a:lnTo>
                  <a:lnTo>
                    <a:pt x="237" y="76"/>
                  </a:lnTo>
                  <a:lnTo>
                    <a:pt x="224" y="7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6" name="Freeform 26"/>
            <p:cNvSpPr>
              <a:spLocks/>
            </p:cNvSpPr>
            <p:nvPr/>
          </p:nvSpPr>
          <p:spPr bwMode="auto">
            <a:xfrm>
              <a:off x="4991100" y="2774951"/>
              <a:ext cx="130175" cy="158750"/>
            </a:xfrm>
            <a:custGeom>
              <a:avLst/>
              <a:gdLst/>
              <a:ahLst/>
              <a:cxnLst>
                <a:cxn ang="0">
                  <a:pos x="232" y="75"/>
                </a:cxn>
                <a:cxn ang="0">
                  <a:pos x="245" y="72"/>
                </a:cxn>
                <a:cxn ang="0">
                  <a:pos x="258" y="65"/>
                </a:cxn>
                <a:cxn ang="0">
                  <a:pos x="270" y="56"/>
                </a:cxn>
                <a:cxn ang="0">
                  <a:pos x="280" y="47"/>
                </a:cxn>
                <a:cxn ang="0">
                  <a:pos x="287" y="34"/>
                </a:cxn>
                <a:cxn ang="0">
                  <a:pos x="294" y="20"/>
                </a:cxn>
                <a:cxn ang="0">
                  <a:pos x="296" y="6"/>
                </a:cxn>
                <a:cxn ang="0">
                  <a:pos x="253" y="0"/>
                </a:cxn>
                <a:cxn ang="0">
                  <a:pos x="180" y="4"/>
                </a:cxn>
                <a:cxn ang="0">
                  <a:pos x="130" y="12"/>
                </a:cxn>
                <a:cxn ang="0">
                  <a:pos x="96" y="22"/>
                </a:cxn>
                <a:cxn ang="0">
                  <a:pos x="75" y="30"/>
                </a:cxn>
                <a:cxn ang="0">
                  <a:pos x="55" y="41"/>
                </a:cxn>
                <a:cxn ang="0">
                  <a:pos x="38" y="54"/>
                </a:cxn>
                <a:cxn ang="0">
                  <a:pos x="24" y="71"/>
                </a:cxn>
                <a:cxn ang="0">
                  <a:pos x="13" y="89"/>
                </a:cxn>
                <a:cxn ang="0">
                  <a:pos x="5" y="110"/>
                </a:cxn>
                <a:cxn ang="0">
                  <a:pos x="1" y="135"/>
                </a:cxn>
                <a:cxn ang="0">
                  <a:pos x="14" y="149"/>
                </a:cxn>
                <a:cxn ang="0">
                  <a:pos x="42" y="156"/>
                </a:cxn>
                <a:cxn ang="0">
                  <a:pos x="69" y="167"/>
                </a:cxn>
                <a:cxn ang="0">
                  <a:pos x="96" y="182"/>
                </a:cxn>
                <a:cxn ang="0">
                  <a:pos x="130" y="209"/>
                </a:cxn>
                <a:cxn ang="0">
                  <a:pos x="171" y="246"/>
                </a:cxn>
                <a:cxn ang="0">
                  <a:pos x="186" y="487"/>
                </a:cxn>
                <a:cxn ang="0">
                  <a:pos x="214" y="491"/>
                </a:cxn>
                <a:cxn ang="0">
                  <a:pos x="243" y="499"/>
                </a:cxn>
                <a:cxn ang="0">
                  <a:pos x="269" y="511"/>
                </a:cxn>
                <a:cxn ang="0">
                  <a:pos x="294" y="528"/>
                </a:cxn>
                <a:cxn ang="0">
                  <a:pos x="339" y="564"/>
                </a:cxn>
                <a:cxn ang="0">
                  <a:pos x="373" y="598"/>
                </a:cxn>
                <a:cxn ang="0">
                  <a:pos x="411" y="411"/>
                </a:cxn>
                <a:cxn ang="0">
                  <a:pos x="413" y="397"/>
                </a:cxn>
                <a:cxn ang="0">
                  <a:pos x="417" y="383"/>
                </a:cxn>
                <a:cxn ang="0">
                  <a:pos x="430" y="355"/>
                </a:cxn>
                <a:cxn ang="0">
                  <a:pos x="443" y="327"/>
                </a:cxn>
                <a:cxn ang="0">
                  <a:pos x="448" y="312"/>
                </a:cxn>
                <a:cxn ang="0">
                  <a:pos x="449" y="296"/>
                </a:cxn>
                <a:cxn ang="0">
                  <a:pos x="409" y="265"/>
                </a:cxn>
                <a:cxn ang="0">
                  <a:pos x="354" y="223"/>
                </a:cxn>
                <a:cxn ang="0">
                  <a:pos x="301" y="183"/>
                </a:cxn>
                <a:cxn ang="0">
                  <a:pos x="262" y="148"/>
                </a:cxn>
                <a:cxn ang="0">
                  <a:pos x="271" y="98"/>
                </a:cxn>
                <a:cxn ang="0">
                  <a:pos x="268" y="88"/>
                </a:cxn>
                <a:cxn ang="0">
                  <a:pos x="261" y="82"/>
                </a:cxn>
                <a:cxn ang="0">
                  <a:pos x="247" y="77"/>
                </a:cxn>
                <a:cxn ang="0">
                  <a:pos x="224" y="76"/>
                </a:cxn>
              </a:cxnLst>
              <a:rect l="0" t="0" r="r" b="b"/>
              <a:pathLst>
                <a:path w="487" h="598">
                  <a:moveTo>
                    <a:pt x="224" y="76"/>
                  </a:moveTo>
                  <a:lnTo>
                    <a:pt x="232" y="75"/>
                  </a:lnTo>
                  <a:lnTo>
                    <a:pt x="238" y="74"/>
                  </a:lnTo>
                  <a:lnTo>
                    <a:pt x="245" y="72"/>
                  </a:lnTo>
                  <a:lnTo>
                    <a:pt x="251" y="70"/>
                  </a:lnTo>
                  <a:lnTo>
                    <a:pt x="258" y="65"/>
                  </a:lnTo>
                  <a:lnTo>
                    <a:pt x="265" y="62"/>
                  </a:lnTo>
                  <a:lnTo>
                    <a:pt x="270" y="56"/>
                  </a:lnTo>
                  <a:lnTo>
                    <a:pt x="275" y="52"/>
                  </a:lnTo>
                  <a:lnTo>
                    <a:pt x="280" y="47"/>
                  </a:lnTo>
                  <a:lnTo>
                    <a:pt x="284" y="40"/>
                  </a:lnTo>
                  <a:lnTo>
                    <a:pt x="287" y="34"/>
                  </a:lnTo>
                  <a:lnTo>
                    <a:pt x="291" y="27"/>
                  </a:lnTo>
                  <a:lnTo>
                    <a:pt x="294" y="20"/>
                  </a:lnTo>
                  <a:lnTo>
                    <a:pt x="295" y="14"/>
                  </a:lnTo>
                  <a:lnTo>
                    <a:pt x="296" y="6"/>
                  </a:lnTo>
                  <a:lnTo>
                    <a:pt x="297" y="0"/>
                  </a:lnTo>
                  <a:lnTo>
                    <a:pt x="253" y="0"/>
                  </a:lnTo>
                  <a:lnTo>
                    <a:pt x="204" y="2"/>
                  </a:lnTo>
                  <a:lnTo>
                    <a:pt x="180" y="4"/>
                  </a:lnTo>
                  <a:lnTo>
                    <a:pt x="154" y="7"/>
                  </a:lnTo>
                  <a:lnTo>
                    <a:pt x="130" y="12"/>
                  </a:lnTo>
                  <a:lnTo>
                    <a:pt x="106" y="18"/>
                  </a:lnTo>
                  <a:lnTo>
                    <a:pt x="96" y="22"/>
                  </a:lnTo>
                  <a:lnTo>
                    <a:pt x="85" y="26"/>
                  </a:lnTo>
                  <a:lnTo>
                    <a:pt x="75" y="30"/>
                  </a:lnTo>
                  <a:lnTo>
                    <a:pt x="65" y="36"/>
                  </a:lnTo>
                  <a:lnTo>
                    <a:pt x="55" y="41"/>
                  </a:lnTo>
                  <a:lnTo>
                    <a:pt x="46" y="48"/>
                  </a:lnTo>
                  <a:lnTo>
                    <a:pt x="38" y="54"/>
                  </a:lnTo>
                  <a:lnTo>
                    <a:pt x="31" y="62"/>
                  </a:lnTo>
                  <a:lnTo>
                    <a:pt x="24" y="71"/>
                  </a:lnTo>
                  <a:lnTo>
                    <a:pt x="18" y="79"/>
                  </a:lnTo>
                  <a:lnTo>
                    <a:pt x="13" y="89"/>
                  </a:lnTo>
                  <a:lnTo>
                    <a:pt x="8" y="99"/>
                  </a:lnTo>
                  <a:lnTo>
                    <a:pt x="5" y="110"/>
                  </a:lnTo>
                  <a:lnTo>
                    <a:pt x="2" y="122"/>
                  </a:lnTo>
                  <a:lnTo>
                    <a:pt x="1" y="135"/>
                  </a:lnTo>
                  <a:lnTo>
                    <a:pt x="0" y="148"/>
                  </a:lnTo>
                  <a:lnTo>
                    <a:pt x="14" y="149"/>
                  </a:lnTo>
                  <a:lnTo>
                    <a:pt x="28" y="151"/>
                  </a:lnTo>
                  <a:lnTo>
                    <a:pt x="42" y="156"/>
                  </a:lnTo>
                  <a:lnTo>
                    <a:pt x="55" y="161"/>
                  </a:lnTo>
                  <a:lnTo>
                    <a:pt x="69" y="167"/>
                  </a:lnTo>
                  <a:lnTo>
                    <a:pt x="82" y="174"/>
                  </a:lnTo>
                  <a:lnTo>
                    <a:pt x="96" y="182"/>
                  </a:lnTo>
                  <a:lnTo>
                    <a:pt x="108" y="191"/>
                  </a:lnTo>
                  <a:lnTo>
                    <a:pt x="130" y="209"/>
                  </a:lnTo>
                  <a:lnTo>
                    <a:pt x="152" y="229"/>
                  </a:lnTo>
                  <a:lnTo>
                    <a:pt x="171" y="246"/>
                  </a:lnTo>
                  <a:lnTo>
                    <a:pt x="186" y="263"/>
                  </a:lnTo>
                  <a:lnTo>
                    <a:pt x="186" y="487"/>
                  </a:lnTo>
                  <a:lnTo>
                    <a:pt x="200" y="487"/>
                  </a:lnTo>
                  <a:lnTo>
                    <a:pt x="214" y="491"/>
                  </a:lnTo>
                  <a:lnTo>
                    <a:pt x="229" y="494"/>
                  </a:lnTo>
                  <a:lnTo>
                    <a:pt x="243" y="499"/>
                  </a:lnTo>
                  <a:lnTo>
                    <a:pt x="256" y="505"/>
                  </a:lnTo>
                  <a:lnTo>
                    <a:pt x="269" y="511"/>
                  </a:lnTo>
                  <a:lnTo>
                    <a:pt x="282" y="520"/>
                  </a:lnTo>
                  <a:lnTo>
                    <a:pt x="294" y="528"/>
                  </a:lnTo>
                  <a:lnTo>
                    <a:pt x="317" y="546"/>
                  </a:lnTo>
                  <a:lnTo>
                    <a:pt x="339" y="564"/>
                  </a:lnTo>
                  <a:lnTo>
                    <a:pt x="357" y="582"/>
                  </a:lnTo>
                  <a:lnTo>
                    <a:pt x="373" y="598"/>
                  </a:lnTo>
                  <a:lnTo>
                    <a:pt x="487" y="487"/>
                  </a:lnTo>
                  <a:lnTo>
                    <a:pt x="411" y="411"/>
                  </a:lnTo>
                  <a:lnTo>
                    <a:pt x="412" y="403"/>
                  </a:lnTo>
                  <a:lnTo>
                    <a:pt x="413" y="397"/>
                  </a:lnTo>
                  <a:lnTo>
                    <a:pt x="415" y="390"/>
                  </a:lnTo>
                  <a:lnTo>
                    <a:pt x="417" y="383"/>
                  </a:lnTo>
                  <a:lnTo>
                    <a:pt x="423" y="370"/>
                  </a:lnTo>
                  <a:lnTo>
                    <a:pt x="430" y="355"/>
                  </a:lnTo>
                  <a:lnTo>
                    <a:pt x="437" y="341"/>
                  </a:lnTo>
                  <a:lnTo>
                    <a:pt x="443" y="327"/>
                  </a:lnTo>
                  <a:lnTo>
                    <a:pt x="446" y="319"/>
                  </a:lnTo>
                  <a:lnTo>
                    <a:pt x="448" y="312"/>
                  </a:lnTo>
                  <a:lnTo>
                    <a:pt x="449" y="304"/>
                  </a:lnTo>
                  <a:lnTo>
                    <a:pt x="449" y="296"/>
                  </a:lnTo>
                  <a:lnTo>
                    <a:pt x="431" y="282"/>
                  </a:lnTo>
                  <a:lnTo>
                    <a:pt x="409" y="265"/>
                  </a:lnTo>
                  <a:lnTo>
                    <a:pt x="382" y="244"/>
                  </a:lnTo>
                  <a:lnTo>
                    <a:pt x="354" y="223"/>
                  </a:lnTo>
                  <a:lnTo>
                    <a:pt x="327" y="203"/>
                  </a:lnTo>
                  <a:lnTo>
                    <a:pt x="301" y="183"/>
                  </a:lnTo>
                  <a:lnTo>
                    <a:pt x="279" y="164"/>
                  </a:lnTo>
                  <a:lnTo>
                    <a:pt x="262" y="148"/>
                  </a:lnTo>
                  <a:lnTo>
                    <a:pt x="267" y="121"/>
                  </a:lnTo>
                  <a:lnTo>
                    <a:pt x="271" y="98"/>
                  </a:lnTo>
                  <a:lnTo>
                    <a:pt x="270" y="92"/>
                  </a:lnTo>
                  <a:lnTo>
                    <a:pt x="268" y="88"/>
                  </a:lnTo>
                  <a:lnTo>
                    <a:pt x="266" y="85"/>
                  </a:lnTo>
                  <a:lnTo>
                    <a:pt x="261" y="82"/>
                  </a:lnTo>
                  <a:lnTo>
                    <a:pt x="255" y="79"/>
                  </a:lnTo>
                  <a:lnTo>
                    <a:pt x="247" y="77"/>
                  </a:lnTo>
                  <a:lnTo>
                    <a:pt x="237" y="76"/>
                  </a:lnTo>
                  <a:lnTo>
                    <a:pt x="224" y="76"/>
                  </a:lnTo>
                  <a:close/>
                </a:path>
              </a:pathLst>
            </a:custGeom>
            <a:solidFill>
              <a:srgbClr val="97E4FF"/>
            </a:solid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7" name="Freeform 27"/>
            <p:cNvSpPr>
              <a:spLocks/>
            </p:cNvSpPr>
            <p:nvPr/>
          </p:nvSpPr>
          <p:spPr bwMode="auto">
            <a:xfrm>
              <a:off x="5140325" y="2774951"/>
              <a:ext cx="30163" cy="50800"/>
            </a:xfrm>
            <a:custGeom>
              <a:avLst/>
              <a:gdLst/>
              <a:ahLst/>
              <a:cxnLst>
                <a:cxn ang="0">
                  <a:pos x="111" y="0"/>
                </a:cxn>
                <a:cxn ang="0">
                  <a:pos x="75" y="13"/>
                </a:cxn>
                <a:cxn ang="0">
                  <a:pos x="46" y="24"/>
                </a:cxn>
                <a:cxn ang="0">
                  <a:pos x="36" y="30"/>
                </a:cxn>
                <a:cxn ang="0">
                  <a:pos x="27" y="36"/>
                </a:cxn>
                <a:cxn ang="0">
                  <a:pos x="20" y="43"/>
                </a:cxn>
                <a:cxn ang="0">
                  <a:pos x="13" y="51"/>
                </a:cxn>
                <a:cxn ang="0">
                  <a:pos x="9" y="61"/>
                </a:cxn>
                <a:cxn ang="0">
                  <a:pos x="6" y="72"/>
                </a:cxn>
                <a:cxn ang="0">
                  <a:pos x="4" y="85"/>
                </a:cxn>
                <a:cxn ang="0">
                  <a:pos x="1" y="100"/>
                </a:cxn>
                <a:cxn ang="0">
                  <a:pos x="0" y="137"/>
                </a:cxn>
                <a:cxn ang="0">
                  <a:pos x="0" y="186"/>
                </a:cxn>
                <a:cxn ang="0">
                  <a:pos x="13" y="186"/>
                </a:cxn>
                <a:cxn ang="0">
                  <a:pos x="25" y="185"/>
                </a:cxn>
                <a:cxn ang="0">
                  <a:pos x="37" y="183"/>
                </a:cxn>
                <a:cxn ang="0">
                  <a:pos x="47" y="181"/>
                </a:cxn>
                <a:cxn ang="0">
                  <a:pos x="57" y="179"/>
                </a:cxn>
                <a:cxn ang="0">
                  <a:pos x="66" y="175"/>
                </a:cxn>
                <a:cxn ang="0">
                  <a:pos x="73" y="172"/>
                </a:cxn>
                <a:cxn ang="0">
                  <a:pos x="80" y="168"/>
                </a:cxn>
                <a:cxn ang="0">
                  <a:pos x="87" y="163"/>
                </a:cxn>
                <a:cxn ang="0">
                  <a:pos x="92" y="158"/>
                </a:cxn>
                <a:cxn ang="0">
                  <a:pos x="96" y="152"/>
                </a:cxn>
                <a:cxn ang="0">
                  <a:pos x="101" y="147"/>
                </a:cxn>
                <a:cxn ang="0">
                  <a:pos x="104" y="142"/>
                </a:cxn>
                <a:cxn ang="0">
                  <a:pos x="107" y="135"/>
                </a:cxn>
                <a:cxn ang="0">
                  <a:pos x="109" y="128"/>
                </a:cxn>
                <a:cxn ang="0">
                  <a:pos x="111" y="122"/>
                </a:cxn>
                <a:cxn ang="0">
                  <a:pos x="114" y="107"/>
                </a:cxn>
                <a:cxn ang="0">
                  <a:pos x="115" y="92"/>
                </a:cxn>
                <a:cxn ang="0">
                  <a:pos x="115" y="76"/>
                </a:cxn>
                <a:cxn ang="0">
                  <a:pos x="114" y="61"/>
                </a:cxn>
                <a:cxn ang="0">
                  <a:pos x="112" y="29"/>
                </a:cxn>
                <a:cxn ang="0">
                  <a:pos x="111" y="0"/>
                </a:cxn>
              </a:cxnLst>
              <a:rect l="0" t="0" r="r" b="b"/>
              <a:pathLst>
                <a:path w="115" h="186">
                  <a:moveTo>
                    <a:pt x="111" y="0"/>
                  </a:moveTo>
                  <a:lnTo>
                    <a:pt x="75" y="13"/>
                  </a:lnTo>
                  <a:lnTo>
                    <a:pt x="46" y="24"/>
                  </a:lnTo>
                  <a:lnTo>
                    <a:pt x="36" y="30"/>
                  </a:lnTo>
                  <a:lnTo>
                    <a:pt x="27" y="36"/>
                  </a:lnTo>
                  <a:lnTo>
                    <a:pt x="20" y="43"/>
                  </a:lnTo>
                  <a:lnTo>
                    <a:pt x="13" y="51"/>
                  </a:lnTo>
                  <a:lnTo>
                    <a:pt x="9" y="61"/>
                  </a:lnTo>
                  <a:lnTo>
                    <a:pt x="6" y="72"/>
                  </a:lnTo>
                  <a:lnTo>
                    <a:pt x="4" y="85"/>
                  </a:lnTo>
                  <a:lnTo>
                    <a:pt x="1" y="100"/>
                  </a:lnTo>
                  <a:lnTo>
                    <a:pt x="0" y="137"/>
                  </a:lnTo>
                  <a:lnTo>
                    <a:pt x="0" y="186"/>
                  </a:lnTo>
                  <a:lnTo>
                    <a:pt x="13" y="186"/>
                  </a:lnTo>
                  <a:lnTo>
                    <a:pt x="25" y="185"/>
                  </a:lnTo>
                  <a:lnTo>
                    <a:pt x="37" y="183"/>
                  </a:lnTo>
                  <a:lnTo>
                    <a:pt x="47" y="181"/>
                  </a:lnTo>
                  <a:lnTo>
                    <a:pt x="57" y="179"/>
                  </a:lnTo>
                  <a:lnTo>
                    <a:pt x="66" y="175"/>
                  </a:lnTo>
                  <a:lnTo>
                    <a:pt x="73" y="172"/>
                  </a:lnTo>
                  <a:lnTo>
                    <a:pt x="80" y="168"/>
                  </a:lnTo>
                  <a:lnTo>
                    <a:pt x="87" y="163"/>
                  </a:lnTo>
                  <a:lnTo>
                    <a:pt x="92" y="158"/>
                  </a:lnTo>
                  <a:lnTo>
                    <a:pt x="96" y="152"/>
                  </a:lnTo>
                  <a:lnTo>
                    <a:pt x="101" y="147"/>
                  </a:lnTo>
                  <a:lnTo>
                    <a:pt x="104" y="142"/>
                  </a:lnTo>
                  <a:lnTo>
                    <a:pt x="107" y="135"/>
                  </a:lnTo>
                  <a:lnTo>
                    <a:pt x="109" y="128"/>
                  </a:lnTo>
                  <a:lnTo>
                    <a:pt x="111" y="122"/>
                  </a:lnTo>
                  <a:lnTo>
                    <a:pt x="114" y="107"/>
                  </a:lnTo>
                  <a:lnTo>
                    <a:pt x="115" y="92"/>
                  </a:lnTo>
                  <a:lnTo>
                    <a:pt x="115" y="76"/>
                  </a:lnTo>
                  <a:lnTo>
                    <a:pt x="114" y="61"/>
                  </a:lnTo>
                  <a:lnTo>
                    <a:pt x="112" y="29"/>
                  </a:lnTo>
                  <a:lnTo>
                    <a:pt x="111"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8" name="Freeform 28"/>
            <p:cNvSpPr>
              <a:spLocks/>
            </p:cNvSpPr>
            <p:nvPr/>
          </p:nvSpPr>
          <p:spPr bwMode="auto">
            <a:xfrm>
              <a:off x="5140325" y="2774951"/>
              <a:ext cx="30163" cy="50800"/>
            </a:xfrm>
            <a:custGeom>
              <a:avLst/>
              <a:gdLst/>
              <a:ahLst/>
              <a:cxnLst>
                <a:cxn ang="0">
                  <a:pos x="111" y="0"/>
                </a:cxn>
                <a:cxn ang="0">
                  <a:pos x="75" y="13"/>
                </a:cxn>
                <a:cxn ang="0">
                  <a:pos x="46" y="24"/>
                </a:cxn>
                <a:cxn ang="0">
                  <a:pos x="36" y="30"/>
                </a:cxn>
                <a:cxn ang="0">
                  <a:pos x="27" y="36"/>
                </a:cxn>
                <a:cxn ang="0">
                  <a:pos x="20" y="43"/>
                </a:cxn>
                <a:cxn ang="0">
                  <a:pos x="13" y="51"/>
                </a:cxn>
                <a:cxn ang="0">
                  <a:pos x="9" y="61"/>
                </a:cxn>
                <a:cxn ang="0">
                  <a:pos x="6" y="72"/>
                </a:cxn>
                <a:cxn ang="0">
                  <a:pos x="4" y="85"/>
                </a:cxn>
                <a:cxn ang="0">
                  <a:pos x="1" y="100"/>
                </a:cxn>
                <a:cxn ang="0">
                  <a:pos x="0" y="137"/>
                </a:cxn>
                <a:cxn ang="0">
                  <a:pos x="0" y="186"/>
                </a:cxn>
                <a:cxn ang="0">
                  <a:pos x="13" y="186"/>
                </a:cxn>
                <a:cxn ang="0">
                  <a:pos x="25" y="185"/>
                </a:cxn>
                <a:cxn ang="0">
                  <a:pos x="37" y="183"/>
                </a:cxn>
                <a:cxn ang="0">
                  <a:pos x="47" y="181"/>
                </a:cxn>
                <a:cxn ang="0">
                  <a:pos x="57" y="179"/>
                </a:cxn>
                <a:cxn ang="0">
                  <a:pos x="66" y="175"/>
                </a:cxn>
                <a:cxn ang="0">
                  <a:pos x="73" y="172"/>
                </a:cxn>
                <a:cxn ang="0">
                  <a:pos x="80" y="168"/>
                </a:cxn>
                <a:cxn ang="0">
                  <a:pos x="87" y="163"/>
                </a:cxn>
                <a:cxn ang="0">
                  <a:pos x="92" y="158"/>
                </a:cxn>
                <a:cxn ang="0">
                  <a:pos x="96" y="152"/>
                </a:cxn>
                <a:cxn ang="0">
                  <a:pos x="101" y="147"/>
                </a:cxn>
                <a:cxn ang="0">
                  <a:pos x="104" y="142"/>
                </a:cxn>
                <a:cxn ang="0">
                  <a:pos x="107" y="135"/>
                </a:cxn>
                <a:cxn ang="0">
                  <a:pos x="109" y="128"/>
                </a:cxn>
                <a:cxn ang="0">
                  <a:pos x="111" y="122"/>
                </a:cxn>
                <a:cxn ang="0">
                  <a:pos x="114" y="107"/>
                </a:cxn>
                <a:cxn ang="0">
                  <a:pos x="115" y="92"/>
                </a:cxn>
                <a:cxn ang="0">
                  <a:pos x="115" y="76"/>
                </a:cxn>
                <a:cxn ang="0">
                  <a:pos x="114" y="61"/>
                </a:cxn>
                <a:cxn ang="0">
                  <a:pos x="112" y="29"/>
                </a:cxn>
                <a:cxn ang="0">
                  <a:pos x="111" y="0"/>
                </a:cxn>
              </a:cxnLst>
              <a:rect l="0" t="0" r="r" b="b"/>
              <a:pathLst>
                <a:path w="115" h="186">
                  <a:moveTo>
                    <a:pt x="111" y="0"/>
                  </a:moveTo>
                  <a:lnTo>
                    <a:pt x="75" y="13"/>
                  </a:lnTo>
                  <a:lnTo>
                    <a:pt x="46" y="24"/>
                  </a:lnTo>
                  <a:lnTo>
                    <a:pt x="36" y="30"/>
                  </a:lnTo>
                  <a:lnTo>
                    <a:pt x="27" y="36"/>
                  </a:lnTo>
                  <a:lnTo>
                    <a:pt x="20" y="43"/>
                  </a:lnTo>
                  <a:lnTo>
                    <a:pt x="13" y="51"/>
                  </a:lnTo>
                  <a:lnTo>
                    <a:pt x="9" y="61"/>
                  </a:lnTo>
                  <a:lnTo>
                    <a:pt x="6" y="72"/>
                  </a:lnTo>
                  <a:lnTo>
                    <a:pt x="4" y="85"/>
                  </a:lnTo>
                  <a:lnTo>
                    <a:pt x="1" y="100"/>
                  </a:lnTo>
                  <a:lnTo>
                    <a:pt x="0" y="137"/>
                  </a:lnTo>
                  <a:lnTo>
                    <a:pt x="0" y="186"/>
                  </a:lnTo>
                  <a:lnTo>
                    <a:pt x="13" y="186"/>
                  </a:lnTo>
                  <a:lnTo>
                    <a:pt x="25" y="185"/>
                  </a:lnTo>
                  <a:lnTo>
                    <a:pt x="37" y="183"/>
                  </a:lnTo>
                  <a:lnTo>
                    <a:pt x="47" y="181"/>
                  </a:lnTo>
                  <a:lnTo>
                    <a:pt x="57" y="179"/>
                  </a:lnTo>
                  <a:lnTo>
                    <a:pt x="66" y="175"/>
                  </a:lnTo>
                  <a:lnTo>
                    <a:pt x="73" y="172"/>
                  </a:lnTo>
                  <a:lnTo>
                    <a:pt x="80" y="168"/>
                  </a:lnTo>
                  <a:lnTo>
                    <a:pt x="87" y="163"/>
                  </a:lnTo>
                  <a:lnTo>
                    <a:pt x="92" y="158"/>
                  </a:lnTo>
                  <a:lnTo>
                    <a:pt x="96" y="152"/>
                  </a:lnTo>
                  <a:lnTo>
                    <a:pt x="101" y="147"/>
                  </a:lnTo>
                  <a:lnTo>
                    <a:pt x="104" y="142"/>
                  </a:lnTo>
                  <a:lnTo>
                    <a:pt x="107" y="135"/>
                  </a:lnTo>
                  <a:lnTo>
                    <a:pt x="109" y="128"/>
                  </a:lnTo>
                  <a:lnTo>
                    <a:pt x="111" y="122"/>
                  </a:lnTo>
                  <a:lnTo>
                    <a:pt x="114" y="107"/>
                  </a:lnTo>
                  <a:lnTo>
                    <a:pt x="115" y="92"/>
                  </a:lnTo>
                  <a:lnTo>
                    <a:pt x="115" y="76"/>
                  </a:lnTo>
                  <a:lnTo>
                    <a:pt x="114" y="61"/>
                  </a:lnTo>
                  <a:lnTo>
                    <a:pt x="112" y="29"/>
                  </a:lnTo>
                  <a:lnTo>
                    <a:pt x="111" y="0"/>
                  </a:lnTo>
                  <a:close/>
                </a:path>
              </a:pathLst>
            </a:custGeom>
            <a:solidFill>
              <a:srgbClr val="97E4FF"/>
            </a:solid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4" name="Group 91"/>
          <p:cNvGrpSpPr/>
          <p:nvPr/>
        </p:nvGrpSpPr>
        <p:grpSpPr>
          <a:xfrm>
            <a:off x="7223353" y="4839332"/>
            <a:ext cx="773181" cy="425528"/>
            <a:chOff x="5992813" y="3527426"/>
            <a:chExt cx="882650" cy="485775"/>
          </a:xfrm>
          <a:solidFill>
            <a:srgbClr val="CC00CC"/>
          </a:solidFill>
        </p:grpSpPr>
        <p:sp>
          <p:nvSpPr>
            <p:cNvPr id="81" name="Freeform 31"/>
            <p:cNvSpPr>
              <a:spLocks/>
            </p:cNvSpPr>
            <p:nvPr/>
          </p:nvSpPr>
          <p:spPr bwMode="auto">
            <a:xfrm>
              <a:off x="6756400" y="3844926"/>
              <a:ext cx="119063" cy="107950"/>
            </a:xfrm>
            <a:custGeom>
              <a:avLst/>
              <a:gdLst/>
              <a:ahLst/>
              <a:cxnLst>
                <a:cxn ang="0">
                  <a:pos x="14" y="404"/>
                </a:cxn>
                <a:cxn ang="0">
                  <a:pos x="45" y="384"/>
                </a:cxn>
                <a:cxn ang="0">
                  <a:pos x="93" y="346"/>
                </a:cxn>
                <a:cxn ang="0">
                  <a:pos x="156" y="292"/>
                </a:cxn>
                <a:cxn ang="0">
                  <a:pos x="207" y="243"/>
                </a:cxn>
                <a:cxn ang="0">
                  <a:pos x="233" y="226"/>
                </a:cxn>
                <a:cxn ang="0">
                  <a:pos x="247" y="229"/>
                </a:cxn>
                <a:cxn ang="0">
                  <a:pos x="267" y="237"/>
                </a:cxn>
                <a:cxn ang="0">
                  <a:pos x="295" y="251"/>
                </a:cxn>
                <a:cxn ang="0">
                  <a:pos x="317" y="260"/>
                </a:cxn>
                <a:cxn ang="0">
                  <a:pos x="332" y="263"/>
                </a:cxn>
                <a:cxn ang="0">
                  <a:pos x="346" y="257"/>
                </a:cxn>
                <a:cxn ang="0">
                  <a:pos x="359" y="246"/>
                </a:cxn>
                <a:cxn ang="0">
                  <a:pos x="380" y="235"/>
                </a:cxn>
                <a:cxn ang="0">
                  <a:pos x="407" y="227"/>
                </a:cxn>
                <a:cxn ang="0">
                  <a:pos x="435" y="225"/>
                </a:cxn>
                <a:cxn ang="0">
                  <a:pos x="430" y="207"/>
                </a:cxn>
                <a:cxn ang="0">
                  <a:pos x="391" y="174"/>
                </a:cxn>
                <a:cxn ang="0">
                  <a:pos x="341" y="136"/>
                </a:cxn>
                <a:cxn ang="0">
                  <a:pos x="297" y="104"/>
                </a:cxn>
                <a:cxn ang="0">
                  <a:pos x="272" y="81"/>
                </a:cxn>
                <a:cxn ang="0">
                  <a:pos x="250" y="55"/>
                </a:cxn>
                <a:cxn ang="0">
                  <a:pos x="233" y="21"/>
                </a:cxn>
                <a:cxn ang="0">
                  <a:pos x="225" y="11"/>
                </a:cxn>
                <a:cxn ang="0">
                  <a:pos x="222" y="32"/>
                </a:cxn>
                <a:cxn ang="0">
                  <a:pos x="215" y="52"/>
                </a:cxn>
                <a:cxn ang="0">
                  <a:pos x="205" y="70"/>
                </a:cxn>
                <a:cxn ang="0">
                  <a:pos x="188" y="96"/>
                </a:cxn>
                <a:cxn ang="0">
                  <a:pos x="157" y="127"/>
                </a:cxn>
                <a:cxn ang="0">
                  <a:pos x="122" y="155"/>
                </a:cxn>
                <a:cxn ang="0">
                  <a:pos x="85" y="179"/>
                </a:cxn>
                <a:cxn ang="0">
                  <a:pos x="31" y="210"/>
                </a:cxn>
                <a:cxn ang="0">
                  <a:pos x="0" y="412"/>
                </a:cxn>
              </a:cxnLst>
              <a:rect l="0" t="0" r="r" b="b"/>
              <a:pathLst>
                <a:path w="450" h="412">
                  <a:moveTo>
                    <a:pt x="0" y="412"/>
                  </a:moveTo>
                  <a:lnTo>
                    <a:pt x="14" y="404"/>
                  </a:lnTo>
                  <a:lnTo>
                    <a:pt x="30" y="395"/>
                  </a:lnTo>
                  <a:lnTo>
                    <a:pt x="45" y="384"/>
                  </a:lnTo>
                  <a:lnTo>
                    <a:pt x="61" y="372"/>
                  </a:lnTo>
                  <a:lnTo>
                    <a:pt x="93" y="346"/>
                  </a:lnTo>
                  <a:lnTo>
                    <a:pt x="126" y="319"/>
                  </a:lnTo>
                  <a:lnTo>
                    <a:pt x="156" y="292"/>
                  </a:lnTo>
                  <a:lnTo>
                    <a:pt x="185" y="265"/>
                  </a:lnTo>
                  <a:lnTo>
                    <a:pt x="207" y="243"/>
                  </a:lnTo>
                  <a:lnTo>
                    <a:pt x="225" y="225"/>
                  </a:lnTo>
                  <a:lnTo>
                    <a:pt x="233" y="226"/>
                  </a:lnTo>
                  <a:lnTo>
                    <a:pt x="239" y="227"/>
                  </a:lnTo>
                  <a:lnTo>
                    <a:pt x="247" y="229"/>
                  </a:lnTo>
                  <a:lnTo>
                    <a:pt x="253" y="232"/>
                  </a:lnTo>
                  <a:lnTo>
                    <a:pt x="267" y="237"/>
                  </a:lnTo>
                  <a:lnTo>
                    <a:pt x="281" y="245"/>
                  </a:lnTo>
                  <a:lnTo>
                    <a:pt x="295" y="251"/>
                  </a:lnTo>
                  <a:lnTo>
                    <a:pt x="309" y="258"/>
                  </a:lnTo>
                  <a:lnTo>
                    <a:pt x="317" y="260"/>
                  </a:lnTo>
                  <a:lnTo>
                    <a:pt x="324" y="262"/>
                  </a:lnTo>
                  <a:lnTo>
                    <a:pt x="332" y="263"/>
                  </a:lnTo>
                  <a:lnTo>
                    <a:pt x="339" y="263"/>
                  </a:lnTo>
                  <a:lnTo>
                    <a:pt x="346" y="257"/>
                  </a:lnTo>
                  <a:lnTo>
                    <a:pt x="352" y="251"/>
                  </a:lnTo>
                  <a:lnTo>
                    <a:pt x="359" y="246"/>
                  </a:lnTo>
                  <a:lnTo>
                    <a:pt x="366" y="241"/>
                  </a:lnTo>
                  <a:lnTo>
                    <a:pt x="380" y="235"/>
                  </a:lnTo>
                  <a:lnTo>
                    <a:pt x="393" y="231"/>
                  </a:lnTo>
                  <a:lnTo>
                    <a:pt x="407" y="227"/>
                  </a:lnTo>
                  <a:lnTo>
                    <a:pt x="421" y="226"/>
                  </a:lnTo>
                  <a:lnTo>
                    <a:pt x="435" y="225"/>
                  </a:lnTo>
                  <a:lnTo>
                    <a:pt x="450" y="225"/>
                  </a:lnTo>
                  <a:lnTo>
                    <a:pt x="430" y="207"/>
                  </a:lnTo>
                  <a:lnTo>
                    <a:pt x="410" y="189"/>
                  </a:lnTo>
                  <a:lnTo>
                    <a:pt x="391" y="174"/>
                  </a:lnTo>
                  <a:lnTo>
                    <a:pt x="373" y="160"/>
                  </a:lnTo>
                  <a:lnTo>
                    <a:pt x="341" y="136"/>
                  </a:lnTo>
                  <a:lnTo>
                    <a:pt x="310" y="115"/>
                  </a:lnTo>
                  <a:lnTo>
                    <a:pt x="297" y="104"/>
                  </a:lnTo>
                  <a:lnTo>
                    <a:pt x="284" y="93"/>
                  </a:lnTo>
                  <a:lnTo>
                    <a:pt x="272" y="81"/>
                  </a:lnTo>
                  <a:lnTo>
                    <a:pt x="261" y="69"/>
                  </a:lnTo>
                  <a:lnTo>
                    <a:pt x="250" y="55"/>
                  </a:lnTo>
                  <a:lnTo>
                    <a:pt x="241" y="39"/>
                  </a:lnTo>
                  <a:lnTo>
                    <a:pt x="233" y="21"/>
                  </a:lnTo>
                  <a:lnTo>
                    <a:pt x="225" y="0"/>
                  </a:lnTo>
                  <a:lnTo>
                    <a:pt x="225" y="11"/>
                  </a:lnTo>
                  <a:lnTo>
                    <a:pt x="224" y="22"/>
                  </a:lnTo>
                  <a:lnTo>
                    <a:pt x="222" y="32"/>
                  </a:lnTo>
                  <a:lnTo>
                    <a:pt x="218" y="42"/>
                  </a:lnTo>
                  <a:lnTo>
                    <a:pt x="215" y="52"/>
                  </a:lnTo>
                  <a:lnTo>
                    <a:pt x="211" y="60"/>
                  </a:lnTo>
                  <a:lnTo>
                    <a:pt x="205" y="70"/>
                  </a:lnTo>
                  <a:lnTo>
                    <a:pt x="200" y="79"/>
                  </a:lnTo>
                  <a:lnTo>
                    <a:pt x="188" y="96"/>
                  </a:lnTo>
                  <a:lnTo>
                    <a:pt x="174" y="112"/>
                  </a:lnTo>
                  <a:lnTo>
                    <a:pt x="157" y="127"/>
                  </a:lnTo>
                  <a:lnTo>
                    <a:pt x="140" y="142"/>
                  </a:lnTo>
                  <a:lnTo>
                    <a:pt x="122" y="155"/>
                  </a:lnTo>
                  <a:lnTo>
                    <a:pt x="104" y="167"/>
                  </a:lnTo>
                  <a:lnTo>
                    <a:pt x="85" y="179"/>
                  </a:lnTo>
                  <a:lnTo>
                    <a:pt x="67" y="190"/>
                  </a:lnTo>
                  <a:lnTo>
                    <a:pt x="31" y="210"/>
                  </a:lnTo>
                  <a:lnTo>
                    <a:pt x="0" y="225"/>
                  </a:lnTo>
                  <a:lnTo>
                    <a:pt x="0" y="41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2" name="Freeform 32"/>
            <p:cNvSpPr>
              <a:spLocks/>
            </p:cNvSpPr>
            <p:nvPr/>
          </p:nvSpPr>
          <p:spPr bwMode="auto">
            <a:xfrm>
              <a:off x="6756400" y="3844926"/>
              <a:ext cx="119063" cy="107950"/>
            </a:xfrm>
            <a:custGeom>
              <a:avLst/>
              <a:gdLst/>
              <a:ahLst/>
              <a:cxnLst>
                <a:cxn ang="0">
                  <a:pos x="14" y="404"/>
                </a:cxn>
                <a:cxn ang="0">
                  <a:pos x="45" y="384"/>
                </a:cxn>
                <a:cxn ang="0">
                  <a:pos x="93" y="346"/>
                </a:cxn>
                <a:cxn ang="0">
                  <a:pos x="156" y="292"/>
                </a:cxn>
                <a:cxn ang="0">
                  <a:pos x="207" y="243"/>
                </a:cxn>
                <a:cxn ang="0">
                  <a:pos x="233" y="226"/>
                </a:cxn>
                <a:cxn ang="0">
                  <a:pos x="247" y="229"/>
                </a:cxn>
                <a:cxn ang="0">
                  <a:pos x="267" y="237"/>
                </a:cxn>
                <a:cxn ang="0">
                  <a:pos x="295" y="251"/>
                </a:cxn>
                <a:cxn ang="0">
                  <a:pos x="317" y="260"/>
                </a:cxn>
                <a:cxn ang="0">
                  <a:pos x="332" y="263"/>
                </a:cxn>
                <a:cxn ang="0">
                  <a:pos x="346" y="257"/>
                </a:cxn>
                <a:cxn ang="0">
                  <a:pos x="359" y="246"/>
                </a:cxn>
                <a:cxn ang="0">
                  <a:pos x="380" y="235"/>
                </a:cxn>
                <a:cxn ang="0">
                  <a:pos x="407" y="227"/>
                </a:cxn>
                <a:cxn ang="0">
                  <a:pos x="435" y="225"/>
                </a:cxn>
                <a:cxn ang="0">
                  <a:pos x="430" y="207"/>
                </a:cxn>
                <a:cxn ang="0">
                  <a:pos x="391" y="174"/>
                </a:cxn>
                <a:cxn ang="0">
                  <a:pos x="341" y="136"/>
                </a:cxn>
                <a:cxn ang="0">
                  <a:pos x="297" y="104"/>
                </a:cxn>
                <a:cxn ang="0">
                  <a:pos x="272" y="81"/>
                </a:cxn>
                <a:cxn ang="0">
                  <a:pos x="250" y="55"/>
                </a:cxn>
                <a:cxn ang="0">
                  <a:pos x="233" y="21"/>
                </a:cxn>
                <a:cxn ang="0">
                  <a:pos x="225" y="11"/>
                </a:cxn>
                <a:cxn ang="0">
                  <a:pos x="222" y="32"/>
                </a:cxn>
                <a:cxn ang="0">
                  <a:pos x="215" y="52"/>
                </a:cxn>
                <a:cxn ang="0">
                  <a:pos x="205" y="70"/>
                </a:cxn>
                <a:cxn ang="0">
                  <a:pos x="188" y="96"/>
                </a:cxn>
                <a:cxn ang="0">
                  <a:pos x="157" y="127"/>
                </a:cxn>
                <a:cxn ang="0">
                  <a:pos x="122" y="155"/>
                </a:cxn>
                <a:cxn ang="0">
                  <a:pos x="85" y="179"/>
                </a:cxn>
                <a:cxn ang="0">
                  <a:pos x="31" y="210"/>
                </a:cxn>
                <a:cxn ang="0">
                  <a:pos x="0" y="412"/>
                </a:cxn>
              </a:cxnLst>
              <a:rect l="0" t="0" r="r" b="b"/>
              <a:pathLst>
                <a:path w="450" h="412">
                  <a:moveTo>
                    <a:pt x="0" y="412"/>
                  </a:moveTo>
                  <a:lnTo>
                    <a:pt x="14" y="404"/>
                  </a:lnTo>
                  <a:lnTo>
                    <a:pt x="30" y="395"/>
                  </a:lnTo>
                  <a:lnTo>
                    <a:pt x="45" y="384"/>
                  </a:lnTo>
                  <a:lnTo>
                    <a:pt x="61" y="372"/>
                  </a:lnTo>
                  <a:lnTo>
                    <a:pt x="93" y="346"/>
                  </a:lnTo>
                  <a:lnTo>
                    <a:pt x="126" y="319"/>
                  </a:lnTo>
                  <a:lnTo>
                    <a:pt x="156" y="292"/>
                  </a:lnTo>
                  <a:lnTo>
                    <a:pt x="185" y="265"/>
                  </a:lnTo>
                  <a:lnTo>
                    <a:pt x="207" y="243"/>
                  </a:lnTo>
                  <a:lnTo>
                    <a:pt x="225" y="225"/>
                  </a:lnTo>
                  <a:lnTo>
                    <a:pt x="233" y="226"/>
                  </a:lnTo>
                  <a:lnTo>
                    <a:pt x="239" y="227"/>
                  </a:lnTo>
                  <a:lnTo>
                    <a:pt x="247" y="229"/>
                  </a:lnTo>
                  <a:lnTo>
                    <a:pt x="253" y="232"/>
                  </a:lnTo>
                  <a:lnTo>
                    <a:pt x="267" y="237"/>
                  </a:lnTo>
                  <a:lnTo>
                    <a:pt x="281" y="245"/>
                  </a:lnTo>
                  <a:lnTo>
                    <a:pt x="295" y="251"/>
                  </a:lnTo>
                  <a:lnTo>
                    <a:pt x="309" y="258"/>
                  </a:lnTo>
                  <a:lnTo>
                    <a:pt x="317" y="260"/>
                  </a:lnTo>
                  <a:lnTo>
                    <a:pt x="324" y="262"/>
                  </a:lnTo>
                  <a:lnTo>
                    <a:pt x="332" y="263"/>
                  </a:lnTo>
                  <a:lnTo>
                    <a:pt x="339" y="263"/>
                  </a:lnTo>
                  <a:lnTo>
                    <a:pt x="346" y="257"/>
                  </a:lnTo>
                  <a:lnTo>
                    <a:pt x="352" y="251"/>
                  </a:lnTo>
                  <a:lnTo>
                    <a:pt x="359" y="246"/>
                  </a:lnTo>
                  <a:lnTo>
                    <a:pt x="366" y="241"/>
                  </a:lnTo>
                  <a:lnTo>
                    <a:pt x="380" y="235"/>
                  </a:lnTo>
                  <a:lnTo>
                    <a:pt x="393" y="231"/>
                  </a:lnTo>
                  <a:lnTo>
                    <a:pt x="407" y="227"/>
                  </a:lnTo>
                  <a:lnTo>
                    <a:pt x="421" y="226"/>
                  </a:lnTo>
                  <a:lnTo>
                    <a:pt x="435" y="225"/>
                  </a:lnTo>
                  <a:lnTo>
                    <a:pt x="450" y="225"/>
                  </a:lnTo>
                  <a:lnTo>
                    <a:pt x="430" y="207"/>
                  </a:lnTo>
                  <a:lnTo>
                    <a:pt x="410" y="189"/>
                  </a:lnTo>
                  <a:lnTo>
                    <a:pt x="391" y="174"/>
                  </a:lnTo>
                  <a:lnTo>
                    <a:pt x="373" y="160"/>
                  </a:lnTo>
                  <a:lnTo>
                    <a:pt x="341" y="136"/>
                  </a:lnTo>
                  <a:lnTo>
                    <a:pt x="310" y="115"/>
                  </a:lnTo>
                  <a:lnTo>
                    <a:pt x="297" y="104"/>
                  </a:lnTo>
                  <a:lnTo>
                    <a:pt x="284" y="93"/>
                  </a:lnTo>
                  <a:lnTo>
                    <a:pt x="272" y="81"/>
                  </a:lnTo>
                  <a:lnTo>
                    <a:pt x="261" y="69"/>
                  </a:lnTo>
                  <a:lnTo>
                    <a:pt x="250" y="55"/>
                  </a:lnTo>
                  <a:lnTo>
                    <a:pt x="241" y="39"/>
                  </a:lnTo>
                  <a:lnTo>
                    <a:pt x="233" y="21"/>
                  </a:lnTo>
                  <a:lnTo>
                    <a:pt x="225" y="0"/>
                  </a:lnTo>
                  <a:lnTo>
                    <a:pt x="225" y="11"/>
                  </a:lnTo>
                  <a:lnTo>
                    <a:pt x="224" y="22"/>
                  </a:lnTo>
                  <a:lnTo>
                    <a:pt x="222" y="32"/>
                  </a:lnTo>
                  <a:lnTo>
                    <a:pt x="218" y="42"/>
                  </a:lnTo>
                  <a:lnTo>
                    <a:pt x="215" y="52"/>
                  </a:lnTo>
                  <a:lnTo>
                    <a:pt x="211" y="60"/>
                  </a:lnTo>
                  <a:lnTo>
                    <a:pt x="205" y="70"/>
                  </a:lnTo>
                  <a:lnTo>
                    <a:pt x="200" y="79"/>
                  </a:lnTo>
                  <a:lnTo>
                    <a:pt x="188" y="96"/>
                  </a:lnTo>
                  <a:lnTo>
                    <a:pt x="174" y="112"/>
                  </a:lnTo>
                  <a:lnTo>
                    <a:pt x="157" y="127"/>
                  </a:lnTo>
                  <a:lnTo>
                    <a:pt x="140" y="142"/>
                  </a:lnTo>
                  <a:lnTo>
                    <a:pt x="122" y="155"/>
                  </a:lnTo>
                  <a:lnTo>
                    <a:pt x="104" y="167"/>
                  </a:lnTo>
                  <a:lnTo>
                    <a:pt x="85" y="179"/>
                  </a:lnTo>
                  <a:lnTo>
                    <a:pt x="67" y="190"/>
                  </a:lnTo>
                  <a:lnTo>
                    <a:pt x="31" y="210"/>
                  </a:lnTo>
                  <a:lnTo>
                    <a:pt x="0" y="225"/>
                  </a:lnTo>
                  <a:lnTo>
                    <a:pt x="0" y="412"/>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3" name="Freeform 33"/>
            <p:cNvSpPr>
              <a:spLocks/>
            </p:cNvSpPr>
            <p:nvPr/>
          </p:nvSpPr>
          <p:spPr bwMode="auto">
            <a:xfrm>
              <a:off x="6557963" y="3914776"/>
              <a:ext cx="179388" cy="98425"/>
            </a:xfrm>
            <a:custGeom>
              <a:avLst/>
              <a:gdLst/>
              <a:ahLst/>
              <a:cxnLst>
                <a:cxn ang="0">
                  <a:pos x="0" y="373"/>
                </a:cxn>
                <a:cxn ang="0">
                  <a:pos x="187" y="373"/>
                </a:cxn>
                <a:cxn ang="0">
                  <a:pos x="259" y="301"/>
                </a:cxn>
                <a:cxn ang="0">
                  <a:pos x="277" y="301"/>
                </a:cxn>
                <a:cxn ang="0">
                  <a:pos x="293" y="300"/>
                </a:cxn>
                <a:cxn ang="0">
                  <a:pos x="311" y="298"/>
                </a:cxn>
                <a:cxn ang="0">
                  <a:pos x="326" y="296"/>
                </a:cxn>
                <a:cxn ang="0">
                  <a:pos x="343" y="294"/>
                </a:cxn>
                <a:cxn ang="0">
                  <a:pos x="358" y="290"/>
                </a:cxn>
                <a:cxn ang="0">
                  <a:pos x="373" y="286"/>
                </a:cxn>
                <a:cxn ang="0">
                  <a:pos x="388" y="282"/>
                </a:cxn>
                <a:cxn ang="0">
                  <a:pos x="417" y="272"/>
                </a:cxn>
                <a:cxn ang="0">
                  <a:pos x="444" y="259"/>
                </a:cxn>
                <a:cxn ang="0">
                  <a:pos x="470" y="246"/>
                </a:cxn>
                <a:cxn ang="0">
                  <a:pos x="495" y="230"/>
                </a:cxn>
                <a:cxn ang="0">
                  <a:pos x="519" y="214"/>
                </a:cxn>
                <a:cxn ang="0">
                  <a:pos x="542" y="197"/>
                </a:cxn>
                <a:cxn ang="0">
                  <a:pos x="565" y="178"/>
                </a:cxn>
                <a:cxn ang="0">
                  <a:pos x="588" y="158"/>
                </a:cxn>
                <a:cxn ang="0">
                  <a:pos x="630" y="118"/>
                </a:cxn>
                <a:cxn ang="0">
                  <a:pos x="674" y="77"/>
                </a:cxn>
                <a:cxn ang="0">
                  <a:pos x="598" y="0"/>
                </a:cxn>
                <a:cxn ang="0">
                  <a:pos x="449" y="153"/>
                </a:cxn>
                <a:cxn ang="0">
                  <a:pos x="297" y="153"/>
                </a:cxn>
                <a:cxn ang="0">
                  <a:pos x="283" y="167"/>
                </a:cxn>
                <a:cxn ang="0">
                  <a:pos x="266" y="181"/>
                </a:cxn>
                <a:cxn ang="0">
                  <a:pos x="249" y="196"/>
                </a:cxn>
                <a:cxn ang="0">
                  <a:pos x="230" y="209"/>
                </a:cxn>
                <a:cxn ang="0">
                  <a:pos x="190" y="237"/>
                </a:cxn>
                <a:cxn ang="0">
                  <a:pos x="148" y="264"/>
                </a:cxn>
                <a:cxn ang="0">
                  <a:pos x="107" y="292"/>
                </a:cxn>
                <a:cxn ang="0">
                  <a:pos x="67" y="319"/>
                </a:cxn>
                <a:cxn ang="0">
                  <a:pos x="48" y="333"/>
                </a:cxn>
                <a:cxn ang="0">
                  <a:pos x="31" y="346"/>
                </a:cxn>
                <a:cxn ang="0">
                  <a:pos x="14" y="360"/>
                </a:cxn>
                <a:cxn ang="0">
                  <a:pos x="0" y="373"/>
                </a:cxn>
              </a:cxnLst>
              <a:rect l="0" t="0" r="r" b="b"/>
              <a:pathLst>
                <a:path w="674" h="373">
                  <a:moveTo>
                    <a:pt x="0" y="373"/>
                  </a:moveTo>
                  <a:lnTo>
                    <a:pt x="187" y="373"/>
                  </a:lnTo>
                  <a:lnTo>
                    <a:pt x="259" y="301"/>
                  </a:lnTo>
                  <a:lnTo>
                    <a:pt x="277" y="301"/>
                  </a:lnTo>
                  <a:lnTo>
                    <a:pt x="293" y="300"/>
                  </a:lnTo>
                  <a:lnTo>
                    <a:pt x="311" y="298"/>
                  </a:lnTo>
                  <a:lnTo>
                    <a:pt x="326" y="296"/>
                  </a:lnTo>
                  <a:lnTo>
                    <a:pt x="343" y="294"/>
                  </a:lnTo>
                  <a:lnTo>
                    <a:pt x="358" y="290"/>
                  </a:lnTo>
                  <a:lnTo>
                    <a:pt x="373" y="286"/>
                  </a:lnTo>
                  <a:lnTo>
                    <a:pt x="388" y="282"/>
                  </a:lnTo>
                  <a:lnTo>
                    <a:pt x="417" y="272"/>
                  </a:lnTo>
                  <a:lnTo>
                    <a:pt x="444" y="259"/>
                  </a:lnTo>
                  <a:lnTo>
                    <a:pt x="470" y="246"/>
                  </a:lnTo>
                  <a:lnTo>
                    <a:pt x="495" y="230"/>
                  </a:lnTo>
                  <a:lnTo>
                    <a:pt x="519" y="214"/>
                  </a:lnTo>
                  <a:lnTo>
                    <a:pt x="542" y="197"/>
                  </a:lnTo>
                  <a:lnTo>
                    <a:pt x="565" y="178"/>
                  </a:lnTo>
                  <a:lnTo>
                    <a:pt x="588" y="158"/>
                  </a:lnTo>
                  <a:lnTo>
                    <a:pt x="630" y="118"/>
                  </a:lnTo>
                  <a:lnTo>
                    <a:pt x="674" y="77"/>
                  </a:lnTo>
                  <a:lnTo>
                    <a:pt x="598" y="0"/>
                  </a:lnTo>
                  <a:lnTo>
                    <a:pt x="449" y="153"/>
                  </a:lnTo>
                  <a:lnTo>
                    <a:pt x="297" y="153"/>
                  </a:lnTo>
                  <a:lnTo>
                    <a:pt x="283" y="167"/>
                  </a:lnTo>
                  <a:lnTo>
                    <a:pt x="266" y="181"/>
                  </a:lnTo>
                  <a:lnTo>
                    <a:pt x="249" y="196"/>
                  </a:lnTo>
                  <a:lnTo>
                    <a:pt x="230" y="209"/>
                  </a:lnTo>
                  <a:lnTo>
                    <a:pt x="190" y="237"/>
                  </a:lnTo>
                  <a:lnTo>
                    <a:pt x="148" y="264"/>
                  </a:lnTo>
                  <a:lnTo>
                    <a:pt x="107" y="292"/>
                  </a:lnTo>
                  <a:lnTo>
                    <a:pt x="67" y="319"/>
                  </a:lnTo>
                  <a:lnTo>
                    <a:pt x="48" y="333"/>
                  </a:lnTo>
                  <a:lnTo>
                    <a:pt x="31" y="346"/>
                  </a:lnTo>
                  <a:lnTo>
                    <a:pt x="14" y="360"/>
                  </a:lnTo>
                  <a:lnTo>
                    <a:pt x="0" y="37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4" name="Freeform 34"/>
            <p:cNvSpPr>
              <a:spLocks/>
            </p:cNvSpPr>
            <p:nvPr/>
          </p:nvSpPr>
          <p:spPr bwMode="auto">
            <a:xfrm>
              <a:off x="6557963" y="3914776"/>
              <a:ext cx="179388" cy="98425"/>
            </a:xfrm>
            <a:custGeom>
              <a:avLst/>
              <a:gdLst/>
              <a:ahLst/>
              <a:cxnLst>
                <a:cxn ang="0">
                  <a:pos x="0" y="373"/>
                </a:cxn>
                <a:cxn ang="0">
                  <a:pos x="187" y="373"/>
                </a:cxn>
                <a:cxn ang="0">
                  <a:pos x="259" y="301"/>
                </a:cxn>
                <a:cxn ang="0">
                  <a:pos x="277" y="301"/>
                </a:cxn>
                <a:cxn ang="0">
                  <a:pos x="293" y="300"/>
                </a:cxn>
                <a:cxn ang="0">
                  <a:pos x="311" y="298"/>
                </a:cxn>
                <a:cxn ang="0">
                  <a:pos x="326" y="296"/>
                </a:cxn>
                <a:cxn ang="0">
                  <a:pos x="343" y="294"/>
                </a:cxn>
                <a:cxn ang="0">
                  <a:pos x="358" y="290"/>
                </a:cxn>
                <a:cxn ang="0">
                  <a:pos x="373" y="286"/>
                </a:cxn>
                <a:cxn ang="0">
                  <a:pos x="388" y="282"/>
                </a:cxn>
                <a:cxn ang="0">
                  <a:pos x="417" y="272"/>
                </a:cxn>
                <a:cxn ang="0">
                  <a:pos x="444" y="259"/>
                </a:cxn>
                <a:cxn ang="0">
                  <a:pos x="470" y="246"/>
                </a:cxn>
                <a:cxn ang="0">
                  <a:pos x="495" y="230"/>
                </a:cxn>
                <a:cxn ang="0">
                  <a:pos x="519" y="214"/>
                </a:cxn>
                <a:cxn ang="0">
                  <a:pos x="542" y="197"/>
                </a:cxn>
                <a:cxn ang="0">
                  <a:pos x="565" y="178"/>
                </a:cxn>
                <a:cxn ang="0">
                  <a:pos x="588" y="158"/>
                </a:cxn>
                <a:cxn ang="0">
                  <a:pos x="630" y="118"/>
                </a:cxn>
                <a:cxn ang="0">
                  <a:pos x="674" y="77"/>
                </a:cxn>
                <a:cxn ang="0">
                  <a:pos x="598" y="0"/>
                </a:cxn>
                <a:cxn ang="0">
                  <a:pos x="449" y="153"/>
                </a:cxn>
                <a:cxn ang="0">
                  <a:pos x="297" y="153"/>
                </a:cxn>
                <a:cxn ang="0">
                  <a:pos x="283" y="167"/>
                </a:cxn>
                <a:cxn ang="0">
                  <a:pos x="266" y="181"/>
                </a:cxn>
                <a:cxn ang="0">
                  <a:pos x="249" y="196"/>
                </a:cxn>
                <a:cxn ang="0">
                  <a:pos x="230" y="209"/>
                </a:cxn>
                <a:cxn ang="0">
                  <a:pos x="190" y="237"/>
                </a:cxn>
                <a:cxn ang="0">
                  <a:pos x="148" y="264"/>
                </a:cxn>
                <a:cxn ang="0">
                  <a:pos x="107" y="292"/>
                </a:cxn>
                <a:cxn ang="0">
                  <a:pos x="67" y="319"/>
                </a:cxn>
                <a:cxn ang="0">
                  <a:pos x="48" y="333"/>
                </a:cxn>
                <a:cxn ang="0">
                  <a:pos x="31" y="346"/>
                </a:cxn>
                <a:cxn ang="0">
                  <a:pos x="14" y="360"/>
                </a:cxn>
                <a:cxn ang="0">
                  <a:pos x="0" y="373"/>
                </a:cxn>
              </a:cxnLst>
              <a:rect l="0" t="0" r="r" b="b"/>
              <a:pathLst>
                <a:path w="674" h="373">
                  <a:moveTo>
                    <a:pt x="0" y="373"/>
                  </a:moveTo>
                  <a:lnTo>
                    <a:pt x="187" y="373"/>
                  </a:lnTo>
                  <a:lnTo>
                    <a:pt x="259" y="301"/>
                  </a:lnTo>
                  <a:lnTo>
                    <a:pt x="277" y="301"/>
                  </a:lnTo>
                  <a:lnTo>
                    <a:pt x="293" y="300"/>
                  </a:lnTo>
                  <a:lnTo>
                    <a:pt x="311" y="298"/>
                  </a:lnTo>
                  <a:lnTo>
                    <a:pt x="326" y="296"/>
                  </a:lnTo>
                  <a:lnTo>
                    <a:pt x="343" y="294"/>
                  </a:lnTo>
                  <a:lnTo>
                    <a:pt x="358" y="290"/>
                  </a:lnTo>
                  <a:lnTo>
                    <a:pt x="373" y="286"/>
                  </a:lnTo>
                  <a:lnTo>
                    <a:pt x="388" y="282"/>
                  </a:lnTo>
                  <a:lnTo>
                    <a:pt x="417" y="272"/>
                  </a:lnTo>
                  <a:lnTo>
                    <a:pt x="444" y="259"/>
                  </a:lnTo>
                  <a:lnTo>
                    <a:pt x="470" y="246"/>
                  </a:lnTo>
                  <a:lnTo>
                    <a:pt x="495" y="230"/>
                  </a:lnTo>
                  <a:lnTo>
                    <a:pt x="519" y="214"/>
                  </a:lnTo>
                  <a:lnTo>
                    <a:pt x="542" y="197"/>
                  </a:lnTo>
                  <a:lnTo>
                    <a:pt x="565" y="178"/>
                  </a:lnTo>
                  <a:lnTo>
                    <a:pt x="588" y="158"/>
                  </a:lnTo>
                  <a:lnTo>
                    <a:pt x="630" y="118"/>
                  </a:lnTo>
                  <a:lnTo>
                    <a:pt x="674" y="77"/>
                  </a:lnTo>
                  <a:lnTo>
                    <a:pt x="598" y="0"/>
                  </a:lnTo>
                  <a:lnTo>
                    <a:pt x="449" y="153"/>
                  </a:lnTo>
                  <a:lnTo>
                    <a:pt x="297" y="153"/>
                  </a:lnTo>
                  <a:lnTo>
                    <a:pt x="283" y="167"/>
                  </a:lnTo>
                  <a:lnTo>
                    <a:pt x="266" y="181"/>
                  </a:lnTo>
                  <a:lnTo>
                    <a:pt x="249" y="196"/>
                  </a:lnTo>
                  <a:lnTo>
                    <a:pt x="230" y="209"/>
                  </a:lnTo>
                  <a:lnTo>
                    <a:pt x="190" y="237"/>
                  </a:lnTo>
                  <a:lnTo>
                    <a:pt x="148" y="264"/>
                  </a:lnTo>
                  <a:lnTo>
                    <a:pt x="107" y="292"/>
                  </a:lnTo>
                  <a:lnTo>
                    <a:pt x="67" y="319"/>
                  </a:lnTo>
                  <a:lnTo>
                    <a:pt x="48" y="333"/>
                  </a:lnTo>
                  <a:lnTo>
                    <a:pt x="31" y="346"/>
                  </a:lnTo>
                  <a:lnTo>
                    <a:pt x="14" y="360"/>
                  </a:lnTo>
                  <a:lnTo>
                    <a:pt x="0" y="373"/>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5" name="Freeform 35"/>
            <p:cNvSpPr>
              <a:spLocks/>
            </p:cNvSpPr>
            <p:nvPr/>
          </p:nvSpPr>
          <p:spPr bwMode="auto">
            <a:xfrm>
              <a:off x="5992813" y="3527426"/>
              <a:ext cx="623888" cy="406400"/>
            </a:xfrm>
            <a:custGeom>
              <a:avLst/>
              <a:gdLst/>
              <a:ahLst/>
              <a:cxnLst>
                <a:cxn ang="0">
                  <a:pos x="2011" y="126"/>
                </a:cxn>
                <a:cxn ang="0">
                  <a:pos x="1976" y="189"/>
                </a:cxn>
                <a:cxn ang="0">
                  <a:pos x="1933" y="280"/>
                </a:cxn>
                <a:cxn ang="0">
                  <a:pos x="1880" y="369"/>
                </a:cxn>
                <a:cxn ang="0">
                  <a:pos x="1684" y="378"/>
                </a:cxn>
                <a:cxn ang="0">
                  <a:pos x="1537" y="260"/>
                </a:cxn>
                <a:cxn ang="0">
                  <a:pos x="1604" y="201"/>
                </a:cxn>
                <a:cxn ang="0">
                  <a:pos x="1643" y="148"/>
                </a:cxn>
                <a:cxn ang="0">
                  <a:pos x="1657" y="104"/>
                </a:cxn>
                <a:cxn ang="0">
                  <a:pos x="1517" y="16"/>
                </a:cxn>
                <a:cxn ang="0">
                  <a:pos x="1460" y="39"/>
                </a:cxn>
                <a:cxn ang="0">
                  <a:pos x="1360" y="208"/>
                </a:cxn>
                <a:cxn ang="0">
                  <a:pos x="1304" y="255"/>
                </a:cxn>
                <a:cxn ang="0">
                  <a:pos x="1050" y="187"/>
                </a:cxn>
                <a:cxn ang="0">
                  <a:pos x="1010" y="216"/>
                </a:cxn>
                <a:cxn ang="0">
                  <a:pos x="880" y="366"/>
                </a:cxn>
                <a:cxn ang="0">
                  <a:pos x="821" y="336"/>
                </a:cxn>
                <a:cxn ang="0">
                  <a:pos x="761" y="383"/>
                </a:cxn>
                <a:cxn ang="0">
                  <a:pos x="653" y="482"/>
                </a:cxn>
                <a:cxn ang="0">
                  <a:pos x="583" y="453"/>
                </a:cxn>
                <a:cxn ang="0">
                  <a:pos x="323" y="635"/>
                </a:cxn>
                <a:cxn ang="0">
                  <a:pos x="220" y="605"/>
                </a:cxn>
                <a:cxn ang="0">
                  <a:pos x="173" y="611"/>
                </a:cxn>
                <a:cxn ang="0">
                  <a:pos x="102" y="636"/>
                </a:cxn>
                <a:cxn ang="0">
                  <a:pos x="81" y="692"/>
                </a:cxn>
                <a:cxn ang="0">
                  <a:pos x="110" y="823"/>
                </a:cxn>
                <a:cxn ang="0">
                  <a:pos x="50" y="980"/>
                </a:cxn>
                <a:cxn ang="0">
                  <a:pos x="61" y="1115"/>
                </a:cxn>
                <a:cxn ang="0">
                  <a:pos x="3" y="1303"/>
                </a:cxn>
                <a:cxn ang="0">
                  <a:pos x="146" y="1340"/>
                </a:cxn>
                <a:cxn ang="0">
                  <a:pos x="499" y="1277"/>
                </a:cxn>
                <a:cxn ang="0">
                  <a:pos x="688" y="1209"/>
                </a:cxn>
                <a:cxn ang="0">
                  <a:pos x="810" y="1134"/>
                </a:cxn>
                <a:cxn ang="0">
                  <a:pos x="1010" y="1241"/>
                </a:cxn>
                <a:cxn ang="0">
                  <a:pos x="978" y="1310"/>
                </a:cxn>
                <a:cxn ang="0">
                  <a:pos x="1119" y="1275"/>
                </a:cxn>
                <a:cxn ang="0">
                  <a:pos x="1314" y="1197"/>
                </a:cxn>
                <a:cxn ang="0">
                  <a:pos x="1377" y="1194"/>
                </a:cxn>
                <a:cxn ang="0">
                  <a:pos x="1295" y="1262"/>
                </a:cxn>
                <a:cxn ang="0">
                  <a:pos x="1226" y="1326"/>
                </a:cxn>
                <a:cxn ang="0">
                  <a:pos x="1242" y="1346"/>
                </a:cxn>
                <a:cxn ang="0">
                  <a:pos x="1255" y="1351"/>
                </a:cxn>
                <a:cxn ang="0">
                  <a:pos x="1225" y="1376"/>
                </a:cxn>
                <a:cxn ang="0">
                  <a:pos x="1214" y="1458"/>
                </a:cxn>
                <a:cxn ang="0">
                  <a:pos x="1499" y="1421"/>
                </a:cxn>
                <a:cxn ang="0">
                  <a:pos x="2349" y="748"/>
                </a:cxn>
                <a:cxn ang="0">
                  <a:pos x="2314" y="666"/>
                </a:cxn>
                <a:cxn ang="0">
                  <a:pos x="2245" y="636"/>
                </a:cxn>
                <a:cxn ang="0">
                  <a:pos x="2203" y="474"/>
                </a:cxn>
                <a:cxn ang="0">
                  <a:pos x="2138" y="450"/>
                </a:cxn>
                <a:cxn ang="0">
                  <a:pos x="2144" y="407"/>
                </a:cxn>
                <a:cxn ang="0">
                  <a:pos x="2169" y="343"/>
                </a:cxn>
                <a:cxn ang="0">
                  <a:pos x="2142" y="255"/>
                </a:cxn>
                <a:cxn ang="0">
                  <a:pos x="2073" y="226"/>
                </a:cxn>
                <a:cxn ang="0">
                  <a:pos x="2064" y="174"/>
                </a:cxn>
                <a:cxn ang="0">
                  <a:pos x="2075" y="88"/>
                </a:cxn>
              </a:cxnLst>
              <a:rect l="0" t="0" r="r" b="b"/>
              <a:pathLst>
                <a:path w="2356" h="1535">
                  <a:moveTo>
                    <a:pt x="2059" y="39"/>
                  </a:moveTo>
                  <a:lnTo>
                    <a:pt x="2052" y="58"/>
                  </a:lnTo>
                  <a:lnTo>
                    <a:pt x="2045" y="76"/>
                  </a:lnTo>
                  <a:lnTo>
                    <a:pt x="2036" y="90"/>
                  </a:lnTo>
                  <a:lnTo>
                    <a:pt x="2027" y="104"/>
                  </a:lnTo>
                  <a:lnTo>
                    <a:pt x="2011" y="126"/>
                  </a:lnTo>
                  <a:lnTo>
                    <a:pt x="1996" y="144"/>
                  </a:lnTo>
                  <a:lnTo>
                    <a:pt x="1989" y="153"/>
                  </a:lnTo>
                  <a:lnTo>
                    <a:pt x="1984" y="162"/>
                  </a:lnTo>
                  <a:lnTo>
                    <a:pt x="1979" y="171"/>
                  </a:lnTo>
                  <a:lnTo>
                    <a:pt x="1977" y="179"/>
                  </a:lnTo>
                  <a:lnTo>
                    <a:pt x="1976" y="189"/>
                  </a:lnTo>
                  <a:lnTo>
                    <a:pt x="1977" y="200"/>
                  </a:lnTo>
                  <a:lnTo>
                    <a:pt x="1980" y="212"/>
                  </a:lnTo>
                  <a:lnTo>
                    <a:pt x="1987" y="225"/>
                  </a:lnTo>
                  <a:lnTo>
                    <a:pt x="1970" y="240"/>
                  </a:lnTo>
                  <a:lnTo>
                    <a:pt x="1952" y="258"/>
                  </a:lnTo>
                  <a:lnTo>
                    <a:pt x="1933" y="280"/>
                  </a:lnTo>
                  <a:lnTo>
                    <a:pt x="1915" y="303"/>
                  </a:lnTo>
                  <a:lnTo>
                    <a:pt x="1906" y="316"/>
                  </a:lnTo>
                  <a:lnTo>
                    <a:pt x="1898" y="329"/>
                  </a:lnTo>
                  <a:lnTo>
                    <a:pt x="1891" y="342"/>
                  </a:lnTo>
                  <a:lnTo>
                    <a:pt x="1884" y="355"/>
                  </a:lnTo>
                  <a:lnTo>
                    <a:pt x="1880" y="369"/>
                  </a:lnTo>
                  <a:lnTo>
                    <a:pt x="1876" y="383"/>
                  </a:lnTo>
                  <a:lnTo>
                    <a:pt x="1873" y="398"/>
                  </a:lnTo>
                  <a:lnTo>
                    <a:pt x="1872" y="412"/>
                  </a:lnTo>
                  <a:lnTo>
                    <a:pt x="1724" y="412"/>
                  </a:lnTo>
                  <a:lnTo>
                    <a:pt x="1707" y="396"/>
                  </a:lnTo>
                  <a:lnTo>
                    <a:pt x="1684" y="378"/>
                  </a:lnTo>
                  <a:lnTo>
                    <a:pt x="1657" y="357"/>
                  </a:lnTo>
                  <a:lnTo>
                    <a:pt x="1629" y="335"/>
                  </a:lnTo>
                  <a:lnTo>
                    <a:pt x="1601" y="315"/>
                  </a:lnTo>
                  <a:lnTo>
                    <a:pt x="1576" y="294"/>
                  </a:lnTo>
                  <a:lnTo>
                    <a:pt x="1554" y="275"/>
                  </a:lnTo>
                  <a:lnTo>
                    <a:pt x="1537" y="260"/>
                  </a:lnTo>
                  <a:lnTo>
                    <a:pt x="1613" y="260"/>
                  </a:lnTo>
                  <a:lnTo>
                    <a:pt x="1606" y="247"/>
                  </a:lnTo>
                  <a:lnTo>
                    <a:pt x="1603" y="234"/>
                  </a:lnTo>
                  <a:lnTo>
                    <a:pt x="1601" y="222"/>
                  </a:lnTo>
                  <a:lnTo>
                    <a:pt x="1602" y="211"/>
                  </a:lnTo>
                  <a:lnTo>
                    <a:pt x="1604" y="201"/>
                  </a:lnTo>
                  <a:lnTo>
                    <a:pt x="1607" y="191"/>
                  </a:lnTo>
                  <a:lnTo>
                    <a:pt x="1613" y="182"/>
                  </a:lnTo>
                  <a:lnTo>
                    <a:pt x="1619" y="173"/>
                  </a:lnTo>
                  <a:lnTo>
                    <a:pt x="1627" y="164"/>
                  </a:lnTo>
                  <a:lnTo>
                    <a:pt x="1635" y="155"/>
                  </a:lnTo>
                  <a:lnTo>
                    <a:pt x="1643" y="148"/>
                  </a:lnTo>
                  <a:lnTo>
                    <a:pt x="1652" y="140"/>
                  </a:lnTo>
                  <a:lnTo>
                    <a:pt x="1669" y="126"/>
                  </a:lnTo>
                  <a:lnTo>
                    <a:pt x="1686" y="111"/>
                  </a:lnTo>
                  <a:lnTo>
                    <a:pt x="1678" y="111"/>
                  </a:lnTo>
                  <a:lnTo>
                    <a:pt x="1668" y="108"/>
                  </a:lnTo>
                  <a:lnTo>
                    <a:pt x="1657" y="104"/>
                  </a:lnTo>
                  <a:lnTo>
                    <a:pt x="1645" y="100"/>
                  </a:lnTo>
                  <a:lnTo>
                    <a:pt x="1620" y="87"/>
                  </a:lnTo>
                  <a:lnTo>
                    <a:pt x="1592" y="70"/>
                  </a:lnTo>
                  <a:lnTo>
                    <a:pt x="1565" y="53"/>
                  </a:lnTo>
                  <a:lnTo>
                    <a:pt x="1539" y="34"/>
                  </a:lnTo>
                  <a:lnTo>
                    <a:pt x="1517" y="16"/>
                  </a:lnTo>
                  <a:lnTo>
                    <a:pt x="1499" y="0"/>
                  </a:lnTo>
                  <a:lnTo>
                    <a:pt x="1492" y="5"/>
                  </a:lnTo>
                  <a:lnTo>
                    <a:pt x="1485" y="10"/>
                  </a:lnTo>
                  <a:lnTo>
                    <a:pt x="1479" y="16"/>
                  </a:lnTo>
                  <a:lnTo>
                    <a:pt x="1472" y="22"/>
                  </a:lnTo>
                  <a:lnTo>
                    <a:pt x="1460" y="39"/>
                  </a:lnTo>
                  <a:lnTo>
                    <a:pt x="1447" y="57"/>
                  </a:lnTo>
                  <a:lnTo>
                    <a:pt x="1424" y="100"/>
                  </a:lnTo>
                  <a:lnTo>
                    <a:pt x="1400" y="144"/>
                  </a:lnTo>
                  <a:lnTo>
                    <a:pt x="1387" y="166"/>
                  </a:lnTo>
                  <a:lnTo>
                    <a:pt x="1374" y="188"/>
                  </a:lnTo>
                  <a:lnTo>
                    <a:pt x="1360" y="208"/>
                  </a:lnTo>
                  <a:lnTo>
                    <a:pt x="1346" y="224"/>
                  </a:lnTo>
                  <a:lnTo>
                    <a:pt x="1338" y="232"/>
                  </a:lnTo>
                  <a:lnTo>
                    <a:pt x="1330" y="239"/>
                  </a:lnTo>
                  <a:lnTo>
                    <a:pt x="1322" y="245"/>
                  </a:lnTo>
                  <a:lnTo>
                    <a:pt x="1313" y="250"/>
                  </a:lnTo>
                  <a:lnTo>
                    <a:pt x="1304" y="255"/>
                  </a:lnTo>
                  <a:lnTo>
                    <a:pt x="1294" y="257"/>
                  </a:lnTo>
                  <a:lnTo>
                    <a:pt x="1285" y="259"/>
                  </a:lnTo>
                  <a:lnTo>
                    <a:pt x="1275" y="260"/>
                  </a:lnTo>
                  <a:lnTo>
                    <a:pt x="1198" y="260"/>
                  </a:lnTo>
                  <a:lnTo>
                    <a:pt x="1126" y="187"/>
                  </a:lnTo>
                  <a:lnTo>
                    <a:pt x="1050" y="187"/>
                  </a:lnTo>
                  <a:lnTo>
                    <a:pt x="1046" y="188"/>
                  </a:lnTo>
                  <a:lnTo>
                    <a:pt x="1042" y="189"/>
                  </a:lnTo>
                  <a:lnTo>
                    <a:pt x="1037" y="191"/>
                  </a:lnTo>
                  <a:lnTo>
                    <a:pt x="1033" y="196"/>
                  </a:lnTo>
                  <a:lnTo>
                    <a:pt x="1022" y="204"/>
                  </a:lnTo>
                  <a:lnTo>
                    <a:pt x="1010" y="216"/>
                  </a:lnTo>
                  <a:lnTo>
                    <a:pt x="984" y="246"/>
                  </a:lnTo>
                  <a:lnTo>
                    <a:pt x="955" y="281"/>
                  </a:lnTo>
                  <a:lnTo>
                    <a:pt x="928" y="315"/>
                  </a:lnTo>
                  <a:lnTo>
                    <a:pt x="902" y="345"/>
                  </a:lnTo>
                  <a:lnTo>
                    <a:pt x="890" y="356"/>
                  </a:lnTo>
                  <a:lnTo>
                    <a:pt x="880" y="366"/>
                  </a:lnTo>
                  <a:lnTo>
                    <a:pt x="876" y="369"/>
                  </a:lnTo>
                  <a:lnTo>
                    <a:pt x="871" y="371"/>
                  </a:lnTo>
                  <a:lnTo>
                    <a:pt x="867" y="374"/>
                  </a:lnTo>
                  <a:lnTo>
                    <a:pt x="864" y="374"/>
                  </a:lnTo>
                  <a:lnTo>
                    <a:pt x="825" y="335"/>
                  </a:lnTo>
                  <a:lnTo>
                    <a:pt x="821" y="336"/>
                  </a:lnTo>
                  <a:lnTo>
                    <a:pt x="818" y="338"/>
                  </a:lnTo>
                  <a:lnTo>
                    <a:pt x="812" y="340"/>
                  </a:lnTo>
                  <a:lnTo>
                    <a:pt x="808" y="342"/>
                  </a:lnTo>
                  <a:lnTo>
                    <a:pt x="797" y="350"/>
                  </a:lnTo>
                  <a:lnTo>
                    <a:pt x="785" y="359"/>
                  </a:lnTo>
                  <a:lnTo>
                    <a:pt x="761" y="383"/>
                  </a:lnTo>
                  <a:lnTo>
                    <a:pt x="735" y="411"/>
                  </a:lnTo>
                  <a:lnTo>
                    <a:pt x="691" y="461"/>
                  </a:lnTo>
                  <a:lnTo>
                    <a:pt x="674" y="485"/>
                  </a:lnTo>
                  <a:lnTo>
                    <a:pt x="667" y="484"/>
                  </a:lnTo>
                  <a:lnTo>
                    <a:pt x="660" y="483"/>
                  </a:lnTo>
                  <a:lnTo>
                    <a:pt x="653" y="482"/>
                  </a:lnTo>
                  <a:lnTo>
                    <a:pt x="647" y="479"/>
                  </a:lnTo>
                  <a:lnTo>
                    <a:pt x="632" y="474"/>
                  </a:lnTo>
                  <a:lnTo>
                    <a:pt x="618" y="467"/>
                  </a:lnTo>
                  <a:lnTo>
                    <a:pt x="604" y="461"/>
                  </a:lnTo>
                  <a:lnTo>
                    <a:pt x="590" y="455"/>
                  </a:lnTo>
                  <a:lnTo>
                    <a:pt x="583" y="453"/>
                  </a:lnTo>
                  <a:lnTo>
                    <a:pt x="576" y="451"/>
                  </a:lnTo>
                  <a:lnTo>
                    <a:pt x="569" y="450"/>
                  </a:lnTo>
                  <a:lnTo>
                    <a:pt x="563" y="450"/>
                  </a:lnTo>
                  <a:lnTo>
                    <a:pt x="338" y="636"/>
                  </a:lnTo>
                  <a:lnTo>
                    <a:pt x="330" y="636"/>
                  </a:lnTo>
                  <a:lnTo>
                    <a:pt x="323" y="635"/>
                  </a:lnTo>
                  <a:lnTo>
                    <a:pt x="313" y="633"/>
                  </a:lnTo>
                  <a:lnTo>
                    <a:pt x="304" y="631"/>
                  </a:lnTo>
                  <a:lnTo>
                    <a:pt x="283" y="624"/>
                  </a:lnTo>
                  <a:lnTo>
                    <a:pt x="263" y="618"/>
                  </a:lnTo>
                  <a:lnTo>
                    <a:pt x="241" y="610"/>
                  </a:lnTo>
                  <a:lnTo>
                    <a:pt x="220" y="605"/>
                  </a:lnTo>
                  <a:lnTo>
                    <a:pt x="211" y="602"/>
                  </a:lnTo>
                  <a:lnTo>
                    <a:pt x="202" y="600"/>
                  </a:lnTo>
                  <a:lnTo>
                    <a:pt x="194" y="599"/>
                  </a:lnTo>
                  <a:lnTo>
                    <a:pt x="186" y="598"/>
                  </a:lnTo>
                  <a:lnTo>
                    <a:pt x="180" y="605"/>
                  </a:lnTo>
                  <a:lnTo>
                    <a:pt x="173" y="611"/>
                  </a:lnTo>
                  <a:lnTo>
                    <a:pt x="166" y="616"/>
                  </a:lnTo>
                  <a:lnTo>
                    <a:pt x="159" y="620"/>
                  </a:lnTo>
                  <a:lnTo>
                    <a:pt x="145" y="628"/>
                  </a:lnTo>
                  <a:lnTo>
                    <a:pt x="131" y="632"/>
                  </a:lnTo>
                  <a:lnTo>
                    <a:pt x="117" y="634"/>
                  </a:lnTo>
                  <a:lnTo>
                    <a:pt x="102" y="636"/>
                  </a:lnTo>
                  <a:lnTo>
                    <a:pt x="89" y="636"/>
                  </a:lnTo>
                  <a:lnTo>
                    <a:pt x="75" y="636"/>
                  </a:lnTo>
                  <a:lnTo>
                    <a:pt x="76" y="651"/>
                  </a:lnTo>
                  <a:lnTo>
                    <a:pt x="77" y="665"/>
                  </a:lnTo>
                  <a:lnTo>
                    <a:pt x="78" y="679"/>
                  </a:lnTo>
                  <a:lnTo>
                    <a:pt x="81" y="692"/>
                  </a:lnTo>
                  <a:lnTo>
                    <a:pt x="86" y="719"/>
                  </a:lnTo>
                  <a:lnTo>
                    <a:pt x="93" y="744"/>
                  </a:lnTo>
                  <a:lnTo>
                    <a:pt x="99" y="767"/>
                  </a:lnTo>
                  <a:lnTo>
                    <a:pt x="105" y="789"/>
                  </a:lnTo>
                  <a:lnTo>
                    <a:pt x="109" y="808"/>
                  </a:lnTo>
                  <a:lnTo>
                    <a:pt x="110" y="823"/>
                  </a:lnTo>
                  <a:lnTo>
                    <a:pt x="38" y="899"/>
                  </a:lnTo>
                  <a:lnTo>
                    <a:pt x="38" y="912"/>
                  </a:lnTo>
                  <a:lnTo>
                    <a:pt x="39" y="927"/>
                  </a:lnTo>
                  <a:lnTo>
                    <a:pt x="41" y="940"/>
                  </a:lnTo>
                  <a:lnTo>
                    <a:pt x="44" y="954"/>
                  </a:lnTo>
                  <a:lnTo>
                    <a:pt x="50" y="980"/>
                  </a:lnTo>
                  <a:lnTo>
                    <a:pt x="57" y="1005"/>
                  </a:lnTo>
                  <a:lnTo>
                    <a:pt x="63" y="1029"/>
                  </a:lnTo>
                  <a:lnTo>
                    <a:pt x="70" y="1051"/>
                  </a:lnTo>
                  <a:lnTo>
                    <a:pt x="74" y="1070"/>
                  </a:lnTo>
                  <a:lnTo>
                    <a:pt x="75" y="1086"/>
                  </a:lnTo>
                  <a:lnTo>
                    <a:pt x="61" y="1115"/>
                  </a:lnTo>
                  <a:lnTo>
                    <a:pt x="48" y="1148"/>
                  </a:lnTo>
                  <a:lnTo>
                    <a:pt x="35" y="1182"/>
                  </a:lnTo>
                  <a:lnTo>
                    <a:pt x="24" y="1217"/>
                  </a:lnTo>
                  <a:lnTo>
                    <a:pt x="14" y="1252"/>
                  </a:lnTo>
                  <a:lnTo>
                    <a:pt x="6" y="1286"/>
                  </a:lnTo>
                  <a:lnTo>
                    <a:pt x="3" y="1303"/>
                  </a:lnTo>
                  <a:lnTo>
                    <a:pt x="1" y="1318"/>
                  </a:lnTo>
                  <a:lnTo>
                    <a:pt x="0" y="1334"/>
                  </a:lnTo>
                  <a:lnTo>
                    <a:pt x="0" y="1349"/>
                  </a:lnTo>
                  <a:lnTo>
                    <a:pt x="45" y="1348"/>
                  </a:lnTo>
                  <a:lnTo>
                    <a:pt x="94" y="1344"/>
                  </a:lnTo>
                  <a:lnTo>
                    <a:pt x="146" y="1340"/>
                  </a:lnTo>
                  <a:lnTo>
                    <a:pt x="202" y="1335"/>
                  </a:lnTo>
                  <a:lnTo>
                    <a:pt x="261" y="1326"/>
                  </a:lnTo>
                  <a:lnTo>
                    <a:pt x="319" y="1316"/>
                  </a:lnTo>
                  <a:lnTo>
                    <a:pt x="379" y="1305"/>
                  </a:lnTo>
                  <a:lnTo>
                    <a:pt x="439" y="1291"/>
                  </a:lnTo>
                  <a:lnTo>
                    <a:pt x="499" y="1277"/>
                  </a:lnTo>
                  <a:lnTo>
                    <a:pt x="556" y="1259"/>
                  </a:lnTo>
                  <a:lnTo>
                    <a:pt x="584" y="1251"/>
                  </a:lnTo>
                  <a:lnTo>
                    <a:pt x="612" y="1241"/>
                  </a:lnTo>
                  <a:lnTo>
                    <a:pt x="638" y="1231"/>
                  </a:lnTo>
                  <a:lnTo>
                    <a:pt x="664" y="1220"/>
                  </a:lnTo>
                  <a:lnTo>
                    <a:pt x="688" y="1209"/>
                  </a:lnTo>
                  <a:lnTo>
                    <a:pt x="712" y="1198"/>
                  </a:lnTo>
                  <a:lnTo>
                    <a:pt x="734" y="1186"/>
                  </a:lnTo>
                  <a:lnTo>
                    <a:pt x="756" y="1174"/>
                  </a:lnTo>
                  <a:lnTo>
                    <a:pt x="775" y="1161"/>
                  </a:lnTo>
                  <a:lnTo>
                    <a:pt x="794" y="1148"/>
                  </a:lnTo>
                  <a:lnTo>
                    <a:pt x="810" y="1134"/>
                  </a:lnTo>
                  <a:lnTo>
                    <a:pt x="825" y="1121"/>
                  </a:lnTo>
                  <a:lnTo>
                    <a:pt x="974" y="1121"/>
                  </a:lnTo>
                  <a:lnTo>
                    <a:pt x="1050" y="1196"/>
                  </a:lnTo>
                  <a:lnTo>
                    <a:pt x="1036" y="1210"/>
                  </a:lnTo>
                  <a:lnTo>
                    <a:pt x="1022" y="1226"/>
                  </a:lnTo>
                  <a:lnTo>
                    <a:pt x="1010" y="1241"/>
                  </a:lnTo>
                  <a:lnTo>
                    <a:pt x="998" y="1258"/>
                  </a:lnTo>
                  <a:lnTo>
                    <a:pt x="992" y="1267"/>
                  </a:lnTo>
                  <a:lnTo>
                    <a:pt x="988" y="1277"/>
                  </a:lnTo>
                  <a:lnTo>
                    <a:pt x="984" y="1288"/>
                  </a:lnTo>
                  <a:lnTo>
                    <a:pt x="980" y="1298"/>
                  </a:lnTo>
                  <a:lnTo>
                    <a:pt x="978" y="1310"/>
                  </a:lnTo>
                  <a:lnTo>
                    <a:pt x="976" y="1322"/>
                  </a:lnTo>
                  <a:lnTo>
                    <a:pt x="975" y="1335"/>
                  </a:lnTo>
                  <a:lnTo>
                    <a:pt x="974" y="1349"/>
                  </a:lnTo>
                  <a:lnTo>
                    <a:pt x="1011" y="1329"/>
                  </a:lnTo>
                  <a:lnTo>
                    <a:pt x="1060" y="1304"/>
                  </a:lnTo>
                  <a:lnTo>
                    <a:pt x="1119" y="1275"/>
                  </a:lnTo>
                  <a:lnTo>
                    <a:pt x="1181" y="1245"/>
                  </a:lnTo>
                  <a:lnTo>
                    <a:pt x="1213" y="1232"/>
                  </a:lnTo>
                  <a:lnTo>
                    <a:pt x="1243" y="1219"/>
                  </a:lnTo>
                  <a:lnTo>
                    <a:pt x="1273" y="1209"/>
                  </a:lnTo>
                  <a:lnTo>
                    <a:pt x="1301" y="1200"/>
                  </a:lnTo>
                  <a:lnTo>
                    <a:pt x="1314" y="1197"/>
                  </a:lnTo>
                  <a:lnTo>
                    <a:pt x="1327" y="1194"/>
                  </a:lnTo>
                  <a:lnTo>
                    <a:pt x="1339" y="1193"/>
                  </a:lnTo>
                  <a:lnTo>
                    <a:pt x="1350" y="1192"/>
                  </a:lnTo>
                  <a:lnTo>
                    <a:pt x="1360" y="1192"/>
                  </a:lnTo>
                  <a:lnTo>
                    <a:pt x="1370" y="1192"/>
                  </a:lnTo>
                  <a:lnTo>
                    <a:pt x="1377" y="1194"/>
                  </a:lnTo>
                  <a:lnTo>
                    <a:pt x="1385" y="1196"/>
                  </a:lnTo>
                  <a:lnTo>
                    <a:pt x="1376" y="1205"/>
                  </a:lnTo>
                  <a:lnTo>
                    <a:pt x="1364" y="1214"/>
                  </a:lnTo>
                  <a:lnTo>
                    <a:pt x="1349" y="1224"/>
                  </a:lnTo>
                  <a:lnTo>
                    <a:pt x="1332" y="1236"/>
                  </a:lnTo>
                  <a:lnTo>
                    <a:pt x="1295" y="1262"/>
                  </a:lnTo>
                  <a:lnTo>
                    <a:pt x="1262" y="1287"/>
                  </a:lnTo>
                  <a:lnTo>
                    <a:pt x="1246" y="1299"/>
                  </a:lnTo>
                  <a:lnTo>
                    <a:pt x="1235" y="1311"/>
                  </a:lnTo>
                  <a:lnTo>
                    <a:pt x="1231" y="1316"/>
                  </a:lnTo>
                  <a:lnTo>
                    <a:pt x="1228" y="1320"/>
                  </a:lnTo>
                  <a:lnTo>
                    <a:pt x="1226" y="1326"/>
                  </a:lnTo>
                  <a:lnTo>
                    <a:pt x="1225" y="1330"/>
                  </a:lnTo>
                  <a:lnTo>
                    <a:pt x="1225" y="1335"/>
                  </a:lnTo>
                  <a:lnTo>
                    <a:pt x="1227" y="1338"/>
                  </a:lnTo>
                  <a:lnTo>
                    <a:pt x="1230" y="1341"/>
                  </a:lnTo>
                  <a:lnTo>
                    <a:pt x="1235" y="1343"/>
                  </a:lnTo>
                  <a:lnTo>
                    <a:pt x="1242" y="1346"/>
                  </a:lnTo>
                  <a:lnTo>
                    <a:pt x="1251" y="1348"/>
                  </a:lnTo>
                  <a:lnTo>
                    <a:pt x="1262" y="1348"/>
                  </a:lnTo>
                  <a:lnTo>
                    <a:pt x="1275" y="1349"/>
                  </a:lnTo>
                  <a:lnTo>
                    <a:pt x="1268" y="1349"/>
                  </a:lnTo>
                  <a:lnTo>
                    <a:pt x="1262" y="1350"/>
                  </a:lnTo>
                  <a:lnTo>
                    <a:pt x="1255" y="1351"/>
                  </a:lnTo>
                  <a:lnTo>
                    <a:pt x="1250" y="1353"/>
                  </a:lnTo>
                  <a:lnTo>
                    <a:pt x="1244" y="1356"/>
                  </a:lnTo>
                  <a:lnTo>
                    <a:pt x="1240" y="1360"/>
                  </a:lnTo>
                  <a:lnTo>
                    <a:pt x="1235" y="1363"/>
                  </a:lnTo>
                  <a:lnTo>
                    <a:pt x="1231" y="1367"/>
                  </a:lnTo>
                  <a:lnTo>
                    <a:pt x="1225" y="1376"/>
                  </a:lnTo>
                  <a:lnTo>
                    <a:pt x="1219" y="1387"/>
                  </a:lnTo>
                  <a:lnTo>
                    <a:pt x="1215" y="1400"/>
                  </a:lnTo>
                  <a:lnTo>
                    <a:pt x="1213" y="1413"/>
                  </a:lnTo>
                  <a:lnTo>
                    <a:pt x="1211" y="1427"/>
                  </a:lnTo>
                  <a:lnTo>
                    <a:pt x="1211" y="1443"/>
                  </a:lnTo>
                  <a:lnTo>
                    <a:pt x="1214" y="1458"/>
                  </a:lnTo>
                  <a:lnTo>
                    <a:pt x="1216" y="1474"/>
                  </a:lnTo>
                  <a:lnTo>
                    <a:pt x="1219" y="1490"/>
                  </a:lnTo>
                  <a:lnTo>
                    <a:pt x="1225" y="1505"/>
                  </a:lnTo>
                  <a:lnTo>
                    <a:pt x="1230" y="1520"/>
                  </a:lnTo>
                  <a:lnTo>
                    <a:pt x="1237" y="1535"/>
                  </a:lnTo>
                  <a:lnTo>
                    <a:pt x="1499" y="1421"/>
                  </a:lnTo>
                  <a:lnTo>
                    <a:pt x="1613" y="1535"/>
                  </a:lnTo>
                  <a:lnTo>
                    <a:pt x="2356" y="823"/>
                  </a:lnTo>
                  <a:lnTo>
                    <a:pt x="2355" y="803"/>
                  </a:lnTo>
                  <a:lnTo>
                    <a:pt x="2354" y="784"/>
                  </a:lnTo>
                  <a:lnTo>
                    <a:pt x="2352" y="765"/>
                  </a:lnTo>
                  <a:lnTo>
                    <a:pt x="2349" y="748"/>
                  </a:lnTo>
                  <a:lnTo>
                    <a:pt x="2346" y="731"/>
                  </a:lnTo>
                  <a:lnTo>
                    <a:pt x="2341" y="715"/>
                  </a:lnTo>
                  <a:lnTo>
                    <a:pt x="2336" y="701"/>
                  </a:lnTo>
                  <a:lnTo>
                    <a:pt x="2329" y="689"/>
                  </a:lnTo>
                  <a:lnTo>
                    <a:pt x="2322" y="677"/>
                  </a:lnTo>
                  <a:lnTo>
                    <a:pt x="2314" y="666"/>
                  </a:lnTo>
                  <a:lnTo>
                    <a:pt x="2305" y="657"/>
                  </a:lnTo>
                  <a:lnTo>
                    <a:pt x="2294" y="651"/>
                  </a:lnTo>
                  <a:lnTo>
                    <a:pt x="2283" y="644"/>
                  </a:lnTo>
                  <a:lnTo>
                    <a:pt x="2272" y="640"/>
                  </a:lnTo>
                  <a:lnTo>
                    <a:pt x="2259" y="638"/>
                  </a:lnTo>
                  <a:lnTo>
                    <a:pt x="2245" y="636"/>
                  </a:lnTo>
                  <a:lnTo>
                    <a:pt x="2245" y="485"/>
                  </a:lnTo>
                  <a:lnTo>
                    <a:pt x="2239" y="484"/>
                  </a:lnTo>
                  <a:lnTo>
                    <a:pt x="2231" y="483"/>
                  </a:lnTo>
                  <a:lnTo>
                    <a:pt x="2225" y="482"/>
                  </a:lnTo>
                  <a:lnTo>
                    <a:pt x="2217" y="479"/>
                  </a:lnTo>
                  <a:lnTo>
                    <a:pt x="2203" y="474"/>
                  </a:lnTo>
                  <a:lnTo>
                    <a:pt x="2189" y="467"/>
                  </a:lnTo>
                  <a:lnTo>
                    <a:pt x="2174" y="461"/>
                  </a:lnTo>
                  <a:lnTo>
                    <a:pt x="2160" y="455"/>
                  </a:lnTo>
                  <a:lnTo>
                    <a:pt x="2153" y="453"/>
                  </a:lnTo>
                  <a:lnTo>
                    <a:pt x="2146" y="451"/>
                  </a:lnTo>
                  <a:lnTo>
                    <a:pt x="2138" y="450"/>
                  </a:lnTo>
                  <a:lnTo>
                    <a:pt x="2132" y="450"/>
                  </a:lnTo>
                  <a:lnTo>
                    <a:pt x="2132" y="442"/>
                  </a:lnTo>
                  <a:lnTo>
                    <a:pt x="2133" y="436"/>
                  </a:lnTo>
                  <a:lnTo>
                    <a:pt x="2135" y="428"/>
                  </a:lnTo>
                  <a:lnTo>
                    <a:pt x="2137" y="422"/>
                  </a:lnTo>
                  <a:lnTo>
                    <a:pt x="2144" y="407"/>
                  </a:lnTo>
                  <a:lnTo>
                    <a:pt x="2150" y="393"/>
                  </a:lnTo>
                  <a:lnTo>
                    <a:pt x="2157" y="379"/>
                  </a:lnTo>
                  <a:lnTo>
                    <a:pt x="2163" y="365"/>
                  </a:lnTo>
                  <a:lnTo>
                    <a:pt x="2166" y="357"/>
                  </a:lnTo>
                  <a:lnTo>
                    <a:pt x="2168" y="350"/>
                  </a:lnTo>
                  <a:lnTo>
                    <a:pt x="2169" y="343"/>
                  </a:lnTo>
                  <a:lnTo>
                    <a:pt x="2169" y="335"/>
                  </a:lnTo>
                  <a:lnTo>
                    <a:pt x="2169" y="260"/>
                  </a:lnTo>
                  <a:lnTo>
                    <a:pt x="2162" y="259"/>
                  </a:lnTo>
                  <a:lnTo>
                    <a:pt x="2156" y="258"/>
                  </a:lnTo>
                  <a:lnTo>
                    <a:pt x="2148" y="257"/>
                  </a:lnTo>
                  <a:lnTo>
                    <a:pt x="2142" y="255"/>
                  </a:lnTo>
                  <a:lnTo>
                    <a:pt x="2127" y="249"/>
                  </a:lnTo>
                  <a:lnTo>
                    <a:pt x="2114" y="243"/>
                  </a:lnTo>
                  <a:lnTo>
                    <a:pt x="2100" y="236"/>
                  </a:lnTo>
                  <a:lnTo>
                    <a:pt x="2087" y="231"/>
                  </a:lnTo>
                  <a:lnTo>
                    <a:pt x="2079" y="228"/>
                  </a:lnTo>
                  <a:lnTo>
                    <a:pt x="2073" y="226"/>
                  </a:lnTo>
                  <a:lnTo>
                    <a:pt x="2066" y="225"/>
                  </a:lnTo>
                  <a:lnTo>
                    <a:pt x="2059" y="225"/>
                  </a:lnTo>
                  <a:lnTo>
                    <a:pt x="2059" y="211"/>
                  </a:lnTo>
                  <a:lnTo>
                    <a:pt x="2060" y="198"/>
                  </a:lnTo>
                  <a:lnTo>
                    <a:pt x="2062" y="186"/>
                  </a:lnTo>
                  <a:lnTo>
                    <a:pt x="2064" y="174"/>
                  </a:lnTo>
                  <a:lnTo>
                    <a:pt x="2069" y="152"/>
                  </a:lnTo>
                  <a:lnTo>
                    <a:pt x="2073" y="130"/>
                  </a:lnTo>
                  <a:lnTo>
                    <a:pt x="2075" y="120"/>
                  </a:lnTo>
                  <a:lnTo>
                    <a:pt x="2075" y="110"/>
                  </a:lnTo>
                  <a:lnTo>
                    <a:pt x="2075" y="99"/>
                  </a:lnTo>
                  <a:lnTo>
                    <a:pt x="2075" y="88"/>
                  </a:lnTo>
                  <a:lnTo>
                    <a:pt x="2073" y="76"/>
                  </a:lnTo>
                  <a:lnTo>
                    <a:pt x="2070" y="65"/>
                  </a:lnTo>
                  <a:lnTo>
                    <a:pt x="2065" y="52"/>
                  </a:lnTo>
                  <a:lnTo>
                    <a:pt x="2059" y="3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6" name="Freeform 36"/>
            <p:cNvSpPr>
              <a:spLocks/>
            </p:cNvSpPr>
            <p:nvPr/>
          </p:nvSpPr>
          <p:spPr bwMode="auto">
            <a:xfrm>
              <a:off x="5992813" y="3527426"/>
              <a:ext cx="623888" cy="406400"/>
            </a:xfrm>
            <a:custGeom>
              <a:avLst/>
              <a:gdLst/>
              <a:ahLst/>
              <a:cxnLst>
                <a:cxn ang="0">
                  <a:pos x="2011" y="126"/>
                </a:cxn>
                <a:cxn ang="0">
                  <a:pos x="1976" y="189"/>
                </a:cxn>
                <a:cxn ang="0">
                  <a:pos x="1933" y="280"/>
                </a:cxn>
                <a:cxn ang="0">
                  <a:pos x="1880" y="369"/>
                </a:cxn>
                <a:cxn ang="0">
                  <a:pos x="1684" y="378"/>
                </a:cxn>
                <a:cxn ang="0">
                  <a:pos x="1537" y="260"/>
                </a:cxn>
                <a:cxn ang="0">
                  <a:pos x="1604" y="201"/>
                </a:cxn>
                <a:cxn ang="0">
                  <a:pos x="1643" y="148"/>
                </a:cxn>
                <a:cxn ang="0">
                  <a:pos x="1657" y="104"/>
                </a:cxn>
                <a:cxn ang="0">
                  <a:pos x="1517" y="16"/>
                </a:cxn>
                <a:cxn ang="0">
                  <a:pos x="1460" y="39"/>
                </a:cxn>
                <a:cxn ang="0">
                  <a:pos x="1360" y="208"/>
                </a:cxn>
                <a:cxn ang="0">
                  <a:pos x="1304" y="255"/>
                </a:cxn>
                <a:cxn ang="0">
                  <a:pos x="1050" y="187"/>
                </a:cxn>
                <a:cxn ang="0">
                  <a:pos x="1010" y="216"/>
                </a:cxn>
                <a:cxn ang="0">
                  <a:pos x="880" y="366"/>
                </a:cxn>
                <a:cxn ang="0">
                  <a:pos x="821" y="336"/>
                </a:cxn>
                <a:cxn ang="0">
                  <a:pos x="761" y="383"/>
                </a:cxn>
                <a:cxn ang="0">
                  <a:pos x="653" y="482"/>
                </a:cxn>
                <a:cxn ang="0">
                  <a:pos x="583" y="453"/>
                </a:cxn>
                <a:cxn ang="0">
                  <a:pos x="323" y="635"/>
                </a:cxn>
                <a:cxn ang="0">
                  <a:pos x="220" y="605"/>
                </a:cxn>
                <a:cxn ang="0">
                  <a:pos x="173" y="611"/>
                </a:cxn>
                <a:cxn ang="0">
                  <a:pos x="102" y="636"/>
                </a:cxn>
                <a:cxn ang="0">
                  <a:pos x="81" y="692"/>
                </a:cxn>
                <a:cxn ang="0">
                  <a:pos x="110" y="823"/>
                </a:cxn>
                <a:cxn ang="0">
                  <a:pos x="50" y="980"/>
                </a:cxn>
                <a:cxn ang="0">
                  <a:pos x="61" y="1115"/>
                </a:cxn>
                <a:cxn ang="0">
                  <a:pos x="3" y="1303"/>
                </a:cxn>
                <a:cxn ang="0">
                  <a:pos x="146" y="1340"/>
                </a:cxn>
                <a:cxn ang="0">
                  <a:pos x="499" y="1277"/>
                </a:cxn>
                <a:cxn ang="0">
                  <a:pos x="688" y="1209"/>
                </a:cxn>
                <a:cxn ang="0">
                  <a:pos x="810" y="1134"/>
                </a:cxn>
                <a:cxn ang="0">
                  <a:pos x="1010" y="1241"/>
                </a:cxn>
                <a:cxn ang="0">
                  <a:pos x="978" y="1310"/>
                </a:cxn>
                <a:cxn ang="0">
                  <a:pos x="1119" y="1275"/>
                </a:cxn>
                <a:cxn ang="0">
                  <a:pos x="1314" y="1197"/>
                </a:cxn>
                <a:cxn ang="0">
                  <a:pos x="1377" y="1194"/>
                </a:cxn>
                <a:cxn ang="0">
                  <a:pos x="1295" y="1262"/>
                </a:cxn>
                <a:cxn ang="0">
                  <a:pos x="1226" y="1326"/>
                </a:cxn>
                <a:cxn ang="0">
                  <a:pos x="1242" y="1346"/>
                </a:cxn>
                <a:cxn ang="0">
                  <a:pos x="1255" y="1351"/>
                </a:cxn>
                <a:cxn ang="0">
                  <a:pos x="1225" y="1376"/>
                </a:cxn>
                <a:cxn ang="0">
                  <a:pos x="1214" y="1458"/>
                </a:cxn>
                <a:cxn ang="0">
                  <a:pos x="1499" y="1421"/>
                </a:cxn>
                <a:cxn ang="0">
                  <a:pos x="2349" y="748"/>
                </a:cxn>
                <a:cxn ang="0">
                  <a:pos x="2314" y="666"/>
                </a:cxn>
                <a:cxn ang="0">
                  <a:pos x="2245" y="636"/>
                </a:cxn>
                <a:cxn ang="0">
                  <a:pos x="2203" y="474"/>
                </a:cxn>
                <a:cxn ang="0">
                  <a:pos x="2138" y="450"/>
                </a:cxn>
                <a:cxn ang="0">
                  <a:pos x="2144" y="407"/>
                </a:cxn>
                <a:cxn ang="0">
                  <a:pos x="2169" y="343"/>
                </a:cxn>
                <a:cxn ang="0">
                  <a:pos x="2142" y="255"/>
                </a:cxn>
                <a:cxn ang="0">
                  <a:pos x="2073" y="226"/>
                </a:cxn>
                <a:cxn ang="0">
                  <a:pos x="2064" y="174"/>
                </a:cxn>
                <a:cxn ang="0">
                  <a:pos x="2075" y="88"/>
                </a:cxn>
              </a:cxnLst>
              <a:rect l="0" t="0" r="r" b="b"/>
              <a:pathLst>
                <a:path w="2356" h="1535">
                  <a:moveTo>
                    <a:pt x="2059" y="39"/>
                  </a:moveTo>
                  <a:lnTo>
                    <a:pt x="2052" y="58"/>
                  </a:lnTo>
                  <a:lnTo>
                    <a:pt x="2045" y="76"/>
                  </a:lnTo>
                  <a:lnTo>
                    <a:pt x="2036" y="90"/>
                  </a:lnTo>
                  <a:lnTo>
                    <a:pt x="2027" y="104"/>
                  </a:lnTo>
                  <a:lnTo>
                    <a:pt x="2011" y="126"/>
                  </a:lnTo>
                  <a:lnTo>
                    <a:pt x="1996" y="144"/>
                  </a:lnTo>
                  <a:lnTo>
                    <a:pt x="1989" y="153"/>
                  </a:lnTo>
                  <a:lnTo>
                    <a:pt x="1984" y="162"/>
                  </a:lnTo>
                  <a:lnTo>
                    <a:pt x="1979" y="171"/>
                  </a:lnTo>
                  <a:lnTo>
                    <a:pt x="1977" y="179"/>
                  </a:lnTo>
                  <a:lnTo>
                    <a:pt x="1976" y="189"/>
                  </a:lnTo>
                  <a:lnTo>
                    <a:pt x="1977" y="200"/>
                  </a:lnTo>
                  <a:lnTo>
                    <a:pt x="1980" y="212"/>
                  </a:lnTo>
                  <a:lnTo>
                    <a:pt x="1987" y="225"/>
                  </a:lnTo>
                  <a:lnTo>
                    <a:pt x="1970" y="240"/>
                  </a:lnTo>
                  <a:lnTo>
                    <a:pt x="1952" y="258"/>
                  </a:lnTo>
                  <a:lnTo>
                    <a:pt x="1933" y="280"/>
                  </a:lnTo>
                  <a:lnTo>
                    <a:pt x="1915" y="303"/>
                  </a:lnTo>
                  <a:lnTo>
                    <a:pt x="1906" y="316"/>
                  </a:lnTo>
                  <a:lnTo>
                    <a:pt x="1898" y="329"/>
                  </a:lnTo>
                  <a:lnTo>
                    <a:pt x="1891" y="342"/>
                  </a:lnTo>
                  <a:lnTo>
                    <a:pt x="1884" y="355"/>
                  </a:lnTo>
                  <a:lnTo>
                    <a:pt x="1880" y="369"/>
                  </a:lnTo>
                  <a:lnTo>
                    <a:pt x="1876" y="383"/>
                  </a:lnTo>
                  <a:lnTo>
                    <a:pt x="1873" y="398"/>
                  </a:lnTo>
                  <a:lnTo>
                    <a:pt x="1872" y="412"/>
                  </a:lnTo>
                  <a:lnTo>
                    <a:pt x="1724" y="412"/>
                  </a:lnTo>
                  <a:lnTo>
                    <a:pt x="1707" y="396"/>
                  </a:lnTo>
                  <a:lnTo>
                    <a:pt x="1684" y="378"/>
                  </a:lnTo>
                  <a:lnTo>
                    <a:pt x="1657" y="357"/>
                  </a:lnTo>
                  <a:lnTo>
                    <a:pt x="1629" y="335"/>
                  </a:lnTo>
                  <a:lnTo>
                    <a:pt x="1601" y="315"/>
                  </a:lnTo>
                  <a:lnTo>
                    <a:pt x="1576" y="294"/>
                  </a:lnTo>
                  <a:lnTo>
                    <a:pt x="1554" y="275"/>
                  </a:lnTo>
                  <a:lnTo>
                    <a:pt x="1537" y="260"/>
                  </a:lnTo>
                  <a:lnTo>
                    <a:pt x="1613" y="260"/>
                  </a:lnTo>
                  <a:lnTo>
                    <a:pt x="1606" y="247"/>
                  </a:lnTo>
                  <a:lnTo>
                    <a:pt x="1603" y="234"/>
                  </a:lnTo>
                  <a:lnTo>
                    <a:pt x="1601" y="222"/>
                  </a:lnTo>
                  <a:lnTo>
                    <a:pt x="1602" y="211"/>
                  </a:lnTo>
                  <a:lnTo>
                    <a:pt x="1604" y="201"/>
                  </a:lnTo>
                  <a:lnTo>
                    <a:pt x="1607" y="191"/>
                  </a:lnTo>
                  <a:lnTo>
                    <a:pt x="1613" y="182"/>
                  </a:lnTo>
                  <a:lnTo>
                    <a:pt x="1619" y="173"/>
                  </a:lnTo>
                  <a:lnTo>
                    <a:pt x="1627" y="164"/>
                  </a:lnTo>
                  <a:lnTo>
                    <a:pt x="1635" y="155"/>
                  </a:lnTo>
                  <a:lnTo>
                    <a:pt x="1643" y="148"/>
                  </a:lnTo>
                  <a:lnTo>
                    <a:pt x="1652" y="140"/>
                  </a:lnTo>
                  <a:lnTo>
                    <a:pt x="1669" y="126"/>
                  </a:lnTo>
                  <a:lnTo>
                    <a:pt x="1686" y="111"/>
                  </a:lnTo>
                  <a:lnTo>
                    <a:pt x="1678" y="111"/>
                  </a:lnTo>
                  <a:lnTo>
                    <a:pt x="1668" y="108"/>
                  </a:lnTo>
                  <a:lnTo>
                    <a:pt x="1657" y="104"/>
                  </a:lnTo>
                  <a:lnTo>
                    <a:pt x="1645" y="100"/>
                  </a:lnTo>
                  <a:lnTo>
                    <a:pt x="1620" y="87"/>
                  </a:lnTo>
                  <a:lnTo>
                    <a:pt x="1592" y="70"/>
                  </a:lnTo>
                  <a:lnTo>
                    <a:pt x="1565" y="53"/>
                  </a:lnTo>
                  <a:lnTo>
                    <a:pt x="1539" y="34"/>
                  </a:lnTo>
                  <a:lnTo>
                    <a:pt x="1517" y="16"/>
                  </a:lnTo>
                  <a:lnTo>
                    <a:pt x="1499" y="0"/>
                  </a:lnTo>
                  <a:lnTo>
                    <a:pt x="1492" y="5"/>
                  </a:lnTo>
                  <a:lnTo>
                    <a:pt x="1485" y="10"/>
                  </a:lnTo>
                  <a:lnTo>
                    <a:pt x="1479" y="16"/>
                  </a:lnTo>
                  <a:lnTo>
                    <a:pt x="1472" y="22"/>
                  </a:lnTo>
                  <a:lnTo>
                    <a:pt x="1460" y="39"/>
                  </a:lnTo>
                  <a:lnTo>
                    <a:pt x="1447" y="57"/>
                  </a:lnTo>
                  <a:lnTo>
                    <a:pt x="1424" y="100"/>
                  </a:lnTo>
                  <a:lnTo>
                    <a:pt x="1400" y="144"/>
                  </a:lnTo>
                  <a:lnTo>
                    <a:pt x="1387" y="166"/>
                  </a:lnTo>
                  <a:lnTo>
                    <a:pt x="1374" y="188"/>
                  </a:lnTo>
                  <a:lnTo>
                    <a:pt x="1360" y="208"/>
                  </a:lnTo>
                  <a:lnTo>
                    <a:pt x="1346" y="224"/>
                  </a:lnTo>
                  <a:lnTo>
                    <a:pt x="1338" y="232"/>
                  </a:lnTo>
                  <a:lnTo>
                    <a:pt x="1330" y="239"/>
                  </a:lnTo>
                  <a:lnTo>
                    <a:pt x="1322" y="245"/>
                  </a:lnTo>
                  <a:lnTo>
                    <a:pt x="1313" y="250"/>
                  </a:lnTo>
                  <a:lnTo>
                    <a:pt x="1304" y="255"/>
                  </a:lnTo>
                  <a:lnTo>
                    <a:pt x="1294" y="257"/>
                  </a:lnTo>
                  <a:lnTo>
                    <a:pt x="1285" y="259"/>
                  </a:lnTo>
                  <a:lnTo>
                    <a:pt x="1275" y="260"/>
                  </a:lnTo>
                  <a:lnTo>
                    <a:pt x="1198" y="260"/>
                  </a:lnTo>
                  <a:lnTo>
                    <a:pt x="1126" y="187"/>
                  </a:lnTo>
                  <a:lnTo>
                    <a:pt x="1050" y="187"/>
                  </a:lnTo>
                  <a:lnTo>
                    <a:pt x="1046" y="188"/>
                  </a:lnTo>
                  <a:lnTo>
                    <a:pt x="1042" y="189"/>
                  </a:lnTo>
                  <a:lnTo>
                    <a:pt x="1037" y="191"/>
                  </a:lnTo>
                  <a:lnTo>
                    <a:pt x="1033" y="196"/>
                  </a:lnTo>
                  <a:lnTo>
                    <a:pt x="1022" y="204"/>
                  </a:lnTo>
                  <a:lnTo>
                    <a:pt x="1010" y="216"/>
                  </a:lnTo>
                  <a:lnTo>
                    <a:pt x="984" y="246"/>
                  </a:lnTo>
                  <a:lnTo>
                    <a:pt x="955" y="281"/>
                  </a:lnTo>
                  <a:lnTo>
                    <a:pt x="928" y="315"/>
                  </a:lnTo>
                  <a:lnTo>
                    <a:pt x="902" y="345"/>
                  </a:lnTo>
                  <a:lnTo>
                    <a:pt x="890" y="356"/>
                  </a:lnTo>
                  <a:lnTo>
                    <a:pt x="880" y="366"/>
                  </a:lnTo>
                  <a:lnTo>
                    <a:pt x="876" y="369"/>
                  </a:lnTo>
                  <a:lnTo>
                    <a:pt x="871" y="371"/>
                  </a:lnTo>
                  <a:lnTo>
                    <a:pt x="867" y="374"/>
                  </a:lnTo>
                  <a:lnTo>
                    <a:pt x="864" y="374"/>
                  </a:lnTo>
                  <a:lnTo>
                    <a:pt x="825" y="335"/>
                  </a:lnTo>
                  <a:lnTo>
                    <a:pt x="821" y="336"/>
                  </a:lnTo>
                  <a:lnTo>
                    <a:pt x="818" y="338"/>
                  </a:lnTo>
                  <a:lnTo>
                    <a:pt x="812" y="340"/>
                  </a:lnTo>
                  <a:lnTo>
                    <a:pt x="808" y="342"/>
                  </a:lnTo>
                  <a:lnTo>
                    <a:pt x="797" y="350"/>
                  </a:lnTo>
                  <a:lnTo>
                    <a:pt x="785" y="359"/>
                  </a:lnTo>
                  <a:lnTo>
                    <a:pt x="761" y="383"/>
                  </a:lnTo>
                  <a:lnTo>
                    <a:pt x="735" y="411"/>
                  </a:lnTo>
                  <a:lnTo>
                    <a:pt x="691" y="461"/>
                  </a:lnTo>
                  <a:lnTo>
                    <a:pt x="674" y="485"/>
                  </a:lnTo>
                  <a:lnTo>
                    <a:pt x="667" y="484"/>
                  </a:lnTo>
                  <a:lnTo>
                    <a:pt x="660" y="483"/>
                  </a:lnTo>
                  <a:lnTo>
                    <a:pt x="653" y="482"/>
                  </a:lnTo>
                  <a:lnTo>
                    <a:pt x="647" y="479"/>
                  </a:lnTo>
                  <a:lnTo>
                    <a:pt x="632" y="474"/>
                  </a:lnTo>
                  <a:lnTo>
                    <a:pt x="618" y="467"/>
                  </a:lnTo>
                  <a:lnTo>
                    <a:pt x="604" y="461"/>
                  </a:lnTo>
                  <a:lnTo>
                    <a:pt x="590" y="455"/>
                  </a:lnTo>
                  <a:lnTo>
                    <a:pt x="583" y="453"/>
                  </a:lnTo>
                  <a:lnTo>
                    <a:pt x="576" y="451"/>
                  </a:lnTo>
                  <a:lnTo>
                    <a:pt x="569" y="450"/>
                  </a:lnTo>
                  <a:lnTo>
                    <a:pt x="563" y="450"/>
                  </a:lnTo>
                  <a:lnTo>
                    <a:pt x="338" y="636"/>
                  </a:lnTo>
                  <a:lnTo>
                    <a:pt x="330" y="636"/>
                  </a:lnTo>
                  <a:lnTo>
                    <a:pt x="323" y="635"/>
                  </a:lnTo>
                  <a:lnTo>
                    <a:pt x="313" y="633"/>
                  </a:lnTo>
                  <a:lnTo>
                    <a:pt x="304" y="631"/>
                  </a:lnTo>
                  <a:lnTo>
                    <a:pt x="283" y="624"/>
                  </a:lnTo>
                  <a:lnTo>
                    <a:pt x="263" y="618"/>
                  </a:lnTo>
                  <a:lnTo>
                    <a:pt x="241" y="610"/>
                  </a:lnTo>
                  <a:lnTo>
                    <a:pt x="220" y="605"/>
                  </a:lnTo>
                  <a:lnTo>
                    <a:pt x="211" y="602"/>
                  </a:lnTo>
                  <a:lnTo>
                    <a:pt x="202" y="600"/>
                  </a:lnTo>
                  <a:lnTo>
                    <a:pt x="194" y="599"/>
                  </a:lnTo>
                  <a:lnTo>
                    <a:pt x="186" y="598"/>
                  </a:lnTo>
                  <a:lnTo>
                    <a:pt x="180" y="605"/>
                  </a:lnTo>
                  <a:lnTo>
                    <a:pt x="173" y="611"/>
                  </a:lnTo>
                  <a:lnTo>
                    <a:pt x="166" y="616"/>
                  </a:lnTo>
                  <a:lnTo>
                    <a:pt x="159" y="620"/>
                  </a:lnTo>
                  <a:lnTo>
                    <a:pt x="145" y="628"/>
                  </a:lnTo>
                  <a:lnTo>
                    <a:pt x="131" y="632"/>
                  </a:lnTo>
                  <a:lnTo>
                    <a:pt x="117" y="634"/>
                  </a:lnTo>
                  <a:lnTo>
                    <a:pt x="102" y="636"/>
                  </a:lnTo>
                  <a:lnTo>
                    <a:pt x="89" y="636"/>
                  </a:lnTo>
                  <a:lnTo>
                    <a:pt x="75" y="636"/>
                  </a:lnTo>
                  <a:lnTo>
                    <a:pt x="76" y="651"/>
                  </a:lnTo>
                  <a:lnTo>
                    <a:pt x="77" y="665"/>
                  </a:lnTo>
                  <a:lnTo>
                    <a:pt x="78" y="679"/>
                  </a:lnTo>
                  <a:lnTo>
                    <a:pt x="81" y="692"/>
                  </a:lnTo>
                  <a:lnTo>
                    <a:pt x="86" y="719"/>
                  </a:lnTo>
                  <a:lnTo>
                    <a:pt x="93" y="744"/>
                  </a:lnTo>
                  <a:lnTo>
                    <a:pt x="99" y="767"/>
                  </a:lnTo>
                  <a:lnTo>
                    <a:pt x="105" y="789"/>
                  </a:lnTo>
                  <a:lnTo>
                    <a:pt x="109" y="808"/>
                  </a:lnTo>
                  <a:lnTo>
                    <a:pt x="110" y="823"/>
                  </a:lnTo>
                  <a:lnTo>
                    <a:pt x="38" y="899"/>
                  </a:lnTo>
                  <a:lnTo>
                    <a:pt x="38" y="912"/>
                  </a:lnTo>
                  <a:lnTo>
                    <a:pt x="39" y="927"/>
                  </a:lnTo>
                  <a:lnTo>
                    <a:pt x="41" y="940"/>
                  </a:lnTo>
                  <a:lnTo>
                    <a:pt x="44" y="954"/>
                  </a:lnTo>
                  <a:lnTo>
                    <a:pt x="50" y="980"/>
                  </a:lnTo>
                  <a:lnTo>
                    <a:pt x="57" y="1005"/>
                  </a:lnTo>
                  <a:lnTo>
                    <a:pt x="63" y="1029"/>
                  </a:lnTo>
                  <a:lnTo>
                    <a:pt x="70" y="1051"/>
                  </a:lnTo>
                  <a:lnTo>
                    <a:pt x="74" y="1070"/>
                  </a:lnTo>
                  <a:lnTo>
                    <a:pt x="75" y="1086"/>
                  </a:lnTo>
                  <a:lnTo>
                    <a:pt x="61" y="1115"/>
                  </a:lnTo>
                  <a:lnTo>
                    <a:pt x="48" y="1148"/>
                  </a:lnTo>
                  <a:lnTo>
                    <a:pt x="35" y="1182"/>
                  </a:lnTo>
                  <a:lnTo>
                    <a:pt x="24" y="1217"/>
                  </a:lnTo>
                  <a:lnTo>
                    <a:pt x="14" y="1252"/>
                  </a:lnTo>
                  <a:lnTo>
                    <a:pt x="6" y="1286"/>
                  </a:lnTo>
                  <a:lnTo>
                    <a:pt x="3" y="1303"/>
                  </a:lnTo>
                  <a:lnTo>
                    <a:pt x="1" y="1318"/>
                  </a:lnTo>
                  <a:lnTo>
                    <a:pt x="0" y="1334"/>
                  </a:lnTo>
                  <a:lnTo>
                    <a:pt x="0" y="1349"/>
                  </a:lnTo>
                  <a:lnTo>
                    <a:pt x="45" y="1348"/>
                  </a:lnTo>
                  <a:lnTo>
                    <a:pt x="94" y="1344"/>
                  </a:lnTo>
                  <a:lnTo>
                    <a:pt x="146" y="1340"/>
                  </a:lnTo>
                  <a:lnTo>
                    <a:pt x="202" y="1335"/>
                  </a:lnTo>
                  <a:lnTo>
                    <a:pt x="261" y="1326"/>
                  </a:lnTo>
                  <a:lnTo>
                    <a:pt x="319" y="1316"/>
                  </a:lnTo>
                  <a:lnTo>
                    <a:pt x="379" y="1305"/>
                  </a:lnTo>
                  <a:lnTo>
                    <a:pt x="439" y="1291"/>
                  </a:lnTo>
                  <a:lnTo>
                    <a:pt x="499" y="1277"/>
                  </a:lnTo>
                  <a:lnTo>
                    <a:pt x="556" y="1259"/>
                  </a:lnTo>
                  <a:lnTo>
                    <a:pt x="584" y="1251"/>
                  </a:lnTo>
                  <a:lnTo>
                    <a:pt x="612" y="1241"/>
                  </a:lnTo>
                  <a:lnTo>
                    <a:pt x="638" y="1231"/>
                  </a:lnTo>
                  <a:lnTo>
                    <a:pt x="664" y="1220"/>
                  </a:lnTo>
                  <a:lnTo>
                    <a:pt x="688" y="1209"/>
                  </a:lnTo>
                  <a:lnTo>
                    <a:pt x="712" y="1198"/>
                  </a:lnTo>
                  <a:lnTo>
                    <a:pt x="734" y="1186"/>
                  </a:lnTo>
                  <a:lnTo>
                    <a:pt x="756" y="1174"/>
                  </a:lnTo>
                  <a:lnTo>
                    <a:pt x="775" y="1161"/>
                  </a:lnTo>
                  <a:lnTo>
                    <a:pt x="794" y="1148"/>
                  </a:lnTo>
                  <a:lnTo>
                    <a:pt x="810" y="1134"/>
                  </a:lnTo>
                  <a:lnTo>
                    <a:pt x="825" y="1121"/>
                  </a:lnTo>
                  <a:lnTo>
                    <a:pt x="974" y="1121"/>
                  </a:lnTo>
                  <a:lnTo>
                    <a:pt x="1050" y="1196"/>
                  </a:lnTo>
                  <a:lnTo>
                    <a:pt x="1036" y="1210"/>
                  </a:lnTo>
                  <a:lnTo>
                    <a:pt x="1022" y="1226"/>
                  </a:lnTo>
                  <a:lnTo>
                    <a:pt x="1010" y="1241"/>
                  </a:lnTo>
                  <a:lnTo>
                    <a:pt x="998" y="1258"/>
                  </a:lnTo>
                  <a:lnTo>
                    <a:pt x="992" y="1267"/>
                  </a:lnTo>
                  <a:lnTo>
                    <a:pt x="988" y="1277"/>
                  </a:lnTo>
                  <a:lnTo>
                    <a:pt x="984" y="1288"/>
                  </a:lnTo>
                  <a:lnTo>
                    <a:pt x="980" y="1298"/>
                  </a:lnTo>
                  <a:lnTo>
                    <a:pt x="978" y="1310"/>
                  </a:lnTo>
                  <a:lnTo>
                    <a:pt x="976" y="1322"/>
                  </a:lnTo>
                  <a:lnTo>
                    <a:pt x="975" y="1335"/>
                  </a:lnTo>
                  <a:lnTo>
                    <a:pt x="974" y="1349"/>
                  </a:lnTo>
                  <a:lnTo>
                    <a:pt x="1011" y="1329"/>
                  </a:lnTo>
                  <a:lnTo>
                    <a:pt x="1060" y="1304"/>
                  </a:lnTo>
                  <a:lnTo>
                    <a:pt x="1119" y="1275"/>
                  </a:lnTo>
                  <a:lnTo>
                    <a:pt x="1181" y="1245"/>
                  </a:lnTo>
                  <a:lnTo>
                    <a:pt x="1213" y="1232"/>
                  </a:lnTo>
                  <a:lnTo>
                    <a:pt x="1243" y="1219"/>
                  </a:lnTo>
                  <a:lnTo>
                    <a:pt x="1273" y="1209"/>
                  </a:lnTo>
                  <a:lnTo>
                    <a:pt x="1301" y="1200"/>
                  </a:lnTo>
                  <a:lnTo>
                    <a:pt x="1314" y="1197"/>
                  </a:lnTo>
                  <a:lnTo>
                    <a:pt x="1327" y="1194"/>
                  </a:lnTo>
                  <a:lnTo>
                    <a:pt x="1339" y="1193"/>
                  </a:lnTo>
                  <a:lnTo>
                    <a:pt x="1350" y="1192"/>
                  </a:lnTo>
                  <a:lnTo>
                    <a:pt x="1360" y="1192"/>
                  </a:lnTo>
                  <a:lnTo>
                    <a:pt x="1370" y="1192"/>
                  </a:lnTo>
                  <a:lnTo>
                    <a:pt x="1377" y="1194"/>
                  </a:lnTo>
                  <a:lnTo>
                    <a:pt x="1385" y="1196"/>
                  </a:lnTo>
                  <a:lnTo>
                    <a:pt x="1376" y="1205"/>
                  </a:lnTo>
                  <a:lnTo>
                    <a:pt x="1364" y="1214"/>
                  </a:lnTo>
                  <a:lnTo>
                    <a:pt x="1349" y="1224"/>
                  </a:lnTo>
                  <a:lnTo>
                    <a:pt x="1332" y="1236"/>
                  </a:lnTo>
                  <a:lnTo>
                    <a:pt x="1295" y="1262"/>
                  </a:lnTo>
                  <a:lnTo>
                    <a:pt x="1262" y="1287"/>
                  </a:lnTo>
                  <a:lnTo>
                    <a:pt x="1246" y="1299"/>
                  </a:lnTo>
                  <a:lnTo>
                    <a:pt x="1235" y="1311"/>
                  </a:lnTo>
                  <a:lnTo>
                    <a:pt x="1231" y="1316"/>
                  </a:lnTo>
                  <a:lnTo>
                    <a:pt x="1228" y="1320"/>
                  </a:lnTo>
                  <a:lnTo>
                    <a:pt x="1226" y="1326"/>
                  </a:lnTo>
                  <a:lnTo>
                    <a:pt x="1225" y="1330"/>
                  </a:lnTo>
                  <a:lnTo>
                    <a:pt x="1225" y="1335"/>
                  </a:lnTo>
                  <a:lnTo>
                    <a:pt x="1227" y="1338"/>
                  </a:lnTo>
                  <a:lnTo>
                    <a:pt x="1230" y="1341"/>
                  </a:lnTo>
                  <a:lnTo>
                    <a:pt x="1235" y="1343"/>
                  </a:lnTo>
                  <a:lnTo>
                    <a:pt x="1242" y="1346"/>
                  </a:lnTo>
                  <a:lnTo>
                    <a:pt x="1251" y="1348"/>
                  </a:lnTo>
                  <a:lnTo>
                    <a:pt x="1262" y="1348"/>
                  </a:lnTo>
                  <a:lnTo>
                    <a:pt x="1275" y="1349"/>
                  </a:lnTo>
                  <a:lnTo>
                    <a:pt x="1268" y="1349"/>
                  </a:lnTo>
                  <a:lnTo>
                    <a:pt x="1262" y="1350"/>
                  </a:lnTo>
                  <a:lnTo>
                    <a:pt x="1255" y="1351"/>
                  </a:lnTo>
                  <a:lnTo>
                    <a:pt x="1250" y="1353"/>
                  </a:lnTo>
                  <a:lnTo>
                    <a:pt x="1244" y="1356"/>
                  </a:lnTo>
                  <a:lnTo>
                    <a:pt x="1240" y="1360"/>
                  </a:lnTo>
                  <a:lnTo>
                    <a:pt x="1235" y="1363"/>
                  </a:lnTo>
                  <a:lnTo>
                    <a:pt x="1231" y="1367"/>
                  </a:lnTo>
                  <a:lnTo>
                    <a:pt x="1225" y="1376"/>
                  </a:lnTo>
                  <a:lnTo>
                    <a:pt x="1219" y="1387"/>
                  </a:lnTo>
                  <a:lnTo>
                    <a:pt x="1215" y="1400"/>
                  </a:lnTo>
                  <a:lnTo>
                    <a:pt x="1213" y="1413"/>
                  </a:lnTo>
                  <a:lnTo>
                    <a:pt x="1211" y="1427"/>
                  </a:lnTo>
                  <a:lnTo>
                    <a:pt x="1211" y="1443"/>
                  </a:lnTo>
                  <a:lnTo>
                    <a:pt x="1214" y="1458"/>
                  </a:lnTo>
                  <a:lnTo>
                    <a:pt x="1216" y="1474"/>
                  </a:lnTo>
                  <a:lnTo>
                    <a:pt x="1219" y="1490"/>
                  </a:lnTo>
                  <a:lnTo>
                    <a:pt x="1225" y="1505"/>
                  </a:lnTo>
                  <a:lnTo>
                    <a:pt x="1230" y="1520"/>
                  </a:lnTo>
                  <a:lnTo>
                    <a:pt x="1237" y="1535"/>
                  </a:lnTo>
                  <a:lnTo>
                    <a:pt x="1499" y="1421"/>
                  </a:lnTo>
                  <a:lnTo>
                    <a:pt x="1613" y="1535"/>
                  </a:lnTo>
                  <a:lnTo>
                    <a:pt x="2356" y="823"/>
                  </a:lnTo>
                  <a:lnTo>
                    <a:pt x="2355" y="803"/>
                  </a:lnTo>
                  <a:lnTo>
                    <a:pt x="2354" y="784"/>
                  </a:lnTo>
                  <a:lnTo>
                    <a:pt x="2352" y="765"/>
                  </a:lnTo>
                  <a:lnTo>
                    <a:pt x="2349" y="748"/>
                  </a:lnTo>
                  <a:lnTo>
                    <a:pt x="2346" y="731"/>
                  </a:lnTo>
                  <a:lnTo>
                    <a:pt x="2341" y="715"/>
                  </a:lnTo>
                  <a:lnTo>
                    <a:pt x="2336" y="701"/>
                  </a:lnTo>
                  <a:lnTo>
                    <a:pt x="2329" y="689"/>
                  </a:lnTo>
                  <a:lnTo>
                    <a:pt x="2322" y="677"/>
                  </a:lnTo>
                  <a:lnTo>
                    <a:pt x="2314" y="666"/>
                  </a:lnTo>
                  <a:lnTo>
                    <a:pt x="2305" y="657"/>
                  </a:lnTo>
                  <a:lnTo>
                    <a:pt x="2294" y="651"/>
                  </a:lnTo>
                  <a:lnTo>
                    <a:pt x="2283" y="644"/>
                  </a:lnTo>
                  <a:lnTo>
                    <a:pt x="2272" y="640"/>
                  </a:lnTo>
                  <a:lnTo>
                    <a:pt x="2259" y="638"/>
                  </a:lnTo>
                  <a:lnTo>
                    <a:pt x="2245" y="636"/>
                  </a:lnTo>
                  <a:lnTo>
                    <a:pt x="2245" y="485"/>
                  </a:lnTo>
                  <a:lnTo>
                    <a:pt x="2239" y="484"/>
                  </a:lnTo>
                  <a:lnTo>
                    <a:pt x="2231" y="483"/>
                  </a:lnTo>
                  <a:lnTo>
                    <a:pt x="2225" y="482"/>
                  </a:lnTo>
                  <a:lnTo>
                    <a:pt x="2217" y="479"/>
                  </a:lnTo>
                  <a:lnTo>
                    <a:pt x="2203" y="474"/>
                  </a:lnTo>
                  <a:lnTo>
                    <a:pt x="2189" y="467"/>
                  </a:lnTo>
                  <a:lnTo>
                    <a:pt x="2174" y="461"/>
                  </a:lnTo>
                  <a:lnTo>
                    <a:pt x="2160" y="455"/>
                  </a:lnTo>
                  <a:lnTo>
                    <a:pt x="2153" y="453"/>
                  </a:lnTo>
                  <a:lnTo>
                    <a:pt x="2146" y="451"/>
                  </a:lnTo>
                  <a:lnTo>
                    <a:pt x="2138" y="450"/>
                  </a:lnTo>
                  <a:lnTo>
                    <a:pt x="2132" y="450"/>
                  </a:lnTo>
                  <a:lnTo>
                    <a:pt x="2132" y="442"/>
                  </a:lnTo>
                  <a:lnTo>
                    <a:pt x="2133" y="436"/>
                  </a:lnTo>
                  <a:lnTo>
                    <a:pt x="2135" y="428"/>
                  </a:lnTo>
                  <a:lnTo>
                    <a:pt x="2137" y="422"/>
                  </a:lnTo>
                  <a:lnTo>
                    <a:pt x="2144" y="407"/>
                  </a:lnTo>
                  <a:lnTo>
                    <a:pt x="2150" y="393"/>
                  </a:lnTo>
                  <a:lnTo>
                    <a:pt x="2157" y="379"/>
                  </a:lnTo>
                  <a:lnTo>
                    <a:pt x="2163" y="365"/>
                  </a:lnTo>
                  <a:lnTo>
                    <a:pt x="2166" y="357"/>
                  </a:lnTo>
                  <a:lnTo>
                    <a:pt x="2168" y="350"/>
                  </a:lnTo>
                  <a:lnTo>
                    <a:pt x="2169" y="343"/>
                  </a:lnTo>
                  <a:lnTo>
                    <a:pt x="2169" y="335"/>
                  </a:lnTo>
                  <a:lnTo>
                    <a:pt x="2169" y="260"/>
                  </a:lnTo>
                  <a:lnTo>
                    <a:pt x="2162" y="259"/>
                  </a:lnTo>
                  <a:lnTo>
                    <a:pt x="2156" y="258"/>
                  </a:lnTo>
                  <a:lnTo>
                    <a:pt x="2148" y="257"/>
                  </a:lnTo>
                  <a:lnTo>
                    <a:pt x="2142" y="255"/>
                  </a:lnTo>
                  <a:lnTo>
                    <a:pt x="2127" y="249"/>
                  </a:lnTo>
                  <a:lnTo>
                    <a:pt x="2114" y="243"/>
                  </a:lnTo>
                  <a:lnTo>
                    <a:pt x="2100" y="236"/>
                  </a:lnTo>
                  <a:lnTo>
                    <a:pt x="2087" y="231"/>
                  </a:lnTo>
                  <a:lnTo>
                    <a:pt x="2079" y="228"/>
                  </a:lnTo>
                  <a:lnTo>
                    <a:pt x="2073" y="226"/>
                  </a:lnTo>
                  <a:lnTo>
                    <a:pt x="2066" y="225"/>
                  </a:lnTo>
                  <a:lnTo>
                    <a:pt x="2059" y="225"/>
                  </a:lnTo>
                  <a:lnTo>
                    <a:pt x="2059" y="211"/>
                  </a:lnTo>
                  <a:lnTo>
                    <a:pt x="2060" y="198"/>
                  </a:lnTo>
                  <a:lnTo>
                    <a:pt x="2062" y="186"/>
                  </a:lnTo>
                  <a:lnTo>
                    <a:pt x="2064" y="174"/>
                  </a:lnTo>
                  <a:lnTo>
                    <a:pt x="2069" y="152"/>
                  </a:lnTo>
                  <a:lnTo>
                    <a:pt x="2073" y="130"/>
                  </a:lnTo>
                  <a:lnTo>
                    <a:pt x="2075" y="120"/>
                  </a:lnTo>
                  <a:lnTo>
                    <a:pt x="2075" y="110"/>
                  </a:lnTo>
                  <a:lnTo>
                    <a:pt x="2075" y="99"/>
                  </a:lnTo>
                  <a:lnTo>
                    <a:pt x="2075" y="88"/>
                  </a:lnTo>
                  <a:lnTo>
                    <a:pt x="2073" y="76"/>
                  </a:lnTo>
                  <a:lnTo>
                    <a:pt x="2070" y="65"/>
                  </a:lnTo>
                  <a:lnTo>
                    <a:pt x="2065" y="52"/>
                  </a:lnTo>
                  <a:lnTo>
                    <a:pt x="2059" y="39"/>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17" name="Freeform 37"/>
          <p:cNvSpPr>
            <a:spLocks/>
          </p:cNvSpPr>
          <p:nvPr/>
        </p:nvSpPr>
        <p:spPr bwMode="auto">
          <a:xfrm>
            <a:off x="6347267" y="4849066"/>
            <a:ext cx="119593" cy="164092"/>
          </a:xfrm>
          <a:custGeom>
            <a:avLst/>
            <a:gdLst/>
            <a:ahLst/>
            <a:cxnLst>
              <a:cxn ang="0">
                <a:pos x="73" y="709"/>
              </a:cxn>
              <a:cxn ang="0">
                <a:pos x="73" y="560"/>
              </a:cxn>
              <a:cxn ang="0">
                <a:pos x="50" y="545"/>
              </a:cxn>
              <a:cxn ang="0">
                <a:pos x="38" y="531"/>
              </a:cxn>
              <a:cxn ang="0">
                <a:pos x="33" y="516"/>
              </a:cxn>
              <a:cxn ang="0">
                <a:pos x="36" y="498"/>
              </a:cxn>
              <a:cxn ang="0">
                <a:pos x="47" y="480"/>
              </a:cxn>
              <a:cxn ang="0">
                <a:pos x="63" y="460"/>
              </a:cxn>
              <a:cxn ang="0">
                <a:pos x="111" y="411"/>
              </a:cxn>
              <a:cxn ang="0">
                <a:pos x="109" y="397"/>
              </a:cxn>
              <a:cxn ang="0">
                <a:pos x="105" y="383"/>
              </a:cxn>
              <a:cxn ang="0">
                <a:pos x="91" y="354"/>
              </a:cxn>
              <a:cxn ang="0">
                <a:pos x="78" y="326"/>
              </a:cxn>
              <a:cxn ang="0">
                <a:pos x="74" y="312"/>
              </a:cxn>
              <a:cxn ang="0">
                <a:pos x="73" y="298"/>
              </a:cxn>
              <a:cxn ang="0">
                <a:pos x="294" y="221"/>
              </a:cxn>
              <a:cxn ang="0">
                <a:pos x="319" y="194"/>
              </a:cxn>
              <a:cxn ang="0">
                <a:pos x="339" y="167"/>
              </a:cxn>
              <a:cxn ang="0">
                <a:pos x="370" y="111"/>
              </a:cxn>
              <a:cxn ang="0">
                <a:pos x="401" y="56"/>
              </a:cxn>
              <a:cxn ang="0">
                <a:pos x="421" y="27"/>
              </a:cxn>
              <a:cxn ang="0">
                <a:pos x="446" y="0"/>
              </a:cxn>
              <a:cxn ang="0">
                <a:pos x="449" y="29"/>
              </a:cxn>
              <a:cxn ang="0">
                <a:pos x="458" y="60"/>
              </a:cxn>
              <a:cxn ang="0">
                <a:pos x="482" y="125"/>
              </a:cxn>
              <a:cxn ang="0">
                <a:pos x="507" y="182"/>
              </a:cxn>
              <a:cxn ang="0">
                <a:pos x="516" y="205"/>
              </a:cxn>
              <a:cxn ang="0">
                <a:pos x="519" y="221"/>
              </a:cxn>
              <a:cxn ang="0">
                <a:pos x="505" y="225"/>
              </a:cxn>
              <a:cxn ang="0">
                <a:pos x="489" y="236"/>
              </a:cxn>
              <a:cxn ang="0">
                <a:pos x="474" y="253"/>
              </a:cxn>
              <a:cxn ang="0">
                <a:pos x="458" y="276"/>
              </a:cxn>
              <a:cxn ang="0">
                <a:pos x="425" y="335"/>
              </a:cxn>
              <a:cxn ang="0">
                <a:pos x="394" y="405"/>
              </a:cxn>
              <a:cxn ang="0">
                <a:pos x="363" y="481"/>
              </a:cxn>
              <a:cxn ang="0">
                <a:pos x="335" y="555"/>
              </a:cxn>
              <a:cxn ang="0">
                <a:pos x="294" y="674"/>
              </a:cxn>
              <a:cxn ang="0">
                <a:pos x="269" y="674"/>
              </a:cxn>
              <a:cxn ang="0">
                <a:pos x="251" y="678"/>
              </a:cxn>
              <a:cxn ang="0">
                <a:pos x="246" y="683"/>
              </a:cxn>
              <a:cxn ang="0">
                <a:pos x="245" y="688"/>
              </a:cxn>
              <a:cxn ang="0">
                <a:pos x="250" y="697"/>
              </a:cxn>
              <a:cxn ang="0">
                <a:pos x="259" y="709"/>
              </a:cxn>
            </a:cxnLst>
            <a:rect l="0" t="0" r="r" b="b"/>
            <a:pathLst>
              <a:path w="519" h="709">
                <a:moveTo>
                  <a:pt x="259" y="709"/>
                </a:moveTo>
                <a:lnTo>
                  <a:pt x="73" y="709"/>
                </a:lnTo>
                <a:lnTo>
                  <a:pt x="0" y="636"/>
                </a:lnTo>
                <a:lnTo>
                  <a:pt x="73" y="560"/>
                </a:lnTo>
                <a:lnTo>
                  <a:pt x="61" y="553"/>
                </a:lnTo>
                <a:lnTo>
                  <a:pt x="50" y="545"/>
                </a:lnTo>
                <a:lnTo>
                  <a:pt x="42" y="539"/>
                </a:lnTo>
                <a:lnTo>
                  <a:pt x="38" y="531"/>
                </a:lnTo>
                <a:lnTo>
                  <a:pt x="35" y="524"/>
                </a:lnTo>
                <a:lnTo>
                  <a:pt x="33" y="516"/>
                </a:lnTo>
                <a:lnTo>
                  <a:pt x="34" y="507"/>
                </a:lnTo>
                <a:lnTo>
                  <a:pt x="36" y="498"/>
                </a:lnTo>
                <a:lnTo>
                  <a:pt x="40" y="490"/>
                </a:lnTo>
                <a:lnTo>
                  <a:pt x="47" y="480"/>
                </a:lnTo>
                <a:lnTo>
                  <a:pt x="53" y="470"/>
                </a:lnTo>
                <a:lnTo>
                  <a:pt x="63" y="460"/>
                </a:lnTo>
                <a:lnTo>
                  <a:pt x="85" y="437"/>
                </a:lnTo>
                <a:lnTo>
                  <a:pt x="111" y="411"/>
                </a:lnTo>
                <a:lnTo>
                  <a:pt x="110" y="405"/>
                </a:lnTo>
                <a:lnTo>
                  <a:pt x="109" y="397"/>
                </a:lnTo>
                <a:lnTo>
                  <a:pt x="108" y="390"/>
                </a:lnTo>
                <a:lnTo>
                  <a:pt x="105" y="383"/>
                </a:lnTo>
                <a:lnTo>
                  <a:pt x="99" y="369"/>
                </a:lnTo>
                <a:lnTo>
                  <a:pt x="91" y="354"/>
                </a:lnTo>
                <a:lnTo>
                  <a:pt x="85" y="340"/>
                </a:lnTo>
                <a:lnTo>
                  <a:pt x="78" y="326"/>
                </a:lnTo>
                <a:lnTo>
                  <a:pt x="76" y="318"/>
                </a:lnTo>
                <a:lnTo>
                  <a:pt x="74" y="312"/>
                </a:lnTo>
                <a:lnTo>
                  <a:pt x="73" y="304"/>
                </a:lnTo>
                <a:lnTo>
                  <a:pt x="73" y="298"/>
                </a:lnTo>
                <a:lnTo>
                  <a:pt x="149" y="221"/>
                </a:lnTo>
                <a:lnTo>
                  <a:pt x="294" y="221"/>
                </a:lnTo>
                <a:lnTo>
                  <a:pt x="307" y="207"/>
                </a:lnTo>
                <a:lnTo>
                  <a:pt x="319" y="194"/>
                </a:lnTo>
                <a:lnTo>
                  <a:pt x="330" y="180"/>
                </a:lnTo>
                <a:lnTo>
                  <a:pt x="339" y="167"/>
                </a:lnTo>
                <a:lnTo>
                  <a:pt x="355" y="138"/>
                </a:lnTo>
                <a:lnTo>
                  <a:pt x="370" y="111"/>
                </a:lnTo>
                <a:lnTo>
                  <a:pt x="385" y="83"/>
                </a:lnTo>
                <a:lnTo>
                  <a:pt x="401" y="56"/>
                </a:lnTo>
                <a:lnTo>
                  <a:pt x="410" y="41"/>
                </a:lnTo>
                <a:lnTo>
                  <a:pt x="421" y="27"/>
                </a:lnTo>
                <a:lnTo>
                  <a:pt x="433" y="14"/>
                </a:lnTo>
                <a:lnTo>
                  <a:pt x="446" y="0"/>
                </a:lnTo>
                <a:lnTo>
                  <a:pt x="447" y="14"/>
                </a:lnTo>
                <a:lnTo>
                  <a:pt x="449" y="29"/>
                </a:lnTo>
                <a:lnTo>
                  <a:pt x="452" y="45"/>
                </a:lnTo>
                <a:lnTo>
                  <a:pt x="458" y="60"/>
                </a:lnTo>
                <a:lnTo>
                  <a:pt x="469" y="93"/>
                </a:lnTo>
                <a:lnTo>
                  <a:pt x="482" y="125"/>
                </a:lnTo>
                <a:lnTo>
                  <a:pt x="496" y="155"/>
                </a:lnTo>
                <a:lnTo>
                  <a:pt x="507" y="182"/>
                </a:lnTo>
                <a:lnTo>
                  <a:pt x="512" y="194"/>
                </a:lnTo>
                <a:lnTo>
                  <a:pt x="516" y="205"/>
                </a:lnTo>
                <a:lnTo>
                  <a:pt x="518" y="214"/>
                </a:lnTo>
                <a:lnTo>
                  <a:pt x="519" y="221"/>
                </a:lnTo>
                <a:lnTo>
                  <a:pt x="511" y="222"/>
                </a:lnTo>
                <a:lnTo>
                  <a:pt x="505" y="225"/>
                </a:lnTo>
                <a:lnTo>
                  <a:pt x="497" y="230"/>
                </a:lnTo>
                <a:lnTo>
                  <a:pt x="489" y="236"/>
                </a:lnTo>
                <a:lnTo>
                  <a:pt x="482" y="244"/>
                </a:lnTo>
                <a:lnTo>
                  <a:pt x="474" y="253"/>
                </a:lnTo>
                <a:lnTo>
                  <a:pt x="467" y="264"/>
                </a:lnTo>
                <a:lnTo>
                  <a:pt x="458" y="276"/>
                </a:lnTo>
                <a:lnTo>
                  <a:pt x="442" y="303"/>
                </a:lnTo>
                <a:lnTo>
                  <a:pt x="425" y="335"/>
                </a:lnTo>
                <a:lnTo>
                  <a:pt x="410" y="369"/>
                </a:lnTo>
                <a:lnTo>
                  <a:pt x="394" y="405"/>
                </a:lnTo>
                <a:lnTo>
                  <a:pt x="377" y="443"/>
                </a:lnTo>
                <a:lnTo>
                  <a:pt x="363" y="481"/>
                </a:lnTo>
                <a:lnTo>
                  <a:pt x="349" y="518"/>
                </a:lnTo>
                <a:lnTo>
                  <a:pt x="335" y="555"/>
                </a:lnTo>
                <a:lnTo>
                  <a:pt x="312" y="622"/>
                </a:lnTo>
                <a:lnTo>
                  <a:pt x="294" y="674"/>
                </a:lnTo>
                <a:lnTo>
                  <a:pt x="281" y="674"/>
                </a:lnTo>
                <a:lnTo>
                  <a:pt x="269" y="674"/>
                </a:lnTo>
                <a:lnTo>
                  <a:pt x="258" y="676"/>
                </a:lnTo>
                <a:lnTo>
                  <a:pt x="251" y="678"/>
                </a:lnTo>
                <a:lnTo>
                  <a:pt x="248" y="681"/>
                </a:lnTo>
                <a:lnTo>
                  <a:pt x="246" y="683"/>
                </a:lnTo>
                <a:lnTo>
                  <a:pt x="245" y="685"/>
                </a:lnTo>
                <a:lnTo>
                  <a:pt x="245" y="688"/>
                </a:lnTo>
                <a:lnTo>
                  <a:pt x="246" y="693"/>
                </a:lnTo>
                <a:lnTo>
                  <a:pt x="250" y="697"/>
                </a:lnTo>
                <a:lnTo>
                  <a:pt x="254" y="702"/>
                </a:lnTo>
                <a:lnTo>
                  <a:pt x="259" y="709"/>
                </a:lnTo>
                <a:close/>
              </a:path>
            </a:pathLst>
          </a:custGeom>
          <a:solidFill>
            <a:srgbClr val="F8C3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 name="Freeform 38"/>
          <p:cNvSpPr>
            <a:spLocks/>
          </p:cNvSpPr>
          <p:nvPr/>
        </p:nvSpPr>
        <p:spPr bwMode="auto">
          <a:xfrm>
            <a:off x="6347267" y="4849066"/>
            <a:ext cx="119593" cy="164092"/>
          </a:xfrm>
          <a:custGeom>
            <a:avLst/>
            <a:gdLst/>
            <a:ahLst/>
            <a:cxnLst>
              <a:cxn ang="0">
                <a:pos x="73" y="709"/>
              </a:cxn>
              <a:cxn ang="0">
                <a:pos x="73" y="560"/>
              </a:cxn>
              <a:cxn ang="0">
                <a:pos x="50" y="545"/>
              </a:cxn>
              <a:cxn ang="0">
                <a:pos x="38" y="531"/>
              </a:cxn>
              <a:cxn ang="0">
                <a:pos x="33" y="516"/>
              </a:cxn>
              <a:cxn ang="0">
                <a:pos x="36" y="498"/>
              </a:cxn>
              <a:cxn ang="0">
                <a:pos x="47" y="480"/>
              </a:cxn>
              <a:cxn ang="0">
                <a:pos x="63" y="460"/>
              </a:cxn>
              <a:cxn ang="0">
                <a:pos x="111" y="411"/>
              </a:cxn>
              <a:cxn ang="0">
                <a:pos x="109" y="397"/>
              </a:cxn>
              <a:cxn ang="0">
                <a:pos x="105" y="383"/>
              </a:cxn>
              <a:cxn ang="0">
                <a:pos x="91" y="354"/>
              </a:cxn>
              <a:cxn ang="0">
                <a:pos x="78" y="326"/>
              </a:cxn>
              <a:cxn ang="0">
                <a:pos x="74" y="312"/>
              </a:cxn>
              <a:cxn ang="0">
                <a:pos x="73" y="298"/>
              </a:cxn>
              <a:cxn ang="0">
                <a:pos x="294" y="221"/>
              </a:cxn>
              <a:cxn ang="0">
                <a:pos x="319" y="194"/>
              </a:cxn>
              <a:cxn ang="0">
                <a:pos x="339" y="167"/>
              </a:cxn>
              <a:cxn ang="0">
                <a:pos x="370" y="111"/>
              </a:cxn>
              <a:cxn ang="0">
                <a:pos x="401" y="56"/>
              </a:cxn>
              <a:cxn ang="0">
                <a:pos x="421" y="27"/>
              </a:cxn>
              <a:cxn ang="0">
                <a:pos x="446" y="0"/>
              </a:cxn>
              <a:cxn ang="0">
                <a:pos x="449" y="29"/>
              </a:cxn>
              <a:cxn ang="0">
                <a:pos x="458" y="60"/>
              </a:cxn>
              <a:cxn ang="0">
                <a:pos x="482" y="125"/>
              </a:cxn>
              <a:cxn ang="0">
                <a:pos x="507" y="182"/>
              </a:cxn>
              <a:cxn ang="0">
                <a:pos x="516" y="205"/>
              </a:cxn>
              <a:cxn ang="0">
                <a:pos x="519" y="221"/>
              </a:cxn>
              <a:cxn ang="0">
                <a:pos x="505" y="225"/>
              </a:cxn>
              <a:cxn ang="0">
                <a:pos x="489" y="236"/>
              </a:cxn>
              <a:cxn ang="0">
                <a:pos x="474" y="253"/>
              </a:cxn>
              <a:cxn ang="0">
                <a:pos x="458" y="276"/>
              </a:cxn>
              <a:cxn ang="0">
                <a:pos x="425" y="335"/>
              </a:cxn>
              <a:cxn ang="0">
                <a:pos x="394" y="405"/>
              </a:cxn>
              <a:cxn ang="0">
                <a:pos x="363" y="481"/>
              </a:cxn>
              <a:cxn ang="0">
                <a:pos x="335" y="555"/>
              </a:cxn>
              <a:cxn ang="0">
                <a:pos x="294" y="674"/>
              </a:cxn>
              <a:cxn ang="0">
                <a:pos x="269" y="674"/>
              </a:cxn>
              <a:cxn ang="0">
                <a:pos x="251" y="678"/>
              </a:cxn>
              <a:cxn ang="0">
                <a:pos x="246" y="683"/>
              </a:cxn>
              <a:cxn ang="0">
                <a:pos x="245" y="688"/>
              </a:cxn>
              <a:cxn ang="0">
                <a:pos x="250" y="697"/>
              </a:cxn>
              <a:cxn ang="0">
                <a:pos x="259" y="709"/>
              </a:cxn>
            </a:cxnLst>
            <a:rect l="0" t="0" r="r" b="b"/>
            <a:pathLst>
              <a:path w="519" h="709">
                <a:moveTo>
                  <a:pt x="259" y="709"/>
                </a:moveTo>
                <a:lnTo>
                  <a:pt x="73" y="709"/>
                </a:lnTo>
                <a:lnTo>
                  <a:pt x="0" y="636"/>
                </a:lnTo>
                <a:lnTo>
                  <a:pt x="73" y="560"/>
                </a:lnTo>
                <a:lnTo>
                  <a:pt x="61" y="553"/>
                </a:lnTo>
                <a:lnTo>
                  <a:pt x="50" y="545"/>
                </a:lnTo>
                <a:lnTo>
                  <a:pt x="42" y="539"/>
                </a:lnTo>
                <a:lnTo>
                  <a:pt x="38" y="531"/>
                </a:lnTo>
                <a:lnTo>
                  <a:pt x="35" y="524"/>
                </a:lnTo>
                <a:lnTo>
                  <a:pt x="33" y="516"/>
                </a:lnTo>
                <a:lnTo>
                  <a:pt x="34" y="507"/>
                </a:lnTo>
                <a:lnTo>
                  <a:pt x="36" y="498"/>
                </a:lnTo>
                <a:lnTo>
                  <a:pt x="40" y="490"/>
                </a:lnTo>
                <a:lnTo>
                  <a:pt x="47" y="480"/>
                </a:lnTo>
                <a:lnTo>
                  <a:pt x="53" y="470"/>
                </a:lnTo>
                <a:lnTo>
                  <a:pt x="63" y="460"/>
                </a:lnTo>
                <a:lnTo>
                  <a:pt x="85" y="437"/>
                </a:lnTo>
                <a:lnTo>
                  <a:pt x="111" y="411"/>
                </a:lnTo>
                <a:lnTo>
                  <a:pt x="110" y="405"/>
                </a:lnTo>
                <a:lnTo>
                  <a:pt x="109" y="397"/>
                </a:lnTo>
                <a:lnTo>
                  <a:pt x="108" y="390"/>
                </a:lnTo>
                <a:lnTo>
                  <a:pt x="105" y="383"/>
                </a:lnTo>
                <a:lnTo>
                  <a:pt x="99" y="369"/>
                </a:lnTo>
                <a:lnTo>
                  <a:pt x="91" y="354"/>
                </a:lnTo>
                <a:lnTo>
                  <a:pt x="85" y="340"/>
                </a:lnTo>
                <a:lnTo>
                  <a:pt x="78" y="326"/>
                </a:lnTo>
                <a:lnTo>
                  <a:pt x="76" y="318"/>
                </a:lnTo>
                <a:lnTo>
                  <a:pt x="74" y="312"/>
                </a:lnTo>
                <a:lnTo>
                  <a:pt x="73" y="304"/>
                </a:lnTo>
                <a:lnTo>
                  <a:pt x="73" y="298"/>
                </a:lnTo>
                <a:lnTo>
                  <a:pt x="149" y="221"/>
                </a:lnTo>
                <a:lnTo>
                  <a:pt x="294" y="221"/>
                </a:lnTo>
                <a:lnTo>
                  <a:pt x="307" y="207"/>
                </a:lnTo>
                <a:lnTo>
                  <a:pt x="319" y="194"/>
                </a:lnTo>
                <a:lnTo>
                  <a:pt x="330" y="180"/>
                </a:lnTo>
                <a:lnTo>
                  <a:pt x="339" y="167"/>
                </a:lnTo>
                <a:lnTo>
                  <a:pt x="355" y="138"/>
                </a:lnTo>
                <a:lnTo>
                  <a:pt x="370" y="111"/>
                </a:lnTo>
                <a:lnTo>
                  <a:pt x="385" y="83"/>
                </a:lnTo>
                <a:lnTo>
                  <a:pt x="401" y="56"/>
                </a:lnTo>
                <a:lnTo>
                  <a:pt x="410" y="41"/>
                </a:lnTo>
                <a:lnTo>
                  <a:pt x="421" y="27"/>
                </a:lnTo>
                <a:lnTo>
                  <a:pt x="433" y="14"/>
                </a:lnTo>
                <a:lnTo>
                  <a:pt x="446" y="0"/>
                </a:lnTo>
                <a:lnTo>
                  <a:pt x="447" y="14"/>
                </a:lnTo>
                <a:lnTo>
                  <a:pt x="449" y="29"/>
                </a:lnTo>
                <a:lnTo>
                  <a:pt x="452" y="45"/>
                </a:lnTo>
                <a:lnTo>
                  <a:pt x="458" y="60"/>
                </a:lnTo>
                <a:lnTo>
                  <a:pt x="469" y="93"/>
                </a:lnTo>
                <a:lnTo>
                  <a:pt x="482" y="125"/>
                </a:lnTo>
                <a:lnTo>
                  <a:pt x="496" y="155"/>
                </a:lnTo>
                <a:lnTo>
                  <a:pt x="507" y="182"/>
                </a:lnTo>
                <a:lnTo>
                  <a:pt x="512" y="194"/>
                </a:lnTo>
                <a:lnTo>
                  <a:pt x="516" y="205"/>
                </a:lnTo>
                <a:lnTo>
                  <a:pt x="518" y="214"/>
                </a:lnTo>
                <a:lnTo>
                  <a:pt x="519" y="221"/>
                </a:lnTo>
                <a:lnTo>
                  <a:pt x="511" y="222"/>
                </a:lnTo>
                <a:lnTo>
                  <a:pt x="505" y="225"/>
                </a:lnTo>
                <a:lnTo>
                  <a:pt x="497" y="230"/>
                </a:lnTo>
                <a:lnTo>
                  <a:pt x="489" y="236"/>
                </a:lnTo>
                <a:lnTo>
                  <a:pt x="482" y="244"/>
                </a:lnTo>
                <a:lnTo>
                  <a:pt x="474" y="253"/>
                </a:lnTo>
                <a:lnTo>
                  <a:pt x="467" y="264"/>
                </a:lnTo>
                <a:lnTo>
                  <a:pt x="458" y="276"/>
                </a:lnTo>
                <a:lnTo>
                  <a:pt x="442" y="303"/>
                </a:lnTo>
                <a:lnTo>
                  <a:pt x="425" y="335"/>
                </a:lnTo>
                <a:lnTo>
                  <a:pt x="410" y="369"/>
                </a:lnTo>
                <a:lnTo>
                  <a:pt x="394" y="405"/>
                </a:lnTo>
                <a:lnTo>
                  <a:pt x="377" y="443"/>
                </a:lnTo>
                <a:lnTo>
                  <a:pt x="363" y="481"/>
                </a:lnTo>
                <a:lnTo>
                  <a:pt x="349" y="518"/>
                </a:lnTo>
                <a:lnTo>
                  <a:pt x="335" y="555"/>
                </a:lnTo>
                <a:lnTo>
                  <a:pt x="312" y="622"/>
                </a:lnTo>
                <a:lnTo>
                  <a:pt x="294" y="674"/>
                </a:lnTo>
                <a:lnTo>
                  <a:pt x="281" y="674"/>
                </a:lnTo>
                <a:lnTo>
                  <a:pt x="269" y="674"/>
                </a:lnTo>
                <a:lnTo>
                  <a:pt x="258" y="676"/>
                </a:lnTo>
                <a:lnTo>
                  <a:pt x="251" y="678"/>
                </a:lnTo>
                <a:lnTo>
                  <a:pt x="248" y="681"/>
                </a:lnTo>
                <a:lnTo>
                  <a:pt x="246" y="683"/>
                </a:lnTo>
                <a:lnTo>
                  <a:pt x="245" y="685"/>
                </a:lnTo>
                <a:lnTo>
                  <a:pt x="245" y="688"/>
                </a:lnTo>
                <a:lnTo>
                  <a:pt x="246" y="693"/>
                </a:lnTo>
                <a:lnTo>
                  <a:pt x="250" y="697"/>
                </a:lnTo>
                <a:lnTo>
                  <a:pt x="254" y="702"/>
                </a:lnTo>
                <a:lnTo>
                  <a:pt x="259" y="709"/>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 name="Freeform 39"/>
          <p:cNvSpPr>
            <a:spLocks/>
          </p:cNvSpPr>
          <p:nvPr/>
        </p:nvSpPr>
        <p:spPr bwMode="auto">
          <a:xfrm>
            <a:off x="5564352" y="4284477"/>
            <a:ext cx="917804" cy="858009"/>
          </a:xfrm>
          <a:custGeom>
            <a:avLst/>
            <a:gdLst/>
            <a:ahLst/>
            <a:cxnLst>
              <a:cxn ang="0">
                <a:pos x="3915" y="1459"/>
              </a:cxn>
              <a:cxn ang="0">
                <a:pos x="3848" y="1607"/>
              </a:cxn>
              <a:cxn ang="0">
                <a:pos x="3746" y="1733"/>
              </a:cxn>
              <a:cxn ang="0">
                <a:pos x="3617" y="1793"/>
              </a:cxn>
              <a:cxn ang="0">
                <a:pos x="3567" y="1891"/>
              </a:cxn>
              <a:cxn ang="0">
                <a:pos x="3430" y="2031"/>
              </a:cxn>
              <a:cxn ang="0">
                <a:pos x="3261" y="2319"/>
              </a:cxn>
              <a:cxn ang="0">
                <a:pos x="3321" y="2530"/>
              </a:cxn>
              <a:cxn ang="0">
                <a:pos x="3330" y="2624"/>
              </a:cxn>
              <a:cxn ang="0">
                <a:pos x="3279" y="2741"/>
              </a:cxn>
              <a:cxn ang="0">
                <a:pos x="3101" y="2858"/>
              </a:cxn>
              <a:cxn ang="0">
                <a:pos x="3068" y="2951"/>
              </a:cxn>
              <a:cxn ang="0">
                <a:pos x="3018" y="2960"/>
              </a:cxn>
              <a:cxn ang="0">
                <a:pos x="3018" y="3047"/>
              </a:cxn>
              <a:cxn ang="0">
                <a:pos x="3007" y="3167"/>
              </a:cxn>
              <a:cxn ang="0">
                <a:pos x="2914" y="3213"/>
              </a:cxn>
              <a:cxn ang="0">
                <a:pos x="2871" y="3293"/>
              </a:cxn>
              <a:cxn ang="0">
                <a:pos x="2872" y="3380"/>
              </a:cxn>
              <a:cxn ang="0">
                <a:pos x="2679" y="3506"/>
              </a:cxn>
              <a:cxn ang="0">
                <a:pos x="2630" y="3589"/>
              </a:cxn>
              <a:cxn ang="0">
                <a:pos x="2290" y="3683"/>
              </a:cxn>
              <a:cxn ang="0">
                <a:pos x="2014" y="3691"/>
              </a:cxn>
              <a:cxn ang="0">
                <a:pos x="1908" y="3524"/>
              </a:cxn>
              <a:cxn ang="0">
                <a:pos x="1793" y="3323"/>
              </a:cxn>
              <a:cxn ang="0">
                <a:pos x="1774" y="3248"/>
              </a:cxn>
              <a:cxn ang="0">
                <a:pos x="1794" y="3162"/>
              </a:cxn>
              <a:cxn ang="0">
                <a:pos x="1764" y="3011"/>
              </a:cxn>
              <a:cxn ang="0">
                <a:pos x="1710" y="2879"/>
              </a:cxn>
              <a:cxn ang="0">
                <a:pos x="1658" y="2737"/>
              </a:cxn>
              <a:cxn ang="0">
                <a:pos x="1762" y="2353"/>
              </a:cxn>
              <a:cxn ang="0">
                <a:pos x="1602" y="2028"/>
              </a:cxn>
              <a:cxn ang="0">
                <a:pos x="1569" y="1872"/>
              </a:cxn>
              <a:cxn ang="0">
                <a:pos x="1528" y="1680"/>
              </a:cxn>
              <a:cxn ang="0">
                <a:pos x="1345" y="1618"/>
              </a:cxn>
              <a:cxn ang="0">
                <a:pos x="991" y="1679"/>
              </a:cxn>
              <a:cxn ang="0">
                <a:pos x="706" y="1610"/>
              </a:cxn>
              <a:cxn ang="0">
                <a:pos x="493" y="1644"/>
              </a:cxn>
              <a:cxn ang="0">
                <a:pos x="158" y="1355"/>
              </a:cxn>
              <a:cxn ang="0">
                <a:pos x="66" y="1158"/>
              </a:cxn>
              <a:cxn ang="0">
                <a:pos x="50" y="1055"/>
              </a:cxn>
              <a:cxn ang="0">
                <a:pos x="75" y="885"/>
              </a:cxn>
              <a:cxn ang="0">
                <a:pos x="774" y="82"/>
              </a:cxn>
              <a:cxn ang="0">
                <a:pos x="809" y="67"/>
              </a:cxn>
              <a:cxn ang="0">
                <a:pos x="858" y="34"/>
              </a:cxn>
              <a:cxn ang="0">
                <a:pos x="1162" y="11"/>
              </a:cxn>
              <a:cxn ang="0">
                <a:pos x="1338" y="15"/>
              </a:cxn>
              <a:cxn ang="0">
                <a:pos x="1605" y="50"/>
              </a:cxn>
              <a:cxn ang="0">
                <a:pos x="1791" y="225"/>
              </a:cxn>
              <a:cxn ang="0">
                <a:pos x="2028" y="277"/>
              </a:cxn>
              <a:cxn ang="0">
                <a:pos x="2062" y="193"/>
              </a:cxn>
              <a:cxn ang="0">
                <a:pos x="2264" y="219"/>
              </a:cxn>
              <a:cxn ang="0">
                <a:pos x="2525" y="270"/>
              </a:cxn>
              <a:cxn ang="0">
                <a:pos x="2677" y="274"/>
              </a:cxn>
              <a:cxn ang="0">
                <a:pos x="3043" y="682"/>
              </a:cxn>
              <a:cxn ang="0">
                <a:pos x="3070" y="804"/>
              </a:cxn>
              <a:cxn ang="0">
                <a:pos x="3338" y="1199"/>
              </a:cxn>
              <a:cxn ang="0">
                <a:pos x="3559" y="1376"/>
              </a:cxn>
              <a:cxn ang="0">
                <a:pos x="3703" y="1400"/>
              </a:cxn>
              <a:cxn ang="0">
                <a:pos x="3959" y="1380"/>
              </a:cxn>
            </a:cxnLst>
            <a:rect l="0" t="0" r="r" b="b"/>
            <a:pathLst>
              <a:path w="3960" h="3702">
                <a:moveTo>
                  <a:pt x="3935" y="1344"/>
                </a:moveTo>
                <a:lnTo>
                  <a:pt x="3934" y="1358"/>
                </a:lnTo>
                <a:lnTo>
                  <a:pt x="3933" y="1374"/>
                </a:lnTo>
                <a:lnTo>
                  <a:pt x="3931" y="1390"/>
                </a:lnTo>
                <a:lnTo>
                  <a:pt x="3929" y="1406"/>
                </a:lnTo>
                <a:lnTo>
                  <a:pt x="3924" y="1424"/>
                </a:lnTo>
                <a:lnTo>
                  <a:pt x="3920" y="1441"/>
                </a:lnTo>
                <a:lnTo>
                  <a:pt x="3915" y="1459"/>
                </a:lnTo>
                <a:lnTo>
                  <a:pt x="3909" y="1477"/>
                </a:lnTo>
                <a:lnTo>
                  <a:pt x="3903" y="1496"/>
                </a:lnTo>
                <a:lnTo>
                  <a:pt x="3895" y="1514"/>
                </a:lnTo>
                <a:lnTo>
                  <a:pt x="3887" y="1533"/>
                </a:lnTo>
                <a:lnTo>
                  <a:pt x="3879" y="1551"/>
                </a:lnTo>
                <a:lnTo>
                  <a:pt x="3869" y="1570"/>
                </a:lnTo>
                <a:lnTo>
                  <a:pt x="3859" y="1589"/>
                </a:lnTo>
                <a:lnTo>
                  <a:pt x="3848" y="1607"/>
                </a:lnTo>
                <a:lnTo>
                  <a:pt x="3837" y="1625"/>
                </a:lnTo>
                <a:lnTo>
                  <a:pt x="3826" y="1642"/>
                </a:lnTo>
                <a:lnTo>
                  <a:pt x="3813" y="1658"/>
                </a:lnTo>
                <a:lnTo>
                  <a:pt x="3801" y="1675"/>
                </a:lnTo>
                <a:lnTo>
                  <a:pt x="3788" y="1691"/>
                </a:lnTo>
                <a:lnTo>
                  <a:pt x="3774" y="1705"/>
                </a:lnTo>
                <a:lnTo>
                  <a:pt x="3760" y="1719"/>
                </a:lnTo>
                <a:lnTo>
                  <a:pt x="3746" y="1733"/>
                </a:lnTo>
                <a:lnTo>
                  <a:pt x="3731" y="1745"/>
                </a:lnTo>
                <a:lnTo>
                  <a:pt x="3716" y="1755"/>
                </a:lnTo>
                <a:lnTo>
                  <a:pt x="3700" y="1765"/>
                </a:lnTo>
                <a:lnTo>
                  <a:pt x="3685" y="1773"/>
                </a:lnTo>
                <a:lnTo>
                  <a:pt x="3668" y="1781"/>
                </a:lnTo>
                <a:lnTo>
                  <a:pt x="3651" y="1786"/>
                </a:lnTo>
                <a:lnTo>
                  <a:pt x="3634" y="1790"/>
                </a:lnTo>
                <a:lnTo>
                  <a:pt x="3617" y="1793"/>
                </a:lnTo>
                <a:lnTo>
                  <a:pt x="3600" y="1794"/>
                </a:lnTo>
                <a:lnTo>
                  <a:pt x="3600" y="1808"/>
                </a:lnTo>
                <a:lnTo>
                  <a:pt x="3597" y="1822"/>
                </a:lnTo>
                <a:lnTo>
                  <a:pt x="3593" y="1835"/>
                </a:lnTo>
                <a:lnTo>
                  <a:pt x="3589" y="1849"/>
                </a:lnTo>
                <a:lnTo>
                  <a:pt x="3582" y="1863"/>
                </a:lnTo>
                <a:lnTo>
                  <a:pt x="3576" y="1877"/>
                </a:lnTo>
                <a:lnTo>
                  <a:pt x="3567" y="1891"/>
                </a:lnTo>
                <a:lnTo>
                  <a:pt x="3558" y="1904"/>
                </a:lnTo>
                <a:lnTo>
                  <a:pt x="3547" y="1917"/>
                </a:lnTo>
                <a:lnTo>
                  <a:pt x="3536" y="1931"/>
                </a:lnTo>
                <a:lnTo>
                  <a:pt x="3525" y="1944"/>
                </a:lnTo>
                <a:lnTo>
                  <a:pt x="3512" y="1957"/>
                </a:lnTo>
                <a:lnTo>
                  <a:pt x="3487" y="1982"/>
                </a:lnTo>
                <a:lnTo>
                  <a:pt x="3459" y="2007"/>
                </a:lnTo>
                <a:lnTo>
                  <a:pt x="3430" y="2031"/>
                </a:lnTo>
                <a:lnTo>
                  <a:pt x="3402" y="2054"/>
                </a:lnTo>
                <a:lnTo>
                  <a:pt x="3374" y="2076"/>
                </a:lnTo>
                <a:lnTo>
                  <a:pt x="3347" y="2097"/>
                </a:lnTo>
                <a:lnTo>
                  <a:pt x="3320" y="2117"/>
                </a:lnTo>
                <a:lnTo>
                  <a:pt x="3297" y="2135"/>
                </a:lnTo>
                <a:lnTo>
                  <a:pt x="3278" y="2151"/>
                </a:lnTo>
                <a:lnTo>
                  <a:pt x="3261" y="2167"/>
                </a:lnTo>
                <a:lnTo>
                  <a:pt x="3261" y="2319"/>
                </a:lnTo>
                <a:lnTo>
                  <a:pt x="3338" y="2391"/>
                </a:lnTo>
                <a:lnTo>
                  <a:pt x="3337" y="2412"/>
                </a:lnTo>
                <a:lnTo>
                  <a:pt x="3336" y="2431"/>
                </a:lnTo>
                <a:lnTo>
                  <a:pt x="3335" y="2448"/>
                </a:lnTo>
                <a:lnTo>
                  <a:pt x="3332" y="2465"/>
                </a:lnTo>
                <a:lnTo>
                  <a:pt x="3327" y="2493"/>
                </a:lnTo>
                <a:lnTo>
                  <a:pt x="3324" y="2518"/>
                </a:lnTo>
                <a:lnTo>
                  <a:pt x="3321" y="2530"/>
                </a:lnTo>
                <a:lnTo>
                  <a:pt x="3320" y="2542"/>
                </a:lnTo>
                <a:lnTo>
                  <a:pt x="3320" y="2553"/>
                </a:lnTo>
                <a:lnTo>
                  <a:pt x="3321" y="2565"/>
                </a:lnTo>
                <a:lnTo>
                  <a:pt x="3324" y="2577"/>
                </a:lnTo>
                <a:lnTo>
                  <a:pt x="3327" y="2589"/>
                </a:lnTo>
                <a:lnTo>
                  <a:pt x="3331" y="2602"/>
                </a:lnTo>
                <a:lnTo>
                  <a:pt x="3338" y="2616"/>
                </a:lnTo>
                <a:lnTo>
                  <a:pt x="3330" y="2624"/>
                </a:lnTo>
                <a:lnTo>
                  <a:pt x="3325" y="2631"/>
                </a:lnTo>
                <a:lnTo>
                  <a:pt x="3319" y="2641"/>
                </a:lnTo>
                <a:lnTo>
                  <a:pt x="3315" y="2650"/>
                </a:lnTo>
                <a:lnTo>
                  <a:pt x="3306" y="2670"/>
                </a:lnTo>
                <a:lnTo>
                  <a:pt x="3300" y="2690"/>
                </a:lnTo>
                <a:lnTo>
                  <a:pt x="3292" y="2711"/>
                </a:lnTo>
                <a:lnTo>
                  <a:pt x="3284" y="2731"/>
                </a:lnTo>
                <a:lnTo>
                  <a:pt x="3279" y="2741"/>
                </a:lnTo>
                <a:lnTo>
                  <a:pt x="3273" y="2749"/>
                </a:lnTo>
                <a:lnTo>
                  <a:pt x="3268" y="2757"/>
                </a:lnTo>
                <a:lnTo>
                  <a:pt x="3261" y="2765"/>
                </a:lnTo>
                <a:lnTo>
                  <a:pt x="3223" y="2803"/>
                </a:lnTo>
                <a:lnTo>
                  <a:pt x="3150" y="2803"/>
                </a:lnTo>
                <a:lnTo>
                  <a:pt x="3113" y="2841"/>
                </a:lnTo>
                <a:lnTo>
                  <a:pt x="3107" y="2849"/>
                </a:lnTo>
                <a:lnTo>
                  <a:pt x="3101" y="2858"/>
                </a:lnTo>
                <a:lnTo>
                  <a:pt x="3098" y="2868"/>
                </a:lnTo>
                <a:lnTo>
                  <a:pt x="3095" y="2879"/>
                </a:lnTo>
                <a:lnTo>
                  <a:pt x="3090" y="2903"/>
                </a:lnTo>
                <a:lnTo>
                  <a:pt x="3084" y="2925"/>
                </a:lnTo>
                <a:lnTo>
                  <a:pt x="3080" y="2935"/>
                </a:lnTo>
                <a:lnTo>
                  <a:pt x="3075" y="2945"/>
                </a:lnTo>
                <a:lnTo>
                  <a:pt x="3072" y="2948"/>
                </a:lnTo>
                <a:lnTo>
                  <a:pt x="3068" y="2951"/>
                </a:lnTo>
                <a:lnTo>
                  <a:pt x="3064" y="2954"/>
                </a:lnTo>
                <a:lnTo>
                  <a:pt x="3060" y="2957"/>
                </a:lnTo>
                <a:lnTo>
                  <a:pt x="3054" y="2959"/>
                </a:lnTo>
                <a:lnTo>
                  <a:pt x="3049" y="2961"/>
                </a:lnTo>
                <a:lnTo>
                  <a:pt x="3042" y="2961"/>
                </a:lnTo>
                <a:lnTo>
                  <a:pt x="3035" y="2962"/>
                </a:lnTo>
                <a:lnTo>
                  <a:pt x="3027" y="2961"/>
                </a:lnTo>
                <a:lnTo>
                  <a:pt x="3018" y="2960"/>
                </a:lnTo>
                <a:lnTo>
                  <a:pt x="3008" y="2958"/>
                </a:lnTo>
                <a:lnTo>
                  <a:pt x="2999" y="2955"/>
                </a:lnTo>
                <a:lnTo>
                  <a:pt x="2999" y="2969"/>
                </a:lnTo>
                <a:lnTo>
                  <a:pt x="3001" y="2981"/>
                </a:lnTo>
                <a:lnTo>
                  <a:pt x="3002" y="2993"/>
                </a:lnTo>
                <a:lnTo>
                  <a:pt x="3005" y="3005"/>
                </a:lnTo>
                <a:lnTo>
                  <a:pt x="3011" y="3026"/>
                </a:lnTo>
                <a:lnTo>
                  <a:pt x="3018" y="3047"/>
                </a:lnTo>
                <a:lnTo>
                  <a:pt x="3025" y="3068"/>
                </a:lnTo>
                <a:lnTo>
                  <a:pt x="3030" y="3091"/>
                </a:lnTo>
                <a:lnTo>
                  <a:pt x="3034" y="3103"/>
                </a:lnTo>
                <a:lnTo>
                  <a:pt x="3035" y="3115"/>
                </a:lnTo>
                <a:lnTo>
                  <a:pt x="3037" y="3128"/>
                </a:lnTo>
                <a:lnTo>
                  <a:pt x="3037" y="3142"/>
                </a:lnTo>
                <a:lnTo>
                  <a:pt x="3023" y="3155"/>
                </a:lnTo>
                <a:lnTo>
                  <a:pt x="3007" y="3167"/>
                </a:lnTo>
                <a:lnTo>
                  <a:pt x="2992" y="3180"/>
                </a:lnTo>
                <a:lnTo>
                  <a:pt x="2976" y="3191"/>
                </a:lnTo>
                <a:lnTo>
                  <a:pt x="2966" y="3195"/>
                </a:lnTo>
                <a:lnTo>
                  <a:pt x="2957" y="3200"/>
                </a:lnTo>
                <a:lnTo>
                  <a:pt x="2947" y="3204"/>
                </a:lnTo>
                <a:lnTo>
                  <a:pt x="2936" y="3207"/>
                </a:lnTo>
                <a:lnTo>
                  <a:pt x="2926" y="3211"/>
                </a:lnTo>
                <a:lnTo>
                  <a:pt x="2914" y="3213"/>
                </a:lnTo>
                <a:lnTo>
                  <a:pt x="2902" y="3214"/>
                </a:lnTo>
                <a:lnTo>
                  <a:pt x="2888" y="3214"/>
                </a:lnTo>
                <a:lnTo>
                  <a:pt x="2886" y="3230"/>
                </a:lnTo>
                <a:lnTo>
                  <a:pt x="2883" y="3248"/>
                </a:lnTo>
                <a:lnTo>
                  <a:pt x="2878" y="3265"/>
                </a:lnTo>
                <a:lnTo>
                  <a:pt x="2874" y="3281"/>
                </a:lnTo>
                <a:lnTo>
                  <a:pt x="2872" y="3287"/>
                </a:lnTo>
                <a:lnTo>
                  <a:pt x="2871" y="3293"/>
                </a:lnTo>
                <a:lnTo>
                  <a:pt x="2871" y="3297"/>
                </a:lnTo>
                <a:lnTo>
                  <a:pt x="2872" y="3300"/>
                </a:lnTo>
                <a:lnTo>
                  <a:pt x="2874" y="3300"/>
                </a:lnTo>
                <a:lnTo>
                  <a:pt x="2878" y="3299"/>
                </a:lnTo>
                <a:lnTo>
                  <a:pt x="2882" y="3296"/>
                </a:lnTo>
                <a:lnTo>
                  <a:pt x="2888" y="3290"/>
                </a:lnTo>
                <a:lnTo>
                  <a:pt x="2888" y="3367"/>
                </a:lnTo>
                <a:lnTo>
                  <a:pt x="2872" y="3380"/>
                </a:lnTo>
                <a:lnTo>
                  <a:pt x="2855" y="3392"/>
                </a:lnTo>
                <a:lnTo>
                  <a:pt x="2836" y="3405"/>
                </a:lnTo>
                <a:lnTo>
                  <a:pt x="2815" y="3417"/>
                </a:lnTo>
                <a:lnTo>
                  <a:pt x="2772" y="3441"/>
                </a:lnTo>
                <a:lnTo>
                  <a:pt x="2728" y="3468"/>
                </a:lnTo>
                <a:lnTo>
                  <a:pt x="2707" y="3482"/>
                </a:lnTo>
                <a:lnTo>
                  <a:pt x="2689" y="3498"/>
                </a:lnTo>
                <a:lnTo>
                  <a:pt x="2679" y="3506"/>
                </a:lnTo>
                <a:lnTo>
                  <a:pt x="2671" y="3515"/>
                </a:lnTo>
                <a:lnTo>
                  <a:pt x="2663" y="3524"/>
                </a:lnTo>
                <a:lnTo>
                  <a:pt x="2656" y="3534"/>
                </a:lnTo>
                <a:lnTo>
                  <a:pt x="2650" y="3543"/>
                </a:lnTo>
                <a:lnTo>
                  <a:pt x="2643" y="3554"/>
                </a:lnTo>
                <a:lnTo>
                  <a:pt x="2638" y="3565"/>
                </a:lnTo>
                <a:lnTo>
                  <a:pt x="2633" y="3577"/>
                </a:lnTo>
                <a:lnTo>
                  <a:pt x="2630" y="3589"/>
                </a:lnTo>
                <a:lnTo>
                  <a:pt x="2628" y="3601"/>
                </a:lnTo>
                <a:lnTo>
                  <a:pt x="2626" y="3615"/>
                </a:lnTo>
                <a:lnTo>
                  <a:pt x="2626" y="3629"/>
                </a:lnTo>
                <a:lnTo>
                  <a:pt x="2545" y="3642"/>
                </a:lnTo>
                <a:lnTo>
                  <a:pt x="2469" y="3655"/>
                </a:lnTo>
                <a:lnTo>
                  <a:pt x="2396" y="3667"/>
                </a:lnTo>
                <a:lnTo>
                  <a:pt x="2325" y="3678"/>
                </a:lnTo>
                <a:lnTo>
                  <a:pt x="2290" y="3683"/>
                </a:lnTo>
                <a:lnTo>
                  <a:pt x="2254" y="3687"/>
                </a:lnTo>
                <a:lnTo>
                  <a:pt x="2218" y="3692"/>
                </a:lnTo>
                <a:lnTo>
                  <a:pt x="2182" y="3695"/>
                </a:lnTo>
                <a:lnTo>
                  <a:pt x="2144" y="3697"/>
                </a:lnTo>
                <a:lnTo>
                  <a:pt x="2106" y="3699"/>
                </a:lnTo>
                <a:lnTo>
                  <a:pt x="2065" y="3701"/>
                </a:lnTo>
                <a:lnTo>
                  <a:pt x="2025" y="3702"/>
                </a:lnTo>
                <a:lnTo>
                  <a:pt x="2014" y="3691"/>
                </a:lnTo>
                <a:lnTo>
                  <a:pt x="2004" y="3680"/>
                </a:lnTo>
                <a:lnTo>
                  <a:pt x="1995" y="3669"/>
                </a:lnTo>
                <a:lnTo>
                  <a:pt x="1986" y="3657"/>
                </a:lnTo>
                <a:lnTo>
                  <a:pt x="1969" y="3632"/>
                </a:lnTo>
                <a:lnTo>
                  <a:pt x="1953" y="3606"/>
                </a:lnTo>
                <a:lnTo>
                  <a:pt x="1938" y="3579"/>
                </a:lnTo>
                <a:lnTo>
                  <a:pt x="1922" y="3552"/>
                </a:lnTo>
                <a:lnTo>
                  <a:pt x="1908" y="3524"/>
                </a:lnTo>
                <a:lnTo>
                  <a:pt x="1894" y="3495"/>
                </a:lnTo>
                <a:lnTo>
                  <a:pt x="1880" y="3468"/>
                </a:lnTo>
                <a:lnTo>
                  <a:pt x="1866" y="3440"/>
                </a:lnTo>
                <a:lnTo>
                  <a:pt x="1851" y="3413"/>
                </a:lnTo>
                <a:lnTo>
                  <a:pt x="1835" y="3385"/>
                </a:lnTo>
                <a:lnTo>
                  <a:pt x="1819" y="3360"/>
                </a:lnTo>
                <a:lnTo>
                  <a:pt x="1801" y="3335"/>
                </a:lnTo>
                <a:lnTo>
                  <a:pt x="1793" y="3323"/>
                </a:lnTo>
                <a:lnTo>
                  <a:pt x="1783" y="3312"/>
                </a:lnTo>
                <a:lnTo>
                  <a:pt x="1772" y="3301"/>
                </a:lnTo>
                <a:lnTo>
                  <a:pt x="1762" y="3290"/>
                </a:lnTo>
                <a:lnTo>
                  <a:pt x="1762" y="3283"/>
                </a:lnTo>
                <a:lnTo>
                  <a:pt x="1763" y="3276"/>
                </a:lnTo>
                <a:lnTo>
                  <a:pt x="1765" y="3269"/>
                </a:lnTo>
                <a:lnTo>
                  <a:pt x="1767" y="3262"/>
                </a:lnTo>
                <a:lnTo>
                  <a:pt x="1774" y="3248"/>
                </a:lnTo>
                <a:lnTo>
                  <a:pt x="1781" y="3234"/>
                </a:lnTo>
                <a:lnTo>
                  <a:pt x="1788" y="3218"/>
                </a:lnTo>
                <a:lnTo>
                  <a:pt x="1794" y="3204"/>
                </a:lnTo>
                <a:lnTo>
                  <a:pt x="1796" y="3198"/>
                </a:lnTo>
                <a:lnTo>
                  <a:pt x="1798" y="3190"/>
                </a:lnTo>
                <a:lnTo>
                  <a:pt x="1799" y="3183"/>
                </a:lnTo>
                <a:lnTo>
                  <a:pt x="1800" y="3176"/>
                </a:lnTo>
                <a:lnTo>
                  <a:pt x="1794" y="3162"/>
                </a:lnTo>
                <a:lnTo>
                  <a:pt x="1787" y="3147"/>
                </a:lnTo>
                <a:lnTo>
                  <a:pt x="1783" y="3131"/>
                </a:lnTo>
                <a:lnTo>
                  <a:pt x="1778" y="3115"/>
                </a:lnTo>
                <a:lnTo>
                  <a:pt x="1774" y="3098"/>
                </a:lnTo>
                <a:lnTo>
                  <a:pt x="1771" y="3081"/>
                </a:lnTo>
                <a:lnTo>
                  <a:pt x="1769" y="3063"/>
                </a:lnTo>
                <a:lnTo>
                  <a:pt x="1766" y="3046"/>
                </a:lnTo>
                <a:lnTo>
                  <a:pt x="1764" y="3011"/>
                </a:lnTo>
                <a:lnTo>
                  <a:pt x="1762" y="2976"/>
                </a:lnTo>
                <a:lnTo>
                  <a:pt x="1762" y="2943"/>
                </a:lnTo>
                <a:lnTo>
                  <a:pt x="1762" y="2914"/>
                </a:lnTo>
                <a:lnTo>
                  <a:pt x="1749" y="2907"/>
                </a:lnTo>
                <a:lnTo>
                  <a:pt x="1737" y="2900"/>
                </a:lnTo>
                <a:lnTo>
                  <a:pt x="1726" y="2893"/>
                </a:lnTo>
                <a:lnTo>
                  <a:pt x="1717" y="2887"/>
                </a:lnTo>
                <a:lnTo>
                  <a:pt x="1710" y="2879"/>
                </a:lnTo>
                <a:lnTo>
                  <a:pt x="1702" y="2871"/>
                </a:lnTo>
                <a:lnTo>
                  <a:pt x="1697" y="2863"/>
                </a:lnTo>
                <a:lnTo>
                  <a:pt x="1691" y="2855"/>
                </a:lnTo>
                <a:lnTo>
                  <a:pt x="1673" y="2816"/>
                </a:lnTo>
                <a:lnTo>
                  <a:pt x="1651" y="2765"/>
                </a:lnTo>
                <a:lnTo>
                  <a:pt x="1652" y="2757"/>
                </a:lnTo>
                <a:lnTo>
                  <a:pt x="1654" y="2747"/>
                </a:lnTo>
                <a:lnTo>
                  <a:pt x="1658" y="2737"/>
                </a:lnTo>
                <a:lnTo>
                  <a:pt x="1664" y="2725"/>
                </a:lnTo>
                <a:lnTo>
                  <a:pt x="1677" y="2699"/>
                </a:lnTo>
                <a:lnTo>
                  <a:pt x="1693" y="2672"/>
                </a:lnTo>
                <a:lnTo>
                  <a:pt x="1712" y="2643"/>
                </a:lnTo>
                <a:lnTo>
                  <a:pt x="1730" y="2618"/>
                </a:lnTo>
                <a:lnTo>
                  <a:pt x="1747" y="2595"/>
                </a:lnTo>
                <a:lnTo>
                  <a:pt x="1762" y="2578"/>
                </a:lnTo>
                <a:lnTo>
                  <a:pt x="1762" y="2353"/>
                </a:lnTo>
                <a:lnTo>
                  <a:pt x="1651" y="2243"/>
                </a:lnTo>
                <a:lnTo>
                  <a:pt x="1651" y="2090"/>
                </a:lnTo>
                <a:lnTo>
                  <a:pt x="1641" y="2081"/>
                </a:lnTo>
                <a:lnTo>
                  <a:pt x="1631" y="2070"/>
                </a:lnTo>
                <a:lnTo>
                  <a:pt x="1624" y="2060"/>
                </a:lnTo>
                <a:lnTo>
                  <a:pt x="1615" y="2049"/>
                </a:lnTo>
                <a:lnTo>
                  <a:pt x="1608" y="2039"/>
                </a:lnTo>
                <a:lnTo>
                  <a:pt x="1602" y="2028"/>
                </a:lnTo>
                <a:lnTo>
                  <a:pt x="1596" y="2017"/>
                </a:lnTo>
                <a:lnTo>
                  <a:pt x="1591" y="2006"/>
                </a:lnTo>
                <a:lnTo>
                  <a:pt x="1583" y="1986"/>
                </a:lnTo>
                <a:lnTo>
                  <a:pt x="1577" y="1964"/>
                </a:lnTo>
                <a:lnTo>
                  <a:pt x="1573" y="1941"/>
                </a:lnTo>
                <a:lnTo>
                  <a:pt x="1570" y="1918"/>
                </a:lnTo>
                <a:lnTo>
                  <a:pt x="1569" y="1895"/>
                </a:lnTo>
                <a:lnTo>
                  <a:pt x="1569" y="1872"/>
                </a:lnTo>
                <a:lnTo>
                  <a:pt x="1570" y="1848"/>
                </a:lnTo>
                <a:lnTo>
                  <a:pt x="1571" y="1823"/>
                </a:lnTo>
                <a:lnTo>
                  <a:pt x="1573" y="1772"/>
                </a:lnTo>
                <a:lnTo>
                  <a:pt x="1576" y="1717"/>
                </a:lnTo>
                <a:lnTo>
                  <a:pt x="1565" y="1707"/>
                </a:lnTo>
                <a:lnTo>
                  <a:pt x="1553" y="1698"/>
                </a:lnTo>
                <a:lnTo>
                  <a:pt x="1541" y="1689"/>
                </a:lnTo>
                <a:lnTo>
                  <a:pt x="1528" y="1680"/>
                </a:lnTo>
                <a:lnTo>
                  <a:pt x="1514" y="1673"/>
                </a:lnTo>
                <a:lnTo>
                  <a:pt x="1501" y="1665"/>
                </a:lnTo>
                <a:lnTo>
                  <a:pt x="1487" y="1658"/>
                </a:lnTo>
                <a:lnTo>
                  <a:pt x="1472" y="1652"/>
                </a:lnTo>
                <a:lnTo>
                  <a:pt x="1442" y="1641"/>
                </a:lnTo>
                <a:lnTo>
                  <a:pt x="1411" y="1631"/>
                </a:lnTo>
                <a:lnTo>
                  <a:pt x="1379" y="1623"/>
                </a:lnTo>
                <a:lnTo>
                  <a:pt x="1345" y="1618"/>
                </a:lnTo>
                <a:lnTo>
                  <a:pt x="1313" y="1614"/>
                </a:lnTo>
                <a:lnTo>
                  <a:pt x="1279" y="1609"/>
                </a:lnTo>
                <a:lnTo>
                  <a:pt x="1245" y="1607"/>
                </a:lnTo>
                <a:lnTo>
                  <a:pt x="1212" y="1605"/>
                </a:lnTo>
                <a:lnTo>
                  <a:pt x="1148" y="1604"/>
                </a:lnTo>
                <a:lnTo>
                  <a:pt x="1088" y="1604"/>
                </a:lnTo>
                <a:lnTo>
                  <a:pt x="1012" y="1679"/>
                </a:lnTo>
                <a:lnTo>
                  <a:pt x="991" y="1679"/>
                </a:lnTo>
                <a:lnTo>
                  <a:pt x="969" y="1676"/>
                </a:lnTo>
                <a:lnTo>
                  <a:pt x="946" y="1673"/>
                </a:lnTo>
                <a:lnTo>
                  <a:pt x="923" y="1668"/>
                </a:lnTo>
                <a:lnTo>
                  <a:pt x="875" y="1655"/>
                </a:lnTo>
                <a:lnTo>
                  <a:pt x="826" y="1642"/>
                </a:lnTo>
                <a:lnTo>
                  <a:pt x="778" y="1628"/>
                </a:lnTo>
                <a:lnTo>
                  <a:pt x="729" y="1616"/>
                </a:lnTo>
                <a:lnTo>
                  <a:pt x="706" y="1610"/>
                </a:lnTo>
                <a:lnTo>
                  <a:pt x="684" y="1607"/>
                </a:lnTo>
                <a:lnTo>
                  <a:pt x="661" y="1605"/>
                </a:lnTo>
                <a:lnTo>
                  <a:pt x="639" y="1604"/>
                </a:lnTo>
                <a:lnTo>
                  <a:pt x="562" y="1679"/>
                </a:lnTo>
                <a:lnTo>
                  <a:pt x="545" y="1673"/>
                </a:lnTo>
                <a:lnTo>
                  <a:pt x="528" y="1664"/>
                </a:lnTo>
                <a:lnTo>
                  <a:pt x="510" y="1655"/>
                </a:lnTo>
                <a:lnTo>
                  <a:pt x="493" y="1644"/>
                </a:lnTo>
                <a:lnTo>
                  <a:pt x="458" y="1623"/>
                </a:lnTo>
                <a:lnTo>
                  <a:pt x="424" y="1598"/>
                </a:lnTo>
                <a:lnTo>
                  <a:pt x="389" y="1572"/>
                </a:lnTo>
                <a:lnTo>
                  <a:pt x="355" y="1544"/>
                </a:lnTo>
                <a:lnTo>
                  <a:pt x="321" y="1514"/>
                </a:lnTo>
                <a:lnTo>
                  <a:pt x="288" y="1484"/>
                </a:lnTo>
                <a:lnTo>
                  <a:pt x="221" y="1421"/>
                </a:lnTo>
                <a:lnTo>
                  <a:pt x="158" y="1355"/>
                </a:lnTo>
                <a:lnTo>
                  <a:pt x="97" y="1293"/>
                </a:lnTo>
                <a:lnTo>
                  <a:pt x="38" y="1234"/>
                </a:lnTo>
                <a:lnTo>
                  <a:pt x="50" y="1209"/>
                </a:lnTo>
                <a:lnTo>
                  <a:pt x="59" y="1188"/>
                </a:lnTo>
                <a:lnTo>
                  <a:pt x="62" y="1181"/>
                </a:lnTo>
                <a:lnTo>
                  <a:pt x="64" y="1173"/>
                </a:lnTo>
                <a:lnTo>
                  <a:pt x="66" y="1165"/>
                </a:lnTo>
                <a:lnTo>
                  <a:pt x="66" y="1158"/>
                </a:lnTo>
                <a:lnTo>
                  <a:pt x="66" y="1151"/>
                </a:lnTo>
                <a:lnTo>
                  <a:pt x="64" y="1143"/>
                </a:lnTo>
                <a:lnTo>
                  <a:pt x="62" y="1137"/>
                </a:lnTo>
                <a:lnTo>
                  <a:pt x="59" y="1128"/>
                </a:lnTo>
                <a:lnTo>
                  <a:pt x="50" y="1110"/>
                </a:lnTo>
                <a:lnTo>
                  <a:pt x="38" y="1086"/>
                </a:lnTo>
                <a:lnTo>
                  <a:pt x="44" y="1070"/>
                </a:lnTo>
                <a:lnTo>
                  <a:pt x="50" y="1055"/>
                </a:lnTo>
                <a:lnTo>
                  <a:pt x="55" y="1039"/>
                </a:lnTo>
                <a:lnTo>
                  <a:pt x="60" y="1022"/>
                </a:lnTo>
                <a:lnTo>
                  <a:pt x="63" y="1006"/>
                </a:lnTo>
                <a:lnTo>
                  <a:pt x="66" y="989"/>
                </a:lnTo>
                <a:lnTo>
                  <a:pt x="68" y="971"/>
                </a:lnTo>
                <a:lnTo>
                  <a:pt x="71" y="954"/>
                </a:lnTo>
                <a:lnTo>
                  <a:pt x="74" y="919"/>
                </a:lnTo>
                <a:lnTo>
                  <a:pt x="75" y="885"/>
                </a:lnTo>
                <a:lnTo>
                  <a:pt x="76" y="852"/>
                </a:lnTo>
                <a:lnTo>
                  <a:pt x="76" y="823"/>
                </a:lnTo>
                <a:lnTo>
                  <a:pt x="0" y="750"/>
                </a:lnTo>
                <a:lnTo>
                  <a:pt x="677" y="72"/>
                </a:lnTo>
                <a:lnTo>
                  <a:pt x="694" y="74"/>
                </a:lnTo>
                <a:lnTo>
                  <a:pt x="719" y="78"/>
                </a:lnTo>
                <a:lnTo>
                  <a:pt x="747" y="81"/>
                </a:lnTo>
                <a:lnTo>
                  <a:pt x="774" y="82"/>
                </a:lnTo>
                <a:lnTo>
                  <a:pt x="785" y="82"/>
                </a:lnTo>
                <a:lnTo>
                  <a:pt x="795" y="80"/>
                </a:lnTo>
                <a:lnTo>
                  <a:pt x="799" y="79"/>
                </a:lnTo>
                <a:lnTo>
                  <a:pt x="802" y="77"/>
                </a:lnTo>
                <a:lnTo>
                  <a:pt x="806" y="74"/>
                </a:lnTo>
                <a:lnTo>
                  <a:pt x="807" y="72"/>
                </a:lnTo>
                <a:lnTo>
                  <a:pt x="808" y="70"/>
                </a:lnTo>
                <a:lnTo>
                  <a:pt x="809" y="67"/>
                </a:lnTo>
                <a:lnTo>
                  <a:pt x="808" y="62"/>
                </a:lnTo>
                <a:lnTo>
                  <a:pt x="806" y="58"/>
                </a:lnTo>
                <a:lnTo>
                  <a:pt x="803" y="53"/>
                </a:lnTo>
                <a:lnTo>
                  <a:pt x="799" y="47"/>
                </a:lnTo>
                <a:lnTo>
                  <a:pt x="794" y="42"/>
                </a:lnTo>
                <a:lnTo>
                  <a:pt x="787" y="34"/>
                </a:lnTo>
                <a:lnTo>
                  <a:pt x="813" y="34"/>
                </a:lnTo>
                <a:lnTo>
                  <a:pt x="858" y="34"/>
                </a:lnTo>
                <a:lnTo>
                  <a:pt x="915" y="33"/>
                </a:lnTo>
                <a:lnTo>
                  <a:pt x="980" y="30"/>
                </a:lnTo>
                <a:lnTo>
                  <a:pt x="1014" y="29"/>
                </a:lnTo>
                <a:lnTo>
                  <a:pt x="1047" y="26"/>
                </a:lnTo>
                <a:lnTo>
                  <a:pt x="1078" y="23"/>
                </a:lnTo>
                <a:lnTo>
                  <a:pt x="1109" y="20"/>
                </a:lnTo>
                <a:lnTo>
                  <a:pt x="1137" y="15"/>
                </a:lnTo>
                <a:lnTo>
                  <a:pt x="1162" y="11"/>
                </a:lnTo>
                <a:lnTo>
                  <a:pt x="1183" y="6"/>
                </a:lnTo>
                <a:lnTo>
                  <a:pt x="1198" y="0"/>
                </a:lnTo>
                <a:lnTo>
                  <a:pt x="1220" y="6"/>
                </a:lnTo>
                <a:lnTo>
                  <a:pt x="1243" y="10"/>
                </a:lnTo>
                <a:lnTo>
                  <a:pt x="1266" y="12"/>
                </a:lnTo>
                <a:lnTo>
                  <a:pt x="1290" y="14"/>
                </a:lnTo>
                <a:lnTo>
                  <a:pt x="1314" y="15"/>
                </a:lnTo>
                <a:lnTo>
                  <a:pt x="1338" y="15"/>
                </a:lnTo>
                <a:lnTo>
                  <a:pt x="1362" y="14"/>
                </a:lnTo>
                <a:lnTo>
                  <a:pt x="1387" y="13"/>
                </a:lnTo>
                <a:lnTo>
                  <a:pt x="1436" y="9"/>
                </a:lnTo>
                <a:lnTo>
                  <a:pt x="1484" y="5"/>
                </a:lnTo>
                <a:lnTo>
                  <a:pt x="1531" y="1"/>
                </a:lnTo>
                <a:lnTo>
                  <a:pt x="1576" y="0"/>
                </a:lnTo>
                <a:lnTo>
                  <a:pt x="1590" y="26"/>
                </a:lnTo>
                <a:lnTo>
                  <a:pt x="1605" y="50"/>
                </a:lnTo>
                <a:lnTo>
                  <a:pt x="1621" y="73"/>
                </a:lnTo>
                <a:lnTo>
                  <a:pt x="1639" y="94"/>
                </a:lnTo>
                <a:lnTo>
                  <a:pt x="1655" y="113"/>
                </a:lnTo>
                <a:lnTo>
                  <a:pt x="1674" y="130"/>
                </a:lnTo>
                <a:lnTo>
                  <a:pt x="1692" y="146"/>
                </a:lnTo>
                <a:lnTo>
                  <a:pt x="1711" y="163"/>
                </a:lnTo>
                <a:lnTo>
                  <a:pt x="1751" y="193"/>
                </a:lnTo>
                <a:lnTo>
                  <a:pt x="1791" y="225"/>
                </a:lnTo>
                <a:lnTo>
                  <a:pt x="1812" y="241"/>
                </a:lnTo>
                <a:lnTo>
                  <a:pt x="1833" y="259"/>
                </a:lnTo>
                <a:lnTo>
                  <a:pt x="1855" y="277"/>
                </a:lnTo>
                <a:lnTo>
                  <a:pt x="1875" y="297"/>
                </a:lnTo>
                <a:lnTo>
                  <a:pt x="2025" y="297"/>
                </a:lnTo>
                <a:lnTo>
                  <a:pt x="2025" y="290"/>
                </a:lnTo>
                <a:lnTo>
                  <a:pt x="2026" y="284"/>
                </a:lnTo>
                <a:lnTo>
                  <a:pt x="2028" y="277"/>
                </a:lnTo>
                <a:lnTo>
                  <a:pt x="2030" y="270"/>
                </a:lnTo>
                <a:lnTo>
                  <a:pt x="2037" y="257"/>
                </a:lnTo>
                <a:lnTo>
                  <a:pt x="2043" y="241"/>
                </a:lnTo>
                <a:lnTo>
                  <a:pt x="2050" y="227"/>
                </a:lnTo>
                <a:lnTo>
                  <a:pt x="2056" y="214"/>
                </a:lnTo>
                <a:lnTo>
                  <a:pt x="2059" y="206"/>
                </a:lnTo>
                <a:lnTo>
                  <a:pt x="2061" y="200"/>
                </a:lnTo>
                <a:lnTo>
                  <a:pt x="2062" y="193"/>
                </a:lnTo>
                <a:lnTo>
                  <a:pt x="2062" y="187"/>
                </a:lnTo>
                <a:lnTo>
                  <a:pt x="2079" y="187"/>
                </a:lnTo>
                <a:lnTo>
                  <a:pt x="2097" y="188"/>
                </a:lnTo>
                <a:lnTo>
                  <a:pt x="2114" y="189"/>
                </a:lnTo>
                <a:lnTo>
                  <a:pt x="2131" y="191"/>
                </a:lnTo>
                <a:lnTo>
                  <a:pt x="2164" y="197"/>
                </a:lnTo>
                <a:lnTo>
                  <a:pt x="2197" y="203"/>
                </a:lnTo>
                <a:lnTo>
                  <a:pt x="2264" y="219"/>
                </a:lnTo>
                <a:lnTo>
                  <a:pt x="2330" y="238"/>
                </a:lnTo>
                <a:lnTo>
                  <a:pt x="2364" y="246"/>
                </a:lnTo>
                <a:lnTo>
                  <a:pt x="2398" y="253"/>
                </a:lnTo>
                <a:lnTo>
                  <a:pt x="2433" y="260"/>
                </a:lnTo>
                <a:lnTo>
                  <a:pt x="2469" y="265"/>
                </a:lnTo>
                <a:lnTo>
                  <a:pt x="2487" y="267"/>
                </a:lnTo>
                <a:lnTo>
                  <a:pt x="2506" y="269"/>
                </a:lnTo>
                <a:lnTo>
                  <a:pt x="2525" y="270"/>
                </a:lnTo>
                <a:lnTo>
                  <a:pt x="2545" y="270"/>
                </a:lnTo>
                <a:lnTo>
                  <a:pt x="2565" y="269"/>
                </a:lnTo>
                <a:lnTo>
                  <a:pt x="2584" y="267"/>
                </a:lnTo>
                <a:lnTo>
                  <a:pt x="2605" y="265"/>
                </a:lnTo>
                <a:lnTo>
                  <a:pt x="2626" y="263"/>
                </a:lnTo>
                <a:lnTo>
                  <a:pt x="2641" y="264"/>
                </a:lnTo>
                <a:lnTo>
                  <a:pt x="2658" y="267"/>
                </a:lnTo>
                <a:lnTo>
                  <a:pt x="2677" y="274"/>
                </a:lnTo>
                <a:lnTo>
                  <a:pt x="2695" y="279"/>
                </a:lnTo>
                <a:lnTo>
                  <a:pt x="2724" y="291"/>
                </a:lnTo>
                <a:lnTo>
                  <a:pt x="2736" y="297"/>
                </a:lnTo>
                <a:lnTo>
                  <a:pt x="2774" y="335"/>
                </a:lnTo>
                <a:lnTo>
                  <a:pt x="2960" y="674"/>
                </a:lnTo>
                <a:lnTo>
                  <a:pt x="3037" y="674"/>
                </a:lnTo>
                <a:lnTo>
                  <a:pt x="3040" y="678"/>
                </a:lnTo>
                <a:lnTo>
                  <a:pt x="3043" y="682"/>
                </a:lnTo>
                <a:lnTo>
                  <a:pt x="3047" y="687"/>
                </a:lnTo>
                <a:lnTo>
                  <a:pt x="3049" y="694"/>
                </a:lnTo>
                <a:lnTo>
                  <a:pt x="3054" y="708"/>
                </a:lnTo>
                <a:lnTo>
                  <a:pt x="3059" y="725"/>
                </a:lnTo>
                <a:lnTo>
                  <a:pt x="3062" y="742"/>
                </a:lnTo>
                <a:lnTo>
                  <a:pt x="3065" y="762"/>
                </a:lnTo>
                <a:lnTo>
                  <a:pt x="3068" y="782"/>
                </a:lnTo>
                <a:lnTo>
                  <a:pt x="3070" y="804"/>
                </a:lnTo>
                <a:lnTo>
                  <a:pt x="3073" y="846"/>
                </a:lnTo>
                <a:lnTo>
                  <a:pt x="3074" y="884"/>
                </a:lnTo>
                <a:lnTo>
                  <a:pt x="3075" y="915"/>
                </a:lnTo>
                <a:lnTo>
                  <a:pt x="3075" y="936"/>
                </a:lnTo>
                <a:lnTo>
                  <a:pt x="3116" y="978"/>
                </a:lnTo>
                <a:lnTo>
                  <a:pt x="3179" y="1042"/>
                </a:lnTo>
                <a:lnTo>
                  <a:pt x="3254" y="1118"/>
                </a:lnTo>
                <a:lnTo>
                  <a:pt x="3338" y="1199"/>
                </a:lnTo>
                <a:lnTo>
                  <a:pt x="3379" y="1238"/>
                </a:lnTo>
                <a:lnTo>
                  <a:pt x="3421" y="1275"/>
                </a:lnTo>
                <a:lnTo>
                  <a:pt x="3460" y="1309"/>
                </a:lnTo>
                <a:lnTo>
                  <a:pt x="3497" y="1338"/>
                </a:lnTo>
                <a:lnTo>
                  <a:pt x="3513" y="1350"/>
                </a:lnTo>
                <a:lnTo>
                  <a:pt x="3530" y="1361"/>
                </a:lnTo>
                <a:lnTo>
                  <a:pt x="3545" y="1369"/>
                </a:lnTo>
                <a:lnTo>
                  <a:pt x="3559" y="1376"/>
                </a:lnTo>
                <a:lnTo>
                  <a:pt x="3571" y="1381"/>
                </a:lnTo>
                <a:lnTo>
                  <a:pt x="3582" y="1383"/>
                </a:lnTo>
                <a:lnTo>
                  <a:pt x="3592" y="1385"/>
                </a:lnTo>
                <a:lnTo>
                  <a:pt x="3600" y="1382"/>
                </a:lnTo>
                <a:lnTo>
                  <a:pt x="3608" y="1383"/>
                </a:lnTo>
                <a:lnTo>
                  <a:pt x="3630" y="1388"/>
                </a:lnTo>
                <a:lnTo>
                  <a:pt x="3663" y="1393"/>
                </a:lnTo>
                <a:lnTo>
                  <a:pt x="3703" y="1400"/>
                </a:lnTo>
                <a:lnTo>
                  <a:pt x="3746" y="1406"/>
                </a:lnTo>
                <a:lnTo>
                  <a:pt x="3789" y="1412"/>
                </a:lnTo>
                <a:lnTo>
                  <a:pt x="3830" y="1415"/>
                </a:lnTo>
                <a:lnTo>
                  <a:pt x="3862" y="1417"/>
                </a:lnTo>
                <a:lnTo>
                  <a:pt x="3935" y="1344"/>
                </a:lnTo>
                <a:lnTo>
                  <a:pt x="3946" y="1358"/>
                </a:lnTo>
                <a:lnTo>
                  <a:pt x="3955" y="1370"/>
                </a:lnTo>
                <a:lnTo>
                  <a:pt x="3959" y="1380"/>
                </a:lnTo>
                <a:lnTo>
                  <a:pt x="3960" y="1386"/>
                </a:lnTo>
                <a:lnTo>
                  <a:pt x="3960" y="1387"/>
                </a:lnTo>
                <a:lnTo>
                  <a:pt x="3959" y="1387"/>
                </a:lnTo>
                <a:lnTo>
                  <a:pt x="3957" y="1385"/>
                </a:lnTo>
                <a:lnTo>
                  <a:pt x="3955" y="1380"/>
                </a:lnTo>
                <a:lnTo>
                  <a:pt x="3946" y="1367"/>
                </a:lnTo>
                <a:lnTo>
                  <a:pt x="3935" y="1344"/>
                </a:lnTo>
                <a:close/>
              </a:path>
            </a:pathLst>
          </a:custGeom>
          <a:solidFill>
            <a:srgbClr val="FF99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 name="Freeform 40"/>
          <p:cNvSpPr>
            <a:spLocks/>
          </p:cNvSpPr>
          <p:nvPr/>
        </p:nvSpPr>
        <p:spPr bwMode="auto">
          <a:xfrm>
            <a:off x="5564352" y="4284477"/>
            <a:ext cx="917804" cy="858009"/>
          </a:xfrm>
          <a:custGeom>
            <a:avLst/>
            <a:gdLst/>
            <a:ahLst/>
            <a:cxnLst>
              <a:cxn ang="0">
                <a:pos x="3915" y="1459"/>
              </a:cxn>
              <a:cxn ang="0">
                <a:pos x="3848" y="1607"/>
              </a:cxn>
              <a:cxn ang="0">
                <a:pos x="3746" y="1733"/>
              </a:cxn>
              <a:cxn ang="0">
                <a:pos x="3617" y="1793"/>
              </a:cxn>
              <a:cxn ang="0">
                <a:pos x="3567" y="1891"/>
              </a:cxn>
              <a:cxn ang="0">
                <a:pos x="3430" y="2031"/>
              </a:cxn>
              <a:cxn ang="0">
                <a:pos x="3261" y="2319"/>
              </a:cxn>
              <a:cxn ang="0">
                <a:pos x="3321" y="2530"/>
              </a:cxn>
              <a:cxn ang="0">
                <a:pos x="3330" y="2624"/>
              </a:cxn>
              <a:cxn ang="0">
                <a:pos x="3279" y="2741"/>
              </a:cxn>
              <a:cxn ang="0">
                <a:pos x="3101" y="2858"/>
              </a:cxn>
              <a:cxn ang="0">
                <a:pos x="3068" y="2951"/>
              </a:cxn>
              <a:cxn ang="0">
                <a:pos x="3018" y="2960"/>
              </a:cxn>
              <a:cxn ang="0">
                <a:pos x="3018" y="3047"/>
              </a:cxn>
              <a:cxn ang="0">
                <a:pos x="3007" y="3167"/>
              </a:cxn>
              <a:cxn ang="0">
                <a:pos x="2914" y="3213"/>
              </a:cxn>
              <a:cxn ang="0">
                <a:pos x="2871" y="3293"/>
              </a:cxn>
              <a:cxn ang="0">
                <a:pos x="2872" y="3380"/>
              </a:cxn>
              <a:cxn ang="0">
                <a:pos x="2679" y="3506"/>
              </a:cxn>
              <a:cxn ang="0">
                <a:pos x="2630" y="3589"/>
              </a:cxn>
              <a:cxn ang="0">
                <a:pos x="2290" y="3683"/>
              </a:cxn>
              <a:cxn ang="0">
                <a:pos x="2014" y="3691"/>
              </a:cxn>
              <a:cxn ang="0">
                <a:pos x="1908" y="3524"/>
              </a:cxn>
              <a:cxn ang="0">
                <a:pos x="1793" y="3323"/>
              </a:cxn>
              <a:cxn ang="0">
                <a:pos x="1774" y="3248"/>
              </a:cxn>
              <a:cxn ang="0">
                <a:pos x="1794" y="3162"/>
              </a:cxn>
              <a:cxn ang="0">
                <a:pos x="1764" y="3011"/>
              </a:cxn>
              <a:cxn ang="0">
                <a:pos x="1710" y="2879"/>
              </a:cxn>
              <a:cxn ang="0">
                <a:pos x="1658" y="2737"/>
              </a:cxn>
              <a:cxn ang="0">
                <a:pos x="1762" y="2353"/>
              </a:cxn>
              <a:cxn ang="0">
                <a:pos x="1602" y="2028"/>
              </a:cxn>
              <a:cxn ang="0">
                <a:pos x="1569" y="1872"/>
              </a:cxn>
              <a:cxn ang="0">
                <a:pos x="1528" y="1680"/>
              </a:cxn>
              <a:cxn ang="0">
                <a:pos x="1345" y="1618"/>
              </a:cxn>
              <a:cxn ang="0">
                <a:pos x="991" y="1679"/>
              </a:cxn>
              <a:cxn ang="0">
                <a:pos x="706" y="1610"/>
              </a:cxn>
              <a:cxn ang="0">
                <a:pos x="493" y="1644"/>
              </a:cxn>
              <a:cxn ang="0">
                <a:pos x="158" y="1355"/>
              </a:cxn>
              <a:cxn ang="0">
                <a:pos x="66" y="1158"/>
              </a:cxn>
              <a:cxn ang="0">
                <a:pos x="50" y="1055"/>
              </a:cxn>
              <a:cxn ang="0">
                <a:pos x="75" y="885"/>
              </a:cxn>
              <a:cxn ang="0">
                <a:pos x="774" y="82"/>
              </a:cxn>
              <a:cxn ang="0">
                <a:pos x="809" y="67"/>
              </a:cxn>
              <a:cxn ang="0">
                <a:pos x="858" y="34"/>
              </a:cxn>
              <a:cxn ang="0">
                <a:pos x="1162" y="11"/>
              </a:cxn>
              <a:cxn ang="0">
                <a:pos x="1338" y="15"/>
              </a:cxn>
              <a:cxn ang="0">
                <a:pos x="1605" y="50"/>
              </a:cxn>
              <a:cxn ang="0">
                <a:pos x="1791" y="225"/>
              </a:cxn>
              <a:cxn ang="0">
                <a:pos x="2028" y="277"/>
              </a:cxn>
              <a:cxn ang="0">
                <a:pos x="2062" y="193"/>
              </a:cxn>
              <a:cxn ang="0">
                <a:pos x="2264" y="219"/>
              </a:cxn>
              <a:cxn ang="0">
                <a:pos x="2525" y="270"/>
              </a:cxn>
              <a:cxn ang="0">
                <a:pos x="2677" y="274"/>
              </a:cxn>
              <a:cxn ang="0">
                <a:pos x="3043" y="682"/>
              </a:cxn>
              <a:cxn ang="0">
                <a:pos x="3070" y="804"/>
              </a:cxn>
              <a:cxn ang="0">
                <a:pos x="3338" y="1199"/>
              </a:cxn>
              <a:cxn ang="0">
                <a:pos x="3559" y="1376"/>
              </a:cxn>
              <a:cxn ang="0">
                <a:pos x="3703" y="1400"/>
              </a:cxn>
              <a:cxn ang="0">
                <a:pos x="3959" y="1380"/>
              </a:cxn>
            </a:cxnLst>
            <a:rect l="0" t="0" r="r" b="b"/>
            <a:pathLst>
              <a:path w="3960" h="3702">
                <a:moveTo>
                  <a:pt x="3935" y="1344"/>
                </a:moveTo>
                <a:lnTo>
                  <a:pt x="3934" y="1358"/>
                </a:lnTo>
                <a:lnTo>
                  <a:pt x="3933" y="1374"/>
                </a:lnTo>
                <a:lnTo>
                  <a:pt x="3931" y="1390"/>
                </a:lnTo>
                <a:lnTo>
                  <a:pt x="3929" y="1406"/>
                </a:lnTo>
                <a:lnTo>
                  <a:pt x="3924" y="1424"/>
                </a:lnTo>
                <a:lnTo>
                  <a:pt x="3920" y="1441"/>
                </a:lnTo>
                <a:lnTo>
                  <a:pt x="3915" y="1459"/>
                </a:lnTo>
                <a:lnTo>
                  <a:pt x="3909" y="1477"/>
                </a:lnTo>
                <a:lnTo>
                  <a:pt x="3903" y="1496"/>
                </a:lnTo>
                <a:lnTo>
                  <a:pt x="3895" y="1514"/>
                </a:lnTo>
                <a:lnTo>
                  <a:pt x="3887" y="1533"/>
                </a:lnTo>
                <a:lnTo>
                  <a:pt x="3879" y="1551"/>
                </a:lnTo>
                <a:lnTo>
                  <a:pt x="3869" y="1570"/>
                </a:lnTo>
                <a:lnTo>
                  <a:pt x="3859" y="1589"/>
                </a:lnTo>
                <a:lnTo>
                  <a:pt x="3848" y="1607"/>
                </a:lnTo>
                <a:lnTo>
                  <a:pt x="3837" y="1625"/>
                </a:lnTo>
                <a:lnTo>
                  <a:pt x="3826" y="1642"/>
                </a:lnTo>
                <a:lnTo>
                  <a:pt x="3813" y="1658"/>
                </a:lnTo>
                <a:lnTo>
                  <a:pt x="3801" y="1675"/>
                </a:lnTo>
                <a:lnTo>
                  <a:pt x="3788" y="1691"/>
                </a:lnTo>
                <a:lnTo>
                  <a:pt x="3774" y="1705"/>
                </a:lnTo>
                <a:lnTo>
                  <a:pt x="3760" y="1719"/>
                </a:lnTo>
                <a:lnTo>
                  <a:pt x="3746" y="1733"/>
                </a:lnTo>
                <a:lnTo>
                  <a:pt x="3731" y="1745"/>
                </a:lnTo>
                <a:lnTo>
                  <a:pt x="3716" y="1755"/>
                </a:lnTo>
                <a:lnTo>
                  <a:pt x="3700" y="1765"/>
                </a:lnTo>
                <a:lnTo>
                  <a:pt x="3685" y="1773"/>
                </a:lnTo>
                <a:lnTo>
                  <a:pt x="3668" y="1781"/>
                </a:lnTo>
                <a:lnTo>
                  <a:pt x="3651" y="1786"/>
                </a:lnTo>
                <a:lnTo>
                  <a:pt x="3634" y="1790"/>
                </a:lnTo>
                <a:lnTo>
                  <a:pt x="3617" y="1793"/>
                </a:lnTo>
                <a:lnTo>
                  <a:pt x="3600" y="1794"/>
                </a:lnTo>
                <a:lnTo>
                  <a:pt x="3600" y="1808"/>
                </a:lnTo>
                <a:lnTo>
                  <a:pt x="3597" y="1822"/>
                </a:lnTo>
                <a:lnTo>
                  <a:pt x="3593" y="1835"/>
                </a:lnTo>
                <a:lnTo>
                  <a:pt x="3589" y="1849"/>
                </a:lnTo>
                <a:lnTo>
                  <a:pt x="3582" y="1863"/>
                </a:lnTo>
                <a:lnTo>
                  <a:pt x="3576" y="1877"/>
                </a:lnTo>
                <a:lnTo>
                  <a:pt x="3567" y="1891"/>
                </a:lnTo>
                <a:lnTo>
                  <a:pt x="3558" y="1904"/>
                </a:lnTo>
                <a:lnTo>
                  <a:pt x="3547" y="1917"/>
                </a:lnTo>
                <a:lnTo>
                  <a:pt x="3536" y="1931"/>
                </a:lnTo>
                <a:lnTo>
                  <a:pt x="3525" y="1944"/>
                </a:lnTo>
                <a:lnTo>
                  <a:pt x="3512" y="1957"/>
                </a:lnTo>
                <a:lnTo>
                  <a:pt x="3487" y="1982"/>
                </a:lnTo>
                <a:lnTo>
                  <a:pt x="3459" y="2007"/>
                </a:lnTo>
                <a:lnTo>
                  <a:pt x="3430" y="2031"/>
                </a:lnTo>
                <a:lnTo>
                  <a:pt x="3402" y="2054"/>
                </a:lnTo>
                <a:lnTo>
                  <a:pt x="3374" y="2076"/>
                </a:lnTo>
                <a:lnTo>
                  <a:pt x="3347" y="2097"/>
                </a:lnTo>
                <a:lnTo>
                  <a:pt x="3320" y="2117"/>
                </a:lnTo>
                <a:lnTo>
                  <a:pt x="3297" y="2135"/>
                </a:lnTo>
                <a:lnTo>
                  <a:pt x="3278" y="2151"/>
                </a:lnTo>
                <a:lnTo>
                  <a:pt x="3261" y="2167"/>
                </a:lnTo>
                <a:lnTo>
                  <a:pt x="3261" y="2319"/>
                </a:lnTo>
                <a:lnTo>
                  <a:pt x="3338" y="2391"/>
                </a:lnTo>
                <a:lnTo>
                  <a:pt x="3337" y="2412"/>
                </a:lnTo>
                <a:lnTo>
                  <a:pt x="3336" y="2431"/>
                </a:lnTo>
                <a:lnTo>
                  <a:pt x="3335" y="2448"/>
                </a:lnTo>
                <a:lnTo>
                  <a:pt x="3332" y="2465"/>
                </a:lnTo>
                <a:lnTo>
                  <a:pt x="3327" y="2493"/>
                </a:lnTo>
                <a:lnTo>
                  <a:pt x="3324" y="2518"/>
                </a:lnTo>
                <a:lnTo>
                  <a:pt x="3321" y="2530"/>
                </a:lnTo>
                <a:lnTo>
                  <a:pt x="3320" y="2542"/>
                </a:lnTo>
                <a:lnTo>
                  <a:pt x="3320" y="2553"/>
                </a:lnTo>
                <a:lnTo>
                  <a:pt x="3321" y="2565"/>
                </a:lnTo>
                <a:lnTo>
                  <a:pt x="3324" y="2577"/>
                </a:lnTo>
                <a:lnTo>
                  <a:pt x="3327" y="2589"/>
                </a:lnTo>
                <a:lnTo>
                  <a:pt x="3331" y="2602"/>
                </a:lnTo>
                <a:lnTo>
                  <a:pt x="3338" y="2616"/>
                </a:lnTo>
                <a:lnTo>
                  <a:pt x="3330" y="2624"/>
                </a:lnTo>
                <a:lnTo>
                  <a:pt x="3325" y="2631"/>
                </a:lnTo>
                <a:lnTo>
                  <a:pt x="3319" y="2641"/>
                </a:lnTo>
                <a:lnTo>
                  <a:pt x="3315" y="2650"/>
                </a:lnTo>
                <a:lnTo>
                  <a:pt x="3306" y="2670"/>
                </a:lnTo>
                <a:lnTo>
                  <a:pt x="3300" y="2690"/>
                </a:lnTo>
                <a:lnTo>
                  <a:pt x="3292" y="2711"/>
                </a:lnTo>
                <a:lnTo>
                  <a:pt x="3284" y="2731"/>
                </a:lnTo>
                <a:lnTo>
                  <a:pt x="3279" y="2741"/>
                </a:lnTo>
                <a:lnTo>
                  <a:pt x="3273" y="2749"/>
                </a:lnTo>
                <a:lnTo>
                  <a:pt x="3268" y="2757"/>
                </a:lnTo>
                <a:lnTo>
                  <a:pt x="3261" y="2765"/>
                </a:lnTo>
                <a:lnTo>
                  <a:pt x="3223" y="2803"/>
                </a:lnTo>
                <a:lnTo>
                  <a:pt x="3150" y="2803"/>
                </a:lnTo>
                <a:lnTo>
                  <a:pt x="3113" y="2841"/>
                </a:lnTo>
                <a:lnTo>
                  <a:pt x="3107" y="2849"/>
                </a:lnTo>
                <a:lnTo>
                  <a:pt x="3101" y="2858"/>
                </a:lnTo>
                <a:lnTo>
                  <a:pt x="3098" y="2868"/>
                </a:lnTo>
                <a:lnTo>
                  <a:pt x="3095" y="2879"/>
                </a:lnTo>
                <a:lnTo>
                  <a:pt x="3090" y="2903"/>
                </a:lnTo>
                <a:lnTo>
                  <a:pt x="3084" y="2925"/>
                </a:lnTo>
                <a:lnTo>
                  <a:pt x="3080" y="2935"/>
                </a:lnTo>
                <a:lnTo>
                  <a:pt x="3075" y="2945"/>
                </a:lnTo>
                <a:lnTo>
                  <a:pt x="3072" y="2948"/>
                </a:lnTo>
                <a:lnTo>
                  <a:pt x="3068" y="2951"/>
                </a:lnTo>
                <a:lnTo>
                  <a:pt x="3064" y="2954"/>
                </a:lnTo>
                <a:lnTo>
                  <a:pt x="3060" y="2957"/>
                </a:lnTo>
                <a:lnTo>
                  <a:pt x="3054" y="2959"/>
                </a:lnTo>
                <a:lnTo>
                  <a:pt x="3049" y="2961"/>
                </a:lnTo>
                <a:lnTo>
                  <a:pt x="3042" y="2961"/>
                </a:lnTo>
                <a:lnTo>
                  <a:pt x="3035" y="2962"/>
                </a:lnTo>
                <a:lnTo>
                  <a:pt x="3027" y="2961"/>
                </a:lnTo>
                <a:lnTo>
                  <a:pt x="3018" y="2960"/>
                </a:lnTo>
                <a:lnTo>
                  <a:pt x="3008" y="2958"/>
                </a:lnTo>
                <a:lnTo>
                  <a:pt x="2999" y="2955"/>
                </a:lnTo>
                <a:lnTo>
                  <a:pt x="2999" y="2969"/>
                </a:lnTo>
                <a:lnTo>
                  <a:pt x="3001" y="2981"/>
                </a:lnTo>
                <a:lnTo>
                  <a:pt x="3002" y="2993"/>
                </a:lnTo>
                <a:lnTo>
                  <a:pt x="3005" y="3005"/>
                </a:lnTo>
                <a:lnTo>
                  <a:pt x="3011" y="3026"/>
                </a:lnTo>
                <a:lnTo>
                  <a:pt x="3018" y="3047"/>
                </a:lnTo>
                <a:lnTo>
                  <a:pt x="3025" y="3068"/>
                </a:lnTo>
                <a:lnTo>
                  <a:pt x="3030" y="3091"/>
                </a:lnTo>
                <a:lnTo>
                  <a:pt x="3034" y="3103"/>
                </a:lnTo>
                <a:lnTo>
                  <a:pt x="3035" y="3115"/>
                </a:lnTo>
                <a:lnTo>
                  <a:pt x="3037" y="3128"/>
                </a:lnTo>
                <a:lnTo>
                  <a:pt x="3037" y="3142"/>
                </a:lnTo>
                <a:lnTo>
                  <a:pt x="3023" y="3155"/>
                </a:lnTo>
                <a:lnTo>
                  <a:pt x="3007" y="3167"/>
                </a:lnTo>
                <a:lnTo>
                  <a:pt x="2992" y="3180"/>
                </a:lnTo>
                <a:lnTo>
                  <a:pt x="2976" y="3191"/>
                </a:lnTo>
                <a:lnTo>
                  <a:pt x="2966" y="3195"/>
                </a:lnTo>
                <a:lnTo>
                  <a:pt x="2957" y="3200"/>
                </a:lnTo>
                <a:lnTo>
                  <a:pt x="2947" y="3204"/>
                </a:lnTo>
                <a:lnTo>
                  <a:pt x="2936" y="3207"/>
                </a:lnTo>
                <a:lnTo>
                  <a:pt x="2926" y="3211"/>
                </a:lnTo>
                <a:lnTo>
                  <a:pt x="2914" y="3213"/>
                </a:lnTo>
                <a:lnTo>
                  <a:pt x="2902" y="3214"/>
                </a:lnTo>
                <a:lnTo>
                  <a:pt x="2888" y="3214"/>
                </a:lnTo>
                <a:lnTo>
                  <a:pt x="2886" y="3230"/>
                </a:lnTo>
                <a:lnTo>
                  <a:pt x="2883" y="3248"/>
                </a:lnTo>
                <a:lnTo>
                  <a:pt x="2878" y="3265"/>
                </a:lnTo>
                <a:lnTo>
                  <a:pt x="2874" y="3281"/>
                </a:lnTo>
                <a:lnTo>
                  <a:pt x="2872" y="3287"/>
                </a:lnTo>
                <a:lnTo>
                  <a:pt x="2871" y="3293"/>
                </a:lnTo>
                <a:lnTo>
                  <a:pt x="2871" y="3297"/>
                </a:lnTo>
                <a:lnTo>
                  <a:pt x="2872" y="3300"/>
                </a:lnTo>
                <a:lnTo>
                  <a:pt x="2874" y="3300"/>
                </a:lnTo>
                <a:lnTo>
                  <a:pt x="2878" y="3299"/>
                </a:lnTo>
                <a:lnTo>
                  <a:pt x="2882" y="3296"/>
                </a:lnTo>
                <a:lnTo>
                  <a:pt x="2888" y="3290"/>
                </a:lnTo>
                <a:lnTo>
                  <a:pt x="2888" y="3367"/>
                </a:lnTo>
                <a:lnTo>
                  <a:pt x="2872" y="3380"/>
                </a:lnTo>
                <a:lnTo>
                  <a:pt x="2855" y="3392"/>
                </a:lnTo>
                <a:lnTo>
                  <a:pt x="2836" y="3405"/>
                </a:lnTo>
                <a:lnTo>
                  <a:pt x="2815" y="3417"/>
                </a:lnTo>
                <a:lnTo>
                  <a:pt x="2772" y="3441"/>
                </a:lnTo>
                <a:lnTo>
                  <a:pt x="2728" y="3468"/>
                </a:lnTo>
                <a:lnTo>
                  <a:pt x="2707" y="3482"/>
                </a:lnTo>
                <a:lnTo>
                  <a:pt x="2689" y="3498"/>
                </a:lnTo>
                <a:lnTo>
                  <a:pt x="2679" y="3506"/>
                </a:lnTo>
                <a:lnTo>
                  <a:pt x="2671" y="3515"/>
                </a:lnTo>
                <a:lnTo>
                  <a:pt x="2663" y="3524"/>
                </a:lnTo>
                <a:lnTo>
                  <a:pt x="2656" y="3534"/>
                </a:lnTo>
                <a:lnTo>
                  <a:pt x="2650" y="3543"/>
                </a:lnTo>
                <a:lnTo>
                  <a:pt x="2643" y="3554"/>
                </a:lnTo>
                <a:lnTo>
                  <a:pt x="2638" y="3565"/>
                </a:lnTo>
                <a:lnTo>
                  <a:pt x="2633" y="3577"/>
                </a:lnTo>
                <a:lnTo>
                  <a:pt x="2630" y="3589"/>
                </a:lnTo>
                <a:lnTo>
                  <a:pt x="2628" y="3601"/>
                </a:lnTo>
                <a:lnTo>
                  <a:pt x="2626" y="3615"/>
                </a:lnTo>
                <a:lnTo>
                  <a:pt x="2626" y="3629"/>
                </a:lnTo>
                <a:lnTo>
                  <a:pt x="2545" y="3642"/>
                </a:lnTo>
                <a:lnTo>
                  <a:pt x="2469" y="3655"/>
                </a:lnTo>
                <a:lnTo>
                  <a:pt x="2396" y="3667"/>
                </a:lnTo>
                <a:lnTo>
                  <a:pt x="2325" y="3678"/>
                </a:lnTo>
                <a:lnTo>
                  <a:pt x="2290" y="3683"/>
                </a:lnTo>
                <a:lnTo>
                  <a:pt x="2254" y="3687"/>
                </a:lnTo>
                <a:lnTo>
                  <a:pt x="2218" y="3692"/>
                </a:lnTo>
                <a:lnTo>
                  <a:pt x="2182" y="3695"/>
                </a:lnTo>
                <a:lnTo>
                  <a:pt x="2144" y="3697"/>
                </a:lnTo>
                <a:lnTo>
                  <a:pt x="2106" y="3699"/>
                </a:lnTo>
                <a:lnTo>
                  <a:pt x="2065" y="3701"/>
                </a:lnTo>
                <a:lnTo>
                  <a:pt x="2025" y="3702"/>
                </a:lnTo>
                <a:lnTo>
                  <a:pt x="2014" y="3691"/>
                </a:lnTo>
                <a:lnTo>
                  <a:pt x="2004" y="3680"/>
                </a:lnTo>
                <a:lnTo>
                  <a:pt x="1995" y="3669"/>
                </a:lnTo>
                <a:lnTo>
                  <a:pt x="1986" y="3657"/>
                </a:lnTo>
                <a:lnTo>
                  <a:pt x="1969" y="3632"/>
                </a:lnTo>
                <a:lnTo>
                  <a:pt x="1953" y="3606"/>
                </a:lnTo>
                <a:lnTo>
                  <a:pt x="1938" y="3579"/>
                </a:lnTo>
                <a:lnTo>
                  <a:pt x="1922" y="3552"/>
                </a:lnTo>
                <a:lnTo>
                  <a:pt x="1908" y="3524"/>
                </a:lnTo>
                <a:lnTo>
                  <a:pt x="1894" y="3495"/>
                </a:lnTo>
                <a:lnTo>
                  <a:pt x="1880" y="3468"/>
                </a:lnTo>
                <a:lnTo>
                  <a:pt x="1866" y="3440"/>
                </a:lnTo>
                <a:lnTo>
                  <a:pt x="1851" y="3413"/>
                </a:lnTo>
                <a:lnTo>
                  <a:pt x="1835" y="3385"/>
                </a:lnTo>
                <a:lnTo>
                  <a:pt x="1819" y="3360"/>
                </a:lnTo>
                <a:lnTo>
                  <a:pt x="1801" y="3335"/>
                </a:lnTo>
                <a:lnTo>
                  <a:pt x="1793" y="3323"/>
                </a:lnTo>
                <a:lnTo>
                  <a:pt x="1783" y="3312"/>
                </a:lnTo>
                <a:lnTo>
                  <a:pt x="1772" y="3301"/>
                </a:lnTo>
                <a:lnTo>
                  <a:pt x="1762" y="3290"/>
                </a:lnTo>
                <a:lnTo>
                  <a:pt x="1762" y="3283"/>
                </a:lnTo>
                <a:lnTo>
                  <a:pt x="1763" y="3276"/>
                </a:lnTo>
                <a:lnTo>
                  <a:pt x="1765" y="3269"/>
                </a:lnTo>
                <a:lnTo>
                  <a:pt x="1767" y="3262"/>
                </a:lnTo>
                <a:lnTo>
                  <a:pt x="1774" y="3248"/>
                </a:lnTo>
                <a:lnTo>
                  <a:pt x="1781" y="3234"/>
                </a:lnTo>
                <a:lnTo>
                  <a:pt x="1788" y="3218"/>
                </a:lnTo>
                <a:lnTo>
                  <a:pt x="1794" y="3204"/>
                </a:lnTo>
                <a:lnTo>
                  <a:pt x="1796" y="3198"/>
                </a:lnTo>
                <a:lnTo>
                  <a:pt x="1798" y="3190"/>
                </a:lnTo>
                <a:lnTo>
                  <a:pt x="1799" y="3183"/>
                </a:lnTo>
                <a:lnTo>
                  <a:pt x="1800" y="3176"/>
                </a:lnTo>
                <a:lnTo>
                  <a:pt x="1794" y="3162"/>
                </a:lnTo>
                <a:lnTo>
                  <a:pt x="1787" y="3147"/>
                </a:lnTo>
                <a:lnTo>
                  <a:pt x="1783" y="3131"/>
                </a:lnTo>
                <a:lnTo>
                  <a:pt x="1778" y="3115"/>
                </a:lnTo>
                <a:lnTo>
                  <a:pt x="1774" y="3098"/>
                </a:lnTo>
                <a:lnTo>
                  <a:pt x="1771" y="3081"/>
                </a:lnTo>
                <a:lnTo>
                  <a:pt x="1769" y="3063"/>
                </a:lnTo>
                <a:lnTo>
                  <a:pt x="1766" y="3046"/>
                </a:lnTo>
                <a:lnTo>
                  <a:pt x="1764" y="3011"/>
                </a:lnTo>
                <a:lnTo>
                  <a:pt x="1762" y="2976"/>
                </a:lnTo>
                <a:lnTo>
                  <a:pt x="1762" y="2943"/>
                </a:lnTo>
                <a:lnTo>
                  <a:pt x="1762" y="2914"/>
                </a:lnTo>
                <a:lnTo>
                  <a:pt x="1749" y="2907"/>
                </a:lnTo>
                <a:lnTo>
                  <a:pt x="1737" y="2900"/>
                </a:lnTo>
                <a:lnTo>
                  <a:pt x="1726" y="2893"/>
                </a:lnTo>
                <a:lnTo>
                  <a:pt x="1717" y="2887"/>
                </a:lnTo>
                <a:lnTo>
                  <a:pt x="1710" y="2879"/>
                </a:lnTo>
                <a:lnTo>
                  <a:pt x="1702" y="2871"/>
                </a:lnTo>
                <a:lnTo>
                  <a:pt x="1697" y="2863"/>
                </a:lnTo>
                <a:lnTo>
                  <a:pt x="1691" y="2855"/>
                </a:lnTo>
                <a:lnTo>
                  <a:pt x="1673" y="2816"/>
                </a:lnTo>
                <a:lnTo>
                  <a:pt x="1651" y="2765"/>
                </a:lnTo>
                <a:lnTo>
                  <a:pt x="1652" y="2757"/>
                </a:lnTo>
                <a:lnTo>
                  <a:pt x="1654" y="2747"/>
                </a:lnTo>
                <a:lnTo>
                  <a:pt x="1658" y="2737"/>
                </a:lnTo>
                <a:lnTo>
                  <a:pt x="1664" y="2725"/>
                </a:lnTo>
                <a:lnTo>
                  <a:pt x="1677" y="2699"/>
                </a:lnTo>
                <a:lnTo>
                  <a:pt x="1693" y="2672"/>
                </a:lnTo>
                <a:lnTo>
                  <a:pt x="1712" y="2643"/>
                </a:lnTo>
                <a:lnTo>
                  <a:pt x="1730" y="2618"/>
                </a:lnTo>
                <a:lnTo>
                  <a:pt x="1747" y="2595"/>
                </a:lnTo>
                <a:lnTo>
                  <a:pt x="1762" y="2578"/>
                </a:lnTo>
                <a:lnTo>
                  <a:pt x="1762" y="2353"/>
                </a:lnTo>
                <a:lnTo>
                  <a:pt x="1651" y="2243"/>
                </a:lnTo>
                <a:lnTo>
                  <a:pt x="1651" y="2090"/>
                </a:lnTo>
                <a:lnTo>
                  <a:pt x="1641" y="2081"/>
                </a:lnTo>
                <a:lnTo>
                  <a:pt x="1631" y="2070"/>
                </a:lnTo>
                <a:lnTo>
                  <a:pt x="1624" y="2060"/>
                </a:lnTo>
                <a:lnTo>
                  <a:pt x="1615" y="2049"/>
                </a:lnTo>
                <a:lnTo>
                  <a:pt x="1608" y="2039"/>
                </a:lnTo>
                <a:lnTo>
                  <a:pt x="1602" y="2028"/>
                </a:lnTo>
                <a:lnTo>
                  <a:pt x="1596" y="2017"/>
                </a:lnTo>
                <a:lnTo>
                  <a:pt x="1591" y="2006"/>
                </a:lnTo>
                <a:lnTo>
                  <a:pt x="1583" y="1986"/>
                </a:lnTo>
                <a:lnTo>
                  <a:pt x="1577" y="1964"/>
                </a:lnTo>
                <a:lnTo>
                  <a:pt x="1573" y="1941"/>
                </a:lnTo>
                <a:lnTo>
                  <a:pt x="1570" y="1918"/>
                </a:lnTo>
                <a:lnTo>
                  <a:pt x="1569" y="1895"/>
                </a:lnTo>
                <a:lnTo>
                  <a:pt x="1569" y="1872"/>
                </a:lnTo>
                <a:lnTo>
                  <a:pt x="1570" y="1848"/>
                </a:lnTo>
                <a:lnTo>
                  <a:pt x="1571" y="1823"/>
                </a:lnTo>
                <a:lnTo>
                  <a:pt x="1573" y="1772"/>
                </a:lnTo>
                <a:lnTo>
                  <a:pt x="1576" y="1717"/>
                </a:lnTo>
                <a:lnTo>
                  <a:pt x="1565" y="1707"/>
                </a:lnTo>
                <a:lnTo>
                  <a:pt x="1553" y="1698"/>
                </a:lnTo>
                <a:lnTo>
                  <a:pt x="1541" y="1689"/>
                </a:lnTo>
                <a:lnTo>
                  <a:pt x="1528" y="1680"/>
                </a:lnTo>
                <a:lnTo>
                  <a:pt x="1514" y="1673"/>
                </a:lnTo>
                <a:lnTo>
                  <a:pt x="1501" y="1665"/>
                </a:lnTo>
                <a:lnTo>
                  <a:pt x="1487" y="1658"/>
                </a:lnTo>
                <a:lnTo>
                  <a:pt x="1472" y="1652"/>
                </a:lnTo>
                <a:lnTo>
                  <a:pt x="1442" y="1641"/>
                </a:lnTo>
                <a:lnTo>
                  <a:pt x="1411" y="1631"/>
                </a:lnTo>
                <a:lnTo>
                  <a:pt x="1379" y="1623"/>
                </a:lnTo>
                <a:lnTo>
                  <a:pt x="1345" y="1618"/>
                </a:lnTo>
                <a:lnTo>
                  <a:pt x="1313" y="1614"/>
                </a:lnTo>
                <a:lnTo>
                  <a:pt x="1279" y="1609"/>
                </a:lnTo>
                <a:lnTo>
                  <a:pt x="1245" y="1607"/>
                </a:lnTo>
                <a:lnTo>
                  <a:pt x="1212" y="1605"/>
                </a:lnTo>
                <a:lnTo>
                  <a:pt x="1148" y="1604"/>
                </a:lnTo>
                <a:lnTo>
                  <a:pt x="1088" y="1604"/>
                </a:lnTo>
                <a:lnTo>
                  <a:pt x="1012" y="1679"/>
                </a:lnTo>
                <a:lnTo>
                  <a:pt x="991" y="1679"/>
                </a:lnTo>
                <a:lnTo>
                  <a:pt x="969" y="1676"/>
                </a:lnTo>
                <a:lnTo>
                  <a:pt x="946" y="1673"/>
                </a:lnTo>
                <a:lnTo>
                  <a:pt x="923" y="1668"/>
                </a:lnTo>
                <a:lnTo>
                  <a:pt x="875" y="1655"/>
                </a:lnTo>
                <a:lnTo>
                  <a:pt x="826" y="1642"/>
                </a:lnTo>
                <a:lnTo>
                  <a:pt x="778" y="1628"/>
                </a:lnTo>
                <a:lnTo>
                  <a:pt x="729" y="1616"/>
                </a:lnTo>
                <a:lnTo>
                  <a:pt x="706" y="1610"/>
                </a:lnTo>
                <a:lnTo>
                  <a:pt x="684" y="1607"/>
                </a:lnTo>
                <a:lnTo>
                  <a:pt x="661" y="1605"/>
                </a:lnTo>
                <a:lnTo>
                  <a:pt x="639" y="1604"/>
                </a:lnTo>
                <a:lnTo>
                  <a:pt x="562" y="1679"/>
                </a:lnTo>
                <a:lnTo>
                  <a:pt x="545" y="1673"/>
                </a:lnTo>
                <a:lnTo>
                  <a:pt x="528" y="1664"/>
                </a:lnTo>
                <a:lnTo>
                  <a:pt x="510" y="1655"/>
                </a:lnTo>
                <a:lnTo>
                  <a:pt x="493" y="1644"/>
                </a:lnTo>
                <a:lnTo>
                  <a:pt x="458" y="1623"/>
                </a:lnTo>
                <a:lnTo>
                  <a:pt x="424" y="1598"/>
                </a:lnTo>
                <a:lnTo>
                  <a:pt x="389" y="1572"/>
                </a:lnTo>
                <a:lnTo>
                  <a:pt x="355" y="1544"/>
                </a:lnTo>
                <a:lnTo>
                  <a:pt x="321" y="1514"/>
                </a:lnTo>
                <a:lnTo>
                  <a:pt x="288" y="1484"/>
                </a:lnTo>
                <a:lnTo>
                  <a:pt x="221" y="1421"/>
                </a:lnTo>
                <a:lnTo>
                  <a:pt x="158" y="1355"/>
                </a:lnTo>
                <a:lnTo>
                  <a:pt x="97" y="1293"/>
                </a:lnTo>
                <a:lnTo>
                  <a:pt x="38" y="1234"/>
                </a:lnTo>
                <a:lnTo>
                  <a:pt x="50" y="1209"/>
                </a:lnTo>
                <a:lnTo>
                  <a:pt x="59" y="1188"/>
                </a:lnTo>
                <a:lnTo>
                  <a:pt x="62" y="1181"/>
                </a:lnTo>
                <a:lnTo>
                  <a:pt x="64" y="1173"/>
                </a:lnTo>
                <a:lnTo>
                  <a:pt x="66" y="1165"/>
                </a:lnTo>
                <a:lnTo>
                  <a:pt x="66" y="1158"/>
                </a:lnTo>
                <a:lnTo>
                  <a:pt x="66" y="1151"/>
                </a:lnTo>
                <a:lnTo>
                  <a:pt x="64" y="1143"/>
                </a:lnTo>
                <a:lnTo>
                  <a:pt x="62" y="1137"/>
                </a:lnTo>
                <a:lnTo>
                  <a:pt x="59" y="1128"/>
                </a:lnTo>
                <a:lnTo>
                  <a:pt x="50" y="1110"/>
                </a:lnTo>
                <a:lnTo>
                  <a:pt x="38" y="1086"/>
                </a:lnTo>
                <a:lnTo>
                  <a:pt x="44" y="1070"/>
                </a:lnTo>
                <a:lnTo>
                  <a:pt x="50" y="1055"/>
                </a:lnTo>
                <a:lnTo>
                  <a:pt x="55" y="1039"/>
                </a:lnTo>
                <a:lnTo>
                  <a:pt x="60" y="1022"/>
                </a:lnTo>
                <a:lnTo>
                  <a:pt x="63" y="1006"/>
                </a:lnTo>
                <a:lnTo>
                  <a:pt x="66" y="989"/>
                </a:lnTo>
                <a:lnTo>
                  <a:pt x="68" y="971"/>
                </a:lnTo>
                <a:lnTo>
                  <a:pt x="71" y="954"/>
                </a:lnTo>
                <a:lnTo>
                  <a:pt x="74" y="919"/>
                </a:lnTo>
                <a:lnTo>
                  <a:pt x="75" y="885"/>
                </a:lnTo>
                <a:lnTo>
                  <a:pt x="76" y="852"/>
                </a:lnTo>
                <a:lnTo>
                  <a:pt x="76" y="823"/>
                </a:lnTo>
                <a:lnTo>
                  <a:pt x="0" y="750"/>
                </a:lnTo>
                <a:lnTo>
                  <a:pt x="677" y="72"/>
                </a:lnTo>
                <a:lnTo>
                  <a:pt x="694" y="74"/>
                </a:lnTo>
                <a:lnTo>
                  <a:pt x="719" y="78"/>
                </a:lnTo>
                <a:lnTo>
                  <a:pt x="747" y="81"/>
                </a:lnTo>
                <a:lnTo>
                  <a:pt x="774" y="82"/>
                </a:lnTo>
                <a:lnTo>
                  <a:pt x="785" y="82"/>
                </a:lnTo>
                <a:lnTo>
                  <a:pt x="795" y="80"/>
                </a:lnTo>
                <a:lnTo>
                  <a:pt x="799" y="79"/>
                </a:lnTo>
                <a:lnTo>
                  <a:pt x="802" y="77"/>
                </a:lnTo>
                <a:lnTo>
                  <a:pt x="806" y="74"/>
                </a:lnTo>
                <a:lnTo>
                  <a:pt x="807" y="72"/>
                </a:lnTo>
                <a:lnTo>
                  <a:pt x="808" y="70"/>
                </a:lnTo>
                <a:lnTo>
                  <a:pt x="809" y="67"/>
                </a:lnTo>
                <a:lnTo>
                  <a:pt x="808" y="62"/>
                </a:lnTo>
                <a:lnTo>
                  <a:pt x="806" y="58"/>
                </a:lnTo>
                <a:lnTo>
                  <a:pt x="803" y="53"/>
                </a:lnTo>
                <a:lnTo>
                  <a:pt x="799" y="47"/>
                </a:lnTo>
                <a:lnTo>
                  <a:pt x="794" y="42"/>
                </a:lnTo>
                <a:lnTo>
                  <a:pt x="787" y="34"/>
                </a:lnTo>
                <a:lnTo>
                  <a:pt x="813" y="34"/>
                </a:lnTo>
                <a:lnTo>
                  <a:pt x="858" y="34"/>
                </a:lnTo>
                <a:lnTo>
                  <a:pt x="915" y="33"/>
                </a:lnTo>
                <a:lnTo>
                  <a:pt x="980" y="30"/>
                </a:lnTo>
                <a:lnTo>
                  <a:pt x="1014" y="29"/>
                </a:lnTo>
                <a:lnTo>
                  <a:pt x="1047" y="26"/>
                </a:lnTo>
                <a:lnTo>
                  <a:pt x="1078" y="23"/>
                </a:lnTo>
                <a:lnTo>
                  <a:pt x="1109" y="20"/>
                </a:lnTo>
                <a:lnTo>
                  <a:pt x="1137" y="15"/>
                </a:lnTo>
                <a:lnTo>
                  <a:pt x="1162" y="11"/>
                </a:lnTo>
                <a:lnTo>
                  <a:pt x="1183" y="6"/>
                </a:lnTo>
                <a:lnTo>
                  <a:pt x="1198" y="0"/>
                </a:lnTo>
                <a:lnTo>
                  <a:pt x="1220" y="6"/>
                </a:lnTo>
                <a:lnTo>
                  <a:pt x="1243" y="10"/>
                </a:lnTo>
                <a:lnTo>
                  <a:pt x="1266" y="12"/>
                </a:lnTo>
                <a:lnTo>
                  <a:pt x="1290" y="14"/>
                </a:lnTo>
                <a:lnTo>
                  <a:pt x="1314" y="15"/>
                </a:lnTo>
                <a:lnTo>
                  <a:pt x="1338" y="15"/>
                </a:lnTo>
                <a:lnTo>
                  <a:pt x="1362" y="14"/>
                </a:lnTo>
                <a:lnTo>
                  <a:pt x="1387" y="13"/>
                </a:lnTo>
                <a:lnTo>
                  <a:pt x="1436" y="9"/>
                </a:lnTo>
                <a:lnTo>
                  <a:pt x="1484" y="5"/>
                </a:lnTo>
                <a:lnTo>
                  <a:pt x="1531" y="1"/>
                </a:lnTo>
                <a:lnTo>
                  <a:pt x="1576" y="0"/>
                </a:lnTo>
                <a:lnTo>
                  <a:pt x="1590" y="26"/>
                </a:lnTo>
                <a:lnTo>
                  <a:pt x="1605" y="50"/>
                </a:lnTo>
                <a:lnTo>
                  <a:pt x="1621" y="73"/>
                </a:lnTo>
                <a:lnTo>
                  <a:pt x="1639" y="94"/>
                </a:lnTo>
                <a:lnTo>
                  <a:pt x="1655" y="113"/>
                </a:lnTo>
                <a:lnTo>
                  <a:pt x="1674" y="130"/>
                </a:lnTo>
                <a:lnTo>
                  <a:pt x="1692" y="146"/>
                </a:lnTo>
                <a:lnTo>
                  <a:pt x="1711" y="163"/>
                </a:lnTo>
                <a:lnTo>
                  <a:pt x="1751" y="193"/>
                </a:lnTo>
                <a:lnTo>
                  <a:pt x="1791" y="225"/>
                </a:lnTo>
                <a:lnTo>
                  <a:pt x="1812" y="241"/>
                </a:lnTo>
                <a:lnTo>
                  <a:pt x="1833" y="259"/>
                </a:lnTo>
                <a:lnTo>
                  <a:pt x="1855" y="277"/>
                </a:lnTo>
                <a:lnTo>
                  <a:pt x="1875" y="297"/>
                </a:lnTo>
                <a:lnTo>
                  <a:pt x="2025" y="297"/>
                </a:lnTo>
                <a:lnTo>
                  <a:pt x="2025" y="290"/>
                </a:lnTo>
                <a:lnTo>
                  <a:pt x="2026" y="284"/>
                </a:lnTo>
                <a:lnTo>
                  <a:pt x="2028" y="277"/>
                </a:lnTo>
                <a:lnTo>
                  <a:pt x="2030" y="270"/>
                </a:lnTo>
                <a:lnTo>
                  <a:pt x="2037" y="257"/>
                </a:lnTo>
                <a:lnTo>
                  <a:pt x="2043" y="241"/>
                </a:lnTo>
                <a:lnTo>
                  <a:pt x="2050" y="227"/>
                </a:lnTo>
                <a:lnTo>
                  <a:pt x="2056" y="214"/>
                </a:lnTo>
                <a:lnTo>
                  <a:pt x="2059" y="206"/>
                </a:lnTo>
                <a:lnTo>
                  <a:pt x="2061" y="200"/>
                </a:lnTo>
                <a:lnTo>
                  <a:pt x="2062" y="193"/>
                </a:lnTo>
                <a:lnTo>
                  <a:pt x="2062" y="187"/>
                </a:lnTo>
                <a:lnTo>
                  <a:pt x="2079" y="187"/>
                </a:lnTo>
                <a:lnTo>
                  <a:pt x="2097" y="188"/>
                </a:lnTo>
                <a:lnTo>
                  <a:pt x="2114" y="189"/>
                </a:lnTo>
                <a:lnTo>
                  <a:pt x="2131" y="191"/>
                </a:lnTo>
                <a:lnTo>
                  <a:pt x="2164" y="197"/>
                </a:lnTo>
                <a:lnTo>
                  <a:pt x="2197" y="203"/>
                </a:lnTo>
                <a:lnTo>
                  <a:pt x="2264" y="219"/>
                </a:lnTo>
                <a:lnTo>
                  <a:pt x="2330" y="238"/>
                </a:lnTo>
                <a:lnTo>
                  <a:pt x="2364" y="246"/>
                </a:lnTo>
                <a:lnTo>
                  <a:pt x="2398" y="253"/>
                </a:lnTo>
                <a:lnTo>
                  <a:pt x="2433" y="260"/>
                </a:lnTo>
                <a:lnTo>
                  <a:pt x="2469" y="265"/>
                </a:lnTo>
                <a:lnTo>
                  <a:pt x="2487" y="267"/>
                </a:lnTo>
                <a:lnTo>
                  <a:pt x="2506" y="269"/>
                </a:lnTo>
                <a:lnTo>
                  <a:pt x="2525" y="270"/>
                </a:lnTo>
                <a:lnTo>
                  <a:pt x="2545" y="270"/>
                </a:lnTo>
                <a:lnTo>
                  <a:pt x="2565" y="269"/>
                </a:lnTo>
                <a:lnTo>
                  <a:pt x="2584" y="267"/>
                </a:lnTo>
                <a:lnTo>
                  <a:pt x="2605" y="265"/>
                </a:lnTo>
                <a:lnTo>
                  <a:pt x="2626" y="263"/>
                </a:lnTo>
                <a:lnTo>
                  <a:pt x="2641" y="264"/>
                </a:lnTo>
                <a:lnTo>
                  <a:pt x="2658" y="267"/>
                </a:lnTo>
                <a:lnTo>
                  <a:pt x="2677" y="274"/>
                </a:lnTo>
                <a:lnTo>
                  <a:pt x="2695" y="279"/>
                </a:lnTo>
                <a:lnTo>
                  <a:pt x="2724" y="291"/>
                </a:lnTo>
                <a:lnTo>
                  <a:pt x="2736" y="297"/>
                </a:lnTo>
                <a:lnTo>
                  <a:pt x="2774" y="335"/>
                </a:lnTo>
                <a:lnTo>
                  <a:pt x="2960" y="674"/>
                </a:lnTo>
                <a:lnTo>
                  <a:pt x="3037" y="674"/>
                </a:lnTo>
                <a:lnTo>
                  <a:pt x="3040" y="678"/>
                </a:lnTo>
                <a:lnTo>
                  <a:pt x="3043" y="682"/>
                </a:lnTo>
                <a:lnTo>
                  <a:pt x="3047" y="687"/>
                </a:lnTo>
                <a:lnTo>
                  <a:pt x="3049" y="694"/>
                </a:lnTo>
                <a:lnTo>
                  <a:pt x="3054" y="708"/>
                </a:lnTo>
                <a:lnTo>
                  <a:pt x="3059" y="725"/>
                </a:lnTo>
                <a:lnTo>
                  <a:pt x="3062" y="742"/>
                </a:lnTo>
                <a:lnTo>
                  <a:pt x="3065" y="762"/>
                </a:lnTo>
                <a:lnTo>
                  <a:pt x="3068" y="782"/>
                </a:lnTo>
                <a:lnTo>
                  <a:pt x="3070" y="804"/>
                </a:lnTo>
                <a:lnTo>
                  <a:pt x="3073" y="846"/>
                </a:lnTo>
                <a:lnTo>
                  <a:pt x="3074" y="884"/>
                </a:lnTo>
                <a:lnTo>
                  <a:pt x="3075" y="915"/>
                </a:lnTo>
                <a:lnTo>
                  <a:pt x="3075" y="936"/>
                </a:lnTo>
                <a:lnTo>
                  <a:pt x="3116" y="978"/>
                </a:lnTo>
                <a:lnTo>
                  <a:pt x="3179" y="1042"/>
                </a:lnTo>
                <a:lnTo>
                  <a:pt x="3254" y="1118"/>
                </a:lnTo>
                <a:lnTo>
                  <a:pt x="3338" y="1199"/>
                </a:lnTo>
                <a:lnTo>
                  <a:pt x="3379" y="1238"/>
                </a:lnTo>
                <a:lnTo>
                  <a:pt x="3421" y="1275"/>
                </a:lnTo>
                <a:lnTo>
                  <a:pt x="3460" y="1309"/>
                </a:lnTo>
                <a:lnTo>
                  <a:pt x="3497" y="1338"/>
                </a:lnTo>
                <a:lnTo>
                  <a:pt x="3513" y="1350"/>
                </a:lnTo>
                <a:lnTo>
                  <a:pt x="3530" y="1361"/>
                </a:lnTo>
                <a:lnTo>
                  <a:pt x="3545" y="1369"/>
                </a:lnTo>
                <a:lnTo>
                  <a:pt x="3559" y="1376"/>
                </a:lnTo>
                <a:lnTo>
                  <a:pt x="3571" y="1381"/>
                </a:lnTo>
                <a:lnTo>
                  <a:pt x="3582" y="1383"/>
                </a:lnTo>
                <a:lnTo>
                  <a:pt x="3592" y="1385"/>
                </a:lnTo>
                <a:lnTo>
                  <a:pt x="3600" y="1382"/>
                </a:lnTo>
                <a:lnTo>
                  <a:pt x="3608" y="1383"/>
                </a:lnTo>
                <a:lnTo>
                  <a:pt x="3630" y="1388"/>
                </a:lnTo>
                <a:lnTo>
                  <a:pt x="3663" y="1393"/>
                </a:lnTo>
                <a:lnTo>
                  <a:pt x="3703" y="1400"/>
                </a:lnTo>
                <a:lnTo>
                  <a:pt x="3746" y="1406"/>
                </a:lnTo>
                <a:lnTo>
                  <a:pt x="3789" y="1412"/>
                </a:lnTo>
                <a:lnTo>
                  <a:pt x="3830" y="1415"/>
                </a:lnTo>
                <a:lnTo>
                  <a:pt x="3862" y="1417"/>
                </a:lnTo>
                <a:lnTo>
                  <a:pt x="3935" y="1344"/>
                </a:lnTo>
                <a:lnTo>
                  <a:pt x="3946" y="1358"/>
                </a:lnTo>
                <a:lnTo>
                  <a:pt x="3955" y="1370"/>
                </a:lnTo>
                <a:lnTo>
                  <a:pt x="3959" y="1380"/>
                </a:lnTo>
                <a:lnTo>
                  <a:pt x="3960" y="1386"/>
                </a:lnTo>
                <a:lnTo>
                  <a:pt x="3960" y="1387"/>
                </a:lnTo>
                <a:lnTo>
                  <a:pt x="3959" y="1387"/>
                </a:lnTo>
                <a:lnTo>
                  <a:pt x="3957" y="1385"/>
                </a:lnTo>
                <a:lnTo>
                  <a:pt x="3955" y="1380"/>
                </a:lnTo>
                <a:lnTo>
                  <a:pt x="3946" y="1367"/>
                </a:lnTo>
                <a:lnTo>
                  <a:pt x="3935" y="1344"/>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 name="Freeform 41"/>
          <p:cNvSpPr>
            <a:spLocks/>
          </p:cNvSpPr>
          <p:nvPr/>
        </p:nvSpPr>
        <p:spPr bwMode="auto">
          <a:xfrm>
            <a:off x="4522783" y="5456764"/>
            <a:ext cx="2820162" cy="311497"/>
          </a:xfrm>
          <a:custGeom>
            <a:avLst/>
            <a:gdLst/>
            <a:ahLst/>
            <a:cxnLst>
              <a:cxn ang="0">
                <a:pos x="11232" y="1080"/>
              </a:cxn>
              <a:cxn ang="0">
                <a:pos x="11056" y="907"/>
              </a:cxn>
              <a:cxn ang="0">
                <a:pos x="11289" y="770"/>
              </a:cxn>
              <a:cxn ang="0">
                <a:pos x="11506" y="701"/>
              </a:cxn>
              <a:cxn ang="0">
                <a:pos x="11812" y="568"/>
              </a:cxn>
              <a:cxn ang="0">
                <a:pos x="12014" y="456"/>
              </a:cxn>
              <a:cxn ang="0">
                <a:pos x="12158" y="486"/>
              </a:cxn>
              <a:cxn ang="0">
                <a:pos x="12116" y="353"/>
              </a:cxn>
              <a:cxn ang="0">
                <a:pos x="11712" y="297"/>
              </a:cxn>
              <a:cxn ang="0">
                <a:pos x="11346" y="200"/>
              </a:cxn>
              <a:cxn ang="0">
                <a:pos x="11171" y="127"/>
              </a:cxn>
              <a:cxn ang="0">
                <a:pos x="10753" y="153"/>
              </a:cxn>
              <a:cxn ang="0">
                <a:pos x="10477" y="187"/>
              </a:cxn>
              <a:cxn ang="0">
                <a:pos x="10089" y="189"/>
              </a:cxn>
              <a:cxn ang="0">
                <a:pos x="9129" y="197"/>
              </a:cxn>
              <a:cxn ang="0">
                <a:pos x="8483" y="353"/>
              </a:cxn>
              <a:cxn ang="0">
                <a:pos x="8355" y="273"/>
              </a:cxn>
              <a:cxn ang="0">
                <a:pos x="8000" y="247"/>
              </a:cxn>
              <a:cxn ang="0">
                <a:pos x="7911" y="174"/>
              </a:cxn>
              <a:cxn ang="0">
                <a:pos x="7189" y="251"/>
              </a:cxn>
              <a:cxn ang="0">
                <a:pos x="6650" y="367"/>
              </a:cxn>
              <a:cxn ang="0">
                <a:pos x="6297" y="313"/>
              </a:cxn>
              <a:cxn ang="0">
                <a:pos x="5634" y="391"/>
              </a:cxn>
              <a:cxn ang="0">
                <a:pos x="5274" y="412"/>
              </a:cxn>
              <a:cxn ang="0">
                <a:pos x="4818" y="560"/>
              </a:cxn>
              <a:cxn ang="0">
                <a:pos x="4526" y="714"/>
              </a:cxn>
              <a:cxn ang="0">
                <a:pos x="4161" y="904"/>
              </a:cxn>
              <a:cxn ang="0">
                <a:pos x="3713" y="816"/>
              </a:cxn>
              <a:cxn ang="0">
                <a:pos x="3386" y="671"/>
              </a:cxn>
              <a:cxn ang="0">
                <a:pos x="3310" y="493"/>
              </a:cxn>
              <a:cxn ang="0">
                <a:pos x="3150" y="407"/>
              </a:cxn>
              <a:cxn ang="0">
                <a:pos x="3016" y="208"/>
              </a:cxn>
              <a:cxn ang="0">
                <a:pos x="3134" y="42"/>
              </a:cxn>
              <a:cxn ang="0">
                <a:pos x="3071" y="0"/>
              </a:cxn>
              <a:cxn ang="0">
                <a:pos x="2863" y="241"/>
              </a:cxn>
              <a:cxn ang="0">
                <a:pos x="2988" y="460"/>
              </a:cxn>
              <a:cxn ang="0">
                <a:pos x="2759" y="553"/>
              </a:cxn>
              <a:cxn ang="0">
                <a:pos x="2307" y="511"/>
              </a:cxn>
              <a:cxn ang="0">
                <a:pos x="2007" y="499"/>
              </a:cxn>
              <a:cxn ang="0">
                <a:pos x="1821" y="453"/>
              </a:cxn>
              <a:cxn ang="0">
                <a:pos x="1928" y="682"/>
              </a:cxn>
              <a:cxn ang="0">
                <a:pos x="1666" y="602"/>
              </a:cxn>
              <a:cxn ang="0">
                <a:pos x="1401" y="568"/>
              </a:cxn>
              <a:cxn ang="0">
                <a:pos x="1313" y="487"/>
              </a:cxn>
              <a:cxn ang="0">
                <a:pos x="881" y="493"/>
              </a:cxn>
              <a:cxn ang="0">
                <a:pos x="902" y="636"/>
              </a:cxn>
              <a:cxn ang="0">
                <a:pos x="562" y="601"/>
              </a:cxn>
              <a:cxn ang="0">
                <a:pos x="299" y="662"/>
              </a:cxn>
              <a:cxn ang="0">
                <a:pos x="197" y="776"/>
              </a:cxn>
              <a:cxn ang="0">
                <a:pos x="28" y="776"/>
              </a:cxn>
              <a:cxn ang="0">
                <a:pos x="153" y="793"/>
              </a:cxn>
              <a:cxn ang="0">
                <a:pos x="335" y="850"/>
              </a:cxn>
              <a:cxn ang="0">
                <a:pos x="673" y="953"/>
              </a:cxn>
              <a:cxn ang="0">
                <a:pos x="784" y="991"/>
              </a:cxn>
              <a:cxn ang="0">
                <a:pos x="984" y="1096"/>
              </a:cxn>
              <a:cxn ang="0">
                <a:pos x="1192" y="1195"/>
              </a:cxn>
              <a:cxn ang="0">
                <a:pos x="1074" y="1208"/>
              </a:cxn>
              <a:cxn ang="0">
                <a:pos x="916" y="1122"/>
              </a:cxn>
              <a:cxn ang="0">
                <a:pos x="761" y="1081"/>
              </a:cxn>
              <a:cxn ang="0">
                <a:pos x="561" y="1044"/>
              </a:cxn>
              <a:cxn ang="0">
                <a:pos x="764" y="1153"/>
              </a:cxn>
              <a:cxn ang="0">
                <a:pos x="1499" y="1344"/>
              </a:cxn>
              <a:cxn ang="0">
                <a:pos x="11070" y="1161"/>
              </a:cxn>
            </a:cxnLst>
            <a:rect l="0" t="0" r="r" b="b"/>
            <a:pathLst>
              <a:path w="12165" h="1348">
                <a:moveTo>
                  <a:pt x="11388" y="1075"/>
                </a:moveTo>
                <a:lnTo>
                  <a:pt x="11362" y="1068"/>
                </a:lnTo>
                <a:lnTo>
                  <a:pt x="11341" y="1063"/>
                </a:lnTo>
                <a:lnTo>
                  <a:pt x="11323" y="1061"/>
                </a:lnTo>
                <a:lnTo>
                  <a:pt x="11310" y="1058"/>
                </a:lnTo>
                <a:lnTo>
                  <a:pt x="11299" y="1058"/>
                </a:lnTo>
                <a:lnTo>
                  <a:pt x="11291" y="1060"/>
                </a:lnTo>
                <a:lnTo>
                  <a:pt x="11284" y="1062"/>
                </a:lnTo>
                <a:lnTo>
                  <a:pt x="11278" y="1064"/>
                </a:lnTo>
                <a:lnTo>
                  <a:pt x="11263" y="1070"/>
                </a:lnTo>
                <a:lnTo>
                  <a:pt x="11245" y="1078"/>
                </a:lnTo>
                <a:lnTo>
                  <a:pt x="11232" y="1080"/>
                </a:lnTo>
                <a:lnTo>
                  <a:pt x="11216" y="1082"/>
                </a:lnTo>
                <a:lnTo>
                  <a:pt x="11195" y="1085"/>
                </a:lnTo>
                <a:lnTo>
                  <a:pt x="11170" y="1085"/>
                </a:lnTo>
                <a:lnTo>
                  <a:pt x="11154" y="1068"/>
                </a:lnTo>
                <a:lnTo>
                  <a:pt x="11136" y="1046"/>
                </a:lnTo>
                <a:lnTo>
                  <a:pt x="11117" y="1021"/>
                </a:lnTo>
                <a:lnTo>
                  <a:pt x="11099" y="993"/>
                </a:lnTo>
                <a:lnTo>
                  <a:pt x="11082" y="965"/>
                </a:lnTo>
                <a:lnTo>
                  <a:pt x="11068" y="938"/>
                </a:lnTo>
                <a:lnTo>
                  <a:pt x="11063" y="926"/>
                </a:lnTo>
                <a:lnTo>
                  <a:pt x="11060" y="916"/>
                </a:lnTo>
                <a:lnTo>
                  <a:pt x="11056" y="907"/>
                </a:lnTo>
                <a:lnTo>
                  <a:pt x="11056" y="898"/>
                </a:lnTo>
                <a:lnTo>
                  <a:pt x="11077" y="892"/>
                </a:lnTo>
                <a:lnTo>
                  <a:pt x="11099" y="884"/>
                </a:lnTo>
                <a:lnTo>
                  <a:pt x="11120" y="875"/>
                </a:lnTo>
                <a:lnTo>
                  <a:pt x="11141" y="865"/>
                </a:lnTo>
                <a:lnTo>
                  <a:pt x="11162" y="854"/>
                </a:lnTo>
                <a:lnTo>
                  <a:pt x="11183" y="842"/>
                </a:lnTo>
                <a:lnTo>
                  <a:pt x="11205" y="829"/>
                </a:lnTo>
                <a:lnTo>
                  <a:pt x="11225" y="816"/>
                </a:lnTo>
                <a:lnTo>
                  <a:pt x="11246" y="802"/>
                </a:lnTo>
                <a:lnTo>
                  <a:pt x="11267" y="787"/>
                </a:lnTo>
                <a:lnTo>
                  <a:pt x="11289" y="770"/>
                </a:lnTo>
                <a:lnTo>
                  <a:pt x="11309" y="754"/>
                </a:lnTo>
                <a:lnTo>
                  <a:pt x="11331" y="736"/>
                </a:lnTo>
                <a:lnTo>
                  <a:pt x="11352" y="717"/>
                </a:lnTo>
                <a:lnTo>
                  <a:pt x="11374" y="697"/>
                </a:lnTo>
                <a:lnTo>
                  <a:pt x="11394" y="678"/>
                </a:lnTo>
                <a:lnTo>
                  <a:pt x="11407" y="678"/>
                </a:lnTo>
                <a:lnTo>
                  <a:pt x="11421" y="679"/>
                </a:lnTo>
                <a:lnTo>
                  <a:pt x="11431" y="681"/>
                </a:lnTo>
                <a:lnTo>
                  <a:pt x="11443" y="683"/>
                </a:lnTo>
                <a:lnTo>
                  <a:pt x="11464" y="689"/>
                </a:lnTo>
                <a:lnTo>
                  <a:pt x="11485" y="694"/>
                </a:lnTo>
                <a:lnTo>
                  <a:pt x="11506" y="701"/>
                </a:lnTo>
                <a:lnTo>
                  <a:pt x="11527" y="706"/>
                </a:lnTo>
                <a:lnTo>
                  <a:pt x="11538" y="708"/>
                </a:lnTo>
                <a:lnTo>
                  <a:pt x="11551" y="710"/>
                </a:lnTo>
                <a:lnTo>
                  <a:pt x="11563" y="712"/>
                </a:lnTo>
                <a:lnTo>
                  <a:pt x="11578" y="712"/>
                </a:lnTo>
                <a:lnTo>
                  <a:pt x="11599" y="692"/>
                </a:lnTo>
                <a:lnTo>
                  <a:pt x="11623" y="673"/>
                </a:lnTo>
                <a:lnTo>
                  <a:pt x="11648" y="656"/>
                </a:lnTo>
                <a:lnTo>
                  <a:pt x="11675" y="641"/>
                </a:lnTo>
                <a:lnTo>
                  <a:pt x="11729" y="610"/>
                </a:lnTo>
                <a:lnTo>
                  <a:pt x="11785" y="582"/>
                </a:lnTo>
                <a:lnTo>
                  <a:pt x="11812" y="568"/>
                </a:lnTo>
                <a:lnTo>
                  <a:pt x="11840" y="553"/>
                </a:lnTo>
                <a:lnTo>
                  <a:pt x="11868" y="538"/>
                </a:lnTo>
                <a:lnTo>
                  <a:pt x="11894" y="523"/>
                </a:lnTo>
                <a:lnTo>
                  <a:pt x="11920" y="506"/>
                </a:lnTo>
                <a:lnTo>
                  <a:pt x="11944" y="489"/>
                </a:lnTo>
                <a:lnTo>
                  <a:pt x="11956" y="479"/>
                </a:lnTo>
                <a:lnTo>
                  <a:pt x="11967" y="469"/>
                </a:lnTo>
                <a:lnTo>
                  <a:pt x="11978" y="460"/>
                </a:lnTo>
                <a:lnTo>
                  <a:pt x="11989" y="449"/>
                </a:lnTo>
                <a:lnTo>
                  <a:pt x="11996" y="450"/>
                </a:lnTo>
                <a:lnTo>
                  <a:pt x="12005" y="452"/>
                </a:lnTo>
                <a:lnTo>
                  <a:pt x="12014" y="456"/>
                </a:lnTo>
                <a:lnTo>
                  <a:pt x="12024" y="461"/>
                </a:lnTo>
                <a:lnTo>
                  <a:pt x="12043" y="474"/>
                </a:lnTo>
                <a:lnTo>
                  <a:pt x="12065" y="487"/>
                </a:lnTo>
                <a:lnTo>
                  <a:pt x="12086" y="501"/>
                </a:lnTo>
                <a:lnTo>
                  <a:pt x="12106" y="513"/>
                </a:lnTo>
                <a:lnTo>
                  <a:pt x="12116" y="518"/>
                </a:lnTo>
                <a:lnTo>
                  <a:pt x="12125" y="522"/>
                </a:lnTo>
                <a:lnTo>
                  <a:pt x="12134" y="524"/>
                </a:lnTo>
                <a:lnTo>
                  <a:pt x="12140" y="525"/>
                </a:lnTo>
                <a:lnTo>
                  <a:pt x="12148" y="512"/>
                </a:lnTo>
                <a:lnTo>
                  <a:pt x="12153" y="499"/>
                </a:lnTo>
                <a:lnTo>
                  <a:pt x="12158" y="486"/>
                </a:lnTo>
                <a:lnTo>
                  <a:pt x="12162" y="475"/>
                </a:lnTo>
                <a:lnTo>
                  <a:pt x="12164" y="464"/>
                </a:lnTo>
                <a:lnTo>
                  <a:pt x="12165" y="453"/>
                </a:lnTo>
                <a:lnTo>
                  <a:pt x="12165" y="442"/>
                </a:lnTo>
                <a:lnTo>
                  <a:pt x="12164" y="432"/>
                </a:lnTo>
                <a:lnTo>
                  <a:pt x="12162" y="421"/>
                </a:lnTo>
                <a:lnTo>
                  <a:pt x="12158" y="410"/>
                </a:lnTo>
                <a:lnTo>
                  <a:pt x="12153" y="401"/>
                </a:lnTo>
                <a:lnTo>
                  <a:pt x="12146" y="389"/>
                </a:lnTo>
                <a:lnTo>
                  <a:pt x="12138" y="378"/>
                </a:lnTo>
                <a:lnTo>
                  <a:pt x="12128" y="366"/>
                </a:lnTo>
                <a:lnTo>
                  <a:pt x="12116" y="353"/>
                </a:lnTo>
                <a:lnTo>
                  <a:pt x="12103" y="338"/>
                </a:lnTo>
                <a:lnTo>
                  <a:pt x="11879" y="338"/>
                </a:lnTo>
                <a:lnTo>
                  <a:pt x="11802" y="262"/>
                </a:lnTo>
                <a:lnTo>
                  <a:pt x="11795" y="263"/>
                </a:lnTo>
                <a:lnTo>
                  <a:pt x="11788" y="264"/>
                </a:lnTo>
                <a:lnTo>
                  <a:pt x="11780" y="266"/>
                </a:lnTo>
                <a:lnTo>
                  <a:pt x="11774" y="269"/>
                </a:lnTo>
                <a:lnTo>
                  <a:pt x="11760" y="274"/>
                </a:lnTo>
                <a:lnTo>
                  <a:pt x="11745" y="282"/>
                </a:lnTo>
                <a:lnTo>
                  <a:pt x="11731" y="288"/>
                </a:lnTo>
                <a:lnTo>
                  <a:pt x="11718" y="295"/>
                </a:lnTo>
                <a:lnTo>
                  <a:pt x="11712" y="297"/>
                </a:lnTo>
                <a:lnTo>
                  <a:pt x="11705" y="299"/>
                </a:lnTo>
                <a:lnTo>
                  <a:pt x="11699" y="300"/>
                </a:lnTo>
                <a:lnTo>
                  <a:pt x="11692" y="300"/>
                </a:lnTo>
                <a:lnTo>
                  <a:pt x="11616" y="228"/>
                </a:lnTo>
                <a:lnTo>
                  <a:pt x="11560" y="228"/>
                </a:lnTo>
                <a:lnTo>
                  <a:pt x="11504" y="226"/>
                </a:lnTo>
                <a:lnTo>
                  <a:pt x="11477" y="225"/>
                </a:lnTo>
                <a:lnTo>
                  <a:pt x="11450" y="222"/>
                </a:lnTo>
                <a:lnTo>
                  <a:pt x="11424" y="218"/>
                </a:lnTo>
                <a:lnTo>
                  <a:pt x="11398" y="214"/>
                </a:lnTo>
                <a:lnTo>
                  <a:pt x="11371" y="208"/>
                </a:lnTo>
                <a:lnTo>
                  <a:pt x="11346" y="200"/>
                </a:lnTo>
                <a:lnTo>
                  <a:pt x="11321" y="191"/>
                </a:lnTo>
                <a:lnTo>
                  <a:pt x="11297" y="180"/>
                </a:lnTo>
                <a:lnTo>
                  <a:pt x="11285" y="174"/>
                </a:lnTo>
                <a:lnTo>
                  <a:pt x="11273" y="167"/>
                </a:lnTo>
                <a:lnTo>
                  <a:pt x="11262" y="160"/>
                </a:lnTo>
                <a:lnTo>
                  <a:pt x="11251" y="152"/>
                </a:lnTo>
                <a:lnTo>
                  <a:pt x="11240" y="143"/>
                </a:lnTo>
                <a:lnTo>
                  <a:pt x="11229" y="134"/>
                </a:lnTo>
                <a:lnTo>
                  <a:pt x="11219" y="125"/>
                </a:lnTo>
                <a:lnTo>
                  <a:pt x="11208" y="114"/>
                </a:lnTo>
                <a:lnTo>
                  <a:pt x="11189" y="120"/>
                </a:lnTo>
                <a:lnTo>
                  <a:pt x="11171" y="127"/>
                </a:lnTo>
                <a:lnTo>
                  <a:pt x="11151" y="131"/>
                </a:lnTo>
                <a:lnTo>
                  <a:pt x="11130" y="136"/>
                </a:lnTo>
                <a:lnTo>
                  <a:pt x="11110" y="140"/>
                </a:lnTo>
                <a:lnTo>
                  <a:pt x="11088" y="143"/>
                </a:lnTo>
                <a:lnTo>
                  <a:pt x="11065" y="145"/>
                </a:lnTo>
                <a:lnTo>
                  <a:pt x="11043" y="148"/>
                </a:lnTo>
                <a:lnTo>
                  <a:pt x="10996" y="150"/>
                </a:lnTo>
                <a:lnTo>
                  <a:pt x="10948" y="151"/>
                </a:lnTo>
                <a:lnTo>
                  <a:pt x="10899" y="152"/>
                </a:lnTo>
                <a:lnTo>
                  <a:pt x="10850" y="152"/>
                </a:lnTo>
                <a:lnTo>
                  <a:pt x="10802" y="152"/>
                </a:lnTo>
                <a:lnTo>
                  <a:pt x="10753" y="153"/>
                </a:lnTo>
                <a:lnTo>
                  <a:pt x="10705" y="154"/>
                </a:lnTo>
                <a:lnTo>
                  <a:pt x="10659" y="156"/>
                </a:lnTo>
                <a:lnTo>
                  <a:pt x="10636" y="158"/>
                </a:lnTo>
                <a:lnTo>
                  <a:pt x="10615" y="162"/>
                </a:lnTo>
                <a:lnTo>
                  <a:pt x="10593" y="164"/>
                </a:lnTo>
                <a:lnTo>
                  <a:pt x="10572" y="168"/>
                </a:lnTo>
                <a:lnTo>
                  <a:pt x="10552" y="173"/>
                </a:lnTo>
                <a:lnTo>
                  <a:pt x="10533" y="177"/>
                </a:lnTo>
                <a:lnTo>
                  <a:pt x="10514" y="184"/>
                </a:lnTo>
                <a:lnTo>
                  <a:pt x="10496" y="190"/>
                </a:lnTo>
                <a:lnTo>
                  <a:pt x="10488" y="189"/>
                </a:lnTo>
                <a:lnTo>
                  <a:pt x="10477" y="187"/>
                </a:lnTo>
                <a:lnTo>
                  <a:pt x="10466" y="182"/>
                </a:lnTo>
                <a:lnTo>
                  <a:pt x="10453" y="178"/>
                </a:lnTo>
                <a:lnTo>
                  <a:pt x="10426" y="166"/>
                </a:lnTo>
                <a:lnTo>
                  <a:pt x="10395" y="152"/>
                </a:lnTo>
                <a:lnTo>
                  <a:pt x="10363" y="138"/>
                </a:lnTo>
                <a:lnTo>
                  <a:pt x="10330" y="126"/>
                </a:lnTo>
                <a:lnTo>
                  <a:pt x="10314" y="121"/>
                </a:lnTo>
                <a:lnTo>
                  <a:pt x="10298" y="117"/>
                </a:lnTo>
                <a:lnTo>
                  <a:pt x="10283" y="115"/>
                </a:lnTo>
                <a:lnTo>
                  <a:pt x="10268" y="114"/>
                </a:lnTo>
                <a:lnTo>
                  <a:pt x="10196" y="190"/>
                </a:lnTo>
                <a:lnTo>
                  <a:pt x="10089" y="189"/>
                </a:lnTo>
                <a:lnTo>
                  <a:pt x="9980" y="187"/>
                </a:lnTo>
                <a:lnTo>
                  <a:pt x="9869" y="185"/>
                </a:lnTo>
                <a:lnTo>
                  <a:pt x="9756" y="182"/>
                </a:lnTo>
                <a:lnTo>
                  <a:pt x="9643" y="180"/>
                </a:lnTo>
                <a:lnTo>
                  <a:pt x="9529" y="180"/>
                </a:lnTo>
                <a:lnTo>
                  <a:pt x="9472" y="180"/>
                </a:lnTo>
                <a:lnTo>
                  <a:pt x="9415" y="181"/>
                </a:lnTo>
                <a:lnTo>
                  <a:pt x="9357" y="182"/>
                </a:lnTo>
                <a:lnTo>
                  <a:pt x="9301" y="185"/>
                </a:lnTo>
                <a:lnTo>
                  <a:pt x="9243" y="188"/>
                </a:lnTo>
                <a:lnTo>
                  <a:pt x="9186" y="191"/>
                </a:lnTo>
                <a:lnTo>
                  <a:pt x="9129" y="197"/>
                </a:lnTo>
                <a:lnTo>
                  <a:pt x="9074" y="202"/>
                </a:lnTo>
                <a:lnTo>
                  <a:pt x="9017" y="209"/>
                </a:lnTo>
                <a:lnTo>
                  <a:pt x="8961" y="217"/>
                </a:lnTo>
                <a:lnTo>
                  <a:pt x="8906" y="226"/>
                </a:lnTo>
                <a:lnTo>
                  <a:pt x="8851" y="237"/>
                </a:lnTo>
                <a:lnTo>
                  <a:pt x="8797" y="249"/>
                </a:lnTo>
                <a:lnTo>
                  <a:pt x="8743" y="262"/>
                </a:lnTo>
                <a:lnTo>
                  <a:pt x="8690" y="276"/>
                </a:lnTo>
                <a:lnTo>
                  <a:pt x="8636" y="293"/>
                </a:lnTo>
                <a:lnTo>
                  <a:pt x="8585" y="311"/>
                </a:lnTo>
                <a:lnTo>
                  <a:pt x="8534" y="331"/>
                </a:lnTo>
                <a:lnTo>
                  <a:pt x="8483" y="353"/>
                </a:lnTo>
                <a:lnTo>
                  <a:pt x="8434" y="377"/>
                </a:lnTo>
                <a:lnTo>
                  <a:pt x="8427" y="357"/>
                </a:lnTo>
                <a:lnTo>
                  <a:pt x="8421" y="342"/>
                </a:lnTo>
                <a:lnTo>
                  <a:pt x="8415" y="330"/>
                </a:lnTo>
                <a:lnTo>
                  <a:pt x="8411" y="321"/>
                </a:lnTo>
                <a:lnTo>
                  <a:pt x="8405" y="313"/>
                </a:lnTo>
                <a:lnTo>
                  <a:pt x="8401" y="309"/>
                </a:lnTo>
                <a:lnTo>
                  <a:pt x="8395" y="305"/>
                </a:lnTo>
                <a:lnTo>
                  <a:pt x="8391" y="301"/>
                </a:lnTo>
                <a:lnTo>
                  <a:pt x="8379" y="294"/>
                </a:lnTo>
                <a:lnTo>
                  <a:pt x="8364" y="282"/>
                </a:lnTo>
                <a:lnTo>
                  <a:pt x="8355" y="273"/>
                </a:lnTo>
                <a:lnTo>
                  <a:pt x="8344" y="261"/>
                </a:lnTo>
                <a:lnTo>
                  <a:pt x="8333" y="247"/>
                </a:lnTo>
                <a:lnTo>
                  <a:pt x="8319" y="228"/>
                </a:lnTo>
                <a:lnTo>
                  <a:pt x="8274" y="228"/>
                </a:lnTo>
                <a:lnTo>
                  <a:pt x="8225" y="228"/>
                </a:lnTo>
                <a:lnTo>
                  <a:pt x="8173" y="229"/>
                </a:lnTo>
                <a:lnTo>
                  <a:pt x="8120" y="233"/>
                </a:lnTo>
                <a:lnTo>
                  <a:pt x="8095" y="234"/>
                </a:lnTo>
                <a:lnTo>
                  <a:pt x="8068" y="236"/>
                </a:lnTo>
                <a:lnTo>
                  <a:pt x="8044" y="239"/>
                </a:lnTo>
                <a:lnTo>
                  <a:pt x="8021" y="242"/>
                </a:lnTo>
                <a:lnTo>
                  <a:pt x="8000" y="247"/>
                </a:lnTo>
                <a:lnTo>
                  <a:pt x="7980" y="251"/>
                </a:lnTo>
                <a:lnTo>
                  <a:pt x="7961" y="257"/>
                </a:lnTo>
                <a:lnTo>
                  <a:pt x="7946" y="262"/>
                </a:lnTo>
                <a:lnTo>
                  <a:pt x="7946" y="256"/>
                </a:lnTo>
                <a:lnTo>
                  <a:pt x="7945" y="249"/>
                </a:lnTo>
                <a:lnTo>
                  <a:pt x="7943" y="242"/>
                </a:lnTo>
                <a:lnTo>
                  <a:pt x="7941" y="236"/>
                </a:lnTo>
                <a:lnTo>
                  <a:pt x="7934" y="223"/>
                </a:lnTo>
                <a:lnTo>
                  <a:pt x="7928" y="209"/>
                </a:lnTo>
                <a:lnTo>
                  <a:pt x="7920" y="194"/>
                </a:lnTo>
                <a:lnTo>
                  <a:pt x="7915" y="180"/>
                </a:lnTo>
                <a:lnTo>
                  <a:pt x="7911" y="174"/>
                </a:lnTo>
                <a:lnTo>
                  <a:pt x="7910" y="166"/>
                </a:lnTo>
                <a:lnTo>
                  <a:pt x="7909" y="160"/>
                </a:lnTo>
                <a:lnTo>
                  <a:pt x="7908" y="152"/>
                </a:lnTo>
                <a:lnTo>
                  <a:pt x="7683" y="152"/>
                </a:lnTo>
                <a:lnTo>
                  <a:pt x="7611" y="228"/>
                </a:lnTo>
                <a:lnTo>
                  <a:pt x="7554" y="228"/>
                </a:lnTo>
                <a:lnTo>
                  <a:pt x="7496" y="229"/>
                </a:lnTo>
                <a:lnTo>
                  <a:pt x="7436" y="232"/>
                </a:lnTo>
                <a:lnTo>
                  <a:pt x="7375" y="235"/>
                </a:lnTo>
                <a:lnTo>
                  <a:pt x="7313" y="239"/>
                </a:lnTo>
                <a:lnTo>
                  <a:pt x="7250" y="245"/>
                </a:lnTo>
                <a:lnTo>
                  <a:pt x="7189" y="251"/>
                </a:lnTo>
                <a:lnTo>
                  <a:pt x="7127" y="260"/>
                </a:lnTo>
                <a:lnTo>
                  <a:pt x="7066" y="269"/>
                </a:lnTo>
                <a:lnTo>
                  <a:pt x="7005" y="280"/>
                </a:lnTo>
                <a:lnTo>
                  <a:pt x="6945" y="292"/>
                </a:lnTo>
                <a:lnTo>
                  <a:pt x="6886" y="306"/>
                </a:lnTo>
                <a:lnTo>
                  <a:pt x="6830" y="321"/>
                </a:lnTo>
                <a:lnTo>
                  <a:pt x="6775" y="337"/>
                </a:lnTo>
                <a:lnTo>
                  <a:pt x="6748" y="346"/>
                </a:lnTo>
                <a:lnTo>
                  <a:pt x="6722" y="356"/>
                </a:lnTo>
                <a:lnTo>
                  <a:pt x="6696" y="366"/>
                </a:lnTo>
                <a:lnTo>
                  <a:pt x="6671" y="377"/>
                </a:lnTo>
                <a:lnTo>
                  <a:pt x="6650" y="367"/>
                </a:lnTo>
                <a:lnTo>
                  <a:pt x="6627" y="357"/>
                </a:lnTo>
                <a:lnTo>
                  <a:pt x="6604" y="349"/>
                </a:lnTo>
                <a:lnTo>
                  <a:pt x="6579" y="342"/>
                </a:lnTo>
                <a:lnTo>
                  <a:pt x="6554" y="336"/>
                </a:lnTo>
                <a:lnTo>
                  <a:pt x="6527" y="331"/>
                </a:lnTo>
                <a:lnTo>
                  <a:pt x="6501" y="326"/>
                </a:lnTo>
                <a:lnTo>
                  <a:pt x="6473" y="322"/>
                </a:lnTo>
                <a:lnTo>
                  <a:pt x="6445" y="320"/>
                </a:lnTo>
                <a:lnTo>
                  <a:pt x="6416" y="318"/>
                </a:lnTo>
                <a:lnTo>
                  <a:pt x="6387" y="316"/>
                </a:lnTo>
                <a:lnTo>
                  <a:pt x="6357" y="314"/>
                </a:lnTo>
                <a:lnTo>
                  <a:pt x="6297" y="313"/>
                </a:lnTo>
                <a:lnTo>
                  <a:pt x="6236" y="314"/>
                </a:lnTo>
                <a:lnTo>
                  <a:pt x="6175" y="318"/>
                </a:lnTo>
                <a:lnTo>
                  <a:pt x="6113" y="321"/>
                </a:lnTo>
                <a:lnTo>
                  <a:pt x="6053" y="324"/>
                </a:lnTo>
                <a:lnTo>
                  <a:pt x="5993" y="329"/>
                </a:lnTo>
                <a:lnTo>
                  <a:pt x="5934" y="332"/>
                </a:lnTo>
                <a:lnTo>
                  <a:pt x="5878" y="335"/>
                </a:lnTo>
                <a:lnTo>
                  <a:pt x="5824" y="337"/>
                </a:lnTo>
                <a:lnTo>
                  <a:pt x="5773" y="338"/>
                </a:lnTo>
                <a:lnTo>
                  <a:pt x="5698" y="415"/>
                </a:lnTo>
                <a:lnTo>
                  <a:pt x="5666" y="402"/>
                </a:lnTo>
                <a:lnTo>
                  <a:pt x="5634" y="391"/>
                </a:lnTo>
                <a:lnTo>
                  <a:pt x="5604" y="383"/>
                </a:lnTo>
                <a:lnTo>
                  <a:pt x="5573" y="378"/>
                </a:lnTo>
                <a:lnTo>
                  <a:pt x="5543" y="373"/>
                </a:lnTo>
                <a:lnTo>
                  <a:pt x="5512" y="372"/>
                </a:lnTo>
                <a:lnTo>
                  <a:pt x="5482" y="372"/>
                </a:lnTo>
                <a:lnTo>
                  <a:pt x="5452" y="373"/>
                </a:lnTo>
                <a:lnTo>
                  <a:pt x="5422" y="377"/>
                </a:lnTo>
                <a:lnTo>
                  <a:pt x="5392" y="382"/>
                </a:lnTo>
                <a:lnTo>
                  <a:pt x="5363" y="388"/>
                </a:lnTo>
                <a:lnTo>
                  <a:pt x="5333" y="395"/>
                </a:lnTo>
                <a:lnTo>
                  <a:pt x="5304" y="403"/>
                </a:lnTo>
                <a:lnTo>
                  <a:pt x="5274" y="412"/>
                </a:lnTo>
                <a:lnTo>
                  <a:pt x="5245" y="421"/>
                </a:lnTo>
                <a:lnTo>
                  <a:pt x="5216" y="432"/>
                </a:lnTo>
                <a:lnTo>
                  <a:pt x="5158" y="454"/>
                </a:lnTo>
                <a:lnTo>
                  <a:pt x="5101" y="476"/>
                </a:lnTo>
                <a:lnTo>
                  <a:pt x="5043" y="498"/>
                </a:lnTo>
                <a:lnTo>
                  <a:pt x="4987" y="518"/>
                </a:lnTo>
                <a:lnTo>
                  <a:pt x="4958" y="528"/>
                </a:lnTo>
                <a:lnTo>
                  <a:pt x="4930" y="537"/>
                </a:lnTo>
                <a:lnTo>
                  <a:pt x="4902" y="544"/>
                </a:lnTo>
                <a:lnTo>
                  <a:pt x="4873" y="550"/>
                </a:lnTo>
                <a:lnTo>
                  <a:pt x="4845" y="556"/>
                </a:lnTo>
                <a:lnTo>
                  <a:pt x="4818" y="560"/>
                </a:lnTo>
                <a:lnTo>
                  <a:pt x="4789" y="562"/>
                </a:lnTo>
                <a:lnTo>
                  <a:pt x="4761" y="563"/>
                </a:lnTo>
                <a:lnTo>
                  <a:pt x="4743" y="581"/>
                </a:lnTo>
                <a:lnTo>
                  <a:pt x="4725" y="596"/>
                </a:lnTo>
                <a:lnTo>
                  <a:pt x="4706" y="611"/>
                </a:lnTo>
                <a:lnTo>
                  <a:pt x="4688" y="625"/>
                </a:lnTo>
                <a:lnTo>
                  <a:pt x="4668" y="638"/>
                </a:lnTo>
                <a:lnTo>
                  <a:pt x="4649" y="650"/>
                </a:lnTo>
                <a:lnTo>
                  <a:pt x="4629" y="662"/>
                </a:lnTo>
                <a:lnTo>
                  <a:pt x="4609" y="674"/>
                </a:lnTo>
                <a:lnTo>
                  <a:pt x="4568" y="695"/>
                </a:lnTo>
                <a:lnTo>
                  <a:pt x="4526" y="714"/>
                </a:lnTo>
                <a:lnTo>
                  <a:pt x="4485" y="732"/>
                </a:lnTo>
                <a:lnTo>
                  <a:pt x="4442" y="750"/>
                </a:lnTo>
                <a:lnTo>
                  <a:pt x="4401" y="767"/>
                </a:lnTo>
                <a:lnTo>
                  <a:pt x="4360" y="786"/>
                </a:lnTo>
                <a:lnTo>
                  <a:pt x="4318" y="804"/>
                </a:lnTo>
                <a:lnTo>
                  <a:pt x="4277" y="826"/>
                </a:lnTo>
                <a:lnTo>
                  <a:pt x="4257" y="837"/>
                </a:lnTo>
                <a:lnTo>
                  <a:pt x="4237" y="849"/>
                </a:lnTo>
                <a:lnTo>
                  <a:pt x="4218" y="861"/>
                </a:lnTo>
                <a:lnTo>
                  <a:pt x="4198" y="874"/>
                </a:lnTo>
                <a:lnTo>
                  <a:pt x="4180" y="888"/>
                </a:lnTo>
                <a:lnTo>
                  <a:pt x="4161" y="904"/>
                </a:lnTo>
                <a:lnTo>
                  <a:pt x="4143" y="920"/>
                </a:lnTo>
                <a:lnTo>
                  <a:pt x="4125" y="936"/>
                </a:lnTo>
                <a:lnTo>
                  <a:pt x="4089" y="923"/>
                </a:lnTo>
                <a:lnTo>
                  <a:pt x="4052" y="909"/>
                </a:lnTo>
                <a:lnTo>
                  <a:pt x="4013" y="896"/>
                </a:lnTo>
                <a:lnTo>
                  <a:pt x="3972" y="883"/>
                </a:lnTo>
                <a:lnTo>
                  <a:pt x="3931" y="870"/>
                </a:lnTo>
                <a:lnTo>
                  <a:pt x="3888" y="858"/>
                </a:lnTo>
                <a:lnTo>
                  <a:pt x="3845" y="846"/>
                </a:lnTo>
                <a:lnTo>
                  <a:pt x="3801" y="835"/>
                </a:lnTo>
                <a:lnTo>
                  <a:pt x="3756" y="825"/>
                </a:lnTo>
                <a:lnTo>
                  <a:pt x="3713" y="816"/>
                </a:lnTo>
                <a:lnTo>
                  <a:pt x="3668" y="808"/>
                </a:lnTo>
                <a:lnTo>
                  <a:pt x="3623" y="801"/>
                </a:lnTo>
                <a:lnTo>
                  <a:pt x="3580" y="796"/>
                </a:lnTo>
                <a:lnTo>
                  <a:pt x="3536" y="791"/>
                </a:lnTo>
                <a:lnTo>
                  <a:pt x="3494" y="789"/>
                </a:lnTo>
                <a:lnTo>
                  <a:pt x="3451" y="788"/>
                </a:lnTo>
                <a:lnTo>
                  <a:pt x="3375" y="712"/>
                </a:lnTo>
                <a:lnTo>
                  <a:pt x="3376" y="705"/>
                </a:lnTo>
                <a:lnTo>
                  <a:pt x="3377" y="698"/>
                </a:lnTo>
                <a:lnTo>
                  <a:pt x="3378" y="692"/>
                </a:lnTo>
                <a:lnTo>
                  <a:pt x="3380" y="685"/>
                </a:lnTo>
                <a:lnTo>
                  <a:pt x="3386" y="671"/>
                </a:lnTo>
                <a:lnTo>
                  <a:pt x="3392" y="657"/>
                </a:lnTo>
                <a:lnTo>
                  <a:pt x="3399" y="643"/>
                </a:lnTo>
                <a:lnTo>
                  <a:pt x="3404" y="629"/>
                </a:lnTo>
                <a:lnTo>
                  <a:pt x="3406" y="621"/>
                </a:lnTo>
                <a:lnTo>
                  <a:pt x="3409" y="614"/>
                </a:lnTo>
                <a:lnTo>
                  <a:pt x="3410" y="608"/>
                </a:lnTo>
                <a:lnTo>
                  <a:pt x="3410" y="601"/>
                </a:lnTo>
                <a:lnTo>
                  <a:pt x="3382" y="572"/>
                </a:lnTo>
                <a:lnTo>
                  <a:pt x="3354" y="540"/>
                </a:lnTo>
                <a:lnTo>
                  <a:pt x="3340" y="524"/>
                </a:lnTo>
                <a:lnTo>
                  <a:pt x="3325" y="509"/>
                </a:lnTo>
                <a:lnTo>
                  <a:pt x="3310" y="493"/>
                </a:lnTo>
                <a:lnTo>
                  <a:pt x="3294" y="479"/>
                </a:lnTo>
                <a:lnTo>
                  <a:pt x="3279" y="466"/>
                </a:lnTo>
                <a:lnTo>
                  <a:pt x="3262" y="454"/>
                </a:lnTo>
                <a:lnTo>
                  <a:pt x="3245" y="442"/>
                </a:lnTo>
                <a:lnTo>
                  <a:pt x="3228" y="433"/>
                </a:lnTo>
                <a:lnTo>
                  <a:pt x="3209" y="426"/>
                </a:lnTo>
                <a:lnTo>
                  <a:pt x="3191" y="419"/>
                </a:lnTo>
                <a:lnTo>
                  <a:pt x="3181" y="417"/>
                </a:lnTo>
                <a:lnTo>
                  <a:pt x="3171" y="416"/>
                </a:lnTo>
                <a:lnTo>
                  <a:pt x="3161" y="415"/>
                </a:lnTo>
                <a:lnTo>
                  <a:pt x="3151" y="415"/>
                </a:lnTo>
                <a:lnTo>
                  <a:pt x="3150" y="407"/>
                </a:lnTo>
                <a:lnTo>
                  <a:pt x="3149" y="400"/>
                </a:lnTo>
                <a:lnTo>
                  <a:pt x="3148" y="392"/>
                </a:lnTo>
                <a:lnTo>
                  <a:pt x="3146" y="384"/>
                </a:lnTo>
                <a:lnTo>
                  <a:pt x="3140" y="369"/>
                </a:lnTo>
                <a:lnTo>
                  <a:pt x="3133" y="353"/>
                </a:lnTo>
                <a:lnTo>
                  <a:pt x="3123" y="336"/>
                </a:lnTo>
                <a:lnTo>
                  <a:pt x="3113" y="320"/>
                </a:lnTo>
                <a:lnTo>
                  <a:pt x="3101" y="304"/>
                </a:lnTo>
                <a:lnTo>
                  <a:pt x="3089" y="288"/>
                </a:lnTo>
                <a:lnTo>
                  <a:pt x="3064" y="258"/>
                </a:lnTo>
                <a:lnTo>
                  <a:pt x="3039" y="230"/>
                </a:lnTo>
                <a:lnTo>
                  <a:pt x="3016" y="208"/>
                </a:lnTo>
                <a:lnTo>
                  <a:pt x="2999" y="190"/>
                </a:lnTo>
                <a:lnTo>
                  <a:pt x="3013" y="174"/>
                </a:lnTo>
                <a:lnTo>
                  <a:pt x="3027" y="155"/>
                </a:lnTo>
                <a:lnTo>
                  <a:pt x="3041" y="136"/>
                </a:lnTo>
                <a:lnTo>
                  <a:pt x="3055" y="114"/>
                </a:lnTo>
                <a:lnTo>
                  <a:pt x="3069" y="93"/>
                </a:lnTo>
                <a:lnTo>
                  <a:pt x="3085" y="72"/>
                </a:lnTo>
                <a:lnTo>
                  <a:pt x="3099" y="54"/>
                </a:lnTo>
                <a:lnTo>
                  <a:pt x="3113" y="37"/>
                </a:lnTo>
                <a:lnTo>
                  <a:pt x="3120" y="38"/>
                </a:lnTo>
                <a:lnTo>
                  <a:pt x="3127" y="40"/>
                </a:lnTo>
                <a:lnTo>
                  <a:pt x="3134" y="42"/>
                </a:lnTo>
                <a:lnTo>
                  <a:pt x="3140" y="44"/>
                </a:lnTo>
                <a:lnTo>
                  <a:pt x="3155" y="50"/>
                </a:lnTo>
                <a:lnTo>
                  <a:pt x="3168" y="57"/>
                </a:lnTo>
                <a:lnTo>
                  <a:pt x="3182" y="64"/>
                </a:lnTo>
                <a:lnTo>
                  <a:pt x="3195" y="70"/>
                </a:lnTo>
                <a:lnTo>
                  <a:pt x="3203" y="72"/>
                </a:lnTo>
                <a:lnTo>
                  <a:pt x="3209" y="74"/>
                </a:lnTo>
                <a:lnTo>
                  <a:pt x="3217" y="76"/>
                </a:lnTo>
                <a:lnTo>
                  <a:pt x="3223" y="76"/>
                </a:lnTo>
                <a:lnTo>
                  <a:pt x="3151" y="0"/>
                </a:lnTo>
                <a:lnTo>
                  <a:pt x="3075" y="0"/>
                </a:lnTo>
                <a:lnTo>
                  <a:pt x="3071" y="0"/>
                </a:lnTo>
                <a:lnTo>
                  <a:pt x="3066" y="2"/>
                </a:lnTo>
                <a:lnTo>
                  <a:pt x="3061" y="5"/>
                </a:lnTo>
                <a:lnTo>
                  <a:pt x="3055" y="8"/>
                </a:lnTo>
                <a:lnTo>
                  <a:pt x="3043" y="18"/>
                </a:lnTo>
                <a:lnTo>
                  <a:pt x="3029" y="30"/>
                </a:lnTo>
                <a:lnTo>
                  <a:pt x="2998" y="62"/>
                </a:lnTo>
                <a:lnTo>
                  <a:pt x="2963" y="100"/>
                </a:lnTo>
                <a:lnTo>
                  <a:pt x="2928" y="139"/>
                </a:lnTo>
                <a:lnTo>
                  <a:pt x="2896" y="176"/>
                </a:lnTo>
                <a:lnTo>
                  <a:pt x="2869" y="208"/>
                </a:lnTo>
                <a:lnTo>
                  <a:pt x="2850" y="228"/>
                </a:lnTo>
                <a:lnTo>
                  <a:pt x="2863" y="241"/>
                </a:lnTo>
                <a:lnTo>
                  <a:pt x="2874" y="256"/>
                </a:lnTo>
                <a:lnTo>
                  <a:pt x="2884" y="269"/>
                </a:lnTo>
                <a:lnTo>
                  <a:pt x="2893" y="283"/>
                </a:lnTo>
                <a:lnTo>
                  <a:pt x="2909" y="311"/>
                </a:lnTo>
                <a:lnTo>
                  <a:pt x="2923" y="338"/>
                </a:lnTo>
                <a:lnTo>
                  <a:pt x="2938" y="367"/>
                </a:lnTo>
                <a:lnTo>
                  <a:pt x="2954" y="394"/>
                </a:lnTo>
                <a:lnTo>
                  <a:pt x="2963" y="408"/>
                </a:lnTo>
                <a:lnTo>
                  <a:pt x="2974" y="421"/>
                </a:lnTo>
                <a:lnTo>
                  <a:pt x="2986" y="436"/>
                </a:lnTo>
                <a:lnTo>
                  <a:pt x="2999" y="449"/>
                </a:lnTo>
                <a:lnTo>
                  <a:pt x="2988" y="460"/>
                </a:lnTo>
                <a:lnTo>
                  <a:pt x="2977" y="469"/>
                </a:lnTo>
                <a:lnTo>
                  <a:pt x="2966" y="478"/>
                </a:lnTo>
                <a:lnTo>
                  <a:pt x="2954" y="487"/>
                </a:lnTo>
                <a:lnTo>
                  <a:pt x="2942" y="494"/>
                </a:lnTo>
                <a:lnTo>
                  <a:pt x="2929" y="502"/>
                </a:lnTo>
                <a:lnTo>
                  <a:pt x="2916" y="509"/>
                </a:lnTo>
                <a:lnTo>
                  <a:pt x="2903" y="515"/>
                </a:lnTo>
                <a:lnTo>
                  <a:pt x="2875" y="526"/>
                </a:lnTo>
                <a:lnTo>
                  <a:pt x="2847" y="536"/>
                </a:lnTo>
                <a:lnTo>
                  <a:pt x="2818" y="542"/>
                </a:lnTo>
                <a:lnTo>
                  <a:pt x="2788" y="549"/>
                </a:lnTo>
                <a:lnTo>
                  <a:pt x="2759" y="553"/>
                </a:lnTo>
                <a:lnTo>
                  <a:pt x="2728" y="558"/>
                </a:lnTo>
                <a:lnTo>
                  <a:pt x="2698" y="560"/>
                </a:lnTo>
                <a:lnTo>
                  <a:pt x="2667" y="561"/>
                </a:lnTo>
                <a:lnTo>
                  <a:pt x="2607" y="563"/>
                </a:lnTo>
                <a:lnTo>
                  <a:pt x="2549" y="563"/>
                </a:lnTo>
                <a:lnTo>
                  <a:pt x="2474" y="487"/>
                </a:lnTo>
                <a:lnTo>
                  <a:pt x="2459" y="488"/>
                </a:lnTo>
                <a:lnTo>
                  <a:pt x="2441" y="489"/>
                </a:lnTo>
                <a:lnTo>
                  <a:pt x="2422" y="491"/>
                </a:lnTo>
                <a:lnTo>
                  <a:pt x="2401" y="493"/>
                </a:lnTo>
                <a:lnTo>
                  <a:pt x="2355" y="501"/>
                </a:lnTo>
                <a:lnTo>
                  <a:pt x="2307" y="511"/>
                </a:lnTo>
                <a:lnTo>
                  <a:pt x="2259" y="523"/>
                </a:lnTo>
                <a:lnTo>
                  <a:pt x="2212" y="535"/>
                </a:lnTo>
                <a:lnTo>
                  <a:pt x="2192" y="542"/>
                </a:lnTo>
                <a:lnTo>
                  <a:pt x="2172" y="549"/>
                </a:lnTo>
                <a:lnTo>
                  <a:pt x="2153" y="557"/>
                </a:lnTo>
                <a:lnTo>
                  <a:pt x="2138" y="563"/>
                </a:lnTo>
                <a:lnTo>
                  <a:pt x="2062" y="487"/>
                </a:lnTo>
                <a:lnTo>
                  <a:pt x="2055" y="488"/>
                </a:lnTo>
                <a:lnTo>
                  <a:pt x="2047" y="489"/>
                </a:lnTo>
                <a:lnTo>
                  <a:pt x="2038" y="491"/>
                </a:lnTo>
                <a:lnTo>
                  <a:pt x="2028" y="493"/>
                </a:lnTo>
                <a:lnTo>
                  <a:pt x="2007" y="499"/>
                </a:lnTo>
                <a:lnTo>
                  <a:pt x="1987" y="506"/>
                </a:lnTo>
                <a:lnTo>
                  <a:pt x="1966" y="513"/>
                </a:lnTo>
                <a:lnTo>
                  <a:pt x="1946" y="520"/>
                </a:lnTo>
                <a:lnTo>
                  <a:pt x="1929" y="524"/>
                </a:lnTo>
                <a:lnTo>
                  <a:pt x="1914" y="525"/>
                </a:lnTo>
                <a:lnTo>
                  <a:pt x="1898" y="510"/>
                </a:lnTo>
                <a:lnTo>
                  <a:pt x="1879" y="492"/>
                </a:lnTo>
                <a:lnTo>
                  <a:pt x="1869" y="484"/>
                </a:lnTo>
                <a:lnTo>
                  <a:pt x="1857" y="475"/>
                </a:lnTo>
                <a:lnTo>
                  <a:pt x="1846" y="467"/>
                </a:lnTo>
                <a:lnTo>
                  <a:pt x="1834" y="460"/>
                </a:lnTo>
                <a:lnTo>
                  <a:pt x="1821" y="453"/>
                </a:lnTo>
                <a:lnTo>
                  <a:pt x="1808" y="448"/>
                </a:lnTo>
                <a:lnTo>
                  <a:pt x="1795" y="444"/>
                </a:lnTo>
                <a:lnTo>
                  <a:pt x="1782" y="441"/>
                </a:lnTo>
                <a:lnTo>
                  <a:pt x="1769" y="440"/>
                </a:lnTo>
                <a:lnTo>
                  <a:pt x="1754" y="441"/>
                </a:lnTo>
                <a:lnTo>
                  <a:pt x="1748" y="442"/>
                </a:lnTo>
                <a:lnTo>
                  <a:pt x="1741" y="444"/>
                </a:lnTo>
                <a:lnTo>
                  <a:pt x="1734" y="446"/>
                </a:lnTo>
                <a:lnTo>
                  <a:pt x="1727" y="449"/>
                </a:lnTo>
                <a:lnTo>
                  <a:pt x="1948" y="678"/>
                </a:lnTo>
                <a:lnTo>
                  <a:pt x="1938" y="680"/>
                </a:lnTo>
                <a:lnTo>
                  <a:pt x="1928" y="682"/>
                </a:lnTo>
                <a:lnTo>
                  <a:pt x="1917" y="683"/>
                </a:lnTo>
                <a:lnTo>
                  <a:pt x="1905" y="684"/>
                </a:lnTo>
                <a:lnTo>
                  <a:pt x="1894" y="683"/>
                </a:lnTo>
                <a:lnTo>
                  <a:pt x="1883" y="683"/>
                </a:lnTo>
                <a:lnTo>
                  <a:pt x="1871" y="681"/>
                </a:lnTo>
                <a:lnTo>
                  <a:pt x="1859" y="680"/>
                </a:lnTo>
                <a:lnTo>
                  <a:pt x="1836" y="673"/>
                </a:lnTo>
                <a:lnTo>
                  <a:pt x="1812" y="667"/>
                </a:lnTo>
                <a:lnTo>
                  <a:pt x="1787" y="657"/>
                </a:lnTo>
                <a:lnTo>
                  <a:pt x="1763" y="647"/>
                </a:lnTo>
                <a:lnTo>
                  <a:pt x="1714" y="625"/>
                </a:lnTo>
                <a:lnTo>
                  <a:pt x="1666" y="602"/>
                </a:lnTo>
                <a:lnTo>
                  <a:pt x="1642" y="590"/>
                </a:lnTo>
                <a:lnTo>
                  <a:pt x="1619" y="581"/>
                </a:lnTo>
                <a:lnTo>
                  <a:pt x="1597" y="571"/>
                </a:lnTo>
                <a:lnTo>
                  <a:pt x="1575" y="563"/>
                </a:lnTo>
                <a:lnTo>
                  <a:pt x="1554" y="570"/>
                </a:lnTo>
                <a:lnTo>
                  <a:pt x="1531" y="574"/>
                </a:lnTo>
                <a:lnTo>
                  <a:pt x="1509" y="577"/>
                </a:lnTo>
                <a:lnTo>
                  <a:pt x="1486" y="578"/>
                </a:lnTo>
                <a:lnTo>
                  <a:pt x="1464" y="577"/>
                </a:lnTo>
                <a:lnTo>
                  <a:pt x="1442" y="576"/>
                </a:lnTo>
                <a:lnTo>
                  <a:pt x="1421" y="573"/>
                </a:lnTo>
                <a:lnTo>
                  <a:pt x="1401" y="568"/>
                </a:lnTo>
                <a:lnTo>
                  <a:pt x="1382" y="562"/>
                </a:lnTo>
                <a:lnTo>
                  <a:pt x="1366" y="554"/>
                </a:lnTo>
                <a:lnTo>
                  <a:pt x="1351" y="546"/>
                </a:lnTo>
                <a:lnTo>
                  <a:pt x="1338" y="537"/>
                </a:lnTo>
                <a:lnTo>
                  <a:pt x="1332" y="532"/>
                </a:lnTo>
                <a:lnTo>
                  <a:pt x="1327" y="526"/>
                </a:lnTo>
                <a:lnTo>
                  <a:pt x="1322" y="520"/>
                </a:lnTo>
                <a:lnTo>
                  <a:pt x="1319" y="514"/>
                </a:lnTo>
                <a:lnTo>
                  <a:pt x="1316" y="508"/>
                </a:lnTo>
                <a:lnTo>
                  <a:pt x="1315" y="501"/>
                </a:lnTo>
                <a:lnTo>
                  <a:pt x="1313" y="494"/>
                </a:lnTo>
                <a:lnTo>
                  <a:pt x="1313" y="487"/>
                </a:lnTo>
                <a:lnTo>
                  <a:pt x="1285" y="489"/>
                </a:lnTo>
                <a:lnTo>
                  <a:pt x="1237" y="492"/>
                </a:lnTo>
                <a:lnTo>
                  <a:pt x="1174" y="498"/>
                </a:lnTo>
                <a:lnTo>
                  <a:pt x="1102" y="501"/>
                </a:lnTo>
                <a:lnTo>
                  <a:pt x="1065" y="503"/>
                </a:lnTo>
                <a:lnTo>
                  <a:pt x="1029" y="504"/>
                </a:lnTo>
                <a:lnTo>
                  <a:pt x="993" y="504"/>
                </a:lnTo>
                <a:lnTo>
                  <a:pt x="960" y="503"/>
                </a:lnTo>
                <a:lnTo>
                  <a:pt x="930" y="501"/>
                </a:lnTo>
                <a:lnTo>
                  <a:pt x="903" y="498"/>
                </a:lnTo>
                <a:lnTo>
                  <a:pt x="892" y="496"/>
                </a:lnTo>
                <a:lnTo>
                  <a:pt x="881" y="493"/>
                </a:lnTo>
                <a:lnTo>
                  <a:pt x="871" y="490"/>
                </a:lnTo>
                <a:lnTo>
                  <a:pt x="863" y="487"/>
                </a:lnTo>
                <a:lnTo>
                  <a:pt x="863" y="494"/>
                </a:lnTo>
                <a:lnTo>
                  <a:pt x="866" y="503"/>
                </a:lnTo>
                <a:lnTo>
                  <a:pt x="867" y="512"/>
                </a:lnTo>
                <a:lnTo>
                  <a:pt x="870" y="522"/>
                </a:lnTo>
                <a:lnTo>
                  <a:pt x="875" y="541"/>
                </a:lnTo>
                <a:lnTo>
                  <a:pt x="883" y="563"/>
                </a:lnTo>
                <a:lnTo>
                  <a:pt x="890" y="584"/>
                </a:lnTo>
                <a:lnTo>
                  <a:pt x="895" y="604"/>
                </a:lnTo>
                <a:lnTo>
                  <a:pt x="899" y="621"/>
                </a:lnTo>
                <a:lnTo>
                  <a:pt x="902" y="636"/>
                </a:lnTo>
                <a:lnTo>
                  <a:pt x="857" y="636"/>
                </a:lnTo>
                <a:lnTo>
                  <a:pt x="811" y="635"/>
                </a:lnTo>
                <a:lnTo>
                  <a:pt x="764" y="634"/>
                </a:lnTo>
                <a:lnTo>
                  <a:pt x="718" y="632"/>
                </a:lnTo>
                <a:lnTo>
                  <a:pt x="695" y="630"/>
                </a:lnTo>
                <a:lnTo>
                  <a:pt x="674" y="628"/>
                </a:lnTo>
                <a:lnTo>
                  <a:pt x="652" y="624"/>
                </a:lnTo>
                <a:lnTo>
                  <a:pt x="632" y="621"/>
                </a:lnTo>
                <a:lnTo>
                  <a:pt x="613" y="618"/>
                </a:lnTo>
                <a:lnTo>
                  <a:pt x="594" y="612"/>
                </a:lnTo>
                <a:lnTo>
                  <a:pt x="578" y="607"/>
                </a:lnTo>
                <a:lnTo>
                  <a:pt x="562" y="601"/>
                </a:lnTo>
                <a:lnTo>
                  <a:pt x="548" y="607"/>
                </a:lnTo>
                <a:lnTo>
                  <a:pt x="533" y="612"/>
                </a:lnTo>
                <a:lnTo>
                  <a:pt x="517" y="618"/>
                </a:lnTo>
                <a:lnTo>
                  <a:pt x="500" y="621"/>
                </a:lnTo>
                <a:lnTo>
                  <a:pt x="466" y="628"/>
                </a:lnTo>
                <a:lnTo>
                  <a:pt x="432" y="632"/>
                </a:lnTo>
                <a:lnTo>
                  <a:pt x="397" y="634"/>
                </a:lnTo>
                <a:lnTo>
                  <a:pt x="363" y="635"/>
                </a:lnTo>
                <a:lnTo>
                  <a:pt x="330" y="636"/>
                </a:lnTo>
                <a:lnTo>
                  <a:pt x="301" y="636"/>
                </a:lnTo>
                <a:lnTo>
                  <a:pt x="300" y="649"/>
                </a:lnTo>
                <a:lnTo>
                  <a:pt x="299" y="662"/>
                </a:lnTo>
                <a:lnTo>
                  <a:pt x="296" y="674"/>
                </a:lnTo>
                <a:lnTo>
                  <a:pt x="294" y="686"/>
                </a:lnTo>
                <a:lnTo>
                  <a:pt x="291" y="697"/>
                </a:lnTo>
                <a:lnTo>
                  <a:pt x="288" y="707"/>
                </a:lnTo>
                <a:lnTo>
                  <a:pt x="283" y="717"/>
                </a:lnTo>
                <a:lnTo>
                  <a:pt x="278" y="726"/>
                </a:lnTo>
                <a:lnTo>
                  <a:pt x="267" y="743"/>
                </a:lnTo>
                <a:lnTo>
                  <a:pt x="254" y="758"/>
                </a:lnTo>
                <a:lnTo>
                  <a:pt x="240" y="774"/>
                </a:lnTo>
                <a:lnTo>
                  <a:pt x="224" y="788"/>
                </a:lnTo>
                <a:lnTo>
                  <a:pt x="210" y="781"/>
                </a:lnTo>
                <a:lnTo>
                  <a:pt x="197" y="776"/>
                </a:lnTo>
                <a:lnTo>
                  <a:pt x="183" y="770"/>
                </a:lnTo>
                <a:lnTo>
                  <a:pt x="169" y="766"/>
                </a:lnTo>
                <a:lnTo>
                  <a:pt x="156" y="764"/>
                </a:lnTo>
                <a:lnTo>
                  <a:pt x="141" y="761"/>
                </a:lnTo>
                <a:lnTo>
                  <a:pt x="127" y="760"/>
                </a:lnTo>
                <a:lnTo>
                  <a:pt x="113" y="760"/>
                </a:lnTo>
                <a:lnTo>
                  <a:pt x="99" y="760"/>
                </a:lnTo>
                <a:lnTo>
                  <a:pt x="85" y="761"/>
                </a:lnTo>
                <a:lnTo>
                  <a:pt x="71" y="764"/>
                </a:lnTo>
                <a:lnTo>
                  <a:pt x="56" y="766"/>
                </a:lnTo>
                <a:lnTo>
                  <a:pt x="42" y="770"/>
                </a:lnTo>
                <a:lnTo>
                  <a:pt x="28" y="776"/>
                </a:lnTo>
                <a:lnTo>
                  <a:pt x="14" y="781"/>
                </a:lnTo>
                <a:lnTo>
                  <a:pt x="0" y="788"/>
                </a:lnTo>
                <a:lnTo>
                  <a:pt x="14" y="794"/>
                </a:lnTo>
                <a:lnTo>
                  <a:pt x="27" y="799"/>
                </a:lnTo>
                <a:lnTo>
                  <a:pt x="39" y="802"/>
                </a:lnTo>
                <a:lnTo>
                  <a:pt x="51" y="804"/>
                </a:lnTo>
                <a:lnTo>
                  <a:pt x="63" y="804"/>
                </a:lnTo>
                <a:lnTo>
                  <a:pt x="75" y="804"/>
                </a:lnTo>
                <a:lnTo>
                  <a:pt x="87" y="803"/>
                </a:lnTo>
                <a:lnTo>
                  <a:pt x="99" y="802"/>
                </a:lnTo>
                <a:lnTo>
                  <a:pt x="125" y="798"/>
                </a:lnTo>
                <a:lnTo>
                  <a:pt x="153" y="793"/>
                </a:lnTo>
                <a:lnTo>
                  <a:pt x="169" y="791"/>
                </a:lnTo>
                <a:lnTo>
                  <a:pt x="186" y="789"/>
                </a:lnTo>
                <a:lnTo>
                  <a:pt x="205" y="788"/>
                </a:lnTo>
                <a:lnTo>
                  <a:pt x="224" y="788"/>
                </a:lnTo>
                <a:lnTo>
                  <a:pt x="235" y="798"/>
                </a:lnTo>
                <a:lnTo>
                  <a:pt x="247" y="808"/>
                </a:lnTo>
                <a:lnTo>
                  <a:pt x="260" y="816"/>
                </a:lnTo>
                <a:lnTo>
                  <a:pt x="273" y="824"/>
                </a:lnTo>
                <a:lnTo>
                  <a:pt x="288" y="832"/>
                </a:lnTo>
                <a:lnTo>
                  <a:pt x="303" y="838"/>
                </a:lnTo>
                <a:lnTo>
                  <a:pt x="318" y="845"/>
                </a:lnTo>
                <a:lnTo>
                  <a:pt x="335" y="850"/>
                </a:lnTo>
                <a:lnTo>
                  <a:pt x="367" y="861"/>
                </a:lnTo>
                <a:lnTo>
                  <a:pt x="402" y="871"/>
                </a:lnTo>
                <a:lnTo>
                  <a:pt x="437" y="880"/>
                </a:lnTo>
                <a:lnTo>
                  <a:pt x="473" y="888"/>
                </a:lnTo>
                <a:lnTo>
                  <a:pt x="509" y="897"/>
                </a:lnTo>
                <a:lnTo>
                  <a:pt x="544" y="906"/>
                </a:lnTo>
                <a:lnTo>
                  <a:pt x="579" y="916"/>
                </a:lnTo>
                <a:lnTo>
                  <a:pt x="611" y="926"/>
                </a:lnTo>
                <a:lnTo>
                  <a:pt x="628" y="932"/>
                </a:lnTo>
                <a:lnTo>
                  <a:pt x="643" y="938"/>
                </a:lnTo>
                <a:lnTo>
                  <a:pt x="658" y="945"/>
                </a:lnTo>
                <a:lnTo>
                  <a:pt x="673" y="953"/>
                </a:lnTo>
                <a:lnTo>
                  <a:pt x="686" y="960"/>
                </a:lnTo>
                <a:lnTo>
                  <a:pt x="699" y="969"/>
                </a:lnTo>
                <a:lnTo>
                  <a:pt x="711" y="979"/>
                </a:lnTo>
                <a:lnTo>
                  <a:pt x="722" y="989"/>
                </a:lnTo>
                <a:lnTo>
                  <a:pt x="729" y="985"/>
                </a:lnTo>
                <a:lnTo>
                  <a:pt x="737" y="984"/>
                </a:lnTo>
                <a:lnTo>
                  <a:pt x="745" y="983"/>
                </a:lnTo>
                <a:lnTo>
                  <a:pt x="752" y="983"/>
                </a:lnTo>
                <a:lnTo>
                  <a:pt x="760" y="984"/>
                </a:lnTo>
                <a:lnTo>
                  <a:pt x="767" y="985"/>
                </a:lnTo>
                <a:lnTo>
                  <a:pt x="776" y="988"/>
                </a:lnTo>
                <a:lnTo>
                  <a:pt x="784" y="991"/>
                </a:lnTo>
                <a:lnTo>
                  <a:pt x="801" y="997"/>
                </a:lnTo>
                <a:lnTo>
                  <a:pt x="819" y="1007"/>
                </a:lnTo>
                <a:lnTo>
                  <a:pt x="836" y="1018"/>
                </a:lnTo>
                <a:lnTo>
                  <a:pt x="854" y="1029"/>
                </a:lnTo>
                <a:lnTo>
                  <a:pt x="888" y="1053"/>
                </a:lnTo>
                <a:lnTo>
                  <a:pt x="922" y="1074"/>
                </a:lnTo>
                <a:lnTo>
                  <a:pt x="939" y="1082"/>
                </a:lnTo>
                <a:lnTo>
                  <a:pt x="954" y="1089"/>
                </a:lnTo>
                <a:lnTo>
                  <a:pt x="963" y="1092"/>
                </a:lnTo>
                <a:lnTo>
                  <a:pt x="970" y="1093"/>
                </a:lnTo>
                <a:lnTo>
                  <a:pt x="977" y="1096"/>
                </a:lnTo>
                <a:lnTo>
                  <a:pt x="984" y="1096"/>
                </a:lnTo>
                <a:lnTo>
                  <a:pt x="1012" y="1123"/>
                </a:lnTo>
                <a:lnTo>
                  <a:pt x="1020" y="1124"/>
                </a:lnTo>
                <a:lnTo>
                  <a:pt x="1029" y="1126"/>
                </a:lnTo>
                <a:lnTo>
                  <a:pt x="1040" y="1129"/>
                </a:lnTo>
                <a:lnTo>
                  <a:pt x="1052" y="1135"/>
                </a:lnTo>
                <a:lnTo>
                  <a:pt x="1078" y="1146"/>
                </a:lnTo>
                <a:lnTo>
                  <a:pt x="1107" y="1160"/>
                </a:lnTo>
                <a:lnTo>
                  <a:pt x="1135" y="1173"/>
                </a:lnTo>
                <a:lnTo>
                  <a:pt x="1160" y="1184"/>
                </a:lnTo>
                <a:lnTo>
                  <a:pt x="1172" y="1189"/>
                </a:lnTo>
                <a:lnTo>
                  <a:pt x="1182" y="1193"/>
                </a:lnTo>
                <a:lnTo>
                  <a:pt x="1192" y="1195"/>
                </a:lnTo>
                <a:lnTo>
                  <a:pt x="1198" y="1196"/>
                </a:lnTo>
                <a:lnTo>
                  <a:pt x="1185" y="1202"/>
                </a:lnTo>
                <a:lnTo>
                  <a:pt x="1173" y="1208"/>
                </a:lnTo>
                <a:lnTo>
                  <a:pt x="1161" y="1213"/>
                </a:lnTo>
                <a:lnTo>
                  <a:pt x="1149" y="1217"/>
                </a:lnTo>
                <a:lnTo>
                  <a:pt x="1138" y="1219"/>
                </a:lnTo>
                <a:lnTo>
                  <a:pt x="1127" y="1220"/>
                </a:lnTo>
                <a:lnTo>
                  <a:pt x="1117" y="1221"/>
                </a:lnTo>
                <a:lnTo>
                  <a:pt x="1107" y="1220"/>
                </a:lnTo>
                <a:lnTo>
                  <a:pt x="1096" y="1217"/>
                </a:lnTo>
                <a:lnTo>
                  <a:pt x="1086" y="1213"/>
                </a:lnTo>
                <a:lnTo>
                  <a:pt x="1074" y="1208"/>
                </a:lnTo>
                <a:lnTo>
                  <a:pt x="1063" y="1201"/>
                </a:lnTo>
                <a:lnTo>
                  <a:pt x="1051" y="1193"/>
                </a:lnTo>
                <a:lnTo>
                  <a:pt x="1039" y="1183"/>
                </a:lnTo>
                <a:lnTo>
                  <a:pt x="1026" y="1171"/>
                </a:lnTo>
                <a:lnTo>
                  <a:pt x="1012" y="1158"/>
                </a:lnTo>
                <a:lnTo>
                  <a:pt x="999" y="1157"/>
                </a:lnTo>
                <a:lnTo>
                  <a:pt x="988" y="1156"/>
                </a:lnTo>
                <a:lnTo>
                  <a:pt x="977" y="1153"/>
                </a:lnTo>
                <a:lnTo>
                  <a:pt x="967" y="1150"/>
                </a:lnTo>
                <a:lnTo>
                  <a:pt x="950" y="1141"/>
                </a:lnTo>
                <a:lnTo>
                  <a:pt x="932" y="1132"/>
                </a:lnTo>
                <a:lnTo>
                  <a:pt x="916" y="1122"/>
                </a:lnTo>
                <a:lnTo>
                  <a:pt x="898" y="1114"/>
                </a:lnTo>
                <a:lnTo>
                  <a:pt x="888" y="1111"/>
                </a:lnTo>
                <a:lnTo>
                  <a:pt x="878" y="1108"/>
                </a:lnTo>
                <a:lnTo>
                  <a:pt x="866" y="1106"/>
                </a:lnTo>
                <a:lnTo>
                  <a:pt x="854" y="1105"/>
                </a:lnTo>
                <a:lnTo>
                  <a:pt x="844" y="1099"/>
                </a:lnTo>
                <a:lnTo>
                  <a:pt x="834" y="1094"/>
                </a:lnTo>
                <a:lnTo>
                  <a:pt x="821" y="1090"/>
                </a:lnTo>
                <a:lnTo>
                  <a:pt x="808" y="1087"/>
                </a:lnTo>
                <a:lnTo>
                  <a:pt x="793" y="1085"/>
                </a:lnTo>
                <a:lnTo>
                  <a:pt x="777" y="1082"/>
                </a:lnTo>
                <a:lnTo>
                  <a:pt x="761" y="1081"/>
                </a:lnTo>
                <a:lnTo>
                  <a:pt x="745" y="1081"/>
                </a:lnTo>
                <a:lnTo>
                  <a:pt x="713" y="1081"/>
                </a:lnTo>
                <a:lnTo>
                  <a:pt x="682" y="1084"/>
                </a:lnTo>
                <a:lnTo>
                  <a:pt x="657" y="1085"/>
                </a:lnTo>
                <a:lnTo>
                  <a:pt x="639" y="1085"/>
                </a:lnTo>
                <a:lnTo>
                  <a:pt x="631" y="1085"/>
                </a:lnTo>
                <a:lnTo>
                  <a:pt x="625" y="1082"/>
                </a:lnTo>
                <a:lnTo>
                  <a:pt x="616" y="1079"/>
                </a:lnTo>
                <a:lnTo>
                  <a:pt x="608" y="1075"/>
                </a:lnTo>
                <a:lnTo>
                  <a:pt x="591" y="1063"/>
                </a:lnTo>
                <a:lnTo>
                  <a:pt x="572" y="1051"/>
                </a:lnTo>
                <a:lnTo>
                  <a:pt x="561" y="1044"/>
                </a:lnTo>
                <a:lnTo>
                  <a:pt x="552" y="1038"/>
                </a:lnTo>
                <a:lnTo>
                  <a:pt x="541" y="1032"/>
                </a:lnTo>
                <a:lnTo>
                  <a:pt x="529" y="1027"/>
                </a:lnTo>
                <a:lnTo>
                  <a:pt x="517" y="1022"/>
                </a:lnTo>
                <a:lnTo>
                  <a:pt x="504" y="1019"/>
                </a:lnTo>
                <a:lnTo>
                  <a:pt x="490" y="1017"/>
                </a:lnTo>
                <a:lnTo>
                  <a:pt x="476" y="1016"/>
                </a:lnTo>
                <a:lnTo>
                  <a:pt x="466" y="1075"/>
                </a:lnTo>
                <a:lnTo>
                  <a:pt x="545" y="1096"/>
                </a:lnTo>
                <a:lnTo>
                  <a:pt x="620" y="1116"/>
                </a:lnTo>
                <a:lnTo>
                  <a:pt x="693" y="1135"/>
                </a:lnTo>
                <a:lnTo>
                  <a:pt x="764" y="1153"/>
                </a:lnTo>
                <a:lnTo>
                  <a:pt x="834" y="1172"/>
                </a:lnTo>
                <a:lnTo>
                  <a:pt x="900" y="1189"/>
                </a:lnTo>
                <a:lnTo>
                  <a:pt x="966" y="1206"/>
                </a:lnTo>
                <a:lnTo>
                  <a:pt x="1029" y="1222"/>
                </a:lnTo>
                <a:lnTo>
                  <a:pt x="1091" y="1238"/>
                </a:lnTo>
                <a:lnTo>
                  <a:pt x="1152" y="1254"/>
                </a:lnTo>
                <a:lnTo>
                  <a:pt x="1212" y="1270"/>
                </a:lnTo>
                <a:lnTo>
                  <a:pt x="1271" y="1284"/>
                </a:lnTo>
                <a:lnTo>
                  <a:pt x="1329" y="1300"/>
                </a:lnTo>
                <a:lnTo>
                  <a:pt x="1386" y="1315"/>
                </a:lnTo>
                <a:lnTo>
                  <a:pt x="1442" y="1329"/>
                </a:lnTo>
                <a:lnTo>
                  <a:pt x="1499" y="1344"/>
                </a:lnTo>
                <a:lnTo>
                  <a:pt x="10351" y="1348"/>
                </a:lnTo>
                <a:lnTo>
                  <a:pt x="10435" y="1326"/>
                </a:lnTo>
                <a:lnTo>
                  <a:pt x="10513" y="1305"/>
                </a:lnTo>
                <a:lnTo>
                  <a:pt x="10586" y="1285"/>
                </a:lnTo>
                <a:lnTo>
                  <a:pt x="10654" y="1268"/>
                </a:lnTo>
                <a:lnTo>
                  <a:pt x="10719" y="1250"/>
                </a:lnTo>
                <a:lnTo>
                  <a:pt x="10781" y="1235"/>
                </a:lnTo>
                <a:lnTo>
                  <a:pt x="10841" y="1220"/>
                </a:lnTo>
                <a:lnTo>
                  <a:pt x="10899" y="1205"/>
                </a:lnTo>
                <a:lnTo>
                  <a:pt x="10956" y="1190"/>
                </a:lnTo>
                <a:lnTo>
                  <a:pt x="11013" y="1175"/>
                </a:lnTo>
                <a:lnTo>
                  <a:pt x="11070" y="1161"/>
                </a:lnTo>
                <a:lnTo>
                  <a:pt x="11129" y="1145"/>
                </a:lnTo>
                <a:lnTo>
                  <a:pt x="11189" y="1129"/>
                </a:lnTo>
                <a:lnTo>
                  <a:pt x="11251" y="1112"/>
                </a:lnTo>
                <a:lnTo>
                  <a:pt x="11318" y="1094"/>
                </a:lnTo>
                <a:lnTo>
                  <a:pt x="11388" y="107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 name="Freeform 42"/>
          <p:cNvSpPr>
            <a:spLocks/>
          </p:cNvSpPr>
          <p:nvPr/>
        </p:nvSpPr>
        <p:spPr bwMode="auto">
          <a:xfrm>
            <a:off x="4522783" y="5456764"/>
            <a:ext cx="2820162" cy="311497"/>
          </a:xfrm>
          <a:custGeom>
            <a:avLst/>
            <a:gdLst/>
            <a:ahLst/>
            <a:cxnLst>
              <a:cxn ang="0">
                <a:pos x="11232" y="1080"/>
              </a:cxn>
              <a:cxn ang="0">
                <a:pos x="11056" y="907"/>
              </a:cxn>
              <a:cxn ang="0">
                <a:pos x="11289" y="770"/>
              </a:cxn>
              <a:cxn ang="0">
                <a:pos x="11506" y="701"/>
              </a:cxn>
              <a:cxn ang="0">
                <a:pos x="11812" y="568"/>
              </a:cxn>
              <a:cxn ang="0">
                <a:pos x="12014" y="456"/>
              </a:cxn>
              <a:cxn ang="0">
                <a:pos x="12158" y="486"/>
              </a:cxn>
              <a:cxn ang="0">
                <a:pos x="12116" y="353"/>
              </a:cxn>
              <a:cxn ang="0">
                <a:pos x="11712" y="297"/>
              </a:cxn>
              <a:cxn ang="0">
                <a:pos x="11346" y="200"/>
              </a:cxn>
              <a:cxn ang="0">
                <a:pos x="11171" y="127"/>
              </a:cxn>
              <a:cxn ang="0">
                <a:pos x="10753" y="153"/>
              </a:cxn>
              <a:cxn ang="0">
                <a:pos x="10477" y="187"/>
              </a:cxn>
              <a:cxn ang="0">
                <a:pos x="10089" y="189"/>
              </a:cxn>
              <a:cxn ang="0">
                <a:pos x="9129" y="197"/>
              </a:cxn>
              <a:cxn ang="0">
                <a:pos x="8483" y="353"/>
              </a:cxn>
              <a:cxn ang="0">
                <a:pos x="8355" y="273"/>
              </a:cxn>
              <a:cxn ang="0">
                <a:pos x="8000" y="247"/>
              </a:cxn>
              <a:cxn ang="0">
                <a:pos x="7911" y="174"/>
              </a:cxn>
              <a:cxn ang="0">
                <a:pos x="7189" y="251"/>
              </a:cxn>
              <a:cxn ang="0">
                <a:pos x="6650" y="367"/>
              </a:cxn>
              <a:cxn ang="0">
                <a:pos x="6297" y="313"/>
              </a:cxn>
              <a:cxn ang="0">
                <a:pos x="5634" y="391"/>
              </a:cxn>
              <a:cxn ang="0">
                <a:pos x="5274" y="412"/>
              </a:cxn>
              <a:cxn ang="0">
                <a:pos x="4818" y="560"/>
              </a:cxn>
              <a:cxn ang="0">
                <a:pos x="4526" y="714"/>
              </a:cxn>
              <a:cxn ang="0">
                <a:pos x="4161" y="904"/>
              </a:cxn>
              <a:cxn ang="0">
                <a:pos x="3713" y="816"/>
              </a:cxn>
              <a:cxn ang="0">
                <a:pos x="3386" y="671"/>
              </a:cxn>
              <a:cxn ang="0">
                <a:pos x="3310" y="493"/>
              </a:cxn>
              <a:cxn ang="0">
                <a:pos x="3150" y="407"/>
              </a:cxn>
              <a:cxn ang="0">
                <a:pos x="3016" y="208"/>
              </a:cxn>
              <a:cxn ang="0">
                <a:pos x="3134" y="42"/>
              </a:cxn>
              <a:cxn ang="0">
                <a:pos x="3071" y="0"/>
              </a:cxn>
              <a:cxn ang="0">
                <a:pos x="2863" y="241"/>
              </a:cxn>
              <a:cxn ang="0">
                <a:pos x="2988" y="460"/>
              </a:cxn>
              <a:cxn ang="0">
                <a:pos x="2759" y="553"/>
              </a:cxn>
              <a:cxn ang="0">
                <a:pos x="2307" y="511"/>
              </a:cxn>
              <a:cxn ang="0">
                <a:pos x="2007" y="499"/>
              </a:cxn>
              <a:cxn ang="0">
                <a:pos x="1821" y="453"/>
              </a:cxn>
              <a:cxn ang="0">
                <a:pos x="1928" y="682"/>
              </a:cxn>
              <a:cxn ang="0">
                <a:pos x="1666" y="602"/>
              </a:cxn>
              <a:cxn ang="0">
                <a:pos x="1401" y="568"/>
              </a:cxn>
              <a:cxn ang="0">
                <a:pos x="1313" y="487"/>
              </a:cxn>
              <a:cxn ang="0">
                <a:pos x="881" y="493"/>
              </a:cxn>
              <a:cxn ang="0">
                <a:pos x="902" y="636"/>
              </a:cxn>
              <a:cxn ang="0">
                <a:pos x="562" y="601"/>
              </a:cxn>
              <a:cxn ang="0">
                <a:pos x="299" y="662"/>
              </a:cxn>
              <a:cxn ang="0">
                <a:pos x="197" y="776"/>
              </a:cxn>
              <a:cxn ang="0">
                <a:pos x="28" y="776"/>
              </a:cxn>
              <a:cxn ang="0">
                <a:pos x="153" y="793"/>
              </a:cxn>
              <a:cxn ang="0">
                <a:pos x="335" y="850"/>
              </a:cxn>
              <a:cxn ang="0">
                <a:pos x="673" y="953"/>
              </a:cxn>
              <a:cxn ang="0">
                <a:pos x="784" y="991"/>
              </a:cxn>
              <a:cxn ang="0">
                <a:pos x="984" y="1096"/>
              </a:cxn>
              <a:cxn ang="0">
                <a:pos x="1192" y="1195"/>
              </a:cxn>
              <a:cxn ang="0">
                <a:pos x="1074" y="1208"/>
              </a:cxn>
              <a:cxn ang="0">
                <a:pos x="916" y="1122"/>
              </a:cxn>
              <a:cxn ang="0">
                <a:pos x="761" y="1081"/>
              </a:cxn>
              <a:cxn ang="0">
                <a:pos x="561" y="1044"/>
              </a:cxn>
              <a:cxn ang="0">
                <a:pos x="764" y="1153"/>
              </a:cxn>
              <a:cxn ang="0">
                <a:pos x="1499" y="1344"/>
              </a:cxn>
              <a:cxn ang="0">
                <a:pos x="11070" y="1161"/>
              </a:cxn>
            </a:cxnLst>
            <a:rect l="0" t="0" r="r" b="b"/>
            <a:pathLst>
              <a:path w="12165" h="1348">
                <a:moveTo>
                  <a:pt x="11388" y="1075"/>
                </a:moveTo>
                <a:lnTo>
                  <a:pt x="11362" y="1068"/>
                </a:lnTo>
                <a:lnTo>
                  <a:pt x="11341" y="1063"/>
                </a:lnTo>
                <a:lnTo>
                  <a:pt x="11323" y="1061"/>
                </a:lnTo>
                <a:lnTo>
                  <a:pt x="11310" y="1058"/>
                </a:lnTo>
                <a:lnTo>
                  <a:pt x="11299" y="1058"/>
                </a:lnTo>
                <a:lnTo>
                  <a:pt x="11291" y="1060"/>
                </a:lnTo>
                <a:lnTo>
                  <a:pt x="11284" y="1062"/>
                </a:lnTo>
                <a:lnTo>
                  <a:pt x="11278" y="1064"/>
                </a:lnTo>
                <a:lnTo>
                  <a:pt x="11263" y="1070"/>
                </a:lnTo>
                <a:lnTo>
                  <a:pt x="11245" y="1078"/>
                </a:lnTo>
                <a:lnTo>
                  <a:pt x="11232" y="1080"/>
                </a:lnTo>
                <a:lnTo>
                  <a:pt x="11216" y="1082"/>
                </a:lnTo>
                <a:lnTo>
                  <a:pt x="11195" y="1085"/>
                </a:lnTo>
                <a:lnTo>
                  <a:pt x="11170" y="1085"/>
                </a:lnTo>
                <a:lnTo>
                  <a:pt x="11154" y="1068"/>
                </a:lnTo>
                <a:lnTo>
                  <a:pt x="11136" y="1046"/>
                </a:lnTo>
                <a:lnTo>
                  <a:pt x="11117" y="1021"/>
                </a:lnTo>
                <a:lnTo>
                  <a:pt x="11099" y="993"/>
                </a:lnTo>
                <a:lnTo>
                  <a:pt x="11082" y="965"/>
                </a:lnTo>
                <a:lnTo>
                  <a:pt x="11068" y="938"/>
                </a:lnTo>
                <a:lnTo>
                  <a:pt x="11063" y="926"/>
                </a:lnTo>
                <a:lnTo>
                  <a:pt x="11060" y="916"/>
                </a:lnTo>
                <a:lnTo>
                  <a:pt x="11056" y="907"/>
                </a:lnTo>
                <a:lnTo>
                  <a:pt x="11056" y="898"/>
                </a:lnTo>
                <a:lnTo>
                  <a:pt x="11077" y="892"/>
                </a:lnTo>
                <a:lnTo>
                  <a:pt x="11099" y="884"/>
                </a:lnTo>
                <a:lnTo>
                  <a:pt x="11120" y="875"/>
                </a:lnTo>
                <a:lnTo>
                  <a:pt x="11141" y="865"/>
                </a:lnTo>
                <a:lnTo>
                  <a:pt x="11162" y="854"/>
                </a:lnTo>
                <a:lnTo>
                  <a:pt x="11183" y="842"/>
                </a:lnTo>
                <a:lnTo>
                  <a:pt x="11205" y="829"/>
                </a:lnTo>
                <a:lnTo>
                  <a:pt x="11225" y="816"/>
                </a:lnTo>
                <a:lnTo>
                  <a:pt x="11246" y="802"/>
                </a:lnTo>
                <a:lnTo>
                  <a:pt x="11267" y="787"/>
                </a:lnTo>
                <a:lnTo>
                  <a:pt x="11289" y="770"/>
                </a:lnTo>
                <a:lnTo>
                  <a:pt x="11309" y="754"/>
                </a:lnTo>
                <a:lnTo>
                  <a:pt x="11331" y="736"/>
                </a:lnTo>
                <a:lnTo>
                  <a:pt x="11352" y="717"/>
                </a:lnTo>
                <a:lnTo>
                  <a:pt x="11374" y="697"/>
                </a:lnTo>
                <a:lnTo>
                  <a:pt x="11394" y="678"/>
                </a:lnTo>
                <a:lnTo>
                  <a:pt x="11407" y="678"/>
                </a:lnTo>
                <a:lnTo>
                  <a:pt x="11421" y="679"/>
                </a:lnTo>
                <a:lnTo>
                  <a:pt x="11431" y="681"/>
                </a:lnTo>
                <a:lnTo>
                  <a:pt x="11443" y="683"/>
                </a:lnTo>
                <a:lnTo>
                  <a:pt x="11464" y="689"/>
                </a:lnTo>
                <a:lnTo>
                  <a:pt x="11485" y="694"/>
                </a:lnTo>
                <a:lnTo>
                  <a:pt x="11506" y="701"/>
                </a:lnTo>
                <a:lnTo>
                  <a:pt x="11527" y="706"/>
                </a:lnTo>
                <a:lnTo>
                  <a:pt x="11538" y="708"/>
                </a:lnTo>
                <a:lnTo>
                  <a:pt x="11551" y="710"/>
                </a:lnTo>
                <a:lnTo>
                  <a:pt x="11563" y="712"/>
                </a:lnTo>
                <a:lnTo>
                  <a:pt x="11578" y="712"/>
                </a:lnTo>
                <a:lnTo>
                  <a:pt x="11599" y="692"/>
                </a:lnTo>
                <a:lnTo>
                  <a:pt x="11623" y="673"/>
                </a:lnTo>
                <a:lnTo>
                  <a:pt x="11648" y="656"/>
                </a:lnTo>
                <a:lnTo>
                  <a:pt x="11675" y="641"/>
                </a:lnTo>
                <a:lnTo>
                  <a:pt x="11729" y="610"/>
                </a:lnTo>
                <a:lnTo>
                  <a:pt x="11785" y="582"/>
                </a:lnTo>
                <a:lnTo>
                  <a:pt x="11812" y="568"/>
                </a:lnTo>
                <a:lnTo>
                  <a:pt x="11840" y="553"/>
                </a:lnTo>
                <a:lnTo>
                  <a:pt x="11868" y="538"/>
                </a:lnTo>
                <a:lnTo>
                  <a:pt x="11894" y="523"/>
                </a:lnTo>
                <a:lnTo>
                  <a:pt x="11920" y="506"/>
                </a:lnTo>
                <a:lnTo>
                  <a:pt x="11944" y="489"/>
                </a:lnTo>
                <a:lnTo>
                  <a:pt x="11956" y="479"/>
                </a:lnTo>
                <a:lnTo>
                  <a:pt x="11967" y="469"/>
                </a:lnTo>
                <a:lnTo>
                  <a:pt x="11978" y="460"/>
                </a:lnTo>
                <a:lnTo>
                  <a:pt x="11989" y="449"/>
                </a:lnTo>
                <a:lnTo>
                  <a:pt x="11996" y="450"/>
                </a:lnTo>
                <a:lnTo>
                  <a:pt x="12005" y="452"/>
                </a:lnTo>
                <a:lnTo>
                  <a:pt x="12014" y="456"/>
                </a:lnTo>
                <a:lnTo>
                  <a:pt x="12024" y="461"/>
                </a:lnTo>
                <a:lnTo>
                  <a:pt x="12043" y="474"/>
                </a:lnTo>
                <a:lnTo>
                  <a:pt x="12065" y="487"/>
                </a:lnTo>
                <a:lnTo>
                  <a:pt x="12086" y="501"/>
                </a:lnTo>
                <a:lnTo>
                  <a:pt x="12106" y="513"/>
                </a:lnTo>
                <a:lnTo>
                  <a:pt x="12116" y="518"/>
                </a:lnTo>
                <a:lnTo>
                  <a:pt x="12125" y="522"/>
                </a:lnTo>
                <a:lnTo>
                  <a:pt x="12134" y="524"/>
                </a:lnTo>
                <a:lnTo>
                  <a:pt x="12140" y="525"/>
                </a:lnTo>
                <a:lnTo>
                  <a:pt x="12148" y="512"/>
                </a:lnTo>
                <a:lnTo>
                  <a:pt x="12153" y="499"/>
                </a:lnTo>
                <a:lnTo>
                  <a:pt x="12158" y="486"/>
                </a:lnTo>
                <a:lnTo>
                  <a:pt x="12162" y="475"/>
                </a:lnTo>
                <a:lnTo>
                  <a:pt x="12164" y="464"/>
                </a:lnTo>
                <a:lnTo>
                  <a:pt x="12165" y="453"/>
                </a:lnTo>
                <a:lnTo>
                  <a:pt x="12165" y="442"/>
                </a:lnTo>
                <a:lnTo>
                  <a:pt x="12164" y="432"/>
                </a:lnTo>
                <a:lnTo>
                  <a:pt x="12162" y="421"/>
                </a:lnTo>
                <a:lnTo>
                  <a:pt x="12158" y="410"/>
                </a:lnTo>
                <a:lnTo>
                  <a:pt x="12153" y="401"/>
                </a:lnTo>
                <a:lnTo>
                  <a:pt x="12146" y="389"/>
                </a:lnTo>
                <a:lnTo>
                  <a:pt x="12138" y="378"/>
                </a:lnTo>
                <a:lnTo>
                  <a:pt x="12128" y="366"/>
                </a:lnTo>
                <a:lnTo>
                  <a:pt x="12116" y="353"/>
                </a:lnTo>
                <a:lnTo>
                  <a:pt x="12103" y="338"/>
                </a:lnTo>
                <a:lnTo>
                  <a:pt x="11879" y="338"/>
                </a:lnTo>
                <a:lnTo>
                  <a:pt x="11802" y="262"/>
                </a:lnTo>
                <a:lnTo>
                  <a:pt x="11795" y="263"/>
                </a:lnTo>
                <a:lnTo>
                  <a:pt x="11788" y="264"/>
                </a:lnTo>
                <a:lnTo>
                  <a:pt x="11780" y="266"/>
                </a:lnTo>
                <a:lnTo>
                  <a:pt x="11774" y="269"/>
                </a:lnTo>
                <a:lnTo>
                  <a:pt x="11760" y="274"/>
                </a:lnTo>
                <a:lnTo>
                  <a:pt x="11745" y="282"/>
                </a:lnTo>
                <a:lnTo>
                  <a:pt x="11731" y="288"/>
                </a:lnTo>
                <a:lnTo>
                  <a:pt x="11718" y="295"/>
                </a:lnTo>
                <a:lnTo>
                  <a:pt x="11712" y="297"/>
                </a:lnTo>
                <a:lnTo>
                  <a:pt x="11705" y="299"/>
                </a:lnTo>
                <a:lnTo>
                  <a:pt x="11699" y="300"/>
                </a:lnTo>
                <a:lnTo>
                  <a:pt x="11692" y="300"/>
                </a:lnTo>
                <a:lnTo>
                  <a:pt x="11616" y="228"/>
                </a:lnTo>
                <a:lnTo>
                  <a:pt x="11560" y="228"/>
                </a:lnTo>
                <a:lnTo>
                  <a:pt x="11504" y="226"/>
                </a:lnTo>
                <a:lnTo>
                  <a:pt x="11477" y="225"/>
                </a:lnTo>
                <a:lnTo>
                  <a:pt x="11450" y="222"/>
                </a:lnTo>
                <a:lnTo>
                  <a:pt x="11424" y="218"/>
                </a:lnTo>
                <a:lnTo>
                  <a:pt x="11398" y="214"/>
                </a:lnTo>
                <a:lnTo>
                  <a:pt x="11371" y="208"/>
                </a:lnTo>
                <a:lnTo>
                  <a:pt x="11346" y="200"/>
                </a:lnTo>
                <a:lnTo>
                  <a:pt x="11321" y="191"/>
                </a:lnTo>
                <a:lnTo>
                  <a:pt x="11297" y="180"/>
                </a:lnTo>
                <a:lnTo>
                  <a:pt x="11285" y="174"/>
                </a:lnTo>
                <a:lnTo>
                  <a:pt x="11273" y="167"/>
                </a:lnTo>
                <a:lnTo>
                  <a:pt x="11262" y="160"/>
                </a:lnTo>
                <a:lnTo>
                  <a:pt x="11251" y="152"/>
                </a:lnTo>
                <a:lnTo>
                  <a:pt x="11240" y="143"/>
                </a:lnTo>
                <a:lnTo>
                  <a:pt x="11229" y="134"/>
                </a:lnTo>
                <a:lnTo>
                  <a:pt x="11219" y="125"/>
                </a:lnTo>
                <a:lnTo>
                  <a:pt x="11208" y="114"/>
                </a:lnTo>
                <a:lnTo>
                  <a:pt x="11189" y="120"/>
                </a:lnTo>
                <a:lnTo>
                  <a:pt x="11171" y="127"/>
                </a:lnTo>
                <a:lnTo>
                  <a:pt x="11151" y="131"/>
                </a:lnTo>
                <a:lnTo>
                  <a:pt x="11130" y="136"/>
                </a:lnTo>
                <a:lnTo>
                  <a:pt x="11110" y="140"/>
                </a:lnTo>
                <a:lnTo>
                  <a:pt x="11088" y="143"/>
                </a:lnTo>
                <a:lnTo>
                  <a:pt x="11065" y="145"/>
                </a:lnTo>
                <a:lnTo>
                  <a:pt x="11043" y="148"/>
                </a:lnTo>
                <a:lnTo>
                  <a:pt x="10996" y="150"/>
                </a:lnTo>
                <a:lnTo>
                  <a:pt x="10948" y="151"/>
                </a:lnTo>
                <a:lnTo>
                  <a:pt x="10899" y="152"/>
                </a:lnTo>
                <a:lnTo>
                  <a:pt x="10850" y="152"/>
                </a:lnTo>
                <a:lnTo>
                  <a:pt x="10802" y="152"/>
                </a:lnTo>
                <a:lnTo>
                  <a:pt x="10753" y="153"/>
                </a:lnTo>
                <a:lnTo>
                  <a:pt x="10705" y="154"/>
                </a:lnTo>
                <a:lnTo>
                  <a:pt x="10659" y="156"/>
                </a:lnTo>
                <a:lnTo>
                  <a:pt x="10636" y="158"/>
                </a:lnTo>
                <a:lnTo>
                  <a:pt x="10615" y="162"/>
                </a:lnTo>
                <a:lnTo>
                  <a:pt x="10593" y="164"/>
                </a:lnTo>
                <a:lnTo>
                  <a:pt x="10572" y="168"/>
                </a:lnTo>
                <a:lnTo>
                  <a:pt x="10552" y="173"/>
                </a:lnTo>
                <a:lnTo>
                  <a:pt x="10533" y="177"/>
                </a:lnTo>
                <a:lnTo>
                  <a:pt x="10514" y="184"/>
                </a:lnTo>
                <a:lnTo>
                  <a:pt x="10496" y="190"/>
                </a:lnTo>
                <a:lnTo>
                  <a:pt x="10488" y="189"/>
                </a:lnTo>
                <a:lnTo>
                  <a:pt x="10477" y="187"/>
                </a:lnTo>
                <a:lnTo>
                  <a:pt x="10466" y="182"/>
                </a:lnTo>
                <a:lnTo>
                  <a:pt x="10453" y="178"/>
                </a:lnTo>
                <a:lnTo>
                  <a:pt x="10426" y="166"/>
                </a:lnTo>
                <a:lnTo>
                  <a:pt x="10395" y="152"/>
                </a:lnTo>
                <a:lnTo>
                  <a:pt x="10363" y="138"/>
                </a:lnTo>
                <a:lnTo>
                  <a:pt x="10330" y="126"/>
                </a:lnTo>
                <a:lnTo>
                  <a:pt x="10314" y="121"/>
                </a:lnTo>
                <a:lnTo>
                  <a:pt x="10298" y="117"/>
                </a:lnTo>
                <a:lnTo>
                  <a:pt x="10283" y="115"/>
                </a:lnTo>
                <a:lnTo>
                  <a:pt x="10268" y="114"/>
                </a:lnTo>
                <a:lnTo>
                  <a:pt x="10196" y="190"/>
                </a:lnTo>
                <a:lnTo>
                  <a:pt x="10089" y="189"/>
                </a:lnTo>
                <a:lnTo>
                  <a:pt x="9980" y="187"/>
                </a:lnTo>
                <a:lnTo>
                  <a:pt x="9869" y="185"/>
                </a:lnTo>
                <a:lnTo>
                  <a:pt x="9756" y="182"/>
                </a:lnTo>
                <a:lnTo>
                  <a:pt x="9643" y="180"/>
                </a:lnTo>
                <a:lnTo>
                  <a:pt x="9529" y="180"/>
                </a:lnTo>
                <a:lnTo>
                  <a:pt x="9472" y="180"/>
                </a:lnTo>
                <a:lnTo>
                  <a:pt x="9415" y="181"/>
                </a:lnTo>
                <a:lnTo>
                  <a:pt x="9357" y="182"/>
                </a:lnTo>
                <a:lnTo>
                  <a:pt x="9301" y="185"/>
                </a:lnTo>
                <a:lnTo>
                  <a:pt x="9243" y="188"/>
                </a:lnTo>
                <a:lnTo>
                  <a:pt x="9186" y="191"/>
                </a:lnTo>
                <a:lnTo>
                  <a:pt x="9129" y="197"/>
                </a:lnTo>
                <a:lnTo>
                  <a:pt x="9074" y="202"/>
                </a:lnTo>
                <a:lnTo>
                  <a:pt x="9017" y="209"/>
                </a:lnTo>
                <a:lnTo>
                  <a:pt x="8961" y="217"/>
                </a:lnTo>
                <a:lnTo>
                  <a:pt x="8906" y="226"/>
                </a:lnTo>
                <a:lnTo>
                  <a:pt x="8851" y="237"/>
                </a:lnTo>
                <a:lnTo>
                  <a:pt x="8797" y="249"/>
                </a:lnTo>
                <a:lnTo>
                  <a:pt x="8743" y="262"/>
                </a:lnTo>
                <a:lnTo>
                  <a:pt x="8690" y="276"/>
                </a:lnTo>
                <a:lnTo>
                  <a:pt x="8636" y="293"/>
                </a:lnTo>
                <a:lnTo>
                  <a:pt x="8585" y="311"/>
                </a:lnTo>
                <a:lnTo>
                  <a:pt x="8534" y="331"/>
                </a:lnTo>
                <a:lnTo>
                  <a:pt x="8483" y="353"/>
                </a:lnTo>
                <a:lnTo>
                  <a:pt x="8434" y="377"/>
                </a:lnTo>
                <a:lnTo>
                  <a:pt x="8427" y="357"/>
                </a:lnTo>
                <a:lnTo>
                  <a:pt x="8421" y="342"/>
                </a:lnTo>
                <a:lnTo>
                  <a:pt x="8415" y="330"/>
                </a:lnTo>
                <a:lnTo>
                  <a:pt x="8411" y="321"/>
                </a:lnTo>
                <a:lnTo>
                  <a:pt x="8405" y="313"/>
                </a:lnTo>
                <a:lnTo>
                  <a:pt x="8401" y="309"/>
                </a:lnTo>
                <a:lnTo>
                  <a:pt x="8395" y="305"/>
                </a:lnTo>
                <a:lnTo>
                  <a:pt x="8391" y="301"/>
                </a:lnTo>
                <a:lnTo>
                  <a:pt x="8379" y="294"/>
                </a:lnTo>
                <a:lnTo>
                  <a:pt x="8364" y="282"/>
                </a:lnTo>
                <a:lnTo>
                  <a:pt x="8355" y="273"/>
                </a:lnTo>
                <a:lnTo>
                  <a:pt x="8344" y="261"/>
                </a:lnTo>
                <a:lnTo>
                  <a:pt x="8333" y="247"/>
                </a:lnTo>
                <a:lnTo>
                  <a:pt x="8319" y="228"/>
                </a:lnTo>
                <a:lnTo>
                  <a:pt x="8274" y="228"/>
                </a:lnTo>
                <a:lnTo>
                  <a:pt x="8225" y="228"/>
                </a:lnTo>
                <a:lnTo>
                  <a:pt x="8173" y="229"/>
                </a:lnTo>
                <a:lnTo>
                  <a:pt x="8120" y="233"/>
                </a:lnTo>
                <a:lnTo>
                  <a:pt x="8095" y="234"/>
                </a:lnTo>
                <a:lnTo>
                  <a:pt x="8068" y="236"/>
                </a:lnTo>
                <a:lnTo>
                  <a:pt x="8044" y="239"/>
                </a:lnTo>
                <a:lnTo>
                  <a:pt x="8021" y="242"/>
                </a:lnTo>
                <a:lnTo>
                  <a:pt x="8000" y="247"/>
                </a:lnTo>
                <a:lnTo>
                  <a:pt x="7980" y="251"/>
                </a:lnTo>
                <a:lnTo>
                  <a:pt x="7961" y="257"/>
                </a:lnTo>
                <a:lnTo>
                  <a:pt x="7946" y="262"/>
                </a:lnTo>
                <a:lnTo>
                  <a:pt x="7946" y="256"/>
                </a:lnTo>
                <a:lnTo>
                  <a:pt x="7945" y="249"/>
                </a:lnTo>
                <a:lnTo>
                  <a:pt x="7943" y="242"/>
                </a:lnTo>
                <a:lnTo>
                  <a:pt x="7941" y="236"/>
                </a:lnTo>
                <a:lnTo>
                  <a:pt x="7934" y="223"/>
                </a:lnTo>
                <a:lnTo>
                  <a:pt x="7928" y="209"/>
                </a:lnTo>
                <a:lnTo>
                  <a:pt x="7920" y="194"/>
                </a:lnTo>
                <a:lnTo>
                  <a:pt x="7915" y="180"/>
                </a:lnTo>
                <a:lnTo>
                  <a:pt x="7911" y="174"/>
                </a:lnTo>
                <a:lnTo>
                  <a:pt x="7910" y="166"/>
                </a:lnTo>
                <a:lnTo>
                  <a:pt x="7909" y="160"/>
                </a:lnTo>
                <a:lnTo>
                  <a:pt x="7908" y="152"/>
                </a:lnTo>
                <a:lnTo>
                  <a:pt x="7683" y="152"/>
                </a:lnTo>
                <a:lnTo>
                  <a:pt x="7611" y="228"/>
                </a:lnTo>
                <a:lnTo>
                  <a:pt x="7554" y="228"/>
                </a:lnTo>
                <a:lnTo>
                  <a:pt x="7496" y="229"/>
                </a:lnTo>
                <a:lnTo>
                  <a:pt x="7436" y="232"/>
                </a:lnTo>
                <a:lnTo>
                  <a:pt x="7375" y="235"/>
                </a:lnTo>
                <a:lnTo>
                  <a:pt x="7313" y="239"/>
                </a:lnTo>
                <a:lnTo>
                  <a:pt x="7250" y="245"/>
                </a:lnTo>
                <a:lnTo>
                  <a:pt x="7189" y="251"/>
                </a:lnTo>
                <a:lnTo>
                  <a:pt x="7127" y="260"/>
                </a:lnTo>
                <a:lnTo>
                  <a:pt x="7066" y="269"/>
                </a:lnTo>
                <a:lnTo>
                  <a:pt x="7005" y="280"/>
                </a:lnTo>
                <a:lnTo>
                  <a:pt x="6945" y="292"/>
                </a:lnTo>
                <a:lnTo>
                  <a:pt x="6886" y="306"/>
                </a:lnTo>
                <a:lnTo>
                  <a:pt x="6830" y="321"/>
                </a:lnTo>
                <a:lnTo>
                  <a:pt x="6775" y="337"/>
                </a:lnTo>
                <a:lnTo>
                  <a:pt x="6748" y="346"/>
                </a:lnTo>
                <a:lnTo>
                  <a:pt x="6722" y="356"/>
                </a:lnTo>
                <a:lnTo>
                  <a:pt x="6696" y="366"/>
                </a:lnTo>
                <a:lnTo>
                  <a:pt x="6671" y="377"/>
                </a:lnTo>
                <a:lnTo>
                  <a:pt x="6650" y="367"/>
                </a:lnTo>
                <a:lnTo>
                  <a:pt x="6627" y="357"/>
                </a:lnTo>
                <a:lnTo>
                  <a:pt x="6604" y="349"/>
                </a:lnTo>
                <a:lnTo>
                  <a:pt x="6579" y="342"/>
                </a:lnTo>
                <a:lnTo>
                  <a:pt x="6554" y="336"/>
                </a:lnTo>
                <a:lnTo>
                  <a:pt x="6527" y="331"/>
                </a:lnTo>
                <a:lnTo>
                  <a:pt x="6501" y="326"/>
                </a:lnTo>
                <a:lnTo>
                  <a:pt x="6473" y="322"/>
                </a:lnTo>
                <a:lnTo>
                  <a:pt x="6445" y="320"/>
                </a:lnTo>
                <a:lnTo>
                  <a:pt x="6416" y="318"/>
                </a:lnTo>
                <a:lnTo>
                  <a:pt x="6387" y="316"/>
                </a:lnTo>
                <a:lnTo>
                  <a:pt x="6357" y="314"/>
                </a:lnTo>
                <a:lnTo>
                  <a:pt x="6297" y="313"/>
                </a:lnTo>
                <a:lnTo>
                  <a:pt x="6236" y="314"/>
                </a:lnTo>
                <a:lnTo>
                  <a:pt x="6175" y="318"/>
                </a:lnTo>
                <a:lnTo>
                  <a:pt x="6113" y="321"/>
                </a:lnTo>
                <a:lnTo>
                  <a:pt x="6053" y="324"/>
                </a:lnTo>
                <a:lnTo>
                  <a:pt x="5993" y="329"/>
                </a:lnTo>
                <a:lnTo>
                  <a:pt x="5934" y="332"/>
                </a:lnTo>
                <a:lnTo>
                  <a:pt x="5878" y="335"/>
                </a:lnTo>
                <a:lnTo>
                  <a:pt x="5824" y="337"/>
                </a:lnTo>
                <a:lnTo>
                  <a:pt x="5773" y="338"/>
                </a:lnTo>
                <a:lnTo>
                  <a:pt x="5698" y="415"/>
                </a:lnTo>
                <a:lnTo>
                  <a:pt x="5666" y="402"/>
                </a:lnTo>
                <a:lnTo>
                  <a:pt x="5634" y="391"/>
                </a:lnTo>
                <a:lnTo>
                  <a:pt x="5604" y="383"/>
                </a:lnTo>
                <a:lnTo>
                  <a:pt x="5573" y="378"/>
                </a:lnTo>
                <a:lnTo>
                  <a:pt x="5543" y="373"/>
                </a:lnTo>
                <a:lnTo>
                  <a:pt x="5512" y="372"/>
                </a:lnTo>
                <a:lnTo>
                  <a:pt x="5482" y="372"/>
                </a:lnTo>
                <a:lnTo>
                  <a:pt x="5452" y="373"/>
                </a:lnTo>
                <a:lnTo>
                  <a:pt x="5422" y="377"/>
                </a:lnTo>
                <a:lnTo>
                  <a:pt x="5392" y="382"/>
                </a:lnTo>
                <a:lnTo>
                  <a:pt x="5363" y="388"/>
                </a:lnTo>
                <a:lnTo>
                  <a:pt x="5333" y="395"/>
                </a:lnTo>
                <a:lnTo>
                  <a:pt x="5304" y="403"/>
                </a:lnTo>
                <a:lnTo>
                  <a:pt x="5274" y="412"/>
                </a:lnTo>
                <a:lnTo>
                  <a:pt x="5245" y="421"/>
                </a:lnTo>
                <a:lnTo>
                  <a:pt x="5216" y="432"/>
                </a:lnTo>
                <a:lnTo>
                  <a:pt x="5158" y="454"/>
                </a:lnTo>
                <a:lnTo>
                  <a:pt x="5101" y="476"/>
                </a:lnTo>
                <a:lnTo>
                  <a:pt x="5043" y="498"/>
                </a:lnTo>
                <a:lnTo>
                  <a:pt x="4987" y="518"/>
                </a:lnTo>
                <a:lnTo>
                  <a:pt x="4958" y="528"/>
                </a:lnTo>
                <a:lnTo>
                  <a:pt x="4930" y="537"/>
                </a:lnTo>
                <a:lnTo>
                  <a:pt x="4902" y="544"/>
                </a:lnTo>
                <a:lnTo>
                  <a:pt x="4873" y="550"/>
                </a:lnTo>
                <a:lnTo>
                  <a:pt x="4845" y="556"/>
                </a:lnTo>
                <a:lnTo>
                  <a:pt x="4818" y="560"/>
                </a:lnTo>
                <a:lnTo>
                  <a:pt x="4789" y="562"/>
                </a:lnTo>
                <a:lnTo>
                  <a:pt x="4761" y="563"/>
                </a:lnTo>
                <a:lnTo>
                  <a:pt x="4743" y="581"/>
                </a:lnTo>
                <a:lnTo>
                  <a:pt x="4725" y="596"/>
                </a:lnTo>
                <a:lnTo>
                  <a:pt x="4706" y="611"/>
                </a:lnTo>
                <a:lnTo>
                  <a:pt x="4688" y="625"/>
                </a:lnTo>
                <a:lnTo>
                  <a:pt x="4668" y="638"/>
                </a:lnTo>
                <a:lnTo>
                  <a:pt x="4649" y="650"/>
                </a:lnTo>
                <a:lnTo>
                  <a:pt x="4629" y="662"/>
                </a:lnTo>
                <a:lnTo>
                  <a:pt x="4609" y="674"/>
                </a:lnTo>
                <a:lnTo>
                  <a:pt x="4568" y="695"/>
                </a:lnTo>
                <a:lnTo>
                  <a:pt x="4526" y="714"/>
                </a:lnTo>
                <a:lnTo>
                  <a:pt x="4485" y="732"/>
                </a:lnTo>
                <a:lnTo>
                  <a:pt x="4442" y="750"/>
                </a:lnTo>
                <a:lnTo>
                  <a:pt x="4401" y="767"/>
                </a:lnTo>
                <a:lnTo>
                  <a:pt x="4360" y="786"/>
                </a:lnTo>
                <a:lnTo>
                  <a:pt x="4318" y="804"/>
                </a:lnTo>
                <a:lnTo>
                  <a:pt x="4277" y="826"/>
                </a:lnTo>
                <a:lnTo>
                  <a:pt x="4257" y="837"/>
                </a:lnTo>
                <a:lnTo>
                  <a:pt x="4237" y="849"/>
                </a:lnTo>
                <a:lnTo>
                  <a:pt x="4218" y="861"/>
                </a:lnTo>
                <a:lnTo>
                  <a:pt x="4198" y="874"/>
                </a:lnTo>
                <a:lnTo>
                  <a:pt x="4180" y="888"/>
                </a:lnTo>
                <a:lnTo>
                  <a:pt x="4161" y="904"/>
                </a:lnTo>
                <a:lnTo>
                  <a:pt x="4143" y="920"/>
                </a:lnTo>
                <a:lnTo>
                  <a:pt x="4125" y="936"/>
                </a:lnTo>
                <a:lnTo>
                  <a:pt x="4089" y="923"/>
                </a:lnTo>
                <a:lnTo>
                  <a:pt x="4052" y="909"/>
                </a:lnTo>
                <a:lnTo>
                  <a:pt x="4013" y="896"/>
                </a:lnTo>
                <a:lnTo>
                  <a:pt x="3972" y="883"/>
                </a:lnTo>
                <a:lnTo>
                  <a:pt x="3931" y="870"/>
                </a:lnTo>
                <a:lnTo>
                  <a:pt x="3888" y="858"/>
                </a:lnTo>
                <a:lnTo>
                  <a:pt x="3845" y="846"/>
                </a:lnTo>
                <a:lnTo>
                  <a:pt x="3801" y="835"/>
                </a:lnTo>
                <a:lnTo>
                  <a:pt x="3756" y="825"/>
                </a:lnTo>
                <a:lnTo>
                  <a:pt x="3713" y="816"/>
                </a:lnTo>
                <a:lnTo>
                  <a:pt x="3668" y="808"/>
                </a:lnTo>
                <a:lnTo>
                  <a:pt x="3623" y="801"/>
                </a:lnTo>
                <a:lnTo>
                  <a:pt x="3580" y="796"/>
                </a:lnTo>
                <a:lnTo>
                  <a:pt x="3536" y="791"/>
                </a:lnTo>
                <a:lnTo>
                  <a:pt x="3494" y="789"/>
                </a:lnTo>
                <a:lnTo>
                  <a:pt x="3451" y="788"/>
                </a:lnTo>
                <a:lnTo>
                  <a:pt x="3375" y="712"/>
                </a:lnTo>
                <a:lnTo>
                  <a:pt x="3376" y="705"/>
                </a:lnTo>
                <a:lnTo>
                  <a:pt x="3377" y="698"/>
                </a:lnTo>
                <a:lnTo>
                  <a:pt x="3378" y="692"/>
                </a:lnTo>
                <a:lnTo>
                  <a:pt x="3380" y="685"/>
                </a:lnTo>
                <a:lnTo>
                  <a:pt x="3386" y="671"/>
                </a:lnTo>
                <a:lnTo>
                  <a:pt x="3392" y="657"/>
                </a:lnTo>
                <a:lnTo>
                  <a:pt x="3399" y="643"/>
                </a:lnTo>
                <a:lnTo>
                  <a:pt x="3404" y="629"/>
                </a:lnTo>
                <a:lnTo>
                  <a:pt x="3406" y="621"/>
                </a:lnTo>
                <a:lnTo>
                  <a:pt x="3409" y="614"/>
                </a:lnTo>
                <a:lnTo>
                  <a:pt x="3410" y="608"/>
                </a:lnTo>
                <a:lnTo>
                  <a:pt x="3410" y="601"/>
                </a:lnTo>
                <a:lnTo>
                  <a:pt x="3382" y="572"/>
                </a:lnTo>
                <a:lnTo>
                  <a:pt x="3354" y="540"/>
                </a:lnTo>
                <a:lnTo>
                  <a:pt x="3340" y="524"/>
                </a:lnTo>
                <a:lnTo>
                  <a:pt x="3325" y="509"/>
                </a:lnTo>
                <a:lnTo>
                  <a:pt x="3310" y="493"/>
                </a:lnTo>
                <a:lnTo>
                  <a:pt x="3294" y="479"/>
                </a:lnTo>
                <a:lnTo>
                  <a:pt x="3279" y="466"/>
                </a:lnTo>
                <a:lnTo>
                  <a:pt x="3262" y="454"/>
                </a:lnTo>
                <a:lnTo>
                  <a:pt x="3245" y="442"/>
                </a:lnTo>
                <a:lnTo>
                  <a:pt x="3228" y="433"/>
                </a:lnTo>
                <a:lnTo>
                  <a:pt x="3209" y="426"/>
                </a:lnTo>
                <a:lnTo>
                  <a:pt x="3191" y="419"/>
                </a:lnTo>
                <a:lnTo>
                  <a:pt x="3181" y="417"/>
                </a:lnTo>
                <a:lnTo>
                  <a:pt x="3171" y="416"/>
                </a:lnTo>
                <a:lnTo>
                  <a:pt x="3161" y="415"/>
                </a:lnTo>
                <a:lnTo>
                  <a:pt x="3151" y="415"/>
                </a:lnTo>
                <a:lnTo>
                  <a:pt x="3150" y="407"/>
                </a:lnTo>
                <a:lnTo>
                  <a:pt x="3149" y="400"/>
                </a:lnTo>
                <a:lnTo>
                  <a:pt x="3148" y="392"/>
                </a:lnTo>
                <a:lnTo>
                  <a:pt x="3146" y="384"/>
                </a:lnTo>
                <a:lnTo>
                  <a:pt x="3140" y="369"/>
                </a:lnTo>
                <a:lnTo>
                  <a:pt x="3133" y="353"/>
                </a:lnTo>
                <a:lnTo>
                  <a:pt x="3123" y="336"/>
                </a:lnTo>
                <a:lnTo>
                  <a:pt x="3113" y="320"/>
                </a:lnTo>
                <a:lnTo>
                  <a:pt x="3101" y="304"/>
                </a:lnTo>
                <a:lnTo>
                  <a:pt x="3089" y="288"/>
                </a:lnTo>
                <a:lnTo>
                  <a:pt x="3064" y="258"/>
                </a:lnTo>
                <a:lnTo>
                  <a:pt x="3039" y="230"/>
                </a:lnTo>
                <a:lnTo>
                  <a:pt x="3016" y="208"/>
                </a:lnTo>
                <a:lnTo>
                  <a:pt x="2999" y="190"/>
                </a:lnTo>
                <a:lnTo>
                  <a:pt x="3013" y="174"/>
                </a:lnTo>
                <a:lnTo>
                  <a:pt x="3027" y="155"/>
                </a:lnTo>
                <a:lnTo>
                  <a:pt x="3041" y="136"/>
                </a:lnTo>
                <a:lnTo>
                  <a:pt x="3055" y="114"/>
                </a:lnTo>
                <a:lnTo>
                  <a:pt x="3069" y="93"/>
                </a:lnTo>
                <a:lnTo>
                  <a:pt x="3085" y="72"/>
                </a:lnTo>
                <a:lnTo>
                  <a:pt x="3099" y="54"/>
                </a:lnTo>
                <a:lnTo>
                  <a:pt x="3113" y="37"/>
                </a:lnTo>
                <a:lnTo>
                  <a:pt x="3120" y="38"/>
                </a:lnTo>
                <a:lnTo>
                  <a:pt x="3127" y="40"/>
                </a:lnTo>
                <a:lnTo>
                  <a:pt x="3134" y="42"/>
                </a:lnTo>
                <a:lnTo>
                  <a:pt x="3140" y="44"/>
                </a:lnTo>
                <a:lnTo>
                  <a:pt x="3155" y="50"/>
                </a:lnTo>
                <a:lnTo>
                  <a:pt x="3168" y="57"/>
                </a:lnTo>
                <a:lnTo>
                  <a:pt x="3182" y="64"/>
                </a:lnTo>
                <a:lnTo>
                  <a:pt x="3195" y="70"/>
                </a:lnTo>
                <a:lnTo>
                  <a:pt x="3203" y="72"/>
                </a:lnTo>
                <a:lnTo>
                  <a:pt x="3209" y="74"/>
                </a:lnTo>
                <a:lnTo>
                  <a:pt x="3217" y="76"/>
                </a:lnTo>
                <a:lnTo>
                  <a:pt x="3223" y="76"/>
                </a:lnTo>
                <a:lnTo>
                  <a:pt x="3151" y="0"/>
                </a:lnTo>
                <a:lnTo>
                  <a:pt x="3075" y="0"/>
                </a:lnTo>
                <a:lnTo>
                  <a:pt x="3071" y="0"/>
                </a:lnTo>
                <a:lnTo>
                  <a:pt x="3066" y="2"/>
                </a:lnTo>
                <a:lnTo>
                  <a:pt x="3061" y="5"/>
                </a:lnTo>
                <a:lnTo>
                  <a:pt x="3055" y="8"/>
                </a:lnTo>
                <a:lnTo>
                  <a:pt x="3043" y="18"/>
                </a:lnTo>
                <a:lnTo>
                  <a:pt x="3029" y="30"/>
                </a:lnTo>
                <a:lnTo>
                  <a:pt x="2998" y="62"/>
                </a:lnTo>
                <a:lnTo>
                  <a:pt x="2963" y="100"/>
                </a:lnTo>
                <a:lnTo>
                  <a:pt x="2928" y="139"/>
                </a:lnTo>
                <a:lnTo>
                  <a:pt x="2896" y="176"/>
                </a:lnTo>
                <a:lnTo>
                  <a:pt x="2869" y="208"/>
                </a:lnTo>
                <a:lnTo>
                  <a:pt x="2850" y="228"/>
                </a:lnTo>
                <a:lnTo>
                  <a:pt x="2863" y="241"/>
                </a:lnTo>
                <a:lnTo>
                  <a:pt x="2874" y="256"/>
                </a:lnTo>
                <a:lnTo>
                  <a:pt x="2884" y="269"/>
                </a:lnTo>
                <a:lnTo>
                  <a:pt x="2893" y="283"/>
                </a:lnTo>
                <a:lnTo>
                  <a:pt x="2909" y="311"/>
                </a:lnTo>
                <a:lnTo>
                  <a:pt x="2923" y="338"/>
                </a:lnTo>
                <a:lnTo>
                  <a:pt x="2938" y="367"/>
                </a:lnTo>
                <a:lnTo>
                  <a:pt x="2954" y="394"/>
                </a:lnTo>
                <a:lnTo>
                  <a:pt x="2963" y="408"/>
                </a:lnTo>
                <a:lnTo>
                  <a:pt x="2974" y="421"/>
                </a:lnTo>
                <a:lnTo>
                  <a:pt x="2986" y="436"/>
                </a:lnTo>
                <a:lnTo>
                  <a:pt x="2999" y="449"/>
                </a:lnTo>
                <a:lnTo>
                  <a:pt x="2988" y="460"/>
                </a:lnTo>
                <a:lnTo>
                  <a:pt x="2977" y="469"/>
                </a:lnTo>
                <a:lnTo>
                  <a:pt x="2966" y="478"/>
                </a:lnTo>
                <a:lnTo>
                  <a:pt x="2954" y="487"/>
                </a:lnTo>
                <a:lnTo>
                  <a:pt x="2942" y="494"/>
                </a:lnTo>
                <a:lnTo>
                  <a:pt x="2929" y="502"/>
                </a:lnTo>
                <a:lnTo>
                  <a:pt x="2916" y="509"/>
                </a:lnTo>
                <a:lnTo>
                  <a:pt x="2903" y="515"/>
                </a:lnTo>
                <a:lnTo>
                  <a:pt x="2875" y="526"/>
                </a:lnTo>
                <a:lnTo>
                  <a:pt x="2847" y="536"/>
                </a:lnTo>
                <a:lnTo>
                  <a:pt x="2818" y="542"/>
                </a:lnTo>
                <a:lnTo>
                  <a:pt x="2788" y="549"/>
                </a:lnTo>
                <a:lnTo>
                  <a:pt x="2759" y="553"/>
                </a:lnTo>
                <a:lnTo>
                  <a:pt x="2728" y="558"/>
                </a:lnTo>
                <a:lnTo>
                  <a:pt x="2698" y="560"/>
                </a:lnTo>
                <a:lnTo>
                  <a:pt x="2667" y="561"/>
                </a:lnTo>
                <a:lnTo>
                  <a:pt x="2607" y="563"/>
                </a:lnTo>
                <a:lnTo>
                  <a:pt x="2549" y="563"/>
                </a:lnTo>
                <a:lnTo>
                  <a:pt x="2474" y="487"/>
                </a:lnTo>
                <a:lnTo>
                  <a:pt x="2459" y="488"/>
                </a:lnTo>
                <a:lnTo>
                  <a:pt x="2441" y="489"/>
                </a:lnTo>
                <a:lnTo>
                  <a:pt x="2422" y="491"/>
                </a:lnTo>
                <a:lnTo>
                  <a:pt x="2401" y="493"/>
                </a:lnTo>
                <a:lnTo>
                  <a:pt x="2355" y="501"/>
                </a:lnTo>
                <a:lnTo>
                  <a:pt x="2307" y="511"/>
                </a:lnTo>
                <a:lnTo>
                  <a:pt x="2259" y="523"/>
                </a:lnTo>
                <a:lnTo>
                  <a:pt x="2212" y="535"/>
                </a:lnTo>
                <a:lnTo>
                  <a:pt x="2192" y="542"/>
                </a:lnTo>
                <a:lnTo>
                  <a:pt x="2172" y="549"/>
                </a:lnTo>
                <a:lnTo>
                  <a:pt x="2153" y="557"/>
                </a:lnTo>
                <a:lnTo>
                  <a:pt x="2138" y="563"/>
                </a:lnTo>
                <a:lnTo>
                  <a:pt x="2062" y="487"/>
                </a:lnTo>
                <a:lnTo>
                  <a:pt x="2055" y="488"/>
                </a:lnTo>
                <a:lnTo>
                  <a:pt x="2047" y="489"/>
                </a:lnTo>
                <a:lnTo>
                  <a:pt x="2038" y="491"/>
                </a:lnTo>
                <a:lnTo>
                  <a:pt x="2028" y="493"/>
                </a:lnTo>
                <a:lnTo>
                  <a:pt x="2007" y="499"/>
                </a:lnTo>
                <a:lnTo>
                  <a:pt x="1987" y="506"/>
                </a:lnTo>
                <a:lnTo>
                  <a:pt x="1966" y="513"/>
                </a:lnTo>
                <a:lnTo>
                  <a:pt x="1946" y="520"/>
                </a:lnTo>
                <a:lnTo>
                  <a:pt x="1929" y="524"/>
                </a:lnTo>
                <a:lnTo>
                  <a:pt x="1914" y="525"/>
                </a:lnTo>
                <a:lnTo>
                  <a:pt x="1898" y="510"/>
                </a:lnTo>
                <a:lnTo>
                  <a:pt x="1879" y="492"/>
                </a:lnTo>
                <a:lnTo>
                  <a:pt x="1869" y="484"/>
                </a:lnTo>
                <a:lnTo>
                  <a:pt x="1857" y="475"/>
                </a:lnTo>
                <a:lnTo>
                  <a:pt x="1846" y="467"/>
                </a:lnTo>
                <a:lnTo>
                  <a:pt x="1834" y="460"/>
                </a:lnTo>
                <a:lnTo>
                  <a:pt x="1821" y="453"/>
                </a:lnTo>
                <a:lnTo>
                  <a:pt x="1808" y="448"/>
                </a:lnTo>
                <a:lnTo>
                  <a:pt x="1795" y="444"/>
                </a:lnTo>
                <a:lnTo>
                  <a:pt x="1782" y="441"/>
                </a:lnTo>
                <a:lnTo>
                  <a:pt x="1769" y="440"/>
                </a:lnTo>
                <a:lnTo>
                  <a:pt x="1754" y="441"/>
                </a:lnTo>
                <a:lnTo>
                  <a:pt x="1748" y="442"/>
                </a:lnTo>
                <a:lnTo>
                  <a:pt x="1741" y="444"/>
                </a:lnTo>
                <a:lnTo>
                  <a:pt x="1734" y="446"/>
                </a:lnTo>
                <a:lnTo>
                  <a:pt x="1727" y="449"/>
                </a:lnTo>
                <a:lnTo>
                  <a:pt x="1948" y="678"/>
                </a:lnTo>
                <a:lnTo>
                  <a:pt x="1938" y="680"/>
                </a:lnTo>
                <a:lnTo>
                  <a:pt x="1928" y="682"/>
                </a:lnTo>
                <a:lnTo>
                  <a:pt x="1917" y="683"/>
                </a:lnTo>
                <a:lnTo>
                  <a:pt x="1905" y="684"/>
                </a:lnTo>
                <a:lnTo>
                  <a:pt x="1894" y="683"/>
                </a:lnTo>
                <a:lnTo>
                  <a:pt x="1883" y="683"/>
                </a:lnTo>
                <a:lnTo>
                  <a:pt x="1871" y="681"/>
                </a:lnTo>
                <a:lnTo>
                  <a:pt x="1859" y="680"/>
                </a:lnTo>
                <a:lnTo>
                  <a:pt x="1836" y="673"/>
                </a:lnTo>
                <a:lnTo>
                  <a:pt x="1812" y="667"/>
                </a:lnTo>
                <a:lnTo>
                  <a:pt x="1787" y="657"/>
                </a:lnTo>
                <a:lnTo>
                  <a:pt x="1763" y="647"/>
                </a:lnTo>
                <a:lnTo>
                  <a:pt x="1714" y="625"/>
                </a:lnTo>
                <a:lnTo>
                  <a:pt x="1666" y="602"/>
                </a:lnTo>
                <a:lnTo>
                  <a:pt x="1642" y="590"/>
                </a:lnTo>
                <a:lnTo>
                  <a:pt x="1619" y="581"/>
                </a:lnTo>
                <a:lnTo>
                  <a:pt x="1597" y="571"/>
                </a:lnTo>
                <a:lnTo>
                  <a:pt x="1575" y="563"/>
                </a:lnTo>
                <a:lnTo>
                  <a:pt x="1554" y="570"/>
                </a:lnTo>
                <a:lnTo>
                  <a:pt x="1531" y="574"/>
                </a:lnTo>
                <a:lnTo>
                  <a:pt x="1509" y="577"/>
                </a:lnTo>
                <a:lnTo>
                  <a:pt x="1486" y="578"/>
                </a:lnTo>
                <a:lnTo>
                  <a:pt x="1464" y="577"/>
                </a:lnTo>
                <a:lnTo>
                  <a:pt x="1442" y="576"/>
                </a:lnTo>
                <a:lnTo>
                  <a:pt x="1421" y="573"/>
                </a:lnTo>
                <a:lnTo>
                  <a:pt x="1401" y="568"/>
                </a:lnTo>
                <a:lnTo>
                  <a:pt x="1382" y="562"/>
                </a:lnTo>
                <a:lnTo>
                  <a:pt x="1366" y="554"/>
                </a:lnTo>
                <a:lnTo>
                  <a:pt x="1351" y="546"/>
                </a:lnTo>
                <a:lnTo>
                  <a:pt x="1338" y="537"/>
                </a:lnTo>
                <a:lnTo>
                  <a:pt x="1332" y="532"/>
                </a:lnTo>
                <a:lnTo>
                  <a:pt x="1327" y="526"/>
                </a:lnTo>
                <a:lnTo>
                  <a:pt x="1322" y="520"/>
                </a:lnTo>
                <a:lnTo>
                  <a:pt x="1319" y="514"/>
                </a:lnTo>
                <a:lnTo>
                  <a:pt x="1316" y="508"/>
                </a:lnTo>
                <a:lnTo>
                  <a:pt x="1315" y="501"/>
                </a:lnTo>
                <a:lnTo>
                  <a:pt x="1313" y="494"/>
                </a:lnTo>
                <a:lnTo>
                  <a:pt x="1313" y="487"/>
                </a:lnTo>
                <a:lnTo>
                  <a:pt x="1285" y="489"/>
                </a:lnTo>
                <a:lnTo>
                  <a:pt x="1237" y="492"/>
                </a:lnTo>
                <a:lnTo>
                  <a:pt x="1174" y="498"/>
                </a:lnTo>
                <a:lnTo>
                  <a:pt x="1102" y="501"/>
                </a:lnTo>
                <a:lnTo>
                  <a:pt x="1065" y="503"/>
                </a:lnTo>
                <a:lnTo>
                  <a:pt x="1029" y="504"/>
                </a:lnTo>
                <a:lnTo>
                  <a:pt x="993" y="504"/>
                </a:lnTo>
                <a:lnTo>
                  <a:pt x="960" y="503"/>
                </a:lnTo>
                <a:lnTo>
                  <a:pt x="930" y="501"/>
                </a:lnTo>
                <a:lnTo>
                  <a:pt x="903" y="498"/>
                </a:lnTo>
                <a:lnTo>
                  <a:pt x="892" y="496"/>
                </a:lnTo>
                <a:lnTo>
                  <a:pt x="881" y="493"/>
                </a:lnTo>
                <a:lnTo>
                  <a:pt x="871" y="490"/>
                </a:lnTo>
                <a:lnTo>
                  <a:pt x="863" y="487"/>
                </a:lnTo>
                <a:lnTo>
                  <a:pt x="863" y="494"/>
                </a:lnTo>
                <a:lnTo>
                  <a:pt x="866" y="503"/>
                </a:lnTo>
                <a:lnTo>
                  <a:pt x="867" y="512"/>
                </a:lnTo>
                <a:lnTo>
                  <a:pt x="870" y="522"/>
                </a:lnTo>
                <a:lnTo>
                  <a:pt x="875" y="541"/>
                </a:lnTo>
                <a:lnTo>
                  <a:pt x="883" y="563"/>
                </a:lnTo>
                <a:lnTo>
                  <a:pt x="890" y="584"/>
                </a:lnTo>
                <a:lnTo>
                  <a:pt x="895" y="604"/>
                </a:lnTo>
                <a:lnTo>
                  <a:pt x="899" y="621"/>
                </a:lnTo>
                <a:lnTo>
                  <a:pt x="902" y="636"/>
                </a:lnTo>
                <a:lnTo>
                  <a:pt x="857" y="636"/>
                </a:lnTo>
                <a:lnTo>
                  <a:pt x="811" y="635"/>
                </a:lnTo>
                <a:lnTo>
                  <a:pt x="764" y="634"/>
                </a:lnTo>
                <a:lnTo>
                  <a:pt x="718" y="632"/>
                </a:lnTo>
                <a:lnTo>
                  <a:pt x="695" y="630"/>
                </a:lnTo>
                <a:lnTo>
                  <a:pt x="674" y="628"/>
                </a:lnTo>
                <a:lnTo>
                  <a:pt x="652" y="624"/>
                </a:lnTo>
                <a:lnTo>
                  <a:pt x="632" y="621"/>
                </a:lnTo>
                <a:lnTo>
                  <a:pt x="613" y="618"/>
                </a:lnTo>
                <a:lnTo>
                  <a:pt x="594" y="612"/>
                </a:lnTo>
                <a:lnTo>
                  <a:pt x="578" y="607"/>
                </a:lnTo>
                <a:lnTo>
                  <a:pt x="562" y="601"/>
                </a:lnTo>
                <a:lnTo>
                  <a:pt x="548" y="607"/>
                </a:lnTo>
                <a:lnTo>
                  <a:pt x="533" y="612"/>
                </a:lnTo>
                <a:lnTo>
                  <a:pt x="517" y="618"/>
                </a:lnTo>
                <a:lnTo>
                  <a:pt x="500" y="621"/>
                </a:lnTo>
                <a:lnTo>
                  <a:pt x="466" y="628"/>
                </a:lnTo>
                <a:lnTo>
                  <a:pt x="432" y="632"/>
                </a:lnTo>
                <a:lnTo>
                  <a:pt x="397" y="634"/>
                </a:lnTo>
                <a:lnTo>
                  <a:pt x="363" y="635"/>
                </a:lnTo>
                <a:lnTo>
                  <a:pt x="330" y="636"/>
                </a:lnTo>
                <a:lnTo>
                  <a:pt x="301" y="636"/>
                </a:lnTo>
                <a:lnTo>
                  <a:pt x="300" y="649"/>
                </a:lnTo>
                <a:lnTo>
                  <a:pt x="299" y="662"/>
                </a:lnTo>
                <a:lnTo>
                  <a:pt x="296" y="674"/>
                </a:lnTo>
                <a:lnTo>
                  <a:pt x="294" y="686"/>
                </a:lnTo>
                <a:lnTo>
                  <a:pt x="291" y="697"/>
                </a:lnTo>
                <a:lnTo>
                  <a:pt x="288" y="707"/>
                </a:lnTo>
                <a:lnTo>
                  <a:pt x="283" y="717"/>
                </a:lnTo>
                <a:lnTo>
                  <a:pt x="278" y="726"/>
                </a:lnTo>
                <a:lnTo>
                  <a:pt x="267" y="743"/>
                </a:lnTo>
                <a:lnTo>
                  <a:pt x="254" y="758"/>
                </a:lnTo>
                <a:lnTo>
                  <a:pt x="240" y="774"/>
                </a:lnTo>
                <a:lnTo>
                  <a:pt x="224" y="788"/>
                </a:lnTo>
                <a:lnTo>
                  <a:pt x="210" y="781"/>
                </a:lnTo>
                <a:lnTo>
                  <a:pt x="197" y="776"/>
                </a:lnTo>
                <a:lnTo>
                  <a:pt x="183" y="770"/>
                </a:lnTo>
                <a:lnTo>
                  <a:pt x="169" y="766"/>
                </a:lnTo>
                <a:lnTo>
                  <a:pt x="156" y="764"/>
                </a:lnTo>
                <a:lnTo>
                  <a:pt x="141" y="761"/>
                </a:lnTo>
                <a:lnTo>
                  <a:pt x="127" y="760"/>
                </a:lnTo>
                <a:lnTo>
                  <a:pt x="113" y="760"/>
                </a:lnTo>
                <a:lnTo>
                  <a:pt x="99" y="760"/>
                </a:lnTo>
                <a:lnTo>
                  <a:pt x="85" y="761"/>
                </a:lnTo>
                <a:lnTo>
                  <a:pt x="71" y="764"/>
                </a:lnTo>
                <a:lnTo>
                  <a:pt x="56" y="766"/>
                </a:lnTo>
                <a:lnTo>
                  <a:pt x="42" y="770"/>
                </a:lnTo>
                <a:lnTo>
                  <a:pt x="28" y="776"/>
                </a:lnTo>
                <a:lnTo>
                  <a:pt x="14" y="781"/>
                </a:lnTo>
                <a:lnTo>
                  <a:pt x="0" y="788"/>
                </a:lnTo>
                <a:lnTo>
                  <a:pt x="14" y="794"/>
                </a:lnTo>
                <a:lnTo>
                  <a:pt x="27" y="799"/>
                </a:lnTo>
                <a:lnTo>
                  <a:pt x="39" y="802"/>
                </a:lnTo>
                <a:lnTo>
                  <a:pt x="51" y="804"/>
                </a:lnTo>
                <a:lnTo>
                  <a:pt x="63" y="804"/>
                </a:lnTo>
                <a:lnTo>
                  <a:pt x="75" y="804"/>
                </a:lnTo>
                <a:lnTo>
                  <a:pt x="87" y="803"/>
                </a:lnTo>
                <a:lnTo>
                  <a:pt x="99" y="802"/>
                </a:lnTo>
                <a:lnTo>
                  <a:pt x="125" y="798"/>
                </a:lnTo>
                <a:lnTo>
                  <a:pt x="153" y="793"/>
                </a:lnTo>
                <a:lnTo>
                  <a:pt x="169" y="791"/>
                </a:lnTo>
                <a:lnTo>
                  <a:pt x="186" y="789"/>
                </a:lnTo>
                <a:lnTo>
                  <a:pt x="205" y="788"/>
                </a:lnTo>
                <a:lnTo>
                  <a:pt x="224" y="788"/>
                </a:lnTo>
                <a:lnTo>
                  <a:pt x="235" y="798"/>
                </a:lnTo>
                <a:lnTo>
                  <a:pt x="247" y="808"/>
                </a:lnTo>
                <a:lnTo>
                  <a:pt x="260" y="816"/>
                </a:lnTo>
                <a:lnTo>
                  <a:pt x="273" y="824"/>
                </a:lnTo>
                <a:lnTo>
                  <a:pt x="288" y="832"/>
                </a:lnTo>
                <a:lnTo>
                  <a:pt x="303" y="838"/>
                </a:lnTo>
                <a:lnTo>
                  <a:pt x="318" y="845"/>
                </a:lnTo>
                <a:lnTo>
                  <a:pt x="335" y="850"/>
                </a:lnTo>
                <a:lnTo>
                  <a:pt x="367" y="861"/>
                </a:lnTo>
                <a:lnTo>
                  <a:pt x="402" y="871"/>
                </a:lnTo>
                <a:lnTo>
                  <a:pt x="437" y="880"/>
                </a:lnTo>
                <a:lnTo>
                  <a:pt x="473" y="888"/>
                </a:lnTo>
                <a:lnTo>
                  <a:pt x="509" y="897"/>
                </a:lnTo>
                <a:lnTo>
                  <a:pt x="544" y="906"/>
                </a:lnTo>
                <a:lnTo>
                  <a:pt x="579" y="916"/>
                </a:lnTo>
                <a:lnTo>
                  <a:pt x="611" y="926"/>
                </a:lnTo>
                <a:lnTo>
                  <a:pt x="628" y="932"/>
                </a:lnTo>
                <a:lnTo>
                  <a:pt x="643" y="938"/>
                </a:lnTo>
                <a:lnTo>
                  <a:pt x="658" y="945"/>
                </a:lnTo>
                <a:lnTo>
                  <a:pt x="673" y="953"/>
                </a:lnTo>
                <a:lnTo>
                  <a:pt x="686" y="960"/>
                </a:lnTo>
                <a:lnTo>
                  <a:pt x="699" y="969"/>
                </a:lnTo>
                <a:lnTo>
                  <a:pt x="711" y="979"/>
                </a:lnTo>
                <a:lnTo>
                  <a:pt x="722" y="989"/>
                </a:lnTo>
                <a:lnTo>
                  <a:pt x="729" y="985"/>
                </a:lnTo>
                <a:lnTo>
                  <a:pt x="737" y="984"/>
                </a:lnTo>
                <a:lnTo>
                  <a:pt x="745" y="983"/>
                </a:lnTo>
                <a:lnTo>
                  <a:pt x="752" y="983"/>
                </a:lnTo>
                <a:lnTo>
                  <a:pt x="760" y="984"/>
                </a:lnTo>
                <a:lnTo>
                  <a:pt x="767" y="985"/>
                </a:lnTo>
                <a:lnTo>
                  <a:pt x="776" y="988"/>
                </a:lnTo>
                <a:lnTo>
                  <a:pt x="784" y="991"/>
                </a:lnTo>
                <a:lnTo>
                  <a:pt x="801" y="997"/>
                </a:lnTo>
                <a:lnTo>
                  <a:pt x="819" y="1007"/>
                </a:lnTo>
                <a:lnTo>
                  <a:pt x="836" y="1018"/>
                </a:lnTo>
                <a:lnTo>
                  <a:pt x="854" y="1029"/>
                </a:lnTo>
                <a:lnTo>
                  <a:pt x="888" y="1053"/>
                </a:lnTo>
                <a:lnTo>
                  <a:pt x="922" y="1074"/>
                </a:lnTo>
                <a:lnTo>
                  <a:pt x="939" y="1082"/>
                </a:lnTo>
                <a:lnTo>
                  <a:pt x="954" y="1089"/>
                </a:lnTo>
                <a:lnTo>
                  <a:pt x="963" y="1092"/>
                </a:lnTo>
                <a:lnTo>
                  <a:pt x="970" y="1093"/>
                </a:lnTo>
                <a:lnTo>
                  <a:pt x="977" y="1096"/>
                </a:lnTo>
                <a:lnTo>
                  <a:pt x="984" y="1096"/>
                </a:lnTo>
                <a:lnTo>
                  <a:pt x="1012" y="1123"/>
                </a:lnTo>
                <a:lnTo>
                  <a:pt x="1020" y="1124"/>
                </a:lnTo>
                <a:lnTo>
                  <a:pt x="1029" y="1126"/>
                </a:lnTo>
                <a:lnTo>
                  <a:pt x="1040" y="1129"/>
                </a:lnTo>
                <a:lnTo>
                  <a:pt x="1052" y="1135"/>
                </a:lnTo>
                <a:lnTo>
                  <a:pt x="1078" y="1146"/>
                </a:lnTo>
                <a:lnTo>
                  <a:pt x="1107" y="1160"/>
                </a:lnTo>
                <a:lnTo>
                  <a:pt x="1135" y="1173"/>
                </a:lnTo>
                <a:lnTo>
                  <a:pt x="1160" y="1184"/>
                </a:lnTo>
                <a:lnTo>
                  <a:pt x="1172" y="1189"/>
                </a:lnTo>
                <a:lnTo>
                  <a:pt x="1182" y="1193"/>
                </a:lnTo>
                <a:lnTo>
                  <a:pt x="1192" y="1195"/>
                </a:lnTo>
                <a:lnTo>
                  <a:pt x="1198" y="1196"/>
                </a:lnTo>
                <a:lnTo>
                  <a:pt x="1185" y="1202"/>
                </a:lnTo>
                <a:lnTo>
                  <a:pt x="1173" y="1208"/>
                </a:lnTo>
                <a:lnTo>
                  <a:pt x="1161" y="1213"/>
                </a:lnTo>
                <a:lnTo>
                  <a:pt x="1149" y="1217"/>
                </a:lnTo>
                <a:lnTo>
                  <a:pt x="1138" y="1219"/>
                </a:lnTo>
                <a:lnTo>
                  <a:pt x="1127" y="1220"/>
                </a:lnTo>
                <a:lnTo>
                  <a:pt x="1117" y="1221"/>
                </a:lnTo>
                <a:lnTo>
                  <a:pt x="1107" y="1220"/>
                </a:lnTo>
                <a:lnTo>
                  <a:pt x="1096" y="1217"/>
                </a:lnTo>
                <a:lnTo>
                  <a:pt x="1086" y="1213"/>
                </a:lnTo>
                <a:lnTo>
                  <a:pt x="1074" y="1208"/>
                </a:lnTo>
                <a:lnTo>
                  <a:pt x="1063" y="1201"/>
                </a:lnTo>
                <a:lnTo>
                  <a:pt x="1051" y="1193"/>
                </a:lnTo>
                <a:lnTo>
                  <a:pt x="1039" y="1183"/>
                </a:lnTo>
                <a:lnTo>
                  <a:pt x="1026" y="1171"/>
                </a:lnTo>
                <a:lnTo>
                  <a:pt x="1012" y="1158"/>
                </a:lnTo>
                <a:lnTo>
                  <a:pt x="999" y="1157"/>
                </a:lnTo>
                <a:lnTo>
                  <a:pt x="988" y="1156"/>
                </a:lnTo>
                <a:lnTo>
                  <a:pt x="977" y="1153"/>
                </a:lnTo>
                <a:lnTo>
                  <a:pt x="967" y="1150"/>
                </a:lnTo>
                <a:lnTo>
                  <a:pt x="950" y="1141"/>
                </a:lnTo>
                <a:lnTo>
                  <a:pt x="932" y="1132"/>
                </a:lnTo>
                <a:lnTo>
                  <a:pt x="916" y="1122"/>
                </a:lnTo>
                <a:lnTo>
                  <a:pt x="898" y="1114"/>
                </a:lnTo>
                <a:lnTo>
                  <a:pt x="888" y="1111"/>
                </a:lnTo>
                <a:lnTo>
                  <a:pt x="878" y="1108"/>
                </a:lnTo>
                <a:lnTo>
                  <a:pt x="866" y="1106"/>
                </a:lnTo>
                <a:lnTo>
                  <a:pt x="854" y="1105"/>
                </a:lnTo>
                <a:lnTo>
                  <a:pt x="844" y="1099"/>
                </a:lnTo>
                <a:lnTo>
                  <a:pt x="834" y="1094"/>
                </a:lnTo>
                <a:lnTo>
                  <a:pt x="821" y="1090"/>
                </a:lnTo>
                <a:lnTo>
                  <a:pt x="808" y="1087"/>
                </a:lnTo>
                <a:lnTo>
                  <a:pt x="793" y="1085"/>
                </a:lnTo>
                <a:lnTo>
                  <a:pt x="777" y="1082"/>
                </a:lnTo>
                <a:lnTo>
                  <a:pt x="761" y="1081"/>
                </a:lnTo>
                <a:lnTo>
                  <a:pt x="745" y="1081"/>
                </a:lnTo>
                <a:lnTo>
                  <a:pt x="713" y="1081"/>
                </a:lnTo>
                <a:lnTo>
                  <a:pt x="682" y="1084"/>
                </a:lnTo>
                <a:lnTo>
                  <a:pt x="657" y="1085"/>
                </a:lnTo>
                <a:lnTo>
                  <a:pt x="639" y="1085"/>
                </a:lnTo>
                <a:lnTo>
                  <a:pt x="631" y="1085"/>
                </a:lnTo>
                <a:lnTo>
                  <a:pt x="625" y="1082"/>
                </a:lnTo>
                <a:lnTo>
                  <a:pt x="616" y="1079"/>
                </a:lnTo>
                <a:lnTo>
                  <a:pt x="608" y="1075"/>
                </a:lnTo>
                <a:lnTo>
                  <a:pt x="591" y="1063"/>
                </a:lnTo>
                <a:lnTo>
                  <a:pt x="572" y="1051"/>
                </a:lnTo>
                <a:lnTo>
                  <a:pt x="561" y="1044"/>
                </a:lnTo>
                <a:lnTo>
                  <a:pt x="552" y="1038"/>
                </a:lnTo>
                <a:lnTo>
                  <a:pt x="541" y="1032"/>
                </a:lnTo>
                <a:lnTo>
                  <a:pt x="529" y="1027"/>
                </a:lnTo>
                <a:lnTo>
                  <a:pt x="517" y="1022"/>
                </a:lnTo>
                <a:lnTo>
                  <a:pt x="504" y="1019"/>
                </a:lnTo>
                <a:lnTo>
                  <a:pt x="490" y="1017"/>
                </a:lnTo>
                <a:lnTo>
                  <a:pt x="476" y="1016"/>
                </a:lnTo>
                <a:lnTo>
                  <a:pt x="466" y="1075"/>
                </a:lnTo>
                <a:lnTo>
                  <a:pt x="545" y="1096"/>
                </a:lnTo>
                <a:lnTo>
                  <a:pt x="620" y="1116"/>
                </a:lnTo>
                <a:lnTo>
                  <a:pt x="693" y="1135"/>
                </a:lnTo>
                <a:lnTo>
                  <a:pt x="764" y="1153"/>
                </a:lnTo>
                <a:lnTo>
                  <a:pt x="834" y="1172"/>
                </a:lnTo>
                <a:lnTo>
                  <a:pt x="900" y="1189"/>
                </a:lnTo>
                <a:lnTo>
                  <a:pt x="966" y="1206"/>
                </a:lnTo>
                <a:lnTo>
                  <a:pt x="1029" y="1222"/>
                </a:lnTo>
                <a:lnTo>
                  <a:pt x="1091" y="1238"/>
                </a:lnTo>
                <a:lnTo>
                  <a:pt x="1152" y="1254"/>
                </a:lnTo>
                <a:lnTo>
                  <a:pt x="1212" y="1270"/>
                </a:lnTo>
                <a:lnTo>
                  <a:pt x="1271" y="1284"/>
                </a:lnTo>
                <a:lnTo>
                  <a:pt x="1329" y="1300"/>
                </a:lnTo>
                <a:lnTo>
                  <a:pt x="1386" y="1315"/>
                </a:lnTo>
                <a:lnTo>
                  <a:pt x="1442" y="1329"/>
                </a:lnTo>
                <a:lnTo>
                  <a:pt x="1499" y="1344"/>
                </a:lnTo>
                <a:lnTo>
                  <a:pt x="10351" y="1348"/>
                </a:lnTo>
                <a:lnTo>
                  <a:pt x="10435" y="1326"/>
                </a:lnTo>
                <a:lnTo>
                  <a:pt x="10513" y="1305"/>
                </a:lnTo>
                <a:lnTo>
                  <a:pt x="10586" y="1285"/>
                </a:lnTo>
                <a:lnTo>
                  <a:pt x="10654" y="1268"/>
                </a:lnTo>
                <a:lnTo>
                  <a:pt x="10719" y="1250"/>
                </a:lnTo>
                <a:lnTo>
                  <a:pt x="10781" y="1235"/>
                </a:lnTo>
                <a:lnTo>
                  <a:pt x="10841" y="1220"/>
                </a:lnTo>
                <a:lnTo>
                  <a:pt x="10899" y="1205"/>
                </a:lnTo>
                <a:lnTo>
                  <a:pt x="10956" y="1190"/>
                </a:lnTo>
                <a:lnTo>
                  <a:pt x="11013" y="1175"/>
                </a:lnTo>
                <a:lnTo>
                  <a:pt x="11070" y="1161"/>
                </a:lnTo>
                <a:lnTo>
                  <a:pt x="11129" y="1145"/>
                </a:lnTo>
                <a:lnTo>
                  <a:pt x="11189" y="1129"/>
                </a:lnTo>
                <a:lnTo>
                  <a:pt x="11251" y="1112"/>
                </a:lnTo>
                <a:lnTo>
                  <a:pt x="11318" y="1094"/>
                </a:lnTo>
                <a:lnTo>
                  <a:pt x="11388" y="1075"/>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nvGrpSpPr>
          <p:cNvPr id="5" name="Group 90"/>
          <p:cNvGrpSpPr/>
          <p:nvPr/>
        </p:nvGrpSpPr>
        <p:grpSpPr>
          <a:xfrm>
            <a:off x="5590774" y="3868685"/>
            <a:ext cx="912242" cy="415794"/>
            <a:chOff x="4129088" y="2419351"/>
            <a:chExt cx="1041400" cy="474663"/>
          </a:xfrm>
          <a:solidFill>
            <a:srgbClr val="FFFF00"/>
          </a:solidFill>
        </p:grpSpPr>
        <p:sp>
          <p:nvSpPr>
            <p:cNvPr id="71" name="Freeform 29"/>
            <p:cNvSpPr>
              <a:spLocks/>
            </p:cNvSpPr>
            <p:nvPr/>
          </p:nvSpPr>
          <p:spPr bwMode="auto">
            <a:xfrm>
              <a:off x="4129088" y="2519363"/>
              <a:ext cx="109538" cy="26988"/>
            </a:xfrm>
            <a:custGeom>
              <a:avLst/>
              <a:gdLst/>
              <a:ahLst/>
              <a:cxnLst>
                <a:cxn ang="0">
                  <a:pos x="411" y="26"/>
                </a:cxn>
                <a:cxn ang="0">
                  <a:pos x="390" y="21"/>
                </a:cxn>
                <a:cxn ang="0">
                  <a:pos x="367" y="15"/>
                </a:cxn>
                <a:cxn ang="0">
                  <a:pos x="342" y="11"/>
                </a:cxn>
                <a:cxn ang="0">
                  <a:pos x="317" y="7"/>
                </a:cxn>
                <a:cxn ang="0">
                  <a:pos x="289" y="5"/>
                </a:cxn>
                <a:cxn ang="0">
                  <a:pos x="262" y="2"/>
                </a:cxn>
                <a:cxn ang="0">
                  <a:pos x="235" y="1"/>
                </a:cxn>
                <a:cxn ang="0">
                  <a:pos x="206" y="0"/>
                </a:cxn>
                <a:cxn ang="0">
                  <a:pos x="179" y="1"/>
                </a:cxn>
                <a:cxn ang="0">
                  <a:pos x="151" y="2"/>
                </a:cxn>
                <a:cxn ang="0">
                  <a:pos x="123" y="5"/>
                </a:cxn>
                <a:cxn ang="0">
                  <a:pos x="96" y="7"/>
                </a:cxn>
                <a:cxn ang="0">
                  <a:pos x="70" y="11"/>
                </a:cxn>
                <a:cxn ang="0">
                  <a:pos x="46" y="15"/>
                </a:cxn>
                <a:cxn ang="0">
                  <a:pos x="22" y="21"/>
                </a:cxn>
                <a:cxn ang="0">
                  <a:pos x="0" y="26"/>
                </a:cxn>
                <a:cxn ang="0">
                  <a:pos x="76" y="99"/>
                </a:cxn>
                <a:cxn ang="0">
                  <a:pos x="119" y="99"/>
                </a:cxn>
                <a:cxn ang="0">
                  <a:pos x="165" y="98"/>
                </a:cxn>
                <a:cxn ang="0">
                  <a:pos x="188" y="97"/>
                </a:cxn>
                <a:cxn ang="0">
                  <a:pos x="211" y="95"/>
                </a:cxn>
                <a:cxn ang="0">
                  <a:pos x="235" y="93"/>
                </a:cxn>
                <a:cxn ang="0">
                  <a:pos x="258" y="90"/>
                </a:cxn>
                <a:cxn ang="0">
                  <a:pos x="281" y="86"/>
                </a:cxn>
                <a:cxn ang="0">
                  <a:pos x="302" y="81"/>
                </a:cxn>
                <a:cxn ang="0">
                  <a:pos x="323" y="75"/>
                </a:cxn>
                <a:cxn ang="0">
                  <a:pos x="344" y="69"/>
                </a:cxn>
                <a:cxn ang="0">
                  <a:pos x="362" y="60"/>
                </a:cxn>
                <a:cxn ang="0">
                  <a:pos x="380" y="50"/>
                </a:cxn>
                <a:cxn ang="0">
                  <a:pos x="388" y="45"/>
                </a:cxn>
                <a:cxn ang="0">
                  <a:pos x="396" y="39"/>
                </a:cxn>
                <a:cxn ang="0">
                  <a:pos x="404" y="33"/>
                </a:cxn>
                <a:cxn ang="0">
                  <a:pos x="411" y="26"/>
                </a:cxn>
              </a:cxnLst>
              <a:rect l="0" t="0" r="r" b="b"/>
              <a:pathLst>
                <a:path w="411" h="99">
                  <a:moveTo>
                    <a:pt x="411" y="26"/>
                  </a:moveTo>
                  <a:lnTo>
                    <a:pt x="390" y="21"/>
                  </a:lnTo>
                  <a:lnTo>
                    <a:pt x="367" y="15"/>
                  </a:lnTo>
                  <a:lnTo>
                    <a:pt x="342" y="11"/>
                  </a:lnTo>
                  <a:lnTo>
                    <a:pt x="317" y="7"/>
                  </a:lnTo>
                  <a:lnTo>
                    <a:pt x="289" y="5"/>
                  </a:lnTo>
                  <a:lnTo>
                    <a:pt x="262" y="2"/>
                  </a:lnTo>
                  <a:lnTo>
                    <a:pt x="235" y="1"/>
                  </a:lnTo>
                  <a:lnTo>
                    <a:pt x="206" y="0"/>
                  </a:lnTo>
                  <a:lnTo>
                    <a:pt x="179" y="1"/>
                  </a:lnTo>
                  <a:lnTo>
                    <a:pt x="151" y="2"/>
                  </a:lnTo>
                  <a:lnTo>
                    <a:pt x="123" y="5"/>
                  </a:lnTo>
                  <a:lnTo>
                    <a:pt x="96" y="7"/>
                  </a:lnTo>
                  <a:lnTo>
                    <a:pt x="70" y="11"/>
                  </a:lnTo>
                  <a:lnTo>
                    <a:pt x="46" y="15"/>
                  </a:lnTo>
                  <a:lnTo>
                    <a:pt x="22" y="21"/>
                  </a:lnTo>
                  <a:lnTo>
                    <a:pt x="0" y="26"/>
                  </a:lnTo>
                  <a:lnTo>
                    <a:pt x="76" y="99"/>
                  </a:lnTo>
                  <a:lnTo>
                    <a:pt x="119" y="99"/>
                  </a:lnTo>
                  <a:lnTo>
                    <a:pt x="165" y="98"/>
                  </a:lnTo>
                  <a:lnTo>
                    <a:pt x="188" y="97"/>
                  </a:lnTo>
                  <a:lnTo>
                    <a:pt x="211" y="95"/>
                  </a:lnTo>
                  <a:lnTo>
                    <a:pt x="235" y="93"/>
                  </a:lnTo>
                  <a:lnTo>
                    <a:pt x="258" y="90"/>
                  </a:lnTo>
                  <a:lnTo>
                    <a:pt x="281" y="86"/>
                  </a:lnTo>
                  <a:lnTo>
                    <a:pt x="302" y="81"/>
                  </a:lnTo>
                  <a:lnTo>
                    <a:pt x="323" y="75"/>
                  </a:lnTo>
                  <a:lnTo>
                    <a:pt x="344" y="69"/>
                  </a:lnTo>
                  <a:lnTo>
                    <a:pt x="362" y="60"/>
                  </a:lnTo>
                  <a:lnTo>
                    <a:pt x="380" y="50"/>
                  </a:lnTo>
                  <a:lnTo>
                    <a:pt x="388" y="45"/>
                  </a:lnTo>
                  <a:lnTo>
                    <a:pt x="396" y="39"/>
                  </a:lnTo>
                  <a:lnTo>
                    <a:pt x="404" y="33"/>
                  </a:lnTo>
                  <a:lnTo>
                    <a:pt x="411" y="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2" name="Freeform 30"/>
            <p:cNvSpPr>
              <a:spLocks/>
            </p:cNvSpPr>
            <p:nvPr/>
          </p:nvSpPr>
          <p:spPr bwMode="auto">
            <a:xfrm>
              <a:off x="4129088" y="2519363"/>
              <a:ext cx="109538" cy="26988"/>
            </a:xfrm>
            <a:custGeom>
              <a:avLst/>
              <a:gdLst/>
              <a:ahLst/>
              <a:cxnLst>
                <a:cxn ang="0">
                  <a:pos x="411" y="26"/>
                </a:cxn>
                <a:cxn ang="0">
                  <a:pos x="390" y="21"/>
                </a:cxn>
                <a:cxn ang="0">
                  <a:pos x="367" y="15"/>
                </a:cxn>
                <a:cxn ang="0">
                  <a:pos x="342" y="11"/>
                </a:cxn>
                <a:cxn ang="0">
                  <a:pos x="317" y="7"/>
                </a:cxn>
                <a:cxn ang="0">
                  <a:pos x="289" y="5"/>
                </a:cxn>
                <a:cxn ang="0">
                  <a:pos x="262" y="2"/>
                </a:cxn>
                <a:cxn ang="0">
                  <a:pos x="235" y="1"/>
                </a:cxn>
                <a:cxn ang="0">
                  <a:pos x="206" y="0"/>
                </a:cxn>
                <a:cxn ang="0">
                  <a:pos x="179" y="1"/>
                </a:cxn>
                <a:cxn ang="0">
                  <a:pos x="151" y="2"/>
                </a:cxn>
                <a:cxn ang="0">
                  <a:pos x="123" y="5"/>
                </a:cxn>
                <a:cxn ang="0">
                  <a:pos x="96" y="7"/>
                </a:cxn>
                <a:cxn ang="0">
                  <a:pos x="70" y="11"/>
                </a:cxn>
                <a:cxn ang="0">
                  <a:pos x="46" y="15"/>
                </a:cxn>
                <a:cxn ang="0">
                  <a:pos x="22" y="21"/>
                </a:cxn>
                <a:cxn ang="0">
                  <a:pos x="0" y="26"/>
                </a:cxn>
                <a:cxn ang="0">
                  <a:pos x="76" y="99"/>
                </a:cxn>
                <a:cxn ang="0">
                  <a:pos x="119" y="99"/>
                </a:cxn>
                <a:cxn ang="0">
                  <a:pos x="165" y="98"/>
                </a:cxn>
                <a:cxn ang="0">
                  <a:pos x="188" y="97"/>
                </a:cxn>
                <a:cxn ang="0">
                  <a:pos x="211" y="95"/>
                </a:cxn>
                <a:cxn ang="0">
                  <a:pos x="235" y="93"/>
                </a:cxn>
                <a:cxn ang="0">
                  <a:pos x="258" y="90"/>
                </a:cxn>
                <a:cxn ang="0">
                  <a:pos x="281" y="86"/>
                </a:cxn>
                <a:cxn ang="0">
                  <a:pos x="302" y="81"/>
                </a:cxn>
                <a:cxn ang="0">
                  <a:pos x="323" y="75"/>
                </a:cxn>
                <a:cxn ang="0">
                  <a:pos x="344" y="69"/>
                </a:cxn>
                <a:cxn ang="0">
                  <a:pos x="362" y="60"/>
                </a:cxn>
                <a:cxn ang="0">
                  <a:pos x="380" y="50"/>
                </a:cxn>
                <a:cxn ang="0">
                  <a:pos x="388" y="45"/>
                </a:cxn>
                <a:cxn ang="0">
                  <a:pos x="396" y="39"/>
                </a:cxn>
                <a:cxn ang="0">
                  <a:pos x="404" y="33"/>
                </a:cxn>
                <a:cxn ang="0">
                  <a:pos x="411" y="26"/>
                </a:cxn>
              </a:cxnLst>
              <a:rect l="0" t="0" r="r" b="b"/>
              <a:pathLst>
                <a:path w="411" h="99">
                  <a:moveTo>
                    <a:pt x="411" y="26"/>
                  </a:moveTo>
                  <a:lnTo>
                    <a:pt x="390" y="21"/>
                  </a:lnTo>
                  <a:lnTo>
                    <a:pt x="367" y="15"/>
                  </a:lnTo>
                  <a:lnTo>
                    <a:pt x="342" y="11"/>
                  </a:lnTo>
                  <a:lnTo>
                    <a:pt x="317" y="7"/>
                  </a:lnTo>
                  <a:lnTo>
                    <a:pt x="289" y="5"/>
                  </a:lnTo>
                  <a:lnTo>
                    <a:pt x="262" y="2"/>
                  </a:lnTo>
                  <a:lnTo>
                    <a:pt x="235" y="1"/>
                  </a:lnTo>
                  <a:lnTo>
                    <a:pt x="206" y="0"/>
                  </a:lnTo>
                  <a:lnTo>
                    <a:pt x="179" y="1"/>
                  </a:lnTo>
                  <a:lnTo>
                    <a:pt x="151" y="2"/>
                  </a:lnTo>
                  <a:lnTo>
                    <a:pt x="123" y="5"/>
                  </a:lnTo>
                  <a:lnTo>
                    <a:pt x="96" y="7"/>
                  </a:lnTo>
                  <a:lnTo>
                    <a:pt x="70" y="11"/>
                  </a:lnTo>
                  <a:lnTo>
                    <a:pt x="46" y="15"/>
                  </a:lnTo>
                  <a:lnTo>
                    <a:pt x="22" y="21"/>
                  </a:lnTo>
                  <a:lnTo>
                    <a:pt x="0" y="26"/>
                  </a:lnTo>
                  <a:lnTo>
                    <a:pt x="76" y="99"/>
                  </a:lnTo>
                  <a:lnTo>
                    <a:pt x="119" y="99"/>
                  </a:lnTo>
                  <a:lnTo>
                    <a:pt x="165" y="98"/>
                  </a:lnTo>
                  <a:lnTo>
                    <a:pt x="188" y="97"/>
                  </a:lnTo>
                  <a:lnTo>
                    <a:pt x="211" y="95"/>
                  </a:lnTo>
                  <a:lnTo>
                    <a:pt x="235" y="93"/>
                  </a:lnTo>
                  <a:lnTo>
                    <a:pt x="258" y="90"/>
                  </a:lnTo>
                  <a:lnTo>
                    <a:pt x="281" y="86"/>
                  </a:lnTo>
                  <a:lnTo>
                    <a:pt x="302" y="81"/>
                  </a:lnTo>
                  <a:lnTo>
                    <a:pt x="323" y="75"/>
                  </a:lnTo>
                  <a:lnTo>
                    <a:pt x="344" y="69"/>
                  </a:lnTo>
                  <a:lnTo>
                    <a:pt x="362" y="60"/>
                  </a:lnTo>
                  <a:lnTo>
                    <a:pt x="380" y="50"/>
                  </a:lnTo>
                  <a:lnTo>
                    <a:pt x="388" y="45"/>
                  </a:lnTo>
                  <a:lnTo>
                    <a:pt x="396" y="39"/>
                  </a:lnTo>
                  <a:lnTo>
                    <a:pt x="404" y="33"/>
                  </a:lnTo>
                  <a:lnTo>
                    <a:pt x="411" y="26"/>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3" name="Freeform 43"/>
            <p:cNvSpPr>
              <a:spLocks/>
            </p:cNvSpPr>
            <p:nvPr/>
          </p:nvSpPr>
          <p:spPr bwMode="auto">
            <a:xfrm>
              <a:off x="4248150" y="2419351"/>
              <a:ext cx="922338" cy="474663"/>
            </a:xfrm>
            <a:custGeom>
              <a:avLst/>
              <a:gdLst/>
              <a:ahLst/>
              <a:cxnLst>
                <a:cxn ang="0">
                  <a:pos x="2828" y="1071"/>
                </a:cxn>
                <a:cxn ang="0">
                  <a:pos x="2443" y="1707"/>
                </a:cxn>
                <a:cxn ang="0">
                  <a:pos x="2136" y="1687"/>
                </a:cxn>
                <a:cxn ang="0">
                  <a:pos x="1798" y="1650"/>
                </a:cxn>
                <a:cxn ang="0">
                  <a:pos x="2130" y="1467"/>
                </a:cxn>
                <a:cxn ang="0">
                  <a:pos x="2389" y="1480"/>
                </a:cxn>
                <a:cxn ang="0">
                  <a:pos x="2496" y="1556"/>
                </a:cxn>
                <a:cxn ang="0">
                  <a:pos x="2532" y="1456"/>
                </a:cxn>
                <a:cxn ang="0">
                  <a:pos x="2257" y="1236"/>
                </a:cxn>
                <a:cxn ang="0">
                  <a:pos x="2220" y="1333"/>
                </a:cxn>
                <a:cxn ang="0">
                  <a:pos x="1984" y="1272"/>
                </a:cxn>
                <a:cxn ang="0">
                  <a:pos x="1871" y="1409"/>
                </a:cxn>
                <a:cxn ang="0">
                  <a:pos x="1889" y="1510"/>
                </a:cxn>
                <a:cxn ang="0">
                  <a:pos x="1788" y="1531"/>
                </a:cxn>
                <a:cxn ang="0">
                  <a:pos x="1672" y="1714"/>
                </a:cxn>
                <a:cxn ang="0">
                  <a:pos x="1611" y="1748"/>
                </a:cxn>
                <a:cxn ang="0">
                  <a:pos x="1462" y="1601"/>
                </a:cxn>
                <a:cxn ang="0">
                  <a:pos x="1361" y="1460"/>
                </a:cxn>
                <a:cxn ang="0">
                  <a:pos x="1150" y="1380"/>
                </a:cxn>
                <a:cxn ang="0">
                  <a:pos x="1223" y="1469"/>
                </a:cxn>
                <a:cxn ang="0">
                  <a:pos x="1308" y="1567"/>
                </a:cxn>
                <a:cxn ang="0">
                  <a:pos x="1312" y="1709"/>
                </a:cxn>
                <a:cxn ang="0">
                  <a:pos x="1273" y="1618"/>
                </a:cxn>
                <a:cxn ang="0">
                  <a:pos x="1137" y="1515"/>
                </a:cxn>
                <a:cxn ang="0">
                  <a:pos x="1017" y="1426"/>
                </a:cxn>
                <a:cxn ang="0">
                  <a:pos x="877" y="1423"/>
                </a:cxn>
                <a:cxn ang="0">
                  <a:pos x="699" y="1446"/>
                </a:cxn>
                <a:cxn ang="0">
                  <a:pos x="499" y="1572"/>
                </a:cxn>
                <a:cxn ang="0">
                  <a:pos x="29" y="1759"/>
                </a:cxn>
                <a:cxn ang="0">
                  <a:pos x="27" y="1639"/>
                </a:cxn>
                <a:cxn ang="0">
                  <a:pos x="15" y="1551"/>
                </a:cxn>
                <a:cxn ang="0">
                  <a:pos x="3" y="1401"/>
                </a:cxn>
                <a:cxn ang="0">
                  <a:pos x="343" y="1434"/>
                </a:cxn>
                <a:cxn ang="0">
                  <a:pos x="400" y="1325"/>
                </a:cxn>
                <a:cxn ang="0">
                  <a:pos x="344" y="1174"/>
                </a:cxn>
                <a:cxn ang="0">
                  <a:pos x="502" y="1129"/>
                </a:cxn>
                <a:cxn ang="0">
                  <a:pos x="908" y="911"/>
                </a:cxn>
                <a:cxn ang="0">
                  <a:pos x="901" y="785"/>
                </a:cxn>
                <a:cxn ang="0">
                  <a:pos x="995" y="838"/>
                </a:cxn>
                <a:cxn ang="0">
                  <a:pos x="1174" y="873"/>
                </a:cxn>
                <a:cxn ang="0">
                  <a:pos x="1460" y="825"/>
                </a:cxn>
                <a:cxn ang="0">
                  <a:pos x="1644" y="668"/>
                </a:cxn>
                <a:cxn ang="0">
                  <a:pos x="1707" y="563"/>
                </a:cxn>
                <a:cxn ang="0">
                  <a:pos x="1597" y="372"/>
                </a:cxn>
                <a:cxn ang="0">
                  <a:pos x="1272" y="596"/>
                </a:cxn>
                <a:cxn ang="0">
                  <a:pos x="1243" y="707"/>
                </a:cxn>
                <a:cxn ang="0">
                  <a:pos x="1143" y="845"/>
                </a:cxn>
                <a:cxn ang="0">
                  <a:pos x="1095" y="764"/>
                </a:cxn>
                <a:cxn ang="0">
                  <a:pos x="1024" y="598"/>
                </a:cxn>
                <a:cxn ang="0">
                  <a:pos x="955" y="616"/>
                </a:cxn>
                <a:cxn ang="0">
                  <a:pos x="815" y="641"/>
                </a:cxn>
                <a:cxn ang="0">
                  <a:pos x="821" y="455"/>
                </a:cxn>
                <a:cxn ang="0">
                  <a:pos x="1059" y="297"/>
                </a:cxn>
                <a:cxn ang="0">
                  <a:pos x="1798" y="115"/>
                </a:cxn>
                <a:cxn ang="0">
                  <a:pos x="2116" y="202"/>
                </a:cxn>
                <a:cxn ang="0">
                  <a:pos x="2154" y="443"/>
                </a:cxn>
                <a:cxn ang="0">
                  <a:pos x="2771" y="225"/>
                </a:cxn>
                <a:cxn ang="0">
                  <a:pos x="2886" y="39"/>
                </a:cxn>
                <a:cxn ang="0">
                  <a:pos x="3260" y="107"/>
                </a:cxn>
                <a:cxn ang="0">
                  <a:pos x="3482" y="195"/>
                </a:cxn>
              </a:cxnLst>
              <a:rect l="0" t="0" r="r" b="b"/>
              <a:pathLst>
                <a:path w="3484" h="1798">
                  <a:moveTo>
                    <a:pt x="3407" y="336"/>
                  </a:moveTo>
                  <a:lnTo>
                    <a:pt x="3400" y="343"/>
                  </a:lnTo>
                  <a:lnTo>
                    <a:pt x="3380" y="365"/>
                  </a:lnTo>
                  <a:lnTo>
                    <a:pt x="3350" y="400"/>
                  </a:lnTo>
                  <a:lnTo>
                    <a:pt x="3312" y="445"/>
                  </a:lnTo>
                  <a:lnTo>
                    <a:pt x="3267" y="502"/>
                  </a:lnTo>
                  <a:lnTo>
                    <a:pt x="3215" y="567"/>
                  </a:lnTo>
                  <a:lnTo>
                    <a:pt x="3157" y="640"/>
                  </a:lnTo>
                  <a:lnTo>
                    <a:pt x="3095" y="718"/>
                  </a:lnTo>
                  <a:lnTo>
                    <a:pt x="3031" y="802"/>
                  </a:lnTo>
                  <a:lnTo>
                    <a:pt x="2964" y="891"/>
                  </a:lnTo>
                  <a:lnTo>
                    <a:pt x="2896" y="980"/>
                  </a:lnTo>
                  <a:lnTo>
                    <a:pt x="2828" y="1071"/>
                  </a:lnTo>
                  <a:lnTo>
                    <a:pt x="2762" y="1161"/>
                  </a:lnTo>
                  <a:lnTo>
                    <a:pt x="2698" y="1251"/>
                  </a:lnTo>
                  <a:lnTo>
                    <a:pt x="2637" y="1336"/>
                  </a:lnTo>
                  <a:lnTo>
                    <a:pt x="2582" y="1417"/>
                  </a:lnTo>
                  <a:lnTo>
                    <a:pt x="2556" y="1458"/>
                  </a:lnTo>
                  <a:lnTo>
                    <a:pt x="2533" y="1496"/>
                  </a:lnTo>
                  <a:lnTo>
                    <a:pt x="2514" y="1531"/>
                  </a:lnTo>
                  <a:lnTo>
                    <a:pt x="2497" y="1564"/>
                  </a:lnTo>
                  <a:lnTo>
                    <a:pt x="2482" y="1594"/>
                  </a:lnTo>
                  <a:lnTo>
                    <a:pt x="2472" y="1621"/>
                  </a:lnTo>
                  <a:lnTo>
                    <a:pt x="2462" y="1647"/>
                  </a:lnTo>
                  <a:lnTo>
                    <a:pt x="2454" y="1669"/>
                  </a:lnTo>
                  <a:lnTo>
                    <a:pt x="2443" y="1707"/>
                  </a:lnTo>
                  <a:lnTo>
                    <a:pt x="2437" y="1733"/>
                  </a:lnTo>
                  <a:lnTo>
                    <a:pt x="2434" y="1743"/>
                  </a:lnTo>
                  <a:lnTo>
                    <a:pt x="2433" y="1749"/>
                  </a:lnTo>
                  <a:lnTo>
                    <a:pt x="2431" y="1752"/>
                  </a:lnTo>
                  <a:lnTo>
                    <a:pt x="2430" y="1753"/>
                  </a:lnTo>
                  <a:lnTo>
                    <a:pt x="2404" y="1747"/>
                  </a:lnTo>
                  <a:lnTo>
                    <a:pt x="2367" y="1738"/>
                  </a:lnTo>
                  <a:lnTo>
                    <a:pt x="2321" y="1727"/>
                  </a:lnTo>
                  <a:lnTo>
                    <a:pt x="2273" y="1716"/>
                  </a:lnTo>
                  <a:lnTo>
                    <a:pt x="2225" y="1705"/>
                  </a:lnTo>
                  <a:lnTo>
                    <a:pt x="2184" y="1696"/>
                  </a:lnTo>
                  <a:lnTo>
                    <a:pt x="2153" y="1690"/>
                  </a:lnTo>
                  <a:lnTo>
                    <a:pt x="2136" y="1687"/>
                  </a:lnTo>
                  <a:lnTo>
                    <a:pt x="2060" y="1687"/>
                  </a:lnTo>
                  <a:lnTo>
                    <a:pt x="1946" y="1798"/>
                  </a:lnTo>
                  <a:lnTo>
                    <a:pt x="1923" y="1780"/>
                  </a:lnTo>
                  <a:lnTo>
                    <a:pt x="1872" y="1737"/>
                  </a:lnTo>
                  <a:lnTo>
                    <a:pt x="1858" y="1725"/>
                  </a:lnTo>
                  <a:lnTo>
                    <a:pt x="1844" y="1712"/>
                  </a:lnTo>
                  <a:lnTo>
                    <a:pt x="1832" y="1700"/>
                  </a:lnTo>
                  <a:lnTo>
                    <a:pt x="1821" y="1687"/>
                  </a:lnTo>
                  <a:lnTo>
                    <a:pt x="1812" y="1675"/>
                  </a:lnTo>
                  <a:lnTo>
                    <a:pt x="1804" y="1664"/>
                  </a:lnTo>
                  <a:lnTo>
                    <a:pt x="1801" y="1660"/>
                  </a:lnTo>
                  <a:lnTo>
                    <a:pt x="1799" y="1654"/>
                  </a:lnTo>
                  <a:lnTo>
                    <a:pt x="1798" y="1650"/>
                  </a:lnTo>
                  <a:lnTo>
                    <a:pt x="1798" y="1645"/>
                  </a:lnTo>
                  <a:lnTo>
                    <a:pt x="1798" y="1573"/>
                  </a:lnTo>
                  <a:lnTo>
                    <a:pt x="1825" y="1560"/>
                  </a:lnTo>
                  <a:lnTo>
                    <a:pt x="1852" y="1548"/>
                  </a:lnTo>
                  <a:lnTo>
                    <a:pt x="1879" y="1536"/>
                  </a:lnTo>
                  <a:lnTo>
                    <a:pt x="1904" y="1527"/>
                  </a:lnTo>
                  <a:lnTo>
                    <a:pt x="1931" y="1518"/>
                  </a:lnTo>
                  <a:lnTo>
                    <a:pt x="1955" y="1509"/>
                  </a:lnTo>
                  <a:lnTo>
                    <a:pt x="1979" y="1501"/>
                  </a:lnTo>
                  <a:lnTo>
                    <a:pt x="2003" y="1494"/>
                  </a:lnTo>
                  <a:lnTo>
                    <a:pt x="2047" y="1483"/>
                  </a:lnTo>
                  <a:lnTo>
                    <a:pt x="2090" y="1473"/>
                  </a:lnTo>
                  <a:lnTo>
                    <a:pt x="2130" y="1467"/>
                  </a:lnTo>
                  <a:lnTo>
                    <a:pt x="2168" y="1462"/>
                  </a:lnTo>
                  <a:lnTo>
                    <a:pt x="2204" y="1459"/>
                  </a:lnTo>
                  <a:lnTo>
                    <a:pt x="2238" y="1457"/>
                  </a:lnTo>
                  <a:lnTo>
                    <a:pt x="2270" y="1457"/>
                  </a:lnTo>
                  <a:lnTo>
                    <a:pt x="2299" y="1457"/>
                  </a:lnTo>
                  <a:lnTo>
                    <a:pt x="2353" y="1458"/>
                  </a:lnTo>
                  <a:lnTo>
                    <a:pt x="2398" y="1459"/>
                  </a:lnTo>
                  <a:lnTo>
                    <a:pt x="2395" y="1462"/>
                  </a:lnTo>
                  <a:lnTo>
                    <a:pt x="2393" y="1467"/>
                  </a:lnTo>
                  <a:lnTo>
                    <a:pt x="2391" y="1470"/>
                  </a:lnTo>
                  <a:lnTo>
                    <a:pt x="2390" y="1473"/>
                  </a:lnTo>
                  <a:lnTo>
                    <a:pt x="2389" y="1476"/>
                  </a:lnTo>
                  <a:lnTo>
                    <a:pt x="2389" y="1480"/>
                  </a:lnTo>
                  <a:lnTo>
                    <a:pt x="2390" y="1483"/>
                  </a:lnTo>
                  <a:lnTo>
                    <a:pt x="2391" y="1486"/>
                  </a:lnTo>
                  <a:lnTo>
                    <a:pt x="2395" y="1493"/>
                  </a:lnTo>
                  <a:lnTo>
                    <a:pt x="2401" y="1498"/>
                  </a:lnTo>
                  <a:lnTo>
                    <a:pt x="2408" y="1505"/>
                  </a:lnTo>
                  <a:lnTo>
                    <a:pt x="2417" y="1511"/>
                  </a:lnTo>
                  <a:lnTo>
                    <a:pt x="2438" y="1523"/>
                  </a:lnTo>
                  <a:lnTo>
                    <a:pt x="2458" y="1536"/>
                  </a:lnTo>
                  <a:lnTo>
                    <a:pt x="2469" y="1543"/>
                  </a:lnTo>
                  <a:lnTo>
                    <a:pt x="2479" y="1549"/>
                  </a:lnTo>
                  <a:lnTo>
                    <a:pt x="2488" y="1556"/>
                  </a:lnTo>
                  <a:lnTo>
                    <a:pt x="2496" y="1563"/>
                  </a:lnTo>
                  <a:lnTo>
                    <a:pt x="2496" y="1556"/>
                  </a:lnTo>
                  <a:lnTo>
                    <a:pt x="2498" y="1549"/>
                  </a:lnTo>
                  <a:lnTo>
                    <a:pt x="2500" y="1543"/>
                  </a:lnTo>
                  <a:lnTo>
                    <a:pt x="2503" y="1536"/>
                  </a:lnTo>
                  <a:lnTo>
                    <a:pt x="2512" y="1523"/>
                  </a:lnTo>
                  <a:lnTo>
                    <a:pt x="2522" y="1511"/>
                  </a:lnTo>
                  <a:lnTo>
                    <a:pt x="2530" y="1498"/>
                  </a:lnTo>
                  <a:lnTo>
                    <a:pt x="2539" y="1486"/>
                  </a:lnTo>
                  <a:lnTo>
                    <a:pt x="2542" y="1480"/>
                  </a:lnTo>
                  <a:lnTo>
                    <a:pt x="2545" y="1473"/>
                  </a:lnTo>
                  <a:lnTo>
                    <a:pt x="2547" y="1467"/>
                  </a:lnTo>
                  <a:lnTo>
                    <a:pt x="2547" y="1459"/>
                  </a:lnTo>
                  <a:lnTo>
                    <a:pt x="2540" y="1458"/>
                  </a:lnTo>
                  <a:lnTo>
                    <a:pt x="2532" y="1456"/>
                  </a:lnTo>
                  <a:lnTo>
                    <a:pt x="2523" y="1451"/>
                  </a:lnTo>
                  <a:lnTo>
                    <a:pt x="2513" y="1445"/>
                  </a:lnTo>
                  <a:lnTo>
                    <a:pt x="2491" y="1429"/>
                  </a:lnTo>
                  <a:lnTo>
                    <a:pt x="2467" y="1409"/>
                  </a:lnTo>
                  <a:lnTo>
                    <a:pt x="2417" y="1361"/>
                  </a:lnTo>
                  <a:lnTo>
                    <a:pt x="2364" y="1311"/>
                  </a:lnTo>
                  <a:lnTo>
                    <a:pt x="2337" y="1287"/>
                  </a:lnTo>
                  <a:lnTo>
                    <a:pt x="2312" y="1266"/>
                  </a:lnTo>
                  <a:lnTo>
                    <a:pt x="2300" y="1257"/>
                  </a:lnTo>
                  <a:lnTo>
                    <a:pt x="2288" y="1249"/>
                  </a:lnTo>
                  <a:lnTo>
                    <a:pt x="2277" y="1244"/>
                  </a:lnTo>
                  <a:lnTo>
                    <a:pt x="2267" y="1239"/>
                  </a:lnTo>
                  <a:lnTo>
                    <a:pt x="2257" y="1236"/>
                  </a:lnTo>
                  <a:lnTo>
                    <a:pt x="2248" y="1234"/>
                  </a:lnTo>
                  <a:lnTo>
                    <a:pt x="2239" y="1235"/>
                  </a:lnTo>
                  <a:lnTo>
                    <a:pt x="2231" y="1237"/>
                  </a:lnTo>
                  <a:lnTo>
                    <a:pt x="2224" y="1243"/>
                  </a:lnTo>
                  <a:lnTo>
                    <a:pt x="2217" y="1251"/>
                  </a:lnTo>
                  <a:lnTo>
                    <a:pt x="2213" y="1260"/>
                  </a:lnTo>
                  <a:lnTo>
                    <a:pt x="2209" y="1272"/>
                  </a:lnTo>
                  <a:lnTo>
                    <a:pt x="2247" y="1311"/>
                  </a:lnTo>
                  <a:lnTo>
                    <a:pt x="2243" y="1317"/>
                  </a:lnTo>
                  <a:lnTo>
                    <a:pt x="2238" y="1323"/>
                  </a:lnTo>
                  <a:lnTo>
                    <a:pt x="2233" y="1327"/>
                  </a:lnTo>
                  <a:lnTo>
                    <a:pt x="2226" y="1331"/>
                  </a:lnTo>
                  <a:lnTo>
                    <a:pt x="2220" y="1333"/>
                  </a:lnTo>
                  <a:lnTo>
                    <a:pt x="2212" y="1336"/>
                  </a:lnTo>
                  <a:lnTo>
                    <a:pt x="2203" y="1337"/>
                  </a:lnTo>
                  <a:lnTo>
                    <a:pt x="2195" y="1337"/>
                  </a:lnTo>
                  <a:lnTo>
                    <a:pt x="2177" y="1336"/>
                  </a:lnTo>
                  <a:lnTo>
                    <a:pt x="2157" y="1332"/>
                  </a:lnTo>
                  <a:lnTo>
                    <a:pt x="2137" y="1327"/>
                  </a:lnTo>
                  <a:lnTo>
                    <a:pt x="2115" y="1320"/>
                  </a:lnTo>
                  <a:lnTo>
                    <a:pt x="2073" y="1305"/>
                  </a:lnTo>
                  <a:lnTo>
                    <a:pt x="2035" y="1289"/>
                  </a:lnTo>
                  <a:lnTo>
                    <a:pt x="2019" y="1282"/>
                  </a:lnTo>
                  <a:lnTo>
                    <a:pt x="2005" y="1278"/>
                  </a:lnTo>
                  <a:lnTo>
                    <a:pt x="1993" y="1273"/>
                  </a:lnTo>
                  <a:lnTo>
                    <a:pt x="1984" y="1272"/>
                  </a:lnTo>
                  <a:lnTo>
                    <a:pt x="1984" y="1285"/>
                  </a:lnTo>
                  <a:lnTo>
                    <a:pt x="1982" y="1297"/>
                  </a:lnTo>
                  <a:lnTo>
                    <a:pt x="1980" y="1308"/>
                  </a:lnTo>
                  <a:lnTo>
                    <a:pt x="1976" y="1317"/>
                  </a:lnTo>
                  <a:lnTo>
                    <a:pt x="1973" y="1325"/>
                  </a:lnTo>
                  <a:lnTo>
                    <a:pt x="1968" y="1332"/>
                  </a:lnTo>
                  <a:lnTo>
                    <a:pt x="1962" y="1338"/>
                  </a:lnTo>
                  <a:lnTo>
                    <a:pt x="1956" y="1344"/>
                  </a:lnTo>
                  <a:lnTo>
                    <a:pt x="1939" y="1354"/>
                  </a:lnTo>
                  <a:lnTo>
                    <a:pt x="1920" y="1363"/>
                  </a:lnTo>
                  <a:lnTo>
                    <a:pt x="1897" y="1374"/>
                  </a:lnTo>
                  <a:lnTo>
                    <a:pt x="1870" y="1387"/>
                  </a:lnTo>
                  <a:lnTo>
                    <a:pt x="1871" y="1409"/>
                  </a:lnTo>
                  <a:lnTo>
                    <a:pt x="1873" y="1423"/>
                  </a:lnTo>
                  <a:lnTo>
                    <a:pt x="1875" y="1433"/>
                  </a:lnTo>
                  <a:lnTo>
                    <a:pt x="1878" y="1439"/>
                  </a:lnTo>
                  <a:lnTo>
                    <a:pt x="1882" y="1446"/>
                  </a:lnTo>
                  <a:lnTo>
                    <a:pt x="1885" y="1456"/>
                  </a:lnTo>
                  <a:lnTo>
                    <a:pt x="1887" y="1470"/>
                  </a:lnTo>
                  <a:lnTo>
                    <a:pt x="1887" y="1494"/>
                  </a:lnTo>
                  <a:lnTo>
                    <a:pt x="1892" y="1495"/>
                  </a:lnTo>
                  <a:lnTo>
                    <a:pt x="1896" y="1496"/>
                  </a:lnTo>
                  <a:lnTo>
                    <a:pt x="1897" y="1499"/>
                  </a:lnTo>
                  <a:lnTo>
                    <a:pt x="1896" y="1503"/>
                  </a:lnTo>
                  <a:lnTo>
                    <a:pt x="1894" y="1506"/>
                  </a:lnTo>
                  <a:lnTo>
                    <a:pt x="1889" y="1510"/>
                  </a:lnTo>
                  <a:lnTo>
                    <a:pt x="1885" y="1515"/>
                  </a:lnTo>
                  <a:lnTo>
                    <a:pt x="1878" y="1518"/>
                  </a:lnTo>
                  <a:lnTo>
                    <a:pt x="1872" y="1522"/>
                  </a:lnTo>
                  <a:lnTo>
                    <a:pt x="1864" y="1524"/>
                  </a:lnTo>
                  <a:lnTo>
                    <a:pt x="1855" y="1527"/>
                  </a:lnTo>
                  <a:lnTo>
                    <a:pt x="1847" y="1528"/>
                  </a:lnTo>
                  <a:lnTo>
                    <a:pt x="1839" y="1527"/>
                  </a:lnTo>
                  <a:lnTo>
                    <a:pt x="1830" y="1524"/>
                  </a:lnTo>
                  <a:lnTo>
                    <a:pt x="1823" y="1520"/>
                  </a:lnTo>
                  <a:lnTo>
                    <a:pt x="1815" y="1515"/>
                  </a:lnTo>
                  <a:lnTo>
                    <a:pt x="1802" y="1521"/>
                  </a:lnTo>
                  <a:lnTo>
                    <a:pt x="1793" y="1527"/>
                  </a:lnTo>
                  <a:lnTo>
                    <a:pt x="1788" y="1531"/>
                  </a:lnTo>
                  <a:lnTo>
                    <a:pt x="1785" y="1534"/>
                  </a:lnTo>
                  <a:lnTo>
                    <a:pt x="1782" y="1537"/>
                  </a:lnTo>
                  <a:lnTo>
                    <a:pt x="1782" y="1540"/>
                  </a:lnTo>
                  <a:lnTo>
                    <a:pt x="1781" y="1539"/>
                  </a:lnTo>
                  <a:lnTo>
                    <a:pt x="1774" y="1537"/>
                  </a:lnTo>
                  <a:lnTo>
                    <a:pt x="1755" y="1536"/>
                  </a:lnTo>
                  <a:lnTo>
                    <a:pt x="1721" y="1535"/>
                  </a:lnTo>
                  <a:lnTo>
                    <a:pt x="1649" y="1612"/>
                  </a:lnTo>
                  <a:lnTo>
                    <a:pt x="1650" y="1626"/>
                  </a:lnTo>
                  <a:lnTo>
                    <a:pt x="1655" y="1644"/>
                  </a:lnTo>
                  <a:lnTo>
                    <a:pt x="1660" y="1665"/>
                  </a:lnTo>
                  <a:lnTo>
                    <a:pt x="1667" y="1689"/>
                  </a:lnTo>
                  <a:lnTo>
                    <a:pt x="1672" y="1714"/>
                  </a:lnTo>
                  <a:lnTo>
                    <a:pt x="1678" y="1741"/>
                  </a:lnTo>
                  <a:lnTo>
                    <a:pt x="1680" y="1756"/>
                  </a:lnTo>
                  <a:lnTo>
                    <a:pt x="1682" y="1770"/>
                  </a:lnTo>
                  <a:lnTo>
                    <a:pt x="1683" y="1784"/>
                  </a:lnTo>
                  <a:lnTo>
                    <a:pt x="1683" y="1798"/>
                  </a:lnTo>
                  <a:lnTo>
                    <a:pt x="1677" y="1797"/>
                  </a:lnTo>
                  <a:lnTo>
                    <a:pt x="1670" y="1796"/>
                  </a:lnTo>
                  <a:lnTo>
                    <a:pt x="1663" y="1794"/>
                  </a:lnTo>
                  <a:lnTo>
                    <a:pt x="1658" y="1792"/>
                  </a:lnTo>
                  <a:lnTo>
                    <a:pt x="1646" y="1784"/>
                  </a:lnTo>
                  <a:lnTo>
                    <a:pt x="1634" y="1773"/>
                  </a:lnTo>
                  <a:lnTo>
                    <a:pt x="1622" y="1761"/>
                  </a:lnTo>
                  <a:lnTo>
                    <a:pt x="1611" y="1748"/>
                  </a:lnTo>
                  <a:lnTo>
                    <a:pt x="1599" y="1733"/>
                  </a:lnTo>
                  <a:lnTo>
                    <a:pt x="1587" y="1717"/>
                  </a:lnTo>
                  <a:lnTo>
                    <a:pt x="1574" y="1701"/>
                  </a:lnTo>
                  <a:lnTo>
                    <a:pt x="1561" y="1686"/>
                  </a:lnTo>
                  <a:lnTo>
                    <a:pt x="1547" y="1669"/>
                  </a:lnTo>
                  <a:lnTo>
                    <a:pt x="1532" y="1655"/>
                  </a:lnTo>
                  <a:lnTo>
                    <a:pt x="1516" y="1641"/>
                  </a:lnTo>
                  <a:lnTo>
                    <a:pt x="1499" y="1629"/>
                  </a:lnTo>
                  <a:lnTo>
                    <a:pt x="1489" y="1624"/>
                  </a:lnTo>
                  <a:lnTo>
                    <a:pt x="1479" y="1619"/>
                  </a:lnTo>
                  <a:lnTo>
                    <a:pt x="1469" y="1615"/>
                  </a:lnTo>
                  <a:lnTo>
                    <a:pt x="1458" y="1612"/>
                  </a:lnTo>
                  <a:lnTo>
                    <a:pt x="1462" y="1601"/>
                  </a:lnTo>
                  <a:lnTo>
                    <a:pt x="1462" y="1590"/>
                  </a:lnTo>
                  <a:lnTo>
                    <a:pt x="1461" y="1579"/>
                  </a:lnTo>
                  <a:lnTo>
                    <a:pt x="1458" y="1567"/>
                  </a:lnTo>
                  <a:lnTo>
                    <a:pt x="1454" y="1556"/>
                  </a:lnTo>
                  <a:lnTo>
                    <a:pt x="1449" y="1545"/>
                  </a:lnTo>
                  <a:lnTo>
                    <a:pt x="1441" y="1534"/>
                  </a:lnTo>
                  <a:lnTo>
                    <a:pt x="1432" y="1522"/>
                  </a:lnTo>
                  <a:lnTo>
                    <a:pt x="1424" y="1511"/>
                  </a:lnTo>
                  <a:lnTo>
                    <a:pt x="1413" y="1501"/>
                  </a:lnTo>
                  <a:lnTo>
                    <a:pt x="1401" y="1491"/>
                  </a:lnTo>
                  <a:lnTo>
                    <a:pt x="1389" y="1480"/>
                  </a:lnTo>
                  <a:lnTo>
                    <a:pt x="1376" y="1470"/>
                  </a:lnTo>
                  <a:lnTo>
                    <a:pt x="1361" y="1460"/>
                  </a:lnTo>
                  <a:lnTo>
                    <a:pt x="1347" y="1451"/>
                  </a:lnTo>
                  <a:lnTo>
                    <a:pt x="1333" y="1441"/>
                  </a:lnTo>
                  <a:lnTo>
                    <a:pt x="1303" y="1425"/>
                  </a:lnTo>
                  <a:lnTo>
                    <a:pt x="1272" y="1411"/>
                  </a:lnTo>
                  <a:lnTo>
                    <a:pt x="1257" y="1404"/>
                  </a:lnTo>
                  <a:lnTo>
                    <a:pt x="1241" y="1399"/>
                  </a:lnTo>
                  <a:lnTo>
                    <a:pt x="1226" y="1393"/>
                  </a:lnTo>
                  <a:lnTo>
                    <a:pt x="1212" y="1389"/>
                  </a:lnTo>
                  <a:lnTo>
                    <a:pt x="1198" y="1386"/>
                  </a:lnTo>
                  <a:lnTo>
                    <a:pt x="1185" y="1384"/>
                  </a:lnTo>
                  <a:lnTo>
                    <a:pt x="1173" y="1381"/>
                  </a:lnTo>
                  <a:lnTo>
                    <a:pt x="1161" y="1380"/>
                  </a:lnTo>
                  <a:lnTo>
                    <a:pt x="1150" y="1380"/>
                  </a:lnTo>
                  <a:lnTo>
                    <a:pt x="1140" y="1381"/>
                  </a:lnTo>
                  <a:lnTo>
                    <a:pt x="1131" y="1384"/>
                  </a:lnTo>
                  <a:lnTo>
                    <a:pt x="1124" y="1387"/>
                  </a:lnTo>
                  <a:lnTo>
                    <a:pt x="1138" y="1402"/>
                  </a:lnTo>
                  <a:lnTo>
                    <a:pt x="1152" y="1420"/>
                  </a:lnTo>
                  <a:lnTo>
                    <a:pt x="1160" y="1428"/>
                  </a:lnTo>
                  <a:lnTo>
                    <a:pt x="1167" y="1436"/>
                  </a:lnTo>
                  <a:lnTo>
                    <a:pt x="1175" y="1444"/>
                  </a:lnTo>
                  <a:lnTo>
                    <a:pt x="1184" y="1451"/>
                  </a:lnTo>
                  <a:lnTo>
                    <a:pt x="1192" y="1458"/>
                  </a:lnTo>
                  <a:lnTo>
                    <a:pt x="1202" y="1463"/>
                  </a:lnTo>
                  <a:lnTo>
                    <a:pt x="1212" y="1467"/>
                  </a:lnTo>
                  <a:lnTo>
                    <a:pt x="1223" y="1469"/>
                  </a:lnTo>
                  <a:lnTo>
                    <a:pt x="1234" y="1470"/>
                  </a:lnTo>
                  <a:lnTo>
                    <a:pt x="1246" y="1469"/>
                  </a:lnTo>
                  <a:lnTo>
                    <a:pt x="1259" y="1465"/>
                  </a:lnTo>
                  <a:lnTo>
                    <a:pt x="1272" y="1459"/>
                  </a:lnTo>
                  <a:lnTo>
                    <a:pt x="1273" y="1473"/>
                  </a:lnTo>
                  <a:lnTo>
                    <a:pt x="1274" y="1486"/>
                  </a:lnTo>
                  <a:lnTo>
                    <a:pt x="1276" y="1498"/>
                  </a:lnTo>
                  <a:lnTo>
                    <a:pt x="1279" y="1510"/>
                  </a:lnTo>
                  <a:lnTo>
                    <a:pt x="1282" y="1520"/>
                  </a:lnTo>
                  <a:lnTo>
                    <a:pt x="1286" y="1531"/>
                  </a:lnTo>
                  <a:lnTo>
                    <a:pt x="1291" y="1541"/>
                  </a:lnTo>
                  <a:lnTo>
                    <a:pt x="1296" y="1549"/>
                  </a:lnTo>
                  <a:lnTo>
                    <a:pt x="1308" y="1567"/>
                  </a:lnTo>
                  <a:lnTo>
                    <a:pt x="1320" y="1582"/>
                  </a:lnTo>
                  <a:lnTo>
                    <a:pt x="1334" y="1597"/>
                  </a:lnTo>
                  <a:lnTo>
                    <a:pt x="1348" y="1612"/>
                  </a:lnTo>
                  <a:lnTo>
                    <a:pt x="1348" y="1618"/>
                  </a:lnTo>
                  <a:lnTo>
                    <a:pt x="1347" y="1625"/>
                  </a:lnTo>
                  <a:lnTo>
                    <a:pt x="1345" y="1631"/>
                  </a:lnTo>
                  <a:lnTo>
                    <a:pt x="1343" y="1638"/>
                  </a:lnTo>
                  <a:lnTo>
                    <a:pt x="1336" y="1652"/>
                  </a:lnTo>
                  <a:lnTo>
                    <a:pt x="1330" y="1666"/>
                  </a:lnTo>
                  <a:lnTo>
                    <a:pt x="1322" y="1680"/>
                  </a:lnTo>
                  <a:lnTo>
                    <a:pt x="1317" y="1695"/>
                  </a:lnTo>
                  <a:lnTo>
                    <a:pt x="1313" y="1702"/>
                  </a:lnTo>
                  <a:lnTo>
                    <a:pt x="1312" y="1709"/>
                  </a:lnTo>
                  <a:lnTo>
                    <a:pt x="1311" y="1715"/>
                  </a:lnTo>
                  <a:lnTo>
                    <a:pt x="1310" y="1722"/>
                  </a:lnTo>
                  <a:lnTo>
                    <a:pt x="1310" y="1715"/>
                  </a:lnTo>
                  <a:lnTo>
                    <a:pt x="1309" y="1709"/>
                  </a:lnTo>
                  <a:lnTo>
                    <a:pt x="1307" y="1702"/>
                  </a:lnTo>
                  <a:lnTo>
                    <a:pt x="1305" y="1695"/>
                  </a:lnTo>
                  <a:lnTo>
                    <a:pt x="1298" y="1680"/>
                  </a:lnTo>
                  <a:lnTo>
                    <a:pt x="1292" y="1666"/>
                  </a:lnTo>
                  <a:lnTo>
                    <a:pt x="1284" y="1652"/>
                  </a:lnTo>
                  <a:lnTo>
                    <a:pt x="1279" y="1638"/>
                  </a:lnTo>
                  <a:lnTo>
                    <a:pt x="1276" y="1631"/>
                  </a:lnTo>
                  <a:lnTo>
                    <a:pt x="1274" y="1625"/>
                  </a:lnTo>
                  <a:lnTo>
                    <a:pt x="1273" y="1618"/>
                  </a:lnTo>
                  <a:lnTo>
                    <a:pt x="1272" y="1612"/>
                  </a:lnTo>
                  <a:lnTo>
                    <a:pt x="1258" y="1611"/>
                  </a:lnTo>
                  <a:lnTo>
                    <a:pt x="1244" y="1608"/>
                  </a:lnTo>
                  <a:lnTo>
                    <a:pt x="1231" y="1604"/>
                  </a:lnTo>
                  <a:lnTo>
                    <a:pt x="1217" y="1599"/>
                  </a:lnTo>
                  <a:lnTo>
                    <a:pt x="1204" y="1591"/>
                  </a:lnTo>
                  <a:lnTo>
                    <a:pt x="1192" y="1583"/>
                  </a:lnTo>
                  <a:lnTo>
                    <a:pt x="1180" y="1573"/>
                  </a:lnTo>
                  <a:lnTo>
                    <a:pt x="1169" y="1564"/>
                  </a:lnTo>
                  <a:lnTo>
                    <a:pt x="1160" y="1553"/>
                  </a:lnTo>
                  <a:lnTo>
                    <a:pt x="1151" y="1541"/>
                  </a:lnTo>
                  <a:lnTo>
                    <a:pt x="1143" y="1528"/>
                  </a:lnTo>
                  <a:lnTo>
                    <a:pt x="1137" y="1515"/>
                  </a:lnTo>
                  <a:lnTo>
                    <a:pt x="1131" y="1501"/>
                  </a:lnTo>
                  <a:lnTo>
                    <a:pt x="1127" y="1487"/>
                  </a:lnTo>
                  <a:lnTo>
                    <a:pt x="1125" y="1473"/>
                  </a:lnTo>
                  <a:lnTo>
                    <a:pt x="1124" y="1459"/>
                  </a:lnTo>
                  <a:lnTo>
                    <a:pt x="1109" y="1459"/>
                  </a:lnTo>
                  <a:lnTo>
                    <a:pt x="1098" y="1458"/>
                  </a:lnTo>
                  <a:lnTo>
                    <a:pt x="1084" y="1456"/>
                  </a:lnTo>
                  <a:lnTo>
                    <a:pt x="1074" y="1453"/>
                  </a:lnTo>
                  <a:lnTo>
                    <a:pt x="1063" y="1450"/>
                  </a:lnTo>
                  <a:lnTo>
                    <a:pt x="1053" y="1446"/>
                  </a:lnTo>
                  <a:lnTo>
                    <a:pt x="1043" y="1441"/>
                  </a:lnTo>
                  <a:lnTo>
                    <a:pt x="1033" y="1437"/>
                  </a:lnTo>
                  <a:lnTo>
                    <a:pt x="1017" y="1426"/>
                  </a:lnTo>
                  <a:lnTo>
                    <a:pt x="1000" y="1414"/>
                  </a:lnTo>
                  <a:lnTo>
                    <a:pt x="986" y="1401"/>
                  </a:lnTo>
                  <a:lnTo>
                    <a:pt x="972" y="1387"/>
                  </a:lnTo>
                  <a:lnTo>
                    <a:pt x="964" y="1387"/>
                  </a:lnTo>
                  <a:lnTo>
                    <a:pt x="958" y="1388"/>
                  </a:lnTo>
                  <a:lnTo>
                    <a:pt x="950" y="1390"/>
                  </a:lnTo>
                  <a:lnTo>
                    <a:pt x="944" y="1392"/>
                  </a:lnTo>
                  <a:lnTo>
                    <a:pt x="931" y="1399"/>
                  </a:lnTo>
                  <a:lnTo>
                    <a:pt x="916" y="1405"/>
                  </a:lnTo>
                  <a:lnTo>
                    <a:pt x="903" y="1413"/>
                  </a:lnTo>
                  <a:lnTo>
                    <a:pt x="890" y="1419"/>
                  </a:lnTo>
                  <a:lnTo>
                    <a:pt x="884" y="1421"/>
                  </a:lnTo>
                  <a:lnTo>
                    <a:pt x="877" y="1423"/>
                  </a:lnTo>
                  <a:lnTo>
                    <a:pt x="871" y="1424"/>
                  </a:lnTo>
                  <a:lnTo>
                    <a:pt x="864" y="1425"/>
                  </a:lnTo>
                  <a:lnTo>
                    <a:pt x="827" y="1387"/>
                  </a:lnTo>
                  <a:lnTo>
                    <a:pt x="816" y="1387"/>
                  </a:lnTo>
                  <a:lnTo>
                    <a:pt x="805" y="1389"/>
                  </a:lnTo>
                  <a:lnTo>
                    <a:pt x="794" y="1391"/>
                  </a:lnTo>
                  <a:lnTo>
                    <a:pt x="785" y="1395"/>
                  </a:lnTo>
                  <a:lnTo>
                    <a:pt x="774" y="1399"/>
                  </a:lnTo>
                  <a:lnTo>
                    <a:pt x="763" y="1403"/>
                  </a:lnTo>
                  <a:lnTo>
                    <a:pt x="752" y="1410"/>
                  </a:lnTo>
                  <a:lnTo>
                    <a:pt x="742" y="1415"/>
                  </a:lnTo>
                  <a:lnTo>
                    <a:pt x="720" y="1429"/>
                  </a:lnTo>
                  <a:lnTo>
                    <a:pt x="699" y="1446"/>
                  </a:lnTo>
                  <a:lnTo>
                    <a:pt x="679" y="1462"/>
                  </a:lnTo>
                  <a:lnTo>
                    <a:pt x="657" y="1480"/>
                  </a:lnTo>
                  <a:lnTo>
                    <a:pt x="636" y="1497"/>
                  </a:lnTo>
                  <a:lnTo>
                    <a:pt x="616" y="1515"/>
                  </a:lnTo>
                  <a:lnTo>
                    <a:pt x="594" y="1530"/>
                  </a:lnTo>
                  <a:lnTo>
                    <a:pt x="573" y="1544"/>
                  </a:lnTo>
                  <a:lnTo>
                    <a:pt x="562" y="1551"/>
                  </a:lnTo>
                  <a:lnTo>
                    <a:pt x="552" y="1556"/>
                  </a:lnTo>
                  <a:lnTo>
                    <a:pt x="541" y="1561"/>
                  </a:lnTo>
                  <a:lnTo>
                    <a:pt x="530" y="1565"/>
                  </a:lnTo>
                  <a:lnTo>
                    <a:pt x="520" y="1569"/>
                  </a:lnTo>
                  <a:lnTo>
                    <a:pt x="510" y="1571"/>
                  </a:lnTo>
                  <a:lnTo>
                    <a:pt x="499" y="1572"/>
                  </a:lnTo>
                  <a:lnTo>
                    <a:pt x="488" y="1573"/>
                  </a:lnTo>
                  <a:lnTo>
                    <a:pt x="488" y="1722"/>
                  </a:lnTo>
                  <a:lnTo>
                    <a:pt x="460" y="1722"/>
                  </a:lnTo>
                  <a:lnTo>
                    <a:pt x="430" y="1724"/>
                  </a:lnTo>
                  <a:lnTo>
                    <a:pt x="401" y="1725"/>
                  </a:lnTo>
                  <a:lnTo>
                    <a:pt x="370" y="1727"/>
                  </a:lnTo>
                  <a:lnTo>
                    <a:pt x="308" y="1734"/>
                  </a:lnTo>
                  <a:lnTo>
                    <a:pt x="245" y="1740"/>
                  </a:lnTo>
                  <a:lnTo>
                    <a:pt x="181" y="1748"/>
                  </a:lnTo>
                  <a:lnTo>
                    <a:pt x="119" y="1753"/>
                  </a:lnTo>
                  <a:lnTo>
                    <a:pt x="89" y="1757"/>
                  </a:lnTo>
                  <a:lnTo>
                    <a:pt x="58" y="1758"/>
                  </a:lnTo>
                  <a:lnTo>
                    <a:pt x="29" y="1759"/>
                  </a:lnTo>
                  <a:lnTo>
                    <a:pt x="0" y="1760"/>
                  </a:lnTo>
                  <a:lnTo>
                    <a:pt x="0" y="1743"/>
                  </a:lnTo>
                  <a:lnTo>
                    <a:pt x="2" y="1721"/>
                  </a:lnTo>
                  <a:lnTo>
                    <a:pt x="3" y="1698"/>
                  </a:lnTo>
                  <a:lnTo>
                    <a:pt x="6" y="1676"/>
                  </a:lnTo>
                  <a:lnTo>
                    <a:pt x="8" y="1665"/>
                  </a:lnTo>
                  <a:lnTo>
                    <a:pt x="10" y="1656"/>
                  </a:lnTo>
                  <a:lnTo>
                    <a:pt x="14" y="1650"/>
                  </a:lnTo>
                  <a:lnTo>
                    <a:pt x="17" y="1643"/>
                  </a:lnTo>
                  <a:lnTo>
                    <a:pt x="19" y="1642"/>
                  </a:lnTo>
                  <a:lnTo>
                    <a:pt x="21" y="1640"/>
                  </a:lnTo>
                  <a:lnTo>
                    <a:pt x="23" y="1639"/>
                  </a:lnTo>
                  <a:lnTo>
                    <a:pt x="27" y="1639"/>
                  </a:lnTo>
                  <a:lnTo>
                    <a:pt x="29" y="1640"/>
                  </a:lnTo>
                  <a:lnTo>
                    <a:pt x="32" y="1641"/>
                  </a:lnTo>
                  <a:lnTo>
                    <a:pt x="35" y="1643"/>
                  </a:lnTo>
                  <a:lnTo>
                    <a:pt x="39" y="1645"/>
                  </a:lnTo>
                  <a:lnTo>
                    <a:pt x="27" y="1621"/>
                  </a:lnTo>
                  <a:lnTo>
                    <a:pt x="18" y="1603"/>
                  </a:lnTo>
                  <a:lnTo>
                    <a:pt x="15" y="1594"/>
                  </a:lnTo>
                  <a:lnTo>
                    <a:pt x="12" y="1587"/>
                  </a:lnTo>
                  <a:lnTo>
                    <a:pt x="11" y="1580"/>
                  </a:lnTo>
                  <a:lnTo>
                    <a:pt x="10" y="1572"/>
                  </a:lnTo>
                  <a:lnTo>
                    <a:pt x="11" y="1566"/>
                  </a:lnTo>
                  <a:lnTo>
                    <a:pt x="12" y="1558"/>
                  </a:lnTo>
                  <a:lnTo>
                    <a:pt x="15" y="1551"/>
                  </a:lnTo>
                  <a:lnTo>
                    <a:pt x="18" y="1542"/>
                  </a:lnTo>
                  <a:lnTo>
                    <a:pt x="27" y="1522"/>
                  </a:lnTo>
                  <a:lnTo>
                    <a:pt x="39" y="1497"/>
                  </a:lnTo>
                  <a:lnTo>
                    <a:pt x="39" y="1491"/>
                  </a:lnTo>
                  <a:lnTo>
                    <a:pt x="38" y="1483"/>
                  </a:lnTo>
                  <a:lnTo>
                    <a:pt x="35" y="1476"/>
                  </a:lnTo>
                  <a:lnTo>
                    <a:pt x="33" y="1469"/>
                  </a:lnTo>
                  <a:lnTo>
                    <a:pt x="27" y="1456"/>
                  </a:lnTo>
                  <a:lnTo>
                    <a:pt x="20" y="1441"/>
                  </a:lnTo>
                  <a:lnTo>
                    <a:pt x="12" y="1428"/>
                  </a:lnTo>
                  <a:lnTo>
                    <a:pt x="7" y="1414"/>
                  </a:lnTo>
                  <a:lnTo>
                    <a:pt x="5" y="1408"/>
                  </a:lnTo>
                  <a:lnTo>
                    <a:pt x="3" y="1401"/>
                  </a:lnTo>
                  <a:lnTo>
                    <a:pt x="2" y="1393"/>
                  </a:lnTo>
                  <a:lnTo>
                    <a:pt x="0" y="1387"/>
                  </a:lnTo>
                  <a:lnTo>
                    <a:pt x="23" y="1387"/>
                  </a:lnTo>
                  <a:lnTo>
                    <a:pt x="46" y="1389"/>
                  </a:lnTo>
                  <a:lnTo>
                    <a:pt x="71" y="1393"/>
                  </a:lnTo>
                  <a:lnTo>
                    <a:pt x="98" y="1398"/>
                  </a:lnTo>
                  <a:lnTo>
                    <a:pt x="152" y="1408"/>
                  </a:lnTo>
                  <a:lnTo>
                    <a:pt x="208" y="1419"/>
                  </a:lnTo>
                  <a:lnTo>
                    <a:pt x="236" y="1424"/>
                  </a:lnTo>
                  <a:lnTo>
                    <a:pt x="263" y="1427"/>
                  </a:lnTo>
                  <a:lnTo>
                    <a:pt x="291" y="1432"/>
                  </a:lnTo>
                  <a:lnTo>
                    <a:pt x="317" y="1433"/>
                  </a:lnTo>
                  <a:lnTo>
                    <a:pt x="343" y="1434"/>
                  </a:lnTo>
                  <a:lnTo>
                    <a:pt x="367" y="1433"/>
                  </a:lnTo>
                  <a:lnTo>
                    <a:pt x="379" y="1432"/>
                  </a:lnTo>
                  <a:lnTo>
                    <a:pt x="391" y="1429"/>
                  </a:lnTo>
                  <a:lnTo>
                    <a:pt x="402" y="1427"/>
                  </a:lnTo>
                  <a:lnTo>
                    <a:pt x="412" y="1425"/>
                  </a:lnTo>
                  <a:lnTo>
                    <a:pt x="406" y="1411"/>
                  </a:lnTo>
                  <a:lnTo>
                    <a:pt x="402" y="1398"/>
                  </a:lnTo>
                  <a:lnTo>
                    <a:pt x="400" y="1385"/>
                  </a:lnTo>
                  <a:lnTo>
                    <a:pt x="397" y="1373"/>
                  </a:lnTo>
                  <a:lnTo>
                    <a:pt x="396" y="1361"/>
                  </a:lnTo>
                  <a:lnTo>
                    <a:pt x="397" y="1350"/>
                  </a:lnTo>
                  <a:lnTo>
                    <a:pt x="397" y="1338"/>
                  </a:lnTo>
                  <a:lnTo>
                    <a:pt x="400" y="1325"/>
                  </a:lnTo>
                  <a:lnTo>
                    <a:pt x="403" y="1300"/>
                  </a:lnTo>
                  <a:lnTo>
                    <a:pt x="407" y="1271"/>
                  </a:lnTo>
                  <a:lnTo>
                    <a:pt x="409" y="1255"/>
                  </a:lnTo>
                  <a:lnTo>
                    <a:pt x="410" y="1239"/>
                  </a:lnTo>
                  <a:lnTo>
                    <a:pt x="412" y="1220"/>
                  </a:lnTo>
                  <a:lnTo>
                    <a:pt x="412" y="1200"/>
                  </a:lnTo>
                  <a:lnTo>
                    <a:pt x="405" y="1199"/>
                  </a:lnTo>
                  <a:lnTo>
                    <a:pt x="398" y="1198"/>
                  </a:lnTo>
                  <a:lnTo>
                    <a:pt x="392" y="1196"/>
                  </a:lnTo>
                  <a:lnTo>
                    <a:pt x="385" y="1194"/>
                  </a:lnTo>
                  <a:lnTo>
                    <a:pt x="372" y="1188"/>
                  </a:lnTo>
                  <a:lnTo>
                    <a:pt x="358" y="1181"/>
                  </a:lnTo>
                  <a:lnTo>
                    <a:pt x="344" y="1174"/>
                  </a:lnTo>
                  <a:lnTo>
                    <a:pt x="330" y="1168"/>
                  </a:lnTo>
                  <a:lnTo>
                    <a:pt x="323" y="1165"/>
                  </a:lnTo>
                  <a:lnTo>
                    <a:pt x="316" y="1163"/>
                  </a:lnTo>
                  <a:lnTo>
                    <a:pt x="309" y="1162"/>
                  </a:lnTo>
                  <a:lnTo>
                    <a:pt x="301" y="1162"/>
                  </a:lnTo>
                  <a:lnTo>
                    <a:pt x="316" y="1161"/>
                  </a:lnTo>
                  <a:lnTo>
                    <a:pt x="332" y="1160"/>
                  </a:lnTo>
                  <a:lnTo>
                    <a:pt x="347" y="1159"/>
                  </a:lnTo>
                  <a:lnTo>
                    <a:pt x="364" y="1156"/>
                  </a:lnTo>
                  <a:lnTo>
                    <a:pt x="397" y="1150"/>
                  </a:lnTo>
                  <a:lnTo>
                    <a:pt x="432" y="1143"/>
                  </a:lnTo>
                  <a:lnTo>
                    <a:pt x="467" y="1136"/>
                  </a:lnTo>
                  <a:lnTo>
                    <a:pt x="502" y="1129"/>
                  </a:lnTo>
                  <a:lnTo>
                    <a:pt x="518" y="1127"/>
                  </a:lnTo>
                  <a:lnTo>
                    <a:pt x="534" y="1125"/>
                  </a:lnTo>
                  <a:lnTo>
                    <a:pt x="549" y="1124"/>
                  </a:lnTo>
                  <a:lnTo>
                    <a:pt x="564" y="1124"/>
                  </a:lnTo>
                  <a:lnTo>
                    <a:pt x="751" y="937"/>
                  </a:lnTo>
                  <a:lnTo>
                    <a:pt x="767" y="937"/>
                  </a:lnTo>
                  <a:lnTo>
                    <a:pt x="786" y="936"/>
                  </a:lnTo>
                  <a:lnTo>
                    <a:pt x="807" y="935"/>
                  </a:lnTo>
                  <a:lnTo>
                    <a:pt x="830" y="932"/>
                  </a:lnTo>
                  <a:lnTo>
                    <a:pt x="855" y="928"/>
                  </a:lnTo>
                  <a:lnTo>
                    <a:pt x="882" y="921"/>
                  </a:lnTo>
                  <a:lnTo>
                    <a:pt x="895" y="917"/>
                  </a:lnTo>
                  <a:lnTo>
                    <a:pt x="908" y="911"/>
                  </a:lnTo>
                  <a:lnTo>
                    <a:pt x="921" y="906"/>
                  </a:lnTo>
                  <a:lnTo>
                    <a:pt x="934" y="899"/>
                  </a:lnTo>
                  <a:lnTo>
                    <a:pt x="922" y="885"/>
                  </a:lnTo>
                  <a:lnTo>
                    <a:pt x="911" y="872"/>
                  </a:lnTo>
                  <a:lnTo>
                    <a:pt x="902" y="860"/>
                  </a:lnTo>
                  <a:lnTo>
                    <a:pt x="896" y="849"/>
                  </a:lnTo>
                  <a:lnTo>
                    <a:pt x="890" y="838"/>
                  </a:lnTo>
                  <a:lnTo>
                    <a:pt x="887" y="828"/>
                  </a:lnTo>
                  <a:lnTo>
                    <a:pt x="886" y="819"/>
                  </a:lnTo>
                  <a:lnTo>
                    <a:pt x="887" y="810"/>
                  </a:lnTo>
                  <a:lnTo>
                    <a:pt x="889" y="801"/>
                  </a:lnTo>
                  <a:lnTo>
                    <a:pt x="895" y="792"/>
                  </a:lnTo>
                  <a:lnTo>
                    <a:pt x="901" y="785"/>
                  </a:lnTo>
                  <a:lnTo>
                    <a:pt x="911" y="778"/>
                  </a:lnTo>
                  <a:lnTo>
                    <a:pt x="923" y="771"/>
                  </a:lnTo>
                  <a:lnTo>
                    <a:pt x="936" y="764"/>
                  </a:lnTo>
                  <a:lnTo>
                    <a:pt x="952" y="757"/>
                  </a:lnTo>
                  <a:lnTo>
                    <a:pt x="972" y="751"/>
                  </a:lnTo>
                  <a:lnTo>
                    <a:pt x="972" y="764"/>
                  </a:lnTo>
                  <a:lnTo>
                    <a:pt x="973" y="776"/>
                  </a:lnTo>
                  <a:lnTo>
                    <a:pt x="975" y="788"/>
                  </a:lnTo>
                  <a:lnTo>
                    <a:pt x="979" y="799"/>
                  </a:lnTo>
                  <a:lnTo>
                    <a:pt x="982" y="810"/>
                  </a:lnTo>
                  <a:lnTo>
                    <a:pt x="986" y="820"/>
                  </a:lnTo>
                  <a:lnTo>
                    <a:pt x="991" y="829"/>
                  </a:lnTo>
                  <a:lnTo>
                    <a:pt x="995" y="838"/>
                  </a:lnTo>
                  <a:lnTo>
                    <a:pt x="1007" y="855"/>
                  </a:lnTo>
                  <a:lnTo>
                    <a:pt x="1020" y="870"/>
                  </a:lnTo>
                  <a:lnTo>
                    <a:pt x="1033" y="885"/>
                  </a:lnTo>
                  <a:lnTo>
                    <a:pt x="1047" y="899"/>
                  </a:lnTo>
                  <a:lnTo>
                    <a:pt x="1071" y="888"/>
                  </a:lnTo>
                  <a:lnTo>
                    <a:pt x="1087" y="883"/>
                  </a:lnTo>
                  <a:lnTo>
                    <a:pt x="1098" y="881"/>
                  </a:lnTo>
                  <a:lnTo>
                    <a:pt x="1105" y="881"/>
                  </a:lnTo>
                  <a:lnTo>
                    <a:pt x="1113" y="880"/>
                  </a:lnTo>
                  <a:lnTo>
                    <a:pt x="1123" y="877"/>
                  </a:lnTo>
                  <a:lnTo>
                    <a:pt x="1138" y="872"/>
                  </a:lnTo>
                  <a:lnTo>
                    <a:pt x="1162" y="861"/>
                  </a:lnTo>
                  <a:lnTo>
                    <a:pt x="1174" y="873"/>
                  </a:lnTo>
                  <a:lnTo>
                    <a:pt x="1203" y="899"/>
                  </a:lnTo>
                  <a:lnTo>
                    <a:pt x="1221" y="913"/>
                  </a:lnTo>
                  <a:lnTo>
                    <a:pt x="1239" y="925"/>
                  </a:lnTo>
                  <a:lnTo>
                    <a:pt x="1248" y="930"/>
                  </a:lnTo>
                  <a:lnTo>
                    <a:pt x="1257" y="934"/>
                  </a:lnTo>
                  <a:lnTo>
                    <a:pt x="1264" y="936"/>
                  </a:lnTo>
                  <a:lnTo>
                    <a:pt x="1272" y="937"/>
                  </a:lnTo>
                  <a:lnTo>
                    <a:pt x="1294" y="929"/>
                  </a:lnTo>
                  <a:lnTo>
                    <a:pt x="1316" y="918"/>
                  </a:lnTo>
                  <a:lnTo>
                    <a:pt x="1339" y="906"/>
                  </a:lnTo>
                  <a:lnTo>
                    <a:pt x="1361" y="892"/>
                  </a:lnTo>
                  <a:lnTo>
                    <a:pt x="1410" y="860"/>
                  </a:lnTo>
                  <a:lnTo>
                    <a:pt x="1460" y="825"/>
                  </a:lnTo>
                  <a:lnTo>
                    <a:pt x="1509" y="790"/>
                  </a:lnTo>
                  <a:lnTo>
                    <a:pt x="1558" y="759"/>
                  </a:lnTo>
                  <a:lnTo>
                    <a:pt x="1582" y="744"/>
                  </a:lnTo>
                  <a:lnTo>
                    <a:pt x="1605" y="731"/>
                  </a:lnTo>
                  <a:lnTo>
                    <a:pt x="1627" y="721"/>
                  </a:lnTo>
                  <a:lnTo>
                    <a:pt x="1649" y="713"/>
                  </a:lnTo>
                  <a:lnTo>
                    <a:pt x="1646" y="705"/>
                  </a:lnTo>
                  <a:lnTo>
                    <a:pt x="1644" y="699"/>
                  </a:lnTo>
                  <a:lnTo>
                    <a:pt x="1642" y="692"/>
                  </a:lnTo>
                  <a:lnTo>
                    <a:pt x="1642" y="685"/>
                  </a:lnTo>
                  <a:lnTo>
                    <a:pt x="1642" y="680"/>
                  </a:lnTo>
                  <a:lnTo>
                    <a:pt x="1642" y="673"/>
                  </a:lnTo>
                  <a:lnTo>
                    <a:pt x="1644" y="668"/>
                  </a:lnTo>
                  <a:lnTo>
                    <a:pt x="1645" y="663"/>
                  </a:lnTo>
                  <a:lnTo>
                    <a:pt x="1651" y="652"/>
                  </a:lnTo>
                  <a:lnTo>
                    <a:pt x="1659" y="642"/>
                  </a:lnTo>
                  <a:lnTo>
                    <a:pt x="1669" y="632"/>
                  </a:lnTo>
                  <a:lnTo>
                    <a:pt x="1681" y="623"/>
                  </a:lnTo>
                  <a:lnTo>
                    <a:pt x="1693" y="615"/>
                  </a:lnTo>
                  <a:lnTo>
                    <a:pt x="1707" y="606"/>
                  </a:lnTo>
                  <a:lnTo>
                    <a:pt x="1721" y="598"/>
                  </a:lnTo>
                  <a:lnTo>
                    <a:pt x="1737" y="592"/>
                  </a:lnTo>
                  <a:lnTo>
                    <a:pt x="1768" y="577"/>
                  </a:lnTo>
                  <a:lnTo>
                    <a:pt x="1798" y="564"/>
                  </a:lnTo>
                  <a:lnTo>
                    <a:pt x="1753" y="564"/>
                  </a:lnTo>
                  <a:lnTo>
                    <a:pt x="1707" y="563"/>
                  </a:lnTo>
                  <a:lnTo>
                    <a:pt x="1660" y="562"/>
                  </a:lnTo>
                  <a:lnTo>
                    <a:pt x="1614" y="559"/>
                  </a:lnTo>
                  <a:lnTo>
                    <a:pt x="1591" y="557"/>
                  </a:lnTo>
                  <a:lnTo>
                    <a:pt x="1570" y="553"/>
                  </a:lnTo>
                  <a:lnTo>
                    <a:pt x="1548" y="550"/>
                  </a:lnTo>
                  <a:lnTo>
                    <a:pt x="1528" y="547"/>
                  </a:lnTo>
                  <a:lnTo>
                    <a:pt x="1509" y="541"/>
                  </a:lnTo>
                  <a:lnTo>
                    <a:pt x="1491" y="536"/>
                  </a:lnTo>
                  <a:lnTo>
                    <a:pt x="1474" y="529"/>
                  </a:lnTo>
                  <a:lnTo>
                    <a:pt x="1458" y="523"/>
                  </a:lnTo>
                  <a:lnTo>
                    <a:pt x="1611" y="373"/>
                  </a:lnTo>
                  <a:lnTo>
                    <a:pt x="1603" y="373"/>
                  </a:lnTo>
                  <a:lnTo>
                    <a:pt x="1597" y="372"/>
                  </a:lnTo>
                  <a:lnTo>
                    <a:pt x="1589" y="370"/>
                  </a:lnTo>
                  <a:lnTo>
                    <a:pt x="1583" y="368"/>
                  </a:lnTo>
                  <a:lnTo>
                    <a:pt x="1569" y="361"/>
                  </a:lnTo>
                  <a:lnTo>
                    <a:pt x="1554" y="355"/>
                  </a:lnTo>
                  <a:lnTo>
                    <a:pt x="1540" y="348"/>
                  </a:lnTo>
                  <a:lnTo>
                    <a:pt x="1525" y="342"/>
                  </a:lnTo>
                  <a:lnTo>
                    <a:pt x="1518" y="340"/>
                  </a:lnTo>
                  <a:lnTo>
                    <a:pt x="1511" y="337"/>
                  </a:lnTo>
                  <a:lnTo>
                    <a:pt x="1504" y="336"/>
                  </a:lnTo>
                  <a:lnTo>
                    <a:pt x="1497" y="336"/>
                  </a:lnTo>
                  <a:lnTo>
                    <a:pt x="1272" y="564"/>
                  </a:lnTo>
                  <a:lnTo>
                    <a:pt x="1272" y="579"/>
                  </a:lnTo>
                  <a:lnTo>
                    <a:pt x="1272" y="596"/>
                  </a:lnTo>
                  <a:lnTo>
                    <a:pt x="1271" y="617"/>
                  </a:lnTo>
                  <a:lnTo>
                    <a:pt x="1268" y="637"/>
                  </a:lnTo>
                  <a:lnTo>
                    <a:pt x="1265" y="647"/>
                  </a:lnTo>
                  <a:lnTo>
                    <a:pt x="1263" y="658"/>
                  </a:lnTo>
                  <a:lnTo>
                    <a:pt x="1260" y="668"/>
                  </a:lnTo>
                  <a:lnTo>
                    <a:pt x="1257" y="678"/>
                  </a:lnTo>
                  <a:lnTo>
                    <a:pt x="1252" y="688"/>
                  </a:lnTo>
                  <a:lnTo>
                    <a:pt x="1247" y="696"/>
                  </a:lnTo>
                  <a:lnTo>
                    <a:pt x="1241" y="705"/>
                  </a:lnTo>
                  <a:lnTo>
                    <a:pt x="1235" y="713"/>
                  </a:lnTo>
                  <a:lnTo>
                    <a:pt x="1237" y="709"/>
                  </a:lnTo>
                  <a:lnTo>
                    <a:pt x="1240" y="708"/>
                  </a:lnTo>
                  <a:lnTo>
                    <a:pt x="1243" y="707"/>
                  </a:lnTo>
                  <a:lnTo>
                    <a:pt x="1244" y="708"/>
                  </a:lnTo>
                  <a:lnTo>
                    <a:pt x="1245" y="713"/>
                  </a:lnTo>
                  <a:lnTo>
                    <a:pt x="1243" y="719"/>
                  </a:lnTo>
                  <a:lnTo>
                    <a:pt x="1239" y="730"/>
                  </a:lnTo>
                  <a:lnTo>
                    <a:pt x="1233" y="743"/>
                  </a:lnTo>
                  <a:lnTo>
                    <a:pt x="1225" y="757"/>
                  </a:lnTo>
                  <a:lnTo>
                    <a:pt x="1215" y="773"/>
                  </a:lnTo>
                  <a:lnTo>
                    <a:pt x="1204" y="788"/>
                  </a:lnTo>
                  <a:lnTo>
                    <a:pt x="1191" y="804"/>
                  </a:lnTo>
                  <a:lnTo>
                    <a:pt x="1177" y="820"/>
                  </a:lnTo>
                  <a:lnTo>
                    <a:pt x="1161" y="833"/>
                  </a:lnTo>
                  <a:lnTo>
                    <a:pt x="1152" y="839"/>
                  </a:lnTo>
                  <a:lnTo>
                    <a:pt x="1143" y="845"/>
                  </a:lnTo>
                  <a:lnTo>
                    <a:pt x="1135" y="849"/>
                  </a:lnTo>
                  <a:lnTo>
                    <a:pt x="1126" y="853"/>
                  </a:lnTo>
                  <a:lnTo>
                    <a:pt x="1116" y="857"/>
                  </a:lnTo>
                  <a:lnTo>
                    <a:pt x="1106" y="859"/>
                  </a:lnTo>
                  <a:lnTo>
                    <a:pt x="1096" y="861"/>
                  </a:lnTo>
                  <a:lnTo>
                    <a:pt x="1086" y="861"/>
                  </a:lnTo>
                  <a:lnTo>
                    <a:pt x="1092" y="841"/>
                  </a:lnTo>
                  <a:lnTo>
                    <a:pt x="1096" y="825"/>
                  </a:lnTo>
                  <a:lnTo>
                    <a:pt x="1100" y="810"/>
                  </a:lnTo>
                  <a:lnTo>
                    <a:pt x="1101" y="796"/>
                  </a:lnTo>
                  <a:lnTo>
                    <a:pt x="1101" y="785"/>
                  </a:lnTo>
                  <a:lnTo>
                    <a:pt x="1099" y="774"/>
                  </a:lnTo>
                  <a:lnTo>
                    <a:pt x="1095" y="764"/>
                  </a:lnTo>
                  <a:lnTo>
                    <a:pt x="1091" y="755"/>
                  </a:lnTo>
                  <a:lnTo>
                    <a:pt x="1084" y="747"/>
                  </a:lnTo>
                  <a:lnTo>
                    <a:pt x="1077" y="738"/>
                  </a:lnTo>
                  <a:lnTo>
                    <a:pt x="1069" y="729"/>
                  </a:lnTo>
                  <a:lnTo>
                    <a:pt x="1059" y="720"/>
                  </a:lnTo>
                  <a:lnTo>
                    <a:pt x="1036" y="700"/>
                  </a:lnTo>
                  <a:lnTo>
                    <a:pt x="1010" y="675"/>
                  </a:lnTo>
                  <a:lnTo>
                    <a:pt x="1010" y="661"/>
                  </a:lnTo>
                  <a:lnTo>
                    <a:pt x="1011" y="649"/>
                  </a:lnTo>
                  <a:lnTo>
                    <a:pt x="1014" y="639"/>
                  </a:lnTo>
                  <a:lnTo>
                    <a:pt x="1015" y="630"/>
                  </a:lnTo>
                  <a:lnTo>
                    <a:pt x="1020" y="613"/>
                  </a:lnTo>
                  <a:lnTo>
                    <a:pt x="1024" y="598"/>
                  </a:lnTo>
                  <a:lnTo>
                    <a:pt x="1026" y="592"/>
                  </a:lnTo>
                  <a:lnTo>
                    <a:pt x="1027" y="584"/>
                  </a:lnTo>
                  <a:lnTo>
                    <a:pt x="1027" y="576"/>
                  </a:lnTo>
                  <a:lnTo>
                    <a:pt x="1026" y="568"/>
                  </a:lnTo>
                  <a:lnTo>
                    <a:pt x="1024" y="558"/>
                  </a:lnTo>
                  <a:lnTo>
                    <a:pt x="1021" y="548"/>
                  </a:lnTo>
                  <a:lnTo>
                    <a:pt x="1016" y="536"/>
                  </a:lnTo>
                  <a:lnTo>
                    <a:pt x="1010" y="523"/>
                  </a:lnTo>
                  <a:lnTo>
                    <a:pt x="995" y="551"/>
                  </a:lnTo>
                  <a:lnTo>
                    <a:pt x="980" y="579"/>
                  </a:lnTo>
                  <a:lnTo>
                    <a:pt x="972" y="592"/>
                  </a:lnTo>
                  <a:lnTo>
                    <a:pt x="963" y="604"/>
                  </a:lnTo>
                  <a:lnTo>
                    <a:pt x="955" y="616"/>
                  </a:lnTo>
                  <a:lnTo>
                    <a:pt x="944" y="627"/>
                  </a:lnTo>
                  <a:lnTo>
                    <a:pt x="933" y="637"/>
                  </a:lnTo>
                  <a:lnTo>
                    <a:pt x="922" y="646"/>
                  </a:lnTo>
                  <a:lnTo>
                    <a:pt x="909" y="655"/>
                  </a:lnTo>
                  <a:lnTo>
                    <a:pt x="895" y="661"/>
                  </a:lnTo>
                  <a:lnTo>
                    <a:pt x="880" y="667"/>
                  </a:lnTo>
                  <a:lnTo>
                    <a:pt x="864" y="671"/>
                  </a:lnTo>
                  <a:lnTo>
                    <a:pt x="846" y="673"/>
                  </a:lnTo>
                  <a:lnTo>
                    <a:pt x="827" y="675"/>
                  </a:lnTo>
                  <a:lnTo>
                    <a:pt x="826" y="667"/>
                  </a:lnTo>
                  <a:lnTo>
                    <a:pt x="824" y="659"/>
                  </a:lnTo>
                  <a:lnTo>
                    <a:pt x="819" y="651"/>
                  </a:lnTo>
                  <a:lnTo>
                    <a:pt x="815" y="641"/>
                  </a:lnTo>
                  <a:lnTo>
                    <a:pt x="803" y="621"/>
                  </a:lnTo>
                  <a:lnTo>
                    <a:pt x="789" y="600"/>
                  </a:lnTo>
                  <a:lnTo>
                    <a:pt x="775" y="579"/>
                  </a:lnTo>
                  <a:lnTo>
                    <a:pt x="763" y="559"/>
                  </a:lnTo>
                  <a:lnTo>
                    <a:pt x="757" y="549"/>
                  </a:lnTo>
                  <a:lnTo>
                    <a:pt x="754" y="539"/>
                  </a:lnTo>
                  <a:lnTo>
                    <a:pt x="752" y="531"/>
                  </a:lnTo>
                  <a:lnTo>
                    <a:pt x="751" y="523"/>
                  </a:lnTo>
                  <a:lnTo>
                    <a:pt x="765" y="503"/>
                  </a:lnTo>
                  <a:lnTo>
                    <a:pt x="779" y="488"/>
                  </a:lnTo>
                  <a:lnTo>
                    <a:pt x="793" y="475"/>
                  </a:lnTo>
                  <a:lnTo>
                    <a:pt x="807" y="464"/>
                  </a:lnTo>
                  <a:lnTo>
                    <a:pt x="821" y="455"/>
                  </a:lnTo>
                  <a:lnTo>
                    <a:pt x="835" y="449"/>
                  </a:lnTo>
                  <a:lnTo>
                    <a:pt x="849" y="444"/>
                  </a:lnTo>
                  <a:lnTo>
                    <a:pt x="863" y="440"/>
                  </a:lnTo>
                  <a:lnTo>
                    <a:pt x="890" y="435"/>
                  </a:lnTo>
                  <a:lnTo>
                    <a:pt x="918" y="430"/>
                  </a:lnTo>
                  <a:lnTo>
                    <a:pt x="931" y="427"/>
                  </a:lnTo>
                  <a:lnTo>
                    <a:pt x="945" y="423"/>
                  </a:lnTo>
                  <a:lnTo>
                    <a:pt x="958" y="418"/>
                  </a:lnTo>
                  <a:lnTo>
                    <a:pt x="972" y="412"/>
                  </a:lnTo>
                  <a:lnTo>
                    <a:pt x="1010" y="373"/>
                  </a:lnTo>
                  <a:lnTo>
                    <a:pt x="1024" y="347"/>
                  </a:lnTo>
                  <a:lnTo>
                    <a:pt x="1042" y="321"/>
                  </a:lnTo>
                  <a:lnTo>
                    <a:pt x="1059" y="297"/>
                  </a:lnTo>
                  <a:lnTo>
                    <a:pt x="1079" y="274"/>
                  </a:lnTo>
                  <a:lnTo>
                    <a:pt x="1099" y="252"/>
                  </a:lnTo>
                  <a:lnTo>
                    <a:pt x="1120" y="232"/>
                  </a:lnTo>
                  <a:lnTo>
                    <a:pt x="1142" y="212"/>
                  </a:lnTo>
                  <a:lnTo>
                    <a:pt x="1165" y="192"/>
                  </a:lnTo>
                  <a:lnTo>
                    <a:pt x="1211" y="154"/>
                  </a:lnTo>
                  <a:lnTo>
                    <a:pt x="1258" y="117"/>
                  </a:lnTo>
                  <a:lnTo>
                    <a:pt x="1282" y="97"/>
                  </a:lnTo>
                  <a:lnTo>
                    <a:pt x="1305" y="79"/>
                  </a:lnTo>
                  <a:lnTo>
                    <a:pt x="1327" y="59"/>
                  </a:lnTo>
                  <a:lnTo>
                    <a:pt x="1348" y="39"/>
                  </a:lnTo>
                  <a:lnTo>
                    <a:pt x="1721" y="39"/>
                  </a:lnTo>
                  <a:lnTo>
                    <a:pt x="1798" y="115"/>
                  </a:lnTo>
                  <a:lnTo>
                    <a:pt x="1946" y="115"/>
                  </a:lnTo>
                  <a:lnTo>
                    <a:pt x="1960" y="128"/>
                  </a:lnTo>
                  <a:lnTo>
                    <a:pt x="1974" y="140"/>
                  </a:lnTo>
                  <a:lnTo>
                    <a:pt x="1988" y="152"/>
                  </a:lnTo>
                  <a:lnTo>
                    <a:pt x="2003" y="162"/>
                  </a:lnTo>
                  <a:lnTo>
                    <a:pt x="2017" y="172"/>
                  </a:lnTo>
                  <a:lnTo>
                    <a:pt x="2031" y="179"/>
                  </a:lnTo>
                  <a:lnTo>
                    <a:pt x="2045" y="187"/>
                  </a:lnTo>
                  <a:lnTo>
                    <a:pt x="2059" y="192"/>
                  </a:lnTo>
                  <a:lnTo>
                    <a:pt x="2073" y="197"/>
                  </a:lnTo>
                  <a:lnTo>
                    <a:pt x="2088" y="200"/>
                  </a:lnTo>
                  <a:lnTo>
                    <a:pt x="2102" y="202"/>
                  </a:lnTo>
                  <a:lnTo>
                    <a:pt x="2116" y="202"/>
                  </a:lnTo>
                  <a:lnTo>
                    <a:pt x="2129" y="201"/>
                  </a:lnTo>
                  <a:lnTo>
                    <a:pt x="2143" y="198"/>
                  </a:lnTo>
                  <a:lnTo>
                    <a:pt x="2157" y="193"/>
                  </a:lnTo>
                  <a:lnTo>
                    <a:pt x="2171" y="187"/>
                  </a:lnTo>
                  <a:lnTo>
                    <a:pt x="2247" y="263"/>
                  </a:lnTo>
                  <a:lnTo>
                    <a:pt x="2171" y="336"/>
                  </a:lnTo>
                  <a:lnTo>
                    <a:pt x="2022" y="336"/>
                  </a:lnTo>
                  <a:lnTo>
                    <a:pt x="1946" y="263"/>
                  </a:lnTo>
                  <a:lnTo>
                    <a:pt x="1908" y="301"/>
                  </a:lnTo>
                  <a:lnTo>
                    <a:pt x="2060" y="450"/>
                  </a:lnTo>
                  <a:lnTo>
                    <a:pt x="2136" y="450"/>
                  </a:lnTo>
                  <a:lnTo>
                    <a:pt x="2144" y="449"/>
                  </a:lnTo>
                  <a:lnTo>
                    <a:pt x="2154" y="443"/>
                  </a:lnTo>
                  <a:lnTo>
                    <a:pt x="2166" y="437"/>
                  </a:lnTo>
                  <a:lnTo>
                    <a:pt x="2180" y="427"/>
                  </a:lnTo>
                  <a:lnTo>
                    <a:pt x="2210" y="403"/>
                  </a:lnTo>
                  <a:lnTo>
                    <a:pt x="2243" y="376"/>
                  </a:lnTo>
                  <a:lnTo>
                    <a:pt x="2273" y="348"/>
                  </a:lnTo>
                  <a:lnTo>
                    <a:pt x="2298" y="324"/>
                  </a:lnTo>
                  <a:lnTo>
                    <a:pt x="2316" y="308"/>
                  </a:lnTo>
                  <a:lnTo>
                    <a:pt x="2323" y="301"/>
                  </a:lnTo>
                  <a:lnTo>
                    <a:pt x="2398" y="301"/>
                  </a:lnTo>
                  <a:lnTo>
                    <a:pt x="2510" y="187"/>
                  </a:lnTo>
                  <a:lnTo>
                    <a:pt x="2585" y="263"/>
                  </a:lnTo>
                  <a:lnTo>
                    <a:pt x="2696" y="149"/>
                  </a:lnTo>
                  <a:lnTo>
                    <a:pt x="2771" y="225"/>
                  </a:lnTo>
                  <a:lnTo>
                    <a:pt x="2786" y="219"/>
                  </a:lnTo>
                  <a:lnTo>
                    <a:pt x="2800" y="213"/>
                  </a:lnTo>
                  <a:lnTo>
                    <a:pt x="2813" y="208"/>
                  </a:lnTo>
                  <a:lnTo>
                    <a:pt x="2827" y="202"/>
                  </a:lnTo>
                  <a:lnTo>
                    <a:pt x="2854" y="195"/>
                  </a:lnTo>
                  <a:lnTo>
                    <a:pt x="2883" y="187"/>
                  </a:lnTo>
                  <a:lnTo>
                    <a:pt x="2911" y="180"/>
                  </a:lnTo>
                  <a:lnTo>
                    <a:pt x="2939" y="172"/>
                  </a:lnTo>
                  <a:lnTo>
                    <a:pt x="2954" y="167"/>
                  </a:lnTo>
                  <a:lnTo>
                    <a:pt x="2968" y="162"/>
                  </a:lnTo>
                  <a:lnTo>
                    <a:pt x="2982" y="156"/>
                  </a:lnTo>
                  <a:lnTo>
                    <a:pt x="2996" y="149"/>
                  </a:lnTo>
                  <a:lnTo>
                    <a:pt x="2886" y="39"/>
                  </a:lnTo>
                  <a:lnTo>
                    <a:pt x="2927" y="53"/>
                  </a:lnTo>
                  <a:lnTo>
                    <a:pt x="2970" y="67"/>
                  </a:lnTo>
                  <a:lnTo>
                    <a:pt x="3012" y="79"/>
                  </a:lnTo>
                  <a:lnTo>
                    <a:pt x="3057" y="91"/>
                  </a:lnTo>
                  <a:lnTo>
                    <a:pt x="3080" y="96"/>
                  </a:lnTo>
                  <a:lnTo>
                    <a:pt x="3103" y="101"/>
                  </a:lnTo>
                  <a:lnTo>
                    <a:pt x="3127" y="105"/>
                  </a:lnTo>
                  <a:lnTo>
                    <a:pt x="3152" y="108"/>
                  </a:lnTo>
                  <a:lnTo>
                    <a:pt x="3177" y="111"/>
                  </a:lnTo>
                  <a:lnTo>
                    <a:pt x="3204" y="113"/>
                  </a:lnTo>
                  <a:lnTo>
                    <a:pt x="3231" y="114"/>
                  </a:lnTo>
                  <a:lnTo>
                    <a:pt x="3259" y="115"/>
                  </a:lnTo>
                  <a:lnTo>
                    <a:pt x="3260" y="107"/>
                  </a:lnTo>
                  <a:lnTo>
                    <a:pt x="3261" y="101"/>
                  </a:lnTo>
                  <a:lnTo>
                    <a:pt x="3262" y="93"/>
                  </a:lnTo>
                  <a:lnTo>
                    <a:pt x="3265" y="87"/>
                  </a:lnTo>
                  <a:lnTo>
                    <a:pt x="3271" y="72"/>
                  </a:lnTo>
                  <a:lnTo>
                    <a:pt x="3279" y="58"/>
                  </a:lnTo>
                  <a:lnTo>
                    <a:pt x="3285" y="43"/>
                  </a:lnTo>
                  <a:lnTo>
                    <a:pt x="3292" y="29"/>
                  </a:lnTo>
                  <a:lnTo>
                    <a:pt x="3294" y="22"/>
                  </a:lnTo>
                  <a:lnTo>
                    <a:pt x="3295" y="15"/>
                  </a:lnTo>
                  <a:lnTo>
                    <a:pt x="3297" y="8"/>
                  </a:lnTo>
                  <a:lnTo>
                    <a:pt x="3297" y="0"/>
                  </a:lnTo>
                  <a:lnTo>
                    <a:pt x="3484" y="187"/>
                  </a:lnTo>
                  <a:lnTo>
                    <a:pt x="3482" y="195"/>
                  </a:lnTo>
                  <a:lnTo>
                    <a:pt x="3480" y="203"/>
                  </a:lnTo>
                  <a:lnTo>
                    <a:pt x="3477" y="212"/>
                  </a:lnTo>
                  <a:lnTo>
                    <a:pt x="3472" y="221"/>
                  </a:lnTo>
                  <a:lnTo>
                    <a:pt x="3460" y="241"/>
                  </a:lnTo>
                  <a:lnTo>
                    <a:pt x="3445" y="261"/>
                  </a:lnTo>
                  <a:lnTo>
                    <a:pt x="3431" y="282"/>
                  </a:lnTo>
                  <a:lnTo>
                    <a:pt x="3419" y="301"/>
                  </a:lnTo>
                  <a:lnTo>
                    <a:pt x="3415" y="311"/>
                  </a:lnTo>
                  <a:lnTo>
                    <a:pt x="3410" y="320"/>
                  </a:lnTo>
                  <a:lnTo>
                    <a:pt x="3408" y="329"/>
                  </a:lnTo>
                  <a:lnTo>
                    <a:pt x="3407" y="33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4" name="Freeform 44"/>
            <p:cNvSpPr>
              <a:spLocks/>
            </p:cNvSpPr>
            <p:nvPr/>
          </p:nvSpPr>
          <p:spPr bwMode="auto">
            <a:xfrm>
              <a:off x="4248150" y="2419351"/>
              <a:ext cx="922338" cy="474663"/>
            </a:xfrm>
            <a:custGeom>
              <a:avLst/>
              <a:gdLst/>
              <a:ahLst/>
              <a:cxnLst>
                <a:cxn ang="0">
                  <a:pos x="2828" y="1071"/>
                </a:cxn>
                <a:cxn ang="0">
                  <a:pos x="2443" y="1707"/>
                </a:cxn>
                <a:cxn ang="0">
                  <a:pos x="2136" y="1687"/>
                </a:cxn>
                <a:cxn ang="0">
                  <a:pos x="1798" y="1650"/>
                </a:cxn>
                <a:cxn ang="0">
                  <a:pos x="2130" y="1467"/>
                </a:cxn>
                <a:cxn ang="0">
                  <a:pos x="2389" y="1480"/>
                </a:cxn>
                <a:cxn ang="0">
                  <a:pos x="2496" y="1556"/>
                </a:cxn>
                <a:cxn ang="0">
                  <a:pos x="2532" y="1456"/>
                </a:cxn>
                <a:cxn ang="0">
                  <a:pos x="2257" y="1236"/>
                </a:cxn>
                <a:cxn ang="0">
                  <a:pos x="2220" y="1333"/>
                </a:cxn>
                <a:cxn ang="0">
                  <a:pos x="1984" y="1272"/>
                </a:cxn>
                <a:cxn ang="0">
                  <a:pos x="1871" y="1409"/>
                </a:cxn>
                <a:cxn ang="0">
                  <a:pos x="1889" y="1510"/>
                </a:cxn>
                <a:cxn ang="0">
                  <a:pos x="1788" y="1531"/>
                </a:cxn>
                <a:cxn ang="0">
                  <a:pos x="1672" y="1714"/>
                </a:cxn>
                <a:cxn ang="0">
                  <a:pos x="1611" y="1748"/>
                </a:cxn>
                <a:cxn ang="0">
                  <a:pos x="1462" y="1601"/>
                </a:cxn>
                <a:cxn ang="0">
                  <a:pos x="1361" y="1460"/>
                </a:cxn>
                <a:cxn ang="0">
                  <a:pos x="1150" y="1380"/>
                </a:cxn>
                <a:cxn ang="0">
                  <a:pos x="1223" y="1469"/>
                </a:cxn>
                <a:cxn ang="0">
                  <a:pos x="1308" y="1567"/>
                </a:cxn>
                <a:cxn ang="0">
                  <a:pos x="1312" y="1709"/>
                </a:cxn>
                <a:cxn ang="0">
                  <a:pos x="1273" y="1618"/>
                </a:cxn>
                <a:cxn ang="0">
                  <a:pos x="1137" y="1515"/>
                </a:cxn>
                <a:cxn ang="0">
                  <a:pos x="1017" y="1426"/>
                </a:cxn>
                <a:cxn ang="0">
                  <a:pos x="877" y="1423"/>
                </a:cxn>
                <a:cxn ang="0">
                  <a:pos x="699" y="1446"/>
                </a:cxn>
                <a:cxn ang="0">
                  <a:pos x="499" y="1572"/>
                </a:cxn>
                <a:cxn ang="0">
                  <a:pos x="29" y="1759"/>
                </a:cxn>
                <a:cxn ang="0">
                  <a:pos x="27" y="1639"/>
                </a:cxn>
                <a:cxn ang="0">
                  <a:pos x="12" y="1558"/>
                </a:cxn>
                <a:cxn ang="0">
                  <a:pos x="5" y="1408"/>
                </a:cxn>
                <a:cxn ang="0">
                  <a:pos x="317" y="1433"/>
                </a:cxn>
                <a:cxn ang="0">
                  <a:pos x="397" y="1338"/>
                </a:cxn>
                <a:cxn ang="0">
                  <a:pos x="358" y="1181"/>
                </a:cxn>
                <a:cxn ang="0">
                  <a:pos x="467" y="1136"/>
                </a:cxn>
                <a:cxn ang="0">
                  <a:pos x="895" y="917"/>
                </a:cxn>
                <a:cxn ang="0">
                  <a:pos x="895" y="792"/>
                </a:cxn>
                <a:cxn ang="0">
                  <a:pos x="991" y="829"/>
                </a:cxn>
                <a:cxn ang="0">
                  <a:pos x="1162" y="861"/>
                </a:cxn>
                <a:cxn ang="0">
                  <a:pos x="1410" y="860"/>
                </a:cxn>
                <a:cxn ang="0">
                  <a:pos x="1642" y="673"/>
                </a:cxn>
                <a:cxn ang="0">
                  <a:pos x="1753" y="564"/>
                </a:cxn>
                <a:cxn ang="0">
                  <a:pos x="1603" y="373"/>
                </a:cxn>
                <a:cxn ang="0">
                  <a:pos x="1272" y="579"/>
                </a:cxn>
                <a:cxn ang="0">
                  <a:pos x="1240" y="708"/>
                </a:cxn>
                <a:cxn ang="0">
                  <a:pos x="1152" y="839"/>
                </a:cxn>
                <a:cxn ang="0">
                  <a:pos x="1099" y="774"/>
                </a:cxn>
                <a:cxn ang="0">
                  <a:pos x="1020" y="613"/>
                </a:cxn>
                <a:cxn ang="0">
                  <a:pos x="963" y="604"/>
                </a:cxn>
                <a:cxn ang="0">
                  <a:pos x="819" y="651"/>
                </a:cxn>
                <a:cxn ang="0">
                  <a:pos x="807" y="464"/>
                </a:cxn>
                <a:cxn ang="0">
                  <a:pos x="1042" y="321"/>
                </a:cxn>
                <a:cxn ang="0">
                  <a:pos x="1721" y="39"/>
                </a:cxn>
                <a:cxn ang="0">
                  <a:pos x="2102" y="202"/>
                </a:cxn>
                <a:cxn ang="0">
                  <a:pos x="2144" y="449"/>
                </a:cxn>
                <a:cxn ang="0">
                  <a:pos x="2696" y="149"/>
                </a:cxn>
                <a:cxn ang="0">
                  <a:pos x="2996" y="149"/>
                </a:cxn>
                <a:cxn ang="0">
                  <a:pos x="3259" y="115"/>
                </a:cxn>
                <a:cxn ang="0">
                  <a:pos x="3484" y="187"/>
                </a:cxn>
              </a:cxnLst>
              <a:rect l="0" t="0" r="r" b="b"/>
              <a:pathLst>
                <a:path w="3484" h="1798">
                  <a:moveTo>
                    <a:pt x="3407" y="336"/>
                  </a:moveTo>
                  <a:lnTo>
                    <a:pt x="3400" y="343"/>
                  </a:lnTo>
                  <a:lnTo>
                    <a:pt x="3380" y="365"/>
                  </a:lnTo>
                  <a:lnTo>
                    <a:pt x="3350" y="400"/>
                  </a:lnTo>
                  <a:lnTo>
                    <a:pt x="3312" y="445"/>
                  </a:lnTo>
                  <a:lnTo>
                    <a:pt x="3267" y="502"/>
                  </a:lnTo>
                  <a:lnTo>
                    <a:pt x="3215" y="567"/>
                  </a:lnTo>
                  <a:lnTo>
                    <a:pt x="3157" y="640"/>
                  </a:lnTo>
                  <a:lnTo>
                    <a:pt x="3095" y="718"/>
                  </a:lnTo>
                  <a:lnTo>
                    <a:pt x="3031" y="802"/>
                  </a:lnTo>
                  <a:lnTo>
                    <a:pt x="2964" y="891"/>
                  </a:lnTo>
                  <a:lnTo>
                    <a:pt x="2896" y="980"/>
                  </a:lnTo>
                  <a:lnTo>
                    <a:pt x="2828" y="1071"/>
                  </a:lnTo>
                  <a:lnTo>
                    <a:pt x="2762" y="1161"/>
                  </a:lnTo>
                  <a:lnTo>
                    <a:pt x="2698" y="1251"/>
                  </a:lnTo>
                  <a:lnTo>
                    <a:pt x="2637" y="1336"/>
                  </a:lnTo>
                  <a:lnTo>
                    <a:pt x="2582" y="1417"/>
                  </a:lnTo>
                  <a:lnTo>
                    <a:pt x="2556" y="1458"/>
                  </a:lnTo>
                  <a:lnTo>
                    <a:pt x="2533" y="1496"/>
                  </a:lnTo>
                  <a:lnTo>
                    <a:pt x="2514" y="1531"/>
                  </a:lnTo>
                  <a:lnTo>
                    <a:pt x="2497" y="1564"/>
                  </a:lnTo>
                  <a:lnTo>
                    <a:pt x="2482" y="1594"/>
                  </a:lnTo>
                  <a:lnTo>
                    <a:pt x="2472" y="1621"/>
                  </a:lnTo>
                  <a:lnTo>
                    <a:pt x="2462" y="1647"/>
                  </a:lnTo>
                  <a:lnTo>
                    <a:pt x="2454" y="1669"/>
                  </a:lnTo>
                  <a:lnTo>
                    <a:pt x="2443" y="1707"/>
                  </a:lnTo>
                  <a:lnTo>
                    <a:pt x="2437" y="1733"/>
                  </a:lnTo>
                  <a:lnTo>
                    <a:pt x="2434" y="1743"/>
                  </a:lnTo>
                  <a:lnTo>
                    <a:pt x="2433" y="1749"/>
                  </a:lnTo>
                  <a:lnTo>
                    <a:pt x="2431" y="1752"/>
                  </a:lnTo>
                  <a:lnTo>
                    <a:pt x="2430" y="1753"/>
                  </a:lnTo>
                  <a:lnTo>
                    <a:pt x="2404" y="1747"/>
                  </a:lnTo>
                  <a:lnTo>
                    <a:pt x="2367" y="1738"/>
                  </a:lnTo>
                  <a:lnTo>
                    <a:pt x="2321" y="1727"/>
                  </a:lnTo>
                  <a:lnTo>
                    <a:pt x="2273" y="1716"/>
                  </a:lnTo>
                  <a:lnTo>
                    <a:pt x="2225" y="1705"/>
                  </a:lnTo>
                  <a:lnTo>
                    <a:pt x="2184" y="1696"/>
                  </a:lnTo>
                  <a:lnTo>
                    <a:pt x="2153" y="1690"/>
                  </a:lnTo>
                  <a:lnTo>
                    <a:pt x="2136" y="1687"/>
                  </a:lnTo>
                  <a:lnTo>
                    <a:pt x="2060" y="1687"/>
                  </a:lnTo>
                  <a:lnTo>
                    <a:pt x="1946" y="1798"/>
                  </a:lnTo>
                  <a:lnTo>
                    <a:pt x="1923" y="1780"/>
                  </a:lnTo>
                  <a:lnTo>
                    <a:pt x="1872" y="1737"/>
                  </a:lnTo>
                  <a:lnTo>
                    <a:pt x="1858" y="1725"/>
                  </a:lnTo>
                  <a:lnTo>
                    <a:pt x="1844" y="1712"/>
                  </a:lnTo>
                  <a:lnTo>
                    <a:pt x="1832" y="1700"/>
                  </a:lnTo>
                  <a:lnTo>
                    <a:pt x="1821" y="1687"/>
                  </a:lnTo>
                  <a:lnTo>
                    <a:pt x="1812" y="1675"/>
                  </a:lnTo>
                  <a:lnTo>
                    <a:pt x="1804" y="1664"/>
                  </a:lnTo>
                  <a:lnTo>
                    <a:pt x="1801" y="1660"/>
                  </a:lnTo>
                  <a:lnTo>
                    <a:pt x="1799" y="1654"/>
                  </a:lnTo>
                  <a:lnTo>
                    <a:pt x="1798" y="1650"/>
                  </a:lnTo>
                  <a:lnTo>
                    <a:pt x="1798" y="1645"/>
                  </a:lnTo>
                  <a:lnTo>
                    <a:pt x="1798" y="1573"/>
                  </a:lnTo>
                  <a:lnTo>
                    <a:pt x="1825" y="1560"/>
                  </a:lnTo>
                  <a:lnTo>
                    <a:pt x="1852" y="1548"/>
                  </a:lnTo>
                  <a:lnTo>
                    <a:pt x="1879" y="1536"/>
                  </a:lnTo>
                  <a:lnTo>
                    <a:pt x="1904" y="1527"/>
                  </a:lnTo>
                  <a:lnTo>
                    <a:pt x="1931" y="1518"/>
                  </a:lnTo>
                  <a:lnTo>
                    <a:pt x="1955" y="1509"/>
                  </a:lnTo>
                  <a:lnTo>
                    <a:pt x="1979" y="1501"/>
                  </a:lnTo>
                  <a:lnTo>
                    <a:pt x="2003" y="1494"/>
                  </a:lnTo>
                  <a:lnTo>
                    <a:pt x="2047" y="1483"/>
                  </a:lnTo>
                  <a:lnTo>
                    <a:pt x="2090" y="1473"/>
                  </a:lnTo>
                  <a:lnTo>
                    <a:pt x="2130" y="1467"/>
                  </a:lnTo>
                  <a:lnTo>
                    <a:pt x="2168" y="1462"/>
                  </a:lnTo>
                  <a:lnTo>
                    <a:pt x="2204" y="1459"/>
                  </a:lnTo>
                  <a:lnTo>
                    <a:pt x="2238" y="1457"/>
                  </a:lnTo>
                  <a:lnTo>
                    <a:pt x="2270" y="1457"/>
                  </a:lnTo>
                  <a:lnTo>
                    <a:pt x="2299" y="1457"/>
                  </a:lnTo>
                  <a:lnTo>
                    <a:pt x="2353" y="1458"/>
                  </a:lnTo>
                  <a:lnTo>
                    <a:pt x="2398" y="1459"/>
                  </a:lnTo>
                  <a:lnTo>
                    <a:pt x="2395" y="1462"/>
                  </a:lnTo>
                  <a:lnTo>
                    <a:pt x="2393" y="1467"/>
                  </a:lnTo>
                  <a:lnTo>
                    <a:pt x="2391" y="1470"/>
                  </a:lnTo>
                  <a:lnTo>
                    <a:pt x="2390" y="1473"/>
                  </a:lnTo>
                  <a:lnTo>
                    <a:pt x="2389" y="1476"/>
                  </a:lnTo>
                  <a:lnTo>
                    <a:pt x="2389" y="1480"/>
                  </a:lnTo>
                  <a:lnTo>
                    <a:pt x="2390" y="1483"/>
                  </a:lnTo>
                  <a:lnTo>
                    <a:pt x="2391" y="1486"/>
                  </a:lnTo>
                  <a:lnTo>
                    <a:pt x="2395" y="1493"/>
                  </a:lnTo>
                  <a:lnTo>
                    <a:pt x="2401" y="1498"/>
                  </a:lnTo>
                  <a:lnTo>
                    <a:pt x="2408" y="1505"/>
                  </a:lnTo>
                  <a:lnTo>
                    <a:pt x="2417" y="1511"/>
                  </a:lnTo>
                  <a:lnTo>
                    <a:pt x="2438" y="1523"/>
                  </a:lnTo>
                  <a:lnTo>
                    <a:pt x="2458" y="1536"/>
                  </a:lnTo>
                  <a:lnTo>
                    <a:pt x="2469" y="1543"/>
                  </a:lnTo>
                  <a:lnTo>
                    <a:pt x="2479" y="1549"/>
                  </a:lnTo>
                  <a:lnTo>
                    <a:pt x="2488" y="1556"/>
                  </a:lnTo>
                  <a:lnTo>
                    <a:pt x="2496" y="1563"/>
                  </a:lnTo>
                  <a:lnTo>
                    <a:pt x="2496" y="1556"/>
                  </a:lnTo>
                  <a:lnTo>
                    <a:pt x="2498" y="1549"/>
                  </a:lnTo>
                  <a:lnTo>
                    <a:pt x="2500" y="1543"/>
                  </a:lnTo>
                  <a:lnTo>
                    <a:pt x="2503" y="1536"/>
                  </a:lnTo>
                  <a:lnTo>
                    <a:pt x="2512" y="1523"/>
                  </a:lnTo>
                  <a:lnTo>
                    <a:pt x="2522" y="1511"/>
                  </a:lnTo>
                  <a:lnTo>
                    <a:pt x="2530" y="1498"/>
                  </a:lnTo>
                  <a:lnTo>
                    <a:pt x="2539" y="1486"/>
                  </a:lnTo>
                  <a:lnTo>
                    <a:pt x="2542" y="1480"/>
                  </a:lnTo>
                  <a:lnTo>
                    <a:pt x="2545" y="1473"/>
                  </a:lnTo>
                  <a:lnTo>
                    <a:pt x="2547" y="1467"/>
                  </a:lnTo>
                  <a:lnTo>
                    <a:pt x="2547" y="1459"/>
                  </a:lnTo>
                  <a:lnTo>
                    <a:pt x="2540" y="1458"/>
                  </a:lnTo>
                  <a:lnTo>
                    <a:pt x="2532" y="1456"/>
                  </a:lnTo>
                  <a:lnTo>
                    <a:pt x="2523" y="1451"/>
                  </a:lnTo>
                  <a:lnTo>
                    <a:pt x="2513" y="1445"/>
                  </a:lnTo>
                  <a:lnTo>
                    <a:pt x="2491" y="1429"/>
                  </a:lnTo>
                  <a:lnTo>
                    <a:pt x="2467" y="1409"/>
                  </a:lnTo>
                  <a:lnTo>
                    <a:pt x="2417" y="1361"/>
                  </a:lnTo>
                  <a:lnTo>
                    <a:pt x="2364" y="1311"/>
                  </a:lnTo>
                  <a:lnTo>
                    <a:pt x="2337" y="1287"/>
                  </a:lnTo>
                  <a:lnTo>
                    <a:pt x="2312" y="1266"/>
                  </a:lnTo>
                  <a:lnTo>
                    <a:pt x="2300" y="1257"/>
                  </a:lnTo>
                  <a:lnTo>
                    <a:pt x="2288" y="1249"/>
                  </a:lnTo>
                  <a:lnTo>
                    <a:pt x="2277" y="1244"/>
                  </a:lnTo>
                  <a:lnTo>
                    <a:pt x="2267" y="1239"/>
                  </a:lnTo>
                  <a:lnTo>
                    <a:pt x="2257" y="1236"/>
                  </a:lnTo>
                  <a:lnTo>
                    <a:pt x="2248" y="1234"/>
                  </a:lnTo>
                  <a:lnTo>
                    <a:pt x="2239" y="1235"/>
                  </a:lnTo>
                  <a:lnTo>
                    <a:pt x="2231" y="1237"/>
                  </a:lnTo>
                  <a:lnTo>
                    <a:pt x="2224" y="1243"/>
                  </a:lnTo>
                  <a:lnTo>
                    <a:pt x="2217" y="1251"/>
                  </a:lnTo>
                  <a:lnTo>
                    <a:pt x="2213" y="1260"/>
                  </a:lnTo>
                  <a:lnTo>
                    <a:pt x="2209" y="1272"/>
                  </a:lnTo>
                  <a:lnTo>
                    <a:pt x="2247" y="1311"/>
                  </a:lnTo>
                  <a:lnTo>
                    <a:pt x="2243" y="1317"/>
                  </a:lnTo>
                  <a:lnTo>
                    <a:pt x="2238" y="1323"/>
                  </a:lnTo>
                  <a:lnTo>
                    <a:pt x="2233" y="1327"/>
                  </a:lnTo>
                  <a:lnTo>
                    <a:pt x="2226" y="1331"/>
                  </a:lnTo>
                  <a:lnTo>
                    <a:pt x="2220" y="1333"/>
                  </a:lnTo>
                  <a:lnTo>
                    <a:pt x="2212" y="1336"/>
                  </a:lnTo>
                  <a:lnTo>
                    <a:pt x="2203" y="1337"/>
                  </a:lnTo>
                  <a:lnTo>
                    <a:pt x="2195" y="1337"/>
                  </a:lnTo>
                  <a:lnTo>
                    <a:pt x="2177" y="1336"/>
                  </a:lnTo>
                  <a:lnTo>
                    <a:pt x="2157" y="1332"/>
                  </a:lnTo>
                  <a:lnTo>
                    <a:pt x="2137" y="1327"/>
                  </a:lnTo>
                  <a:lnTo>
                    <a:pt x="2115" y="1320"/>
                  </a:lnTo>
                  <a:lnTo>
                    <a:pt x="2073" y="1305"/>
                  </a:lnTo>
                  <a:lnTo>
                    <a:pt x="2035" y="1289"/>
                  </a:lnTo>
                  <a:lnTo>
                    <a:pt x="2019" y="1282"/>
                  </a:lnTo>
                  <a:lnTo>
                    <a:pt x="2005" y="1278"/>
                  </a:lnTo>
                  <a:lnTo>
                    <a:pt x="1993" y="1273"/>
                  </a:lnTo>
                  <a:lnTo>
                    <a:pt x="1984" y="1272"/>
                  </a:lnTo>
                  <a:lnTo>
                    <a:pt x="1984" y="1285"/>
                  </a:lnTo>
                  <a:lnTo>
                    <a:pt x="1982" y="1297"/>
                  </a:lnTo>
                  <a:lnTo>
                    <a:pt x="1980" y="1308"/>
                  </a:lnTo>
                  <a:lnTo>
                    <a:pt x="1976" y="1317"/>
                  </a:lnTo>
                  <a:lnTo>
                    <a:pt x="1973" y="1325"/>
                  </a:lnTo>
                  <a:lnTo>
                    <a:pt x="1968" y="1332"/>
                  </a:lnTo>
                  <a:lnTo>
                    <a:pt x="1962" y="1338"/>
                  </a:lnTo>
                  <a:lnTo>
                    <a:pt x="1956" y="1344"/>
                  </a:lnTo>
                  <a:lnTo>
                    <a:pt x="1939" y="1354"/>
                  </a:lnTo>
                  <a:lnTo>
                    <a:pt x="1920" y="1363"/>
                  </a:lnTo>
                  <a:lnTo>
                    <a:pt x="1897" y="1374"/>
                  </a:lnTo>
                  <a:lnTo>
                    <a:pt x="1870" y="1387"/>
                  </a:lnTo>
                  <a:lnTo>
                    <a:pt x="1871" y="1409"/>
                  </a:lnTo>
                  <a:lnTo>
                    <a:pt x="1873" y="1423"/>
                  </a:lnTo>
                  <a:lnTo>
                    <a:pt x="1875" y="1433"/>
                  </a:lnTo>
                  <a:lnTo>
                    <a:pt x="1878" y="1439"/>
                  </a:lnTo>
                  <a:lnTo>
                    <a:pt x="1882" y="1446"/>
                  </a:lnTo>
                  <a:lnTo>
                    <a:pt x="1885" y="1456"/>
                  </a:lnTo>
                  <a:lnTo>
                    <a:pt x="1887" y="1470"/>
                  </a:lnTo>
                  <a:lnTo>
                    <a:pt x="1887" y="1494"/>
                  </a:lnTo>
                  <a:lnTo>
                    <a:pt x="1892" y="1495"/>
                  </a:lnTo>
                  <a:lnTo>
                    <a:pt x="1896" y="1496"/>
                  </a:lnTo>
                  <a:lnTo>
                    <a:pt x="1897" y="1499"/>
                  </a:lnTo>
                  <a:lnTo>
                    <a:pt x="1896" y="1503"/>
                  </a:lnTo>
                  <a:lnTo>
                    <a:pt x="1894" y="1506"/>
                  </a:lnTo>
                  <a:lnTo>
                    <a:pt x="1889" y="1510"/>
                  </a:lnTo>
                  <a:lnTo>
                    <a:pt x="1885" y="1515"/>
                  </a:lnTo>
                  <a:lnTo>
                    <a:pt x="1878" y="1518"/>
                  </a:lnTo>
                  <a:lnTo>
                    <a:pt x="1872" y="1522"/>
                  </a:lnTo>
                  <a:lnTo>
                    <a:pt x="1864" y="1524"/>
                  </a:lnTo>
                  <a:lnTo>
                    <a:pt x="1855" y="1527"/>
                  </a:lnTo>
                  <a:lnTo>
                    <a:pt x="1847" y="1528"/>
                  </a:lnTo>
                  <a:lnTo>
                    <a:pt x="1839" y="1527"/>
                  </a:lnTo>
                  <a:lnTo>
                    <a:pt x="1830" y="1524"/>
                  </a:lnTo>
                  <a:lnTo>
                    <a:pt x="1823" y="1520"/>
                  </a:lnTo>
                  <a:lnTo>
                    <a:pt x="1815" y="1515"/>
                  </a:lnTo>
                  <a:lnTo>
                    <a:pt x="1802" y="1521"/>
                  </a:lnTo>
                  <a:lnTo>
                    <a:pt x="1793" y="1527"/>
                  </a:lnTo>
                  <a:lnTo>
                    <a:pt x="1788" y="1531"/>
                  </a:lnTo>
                  <a:lnTo>
                    <a:pt x="1785" y="1534"/>
                  </a:lnTo>
                  <a:lnTo>
                    <a:pt x="1782" y="1537"/>
                  </a:lnTo>
                  <a:lnTo>
                    <a:pt x="1782" y="1540"/>
                  </a:lnTo>
                  <a:lnTo>
                    <a:pt x="1781" y="1539"/>
                  </a:lnTo>
                  <a:lnTo>
                    <a:pt x="1774" y="1537"/>
                  </a:lnTo>
                  <a:lnTo>
                    <a:pt x="1755" y="1536"/>
                  </a:lnTo>
                  <a:lnTo>
                    <a:pt x="1721" y="1535"/>
                  </a:lnTo>
                  <a:lnTo>
                    <a:pt x="1649" y="1612"/>
                  </a:lnTo>
                  <a:lnTo>
                    <a:pt x="1650" y="1626"/>
                  </a:lnTo>
                  <a:lnTo>
                    <a:pt x="1655" y="1644"/>
                  </a:lnTo>
                  <a:lnTo>
                    <a:pt x="1660" y="1665"/>
                  </a:lnTo>
                  <a:lnTo>
                    <a:pt x="1667" y="1689"/>
                  </a:lnTo>
                  <a:lnTo>
                    <a:pt x="1672" y="1714"/>
                  </a:lnTo>
                  <a:lnTo>
                    <a:pt x="1678" y="1741"/>
                  </a:lnTo>
                  <a:lnTo>
                    <a:pt x="1680" y="1756"/>
                  </a:lnTo>
                  <a:lnTo>
                    <a:pt x="1682" y="1770"/>
                  </a:lnTo>
                  <a:lnTo>
                    <a:pt x="1683" y="1784"/>
                  </a:lnTo>
                  <a:lnTo>
                    <a:pt x="1683" y="1798"/>
                  </a:lnTo>
                  <a:lnTo>
                    <a:pt x="1677" y="1797"/>
                  </a:lnTo>
                  <a:lnTo>
                    <a:pt x="1670" y="1796"/>
                  </a:lnTo>
                  <a:lnTo>
                    <a:pt x="1663" y="1794"/>
                  </a:lnTo>
                  <a:lnTo>
                    <a:pt x="1658" y="1792"/>
                  </a:lnTo>
                  <a:lnTo>
                    <a:pt x="1646" y="1784"/>
                  </a:lnTo>
                  <a:lnTo>
                    <a:pt x="1634" y="1773"/>
                  </a:lnTo>
                  <a:lnTo>
                    <a:pt x="1622" y="1761"/>
                  </a:lnTo>
                  <a:lnTo>
                    <a:pt x="1611" y="1748"/>
                  </a:lnTo>
                  <a:lnTo>
                    <a:pt x="1599" y="1733"/>
                  </a:lnTo>
                  <a:lnTo>
                    <a:pt x="1587" y="1717"/>
                  </a:lnTo>
                  <a:lnTo>
                    <a:pt x="1574" y="1701"/>
                  </a:lnTo>
                  <a:lnTo>
                    <a:pt x="1561" y="1686"/>
                  </a:lnTo>
                  <a:lnTo>
                    <a:pt x="1547" y="1669"/>
                  </a:lnTo>
                  <a:lnTo>
                    <a:pt x="1532" y="1655"/>
                  </a:lnTo>
                  <a:lnTo>
                    <a:pt x="1516" y="1641"/>
                  </a:lnTo>
                  <a:lnTo>
                    <a:pt x="1499" y="1629"/>
                  </a:lnTo>
                  <a:lnTo>
                    <a:pt x="1489" y="1624"/>
                  </a:lnTo>
                  <a:lnTo>
                    <a:pt x="1479" y="1619"/>
                  </a:lnTo>
                  <a:lnTo>
                    <a:pt x="1469" y="1615"/>
                  </a:lnTo>
                  <a:lnTo>
                    <a:pt x="1458" y="1612"/>
                  </a:lnTo>
                  <a:lnTo>
                    <a:pt x="1462" y="1601"/>
                  </a:lnTo>
                  <a:lnTo>
                    <a:pt x="1462" y="1590"/>
                  </a:lnTo>
                  <a:lnTo>
                    <a:pt x="1461" y="1579"/>
                  </a:lnTo>
                  <a:lnTo>
                    <a:pt x="1458" y="1567"/>
                  </a:lnTo>
                  <a:lnTo>
                    <a:pt x="1454" y="1556"/>
                  </a:lnTo>
                  <a:lnTo>
                    <a:pt x="1449" y="1545"/>
                  </a:lnTo>
                  <a:lnTo>
                    <a:pt x="1441" y="1534"/>
                  </a:lnTo>
                  <a:lnTo>
                    <a:pt x="1432" y="1522"/>
                  </a:lnTo>
                  <a:lnTo>
                    <a:pt x="1424" y="1511"/>
                  </a:lnTo>
                  <a:lnTo>
                    <a:pt x="1413" y="1501"/>
                  </a:lnTo>
                  <a:lnTo>
                    <a:pt x="1401" y="1491"/>
                  </a:lnTo>
                  <a:lnTo>
                    <a:pt x="1389" y="1480"/>
                  </a:lnTo>
                  <a:lnTo>
                    <a:pt x="1376" y="1470"/>
                  </a:lnTo>
                  <a:lnTo>
                    <a:pt x="1361" y="1460"/>
                  </a:lnTo>
                  <a:lnTo>
                    <a:pt x="1347" y="1451"/>
                  </a:lnTo>
                  <a:lnTo>
                    <a:pt x="1333" y="1441"/>
                  </a:lnTo>
                  <a:lnTo>
                    <a:pt x="1303" y="1425"/>
                  </a:lnTo>
                  <a:lnTo>
                    <a:pt x="1272" y="1411"/>
                  </a:lnTo>
                  <a:lnTo>
                    <a:pt x="1257" y="1404"/>
                  </a:lnTo>
                  <a:lnTo>
                    <a:pt x="1241" y="1399"/>
                  </a:lnTo>
                  <a:lnTo>
                    <a:pt x="1226" y="1393"/>
                  </a:lnTo>
                  <a:lnTo>
                    <a:pt x="1212" y="1389"/>
                  </a:lnTo>
                  <a:lnTo>
                    <a:pt x="1198" y="1386"/>
                  </a:lnTo>
                  <a:lnTo>
                    <a:pt x="1185" y="1384"/>
                  </a:lnTo>
                  <a:lnTo>
                    <a:pt x="1173" y="1381"/>
                  </a:lnTo>
                  <a:lnTo>
                    <a:pt x="1161" y="1380"/>
                  </a:lnTo>
                  <a:lnTo>
                    <a:pt x="1150" y="1380"/>
                  </a:lnTo>
                  <a:lnTo>
                    <a:pt x="1140" y="1381"/>
                  </a:lnTo>
                  <a:lnTo>
                    <a:pt x="1131" y="1384"/>
                  </a:lnTo>
                  <a:lnTo>
                    <a:pt x="1124" y="1387"/>
                  </a:lnTo>
                  <a:lnTo>
                    <a:pt x="1138" y="1402"/>
                  </a:lnTo>
                  <a:lnTo>
                    <a:pt x="1152" y="1420"/>
                  </a:lnTo>
                  <a:lnTo>
                    <a:pt x="1160" y="1428"/>
                  </a:lnTo>
                  <a:lnTo>
                    <a:pt x="1167" y="1436"/>
                  </a:lnTo>
                  <a:lnTo>
                    <a:pt x="1175" y="1444"/>
                  </a:lnTo>
                  <a:lnTo>
                    <a:pt x="1184" y="1451"/>
                  </a:lnTo>
                  <a:lnTo>
                    <a:pt x="1192" y="1458"/>
                  </a:lnTo>
                  <a:lnTo>
                    <a:pt x="1202" y="1463"/>
                  </a:lnTo>
                  <a:lnTo>
                    <a:pt x="1212" y="1467"/>
                  </a:lnTo>
                  <a:lnTo>
                    <a:pt x="1223" y="1469"/>
                  </a:lnTo>
                  <a:lnTo>
                    <a:pt x="1234" y="1470"/>
                  </a:lnTo>
                  <a:lnTo>
                    <a:pt x="1246" y="1469"/>
                  </a:lnTo>
                  <a:lnTo>
                    <a:pt x="1259" y="1465"/>
                  </a:lnTo>
                  <a:lnTo>
                    <a:pt x="1272" y="1459"/>
                  </a:lnTo>
                  <a:lnTo>
                    <a:pt x="1273" y="1473"/>
                  </a:lnTo>
                  <a:lnTo>
                    <a:pt x="1274" y="1486"/>
                  </a:lnTo>
                  <a:lnTo>
                    <a:pt x="1276" y="1498"/>
                  </a:lnTo>
                  <a:lnTo>
                    <a:pt x="1279" y="1510"/>
                  </a:lnTo>
                  <a:lnTo>
                    <a:pt x="1282" y="1520"/>
                  </a:lnTo>
                  <a:lnTo>
                    <a:pt x="1286" y="1531"/>
                  </a:lnTo>
                  <a:lnTo>
                    <a:pt x="1291" y="1541"/>
                  </a:lnTo>
                  <a:lnTo>
                    <a:pt x="1296" y="1549"/>
                  </a:lnTo>
                  <a:lnTo>
                    <a:pt x="1308" y="1567"/>
                  </a:lnTo>
                  <a:lnTo>
                    <a:pt x="1320" y="1582"/>
                  </a:lnTo>
                  <a:lnTo>
                    <a:pt x="1334" y="1597"/>
                  </a:lnTo>
                  <a:lnTo>
                    <a:pt x="1348" y="1612"/>
                  </a:lnTo>
                  <a:lnTo>
                    <a:pt x="1348" y="1618"/>
                  </a:lnTo>
                  <a:lnTo>
                    <a:pt x="1347" y="1625"/>
                  </a:lnTo>
                  <a:lnTo>
                    <a:pt x="1345" y="1631"/>
                  </a:lnTo>
                  <a:lnTo>
                    <a:pt x="1343" y="1638"/>
                  </a:lnTo>
                  <a:lnTo>
                    <a:pt x="1336" y="1652"/>
                  </a:lnTo>
                  <a:lnTo>
                    <a:pt x="1330" y="1666"/>
                  </a:lnTo>
                  <a:lnTo>
                    <a:pt x="1322" y="1680"/>
                  </a:lnTo>
                  <a:lnTo>
                    <a:pt x="1317" y="1695"/>
                  </a:lnTo>
                  <a:lnTo>
                    <a:pt x="1313" y="1702"/>
                  </a:lnTo>
                  <a:lnTo>
                    <a:pt x="1312" y="1709"/>
                  </a:lnTo>
                  <a:lnTo>
                    <a:pt x="1311" y="1715"/>
                  </a:lnTo>
                  <a:lnTo>
                    <a:pt x="1310" y="1722"/>
                  </a:lnTo>
                  <a:lnTo>
                    <a:pt x="1310" y="1715"/>
                  </a:lnTo>
                  <a:lnTo>
                    <a:pt x="1309" y="1709"/>
                  </a:lnTo>
                  <a:lnTo>
                    <a:pt x="1307" y="1702"/>
                  </a:lnTo>
                  <a:lnTo>
                    <a:pt x="1305" y="1695"/>
                  </a:lnTo>
                  <a:lnTo>
                    <a:pt x="1298" y="1680"/>
                  </a:lnTo>
                  <a:lnTo>
                    <a:pt x="1292" y="1666"/>
                  </a:lnTo>
                  <a:lnTo>
                    <a:pt x="1284" y="1652"/>
                  </a:lnTo>
                  <a:lnTo>
                    <a:pt x="1279" y="1638"/>
                  </a:lnTo>
                  <a:lnTo>
                    <a:pt x="1276" y="1631"/>
                  </a:lnTo>
                  <a:lnTo>
                    <a:pt x="1274" y="1625"/>
                  </a:lnTo>
                  <a:lnTo>
                    <a:pt x="1273" y="1618"/>
                  </a:lnTo>
                  <a:lnTo>
                    <a:pt x="1272" y="1612"/>
                  </a:lnTo>
                  <a:lnTo>
                    <a:pt x="1258" y="1611"/>
                  </a:lnTo>
                  <a:lnTo>
                    <a:pt x="1244" y="1608"/>
                  </a:lnTo>
                  <a:lnTo>
                    <a:pt x="1231" y="1604"/>
                  </a:lnTo>
                  <a:lnTo>
                    <a:pt x="1217" y="1599"/>
                  </a:lnTo>
                  <a:lnTo>
                    <a:pt x="1204" y="1591"/>
                  </a:lnTo>
                  <a:lnTo>
                    <a:pt x="1192" y="1583"/>
                  </a:lnTo>
                  <a:lnTo>
                    <a:pt x="1180" y="1573"/>
                  </a:lnTo>
                  <a:lnTo>
                    <a:pt x="1169" y="1564"/>
                  </a:lnTo>
                  <a:lnTo>
                    <a:pt x="1160" y="1553"/>
                  </a:lnTo>
                  <a:lnTo>
                    <a:pt x="1151" y="1541"/>
                  </a:lnTo>
                  <a:lnTo>
                    <a:pt x="1143" y="1528"/>
                  </a:lnTo>
                  <a:lnTo>
                    <a:pt x="1137" y="1515"/>
                  </a:lnTo>
                  <a:lnTo>
                    <a:pt x="1131" y="1501"/>
                  </a:lnTo>
                  <a:lnTo>
                    <a:pt x="1127" y="1487"/>
                  </a:lnTo>
                  <a:lnTo>
                    <a:pt x="1125" y="1473"/>
                  </a:lnTo>
                  <a:lnTo>
                    <a:pt x="1124" y="1459"/>
                  </a:lnTo>
                  <a:lnTo>
                    <a:pt x="1109" y="1459"/>
                  </a:lnTo>
                  <a:lnTo>
                    <a:pt x="1098" y="1458"/>
                  </a:lnTo>
                  <a:lnTo>
                    <a:pt x="1084" y="1456"/>
                  </a:lnTo>
                  <a:lnTo>
                    <a:pt x="1074" y="1453"/>
                  </a:lnTo>
                  <a:lnTo>
                    <a:pt x="1063" y="1450"/>
                  </a:lnTo>
                  <a:lnTo>
                    <a:pt x="1053" y="1446"/>
                  </a:lnTo>
                  <a:lnTo>
                    <a:pt x="1043" y="1441"/>
                  </a:lnTo>
                  <a:lnTo>
                    <a:pt x="1033" y="1437"/>
                  </a:lnTo>
                  <a:lnTo>
                    <a:pt x="1017" y="1426"/>
                  </a:lnTo>
                  <a:lnTo>
                    <a:pt x="1000" y="1414"/>
                  </a:lnTo>
                  <a:lnTo>
                    <a:pt x="986" y="1401"/>
                  </a:lnTo>
                  <a:lnTo>
                    <a:pt x="972" y="1387"/>
                  </a:lnTo>
                  <a:lnTo>
                    <a:pt x="964" y="1387"/>
                  </a:lnTo>
                  <a:lnTo>
                    <a:pt x="958" y="1388"/>
                  </a:lnTo>
                  <a:lnTo>
                    <a:pt x="950" y="1390"/>
                  </a:lnTo>
                  <a:lnTo>
                    <a:pt x="944" y="1392"/>
                  </a:lnTo>
                  <a:lnTo>
                    <a:pt x="931" y="1399"/>
                  </a:lnTo>
                  <a:lnTo>
                    <a:pt x="916" y="1405"/>
                  </a:lnTo>
                  <a:lnTo>
                    <a:pt x="903" y="1413"/>
                  </a:lnTo>
                  <a:lnTo>
                    <a:pt x="890" y="1419"/>
                  </a:lnTo>
                  <a:lnTo>
                    <a:pt x="884" y="1421"/>
                  </a:lnTo>
                  <a:lnTo>
                    <a:pt x="877" y="1423"/>
                  </a:lnTo>
                  <a:lnTo>
                    <a:pt x="871" y="1424"/>
                  </a:lnTo>
                  <a:lnTo>
                    <a:pt x="864" y="1425"/>
                  </a:lnTo>
                  <a:lnTo>
                    <a:pt x="827" y="1387"/>
                  </a:lnTo>
                  <a:lnTo>
                    <a:pt x="816" y="1387"/>
                  </a:lnTo>
                  <a:lnTo>
                    <a:pt x="805" y="1389"/>
                  </a:lnTo>
                  <a:lnTo>
                    <a:pt x="794" y="1391"/>
                  </a:lnTo>
                  <a:lnTo>
                    <a:pt x="785" y="1395"/>
                  </a:lnTo>
                  <a:lnTo>
                    <a:pt x="774" y="1399"/>
                  </a:lnTo>
                  <a:lnTo>
                    <a:pt x="763" y="1403"/>
                  </a:lnTo>
                  <a:lnTo>
                    <a:pt x="752" y="1410"/>
                  </a:lnTo>
                  <a:lnTo>
                    <a:pt x="742" y="1415"/>
                  </a:lnTo>
                  <a:lnTo>
                    <a:pt x="720" y="1429"/>
                  </a:lnTo>
                  <a:lnTo>
                    <a:pt x="699" y="1446"/>
                  </a:lnTo>
                  <a:lnTo>
                    <a:pt x="679" y="1462"/>
                  </a:lnTo>
                  <a:lnTo>
                    <a:pt x="657" y="1480"/>
                  </a:lnTo>
                  <a:lnTo>
                    <a:pt x="636" y="1497"/>
                  </a:lnTo>
                  <a:lnTo>
                    <a:pt x="616" y="1515"/>
                  </a:lnTo>
                  <a:lnTo>
                    <a:pt x="594" y="1530"/>
                  </a:lnTo>
                  <a:lnTo>
                    <a:pt x="573" y="1544"/>
                  </a:lnTo>
                  <a:lnTo>
                    <a:pt x="562" y="1551"/>
                  </a:lnTo>
                  <a:lnTo>
                    <a:pt x="552" y="1556"/>
                  </a:lnTo>
                  <a:lnTo>
                    <a:pt x="541" y="1561"/>
                  </a:lnTo>
                  <a:lnTo>
                    <a:pt x="530" y="1565"/>
                  </a:lnTo>
                  <a:lnTo>
                    <a:pt x="520" y="1569"/>
                  </a:lnTo>
                  <a:lnTo>
                    <a:pt x="510" y="1571"/>
                  </a:lnTo>
                  <a:lnTo>
                    <a:pt x="499" y="1572"/>
                  </a:lnTo>
                  <a:lnTo>
                    <a:pt x="488" y="1573"/>
                  </a:lnTo>
                  <a:lnTo>
                    <a:pt x="488" y="1722"/>
                  </a:lnTo>
                  <a:lnTo>
                    <a:pt x="460" y="1722"/>
                  </a:lnTo>
                  <a:lnTo>
                    <a:pt x="430" y="1724"/>
                  </a:lnTo>
                  <a:lnTo>
                    <a:pt x="401" y="1725"/>
                  </a:lnTo>
                  <a:lnTo>
                    <a:pt x="370" y="1727"/>
                  </a:lnTo>
                  <a:lnTo>
                    <a:pt x="308" y="1734"/>
                  </a:lnTo>
                  <a:lnTo>
                    <a:pt x="245" y="1740"/>
                  </a:lnTo>
                  <a:lnTo>
                    <a:pt x="181" y="1748"/>
                  </a:lnTo>
                  <a:lnTo>
                    <a:pt x="119" y="1753"/>
                  </a:lnTo>
                  <a:lnTo>
                    <a:pt x="89" y="1757"/>
                  </a:lnTo>
                  <a:lnTo>
                    <a:pt x="58" y="1758"/>
                  </a:lnTo>
                  <a:lnTo>
                    <a:pt x="29" y="1759"/>
                  </a:lnTo>
                  <a:lnTo>
                    <a:pt x="0" y="1760"/>
                  </a:lnTo>
                  <a:lnTo>
                    <a:pt x="0" y="1743"/>
                  </a:lnTo>
                  <a:lnTo>
                    <a:pt x="2" y="1721"/>
                  </a:lnTo>
                  <a:lnTo>
                    <a:pt x="3" y="1698"/>
                  </a:lnTo>
                  <a:lnTo>
                    <a:pt x="6" y="1676"/>
                  </a:lnTo>
                  <a:lnTo>
                    <a:pt x="8" y="1665"/>
                  </a:lnTo>
                  <a:lnTo>
                    <a:pt x="10" y="1656"/>
                  </a:lnTo>
                  <a:lnTo>
                    <a:pt x="14" y="1650"/>
                  </a:lnTo>
                  <a:lnTo>
                    <a:pt x="17" y="1643"/>
                  </a:lnTo>
                  <a:lnTo>
                    <a:pt x="19" y="1642"/>
                  </a:lnTo>
                  <a:lnTo>
                    <a:pt x="21" y="1640"/>
                  </a:lnTo>
                  <a:lnTo>
                    <a:pt x="23" y="1639"/>
                  </a:lnTo>
                  <a:lnTo>
                    <a:pt x="27" y="1639"/>
                  </a:lnTo>
                  <a:lnTo>
                    <a:pt x="29" y="1640"/>
                  </a:lnTo>
                  <a:lnTo>
                    <a:pt x="32" y="1641"/>
                  </a:lnTo>
                  <a:lnTo>
                    <a:pt x="35" y="1643"/>
                  </a:lnTo>
                  <a:lnTo>
                    <a:pt x="39" y="1645"/>
                  </a:lnTo>
                  <a:lnTo>
                    <a:pt x="39" y="1645"/>
                  </a:lnTo>
                  <a:lnTo>
                    <a:pt x="27" y="1621"/>
                  </a:lnTo>
                  <a:lnTo>
                    <a:pt x="18" y="1603"/>
                  </a:lnTo>
                  <a:lnTo>
                    <a:pt x="15" y="1594"/>
                  </a:lnTo>
                  <a:lnTo>
                    <a:pt x="12" y="1587"/>
                  </a:lnTo>
                  <a:lnTo>
                    <a:pt x="11" y="1580"/>
                  </a:lnTo>
                  <a:lnTo>
                    <a:pt x="10" y="1572"/>
                  </a:lnTo>
                  <a:lnTo>
                    <a:pt x="11" y="1566"/>
                  </a:lnTo>
                  <a:lnTo>
                    <a:pt x="12" y="1558"/>
                  </a:lnTo>
                  <a:lnTo>
                    <a:pt x="15" y="1551"/>
                  </a:lnTo>
                  <a:lnTo>
                    <a:pt x="18" y="1542"/>
                  </a:lnTo>
                  <a:lnTo>
                    <a:pt x="27" y="1522"/>
                  </a:lnTo>
                  <a:lnTo>
                    <a:pt x="39" y="1497"/>
                  </a:lnTo>
                  <a:lnTo>
                    <a:pt x="39" y="1491"/>
                  </a:lnTo>
                  <a:lnTo>
                    <a:pt x="38" y="1483"/>
                  </a:lnTo>
                  <a:lnTo>
                    <a:pt x="35" y="1476"/>
                  </a:lnTo>
                  <a:lnTo>
                    <a:pt x="33" y="1469"/>
                  </a:lnTo>
                  <a:lnTo>
                    <a:pt x="27" y="1456"/>
                  </a:lnTo>
                  <a:lnTo>
                    <a:pt x="20" y="1441"/>
                  </a:lnTo>
                  <a:lnTo>
                    <a:pt x="12" y="1428"/>
                  </a:lnTo>
                  <a:lnTo>
                    <a:pt x="7" y="1414"/>
                  </a:lnTo>
                  <a:lnTo>
                    <a:pt x="5" y="1408"/>
                  </a:lnTo>
                  <a:lnTo>
                    <a:pt x="3" y="1401"/>
                  </a:lnTo>
                  <a:lnTo>
                    <a:pt x="2" y="1393"/>
                  </a:lnTo>
                  <a:lnTo>
                    <a:pt x="0" y="1387"/>
                  </a:lnTo>
                  <a:lnTo>
                    <a:pt x="23" y="1387"/>
                  </a:lnTo>
                  <a:lnTo>
                    <a:pt x="46" y="1389"/>
                  </a:lnTo>
                  <a:lnTo>
                    <a:pt x="71" y="1393"/>
                  </a:lnTo>
                  <a:lnTo>
                    <a:pt x="98" y="1398"/>
                  </a:lnTo>
                  <a:lnTo>
                    <a:pt x="152" y="1408"/>
                  </a:lnTo>
                  <a:lnTo>
                    <a:pt x="208" y="1419"/>
                  </a:lnTo>
                  <a:lnTo>
                    <a:pt x="236" y="1424"/>
                  </a:lnTo>
                  <a:lnTo>
                    <a:pt x="263" y="1427"/>
                  </a:lnTo>
                  <a:lnTo>
                    <a:pt x="291" y="1432"/>
                  </a:lnTo>
                  <a:lnTo>
                    <a:pt x="317" y="1433"/>
                  </a:lnTo>
                  <a:lnTo>
                    <a:pt x="343" y="1434"/>
                  </a:lnTo>
                  <a:lnTo>
                    <a:pt x="367" y="1433"/>
                  </a:lnTo>
                  <a:lnTo>
                    <a:pt x="379" y="1432"/>
                  </a:lnTo>
                  <a:lnTo>
                    <a:pt x="391" y="1429"/>
                  </a:lnTo>
                  <a:lnTo>
                    <a:pt x="402" y="1427"/>
                  </a:lnTo>
                  <a:lnTo>
                    <a:pt x="412" y="1425"/>
                  </a:lnTo>
                  <a:lnTo>
                    <a:pt x="406" y="1411"/>
                  </a:lnTo>
                  <a:lnTo>
                    <a:pt x="402" y="1398"/>
                  </a:lnTo>
                  <a:lnTo>
                    <a:pt x="400" y="1385"/>
                  </a:lnTo>
                  <a:lnTo>
                    <a:pt x="397" y="1373"/>
                  </a:lnTo>
                  <a:lnTo>
                    <a:pt x="396" y="1361"/>
                  </a:lnTo>
                  <a:lnTo>
                    <a:pt x="397" y="1350"/>
                  </a:lnTo>
                  <a:lnTo>
                    <a:pt x="397" y="1338"/>
                  </a:lnTo>
                  <a:lnTo>
                    <a:pt x="400" y="1325"/>
                  </a:lnTo>
                  <a:lnTo>
                    <a:pt x="403" y="1300"/>
                  </a:lnTo>
                  <a:lnTo>
                    <a:pt x="407" y="1271"/>
                  </a:lnTo>
                  <a:lnTo>
                    <a:pt x="409" y="1255"/>
                  </a:lnTo>
                  <a:lnTo>
                    <a:pt x="410" y="1239"/>
                  </a:lnTo>
                  <a:lnTo>
                    <a:pt x="412" y="1220"/>
                  </a:lnTo>
                  <a:lnTo>
                    <a:pt x="412" y="1200"/>
                  </a:lnTo>
                  <a:lnTo>
                    <a:pt x="405" y="1199"/>
                  </a:lnTo>
                  <a:lnTo>
                    <a:pt x="398" y="1198"/>
                  </a:lnTo>
                  <a:lnTo>
                    <a:pt x="392" y="1196"/>
                  </a:lnTo>
                  <a:lnTo>
                    <a:pt x="385" y="1194"/>
                  </a:lnTo>
                  <a:lnTo>
                    <a:pt x="372" y="1188"/>
                  </a:lnTo>
                  <a:lnTo>
                    <a:pt x="358" y="1181"/>
                  </a:lnTo>
                  <a:lnTo>
                    <a:pt x="344" y="1174"/>
                  </a:lnTo>
                  <a:lnTo>
                    <a:pt x="330" y="1168"/>
                  </a:lnTo>
                  <a:lnTo>
                    <a:pt x="323" y="1165"/>
                  </a:lnTo>
                  <a:lnTo>
                    <a:pt x="316" y="1163"/>
                  </a:lnTo>
                  <a:lnTo>
                    <a:pt x="309" y="1162"/>
                  </a:lnTo>
                  <a:lnTo>
                    <a:pt x="301" y="1162"/>
                  </a:lnTo>
                  <a:lnTo>
                    <a:pt x="316" y="1161"/>
                  </a:lnTo>
                  <a:lnTo>
                    <a:pt x="332" y="1160"/>
                  </a:lnTo>
                  <a:lnTo>
                    <a:pt x="347" y="1159"/>
                  </a:lnTo>
                  <a:lnTo>
                    <a:pt x="364" y="1156"/>
                  </a:lnTo>
                  <a:lnTo>
                    <a:pt x="397" y="1150"/>
                  </a:lnTo>
                  <a:lnTo>
                    <a:pt x="432" y="1143"/>
                  </a:lnTo>
                  <a:lnTo>
                    <a:pt x="467" y="1136"/>
                  </a:lnTo>
                  <a:lnTo>
                    <a:pt x="502" y="1129"/>
                  </a:lnTo>
                  <a:lnTo>
                    <a:pt x="518" y="1127"/>
                  </a:lnTo>
                  <a:lnTo>
                    <a:pt x="534" y="1125"/>
                  </a:lnTo>
                  <a:lnTo>
                    <a:pt x="549" y="1124"/>
                  </a:lnTo>
                  <a:lnTo>
                    <a:pt x="564" y="1124"/>
                  </a:lnTo>
                  <a:lnTo>
                    <a:pt x="751" y="937"/>
                  </a:lnTo>
                  <a:lnTo>
                    <a:pt x="767" y="937"/>
                  </a:lnTo>
                  <a:lnTo>
                    <a:pt x="786" y="936"/>
                  </a:lnTo>
                  <a:lnTo>
                    <a:pt x="807" y="935"/>
                  </a:lnTo>
                  <a:lnTo>
                    <a:pt x="830" y="932"/>
                  </a:lnTo>
                  <a:lnTo>
                    <a:pt x="855" y="928"/>
                  </a:lnTo>
                  <a:lnTo>
                    <a:pt x="882" y="921"/>
                  </a:lnTo>
                  <a:lnTo>
                    <a:pt x="895" y="917"/>
                  </a:lnTo>
                  <a:lnTo>
                    <a:pt x="908" y="911"/>
                  </a:lnTo>
                  <a:lnTo>
                    <a:pt x="921" y="906"/>
                  </a:lnTo>
                  <a:lnTo>
                    <a:pt x="934" y="899"/>
                  </a:lnTo>
                  <a:lnTo>
                    <a:pt x="922" y="885"/>
                  </a:lnTo>
                  <a:lnTo>
                    <a:pt x="911" y="872"/>
                  </a:lnTo>
                  <a:lnTo>
                    <a:pt x="902" y="860"/>
                  </a:lnTo>
                  <a:lnTo>
                    <a:pt x="896" y="849"/>
                  </a:lnTo>
                  <a:lnTo>
                    <a:pt x="890" y="838"/>
                  </a:lnTo>
                  <a:lnTo>
                    <a:pt x="887" y="828"/>
                  </a:lnTo>
                  <a:lnTo>
                    <a:pt x="886" y="819"/>
                  </a:lnTo>
                  <a:lnTo>
                    <a:pt x="887" y="810"/>
                  </a:lnTo>
                  <a:lnTo>
                    <a:pt x="889" y="801"/>
                  </a:lnTo>
                  <a:lnTo>
                    <a:pt x="895" y="792"/>
                  </a:lnTo>
                  <a:lnTo>
                    <a:pt x="901" y="785"/>
                  </a:lnTo>
                  <a:lnTo>
                    <a:pt x="911" y="778"/>
                  </a:lnTo>
                  <a:lnTo>
                    <a:pt x="923" y="771"/>
                  </a:lnTo>
                  <a:lnTo>
                    <a:pt x="936" y="764"/>
                  </a:lnTo>
                  <a:lnTo>
                    <a:pt x="952" y="757"/>
                  </a:lnTo>
                  <a:lnTo>
                    <a:pt x="972" y="751"/>
                  </a:lnTo>
                  <a:lnTo>
                    <a:pt x="972" y="764"/>
                  </a:lnTo>
                  <a:lnTo>
                    <a:pt x="973" y="776"/>
                  </a:lnTo>
                  <a:lnTo>
                    <a:pt x="975" y="788"/>
                  </a:lnTo>
                  <a:lnTo>
                    <a:pt x="979" y="799"/>
                  </a:lnTo>
                  <a:lnTo>
                    <a:pt x="982" y="810"/>
                  </a:lnTo>
                  <a:lnTo>
                    <a:pt x="986" y="820"/>
                  </a:lnTo>
                  <a:lnTo>
                    <a:pt x="991" y="829"/>
                  </a:lnTo>
                  <a:lnTo>
                    <a:pt x="995" y="838"/>
                  </a:lnTo>
                  <a:lnTo>
                    <a:pt x="1007" y="855"/>
                  </a:lnTo>
                  <a:lnTo>
                    <a:pt x="1020" y="870"/>
                  </a:lnTo>
                  <a:lnTo>
                    <a:pt x="1033" y="885"/>
                  </a:lnTo>
                  <a:lnTo>
                    <a:pt x="1047" y="899"/>
                  </a:lnTo>
                  <a:lnTo>
                    <a:pt x="1071" y="888"/>
                  </a:lnTo>
                  <a:lnTo>
                    <a:pt x="1087" y="883"/>
                  </a:lnTo>
                  <a:lnTo>
                    <a:pt x="1098" y="881"/>
                  </a:lnTo>
                  <a:lnTo>
                    <a:pt x="1105" y="881"/>
                  </a:lnTo>
                  <a:lnTo>
                    <a:pt x="1113" y="880"/>
                  </a:lnTo>
                  <a:lnTo>
                    <a:pt x="1123" y="877"/>
                  </a:lnTo>
                  <a:lnTo>
                    <a:pt x="1138" y="872"/>
                  </a:lnTo>
                  <a:lnTo>
                    <a:pt x="1162" y="861"/>
                  </a:lnTo>
                  <a:lnTo>
                    <a:pt x="1174" y="873"/>
                  </a:lnTo>
                  <a:lnTo>
                    <a:pt x="1203" y="899"/>
                  </a:lnTo>
                  <a:lnTo>
                    <a:pt x="1221" y="913"/>
                  </a:lnTo>
                  <a:lnTo>
                    <a:pt x="1239" y="925"/>
                  </a:lnTo>
                  <a:lnTo>
                    <a:pt x="1248" y="930"/>
                  </a:lnTo>
                  <a:lnTo>
                    <a:pt x="1257" y="934"/>
                  </a:lnTo>
                  <a:lnTo>
                    <a:pt x="1264" y="936"/>
                  </a:lnTo>
                  <a:lnTo>
                    <a:pt x="1272" y="937"/>
                  </a:lnTo>
                  <a:lnTo>
                    <a:pt x="1294" y="929"/>
                  </a:lnTo>
                  <a:lnTo>
                    <a:pt x="1316" y="918"/>
                  </a:lnTo>
                  <a:lnTo>
                    <a:pt x="1339" y="906"/>
                  </a:lnTo>
                  <a:lnTo>
                    <a:pt x="1361" y="892"/>
                  </a:lnTo>
                  <a:lnTo>
                    <a:pt x="1410" y="860"/>
                  </a:lnTo>
                  <a:lnTo>
                    <a:pt x="1460" y="825"/>
                  </a:lnTo>
                  <a:lnTo>
                    <a:pt x="1509" y="790"/>
                  </a:lnTo>
                  <a:lnTo>
                    <a:pt x="1558" y="759"/>
                  </a:lnTo>
                  <a:lnTo>
                    <a:pt x="1582" y="744"/>
                  </a:lnTo>
                  <a:lnTo>
                    <a:pt x="1605" y="731"/>
                  </a:lnTo>
                  <a:lnTo>
                    <a:pt x="1627" y="721"/>
                  </a:lnTo>
                  <a:lnTo>
                    <a:pt x="1649" y="713"/>
                  </a:lnTo>
                  <a:lnTo>
                    <a:pt x="1646" y="705"/>
                  </a:lnTo>
                  <a:lnTo>
                    <a:pt x="1644" y="699"/>
                  </a:lnTo>
                  <a:lnTo>
                    <a:pt x="1642" y="692"/>
                  </a:lnTo>
                  <a:lnTo>
                    <a:pt x="1642" y="685"/>
                  </a:lnTo>
                  <a:lnTo>
                    <a:pt x="1642" y="680"/>
                  </a:lnTo>
                  <a:lnTo>
                    <a:pt x="1642" y="673"/>
                  </a:lnTo>
                  <a:lnTo>
                    <a:pt x="1644" y="668"/>
                  </a:lnTo>
                  <a:lnTo>
                    <a:pt x="1645" y="663"/>
                  </a:lnTo>
                  <a:lnTo>
                    <a:pt x="1651" y="652"/>
                  </a:lnTo>
                  <a:lnTo>
                    <a:pt x="1659" y="642"/>
                  </a:lnTo>
                  <a:lnTo>
                    <a:pt x="1669" y="632"/>
                  </a:lnTo>
                  <a:lnTo>
                    <a:pt x="1681" y="623"/>
                  </a:lnTo>
                  <a:lnTo>
                    <a:pt x="1693" y="615"/>
                  </a:lnTo>
                  <a:lnTo>
                    <a:pt x="1707" y="606"/>
                  </a:lnTo>
                  <a:lnTo>
                    <a:pt x="1721" y="598"/>
                  </a:lnTo>
                  <a:lnTo>
                    <a:pt x="1737" y="592"/>
                  </a:lnTo>
                  <a:lnTo>
                    <a:pt x="1768" y="577"/>
                  </a:lnTo>
                  <a:lnTo>
                    <a:pt x="1798" y="564"/>
                  </a:lnTo>
                  <a:lnTo>
                    <a:pt x="1753" y="564"/>
                  </a:lnTo>
                  <a:lnTo>
                    <a:pt x="1707" y="563"/>
                  </a:lnTo>
                  <a:lnTo>
                    <a:pt x="1660" y="562"/>
                  </a:lnTo>
                  <a:lnTo>
                    <a:pt x="1614" y="559"/>
                  </a:lnTo>
                  <a:lnTo>
                    <a:pt x="1591" y="557"/>
                  </a:lnTo>
                  <a:lnTo>
                    <a:pt x="1570" y="553"/>
                  </a:lnTo>
                  <a:lnTo>
                    <a:pt x="1548" y="550"/>
                  </a:lnTo>
                  <a:lnTo>
                    <a:pt x="1528" y="547"/>
                  </a:lnTo>
                  <a:lnTo>
                    <a:pt x="1509" y="541"/>
                  </a:lnTo>
                  <a:lnTo>
                    <a:pt x="1491" y="536"/>
                  </a:lnTo>
                  <a:lnTo>
                    <a:pt x="1474" y="529"/>
                  </a:lnTo>
                  <a:lnTo>
                    <a:pt x="1458" y="523"/>
                  </a:lnTo>
                  <a:lnTo>
                    <a:pt x="1611" y="373"/>
                  </a:lnTo>
                  <a:lnTo>
                    <a:pt x="1603" y="373"/>
                  </a:lnTo>
                  <a:lnTo>
                    <a:pt x="1597" y="372"/>
                  </a:lnTo>
                  <a:lnTo>
                    <a:pt x="1589" y="370"/>
                  </a:lnTo>
                  <a:lnTo>
                    <a:pt x="1583" y="368"/>
                  </a:lnTo>
                  <a:lnTo>
                    <a:pt x="1569" y="361"/>
                  </a:lnTo>
                  <a:lnTo>
                    <a:pt x="1554" y="355"/>
                  </a:lnTo>
                  <a:lnTo>
                    <a:pt x="1540" y="348"/>
                  </a:lnTo>
                  <a:lnTo>
                    <a:pt x="1525" y="342"/>
                  </a:lnTo>
                  <a:lnTo>
                    <a:pt x="1518" y="340"/>
                  </a:lnTo>
                  <a:lnTo>
                    <a:pt x="1511" y="337"/>
                  </a:lnTo>
                  <a:lnTo>
                    <a:pt x="1504" y="336"/>
                  </a:lnTo>
                  <a:lnTo>
                    <a:pt x="1497" y="336"/>
                  </a:lnTo>
                  <a:lnTo>
                    <a:pt x="1272" y="564"/>
                  </a:lnTo>
                  <a:lnTo>
                    <a:pt x="1272" y="579"/>
                  </a:lnTo>
                  <a:lnTo>
                    <a:pt x="1272" y="596"/>
                  </a:lnTo>
                  <a:lnTo>
                    <a:pt x="1271" y="617"/>
                  </a:lnTo>
                  <a:lnTo>
                    <a:pt x="1268" y="637"/>
                  </a:lnTo>
                  <a:lnTo>
                    <a:pt x="1265" y="647"/>
                  </a:lnTo>
                  <a:lnTo>
                    <a:pt x="1263" y="658"/>
                  </a:lnTo>
                  <a:lnTo>
                    <a:pt x="1260" y="668"/>
                  </a:lnTo>
                  <a:lnTo>
                    <a:pt x="1257" y="678"/>
                  </a:lnTo>
                  <a:lnTo>
                    <a:pt x="1252" y="688"/>
                  </a:lnTo>
                  <a:lnTo>
                    <a:pt x="1247" y="696"/>
                  </a:lnTo>
                  <a:lnTo>
                    <a:pt x="1241" y="705"/>
                  </a:lnTo>
                  <a:lnTo>
                    <a:pt x="1235" y="713"/>
                  </a:lnTo>
                  <a:lnTo>
                    <a:pt x="1237" y="709"/>
                  </a:lnTo>
                  <a:lnTo>
                    <a:pt x="1240" y="708"/>
                  </a:lnTo>
                  <a:lnTo>
                    <a:pt x="1243" y="707"/>
                  </a:lnTo>
                  <a:lnTo>
                    <a:pt x="1244" y="708"/>
                  </a:lnTo>
                  <a:lnTo>
                    <a:pt x="1245" y="713"/>
                  </a:lnTo>
                  <a:lnTo>
                    <a:pt x="1243" y="719"/>
                  </a:lnTo>
                  <a:lnTo>
                    <a:pt x="1239" y="730"/>
                  </a:lnTo>
                  <a:lnTo>
                    <a:pt x="1233" y="743"/>
                  </a:lnTo>
                  <a:lnTo>
                    <a:pt x="1225" y="757"/>
                  </a:lnTo>
                  <a:lnTo>
                    <a:pt x="1215" y="773"/>
                  </a:lnTo>
                  <a:lnTo>
                    <a:pt x="1204" y="788"/>
                  </a:lnTo>
                  <a:lnTo>
                    <a:pt x="1191" y="804"/>
                  </a:lnTo>
                  <a:lnTo>
                    <a:pt x="1177" y="820"/>
                  </a:lnTo>
                  <a:lnTo>
                    <a:pt x="1161" y="833"/>
                  </a:lnTo>
                  <a:lnTo>
                    <a:pt x="1152" y="839"/>
                  </a:lnTo>
                  <a:lnTo>
                    <a:pt x="1143" y="845"/>
                  </a:lnTo>
                  <a:lnTo>
                    <a:pt x="1135" y="849"/>
                  </a:lnTo>
                  <a:lnTo>
                    <a:pt x="1126" y="853"/>
                  </a:lnTo>
                  <a:lnTo>
                    <a:pt x="1116" y="857"/>
                  </a:lnTo>
                  <a:lnTo>
                    <a:pt x="1106" y="859"/>
                  </a:lnTo>
                  <a:lnTo>
                    <a:pt x="1096" y="861"/>
                  </a:lnTo>
                  <a:lnTo>
                    <a:pt x="1086" y="861"/>
                  </a:lnTo>
                  <a:lnTo>
                    <a:pt x="1092" y="841"/>
                  </a:lnTo>
                  <a:lnTo>
                    <a:pt x="1096" y="825"/>
                  </a:lnTo>
                  <a:lnTo>
                    <a:pt x="1100" y="810"/>
                  </a:lnTo>
                  <a:lnTo>
                    <a:pt x="1101" y="796"/>
                  </a:lnTo>
                  <a:lnTo>
                    <a:pt x="1101" y="785"/>
                  </a:lnTo>
                  <a:lnTo>
                    <a:pt x="1099" y="774"/>
                  </a:lnTo>
                  <a:lnTo>
                    <a:pt x="1095" y="764"/>
                  </a:lnTo>
                  <a:lnTo>
                    <a:pt x="1091" y="755"/>
                  </a:lnTo>
                  <a:lnTo>
                    <a:pt x="1084" y="747"/>
                  </a:lnTo>
                  <a:lnTo>
                    <a:pt x="1077" y="738"/>
                  </a:lnTo>
                  <a:lnTo>
                    <a:pt x="1069" y="729"/>
                  </a:lnTo>
                  <a:lnTo>
                    <a:pt x="1059" y="720"/>
                  </a:lnTo>
                  <a:lnTo>
                    <a:pt x="1036" y="700"/>
                  </a:lnTo>
                  <a:lnTo>
                    <a:pt x="1010" y="675"/>
                  </a:lnTo>
                  <a:lnTo>
                    <a:pt x="1010" y="661"/>
                  </a:lnTo>
                  <a:lnTo>
                    <a:pt x="1011" y="649"/>
                  </a:lnTo>
                  <a:lnTo>
                    <a:pt x="1014" y="639"/>
                  </a:lnTo>
                  <a:lnTo>
                    <a:pt x="1015" y="630"/>
                  </a:lnTo>
                  <a:lnTo>
                    <a:pt x="1020" y="613"/>
                  </a:lnTo>
                  <a:lnTo>
                    <a:pt x="1024" y="598"/>
                  </a:lnTo>
                  <a:lnTo>
                    <a:pt x="1026" y="592"/>
                  </a:lnTo>
                  <a:lnTo>
                    <a:pt x="1027" y="584"/>
                  </a:lnTo>
                  <a:lnTo>
                    <a:pt x="1027" y="576"/>
                  </a:lnTo>
                  <a:lnTo>
                    <a:pt x="1026" y="568"/>
                  </a:lnTo>
                  <a:lnTo>
                    <a:pt x="1024" y="558"/>
                  </a:lnTo>
                  <a:lnTo>
                    <a:pt x="1021" y="548"/>
                  </a:lnTo>
                  <a:lnTo>
                    <a:pt x="1016" y="536"/>
                  </a:lnTo>
                  <a:lnTo>
                    <a:pt x="1010" y="523"/>
                  </a:lnTo>
                  <a:lnTo>
                    <a:pt x="995" y="551"/>
                  </a:lnTo>
                  <a:lnTo>
                    <a:pt x="980" y="579"/>
                  </a:lnTo>
                  <a:lnTo>
                    <a:pt x="972" y="592"/>
                  </a:lnTo>
                  <a:lnTo>
                    <a:pt x="963" y="604"/>
                  </a:lnTo>
                  <a:lnTo>
                    <a:pt x="955" y="616"/>
                  </a:lnTo>
                  <a:lnTo>
                    <a:pt x="944" y="627"/>
                  </a:lnTo>
                  <a:lnTo>
                    <a:pt x="933" y="637"/>
                  </a:lnTo>
                  <a:lnTo>
                    <a:pt x="922" y="646"/>
                  </a:lnTo>
                  <a:lnTo>
                    <a:pt x="909" y="655"/>
                  </a:lnTo>
                  <a:lnTo>
                    <a:pt x="895" y="661"/>
                  </a:lnTo>
                  <a:lnTo>
                    <a:pt x="880" y="667"/>
                  </a:lnTo>
                  <a:lnTo>
                    <a:pt x="864" y="671"/>
                  </a:lnTo>
                  <a:lnTo>
                    <a:pt x="846" y="673"/>
                  </a:lnTo>
                  <a:lnTo>
                    <a:pt x="827" y="675"/>
                  </a:lnTo>
                  <a:lnTo>
                    <a:pt x="826" y="667"/>
                  </a:lnTo>
                  <a:lnTo>
                    <a:pt x="824" y="659"/>
                  </a:lnTo>
                  <a:lnTo>
                    <a:pt x="819" y="651"/>
                  </a:lnTo>
                  <a:lnTo>
                    <a:pt x="815" y="641"/>
                  </a:lnTo>
                  <a:lnTo>
                    <a:pt x="803" y="621"/>
                  </a:lnTo>
                  <a:lnTo>
                    <a:pt x="789" y="600"/>
                  </a:lnTo>
                  <a:lnTo>
                    <a:pt x="775" y="579"/>
                  </a:lnTo>
                  <a:lnTo>
                    <a:pt x="763" y="559"/>
                  </a:lnTo>
                  <a:lnTo>
                    <a:pt x="757" y="549"/>
                  </a:lnTo>
                  <a:lnTo>
                    <a:pt x="754" y="539"/>
                  </a:lnTo>
                  <a:lnTo>
                    <a:pt x="752" y="531"/>
                  </a:lnTo>
                  <a:lnTo>
                    <a:pt x="751" y="523"/>
                  </a:lnTo>
                  <a:lnTo>
                    <a:pt x="765" y="503"/>
                  </a:lnTo>
                  <a:lnTo>
                    <a:pt x="779" y="488"/>
                  </a:lnTo>
                  <a:lnTo>
                    <a:pt x="793" y="475"/>
                  </a:lnTo>
                  <a:lnTo>
                    <a:pt x="807" y="464"/>
                  </a:lnTo>
                  <a:lnTo>
                    <a:pt x="821" y="455"/>
                  </a:lnTo>
                  <a:lnTo>
                    <a:pt x="835" y="449"/>
                  </a:lnTo>
                  <a:lnTo>
                    <a:pt x="849" y="444"/>
                  </a:lnTo>
                  <a:lnTo>
                    <a:pt x="863" y="440"/>
                  </a:lnTo>
                  <a:lnTo>
                    <a:pt x="890" y="435"/>
                  </a:lnTo>
                  <a:lnTo>
                    <a:pt x="918" y="430"/>
                  </a:lnTo>
                  <a:lnTo>
                    <a:pt x="931" y="427"/>
                  </a:lnTo>
                  <a:lnTo>
                    <a:pt x="945" y="423"/>
                  </a:lnTo>
                  <a:lnTo>
                    <a:pt x="958" y="418"/>
                  </a:lnTo>
                  <a:lnTo>
                    <a:pt x="972" y="412"/>
                  </a:lnTo>
                  <a:lnTo>
                    <a:pt x="1010" y="373"/>
                  </a:lnTo>
                  <a:lnTo>
                    <a:pt x="1024" y="347"/>
                  </a:lnTo>
                  <a:lnTo>
                    <a:pt x="1042" y="321"/>
                  </a:lnTo>
                  <a:lnTo>
                    <a:pt x="1059" y="297"/>
                  </a:lnTo>
                  <a:lnTo>
                    <a:pt x="1079" y="274"/>
                  </a:lnTo>
                  <a:lnTo>
                    <a:pt x="1099" y="252"/>
                  </a:lnTo>
                  <a:lnTo>
                    <a:pt x="1120" y="232"/>
                  </a:lnTo>
                  <a:lnTo>
                    <a:pt x="1142" y="212"/>
                  </a:lnTo>
                  <a:lnTo>
                    <a:pt x="1165" y="192"/>
                  </a:lnTo>
                  <a:lnTo>
                    <a:pt x="1211" y="154"/>
                  </a:lnTo>
                  <a:lnTo>
                    <a:pt x="1258" y="117"/>
                  </a:lnTo>
                  <a:lnTo>
                    <a:pt x="1282" y="97"/>
                  </a:lnTo>
                  <a:lnTo>
                    <a:pt x="1305" y="79"/>
                  </a:lnTo>
                  <a:lnTo>
                    <a:pt x="1327" y="59"/>
                  </a:lnTo>
                  <a:lnTo>
                    <a:pt x="1348" y="39"/>
                  </a:lnTo>
                  <a:lnTo>
                    <a:pt x="1721" y="39"/>
                  </a:lnTo>
                  <a:lnTo>
                    <a:pt x="1798" y="115"/>
                  </a:lnTo>
                  <a:lnTo>
                    <a:pt x="1946" y="115"/>
                  </a:lnTo>
                  <a:lnTo>
                    <a:pt x="1960" y="128"/>
                  </a:lnTo>
                  <a:lnTo>
                    <a:pt x="1974" y="140"/>
                  </a:lnTo>
                  <a:lnTo>
                    <a:pt x="1988" y="152"/>
                  </a:lnTo>
                  <a:lnTo>
                    <a:pt x="2003" y="162"/>
                  </a:lnTo>
                  <a:lnTo>
                    <a:pt x="2017" y="172"/>
                  </a:lnTo>
                  <a:lnTo>
                    <a:pt x="2031" y="179"/>
                  </a:lnTo>
                  <a:lnTo>
                    <a:pt x="2045" y="187"/>
                  </a:lnTo>
                  <a:lnTo>
                    <a:pt x="2059" y="192"/>
                  </a:lnTo>
                  <a:lnTo>
                    <a:pt x="2073" y="197"/>
                  </a:lnTo>
                  <a:lnTo>
                    <a:pt x="2088" y="200"/>
                  </a:lnTo>
                  <a:lnTo>
                    <a:pt x="2102" y="202"/>
                  </a:lnTo>
                  <a:lnTo>
                    <a:pt x="2116" y="202"/>
                  </a:lnTo>
                  <a:lnTo>
                    <a:pt x="2129" y="201"/>
                  </a:lnTo>
                  <a:lnTo>
                    <a:pt x="2143" y="198"/>
                  </a:lnTo>
                  <a:lnTo>
                    <a:pt x="2157" y="193"/>
                  </a:lnTo>
                  <a:lnTo>
                    <a:pt x="2171" y="187"/>
                  </a:lnTo>
                  <a:lnTo>
                    <a:pt x="2247" y="263"/>
                  </a:lnTo>
                  <a:lnTo>
                    <a:pt x="2171" y="336"/>
                  </a:lnTo>
                  <a:lnTo>
                    <a:pt x="2022" y="336"/>
                  </a:lnTo>
                  <a:lnTo>
                    <a:pt x="1946" y="263"/>
                  </a:lnTo>
                  <a:lnTo>
                    <a:pt x="1908" y="301"/>
                  </a:lnTo>
                  <a:lnTo>
                    <a:pt x="2060" y="450"/>
                  </a:lnTo>
                  <a:lnTo>
                    <a:pt x="2136" y="450"/>
                  </a:lnTo>
                  <a:lnTo>
                    <a:pt x="2144" y="449"/>
                  </a:lnTo>
                  <a:lnTo>
                    <a:pt x="2154" y="443"/>
                  </a:lnTo>
                  <a:lnTo>
                    <a:pt x="2166" y="437"/>
                  </a:lnTo>
                  <a:lnTo>
                    <a:pt x="2180" y="427"/>
                  </a:lnTo>
                  <a:lnTo>
                    <a:pt x="2210" y="403"/>
                  </a:lnTo>
                  <a:lnTo>
                    <a:pt x="2243" y="376"/>
                  </a:lnTo>
                  <a:lnTo>
                    <a:pt x="2273" y="348"/>
                  </a:lnTo>
                  <a:lnTo>
                    <a:pt x="2298" y="324"/>
                  </a:lnTo>
                  <a:lnTo>
                    <a:pt x="2316" y="308"/>
                  </a:lnTo>
                  <a:lnTo>
                    <a:pt x="2323" y="301"/>
                  </a:lnTo>
                  <a:lnTo>
                    <a:pt x="2398" y="301"/>
                  </a:lnTo>
                  <a:lnTo>
                    <a:pt x="2510" y="187"/>
                  </a:lnTo>
                  <a:lnTo>
                    <a:pt x="2585" y="263"/>
                  </a:lnTo>
                  <a:lnTo>
                    <a:pt x="2696" y="149"/>
                  </a:lnTo>
                  <a:lnTo>
                    <a:pt x="2771" y="225"/>
                  </a:lnTo>
                  <a:lnTo>
                    <a:pt x="2786" y="219"/>
                  </a:lnTo>
                  <a:lnTo>
                    <a:pt x="2800" y="213"/>
                  </a:lnTo>
                  <a:lnTo>
                    <a:pt x="2813" y="208"/>
                  </a:lnTo>
                  <a:lnTo>
                    <a:pt x="2827" y="202"/>
                  </a:lnTo>
                  <a:lnTo>
                    <a:pt x="2854" y="195"/>
                  </a:lnTo>
                  <a:lnTo>
                    <a:pt x="2883" y="187"/>
                  </a:lnTo>
                  <a:lnTo>
                    <a:pt x="2911" y="180"/>
                  </a:lnTo>
                  <a:lnTo>
                    <a:pt x="2939" y="172"/>
                  </a:lnTo>
                  <a:lnTo>
                    <a:pt x="2954" y="167"/>
                  </a:lnTo>
                  <a:lnTo>
                    <a:pt x="2968" y="162"/>
                  </a:lnTo>
                  <a:lnTo>
                    <a:pt x="2982" y="156"/>
                  </a:lnTo>
                  <a:lnTo>
                    <a:pt x="2996" y="149"/>
                  </a:lnTo>
                  <a:lnTo>
                    <a:pt x="2886" y="39"/>
                  </a:lnTo>
                  <a:lnTo>
                    <a:pt x="2927" y="53"/>
                  </a:lnTo>
                  <a:lnTo>
                    <a:pt x="2970" y="67"/>
                  </a:lnTo>
                  <a:lnTo>
                    <a:pt x="3012" y="79"/>
                  </a:lnTo>
                  <a:lnTo>
                    <a:pt x="3057" y="91"/>
                  </a:lnTo>
                  <a:lnTo>
                    <a:pt x="3080" y="96"/>
                  </a:lnTo>
                  <a:lnTo>
                    <a:pt x="3103" y="101"/>
                  </a:lnTo>
                  <a:lnTo>
                    <a:pt x="3127" y="105"/>
                  </a:lnTo>
                  <a:lnTo>
                    <a:pt x="3152" y="108"/>
                  </a:lnTo>
                  <a:lnTo>
                    <a:pt x="3177" y="111"/>
                  </a:lnTo>
                  <a:lnTo>
                    <a:pt x="3204" y="113"/>
                  </a:lnTo>
                  <a:lnTo>
                    <a:pt x="3231" y="114"/>
                  </a:lnTo>
                  <a:lnTo>
                    <a:pt x="3259" y="115"/>
                  </a:lnTo>
                  <a:lnTo>
                    <a:pt x="3260" y="107"/>
                  </a:lnTo>
                  <a:lnTo>
                    <a:pt x="3261" y="101"/>
                  </a:lnTo>
                  <a:lnTo>
                    <a:pt x="3262" y="93"/>
                  </a:lnTo>
                  <a:lnTo>
                    <a:pt x="3265" y="87"/>
                  </a:lnTo>
                  <a:lnTo>
                    <a:pt x="3271" y="72"/>
                  </a:lnTo>
                  <a:lnTo>
                    <a:pt x="3279" y="58"/>
                  </a:lnTo>
                  <a:lnTo>
                    <a:pt x="3285" y="43"/>
                  </a:lnTo>
                  <a:lnTo>
                    <a:pt x="3292" y="29"/>
                  </a:lnTo>
                  <a:lnTo>
                    <a:pt x="3294" y="22"/>
                  </a:lnTo>
                  <a:lnTo>
                    <a:pt x="3295" y="15"/>
                  </a:lnTo>
                  <a:lnTo>
                    <a:pt x="3297" y="8"/>
                  </a:lnTo>
                  <a:lnTo>
                    <a:pt x="3297" y="0"/>
                  </a:lnTo>
                  <a:lnTo>
                    <a:pt x="3484" y="187"/>
                  </a:lnTo>
                  <a:lnTo>
                    <a:pt x="3482" y="195"/>
                  </a:lnTo>
                  <a:lnTo>
                    <a:pt x="3480" y="203"/>
                  </a:lnTo>
                  <a:lnTo>
                    <a:pt x="3477" y="212"/>
                  </a:lnTo>
                  <a:lnTo>
                    <a:pt x="3472" y="221"/>
                  </a:lnTo>
                  <a:lnTo>
                    <a:pt x="3460" y="241"/>
                  </a:lnTo>
                  <a:lnTo>
                    <a:pt x="3445" y="261"/>
                  </a:lnTo>
                  <a:lnTo>
                    <a:pt x="3431" y="282"/>
                  </a:lnTo>
                  <a:lnTo>
                    <a:pt x="3419" y="301"/>
                  </a:lnTo>
                  <a:lnTo>
                    <a:pt x="3415" y="311"/>
                  </a:lnTo>
                  <a:lnTo>
                    <a:pt x="3410" y="320"/>
                  </a:lnTo>
                  <a:lnTo>
                    <a:pt x="3408" y="329"/>
                  </a:lnTo>
                  <a:lnTo>
                    <a:pt x="3407" y="336"/>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5" name="Freeform 45"/>
            <p:cNvSpPr>
              <a:spLocks/>
            </p:cNvSpPr>
            <p:nvPr/>
          </p:nvSpPr>
          <p:spPr bwMode="auto">
            <a:xfrm>
              <a:off x="4129088" y="2519363"/>
              <a:ext cx="109538" cy="26988"/>
            </a:xfrm>
            <a:custGeom>
              <a:avLst/>
              <a:gdLst/>
              <a:ahLst/>
              <a:cxnLst>
                <a:cxn ang="0">
                  <a:pos x="411" y="26"/>
                </a:cxn>
                <a:cxn ang="0">
                  <a:pos x="390" y="21"/>
                </a:cxn>
                <a:cxn ang="0">
                  <a:pos x="367" y="15"/>
                </a:cxn>
                <a:cxn ang="0">
                  <a:pos x="342" y="11"/>
                </a:cxn>
                <a:cxn ang="0">
                  <a:pos x="317" y="7"/>
                </a:cxn>
                <a:cxn ang="0">
                  <a:pos x="289" y="5"/>
                </a:cxn>
                <a:cxn ang="0">
                  <a:pos x="262" y="2"/>
                </a:cxn>
                <a:cxn ang="0">
                  <a:pos x="235" y="1"/>
                </a:cxn>
                <a:cxn ang="0">
                  <a:pos x="206" y="0"/>
                </a:cxn>
                <a:cxn ang="0">
                  <a:pos x="179" y="1"/>
                </a:cxn>
                <a:cxn ang="0">
                  <a:pos x="151" y="2"/>
                </a:cxn>
                <a:cxn ang="0">
                  <a:pos x="123" y="5"/>
                </a:cxn>
                <a:cxn ang="0">
                  <a:pos x="96" y="7"/>
                </a:cxn>
                <a:cxn ang="0">
                  <a:pos x="70" y="11"/>
                </a:cxn>
                <a:cxn ang="0">
                  <a:pos x="46" y="15"/>
                </a:cxn>
                <a:cxn ang="0">
                  <a:pos x="22" y="21"/>
                </a:cxn>
                <a:cxn ang="0">
                  <a:pos x="0" y="26"/>
                </a:cxn>
                <a:cxn ang="0">
                  <a:pos x="76" y="99"/>
                </a:cxn>
                <a:cxn ang="0">
                  <a:pos x="119" y="99"/>
                </a:cxn>
                <a:cxn ang="0">
                  <a:pos x="165" y="98"/>
                </a:cxn>
                <a:cxn ang="0">
                  <a:pos x="188" y="97"/>
                </a:cxn>
                <a:cxn ang="0">
                  <a:pos x="211" y="95"/>
                </a:cxn>
                <a:cxn ang="0">
                  <a:pos x="235" y="93"/>
                </a:cxn>
                <a:cxn ang="0">
                  <a:pos x="258" y="90"/>
                </a:cxn>
                <a:cxn ang="0">
                  <a:pos x="281" y="86"/>
                </a:cxn>
                <a:cxn ang="0">
                  <a:pos x="302" y="81"/>
                </a:cxn>
                <a:cxn ang="0">
                  <a:pos x="323" y="75"/>
                </a:cxn>
                <a:cxn ang="0">
                  <a:pos x="344" y="69"/>
                </a:cxn>
                <a:cxn ang="0">
                  <a:pos x="362" y="60"/>
                </a:cxn>
                <a:cxn ang="0">
                  <a:pos x="380" y="50"/>
                </a:cxn>
                <a:cxn ang="0">
                  <a:pos x="388" y="45"/>
                </a:cxn>
                <a:cxn ang="0">
                  <a:pos x="396" y="39"/>
                </a:cxn>
                <a:cxn ang="0">
                  <a:pos x="404" y="33"/>
                </a:cxn>
                <a:cxn ang="0">
                  <a:pos x="411" y="26"/>
                </a:cxn>
              </a:cxnLst>
              <a:rect l="0" t="0" r="r" b="b"/>
              <a:pathLst>
                <a:path w="411" h="99">
                  <a:moveTo>
                    <a:pt x="411" y="26"/>
                  </a:moveTo>
                  <a:lnTo>
                    <a:pt x="390" y="21"/>
                  </a:lnTo>
                  <a:lnTo>
                    <a:pt x="367" y="15"/>
                  </a:lnTo>
                  <a:lnTo>
                    <a:pt x="342" y="11"/>
                  </a:lnTo>
                  <a:lnTo>
                    <a:pt x="317" y="7"/>
                  </a:lnTo>
                  <a:lnTo>
                    <a:pt x="289" y="5"/>
                  </a:lnTo>
                  <a:lnTo>
                    <a:pt x="262" y="2"/>
                  </a:lnTo>
                  <a:lnTo>
                    <a:pt x="235" y="1"/>
                  </a:lnTo>
                  <a:lnTo>
                    <a:pt x="206" y="0"/>
                  </a:lnTo>
                  <a:lnTo>
                    <a:pt x="179" y="1"/>
                  </a:lnTo>
                  <a:lnTo>
                    <a:pt x="151" y="2"/>
                  </a:lnTo>
                  <a:lnTo>
                    <a:pt x="123" y="5"/>
                  </a:lnTo>
                  <a:lnTo>
                    <a:pt x="96" y="7"/>
                  </a:lnTo>
                  <a:lnTo>
                    <a:pt x="70" y="11"/>
                  </a:lnTo>
                  <a:lnTo>
                    <a:pt x="46" y="15"/>
                  </a:lnTo>
                  <a:lnTo>
                    <a:pt x="22" y="21"/>
                  </a:lnTo>
                  <a:lnTo>
                    <a:pt x="0" y="26"/>
                  </a:lnTo>
                  <a:lnTo>
                    <a:pt x="76" y="99"/>
                  </a:lnTo>
                  <a:lnTo>
                    <a:pt x="119" y="99"/>
                  </a:lnTo>
                  <a:lnTo>
                    <a:pt x="165" y="98"/>
                  </a:lnTo>
                  <a:lnTo>
                    <a:pt x="188" y="97"/>
                  </a:lnTo>
                  <a:lnTo>
                    <a:pt x="211" y="95"/>
                  </a:lnTo>
                  <a:lnTo>
                    <a:pt x="235" y="93"/>
                  </a:lnTo>
                  <a:lnTo>
                    <a:pt x="258" y="90"/>
                  </a:lnTo>
                  <a:lnTo>
                    <a:pt x="281" y="86"/>
                  </a:lnTo>
                  <a:lnTo>
                    <a:pt x="302" y="81"/>
                  </a:lnTo>
                  <a:lnTo>
                    <a:pt x="323" y="75"/>
                  </a:lnTo>
                  <a:lnTo>
                    <a:pt x="344" y="69"/>
                  </a:lnTo>
                  <a:lnTo>
                    <a:pt x="362" y="60"/>
                  </a:lnTo>
                  <a:lnTo>
                    <a:pt x="380" y="50"/>
                  </a:lnTo>
                  <a:lnTo>
                    <a:pt x="388" y="45"/>
                  </a:lnTo>
                  <a:lnTo>
                    <a:pt x="396" y="39"/>
                  </a:lnTo>
                  <a:lnTo>
                    <a:pt x="404" y="33"/>
                  </a:lnTo>
                  <a:lnTo>
                    <a:pt x="411" y="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6" name="Freeform 46"/>
            <p:cNvSpPr>
              <a:spLocks/>
            </p:cNvSpPr>
            <p:nvPr/>
          </p:nvSpPr>
          <p:spPr bwMode="auto">
            <a:xfrm>
              <a:off x="4129088" y="2519363"/>
              <a:ext cx="109538" cy="26988"/>
            </a:xfrm>
            <a:custGeom>
              <a:avLst/>
              <a:gdLst/>
              <a:ahLst/>
              <a:cxnLst>
                <a:cxn ang="0">
                  <a:pos x="411" y="26"/>
                </a:cxn>
                <a:cxn ang="0">
                  <a:pos x="390" y="21"/>
                </a:cxn>
                <a:cxn ang="0">
                  <a:pos x="367" y="15"/>
                </a:cxn>
                <a:cxn ang="0">
                  <a:pos x="342" y="11"/>
                </a:cxn>
                <a:cxn ang="0">
                  <a:pos x="317" y="7"/>
                </a:cxn>
                <a:cxn ang="0">
                  <a:pos x="289" y="5"/>
                </a:cxn>
                <a:cxn ang="0">
                  <a:pos x="262" y="2"/>
                </a:cxn>
                <a:cxn ang="0">
                  <a:pos x="235" y="1"/>
                </a:cxn>
                <a:cxn ang="0">
                  <a:pos x="206" y="0"/>
                </a:cxn>
                <a:cxn ang="0">
                  <a:pos x="179" y="1"/>
                </a:cxn>
                <a:cxn ang="0">
                  <a:pos x="151" y="2"/>
                </a:cxn>
                <a:cxn ang="0">
                  <a:pos x="123" y="5"/>
                </a:cxn>
                <a:cxn ang="0">
                  <a:pos x="96" y="7"/>
                </a:cxn>
                <a:cxn ang="0">
                  <a:pos x="70" y="11"/>
                </a:cxn>
                <a:cxn ang="0">
                  <a:pos x="46" y="15"/>
                </a:cxn>
                <a:cxn ang="0">
                  <a:pos x="22" y="21"/>
                </a:cxn>
                <a:cxn ang="0">
                  <a:pos x="0" y="26"/>
                </a:cxn>
                <a:cxn ang="0">
                  <a:pos x="76" y="99"/>
                </a:cxn>
                <a:cxn ang="0">
                  <a:pos x="119" y="99"/>
                </a:cxn>
                <a:cxn ang="0">
                  <a:pos x="165" y="98"/>
                </a:cxn>
                <a:cxn ang="0">
                  <a:pos x="188" y="97"/>
                </a:cxn>
                <a:cxn ang="0">
                  <a:pos x="211" y="95"/>
                </a:cxn>
                <a:cxn ang="0">
                  <a:pos x="235" y="93"/>
                </a:cxn>
                <a:cxn ang="0">
                  <a:pos x="258" y="90"/>
                </a:cxn>
                <a:cxn ang="0">
                  <a:pos x="281" y="86"/>
                </a:cxn>
                <a:cxn ang="0">
                  <a:pos x="302" y="81"/>
                </a:cxn>
                <a:cxn ang="0">
                  <a:pos x="323" y="75"/>
                </a:cxn>
                <a:cxn ang="0">
                  <a:pos x="344" y="69"/>
                </a:cxn>
                <a:cxn ang="0">
                  <a:pos x="362" y="60"/>
                </a:cxn>
                <a:cxn ang="0">
                  <a:pos x="380" y="50"/>
                </a:cxn>
                <a:cxn ang="0">
                  <a:pos x="388" y="45"/>
                </a:cxn>
                <a:cxn ang="0">
                  <a:pos x="396" y="39"/>
                </a:cxn>
                <a:cxn ang="0">
                  <a:pos x="404" y="33"/>
                </a:cxn>
                <a:cxn ang="0">
                  <a:pos x="411" y="26"/>
                </a:cxn>
              </a:cxnLst>
              <a:rect l="0" t="0" r="r" b="b"/>
              <a:pathLst>
                <a:path w="411" h="99">
                  <a:moveTo>
                    <a:pt x="411" y="26"/>
                  </a:moveTo>
                  <a:lnTo>
                    <a:pt x="390" y="21"/>
                  </a:lnTo>
                  <a:lnTo>
                    <a:pt x="367" y="15"/>
                  </a:lnTo>
                  <a:lnTo>
                    <a:pt x="342" y="11"/>
                  </a:lnTo>
                  <a:lnTo>
                    <a:pt x="317" y="7"/>
                  </a:lnTo>
                  <a:lnTo>
                    <a:pt x="289" y="5"/>
                  </a:lnTo>
                  <a:lnTo>
                    <a:pt x="262" y="2"/>
                  </a:lnTo>
                  <a:lnTo>
                    <a:pt x="235" y="1"/>
                  </a:lnTo>
                  <a:lnTo>
                    <a:pt x="206" y="0"/>
                  </a:lnTo>
                  <a:lnTo>
                    <a:pt x="179" y="1"/>
                  </a:lnTo>
                  <a:lnTo>
                    <a:pt x="151" y="2"/>
                  </a:lnTo>
                  <a:lnTo>
                    <a:pt x="123" y="5"/>
                  </a:lnTo>
                  <a:lnTo>
                    <a:pt x="96" y="7"/>
                  </a:lnTo>
                  <a:lnTo>
                    <a:pt x="70" y="11"/>
                  </a:lnTo>
                  <a:lnTo>
                    <a:pt x="46" y="15"/>
                  </a:lnTo>
                  <a:lnTo>
                    <a:pt x="22" y="21"/>
                  </a:lnTo>
                  <a:lnTo>
                    <a:pt x="0" y="26"/>
                  </a:lnTo>
                  <a:lnTo>
                    <a:pt x="76" y="99"/>
                  </a:lnTo>
                  <a:lnTo>
                    <a:pt x="119" y="99"/>
                  </a:lnTo>
                  <a:lnTo>
                    <a:pt x="165" y="98"/>
                  </a:lnTo>
                  <a:lnTo>
                    <a:pt x="188" y="97"/>
                  </a:lnTo>
                  <a:lnTo>
                    <a:pt x="211" y="95"/>
                  </a:lnTo>
                  <a:lnTo>
                    <a:pt x="235" y="93"/>
                  </a:lnTo>
                  <a:lnTo>
                    <a:pt x="258" y="90"/>
                  </a:lnTo>
                  <a:lnTo>
                    <a:pt x="281" y="86"/>
                  </a:lnTo>
                  <a:lnTo>
                    <a:pt x="302" y="81"/>
                  </a:lnTo>
                  <a:lnTo>
                    <a:pt x="323" y="75"/>
                  </a:lnTo>
                  <a:lnTo>
                    <a:pt x="344" y="69"/>
                  </a:lnTo>
                  <a:lnTo>
                    <a:pt x="362" y="60"/>
                  </a:lnTo>
                  <a:lnTo>
                    <a:pt x="380" y="50"/>
                  </a:lnTo>
                  <a:lnTo>
                    <a:pt x="388" y="45"/>
                  </a:lnTo>
                  <a:lnTo>
                    <a:pt x="396" y="39"/>
                  </a:lnTo>
                  <a:lnTo>
                    <a:pt x="404" y="33"/>
                  </a:lnTo>
                  <a:lnTo>
                    <a:pt x="411" y="26"/>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7" name="Freeform 47"/>
            <p:cNvSpPr>
              <a:spLocks/>
            </p:cNvSpPr>
            <p:nvPr/>
          </p:nvSpPr>
          <p:spPr bwMode="auto">
            <a:xfrm>
              <a:off x="4257675" y="2655888"/>
              <a:ext cx="50800" cy="58738"/>
            </a:xfrm>
            <a:custGeom>
              <a:avLst/>
              <a:gdLst/>
              <a:ahLst/>
              <a:cxnLst>
                <a:cxn ang="0">
                  <a:pos x="186" y="0"/>
                </a:cxn>
                <a:cxn ang="0">
                  <a:pos x="185" y="14"/>
                </a:cxn>
                <a:cxn ang="0">
                  <a:pos x="181" y="33"/>
                </a:cxn>
                <a:cxn ang="0">
                  <a:pos x="175" y="51"/>
                </a:cxn>
                <a:cxn ang="0">
                  <a:pos x="170" y="72"/>
                </a:cxn>
                <a:cxn ang="0">
                  <a:pos x="163" y="93"/>
                </a:cxn>
                <a:cxn ang="0">
                  <a:pos x="158" y="112"/>
                </a:cxn>
                <a:cxn ang="0">
                  <a:pos x="153" y="130"/>
                </a:cxn>
                <a:cxn ang="0">
                  <a:pos x="152" y="145"/>
                </a:cxn>
                <a:cxn ang="0">
                  <a:pos x="138" y="145"/>
                </a:cxn>
                <a:cxn ang="0">
                  <a:pos x="125" y="147"/>
                </a:cxn>
                <a:cxn ang="0">
                  <a:pos x="113" y="149"/>
                </a:cxn>
                <a:cxn ang="0">
                  <a:pos x="101" y="152"/>
                </a:cxn>
                <a:cxn ang="0">
                  <a:pos x="90" y="156"/>
                </a:cxn>
                <a:cxn ang="0">
                  <a:pos x="80" y="160"/>
                </a:cxn>
                <a:cxn ang="0">
                  <a:pos x="71" y="165"/>
                </a:cxn>
                <a:cxn ang="0">
                  <a:pos x="62" y="170"/>
                </a:cxn>
                <a:cxn ang="0">
                  <a:pos x="44" y="182"/>
                </a:cxn>
                <a:cxn ang="0">
                  <a:pos x="29" y="194"/>
                </a:cxn>
                <a:cxn ang="0">
                  <a:pos x="14" y="207"/>
                </a:cxn>
                <a:cxn ang="0">
                  <a:pos x="0" y="221"/>
                </a:cxn>
                <a:cxn ang="0">
                  <a:pos x="1" y="207"/>
                </a:cxn>
                <a:cxn ang="0">
                  <a:pos x="2" y="195"/>
                </a:cxn>
                <a:cxn ang="0">
                  <a:pos x="3" y="185"/>
                </a:cxn>
                <a:cxn ang="0">
                  <a:pos x="5" y="176"/>
                </a:cxn>
                <a:cxn ang="0">
                  <a:pos x="9" y="159"/>
                </a:cxn>
                <a:cxn ang="0">
                  <a:pos x="14" y="145"/>
                </a:cxn>
                <a:cxn ang="0">
                  <a:pos x="16" y="139"/>
                </a:cxn>
                <a:cxn ang="0">
                  <a:pos x="17" y="131"/>
                </a:cxn>
                <a:cxn ang="0">
                  <a:pos x="17" y="123"/>
                </a:cxn>
                <a:cxn ang="0">
                  <a:pos x="16" y="116"/>
                </a:cxn>
                <a:cxn ang="0">
                  <a:pos x="14" y="107"/>
                </a:cxn>
                <a:cxn ang="0">
                  <a:pos x="11" y="96"/>
                </a:cxn>
                <a:cxn ang="0">
                  <a:pos x="6" y="85"/>
                </a:cxn>
                <a:cxn ang="0">
                  <a:pos x="0" y="72"/>
                </a:cxn>
                <a:cxn ang="0">
                  <a:pos x="7" y="72"/>
                </a:cxn>
                <a:cxn ang="0">
                  <a:pos x="16" y="69"/>
                </a:cxn>
                <a:cxn ang="0">
                  <a:pos x="25" y="65"/>
                </a:cxn>
                <a:cxn ang="0">
                  <a:pos x="35" y="61"/>
                </a:cxn>
                <a:cxn ang="0">
                  <a:pos x="56" y="49"/>
                </a:cxn>
                <a:cxn ang="0">
                  <a:pos x="80" y="36"/>
                </a:cxn>
                <a:cxn ang="0">
                  <a:pos x="105" y="23"/>
                </a:cxn>
                <a:cxn ang="0">
                  <a:pos x="132" y="11"/>
                </a:cxn>
                <a:cxn ang="0">
                  <a:pos x="146" y="7"/>
                </a:cxn>
                <a:cxn ang="0">
                  <a:pos x="159" y="3"/>
                </a:cxn>
                <a:cxn ang="0">
                  <a:pos x="173" y="1"/>
                </a:cxn>
                <a:cxn ang="0">
                  <a:pos x="186" y="0"/>
                </a:cxn>
              </a:cxnLst>
              <a:rect l="0" t="0" r="r" b="b"/>
              <a:pathLst>
                <a:path w="186" h="221">
                  <a:moveTo>
                    <a:pt x="186" y="0"/>
                  </a:moveTo>
                  <a:lnTo>
                    <a:pt x="185" y="14"/>
                  </a:lnTo>
                  <a:lnTo>
                    <a:pt x="181" y="33"/>
                  </a:lnTo>
                  <a:lnTo>
                    <a:pt x="175" y="51"/>
                  </a:lnTo>
                  <a:lnTo>
                    <a:pt x="170" y="72"/>
                  </a:lnTo>
                  <a:lnTo>
                    <a:pt x="163" y="93"/>
                  </a:lnTo>
                  <a:lnTo>
                    <a:pt x="158" y="112"/>
                  </a:lnTo>
                  <a:lnTo>
                    <a:pt x="153" y="130"/>
                  </a:lnTo>
                  <a:lnTo>
                    <a:pt x="152" y="145"/>
                  </a:lnTo>
                  <a:lnTo>
                    <a:pt x="138" y="145"/>
                  </a:lnTo>
                  <a:lnTo>
                    <a:pt x="125" y="147"/>
                  </a:lnTo>
                  <a:lnTo>
                    <a:pt x="113" y="149"/>
                  </a:lnTo>
                  <a:lnTo>
                    <a:pt x="101" y="152"/>
                  </a:lnTo>
                  <a:lnTo>
                    <a:pt x="90" y="156"/>
                  </a:lnTo>
                  <a:lnTo>
                    <a:pt x="80" y="160"/>
                  </a:lnTo>
                  <a:lnTo>
                    <a:pt x="71" y="165"/>
                  </a:lnTo>
                  <a:lnTo>
                    <a:pt x="62" y="170"/>
                  </a:lnTo>
                  <a:lnTo>
                    <a:pt x="44" y="182"/>
                  </a:lnTo>
                  <a:lnTo>
                    <a:pt x="29" y="194"/>
                  </a:lnTo>
                  <a:lnTo>
                    <a:pt x="14" y="207"/>
                  </a:lnTo>
                  <a:lnTo>
                    <a:pt x="0" y="221"/>
                  </a:lnTo>
                  <a:lnTo>
                    <a:pt x="1" y="207"/>
                  </a:lnTo>
                  <a:lnTo>
                    <a:pt x="2" y="195"/>
                  </a:lnTo>
                  <a:lnTo>
                    <a:pt x="3" y="185"/>
                  </a:lnTo>
                  <a:lnTo>
                    <a:pt x="5" y="176"/>
                  </a:lnTo>
                  <a:lnTo>
                    <a:pt x="9" y="159"/>
                  </a:lnTo>
                  <a:lnTo>
                    <a:pt x="14" y="145"/>
                  </a:lnTo>
                  <a:lnTo>
                    <a:pt x="16" y="139"/>
                  </a:lnTo>
                  <a:lnTo>
                    <a:pt x="17" y="131"/>
                  </a:lnTo>
                  <a:lnTo>
                    <a:pt x="17" y="123"/>
                  </a:lnTo>
                  <a:lnTo>
                    <a:pt x="16" y="116"/>
                  </a:lnTo>
                  <a:lnTo>
                    <a:pt x="14" y="107"/>
                  </a:lnTo>
                  <a:lnTo>
                    <a:pt x="11" y="96"/>
                  </a:lnTo>
                  <a:lnTo>
                    <a:pt x="6" y="85"/>
                  </a:lnTo>
                  <a:lnTo>
                    <a:pt x="0" y="72"/>
                  </a:lnTo>
                  <a:lnTo>
                    <a:pt x="7" y="72"/>
                  </a:lnTo>
                  <a:lnTo>
                    <a:pt x="16" y="69"/>
                  </a:lnTo>
                  <a:lnTo>
                    <a:pt x="25" y="65"/>
                  </a:lnTo>
                  <a:lnTo>
                    <a:pt x="35" y="61"/>
                  </a:lnTo>
                  <a:lnTo>
                    <a:pt x="56" y="49"/>
                  </a:lnTo>
                  <a:lnTo>
                    <a:pt x="80" y="36"/>
                  </a:lnTo>
                  <a:lnTo>
                    <a:pt x="105" y="23"/>
                  </a:lnTo>
                  <a:lnTo>
                    <a:pt x="132" y="11"/>
                  </a:lnTo>
                  <a:lnTo>
                    <a:pt x="146" y="7"/>
                  </a:lnTo>
                  <a:lnTo>
                    <a:pt x="159" y="3"/>
                  </a:lnTo>
                  <a:lnTo>
                    <a:pt x="173" y="1"/>
                  </a:lnTo>
                  <a:lnTo>
                    <a:pt x="18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8" name="Freeform 48"/>
            <p:cNvSpPr>
              <a:spLocks/>
            </p:cNvSpPr>
            <p:nvPr/>
          </p:nvSpPr>
          <p:spPr bwMode="auto">
            <a:xfrm>
              <a:off x="4257675" y="2655888"/>
              <a:ext cx="50800" cy="58738"/>
            </a:xfrm>
            <a:custGeom>
              <a:avLst/>
              <a:gdLst/>
              <a:ahLst/>
              <a:cxnLst>
                <a:cxn ang="0">
                  <a:pos x="186" y="0"/>
                </a:cxn>
                <a:cxn ang="0">
                  <a:pos x="185" y="14"/>
                </a:cxn>
                <a:cxn ang="0">
                  <a:pos x="181" y="33"/>
                </a:cxn>
                <a:cxn ang="0">
                  <a:pos x="175" y="51"/>
                </a:cxn>
                <a:cxn ang="0">
                  <a:pos x="170" y="72"/>
                </a:cxn>
                <a:cxn ang="0">
                  <a:pos x="163" y="93"/>
                </a:cxn>
                <a:cxn ang="0">
                  <a:pos x="158" y="112"/>
                </a:cxn>
                <a:cxn ang="0">
                  <a:pos x="153" y="130"/>
                </a:cxn>
                <a:cxn ang="0">
                  <a:pos x="152" y="145"/>
                </a:cxn>
                <a:cxn ang="0">
                  <a:pos x="138" y="145"/>
                </a:cxn>
                <a:cxn ang="0">
                  <a:pos x="125" y="147"/>
                </a:cxn>
                <a:cxn ang="0">
                  <a:pos x="113" y="149"/>
                </a:cxn>
                <a:cxn ang="0">
                  <a:pos x="101" y="152"/>
                </a:cxn>
                <a:cxn ang="0">
                  <a:pos x="90" y="156"/>
                </a:cxn>
                <a:cxn ang="0">
                  <a:pos x="80" y="160"/>
                </a:cxn>
                <a:cxn ang="0">
                  <a:pos x="71" y="165"/>
                </a:cxn>
                <a:cxn ang="0">
                  <a:pos x="62" y="170"/>
                </a:cxn>
                <a:cxn ang="0">
                  <a:pos x="44" y="182"/>
                </a:cxn>
                <a:cxn ang="0">
                  <a:pos x="29" y="194"/>
                </a:cxn>
                <a:cxn ang="0">
                  <a:pos x="14" y="207"/>
                </a:cxn>
                <a:cxn ang="0">
                  <a:pos x="0" y="221"/>
                </a:cxn>
                <a:cxn ang="0">
                  <a:pos x="1" y="207"/>
                </a:cxn>
                <a:cxn ang="0">
                  <a:pos x="2" y="195"/>
                </a:cxn>
                <a:cxn ang="0">
                  <a:pos x="3" y="185"/>
                </a:cxn>
                <a:cxn ang="0">
                  <a:pos x="5" y="176"/>
                </a:cxn>
                <a:cxn ang="0">
                  <a:pos x="9" y="159"/>
                </a:cxn>
                <a:cxn ang="0">
                  <a:pos x="14" y="145"/>
                </a:cxn>
                <a:cxn ang="0">
                  <a:pos x="16" y="139"/>
                </a:cxn>
                <a:cxn ang="0">
                  <a:pos x="17" y="131"/>
                </a:cxn>
                <a:cxn ang="0">
                  <a:pos x="17" y="123"/>
                </a:cxn>
                <a:cxn ang="0">
                  <a:pos x="16" y="116"/>
                </a:cxn>
                <a:cxn ang="0">
                  <a:pos x="14" y="107"/>
                </a:cxn>
                <a:cxn ang="0">
                  <a:pos x="11" y="96"/>
                </a:cxn>
                <a:cxn ang="0">
                  <a:pos x="6" y="85"/>
                </a:cxn>
                <a:cxn ang="0">
                  <a:pos x="0" y="72"/>
                </a:cxn>
                <a:cxn ang="0">
                  <a:pos x="7" y="72"/>
                </a:cxn>
                <a:cxn ang="0">
                  <a:pos x="16" y="69"/>
                </a:cxn>
                <a:cxn ang="0">
                  <a:pos x="25" y="65"/>
                </a:cxn>
                <a:cxn ang="0">
                  <a:pos x="35" y="61"/>
                </a:cxn>
                <a:cxn ang="0">
                  <a:pos x="56" y="49"/>
                </a:cxn>
                <a:cxn ang="0">
                  <a:pos x="80" y="36"/>
                </a:cxn>
                <a:cxn ang="0">
                  <a:pos x="105" y="23"/>
                </a:cxn>
                <a:cxn ang="0">
                  <a:pos x="132" y="11"/>
                </a:cxn>
                <a:cxn ang="0">
                  <a:pos x="146" y="7"/>
                </a:cxn>
                <a:cxn ang="0">
                  <a:pos x="159" y="3"/>
                </a:cxn>
                <a:cxn ang="0">
                  <a:pos x="173" y="1"/>
                </a:cxn>
                <a:cxn ang="0">
                  <a:pos x="186" y="0"/>
                </a:cxn>
              </a:cxnLst>
              <a:rect l="0" t="0" r="r" b="b"/>
              <a:pathLst>
                <a:path w="186" h="221">
                  <a:moveTo>
                    <a:pt x="186" y="0"/>
                  </a:moveTo>
                  <a:lnTo>
                    <a:pt x="185" y="14"/>
                  </a:lnTo>
                  <a:lnTo>
                    <a:pt x="181" y="33"/>
                  </a:lnTo>
                  <a:lnTo>
                    <a:pt x="175" y="51"/>
                  </a:lnTo>
                  <a:lnTo>
                    <a:pt x="170" y="72"/>
                  </a:lnTo>
                  <a:lnTo>
                    <a:pt x="163" y="93"/>
                  </a:lnTo>
                  <a:lnTo>
                    <a:pt x="158" y="112"/>
                  </a:lnTo>
                  <a:lnTo>
                    <a:pt x="153" y="130"/>
                  </a:lnTo>
                  <a:lnTo>
                    <a:pt x="152" y="145"/>
                  </a:lnTo>
                  <a:lnTo>
                    <a:pt x="138" y="145"/>
                  </a:lnTo>
                  <a:lnTo>
                    <a:pt x="125" y="147"/>
                  </a:lnTo>
                  <a:lnTo>
                    <a:pt x="113" y="149"/>
                  </a:lnTo>
                  <a:lnTo>
                    <a:pt x="101" y="152"/>
                  </a:lnTo>
                  <a:lnTo>
                    <a:pt x="90" y="156"/>
                  </a:lnTo>
                  <a:lnTo>
                    <a:pt x="80" y="160"/>
                  </a:lnTo>
                  <a:lnTo>
                    <a:pt x="71" y="165"/>
                  </a:lnTo>
                  <a:lnTo>
                    <a:pt x="62" y="170"/>
                  </a:lnTo>
                  <a:lnTo>
                    <a:pt x="44" y="182"/>
                  </a:lnTo>
                  <a:lnTo>
                    <a:pt x="29" y="194"/>
                  </a:lnTo>
                  <a:lnTo>
                    <a:pt x="14" y="207"/>
                  </a:lnTo>
                  <a:lnTo>
                    <a:pt x="0" y="221"/>
                  </a:lnTo>
                  <a:lnTo>
                    <a:pt x="1" y="207"/>
                  </a:lnTo>
                  <a:lnTo>
                    <a:pt x="2" y="195"/>
                  </a:lnTo>
                  <a:lnTo>
                    <a:pt x="3" y="185"/>
                  </a:lnTo>
                  <a:lnTo>
                    <a:pt x="5" y="176"/>
                  </a:lnTo>
                  <a:lnTo>
                    <a:pt x="9" y="159"/>
                  </a:lnTo>
                  <a:lnTo>
                    <a:pt x="14" y="145"/>
                  </a:lnTo>
                  <a:lnTo>
                    <a:pt x="16" y="139"/>
                  </a:lnTo>
                  <a:lnTo>
                    <a:pt x="17" y="131"/>
                  </a:lnTo>
                  <a:lnTo>
                    <a:pt x="17" y="123"/>
                  </a:lnTo>
                  <a:lnTo>
                    <a:pt x="16" y="116"/>
                  </a:lnTo>
                  <a:lnTo>
                    <a:pt x="14" y="107"/>
                  </a:lnTo>
                  <a:lnTo>
                    <a:pt x="11" y="96"/>
                  </a:lnTo>
                  <a:lnTo>
                    <a:pt x="6" y="85"/>
                  </a:lnTo>
                  <a:lnTo>
                    <a:pt x="0" y="72"/>
                  </a:lnTo>
                  <a:lnTo>
                    <a:pt x="7" y="72"/>
                  </a:lnTo>
                  <a:lnTo>
                    <a:pt x="16" y="69"/>
                  </a:lnTo>
                  <a:lnTo>
                    <a:pt x="25" y="65"/>
                  </a:lnTo>
                  <a:lnTo>
                    <a:pt x="35" y="61"/>
                  </a:lnTo>
                  <a:lnTo>
                    <a:pt x="56" y="49"/>
                  </a:lnTo>
                  <a:lnTo>
                    <a:pt x="80" y="36"/>
                  </a:lnTo>
                  <a:lnTo>
                    <a:pt x="105" y="23"/>
                  </a:lnTo>
                  <a:lnTo>
                    <a:pt x="132" y="11"/>
                  </a:lnTo>
                  <a:lnTo>
                    <a:pt x="146" y="7"/>
                  </a:lnTo>
                  <a:lnTo>
                    <a:pt x="159" y="3"/>
                  </a:lnTo>
                  <a:lnTo>
                    <a:pt x="173" y="1"/>
                  </a:lnTo>
                  <a:lnTo>
                    <a:pt x="186" y="0"/>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9" name="Freeform 49"/>
            <p:cNvSpPr>
              <a:spLocks/>
            </p:cNvSpPr>
            <p:nvPr/>
          </p:nvSpPr>
          <p:spPr bwMode="auto">
            <a:xfrm>
              <a:off x="4327525" y="2616201"/>
              <a:ext cx="98425" cy="117475"/>
            </a:xfrm>
            <a:custGeom>
              <a:avLst/>
              <a:gdLst/>
              <a:ahLst/>
              <a:cxnLst>
                <a:cxn ang="0">
                  <a:pos x="133" y="1"/>
                </a:cxn>
                <a:cxn ang="0">
                  <a:pos x="95" y="11"/>
                </a:cxn>
                <a:cxn ang="0">
                  <a:pos x="54" y="23"/>
                </a:cxn>
                <a:cxn ang="0">
                  <a:pos x="16" y="32"/>
                </a:cxn>
                <a:cxn ang="0">
                  <a:pos x="2" y="48"/>
                </a:cxn>
                <a:cxn ang="0">
                  <a:pos x="8" y="76"/>
                </a:cxn>
                <a:cxn ang="0">
                  <a:pos x="19" y="103"/>
                </a:cxn>
                <a:cxn ang="0">
                  <a:pos x="34" y="131"/>
                </a:cxn>
                <a:cxn ang="0">
                  <a:pos x="60" y="167"/>
                </a:cxn>
                <a:cxn ang="0">
                  <a:pos x="96" y="206"/>
                </a:cxn>
                <a:cxn ang="0">
                  <a:pos x="0" y="335"/>
                </a:cxn>
                <a:cxn ang="0">
                  <a:pos x="17" y="374"/>
                </a:cxn>
                <a:cxn ang="0">
                  <a:pos x="19" y="391"/>
                </a:cxn>
                <a:cxn ang="0">
                  <a:pos x="22" y="408"/>
                </a:cxn>
                <a:cxn ang="0">
                  <a:pos x="39" y="445"/>
                </a:cxn>
                <a:cxn ang="0">
                  <a:pos x="69" y="420"/>
                </a:cxn>
                <a:cxn ang="0">
                  <a:pos x="105" y="397"/>
                </a:cxn>
                <a:cxn ang="0">
                  <a:pos x="147" y="376"/>
                </a:cxn>
                <a:cxn ang="0">
                  <a:pos x="190" y="357"/>
                </a:cxn>
                <a:cxn ang="0">
                  <a:pos x="283" y="326"/>
                </a:cxn>
                <a:cxn ang="0">
                  <a:pos x="373" y="296"/>
                </a:cxn>
                <a:cxn ang="0">
                  <a:pos x="317" y="267"/>
                </a:cxn>
                <a:cxn ang="0">
                  <a:pos x="260" y="235"/>
                </a:cxn>
                <a:cxn ang="0">
                  <a:pos x="204" y="196"/>
                </a:cxn>
                <a:cxn ang="0">
                  <a:pos x="176" y="173"/>
                </a:cxn>
                <a:cxn ang="0">
                  <a:pos x="149" y="148"/>
                </a:cxn>
                <a:cxn ang="0">
                  <a:pos x="151" y="110"/>
                </a:cxn>
                <a:cxn ang="0">
                  <a:pos x="154" y="81"/>
                </a:cxn>
                <a:cxn ang="0">
                  <a:pos x="162" y="43"/>
                </a:cxn>
                <a:cxn ang="0">
                  <a:pos x="164" y="31"/>
                </a:cxn>
                <a:cxn ang="0">
                  <a:pos x="164" y="21"/>
                </a:cxn>
                <a:cxn ang="0">
                  <a:pos x="159" y="11"/>
                </a:cxn>
                <a:cxn ang="0">
                  <a:pos x="149" y="0"/>
                </a:cxn>
              </a:cxnLst>
              <a:rect l="0" t="0" r="r" b="b"/>
              <a:pathLst>
                <a:path w="373" h="445">
                  <a:moveTo>
                    <a:pt x="149" y="0"/>
                  </a:moveTo>
                  <a:lnTo>
                    <a:pt x="133" y="1"/>
                  </a:lnTo>
                  <a:lnTo>
                    <a:pt x="115" y="5"/>
                  </a:lnTo>
                  <a:lnTo>
                    <a:pt x="95" y="11"/>
                  </a:lnTo>
                  <a:lnTo>
                    <a:pt x="75" y="16"/>
                  </a:lnTo>
                  <a:lnTo>
                    <a:pt x="54" y="23"/>
                  </a:lnTo>
                  <a:lnTo>
                    <a:pt x="34" y="28"/>
                  </a:lnTo>
                  <a:lnTo>
                    <a:pt x="16" y="32"/>
                  </a:lnTo>
                  <a:lnTo>
                    <a:pt x="0" y="33"/>
                  </a:lnTo>
                  <a:lnTo>
                    <a:pt x="2" y="48"/>
                  </a:lnTo>
                  <a:lnTo>
                    <a:pt x="4" y="62"/>
                  </a:lnTo>
                  <a:lnTo>
                    <a:pt x="8" y="76"/>
                  </a:lnTo>
                  <a:lnTo>
                    <a:pt x="12" y="90"/>
                  </a:lnTo>
                  <a:lnTo>
                    <a:pt x="19" y="103"/>
                  </a:lnTo>
                  <a:lnTo>
                    <a:pt x="27" y="117"/>
                  </a:lnTo>
                  <a:lnTo>
                    <a:pt x="34" y="131"/>
                  </a:lnTo>
                  <a:lnTo>
                    <a:pt x="43" y="143"/>
                  </a:lnTo>
                  <a:lnTo>
                    <a:pt x="60" y="167"/>
                  </a:lnTo>
                  <a:lnTo>
                    <a:pt x="79" y="187"/>
                  </a:lnTo>
                  <a:lnTo>
                    <a:pt x="96" y="206"/>
                  </a:lnTo>
                  <a:lnTo>
                    <a:pt x="111" y="220"/>
                  </a:lnTo>
                  <a:lnTo>
                    <a:pt x="0" y="335"/>
                  </a:lnTo>
                  <a:lnTo>
                    <a:pt x="11" y="359"/>
                  </a:lnTo>
                  <a:lnTo>
                    <a:pt x="17" y="374"/>
                  </a:lnTo>
                  <a:lnTo>
                    <a:pt x="19" y="384"/>
                  </a:lnTo>
                  <a:lnTo>
                    <a:pt x="19" y="391"/>
                  </a:lnTo>
                  <a:lnTo>
                    <a:pt x="20" y="398"/>
                  </a:lnTo>
                  <a:lnTo>
                    <a:pt x="22" y="408"/>
                  </a:lnTo>
                  <a:lnTo>
                    <a:pt x="28" y="423"/>
                  </a:lnTo>
                  <a:lnTo>
                    <a:pt x="39" y="445"/>
                  </a:lnTo>
                  <a:lnTo>
                    <a:pt x="53" y="432"/>
                  </a:lnTo>
                  <a:lnTo>
                    <a:pt x="69" y="420"/>
                  </a:lnTo>
                  <a:lnTo>
                    <a:pt x="87" y="408"/>
                  </a:lnTo>
                  <a:lnTo>
                    <a:pt x="105" y="397"/>
                  </a:lnTo>
                  <a:lnTo>
                    <a:pt x="126" y="386"/>
                  </a:lnTo>
                  <a:lnTo>
                    <a:pt x="147" y="376"/>
                  </a:lnTo>
                  <a:lnTo>
                    <a:pt x="168" y="367"/>
                  </a:lnTo>
                  <a:lnTo>
                    <a:pt x="190" y="357"/>
                  </a:lnTo>
                  <a:lnTo>
                    <a:pt x="237" y="341"/>
                  </a:lnTo>
                  <a:lnTo>
                    <a:pt x="283" y="326"/>
                  </a:lnTo>
                  <a:lnTo>
                    <a:pt x="330" y="311"/>
                  </a:lnTo>
                  <a:lnTo>
                    <a:pt x="373" y="296"/>
                  </a:lnTo>
                  <a:lnTo>
                    <a:pt x="345" y="282"/>
                  </a:lnTo>
                  <a:lnTo>
                    <a:pt x="317" y="267"/>
                  </a:lnTo>
                  <a:lnTo>
                    <a:pt x="288" y="252"/>
                  </a:lnTo>
                  <a:lnTo>
                    <a:pt x="260" y="235"/>
                  </a:lnTo>
                  <a:lnTo>
                    <a:pt x="232" y="217"/>
                  </a:lnTo>
                  <a:lnTo>
                    <a:pt x="204" y="196"/>
                  </a:lnTo>
                  <a:lnTo>
                    <a:pt x="190" y="185"/>
                  </a:lnTo>
                  <a:lnTo>
                    <a:pt x="176" y="173"/>
                  </a:lnTo>
                  <a:lnTo>
                    <a:pt x="163" y="161"/>
                  </a:lnTo>
                  <a:lnTo>
                    <a:pt x="149" y="148"/>
                  </a:lnTo>
                  <a:lnTo>
                    <a:pt x="150" y="127"/>
                  </a:lnTo>
                  <a:lnTo>
                    <a:pt x="151" y="110"/>
                  </a:lnTo>
                  <a:lnTo>
                    <a:pt x="152" y="95"/>
                  </a:lnTo>
                  <a:lnTo>
                    <a:pt x="154" y="81"/>
                  </a:lnTo>
                  <a:lnTo>
                    <a:pt x="159" y="60"/>
                  </a:lnTo>
                  <a:lnTo>
                    <a:pt x="162" y="43"/>
                  </a:lnTo>
                  <a:lnTo>
                    <a:pt x="163" y="37"/>
                  </a:lnTo>
                  <a:lnTo>
                    <a:pt x="164" y="31"/>
                  </a:lnTo>
                  <a:lnTo>
                    <a:pt x="164" y="26"/>
                  </a:lnTo>
                  <a:lnTo>
                    <a:pt x="164" y="21"/>
                  </a:lnTo>
                  <a:lnTo>
                    <a:pt x="162" y="16"/>
                  </a:lnTo>
                  <a:lnTo>
                    <a:pt x="159" y="11"/>
                  </a:lnTo>
                  <a:lnTo>
                    <a:pt x="155" y="5"/>
                  </a:lnTo>
                  <a:lnTo>
                    <a:pt x="149"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 name="Freeform 50"/>
            <p:cNvSpPr>
              <a:spLocks/>
            </p:cNvSpPr>
            <p:nvPr/>
          </p:nvSpPr>
          <p:spPr bwMode="auto">
            <a:xfrm>
              <a:off x="4327525" y="2616201"/>
              <a:ext cx="98425" cy="117475"/>
            </a:xfrm>
            <a:custGeom>
              <a:avLst/>
              <a:gdLst/>
              <a:ahLst/>
              <a:cxnLst>
                <a:cxn ang="0">
                  <a:pos x="133" y="1"/>
                </a:cxn>
                <a:cxn ang="0">
                  <a:pos x="95" y="11"/>
                </a:cxn>
                <a:cxn ang="0">
                  <a:pos x="54" y="23"/>
                </a:cxn>
                <a:cxn ang="0">
                  <a:pos x="16" y="32"/>
                </a:cxn>
                <a:cxn ang="0">
                  <a:pos x="2" y="48"/>
                </a:cxn>
                <a:cxn ang="0">
                  <a:pos x="8" y="76"/>
                </a:cxn>
                <a:cxn ang="0">
                  <a:pos x="19" y="103"/>
                </a:cxn>
                <a:cxn ang="0">
                  <a:pos x="34" y="131"/>
                </a:cxn>
                <a:cxn ang="0">
                  <a:pos x="60" y="167"/>
                </a:cxn>
                <a:cxn ang="0">
                  <a:pos x="96" y="206"/>
                </a:cxn>
                <a:cxn ang="0">
                  <a:pos x="0" y="335"/>
                </a:cxn>
                <a:cxn ang="0">
                  <a:pos x="17" y="374"/>
                </a:cxn>
                <a:cxn ang="0">
                  <a:pos x="19" y="391"/>
                </a:cxn>
                <a:cxn ang="0">
                  <a:pos x="22" y="408"/>
                </a:cxn>
                <a:cxn ang="0">
                  <a:pos x="39" y="445"/>
                </a:cxn>
                <a:cxn ang="0">
                  <a:pos x="69" y="420"/>
                </a:cxn>
                <a:cxn ang="0">
                  <a:pos x="105" y="397"/>
                </a:cxn>
                <a:cxn ang="0">
                  <a:pos x="147" y="376"/>
                </a:cxn>
                <a:cxn ang="0">
                  <a:pos x="190" y="357"/>
                </a:cxn>
                <a:cxn ang="0">
                  <a:pos x="283" y="326"/>
                </a:cxn>
                <a:cxn ang="0">
                  <a:pos x="373" y="296"/>
                </a:cxn>
                <a:cxn ang="0">
                  <a:pos x="317" y="267"/>
                </a:cxn>
                <a:cxn ang="0">
                  <a:pos x="260" y="235"/>
                </a:cxn>
                <a:cxn ang="0">
                  <a:pos x="204" y="196"/>
                </a:cxn>
                <a:cxn ang="0">
                  <a:pos x="176" y="173"/>
                </a:cxn>
                <a:cxn ang="0">
                  <a:pos x="149" y="148"/>
                </a:cxn>
                <a:cxn ang="0">
                  <a:pos x="151" y="110"/>
                </a:cxn>
                <a:cxn ang="0">
                  <a:pos x="154" y="81"/>
                </a:cxn>
                <a:cxn ang="0">
                  <a:pos x="162" y="43"/>
                </a:cxn>
                <a:cxn ang="0">
                  <a:pos x="164" y="31"/>
                </a:cxn>
                <a:cxn ang="0">
                  <a:pos x="164" y="21"/>
                </a:cxn>
                <a:cxn ang="0">
                  <a:pos x="159" y="11"/>
                </a:cxn>
                <a:cxn ang="0">
                  <a:pos x="149" y="0"/>
                </a:cxn>
              </a:cxnLst>
              <a:rect l="0" t="0" r="r" b="b"/>
              <a:pathLst>
                <a:path w="373" h="445">
                  <a:moveTo>
                    <a:pt x="149" y="0"/>
                  </a:moveTo>
                  <a:lnTo>
                    <a:pt x="133" y="1"/>
                  </a:lnTo>
                  <a:lnTo>
                    <a:pt x="115" y="5"/>
                  </a:lnTo>
                  <a:lnTo>
                    <a:pt x="95" y="11"/>
                  </a:lnTo>
                  <a:lnTo>
                    <a:pt x="75" y="16"/>
                  </a:lnTo>
                  <a:lnTo>
                    <a:pt x="54" y="23"/>
                  </a:lnTo>
                  <a:lnTo>
                    <a:pt x="34" y="28"/>
                  </a:lnTo>
                  <a:lnTo>
                    <a:pt x="16" y="32"/>
                  </a:lnTo>
                  <a:lnTo>
                    <a:pt x="0" y="33"/>
                  </a:lnTo>
                  <a:lnTo>
                    <a:pt x="2" y="48"/>
                  </a:lnTo>
                  <a:lnTo>
                    <a:pt x="4" y="62"/>
                  </a:lnTo>
                  <a:lnTo>
                    <a:pt x="8" y="76"/>
                  </a:lnTo>
                  <a:lnTo>
                    <a:pt x="12" y="90"/>
                  </a:lnTo>
                  <a:lnTo>
                    <a:pt x="19" y="103"/>
                  </a:lnTo>
                  <a:lnTo>
                    <a:pt x="27" y="117"/>
                  </a:lnTo>
                  <a:lnTo>
                    <a:pt x="34" y="131"/>
                  </a:lnTo>
                  <a:lnTo>
                    <a:pt x="43" y="143"/>
                  </a:lnTo>
                  <a:lnTo>
                    <a:pt x="60" y="167"/>
                  </a:lnTo>
                  <a:lnTo>
                    <a:pt x="79" y="187"/>
                  </a:lnTo>
                  <a:lnTo>
                    <a:pt x="96" y="206"/>
                  </a:lnTo>
                  <a:lnTo>
                    <a:pt x="111" y="220"/>
                  </a:lnTo>
                  <a:lnTo>
                    <a:pt x="0" y="335"/>
                  </a:lnTo>
                  <a:lnTo>
                    <a:pt x="11" y="359"/>
                  </a:lnTo>
                  <a:lnTo>
                    <a:pt x="17" y="374"/>
                  </a:lnTo>
                  <a:lnTo>
                    <a:pt x="19" y="384"/>
                  </a:lnTo>
                  <a:lnTo>
                    <a:pt x="19" y="391"/>
                  </a:lnTo>
                  <a:lnTo>
                    <a:pt x="20" y="398"/>
                  </a:lnTo>
                  <a:lnTo>
                    <a:pt x="22" y="408"/>
                  </a:lnTo>
                  <a:lnTo>
                    <a:pt x="28" y="423"/>
                  </a:lnTo>
                  <a:lnTo>
                    <a:pt x="39" y="445"/>
                  </a:lnTo>
                  <a:lnTo>
                    <a:pt x="53" y="432"/>
                  </a:lnTo>
                  <a:lnTo>
                    <a:pt x="69" y="420"/>
                  </a:lnTo>
                  <a:lnTo>
                    <a:pt x="87" y="408"/>
                  </a:lnTo>
                  <a:lnTo>
                    <a:pt x="105" y="397"/>
                  </a:lnTo>
                  <a:lnTo>
                    <a:pt x="126" y="386"/>
                  </a:lnTo>
                  <a:lnTo>
                    <a:pt x="147" y="376"/>
                  </a:lnTo>
                  <a:lnTo>
                    <a:pt x="168" y="367"/>
                  </a:lnTo>
                  <a:lnTo>
                    <a:pt x="190" y="357"/>
                  </a:lnTo>
                  <a:lnTo>
                    <a:pt x="237" y="341"/>
                  </a:lnTo>
                  <a:lnTo>
                    <a:pt x="283" y="326"/>
                  </a:lnTo>
                  <a:lnTo>
                    <a:pt x="330" y="311"/>
                  </a:lnTo>
                  <a:lnTo>
                    <a:pt x="373" y="296"/>
                  </a:lnTo>
                  <a:lnTo>
                    <a:pt x="345" y="282"/>
                  </a:lnTo>
                  <a:lnTo>
                    <a:pt x="317" y="267"/>
                  </a:lnTo>
                  <a:lnTo>
                    <a:pt x="288" y="252"/>
                  </a:lnTo>
                  <a:lnTo>
                    <a:pt x="260" y="235"/>
                  </a:lnTo>
                  <a:lnTo>
                    <a:pt x="232" y="217"/>
                  </a:lnTo>
                  <a:lnTo>
                    <a:pt x="204" y="196"/>
                  </a:lnTo>
                  <a:lnTo>
                    <a:pt x="190" y="185"/>
                  </a:lnTo>
                  <a:lnTo>
                    <a:pt x="176" y="173"/>
                  </a:lnTo>
                  <a:lnTo>
                    <a:pt x="163" y="161"/>
                  </a:lnTo>
                  <a:lnTo>
                    <a:pt x="149" y="148"/>
                  </a:lnTo>
                  <a:lnTo>
                    <a:pt x="150" y="127"/>
                  </a:lnTo>
                  <a:lnTo>
                    <a:pt x="151" y="110"/>
                  </a:lnTo>
                  <a:lnTo>
                    <a:pt x="152" y="95"/>
                  </a:lnTo>
                  <a:lnTo>
                    <a:pt x="154" y="81"/>
                  </a:lnTo>
                  <a:lnTo>
                    <a:pt x="159" y="60"/>
                  </a:lnTo>
                  <a:lnTo>
                    <a:pt x="162" y="43"/>
                  </a:lnTo>
                  <a:lnTo>
                    <a:pt x="163" y="37"/>
                  </a:lnTo>
                  <a:lnTo>
                    <a:pt x="164" y="31"/>
                  </a:lnTo>
                  <a:lnTo>
                    <a:pt x="164" y="26"/>
                  </a:lnTo>
                  <a:lnTo>
                    <a:pt x="164" y="21"/>
                  </a:lnTo>
                  <a:lnTo>
                    <a:pt x="162" y="16"/>
                  </a:lnTo>
                  <a:lnTo>
                    <a:pt x="159" y="11"/>
                  </a:lnTo>
                  <a:lnTo>
                    <a:pt x="155" y="5"/>
                  </a:lnTo>
                  <a:lnTo>
                    <a:pt x="149" y="0"/>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6" name="Group 92"/>
          <p:cNvGrpSpPr/>
          <p:nvPr/>
        </p:nvGrpSpPr>
        <p:grpSpPr>
          <a:xfrm>
            <a:off x="3960976" y="3737967"/>
            <a:ext cx="1767469" cy="885821"/>
            <a:chOff x="2268538" y="2270126"/>
            <a:chExt cx="2017713" cy="1011238"/>
          </a:xfrm>
          <a:solidFill>
            <a:srgbClr val="0000CC"/>
          </a:solidFill>
        </p:grpSpPr>
        <p:sp>
          <p:nvSpPr>
            <p:cNvPr id="27" name="Freeform 51"/>
            <p:cNvSpPr>
              <a:spLocks/>
            </p:cNvSpPr>
            <p:nvPr/>
          </p:nvSpPr>
          <p:spPr bwMode="auto">
            <a:xfrm>
              <a:off x="3751263" y="2270126"/>
              <a:ext cx="534988" cy="315913"/>
            </a:xfrm>
            <a:custGeom>
              <a:avLst/>
              <a:gdLst/>
              <a:ahLst/>
              <a:cxnLst>
                <a:cxn ang="0">
                  <a:pos x="449" y="1185"/>
                </a:cxn>
                <a:cxn ang="0">
                  <a:pos x="330" y="1131"/>
                </a:cxn>
                <a:cxn ang="0">
                  <a:pos x="299" y="1097"/>
                </a:cxn>
                <a:cxn ang="0">
                  <a:pos x="277" y="1007"/>
                </a:cxn>
                <a:cxn ang="0">
                  <a:pos x="266" y="936"/>
                </a:cxn>
                <a:cxn ang="0">
                  <a:pos x="360" y="813"/>
                </a:cxn>
                <a:cxn ang="0">
                  <a:pos x="342" y="667"/>
                </a:cxn>
                <a:cxn ang="0">
                  <a:pos x="360" y="617"/>
                </a:cxn>
                <a:cxn ang="0">
                  <a:pos x="376" y="568"/>
                </a:cxn>
                <a:cxn ang="0">
                  <a:pos x="148" y="370"/>
                </a:cxn>
                <a:cxn ang="0">
                  <a:pos x="36" y="342"/>
                </a:cxn>
                <a:cxn ang="0">
                  <a:pos x="11" y="326"/>
                </a:cxn>
                <a:cxn ang="0">
                  <a:pos x="97" y="262"/>
                </a:cxn>
                <a:cxn ang="0">
                  <a:pos x="235" y="190"/>
                </a:cxn>
                <a:cxn ang="0">
                  <a:pos x="368" y="112"/>
                </a:cxn>
                <a:cxn ang="0">
                  <a:pos x="422" y="74"/>
                </a:cxn>
                <a:cxn ang="0">
                  <a:pos x="470" y="92"/>
                </a:cxn>
                <a:cxn ang="0">
                  <a:pos x="518" y="111"/>
                </a:cxn>
                <a:cxn ang="0">
                  <a:pos x="739" y="71"/>
                </a:cxn>
                <a:cxn ang="0">
                  <a:pos x="842" y="47"/>
                </a:cxn>
                <a:cxn ang="0">
                  <a:pos x="938" y="149"/>
                </a:cxn>
                <a:cxn ang="0">
                  <a:pos x="1015" y="139"/>
                </a:cxn>
                <a:cxn ang="0">
                  <a:pos x="1042" y="108"/>
                </a:cxn>
                <a:cxn ang="0">
                  <a:pos x="1061" y="75"/>
                </a:cxn>
                <a:cxn ang="0">
                  <a:pos x="1118" y="99"/>
                </a:cxn>
                <a:cxn ang="0">
                  <a:pos x="1161" y="111"/>
                </a:cxn>
                <a:cxn ang="0">
                  <a:pos x="1248" y="53"/>
                </a:cxn>
                <a:cxn ang="0">
                  <a:pos x="1353" y="23"/>
                </a:cxn>
                <a:cxn ang="0">
                  <a:pos x="1446" y="29"/>
                </a:cxn>
                <a:cxn ang="0">
                  <a:pos x="1534" y="15"/>
                </a:cxn>
                <a:cxn ang="0">
                  <a:pos x="1678" y="3"/>
                </a:cxn>
                <a:cxn ang="0">
                  <a:pos x="1648" y="72"/>
                </a:cxn>
                <a:cxn ang="0">
                  <a:pos x="1672" y="159"/>
                </a:cxn>
                <a:cxn ang="0">
                  <a:pos x="1791" y="149"/>
                </a:cxn>
                <a:cxn ang="0">
                  <a:pos x="1986" y="114"/>
                </a:cxn>
                <a:cxn ang="0">
                  <a:pos x="1988" y="125"/>
                </a:cxn>
                <a:cxn ang="0">
                  <a:pos x="1882" y="207"/>
                </a:cxn>
                <a:cxn ang="0">
                  <a:pos x="1831" y="269"/>
                </a:cxn>
                <a:cxn ang="0">
                  <a:pos x="1794" y="340"/>
                </a:cxn>
                <a:cxn ang="0">
                  <a:pos x="1781" y="413"/>
                </a:cxn>
                <a:cxn ang="0">
                  <a:pos x="1797" y="484"/>
                </a:cxn>
                <a:cxn ang="0">
                  <a:pos x="1696" y="555"/>
                </a:cxn>
                <a:cxn ang="0">
                  <a:pos x="1631" y="525"/>
                </a:cxn>
                <a:cxn ang="0">
                  <a:pos x="1590" y="674"/>
                </a:cxn>
                <a:cxn ang="0">
                  <a:pos x="1485" y="660"/>
                </a:cxn>
                <a:cxn ang="0">
                  <a:pos x="1425" y="660"/>
                </a:cxn>
                <a:cxn ang="0">
                  <a:pos x="1389" y="688"/>
                </a:cxn>
                <a:cxn ang="0">
                  <a:pos x="1420" y="718"/>
                </a:cxn>
                <a:cxn ang="0">
                  <a:pos x="1484" y="746"/>
                </a:cxn>
                <a:cxn ang="0">
                  <a:pos x="1479" y="765"/>
                </a:cxn>
                <a:cxn ang="0">
                  <a:pos x="1232" y="883"/>
                </a:cxn>
                <a:cxn ang="0">
                  <a:pos x="827" y="1043"/>
                </a:cxn>
                <a:cxn ang="0">
                  <a:pos x="589" y="1120"/>
                </a:cxn>
                <a:cxn ang="0">
                  <a:pos x="556" y="1143"/>
                </a:cxn>
                <a:cxn ang="0">
                  <a:pos x="537" y="1173"/>
                </a:cxn>
                <a:cxn ang="0">
                  <a:pos x="508" y="1193"/>
                </a:cxn>
              </a:cxnLst>
              <a:rect l="0" t="0" r="r" b="b"/>
              <a:pathLst>
                <a:path w="2020" h="1196">
                  <a:moveTo>
                    <a:pt x="487" y="1196"/>
                  </a:moveTo>
                  <a:lnTo>
                    <a:pt x="480" y="1195"/>
                  </a:lnTo>
                  <a:lnTo>
                    <a:pt x="471" y="1193"/>
                  </a:lnTo>
                  <a:lnTo>
                    <a:pt x="460" y="1190"/>
                  </a:lnTo>
                  <a:lnTo>
                    <a:pt x="449" y="1185"/>
                  </a:lnTo>
                  <a:lnTo>
                    <a:pt x="424" y="1173"/>
                  </a:lnTo>
                  <a:lnTo>
                    <a:pt x="397" y="1160"/>
                  </a:lnTo>
                  <a:lnTo>
                    <a:pt x="368" y="1147"/>
                  </a:lnTo>
                  <a:lnTo>
                    <a:pt x="342" y="1135"/>
                  </a:lnTo>
                  <a:lnTo>
                    <a:pt x="330" y="1131"/>
                  </a:lnTo>
                  <a:lnTo>
                    <a:pt x="319" y="1126"/>
                  </a:lnTo>
                  <a:lnTo>
                    <a:pt x="308" y="1124"/>
                  </a:lnTo>
                  <a:lnTo>
                    <a:pt x="301" y="1124"/>
                  </a:lnTo>
                  <a:lnTo>
                    <a:pt x="300" y="1110"/>
                  </a:lnTo>
                  <a:lnTo>
                    <a:pt x="299" y="1097"/>
                  </a:lnTo>
                  <a:lnTo>
                    <a:pt x="298" y="1085"/>
                  </a:lnTo>
                  <a:lnTo>
                    <a:pt x="295" y="1073"/>
                  </a:lnTo>
                  <a:lnTo>
                    <a:pt x="290" y="1050"/>
                  </a:lnTo>
                  <a:lnTo>
                    <a:pt x="283" y="1029"/>
                  </a:lnTo>
                  <a:lnTo>
                    <a:pt x="277" y="1007"/>
                  </a:lnTo>
                  <a:lnTo>
                    <a:pt x="271" y="986"/>
                  </a:lnTo>
                  <a:lnTo>
                    <a:pt x="269" y="975"/>
                  </a:lnTo>
                  <a:lnTo>
                    <a:pt x="267" y="963"/>
                  </a:lnTo>
                  <a:lnTo>
                    <a:pt x="266" y="951"/>
                  </a:lnTo>
                  <a:lnTo>
                    <a:pt x="266" y="936"/>
                  </a:lnTo>
                  <a:lnTo>
                    <a:pt x="281" y="919"/>
                  </a:lnTo>
                  <a:lnTo>
                    <a:pt x="299" y="896"/>
                  </a:lnTo>
                  <a:lnTo>
                    <a:pt x="318" y="870"/>
                  </a:lnTo>
                  <a:lnTo>
                    <a:pt x="339" y="842"/>
                  </a:lnTo>
                  <a:lnTo>
                    <a:pt x="360" y="813"/>
                  </a:lnTo>
                  <a:lnTo>
                    <a:pt x="380" y="787"/>
                  </a:lnTo>
                  <a:lnTo>
                    <a:pt x="399" y="764"/>
                  </a:lnTo>
                  <a:lnTo>
                    <a:pt x="414" y="747"/>
                  </a:lnTo>
                  <a:lnTo>
                    <a:pt x="342" y="675"/>
                  </a:lnTo>
                  <a:lnTo>
                    <a:pt x="342" y="667"/>
                  </a:lnTo>
                  <a:lnTo>
                    <a:pt x="343" y="660"/>
                  </a:lnTo>
                  <a:lnTo>
                    <a:pt x="345" y="653"/>
                  </a:lnTo>
                  <a:lnTo>
                    <a:pt x="348" y="645"/>
                  </a:lnTo>
                  <a:lnTo>
                    <a:pt x="353" y="631"/>
                  </a:lnTo>
                  <a:lnTo>
                    <a:pt x="360" y="617"/>
                  </a:lnTo>
                  <a:lnTo>
                    <a:pt x="365" y="603"/>
                  </a:lnTo>
                  <a:lnTo>
                    <a:pt x="371" y="588"/>
                  </a:lnTo>
                  <a:lnTo>
                    <a:pt x="373" y="582"/>
                  </a:lnTo>
                  <a:lnTo>
                    <a:pt x="375" y="574"/>
                  </a:lnTo>
                  <a:lnTo>
                    <a:pt x="376" y="568"/>
                  </a:lnTo>
                  <a:lnTo>
                    <a:pt x="376" y="560"/>
                  </a:lnTo>
                  <a:lnTo>
                    <a:pt x="190" y="374"/>
                  </a:lnTo>
                  <a:lnTo>
                    <a:pt x="175" y="374"/>
                  </a:lnTo>
                  <a:lnTo>
                    <a:pt x="161" y="372"/>
                  </a:lnTo>
                  <a:lnTo>
                    <a:pt x="148" y="370"/>
                  </a:lnTo>
                  <a:lnTo>
                    <a:pt x="134" y="368"/>
                  </a:lnTo>
                  <a:lnTo>
                    <a:pt x="108" y="362"/>
                  </a:lnTo>
                  <a:lnTo>
                    <a:pt x="82" y="355"/>
                  </a:lnTo>
                  <a:lnTo>
                    <a:pt x="58" y="347"/>
                  </a:lnTo>
                  <a:lnTo>
                    <a:pt x="36" y="342"/>
                  </a:lnTo>
                  <a:lnTo>
                    <a:pt x="26" y="339"/>
                  </a:lnTo>
                  <a:lnTo>
                    <a:pt x="17" y="338"/>
                  </a:lnTo>
                  <a:lnTo>
                    <a:pt x="7" y="336"/>
                  </a:lnTo>
                  <a:lnTo>
                    <a:pt x="0" y="335"/>
                  </a:lnTo>
                  <a:lnTo>
                    <a:pt x="11" y="326"/>
                  </a:lnTo>
                  <a:lnTo>
                    <a:pt x="22" y="315"/>
                  </a:lnTo>
                  <a:lnTo>
                    <a:pt x="34" y="306"/>
                  </a:lnTo>
                  <a:lnTo>
                    <a:pt x="46" y="296"/>
                  </a:lnTo>
                  <a:lnTo>
                    <a:pt x="71" y="279"/>
                  </a:lnTo>
                  <a:lnTo>
                    <a:pt x="97" y="262"/>
                  </a:lnTo>
                  <a:lnTo>
                    <a:pt x="123" y="247"/>
                  </a:lnTo>
                  <a:lnTo>
                    <a:pt x="151" y="233"/>
                  </a:lnTo>
                  <a:lnTo>
                    <a:pt x="179" y="219"/>
                  </a:lnTo>
                  <a:lnTo>
                    <a:pt x="207" y="204"/>
                  </a:lnTo>
                  <a:lnTo>
                    <a:pt x="235" y="190"/>
                  </a:lnTo>
                  <a:lnTo>
                    <a:pt x="264" y="176"/>
                  </a:lnTo>
                  <a:lnTo>
                    <a:pt x="291" y="161"/>
                  </a:lnTo>
                  <a:lnTo>
                    <a:pt x="317" y="146"/>
                  </a:lnTo>
                  <a:lnTo>
                    <a:pt x="343" y="129"/>
                  </a:lnTo>
                  <a:lnTo>
                    <a:pt x="368" y="112"/>
                  </a:lnTo>
                  <a:lnTo>
                    <a:pt x="380" y="103"/>
                  </a:lnTo>
                  <a:lnTo>
                    <a:pt x="392" y="93"/>
                  </a:lnTo>
                  <a:lnTo>
                    <a:pt x="403" y="83"/>
                  </a:lnTo>
                  <a:lnTo>
                    <a:pt x="414" y="72"/>
                  </a:lnTo>
                  <a:lnTo>
                    <a:pt x="422" y="74"/>
                  </a:lnTo>
                  <a:lnTo>
                    <a:pt x="428" y="75"/>
                  </a:lnTo>
                  <a:lnTo>
                    <a:pt x="436" y="77"/>
                  </a:lnTo>
                  <a:lnTo>
                    <a:pt x="443" y="79"/>
                  </a:lnTo>
                  <a:lnTo>
                    <a:pt x="456" y="84"/>
                  </a:lnTo>
                  <a:lnTo>
                    <a:pt x="470" y="92"/>
                  </a:lnTo>
                  <a:lnTo>
                    <a:pt x="483" y="99"/>
                  </a:lnTo>
                  <a:lnTo>
                    <a:pt x="497" y="105"/>
                  </a:lnTo>
                  <a:lnTo>
                    <a:pt x="504" y="107"/>
                  </a:lnTo>
                  <a:lnTo>
                    <a:pt x="511" y="110"/>
                  </a:lnTo>
                  <a:lnTo>
                    <a:pt x="518" y="111"/>
                  </a:lnTo>
                  <a:lnTo>
                    <a:pt x="525" y="111"/>
                  </a:lnTo>
                  <a:lnTo>
                    <a:pt x="636" y="0"/>
                  </a:lnTo>
                  <a:lnTo>
                    <a:pt x="712" y="72"/>
                  </a:lnTo>
                  <a:lnTo>
                    <a:pt x="725" y="72"/>
                  </a:lnTo>
                  <a:lnTo>
                    <a:pt x="739" y="71"/>
                  </a:lnTo>
                  <a:lnTo>
                    <a:pt x="752" y="69"/>
                  </a:lnTo>
                  <a:lnTo>
                    <a:pt x="766" y="67"/>
                  </a:lnTo>
                  <a:lnTo>
                    <a:pt x="793" y="60"/>
                  </a:lnTo>
                  <a:lnTo>
                    <a:pt x="818" y="54"/>
                  </a:lnTo>
                  <a:lnTo>
                    <a:pt x="842" y="47"/>
                  </a:lnTo>
                  <a:lnTo>
                    <a:pt x="863" y="41"/>
                  </a:lnTo>
                  <a:lnTo>
                    <a:pt x="882" y="36"/>
                  </a:lnTo>
                  <a:lnTo>
                    <a:pt x="898" y="35"/>
                  </a:lnTo>
                  <a:lnTo>
                    <a:pt x="898" y="149"/>
                  </a:lnTo>
                  <a:lnTo>
                    <a:pt x="938" y="149"/>
                  </a:lnTo>
                  <a:lnTo>
                    <a:pt x="969" y="148"/>
                  </a:lnTo>
                  <a:lnTo>
                    <a:pt x="983" y="147"/>
                  </a:lnTo>
                  <a:lnTo>
                    <a:pt x="995" y="144"/>
                  </a:lnTo>
                  <a:lnTo>
                    <a:pt x="1006" y="142"/>
                  </a:lnTo>
                  <a:lnTo>
                    <a:pt x="1015" y="139"/>
                  </a:lnTo>
                  <a:lnTo>
                    <a:pt x="1023" y="136"/>
                  </a:lnTo>
                  <a:lnTo>
                    <a:pt x="1029" y="130"/>
                  </a:lnTo>
                  <a:lnTo>
                    <a:pt x="1035" y="124"/>
                  </a:lnTo>
                  <a:lnTo>
                    <a:pt x="1039" y="117"/>
                  </a:lnTo>
                  <a:lnTo>
                    <a:pt x="1042" y="108"/>
                  </a:lnTo>
                  <a:lnTo>
                    <a:pt x="1044" y="98"/>
                  </a:lnTo>
                  <a:lnTo>
                    <a:pt x="1047" y="87"/>
                  </a:lnTo>
                  <a:lnTo>
                    <a:pt x="1047" y="72"/>
                  </a:lnTo>
                  <a:lnTo>
                    <a:pt x="1054" y="74"/>
                  </a:lnTo>
                  <a:lnTo>
                    <a:pt x="1061" y="75"/>
                  </a:lnTo>
                  <a:lnTo>
                    <a:pt x="1068" y="77"/>
                  </a:lnTo>
                  <a:lnTo>
                    <a:pt x="1075" y="79"/>
                  </a:lnTo>
                  <a:lnTo>
                    <a:pt x="1089" y="84"/>
                  </a:lnTo>
                  <a:lnTo>
                    <a:pt x="1103" y="92"/>
                  </a:lnTo>
                  <a:lnTo>
                    <a:pt x="1118" y="99"/>
                  </a:lnTo>
                  <a:lnTo>
                    <a:pt x="1132" y="105"/>
                  </a:lnTo>
                  <a:lnTo>
                    <a:pt x="1139" y="107"/>
                  </a:lnTo>
                  <a:lnTo>
                    <a:pt x="1147" y="110"/>
                  </a:lnTo>
                  <a:lnTo>
                    <a:pt x="1154" y="111"/>
                  </a:lnTo>
                  <a:lnTo>
                    <a:pt x="1161" y="111"/>
                  </a:lnTo>
                  <a:lnTo>
                    <a:pt x="1175" y="98"/>
                  </a:lnTo>
                  <a:lnTo>
                    <a:pt x="1193" y="84"/>
                  </a:lnTo>
                  <a:lnTo>
                    <a:pt x="1210" y="72"/>
                  </a:lnTo>
                  <a:lnTo>
                    <a:pt x="1229" y="62"/>
                  </a:lnTo>
                  <a:lnTo>
                    <a:pt x="1248" y="53"/>
                  </a:lnTo>
                  <a:lnTo>
                    <a:pt x="1269" y="44"/>
                  </a:lnTo>
                  <a:lnTo>
                    <a:pt x="1290" y="38"/>
                  </a:lnTo>
                  <a:lnTo>
                    <a:pt x="1311" y="31"/>
                  </a:lnTo>
                  <a:lnTo>
                    <a:pt x="1332" y="27"/>
                  </a:lnTo>
                  <a:lnTo>
                    <a:pt x="1353" y="23"/>
                  </a:lnTo>
                  <a:lnTo>
                    <a:pt x="1373" y="22"/>
                  </a:lnTo>
                  <a:lnTo>
                    <a:pt x="1393" y="21"/>
                  </a:lnTo>
                  <a:lnTo>
                    <a:pt x="1412" y="22"/>
                  </a:lnTo>
                  <a:lnTo>
                    <a:pt x="1429" y="26"/>
                  </a:lnTo>
                  <a:lnTo>
                    <a:pt x="1446" y="29"/>
                  </a:lnTo>
                  <a:lnTo>
                    <a:pt x="1461" y="35"/>
                  </a:lnTo>
                  <a:lnTo>
                    <a:pt x="1476" y="29"/>
                  </a:lnTo>
                  <a:lnTo>
                    <a:pt x="1494" y="23"/>
                  </a:lnTo>
                  <a:lnTo>
                    <a:pt x="1513" y="19"/>
                  </a:lnTo>
                  <a:lnTo>
                    <a:pt x="1534" y="15"/>
                  </a:lnTo>
                  <a:lnTo>
                    <a:pt x="1557" y="11"/>
                  </a:lnTo>
                  <a:lnTo>
                    <a:pt x="1580" y="9"/>
                  </a:lnTo>
                  <a:lnTo>
                    <a:pt x="1604" y="6"/>
                  </a:lnTo>
                  <a:lnTo>
                    <a:pt x="1629" y="5"/>
                  </a:lnTo>
                  <a:lnTo>
                    <a:pt x="1678" y="3"/>
                  </a:lnTo>
                  <a:lnTo>
                    <a:pt x="1724" y="0"/>
                  </a:lnTo>
                  <a:lnTo>
                    <a:pt x="1764" y="0"/>
                  </a:lnTo>
                  <a:lnTo>
                    <a:pt x="1797" y="0"/>
                  </a:lnTo>
                  <a:lnTo>
                    <a:pt x="1872" y="72"/>
                  </a:lnTo>
                  <a:lnTo>
                    <a:pt x="1648" y="72"/>
                  </a:lnTo>
                  <a:lnTo>
                    <a:pt x="1648" y="149"/>
                  </a:lnTo>
                  <a:lnTo>
                    <a:pt x="1652" y="152"/>
                  </a:lnTo>
                  <a:lnTo>
                    <a:pt x="1657" y="154"/>
                  </a:lnTo>
                  <a:lnTo>
                    <a:pt x="1664" y="156"/>
                  </a:lnTo>
                  <a:lnTo>
                    <a:pt x="1672" y="159"/>
                  </a:lnTo>
                  <a:lnTo>
                    <a:pt x="1690" y="160"/>
                  </a:lnTo>
                  <a:lnTo>
                    <a:pt x="1712" y="159"/>
                  </a:lnTo>
                  <a:lnTo>
                    <a:pt x="1737" y="156"/>
                  </a:lnTo>
                  <a:lnTo>
                    <a:pt x="1763" y="153"/>
                  </a:lnTo>
                  <a:lnTo>
                    <a:pt x="1791" y="149"/>
                  </a:lnTo>
                  <a:lnTo>
                    <a:pt x="1822" y="144"/>
                  </a:lnTo>
                  <a:lnTo>
                    <a:pt x="1881" y="132"/>
                  </a:lnTo>
                  <a:lnTo>
                    <a:pt x="1938" y="123"/>
                  </a:lnTo>
                  <a:lnTo>
                    <a:pt x="1963" y="117"/>
                  </a:lnTo>
                  <a:lnTo>
                    <a:pt x="1986" y="114"/>
                  </a:lnTo>
                  <a:lnTo>
                    <a:pt x="2005" y="112"/>
                  </a:lnTo>
                  <a:lnTo>
                    <a:pt x="2020" y="111"/>
                  </a:lnTo>
                  <a:lnTo>
                    <a:pt x="2011" y="115"/>
                  </a:lnTo>
                  <a:lnTo>
                    <a:pt x="2000" y="119"/>
                  </a:lnTo>
                  <a:lnTo>
                    <a:pt x="1988" y="125"/>
                  </a:lnTo>
                  <a:lnTo>
                    <a:pt x="1977" y="131"/>
                  </a:lnTo>
                  <a:lnTo>
                    <a:pt x="1953" y="147"/>
                  </a:lnTo>
                  <a:lnTo>
                    <a:pt x="1929" y="164"/>
                  </a:lnTo>
                  <a:lnTo>
                    <a:pt x="1905" y="185"/>
                  </a:lnTo>
                  <a:lnTo>
                    <a:pt x="1882" y="207"/>
                  </a:lnTo>
                  <a:lnTo>
                    <a:pt x="1871" y="219"/>
                  </a:lnTo>
                  <a:lnTo>
                    <a:pt x="1860" y="231"/>
                  </a:lnTo>
                  <a:lnTo>
                    <a:pt x="1850" y="243"/>
                  </a:lnTo>
                  <a:lnTo>
                    <a:pt x="1841" y="256"/>
                  </a:lnTo>
                  <a:lnTo>
                    <a:pt x="1831" y="269"/>
                  </a:lnTo>
                  <a:lnTo>
                    <a:pt x="1822" y="283"/>
                  </a:lnTo>
                  <a:lnTo>
                    <a:pt x="1813" y="297"/>
                  </a:lnTo>
                  <a:lnTo>
                    <a:pt x="1807" y="310"/>
                  </a:lnTo>
                  <a:lnTo>
                    <a:pt x="1800" y="324"/>
                  </a:lnTo>
                  <a:lnTo>
                    <a:pt x="1794" y="340"/>
                  </a:lnTo>
                  <a:lnTo>
                    <a:pt x="1789" y="354"/>
                  </a:lnTo>
                  <a:lnTo>
                    <a:pt x="1785" y="368"/>
                  </a:lnTo>
                  <a:lnTo>
                    <a:pt x="1783" y="383"/>
                  </a:lnTo>
                  <a:lnTo>
                    <a:pt x="1781" y="398"/>
                  </a:lnTo>
                  <a:lnTo>
                    <a:pt x="1781" y="413"/>
                  </a:lnTo>
                  <a:lnTo>
                    <a:pt x="1781" y="427"/>
                  </a:lnTo>
                  <a:lnTo>
                    <a:pt x="1783" y="441"/>
                  </a:lnTo>
                  <a:lnTo>
                    <a:pt x="1786" y="455"/>
                  </a:lnTo>
                  <a:lnTo>
                    <a:pt x="1790" y="471"/>
                  </a:lnTo>
                  <a:lnTo>
                    <a:pt x="1797" y="484"/>
                  </a:lnTo>
                  <a:lnTo>
                    <a:pt x="1724" y="560"/>
                  </a:lnTo>
                  <a:lnTo>
                    <a:pt x="1716" y="560"/>
                  </a:lnTo>
                  <a:lnTo>
                    <a:pt x="1710" y="559"/>
                  </a:lnTo>
                  <a:lnTo>
                    <a:pt x="1702" y="557"/>
                  </a:lnTo>
                  <a:lnTo>
                    <a:pt x="1696" y="555"/>
                  </a:lnTo>
                  <a:lnTo>
                    <a:pt x="1681" y="548"/>
                  </a:lnTo>
                  <a:lnTo>
                    <a:pt x="1667" y="542"/>
                  </a:lnTo>
                  <a:lnTo>
                    <a:pt x="1653" y="534"/>
                  </a:lnTo>
                  <a:lnTo>
                    <a:pt x="1639" y="528"/>
                  </a:lnTo>
                  <a:lnTo>
                    <a:pt x="1631" y="525"/>
                  </a:lnTo>
                  <a:lnTo>
                    <a:pt x="1625" y="524"/>
                  </a:lnTo>
                  <a:lnTo>
                    <a:pt x="1617" y="523"/>
                  </a:lnTo>
                  <a:lnTo>
                    <a:pt x="1609" y="522"/>
                  </a:lnTo>
                  <a:lnTo>
                    <a:pt x="1609" y="675"/>
                  </a:lnTo>
                  <a:lnTo>
                    <a:pt x="1590" y="674"/>
                  </a:lnTo>
                  <a:lnTo>
                    <a:pt x="1571" y="672"/>
                  </a:lnTo>
                  <a:lnTo>
                    <a:pt x="1555" y="671"/>
                  </a:lnTo>
                  <a:lnTo>
                    <a:pt x="1538" y="669"/>
                  </a:lnTo>
                  <a:lnTo>
                    <a:pt x="1510" y="664"/>
                  </a:lnTo>
                  <a:lnTo>
                    <a:pt x="1485" y="660"/>
                  </a:lnTo>
                  <a:lnTo>
                    <a:pt x="1472" y="658"/>
                  </a:lnTo>
                  <a:lnTo>
                    <a:pt x="1461" y="657"/>
                  </a:lnTo>
                  <a:lnTo>
                    <a:pt x="1449" y="657"/>
                  </a:lnTo>
                  <a:lnTo>
                    <a:pt x="1437" y="658"/>
                  </a:lnTo>
                  <a:lnTo>
                    <a:pt x="1425" y="660"/>
                  </a:lnTo>
                  <a:lnTo>
                    <a:pt x="1412" y="664"/>
                  </a:lnTo>
                  <a:lnTo>
                    <a:pt x="1399" y="668"/>
                  </a:lnTo>
                  <a:lnTo>
                    <a:pt x="1386" y="675"/>
                  </a:lnTo>
                  <a:lnTo>
                    <a:pt x="1386" y="681"/>
                  </a:lnTo>
                  <a:lnTo>
                    <a:pt x="1389" y="688"/>
                  </a:lnTo>
                  <a:lnTo>
                    <a:pt x="1392" y="694"/>
                  </a:lnTo>
                  <a:lnTo>
                    <a:pt x="1398" y="700"/>
                  </a:lnTo>
                  <a:lnTo>
                    <a:pt x="1404" y="706"/>
                  </a:lnTo>
                  <a:lnTo>
                    <a:pt x="1411" y="713"/>
                  </a:lnTo>
                  <a:lnTo>
                    <a:pt x="1420" y="718"/>
                  </a:lnTo>
                  <a:lnTo>
                    <a:pt x="1428" y="724"/>
                  </a:lnTo>
                  <a:lnTo>
                    <a:pt x="1447" y="732"/>
                  </a:lnTo>
                  <a:lnTo>
                    <a:pt x="1465" y="740"/>
                  </a:lnTo>
                  <a:lnTo>
                    <a:pt x="1474" y="743"/>
                  </a:lnTo>
                  <a:lnTo>
                    <a:pt x="1484" y="746"/>
                  </a:lnTo>
                  <a:lnTo>
                    <a:pt x="1492" y="747"/>
                  </a:lnTo>
                  <a:lnTo>
                    <a:pt x="1499" y="747"/>
                  </a:lnTo>
                  <a:lnTo>
                    <a:pt x="1497" y="751"/>
                  </a:lnTo>
                  <a:lnTo>
                    <a:pt x="1491" y="758"/>
                  </a:lnTo>
                  <a:lnTo>
                    <a:pt x="1479" y="765"/>
                  </a:lnTo>
                  <a:lnTo>
                    <a:pt x="1463" y="774"/>
                  </a:lnTo>
                  <a:lnTo>
                    <a:pt x="1422" y="796"/>
                  </a:lnTo>
                  <a:lnTo>
                    <a:pt x="1368" y="822"/>
                  </a:lnTo>
                  <a:lnTo>
                    <a:pt x="1304" y="851"/>
                  </a:lnTo>
                  <a:lnTo>
                    <a:pt x="1232" y="883"/>
                  </a:lnTo>
                  <a:lnTo>
                    <a:pt x="1154" y="916"/>
                  </a:lnTo>
                  <a:lnTo>
                    <a:pt x="1072" y="950"/>
                  </a:lnTo>
                  <a:lnTo>
                    <a:pt x="989" y="982"/>
                  </a:lnTo>
                  <a:lnTo>
                    <a:pt x="907" y="1014"/>
                  </a:lnTo>
                  <a:lnTo>
                    <a:pt x="827" y="1043"/>
                  </a:lnTo>
                  <a:lnTo>
                    <a:pt x="754" y="1070"/>
                  </a:lnTo>
                  <a:lnTo>
                    <a:pt x="689" y="1092"/>
                  </a:lnTo>
                  <a:lnTo>
                    <a:pt x="632" y="1109"/>
                  </a:lnTo>
                  <a:lnTo>
                    <a:pt x="609" y="1115"/>
                  </a:lnTo>
                  <a:lnTo>
                    <a:pt x="589" y="1120"/>
                  </a:lnTo>
                  <a:lnTo>
                    <a:pt x="572" y="1123"/>
                  </a:lnTo>
                  <a:lnTo>
                    <a:pt x="559" y="1124"/>
                  </a:lnTo>
                  <a:lnTo>
                    <a:pt x="559" y="1130"/>
                  </a:lnTo>
                  <a:lnTo>
                    <a:pt x="558" y="1136"/>
                  </a:lnTo>
                  <a:lnTo>
                    <a:pt x="556" y="1143"/>
                  </a:lnTo>
                  <a:lnTo>
                    <a:pt x="554" y="1149"/>
                  </a:lnTo>
                  <a:lnTo>
                    <a:pt x="551" y="1156"/>
                  </a:lnTo>
                  <a:lnTo>
                    <a:pt x="546" y="1161"/>
                  </a:lnTo>
                  <a:lnTo>
                    <a:pt x="542" y="1168"/>
                  </a:lnTo>
                  <a:lnTo>
                    <a:pt x="537" y="1173"/>
                  </a:lnTo>
                  <a:lnTo>
                    <a:pt x="532" y="1178"/>
                  </a:lnTo>
                  <a:lnTo>
                    <a:pt x="527" y="1182"/>
                  </a:lnTo>
                  <a:lnTo>
                    <a:pt x="521" y="1186"/>
                  </a:lnTo>
                  <a:lnTo>
                    <a:pt x="515" y="1190"/>
                  </a:lnTo>
                  <a:lnTo>
                    <a:pt x="508" y="1193"/>
                  </a:lnTo>
                  <a:lnTo>
                    <a:pt x="501" y="1194"/>
                  </a:lnTo>
                  <a:lnTo>
                    <a:pt x="494" y="1196"/>
                  </a:lnTo>
                  <a:lnTo>
                    <a:pt x="487" y="119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 name="Freeform 52"/>
            <p:cNvSpPr>
              <a:spLocks/>
            </p:cNvSpPr>
            <p:nvPr/>
          </p:nvSpPr>
          <p:spPr bwMode="auto">
            <a:xfrm>
              <a:off x="3751263" y="2270126"/>
              <a:ext cx="534988" cy="315913"/>
            </a:xfrm>
            <a:custGeom>
              <a:avLst/>
              <a:gdLst/>
              <a:ahLst/>
              <a:cxnLst>
                <a:cxn ang="0">
                  <a:pos x="449" y="1185"/>
                </a:cxn>
                <a:cxn ang="0">
                  <a:pos x="330" y="1131"/>
                </a:cxn>
                <a:cxn ang="0">
                  <a:pos x="299" y="1097"/>
                </a:cxn>
                <a:cxn ang="0">
                  <a:pos x="277" y="1007"/>
                </a:cxn>
                <a:cxn ang="0">
                  <a:pos x="266" y="936"/>
                </a:cxn>
                <a:cxn ang="0">
                  <a:pos x="360" y="813"/>
                </a:cxn>
                <a:cxn ang="0">
                  <a:pos x="342" y="667"/>
                </a:cxn>
                <a:cxn ang="0">
                  <a:pos x="360" y="617"/>
                </a:cxn>
                <a:cxn ang="0">
                  <a:pos x="376" y="568"/>
                </a:cxn>
                <a:cxn ang="0">
                  <a:pos x="148" y="370"/>
                </a:cxn>
                <a:cxn ang="0">
                  <a:pos x="36" y="342"/>
                </a:cxn>
                <a:cxn ang="0">
                  <a:pos x="11" y="326"/>
                </a:cxn>
                <a:cxn ang="0">
                  <a:pos x="97" y="262"/>
                </a:cxn>
                <a:cxn ang="0">
                  <a:pos x="235" y="190"/>
                </a:cxn>
                <a:cxn ang="0">
                  <a:pos x="368" y="112"/>
                </a:cxn>
                <a:cxn ang="0">
                  <a:pos x="422" y="74"/>
                </a:cxn>
                <a:cxn ang="0">
                  <a:pos x="470" y="92"/>
                </a:cxn>
                <a:cxn ang="0">
                  <a:pos x="518" y="111"/>
                </a:cxn>
                <a:cxn ang="0">
                  <a:pos x="739" y="71"/>
                </a:cxn>
                <a:cxn ang="0">
                  <a:pos x="842" y="47"/>
                </a:cxn>
                <a:cxn ang="0">
                  <a:pos x="938" y="149"/>
                </a:cxn>
                <a:cxn ang="0">
                  <a:pos x="1015" y="139"/>
                </a:cxn>
                <a:cxn ang="0">
                  <a:pos x="1042" y="108"/>
                </a:cxn>
                <a:cxn ang="0">
                  <a:pos x="1061" y="75"/>
                </a:cxn>
                <a:cxn ang="0">
                  <a:pos x="1118" y="99"/>
                </a:cxn>
                <a:cxn ang="0">
                  <a:pos x="1161" y="111"/>
                </a:cxn>
                <a:cxn ang="0">
                  <a:pos x="1248" y="53"/>
                </a:cxn>
                <a:cxn ang="0">
                  <a:pos x="1353" y="23"/>
                </a:cxn>
                <a:cxn ang="0">
                  <a:pos x="1446" y="29"/>
                </a:cxn>
                <a:cxn ang="0">
                  <a:pos x="1534" y="15"/>
                </a:cxn>
                <a:cxn ang="0">
                  <a:pos x="1678" y="3"/>
                </a:cxn>
                <a:cxn ang="0">
                  <a:pos x="1648" y="72"/>
                </a:cxn>
                <a:cxn ang="0">
                  <a:pos x="1672" y="159"/>
                </a:cxn>
                <a:cxn ang="0">
                  <a:pos x="1791" y="149"/>
                </a:cxn>
                <a:cxn ang="0">
                  <a:pos x="1986" y="114"/>
                </a:cxn>
                <a:cxn ang="0">
                  <a:pos x="1988" y="125"/>
                </a:cxn>
                <a:cxn ang="0">
                  <a:pos x="1882" y="207"/>
                </a:cxn>
                <a:cxn ang="0">
                  <a:pos x="1831" y="269"/>
                </a:cxn>
                <a:cxn ang="0">
                  <a:pos x="1794" y="340"/>
                </a:cxn>
                <a:cxn ang="0">
                  <a:pos x="1781" y="413"/>
                </a:cxn>
                <a:cxn ang="0">
                  <a:pos x="1797" y="484"/>
                </a:cxn>
                <a:cxn ang="0">
                  <a:pos x="1696" y="555"/>
                </a:cxn>
                <a:cxn ang="0">
                  <a:pos x="1631" y="525"/>
                </a:cxn>
                <a:cxn ang="0">
                  <a:pos x="1590" y="674"/>
                </a:cxn>
                <a:cxn ang="0">
                  <a:pos x="1485" y="660"/>
                </a:cxn>
                <a:cxn ang="0">
                  <a:pos x="1425" y="660"/>
                </a:cxn>
                <a:cxn ang="0">
                  <a:pos x="1389" y="688"/>
                </a:cxn>
                <a:cxn ang="0">
                  <a:pos x="1420" y="718"/>
                </a:cxn>
                <a:cxn ang="0">
                  <a:pos x="1484" y="746"/>
                </a:cxn>
                <a:cxn ang="0">
                  <a:pos x="1479" y="765"/>
                </a:cxn>
                <a:cxn ang="0">
                  <a:pos x="1232" y="883"/>
                </a:cxn>
                <a:cxn ang="0">
                  <a:pos x="827" y="1043"/>
                </a:cxn>
                <a:cxn ang="0">
                  <a:pos x="589" y="1120"/>
                </a:cxn>
                <a:cxn ang="0">
                  <a:pos x="556" y="1143"/>
                </a:cxn>
                <a:cxn ang="0">
                  <a:pos x="537" y="1173"/>
                </a:cxn>
                <a:cxn ang="0">
                  <a:pos x="508" y="1193"/>
                </a:cxn>
              </a:cxnLst>
              <a:rect l="0" t="0" r="r" b="b"/>
              <a:pathLst>
                <a:path w="2020" h="1196">
                  <a:moveTo>
                    <a:pt x="487" y="1196"/>
                  </a:moveTo>
                  <a:lnTo>
                    <a:pt x="480" y="1195"/>
                  </a:lnTo>
                  <a:lnTo>
                    <a:pt x="471" y="1193"/>
                  </a:lnTo>
                  <a:lnTo>
                    <a:pt x="460" y="1190"/>
                  </a:lnTo>
                  <a:lnTo>
                    <a:pt x="449" y="1185"/>
                  </a:lnTo>
                  <a:lnTo>
                    <a:pt x="424" y="1173"/>
                  </a:lnTo>
                  <a:lnTo>
                    <a:pt x="397" y="1160"/>
                  </a:lnTo>
                  <a:lnTo>
                    <a:pt x="368" y="1147"/>
                  </a:lnTo>
                  <a:lnTo>
                    <a:pt x="342" y="1135"/>
                  </a:lnTo>
                  <a:lnTo>
                    <a:pt x="330" y="1131"/>
                  </a:lnTo>
                  <a:lnTo>
                    <a:pt x="319" y="1126"/>
                  </a:lnTo>
                  <a:lnTo>
                    <a:pt x="308" y="1124"/>
                  </a:lnTo>
                  <a:lnTo>
                    <a:pt x="301" y="1124"/>
                  </a:lnTo>
                  <a:lnTo>
                    <a:pt x="300" y="1110"/>
                  </a:lnTo>
                  <a:lnTo>
                    <a:pt x="299" y="1097"/>
                  </a:lnTo>
                  <a:lnTo>
                    <a:pt x="298" y="1085"/>
                  </a:lnTo>
                  <a:lnTo>
                    <a:pt x="295" y="1073"/>
                  </a:lnTo>
                  <a:lnTo>
                    <a:pt x="290" y="1050"/>
                  </a:lnTo>
                  <a:lnTo>
                    <a:pt x="283" y="1029"/>
                  </a:lnTo>
                  <a:lnTo>
                    <a:pt x="277" y="1007"/>
                  </a:lnTo>
                  <a:lnTo>
                    <a:pt x="271" y="986"/>
                  </a:lnTo>
                  <a:lnTo>
                    <a:pt x="269" y="975"/>
                  </a:lnTo>
                  <a:lnTo>
                    <a:pt x="267" y="963"/>
                  </a:lnTo>
                  <a:lnTo>
                    <a:pt x="266" y="951"/>
                  </a:lnTo>
                  <a:lnTo>
                    <a:pt x="266" y="936"/>
                  </a:lnTo>
                  <a:lnTo>
                    <a:pt x="281" y="919"/>
                  </a:lnTo>
                  <a:lnTo>
                    <a:pt x="299" y="896"/>
                  </a:lnTo>
                  <a:lnTo>
                    <a:pt x="318" y="870"/>
                  </a:lnTo>
                  <a:lnTo>
                    <a:pt x="339" y="842"/>
                  </a:lnTo>
                  <a:lnTo>
                    <a:pt x="360" y="813"/>
                  </a:lnTo>
                  <a:lnTo>
                    <a:pt x="380" y="787"/>
                  </a:lnTo>
                  <a:lnTo>
                    <a:pt x="399" y="764"/>
                  </a:lnTo>
                  <a:lnTo>
                    <a:pt x="414" y="747"/>
                  </a:lnTo>
                  <a:lnTo>
                    <a:pt x="342" y="675"/>
                  </a:lnTo>
                  <a:lnTo>
                    <a:pt x="342" y="667"/>
                  </a:lnTo>
                  <a:lnTo>
                    <a:pt x="343" y="660"/>
                  </a:lnTo>
                  <a:lnTo>
                    <a:pt x="345" y="653"/>
                  </a:lnTo>
                  <a:lnTo>
                    <a:pt x="348" y="645"/>
                  </a:lnTo>
                  <a:lnTo>
                    <a:pt x="353" y="631"/>
                  </a:lnTo>
                  <a:lnTo>
                    <a:pt x="360" y="617"/>
                  </a:lnTo>
                  <a:lnTo>
                    <a:pt x="365" y="603"/>
                  </a:lnTo>
                  <a:lnTo>
                    <a:pt x="371" y="588"/>
                  </a:lnTo>
                  <a:lnTo>
                    <a:pt x="373" y="582"/>
                  </a:lnTo>
                  <a:lnTo>
                    <a:pt x="375" y="574"/>
                  </a:lnTo>
                  <a:lnTo>
                    <a:pt x="376" y="568"/>
                  </a:lnTo>
                  <a:lnTo>
                    <a:pt x="376" y="560"/>
                  </a:lnTo>
                  <a:lnTo>
                    <a:pt x="190" y="374"/>
                  </a:lnTo>
                  <a:lnTo>
                    <a:pt x="175" y="374"/>
                  </a:lnTo>
                  <a:lnTo>
                    <a:pt x="161" y="372"/>
                  </a:lnTo>
                  <a:lnTo>
                    <a:pt x="148" y="370"/>
                  </a:lnTo>
                  <a:lnTo>
                    <a:pt x="134" y="368"/>
                  </a:lnTo>
                  <a:lnTo>
                    <a:pt x="108" y="362"/>
                  </a:lnTo>
                  <a:lnTo>
                    <a:pt x="82" y="355"/>
                  </a:lnTo>
                  <a:lnTo>
                    <a:pt x="58" y="347"/>
                  </a:lnTo>
                  <a:lnTo>
                    <a:pt x="36" y="342"/>
                  </a:lnTo>
                  <a:lnTo>
                    <a:pt x="26" y="339"/>
                  </a:lnTo>
                  <a:lnTo>
                    <a:pt x="17" y="338"/>
                  </a:lnTo>
                  <a:lnTo>
                    <a:pt x="7" y="336"/>
                  </a:lnTo>
                  <a:lnTo>
                    <a:pt x="0" y="335"/>
                  </a:lnTo>
                  <a:lnTo>
                    <a:pt x="11" y="326"/>
                  </a:lnTo>
                  <a:lnTo>
                    <a:pt x="22" y="315"/>
                  </a:lnTo>
                  <a:lnTo>
                    <a:pt x="34" y="306"/>
                  </a:lnTo>
                  <a:lnTo>
                    <a:pt x="46" y="296"/>
                  </a:lnTo>
                  <a:lnTo>
                    <a:pt x="71" y="279"/>
                  </a:lnTo>
                  <a:lnTo>
                    <a:pt x="97" y="262"/>
                  </a:lnTo>
                  <a:lnTo>
                    <a:pt x="123" y="247"/>
                  </a:lnTo>
                  <a:lnTo>
                    <a:pt x="151" y="233"/>
                  </a:lnTo>
                  <a:lnTo>
                    <a:pt x="179" y="219"/>
                  </a:lnTo>
                  <a:lnTo>
                    <a:pt x="207" y="204"/>
                  </a:lnTo>
                  <a:lnTo>
                    <a:pt x="235" y="190"/>
                  </a:lnTo>
                  <a:lnTo>
                    <a:pt x="264" y="176"/>
                  </a:lnTo>
                  <a:lnTo>
                    <a:pt x="291" y="161"/>
                  </a:lnTo>
                  <a:lnTo>
                    <a:pt x="317" y="146"/>
                  </a:lnTo>
                  <a:lnTo>
                    <a:pt x="343" y="129"/>
                  </a:lnTo>
                  <a:lnTo>
                    <a:pt x="368" y="112"/>
                  </a:lnTo>
                  <a:lnTo>
                    <a:pt x="380" y="103"/>
                  </a:lnTo>
                  <a:lnTo>
                    <a:pt x="392" y="93"/>
                  </a:lnTo>
                  <a:lnTo>
                    <a:pt x="403" y="83"/>
                  </a:lnTo>
                  <a:lnTo>
                    <a:pt x="414" y="72"/>
                  </a:lnTo>
                  <a:lnTo>
                    <a:pt x="422" y="74"/>
                  </a:lnTo>
                  <a:lnTo>
                    <a:pt x="428" y="75"/>
                  </a:lnTo>
                  <a:lnTo>
                    <a:pt x="436" y="77"/>
                  </a:lnTo>
                  <a:lnTo>
                    <a:pt x="443" y="79"/>
                  </a:lnTo>
                  <a:lnTo>
                    <a:pt x="456" y="84"/>
                  </a:lnTo>
                  <a:lnTo>
                    <a:pt x="470" y="92"/>
                  </a:lnTo>
                  <a:lnTo>
                    <a:pt x="483" y="99"/>
                  </a:lnTo>
                  <a:lnTo>
                    <a:pt x="497" y="105"/>
                  </a:lnTo>
                  <a:lnTo>
                    <a:pt x="504" y="107"/>
                  </a:lnTo>
                  <a:lnTo>
                    <a:pt x="511" y="110"/>
                  </a:lnTo>
                  <a:lnTo>
                    <a:pt x="518" y="111"/>
                  </a:lnTo>
                  <a:lnTo>
                    <a:pt x="525" y="111"/>
                  </a:lnTo>
                  <a:lnTo>
                    <a:pt x="636" y="0"/>
                  </a:lnTo>
                  <a:lnTo>
                    <a:pt x="712" y="72"/>
                  </a:lnTo>
                  <a:lnTo>
                    <a:pt x="725" y="72"/>
                  </a:lnTo>
                  <a:lnTo>
                    <a:pt x="739" y="71"/>
                  </a:lnTo>
                  <a:lnTo>
                    <a:pt x="752" y="69"/>
                  </a:lnTo>
                  <a:lnTo>
                    <a:pt x="766" y="67"/>
                  </a:lnTo>
                  <a:lnTo>
                    <a:pt x="793" y="60"/>
                  </a:lnTo>
                  <a:lnTo>
                    <a:pt x="818" y="54"/>
                  </a:lnTo>
                  <a:lnTo>
                    <a:pt x="842" y="47"/>
                  </a:lnTo>
                  <a:lnTo>
                    <a:pt x="863" y="41"/>
                  </a:lnTo>
                  <a:lnTo>
                    <a:pt x="882" y="36"/>
                  </a:lnTo>
                  <a:lnTo>
                    <a:pt x="898" y="35"/>
                  </a:lnTo>
                  <a:lnTo>
                    <a:pt x="898" y="149"/>
                  </a:lnTo>
                  <a:lnTo>
                    <a:pt x="938" y="149"/>
                  </a:lnTo>
                  <a:lnTo>
                    <a:pt x="969" y="148"/>
                  </a:lnTo>
                  <a:lnTo>
                    <a:pt x="983" y="147"/>
                  </a:lnTo>
                  <a:lnTo>
                    <a:pt x="995" y="144"/>
                  </a:lnTo>
                  <a:lnTo>
                    <a:pt x="1006" y="142"/>
                  </a:lnTo>
                  <a:lnTo>
                    <a:pt x="1015" y="139"/>
                  </a:lnTo>
                  <a:lnTo>
                    <a:pt x="1023" y="136"/>
                  </a:lnTo>
                  <a:lnTo>
                    <a:pt x="1029" y="130"/>
                  </a:lnTo>
                  <a:lnTo>
                    <a:pt x="1035" y="124"/>
                  </a:lnTo>
                  <a:lnTo>
                    <a:pt x="1039" y="117"/>
                  </a:lnTo>
                  <a:lnTo>
                    <a:pt x="1042" y="108"/>
                  </a:lnTo>
                  <a:lnTo>
                    <a:pt x="1044" y="98"/>
                  </a:lnTo>
                  <a:lnTo>
                    <a:pt x="1047" y="87"/>
                  </a:lnTo>
                  <a:lnTo>
                    <a:pt x="1047" y="72"/>
                  </a:lnTo>
                  <a:lnTo>
                    <a:pt x="1054" y="74"/>
                  </a:lnTo>
                  <a:lnTo>
                    <a:pt x="1061" y="75"/>
                  </a:lnTo>
                  <a:lnTo>
                    <a:pt x="1068" y="77"/>
                  </a:lnTo>
                  <a:lnTo>
                    <a:pt x="1075" y="79"/>
                  </a:lnTo>
                  <a:lnTo>
                    <a:pt x="1089" y="84"/>
                  </a:lnTo>
                  <a:lnTo>
                    <a:pt x="1103" y="92"/>
                  </a:lnTo>
                  <a:lnTo>
                    <a:pt x="1118" y="99"/>
                  </a:lnTo>
                  <a:lnTo>
                    <a:pt x="1132" y="105"/>
                  </a:lnTo>
                  <a:lnTo>
                    <a:pt x="1139" y="107"/>
                  </a:lnTo>
                  <a:lnTo>
                    <a:pt x="1147" y="110"/>
                  </a:lnTo>
                  <a:lnTo>
                    <a:pt x="1154" y="111"/>
                  </a:lnTo>
                  <a:lnTo>
                    <a:pt x="1161" y="111"/>
                  </a:lnTo>
                  <a:lnTo>
                    <a:pt x="1175" y="98"/>
                  </a:lnTo>
                  <a:lnTo>
                    <a:pt x="1193" y="84"/>
                  </a:lnTo>
                  <a:lnTo>
                    <a:pt x="1210" y="72"/>
                  </a:lnTo>
                  <a:lnTo>
                    <a:pt x="1229" y="62"/>
                  </a:lnTo>
                  <a:lnTo>
                    <a:pt x="1248" y="53"/>
                  </a:lnTo>
                  <a:lnTo>
                    <a:pt x="1269" y="44"/>
                  </a:lnTo>
                  <a:lnTo>
                    <a:pt x="1290" y="38"/>
                  </a:lnTo>
                  <a:lnTo>
                    <a:pt x="1311" y="31"/>
                  </a:lnTo>
                  <a:lnTo>
                    <a:pt x="1332" y="27"/>
                  </a:lnTo>
                  <a:lnTo>
                    <a:pt x="1353" y="23"/>
                  </a:lnTo>
                  <a:lnTo>
                    <a:pt x="1373" y="22"/>
                  </a:lnTo>
                  <a:lnTo>
                    <a:pt x="1393" y="21"/>
                  </a:lnTo>
                  <a:lnTo>
                    <a:pt x="1412" y="22"/>
                  </a:lnTo>
                  <a:lnTo>
                    <a:pt x="1429" y="26"/>
                  </a:lnTo>
                  <a:lnTo>
                    <a:pt x="1446" y="29"/>
                  </a:lnTo>
                  <a:lnTo>
                    <a:pt x="1461" y="35"/>
                  </a:lnTo>
                  <a:lnTo>
                    <a:pt x="1476" y="29"/>
                  </a:lnTo>
                  <a:lnTo>
                    <a:pt x="1494" y="23"/>
                  </a:lnTo>
                  <a:lnTo>
                    <a:pt x="1513" y="19"/>
                  </a:lnTo>
                  <a:lnTo>
                    <a:pt x="1534" y="15"/>
                  </a:lnTo>
                  <a:lnTo>
                    <a:pt x="1557" y="11"/>
                  </a:lnTo>
                  <a:lnTo>
                    <a:pt x="1580" y="9"/>
                  </a:lnTo>
                  <a:lnTo>
                    <a:pt x="1604" y="6"/>
                  </a:lnTo>
                  <a:lnTo>
                    <a:pt x="1629" y="5"/>
                  </a:lnTo>
                  <a:lnTo>
                    <a:pt x="1678" y="3"/>
                  </a:lnTo>
                  <a:lnTo>
                    <a:pt x="1724" y="0"/>
                  </a:lnTo>
                  <a:lnTo>
                    <a:pt x="1764" y="0"/>
                  </a:lnTo>
                  <a:lnTo>
                    <a:pt x="1797" y="0"/>
                  </a:lnTo>
                  <a:lnTo>
                    <a:pt x="1872" y="72"/>
                  </a:lnTo>
                  <a:lnTo>
                    <a:pt x="1648" y="72"/>
                  </a:lnTo>
                  <a:lnTo>
                    <a:pt x="1648" y="149"/>
                  </a:lnTo>
                  <a:lnTo>
                    <a:pt x="1652" y="152"/>
                  </a:lnTo>
                  <a:lnTo>
                    <a:pt x="1657" y="154"/>
                  </a:lnTo>
                  <a:lnTo>
                    <a:pt x="1664" y="156"/>
                  </a:lnTo>
                  <a:lnTo>
                    <a:pt x="1672" y="159"/>
                  </a:lnTo>
                  <a:lnTo>
                    <a:pt x="1690" y="160"/>
                  </a:lnTo>
                  <a:lnTo>
                    <a:pt x="1712" y="159"/>
                  </a:lnTo>
                  <a:lnTo>
                    <a:pt x="1737" y="156"/>
                  </a:lnTo>
                  <a:lnTo>
                    <a:pt x="1763" y="153"/>
                  </a:lnTo>
                  <a:lnTo>
                    <a:pt x="1791" y="149"/>
                  </a:lnTo>
                  <a:lnTo>
                    <a:pt x="1822" y="144"/>
                  </a:lnTo>
                  <a:lnTo>
                    <a:pt x="1881" y="132"/>
                  </a:lnTo>
                  <a:lnTo>
                    <a:pt x="1938" y="123"/>
                  </a:lnTo>
                  <a:lnTo>
                    <a:pt x="1963" y="117"/>
                  </a:lnTo>
                  <a:lnTo>
                    <a:pt x="1986" y="114"/>
                  </a:lnTo>
                  <a:lnTo>
                    <a:pt x="2005" y="112"/>
                  </a:lnTo>
                  <a:lnTo>
                    <a:pt x="2020" y="111"/>
                  </a:lnTo>
                  <a:lnTo>
                    <a:pt x="2011" y="115"/>
                  </a:lnTo>
                  <a:lnTo>
                    <a:pt x="2000" y="119"/>
                  </a:lnTo>
                  <a:lnTo>
                    <a:pt x="1988" y="125"/>
                  </a:lnTo>
                  <a:lnTo>
                    <a:pt x="1977" y="131"/>
                  </a:lnTo>
                  <a:lnTo>
                    <a:pt x="1953" y="147"/>
                  </a:lnTo>
                  <a:lnTo>
                    <a:pt x="1929" y="164"/>
                  </a:lnTo>
                  <a:lnTo>
                    <a:pt x="1905" y="185"/>
                  </a:lnTo>
                  <a:lnTo>
                    <a:pt x="1882" y="207"/>
                  </a:lnTo>
                  <a:lnTo>
                    <a:pt x="1871" y="219"/>
                  </a:lnTo>
                  <a:lnTo>
                    <a:pt x="1860" y="231"/>
                  </a:lnTo>
                  <a:lnTo>
                    <a:pt x="1850" y="243"/>
                  </a:lnTo>
                  <a:lnTo>
                    <a:pt x="1841" y="256"/>
                  </a:lnTo>
                  <a:lnTo>
                    <a:pt x="1831" y="269"/>
                  </a:lnTo>
                  <a:lnTo>
                    <a:pt x="1822" y="283"/>
                  </a:lnTo>
                  <a:lnTo>
                    <a:pt x="1813" y="297"/>
                  </a:lnTo>
                  <a:lnTo>
                    <a:pt x="1807" y="310"/>
                  </a:lnTo>
                  <a:lnTo>
                    <a:pt x="1800" y="324"/>
                  </a:lnTo>
                  <a:lnTo>
                    <a:pt x="1794" y="340"/>
                  </a:lnTo>
                  <a:lnTo>
                    <a:pt x="1789" y="354"/>
                  </a:lnTo>
                  <a:lnTo>
                    <a:pt x="1785" y="368"/>
                  </a:lnTo>
                  <a:lnTo>
                    <a:pt x="1783" y="383"/>
                  </a:lnTo>
                  <a:lnTo>
                    <a:pt x="1781" y="398"/>
                  </a:lnTo>
                  <a:lnTo>
                    <a:pt x="1781" y="413"/>
                  </a:lnTo>
                  <a:lnTo>
                    <a:pt x="1781" y="427"/>
                  </a:lnTo>
                  <a:lnTo>
                    <a:pt x="1783" y="441"/>
                  </a:lnTo>
                  <a:lnTo>
                    <a:pt x="1786" y="455"/>
                  </a:lnTo>
                  <a:lnTo>
                    <a:pt x="1790" y="471"/>
                  </a:lnTo>
                  <a:lnTo>
                    <a:pt x="1797" y="484"/>
                  </a:lnTo>
                  <a:lnTo>
                    <a:pt x="1724" y="560"/>
                  </a:lnTo>
                  <a:lnTo>
                    <a:pt x="1716" y="560"/>
                  </a:lnTo>
                  <a:lnTo>
                    <a:pt x="1710" y="559"/>
                  </a:lnTo>
                  <a:lnTo>
                    <a:pt x="1702" y="557"/>
                  </a:lnTo>
                  <a:lnTo>
                    <a:pt x="1696" y="555"/>
                  </a:lnTo>
                  <a:lnTo>
                    <a:pt x="1681" y="548"/>
                  </a:lnTo>
                  <a:lnTo>
                    <a:pt x="1667" y="542"/>
                  </a:lnTo>
                  <a:lnTo>
                    <a:pt x="1653" y="534"/>
                  </a:lnTo>
                  <a:lnTo>
                    <a:pt x="1639" y="528"/>
                  </a:lnTo>
                  <a:lnTo>
                    <a:pt x="1631" y="525"/>
                  </a:lnTo>
                  <a:lnTo>
                    <a:pt x="1625" y="524"/>
                  </a:lnTo>
                  <a:lnTo>
                    <a:pt x="1617" y="523"/>
                  </a:lnTo>
                  <a:lnTo>
                    <a:pt x="1609" y="522"/>
                  </a:lnTo>
                  <a:lnTo>
                    <a:pt x="1609" y="675"/>
                  </a:lnTo>
                  <a:lnTo>
                    <a:pt x="1590" y="674"/>
                  </a:lnTo>
                  <a:lnTo>
                    <a:pt x="1571" y="672"/>
                  </a:lnTo>
                  <a:lnTo>
                    <a:pt x="1555" y="671"/>
                  </a:lnTo>
                  <a:lnTo>
                    <a:pt x="1538" y="669"/>
                  </a:lnTo>
                  <a:lnTo>
                    <a:pt x="1510" y="664"/>
                  </a:lnTo>
                  <a:lnTo>
                    <a:pt x="1485" y="660"/>
                  </a:lnTo>
                  <a:lnTo>
                    <a:pt x="1472" y="658"/>
                  </a:lnTo>
                  <a:lnTo>
                    <a:pt x="1461" y="657"/>
                  </a:lnTo>
                  <a:lnTo>
                    <a:pt x="1449" y="657"/>
                  </a:lnTo>
                  <a:lnTo>
                    <a:pt x="1437" y="658"/>
                  </a:lnTo>
                  <a:lnTo>
                    <a:pt x="1425" y="660"/>
                  </a:lnTo>
                  <a:lnTo>
                    <a:pt x="1412" y="664"/>
                  </a:lnTo>
                  <a:lnTo>
                    <a:pt x="1399" y="668"/>
                  </a:lnTo>
                  <a:lnTo>
                    <a:pt x="1386" y="675"/>
                  </a:lnTo>
                  <a:lnTo>
                    <a:pt x="1386" y="681"/>
                  </a:lnTo>
                  <a:lnTo>
                    <a:pt x="1389" y="688"/>
                  </a:lnTo>
                  <a:lnTo>
                    <a:pt x="1392" y="694"/>
                  </a:lnTo>
                  <a:lnTo>
                    <a:pt x="1398" y="700"/>
                  </a:lnTo>
                  <a:lnTo>
                    <a:pt x="1404" y="706"/>
                  </a:lnTo>
                  <a:lnTo>
                    <a:pt x="1411" y="713"/>
                  </a:lnTo>
                  <a:lnTo>
                    <a:pt x="1420" y="718"/>
                  </a:lnTo>
                  <a:lnTo>
                    <a:pt x="1428" y="724"/>
                  </a:lnTo>
                  <a:lnTo>
                    <a:pt x="1447" y="732"/>
                  </a:lnTo>
                  <a:lnTo>
                    <a:pt x="1465" y="740"/>
                  </a:lnTo>
                  <a:lnTo>
                    <a:pt x="1474" y="743"/>
                  </a:lnTo>
                  <a:lnTo>
                    <a:pt x="1484" y="746"/>
                  </a:lnTo>
                  <a:lnTo>
                    <a:pt x="1492" y="747"/>
                  </a:lnTo>
                  <a:lnTo>
                    <a:pt x="1499" y="747"/>
                  </a:lnTo>
                  <a:lnTo>
                    <a:pt x="1497" y="751"/>
                  </a:lnTo>
                  <a:lnTo>
                    <a:pt x="1491" y="758"/>
                  </a:lnTo>
                  <a:lnTo>
                    <a:pt x="1479" y="765"/>
                  </a:lnTo>
                  <a:lnTo>
                    <a:pt x="1463" y="774"/>
                  </a:lnTo>
                  <a:lnTo>
                    <a:pt x="1422" y="796"/>
                  </a:lnTo>
                  <a:lnTo>
                    <a:pt x="1368" y="822"/>
                  </a:lnTo>
                  <a:lnTo>
                    <a:pt x="1304" y="851"/>
                  </a:lnTo>
                  <a:lnTo>
                    <a:pt x="1232" y="883"/>
                  </a:lnTo>
                  <a:lnTo>
                    <a:pt x="1154" y="916"/>
                  </a:lnTo>
                  <a:lnTo>
                    <a:pt x="1072" y="950"/>
                  </a:lnTo>
                  <a:lnTo>
                    <a:pt x="989" y="982"/>
                  </a:lnTo>
                  <a:lnTo>
                    <a:pt x="907" y="1014"/>
                  </a:lnTo>
                  <a:lnTo>
                    <a:pt x="827" y="1043"/>
                  </a:lnTo>
                  <a:lnTo>
                    <a:pt x="754" y="1070"/>
                  </a:lnTo>
                  <a:lnTo>
                    <a:pt x="689" y="1092"/>
                  </a:lnTo>
                  <a:lnTo>
                    <a:pt x="632" y="1109"/>
                  </a:lnTo>
                  <a:lnTo>
                    <a:pt x="609" y="1115"/>
                  </a:lnTo>
                  <a:lnTo>
                    <a:pt x="589" y="1120"/>
                  </a:lnTo>
                  <a:lnTo>
                    <a:pt x="572" y="1123"/>
                  </a:lnTo>
                  <a:lnTo>
                    <a:pt x="559" y="1124"/>
                  </a:lnTo>
                  <a:lnTo>
                    <a:pt x="559" y="1130"/>
                  </a:lnTo>
                  <a:lnTo>
                    <a:pt x="558" y="1136"/>
                  </a:lnTo>
                  <a:lnTo>
                    <a:pt x="556" y="1143"/>
                  </a:lnTo>
                  <a:lnTo>
                    <a:pt x="554" y="1149"/>
                  </a:lnTo>
                  <a:lnTo>
                    <a:pt x="551" y="1156"/>
                  </a:lnTo>
                  <a:lnTo>
                    <a:pt x="546" y="1161"/>
                  </a:lnTo>
                  <a:lnTo>
                    <a:pt x="542" y="1168"/>
                  </a:lnTo>
                  <a:lnTo>
                    <a:pt x="537" y="1173"/>
                  </a:lnTo>
                  <a:lnTo>
                    <a:pt x="532" y="1178"/>
                  </a:lnTo>
                  <a:lnTo>
                    <a:pt x="527" y="1182"/>
                  </a:lnTo>
                  <a:lnTo>
                    <a:pt x="521" y="1186"/>
                  </a:lnTo>
                  <a:lnTo>
                    <a:pt x="515" y="1190"/>
                  </a:lnTo>
                  <a:lnTo>
                    <a:pt x="508" y="1193"/>
                  </a:lnTo>
                  <a:lnTo>
                    <a:pt x="501" y="1194"/>
                  </a:lnTo>
                  <a:lnTo>
                    <a:pt x="494" y="1196"/>
                  </a:lnTo>
                  <a:lnTo>
                    <a:pt x="487" y="1196"/>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 name="Freeform 53"/>
            <p:cNvSpPr>
              <a:spLocks/>
            </p:cNvSpPr>
            <p:nvPr/>
          </p:nvSpPr>
          <p:spPr bwMode="auto">
            <a:xfrm>
              <a:off x="2268538" y="2678113"/>
              <a:ext cx="20638" cy="4763"/>
            </a:xfrm>
            <a:custGeom>
              <a:avLst/>
              <a:gdLst/>
              <a:ahLst/>
              <a:cxnLst>
                <a:cxn ang="0">
                  <a:pos x="0" y="14"/>
                </a:cxn>
                <a:cxn ang="0">
                  <a:pos x="77" y="14"/>
                </a:cxn>
                <a:cxn ang="0">
                  <a:pos x="76" y="12"/>
                </a:cxn>
                <a:cxn ang="0">
                  <a:pos x="75" y="10"/>
                </a:cxn>
                <a:cxn ang="0">
                  <a:pos x="72" y="9"/>
                </a:cxn>
                <a:cxn ang="0">
                  <a:pos x="70" y="8"/>
                </a:cxn>
                <a:cxn ang="0">
                  <a:pos x="66" y="7"/>
                </a:cxn>
                <a:cxn ang="0">
                  <a:pos x="63" y="7"/>
                </a:cxn>
                <a:cxn ang="0">
                  <a:pos x="52" y="6"/>
                </a:cxn>
                <a:cxn ang="0">
                  <a:pos x="42" y="3"/>
                </a:cxn>
                <a:cxn ang="0">
                  <a:pos x="35" y="7"/>
                </a:cxn>
                <a:cxn ang="0">
                  <a:pos x="30" y="7"/>
                </a:cxn>
                <a:cxn ang="0">
                  <a:pos x="24" y="7"/>
                </a:cxn>
                <a:cxn ang="0">
                  <a:pos x="21" y="5"/>
                </a:cxn>
                <a:cxn ang="0">
                  <a:pos x="18" y="0"/>
                </a:cxn>
                <a:cxn ang="0">
                  <a:pos x="7" y="0"/>
                </a:cxn>
                <a:cxn ang="0">
                  <a:pos x="0" y="11"/>
                </a:cxn>
                <a:cxn ang="0">
                  <a:pos x="0" y="14"/>
                </a:cxn>
              </a:cxnLst>
              <a:rect l="0" t="0" r="r" b="b"/>
              <a:pathLst>
                <a:path w="77" h="14">
                  <a:moveTo>
                    <a:pt x="0" y="14"/>
                  </a:moveTo>
                  <a:lnTo>
                    <a:pt x="77" y="14"/>
                  </a:lnTo>
                  <a:lnTo>
                    <a:pt x="76" y="12"/>
                  </a:lnTo>
                  <a:lnTo>
                    <a:pt x="75" y="10"/>
                  </a:lnTo>
                  <a:lnTo>
                    <a:pt x="72" y="9"/>
                  </a:lnTo>
                  <a:lnTo>
                    <a:pt x="70" y="8"/>
                  </a:lnTo>
                  <a:lnTo>
                    <a:pt x="66" y="7"/>
                  </a:lnTo>
                  <a:lnTo>
                    <a:pt x="63" y="7"/>
                  </a:lnTo>
                  <a:lnTo>
                    <a:pt x="52" y="6"/>
                  </a:lnTo>
                  <a:lnTo>
                    <a:pt x="42" y="3"/>
                  </a:lnTo>
                  <a:lnTo>
                    <a:pt x="35" y="7"/>
                  </a:lnTo>
                  <a:lnTo>
                    <a:pt x="30" y="7"/>
                  </a:lnTo>
                  <a:lnTo>
                    <a:pt x="24" y="7"/>
                  </a:lnTo>
                  <a:lnTo>
                    <a:pt x="21" y="5"/>
                  </a:lnTo>
                  <a:lnTo>
                    <a:pt x="18" y="0"/>
                  </a:lnTo>
                  <a:lnTo>
                    <a:pt x="7" y="0"/>
                  </a:lnTo>
                  <a:lnTo>
                    <a:pt x="0" y="11"/>
                  </a:lnTo>
                  <a:lnTo>
                    <a:pt x="0" y="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0" name="Freeform 54"/>
            <p:cNvSpPr>
              <a:spLocks/>
            </p:cNvSpPr>
            <p:nvPr/>
          </p:nvSpPr>
          <p:spPr bwMode="auto">
            <a:xfrm>
              <a:off x="2268538" y="2678113"/>
              <a:ext cx="20638" cy="4763"/>
            </a:xfrm>
            <a:custGeom>
              <a:avLst/>
              <a:gdLst/>
              <a:ahLst/>
              <a:cxnLst>
                <a:cxn ang="0">
                  <a:pos x="0" y="14"/>
                </a:cxn>
                <a:cxn ang="0">
                  <a:pos x="77" y="14"/>
                </a:cxn>
                <a:cxn ang="0">
                  <a:pos x="76" y="12"/>
                </a:cxn>
                <a:cxn ang="0">
                  <a:pos x="75" y="10"/>
                </a:cxn>
                <a:cxn ang="0">
                  <a:pos x="72" y="9"/>
                </a:cxn>
                <a:cxn ang="0">
                  <a:pos x="70" y="8"/>
                </a:cxn>
                <a:cxn ang="0">
                  <a:pos x="66" y="7"/>
                </a:cxn>
                <a:cxn ang="0">
                  <a:pos x="63" y="7"/>
                </a:cxn>
                <a:cxn ang="0">
                  <a:pos x="52" y="6"/>
                </a:cxn>
                <a:cxn ang="0">
                  <a:pos x="42" y="3"/>
                </a:cxn>
                <a:cxn ang="0">
                  <a:pos x="35" y="7"/>
                </a:cxn>
                <a:cxn ang="0">
                  <a:pos x="30" y="7"/>
                </a:cxn>
                <a:cxn ang="0">
                  <a:pos x="24" y="7"/>
                </a:cxn>
                <a:cxn ang="0">
                  <a:pos x="21" y="5"/>
                </a:cxn>
                <a:cxn ang="0">
                  <a:pos x="18" y="0"/>
                </a:cxn>
                <a:cxn ang="0">
                  <a:pos x="7" y="0"/>
                </a:cxn>
                <a:cxn ang="0">
                  <a:pos x="0" y="11"/>
                </a:cxn>
                <a:cxn ang="0">
                  <a:pos x="0" y="14"/>
                </a:cxn>
              </a:cxnLst>
              <a:rect l="0" t="0" r="r" b="b"/>
              <a:pathLst>
                <a:path w="77" h="14">
                  <a:moveTo>
                    <a:pt x="0" y="14"/>
                  </a:moveTo>
                  <a:lnTo>
                    <a:pt x="77" y="14"/>
                  </a:lnTo>
                  <a:lnTo>
                    <a:pt x="76" y="12"/>
                  </a:lnTo>
                  <a:lnTo>
                    <a:pt x="75" y="10"/>
                  </a:lnTo>
                  <a:lnTo>
                    <a:pt x="72" y="9"/>
                  </a:lnTo>
                  <a:lnTo>
                    <a:pt x="70" y="8"/>
                  </a:lnTo>
                  <a:lnTo>
                    <a:pt x="66" y="7"/>
                  </a:lnTo>
                  <a:lnTo>
                    <a:pt x="63" y="7"/>
                  </a:lnTo>
                  <a:lnTo>
                    <a:pt x="52" y="6"/>
                  </a:lnTo>
                  <a:lnTo>
                    <a:pt x="42" y="3"/>
                  </a:lnTo>
                  <a:lnTo>
                    <a:pt x="35" y="7"/>
                  </a:lnTo>
                  <a:lnTo>
                    <a:pt x="30" y="7"/>
                  </a:lnTo>
                  <a:lnTo>
                    <a:pt x="24" y="7"/>
                  </a:lnTo>
                  <a:lnTo>
                    <a:pt x="21" y="5"/>
                  </a:lnTo>
                  <a:lnTo>
                    <a:pt x="18" y="0"/>
                  </a:lnTo>
                  <a:lnTo>
                    <a:pt x="7" y="0"/>
                  </a:lnTo>
                  <a:lnTo>
                    <a:pt x="0" y="11"/>
                  </a:lnTo>
                  <a:lnTo>
                    <a:pt x="0" y="14"/>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1" name="Freeform 55"/>
            <p:cNvSpPr>
              <a:spLocks/>
            </p:cNvSpPr>
            <p:nvPr/>
          </p:nvSpPr>
          <p:spPr bwMode="auto">
            <a:xfrm>
              <a:off x="2303463" y="2676526"/>
              <a:ext cx="30163" cy="6350"/>
            </a:xfrm>
            <a:custGeom>
              <a:avLst/>
              <a:gdLst/>
              <a:ahLst/>
              <a:cxnLst>
                <a:cxn ang="0">
                  <a:pos x="0" y="20"/>
                </a:cxn>
                <a:cxn ang="0">
                  <a:pos x="111" y="20"/>
                </a:cxn>
                <a:cxn ang="0">
                  <a:pos x="110" y="16"/>
                </a:cxn>
                <a:cxn ang="0">
                  <a:pos x="108" y="14"/>
                </a:cxn>
                <a:cxn ang="0">
                  <a:pos x="104" y="12"/>
                </a:cxn>
                <a:cxn ang="0">
                  <a:pos x="101" y="9"/>
                </a:cxn>
                <a:cxn ang="0">
                  <a:pos x="97" y="8"/>
                </a:cxn>
                <a:cxn ang="0">
                  <a:pos x="93" y="8"/>
                </a:cxn>
                <a:cxn ang="0">
                  <a:pos x="89" y="8"/>
                </a:cxn>
                <a:cxn ang="0">
                  <a:pos x="87" y="9"/>
                </a:cxn>
                <a:cxn ang="0">
                  <a:pos x="81" y="7"/>
                </a:cxn>
                <a:cxn ang="0">
                  <a:pos x="73" y="5"/>
                </a:cxn>
                <a:cxn ang="0">
                  <a:pos x="64" y="3"/>
                </a:cxn>
                <a:cxn ang="0">
                  <a:pos x="58" y="3"/>
                </a:cxn>
                <a:cxn ang="0">
                  <a:pos x="52" y="9"/>
                </a:cxn>
                <a:cxn ang="0">
                  <a:pos x="42" y="9"/>
                </a:cxn>
                <a:cxn ang="0">
                  <a:pos x="33" y="8"/>
                </a:cxn>
                <a:cxn ang="0">
                  <a:pos x="30" y="7"/>
                </a:cxn>
                <a:cxn ang="0">
                  <a:pos x="27" y="5"/>
                </a:cxn>
                <a:cxn ang="0">
                  <a:pos x="24" y="3"/>
                </a:cxn>
                <a:cxn ang="0">
                  <a:pos x="20" y="0"/>
                </a:cxn>
                <a:cxn ang="0">
                  <a:pos x="10" y="0"/>
                </a:cxn>
                <a:cxn ang="0">
                  <a:pos x="0" y="13"/>
                </a:cxn>
                <a:cxn ang="0">
                  <a:pos x="0" y="20"/>
                </a:cxn>
              </a:cxnLst>
              <a:rect l="0" t="0" r="r" b="b"/>
              <a:pathLst>
                <a:path w="111" h="20">
                  <a:moveTo>
                    <a:pt x="0" y="20"/>
                  </a:moveTo>
                  <a:lnTo>
                    <a:pt x="111" y="20"/>
                  </a:lnTo>
                  <a:lnTo>
                    <a:pt x="110" y="16"/>
                  </a:lnTo>
                  <a:lnTo>
                    <a:pt x="108" y="14"/>
                  </a:lnTo>
                  <a:lnTo>
                    <a:pt x="104" y="12"/>
                  </a:lnTo>
                  <a:lnTo>
                    <a:pt x="101" y="9"/>
                  </a:lnTo>
                  <a:lnTo>
                    <a:pt x="97" y="8"/>
                  </a:lnTo>
                  <a:lnTo>
                    <a:pt x="93" y="8"/>
                  </a:lnTo>
                  <a:lnTo>
                    <a:pt x="89" y="8"/>
                  </a:lnTo>
                  <a:lnTo>
                    <a:pt x="87" y="9"/>
                  </a:lnTo>
                  <a:lnTo>
                    <a:pt x="81" y="7"/>
                  </a:lnTo>
                  <a:lnTo>
                    <a:pt x="73" y="5"/>
                  </a:lnTo>
                  <a:lnTo>
                    <a:pt x="64" y="3"/>
                  </a:lnTo>
                  <a:lnTo>
                    <a:pt x="58" y="3"/>
                  </a:lnTo>
                  <a:lnTo>
                    <a:pt x="52" y="9"/>
                  </a:lnTo>
                  <a:lnTo>
                    <a:pt x="42" y="9"/>
                  </a:lnTo>
                  <a:lnTo>
                    <a:pt x="33" y="8"/>
                  </a:lnTo>
                  <a:lnTo>
                    <a:pt x="30" y="7"/>
                  </a:lnTo>
                  <a:lnTo>
                    <a:pt x="27" y="5"/>
                  </a:lnTo>
                  <a:lnTo>
                    <a:pt x="24" y="3"/>
                  </a:lnTo>
                  <a:lnTo>
                    <a:pt x="20" y="0"/>
                  </a:lnTo>
                  <a:lnTo>
                    <a:pt x="10" y="0"/>
                  </a:lnTo>
                  <a:lnTo>
                    <a:pt x="0" y="13"/>
                  </a:lnTo>
                  <a:lnTo>
                    <a:pt x="0" y="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2" name="Freeform 56"/>
            <p:cNvSpPr>
              <a:spLocks/>
            </p:cNvSpPr>
            <p:nvPr/>
          </p:nvSpPr>
          <p:spPr bwMode="auto">
            <a:xfrm>
              <a:off x="2303463" y="2676526"/>
              <a:ext cx="30163" cy="6350"/>
            </a:xfrm>
            <a:custGeom>
              <a:avLst/>
              <a:gdLst/>
              <a:ahLst/>
              <a:cxnLst>
                <a:cxn ang="0">
                  <a:pos x="0" y="20"/>
                </a:cxn>
                <a:cxn ang="0">
                  <a:pos x="111" y="20"/>
                </a:cxn>
                <a:cxn ang="0">
                  <a:pos x="110" y="16"/>
                </a:cxn>
                <a:cxn ang="0">
                  <a:pos x="108" y="14"/>
                </a:cxn>
                <a:cxn ang="0">
                  <a:pos x="104" y="12"/>
                </a:cxn>
                <a:cxn ang="0">
                  <a:pos x="101" y="9"/>
                </a:cxn>
                <a:cxn ang="0">
                  <a:pos x="97" y="8"/>
                </a:cxn>
                <a:cxn ang="0">
                  <a:pos x="93" y="8"/>
                </a:cxn>
                <a:cxn ang="0">
                  <a:pos x="89" y="8"/>
                </a:cxn>
                <a:cxn ang="0">
                  <a:pos x="87" y="9"/>
                </a:cxn>
                <a:cxn ang="0">
                  <a:pos x="81" y="7"/>
                </a:cxn>
                <a:cxn ang="0">
                  <a:pos x="73" y="5"/>
                </a:cxn>
                <a:cxn ang="0">
                  <a:pos x="64" y="3"/>
                </a:cxn>
                <a:cxn ang="0">
                  <a:pos x="58" y="3"/>
                </a:cxn>
                <a:cxn ang="0">
                  <a:pos x="52" y="9"/>
                </a:cxn>
                <a:cxn ang="0">
                  <a:pos x="42" y="9"/>
                </a:cxn>
                <a:cxn ang="0">
                  <a:pos x="33" y="8"/>
                </a:cxn>
                <a:cxn ang="0">
                  <a:pos x="30" y="7"/>
                </a:cxn>
                <a:cxn ang="0">
                  <a:pos x="27" y="5"/>
                </a:cxn>
                <a:cxn ang="0">
                  <a:pos x="24" y="3"/>
                </a:cxn>
                <a:cxn ang="0">
                  <a:pos x="20" y="0"/>
                </a:cxn>
                <a:cxn ang="0">
                  <a:pos x="10" y="0"/>
                </a:cxn>
                <a:cxn ang="0">
                  <a:pos x="0" y="13"/>
                </a:cxn>
                <a:cxn ang="0">
                  <a:pos x="0" y="20"/>
                </a:cxn>
              </a:cxnLst>
              <a:rect l="0" t="0" r="r" b="b"/>
              <a:pathLst>
                <a:path w="111" h="20">
                  <a:moveTo>
                    <a:pt x="0" y="20"/>
                  </a:moveTo>
                  <a:lnTo>
                    <a:pt x="111" y="20"/>
                  </a:lnTo>
                  <a:lnTo>
                    <a:pt x="110" y="16"/>
                  </a:lnTo>
                  <a:lnTo>
                    <a:pt x="108" y="14"/>
                  </a:lnTo>
                  <a:lnTo>
                    <a:pt x="104" y="12"/>
                  </a:lnTo>
                  <a:lnTo>
                    <a:pt x="101" y="9"/>
                  </a:lnTo>
                  <a:lnTo>
                    <a:pt x="97" y="8"/>
                  </a:lnTo>
                  <a:lnTo>
                    <a:pt x="93" y="8"/>
                  </a:lnTo>
                  <a:lnTo>
                    <a:pt x="89" y="8"/>
                  </a:lnTo>
                  <a:lnTo>
                    <a:pt x="87" y="9"/>
                  </a:lnTo>
                  <a:lnTo>
                    <a:pt x="81" y="7"/>
                  </a:lnTo>
                  <a:lnTo>
                    <a:pt x="73" y="5"/>
                  </a:lnTo>
                  <a:lnTo>
                    <a:pt x="64" y="3"/>
                  </a:lnTo>
                  <a:lnTo>
                    <a:pt x="58" y="3"/>
                  </a:lnTo>
                  <a:lnTo>
                    <a:pt x="52" y="9"/>
                  </a:lnTo>
                  <a:lnTo>
                    <a:pt x="42" y="9"/>
                  </a:lnTo>
                  <a:lnTo>
                    <a:pt x="33" y="8"/>
                  </a:lnTo>
                  <a:lnTo>
                    <a:pt x="30" y="7"/>
                  </a:lnTo>
                  <a:lnTo>
                    <a:pt x="27" y="5"/>
                  </a:lnTo>
                  <a:lnTo>
                    <a:pt x="24" y="3"/>
                  </a:lnTo>
                  <a:lnTo>
                    <a:pt x="20" y="0"/>
                  </a:lnTo>
                  <a:lnTo>
                    <a:pt x="10" y="0"/>
                  </a:lnTo>
                  <a:lnTo>
                    <a:pt x="0" y="13"/>
                  </a:lnTo>
                  <a:lnTo>
                    <a:pt x="0" y="20"/>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3" name="Freeform 57"/>
            <p:cNvSpPr>
              <a:spLocks/>
            </p:cNvSpPr>
            <p:nvPr/>
          </p:nvSpPr>
          <p:spPr bwMode="auto">
            <a:xfrm>
              <a:off x="2392363" y="2654301"/>
              <a:ext cx="41275" cy="15875"/>
            </a:xfrm>
            <a:custGeom>
              <a:avLst/>
              <a:gdLst/>
              <a:ahLst/>
              <a:cxnLst>
                <a:cxn ang="0">
                  <a:pos x="155" y="28"/>
                </a:cxn>
                <a:cxn ang="0">
                  <a:pos x="114" y="38"/>
                </a:cxn>
                <a:cxn ang="0">
                  <a:pos x="55" y="58"/>
                </a:cxn>
                <a:cxn ang="0">
                  <a:pos x="3" y="55"/>
                </a:cxn>
                <a:cxn ang="0">
                  <a:pos x="1" y="48"/>
                </a:cxn>
                <a:cxn ang="0">
                  <a:pos x="0" y="42"/>
                </a:cxn>
                <a:cxn ang="0">
                  <a:pos x="3" y="38"/>
                </a:cxn>
                <a:cxn ang="0">
                  <a:pos x="8" y="39"/>
                </a:cxn>
                <a:cxn ang="0">
                  <a:pos x="15" y="40"/>
                </a:cxn>
                <a:cxn ang="0">
                  <a:pos x="23" y="40"/>
                </a:cxn>
                <a:cxn ang="0">
                  <a:pos x="27" y="38"/>
                </a:cxn>
                <a:cxn ang="0">
                  <a:pos x="31" y="38"/>
                </a:cxn>
                <a:cxn ang="0">
                  <a:pos x="32" y="32"/>
                </a:cxn>
                <a:cxn ang="0">
                  <a:pos x="32" y="27"/>
                </a:cxn>
                <a:cxn ang="0">
                  <a:pos x="32" y="22"/>
                </a:cxn>
                <a:cxn ang="0">
                  <a:pos x="31" y="20"/>
                </a:cxn>
                <a:cxn ang="0">
                  <a:pos x="36" y="19"/>
                </a:cxn>
                <a:cxn ang="0">
                  <a:pos x="42" y="17"/>
                </a:cxn>
                <a:cxn ang="0">
                  <a:pos x="55" y="17"/>
                </a:cxn>
                <a:cxn ang="0">
                  <a:pos x="61" y="20"/>
                </a:cxn>
                <a:cxn ang="0">
                  <a:pos x="66" y="24"/>
                </a:cxn>
                <a:cxn ang="0">
                  <a:pos x="71" y="24"/>
                </a:cxn>
                <a:cxn ang="0">
                  <a:pos x="75" y="23"/>
                </a:cxn>
                <a:cxn ang="0">
                  <a:pos x="81" y="22"/>
                </a:cxn>
                <a:cxn ang="0">
                  <a:pos x="86" y="20"/>
                </a:cxn>
                <a:cxn ang="0">
                  <a:pos x="90" y="24"/>
                </a:cxn>
                <a:cxn ang="0">
                  <a:pos x="96" y="22"/>
                </a:cxn>
                <a:cxn ang="0">
                  <a:pos x="104" y="20"/>
                </a:cxn>
                <a:cxn ang="0">
                  <a:pos x="102" y="17"/>
                </a:cxn>
                <a:cxn ang="0">
                  <a:pos x="101" y="15"/>
                </a:cxn>
                <a:cxn ang="0">
                  <a:pos x="98" y="12"/>
                </a:cxn>
                <a:cxn ang="0">
                  <a:pos x="96" y="11"/>
                </a:cxn>
                <a:cxn ang="0">
                  <a:pos x="91" y="9"/>
                </a:cxn>
                <a:cxn ang="0">
                  <a:pos x="86" y="7"/>
                </a:cxn>
                <a:cxn ang="0">
                  <a:pos x="91" y="5"/>
                </a:cxn>
                <a:cxn ang="0">
                  <a:pos x="96" y="3"/>
                </a:cxn>
                <a:cxn ang="0">
                  <a:pos x="101" y="2"/>
                </a:cxn>
                <a:cxn ang="0">
                  <a:pos x="105" y="0"/>
                </a:cxn>
                <a:cxn ang="0">
                  <a:pos x="109" y="2"/>
                </a:cxn>
                <a:cxn ang="0">
                  <a:pos x="115" y="3"/>
                </a:cxn>
                <a:cxn ang="0">
                  <a:pos x="119" y="6"/>
                </a:cxn>
                <a:cxn ang="0">
                  <a:pos x="124" y="10"/>
                </a:cxn>
                <a:cxn ang="0">
                  <a:pos x="117" y="14"/>
                </a:cxn>
                <a:cxn ang="0">
                  <a:pos x="123" y="15"/>
                </a:cxn>
                <a:cxn ang="0">
                  <a:pos x="131" y="15"/>
                </a:cxn>
                <a:cxn ang="0">
                  <a:pos x="139" y="15"/>
                </a:cxn>
                <a:cxn ang="0">
                  <a:pos x="145" y="14"/>
                </a:cxn>
                <a:cxn ang="0">
                  <a:pos x="148" y="20"/>
                </a:cxn>
                <a:cxn ang="0">
                  <a:pos x="155" y="28"/>
                </a:cxn>
              </a:cxnLst>
              <a:rect l="0" t="0" r="r" b="b"/>
              <a:pathLst>
                <a:path w="155" h="58">
                  <a:moveTo>
                    <a:pt x="155" y="28"/>
                  </a:moveTo>
                  <a:lnTo>
                    <a:pt x="114" y="38"/>
                  </a:lnTo>
                  <a:lnTo>
                    <a:pt x="55" y="58"/>
                  </a:lnTo>
                  <a:lnTo>
                    <a:pt x="3" y="55"/>
                  </a:lnTo>
                  <a:lnTo>
                    <a:pt x="1" y="48"/>
                  </a:lnTo>
                  <a:lnTo>
                    <a:pt x="0" y="42"/>
                  </a:lnTo>
                  <a:lnTo>
                    <a:pt x="3" y="38"/>
                  </a:lnTo>
                  <a:lnTo>
                    <a:pt x="8" y="39"/>
                  </a:lnTo>
                  <a:lnTo>
                    <a:pt x="15" y="40"/>
                  </a:lnTo>
                  <a:lnTo>
                    <a:pt x="23" y="40"/>
                  </a:lnTo>
                  <a:lnTo>
                    <a:pt x="27" y="38"/>
                  </a:lnTo>
                  <a:lnTo>
                    <a:pt x="31" y="38"/>
                  </a:lnTo>
                  <a:lnTo>
                    <a:pt x="32" y="32"/>
                  </a:lnTo>
                  <a:lnTo>
                    <a:pt x="32" y="27"/>
                  </a:lnTo>
                  <a:lnTo>
                    <a:pt x="32" y="22"/>
                  </a:lnTo>
                  <a:lnTo>
                    <a:pt x="31" y="20"/>
                  </a:lnTo>
                  <a:lnTo>
                    <a:pt x="36" y="19"/>
                  </a:lnTo>
                  <a:lnTo>
                    <a:pt x="42" y="17"/>
                  </a:lnTo>
                  <a:lnTo>
                    <a:pt x="55" y="17"/>
                  </a:lnTo>
                  <a:lnTo>
                    <a:pt x="61" y="20"/>
                  </a:lnTo>
                  <a:lnTo>
                    <a:pt x="66" y="24"/>
                  </a:lnTo>
                  <a:lnTo>
                    <a:pt x="71" y="24"/>
                  </a:lnTo>
                  <a:lnTo>
                    <a:pt x="75" y="23"/>
                  </a:lnTo>
                  <a:lnTo>
                    <a:pt x="81" y="22"/>
                  </a:lnTo>
                  <a:lnTo>
                    <a:pt x="86" y="20"/>
                  </a:lnTo>
                  <a:lnTo>
                    <a:pt x="90" y="24"/>
                  </a:lnTo>
                  <a:lnTo>
                    <a:pt x="96" y="22"/>
                  </a:lnTo>
                  <a:lnTo>
                    <a:pt x="104" y="20"/>
                  </a:lnTo>
                  <a:lnTo>
                    <a:pt x="102" y="17"/>
                  </a:lnTo>
                  <a:lnTo>
                    <a:pt x="101" y="15"/>
                  </a:lnTo>
                  <a:lnTo>
                    <a:pt x="98" y="12"/>
                  </a:lnTo>
                  <a:lnTo>
                    <a:pt x="96" y="11"/>
                  </a:lnTo>
                  <a:lnTo>
                    <a:pt x="91" y="9"/>
                  </a:lnTo>
                  <a:lnTo>
                    <a:pt x="86" y="7"/>
                  </a:lnTo>
                  <a:lnTo>
                    <a:pt x="91" y="5"/>
                  </a:lnTo>
                  <a:lnTo>
                    <a:pt x="96" y="3"/>
                  </a:lnTo>
                  <a:lnTo>
                    <a:pt x="101" y="2"/>
                  </a:lnTo>
                  <a:lnTo>
                    <a:pt x="105" y="0"/>
                  </a:lnTo>
                  <a:lnTo>
                    <a:pt x="109" y="2"/>
                  </a:lnTo>
                  <a:lnTo>
                    <a:pt x="115" y="3"/>
                  </a:lnTo>
                  <a:lnTo>
                    <a:pt x="119" y="6"/>
                  </a:lnTo>
                  <a:lnTo>
                    <a:pt x="124" y="10"/>
                  </a:lnTo>
                  <a:lnTo>
                    <a:pt x="117" y="14"/>
                  </a:lnTo>
                  <a:lnTo>
                    <a:pt x="123" y="15"/>
                  </a:lnTo>
                  <a:lnTo>
                    <a:pt x="131" y="15"/>
                  </a:lnTo>
                  <a:lnTo>
                    <a:pt x="139" y="15"/>
                  </a:lnTo>
                  <a:lnTo>
                    <a:pt x="145" y="14"/>
                  </a:lnTo>
                  <a:lnTo>
                    <a:pt x="148" y="20"/>
                  </a:lnTo>
                  <a:lnTo>
                    <a:pt x="155" y="2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4" name="Freeform 58"/>
            <p:cNvSpPr>
              <a:spLocks/>
            </p:cNvSpPr>
            <p:nvPr/>
          </p:nvSpPr>
          <p:spPr bwMode="auto">
            <a:xfrm>
              <a:off x="2392363" y="2654301"/>
              <a:ext cx="41275" cy="15875"/>
            </a:xfrm>
            <a:custGeom>
              <a:avLst/>
              <a:gdLst/>
              <a:ahLst/>
              <a:cxnLst>
                <a:cxn ang="0">
                  <a:pos x="155" y="28"/>
                </a:cxn>
                <a:cxn ang="0">
                  <a:pos x="114" y="38"/>
                </a:cxn>
                <a:cxn ang="0">
                  <a:pos x="55" y="58"/>
                </a:cxn>
                <a:cxn ang="0">
                  <a:pos x="3" y="55"/>
                </a:cxn>
                <a:cxn ang="0">
                  <a:pos x="1" y="48"/>
                </a:cxn>
                <a:cxn ang="0">
                  <a:pos x="0" y="42"/>
                </a:cxn>
                <a:cxn ang="0">
                  <a:pos x="3" y="38"/>
                </a:cxn>
                <a:cxn ang="0">
                  <a:pos x="8" y="39"/>
                </a:cxn>
                <a:cxn ang="0">
                  <a:pos x="15" y="40"/>
                </a:cxn>
                <a:cxn ang="0">
                  <a:pos x="23" y="40"/>
                </a:cxn>
                <a:cxn ang="0">
                  <a:pos x="27" y="38"/>
                </a:cxn>
                <a:cxn ang="0">
                  <a:pos x="31" y="38"/>
                </a:cxn>
                <a:cxn ang="0">
                  <a:pos x="32" y="32"/>
                </a:cxn>
                <a:cxn ang="0">
                  <a:pos x="32" y="27"/>
                </a:cxn>
                <a:cxn ang="0">
                  <a:pos x="32" y="22"/>
                </a:cxn>
                <a:cxn ang="0">
                  <a:pos x="31" y="20"/>
                </a:cxn>
                <a:cxn ang="0">
                  <a:pos x="36" y="19"/>
                </a:cxn>
                <a:cxn ang="0">
                  <a:pos x="42" y="17"/>
                </a:cxn>
                <a:cxn ang="0">
                  <a:pos x="55" y="17"/>
                </a:cxn>
                <a:cxn ang="0">
                  <a:pos x="61" y="20"/>
                </a:cxn>
                <a:cxn ang="0">
                  <a:pos x="66" y="24"/>
                </a:cxn>
                <a:cxn ang="0">
                  <a:pos x="71" y="24"/>
                </a:cxn>
                <a:cxn ang="0">
                  <a:pos x="75" y="23"/>
                </a:cxn>
                <a:cxn ang="0">
                  <a:pos x="81" y="22"/>
                </a:cxn>
                <a:cxn ang="0">
                  <a:pos x="86" y="20"/>
                </a:cxn>
                <a:cxn ang="0">
                  <a:pos x="90" y="24"/>
                </a:cxn>
                <a:cxn ang="0">
                  <a:pos x="96" y="22"/>
                </a:cxn>
                <a:cxn ang="0">
                  <a:pos x="104" y="20"/>
                </a:cxn>
                <a:cxn ang="0">
                  <a:pos x="102" y="17"/>
                </a:cxn>
                <a:cxn ang="0">
                  <a:pos x="101" y="15"/>
                </a:cxn>
                <a:cxn ang="0">
                  <a:pos x="98" y="12"/>
                </a:cxn>
                <a:cxn ang="0">
                  <a:pos x="96" y="11"/>
                </a:cxn>
                <a:cxn ang="0">
                  <a:pos x="91" y="9"/>
                </a:cxn>
                <a:cxn ang="0">
                  <a:pos x="86" y="7"/>
                </a:cxn>
                <a:cxn ang="0">
                  <a:pos x="91" y="5"/>
                </a:cxn>
                <a:cxn ang="0">
                  <a:pos x="96" y="3"/>
                </a:cxn>
                <a:cxn ang="0">
                  <a:pos x="101" y="2"/>
                </a:cxn>
                <a:cxn ang="0">
                  <a:pos x="105" y="0"/>
                </a:cxn>
                <a:cxn ang="0">
                  <a:pos x="109" y="2"/>
                </a:cxn>
                <a:cxn ang="0">
                  <a:pos x="115" y="3"/>
                </a:cxn>
                <a:cxn ang="0">
                  <a:pos x="119" y="6"/>
                </a:cxn>
                <a:cxn ang="0">
                  <a:pos x="124" y="10"/>
                </a:cxn>
                <a:cxn ang="0">
                  <a:pos x="117" y="14"/>
                </a:cxn>
                <a:cxn ang="0">
                  <a:pos x="123" y="15"/>
                </a:cxn>
                <a:cxn ang="0">
                  <a:pos x="131" y="15"/>
                </a:cxn>
                <a:cxn ang="0">
                  <a:pos x="139" y="15"/>
                </a:cxn>
                <a:cxn ang="0">
                  <a:pos x="145" y="14"/>
                </a:cxn>
                <a:cxn ang="0">
                  <a:pos x="148" y="20"/>
                </a:cxn>
                <a:cxn ang="0">
                  <a:pos x="155" y="28"/>
                </a:cxn>
              </a:cxnLst>
              <a:rect l="0" t="0" r="r" b="b"/>
              <a:pathLst>
                <a:path w="155" h="58">
                  <a:moveTo>
                    <a:pt x="155" y="28"/>
                  </a:moveTo>
                  <a:lnTo>
                    <a:pt x="114" y="38"/>
                  </a:lnTo>
                  <a:lnTo>
                    <a:pt x="55" y="58"/>
                  </a:lnTo>
                  <a:lnTo>
                    <a:pt x="3" y="55"/>
                  </a:lnTo>
                  <a:lnTo>
                    <a:pt x="1" y="48"/>
                  </a:lnTo>
                  <a:lnTo>
                    <a:pt x="0" y="42"/>
                  </a:lnTo>
                  <a:lnTo>
                    <a:pt x="3" y="38"/>
                  </a:lnTo>
                  <a:lnTo>
                    <a:pt x="8" y="39"/>
                  </a:lnTo>
                  <a:lnTo>
                    <a:pt x="15" y="40"/>
                  </a:lnTo>
                  <a:lnTo>
                    <a:pt x="23" y="40"/>
                  </a:lnTo>
                  <a:lnTo>
                    <a:pt x="27" y="38"/>
                  </a:lnTo>
                  <a:lnTo>
                    <a:pt x="31" y="38"/>
                  </a:lnTo>
                  <a:lnTo>
                    <a:pt x="32" y="32"/>
                  </a:lnTo>
                  <a:lnTo>
                    <a:pt x="32" y="27"/>
                  </a:lnTo>
                  <a:lnTo>
                    <a:pt x="32" y="22"/>
                  </a:lnTo>
                  <a:lnTo>
                    <a:pt x="31" y="20"/>
                  </a:lnTo>
                  <a:lnTo>
                    <a:pt x="36" y="19"/>
                  </a:lnTo>
                  <a:lnTo>
                    <a:pt x="42" y="17"/>
                  </a:lnTo>
                  <a:lnTo>
                    <a:pt x="55" y="17"/>
                  </a:lnTo>
                  <a:lnTo>
                    <a:pt x="61" y="20"/>
                  </a:lnTo>
                  <a:lnTo>
                    <a:pt x="66" y="24"/>
                  </a:lnTo>
                  <a:lnTo>
                    <a:pt x="71" y="24"/>
                  </a:lnTo>
                  <a:lnTo>
                    <a:pt x="75" y="23"/>
                  </a:lnTo>
                  <a:lnTo>
                    <a:pt x="81" y="22"/>
                  </a:lnTo>
                  <a:lnTo>
                    <a:pt x="86" y="20"/>
                  </a:lnTo>
                  <a:lnTo>
                    <a:pt x="90" y="24"/>
                  </a:lnTo>
                  <a:lnTo>
                    <a:pt x="96" y="22"/>
                  </a:lnTo>
                  <a:lnTo>
                    <a:pt x="104" y="20"/>
                  </a:lnTo>
                  <a:lnTo>
                    <a:pt x="102" y="17"/>
                  </a:lnTo>
                  <a:lnTo>
                    <a:pt x="101" y="15"/>
                  </a:lnTo>
                  <a:lnTo>
                    <a:pt x="98" y="12"/>
                  </a:lnTo>
                  <a:lnTo>
                    <a:pt x="96" y="11"/>
                  </a:lnTo>
                  <a:lnTo>
                    <a:pt x="91" y="9"/>
                  </a:lnTo>
                  <a:lnTo>
                    <a:pt x="86" y="7"/>
                  </a:lnTo>
                  <a:lnTo>
                    <a:pt x="91" y="5"/>
                  </a:lnTo>
                  <a:lnTo>
                    <a:pt x="96" y="3"/>
                  </a:lnTo>
                  <a:lnTo>
                    <a:pt x="101" y="2"/>
                  </a:lnTo>
                  <a:lnTo>
                    <a:pt x="105" y="0"/>
                  </a:lnTo>
                  <a:lnTo>
                    <a:pt x="109" y="2"/>
                  </a:lnTo>
                  <a:lnTo>
                    <a:pt x="115" y="3"/>
                  </a:lnTo>
                  <a:lnTo>
                    <a:pt x="119" y="6"/>
                  </a:lnTo>
                  <a:lnTo>
                    <a:pt x="124" y="10"/>
                  </a:lnTo>
                  <a:lnTo>
                    <a:pt x="117" y="14"/>
                  </a:lnTo>
                  <a:lnTo>
                    <a:pt x="123" y="15"/>
                  </a:lnTo>
                  <a:lnTo>
                    <a:pt x="131" y="15"/>
                  </a:lnTo>
                  <a:lnTo>
                    <a:pt x="139" y="15"/>
                  </a:lnTo>
                  <a:lnTo>
                    <a:pt x="145" y="14"/>
                  </a:lnTo>
                  <a:lnTo>
                    <a:pt x="148" y="20"/>
                  </a:lnTo>
                  <a:lnTo>
                    <a:pt x="155" y="28"/>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5" name="Freeform 59"/>
            <p:cNvSpPr>
              <a:spLocks/>
            </p:cNvSpPr>
            <p:nvPr/>
          </p:nvSpPr>
          <p:spPr bwMode="auto">
            <a:xfrm>
              <a:off x="2344738" y="2667001"/>
              <a:ext cx="31750" cy="11113"/>
            </a:xfrm>
            <a:custGeom>
              <a:avLst/>
              <a:gdLst/>
              <a:ahLst/>
              <a:cxnLst>
                <a:cxn ang="0">
                  <a:pos x="121" y="20"/>
                </a:cxn>
                <a:cxn ang="0">
                  <a:pos x="89" y="27"/>
                </a:cxn>
                <a:cxn ang="0">
                  <a:pos x="44" y="41"/>
                </a:cxn>
                <a:cxn ang="0">
                  <a:pos x="3" y="41"/>
                </a:cxn>
                <a:cxn ang="0">
                  <a:pos x="2" y="35"/>
                </a:cxn>
                <a:cxn ang="0">
                  <a:pos x="0" y="27"/>
                </a:cxn>
                <a:cxn ang="0">
                  <a:pos x="3" y="27"/>
                </a:cxn>
                <a:cxn ang="0">
                  <a:pos x="12" y="27"/>
                </a:cxn>
                <a:cxn ang="0">
                  <a:pos x="24" y="27"/>
                </a:cxn>
                <a:cxn ang="0">
                  <a:pos x="25" y="23"/>
                </a:cxn>
                <a:cxn ang="0">
                  <a:pos x="25" y="18"/>
                </a:cxn>
                <a:cxn ang="0">
                  <a:pos x="25" y="15"/>
                </a:cxn>
                <a:cxn ang="0">
                  <a:pos x="24" y="14"/>
                </a:cxn>
                <a:cxn ang="0">
                  <a:pos x="29" y="12"/>
                </a:cxn>
                <a:cxn ang="0">
                  <a:pos x="30" y="11"/>
                </a:cxn>
                <a:cxn ang="0">
                  <a:pos x="44" y="11"/>
                </a:cxn>
                <a:cxn ang="0">
                  <a:pos x="50" y="14"/>
                </a:cxn>
                <a:cxn ang="0">
                  <a:pos x="52" y="17"/>
                </a:cxn>
                <a:cxn ang="0">
                  <a:pos x="56" y="17"/>
                </a:cxn>
                <a:cxn ang="0">
                  <a:pos x="59" y="16"/>
                </a:cxn>
                <a:cxn ang="0">
                  <a:pos x="63" y="16"/>
                </a:cxn>
                <a:cxn ang="0">
                  <a:pos x="65" y="14"/>
                </a:cxn>
                <a:cxn ang="0">
                  <a:pos x="68" y="17"/>
                </a:cxn>
                <a:cxn ang="0">
                  <a:pos x="75" y="15"/>
                </a:cxn>
                <a:cxn ang="0">
                  <a:pos x="79" y="14"/>
                </a:cxn>
                <a:cxn ang="0">
                  <a:pos x="79" y="12"/>
                </a:cxn>
                <a:cxn ang="0">
                  <a:pos x="78" y="10"/>
                </a:cxn>
                <a:cxn ang="0">
                  <a:pos x="77" y="8"/>
                </a:cxn>
                <a:cxn ang="0">
                  <a:pos x="75" y="7"/>
                </a:cxn>
                <a:cxn ang="0">
                  <a:pos x="70" y="5"/>
                </a:cxn>
                <a:cxn ang="0">
                  <a:pos x="65" y="3"/>
                </a:cxn>
                <a:cxn ang="0">
                  <a:pos x="75" y="1"/>
                </a:cxn>
                <a:cxn ang="0">
                  <a:pos x="82" y="0"/>
                </a:cxn>
                <a:cxn ang="0">
                  <a:pos x="86" y="0"/>
                </a:cxn>
                <a:cxn ang="0">
                  <a:pos x="89" y="1"/>
                </a:cxn>
                <a:cxn ang="0">
                  <a:pos x="92" y="3"/>
                </a:cxn>
                <a:cxn ang="0">
                  <a:pos x="97" y="6"/>
                </a:cxn>
                <a:cxn ang="0">
                  <a:pos x="93" y="11"/>
                </a:cxn>
                <a:cxn ang="0">
                  <a:pos x="101" y="11"/>
                </a:cxn>
                <a:cxn ang="0">
                  <a:pos x="110" y="11"/>
                </a:cxn>
                <a:cxn ang="0">
                  <a:pos x="114" y="14"/>
                </a:cxn>
                <a:cxn ang="0">
                  <a:pos x="121" y="20"/>
                </a:cxn>
              </a:cxnLst>
              <a:rect l="0" t="0" r="r" b="b"/>
              <a:pathLst>
                <a:path w="121" h="41">
                  <a:moveTo>
                    <a:pt x="121" y="20"/>
                  </a:moveTo>
                  <a:lnTo>
                    <a:pt x="89" y="27"/>
                  </a:lnTo>
                  <a:lnTo>
                    <a:pt x="44" y="41"/>
                  </a:lnTo>
                  <a:lnTo>
                    <a:pt x="3" y="41"/>
                  </a:lnTo>
                  <a:lnTo>
                    <a:pt x="2" y="35"/>
                  </a:lnTo>
                  <a:lnTo>
                    <a:pt x="0" y="27"/>
                  </a:lnTo>
                  <a:lnTo>
                    <a:pt x="3" y="27"/>
                  </a:lnTo>
                  <a:lnTo>
                    <a:pt x="12" y="27"/>
                  </a:lnTo>
                  <a:lnTo>
                    <a:pt x="24" y="27"/>
                  </a:lnTo>
                  <a:lnTo>
                    <a:pt x="25" y="23"/>
                  </a:lnTo>
                  <a:lnTo>
                    <a:pt x="25" y="18"/>
                  </a:lnTo>
                  <a:lnTo>
                    <a:pt x="25" y="15"/>
                  </a:lnTo>
                  <a:lnTo>
                    <a:pt x="24" y="14"/>
                  </a:lnTo>
                  <a:lnTo>
                    <a:pt x="29" y="12"/>
                  </a:lnTo>
                  <a:lnTo>
                    <a:pt x="30" y="11"/>
                  </a:lnTo>
                  <a:lnTo>
                    <a:pt x="44" y="11"/>
                  </a:lnTo>
                  <a:lnTo>
                    <a:pt x="50" y="14"/>
                  </a:lnTo>
                  <a:lnTo>
                    <a:pt x="52" y="17"/>
                  </a:lnTo>
                  <a:lnTo>
                    <a:pt x="56" y="17"/>
                  </a:lnTo>
                  <a:lnTo>
                    <a:pt x="59" y="16"/>
                  </a:lnTo>
                  <a:lnTo>
                    <a:pt x="63" y="16"/>
                  </a:lnTo>
                  <a:lnTo>
                    <a:pt x="65" y="14"/>
                  </a:lnTo>
                  <a:lnTo>
                    <a:pt x="68" y="17"/>
                  </a:lnTo>
                  <a:lnTo>
                    <a:pt x="75" y="15"/>
                  </a:lnTo>
                  <a:lnTo>
                    <a:pt x="79" y="14"/>
                  </a:lnTo>
                  <a:lnTo>
                    <a:pt x="79" y="12"/>
                  </a:lnTo>
                  <a:lnTo>
                    <a:pt x="78" y="10"/>
                  </a:lnTo>
                  <a:lnTo>
                    <a:pt x="77" y="8"/>
                  </a:lnTo>
                  <a:lnTo>
                    <a:pt x="75" y="7"/>
                  </a:lnTo>
                  <a:lnTo>
                    <a:pt x="70" y="5"/>
                  </a:lnTo>
                  <a:lnTo>
                    <a:pt x="65" y="3"/>
                  </a:lnTo>
                  <a:lnTo>
                    <a:pt x="75" y="1"/>
                  </a:lnTo>
                  <a:lnTo>
                    <a:pt x="82" y="0"/>
                  </a:lnTo>
                  <a:lnTo>
                    <a:pt x="86" y="0"/>
                  </a:lnTo>
                  <a:lnTo>
                    <a:pt x="89" y="1"/>
                  </a:lnTo>
                  <a:lnTo>
                    <a:pt x="92" y="3"/>
                  </a:lnTo>
                  <a:lnTo>
                    <a:pt x="97" y="6"/>
                  </a:lnTo>
                  <a:lnTo>
                    <a:pt x="93" y="11"/>
                  </a:lnTo>
                  <a:lnTo>
                    <a:pt x="101" y="11"/>
                  </a:lnTo>
                  <a:lnTo>
                    <a:pt x="110" y="11"/>
                  </a:lnTo>
                  <a:lnTo>
                    <a:pt x="114" y="14"/>
                  </a:lnTo>
                  <a:lnTo>
                    <a:pt x="121" y="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6" name="Freeform 60"/>
            <p:cNvSpPr>
              <a:spLocks/>
            </p:cNvSpPr>
            <p:nvPr/>
          </p:nvSpPr>
          <p:spPr bwMode="auto">
            <a:xfrm>
              <a:off x="2344738" y="2667001"/>
              <a:ext cx="31750" cy="11113"/>
            </a:xfrm>
            <a:custGeom>
              <a:avLst/>
              <a:gdLst/>
              <a:ahLst/>
              <a:cxnLst>
                <a:cxn ang="0">
                  <a:pos x="121" y="20"/>
                </a:cxn>
                <a:cxn ang="0">
                  <a:pos x="89" y="27"/>
                </a:cxn>
                <a:cxn ang="0">
                  <a:pos x="44" y="41"/>
                </a:cxn>
                <a:cxn ang="0">
                  <a:pos x="3" y="41"/>
                </a:cxn>
                <a:cxn ang="0">
                  <a:pos x="2" y="35"/>
                </a:cxn>
                <a:cxn ang="0">
                  <a:pos x="0" y="27"/>
                </a:cxn>
                <a:cxn ang="0">
                  <a:pos x="3" y="27"/>
                </a:cxn>
                <a:cxn ang="0">
                  <a:pos x="12" y="27"/>
                </a:cxn>
                <a:cxn ang="0">
                  <a:pos x="24" y="27"/>
                </a:cxn>
                <a:cxn ang="0">
                  <a:pos x="24" y="27"/>
                </a:cxn>
                <a:cxn ang="0">
                  <a:pos x="25" y="23"/>
                </a:cxn>
                <a:cxn ang="0">
                  <a:pos x="25" y="18"/>
                </a:cxn>
                <a:cxn ang="0">
                  <a:pos x="25" y="15"/>
                </a:cxn>
                <a:cxn ang="0">
                  <a:pos x="24" y="14"/>
                </a:cxn>
                <a:cxn ang="0">
                  <a:pos x="29" y="12"/>
                </a:cxn>
                <a:cxn ang="0">
                  <a:pos x="30" y="11"/>
                </a:cxn>
                <a:cxn ang="0">
                  <a:pos x="44" y="11"/>
                </a:cxn>
                <a:cxn ang="0">
                  <a:pos x="50" y="14"/>
                </a:cxn>
                <a:cxn ang="0">
                  <a:pos x="52" y="17"/>
                </a:cxn>
                <a:cxn ang="0">
                  <a:pos x="56" y="17"/>
                </a:cxn>
                <a:cxn ang="0">
                  <a:pos x="59" y="16"/>
                </a:cxn>
                <a:cxn ang="0">
                  <a:pos x="63" y="16"/>
                </a:cxn>
                <a:cxn ang="0">
                  <a:pos x="65" y="14"/>
                </a:cxn>
                <a:cxn ang="0">
                  <a:pos x="68" y="17"/>
                </a:cxn>
                <a:cxn ang="0">
                  <a:pos x="75" y="15"/>
                </a:cxn>
                <a:cxn ang="0">
                  <a:pos x="79" y="14"/>
                </a:cxn>
                <a:cxn ang="0">
                  <a:pos x="79" y="12"/>
                </a:cxn>
                <a:cxn ang="0">
                  <a:pos x="78" y="10"/>
                </a:cxn>
                <a:cxn ang="0">
                  <a:pos x="77" y="8"/>
                </a:cxn>
                <a:cxn ang="0">
                  <a:pos x="75" y="7"/>
                </a:cxn>
                <a:cxn ang="0">
                  <a:pos x="70" y="5"/>
                </a:cxn>
                <a:cxn ang="0">
                  <a:pos x="65" y="3"/>
                </a:cxn>
                <a:cxn ang="0">
                  <a:pos x="75" y="1"/>
                </a:cxn>
                <a:cxn ang="0">
                  <a:pos x="82" y="0"/>
                </a:cxn>
                <a:cxn ang="0">
                  <a:pos x="86" y="0"/>
                </a:cxn>
                <a:cxn ang="0">
                  <a:pos x="89" y="1"/>
                </a:cxn>
                <a:cxn ang="0">
                  <a:pos x="92" y="3"/>
                </a:cxn>
                <a:cxn ang="0">
                  <a:pos x="97" y="6"/>
                </a:cxn>
                <a:cxn ang="0">
                  <a:pos x="93" y="11"/>
                </a:cxn>
                <a:cxn ang="0">
                  <a:pos x="101" y="11"/>
                </a:cxn>
                <a:cxn ang="0">
                  <a:pos x="110" y="11"/>
                </a:cxn>
                <a:cxn ang="0">
                  <a:pos x="114" y="14"/>
                </a:cxn>
                <a:cxn ang="0">
                  <a:pos x="121" y="20"/>
                </a:cxn>
              </a:cxnLst>
              <a:rect l="0" t="0" r="r" b="b"/>
              <a:pathLst>
                <a:path w="121" h="41">
                  <a:moveTo>
                    <a:pt x="121" y="20"/>
                  </a:moveTo>
                  <a:lnTo>
                    <a:pt x="89" y="27"/>
                  </a:lnTo>
                  <a:lnTo>
                    <a:pt x="44" y="41"/>
                  </a:lnTo>
                  <a:lnTo>
                    <a:pt x="3" y="41"/>
                  </a:lnTo>
                  <a:lnTo>
                    <a:pt x="2" y="35"/>
                  </a:lnTo>
                  <a:lnTo>
                    <a:pt x="0" y="27"/>
                  </a:lnTo>
                  <a:lnTo>
                    <a:pt x="3" y="27"/>
                  </a:lnTo>
                  <a:lnTo>
                    <a:pt x="12" y="27"/>
                  </a:lnTo>
                  <a:lnTo>
                    <a:pt x="24" y="27"/>
                  </a:lnTo>
                  <a:lnTo>
                    <a:pt x="24" y="27"/>
                  </a:lnTo>
                  <a:lnTo>
                    <a:pt x="25" y="23"/>
                  </a:lnTo>
                  <a:lnTo>
                    <a:pt x="25" y="18"/>
                  </a:lnTo>
                  <a:lnTo>
                    <a:pt x="25" y="15"/>
                  </a:lnTo>
                  <a:lnTo>
                    <a:pt x="24" y="14"/>
                  </a:lnTo>
                  <a:lnTo>
                    <a:pt x="29" y="12"/>
                  </a:lnTo>
                  <a:lnTo>
                    <a:pt x="30" y="11"/>
                  </a:lnTo>
                  <a:lnTo>
                    <a:pt x="44" y="11"/>
                  </a:lnTo>
                  <a:lnTo>
                    <a:pt x="50" y="14"/>
                  </a:lnTo>
                  <a:lnTo>
                    <a:pt x="52" y="17"/>
                  </a:lnTo>
                  <a:lnTo>
                    <a:pt x="56" y="17"/>
                  </a:lnTo>
                  <a:lnTo>
                    <a:pt x="59" y="16"/>
                  </a:lnTo>
                  <a:lnTo>
                    <a:pt x="63" y="16"/>
                  </a:lnTo>
                  <a:lnTo>
                    <a:pt x="65" y="14"/>
                  </a:lnTo>
                  <a:lnTo>
                    <a:pt x="68" y="17"/>
                  </a:lnTo>
                  <a:lnTo>
                    <a:pt x="75" y="15"/>
                  </a:lnTo>
                  <a:lnTo>
                    <a:pt x="79" y="14"/>
                  </a:lnTo>
                  <a:lnTo>
                    <a:pt x="79" y="12"/>
                  </a:lnTo>
                  <a:lnTo>
                    <a:pt x="78" y="10"/>
                  </a:lnTo>
                  <a:lnTo>
                    <a:pt x="77" y="8"/>
                  </a:lnTo>
                  <a:lnTo>
                    <a:pt x="75" y="7"/>
                  </a:lnTo>
                  <a:lnTo>
                    <a:pt x="70" y="5"/>
                  </a:lnTo>
                  <a:lnTo>
                    <a:pt x="65" y="3"/>
                  </a:lnTo>
                  <a:lnTo>
                    <a:pt x="75" y="1"/>
                  </a:lnTo>
                  <a:lnTo>
                    <a:pt x="82" y="0"/>
                  </a:lnTo>
                  <a:lnTo>
                    <a:pt x="86" y="0"/>
                  </a:lnTo>
                  <a:lnTo>
                    <a:pt x="89" y="1"/>
                  </a:lnTo>
                  <a:lnTo>
                    <a:pt x="92" y="3"/>
                  </a:lnTo>
                  <a:lnTo>
                    <a:pt x="97" y="6"/>
                  </a:lnTo>
                  <a:lnTo>
                    <a:pt x="93" y="11"/>
                  </a:lnTo>
                  <a:lnTo>
                    <a:pt x="101" y="11"/>
                  </a:lnTo>
                  <a:lnTo>
                    <a:pt x="110" y="11"/>
                  </a:lnTo>
                  <a:lnTo>
                    <a:pt x="114" y="14"/>
                  </a:lnTo>
                  <a:lnTo>
                    <a:pt x="121" y="20"/>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 name="Freeform 61"/>
            <p:cNvSpPr>
              <a:spLocks/>
            </p:cNvSpPr>
            <p:nvPr/>
          </p:nvSpPr>
          <p:spPr bwMode="auto">
            <a:xfrm>
              <a:off x="3097213" y="3092451"/>
              <a:ext cx="139700" cy="38100"/>
            </a:xfrm>
            <a:custGeom>
              <a:avLst/>
              <a:gdLst/>
              <a:ahLst/>
              <a:cxnLst>
                <a:cxn ang="0">
                  <a:pos x="437" y="148"/>
                </a:cxn>
                <a:cxn ang="0">
                  <a:pos x="383" y="146"/>
                </a:cxn>
                <a:cxn ang="0">
                  <a:pos x="357" y="142"/>
                </a:cxn>
                <a:cxn ang="0">
                  <a:pos x="337" y="135"/>
                </a:cxn>
                <a:cxn ang="0">
                  <a:pos x="318" y="125"/>
                </a:cxn>
                <a:cxn ang="0">
                  <a:pos x="287" y="100"/>
                </a:cxn>
                <a:cxn ang="0">
                  <a:pos x="233" y="76"/>
                </a:cxn>
                <a:cxn ang="0">
                  <a:pos x="166" y="74"/>
                </a:cxn>
                <a:cxn ang="0">
                  <a:pos x="114" y="69"/>
                </a:cxn>
                <a:cxn ang="0">
                  <a:pos x="79" y="63"/>
                </a:cxn>
                <a:cxn ang="0">
                  <a:pos x="45" y="55"/>
                </a:cxn>
                <a:cxn ang="0">
                  <a:pos x="14" y="44"/>
                </a:cxn>
                <a:cxn ang="0">
                  <a:pos x="42" y="24"/>
                </a:cxn>
                <a:cxn ang="0">
                  <a:pos x="103" y="8"/>
                </a:cxn>
                <a:cxn ang="0">
                  <a:pos x="142" y="2"/>
                </a:cxn>
                <a:cxn ang="0">
                  <a:pos x="177" y="2"/>
                </a:cxn>
                <a:cxn ang="0">
                  <a:pos x="201" y="6"/>
                </a:cxn>
                <a:cxn ang="0">
                  <a:pos x="215" y="12"/>
                </a:cxn>
                <a:cxn ang="0">
                  <a:pos x="229" y="21"/>
                </a:cxn>
                <a:cxn ang="0">
                  <a:pos x="239" y="33"/>
                </a:cxn>
                <a:cxn ang="0">
                  <a:pos x="250" y="47"/>
                </a:cxn>
                <a:cxn ang="0">
                  <a:pos x="258" y="65"/>
                </a:cxn>
                <a:cxn ang="0">
                  <a:pos x="269" y="75"/>
                </a:cxn>
                <a:cxn ang="0">
                  <a:pos x="283" y="72"/>
                </a:cxn>
                <a:cxn ang="0">
                  <a:pos x="305" y="64"/>
                </a:cxn>
                <a:cxn ang="0">
                  <a:pos x="333" y="50"/>
                </a:cxn>
                <a:cxn ang="0">
                  <a:pos x="354" y="41"/>
                </a:cxn>
                <a:cxn ang="0">
                  <a:pos x="368" y="38"/>
                </a:cxn>
                <a:cxn ang="0">
                  <a:pos x="383" y="39"/>
                </a:cxn>
                <a:cxn ang="0">
                  <a:pos x="400" y="44"/>
                </a:cxn>
                <a:cxn ang="0">
                  <a:pos x="429" y="62"/>
                </a:cxn>
                <a:cxn ang="0">
                  <a:pos x="471" y="90"/>
                </a:cxn>
                <a:cxn ang="0">
                  <a:pos x="500" y="106"/>
                </a:cxn>
                <a:cxn ang="0">
                  <a:pos x="516" y="113"/>
                </a:cxn>
                <a:cxn ang="0">
                  <a:pos x="486" y="148"/>
                </a:cxn>
              </a:cxnLst>
              <a:rect l="0" t="0" r="r" b="b"/>
              <a:pathLst>
                <a:path w="524" h="148">
                  <a:moveTo>
                    <a:pt x="486" y="148"/>
                  </a:moveTo>
                  <a:lnTo>
                    <a:pt x="437" y="148"/>
                  </a:lnTo>
                  <a:lnTo>
                    <a:pt x="399" y="147"/>
                  </a:lnTo>
                  <a:lnTo>
                    <a:pt x="383" y="146"/>
                  </a:lnTo>
                  <a:lnTo>
                    <a:pt x="370" y="144"/>
                  </a:lnTo>
                  <a:lnTo>
                    <a:pt x="357" y="142"/>
                  </a:lnTo>
                  <a:lnTo>
                    <a:pt x="346" y="139"/>
                  </a:lnTo>
                  <a:lnTo>
                    <a:pt x="337" y="135"/>
                  </a:lnTo>
                  <a:lnTo>
                    <a:pt x="327" y="130"/>
                  </a:lnTo>
                  <a:lnTo>
                    <a:pt x="318" y="125"/>
                  </a:lnTo>
                  <a:lnTo>
                    <a:pt x="308" y="117"/>
                  </a:lnTo>
                  <a:lnTo>
                    <a:pt x="287" y="100"/>
                  </a:lnTo>
                  <a:lnTo>
                    <a:pt x="261" y="76"/>
                  </a:lnTo>
                  <a:lnTo>
                    <a:pt x="233" y="76"/>
                  </a:lnTo>
                  <a:lnTo>
                    <a:pt x="200" y="75"/>
                  </a:lnTo>
                  <a:lnTo>
                    <a:pt x="166" y="74"/>
                  </a:lnTo>
                  <a:lnTo>
                    <a:pt x="131" y="70"/>
                  </a:lnTo>
                  <a:lnTo>
                    <a:pt x="114" y="69"/>
                  </a:lnTo>
                  <a:lnTo>
                    <a:pt x="97" y="66"/>
                  </a:lnTo>
                  <a:lnTo>
                    <a:pt x="79" y="63"/>
                  </a:lnTo>
                  <a:lnTo>
                    <a:pt x="62" y="59"/>
                  </a:lnTo>
                  <a:lnTo>
                    <a:pt x="45" y="55"/>
                  </a:lnTo>
                  <a:lnTo>
                    <a:pt x="29" y="50"/>
                  </a:lnTo>
                  <a:lnTo>
                    <a:pt x="14" y="44"/>
                  </a:lnTo>
                  <a:lnTo>
                    <a:pt x="0" y="38"/>
                  </a:lnTo>
                  <a:lnTo>
                    <a:pt x="42" y="24"/>
                  </a:lnTo>
                  <a:lnTo>
                    <a:pt x="84" y="12"/>
                  </a:lnTo>
                  <a:lnTo>
                    <a:pt x="103" y="8"/>
                  </a:lnTo>
                  <a:lnTo>
                    <a:pt x="123" y="4"/>
                  </a:lnTo>
                  <a:lnTo>
                    <a:pt x="142" y="2"/>
                  </a:lnTo>
                  <a:lnTo>
                    <a:pt x="160" y="0"/>
                  </a:lnTo>
                  <a:lnTo>
                    <a:pt x="177" y="2"/>
                  </a:lnTo>
                  <a:lnTo>
                    <a:pt x="194" y="4"/>
                  </a:lnTo>
                  <a:lnTo>
                    <a:pt x="201" y="6"/>
                  </a:lnTo>
                  <a:lnTo>
                    <a:pt x="208" y="9"/>
                  </a:lnTo>
                  <a:lnTo>
                    <a:pt x="215" y="12"/>
                  </a:lnTo>
                  <a:lnTo>
                    <a:pt x="222" y="17"/>
                  </a:lnTo>
                  <a:lnTo>
                    <a:pt x="229" y="21"/>
                  </a:lnTo>
                  <a:lnTo>
                    <a:pt x="234" y="27"/>
                  </a:lnTo>
                  <a:lnTo>
                    <a:pt x="239" y="33"/>
                  </a:lnTo>
                  <a:lnTo>
                    <a:pt x="245" y="40"/>
                  </a:lnTo>
                  <a:lnTo>
                    <a:pt x="250" y="47"/>
                  </a:lnTo>
                  <a:lnTo>
                    <a:pt x="255" y="56"/>
                  </a:lnTo>
                  <a:lnTo>
                    <a:pt x="258" y="65"/>
                  </a:lnTo>
                  <a:lnTo>
                    <a:pt x="261" y="76"/>
                  </a:lnTo>
                  <a:lnTo>
                    <a:pt x="269" y="75"/>
                  </a:lnTo>
                  <a:lnTo>
                    <a:pt x="275" y="74"/>
                  </a:lnTo>
                  <a:lnTo>
                    <a:pt x="283" y="72"/>
                  </a:lnTo>
                  <a:lnTo>
                    <a:pt x="290" y="69"/>
                  </a:lnTo>
                  <a:lnTo>
                    <a:pt x="305" y="64"/>
                  </a:lnTo>
                  <a:lnTo>
                    <a:pt x="319" y="56"/>
                  </a:lnTo>
                  <a:lnTo>
                    <a:pt x="333" y="50"/>
                  </a:lnTo>
                  <a:lnTo>
                    <a:pt x="347" y="43"/>
                  </a:lnTo>
                  <a:lnTo>
                    <a:pt x="354" y="41"/>
                  </a:lnTo>
                  <a:lnTo>
                    <a:pt x="362" y="39"/>
                  </a:lnTo>
                  <a:lnTo>
                    <a:pt x="368" y="38"/>
                  </a:lnTo>
                  <a:lnTo>
                    <a:pt x="376" y="38"/>
                  </a:lnTo>
                  <a:lnTo>
                    <a:pt x="383" y="39"/>
                  </a:lnTo>
                  <a:lnTo>
                    <a:pt x="391" y="41"/>
                  </a:lnTo>
                  <a:lnTo>
                    <a:pt x="400" y="44"/>
                  </a:lnTo>
                  <a:lnTo>
                    <a:pt x="410" y="50"/>
                  </a:lnTo>
                  <a:lnTo>
                    <a:pt x="429" y="62"/>
                  </a:lnTo>
                  <a:lnTo>
                    <a:pt x="450" y="76"/>
                  </a:lnTo>
                  <a:lnTo>
                    <a:pt x="471" y="90"/>
                  </a:lnTo>
                  <a:lnTo>
                    <a:pt x="490" y="102"/>
                  </a:lnTo>
                  <a:lnTo>
                    <a:pt x="500" y="106"/>
                  </a:lnTo>
                  <a:lnTo>
                    <a:pt x="509" y="111"/>
                  </a:lnTo>
                  <a:lnTo>
                    <a:pt x="516" y="113"/>
                  </a:lnTo>
                  <a:lnTo>
                    <a:pt x="524" y="114"/>
                  </a:lnTo>
                  <a:lnTo>
                    <a:pt x="486" y="14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8" name="Freeform 62"/>
            <p:cNvSpPr>
              <a:spLocks/>
            </p:cNvSpPr>
            <p:nvPr/>
          </p:nvSpPr>
          <p:spPr bwMode="auto">
            <a:xfrm>
              <a:off x="3097213" y="3092451"/>
              <a:ext cx="139700" cy="38100"/>
            </a:xfrm>
            <a:custGeom>
              <a:avLst/>
              <a:gdLst/>
              <a:ahLst/>
              <a:cxnLst>
                <a:cxn ang="0">
                  <a:pos x="437" y="148"/>
                </a:cxn>
                <a:cxn ang="0">
                  <a:pos x="383" y="146"/>
                </a:cxn>
                <a:cxn ang="0">
                  <a:pos x="357" y="142"/>
                </a:cxn>
                <a:cxn ang="0">
                  <a:pos x="337" y="135"/>
                </a:cxn>
                <a:cxn ang="0">
                  <a:pos x="318" y="125"/>
                </a:cxn>
                <a:cxn ang="0">
                  <a:pos x="287" y="100"/>
                </a:cxn>
                <a:cxn ang="0">
                  <a:pos x="233" y="76"/>
                </a:cxn>
                <a:cxn ang="0">
                  <a:pos x="166" y="74"/>
                </a:cxn>
                <a:cxn ang="0">
                  <a:pos x="114" y="69"/>
                </a:cxn>
                <a:cxn ang="0">
                  <a:pos x="79" y="63"/>
                </a:cxn>
                <a:cxn ang="0">
                  <a:pos x="45" y="55"/>
                </a:cxn>
                <a:cxn ang="0">
                  <a:pos x="14" y="44"/>
                </a:cxn>
                <a:cxn ang="0">
                  <a:pos x="42" y="24"/>
                </a:cxn>
                <a:cxn ang="0">
                  <a:pos x="103" y="8"/>
                </a:cxn>
                <a:cxn ang="0">
                  <a:pos x="142" y="2"/>
                </a:cxn>
                <a:cxn ang="0">
                  <a:pos x="177" y="2"/>
                </a:cxn>
                <a:cxn ang="0">
                  <a:pos x="201" y="6"/>
                </a:cxn>
                <a:cxn ang="0">
                  <a:pos x="215" y="12"/>
                </a:cxn>
                <a:cxn ang="0">
                  <a:pos x="229" y="21"/>
                </a:cxn>
                <a:cxn ang="0">
                  <a:pos x="239" y="33"/>
                </a:cxn>
                <a:cxn ang="0">
                  <a:pos x="250" y="47"/>
                </a:cxn>
                <a:cxn ang="0">
                  <a:pos x="258" y="65"/>
                </a:cxn>
                <a:cxn ang="0">
                  <a:pos x="269" y="75"/>
                </a:cxn>
                <a:cxn ang="0">
                  <a:pos x="283" y="72"/>
                </a:cxn>
                <a:cxn ang="0">
                  <a:pos x="305" y="64"/>
                </a:cxn>
                <a:cxn ang="0">
                  <a:pos x="333" y="50"/>
                </a:cxn>
                <a:cxn ang="0">
                  <a:pos x="354" y="41"/>
                </a:cxn>
                <a:cxn ang="0">
                  <a:pos x="368" y="38"/>
                </a:cxn>
                <a:cxn ang="0">
                  <a:pos x="383" y="39"/>
                </a:cxn>
                <a:cxn ang="0">
                  <a:pos x="400" y="44"/>
                </a:cxn>
                <a:cxn ang="0">
                  <a:pos x="429" y="62"/>
                </a:cxn>
                <a:cxn ang="0">
                  <a:pos x="471" y="90"/>
                </a:cxn>
                <a:cxn ang="0">
                  <a:pos x="500" y="106"/>
                </a:cxn>
                <a:cxn ang="0">
                  <a:pos x="516" y="113"/>
                </a:cxn>
                <a:cxn ang="0">
                  <a:pos x="486" y="148"/>
                </a:cxn>
              </a:cxnLst>
              <a:rect l="0" t="0" r="r" b="b"/>
              <a:pathLst>
                <a:path w="524" h="148">
                  <a:moveTo>
                    <a:pt x="486" y="148"/>
                  </a:moveTo>
                  <a:lnTo>
                    <a:pt x="437" y="148"/>
                  </a:lnTo>
                  <a:lnTo>
                    <a:pt x="399" y="147"/>
                  </a:lnTo>
                  <a:lnTo>
                    <a:pt x="383" y="146"/>
                  </a:lnTo>
                  <a:lnTo>
                    <a:pt x="370" y="144"/>
                  </a:lnTo>
                  <a:lnTo>
                    <a:pt x="357" y="142"/>
                  </a:lnTo>
                  <a:lnTo>
                    <a:pt x="346" y="139"/>
                  </a:lnTo>
                  <a:lnTo>
                    <a:pt x="337" y="135"/>
                  </a:lnTo>
                  <a:lnTo>
                    <a:pt x="327" y="130"/>
                  </a:lnTo>
                  <a:lnTo>
                    <a:pt x="318" y="125"/>
                  </a:lnTo>
                  <a:lnTo>
                    <a:pt x="308" y="117"/>
                  </a:lnTo>
                  <a:lnTo>
                    <a:pt x="287" y="100"/>
                  </a:lnTo>
                  <a:lnTo>
                    <a:pt x="261" y="76"/>
                  </a:lnTo>
                  <a:lnTo>
                    <a:pt x="233" y="76"/>
                  </a:lnTo>
                  <a:lnTo>
                    <a:pt x="200" y="75"/>
                  </a:lnTo>
                  <a:lnTo>
                    <a:pt x="166" y="74"/>
                  </a:lnTo>
                  <a:lnTo>
                    <a:pt x="131" y="70"/>
                  </a:lnTo>
                  <a:lnTo>
                    <a:pt x="114" y="69"/>
                  </a:lnTo>
                  <a:lnTo>
                    <a:pt x="97" y="66"/>
                  </a:lnTo>
                  <a:lnTo>
                    <a:pt x="79" y="63"/>
                  </a:lnTo>
                  <a:lnTo>
                    <a:pt x="62" y="59"/>
                  </a:lnTo>
                  <a:lnTo>
                    <a:pt x="45" y="55"/>
                  </a:lnTo>
                  <a:lnTo>
                    <a:pt x="29" y="50"/>
                  </a:lnTo>
                  <a:lnTo>
                    <a:pt x="14" y="44"/>
                  </a:lnTo>
                  <a:lnTo>
                    <a:pt x="0" y="38"/>
                  </a:lnTo>
                  <a:lnTo>
                    <a:pt x="42" y="24"/>
                  </a:lnTo>
                  <a:lnTo>
                    <a:pt x="84" y="12"/>
                  </a:lnTo>
                  <a:lnTo>
                    <a:pt x="103" y="8"/>
                  </a:lnTo>
                  <a:lnTo>
                    <a:pt x="123" y="4"/>
                  </a:lnTo>
                  <a:lnTo>
                    <a:pt x="142" y="2"/>
                  </a:lnTo>
                  <a:lnTo>
                    <a:pt x="160" y="0"/>
                  </a:lnTo>
                  <a:lnTo>
                    <a:pt x="177" y="2"/>
                  </a:lnTo>
                  <a:lnTo>
                    <a:pt x="194" y="4"/>
                  </a:lnTo>
                  <a:lnTo>
                    <a:pt x="201" y="6"/>
                  </a:lnTo>
                  <a:lnTo>
                    <a:pt x="208" y="9"/>
                  </a:lnTo>
                  <a:lnTo>
                    <a:pt x="215" y="12"/>
                  </a:lnTo>
                  <a:lnTo>
                    <a:pt x="222" y="17"/>
                  </a:lnTo>
                  <a:lnTo>
                    <a:pt x="229" y="21"/>
                  </a:lnTo>
                  <a:lnTo>
                    <a:pt x="234" y="27"/>
                  </a:lnTo>
                  <a:lnTo>
                    <a:pt x="239" y="33"/>
                  </a:lnTo>
                  <a:lnTo>
                    <a:pt x="245" y="40"/>
                  </a:lnTo>
                  <a:lnTo>
                    <a:pt x="250" y="47"/>
                  </a:lnTo>
                  <a:lnTo>
                    <a:pt x="255" y="56"/>
                  </a:lnTo>
                  <a:lnTo>
                    <a:pt x="258" y="65"/>
                  </a:lnTo>
                  <a:lnTo>
                    <a:pt x="261" y="76"/>
                  </a:lnTo>
                  <a:lnTo>
                    <a:pt x="269" y="75"/>
                  </a:lnTo>
                  <a:lnTo>
                    <a:pt x="275" y="74"/>
                  </a:lnTo>
                  <a:lnTo>
                    <a:pt x="283" y="72"/>
                  </a:lnTo>
                  <a:lnTo>
                    <a:pt x="290" y="69"/>
                  </a:lnTo>
                  <a:lnTo>
                    <a:pt x="305" y="64"/>
                  </a:lnTo>
                  <a:lnTo>
                    <a:pt x="319" y="56"/>
                  </a:lnTo>
                  <a:lnTo>
                    <a:pt x="333" y="50"/>
                  </a:lnTo>
                  <a:lnTo>
                    <a:pt x="347" y="43"/>
                  </a:lnTo>
                  <a:lnTo>
                    <a:pt x="354" y="41"/>
                  </a:lnTo>
                  <a:lnTo>
                    <a:pt x="362" y="39"/>
                  </a:lnTo>
                  <a:lnTo>
                    <a:pt x="368" y="38"/>
                  </a:lnTo>
                  <a:lnTo>
                    <a:pt x="376" y="38"/>
                  </a:lnTo>
                  <a:lnTo>
                    <a:pt x="383" y="39"/>
                  </a:lnTo>
                  <a:lnTo>
                    <a:pt x="391" y="41"/>
                  </a:lnTo>
                  <a:lnTo>
                    <a:pt x="400" y="44"/>
                  </a:lnTo>
                  <a:lnTo>
                    <a:pt x="410" y="50"/>
                  </a:lnTo>
                  <a:lnTo>
                    <a:pt x="429" y="62"/>
                  </a:lnTo>
                  <a:lnTo>
                    <a:pt x="450" y="76"/>
                  </a:lnTo>
                  <a:lnTo>
                    <a:pt x="471" y="90"/>
                  </a:lnTo>
                  <a:lnTo>
                    <a:pt x="490" y="102"/>
                  </a:lnTo>
                  <a:lnTo>
                    <a:pt x="500" y="106"/>
                  </a:lnTo>
                  <a:lnTo>
                    <a:pt x="509" y="111"/>
                  </a:lnTo>
                  <a:lnTo>
                    <a:pt x="516" y="113"/>
                  </a:lnTo>
                  <a:lnTo>
                    <a:pt x="524" y="114"/>
                  </a:lnTo>
                  <a:lnTo>
                    <a:pt x="486" y="148"/>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9" name="Freeform 63"/>
            <p:cNvSpPr>
              <a:spLocks/>
            </p:cNvSpPr>
            <p:nvPr/>
          </p:nvSpPr>
          <p:spPr bwMode="auto">
            <a:xfrm>
              <a:off x="3255963" y="3121026"/>
              <a:ext cx="79375" cy="49213"/>
            </a:xfrm>
            <a:custGeom>
              <a:avLst/>
              <a:gdLst/>
              <a:ahLst/>
              <a:cxnLst>
                <a:cxn ang="0">
                  <a:pos x="111" y="0"/>
                </a:cxn>
                <a:cxn ang="0">
                  <a:pos x="75" y="12"/>
                </a:cxn>
                <a:cxn ang="0">
                  <a:pos x="47" y="22"/>
                </a:cxn>
                <a:cxn ang="0">
                  <a:pos x="36" y="28"/>
                </a:cxn>
                <a:cxn ang="0">
                  <a:pos x="28" y="34"/>
                </a:cxn>
                <a:cxn ang="0">
                  <a:pos x="20" y="41"/>
                </a:cxn>
                <a:cxn ang="0">
                  <a:pos x="13" y="50"/>
                </a:cxn>
                <a:cxn ang="0">
                  <a:pos x="9" y="58"/>
                </a:cxn>
                <a:cxn ang="0">
                  <a:pos x="6" y="69"/>
                </a:cxn>
                <a:cxn ang="0">
                  <a:pos x="4" y="82"/>
                </a:cxn>
                <a:cxn ang="0">
                  <a:pos x="2" y="98"/>
                </a:cxn>
                <a:cxn ang="0">
                  <a:pos x="0" y="136"/>
                </a:cxn>
                <a:cxn ang="0">
                  <a:pos x="0" y="187"/>
                </a:cxn>
                <a:cxn ang="0">
                  <a:pos x="20" y="186"/>
                </a:cxn>
                <a:cxn ang="0">
                  <a:pos x="39" y="185"/>
                </a:cxn>
                <a:cxn ang="0">
                  <a:pos x="55" y="184"/>
                </a:cxn>
                <a:cxn ang="0">
                  <a:pos x="70" y="182"/>
                </a:cxn>
                <a:cxn ang="0">
                  <a:pos x="99" y="176"/>
                </a:cxn>
                <a:cxn ang="0">
                  <a:pos x="124" y="172"/>
                </a:cxn>
                <a:cxn ang="0">
                  <a:pos x="136" y="171"/>
                </a:cxn>
                <a:cxn ang="0">
                  <a:pos x="148" y="170"/>
                </a:cxn>
                <a:cxn ang="0">
                  <a:pos x="159" y="170"/>
                </a:cxn>
                <a:cxn ang="0">
                  <a:pos x="171" y="171"/>
                </a:cxn>
                <a:cxn ang="0">
                  <a:pos x="183" y="173"/>
                </a:cxn>
                <a:cxn ang="0">
                  <a:pos x="195" y="176"/>
                </a:cxn>
                <a:cxn ang="0">
                  <a:pos x="208" y="181"/>
                </a:cxn>
                <a:cxn ang="0">
                  <a:pos x="222" y="187"/>
                </a:cxn>
                <a:cxn ang="0">
                  <a:pos x="297" y="111"/>
                </a:cxn>
                <a:cxn ang="0">
                  <a:pos x="222" y="34"/>
                </a:cxn>
                <a:cxn ang="0">
                  <a:pos x="111" y="0"/>
                </a:cxn>
              </a:cxnLst>
              <a:rect l="0" t="0" r="r" b="b"/>
              <a:pathLst>
                <a:path w="297" h="187">
                  <a:moveTo>
                    <a:pt x="111" y="0"/>
                  </a:moveTo>
                  <a:lnTo>
                    <a:pt x="75" y="12"/>
                  </a:lnTo>
                  <a:lnTo>
                    <a:pt x="47" y="22"/>
                  </a:lnTo>
                  <a:lnTo>
                    <a:pt x="36" y="28"/>
                  </a:lnTo>
                  <a:lnTo>
                    <a:pt x="28" y="34"/>
                  </a:lnTo>
                  <a:lnTo>
                    <a:pt x="20" y="41"/>
                  </a:lnTo>
                  <a:lnTo>
                    <a:pt x="13" y="50"/>
                  </a:lnTo>
                  <a:lnTo>
                    <a:pt x="9" y="58"/>
                  </a:lnTo>
                  <a:lnTo>
                    <a:pt x="6" y="69"/>
                  </a:lnTo>
                  <a:lnTo>
                    <a:pt x="4" y="82"/>
                  </a:lnTo>
                  <a:lnTo>
                    <a:pt x="2" y="98"/>
                  </a:lnTo>
                  <a:lnTo>
                    <a:pt x="0" y="136"/>
                  </a:lnTo>
                  <a:lnTo>
                    <a:pt x="0" y="187"/>
                  </a:lnTo>
                  <a:lnTo>
                    <a:pt x="20" y="186"/>
                  </a:lnTo>
                  <a:lnTo>
                    <a:pt x="39" y="185"/>
                  </a:lnTo>
                  <a:lnTo>
                    <a:pt x="55" y="184"/>
                  </a:lnTo>
                  <a:lnTo>
                    <a:pt x="70" y="182"/>
                  </a:lnTo>
                  <a:lnTo>
                    <a:pt x="99" y="176"/>
                  </a:lnTo>
                  <a:lnTo>
                    <a:pt x="124" y="172"/>
                  </a:lnTo>
                  <a:lnTo>
                    <a:pt x="136" y="171"/>
                  </a:lnTo>
                  <a:lnTo>
                    <a:pt x="148" y="170"/>
                  </a:lnTo>
                  <a:lnTo>
                    <a:pt x="159" y="170"/>
                  </a:lnTo>
                  <a:lnTo>
                    <a:pt x="171" y="171"/>
                  </a:lnTo>
                  <a:lnTo>
                    <a:pt x="183" y="173"/>
                  </a:lnTo>
                  <a:lnTo>
                    <a:pt x="195" y="176"/>
                  </a:lnTo>
                  <a:lnTo>
                    <a:pt x="208" y="181"/>
                  </a:lnTo>
                  <a:lnTo>
                    <a:pt x="222" y="187"/>
                  </a:lnTo>
                  <a:lnTo>
                    <a:pt x="297" y="111"/>
                  </a:lnTo>
                  <a:lnTo>
                    <a:pt x="222" y="34"/>
                  </a:lnTo>
                  <a:lnTo>
                    <a:pt x="111"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0" name="Freeform 64"/>
            <p:cNvSpPr>
              <a:spLocks/>
            </p:cNvSpPr>
            <p:nvPr/>
          </p:nvSpPr>
          <p:spPr bwMode="auto">
            <a:xfrm>
              <a:off x="3255963" y="3121026"/>
              <a:ext cx="79375" cy="49213"/>
            </a:xfrm>
            <a:custGeom>
              <a:avLst/>
              <a:gdLst/>
              <a:ahLst/>
              <a:cxnLst>
                <a:cxn ang="0">
                  <a:pos x="111" y="0"/>
                </a:cxn>
                <a:cxn ang="0">
                  <a:pos x="75" y="12"/>
                </a:cxn>
                <a:cxn ang="0">
                  <a:pos x="47" y="22"/>
                </a:cxn>
                <a:cxn ang="0">
                  <a:pos x="36" y="28"/>
                </a:cxn>
                <a:cxn ang="0">
                  <a:pos x="28" y="34"/>
                </a:cxn>
                <a:cxn ang="0">
                  <a:pos x="20" y="41"/>
                </a:cxn>
                <a:cxn ang="0">
                  <a:pos x="13" y="50"/>
                </a:cxn>
                <a:cxn ang="0">
                  <a:pos x="9" y="58"/>
                </a:cxn>
                <a:cxn ang="0">
                  <a:pos x="6" y="69"/>
                </a:cxn>
                <a:cxn ang="0">
                  <a:pos x="4" y="82"/>
                </a:cxn>
                <a:cxn ang="0">
                  <a:pos x="2" y="98"/>
                </a:cxn>
                <a:cxn ang="0">
                  <a:pos x="0" y="136"/>
                </a:cxn>
                <a:cxn ang="0">
                  <a:pos x="0" y="187"/>
                </a:cxn>
                <a:cxn ang="0">
                  <a:pos x="20" y="186"/>
                </a:cxn>
                <a:cxn ang="0">
                  <a:pos x="39" y="185"/>
                </a:cxn>
                <a:cxn ang="0">
                  <a:pos x="55" y="184"/>
                </a:cxn>
                <a:cxn ang="0">
                  <a:pos x="70" y="182"/>
                </a:cxn>
                <a:cxn ang="0">
                  <a:pos x="99" y="176"/>
                </a:cxn>
                <a:cxn ang="0">
                  <a:pos x="124" y="172"/>
                </a:cxn>
                <a:cxn ang="0">
                  <a:pos x="136" y="171"/>
                </a:cxn>
                <a:cxn ang="0">
                  <a:pos x="148" y="170"/>
                </a:cxn>
                <a:cxn ang="0">
                  <a:pos x="159" y="170"/>
                </a:cxn>
                <a:cxn ang="0">
                  <a:pos x="171" y="171"/>
                </a:cxn>
                <a:cxn ang="0">
                  <a:pos x="183" y="173"/>
                </a:cxn>
                <a:cxn ang="0">
                  <a:pos x="195" y="176"/>
                </a:cxn>
                <a:cxn ang="0">
                  <a:pos x="208" y="181"/>
                </a:cxn>
                <a:cxn ang="0">
                  <a:pos x="222" y="187"/>
                </a:cxn>
                <a:cxn ang="0">
                  <a:pos x="297" y="111"/>
                </a:cxn>
                <a:cxn ang="0">
                  <a:pos x="222" y="34"/>
                </a:cxn>
                <a:cxn ang="0">
                  <a:pos x="111" y="0"/>
                </a:cxn>
              </a:cxnLst>
              <a:rect l="0" t="0" r="r" b="b"/>
              <a:pathLst>
                <a:path w="297" h="187">
                  <a:moveTo>
                    <a:pt x="111" y="0"/>
                  </a:moveTo>
                  <a:lnTo>
                    <a:pt x="75" y="12"/>
                  </a:lnTo>
                  <a:lnTo>
                    <a:pt x="47" y="22"/>
                  </a:lnTo>
                  <a:lnTo>
                    <a:pt x="36" y="28"/>
                  </a:lnTo>
                  <a:lnTo>
                    <a:pt x="28" y="34"/>
                  </a:lnTo>
                  <a:lnTo>
                    <a:pt x="20" y="41"/>
                  </a:lnTo>
                  <a:lnTo>
                    <a:pt x="13" y="50"/>
                  </a:lnTo>
                  <a:lnTo>
                    <a:pt x="9" y="58"/>
                  </a:lnTo>
                  <a:lnTo>
                    <a:pt x="6" y="69"/>
                  </a:lnTo>
                  <a:lnTo>
                    <a:pt x="4" y="82"/>
                  </a:lnTo>
                  <a:lnTo>
                    <a:pt x="2" y="98"/>
                  </a:lnTo>
                  <a:lnTo>
                    <a:pt x="0" y="136"/>
                  </a:lnTo>
                  <a:lnTo>
                    <a:pt x="0" y="187"/>
                  </a:lnTo>
                  <a:lnTo>
                    <a:pt x="20" y="186"/>
                  </a:lnTo>
                  <a:lnTo>
                    <a:pt x="39" y="185"/>
                  </a:lnTo>
                  <a:lnTo>
                    <a:pt x="55" y="184"/>
                  </a:lnTo>
                  <a:lnTo>
                    <a:pt x="70" y="182"/>
                  </a:lnTo>
                  <a:lnTo>
                    <a:pt x="99" y="176"/>
                  </a:lnTo>
                  <a:lnTo>
                    <a:pt x="124" y="172"/>
                  </a:lnTo>
                  <a:lnTo>
                    <a:pt x="136" y="171"/>
                  </a:lnTo>
                  <a:lnTo>
                    <a:pt x="148" y="170"/>
                  </a:lnTo>
                  <a:lnTo>
                    <a:pt x="159" y="170"/>
                  </a:lnTo>
                  <a:lnTo>
                    <a:pt x="171" y="171"/>
                  </a:lnTo>
                  <a:lnTo>
                    <a:pt x="183" y="173"/>
                  </a:lnTo>
                  <a:lnTo>
                    <a:pt x="195" y="176"/>
                  </a:lnTo>
                  <a:lnTo>
                    <a:pt x="208" y="181"/>
                  </a:lnTo>
                  <a:lnTo>
                    <a:pt x="222" y="187"/>
                  </a:lnTo>
                  <a:lnTo>
                    <a:pt x="297" y="111"/>
                  </a:lnTo>
                  <a:lnTo>
                    <a:pt x="222" y="34"/>
                  </a:lnTo>
                  <a:lnTo>
                    <a:pt x="111" y="0"/>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 name="Freeform 65"/>
            <p:cNvSpPr>
              <a:spLocks/>
            </p:cNvSpPr>
            <p:nvPr/>
          </p:nvSpPr>
          <p:spPr bwMode="auto">
            <a:xfrm>
              <a:off x="3394075" y="2351088"/>
              <a:ext cx="44450" cy="39688"/>
            </a:xfrm>
            <a:custGeom>
              <a:avLst/>
              <a:gdLst/>
              <a:ahLst/>
              <a:cxnLst>
                <a:cxn ang="0">
                  <a:pos x="92" y="0"/>
                </a:cxn>
                <a:cxn ang="0">
                  <a:pos x="47" y="21"/>
                </a:cxn>
                <a:cxn ang="0">
                  <a:pos x="18" y="33"/>
                </a:cxn>
                <a:cxn ang="0">
                  <a:pos x="10" y="36"/>
                </a:cxn>
                <a:cxn ang="0">
                  <a:pos x="4" y="39"/>
                </a:cxn>
                <a:cxn ang="0">
                  <a:pos x="1" y="43"/>
                </a:cxn>
                <a:cxn ang="0">
                  <a:pos x="0" y="46"/>
                </a:cxn>
                <a:cxn ang="0">
                  <a:pos x="3" y="56"/>
                </a:cxn>
                <a:cxn ang="0">
                  <a:pos x="10" y="73"/>
                </a:cxn>
                <a:cxn ang="0">
                  <a:pos x="14" y="86"/>
                </a:cxn>
                <a:cxn ang="0">
                  <a:pos x="16" y="103"/>
                </a:cxn>
                <a:cxn ang="0">
                  <a:pos x="18" y="123"/>
                </a:cxn>
                <a:cxn ang="0">
                  <a:pos x="19" y="148"/>
                </a:cxn>
                <a:cxn ang="0">
                  <a:pos x="32" y="148"/>
                </a:cxn>
                <a:cxn ang="0">
                  <a:pos x="46" y="146"/>
                </a:cxn>
                <a:cxn ang="0">
                  <a:pos x="56" y="145"/>
                </a:cxn>
                <a:cxn ang="0">
                  <a:pos x="67" y="142"/>
                </a:cxn>
                <a:cxn ang="0">
                  <a:pos x="78" y="139"/>
                </a:cxn>
                <a:cxn ang="0">
                  <a:pos x="87" y="134"/>
                </a:cxn>
                <a:cxn ang="0">
                  <a:pos x="97" y="130"/>
                </a:cxn>
                <a:cxn ang="0">
                  <a:pos x="106" y="124"/>
                </a:cxn>
                <a:cxn ang="0">
                  <a:pos x="121" y="114"/>
                </a:cxn>
                <a:cxn ang="0">
                  <a:pos x="136" y="100"/>
                </a:cxn>
                <a:cxn ang="0">
                  <a:pos x="150" y="86"/>
                </a:cxn>
                <a:cxn ang="0">
                  <a:pos x="164" y="72"/>
                </a:cxn>
                <a:cxn ang="0">
                  <a:pos x="137" y="45"/>
                </a:cxn>
                <a:cxn ang="0">
                  <a:pos x="114" y="22"/>
                </a:cxn>
                <a:cxn ang="0">
                  <a:pos x="98" y="6"/>
                </a:cxn>
                <a:cxn ang="0">
                  <a:pos x="92" y="0"/>
                </a:cxn>
              </a:cxnLst>
              <a:rect l="0" t="0" r="r" b="b"/>
              <a:pathLst>
                <a:path w="164" h="148">
                  <a:moveTo>
                    <a:pt x="92" y="0"/>
                  </a:moveTo>
                  <a:lnTo>
                    <a:pt x="47" y="21"/>
                  </a:lnTo>
                  <a:lnTo>
                    <a:pt x="18" y="33"/>
                  </a:lnTo>
                  <a:lnTo>
                    <a:pt x="10" y="36"/>
                  </a:lnTo>
                  <a:lnTo>
                    <a:pt x="4" y="39"/>
                  </a:lnTo>
                  <a:lnTo>
                    <a:pt x="1" y="43"/>
                  </a:lnTo>
                  <a:lnTo>
                    <a:pt x="0" y="46"/>
                  </a:lnTo>
                  <a:lnTo>
                    <a:pt x="3" y="56"/>
                  </a:lnTo>
                  <a:lnTo>
                    <a:pt x="10" y="73"/>
                  </a:lnTo>
                  <a:lnTo>
                    <a:pt x="14" y="86"/>
                  </a:lnTo>
                  <a:lnTo>
                    <a:pt x="16" y="103"/>
                  </a:lnTo>
                  <a:lnTo>
                    <a:pt x="18" y="123"/>
                  </a:lnTo>
                  <a:lnTo>
                    <a:pt x="19" y="148"/>
                  </a:lnTo>
                  <a:lnTo>
                    <a:pt x="32" y="148"/>
                  </a:lnTo>
                  <a:lnTo>
                    <a:pt x="46" y="146"/>
                  </a:lnTo>
                  <a:lnTo>
                    <a:pt x="56" y="145"/>
                  </a:lnTo>
                  <a:lnTo>
                    <a:pt x="67" y="142"/>
                  </a:lnTo>
                  <a:lnTo>
                    <a:pt x="78" y="139"/>
                  </a:lnTo>
                  <a:lnTo>
                    <a:pt x="87" y="134"/>
                  </a:lnTo>
                  <a:lnTo>
                    <a:pt x="97" y="130"/>
                  </a:lnTo>
                  <a:lnTo>
                    <a:pt x="106" y="124"/>
                  </a:lnTo>
                  <a:lnTo>
                    <a:pt x="121" y="114"/>
                  </a:lnTo>
                  <a:lnTo>
                    <a:pt x="136" y="100"/>
                  </a:lnTo>
                  <a:lnTo>
                    <a:pt x="150" y="86"/>
                  </a:lnTo>
                  <a:lnTo>
                    <a:pt x="164" y="72"/>
                  </a:lnTo>
                  <a:lnTo>
                    <a:pt x="137" y="45"/>
                  </a:lnTo>
                  <a:lnTo>
                    <a:pt x="114" y="22"/>
                  </a:lnTo>
                  <a:lnTo>
                    <a:pt x="98" y="6"/>
                  </a:lnTo>
                  <a:lnTo>
                    <a:pt x="9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2" name="Freeform 66"/>
            <p:cNvSpPr>
              <a:spLocks/>
            </p:cNvSpPr>
            <p:nvPr/>
          </p:nvSpPr>
          <p:spPr bwMode="auto">
            <a:xfrm>
              <a:off x="3394075" y="2351088"/>
              <a:ext cx="44450" cy="39688"/>
            </a:xfrm>
            <a:custGeom>
              <a:avLst/>
              <a:gdLst/>
              <a:ahLst/>
              <a:cxnLst>
                <a:cxn ang="0">
                  <a:pos x="92" y="0"/>
                </a:cxn>
                <a:cxn ang="0">
                  <a:pos x="47" y="21"/>
                </a:cxn>
                <a:cxn ang="0">
                  <a:pos x="18" y="33"/>
                </a:cxn>
                <a:cxn ang="0">
                  <a:pos x="10" y="36"/>
                </a:cxn>
                <a:cxn ang="0">
                  <a:pos x="4" y="39"/>
                </a:cxn>
                <a:cxn ang="0">
                  <a:pos x="1" y="43"/>
                </a:cxn>
                <a:cxn ang="0">
                  <a:pos x="0" y="46"/>
                </a:cxn>
                <a:cxn ang="0">
                  <a:pos x="3" y="56"/>
                </a:cxn>
                <a:cxn ang="0">
                  <a:pos x="10" y="73"/>
                </a:cxn>
                <a:cxn ang="0">
                  <a:pos x="14" y="86"/>
                </a:cxn>
                <a:cxn ang="0">
                  <a:pos x="16" y="103"/>
                </a:cxn>
                <a:cxn ang="0">
                  <a:pos x="18" y="123"/>
                </a:cxn>
                <a:cxn ang="0">
                  <a:pos x="19" y="148"/>
                </a:cxn>
                <a:cxn ang="0">
                  <a:pos x="32" y="148"/>
                </a:cxn>
                <a:cxn ang="0">
                  <a:pos x="46" y="146"/>
                </a:cxn>
                <a:cxn ang="0">
                  <a:pos x="56" y="145"/>
                </a:cxn>
                <a:cxn ang="0">
                  <a:pos x="67" y="142"/>
                </a:cxn>
                <a:cxn ang="0">
                  <a:pos x="78" y="139"/>
                </a:cxn>
                <a:cxn ang="0">
                  <a:pos x="87" y="134"/>
                </a:cxn>
                <a:cxn ang="0">
                  <a:pos x="97" y="130"/>
                </a:cxn>
                <a:cxn ang="0">
                  <a:pos x="106" y="124"/>
                </a:cxn>
                <a:cxn ang="0">
                  <a:pos x="121" y="114"/>
                </a:cxn>
                <a:cxn ang="0">
                  <a:pos x="136" y="100"/>
                </a:cxn>
                <a:cxn ang="0">
                  <a:pos x="150" y="86"/>
                </a:cxn>
                <a:cxn ang="0">
                  <a:pos x="164" y="72"/>
                </a:cxn>
                <a:cxn ang="0">
                  <a:pos x="137" y="45"/>
                </a:cxn>
                <a:cxn ang="0">
                  <a:pos x="114" y="22"/>
                </a:cxn>
                <a:cxn ang="0">
                  <a:pos x="98" y="6"/>
                </a:cxn>
                <a:cxn ang="0">
                  <a:pos x="92" y="0"/>
                </a:cxn>
              </a:cxnLst>
              <a:rect l="0" t="0" r="r" b="b"/>
              <a:pathLst>
                <a:path w="164" h="148">
                  <a:moveTo>
                    <a:pt x="92" y="0"/>
                  </a:moveTo>
                  <a:lnTo>
                    <a:pt x="47" y="21"/>
                  </a:lnTo>
                  <a:lnTo>
                    <a:pt x="18" y="33"/>
                  </a:lnTo>
                  <a:lnTo>
                    <a:pt x="10" y="36"/>
                  </a:lnTo>
                  <a:lnTo>
                    <a:pt x="4" y="39"/>
                  </a:lnTo>
                  <a:lnTo>
                    <a:pt x="1" y="43"/>
                  </a:lnTo>
                  <a:lnTo>
                    <a:pt x="0" y="46"/>
                  </a:lnTo>
                  <a:lnTo>
                    <a:pt x="3" y="56"/>
                  </a:lnTo>
                  <a:lnTo>
                    <a:pt x="10" y="73"/>
                  </a:lnTo>
                  <a:lnTo>
                    <a:pt x="14" y="86"/>
                  </a:lnTo>
                  <a:lnTo>
                    <a:pt x="16" y="103"/>
                  </a:lnTo>
                  <a:lnTo>
                    <a:pt x="18" y="123"/>
                  </a:lnTo>
                  <a:lnTo>
                    <a:pt x="19" y="148"/>
                  </a:lnTo>
                  <a:lnTo>
                    <a:pt x="32" y="148"/>
                  </a:lnTo>
                  <a:lnTo>
                    <a:pt x="46" y="146"/>
                  </a:lnTo>
                  <a:lnTo>
                    <a:pt x="56" y="145"/>
                  </a:lnTo>
                  <a:lnTo>
                    <a:pt x="67" y="142"/>
                  </a:lnTo>
                  <a:lnTo>
                    <a:pt x="78" y="139"/>
                  </a:lnTo>
                  <a:lnTo>
                    <a:pt x="87" y="134"/>
                  </a:lnTo>
                  <a:lnTo>
                    <a:pt x="97" y="130"/>
                  </a:lnTo>
                  <a:lnTo>
                    <a:pt x="106" y="124"/>
                  </a:lnTo>
                  <a:lnTo>
                    <a:pt x="121" y="114"/>
                  </a:lnTo>
                  <a:lnTo>
                    <a:pt x="136" y="100"/>
                  </a:lnTo>
                  <a:lnTo>
                    <a:pt x="150" y="86"/>
                  </a:lnTo>
                  <a:lnTo>
                    <a:pt x="164" y="72"/>
                  </a:lnTo>
                  <a:lnTo>
                    <a:pt x="137" y="45"/>
                  </a:lnTo>
                  <a:lnTo>
                    <a:pt x="114" y="22"/>
                  </a:lnTo>
                  <a:lnTo>
                    <a:pt x="98" y="6"/>
                  </a:lnTo>
                  <a:lnTo>
                    <a:pt x="92" y="0"/>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3" name="Freeform 67"/>
            <p:cNvSpPr>
              <a:spLocks/>
            </p:cNvSpPr>
            <p:nvPr/>
          </p:nvSpPr>
          <p:spPr bwMode="auto">
            <a:xfrm>
              <a:off x="3454400" y="2398713"/>
              <a:ext cx="30163" cy="49213"/>
            </a:xfrm>
            <a:custGeom>
              <a:avLst/>
              <a:gdLst/>
              <a:ahLst/>
              <a:cxnLst>
                <a:cxn ang="0">
                  <a:pos x="5" y="0"/>
                </a:cxn>
                <a:cxn ang="0">
                  <a:pos x="3" y="39"/>
                </a:cxn>
                <a:cxn ang="0">
                  <a:pos x="1" y="75"/>
                </a:cxn>
                <a:cxn ang="0">
                  <a:pos x="0" y="92"/>
                </a:cxn>
                <a:cxn ang="0">
                  <a:pos x="0" y="107"/>
                </a:cxn>
                <a:cxn ang="0">
                  <a:pos x="2" y="121"/>
                </a:cxn>
                <a:cxn ang="0">
                  <a:pos x="5" y="134"/>
                </a:cxn>
                <a:cxn ang="0">
                  <a:pos x="7" y="141"/>
                </a:cxn>
                <a:cxn ang="0">
                  <a:pos x="9" y="146"/>
                </a:cxn>
                <a:cxn ang="0">
                  <a:pos x="12" y="152"/>
                </a:cxn>
                <a:cxn ang="0">
                  <a:pos x="15" y="156"/>
                </a:cxn>
                <a:cxn ang="0">
                  <a:pos x="19" y="160"/>
                </a:cxn>
                <a:cxn ang="0">
                  <a:pos x="24" y="165"/>
                </a:cxn>
                <a:cxn ang="0">
                  <a:pos x="30" y="169"/>
                </a:cxn>
                <a:cxn ang="0">
                  <a:pos x="35" y="172"/>
                </a:cxn>
                <a:cxn ang="0">
                  <a:pos x="43" y="176"/>
                </a:cxn>
                <a:cxn ang="0">
                  <a:pos x="50" y="179"/>
                </a:cxn>
                <a:cxn ang="0">
                  <a:pos x="59" y="181"/>
                </a:cxn>
                <a:cxn ang="0">
                  <a:pos x="68" y="182"/>
                </a:cxn>
                <a:cxn ang="0">
                  <a:pos x="90" y="186"/>
                </a:cxn>
                <a:cxn ang="0">
                  <a:pos x="116" y="187"/>
                </a:cxn>
                <a:cxn ang="0">
                  <a:pos x="115" y="172"/>
                </a:cxn>
                <a:cxn ang="0">
                  <a:pos x="114" y="159"/>
                </a:cxn>
                <a:cxn ang="0">
                  <a:pos x="111" y="147"/>
                </a:cxn>
                <a:cxn ang="0">
                  <a:pos x="108" y="135"/>
                </a:cxn>
                <a:cxn ang="0">
                  <a:pos x="105" y="123"/>
                </a:cxn>
                <a:cxn ang="0">
                  <a:pos x="99" y="112"/>
                </a:cxn>
                <a:cxn ang="0">
                  <a:pos x="94" y="103"/>
                </a:cxn>
                <a:cxn ang="0">
                  <a:pos x="87" y="92"/>
                </a:cxn>
                <a:cxn ang="0">
                  <a:pos x="80" y="81"/>
                </a:cxn>
                <a:cxn ang="0">
                  <a:pos x="72" y="71"/>
                </a:cxn>
                <a:cxn ang="0">
                  <a:pos x="62" y="60"/>
                </a:cxn>
                <a:cxn ang="0">
                  <a:pos x="53" y="49"/>
                </a:cxn>
                <a:cxn ang="0">
                  <a:pos x="31" y="25"/>
                </a:cxn>
                <a:cxn ang="0">
                  <a:pos x="5" y="0"/>
                </a:cxn>
              </a:cxnLst>
              <a:rect l="0" t="0" r="r" b="b"/>
              <a:pathLst>
                <a:path w="116" h="187">
                  <a:moveTo>
                    <a:pt x="5" y="0"/>
                  </a:moveTo>
                  <a:lnTo>
                    <a:pt x="3" y="39"/>
                  </a:lnTo>
                  <a:lnTo>
                    <a:pt x="1" y="75"/>
                  </a:lnTo>
                  <a:lnTo>
                    <a:pt x="0" y="92"/>
                  </a:lnTo>
                  <a:lnTo>
                    <a:pt x="0" y="107"/>
                  </a:lnTo>
                  <a:lnTo>
                    <a:pt x="2" y="121"/>
                  </a:lnTo>
                  <a:lnTo>
                    <a:pt x="5" y="134"/>
                  </a:lnTo>
                  <a:lnTo>
                    <a:pt x="7" y="141"/>
                  </a:lnTo>
                  <a:lnTo>
                    <a:pt x="9" y="146"/>
                  </a:lnTo>
                  <a:lnTo>
                    <a:pt x="12" y="152"/>
                  </a:lnTo>
                  <a:lnTo>
                    <a:pt x="15" y="156"/>
                  </a:lnTo>
                  <a:lnTo>
                    <a:pt x="19" y="160"/>
                  </a:lnTo>
                  <a:lnTo>
                    <a:pt x="24" y="165"/>
                  </a:lnTo>
                  <a:lnTo>
                    <a:pt x="30" y="169"/>
                  </a:lnTo>
                  <a:lnTo>
                    <a:pt x="35" y="172"/>
                  </a:lnTo>
                  <a:lnTo>
                    <a:pt x="43" y="176"/>
                  </a:lnTo>
                  <a:lnTo>
                    <a:pt x="50" y="179"/>
                  </a:lnTo>
                  <a:lnTo>
                    <a:pt x="59" y="181"/>
                  </a:lnTo>
                  <a:lnTo>
                    <a:pt x="68" y="182"/>
                  </a:lnTo>
                  <a:lnTo>
                    <a:pt x="90" y="186"/>
                  </a:lnTo>
                  <a:lnTo>
                    <a:pt x="116" y="187"/>
                  </a:lnTo>
                  <a:lnTo>
                    <a:pt x="115" y="172"/>
                  </a:lnTo>
                  <a:lnTo>
                    <a:pt x="114" y="159"/>
                  </a:lnTo>
                  <a:lnTo>
                    <a:pt x="111" y="147"/>
                  </a:lnTo>
                  <a:lnTo>
                    <a:pt x="108" y="135"/>
                  </a:lnTo>
                  <a:lnTo>
                    <a:pt x="105" y="123"/>
                  </a:lnTo>
                  <a:lnTo>
                    <a:pt x="99" y="112"/>
                  </a:lnTo>
                  <a:lnTo>
                    <a:pt x="94" y="103"/>
                  </a:lnTo>
                  <a:lnTo>
                    <a:pt x="87" y="92"/>
                  </a:lnTo>
                  <a:lnTo>
                    <a:pt x="80" y="81"/>
                  </a:lnTo>
                  <a:lnTo>
                    <a:pt x="72" y="71"/>
                  </a:lnTo>
                  <a:lnTo>
                    <a:pt x="62" y="60"/>
                  </a:lnTo>
                  <a:lnTo>
                    <a:pt x="53" y="49"/>
                  </a:lnTo>
                  <a:lnTo>
                    <a:pt x="31" y="25"/>
                  </a:lnTo>
                  <a:lnTo>
                    <a:pt x="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4" name="Freeform 68"/>
            <p:cNvSpPr>
              <a:spLocks/>
            </p:cNvSpPr>
            <p:nvPr/>
          </p:nvSpPr>
          <p:spPr bwMode="auto">
            <a:xfrm>
              <a:off x="3454400" y="2398713"/>
              <a:ext cx="30163" cy="49213"/>
            </a:xfrm>
            <a:custGeom>
              <a:avLst/>
              <a:gdLst/>
              <a:ahLst/>
              <a:cxnLst>
                <a:cxn ang="0">
                  <a:pos x="5" y="0"/>
                </a:cxn>
                <a:cxn ang="0">
                  <a:pos x="3" y="39"/>
                </a:cxn>
                <a:cxn ang="0">
                  <a:pos x="1" y="75"/>
                </a:cxn>
                <a:cxn ang="0">
                  <a:pos x="0" y="92"/>
                </a:cxn>
                <a:cxn ang="0">
                  <a:pos x="0" y="107"/>
                </a:cxn>
                <a:cxn ang="0">
                  <a:pos x="2" y="121"/>
                </a:cxn>
                <a:cxn ang="0">
                  <a:pos x="5" y="134"/>
                </a:cxn>
                <a:cxn ang="0">
                  <a:pos x="7" y="141"/>
                </a:cxn>
                <a:cxn ang="0">
                  <a:pos x="9" y="146"/>
                </a:cxn>
                <a:cxn ang="0">
                  <a:pos x="12" y="152"/>
                </a:cxn>
                <a:cxn ang="0">
                  <a:pos x="15" y="156"/>
                </a:cxn>
                <a:cxn ang="0">
                  <a:pos x="19" y="160"/>
                </a:cxn>
                <a:cxn ang="0">
                  <a:pos x="24" y="165"/>
                </a:cxn>
                <a:cxn ang="0">
                  <a:pos x="30" y="169"/>
                </a:cxn>
                <a:cxn ang="0">
                  <a:pos x="35" y="172"/>
                </a:cxn>
                <a:cxn ang="0">
                  <a:pos x="43" y="176"/>
                </a:cxn>
                <a:cxn ang="0">
                  <a:pos x="50" y="179"/>
                </a:cxn>
                <a:cxn ang="0">
                  <a:pos x="59" y="181"/>
                </a:cxn>
                <a:cxn ang="0">
                  <a:pos x="68" y="182"/>
                </a:cxn>
                <a:cxn ang="0">
                  <a:pos x="90" y="186"/>
                </a:cxn>
                <a:cxn ang="0">
                  <a:pos x="116" y="187"/>
                </a:cxn>
                <a:cxn ang="0">
                  <a:pos x="115" y="172"/>
                </a:cxn>
                <a:cxn ang="0">
                  <a:pos x="114" y="159"/>
                </a:cxn>
                <a:cxn ang="0">
                  <a:pos x="111" y="147"/>
                </a:cxn>
                <a:cxn ang="0">
                  <a:pos x="108" y="135"/>
                </a:cxn>
                <a:cxn ang="0">
                  <a:pos x="105" y="123"/>
                </a:cxn>
                <a:cxn ang="0">
                  <a:pos x="99" y="112"/>
                </a:cxn>
                <a:cxn ang="0">
                  <a:pos x="94" y="103"/>
                </a:cxn>
                <a:cxn ang="0">
                  <a:pos x="87" y="92"/>
                </a:cxn>
                <a:cxn ang="0">
                  <a:pos x="80" y="81"/>
                </a:cxn>
                <a:cxn ang="0">
                  <a:pos x="72" y="71"/>
                </a:cxn>
                <a:cxn ang="0">
                  <a:pos x="62" y="60"/>
                </a:cxn>
                <a:cxn ang="0">
                  <a:pos x="53" y="49"/>
                </a:cxn>
                <a:cxn ang="0">
                  <a:pos x="31" y="25"/>
                </a:cxn>
                <a:cxn ang="0">
                  <a:pos x="5" y="0"/>
                </a:cxn>
              </a:cxnLst>
              <a:rect l="0" t="0" r="r" b="b"/>
              <a:pathLst>
                <a:path w="116" h="187">
                  <a:moveTo>
                    <a:pt x="5" y="0"/>
                  </a:moveTo>
                  <a:lnTo>
                    <a:pt x="3" y="39"/>
                  </a:lnTo>
                  <a:lnTo>
                    <a:pt x="1" y="75"/>
                  </a:lnTo>
                  <a:lnTo>
                    <a:pt x="0" y="92"/>
                  </a:lnTo>
                  <a:lnTo>
                    <a:pt x="0" y="107"/>
                  </a:lnTo>
                  <a:lnTo>
                    <a:pt x="2" y="121"/>
                  </a:lnTo>
                  <a:lnTo>
                    <a:pt x="5" y="134"/>
                  </a:lnTo>
                  <a:lnTo>
                    <a:pt x="7" y="141"/>
                  </a:lnTo>
                  <a:lnTo>
                    <a:pt x="9" y="146"/>
                  </a:lnTo>
                  <a:lnTo>
                    <a:pt x="12" y="152"/>
                  </a:lnTo>
                  <a:lnTo>
                    <a:pt x="15" y="156"/>
                  </a:lnTo>
                  <a:lnTo>
                    <a:pt x="19" y="160"/>
                  </a:lnTo>
                  <a:lnTo>
                    <a:pt x="24" y="165"/>
                  </a:lnTo>
                  <a:lnTo>
                    <a:pt x="30" y="169"/>
                  </a:lnTo>
                  <a:lnTo>
                    <a:pt x="35" y="172"/>
                  </a:lnTo>
                  <a:lnTo>
                    <a:pt x="43" y="176"/>
                  </a:lnTo>
                  <a:lnTo>
                    <a:pt x="50" y="179"/>
                  </a:lnTo>
                  <a:lnTo>
                    <a:pt x="59" y="181"/>
                  </a:lnTo>
                  <a:lnTo>
                    <a:pt x="68" y="182"/>
                  </a:lnTo>
                  <a:lnTo>
                    <a:pt x="90" y="186"/>
                  </a:lnTo>
                  <a:lnTo>
                    <a:pt x="116" y="187"/>
                  </a:lnTo>
                  <a:lnTo>
                    <a:pt x="115" y="172"/>
                  </a:lnTo>
                  <a:lnTo>
                    <a:pt x="114" y="159"/>
                  </a:lnTo>
                  <a:lnTo>
                    <a:pt x="111" y="147"/>
                  </a:lnTo>
                  <a:lnTo>
                    <a:pt x="108" y="135"/>
                  </a:lnTo>
                  <a:lnTo>
                    <a:pt x="105" y="123"/>
                  </a:lnTo>
                  <a:lnTo>
                    <a:pt x="99" y="112"/>
                  </a:lnTo>
                  <a:lnTo>
                    <a:pt x="94" y="103"/>
                  </a:lnTo>
                  <a:lnTo>
                    <a:pt x="87" y="92"/>
                  </a:lnTo>
                  <a:lnTo>
                    <a:pt x="80" y="81"/>
                  </a:lnTo>
                  <a:lnTo>
                    <a:pt x="72" y="71"/>
                  </a:lnTo>
                  <a:lnTo>
                    <a:pt x="62" y="60"/>
                  </a:lnTo>
                  <a:lnTo>
                    <a:pt x="53" y="49"/>
                  </a:lnTo>
                  <a:lnTo>
                    <a:pt x="31" y="25"/>
                  </a:lnTo>
                  <a:lnTo>
                    <a:pt x="5" y="0"/>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 name="Freeform 69"/>
            <p:cNvSpPr>
              <a:spLocks/>
            </p:cNvSpPr>
            <p:nvPr/>
          </p:nvSpPr>
          <p:spPr bwMode="auto">
            <a:xfrm>
              <a:off x="3300413" y="2276476"/>
              <a:ext cx="152400" cy="77788"/>
            </a:xfrm>
            <a:custGeom>
              <a:avLst/>
              <a:gdLst/>
              <a:ahLst/>
              <a:cxnLst>
                <a:cxn ang="0">
                  <a:pos x="560" y="37"/>
                </a:cxn>
                <a:cxn ang="0">
                  <a:pos x="530" y="50"/>
                </a:cxn>
                <a:cxn ang="0">
                  <a:pos x="497" y="62"/>
                </a:cxn>
                <a:cxn ang="0">
                  <a:pos x="473" y="74"/>
                </a:cxn>
                <a:cxn ang="0">
                  <a:pos x="461" y="86"/>
                </a:cxn>
                <a:cxn ang="0">
                  <a:pos x="451" y="102"/>
                </a:cxn>
                <a:cxn ang="0">
                  <a:pos x="441" y="128"/>
                </a:cxn>
                <a:cxn ang="0">
                  <a:pos x="419" y="146"/>
                </a:cxn>
                <a:cxn ang="0">
                  <a:pos x="383" y="152"/>
                </a:cxn>
                <a:cxn ang="0">
                  <a:pos x="327" y="166"/>
                </a:cxn>
                <a:cxn ang="0">
                  <a:pos x="276" y="175"/>
                </a:cxn>
                <a:cxn ang="0">
                  <a:pos x="248" y="176"/>
                </a:cxn>
                <a:cxn ang="0">
                  <a:pos x="231" y="173"/>
                </a:cxn>
                <a:cxn ang="0">
                  <a:pos x="224" y="168"/>
                </a:cxn>
                <a:cxn ang="0">
                  <a:pos x="217" y="159"/>
                </a:cxn>
                <a:cxn ang="0">
                  <a:pos x="215" y="148"/>
                </a:cxn>
                <a:cxn ang="0">
                  <a:pos x="196" y="151"/>
                </a:cxn>
                <a:cxn ang="0">
                  <a:pos x="163" y="172"/>
                </a:cxn>
                <a:cxn ang="0">
                  <a:pos x="120" y="204"/>
                </a:cxn>
                <a:cxn ang="0">
                  <a:pos x="70" y="244"/>
                </a:cxn>
                <a:cxn ang="0">
                  <a:pos x="35" y="271"/>
                </a:cxn>
                <a:cxn ang="0">
                  <a:pos x="12" y="287"/>
                </a:cxn>
                <a:cxn ang="0">
                  <a:pos x="27" y="194"/>
                </a:cxn>
                <a:cxn ang="0">
                  <a:pos x="53" y="179"/>
                </a:cxn>
                <a:cxn ang="0">
                  <a:pos x="80" y="160"/>
                </a:cxn>
                <a:cxn ang="0">
                  <a:pos x="134" y="118"/>
                </a:cxn>
                <a:cxn ang="0">
                  <a:pos x="190" y="74"/>
                </a:cxn>
                <a:cxn ang="0">
                  <a:pos x="242" y="38"/>
                </a:cxn>
                <a:cxn ang="0">
                  <a:pos x="250" y="49"/>
                </a:cxn>
                <a:cxn ang="0">
                  <a:pos x="261" y="59"/>
                </a:cxn>
                <a:cxn ang="0">
                  <a:pos x="287" y="77"/>
                </a:cxn>
                <a:cxn ang="0">
                  <a:pos x="313" y="96"/>
                </a:cxn>
                <a:cxn ang="0">
                  <a:pos x="324" y="107"/>
                </a:cxn>
                <a:cxn ang="0">
                  <a:pos x="332" y="118"/>
                </a:cxn>
                <a:cxn ang="0">
                  <a:pos x="355" y="103"/>
                </a:cxn>
                <a:cxn ang="0">
                  <a:pos x="373" y="89"/>
                </a:cxn>
                <a:cxn ang="0">
                  <a:pos x="405" y="59"/>
                </a:cxn>
                <a:cxn ang="0">
                  <a:pos x="435" y="28"/>
                </a:cxn>
                <a:cxn ang="0">
                  <a:pos x="455" y="14"/>
                </a:cxn>
                <a:cxn ang="0">
                  <a:pos x="477" y="0"/>
                </a:cxn>
                <a:cxn ang="0">
                  <a:pos x="484" y="11"/>
                </a:cxn>
                <a:cxn ang="0">
                  <a:pos x="495" y="19"/>
                </a:cxn>
                <a:cxn ang="0">
                  <a:pos x="508" y="26"/>
                </a:cxn>
                <a:cxn ang="0">
                  <a:pos x="521" y="30"/>
                </a:cxn>
                <a:cxn ang="0">
                  <a:pos x="551" y="34"/>
                </a:cxn>
                <a:cxn ang="0">
                  <a:pos x="564" y="31"/>
                </a:cxn>
                <a:cxn ang="0">
                  <a:pos x="577" y="28"/>
                </a:cxn>
              </a:cxnLst>
              <a:rect l="0" t="0" r="r" b="b"/>
              <a:pathLst>
                <a:path w="577" h="293">
                  <a:moveTo>
                    <a:pt x="577" y="28"/>
                  </a:moveTo>
                  <a:lnTo>
                    <a:pt x="560" y="37"/>
                  </a:lnTo>
                  <a:lnTo>
                    <a:pt x="544" y="43"/>
                  </a:lnTo>
                  <a:lnTo>
                    <a:pt x="530" y="50"/>
                  </a:lnTo>
                  <a:lnTo>
                    <a:pt x="518" y="54"/>
                  </a:lnTo>
                  <a:lnTo>
                    <a:pt x="497" y="62"/>
                  </a:lnTo>
                  <a:lnTo>
                    <a:pt x="480" y="70"/>
                  </a:lnTo>
                  <a:lnTo>
                    <a:pt x="473" y="74"/>
                  </a:lnTo>
                  <a:lnTo>
                    <a:pt x="467" y="79"/>
                  </a:lnTo>
                  <a:lnTo>
                    <a:pt x="461" y="86"/>
                  </a:lnTo>
                  <a:lnTo>
                    <a:pt x="456" y="94"/>
                  </a:lnTo>
                  <a:lnTo>
                    <a:pt x="451" y="102"/>
                  </a:lnTo>
                  <a:lnTo>
                    <a:pt x="445" y="114"/>
                  </a:lnTo>
                  <a:lnTo>
                    <a:pt x="441" y="128"/>
                  </a:lnTo>
                  <a:lnTo>
                    <a:pt x="435" y="145"/>
                  </a:lnTo>
                  <a:lnTo>
                    <a:pt x="419" y="146"/>
                  </a:lnTo>
                  <a:lnTo>
                    <a:pt x="401" y="149"/>
                  </a:lnTo>
                  <a:lnTo>
                    <a:pt x="383" y="152"/>
                  </a:lnTo>
                  <a:lnTo>
                    <a:pt x="364" y="157"/>
                  </a:lnTo>
                  <a:lnTo>
                    <a:pt x="327" y="166"/>
                  </a:lnTo>
                  <a:lnTo>
                    <a:pt x="292" y="173"/>
                  </a:lnTo>
                  <a:lnTo>
                    <a:pt x="276" y="175"/>
                  </a:lnTo>
                  <a:lnTo>
                    <a:pt x="262" y="178"/>
                  </a:lnTo>
                  <a:lnTo>
                    <a:pt x="248" y="176"/>
                  </a:lnTo>
                  <a:lnTo>
                    <a:pt x="237" y="174"/>
                  </a:lnTo>
                  <a:lnTo>
                    <a:pt x="231" y="173"/>
                  </a:lnTo>
                  <a:lnTo>
                    <a:pt x="227" y="171"/>
                  </a:lnTo>
                  <a:lnTo>
                    <a:pt x="224" y="168"/>
                  </a:lnTo>
                  <a:lnTo>
                    <a:pt x="220" y="163"/>
                  </a:lnTo>
                  <a:lnTo>
                    <a:pt x="217" y="159"/>
                  </a:lnTo>
                  <a:lnTo>
                    <a:pt x="216" y="155"/>
                  </a:lnTo>
                  <a:lnTo>
                    <a:pt x="215" y="148"/>
                  </a:lnTo>
                  <a:lnTo>
                    <a:pt x="214" y="142"/>
                  </a:lnTo>
                  <a:lnTo>
                    <a:pt x="196" y="151"/>
                  </a:lnTo>
                  <a:lnTo>
                    <a:pt x="179" y="161"/>
                  </a:lnTo>
                  <a:lnTo>
                    <a:pt x="163" y="172"/>
                  </a:lnTo>
                  <a:lnTo>
                    <a:pt x="147" y="182"/>
                  </a:lnTo>
                  <a:lnTo>
                    <a:pt x="120" y="204"/>
                  </a:lnTo>
                  <a:lnTo>
                    <a:pt x="94" y="224"/>
                  </a:lnTo>
                  <a:lnTo>
                    <a:pt x="70" y="244"/>
                  </a:lnTo>
                  <a:lnTo>
                    <a:pt x="47" y="263"/>
                  </a:lnTo>
                  <a:lnTo>
                    <a:pt x="35" y="271"/>
                  </a:lnTo>
                  <a:lnTo>
                    <a:pt x="24" y="279"/>
                  </a:lnTo>
                  <a:lnTo>
                    <a:pt x="12" y="287"/>
                  </a:lnTo>
                  <a:lnTo>
                    <a:pt x="0" y="293"/>
                  </a:lnTo>
                  <a:lnTo>
                    <a:pt x="27" y="194"/>
                  </a:lnTo>
                  <a:lnTo>
                    <a:pt x="41" y="186"/>
                  </a:lnTo>
                  <a:lnTo>
                    <a:pt x="53" y="179"/>
                  </a:lnTo>
                  <a:lnTo>
                    <a:pt x="67" y="170"/>
                  </a:lnTo>
                  <a:lnTo>
                    <a:pt x="80" y="160"/>
                  </a:lnTo>
                  <a:lnTo>
                    <a:pt x="107" y="139"/>
                  </a:lnTo>
                  <a:lnTo>
                    <a:pt x="134" y="118"/>
                  </a:lnTo>
                  <a:lnTo>
                    <a:pt x="163" y="95"/>
                  </a:lnTo>
                  <a:lnTo>
                    <a:pt x="190" y="74"/>
                  </a:lnTo>
                  <a:lnTo>
                    <a:pt x="216" y="54"/>
                  </a:lnTo>
                  <a:lnTo>
                    <a:pt x="242" y="38"/>
                  </a:lnTo>
                  <a:lnTo>
                    <a:pt x="246" y="43"/>
                  </a:lnTo>
                  <a:lnTo>
                    <a:pt x="250" y="49"/>
                  </a:lnTo>
                  <a:lnTo>
                    <a:pt x="255" y="54"/>
                  </a:lnTo>
                  <a:lnTo>
                    <a:pt x="261" y="59"/>
                  </a:lnTo>
                  <a:lnTo>
                    <a:pt x="274" y="68"/>
                  </a:lnTo>
                  <a:lnTo>
                    <a:pt x="287" y="77"/>
                  </a:lnTo>
                  <a:lnTo>
                    <a:pt x="300" y="87"/>
                  </a:lnTo>
                  <a:lnTo>
                    <a:pt x="313" y="96"/>
                  </a:lnTo>
                  <a:lnTo>
                    <a:pt x="319" y="101"/>
                  </a:lnTo>
                  <a:lnTo>
                    <a:pt x="324" y="107"/>
                  </a:lnTo>
                  <a:lnTo>
                    <a:pt x="328" y="112"/>
                  </a:lnTo>
                  <a:lnTo>
                    <a:pt x="332" y="118"/>
                  </a:lnTo>
                  <a:lnTo>
                    <a:pt x="344" y="111"/>
                  </a:lnTo>
                  <a:lnTo>
                    <a:pt x="355" y="103"/>
                  </a:lnTo>
                  <a:lnTo>
                    <a:pt x="364" y="97"/>
                  </a:lnTo>
                  <a:lnTo>
                    <a:pt x="373" y="89"/>
                  </a:lnTo>
                  <a:lnTo>
                    <a:pt x="389" y="74"/>
                  </a:lnTo>
                  <a:lnTo>
                    <a:pt x="405" y="59"/>
                  </a:lnTo>
                  <a:lnTo>
                    <a:pt x="419" y="43"/>
                  </a:lnTo>
                  <a:lnTo>
                    <a:pt x="435" y="28"/>
                  </a:lnTo>
                  <a:lnTo>
                    <a:pt x="445" y="20"/>
                  </a:lnTo>
                  <a:lnTo>
                    <a:pt x="455" y="14"/>
                  </a:lnTo>
                  <a:lnTo>
                    <a:pt x="465" y="6"/>
                  </a:lnTo>
                  <a:lnTo>
                    <a:pt x="477" y="0"/>
                  </a:lnTo>
                  <a:lnTo>
                    <a:pt x="480" y="5"/>
                  </a:lnTo>
                  <a:lnTo>
                    <a:pt x="484" y="11"/>
                  </a:lnTo>
                  <a:lnTo>
                    <a:pt x="490" y="15"/>
                  </a:lnTo>
                  <a:lnTo>
                    <a:pt x="495" y="19"/>
                  </a:lnTo>
                  <a:lnTo>
                    <a:pt x="502" y="23"/>
                  </a:lnTo>
                  <a:lnTo>
                    <a:pt x="508" y="26"/>
                  </a:lnTo>
                  <a:lnTo>
                    <a:pt x="515" y="28"/>
                  </a:lnTo>
                  <a:lnTo>
                    <a:pt x="521" y="30"/>
                  </a:lnTo>
                  <a:lnTo>
                    <a:pt x="537" y="34"/>
                  </a:lnTo>
                  <a:lnTo>
                    <a:pt x="551" y="34"/>
                  </a:lnTo>
                  <a:lnTo>
                    <a:pt x="557" y="32"/>
                  </a:lnTo>
                  <a:lnTo>
                    <a:pt x="564" y="31"/>
                  </a:lnTo>
                  <a:lnTo>
                    <a:pt x="570" y="30"/>
                  </a:lnTo>
                  <a:lnTo>
                    <a:pt x="577" y="2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6" name="Freeform 70"/>
            <p:cNvSpPr>
              <a:spLocks/>
            </p:cNvSpPr>
            <p:nvPr/>
          </p:nvSpPr>
          <p:spPr bwMode="auto">
            <a:xfrm>
              <a:off x="3300413" y="2276476"/>
              <a:ext cx="152400" cy="77788"/>
            </a:xfrm>
            <a:custGeom>
              <a:avLst/>
              <a:gdLst/>
              <a:ahLst/>
              <a:cxnLst>
                <a:cxn ang="0">
                  <a:pos x="560" y="37"/>
                </a:cxn>
                <a:cxn ang="0">
                  <a:pos x="530" y="50"/>
                </a:cxn>
                <a:cxn ang="0">
                  <a:pos x="497" y="62"/>
                </a:cxn>
                <a:cxn ang="0">
                  <a:pos x="473" y="74"/>
                </a:cxn>
                <a:cxn ang="0">
                  <a:pos x="461" y="86"/>
                </a:cxn>
                <a:cxn ang="0">
                  <a:pos x="451" y="102"/>
                </a:cxn>
                <a:cxn ang="0">
                  <a:pos x="441" y="128"/>
                </a:cxn>
                <a:cxn ang="0">
                  <a:pos x="419" y="146"/>
                </a:cxn>
                <a:cxn ang="0">
                  <a:pos x="383" y="152"/>
                </a:cxn>
                <a:cxn ang="0">
                  <a:pos x="327" y="166"/>
                </a:cxn>
                <a:cxn ang="0">
                  <a:pos x="276" y="175"/>
                </a:cxn>
                <a:cxn ang="0">
                  <a:pos x="248" y="176"/>
                </a:cxn>
                <a:cxn ang="0">
                  <a:pos x="231" y="173"/>
                </a:cxn>
                <a:cxn ang="0">
                  <a:pos x="224" y="168"/>
                </a:cxn>
                <a:cxn ang="0">
                  <a:pos x="217" y="159"/>
                </a:cxn>
                <a:cxn ang="0">
                  <a:pos x="215" y="148"/>
                </a:cxn>
                <a:cxn ang="0">
                  <a:pos x="196" y="151"/>
                </a:cxn>
                <a:cxn ang="0">
                  <a:pos x="163" y="172"/>
                </a:cxn>
                <a:cxn ang="0">
                  <a:pos x="120" y="204"/>
                </a:cxn>
                <a:cxn ang="0">
                  <a:pos x="70" y="244"/>
                </a:cxn>
                <a:cxn ang="0">
                  <a:pos x="35" y="271"/>
                </a:cxn>
                <a:cxn ang="0">
                  <a:pos x="12" y="287"/>
                </a:cxn>
                <a:cxn ang="0">
                  <a:pos x="27" y="194"/>
                </a:cxn>
                <a:cxn ang="0">
                  <a:pos x="53" y="179"/>
                </a:cxn>
                <a:cxn ang="0">
                  <a:pos x="80" y="160"/>
                </a:cxn>
                <a:cxn ang="0">
                  <a:pos x="134" y="118"/>
                </a:cxn>
                <a:cxn ang="0">
                  <a:pos x="190" y="74"/>
                </a:cxn>
                <a:cxn ang="0">
                  <a:pos x="242" y="38"/>
                </a:cxn>
                <a:cxn ang="0">
                  <a:pos x="250" y="49"/>
                </a:cxn>
                <a:cxn ang="0">
                  <a:pos x="261" y="59"/>
                </a:cxn>
                <a:cxn ang="0">
                  <a:pos x="287" y="77"/>
                </a:cxn>
                <a:cxn ang="0">
                  <a:pos x="313" y="96"/>
                </a:cxn>
                <a:cxn ang="0">
                  <a:pos x="324" y="107"/>
                </a:cxn>
                <a:cxn ang="0">
                  <a:pos x="332" y="118"/>
                </a:cxn>
                <a:cxn ang="0">
                  <a:pos x="355" y="103"/>
                </a:cxn>
                <a:cxn ang="0">
                  <a:pos x="373" y="89"/>
                </a:cxn>
                <a:cxn ang="0">
                  <a:pos x="405" y="59"/>
                </a:cxn>
                <a:cxn ang="0">
                  <a:pos x="435" y="28"/>
                </a:cxn>
                <a:cxn ang="0">
                  <a:pos x="455" y="14"/>
                </a:cxn>
                <a:cxn ang="0">
                  <a:pos x="477" y="0"/>
                </a:cxn>
                <a:cxn ang="0">
                  <a:pos x="484" y="11"/>
                </a:cxn>
                <a:cxn ang="0">
                  <a:pos x="495" y="19"/>
                </a:cxn>
                <a:cxn ang="0">
                  <a:pos x="508" y="26"/>
                </a:cxn>
                <a:cxn ang="0">
                  <a:pos x="521" y="30"/>
                </a:cxn>
                <a:cxn ang="0">
                  <a:pos x="551" y="34"/>
                </a:cxn>
                <a:cxn ang="0">
                  <a:pos x="564" y="31"/>
                </a:cxn>
                <a:cxn ang="0">
                  <a:pos x="577" y="28"/>
                </a:cxn>
              </a:cxnLst>
              <a:rect l="0" t="0" r="r" b="b"/>
              <a:pathLst>
                <a:path w="577" h="293">
                  <a:moveTo>
                    <a:pt x="577" y="28"/>
                  </a:moveTo>
                  <a:lnTo>
                    <a:pt x="560" y="37"/>
                  </a:lnTo>
                  <a:lnTo>
                    <a:pt x="544" y="43"/>
                  </a:lnTo>
                  <a:lnTo>
                    <a:pt x="530" y="50"/>
                  </a:lnTo>
                  <a:lnTo>
                    <a:pt x="518" y="54"/>
                  </a:lnTo>
                  <a:lnTo>
                    <a:pt x="497" y="62"/>
                  </a:lnTo>
                  <a:lnTo>
                    <a:pt x="480" y="70"/>
                  </a:lnTo>
                  <a:lnTo>
                    <a:pt x="473" y="74"/>
                  </a:lnTo>
                  <a:lnTo>
                    <a:pt x="467" y="79"/>
                  </a:lnTo>
                  <a:lnTo>
                    <a:pt x="461" y="86"/>
                  </a:lnTo>
                  <a:lnTo>
                    <a:pt x="456" y="94"/>
                  </a:lnTo>
                  <a:lnTo>
                    <a:pt x="451" y="102"/>
                  </a:lnTo>
                  <a:lnTo>
                    <a:pt x="445" y="114"/>
                  </a:lnTo>
                  <a:lnTo>
                    <a:pt x="441" y="128"/>
                  </a:lnTo>
                  <a:lnTo>
                    <a:pt x="435" y="145"/>
                  </a:lnTo>
                  <a:lnTo>
                    <a:pt x="419" y="146"/>
                  </a:lnTo>
                  <a:lnTo>
                    <a:pt x="401" y="149"/>
                  </a:lnTo>
                  <a:lnTo>
                    <a:pt x="383" y="152"/>
                  </a:lnTo>
                  <a:lnTo>
                    <a:pt x="364" y="157"/>
                  </a:lnTo>
                  <a:lnTo>
                    <a:pt x="327" y="166"/>
                  </a:lnTo>
                  <a:lnTo>
                    <a:pt x="292" y="173"/>
                  </a:lnTo>
                  <a:lnTo>
                    <a:pt x="276" y="175"/>
                  </a:lnTo>
                  <a:lnTo>
                    <a:pt x="262" y="178"/>
                  </a:lnTo>
                  <a:lnTo>
                    <a:pt x="248" y="176"/>
                  </a:lnTo>
                  <a:lnTo>
                    <a:pt x="237" y="174"/>
                  </a:lnTo>
                  <a:lnTo>
                    <a:pt x="231" y="173"/>
                  </a:lnTo>
                  <a:lnTo>
                    <a:pt x="227" y="171"/>
                  </a:lnTo>
                  <a:lnTo>
                    <a:pt x="224" y="168"/>
                  </a:lnTo>
                  <a:lnTo>
                    <a:pt x="220" y="163"/>
                  </a:lnTo>
                  <a:lnTo>
                    <a:pt x="217" y="159"/>
                  </a:lnTo>
                  <a:lnTo>
                    <a:pt x="216" y="155"/>
                  </a:lnTo>
                  <a:lnTo>
                    <a:pt x="215" y="148"/>
                  </a:lnTo>
                  <a:lnTo>
                    <a:pt x="214" y="142"/>
                  </a:lnTo>
                  <a:lnTo>
                    <a:pt x="196" y="151"/>
                  </a:lnTo>
                  <a:lnTo>
                    <a:pt x="179" y="161"/>
                  </a:lnTo>
                  <a:lnTo>
                    <a:pt x="163" y="172"/>
                  </a:lnTo>
                  <a:lnTo>
                    <a:pt x="147" y="182"/>
                  </a:lnTo>
                  <a:lnTo>
                    <a:pt x="120" y="204"/>
                  </a:lnTo>
                  <a:lnTo>
                    <a:pt x="94" y="224"/>
                  </a:lnTo>
                  <a:lnTo>
                    <a:pt x="70" y="244"/>
                  </a:lnTo>
                  <a:lnTo>
                    <a:pt x="47" y="263"/>
                  </a:lnTo>
                  <a:lnTo>
                    <a:pt x="35" y="271"/>
                  </a:lnTo>
                  <a:lnTo>
                    <a:pt x="24" y="279"/>
                  </a:lnTo>
                  <a:lnTo>
                    <a:pt x="12" y="287"/>
                  </a:lnTo>
                  <a:lnTo>
                    <a:pt x="0" y="293"/>
                  </a:lnTo>
                  <a:lnTo>
                    <a:pt x="27" y="194"/>
                  </a:lnTo>
                  <a:lnTo>
                    <a:pt x="41" y="186"/>
                  </a:lnTo>
                  <a:lnTo>
                    <a:pt x="53" y="179"/>
                  </a:lnTo>
                  <a:lnTo>
                    <a:pt x="67" y="170"/>
                  </a:lnTo>
                  <a:lnTo>
                    <a:pt x="80" y="160"/>
                  </a:lnTo>
                  <a:lnTo>
                    <a:pt x="107" y="139"/>
                  </a:lnTo>
                  <a:lnTo>
                    <a:pt x="134" y="118"/>
                  </a:lnTo>
                  <a:lnTo>
                    <a:pt x="163" y="95"/>
                  </a:lnTo>
                  <a:lnTo>
                    <a:pt x="190" y="74"/>
                  </a:lnTo>
                  <a:lnTo>
                    <a:pt x="216" y="54"/>
                  </a:lnTo>
                  <a:lnTo>
                    <a:pt x="242" y="38"/>
                  </a:lnTo>
                  <a:lnTo>
                    <a:pt x="246" y="43"/>
                  </a:lnTo>
                  <a:lnTo>
                    <a:pt x="250" y="49"/>
                  </a:lnTo>
                  <a:lnTo>
                    <a:pt x="255" y="54"/>
                  </a:lnTo>
                  <a:lnTo>
                    <a:pt x="261" y="59"/>
                  </a:lnTo>
                  <a:lnTo>
                    <a:pt x="274" y="68"/>
                  </a:lnTo>
                  <a:lnTo>
                    <a:pt x="287" y="77"/>
                  </a:lnTo>
                  <a:lnTo>
                    <a:pt x="300" y="87"/>
                  </a:lnTo>
                  <a:lnTo>
                    <a:pt x="313" y="96"/>
                  </a:lnTo>
                  <a:lnTo>
                    <a:pt x="319" y="101"/>
                  </a:lnTo>
                  <a:lnTo>
                    <a:pt x="324" y="107"/>
                  </a:lnTo>
                  <a:lnTo>
                    <a:pt x="328" y="112"/>
                  </a:lnTo>
                  <a:lnTo>
                    <a:pt x="332" y="118"/>
                  </a:lnTo>
                  <a:lnTo>
                    <a:pt x="344" y="111"/>
                  </a:lnTo>
                  <a:lnTo>
                    <a:pt x="355" y="103"/>
                  </a:lnTo>
                  <a:lnTo>
                    <a:pt x="364" y="97"/>
                  </a:lnTo>
                  <a:lnTo>
                    <a:pt x="373" y="89"/>
                  </a:lnTo>
                  <a:lnTo>
                    <a:pt x="389" y="74"/>
                  </a:lnTo>
                  <a:lnTo>
                    <a:pt x="405" y="59"/>
                  </a:lnTo>
                  <a:lnTo>
                    <a:pt x="419" y="43"/>
                  </a:lnTo>
                  <a:lnTo>
                    <a:pt x="435" y="28"/>
                  </a:lnTo>
                  <a:lnTo>
                    <a:pt x="445" y="20"/>
                  </a:lnTo>
                  <a:lnTo>
                    <a:pt x="455" y="14"/>
                  </a:lnTo>
                  <a:lnTo>
                    <a:pt x="465" y="6"/>
                  </a:lnTo>
                  <a:lnTo>
                    <a:pt x="477" y="0"/>
                  </a:lnTo>
                  <a:lnTo>
                    <a:pt x="480" y="5"/>
                  </a:lnTo>
                  <a:lnTo>
                    <a:pt x="484" y="11"/>
                  </a:lnTo>
                  <a:lnTo>
                    <a:pt x="490" y="15"/>
                  </a:lnTo>
                  <a:lnTo>
                    <a:pt x="495" y="19"/>
                  </a:lnTo>
                  <a:lnTo>
                    <a:pt x="502" y="23"/>
                  </a:lnTo>
                  <a:lnTo>
                    <a:pt x="508" y="26"/>
                  </a:lnTo>
                  <a:lnTo>
                    <a:pt x="515" y="28"/>
                  </a:lnTo>
                  <a:lnTo>
                    <a:pt x="521" y="30"/>
                  </a:lnTo>
                  <a:lnTo>
                    <a:pt x="537" y="34"/>
                  </a:lnTo>
                  <a:lnTo>
                    <a:pt x="551" y="34"/>
                  </a:lnTo>
                  <a:lnTo>
                    <a:pt x="557" y="32"/>
                  </a:lnTo>
                  <a:lnTo>
                    <a:pt x="564" y="31"/>
                  </a:lnTo>
                  <a:lnTo>
                    <a:pt x="570" y="30"/>
                  </a:lnTo>
                  <a:lnTo>
                    <a:pt x="577" y="28"/>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7" name="Freeform 71"/>
            <p:cNvSpPr>
              <a:spLocks/>
            </p:cNvSpPr>
            <p:nvPr/>
          </p:nvSpPr>
          <p:spPr bwMode="auto">
            <a:xfrm>
              <a:off x="3197225" y="2359026"/>
              <a:ext cx="163513" cy="49213"/>
            </a:xfrm>
            <a:custGeom>
              <a:avLst/>
              <a:gdLst/>
              <a:ahLst/>
              <a:cxnLst>
                <a:cxn ang="0">
                  <a:pos x="609" y="140"/>
                </a:cxn>
                <a:cxn ang="0">
                  <a:pos x="619" y="97"/>
                </a:cxn>
                <a:cxn ang="0">
                  <a:pos x="620" y="89"/>
                </a:cxn>
                <a:cxn ang="0">
                  <a:pos x="618" y="85"/>
                </a:cxn>
                <a:cxn ang="0">
                  <a:pos x="613" y="87"/>
                </a:cxn>
                <a:cxn ang="0">
                  <a:pos x="598" y="96"/>
                </a:cxn>
                <a:cxn ang="0">
                  <a:pos x="561" y="124"/>
                </a:cxn>
                <a:cxn ang="0">
                  <a:pos x="510" y="137"/>
                </a:cxn>
                <a:cxn ang="0">
                  <a:pos x="483" y="115"/>
                </a:cxn>
                <a:cxn ang="0">
                  <a:pos x="444" y="90"/>
                </a:cxn>
                <a:cxn ang="0">
                  <a:pos x="410" y="69"/>
                </a:cxn>
                <a:cxn ang="0">
                  <a:pos x="392" y="54"/>
                </a:cxn>
                <a:cxn ang="0">
                  <a:pos x="380" y="36"/>
                </a:cxn>
                <a:cxn ang="0">
                  <a:pos x="374" y="13"/>
                </a:cxn>
                <a:cxn ang="0">
                  <a:pos x="353" y="1"/>
                </a:cxn>
                <a:cxn ang="0">
                  <a:pos x="317" y="4"/>
                </a:cxn>
                <a:cxn ang="0">
                  <a:pos x="273" y="10"/>
                </a:cxn>
                <a:cxn ang="0">
                  <a:pos x="236" y="17"/>
                </a:cxn>
                <a:cxn ang="0">
                  <a:pos x="212" y="18"/>
                </a:cxn>
                <a:cxn ang="0">
                  <a:pos x="190" y="15"/>
                </a:cxn>
                <a:cxn ang="0">
                  <a:pos x="164" y="7"/>
                </a:cxn>
                <a:cxn ang="0">
                  <a:pos x="123" y="13"/>
                </a:cxn>
                <a:cxn ang="0">
                  <a:pos x="83" y="30"/>
                </a:cxn>
                <a:cxn ang="0">
                  <a:pos x="59" y="41"/>
                </a:cxn>
                <a:cxn ang="0">
                  <a:pos x="37" y="55"/>
                </a:cxn>
                <a:cxn ang="0">
                  <a:pos x="19" y="73"/>
                </a:cxn>
                <a:cxn ang="0">
                  <a:pos x="7" y="97"/>
                </a:cxn>
                <a:cxn ang="0">
                  <a:pos x="1" y="130"/>
                </a:cxn>
                <a:cxn ang="0">
                  <a:pos x="31" y="136"/>
                </a:cxn>
                <a:cxn ang="0">
                  <a:pos x="108" y="111"/>
                </a:cxn>
                <a:cxn ang="0">
                  <a:pos x="192" y="91"/>
                </a:cxn>
                <a:cxn ang="0">
                  <a:pos x="251" y="80"/>
                </a:cxn>
                <a:cxn ang="0">
                  <a:pos x="285" y="77"/>
                </a:cxn>
                <a:cxn ang="0">
                  <a:pos x="224" y="149"/>
                </a:cxn>
                <a:cxn ang="0">
                  <a:pos x="254" y="151"/>
                </a:cxn>
                <a:cxn ang="0">
                  <a:pos x="287" y="155"/>
                </a:cxn>
                <a:cxn ang="0">
                  <a:pos x="355" y="168"/>
                </a:cxn>
                <a:cxn ang="0">
                  <a:pos x="424" y="181"/>
                </a:cxn>
                <a:cxn ang="0">
                  <a:pos x="457" y="186"/>
                </a:cxn>
                <a:cxn ang="0">
                  <a:pos x="487" y="187"/>
                </a:cxn>
              </a:cxnLst>
              <a:rect l="0" t="0" r="r" b="b"/>
              <a:pathLst>
                <a:path w="620" h="187">
                  <a:moveTo>
                    <a:pt x="597" y="187"/>
                  </a:moveTo>
                  <a:lnTo>
                    <a:pt x="609" y="140"/>
                  </a:lnTo>
                  <a:lnTo>
                    <a:pt x="618" y="108"/>
                  </a:lnTo>
                  <a:lnTo>
                    <a:pt x="619" y="97"/>
                  </a:lnTo>
                  <a:lnTo>
                    <a:pt x="620" y="91"/>
                  </a:lnTo>
                  <a:lnTo>
                    <a:pt x="620" y="89"/>
                  </a:lnTo>
                  <a:lnTo>
                    <a:pt x="619" y="87"/>
                  </a:lnTo>
                  <a:lnTo>
                    <a:pt x="618" y="85"/>
                  </a:lnTo>
                  <a:lnTo>
                    <a:pt x="617" y="85"/>
                  </a:lnTo>
                  <a:lnTo>
                    <a:pt x="613" y="87"/>
                  </a:lnTo>
                  <a:lnTo>
                    <a:pt x="606" y="90"/>
                  </a:lnTo>
                  <a:lnTo>
                    <a:pt x="598" y="96"/>
                  </a:lnTo>
                  <a:lnTo>
                    <a:pt x="589" y="104"/>
                  </a:lnTo>
                  <a:lnTo>
                    <a:pt x="561" y="124"/>
                  </a:lnTo>
                  <a:lnTo>
                    <a:pt x="524" y="149"/>
                  </a:lnTo>
                  <a:lnTo>
                    <a:pt x="510" y="137"/>
                  </a:lnTo>
                  <a:lnTo>
                    <a:pt x="496" y="125"/>
                  </a:lnTo>
                  <a:lnTo>
                    <a:pt x="483" y="115"/>
                  </a:lnTo>
                  <a:lnTo>
                    <a:pt x="469" y="106"/>
                  </a:lnTo>
                  <a:lnTo>
                    <a:pt x="444" y="90"/>
                  </a:lnTo>
                  <a:lnTo>
                    <a:pt x="421" y="76"/>
                  </a:lnTo>
                  <a:lnTo>
                    <a:pt x="410" y="69"/>
                  </a:lnTo>
                  <a:lnTo>
                    <a:pt x="401" y="61"/>
                  </a:lnTo>
                  <a:lnTo>
                    <a:pt x="392" y="54"/>
                  </a:lnTo>
                  <a:lnTo>
                    <a:pt x="386" y="45"/>
                  </a:lnTo>
                  <a:lnTo>
                    <a:pt x="380" y="36"/>
                  </a:lnTo>
                  <a:lnTo>
                    <a:pt x="376" y="25"/>
                  </a:lnTo>
                  <a:lnTo>
                    <a:pt x="374" y="13"/>
                  </a:lnTo>
                  <a:lnTo>
                    <a:pt x="373" y="0"/>
                  </a:lnTo>
                  <a:lnTo>
                    <a:pt x="353" y="1"/>
                  </a:lnTo>
                  <a:lnTo>
                    <a:pt x="335" y="3"/>
                  </a:lnTo>
                  <a:lnTo>
                    <a:pt x="317" y="4"/>
                  </a:lnTo>
                  <a:lnTo>
                    <a:pt x="302" y="6"/>
                  </a:lnTo>
                  <a:lnTo>
                    <a:pt x="273" y="10"/>
                  </a:lnTo>
                  <a:lnTo>
                    <a:pt x="248" y="15"/>
                  </a:lnTo>
                  <a:lnTo>
                    <a:pt x="236" y="17"/>
                  </a:lnTo>
                  <a:lnTo>
                    <a:pt x="224" y="17"/>
                  </a:lnTo>
                  <a:lnTo>
                    <a:pt x="212" y="18"/>
                  </a:lnTo>
                  <a:lnTo>
                    <a:pt x="202" y="17"/>
                  </a:lnTo>
                  <a:lnTo>
                    <a:pt x="190" y="15"/>
                  </a:lnTo>
                  <a:lnTo>
                    <a:pt x="178" y="11"/>
                  </a:lnTo>
                  <a:lnTo>
                    <a:pt x="164" y="7"/>
                  </a:lnTo>
                  <a:lnTo>
                    <a:pt x="151" y="0"/>
                  </a:lnTo>
                  <a:lnTo>
                    <a:pt x="123" y="13"/>
                  </a:lnTo>
                  <a:lnTo>
                    <a:pt x="96" y="24"/>
                  </a:lnTo>
                  <a:lnTo>
                    <a:pt x="83" y="30"/>
                  </a:lnTo>
                  <a:lnTo>
                    <a:pt x="71" y="35"/>
                  </a:lnTo>
                  <a:lnTo>
                    <a:pt x="59" y="41"/>
                  </a:lnTo>
                  <a:lnTo>
                    <a:pt x="47" y="47"/>
                  </a:lnTo>
                  <a:lnTo>
                    <a:pt x="37" y="55"/>
                  </a:lnTo>
                  <a:lnTo>
                    <a:pt x="28" y="64"/>
                  </a:lnTo>
                  <a:lnTo>
                    <a:pt x="19" y="73"/>
                  </a:lnTo>
                  <a:lnTo>
                    <a:pt x="13" y="84"/>
                  </a:lnTo>
                  <a:lnTo>
                    <a:pt x="7" y="97"/>
                  </a:lnTo>
                  <a:lnTo>
                    <a:pt x="3" y="113"/>
                  </a:lnTo>
                  <a:lnTo>
                    <a:pt x="1" y="130"/>
                  </a:lnTo>
                  <a:lnTo>
                    <a:pt x="0" y="149"/>
                  </a:lnTo>
                  <a:lnTo>
                    <a:pt x="31" y="136"/>
                  </a:lnTo>
                  <a:lnTo>
                    <a:pt x="68" y="124"/>
                  </a:lnTo>
                  <a:lnTo>
                    <a:pt x="108" y="111"/>
                  </a:lnTo>
                  <a:lnTo>
                    <a:pt x="150" y="100"/>
                  </a:lnTo>
                  <a:lnTo>
                    <a:pt x="192" y="91"/>
                  </a:lnTo>
                  <a:lnTo>
                    <a:pt x="232" y="83"/>
                  </a:lnTo>
                  <a:lnTo>
                    <a:pt x="251" y="80"/>
                  </a:lnTo>
                  <a:lnTo>
                    <a:pt x="268" y="78"/>
                  </a:lnTo>
                  <a:lnTo>
                    <a:pt x="285" y="77"/>
                  </a:lnTo>
                  <a:lnTo>
                    <a:pt x="300" y="77"/>
                  </a:lnTo>
                  <a:lnTo>
                    <a:pt x="224" y="149"/>
                  </a:lnTo>
                  <a:lnTo>
                    <a:pt x="239" y="150"/>
                  </a:lnTo>
                  <a:lnTo>
                    <a:pt x="254" y="151"/>
                  </a:lnTo>
                  <a:lnTo>
                    <a:pt x="270" y="153"/>
                  </a:lnTo>
                  <a:lnTo>
                    <a:pt x="287" y="155"/>
                  </a:lnTo>
                  <a:lnTo>
                    <a:pt x="320" y="161"/>
                  </a:lnTo>
                  <a:lnTo>
                    <a:pt x="355" y="168"/>
                  </a:lnTo>
                  <a:lnTo>
                    <a:pt x="390" y="175"/>
                  </a:lnTo>
                  <a:lnTo>
                    <a:pt x="424" y="181"/>
                  </a:lnTo>
                  <a:lnTo>
                    <a:pt x="440" y="184"/>
                  </a:lnTo>
                  <a:lnTo>
                    <a:pt x="457" y="186"/>
                  </a:lnTo>
                  <a:lnTo>
                    <a:pt x="472" y="187"/>
                  </a:lnTo>
                  <a:lnTo>
                    <a:pt x="487" y="187"/>
                  </a:lnTo>
                  <a:lnTo>
                    <a:pt x="597" y="18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8" name="Freeform 72"/>
            <p:cNvSpPr>
              <a:spLocks/>
            </p:cNvSpPr>
            <p:nvPr/>
          </p:nvSpPr>
          <p:spPr bwMode="auto">
            <a:xfrm>
              <a:off x="3197225" y="2359026"/>
              <a:ext cx="163513" cy="49213"/>
            </a:xfrm>
            <a:custGeom>
              <a:avLst/>
              <a:gdLst/>
              <a:ahLst/>
              <a:cxnLst>
                <a:cxn ang="0">
                  <a:pos x="609" y="140"/>
                </a:cxn>
                <a:cxn ang="0">
                  <a:pos x="619" y="97"/>
                </a:cxn>
                <a:cxn ang="0">
                  <a:pos x="620" y="89"/>
                </a:cxn>
                <a:cxn ang="0">
                  <a:pos x="618" y="85"/>
                </a:cxn>
                <a:cxn ang="0">
                  <a:pos x="613" y="87"/>
                </a:cxn>
                <a:cxn ang="0">
                  <a:pos x="598" y="96"/>
                </a:cxn>
                <a:cxn ang="0">
                  <a:pos x="561" y="124"/>
                </a:cxn>
                <a:cxn ang="0">
                  <a:pos x="510" y="137"/>
                </a:cxn>
                <a:cxn ang="0">
                  <a:pos x="483" y="115"/>
                </a:cxn>
                <a:cxn ang="0">
                  <a:pos x="444" y="90"/>
                </a:cxn>
                <a:cxn ang="0">
                  <a:pos x="410" y="69"/>
                </a:cxn>
                <a:cxn ang="0">
                  <a:pos x="392" y="54"/>
                </a:cxn>
                <a:cxn ang="0">
                  <a:pos x="380" y="36"/>
                </a:cxn>
                <a:cxn ang="0">
                  <a:pos x="374" y="13"/>
                </a:cxn>
                <a:cxn ang="0">
                  <a:pos x="353" y="1"/>
                </a:cxn>
                <a:cxn ang="0">
                  <a:pos x="317" y="4"/>
                </a:cxn>
                <a:cxn ang="0">
                  <a:pos x="273" y="10"/>
                </a:cxn>
                <a:cxn ang="0">
                  <a:pos x="236" y="17"/>
                </a:cxn>
                <a:cxn ang="0">
                  <a:pos x="212" y="18"/>
                </a:cxn>
                <a:cxn ang="0">
                  <a:pos x="190" y="15"/>
                </a:cxn>
                <a:cxn ang="0">
                  <a:pos x="164" y="7"/>
                </a:cxn>
                <a:cxn ang="0">
                  <a:pos x="123" y="13"/>
                </a:cxn>
                <a:cxn ang="0">
                  <a:pos x="83" y="30"/>
                </a:cxn>
                <a:cxn ang="0">
                  <a:pos x="59" y="41"/>
                </a:cxn>
                <a:cxn ang="0">
                  <a:pos x="37" y="55"/>
                </a:cxn>
                <a:cxn ang="0">
                  <a:pos x="19" y="73"/>
                </a:cxn>
                <a:cxn ang="0">
                  <a:pos x="7" y="97"/>
                </a:cxn>
                <a:cxn ang="0">
                  <a:pos x="1" y="130"/>
                </a:cxn>
                <a:cxn ang="0">
                  <a:pos x="31" y="136"/>
                </a:cxn>
                <a:cxn ang="0">
                  <a:pos x="108" y="111"/>
                </a:cxn>
                <a:cxn ang="0">
                  <a:pos x="192" y="91"/>
                </a:cxn>
                <a:cxn ang="0">
                  <a:pos x="251" y="80"/>
                </a:cxn>
                <a:cxn ang="0">
                  <a:pos x="285" y="77"/>
                </a:cxn>
                <a:cxn ang="0">
                  <a:pos x="224" y="149"/>
                </a:cxn>
                <a:cxn ang="0">
                  <a:pos x="254" y="151"/>
                </a:cxn>
                <a:cxn ang="0">
                  <a:pos x="287" y="155"/>
                </a:cxn>
                <a:cxn ang="0">
                  <a:pos x="355" y="168"/>
                </a:cxn>
                <a:cxn ang="0">
                  <a:pos x="424" y="181"/>
                </a:cxn>
                <a:cxn ang="0">
                  <a:pos x="457" y="186"/>
                </a:cxn>
                <a:cxn ang="0">
                  <a:pos x="487" y="187"/>
                </a:cxn>
              </a:cxnLst>
              <a:rect l="0" t="0" r="r" b="b"/>
              <a:pathLst>
                <a:path w="620" h="187">
                  <a:moveTo>
                    <a:pt x="597" y="187"/>
                  </a:moveTo>
                  <a:lnTo>
                    <a:pt x="609" y="140"/>
                  </a:lnTo>
                  <a:lnTo>
                    <a:pt x="618" y="108"/>
                  </a:lnTo>
                  <a:lnTo>
                    <a:pt x="619" y="97"/>
                  </a:lnTo>
                  <a:lnTo>
                    <a:pt x="620" y="91"/>
                  </a:lnTo>
                  <a:lnTo>
                    <a:pt x="620" y="89"/>
                  </a:lnTo>
                  <a:lnTo>
                    <a:pt x="619" y="87"/>
                  </a:lnTo>
                  <a:lnTo>
                    <a:pt x="618" y="85"/>
                  </a:lnTo>
                  <a:lnTo>
                    <a:pt x="617" y="85"/>
                  </a:lnTo>
                  <a:lnTo>
                    <a:pt x="613" y="87"/>
                  </a:lnTo>
                  <a:lnTo>
                    <a:pt x="606" y="90"/>
                  </a:lnTo>
                  <a:lnTo>
                    <a:pt x="598" y="96"/>
                  </a:lnTo>
                  <a:lnTo>
                    <a:pt x="589" y="104"/>
                  </a:lnTo>
                  <a:lnTo>
                    <a:pt x="561" y="124"/>
                  </a:lnTo>
                  <a:lnTo>
                    <a:pt x="524" y="149"/>
                  </a:lnTo>
                  <a:lnTo>
                    <a:pt x="510" y="137"/>
                  </a:lnTo>
                  <a:lnTo>
                    <a:pt x="496" y="125"/>
                  </a:lnTo>
                  <a:lnTo>
                    <a:pt x="483" y="115"/>
                  </a:lnTo>
                  <a:lnTo>
                    <a:pt x="469" y="106"/>
                  </a:lnTo>
                  <a:lnTo>
                    <a:pt x="444" y="90"/>
                  </a:lnTo>
                  <a:lnTo>
                    <a:pt x="421" y="76"/>
                  </a:lnTo>
                  <a:lnTo>
                    <a:pt x="410" y="69"/>
                  </a:lnTo>
                  <a:lnTo>
                    <a:pt x="401" y="61"/>
                  </a:lnTo>
                  <a:lnTo>
                    <a:pt x="392" y="54"/>
                  </a:lnTo>
                  <a:lnTo>
                    <a:pt x="386" y="45"/>
                  </a:lnTo>
                  <a:lnTo>
                    <a:pt x="380" y="36"/>
                  </a:lnTo>
                  <a:lnTo>
                    <a:pt x="376" y="25"/>
                  </a:lnTo>
                  <a:lnTo>
                    <a:pt x="374" y="13"/>
                  </a:lnTo>
                  <a:lnTo>
                    <a:pt x="373" y="0"/>
                  </a:lnTo>
                  <a:lnTo>
                    <a:pt x="353" y="1"/>
                  </a:lnTo>
                  <a:lnTo>
                    <a:pt x="335" y="3"/>
                  </a:lnTo>
                  <a:lnTo>
                    <a:pt x="317" y="4"/>
                  </a:lnTo>
                  <a:lnTo>
                    <a:pt x="302" y="6"/>
                  </a:lnTo>
                  <a:lnTo>
                    <a:pt x="273" y="10"/>
                  </a:lnTo>
                  <a:lnTo>
                    <a:pt x="248" y="15"/>
                  </a:lnTo>
                  <a:lnTo>
                    <a:pt x="236" y="17"/>
                  </a:lnTo>
                  <a:lnTo>
                    <a:pt x="224" y="17"/>
                  </a:lnTo>
                  <a:lnTo>
                    <a:pt x="212" y="18"/>
                  </a:lnTo>
                  <a:lnTo>
                    <a:pt x="202" y="17"/>
                  </a:lnTo>
                  <a:lnTo>
                    <a:pt x="190" y="15"/>
                  </a:lnTo>
                  <a:lnTo>
                    <a:pt x="178" y="11"/>
                  </a:lnTo>
                  <a:lnTo>
                    <a:pt x="164" y="7"/>
                  </a:lnTo>
                  <a:lnTo>
                    <a:pt x="151" y="0"/>
                  </a:lnTo>
                  <a:lnTo>
                    <a:pt x="123" y="13"/>
                  </a:lnTo>
                  <a:lnTo>
                    <a:pt x="96" y="24"/>
                  </a:lnTo>
                  <a:lnTo>
                    <a:pt x="83" y="30"/>
                  </a:lnTo>
                  <a:lnTo>
                    <a:pt x="71" y="35"/>
                  </a:lnTo>
                  <a:lnTo>
                    <a:pt x="59" y="41"/>
                  </a:lnTo>
                  <a:lnTo>
                    <a:pt x="47" y="47"/>
                  </a:lnTo>
                  <a:lnTo>
                    <a:pt x="37" y="55"/>
                  </a:lnTo>
                  <a:lnTo>
                    <a:pt x="28" y="64"/>
                  </a:lnTo>
                  <a:lnTo>
                    <a:pt x="19" y="73"/>
                  </a:lnTo>
                  <a:lnTo>
                    <a:pt x="13" y="84"/>
                  </a:lnTo>
                  <a:lnTo>
                    <a:pt x="7" y="97"/>
                  </a:lnTo>
                  <a:lnTo>
                    <a:pt x="3" y="113"/>
                  </a:lnTo>
                  <a:lnTo>
                    <a:pt x="1" y="130"/>
                  </a:lnTo>
                  <a:lnTo>
                    <a:pt x="0" y="149"/>
                  </a:lnTo>
                  <a:lnTo>
                    <a:pt x="31" y="136"/>
                  </a:lnTo>
                  <a:lnTo>
                    <a:pt x="68" y="124"/>
                  </a:lnTo>
                  <a:lnTo>
                    <a:pt x="108" y="111"/>
                  </a:lnTo>
                  <a:lnTo>
                    <a:pt x="150" y="100"/>
                  </a:lnTo>
                  <a:lnTo>
                    <a:pt x="192" y="91"/>
                  </a:lnTo>
                  <a:lnTo>
                    <a:pt x="232" y="83"/>
                  </a:lnTo>
                  <a:lnTo>
                    <a:pt x="251" y="80"/>
                  </a:lnTo>
                  <a:lnTo>
                    <a:pt x="268" y="78"/>
                  </a:lnTo>
                  <a:lnTo>
                    <a:pt x="285" y="77"/>
                  </a:lnTo>
                  <a:lnTo>
                    <a:pt x="300" y="77"/>
                  </a:lnTo>
                  <a:lnTo>
                    <a:pt x="224" y="149"/>
                  </a:lnTo>
                  <a:lnTo>
                    <a:pt x="239" y="150"/>
                  </a:lnTo>
                  <a:lnTo>
                    <a:pt x="254" y="151"/>
                  </a:lnTo>
                  <a:lnTo>
                    <a:pt x="270" y="153"/>
                  </a:lnTo>
                  <a:lnTo>
                    <a:pt x="287" y="155"/>
                  </a:lnTo>
                  <a:lnTo>
                    <a:pt x="320" y="161"/>
                  </a:lnTo>
                  <a:lnTo>
                    <a:pt x="355" y="168"/>
                  </a:lnTo>
                  <a:lnTo>
                    <a:pt x="390" y="175"/>
                  </a:lnTo>
                  <a:lnTo>
                    <a:pt x="424" y="181"/>
                  </a:lnTo>
                  <a:lnTo>
                    <a:pt x="440" y="184"/>
                  </a:lnTo>
                  <a:lnTo>
                    <a:pt x="457" y="186"/>
                  </a:lnTo>
                  <a:lnTo>
                    <a:pt x="472" y="187"/>
                  </a:lnTo>
                  <a:lnTo>
                    <a:pt x="487" y="187"/>
                  </a:lnTo>
                  <a:lnTo>
                    <a:pt x="597" y="187"/>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0" name="Freeform 73"/>
            <p:cNvSpPr>
              <a:spLocks/>
            </p:cNvSpPr>
            <p:nvPr/>
          </p:nvSpPr>
          <p:spPr bwMode="auto">
            <a:xfrm>
              <a:off x="3459163" y="2286001"/>
              <a:ext cx="128588" cy="68263"/>
            </a:xfrm>
            <a:custGeom>
              <a:avLst/>
              <a:gdLst/>
              <a:ahLst/>
              <a:cxnLst>
                <a:cxn ang="0">
                  <a:pos x="487" y="221"/>
                </a:cxn>
                <a:cxn ang="0">
                  <a:pos x="446" y="222"/>
                </a:cxn>
                <a:cxn ang="0">
                  <a:pos x="405" y="222"/>
                </a:cxn>
                <a:cxn ang="0">
                  <a:pos x="364" y="223"/>
                </a:cxn>
                <a:cxn ang="0">
                  <a:pos x="325" y="226"/>
                </a:cxn>
                <a:cxn ang="0">
                  <a:pos x="305" y="228"/>
                </a:cxn>
                <a:cxn ang="0">
                  <a:pos x="287" y="231"/>
                </a:cxn>
                <a:cxn ang="0">
                  <a:pos x="269" y="234"/>
                </a:cxn>
                <a:cxn ang="0">
                  <a:pos x="252" y="237"/>
                </a:cxn>
                <a:cxn ang="0">
                  <a:pos x="236" y="241"/>
                </a:cxn>
                <a:cxn ang="0">
                  <a:pos x="219" y="247"/>
                </a:cxn>
                <a:cxn ang="0">
                  <a:pos x="204" y="252"/>
                </a:cxn>
                <a:cxn ang="0">
                  <a:pos x="190" y="259"/>
                </a:cxn>
                <a:cxn ang="0">
                  <a:pos x="176" y="245"/>
                </a:cxn>
                <a:cxn ang="0">
                  <a:pos x="161" y="232"/>
                </a:cxn>
                <a:cxn ang="0">
                  <a:pos x="146" y="220"/>
                </a:cxn>
                <a:cxn ang="0">
                  <a:pos x="129" y="209"/>
                </a:cxn>
                <a:cxn ang="0">
                  <a:pos x="120" y="204"/>
                </a:cxn>
                <a:cxn ang="0">
                  <a:pos x="110" y="200"/>
                </a:cxn>
                <a:cxn ang="0">
                  <a:pos x="100" y="196"/>
                </a:cxn>
                <a:cxn ang="0">
                  <a:pos x="91" y="192"/>
                </a:cxn>
                <a:cxn ang="0">
                  <a:pos x="79" y="190"/>
                </a:cxn>
                <a:cxn ang="0">
                  <a:pos x="68" y="188"/>
                </a:cxn>
                <a:cxn ang="0">
                  <a:pos x="55" y="187"/>
                </a:cxn>
                <a:cxn ang="0">
                  <a:pos x="41" y="187"/>
                </a:cxn>
                <a:cxn ang="0">
                  <a:pos x="43" y="160"/>
                </a:cxn>
                <a:cxn ang="0">
                  <a:pos x="45" y="135"/>
                </a:cxn>
                <a:cxn ang="0">
                  <a:pos x="48" y="109"/>
                </a:cxn>
                <a:cxn ang="0">
                  <a:pos x="49" y="83"/>
                </a:cxn>
                <a:cxn ang="0">
                  <a:pos x="0" y="0"/>
                </a:cxn>
                <a:cxn ang="0">
                  <a:pos x="4" y="0"/>
                </a:cxn>
                <a:cxn ang="0">
                  <a:pos x="9" y="3"/>
                </a:cxn>
                <a:cxn ang="0">
                  <a:pos x="14" y="6"/>
                </a:cxn>
                <a:cxn ang="0">
                  <a:pos x="21" y="9"/>
                </a:cxn>
                <a:cxn ang="0">
                  <a:pos x="33" y="20"/>
                </a:cxn>
                <a:cxn ang="0">
                  <a:pos x="47" y="34"/>
                </a:cxn>
                <a:cxn ang="0">
                  <a:pos x="62" y="52"/>
                </a:cxn>
                <a:cxn ang="0">
                  <a:pos x="79" y="70"/>
                </a:cxn>
                <a:cxn ang="0">
                  <a:pos x="95" y="90"/>
                </a:cxn>
                <a:cxn ang="0">
                  <a:pos x="111" y="111"/>
                </a:cxn>
                <a:cxn ang="0">
                  <a:pos x="141" y="151"/>
                </a:cxn>
                <a:cxn ang="0">
                  <a:pos x="167" y="187"/>
                </a:cxn>
                <a:cxn ang="0">
                  <a:pos x="183" y="212"/>
                </a:cxn>
                <a:cxn ang="0">
                  <a:pos x="190" y="221"/>
                </a:cxn>
                <a:cxn ang="0">
                  <a:pos x="230" y="220"/>
                </a:cxn>
                <a:cxn ang="0">
                  <a:pos x="268" y="216"/>
                </a:cxn>
                <a:cxn ang="0">
                  <a:pos x="303" y="212"/>
                </a:cxn>
                <a:cxn ang="0">
                  <a:pos x="339" y="209"/>
                </a:cxn>
                <a:cxn ang="0">
                  <a:pos x="357" y="207"/>
                </a:cxn>
                <a:cxn ang="0">
                  <a:pos x="374" y="207"/>
                </a:cxn>
                <a:cxn ang="0">
                  <a:pos x="392" y="205"/>
                </a:cxn>
                <a:cxn ang="0">
                  <a:pos x="410" y="207"/>
                </a:cxn>
                <a:cxn ang="0">
                  <a:pos x="429" y="209"/>
                </a:cxn>
                <a:cxn ang="0">
                  <a:pos x="447" y="211"/>
                </a:cxn>
                <a:cxn ang="0">
                  <a:pos x="467" y="215"/>
                </a:cxn>
                <a:cxn ang="0">
                  <a:pos x="487" y="221"/>
                </a:cxn>
              </a:cxnLst>
              <a:rect l="0" t="0" r="r" b="b"/>
              <a:pathLst>
                <a:path w="487" h="259">
                  <a:moveTo>
                    <a:pt x="487" y="221"/>
                  </a:moveTo>
                  <a:lnTo>
                    <a:pt x="446" y="222"/>
                  </a:lnTo>
                  <a:lnTo>
                    <a:pt x="405" y="222"/>
                  </a:lnTo>
                  <a:lnTo>
                    <a:pt x="364" y="223"/>
                  </a:lnTo>
                  <a:lnTo>
                    <a:pt x="325" y="226"/>
                  </a:lnTo>
                  <a:lnTo>
                    <a:pt x="305" y="228"/>
                  </a:lnTo>
                  <a:lnTo>
                    <a:pt x="287" y="231"/>
                  </a:lnTo>
                  <a:lnTo>
                    <a:pt x="269" y="234"/>
                  </a:lnTo>
                  <a:lnTo>
                    <a:pt x="252" y="237"/>
                  </a:lnTo>
                  <a:lnTo>
                    <a:pt x="236" y="241"/>
                  </a:lnTo>
                  <a:lnTo>
                    <a:pt x="219" y="247"/>
                  </a:lnTo>
                  <a:lnTo>
                    <a:pt x="204" y="252"/>
                  </a:lnTo>
                  <a:lnTo>
                    <a:pt x="190" y="259"/>
                  </a:lnTo>
                  <a:lnTo>
                    <a:pt x="176" y="245"/>
                  </a:lnTo>
                  <a:lnTo>
                    <a:pt x="161" y="232"/>
                  </a:lnTo>
                  <a:lnTo>
                    <a:pt x="146" y="220"/>
                  </a:lnTo>
                  <a:lnTo>
                    <a:pt x="129" y="209"/>
                  </a:lnTo>
                  <a:lnTo>
                    <a:pt x="120" y="204"/>
                  </a:lnTo>
                  <a:lnTo>
                    <a:pt x="110" y="200"/>
                  </a:lnTo>
                  <a:lnTo>
                    <a:pt x="100" y="196"/>
                  </a:lnTo>
                  <a:lnTo>
                    <a:pt x="91" y="192"/>
                  </a:lnTo>
                  <a:lnTo>
                    <a:pt x="79" y="190"/>
                  </a:lnTo>
                  <a:lnTo>
                    <a:pt x="68" y="188"/>
                  </a:lnTo>
                  <a:lnTo>
                    <a:pt x="55" y="187"/>
                  </a:lnTo>
                  <a:lnTo>
                    <a:pt x="41" y="187"/>
                  </a:lnTo>
                  <a:lnTo>
                    <a:pt x="43" y="160"/>
                  </a:lnTo>
                  <a:lnTo>
                    <a:pt x="45" y="135"/>
                  </a:lnTo>
                  <a:lnTo>
                    <a:pt x="48" y="109"/>
                  </a:lnTo>
                  <a:lnTo>
                    <a:pt x="49" y="83"/>
                  </a:lnTo>
                  <a:lnTo>
                    <a:pt x="0" y="0"/>
                  </a:lnTo>
                  <a:lnTo>
                    <a:pt x="4" y="0"/>
                  </a:lnTo>
                  <a:lnTo>
                    <a:pt x="9" y="3"/>
                  </a:lnTo>
                  <a:lnTo>
                    <a:pt x="14" y="6"/>
                  </a:lnTo>
                  <a:lnTo>
                    <a:pt x="21" y="9"/>
                  </a:lnTo>
                  <a:lnTo>
                    <a:pt x="33" y="20"/>
                  </a:lnTo>
                  <a:lnTo>
                    <a:pt x="47" y="34"/>
                  </a:lnTo>
                  <a:lnTo>
                    <a:pt x="62" y="52"/>
                  </a:lnTo>
                  <a:lnTo>
                    <a:pt x="79" y="70"/>
                  </a:lnTo>
                  <a:lnTo>
                    <a:pt x="95" y="90"/>
                  </a:lnTo>
                  <a:lnTo>
                    <a:pt x="111" y="111"/>
                  </a:lnTo>
                  <a:lnTo>
                    <a:pt x="141" y="151"/>
                  </a:lnTo>
                  <a:lnTo>
                    <a:pt x="167" y="187"/>
                  </a:lnTo>
                  <a:lnTo>
                    <a:pt x="183" y="212"/>
                  </a:lnTo>
                  <a:lnTo>
                    <a:pt x="190" y="221"/>
                  </a:lnTo>
                  <a:lnTo>
                    <a:pt x="230" y="220"/>
                  </a:lnTo>
                  <a:lnTo>
                    <a:pt x="268" y="216"/>
                  </a:lnTo>
                  <a:lnTo>
                    <a:pt x="303" y="212"/>
                  </a:lnTo>
                  <a:lnTo>
                    <a:pt x="339" y="209"/>
                  </a:lnTo>
                  <a:lnTo>
                    <a:pt x="357" y="207"/>
                  </a:lnTo>
                  <a:lnTo>
                    <a:pt x="374" y="207"/>
                  </a:lnTo>
                  <a:lnTo>
                    <a:pt x="392" y="205"/>
                  </a:lnTo>
                  <a:lnTo>
                    <a:pt x="410" y="207"/>
                  </a:lnTo>
                  <a:lnTo>
                    <a:pt x="429" y="209"/>
                  </a:lnTo>
                  <a:lnTo>
                    <a:pt x="447" y="211"/>
                  </a:lnTo>
                  <a:lnTo>
                    <a:pt x="467" y="215"/>
                  </a:lnTo>
                  <a:lnTo>
                    <a:pt x="487" y="22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1" name="Freeform 74"/>
            <p:cNvSpPr>
              <a:spLocks/>
            </p:cNvSpPr>
            <p:nvPr/>
          </p:nvSpPr>
          <p:spPr bwMode="auto">
            <a:xfrm>
              <a:off x="3459163" y="2286001"/>
              <a:ext cx="128588" cy="68263"/>
            </a:xfrm>
            <a:custGeom>
              <a:avLst/>
              <a:gdLst/>
              <a:ahLst/>
              <a:cxnLst>
                <a:cxn ang="0">
                  <a:pos x="487" y="221"/>
                </a:cxn>
                <a:cxn ang="0">
                  <a:pos x="446" y="222"/>
                </a:cxn>
                <a:cxn ang="0">
                  <a:pos x="405" y="222"/>
                </a:cxn>
                <a:cxn ang="0">
                  <a:pos x="364" y="223"/>
                </a:cxn>
                <a:cxn ang="0">
                  <a:pos x="325" y="226"/>
                </a:cxn>
                <a:cxn ang="0">
                  <a:pos x="305" y="228"/>
                </a:cxn>
                <a:cxn ang="0">
                  <a:pos x="287" y="231"/>
                </a:cxn>
                <a:cxn ang="0">
                  <a:pos x="269" y="234"/>
                </a:cxn>
                <a:cxn ang="0">
                  <a:pos x="252" y="237"/>
                </a:cxn>
                <a:cxn ang="0">
                  <a:pos x="236" y="241"/>
                </a:cxn>
                <a:cxn ang="0">
                  <a:pos x="219" y="247"/>
                </a:cxn>
                <a:cxn ang="0">
                  <a:pos x="204" y="252"/>
                </a:cxn>
                <a:cxn ang="0">
                  <a:pos x="190" y="259"/>
                </a:cxn>
                <a:cxn ang="0">
                  <a:pos x="176" y="245"/>
                </a:cxn>
                <a:cxn ang="0">
                  <a:pos x="161" y="232"/>
                </a:cxn>
                <a:cxn ang="0">
                  <a:pos x="146" y="220"/>
                </a:cxn>
                <a:cxn ang="0">
                  <a:pos x="129" y="209"/>
                </a:cxn>
                <a:cxn ang="0">
                  <a:pos x="120" y="204"/>
                </a:cxn>
                <a:cxn ang="0">
                  <a:pos x="110" y="200"/>
                </a:cxn>
                <a:cxn ang="0">
                  <a:pos x="100" y="196"/>
                </a:cxn>
                <a:cxn ang="0">
                  <a:pos x="91" y="192"/>
                </a:cxn>
                <a:cxn ang="0">
                  <a:pos x="79" y="190"/>
                </a:cxn>
                <a:cxn ang="0">
                  <a:pos x="68" y="188"/>
                </a:cxn>
                <a:cxn ang="0">
                  <a:pos x="55" y="187"/>
                </a:cxn>
                <a:cxn ang="0">
                  <a:pos x="41" y="187"/>
                </a:cxn>
                <a:cxn ang="0">
                  <a:pos x="43" y="160"/>
                </a:cxn>
                <a:cxn ang="0">
                  <a:pos x="45" y="135"/>
                </a:cxn>
                <a:cxn ang="0">
                  <a:pos x="48" y="109"/>
                </a:cxn>
                <a:cxn ang="0">
                  <a:pos x="49" y="83"/>
                </a:cxn>
                <a:cxn ang="0">
                  <a:pos x="0" y="0"/>
                </a:cxn>
                <a:cxn ang="0">
                  <a:pos x="4" y="0"/>
                </a:cxn>
                <a:cxn ang="0">
                  <a:pos x="9" y="3"/>
                </a:cxn>
                <a:cxn ang="0">
                  <a:pos x="14" y="6"/>
                </a:cxn>
                <a:cxn ang="0">
                  <a:pos x="21" y="9"/>
                </a:cxn>
                <a:cxn ang="0">
                  <a:pos x="33" y="20"/>
                </a:cxn>
                <a:cxn ang="0">
                  <a:pos x="47" y="34"/>
                </a:cxn>
                <a:cxn ang="0">
                  <a:pos x="62" y="52"/>
                </a:cxn>
                <a:cxn ang="0">
                  <a:pos x="79" y="70"/>
                </a:cxn>
                <a:cxn ang="0">
                  <a:pos x="95" y="90"/>
                </a:cxn>
                <a:cxn ang="0">
                  <a:pos x="111" y="111"/>
                </a:cxn>
                <a:cxn ang="0">
                  <a:pos x="141" y="151"/>
                </a:cxn>
                <a:cxn ang="0">
                  <a:pos x="167" y="187"/>
                </a:cxn>
                <a:cxn ang="0">
                  <a:pos x="183" y="212"/>
                </a:cxn>
                <a:cxn ang="0">
                  <a:pos x="190" y="221"/>
                </a:cxn>
                <a:cxn ang="0">
                  <a:pos x="230" y="220"/>
                </a:cxn>
                <a:cxn ang="0">
                  <a:pos x="268" y="216"/>
                </a:cxn>
                <a:cxn ang="0">
                  <a:pos x="303" y="212"/>
                </a:cxn>
                <a:cxn ang="0">
                  <a:pos x="339" y="209"/>
                </a:cxn>
                <a:cxn ang="0">
                  <a:pos x="357" y="207"/>
                </a:cxn>
                <a:cxn ang="0">
                  <a:pos x="374" y="207"/>
                </a:cxn>
                <a:cxn ang="0">
                  <a:pos x="392" y="205"/>
                </a:cxn>
                <a:cxn ang="0">
                  <a:pos x="410" y="207"/>
                </a:cxn>
                <a:cxn ang="0">
                  <a:pos x="429" y="209"/>
                </a:cxn>
                <a:cxn ang="0">
                  <a:pos x="447" y="211"/>
                </a:cxn>
                <a:cxn ang="0">
                  <a:pos x="467" y="215"/>
                </a:cxn>
                <a:cxn ang="0">
                  <a:pos x="487" y="221"/>
                </a:cxn>
              </a:cxnLst>
              <a:rect l="0" t="0" r="r" b="b"/>
              <a:pathLst>
                <a:path w="487" h="259">
                  <a:moveTo>
                    <a:pt x="487" y="221"/>
                  </a:moveTo>
                  <a:lnTo>
                    <a:pt x="446" y="222"/>
                  </a:lnTo>
                  <a:lnTo>
                    <a:pt x="405" y="222"/>
                  </a:lnTo>
                  <a:lnTo>
                    <a:pt x="364" y="223"/>
                  </a:lnTo>
                  <a:lnTo>
                    <a:pt x="325" y="226"/>
                  </a:lnTo>
                  <a:lnTo>
                    <a:pt x="305" y="228"/>
                  </a:lnTo>
                  <a:lnTo>
                    <a:pt x="287" y="231"/>
                  </a:lnTo>
                  <a:lnTo>
                    <a:pt x="269" y="234"/>
                  </a:lnTo>
                  <a:lnTo>
                    <a:pt x="252" y="237"/>
                  </a:lnTo>
                  <a:lnTo>
                    <a:pt x="236" y="241"/>
                  </a:lnTo>
                  <a:lnTo>
                    <a:pt x="219" y="247"/>
                  </a:lnTo>
                  <a:lnTo>
                    <a:pt x="204" y="252"/>
                  </a:lnTo>
                  <a:lnTo>
                    <a:pt x="190" y="259"/>
                  </a:lnTo>
                  <a:lnTo>
                    <a:pt x="176" y="245"/>
                  </a:lnTo>
                  <a:lnTo>
                    <a:pt x="161" y="232"/>
                  </a:lnTo>
                  <a:lnTo>
                    <a:pt x="146" y="220"/>
                  </a:lnTo>
                  <a:lnTo>
                    <a:pt x="129" y="209"/>
                  </a:lnTo>
                  <a:lnTo>
                    <a:pt x="120" y="204"/>
                  </a:lnTo>
                  <a:lnTo>
                    <a:pt x="110" y="200"/>
                  </a:lnTo>
                  <a:lnTo>
                    <a:pt x="100" y="196"/>
                  </a:lnTo>
                  <a:lnTo>
                    <a:pt x="91" y="192"/>
                  </a:lnTo>
                  <a:lnTo>
                    <a:pt x="79" y="190"/>
                  </a:lnTo>
                  <a:lnTo>
                    <a:pt x="68" y="188"/>
                  </a:lnTo>
                  <a:lnTo>
                    <a:pt x="55" y="187"/>
                  </a:lnTo>
                  <a:lnTo>
                    <a:pt x="41" y="187"/>
                  </a:lnTo>
                  <a:lnTo>
                    <a:pt x="43" y="160"/>
                  </a:lnTo>
                  <a:lnTo>
                    <a:pt x="45" y="135"/>
                  </a:lnTo>
                  <a:lnTo>
                    <a:pt x="48" y="109"/>
                  </a:lnTo>
                  <a:lnTo>
                    <a:pt x="49" y="83"/>
                  </a:lnTo>
                  <a:lnTo>
                    <a:pt x="0" y="0"/>
                  </a:lnTo>
                  <a:lnTo>
                    <a:pt x="4" y="0"/>
                  </a:lnTo>
                  <a:lnTo>
                    <a:pt x="9" y="3"/>
                  </a:lnTo>
                  <a:lnTo>
                    <a:pt x="14" y="6"/>
                  </a:lnTo>
                  <a:lnTo>
                    <a:pt x="21" y="9"/>
                  </a:lnTo>
                  <a:lnTo>
                    <a:pt x="33" y="20"/>
                  </a:lnTo>
                  <a:lnTo>
                    <a:pt x="47" y="34"/>
                  </a:lnTo>
                  <a:lnTo>
                    <a:pt x="62" y="52"/>
                  </a:lnTo>
                  <a:lnTo>
                    <a:pt x="79" y="70"/>
                  </a:lnTo>
                  <a:lnTo>
                    <a:pt x="95" y="90"/>
                  </a:lnTo>
                  <a:lnTo>
                    <a:pt x="111" y="111"/>
                  </a:lnTo>
                  <a:lnTo>
                    <a:pt x="141" y="151"/>
                  </a:lnTo>
                  <a:lnTo>
                    <a:pt x="167" y="187"/>
                  </a:lnTo>
                  <a:lnTo>
                    <a:pt x="183" y="212"/>
                  </a:lnTo>
                  <a:lnTo>
                    <a:pt x="190" y="221"/>
                  </a:lnTo>
                  <a:lnTo>
                    <a:pt x="230" y="220"/>
                  </a:lnTo>
                  <a:lnTo>
                    <a:pt x="268" y="216"/>
                  </a:lnTo>
                  <a:lnTo>
                    <a:pt x="303" y="212"/>
                  </a:lnTo>
                  <a:lnTo>
                    <a:pt x="339" y="209"/>
                  </a:lnTo>
                  <a:lnTo>
                    <a:pt x="357" y="207"/>
                  </a:lnTo>
                  <a:lnTo>
                    <a:pt x="374" y="207"/>
                  </a:lnTo>
                  <a:lnTo>
                    <a:pt x="392" y="205"/>
                  </a:lnTo>
                  <a:lnTo>
                    <a:pt x="410" y="207"/>
                  </a:lnTo>
                  <a:lnTo>
                    <a:pt x="429" y="209"/>
                  </a:lnTo>
                  <a:lnTo>
                    <a:pt x="447" y="211"/>
                  </a:lnTo>
                  <a:lnTo>
                    <a:pt x="467" y="215"/>
                  </a:lnTo>
                  <a:lnTo>
                    <a:pt x="487" y="221"/>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2" name="Freeform 75"/>
            <p:cNvSpPr>
              <a:spLocks/>
            </p:cNvSpPr>
            <p:nvPr/>
          </p:nvSpPr>
          <p:spPr bwMode="auto">
            <a:xfrm>
              <a:off x="3138488" y="2398713"/>
              <a:ext cx="207963" cy="79375"/>
            </a:xfrm>
            <a:custGeom>
              <a:avLst/>
              <a:gdLst/>
              <a:ahLst/>
              <a:cxnLst>
                <a:cxn ang="0">
                  <a:pos x="730" y="109"/>
                </a:cxn>
                <a:cxn ang="0">
                  <a:pos x="646" y="100"/>
                </a:cxn>
                <a:cxn ang="0">
                  <a:pos x="588" y="85"/>
                </a:cxn>
                <a:cxn ang="0">
                  <a:pos x="553" y="72"/>
                </a:cxn>
                <a:cxn ang="0">
                  <a:pos x="533" y="79"/>
                </a:cxn>
                <a:cxn ang="0">
                  <a:pos x="491" y="98"/>
                </a:cxn>
                <a:cxn ang="0">
                  <a:pos x="464" y="108"/>
                </a:cxn>
                <a:cxn ang="0">
                  <a:pos x="373" y="37"/>
                </a:cxn>
                <a:cxn ang="0">
                  <a:pos x="353" y="40"/>
                </a:cxn>
                <a:cxn ang="0">
                  <a:pos x="317" y="55"/>
                </a:cxn>
                <a:cxn ang="0">
                  <a:pos x="281" y="69"/>
                </a:cxn>
                <a:cxn ang="0">
                  <a:pos x="260" y="72"/>
                </a:cxn>
                <a:cxn ang="0">
                  <a:pos x="107" y="0"/>
                </a:cxn>
                <a:cxn ang="0">
                  <a:pos x="95" y="6"/>
                </a:cxn>
                <a:cxn ang="0">
                  <a:pos x="69" y="34"/>
                </a:cxn>
                <a:cxn ang="0">
                  <a:pos x="42" y="76"/>
                </a:cxn>
                <a:cxn ang="0">
                  <a:pos x="19" y="123"/>
                </a:cxn>
                <a:cxn ang="0">
                  <a:pos x="4" y="164"/>
                </a:cxn>
                <a:cxn ang="0">
                  <a:pos x="13" y="182"/>
                </a:cxn>
                <a:cxn ang="0">
                  <a:pos x="49" y="177"/>
                </a:cxn>
                <a:cxn ang="0">
                  <a:pos x="79" y="165"/>
                </a:cxn>
                <a:cxn ang="0">
                  <a:pos x="120" y="136"/>
                </a:cxn>
                <a:cxn ang="0">
                  <a:pos x="373" y="110"/>
                </a:cxn>
                <a:cxn ang="0">
                  <a:pos x="335" y="114"/>
                </a:cxn>
                <a:cxn ang="0">
                  <a:pos x="306" y="126"/>
                </a:cxn>
                <a:cxn ang="0">
                  <a:pos x="288" y="144"/>
                </a:cxn>
                <a:cxn ang="0">
                  <a:pos x="283" y="171"/>
                </a:cxn>
                <a:cxn ang="0">
                  <a:pos x="292" y="207"/>
                </a:cxn>
                <a:cxn ang="0">
                  <a:pos x="284" y="223"/>
                </a:cxn>
                <a:cxn ang="0">
                  <a:pos x="256" y="231"/>
                </a:cxn>
                <a:cxn ang="0">
                  <a:pos x="215" y="250"/>
                </a:cxn>
                <a:cxn ang="0">
                  <a:pos x="195" y="255"/>
                </a:cxn>
                <a:cxn ang="0">
                  <a:pos x="223" y="268"/>
                </a:cxn>
                <a:cxn ang="0">
                  <a:pos x="280" y="285"/>
                </a:cxn>
                <a:cxn ang="0">
                  <a:pos x="338" y="296"/>
                </a:cxn>
                <a:cxn ang="0">
                  <a:pos x="398" y="301"/>
                </a:cxn>
                <a:cxn ang="0">
                  <a:pos x="459" y="299"/>
                </a:cxn>
                <a:cxn ang="0">
                  <a:pos x="521" y="290"/>
                </a:cxn>
                <a:cxn ang="0">
                  <a:pos x="579" y="274"/>
                </a:cxn>
                <a:cxn ang="0">
                  <a:pos x="636" y="248"/>
                </a:cxn>
                <a:cxn ang="0">
                  <a:pos x="691" y="212"/>
                </a:cxn>
                <a:cxn ang="0">
                  <a:pos x="740" y="167"/>
                </a:cxn>
                <a:cxn ang="0">
                  <a:pos x="784" y="110"/>
                </a:cxn>
              </a:cxnLst>
              <a:rect l="0" t="0" r="r" b="b"/>
              <a:pathLst>
                <a:path w="784" h="301">
                  <a:moveTo>
                    <a:pt x="784" y="110"/>
                  </a:moveTo>
                  <a:lnTo>
                    <a:pt x="757" y="110"/>
                  </a:lnTo>
                  <a:lnTo>
                    <a:pt x="730" y="109"/>
                  </a:lnTo>
                  <a:lnTo>
                    <a:pt x="702" y="108"/>
                  </a:lnTo>
                  <a:lnTo>
                    <a:pt x="674" y="106"/>
                  </a:lnTo>
                  <a:lnTo>
                    <a:pt x="646" y="100"/>
                  </a:lnTo>
                  <a:lnTo>
                    <a:pt x="618" y="94"/>
                  </a:lnTo>
                  <a:lnTo>
                    <a:pt x="603" y="90"/>
                  </a:lnTo>
                  <a:lnTo>
                    <a:pt x="588" y="85"/>
                  </a:lnTo>
                  <a:lnTo>
                    <a:pt x="574" y="79"/>
                  </a:lnTo>
                  <a:lnTo>
                    <a:pt x="560" y="72"/>
                  </a:lnTo>
                  <a:lnTo>
                    <a:pt x="553" y="72"/>
                  </a:lnTo>
                  <a:lnTo>
                    <a:pt x="546" y="74"/>
                  </a:lnTo>
                  <a:lnTo>
                    <a:pt x="539" y="75"/>
                  </a:lnTo>
                  <a:lnTo>
                    <a:pt x="533" y="79"/>
                  </a:lnTo>
                  <a:lnTo>
                    <a:pt x="518" y="84"/>
                  </a:lnTo>
                  <a:lnTo>
                    <a:pt x="505" y="92"/>
                  </a:lnTo>
                  <a:lnTo>
                    <a:pt x="491" y="98"/>
                  </a:lnTo>
                  <a:lnTo>
                    <a:pt x="478" y="104"/>
                  </a:lnTo>
                  <a:lnTo>
                    <a:pt x="470" y="107"/>
                  </a:lnTo>
                  <a:lnTo>
                    <a:pt x="464" y="108"/>
                  </a:lnTo>
                  <a:lnTo>
                    <a:pt x="456" y="110"/>
                  </a:lnTo>
                  <a:lnTo>
                    <a:pt x="450" y="110"/>
                  </a:lnTo>
                  <a:lnTo>
                    <a:pt x="373" y="37"/>
                  </a:lnTo>
                  <a:lnTo>
                    <a:pt x="367" y="38"/>
                  </a:lnTo>
                  <a:lnTo>
                    <a:pt x="359" y="39"/>
                  </a:lnTo>
                  <a:lnTo>
                    <a:pt x="353" y="40"/>
                  </a:lnTo>
                  <a:lnTo>
                    <a:pt x="345" y="43"/>
                  </a:lnTo>
                  <a:lnTo>
                    <a:pt x="331" y="48"/>
                  </a:lnTo>
                  <a:lnTo>
                    <a:pt x="317" y="55"/>
                  </a:lnTo>
                  <a:lnTo>
                    <a:pt x="302" y="61"/>
                  </a:lnTo>
                  <a:lnTo>
                    <a:pt x="288" y="67"/>
                  </a:lnTo>
                  <a:lnTo>
                    <a:pt x="281" y="69"/>
                  </a:lnTo>
                  <a:lnTo>
                    <a:pt x="274" y="71"/>
                  </a:lnTo>
                  <a:lnTo>
                    <a:pt x="266" y="72"/>
                  </a:lnTo>
                  <a:lnTo>
                    <a:pt x="260" y="72"/>
                  </a:lnTo>
                  <a:lnTo>
                    <a:pt x="187" y="0"/>
                  </a:lnTo>
                  <a:lnTo>
                    <a:pt x="111" y="0"/>
                  </a:lnTo>
                  <a:lnTo>
                    <a:pt x="107" y="0"/>
                  </a:lnTo>
                  <a:lnTo>
                    <a:pt x="104" y="1"/>
                  </a:lnTo>
                  <a:lnTo>
                    <a:pt x="100" y="3"/>
                  </a:lnTo>
                  <a:lnTo>
                    <a:pt x="95" y="6"/>
                  </a:lnTo>
                  <a:lnTo>
                    <a:pt x="87" y="13"/>
                  </a:lnTo>
                  <a:lnTo>
                    <a:pt x="78" y="23"/>
                  </a:lnTo>
                  <a:lnTo>
                    <a:pt x="69" y="34"/>
                  </a:lnTo>
                  <a:lnTo>
                    <a:pt x="59" y="47"/>
                  </a:lnTo>
                  <a:lnTo>
                    <a:pt x="51" y="62"/>
                  </a:lnTo>
                  <a:lnTo>
                    <a:pt x="42" y="76"/>
                  </a:lnTo>
                  <a:lnTo>
                    <a:pt x="33" y="93"/>
                  </a:lnTo>
                  <a:lnTo>
                    <a:pt x="25" y="108"/>
                  </a:lnTo>
                  <a:lnTo>
                    <a:pt x="19" y="123"/>
                  </a:lnTo>
                  <a:lnTo>
                    <a:pt x="12" y="139"/>
                  </a:lnTo>
                  <a:lnTo>
                    <a:pt x="7" y="152"/>
                  </a:lnTo>
                  <a:lnTo>
                    <a:pt x="4" y="164"/>
                  </a:lnTo>
                  <a:lnTo>
                    <a:pt x="1" y="175"/>
                  </a:lnTo>
                  <a:lnTo>
                    <a:pt x="0" y="182"/>
                  </a:lnTo>
                  <a:lnTo>
                    <a:pt x="13" y="182"/>
                  </a:lnTo>
                  <a:lnTo>
                    <a:pt x="27" y="181"/>
                  </a:lnTo>
                  <a:lnTo>
                    <a:pt x="37" y="179"/>
                  </a:lnTo>
                  <a:lnTo>
                    <a:pt x="49" y="177"/>
                  </a:lnTo>
                  <a:lnTo>
                    <a:pt x="59" y="172"/>
                  </a:lnTo>
                  <a:lnTo>
                    <a:pt x="69" y="169"/>
                  </a:lnTo>
                  <a:lnTo>
                    <a:pt x="79" y="165"/>
                  </a:lnTo>
                  <a:lnTo>
                    <a:pt x="88" y="159"/>
                  </a:lnTo>
                  <a:lnTo>
                    <a:pt x="104" y="148"/>
                  </a:lnTo>
                  <a:lnTo>
                    <a:pt x="120" y="136"/>
                  </a:lnTo>
                  <a:lnTo>
                    <a:pt x="135" y="123"/>
                  </a:lnTo>
                  <a:lnTo>
                    <a:pt x="149" y="110"/>
                  </a:lnTo>
                  <a:lnTo>
                    <a:pt x="373" y="110"/>
                  </a:lnTo>
                  <a:lnTo>
                    <a:pt x="360" y="110"/>
                  </a:lnTo>
                  <a:lnTo>
                    <a:pt x="347" y="111"/>
                  </a:lnTo>
                  <a:lnTo>
                    <a:pt x="335" y="114"/>
                  </a:lnTo>
                  <a:lnTo>
                    <a:pt x="324" y="117"/>
                  </a:lnTo>
                  <a:lnTo>
                    <a:pt x="314" y="120"/>
                  </a:lnTo>
                  <a:lnTo>
                    <a:pt x="306" y="126"/>
                  </a:lnTo>
                  <a:lnTo>
                    <a:pt x="299" y="131"/>
                  </a:lnTo>
                  <a:lnTo>
                    <a:pt x="293" y="136"/>
                  </a:lnTo>
                  <a:lnTo>
                    <a:pt x="288" y="144"/>
                  </a:lnTo>
                  <a:lnTo>
                    <a:pt x="285" y="153"/>
                  </a:lnTo>
                  <a:lnTo>
                    <a:pt x="283" y="162"/>
                  </a:lnTo>
                  <a:lnTo>
                    <a:pt x="283" y="171"/>
                  </a:lnTo>
                  <a:lnTo>
                    <a:pt x="284" y="182"/>
                  </a:lnTo>
                  <a:lnTo>
                    <a:pt x="287" y="194"/>
                  </a:lnTo>
                  <a:lnTo>
                    <a:pt x="292" y="207"/>
                  </a:lnTo>
                  <a:lnTo>
                    <a:pt x="298" y="220"/>
                  </a:lnTo>
                  <a:lnTo>
                    <a:pt x="290" y="222"/>
                  </a:lnTo>
                  <a:lnTo>
                    <a:pt x="284" y="223"/>
                  </a:lnTo>
                  <a:lnTo>
                    <a:pt x="276" y="224"/>
                  </a:lnTo>
                  <a:lnTo>
                    <a:pt x="270" y="226"/>
                  </a:lnTo>
                  <a:lnTo>
                    <a:pt x="256" y="231"/>
                  </a:lnTo>
                  <a:lnTo>
                    <a:pt x="242" y="238"/>
                  </a:lnTo>
                  <a:lnTo>
                    <a:pt x="228" y="244"/>
                  </a:lnTo>
                  <a:lnTo>
                    <a:pt x="215" y="250"/>
                  </a:lnTo>
                  <a:lnTo>
                    <a:pt x="208" y="252"/>
                  </a:lnTo>
                  <a:lnTo>
                    <a:pt x="201" y="254"/>
                  </a:lnTo>
                  <a:lnTo>
                    <a:pt x="195" y="255"/>
                  </a:lnTo>
                  <a:lnTo>
                    <a:pt x="187" y="255"/>
                  </a:lnTo>
                  <a:lnTo>
                    <a:pt x="204" y="262"/>
                  </a:lnTo>
                  <a:lnTo>
                    <a:pt x="223" y="268"/>
                  </a:lnTo>
                  <a:lnTo>
                    <a:pt x="241" y="275"/>
                  </a:lnTo>
                  <a:lnTo>
                    <a:pt x="260" y="280"/>
                  </a:lnTo>
                  <a:lnTo>
                    <a:pt x="280" y="285"/>
                  </a:lnTo>
                  <a:lnTo>
                    <a:pt x="299" y="289"/>
                  </a:lnTo>
                  <a:lnTo>
                    <a:pt x="319" y="292"/>
                  </a:lnTo>
                  <a:lnTo>
                    <a:pt x="338" y="296"/>
                  </a:lnTo>
                  <a:lnTo>
                    <a:pt x="358" y="298"/>
                  </a:lnTo>
                  <a:lnTo>
                    <a:pt x="379" y="300"/>
                  </a:lnTo>
                  <a:lnTo>
                    <a:pt x="398" y="301"/>
                  </a:lnTo>
                  <a:lnTo>
                    <a:pt x="419" y="301"/>
                  </a:lnTo>
                  <a:lnTo>
                    <a:pt x="440" y="301"/>
                  </a:lnTo>
                  <a:lnTo>
                    <a:pt x="459" y="299"/>
                  </a:lnTo>
                  <a:lnTo>
                    <a:pt x="480" y="297"/>
                  </a:lnTo>
                  <a:lnTo>
                    <a:pt x="500" y="295"/>
                  </a:lnTo>
                  <a:lnTo>
                    <a:pt x="521" y="290"/>
                  </a:lnTo>
                  <a:lnTo>
                    <a:pt x="540" y="286"/>
                  </a:lnTo>
                  <a:lnTo>
                    <a:pt x="560" y="280"/>
                  </a:lnTo>
                  <a:lnTo>
                    <a:pt x="579" y="274"/>
                  </a:lnTo>
                  <a:lnTo>
                    <a:pt x="599" y="266"/>
                  </a:lnTo>
                  <a:lnTo>
                    <a:pt x="618" y="258"/>
                  </a:lnTo>
                  <a:lnTo>
                    <a:pt x="636" y="248"/>
                  </a:lnTo>
                  <a:lnTo>
                    <a:pt x="655" y="237"/>
                  </a:lnTo>
                  <a:lnTo>
                    <a:pt x="673" y="225"/>
                  </a:lnTo>
                  <a:lnTo>
                    <a:pt x="691" y="212"/>
                  </a:lnTo>
                  <a:lnTo>
                    <a:pt x="707" y="199"/>
                  </a:lnTo>
                  <a:lnTo>
                    <a:pt x="724" y="183"/>
                  </a:lnTo>
                  <a:lnTo>
                    <a:pt x="740" y="167"/>
                  </a:lnTo>
                  <a:lnTo>
                    <a:pt x="756" y="150"/>
                  </a:lnTo>
                  <a:lnTo>
                    <a:pt x="770" y="130"/>
                  </a:lnTo>
                  <a:lnTo>
                    <a:pt x="784" y="11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3" name="Freeform 76"/>
            <p:cNvSpPr>
              <a:spLocks/>
            </p:cNvSpPr>
            <p:nvPr/>
          </p:nvSpPr>
          <p:spPr bwMode="auto">
            <a:xfrm>
              <a:off x="3138488" y="2398713"/>
              <a:ext cx="207963" cy="79375"/>
            </a:xfrm>
            <a:custGeom>
              <a:avLst/>
              <a:gdLst/>
              <a:ahLst/>
              <a:cxnLst>
                <a:cxn ang="0">
                  <a:pos x="730" y="109"/>
                </a:cxn>
                <a:cxn ang="0">
                  <a:pos x="646" y="100"/>
                </a:cxn>
                <a:cxn ang="0">
                  <a:pos x="588" y="85"/>
                </a:cxn>
                <a:cxn ang="0">
                  <a:pos x="553" y="72"/>
                </a:cxn>
                <a:cxn ang="0">
                  <a:pos x="533" y="79"/>
                </a:cxn>
                <a:cxn ang="0">
                  <a:pos x="491" y="98"/>
                </a:cxn>
                <a:cxn ang="0">
                  <a:pos x="464" y="108"/>
                </a:cxn>
                <a:cxn ang="0">
                  <a:pos x="373" y="37"/>
                </a:cxn>
                <a:cxn ang="0">
                  <a:pos x="353" y="40"/>
                </a:cxn>
                <a:cxn ang="0">
                  <a:pos x="317" y="55"/>
                </a:cxn>
                <a:cxn ang="0">
                  <a:pos x="281" y="69"/>
                </a:cxn>
                <a:cxn ang="0">
                  <a:pos x="260" y="72"/>
                </a:cxn>
                <a:cxn ang="0">
                  <a:pos x="107" y="0"/>
                </a:cxn>
                <a:cxn ang="0">
                  <a:pos x="95" y="6"/>
                </a:cxn>
                <a:cxn ang="0">
                  <a:pos x="69" y="34"/>
                </a:cxn>
                <a:cxn ang="0">
                  <a:pos x="42" y="76"/>
                </a:cxn>
                <a:cxn ang="0">
                  <a:pos x="19" y="123"/>
                </a:cxn>
                <a:cxn ang="0">
                  <a:pos x="4" y="164"/>
                </a:cxn>
                <a:cxn ang="0">
                  <a:pos x="13" y="182"/>
                </a:cxn>
                <a:cxn ang="0">
                  <a:pos x="49" y="177"/>
                </a:cxn>
                <a:cxn ang="0">
                  <a:pos x="79" y="165"/>
                </a:cxn>
                <a:cxn ang="0">
                  <a:pos x="120" y="136"/>
                </a:cxn>
                <a:cxn ang="0">
                  <a:pos x="373" y="110"/>
                </a:cxn>
                <a:cxn ang="0">
                  <a:pos x="335" y="114"/>
                </a:cxn>
                <a:cxn ang="0">
                  <a:pos x="306" y="126"/>
                </a:cxn>
                <a:cxn ang="0">
                  <a:pos x="288" y="144"/>
                </a:cxn>
                <a:cxn ang="0">
                  <a:pos x="283" y="171"/>
                </a:cxn>
                <a:cxn ang="0">
                  <a:pos x="292" y="207"/>
                </a:cxn>
                <a:cxn ang="0">
                  <a:pos x="284" y="223"/>
                </a:cxn>
                <a:cxn ang="0">
                  <a:pos x="256" y="231"/>
                </a:cxn>
                <a:cxn ang="0">
                  <a:pos x="215" y="250"/>
                </a:cxn>
                <a:cxn ang="0">
                  <a:pos x="195" y="255"/>
                </a:cxn>
                <a:cxn ang="0">
                  <a:pos x="223" y="268"/>
                </a:cxn>
                <a:cxn ang="0">
                  <a:pos x="280" y="285"/>
                </a:cxn>
                <a:cxn ang="0">
                  <a:pos x="338" y="296"/>
                </a:cxn>
                <a:cxn ang="0">
                  <a:pos x="398" y="301"/>
                </a:cxn>
                <a:cxn ang="0">
                  <a:pos x="459" y="299"/>
                </a:cxn>
                <a:cxn ang="0">
                  <a:pos x="521" y="290"/>
                </a:cxn>
                <a:cxn ang="0">
                  <a:pos x="579" y="274"/>
                </a:cxn>
                <a:cxn ang="0">
                  <a:pos x="636" y="248"/>
                </a:cxn>
                <a:cxn ang="0">
                  <a:pos x="691" y="212"/>
                </a:cxn>
                <a:cxn ang="0">
                  <a:pos x="740" y="167"/>
                </a:cxn>
                <a:cxn ang="0">
                  <a:pos x="784" y="110"/>
                </a:cxn>
              </a:cxnLst>
              <a:rect l="0" t="0" r="r" b="b"/>
              <a:pathLst>
                <a:path w="784" h="301">
                  <a:moveTo>
                    <a:pt x="784" y="110"/>
                  </a:moveTo>
                  <a:lnTo>
                    <a:pt x="757" y="110"/>
                  </a:lnTo>
                  <a:lnTo>
                    <a:pt x="730" y="109"/>
                  </a:lnTo>
                  <a:lnTo>
                    <a:pt x="702" y="108"/>
                  </a:lnTo>
                  <a:lnTo>
                    <a:pt x="674" y="106"/>
                  </a:lnTo>
                  <a:lnTo>
                    <a:pt x="646" y="100"/>
                  </a:lnTo>
                  <a:lnTo>
                    <a:pt x="618" y="94"/>
                  </a:lnTo>
                  <a:lnTo>
                    <a:pt x="603" y="90"/>
                  </a:lnTo>
                  <a:lnTo>
                    <a:pt x="588" y="85"/>
                  </a:lnTo>
                  <a:lnTo>
                    <a:pt x="574" y="79"/>
                  </a:lnTo>
                  <a:lnTo>
                    <a:pt x="560" y="72"/>
                  </a:lnTo>
                  <a:lnTo>
                    <a:pt x="553" y="72"/>
                  </a:lnTo>
                  <a:lnTo>
                    <a:pt x="546" y="74"/>
                  </a:lnTo>
                  <a:lnTo>
                    <a:pt x="539" y="75"/>
                  </a:lnTo>
                  <a:lnTo>
                    <a:pt x="533" y="79"/>
                  </a:lnTo>
                  <a:lnTo>
                    <a:pt x="518" y="84"/>
                  </a:lnTo>
                  <a:lnTo>
                    <a:pt x="505" y="92"/>
                  </a:lnTo>
                  <a:lnTo>
                    <a:pt x="491" y="98"/>
                  </a:lnTo>
                  <a:lnTo>
                    <a:pt x="478" y="104"/>
                  </a:lnTo>
                  <a:lnTo>
                    <a:pt x="470" y="107"/>
                  </a:lnTo>
                  <a:lnTo>
                    <a:pt x="464" y="108"/>
                  </a:lnTo>
                  <a:lnTo>
                    <a:pt x="456" y="110"/>
                  </a:lnTo>
                  <a:lnTo>
                    <a:pt x="450" y="110"/>
                  </a:lnTo>
                  <a:lnTo>
                    <a:pt x="373" y="37"/>
                  </a:lnTo>
                  <a:lnTo>
                    <a:pt x="367" y="38"/>
                  </a:lnTo>
                  <a:lnTo>
                    <a:pt x="359" y="39"/>
                  </a:lnTo>
                  <a:lnTo>
                    <a:pt x="353" y="40"/>
                  </a:lnTo>
                  <a:lnTo>
                    <a:pt x="345" y="43"/>
                  </a:lnTo>
                  <a:lnTo>
                    <a:pt x="331" y="48"/>
                  </a:lnTo>
                  <a:lnTo>
                    <a:pt x="317" y="55"/>
                  </a:lnTo>
                  <a:lnTo>
                    <a:pt x="302" y="61"/>
                  </a:lnTo>
                  <a:lnTo>
                    <a:pt x="288" y="67"/>
                  </a:lnTo>
                  <a:lnTo>
                    <a:pt x="281" y="69"/>
                  </a:lnTo>
                  <a:lnTo>
                    <a:pt x="274" y="71"/>
                  </a:lnTo>
                  <a:lnTo>
                    <a:pt x="266" y="72"/>
                  </a:lnTo>
                  <a:lnTo>
                    <a:pt x="260" y="72"/>
                  </a:lnTo>
                  <a:lnTo>
                    <a:pt x="187" y="0"/>
                  </a:lnTo>
                  <a:lnTo>
                    <a:pt x="111" y="0"/>
                  </a:lnTo>
                  <a:lnTo>
                    <a:pt x="107" y="0"/>
                  </a:lnTo>
                  <a:lnTo>
                    <a:pt x="104" y="1"/>
                  </a:lnTo>
                  <a:lnTo>
                    <a:pt x="100" y="3"/>
                  </a:lnTo>
                  <a:lnTo>
                    <a:pt x="95" y="6"/>
                  </a:lnTo>
                  <a:lnTo>
                    <a:pt x="87" y="13"/>
                  </a:lnTo>
                  <a:lnTo>
                    <a:pt x="78" y="23"/>
                  </a:lnTo>
                  <a:lnTo>
                    <a:pt x="69" y="34"/>
                  </a:lnTo>
                  <a:lnTo>
                    <a:pt x="59" y="47"/>
                  </a:lnTo>
                  <a:lnTo>
                    <a:pt x="51" y="62"/>
                  </a:lnTo>
                  <a:lnTo>
                    <a:pt x="42" y="76"/>
                  </a:lnTo>
                  <a:lnTo>
                    <a:pt x="33" y="93"/>
                  </a:lnTo>
                  <a:lnTo>
                    <a:pt x="25" y="108"/>
                  </a:lnTo>
                  <a:lnTo>
                    <a:pt x="19" y="123"/>
                  </a:lnTo>
                  <a:lnTo>
                    <a:pt x="12" y="139"/>
                  </a:lnTo>
                  <a:lnTo>
                    <a:pt x="7" y="152"/>
                  </a:lnTo>
                  <a:lnTo>
                    <a:pt x="4" y="164"/>
                  </a:lnTo>
                  <a:lnTo>
                    <a:pt x="1" y="175"/>
                  </a:lnTo>
                  <a:lnTo>
                    <a:pt x="0" y="182"/>
                  </a:lnTo>
                  <a:lnTo>
                    <a:pt x="13" y="182"/>
                  </a:lnTo>
                  <a:lnTo>
                    <a:pt x="27" y="181"/>
                  </a:lnTo>
                  <a:lnTo>
                    <a:pt x="37" y="179"/>
                  </a:lnTo>
                  <a:lnTo>
                    <a:pt x="49" y="177"/>
                  </a:lnTo>
                  <a:lnTo>
                    <a:pt x="59" y="172"/>
                  </a:lnTo>
                  <a:lnTo>
                    <a:pt x="69" y="169"/>
                  </a:lnTo>
                  <a:lnTo>
                    <a:pt x="79" y="165"/>
                  </a:lnTo>
                  <a:lnTo>
                    <a:pt x="88" y="159"/>
                  </a:lnTo>
                  <a:lnTo>
                    <a:pt x="104" y="148"/>
                  </a:lnTo>
                  <a:lnTo>
                    <a:pt x="120" y="136"/>
                  </a:lnTo>
                  <a:lnTo>
                    <a:pt x="135" y="123"/>
                  </a:lnTo>
                  <a:lnTo>
                    <a:pt x="149" y="110"/>
                  </a:lnTo>
                  <a:lnTo>
                    <a:pt x="373" y="110"/>
                  </a:lnTo>
                  <a:lnTo>
                    <a:pt x="360" y="110"/>
                  </a:lnTo>
                  <a:lnTo>
                    <a:pt x="347" y="111"/>
                  </a:lnTo>
                  <a:lnTo>
                    <a:pt x="335" y="114"/>
                  </a:lnTo>
                  <a:lnTo>
                    <a:pt x="324" y="117"/>
                  </a:lnTo>
                  <a:lnTo>
                    <a:pt x="314" y="120"/>
                  </a:lnTo>
                  <a:lnTo>
                    <a:pt x="306" y="126"/>
                  </a:lnTo>
                  <a:lnTo>
                    <a:pt x="299" y="131"/>
                  </a:lnTo>
                  <a:lnTo>
                    <a:pt x="293" y="136"/>
                  </a:lnTo>
                  <a:lnTo>
                    <a:pt x="288" y="144"/>
                  </a:lnTo>
                  <a:lnTo>
                    <a:pt x="285" y="153"/>
                  </a:lnTo>
                  <a:lnTo>
                    <a:pt x="283" y="162"/>
                  </a:lnTo>
                  <a:lnTo>
                    <a:pt x="283" y="171"/>
                  </a:lnTo>
                  <a:lnTo>
                    <a:pt x="284" y="182"/>
                  </a:lnTo>
                  <a:lnTo>
                    <a:pt x="287" y="194"/>
                  </a:lnTo>
                  <a:lnTo>
                    <a:pt x="292" y="207"/>
                  </a:lnTo>
                  <a:lnTo>
                    <a:pt x="298" y="220"/>
                  </a:lnTo>
                  <a:lnTo>
                    <a:pt x="290" y="222"/>
                  </a:lnTo>
                  <a:lnTo>
                    <a:pt x="284" y="223"/>
                  </a:lnTo>
                  <a:lnTo>
                    <a:pt x="276" y="224"/>
                  </a:lnTo>
                  <a:lnTo>
                    <a:pt x="270" y="226"/>
                  </a:lnTo>
                  <a:lnTo>
                    <a:pt x="256" y="231"/>
                  </a:lnTo>
                  <a:lnTo>
                    <a:pt x="242" y="238"/>
                  </a:lnTo>
                  <a:lnTo>
                    <a:pt x="228" y="244"/>
                  </a:lnTo>
                  <a:lnTo>
                    <a:pt x="215" y="250"/>
                  </a:lnTo>
                  <a:lnTo>
                    <a:pt x="208" y="252"/>
                  </a:lnTo>
                  <a:lnTo>
                    <a:pt x="201" y="254"/>
                  </a:lnTo>
                  <a:lnTo>
                    <a:pt x="195" y="255"/>
                  </a:lnTo>
                  <a:lnTo>
                    <a:pt x="187" y="255"/>
                  </a:lnTo>
                  <a:lnTo>
                    <a:pt x="204" y="262"/>
                  </a:lnTo>
                  <a:lnTo>
                    <a:pt x="223" y="268"/>
                  </a:lnTo>
                  <a:lnTo>
                    <a:pt x="241" y="275"/>
                  </a:lnTo>
                  <a:lnTo>
                    <a:pt x="260" y="280"/>
                  </a:lnTo>
                  <a:lnTo>
                    <a:pt x="280" y="285"/>
                  </a:lnTo>
                  <a:lnTo>
                    <a:pt x="299" y="289"/>
                  </a:lnTo>
                  <a:lnTo>
                    <a:pt x="319" y="292"/>
                  </a:lnTo>
                  <a:lnTo>
                    <a:pt x="338" y="296"/>
                  </a:lnTo>
                  <a:lnTo>
                    <a:pt x="358" y="298"/>
                  </a:lnTo>
                  <a:lnTo>
                    <a:pt x="379" y="300"/>
                  </a:lnTo>
                  <a:lnTo>
                    <a:pt x="398" y="301"/>
                  </a:lnTo>
                  <a:lnTo>
                    <a:pt x="419" y="301"/>
                  </a:lnTo>
                  <a:lnTo>
                    <a:pt x="440" y="301"/>
                  </a:lnTo>
                  <a:lnTo>
                    <a:pt x="459" y="299"/>
                  </a:lnTo>
                  <a:lnTo>
                    <a:pt x="480" y="297"/>
                  </a:lnTo>
                  <a:lnTo>
                    <a:pt x="500" y="295"/>
                  </a:lnTo>
                  <a:lnTo>
                    <a:pt x="521" y="290"/>
                  </a:lnTo>
                  <a:lnTo>
                    <a:pt x="540" y="286"/>
                  </a:lnTo>
                  <a:lnTo>
                    <a:pt x="560" y="280"/>
                  </a:lnTo>
                  <a:lnTo>
                    <a:pt x="579" y="274"/>
                  </a:lnTo>
                  <a:lnTo>
                    <a:pt x="599" y="266"/>
                  </a:lnTo>
                  <a:lnTo>
                    <a:pt x="618" y="258"/>
                  </a:lnTo>
                  <a:lnTo>
                    <a:pt x="636" y="248"/>
                  </a:lnTo>
                  <a:lnTo>
                    <a:pt x="655" y="237"/>
                  </a:lnTo>
                  <a:lnTo>
                    <a:pt x="673" y="225"/>
                  </a:lnTo>
                  <a:lnTo>
                    <a:pt x="691" y="212"/>
                  </a:lnTo>
                  <a:lnTo>
                    <a:pt x="707" y="199"/>
                  </a:lnTo>
                  <a:lnTo>
                    <a:pt x="724" y="183"/>
                  </a:lnTo>
                  <a:lnTo>
                    <a:pt x="740" y="167"/>
                  </a:lnTo>
                  <a:lnTo>
                    <a:pt x="756" y="150"/>
                  </a:lnTo>
                  <a:lnTo>
                    <a:pt x="770" y="130"/>
                  </a:lnTo>
                  <a:lnTo>
                    <a:pt x="784" y="110"/>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4" name="Freeform 77"/>
            <p:cNvSpPr>
              <a:spLocks/>
            </p:cNvSpPr>
            <p:nvPr/>
          </p:nvSpPr>
          <p:spPr bwMode="auto">
            <a:xfrm>
              <a:off x="3552825" y="2270126"/>
              <a:ext cx="336550" cy="117475"/>
            </a:xfrm>
            <a:custGeom>
              <a:avLst/>
              <a:gdLst/>
              <a:ahLst/>
              <a:cxnLst>
                <a:cxn ang="0">
                  <a:pos x="34" y="417"/>
                </a:cxn>
                <a:cxn ang="0">
                  <a:pos x="94" y="436"/>
                </a:cxn>
                <a:cxn ang="0">
                  <a:pos x="149" y="447"/>
                </a:cxn>
                <a:cxn ang="0">
                  <a:pos x="198" y="429"/>
                </a:cxn>
                <a:cxn ang="0">
                  <a:pos x="299" y="407"/>
                </a:cxn>
                <a:cxn ang="0">
                  <a:pos x="362" y="389"/>
                </a:cxn>
                <a:cxn ang="0">
                  <a:pos x="417" y="363"/>
                </a:cxn>
                <a:cxn ang="0">
                  <a:pos x="456" y="340"/>
                </a:cxn>
                <a:cxn ang="0">
                  <a:pos x="477" y="344"/>
                </a:cxn>
                <a:cxn ang="0">
                  <a:pos x="520" y="363"/>
                </a:cxn>
                <a:cxn ang="0">
                  <a:pos x="547" y="372"/>
                </a:cxn>
                <a:cxn ang="0">
                  <a:pos x="673" y="263"/>
                </a:cxn>
                <a:cxn ang="0">
                  <a:pos x="765" y="255"/>
                </a:cxn>
                <a:cxn ang="0">
                  <a:pos x="833" y="232"/>
                </a:cxn>
                <a:cxn ang="0">
                  <a:pos x="887" y="196"/>
                </a:cxn>
                <a:cxn ang="0">
                  <a:pos x="937" y="149"/>
                </a:cxn>
                <a:cxn ang="0">
                  <a:pos x="1019" y="76"/>
                </a:cxn>
                <a:cxn ang="0">
                  <a:pos x="1040" y="82"/>
                </a:cxn>
                <a:cxn ang="0">
                  <a:pos x="1082" y="79"/>
                </a:cxn>
                <a:cxn ang="0">
                  <a:pos x="1128" y="65"/>
                </a:cxn>
                <a:cxn ang="0">
                  <a:pos x="1213" y="35"/>
                </a:cxn>
                <a:cxn ang="0">
                  <a:pos x="1271" y="28"/>
                </a:cxn>
                <a:cxn ang="0">
                  <a:pos x="1237" y="9"/>
                </a:cxn>
                <a:cxn ang="0">
                  <a:pos x="1199" y="0"/>
                </a:cxn>
                <a:cxn ang="0">
                  <a:pos x="1150" y="19"/>
                </a:cxn>
                <a:cxn ang="0">
                  <a:pos x="1124" y="21"/>
                </a:cxn>
                <a:cxn ang="0">
                  <a:pos x="1071" y="32"/>
                </a:cxn>
                <a:cxn ang="0">
                  <a:pos x="1030" y="17"/>
                </a:cxn>
                <a:cxn ang="0">
                  <a:pos x="988" y="10"/>
                </a:cxn>
                <a:cxn ang="0">
                  <a:pos x="946" y="11"/>
                </a:cxn>
                <a:cxn ang="0">
                  <a:pos x="904" y="21"/>
                </a:cxn>
                <a:cxn ang="0">
                  <a:pos x="860" y="39"/>
                </a:cxn>
                <a:cxn ang="0">
                  <a:pos x="824" y="31"/>
                </a:cxn>
                <a:cxn ang="0">
                  <a:pos x="745" y="28"/>
                </a:cxn>
                <a:cxn ang="0">
                  <a:pos x="633" y="38"/>
                </a:cxn>
                <a:cxn ang="0">
                  <a:pos x="434" y="65"/>
                </a:cxn>
                <a:cxn ang="0">
                  <a:pos x="328" y="76"/>
                </a:cxn>
                <a:cxn ang="0">
                  <a:pos x="338" y="111"/>
                </a:cxn>
                <a:cxn ang="0">
                  <a:pos x="420" y="172"/>
                </a:cxn>
                <a:cxn ang="0">
                  <a:pos x="487" y="225"/>
                </a:cxn>
                <a:cxn ang="0">
                  <a:pos x="419" y="256"/>
                </a:cxn>
                <a:cxn ang="0">
                  <a:pos x="285" y="332"/>
                </a:cxn>
                <a:cxn ang="0">
                  <a:pos x="189" y="376"/>
                </a:cxn>
                <a:cxn ang="0">
                  <a:pos x="118" y="398"/>
                </a:cxn>
                <a:cxn ang="0">
                  <a:pos x="62" y="407"/>
                </a:cxn>
                <a:cxn ang="0">
                  <a:pos x="0" y="412"/>
                </a:cxn>
              </a:cxnLst>
              <a:rect l="0" t="0" r="r" b="b"/>
              <a:pathLst>
                <a:path w="1271" h="447">
                  <a:moveTo>
                    <a:pt x="0" y="412"/>
                  </a:moveTo>
                  <a:lnTo>
                    <a:pt x="16" y="413"/>
                  </a:lnTo>
                  <a:lnTo>
                    <a:pt x="34" y="417"/>
                  </a:lnTo>
                  <a:lnTo>
                    <a:pt x="54" y="423"/>
                  </a:lnTo>
                  <a:lnTo>
                    <a:pt x="75" y="429"/>
                  </a:lnTo>
                  <a:lnTo>
                    <a:pt x="94" y="436"/>
                  </a:lnTo>
                  <a:lnTo>
                    <a:pt x="115" y="441"/>
                  </a:lnTo>
                  <a:lnTo>
                    <a:pt x="133" y="444"/>
                  </a:lnTo>
                  <a:lnTo>
                    <a:pt x="149" y="447"/>
                  </a:lnTo>
                  <a:lnTo>
                    <a:pt x="164" y="440"/>
                  </a:lnTo>
                  <a:lnTo>
                    <a:pt x="181" y="435"/>
                  </a:lnTo>
                  <a:lnTo>
                    <a:pt x="198" y="429"/>
                  </a:lnTo>
                  <a:lnTo>
                    <a:pt x="217" y="425"/>
                  </a:lnTo>
                  <a:lnTo>
                    <a:pt x="257" y="416"/>
                  </a:lnTo>
                  <a:lnTo>
                    <a:pt x="299" y="407"/>
                  </a:lnTo>
                  <a:lnTo>
                    <a:pt x="320" y="402"/>
                  </a:lnTo>
                  <a:lnTo>
                    <a:pt x="341" y="395"/>
                  </a:lnTo>
                  <a:lnTo>
                    <a:pt x="362" y="389"/>
                  </a:lnTo>
                  <a:lnTo>
                    <a:pt x="381" y="381"/>
                  </a:lnTo>
                  <a:lnTo>
                    <a:pt x="400" y="372"/>
                  </a:lnTo>
                  <a:lnTo>
                    <a:pt x="417" y="363"/>
                  </a:lnTo>
                  <a:lnTo>
                    <a:pt x="435" y="352"/>
                  </a:lnTo>
                  <a:lnTo>
                    <a:pt x="449" y="339"/>
                  </a:lnTo>
                  <a:lnTo>
                    <a:pt x="456" y="340"/>
                  </a:lnTo>
                  <a:lnTo>
                    <a:pt x="463" y="341"/>
                  </a:lnTo>
                  <a:lnTo>
                    <a:pt x="471" y="342"/>
                  </a:lnTo>
                  <a:lnTo>
                    <a:pt x="477" y="344"/>
                  </a:lnTo>
                  <a:lnTo>
                    <a:pt x="491" y="350"/>
                  </a:lnTo>
                  <a:lnTo>
                    <a:pt x="506" y="356"/>
                  </a:lnTo>
                  <a:lnTo>
                    <a:pt x="520" y="363"/>
                  </a:lnTo>
                  <a:lnTo>
                    <a:pt x="533" y="368"/>
                  </a:lnTo>
                  <a:lnTo>
                    <a:pt x="540" y="370"/>
                  </a:lnTo>
                  <a:lnTo>
                    <a:pt x="547" y="372"/>
                  </a:lnTo>
                  <a:lnTo>
                    <a:pt x="554" y="374"/>
                  </a:lnTo>
                  <a:lnTo>
                    <a:pt x="560" y="374"/>
                  </a:lnTo>
                  <a:lnTo>
                    <a:pt x="673" y="263"/>
                  </a:lnTo>
                  <a:lnTo>
                    <a:pt x="707" y="262"/>
                  </a:lnTo>
                  <a:lnTo>
                    <a:pt x="737" y="259"/>
                  </a:lnTo>
                  <a:lnTo>
                    <a:pt x="765" y="255"/>
                  </a:lnTo>
                  <a:lnTo>
                    <a:pt x="789" y="249"/>
                  </a:lnTo>
                  <a:lnTo>
                    <a:pt x="812" y="242"/>
                  </a:lnTo>
                  <a:lnTo>
                    <a:pt x="833" y="232"/>
                  </a:lnTo>
                  <a:lnTo>
                    <a:pt x="852" y="221"/>
                  </a:lnTo>
                  <a:lnTo>
                    <a:pt x="871" y="210"/>
                  </a:lnTo>
                  <a:lnTo>
                    <a:pt x="887" y="196"/>
                  </a:lnTo>
                  <a:lnTo>
                    <a:pt x="905" y="182"/>
                  </a:lnTo>
                  <a:lnTo>
                    <a:pt x="921" y="166"/>
                  </a:lnTo>
                  <a:lnTo>
                    <a:pt x="937" y="149"/>
                  </a:lnTo>
                  <a:lnTo>
                    <a:pt x="972" y="113"/>
                  </a:lnTo>
                  <a:lnTo>
                    <a:pt x="1013" y="72"/>
                  </a:lnTo>
                  <a:lnTo>
                    <a:pt x="1019" y="76"/>
                  </a:lnTo>
                  <a:lnTo>
                    <a:pt x="1026" y="79"/>
                  </a:lnTo>
                  <a:lnTo>
                    <a:pt x="1033" y="80"/>
                  </a:lnTo>
                  <a:lnTo>
                    <a:pt x="1040" y="82"/>
                  </a:lnTo>
                  <a:lnTo>
                    <a:pt x="1054" y="83"/>
                  </a:lnTo>
                  <a:lnTo>
                    <a:pt x="1068" y="82"/>
                  </a:lnTo>
                  <a:lnTo>
                    <a:pt x="1082" y="79"/>
                  </a:lnTo>
                  <a:lnTo>
                    <a:pt x="1097" y="76"/>
                  </a:lnTo>
                  <a:lnTo>
                    <a:pt x="1112" y="70"/>
                  </a:lnTo>
                  <a:lnTo>
                    <a:pt x="1128" y="65"/>
                  </a:lnTo>
                  <a:lnTo>
                    <a:pt x="1160" y="52"/>
                  </a:lnTo>
                  <a:lnTo>
                    <a:pt x="1195" y="41"/>
                  </a:lnTo>
                  <a:lnTo>
                    <a:pt x="1213" y="35"/>
                  </a:lnTo>
                  <a:lnTo>
                    <a:pt x="1232" y="31"/>
                  </a:lnTo>
                  <a:lnTo>
                    <a:pt x="1251" y="29"/>
                  </a:lnTo>
                  <a:lnTo>
                    <a:pt x="1271" y="28"/>
                  </a:lnTo>
                  <a:lnTo>
                    <a:pt x="1265" y="23"/>
                  </a:lnTo>
                  <a:lnTo>
                    <a:pt x="1248" y="15"/>
                  </a:lnTo>
                  <a:lnTo>
                    <a:pt x="1237" y="9"/>
                  </a:lnTo>
                  <a:lnTo>
                    <a:pt x="1225" y="5"/>
                  </a:lnTo>
                  <a:lnTo>
                    <a:pt x="1212" y="2"/>
                  </a:lnTo>
                  <a:lnTo>
                    <a:pt x="1199" y="0"/>
                  </a:lnTo>
                  <a:lnTo>
                    <a:pt x="1175" y="11"/>
                  </a:lnTo>
                  <a:lnTo>
                    <a:pt x="1160" y="17"/>
                  </a:lnTo>
                  <a:lnTo>
                    <a:pt x="1150" y="19"/>
                  </a:lnTo>
                  <a:lnTo>
                    <a:pt x="1142" y="19"/>
                  </a:lnTo>
                  <a:lnTo>
                    <a:pt x="1135" y="20"/>
                  </a:lnTo>
                  <a:lnTo>
                    <a:pt x="1124" y="21"/>
                  </a:lnTo>
                  <a:lnTo>
                    <a:pt x="1109" y="28"/>
                  </a:lnTo>
                  <a:lnTo>
                    <a:pt x="1085" y="39"/>
                  </a:lnTo>
                  <a:lnTo>
                    <a:pt x="1071" y="32"/>
                  </a:lnTo>
                  <a:lnTo>
                    <a:pt x="1057" y="26"/>
                  </a:lnTo>
                  <a:lnTo>
                    <a:pt x="1044" y="21"/>
                  </a:lnTo>
                  <a:lnTo>
                    <a:pt x="1030" y="17"/>
                  </a:lnTo>
                  <a:lnTo>
                    <a:pt x="1016" y="14"/>
                  </a:lnTo>
                  <a:lnTo>
                    <a:pt x="1002" y="11"/>
                  </a:lnTo>
                  <a:lnTo>
                    <a:pt x="988" y="10"/>
                  </a:lnTo>
                  <a:lnTo>
                    <a:pt x="974" y="10"/>
                  </a:lnTo>
                  <a:lnTo>
                    <a:pt x="960" y="10"/>
                  </a:lnTo>
                  <a:lnTo>
                    <a:pt x="946" y="11"/>
                  </a:lnTo>
                  <a:lnTo>
                    <a:pt x="932" y="14"/>
                  </a:lnTo>
                  <a:lnTo>
                    <a:pt x="918" y="17"/>
                  </a:lnTo>
                  <a:lnTo>
                    <a:pt x="904" y="21"/>
                  </a:lnTo>
                  <a:lnTo>
                    <a:pt x="889" y="26"/>
                  </a:lnTo>
                  <a:lnTo>
                    <a:pt x="874" y="32"/>
                  </a:lnTo>
                  <a:lnTo>
                    <a:pt x="860" y="39"/>
                  </a:lnTo>
                  <a:lnTo>
                    <a:pt x="849" y="35"/>
                  </a:lnTo>
                  <a:lnTo>
                    <a:pt x="837" y="32"/>
                  </a:lnTo>
                  <a:lnTo>
                    <a:pt x="824" y="31"/>
                  </a:lnTo>
                  <a:lnTo>
                    <a:pt x="810" y="29"/>
                  </a:lnTo>
                  <a:lnTo>
                    <a:pt x="779" y="28"/>
                  </a:lnTo>
                  <a:lnTo>
                    <a:pt x="745" y="28"/>
                  </a:lnTo>
                  <a:lnTo>
                    <a:pt x="709" y="30"/>
                  </a:lnTo>
                  <a:lnTo>
                    <a:pt x="672" y="33"/>
                  </a:lnTo>
                  <a:lnTo>
                    <a:pt x="633" y="38"/>
                  </a:lnTo>
                  <a:lnTo>
                    <a:pt x="593" y="43"/>
                  </a:lnTo>
                  <a:lnTo>
                    <a:pt x="512" y="54"/>
                  </a:lnTo>
                  <a:lnTo>
                    <a:pt x="434" y="65"/>
                  </a:lnTo>
                  <a:lnTo>
                    <a:pt x="395" y="69"/>
                  </a:lnTo>
                  <a:lnTo>
                    <a:pt x="360" y="74"/>
                  </a:lnTo>
                  <a:lnTo>
                    <a:pt x="328" y="76"/>
                  </a:lnTo>
                  <a:lnTo>
                    <a:pt x="297" y="77"/>
                  </a:lnTo>
                  <a:lnTo>
                    <a:pt x="315" y="92"/>
                  </a:lnTo>
                  <a:lnTo>
                    <a:pt x="338" y="111"/>
                  </a:lnTo>
                  <a:lnTo>
                    <a:pt x="364" y="130"/>
                  </a:lnTo>
                  <a:lnTo>
                    <a:pt x="392" y="151"/>
                  </a:lnTo>
                  <a:lnTo>
                    <a:pt x="420" y="172"/>
                  </a:lnTo>
                  <a:lnTo>
                    <a:pt x="447" y="191"/>
                  </a:lnTo>
                  <a:lnTo>
                    <a:pt x="470" y="209"/>
                  </a:lnTo>
                  <a:lnTo>
                    <a:pt x="487" y="225"/>
                  </a:lnTo>
                  <a:lnTo>
                    <a:pt x="465" y="233"/>
                  </a:lnTo>
                  <a:lnTo>
                    <a:pt x="442" y="244"/>
                  </a:lnTo>
                  <a:lnTo>
                    <a:pt x="419" y="256"/>
                  </a:lnTo>
                  <a:lnTo>
                    <a:pt x="394" y="270"/>
                  </a:lnTo>
                  <a:lnTo>
                    <a:pt x="342" y="300"/>
                  </a:lnTo>
                  <a:lnTo>
                    <a:pt x="285" y="332"/>
                  </a:lnTo>
                  <a:lnTo>
                    <a:pt x="255" y="348"/>
                  </a:lnTo>
                  <a:lnTo>
                    <a:pt x="223" y="363"/>
                  </a:lnTo>
                  <a:lnTo>
                    <a:pt x="189" y="376"/>
                  </a:lnTo>
                  <a:lnTo>
                    <a:pt x="154" y="388"/>
                  </a:lnTo>
                  <a:lnTo>
                    <a:pt x="137" y="393"/>
                  </a:lnTo>
                  <a:lnTo>
                    <a:pt x="118" y="398"/>
                  </a:lnTo>
                  <a:lnTo>
                    <a:pt x="100" y="402"/>
                  </a:lnTo>
                  <a:lnTo>
                    <a:pt x="81" y="405"/>
                  </a:lnTo>
                  <a:lnTo>
                    <a:pt x="62" y="407"/>
                  </a:lnTo>
                  <a:lnTo>
                    <a:pt x="41" y="410"/>
                  </a:lnTo>
                  <a:lnTo>
                    <a:pt x="21" y="411"/>
                  </a:lnTo>
                  <a:lnTo>
                    <a:pt x="0" y="41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5" name="Freeform 78"/>
            <p:cNvSpPr>
              <a:spLocks/>
            </p:cNvSpPr>
            <p:nvPr/>
          </p:nvSpPr>
          <p:spPr bwMode="auto">
            <a:xfrm>
              <a:off x="3552825" y="2270126"/>
              <a:ext cx="336550" cy="117475"/>
            </a:xfrm>
            <a:custGeom>
              <a:avLst/>
              <a:gdLst/>
              <a:ahLst/>
              <a:cxnLst>
                <a:cxn ang="0">
                  <a:pos x="34" y="417"/>
                </a:cxn>
                <a:cxn ang="0">
                  <a:pos x="94" y="436"/>
                </a:cxn>
                <a:cxn ang="0">
                  <a:pos x="149" y="447"/>
                </a:cxn>
                <a:cxn ang="0">
                  <a:pos x="198" y="429"/>
                </a:cxn>
                <a:cxn ang="0">
                  <a:pos x="299" y="407"/>
                </a:cxn>
                <a:cxn ang="0">
                  <a:pos x="362" y="389"/>
                </a:cxn>
                <a:cxn ang="0">
                  <a:pos x="417" y="363"/>
                </a:cxn>
                <a:cxn ang="0">
                  <a:pos x="456" y="340"/>
                </a:cxn>
                <a:cxn ang="0">
                  <a:pos x="477" y="344"/>
                </a:cxn>
                <a:cxn ang="0">
                  <a:pos x="520" y="363"/>
                </a:cxn>
                <a:cxn ang="0">
                  <a:pos x="547" y="372"/>
                </a:cxn>
                <a:cxn ang="0">
                  <a:pos x="673" y="263"/>
                </a:cxn>
                <a:cxn ang="0">
                  <a:pos x="765" y="255"/>
                </a:cxn>
                <a:cxn ang="0">
                  <a:pos x="833" y="232"/>
                </a:cxn>
                <a:cxn ang="0">
                  <a:pos x="887" y="196"/>
                </a:cxn>
                <a:cxn ang="0">
                  <a:pos x="937" y="149"/>
                </a:cxn>
                <a:cxn ang="0">
                  <a:pos x="1019" y="76"/>
                </a:cxn>
                <a:cxn ang="0">
                  <a:pos x="1040" y="82"/>
                </a:cxn>
                <a:cxn ang="0">
                  <a:pos x="1082" y="79"/>
                </a:cxn>
                <a:cxn ang="0">
                  <a:pos x="1128" y="65"/>
                </a:cxn>
                <a:cxn ang="0">
                  <a:pos x="1213" y="35"/>
                </a:cxn>
                <a:cxn ang="0">
                  <a:pos x="1271" y="28"/>
                </a:cxn>
                <a:cxn ang="0">
                  <a:pos x="1237" y="9"/>
                </a:cxn>
                <a:cxn ang="0">
                  <a:pos x="1199" y="0"/>
                </a:cxn>
                <a:cxn ang="0">
                  <a:pos x="1150" y="19"/>
                </a:cxn>
                <a:cxn ang="0">
                  <a:pos x="1124" y="21"/>
                </a:cxn>
                <a:cxn ang="0">
                  <a:pos x="1071" y="32"/>
                </a:cxn>
                <a:cxn ang="0">
                  <a:pos x="1030" y="17"/>
                </a:cxn>
                <a:cxn ang="0">
                  <a:pos x="988" y="10"/>
                </a:cxn>
                <a:cxn ang="0">
                  <a:pos x="946" y="11"/>
                </a:cxn>
                <a:cxn ang="0">
                  <a:pos x="904" y="21"/>
                </a:cxn>
                <a:cxn ang="0">
                  <a:pos x="860" y="39"/>
                </a:cxn>
                <a:cxn ang="0">
                  <a:pos x="824" y="31"/>
                </a:cxn>
                <a:cxn ang="0">
                  <a:pos x="745" y="28"/>
                </a:cxn>
                <a:cxn ang="0">
                  <a:pos x="633" y="38"/>
                </a:cxn>
                <a:cxn ang="0">
                  <a:pos x="434" y="65"/>
                </a:cxn>
                <a:cxn ang="0">
                  <a:pos x="328" y="76"/>
                </a:cxn>
                <a:cxn ang="0">
                  <a:pos x="338" y="111"/>
                </a:cxn>
                <a:cxn ang="0">
                  <a:pos x="420" y="172"/>
                </a:cxn>
                <a:cxn ang="0">
                  <a:pos x="487" y="225"/>
                </a:cxn>
                <a:cxn ang="0">
                  <a:pos x="419" y="256"/>
                </a:cxn>
                <a:cxn ang="0">
                  <a:pos x="285" y="332"/>
                </a:cxn>
                <a:cxn ang="0">
                  <a:pos x="189" y="376"/>
                </a:cxn>
                <a:cxn ang="0">
                  <a:pos x="118" y="398"/>
                </a:cxn>
                <a:cxn ang="0">
                  <a:pos x="62" y="407"/>
                </a:cxn>
                <a:cxn ang="0">
                  <a:pos x="0" y="412"/>
                </a:cxn>
              </a:cxnLst>
              <a:rect l="0" t="0" r="r" b="b"/>
              <a:pathLst>
                <a:path w="1271" h="447">
                  <a:moveTo>
                    <a:pt x="0" y="412"/>
                  </a:moveTo>
                  <a:lnTo>
                    <a:pt x="16" y="413"/>
                  </a:lnTo>
                  <a:lnTo>
                    <a:pt x="34" y="417"/>
                  </a:lnTo>
                  <a:lnTo>
                    <a:pt x="54" y="423"/>
                  </a:lnTo>
                  <a:lnTo>
                    <a:pt x="75" y="429"/>
                  </a:lnTo>
                  <a:lnTo>
                    <a:pt x="94" y="436"/>
                  </a:lnTo>
                  <a:lnTo>
                    <a:pt x="115" y="441"/>
                  </a:lnTo>
                  <a:lnTo>
                    <a:pt x="133" y="444"/>
                  </a:lnTo>
                  <a:lnTo>
                    <a:pt x="149" y="447"/>
                  </a:lnTo>
                  <a:lnTo>
                    <a:pt x="164" y="440"/>
                  </a:lnTo>
                  <a:lnTo>
                    <a:pt x="181" y="435"/>
                  </a:lnTo>
                  <a:lnTo>
                    <a:pt x="198" y="429"/>
                  </a:lnTo>
                  <a:lnTo>
                    <a:pt x="217" y="425"/>
                  </a:lnTo>
                  <a:lnTo>
                    <a:pt x="257" y="416"/>
                  </a:lnTo>
                  <a:lnTo>
                    <a:pt x="299" y="407"/>
                  </a:lnTo>
                  <a:lnTo>
                    <a:pt x="320" y="402"/>
                  </a:lnTo>
                  <a:lnTo>
                    <a:pt x="341" y="395"/>
                  </a:lnTo>
                  <a:lnTo>
                    <a:pt x="362" y="389"/>
                  </a:lnTo>
                  <a:lnTo>
                    <a:pt x="381" y="381"/>
                  </a:lnTo>
                  <a:lnTo>
                    <a:pt x="400" y="372"/>
                  </a:lnTo>
                  <a:lnTo>
                    <a:pt x="417" y="363"/>
                  </a:lnTo>
                  <a:lnTo>
                    <a:pt x="435" y="352"/>
                  </a:lnTo>
                  <a:lnTo>
                    <a:pt x="449" y="339"/>
                  </a:lnTo>
                  <a:lnTo>
                    <a:pt x="456" y="340"/>
                  </a:lnTo>
                  <a:lnTo>
                    <a:pt x="463" y="341"/>
                  </a:lnTo>
                  <a:lnTo>
                    <a:pt x="471" y="342"/>
                  </a:lnTo>
                  <a:lnTo>
                    <a:pt x="477" y="344"/>
                  </a:lnTo>
                  <a:lnTo>
                    <a:pt x="491" y="350"/>
                  </a:lnTo>
                  <a:lnTo>
                    <a:pt x="506" y="356"/>
                  </a:lnTo>
                  <a:lnTo>
                    <a:pt x="520" y="363"/>
                  </a:lnTo>
                  <a:lnTo>
                    <a:pt x="533" y="368"/>
                  </a:lnTo>
                  <a:lnTo>
                    <a:pt x="540" y="370"/>
                  </a:lnTo>
                  <a:lnTo>
                    <a:pt x="547" y="372"/>
                  </a:lnTo>
                  <a:lnTo>
                    <a:pt x="554" y="374"/>
                  </a:lnTo>
                  <a:lnTo>
                    <a:pt x="560" y="374"/>
                  </a:lnTo>
                  <a:lnTo>
                    <a:pt x="673" y="263"/>
                  </a:lnTo>
                  <a:lnTo>
                    <a:pt x="707" y="262"/>
                  </a:lnTo>
                  <a:lnTo>
                    <a:pt x="737" y="259"/>
                  </a:lnTo>
                  <a:lnTo>
                    <a:pt x="765" y="255"/>
                  </a:lnTo>
                  <a:lnTo>
                    <a:pt x="789" y="249"/>
                  </a:lnTo>
                  <a:lnTo>
                    <a:pt x="812" y="242"/>
                  </a:lnTo>
                  <a:lnTo>
                    <a:pt x="833" y="232"/>
                  </a:lnTo>
                  <a:lnTo>
                    <a:pt x="852" y="221"/>
                  </a:lnTo>
                  <a:lnTo>
                    <a:pt x="871" y="210"/>
                  </a:lnTo>
                  <a:lnTo>
                    <a:pt x="887" y="196"/>
                  </a:lnTo>
                  <a:lnTo>
                    <a:pt x="905" y="182"/>
                  </a:lnTo>
                  <a:lnTo>
                    <a:pt x="921" y="166"/>
                  </a:lnTo>
                  <a:lnTo>
                    <a:pt x="937" y="149"/>
                  </a:lnTo>
                  <a:lnTo>
                    <a:pt x="972" y="113"/>
                  </a:lnTo>
                  <a:lnTo>
                    <a:pt x="1013" y="72"/>
                  </a:lnTo>
                  <a:lnTo>
                    <a:pt x="1019" y="76"/>
                  </a:lnTo>
                  <a:lnTo>
                    <a:pt x="1026" y="79"/>
                  </a:lnTo>
                  <a:lnTo>
                    <a:pt x="1033" y="80"/>
                  </a:lnTo>
                  <a:lnTo>
                    <a:pt x="1040" y="82"/>
                  </a:lnTo>
                  <a:lnTo>
                    <a:pt x="1054" y="83"/>
                  </a:lnTo>
                  <a:lnTo>
                    <a:pt x="1068" y="82"/>
                  </a:lnTo>
                  <a:lnTo>
                    <a:pt x="1082" y="79"/>
                  </a:lnTo>
                  <a:lnTo>
                    <a:pt x="1097" y="76"/>
                  </a:lnTo>
                  <a:lnTo>
                    <a:pt x="1112" y="70"/>
                  </a:lnTo>
                  <a:lnTo>
                    <a:pt x="1128" y="65"/>
                  </a:lnTo>
                  <a:lnTo>
                    <a:pt x="1160" y="52"/>
                  </a:lnTo>
                  <a:lnTo>
                    <a:pt x="1195" y="41"/>
                  </a:lnTo>
                  <a:lnTo>
                    <a:pt x="1213" y="35"/>
                  </a:lnTo>
                  <a:lnTo>
                    <a:pt x="1232" y="31"/>
                  </a:lnTo>
                  <a:lnTo>
                    <a:pt x="1251" y="29"/>
                  </a:lnTo>
                  <a:lnTo>
                    <a:pt x="1271" y="28"/>
                  </a:lnTo>
                  <a:lnTo>
                    <a:pt x="1265" y="23"/>
                  </a:lnTo>
                  <a:lnTo>
                    <a:pt x="1248" y="15"/>
                  </a:lnTo>
                  <a:lnTo>
                    <a:pt x="1237" y="9"/>
                  </a:lnTo>
                  <a:lnTo>
                    <a:pt x="1225" y="5"/>
                  </a:lnTo>
                  <a:lnTo>
                    <a:pt x="1212" y="2"/>
                  </a:lnTo>
                  <a:lnTo>
                    <a:pt x="1199" y="0"/>
                  </a:lnTo>
                  <a:lnTo>
                    <a:pt x="1175" y="11"/>
                  </a:lnTo>
                  <a:lnTo>
                    <a:pt x="1160" y="17"/>
                  </a:lnTo>
                  <a:lnTo>
                    <a:pt x="1150" y="19"/>
                  </a:lnTo>
                  <a:lnTo>
                    <a:pt x="1142" y="19"/>
                  </a:lnTo>
                  <a:lnTo>
                    <a:pt x="1135" y="20"/>
                  </a:lnTo>
                  <a:lnTo>
                    <a:pt x="1124" y="21"/>
                  </a:lnTo>
                  <a:lnTo>
                    <a:pt x="1109" y="28"/>
                  </a:lnTo>
                  <a:lnTo>
                    <a:pt x="1085" y="39"/>
                  </a:lnTo>
                  <a:lnTo>
                    <a:pt x="1071" y="32"/>
                  </a:lnTo>
                  <a:lnTo>
                    <a:pt x="1057" y="26"/>
                  </a:lnTo>
                  <a:lnTo>
                    <a:pt x="1044" y="21"/>
                  </a:lnTo>
                  <a:lnTo>
                    <a:pt x="1030" y="17"/>
                  </a:lnTo>
                  <a:lnTo>
                    <a:pt x="1016" y="14"/>
                  </a:lnTo>
                  <a:lnTo>
                    <a:pt x="1002" y="11"/>
                  </a:lnTo>
                  <a:lnTo>
                    <a:pt x="988" y="10"/>
                  </a:lnTo>
                  <a:lnTo>
                    <a:pt x="974" y="10"/>
                  </a:lnTo>
                  <a:lnTo>
                    <a:pt x="960" y="10"/>
                  </a:lnTo>
                  <a:lnTo>
                    <a:pt x="946" y="11"/>
                  </a:lnTo>
                  <a:lnTo>
                    <a:pt x="932" y="14"/>
                  </a:lnTo>
                  <a:lnTo>
                    <a:pt x="918" y="17"/>
                  </a:lnTo>
                  <a:lnTo>
                    <a:pt x="904" y="21"/>
                  </a:lnTo>
                  <a:lnTo>
                    <a:pt x="889" y="26"/>
                  </a:lnTo>
                  <a:lnTo>
                    <a:pt x="874" y="32"/>
                  </a:lnTo>
                  <a:lnTo>
                    <a:pt x="860" y="39"/>
                  </a:lnTo>
                  <a:lnTo>
                    <a:pt x="849" y="35"/>
                  </a:lnTo>
                  <a:lnTo>
                    <a:pt x="837" y="32"/>
                  </a:lnTo>
                  <a:lnTo>
                    <a:pt x="824" y="31"/>
                  </a:lnTo>
                  <a:lnTo>
                    <a:pt x="810" y="29"/>
                  </a:lnTo>
                  <a:lnTo>
                    <a:pt x="779" y="28"/>
                  </a:lnTo>
                  <a:lnTo>
                    <a:pt x="745" y="28"/>
                  </a:lnTo>
                  <a:lnTo>
                    <a:pt x="709" y="30"/>
                  </a:lnTo>
                  <a:lnTo>
                    <a:pt x="672" y="33"/>
                  </a:lnTo>
                  <a:lnTo>
                    <a:pt x="633" y="38"/>
                  </a:lnTo>
                  <a:lnTo>
                    <a:pt x="593" y="43"/>
                  </a:lnTo>
                  <a:lnTo>
                    <a:pt x="512" y="54"/>
                  </a:lnTo>
                  <a:lnTo>
                    <a:pt x="434" y="65"/>
                  </a:lnTo>
                  <a:lnTo>
                    <a:pt x="395" y="69"/>
                  </a:lnTo>
                  <a:lnTo>
                    <a:pt x="360" y="74"/>
                  </a:lnTo>
                  <a:lnTo>
                    <a:pt x="328" y="76"/>
                  </a:lnTo>
                  <a:lnTo>
                    <a:pt x="297" y="77"/>
                  </a:lnTo>
                  <a:lnTo>
                    <a:pt x="315" y="92"/>
                  </a:lnTo>
                  <a:lnTo>
                    <a:pt x="338" y="111"/>
                  </a:lnTo>
                  <a:lnTo>
                    <a:pt x="364" y="130"/>
                  </a:lnTo>
                  <a:lnTo>
                    <a:pt x="392" y="151"/>
                  </a:lnTo>
                  <a:lnTo>
                    <a:pt x="420" y="172"/>
                  </a:lnTo>
                  <a:lnTo>
                    <a:pt x="447" y="191"/>
                  </a:lnTo>
                  <a:lnTo>
                    <a:pt x="470" y="209"/>
                  </a:lnTo>
                  <a:lnTo>
                    <a:pt x="487" y="225"/>
                  </a:lnTo>
                  <a:lnTo>
                    <a:pt x="465" y="233"/>
                  </a:lnTo>
                  <a:lnTo>
                    <a:pt x="442" y="244"/>
                  </a:lnTo>
                  <a:lnTo>
                    <a:pt x="419" y="256"/>
                  </a:lnTo>
                  <a:lnTo>
                    <a:pt x="394" y="270"/>
                  </a:lnTo>
                  <a:lnTo>
                    <a:pt x="342" y="300"/>
                  </a:lnTo>
                  <a:lnTo>
                    <a:pt x="285" y="332"/>
                  </a:lnTo>
                  <a:lnTo>
                    <a:pt x="255" y="348"/>
                  </a:lnTo>
                  <a:lnTo>
                    <a:pt x="223" y="363"/>
                  </a:lnTo>
                  <a:lnTo>
                    <a:pt x="189" y="376"/>
                  </a:lnTo>
                  <a:lnTo>
                    <a:pt x="154" y="388"/>
                  </a:lnTo>
                  <a:lnTo>
                    <a:pt x="137" y="393"/>
                  </a:lnTo>
                  <a:lnTo>
                    <a:pt x="118" y="398"/>
                  </a:lnTo>
                  <a:lnTo>
                    <a:pt x="100" y="402"/>
                  </a:lnTo>
                  <a:lnTo>
                    <a:pt x="81" y="405"/>
                  </a:lnTo>
                  <a:lnTo>
                    <a:pt x="62" y="407"/>
                  </a:lnTo>
                  <a:lnTo>
                    <a:pt x="41" y="410"/>
                  </a:lnTo>
                  <a:lnTo>
                    <a:pt x="21" y="411"/>
                  </a:lnTo>
                  <a:lnTo>
                    <a:pt x="0" y="412"/>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6" name="Freeform 79"/>
            <p:cNvSpPr>
              <a:spLocks/>
            </p:cNvSpPr>
            <p:nvPr/>
          </p:nvSpPr>
          <p:spPr bwMode="auto">
            <a:xfrm>
              <a:off x="3495675" y="2416176"/>
              <a:ext cx="225425" cy="160338"/>
            </a:xfrm>
            <a:custGeom>
              <a:avLst/>
              <a:gdLst/>
              <a:ahLst/>
              <a:cxnLst>
                <a:cxn ang="0">
                  <a:pos x="165" y="44"/>
                </a:cxn>
                <a:cxn ang="0">
                  <a:pos x="170" y="65"/>
                </a:cxn>
                <a:cxn ang="0">
                  <a:pos x="178" y="74"/>
                </a:cxn>
                <a:cxn ang="0">
                  <a:pos x="188" y="78"/>
                </a:cxn>
                <a:cxn ang="0">
                  <a:pos x="200" y="73"/>
                </a:cxn>
                <a:cxn ang="0">
                  <a:pos x="253" y="33"/>
                </a:cxn>
                <a:cxn ang="0">
                  <a:pos x="294" y="7"/>
                </a:cxn>
                <a:cxn ang="0">
                  <a:pos x="384" y="77"/>
                </a:cxn>
                <a:cxn ang="0">
                  <a:pos x="415" y="72"/>
                </a:cxn>
                <a:cxn ang="0">
                  <a:pos x="467" y="78"/>
                </a:cxn>
                <a:cxn ang="0">
                  <a:pos x="544" y="98"/>
                </a:cxn>
                <a:cxn ang="0">
                  <a:pos x="627" y="118"/>
                </a:cxn>
                <a:cxn ang="0">
                  <a:pos x="671" y="133"/>
                </a:cxn>
                <a:cxn ang="0">
                  <a:pos x="676" y="163"/>
                </a:cxn>
                <a:cxn ang="0">
                  <a:pos x="691" y="184"/>
                </a:cxn>
                <a:cxn ang="0">
                  <a:pos x="732" y="209"/>
                </a:cxn>
                <a:cxn ang="0">
                  <a:pos x="781" y="260"/>
                </a:cxn>
                <a:cxn ang="0">
                  <a:pos x="784" y="311"/>
                </a:cxn>
                <a:cxn ang="0">
                  <a:pos x="794" y="340"/>
                </a:cxn>
                <a:cxn ang="0">
                  <a:pos x="805" y="352"/>
                </a:cxn>
                <a:cxn ang="0">
                  <a:pos x="817" y="355"/>
                </a:cxn>
                <a:cxn ang="0">
                  <a:pos x="831" y="355"/>
                </a:cxn>
                <a:cxn ang="0">
                  <a:pos x="856" y="359"/>
                </a:cxn>
                <a:cxn ang="0">
                  <a:pos x="850" y="394"/>
                </a:cxn>
                <a:cxn ang="0">
                  <a:pos x="838" y="424"/>
                </a:cxn>
                <a:cxn ang="0">
                  <a:pos x="808" y="465"/>
                </a:cxn>
                <a:cxn ang="0">
                  <a:pos x="767" y="480"/>
                </a:cxn>
                <a:cxn ang="0">
                  <a:pos x="720" y="442"/>
                </a:cxn>
                <a:cxn ang="0">
                  <a:pos x="692" y="428"/>
                </a:cxn>
                <a:cxn ang="0">
                  <a:pos x="658" y="420"/>
                </a:cxn>
                <a:cxn ang="0">
                  <a:pos x="633" y="425"/>
                </a:cxn>
                <a:cxn ang="0">
                  <a:pos x="638" y="446"/>
                </a:cxn>
                <a:cxn ang="0">
                  <a:pos x="658" y="489"/>
                </a:cxn>
                <a:cxn ang="0">
                  <a:pos x="669" y="517"/>
                </a:cxn>
                <a:cxn ang="0">
                  <a:pos x="645" y="545"/>
                </a:cxn>
                <a:cxn ang="0">
                  <a:pos x="609" y="559"/>
                </a:cxn>
                <a:cxn ang="0">
                  <a:pos x="587" y="560"/>
                </a:cxn>
                <a:cxn ang="0">
                  <a:pos x="563" y="553"/>
                </a:cxn>
                <a:cxn ang="0">
                  <a:pos x="442" y="608"/>
                </a:cxn>
                <a:cxn ang="0">
                  <a:pos x="126" y="492"/>
                </a:cxn>
                <a:cxn ang="0">
                  <a:pos x="187" y="475"/>
                </a:cxn>
                <a:cxn ang="0">
                  <a:pos x="251" y="460"/>
                </a:cxn>
                <a:cxn ang="0">
                  <a:pos x="294" y="456"/>
                </a:cxn>
                <a:cxn ang="0">
                  <a:pos x="338" y="373"/>
                </a:cxn>
                <a:cxn ang="0">
                  <a:pos x="394" y="288"/>
                </a:cxn>
                <a:cxn ang="0">
                  <a:pos x="439" y="225"/>
                </a:cxn>
                <a:cxn ang="0">
                  <a:pos x="421" y="205"/>
                </a:cxn>
                <a:cxn ang="0">
                  <a:pos x="396" y="189"/>
                </a:cxn>
                <a:cxn ang="0">
                  <a:pos x="342" y="166"/>
                </a:cxn>
                <a:cxn ang="0">
                  <a:pos x="264" y="149"/>
                </a:cxn>
                <a:cxn ang="0">
                  <a:pos x="188" y="144"/>
                </a:cxn>
                <a:cxn ang="0">
                  <a:pos x="134" y="150"/>
                </a:cxn>
                <a:cxn ang="0">
                  <a:pos x="110" y="158"/>
                </a:cxn>
                <a:cxn ang="0">
                  <a:pos x="50" y="107"/>
                </a:cxn>
                <a:cxn ang="0">
                  <a:pos x="14" y="86"/>
                </a:cxn>
                <a:cxn ang="0">
                  <a:pos x="13" y="69"/>
                </a:cxn>
                <a:cxn ang="0">
                  <a:pos x="56" y="37"/>
                </a:cxn>
                <a:cxn ang="0">
                  <a:pos x="96" y="18"/>
                </a:cxn>
                <a:cxn ang="0">
                  <a:pos x="147" y="2"/>
                </a:cxn>
              </a:cxnLst>
              <a:rect l="0" t="0" r="r" b="b"/>
              <a:pathLst>
                <a:path w="856" h="608">
                  <a:moveTo>
                    <a:pt x="163" y="0"/>
                  </a:moveTo>
                  <a:lnTo>
                    <a:pt x="163" y="24"/>
                  </a:lnTo>
                  <a:lnTo>
                    <a:pt x="165" y="44"/>
                  </a:lnTo>
                  <a:lnTo>
                    <a:pt x="166" y="53"/>
                  </a:lnTo>
                  <a:lnTo>
                    <a:pt x="168" y="59"/>
                  </a:lnTo>
                  <a:lnTo>
                    <a:pt x="170" y="65"/>
                  </a:lnTo>
                  <a:lnTo>
                    <a:pt x="173" y="69"/>
                  </a:lnTo>
                  <a:lnTo>
                    <a:pt x="175" y="72"/>
                  </a:lnTo>
                  <a:lnTo>
                    <a:pt x="178" y="74"/>
                  </a:lnTo>
                  <a:lnTo>
                    <a:pt x="180" y="77"/>
                  </a:lnTo>
                  <a:lnTo>
                    <a:pt x="183" y="78"/>
                  </a:lnTo>
                  <a:lnTo>
                    <a:pt x="188" y="78"/>
                  </a:lnTo>
                  <a:lnTo>
                    <a:pt x="191" y="77"/>
                  </a:lnTo>
                  <a:lnTo>
                    <a:pt x="195" y="76"/>
                  </a:lnTo>
                  <a:lnTo>
                    <a:pt x="200" y="73"/>
                  </a:lnTo>
                  <a:lnTo>
                    <a:pt x="218" y="60"/>
                  </a:lnTo>
                  <a:lnTo>
                    <a:pt x="241" y="43"/>
                  </a:lnTo>
                  <a:lnTo>
                    <a:pt x="253" y="33"/>
                  </a:lnTo>
                  <a:lnTo>
                    <a:pt x="266" y="23"/>
                  </a:lnTo>
                  <a:lnTo>
                    <a:pt x="279" y="14"/>
                  </a:lnTo>
                  <a:lnTo>
                    <a:pt x="294" y="7"/>
                  </a:lnTo>
                  <a:lnTo>
                    <a:pt x="370" y="83"/>
                  </a:lnTo>
                  <a:lnTo>
                    <a:pt x="376" y="80"/>
                  </a:lnTo>
                  <a:lnTo>
                    <a:pt x="384" y="77"/>
                  </a:lnTo>
                  <a:lnTo>
                    <a:pt x="391" y="74"/>
                  </a:lnTo>
                  <a:lnTo>
                    <a:pt x="398" y="73"/>
                  </a:lnTo>
                  <a:lnTo>
                    <a:pt x="415" y="72"/>
                  </a:lnTo>
                  <a:lnTo>
                    <a:pt x="431" y="72"/>
                  </a:lnTo>
                  <a:lnTo>
                    <a:pt x="448" y="74"/>
                  </a:lnTo>
                  <a:lnTo>
                    <a:pt x="467" y="78"/>
                  </a:lnTo>
                  <a:lnTo>
                    <a:pt x="486" y="82"/>
                  </a:lnTo>
                  <a:lnTo>
                    <a:pt x="504" y="88"/>
                  </a:lnTo>
                  <a:lnTo>
                    <a:pt x="544" y="98"/>
                  </a:lnTo>
                  <a:lnTo>
                    <a:pt x="586" y="109"/>
                  </a:lnTo>
                  <a:lnTo>
                    <a:pt x="607" y="114"/>
                  </a:lnTo>
                  <a:lnTo>
                    <a:pt x="627" y="118"/>
                  </a:lnTo>
                  <a:lnTo>
                    <a:pt x="649" y="120"/>
                  </a:lnTo>
                  <a:lnTo>
                    <a:pt x="670" y="120"/>
                  </a:lnTo>
                  <a:lnTo>
                    <a:pt x="671" y="133"/>
                  </a:lnTo>
                  <a:lnTo>
                    <a:pt x="672" y="144"/>
                  </a:lnTo>
                  <a:lnTo>
                    <a:pt x="674" y="155"/>
                  </a:lnTo>
                  <a:lnTo>
                    <a:pt x="676" y="163"/>
                  </a:lnTo>
                  <a:lnTo>
                    <a:pt x="681" y="170"/>
                  </a:lnTo>
                  <a:lnTo>
                    <a:pt x="685" y="178"/>
                  </a:lnTo>
                  <a:lnTo>
                    <a:pt x="691" y="184"/>
                  </a:lnTo>
                  <a:lnTo>
                    <a:pt x="697" y="189"/>
                  </a:lnTo>
                  <a:lnTo>
                    <a:pt x="712" y="199"/>
                  </a:lnTo>
                  <a:lnTo>
                    <a:pt x="732" y="209"/>
                  </a:lnTo>
                  <a:lnTo>
                    <a:pt x="754" y="218"/>
                  </a:lnTo>
                  <a:lnTo>
                    <a:pt x="781" y="232"/>
                  </a:lnTo>
                  <a:lnTo>
                    <a:pt x="781" y="260"/>
                  </a:lnTo>
                  <a:lnTo>
                    <a:pt x="782" y="286"/>
                  </a:lnTo>
                  <a:lnTo>
                    <a:pt x="783" y="299"/>
                  </a:lnTo>
                  <a:lnTo>
                    <a:pt x="784" y="311"/>
                  </a:lnTo>
                  <a:lnTo>
                    <a:pt x="788" y="322"/>
                  </a:lnTo>
                  <a:lnTo>
                    <a:pt x="790" y="331"/>
                  </a:lnTo>
                  <a:lnTo>
                    <a:pt x="794" y="340"/>
                  </a:lnTo>
                  <a:lnTo>
                    <a:pt x="800" y="346"/>
                  </a:lnTo>
                  <a:lnTo>
                    <a:pt x="802" y="349"/>
                  </a:lnTo>
                  <a:lnTo>
                    <a:pt x="805" y="352"/>
                  </a:lnTo>
                  <a:lnTo>
                    <a:pt x="809" y="353"/>
                  </a:lnTo>
                  <a:lnTo>
                    <a:pt x="813" y="355"/>
                  </a:lnTo>
                  <a:lnTo>
                    <a:pt x="817" y="355"/>
                  </a:lnTo>
                  <a:lnTo>
                    <a:pt x="821" y="356"/>
                  </a:lnTo>
                  <a:lnTo>
                    <a:pt x="827" y="355"/>
                  </a:lnTo>
                  <a:lnTo>
                    <a:pt x="831" y="355"/>
                  </a:lnTo>
                  <a:lnTo>
                    <a:pt x="843" y="352"/>
                  </a:lnTo>
                  <a:lnTo>
                    <a:pt x="856" y="345"/>
                  </a:lnTo>
                  <a:lnTo>
                    <a:pt x="856" y="359"/>
                  </a:lnTo>
                  <a:lnTo>
                    <a:pt x="855" y="371"/>
                  </a:lnTo>
                  <a:lnTo>
                    <a:pt x="853" y="383"/>
                  </a:lnTo>
                  <a:lnTo>
                    <a:pt x="850" y="394"/>
                  </a:lnTo>
                  <a:lnTo>
                    <a:pt x="846" y="404"/>
                  </a:lnTo>
                  <a:lnTo>
                    <a:pt x="843" y="415"/>
                  </a:lnTo>
                  <a:lnTo>
                    <a:pt x="838" y="424"/>
                  </a:lnTo>
                  <a:lnTo>
                    <a:pt x="833" y="432"/>
                  </a:lnTo>
                  <a:lnTo>
                    <a:pt x="821" y="450"/>
                  </a:lnTo>
                  <a:lnTo>
                    <a:pt x="808" y="465"/>
                  </a:lnTo>
                  <a:lnTo>
                    <a:pt x="795" y="480"/>
                  </a:lnTo>
                  <a:lnTo>
                    <a:pt x="781" y="494"/>
                  </a:lnTo>
                  <a:lnTo>
                    <a:pt x="767" y="480"/>
                  </a:lnTo>
                  <a:lnTo>
                    <a:pt x="752" y="466"/>
                  </a:lnTo>
                  <a:lnTo>
                    <a:pt x="736" y="453"/>
                  </a:lnTo>
                  <a:lnTo>
                    <a:pt x="720" y="442"/>
                  </a:lnTo>
                  <a:lnTo>
                    <a:pt x="710" y="437"/>
                  </a:lnTo>
                  <a:lnTo>
                    <a:pt x="701" y="432"/>
                  </a:lnTo>
                  <a:lnTo>
                    <a:pt x="692" y="428"/>
                  </a:lnTo>
                  <a:lnTo>
                    <a:pt x="681" y="425"/>
                  </a:lnTo>
                  <a:lnTo>
                    <a:pt x="670" y="421"/>
                  </a:lnTo>
                  <a:lnTo>
                    <a:pt x="658" y="420"/>
                  </a:lnTo>
                  <a:lnTo>
                    <a:pt x="646" y="418"/>
                  </a:lnTo>
                  <a:lnTo>
                    <a:pt x="633" y="418"/>
                  </a:lnTo>
                  <a:lnTo>
                    <a:pt x="633" y="425"/>
                  </a:lnTo>
                  <a:lnTo>
                    <a:pt x="634" y="432"/>
                  </a:lnTo>
                  <a:lnTo>
                    <a:pt x="636" y="440"/>
                  </a:lnTo>
                  <a:lnTo>
                    <a:pt x="638" y="446"/>
                  </a:lnTo>
                  <a:lnTo>
                    <a:pt x="645" y="461"/>
                  </a:lnTo>
                  <a:lnTo>
                    <a:pt x="651" y="475"/>
                  </a:lnTo>
                  <a:lnTo>
                    <a:pt x="658" y="489"/>
                  </a:lnTo>
                  <a:lnTo>
                    <a:pt x="664" y="503"/>
                  </a:lnTo>
                  <a:lnTo>
                    <a:pt x="667" y="511"/>
                  </a:lnTo>
                  <a:lnTo>
                    <a:pt x="669" y="517"/>
                  </a:lnTo>
                  <a:lnTo>
                    <a:pt x="670" y="525"/>
                  </a:lnTo>
                  <a:lnTo>
                    <a:pt x="670" y="532"/>
                  </a:lnTo>
                  <a:lnTo>
                    <a:pt x="645" y="545"/>
                  </a:lnTo>
                  <a:lnTo>
                    <a:pt x="625" y="553"/>
                  </a:lnTo>
                  <a:lnTo>
                    <a:pt x="616" y="557"/>
                  </a:lnTo>
                  <a:lnTo>
                    <a:pt x="609" y="559"/>
                  </a:lnTo>
                  <a:lnTo>
                    <a:pt x="601" y="560"/>
                  </a:lnTo>
                  <a:lnTo>
                    <a:pt x="595" y="561"/>
                  </a:lnTo>
                  <a:lnTo>
                    <a:pt x="587" y="560"/>
                  </a:lnTo>
                  <a:lnTo>
                    <a:pt x="579" y="559"/>
                  </a:lnTo>
                  <a:lnTo>
                    <a:pt x="572" y="557"/>
                  </a:lnTo>
                  <a:lnTo>
                    <a:pt x="563" y="553"/>
                  </a:lnTo>
                  <a:lnTo>
                    <a:pt x="543" y="545"/>
                  </a:lnTo>
                  <a:lnTo>
                    <a:pt x="518" y="532"/>
                  </a:lnTo>
                  <a:lnTo>
                    <a:pt x="442" y="608"/>
                  </a:lnTo>
                  <a:lnTo>
                    <a:pt x="332" y="494"/>
                  </a:lnTo>
                  <a:lnTo>
                    <a:pt x="110" y="494"/>
                  </a:lnTo>
                  <a:lnTo>
                    <a:pt x="126" y="492"/>
                  </a:lnTo>
                  <a:lnTo>
                    <a:pt x="143" y="488"/>
                  </a:lnTo>
                  <a:lnTo>
                    <a:pt x="164" y="482"/>
                  </a:lnTo>
                  <a:lnTo>
                    <a:pt x="187" y="475"/>
                  </a:lnTo>
                  <a:lnTo>
                    <a:pt x="212" y="468"/>
                  </a:lnTo>
                  <a:lnTo>
                    <a:pt x="238" y="462"/>
                  </a:lnTo>
                  <a:lnTo>
                    <a:pt x="251" y="460"/>
                  </a:lnTo>
                  <a:lnTo>
                    <a:pt x="265" y="457"/>
                  </a:lnTo>
                  <a:lnTo>
                    <a:pt x="279" y="456"/>
                  </a:lnTo>
                  <a:lnTo>
                    <a:pt x="294" y="456"/>
                  </a:lnTo>
                  <a:lnTo>
                    <a:pt x="308" y="429"/>
                  </a:lnTo>
                  <a:lnTo>
                    <a:pt x="323" y="401"/>
                  </a:lnTo>
                  <a:lnTo>
                    <a:pt x="338" y="373"/>
                  </a:lnTo>
                  <a:lnTo>
                    <a:pt x="355" y="345"/>
                  </a:lnTo>
                  <a:lnTo>
                    <a:pt x="373" y="317"/>
                  </a:lnTo>
                  <a:lnTo>
                    <a:pt x="394" y="288"/>
                  </a:lnTo>
                  <a:lnTo>
                    <a:pt x="417" y="260"/>
                  </a:lnTo>
                  <a:lnTo>
                    <a:pt x="442" y="232"/>
                  </a:lnTo>
                  <a:lnTo>
                    <a:pt x="439" y="225"/>
                  </a:lnTo>
                  <a:lnTo>
                    <a:pt x="433" y="218"/>
                  </a:lnTo>
                  <a:lnTo>
                    <a:pt x="428" y="212"/>
                  </a:lnTo>
                  <a:lnTo>
                    <a:pt x="421" y="205"/>
                  </a:lnTo>
                  <a:lnTo>
                    <a:pt x="414" y="200"/>
                  </a:lnTo>
                  <a:lnTo>
                    <a:pt x="405" y="194"/>
                  </a:lnTo>
                  <a:lnTo>
                    <a:pt x="396" y="189"/>
                  </a:lnTo>
                  <a:lnTo>
                    <a:pt x="386" y="184"/>
                  </a:lnTo>
                  <a:lnTo>
                    <a:pt x="364" y="175"/>
                  </a:lnTo>
                  <a:lnTo>
                    <a:pt x="342" y="166"/>
                  </a:lnTo>
                  <a:lnTo>
                    <a:pt x="316" y="160"/>
                  </a:lnTo>
                  <a:lnTo>
                    <a:pt x="290" y="154"/>
                  </a:lnTo>
                  <a:lnTo>
                    <a:pt x="264" y="149"/>
                  </a:lnTo>
                  <a:lnTo>
                    <a:pt x="238" y="146"/>
                  </a:lnTo>
                  <a:lnTo>
                    <a:pt x="213" y="144"/>
                  </a:lnTo>
                  <a:lnTo>
                    <a:pt x="188" y="144"/>
                  </a:lnTo>
                  <a:lnTo>
                    <a:pt x="165" y="145"/>
                  </a:lnTo>
                  <a:lnTo>
                    <a:pt x="144" y="148"/>
                  </a:lnTo>
                  <a:lnTo>
                    <a:pt x="134" y="150"/>
                  </a:lnTo>
                  <a:lnTo>
                    <a:pt x="126" y="153"/>
                  </a:lnTo>
                  <a:lnTo>
                    <a:pt x="118" y="155"/>
                  </a:lnTo>
                  <a:lnTo>
                    <a:pt x="110" y="158"/>
                  </a:lnTo>
                  <a:lnTo>
                    <a:pt x="98" y="146"/>
                  </a:lnTo>
                  <a:lnTo>
                    <a:pt x="68" y="120"/>
                  </a:lnTo>
                  <a:lnTo>
                    <a:pt x="50" y="107"/>
                  </a:lnTo>
                  <a:lnTo>
                    <a:pt x="32" y="95"/>
                  </a:lnTo>
                  <a:lnTo>
                    <a:pt x="23" y="90"/>
                  </a:lnTo>
                  <a:lnTo>
                    <a:pt x="14" y="86"/>
                  </a:lnTo>
                  <a:lnTo>
                    <a:pt x="7" y="83"/>
                  </a:lnTo>
                  <a:lnTo>
                    <a:pt x="0" y="83"/>
                  </a:lnTo>
                  <a:lnTo>
                    <a:pt x="13" y="69"/>
                  </a:lnTo>
                  <a:lnTo>
                    <a:pt x="28" y="57"/>
                  </a:lnTo>
                  <a:lnTo>
                    <a:pt x="42" y="47"/>
                  </a:lnTo>
                  <a:lnTo>
                    <a:pt x="56" y="37"/>
                  </a:lnTo>
                  <a:lnTo>
                    <a:pt x="70" y="30"/>
                  </a:lnTo>
                  <a:lnTo>
                    <a:pt x="83" y="23"/>
                  </a:lnTo>
                  <a:lnTo>
                    <a:pt x="96" y="18"/>
                  </a:lnTo>
                  <a:lnTo>
                    <a:pt x="108" y="12"/>
                  </a:lnTo>
                  <a:lnTo>
                    <a:pt x="130" y="6"/>
                  </a:lnTo>
                  <a:lnTo>
                    <a:pt x="147" y="2"/>
                  </a:lnTo>
                  <a:lnTo>
                    <a:pt x="158" y="0"/>
                  </a:lnTo>
                  <a:lnTo>
                    <a:pt x="163"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7" name="Freeform 80"/>
            <p:cNvSpPr>
              <a:spLocks/>
            </p:cNvSpPr>
            <p:nvPr/>
          </p:nvSpPr>
          <p:spPr bwMode="auto">
            <a:xfrm>
              <a:off x="3495675" y="2416176"/>
              <a:ext cx="225425" cy="160338"/>
            </a:xfrm>
            <a:custGeom>
              <a:avLst/>
              <a:gdLst/>
              <a:ahLst/>
              <a:cxnLst>
                <a:cxn ang="0">
                  <a:pos x="165" y="44"/>
                </a:cxn>
                <a:cxn ang="0">
                  <a:pos x="170" y="65"/>
                </a:cxn>
                <a:cxn ang="0">
                  <a:pos x="178" y="74"/>
                </a:cxn>
                <a:cxn ang="0">
                  <a:pos x="188" y="78"/>
                </a:cxn>
                <a:cxn ang="0">
                  <a:pos x="200" y="73"/>
                </a:cxn>
                <a:cxn ang="0">
                  <a:pos x="253" y="33"/>
                </a:cxn>
                <a:cxn ang="0">
                  <a:pos x="294" y="7"/>
                </a:cxn>
                <a:cxn ang="0">
                  <a:pos x="384" y="77"/>
                </a:cxn>
                <a:cxn ang="0">
                  <a:pos x="415" y="72"/>
                </a:cxn>
                <a:cxn ang="0">
                  <a:pos x="467" y="78"/>
                </a:cxn>
                <a:cxn ang="0">
                  <a:pos x="544" y="98"/>
                </a:cxn>
                <a:cxn ang="0">
                  <a:pos x="627" y="118"/>
                </a:cxn>
                <a:cxn ang="0">
                  <a:pos x="671" y="133"/>
                </a:cxn>
                <a:cxn ang="0">
                  <a:pos x="676" y="163"/>
                </a:cxn>
                <a:cxn ang="0">
                  <a:pos x="691" y="184"/>
                </a:cxn>
                <a:cxn ang="0">
                  <a:pos x="732" y="209"/>
                </a:cxn>
                <a:cxn ang="0">
                  <a:pos x="781" y="260"/>
                </a:cxn>
                <a:cxn ang="0">
                  <a:pos x="784" y="311"/>
                </a:cxn>
                <a:cxn ang="0">
                  <a:pos x="794" y="340"/>
                </a:cxn>
                <a:cxn ang="0">
                  <a:pos x="805" y="352"/>
                </a:cxn>
                <a:cxn ang="0">
                  <a:pos x="817" y="355"/>
                </a:cxn>
                <a:cxn ang="0">
                  <a:pos x="831" y="355"/>
                </a:cxn>
                <a:cxn ang="0">
                  <a:pos x="856" y="359"/>
                </a:cxn>
                <a:cxn ang="0">
                  <a:pos x="850" y="394"/>
                </a:cxn>
                <a:cxn ang="0">
                  <a:pos x="838" y="424"/>
                </a:cxn>
                <a:cxn ang="0">
                  <a:pos x="808" y="465"/>
                </a:cxn>
                <a:cxn ang="0">
                  <a:pos x="767" y="480"/>
                </a:cxn>
                <a:cxn ang="0">
                  <a:pos x="720" y="442"/>
                </a:cxn>
                <a:cxn ang="0">
                  <a:pos x="692" y="428"/>
                </a:cxn>
                <a:cxn ang="0">
                  <a:pos x="658" y="420"/>
                </a:cxn>
                <a:cxn ang="0">
                  <a:pos x="633" y="425"/>
                </a:cxn>
                <a:cxn ang="0">
                  <a:pos x="638" y="446"/>
                </a:cxn>
                <a:cxn ang="0">
                  <a:pos x="658" y="489"/>
                </a:cxn>
                <a:cxn ang="0">
                  <a:pos x="669" y="517"/>
                </a:cxn>
                <a:cxn ang="0">
                  <a:pos x="645" y="545"/>
                </a:cxn>
                <a:cxn ang="0">
                  <a:pos x="609" y="559"/>
                </a:cxn>
                <a:cxn ang="0">
                  <a:pos x="587" y="560"/>
                </a:cxn>
                <a:cxn ang="0">
                  <a:pos x="563" y="553"/>
                </a:cxn>
                <a:cxn ang="0">
                  <a:pos x="442" y="608"/>
                </a:cxn>
                <a:cxn ang="0">
                  <a:pos x="126" y="492"/>
                </a:cxn>
                <a:cxn ang="0">
                  <a:pos x="187" y="475"/>
                </a:cxn>
                <a:cxn ang="0">
                  <a:pos x="251" y="460"/>
                </a:cxn>
                <a:cxn ang="0">
                  <a:pos x="294" y="456"/>
                </a:cxn>
                <a:cxn ang="0">
                  <a:pos x="338" y="373"/>
                </a:cxn>
                <a:cxn ang="0">
                  <a:pos x="394" y="288"/>
                </a:cxn>
                <a:cxn ang="0">
                  <a:pos x="439" y="225"/>
                </a:cxn>
                <a:cxn ang="0">
                  <a:pos x="421" y="205"/>
                </a:cxn>
                <a:cxn ang="0">
                  <a:pos x="396" y="189"/>
                </a:cxn>
                <a:cxn ang="0">
                  <a:pos x="342" y="166"/>
                </a:cxn>
                <a:cxn ang="0">
                  <a:pos x="264" y="149"/>
                </a:cxn>
                <a:cxn ang="0">
                  <a:pos x="188" y="144"/>
                </a:cxn>
                <a:cxn ang="0">
                  <a:pos x="134" y="150"/>
                </a:cxn>
                <a:cxn ang="0">
                  <a:pos x="110" y="158"/>
                </a:cxn>
                <a:cxn ang="0">
                  <a:pos x="50" y="107"/>
                </a:cxn>
                <a:cxn ang="0">
                  <a:pos x="14" y="86"/>
                </a:cxn>
                <a:cxn ang="0">
                  <a:pos x="13" y="69"/>
                </a:cxn>
                <a:cxn ang="0">
                  <a:pos x="56" y="37"/>
                </a:cxn>
                <a:cxn ang="0">
                  <a:pos x="96" y="18"/>
                </a:cxn>
                <a:cxn ang="0">
                  <a:pos x="147" y="2"/>
                </a:cxn>
              </a:cxnLst>
              <a:rect l="0" t="0" r="r" b="b"/>
              <a:pathLst>
                <a:path w="856" h="608">
                  <a:moveTo>
                    <a:pt x="163" y="0"/>
                  </a:moveTo>
                  <a:lnTo>
                    <a:pt x="163" y="24"/>
                  </a:lnTo>
                  <a:lnTo>
                    <a:pt x="165" y="44"/>
                  </a:lnTo>
                  <a:lnTo>
                    <a:pt x="166" y="53"/>
                  </a:lnTo>
                  <a:lnTo>
                    <a:pt x="168" y="59"/>
                  </a:lnTo>
                  <a:lnTo>
                    <a:pt x="170" y="65"/>
                  </a:lnTo>
                  <a:lnTo>
                    <a:pt x="173" y="69"/>
                  </a:lnTo>
                  <a:lnTo>
                    <a:pt x="175" y="72"/>
                  </a:lnTo>
                  <a:lnTo>
                    <a:pt x="178" y="74"/>
                  </a:lnTo>
                  <a:lnTo>
                    <a:pt x="180" y="77"/>
                  </a:lnTo>
                  <a:lnTo>
                    <a:pt x="183" y="78"/>
                  </a:lnTo>
                  <a:lnTo>
                    <a:pt x="188" y="78"/>
                  </a:lnTo>
                  <a:lnTo>
                    <a:pt x="191" y="77"/>
                  </a:lnTo>
                  <a:lnTo>
                    <a:pt x="195" y="76"/>
                  </a:lnTo>
                  <a:lnTo>
                    <a:pt x="200" y="73"/>
                  </a:lnTo>
                  <a:lnTo>
                    <a:pt x="218" y="60"/>
                  </a:lnTo>
                  <a:lnTo>
                    <a:pt x="241" y="43"/>
                  </a:lnTo>
                  <a:lnTo>
                    <a:pt x="253" y="33"/>
                  </a:lnTo>
                  <a:lnTo>
                    <a:pt x="266" y="23"/>
                  </a:lnTo>
                  <a:lnTo>
                    <a:pt x="279" y="14"/>
                  </a:lnTo>
                  <a:lnTo>
                    <a:pt x="294" y="7"/>
                  </a:lnTo>
                  <a:lnTo>
                    <a:pt x="370" y="83"/>
                  </a:lnTo>
                  <a:lnTo>
                    <a:pt x="376" y="80"/>
                  </a:lnTo>
                  <a:lnTo>
                    <a:pt x="384" y="77"/>
                  </a:lnTo>
                  <a:lnTo>
                    <a:pt x="391" y="74"/>
                  </a:lnTo>
                  <a:lnTo>
                    <a:pt x="398" y="73"/>
                  </a:lnTo>
                  <a:lnTo>
                    <a:pt x="415" y="72"/>
                  </a:lnTo>
                  <a:lnTo>
                    <a:pt x="431" y="72"/>
                  </a:lnTo>
                  <a:lnTo>
                    <a:pt x="448" y="74"/>
                  </a:lnTo>
                  <a:lnTo>
                    <a:pt x="467" y="78"/>
                  </a:lnTo>
                  <a:lnTo>
                    <a:pt x="486" y="82"/>
                  </a:lnTo>
                  <a:lnTo>
                    <a:pt x="504" y="88"/>
                  </a:lnTo>
                  <a:lnTo>
                    <a:pt x="544" y="98"/>
                  </a:lnTo>
                  <a:lnTo>
                    <a:pt x="586" y="109"/>
                  </a:lnTo>
                  <a:lnTo>
                    <a:pt x="607" y="114"/>
                  </a:lnTo>
                  <a:lnTo>
                    <a:pt x="627" y="118"/>
                  </a:lnTo>
                  <a:lnTo>
                    <a:pt x="649" y="120"/>
                  </a:lnTo>
                  <a:lnTo>
                    <a:pt x="670" y="120"/>
                  </a:lnTo>
                  <a:lnTo>
                    <a:pt x="671" y="133"/>
                  </a:lnTo>
                  <a:lnTo>
                    <a:pt x="672" y="144"/>
                  </a:lnTo>
                  <a:lnTo>
                    <a:pt x="674" y="155"/>
                  </a:lnTo>
                  <a:lnTo>
                    <a:pt x="676" y="163"/>
                  </a:lnTo>
                  <a:lnTo>
                    <a:pt x="681" y="170"/>
                  </a:lnTo>
                  <a:lnTo>
                    <a:pt x="685" y="178"/>
                  </a:lnTo>
                  <a:lnTo>
                    <a:pt x="691" y="184"/>
                  </a:lnTo>
                  <a:lnTo>
                    <a:pt x="697" y="189"/>
                  </a:lnTo>
                  <a:lnTo>
                    <a:pt x="712" y="199"/>
                  </a:lnTo>
                  <a:lnTo>
                    <a:pt x="732" y="209"/>
                  </a:lnTo>
                  <a:lnTo>
                    <a:pt x="754" y="218"/>
                  </a:lnTo>
                  <a:lnTo>
                    <a:pt x="781" y="232"/>
                  </a:lnTo>
                  <a:lnTo>
                    <a:pt x="781" y="260"/>
                  </a:lnTo>
                  <a:lnTo>
                    <a:pt x="782" y="286"/>
                  </a:lnTo>
                  <a:lnTo>
                    <a:pt x="783" y="299"/>
                  </a:lnTo>
                  <a:lnTo>
                    <a:pt x="784" y="311"/>
                  </a:lnTo>
                  <a:lnTo>
                    <a:pt x="788" y="322"/>
                  </a:lnTo>
                  <a:lnTo>
                    <a:pt x="790" y="331"/>
                  </a:lnTo>
                  <a:lnTo>
                    <a:pt x="794" y="340"/>
                  </a:lnTo>
                  <a:lnTo>
                    <a:pt x="800" y="346"/>
                  </a:lnTo>
                  <a:lnTo>
                    <a:pt x="802" y="349"/>
                  </a:lnTo>
                  <a:lnTo>
                    <a:pt x="805" y="352"/>
                  </a:lnTo>
                  <a:lnTo>
                    <a:pt x="809" y="353"/>
                  </a:lnTo>
                  <a:lnTo>
                    <a:pt x="813" y="355"/>
                  </a:lnTo>
                  <a:lnTo>
                    <a:pt x="817" y="355"/>
                  </a:lnTo>
                  <a:lnTo>
                    <a:pt x="821" y="356"/>
                  </a:lnTo>
                  <a:lnTo>
                    <a:pt x="827" y="355"/>
                  </a:lnTo>
                  <a:lnTo>
                    <a:pt x="831" y="355"/>
                  </a:lnTo>
                  <a:lnTo>
                    <a:pt x="843" y="352"/>
                  </a:lnTo>
                  <a:lnTo>
                    <a:pt x="856" y="345"/>
                  </a:lnTo>
                  <a:lnTo>
                    <a:pt x="856" y="359"/>
                  </a:lnTo>
                  <a:lnTo>
                    <a:pt x="855" y="371"/>
                  </a:lnTo>
                  <a:lnTo>
                    <a:pt x="853" y="383"/>
                  </a:lnTo>
                  <a:lnTo>
                    <a:pt x="850" y="394"/>
                  </a:lnTo>
                  <a:lnTo>
                    <a:pt x="846" y="404"/>
                  </a:lnTo>
                  <a:lnTo>
                    <a:pt x="843" y="415"/>
                  </a:lnTo>
                  <a:lnTo>
                    <a:pt x="838" y="424"/>
                  </a:lnTo>
                  <a:lnTo>
                    <a:pt x="833" y="432"/>
                  </a:lnTo>
                  <a:lnTo>
                    <a:pt x="821" y="450"/>
                  </a:lnTo>
                  <a:lnTo>
                    <a:pt x="808" y="465"/>
                  </a:lnTo>
                  <a:lnTo>
                    <a:pt x="795" y="480"/>
                  </a:lnTo>
                  <a:lnTo>
                    <a:pt x="781" y="494"/>
                  </a:lnTo>
                  <a:lnTo>
                    <a:pt x="767" y="480"/>
                  </a:lnTo>
                  <a:lnTo>
                    <a:pt x="752" y="466"/>
                  </a:lnTo>
                  <a:lnTo>
                    <a:pt x="736" y="453"/>
                  </a:lnTo>
                  <a:lnTo>
                    <a:pt x="720" y="442"/>
                  </a:lnTo>
                  <a:lnTo>
                    <a:pt x="710" y="437"/>
                  </a:lnTo>
                  <a:lnTo>
                    <a:pt x="701" y="432"/>
                  </a:lnTo>
                  <a:lnTo>
                    <a:pt x="692" y="428"/>
                  </a:lnTo>
                  <a:lnTo>
                    <a:pt x="681" y="425"/>
                  </a:lnTo>
                  <a:lnTo>
                    <a:pt x="670" y="421"/>
                  </a:lnTo>
                  <a:lnTo>
                    <a:pt x="658" y="420"/>
                  </a:lnTo>
                  <a:lnTo>
                    <a:pt x="646" y="418"/>
                  </a:lnTo>
                  <a:lnTo>
                    <a:pt x="633" y="418"/>
                  </a:lnTo>
                  <a:lnTo>
                    <a:pt x="633" y="425"/>
                  </a:lnTo>
                  <a:lnTo>
                    <a:pt x="634" y="432"/>
                  </a:lnTo>
                  <a:lnTo>
                    <a:pt x="636" y="440"/>
                  </a:lnTo>
                  <a:lnTo>
                    <a:pt x="638" y="446"/>
                  </a:lnTo>
                  <a:lnTo>
                    <a:pt x="645" y="461"/>
                  </a:lnTo>
                  <a:lnTo>
                    <a:pt x="651" y="475"/>
                  </a:lnTo>
                  <a:lnTo>
                    <a:pt x="658" y="489"/>
                  </a:lnTo>
                  <a:lnTo>
                    <a:pt x="664" y="503"/>
                  </a:lnTo>
                  <a:lnTo>
                    <a:pt x="667" y="511"/>
                  </a:lnTo>
                  <a:lnTo>
                    <a:pt x="669" y="517"/>
                  </a:lnTo>
                  <a:lnTo>
                    <a:pt x="670" y="525"/>
                  </a:lnTo>
                  <a:lnTo>
                    <a:pt x="670" y="532"/>
                  </a:lnTo>
                  <a:lnTo>
                    <a:pt x="645" y="545"/>
                  </a:lnTo>
                  <a:lnTo>
                    <a:pt x="625" y="553"/>
                  </a:lnTo>
                  <a:lnTo>
                    <a:pt x="616" y="557"/>
                  </a:lnTo>
                  <a:lnTo>
                    <a:pt x="609" y="559"/>
                  </a:lnTo>
                  <a:lnTo>
                    <a:pt x="601" y="560"/>
                  </a:lnTo>
                  <a:lnTo>
                    <a:pt x="595" y="561"/>
                  </a:lnTo>
                  <a:lnTo>
                    <a:pt x="587" y="560"/>
                  </a:lnTo>
                  <a:lnTo>
                    <a:pt x="579" y="559"/>
                  </a:lnTo>
                  <a:lnTo>
                    <a:pt x="572" y="557"/>
                  </a:lnTo>
                  <a:lnTo>
                    <a:pt x="563" y="553"/>
                  </a:lnTo>
                  <a:lnTo>
                    <a:pt x="543" y="545"/>
                  </a:lnTo>
                  <a:lnTo>
                    <a:pt x="518" y="532"/>
                  </a:lnTo>
                  <a:lnTo>
                    <a:pt x="442" y="608"/>
                  </a:lnTo>
                  <a:lnTo>
                    <a:pt x="332" y="494"/>
                  </a:lnTo>
                  <a:lnTo>
                    <a:pt x="110" y="494"/>
                  </a:lnTo>
                  <a:lnTo>
                    <a:pt x="126" y="492"/>
                  </a:lnTo>
                  <a:lnTo>
                    <a:pt x="143" y="488"/>
                  </a:lnTo>
                  <a:lnTo>
                    <a:pt x="164" y="482"/>
                  </a:lnTo>
                  <a:lnTo>
                    <a:pt x="187" y="475"/>
                  </a:lnTo>
                  <a:lnTo>
                    <a:pt x="212" y="468"/>
                  </a:lnTo>
                  <a:lnTo>
                    <a:pt x="238" y="462"/>
                  </a:lnTo>
                  <a:lnTo>
                    <a:pt x="251" y="460"/>
                  </a:lnTo>
                  <a:lnTo>
                    <a:pt x="265" y="457"/>
                  </a:lnTo>
                  <a:lnTo>
                    <a:pt x="279" y="456"/>
                  </a:lnTo>
                  <a:lnTo>
                    <a:pt x="294" y="456"/>
                  </a:lnTo>
                  <a:lnTo>
                    <a:pt x="308" y="429"/>
                  </a:lnTo>
                  <a:lnTo>
                    <a:pt x="323" y="401"/>
                  </a:lnTo>
                  <a:lnTo>
                    <a:pt x="338" y="373"/>
                  </a:lnTo>
                  <a:lnTo>
                    <a:pt x="355" y="345"/>
                  </a:lnTo>
                  <a:lnTo>
                    <a:pt x="373" y="317"/>
                  </a:lnTo>
                  <a:lnTo>
                    <a:pt x="394" y="288"/>
                  </a:lnTo>
                  <a:lnTo>
                    <a:pt x="417" y="260"/>
                  </a:lnTo>
                  <a:lnTo>
                    <a:pt x="442" y="232"/>
                  </a:lnTo>
                  <a:lnTo>
                    <a:pt x="439" y="225"/>
                  </a:lnTo>
                  <a:lnTo>
                    <a:pt x="433" y="218"/>
                  </a:lnTo>
                  <a:lnTo>
                    <a:pt x="428" y="212"/>
                  </a:lnTo>
                  <a:lnTo>
                    <a:pt x="421" y="205"/>
                  </a:lnTo>
                  <a:lnTo>
                    <a:pt x="414" y="200"/>
                  </a:lnTo>
                  <a:lnTo>
                    <a:pt x="405" y="194"/>
                  </a:lnTo>
                  <a:lnTo>
                    <a:pt x="396" y="189"/>
                  </a:lnTo>
                  <a:lnTo>
                    <a:pt x="386" y="184"/>
                  </a:lnTo>
                  <a:lnTo>
                    <a:pt x="364" y="175"/>
                  </a:lnTo>
                  <a:lnTo>
                    <a:pt x="342" y="166"/>
                  </a:lnTo>
                  <a:lnTo>
                    <a:pt x="316" y="160"/>
                  </a:lnTo>
                  <a:lnTo>
                    <a:pt x="290" y="154"/>
                  </a:lnTo>
                  <a:lnTo>
                    <a:pt x="264" y="149"/>
                  </a:lnTo>
                  <a:lnTo>
                    <a:pt x="238" y="146"/>
                  </a:lnTo>
                  <a:lnTo>
                    <a:pt x="213" y="144"/>
                  </a:lnTo>
                  <a:lnTo>
                    <a:pt x="188" y="144"/>
                  </a:lnTo>
                  <a:lnTo>
                    <a:pt x="165" y="145"/>
                  </a:lnTo>
                  <a:lnTo>
                    <a:pt x="144" y="148"/>
                  </a:lnTo>
                  <a:lnTo>
                    <a:pt x="134" y="150"/>
                  </a:lnTo>
                  <a:lnTo>
                    <a:pt x="126" y="153"/>
                  </a:lnTo>
                  <a:lnTo>
                    <a:pt x="118" y="155"/>
                  </a:lnTo>
                  <a:lnTo>
                    <a:pt x="110" y="158"/>
                  </a:lnTo>
                  <a:lnTo>
                    <a:pt x="98" y="146"/>
                  </a:lnTo>
                  <a:lnTo>
                    <a:pt x="68" y="120"/>
                  </a:lnTo>
                  <a:lnTo>
                    <a:pt x="50" y="107"/>
                  </a:lnTo>
                  <a:lnTo>
                    <a:pt x="32" y="95"/>
                  </a:lnTo>
                  <a:lnTo>
                    <a:pt x="23" y="90"/>
                  </a:lnTo>
                  <a:lnTo>
                    <a:pt x="14" y="86"/>
                  </a:lnTo>
                  <a:lnTo>
                    <a:pt x="7" y="83"/>
                  </a:lnTo>
                  <a:lnTo>
                    <a:pt x="0" y="83"/>
                  </a:lnTo>
                  <a:lnTo>
                    <a:pt x="13" y="69"/>
                  </a:lnTo>
                  <a:lnTo>
                    <a:pt x="28" y="57"/>
                  </a:lnTo>
                  <a:lnTo>
                    <a:pt x="42" y="47"/>
                  </a:lnTo>
                  <a:lnTo>
                    <a:pt x="56" y="37"/>
                  </a:lnTo>
                  <a:lnTo>
                    <a:pt x="70" y="30"/>
                  </a:lnTo>
                  <a:lnTo>
                    <a:pt x="83" y="23"/>
                  </a:lnTo>
                  <a:lnTo>
                    <a:pt x="96" y="18"/>
                  </a:lnTo>
                  <a:lnTo>
                    <a:pt x="108" y="12"/>
                  </a:lnTo>
                  <a:lnTo>
                    <a:pt x="130" y="6"/>
                  </a:lnTo>
                  <a:lnTo>
                    <a:pt x="147" y="2"/>
                  </a:lnTo>
                  <a:lnTo>
                    <a:pt x="158" y="0"/>
                  </a:lnTo>
                  <a:lnTo>
                    <a:pt x="163" y="0"/>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8" name="Freeform 81"/>
            <p:cNvSpPr>
              <a:spLocks/>
            </p:cNvSpPr>
            <p:nvPr/>
          </p:nvSpPr>
          <p:spPr bwMode="auto">
            <a:xfrm>
              <a:off x="3614738" y="2705101"/>
              <a:ext cx="87313" cy="79375"/>
            </a:xfrm>
            <a:custGeom>
              <a:avLst/>
              <a:gdLst/>
              <a:ahLst/>
              <a:cxnLst>
                <a:cxn ang="0">
                  <a:pos x="148" y="0"/>
                </a:cxn>
                <a:cxn ang="0">
                  <a:pos x="148" y="39"/>
                </a:cxn>
                <a:cxn ang="0">
                  <a:pos x="146" y="75"/>
                </a:cxn>
                <a:cxn ang="0">
                  <a:pos x="143" y="92"/>
                </a:cxn>
                <a:cxn ang="0">
                  <a:pos x="140" y="108"/>
                </a:cxn>
                <a:cxn ang="0">
                  <a:pos x="135" y="122"/>
                </a:cxn>
                <a:cxn ang="0">
                  <a:pos x="129" y="134"/>
                </a:cxn>
                <a:cxn ang="0">
                  <a:pos x="125" y="140"/>
                </a:cxn>
                <a:cxn ang="0">
                  <a:pos x="122" y="146"/>
                </a:cxn>
                <a:cxn ang="0">
                  <a:pos x="116" y="151"/>
                </a:cxn>
                <a:cxn ang="0">
                  <a:pos x="112" y="157"/>
                </a:cxn>
                <a:cxn ang="0">
                  <a:pos x="105" y="161"/>
                </a:cxn>
                <a:cxn ang="0">
                  <a:pos x="100" y="165"/>
                </a:cxn>
                <a:cxn ang="0">
                  <a:pos x="92" y="169"/>
                </a:cxn>
                <a:cxn ang="0">
                  <a:pos x="85" y="173"/>
                </a:cxn>
                <a:cxn ang="0">
                  <a:pos x="77" y="175"/>
                </a:cxn>
                <a:cxn ang="0">
                  <a:pos x="68" y="178"/>
                </a:cxn>
                <a:cxn ang="0">
                  <a:pos x="58" y="181"/>
                </a:cxn>
                <a:cxn ang="0">
                  <a:pos x="49" y="183"/>
                </a:cxn>
                <a:cxn ang="0">
                  <a:pos x="26" y="185"/>
                </a:cxn>
                <a:cxn ang="0">
                  <a:pos x="0" y="186"/>
                </a:cxn>
                <a:cxn ang="0">
                  <a:pos x="15" y="199"/>
                </a:cxn>
                <a:cxn ang="0">
                  <a:pos x="33" y="212"/>
                </a:cxn>
                <a:cxn ang="0">
                  <a:pos x="53" y="226"/>
                </a:cxn>
                <a:cxn ang="0">
                  <a:pos x="74" y="240"/>
                </a:cxn>
                <a:cxn ang="0">
                  <a:pos x="94" y="254"/>
                </a:cxn>
                <a:cxn ang="0">
                  <a:pos x="114" y="268"/>
                </a:cxn>
                <a:cxn ang="0">
                  <a:pos x="131" y="282"/>
                </a:cxn>
                <a:cxn ang="0">
                  <a:pos x="148" y="296"/>
                </a:cxn>
                <a:cxn ang="0">
                  <a:pos x="220" y="221"/>
                </a:cxn>
                <a:cxn ang="0">
                  <a:pos x="227" y="221"/>
                </a:cxn>
                <a:cxn ang="0">
                  <a:pos x="234" y="222"/>
                </a:cxn>
                <a:cxn ang="0">
                  <a:pos x="242" y="224"/>
                </a:cxn>
                <a:cxn ang="0">
                  <a:pos x="249" y="226"/>
                </a:cxn>
                <a:cxn ang="0">
                  <a:pos x="263" y="233"/>
                </a:cxn>
                <a:cxn ang="0">
                  <a:pos x="278" y="240"/>
                </a:cxn>
                <a:cxn ang="0">
                  <a:pos x="292" y="246"/>
                </a:cxn>
                <a:cxn ang="0">
                  <a:pos x="306" y="253"/>
                </a:cxn>
                <a:cxn ang="0">
                  <a:pos x="313" y="255"/>
                </a:cxn>
                <a:cxn ang="0">
                  <a:pos x="320" y="257"/>
                </a:cxn>
                <a:cxn ang="0">
                  <a:pos x="327" y="258"/>
                </a:cxn>
                <a:cxn ang="0">
                  <a:pos x="334" y="259"/>
                </a:cxn>
                <a:cxn ang="0">
                  <a:pos x="220" y="145"/>
                </a:cxn>
                <a:cxn ang="0">
                  <a:pos x="222" y="121"/>
                </a:cxn>
                <a:cxn ang="0">
                  <a:pos x="224" y="101"/>
                </a:cxn>
                <a:cxn ang="0">
                  <a:pos x="225" y="93"/>
                </a:cxn>
                <a:cxn ang="0">
                  <a:pos x="226" y="86"/>
                </a:cxn>
                <a:cxn ang="0">
                  <a:pos x="226" y="79"/>
                </a:cxn>
                <a:cxn ang="0">
                  <a:pos x="225" y="72"/>
                </a:cxn>
                <a:cxn ang="0">
                  <a:pos x="223" y="65"/>
                </a:cxn>
                <a:cxn ang="0">
                  <a:pos x="219" y="58"/>
                </a:cxn>
                <a:cxn ang="0">
                  <a:pos x="213" y="51"/>
                </a:cxn>
                <a:cxn ang="0">
                  <a:pos x="206" y="42"/>
                </a:cxn>
                <a:cxn ang="0">
                  <a:pos x="196" y="33"/>
                </a:cxn>
                <a:cxn ang="0">
                  <a:pos x="183" y="24"/>
                </a:cxn>
                <a:cxn ang="0">
                  <a:pos x="166" y="13"/>
                </a:cxn>
                <a:cxn ang="0">
                  <a:pos x="148" y="0"/>
                </a:cxn>
              </a:cxnLst>
              <a:rect l="0" t="0" r="r" b="b"/>
              <a:pathLst>
                <a:path w="334" h="296">
                  <a:moveTo>
                    <a:pt x="148" y="0"/>
                  </a:moveTo>
                  <a:lnTo>
                    <a:pt x="148" y="39"/>
                  </a:lnTo>
                  <a:lnTo>
                    <a:pt x="146" y="75"/>
                  </a:lnTo>
                  <a:lnTo>
                    <a:pt x="143" y="92"/>
                  </a:lnTo>
                  <a:lnTo>
                    <a:pt x="140" y="108"/>
                  </a:lnTo>
                  <a:lnTo>
                    <a:pt x="135" y="122"/>
                  </a:lnTo>
                  <a:lnTo>
                    <a:pt x="129" y="134"/>
                  </a:lnTo>
                  <a:lnTo>
                    <a:pt x="125" y="140"/>
                  </a:lnTo>
                  <a:lnTo>
                    <a:pt x="122" y="146"/>
                  </a:lnTo>
                  <a:lnTo>
                    <a:pt x="116" y="151"/>
                  </a:lnTo>
                  <a:lnTo>
                    <a:pt x="112" y="157"/>
                  </a:lnTo>
                  <a:lnTo>
                    <a:pt x="105" y="161"/>
                  </a:lnTo>
                  <a:lnTo>
                    <a:pt x="100" y="165"/>
                  </a:lnTo>
                  <a:lnTo>
                    <a:pt x="92" y="169"/>
                  </a:lnTo>
                  <a:lnTo>
                    <a:pt x="85" y="173"/>
                  </a:lnTo>
                  <a:lnTo>
                    <a:pt x="77" y="175"/>
                  </a:lnTo>
                  <a:lnTo>
                    <a:pt x="68" y="178"/>
                  </a:lnTo>
                  <a:lnTo>
                    <a:pt x="58" y="181"/>
                  </a:lnTo>
                  <a:lnTo>
                    <a:pt x="49" y="183"/>
                  </a:lnTo>
                  <a:lnTo>
                    <a:pt x="26" y="185"/>
                  </a:lnTo>
                  <a:lnTo>
                    <a:pt x="0" y="186"/>
                  </a:lnTo>
                  <a:lnTo>
                    <a:pt x="15" y="199"/>
                  </a:lnTo>
                  <a:lnTo>
                    <a:pt x="33" y="212"/>
                  </a:lnTo>
                  <a:lnTo>
                    <a:pt x="53" y="226"/>
                  </a:lnTo>
                  <a:lnTo>
                    <a:pt x="74" y="240"/>
                  </a:lnTo>
                  <a:lnTo>
                    <a:pt x="94" y="254"/>
                  </a:lnTo>
                  <a:lnTo>
                    <a:pt x="114" y="268"/>
                  </a:lnTo>
                  <a:lnTo>
                    <a:pt x="131" y="282"/>
                  </a:lnTo>
                  <a:lnTo>
                    <a:pt x="148" y="296"/>
                  </a:lnTo>
                  <a:lnTo>
                    <a:pt x="220" y="221"/>
                  </a:lnTo>
                  <a:lnTo>
                    <a:pt x="227" y="221"/>
                  </a:lnTo>
                  <a:lnTo>
                    <a:pt x="234" y="222"/>
                  </a:lnTo>
                  <a:lnTo>
                    <a:pt x="242" y="224"/>
                  </a:lnTo>
                  <a:lnTo>
                    <a:pt x="249" y="226"/>
                  </a:lnTo>
                  <a:lnTo>
                    <a:pt x="263" y="233"/>
                  </a:lnTo>
                  <a:lnTo>
                    <a:pt x="278" y="240"/>
                  </a:lnTo>
                  <a:lnTo>
                    <a:pt x="292" y="246"/>
                  </a:lnTo>
                  <a:lnTo>
                    <a:pt x="306" y="253"/>
                  </a:lnTo>
                  <a:lnTo>
                    <a:pt x="313" y="255"/>
                  </a:lnTo>
                  <a:lnTo>
                    <a:pt x="320" y="257"/>
                  </a:lnTo>
                  <a:lnTo>
                    <a:pt x="327" y="258"/>
                  </a:lnTo>
                  <a:lnTo>
                    <a:pt x="334" y="259"/>
                  </a:lnTo>
                  <a:lnTo>
                    <a:pt x="220" y="145"/>
                  </a:lnTo>
                  <a:lnTo>
                    <a:pt x="222" y="121"/>
                  </a:lnTo>
                  <a:lnTo>
                    <a:pt x="224" y="101"/>
                  </a:lnTo>
                  <a:lnTo>
                    <a:pt x="225" y="93"/>
                  </a:lnTo>
                  <a:lnTo>
                    <a:pt x="226" y="86"/>
                  </a:lnTo>
                  <a:lnTo>
                    <a:pt x="226" y="79"/>
                  </a:lnTo>
                  <a:lnTo>
                    <a:pt x="225" y="72"/>
                  </a:lnTo>
                  <a:lnTo>
                    <a:pt x="223" y="65"/>
                  </a:lnTo>
                  <a:lnTo>
                    <a:pt x="219" y="58"/>
                  </a:lnTo>
                  <a:lnTo>
                    <a:pt x="213" y="51"/>
                  </a:lnTo>
                  <a:lnTo>
                    <a:pt x="206" y="42"/>
                  </a:lnTo>
                  <a:lnTo>
                    <a:pt x="196" y="33"/>
                  </a:lnTo>
                  <a:lnTo>
                    <a:pt x="183" y="24"/>
                  </a:lnTo>
                  <a:lnTo>
                    <a:pt x="166" y="13"/>
                  </a:lnTo>
                  <a:lnTo>
                    <a:pt x="14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9" name="Freeform 82"/>
            <p:cNvSpPr>
              <a:spLocks/>
            </p:cNvSpPr>
            <p:nvPr/>
          </p:nvSpPr>
          <p:spPr bwMode="auto">
            <a:xfrm>
              <a:off x="3614738" y="2705101"/>
              <a:ext cx="87313" cy="79375"/>
            </a:xfrm>
            <a:custGeom>
              <a:avLst/>
              <a:gdLst/>
              <a:ahLst/>
              <a:cxnLst>
                <a:cxn ang="0">
                  <a:pos x="148" y="0"/>
                </a:cxn>
                <a:cxn ang="0">
                  <a:pos x="148" y="39"/>
                </a:cxn>
                <a:cxn ang="0">
                  <a:pos x="146" y="75"/>
                </a:cxn>
                <a:cxn ang="0">
                  <a:pos x="143" y="92"/>
                </a:cxn>
                <a:cxn ang="0">
                  <a:pos x="140" y="108"/>
                </a:cxn>
                <a:cxn ang="0">
                  <a:pos x="135" y="122"/>
                </a:cxn>
                <a:cxn ang="0">
                  <a:pos x="129" y="134"/>
                </a:cxn>
                <a:cxn ang="0">
                  <a:pos x="125" y="140"/>
                </a:cxn>
                <a:cxn ang="0">
                  <a:pos x="122" y="146"/>
                </a:cxn>
                <a:cxn ang="0">
                  <a:pos x="116" y="151"/>
                </a:cxn>
                <a:cxn ang="0">
                  <a:pos x="112" y="157"/>
                </a:cxn>
                <a:cxn ang="0">
                  <a:pos x="105" y="161"/>
                </a:cxn>
                <a:cxn ang="0">
                  <a:pos x="100" y="165"/>
                </a:cxn>
                <a:cxn ang="0">
                  <a:pos x="92" y="169"/>
                </a:cxn>
                <a:cxn ang="0">
                  <a:pos x="85" y="173"/>
                </a:cxn>
                <a:cxn ang="0">
                  <a:pos x="77" y="175"/>
                </a:cxn>
                <a:cxn ang="0">
                  <a:pos x="68" y="178"/>
                </a:cxn>
                <a:cxn ang="0">
                  <a:pos x="58" y="181"/>
                </a:cxn>
                <a:cxn ang="0">
                  <a:pos x="49" y="183"/>
                </a:cxn>
                <a:cxn ang="0">
                  <a:pos x="26" y="185"/>
                </a:cxn>
                <a:cxn ang="0">
                  <a:pos x="0" y="186"/>
                </a:cxn>
                <a:cxn ang="0">
                  <a:pos x="15" y="199"/>
                </a:cxn>
                <a:cxn ang="0">
                  <a:pos x="33" y="212"/>
                </a:cxn>
                <a:cxn ang="0">
                  <a:pos x="53" y="226"/>
                </a:cxn>
                <a:cxn ang="0">
                  <a:pos x="74" y="240"/>
                </a:cxn>
                <a:cxn ang="0">
                  <a:pos x="94" y="254"/>
                </a:cxn>
                <a:cxn ang="0">
                  <a:pos x="114" y="268"/>
                </a:cxn>
                <a:cxn ang="0">
                  <a:pos x="131" y="282"/>
                </a:cxn>
                <a:cxn ang="0">
                  <a:pos x="148" y="296"/>
                </a:cxn>
                <a:cxn ang="0">
                  <a:pos x="220" y="221"/>
                </a:cxn>
                <a:cxn ang="0">
                  <a:pos x="227" y="221"/>
                </a:cxn>
                <a:cxn ang="0">
                  <a:pos x="234" y="222"/>
                </a:cxn>
                <a:cxn ang="0">
                  <a:pos x="242" y="224"/>
                </a:cxn>
                <a:cxn ang="0">
                  <a:pos x="249" y="226"/>
                </a:cxn>
                <a:cxn ang="0">
                  <a:pos x="263" y="233"/>
                </a:cxn>
                <a:cxn ang="0">
                  <a:pos x="278" y="240"/>
                </a:cxn>
                <a:cxn ang="0">
                  <a:pos x="292" y="246"/>
                </a:cxn>
                <a:cxn ang="0">
                  <a:pos x="306" y="253"/>
                </a:cxn>
                <a:cxn ang="0">
                  <a:pos x="313" y="255"/>
                </a:cxn>
                <a:cxn ang="0">
                  <a:pos x="320" y="257"/>
                </a:cxn>
                <a:cxn ang="0">
                  <a:pos x="327" y="258"/>
                </a:cxn>
                <a:cxn ang="0">
                  <a:pos x="334" y="259"/>
                </a:cxn>
                <a:cxn ang="0">
                  <a:pos x="220" y="145"/>
                </a:cxn>
                <a:cxn ang="0">
                  <a:pos x="222" y="121"/>
                </a:cxn>
                <a:cxn ang="0">
                  <a:pos x="224" y="101"/>
                </a:cxn>
                <a:cxn ang="0">
                  <a:pos x="225" y="93"/>
                </a:cxn>
                <a:cxn ang="0">
                  <a:pos x="226" y="86"/>
                </a:cxn>
                <a:cxn ang="0">
                  <a:pos x="226" y="79"/>
                </a:cxn>
                <a:cxn ang="0">
                  <a:pos x="225" y="72"/>
                </a:cxn>
                <a:cxn ang="0">
                  <a:pos x="223" y="65"/>
                </a:cxn>
                <a:cxn ang="0">
                  <a:pos x="219" y="58"/>
                </a:cxn>
                <a:cxn ang="0">
                  <a:pos x="213" y="51"/>
                </a:cxn>
                <a:cxn ang="0">
                  <a:pos x="206" y="42"/>
                </a:cxn>
                <a:cxn ang="0">
                  <a:pos x="196" y="33"/>
                </a:cxn>
                <a:cxn ang="0">
                  <a:pos x="183" y="24"/>
                </a:cxn>
                <a:cxn ang="0">
                  <a:pos x="166" y="13"/>
                </a:cxn>
                <a:cxn ang="0">
                  <a:pos x="148" y="0"/>
                </a:cxn>
              </a:cxnLst>
              <a:rect l="0" t="0" r="r" b="b"/>
              <a:pathLst>
                <a:path w="334" h="296">
                  <a:moveTo>
                    <a:pt x="148" y="0"/>
                  </a:moveTo>
                  <a:lnTo>
                    <a:pt x="148" y="39"/>
                  </a:lnTo>
                  <a:lnTo>
                    <a:pt x="146" y="75"/>
                  </a:lnTo>
                  <a:lnTo>
                    <a:pt x="143" y="92"/>
                  </a:lnTo>
                  <a:lnTo>
                    <a:pt x="140" y="108"/>
                  </a:lnTo>
                  <a:lnTo>
                    <a:pt x="135" y="122"/>
                  </a:lnTo>
                  <a:lnTo>
                    <a:pt x="129" y="134"/>
                  </a:lnTo>
                  <a:lnTo>
                    <a:pt x="125" y="140"/>
                  </a:lnTo>
                  <a:lnTo>
                    <a:pt x="122" y="146"/>
                  </a:lnTo>
                  <a:lnTo>
                    <a:pt x="116" y="151"/>
                  </a:lnTo>
                  <a:lnTo>
                    <a:pt x="112" y="157"/>
                  </a:lnTo>
                  <a:lnTo>
                    <a:pt x="105" y="161"/>
                  </a:lnTo>
                  <a:lnTo>
                    <a:pt x="100" y="165"/>
                  </a:lnTo>
                  <a:lnTo>
                    <a:pt x="92" y="169"/>
                  </a:lnTo>
                  <a:lnTo>
                    <a:pt x="85" y="173"/>
                  </a:lnTo>
                  <a:lnTo>
                    <a:pt x="77" y="175"/>
                  </a:lnTo>
                  <a:lnTo>
                    <a:pt x="68" y="178"/>
                  </a:lnTo>
                  <a:lnTo>
                    <a:pt x="58" y="181"/>
                  </a:lnTo>
                  <a:lnTo>
                    <a:pt x="49" y="183"/>
                  </a:lnTo>
                  <a:lnTo>
                    <a:pt x="26" y="185"/>
                  </a:lnTo>
                  <a:lnTo>
                    <a:pt x="0" y="186"/>
                  </a:lnTo>
                  <a:lnTo>
                    <a:pt x="15" y="199"/>
                  </a:lnTo>
                  <a:lnTo>
                    <a:pt x="33" y="212"/>
                  </a:lnTo>
                  <a:lnTo>
                    <a:pt x="53" y="226"/>
                  </a:lnTo>
                  <a:lnTo>
                    <a:pt x="74" y="240"/>
                  </a:lnTo>
                  <a:lnTo>
                    <a:pt x="94" y="254"/>
                  </a:lnTo>
                  <a:lnTo>
                    <a:pt x="114" y="268"/>
                  </a:lnTo>
                  <a:lnTo>
                    <a:pt x="131" y="282"/>
                  </a:lnTo>
                  <a:lnTo>
                    <a:pt x="148" y="296"/>
                  </a:lnTo>
                  <a:lnTo>
                    <a:pt x="220" y="221"/>
                  </a:lnTo>
                  <a:lnTo>
                    <a:pt x="227" y="221"/>
                  </a:lnTo>
                  <a:lnTo>
                    <a:pt x="234" y="222"/>
                  </a:lnTo>
                  <a:lnTo>
                    <a:pt x="242" y="224"/>
                  </a:lnTo>
                  <a:lnTo>
                    <a:pt x="249" y="226"/>
                  </a:lnTo>
                  <a:lnTo>
                    <a:pt x="263" y="233"/>
                  </a:lnTo>
                  <a:lnTo>
                    <a:pt x="278" y="240"/>
                  </a:lnTo>
                  <a:lnTo>
                    <a:pt x="292" y="246"/>
                  </a:lnTo>
                  <a:lnTo>
                    <a:pt x="306" y="253"/>
                  </a:lnTo>
                  <a:lnTo>
                    <a:pt x="313" y="255"/>
                  </a:lnTo>
                  <a:lnTo>
                    <a:pt x="320" y="257"/>
                  </a:lnTo>
                  <a:lnTo>
                    <a:pt x="327" y="258"/>
                  </a:lnTo>
                  <a:lnTo>
                    <a:pt x="334" y="259"/>
                  </a:lnTo>
                  <a:lnTo>
                    <a:pt x="220" y="145"/>
                  </a:lnTo>
                  <a:lnTo>
                    <a:pt x="222" y="121"/>
                  </a:lnTo>
                  <a:lnTo>
                    <a:pt x="224" y="101"/>
                  </a:lnTo>
                  <a:lnTo>
                    <a:pt x="225" y="93"/>
                  </a:lnTo>
                  <a:lnTo>
                    <a:pt x="226" y="86"/>
                  </a:lnTo>
                  <a:lnTo>
                    <a:pt x="226" y="79"/>
                  </a:lnTo>
                  <a:lnTo>
                    <a:pt x="225" y="72"/>
                  </a:lnTo>
                  <a:lnTo>
                    <a:pt x="223" y="65"/>
                  </a:lnTo>
                  <a:lnTo>
                    <a:pt x="219" y="58"/>
                  </a:lnTo>
                  <a:lnTo>
                    <a:pt x="213" y="51"/>
                  </a:lnTo>
                  <a:lnTo>
                    <a:pt x="206" y="42"/>
                  </a:lnTo>
                  <a:lnTo>
                    <a:pt x="196" y="33"/>
                  </a:lnTo>
                  <a:lnTo>
                    <a:pt x="183" y="24"/>
                  </a:lnTo>
                  <a:lnTo>
                    <a:pt x="166" y="13"/>
                  </a:lnTo>
                  <a:lnTo>
                    <a:pt x="148" y="0"/>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0" name="Freeform 83"/>
            <p:cNvSpPr>
              <a:spLocks/>
            </p:cNvSpPr>
            <p:nvPr/>
          </p:nvSpPr>
          <p:spPr bwMode="auto">
            <a:xfrm>
              <a:off x="3167063" y="2743201"/>
              <a:ext cx="168275" cy="111125"/>
            </a:xfrm>
            <a:custGeom>
              <a:avLst/>
              <a:gdLst/>
              <a:ahLst/>
              <a:cxnLst>
                <a:cxn ang="0">
                  <a:pos x="14" y="127"/>
                </a:cxn>
                <a:cxn ang="0">
                  <a:pos x="41" y="129"/>
                </a:cxn>
                <a:cxn ang="0">
                  <a:pos x="81" y="137"/>
                </a:cxn>
                <a:cxn ang="0">
                  <a:pos x="130" y="150"/>
                </a:cxn>
                <a:cxn ang="0">
                  <a:pos x="171" y="160"/>
                </a:cxn>
                <a:cxn ang="0">
                  <a:pos x="160" y="189"/>
                </a:cxn>
                <a:cxn ang="0">
                  <a:pos x="121" y="232"/>
                </a:cxn>
                <a:cxn ang="0">
                  <a:pos x="99" y="261"/>
                </a:cxn>
                <a:cxn ang="0">
                  <a:pos x="81" y="293"/>
                </a:cxn>
                <a:cxn ang="0">
                  <a:pos x="69" y="327"/>
                </a:cxn>
                <a:cxn ang="0">
                  <a:pos x="64" y="362"/>
                </a:cxn>
                <a:cxn ang="0">
                  <a:pos x="66" y="391"/>
                </a:cxn>
                <a:cxn ang="0">
                  <a:pos x="69" y="411"/>
                </a:cxn>
                <a:cxn ang="0">
                  <a:pos x="87" y="414"/>
                </a:cxn>
                <a:cxn ang="0">
                  <a:pos x="112" y="398"/>
                </a:cxn>
                <a:cxn ang="0">
                  <a:pos x="135" y="378"/>
                </a:cxn>
                <a:cxn ang="0">
                  <a:pos x="157" y="355"/>
                </a:cxn>
                <a:cxn ang="0">
                  <a:pos x="189" y="318"/>
                </a:cxn>
                <a:cxn ang="0">
                  <a:pos x="236" y="262"/>
                </a:cxn>
                <a:cxn ang="0">
                  <a:pos x="270" y="234"/>
                </a:cxn>
                <a:cxn ang="0">
                  <a:pos x="284" y="231"/>
                </a:cxn>
                <a:cxn ang="0">
                  <a:pos x="305" y="223"/>
                </a:cxn>
                <a:cxn ang="0">
                  <a:pos x="333" y="211"/>
                </a:cxn>
                <a:cxn ang="0">
                  <a:pos x="354" y="202"/>
                </a:cxn>
                <a:cxn ang="0">
                  <a:pos x="367" y="200"/>
                </a:cxn>
                <a:cxn ang="0">
                  <a:pos x="301" y="272"/>
                </a:cxn>
                <a:cxn ang="0">
                  <a:pos x="311" y="297"/>
                </a:cxn>
                <a:cxn ang="0">
                  <a:pos x="317" y="317"/>
                </a:cxn>
                <a:cxn ang="0">
                  <a:pos x="317" y="333"/>
                </a:cxn>
                <a:cxn ang="0">
                  <a:pos x="315" y="347"/>
                </a:cxn>
                <a:cxn ang="0">
                  <a:pos x="306" y="378"/>
                </a:cxn>
                <a:cxn ang="0">
                  <a:pos x="303" y="396"/>
                </a:cxn>
                <a:cxn ang="0">
                  <a:pos x="301" y="420"/>
                </a:cxn>
                <a:cxn ang="0">
                  <a:pos x="329" y="418"/>
                </a:cxn>
                <a:cxn ang="0">
                  <a:pos x="356" y="413"/>
                </a:cxn>
                <a:cxn ang="0">
                  <a:pos x="383" y="404"/>
                </a:cxn>
                <a:cxn ang="0">
                  <a:pos x="411" y="392"/>
                </a:cxn>
                <a:cxn ang="0">
                  <a:pos x="463" y="362"/>
                </a:cxn>
                <a:cxn ang="0">
                  <a:pos x="511" y="328"/>
                </a:cxn>
                <a:cxn ang="0">
                  <a:pos x="589" y="263"/>
                </a:cxn>
                <a:cxn ang="0">
                  <a:pos x="618" y="243"/>
                </a:cxn>
                <a:cxn ang="0">
                  <a:pos x="628" y="236"/>
                </a:cxn>
                <a:cxn ang="0">
                  <a:pos x="635" y="234"/>
                </a:cxn>
                <a:cxn ang="0">
                  <a:pos x="594" y="218"/>
                </a:cxn>
                <a:cxn ang="0">
                  <a:pos x="552" y="196"/>
                </a:cxn>
                <a:cxn ang="0">
                  <a:pos x="512" y="168"/>
                </a:cxn>
                <a:cxn ang="0">
                  <a:pos x="473" y="138"/>
                </a:cxn>
                <a:cxn ang="0">
                  <a:pos x="400" y="71"/>
                </a:cxn>
                <a:cxn ang="0">
                  <a:pos x="339" y="9"/>
                </a:cxn>
                <a:cxn ang="0">
                  <a:pos x="268" y="3"/>
                </a:cxn>
                <a:cxn ang="0">
                  <a:pos x="223" y="0"/>
                </a:cxn>
                <a:cxn ang="0">
                  <a:pos x="177" y="3"/>
                </a:cxn>
                <a:cxn ang="0">
                  <a:pos x="153" y="6"/>
                </a:cxn>
                <a:cxn ang="0">
                  <a:pos x="129" y="12"/>
                </a:cxn>
                <a:cxn ang="0">
                  <a:pos x="106" y="21"/>
                </a:cxn>
                <a:cxn ang="0">
                  <a:pos x="84" y="34"/>
                </a:cxn>
                <a:cxn ang="0">
                  <a:pos x="61" y="51"/>
                </a:cxn>
                <a:cxn ang="0">
                  <a:pos x="39" y="71"/>
                </a:cxn>
                <a:cxn ang="0">
                  <a:pos x="19" y="96"/>
                </a:cxn>
                <a:cxn ang="0">
                  <a:pos x="0" y="127"/>
                </a:cxn>
              </a:cxnLst>
              <a:rect l="0" t="0" r="r" b="b"/>
              <a:pathLst>
                <a:path w="635" h="420">
                  <a:moveTo>
                    <a:pt x="0" y="127"/>
                  </a:moveTo>
                  <a:lnTo>
                    <a:pt x="14" y="127"/>
                  </a:lnTo>
                  <a:lnTo>
                    <a:pt x="27" y="127"/>
                  </a:lnTo>
                  <a:lnTo>
                    <a:pt x="41" y="129"/>
                  </a:lnTo>
                  <a:lnTo>
                    <a:pt x="54" y="131"/>
                  </a:lnTo>
                  <a:lnTo>
                    <a:pt x="81" y="137"/>
                  </a:lnTo>
                  <a:lnTo>
                    <a:pt x="106" y="143"/>
                  </a:lnTo>
                  <a:lnTo>
                    <a:pt x="130" y="150"/>
                  </a:lnTo>
                  <a:lnTo>
                    <a:pt x="151" y="155"/>
                  </a:lnTo>
                  <a:lnTo>
                    <a:pt x="171" y="160"/>
                  </a:lnTo>
                  <a:lnTo>
                    <a:pt x="187" y="162"/>
                  </a:lnTo>
                  <a:lnTo>
                    <a:pt x="160" y="189"/>
                  </a:lnTo>
                  <a:lnTo>
                    <a:pt x="134" y="218"/>
                  </a:lnTo>
                  <a:lnTo>
                    <a:pt x="121" y="232"/>
                  </a:lnTo>
                  <a:lnTo>
                    <a:pt x="110" y="246"/>
                  </a:lnTo>
                  <a:lnTo>
                    <a:pt x="99" y="261"/>
                  </a:lnTo>
                  <a:lnTo>
                    <a:pt x="89" y="276"/>
                  </a:lnTo>
                  <a:lnTo>
                    <a:pt x="81" y="293"/>
                  </a:lnTo>
                  <a:lnTo>
                    <a:pt x="75" y="309"/>
                  </a:lnTo>
                  <a:lnTo>
                    <a:pt x="69" y="327"/>
                  </a:lnTo>
                  <a:lnTo>
                    <a:pt x="66" y="344"/>
                  </a:lnTo>
                  <a:lnTo>
                    <a:pt x="64" y="362"/>
                  </a:lnTo>
                  <a:lnTo>
                    <a:pt x="65" y="381"/>
                  </a:lnTo>
                  <a:lnTo>
                    <a:pt x="66" y="391"/>
                  </a:lnTo>
                  <a:lnTo>
                    <a:pt x="67" y="401"/>
                  </a:lnTo>
                  <a:lnTo>
                    <a:pt x="69" y="411"/>
                  </a:lnTo>
                  <a:lnTo>
                    <a:pt x="73" y="420"/>
                  </a:lnTo>
                  <a:lnTo>
                    <a:pt x="87" y="414"/>
                  </a:lnTo>
                  <a:lnTo>
                    <a:pt x="100" y="406"/>
                  </a:lnTo>
                  <a:lnTo>
                    <a:pt x="112" y="398"/>
                  </a:lnTo>
                  <a:lnTo>
                    <a:pt x="124" y="388"/>
                  </a:lnTo>
                  <a:lnTo>
                    <a:pt x="135" y="378"/>
                  </a:lnTo>
                  <a:lnTo>
                    <a:pt x="146" y="367"/>
                  </a:lnTo>
                  <a:lnTo>
                    <a:pt x="157" y="355"/>
                  </a:lnTo>
                  <a:lnTo>
                    <a:pt x="167" y="343"/>
                  </a:lnTo>
                  <a:lnTo>
                    <a:pt x="189" y="318"/>
                  </a:lnTo>
                  <a:lnTo>
                    <a:pt x="211" y="291"/>
                  </a:lnTo>
                  <a:lnTo>
                    <a:pt x="236" y="262"/>
                  </a:lnTo>
                  <a:lnTo>
                    <a:pt x="262" y="234"/>
                  </a:lnTo>
                  <a:lnTo>
                    <a:pt x="270" y="234"/>
                  </a:lnTo>
                  <a:lnTo>
                    <a:pt x="277" y="233"/>
                  </a:lnTo>
                  <a:lnTo>
                    <a:pt x="284" y="231"/>
                  </a:lnTo>
                  <a:lnTo>
                    <a:pt x="291" y="228"/>
                  </a:lnTo>
                  <a:lnTo>
                    <a:pt x="305" y="223"/>
                  </a:lnTo>
                  <a:lnTo>
                    <a:pt x="319" y="216"/>
                  </a:lnTo>
                  <a:lnTo>
                    <a:pt x="333" y="211"/>
                  </a:lnTo>
                  <a:lnTo>
                    <a:pt x="346" y="206"/>
                  </a:lnTo>
                  <a:lnTo>
                    <a:pt x="354" y="202"/>
                  </a:lnTo>
                  <a:lnTo>
                    <a:pt x="360" y="201"/>
                  </a:lnTo>
                  <a:lnTo>
                    <a:pt x="367" y="200"/>
                  </a:lnTo>
                  <a:lnTo>
                    <a:pt x="374" y="200"/>
                  </a:lnTo>
                  <a:lnTo>
                    <a:pt x="301" y="272"/>
                  </a:lnTo>
                  <a:lnTo>
                    <a:pt x="307" y="285"/>
                  </a:lnTo>
                  <a:lnTo>
                    <a:pt x="311" y="297"/>
                  </a:lnTo>
                  <a:lnTo>
                    <a:pt x="315" y="308"/>
                  </a:lnTo>
                  <a:lnTo>
                    <a:pt x="317" y="317"/>
                  </a:lnTo>
                  <a:lnTo>
                    <a:pt x="318" y="326"/>
                  </a:lnTo>
                  <a:lnTo>
                    <a:pt x="317" y="333"/>
                  </a:lnTo>
                  <a:lnTo>
                    <a:pt x="317" y="341"/>
                  </a:lnTo>
                  <a:lnTo>
                    <a:pt x="315" y="347"/>
                  </a:lnTo>
                  <a:lnTo>
                    <a:pt x="310" y="362"/>
                  </a:lnTo>
                  <a:lnTo>
                    <a:pt x="306" y="378"/>
                  </a:lnTo>
                  <a:lnTo>
                    <a:pt x="304" y="387"/>
                  </a:lnTo>
                  <a:lnTo>
                    <a:pt x="303" y="396"/>
                  </a:lnTo>
                  <a:lnTo>
                    <a:pt x="301" y="408"/>
                  </a:lnTo>
                  <a:lnTo>
                    <a:pt x="301" y="420"/>
                  </a:lnTo>
                  <a:lnTo>
                    <a:pt x="315" y="420"/>
                  </a:lnTo>
                  <a:lnTo>
                    <a:pt x="329" y="418"/>
                  </a:lnTo>
                  <a:lnTo>
                    <a:pt x="342" y="416"/>
                  </a:lnTo>
                  <a:lnTo>
                    <a:pt x="356" y="413"/>
                  </a:lnTo>
                  <a:lnTo>
                    <a:pt x="370" y="408"/>
                  </a:lnTo>
                  <a:lnTo>
                    <a:pt x="383" y="404"/>
                  </a:lnTo>
                  <a:lnTo>
                    <a:pt x="398" y="398"/>
                  </a:lnTo>
                  <a:lnTo>
                    <a:pt x="411" y="392"/>
                  </a:lnTo>
                  <a:lnTo>
                    <a:pt x="437" y="378"/>
                  </a:lnTo>
                  <a:lnTo>
                    <a:pt x="463" y="362"/>
                  </a:lnTo>
                  <a:lnTo>
                    <a:pt x="487" y="345"/>
                  </a:lnTo>
                  <a:lnTo>
                    <a:pt x="511" y="328"/>
                  </a:lnTo>
                  <a:lnTo>
                    <a:pt x="554" y="293"/>
                  </a:lnTo>
                  <a:lnTo>
                    <a:pt x="589" y="263"/>
                  </a:lnTo>
                  <a:lnTo>
                    <a:pt x="605" y="251"/>
                  </a:lnTo>
                  <a:lnTo>
                    <a:pt x="618" y="243"/>
                  </a:lnTo>
                  <a:lnTo>
                    <a:pt x="623" y="238"/>
                  </a:lnTo>
                  <a:lnTo>
                    <a:pt x="628" y="236"/>
                  </a:lnTo>
                  <a:lnTo>
                    <a:pt x="632" y="235"/>
                  </a:lnTo>
                  <a:lnTo>
                    <a:pt x="635" y="234"/>
                  </a:lnTo>
                  <a:lnTo>
                    <a:pt x="615" y="226"/>
                  </a:lnTo>
                  <a:lnTo>
                    <a:pt x="594" y="218"/>
                  </a:lnTo>
                  <a:lnTo>
                    <a:pt x="573" y="207"/>
                  </a:lnTo>
                  <a:lnTo>
                    <a:pt x="552" y="196"/>
                  </a:lnTo>
                  <a:lnTo>
                    <a:pt x="533" y="182"/>
                  </a:lnTo>
                  <a:lnTo>
                    <a:pt x="512" y="168"/>
                  </a:lnTo>
                  <a:lnTo>
                    <a:pt x="492" y="153"/>
                  </a:lnTo>
                  <a:lnTo>
                    <a:pt x="473" y="138"/>
                  </a:lnTo>
                  <a:lnTo>
                    <a:pt x="436" y="105"/>
                  </a:lnTo>
                  <a:lnTo>
                    <a:pt x="400" y="71"/>
                  </a:lnTo>
                  <a:lnTo>
                    <a:pt x="368" y="40"/>
                  </a:lnTo>
                  <a:lnTo>
                    <a:pt x="339" y="9"/>
                  </a:lnTo>
                  <a:lnTo>
                    <a:pt x="306" y="7"/>
                  </a:lnTo>
                  <a:lnTo>
                    <a:pt x="268" y="3"/>
                  </a:lnTo>
                  <a:lnTo>
                    <a:pt x="246" y="2"/>
                  </a:lnTo>
                  <a:lnTo>
                    <a:pt x="223" y="0"/>
                  </a:lnTo>
                  <a:lnTo>
                    <a:pt x="200" y="0"/>
                  </a:lnTo>
                  <a:lnTo>
                    <a:pt x="177" y="3"/>
                  </a:lnTo>
                  <a:lnTo>
                    <a:pt x="165" y="4"/>
                  </a:lnTo>
                  <a:lnTo>
                    <a:pt x="153" y="6"/>
                  </a:lnTo>
                  <a:lnTo>
                    <a:pt x="141" y="9"/>
                  </a:lnTo>
                  <a:lnTo>
                    <a:pt x="129" y="12"/>
                  </a:lnTo>
                  <a:lnTo>
                    <a:pt x="117" y="17"/>
                  </a:lnTo>
                  <a:lnTo>
                    <a:pt x="106" y="21"/>
                  </a:lnTo>
                  <a:lnTo>
                    <a:pt x="94" y="28"/>
                  </a:lnTo>
                  <a:lnTo>
                    <a:pt x="84" y="34"/>
                  </a:lnTo>
                  <a:lnTo>
                    <a:pt x="72" y="42"/>
                  </a:lnTo>
                  <a:lnTo>
                    <a:pt x="61" y="51"/>
                  </a:lnTo>
                  <a:lnTo>
                    <a:pt x="50" y="60"/>
                  </a:lnTo>
                  <a:lnTo>
                    <a:pt x="39" y="71"/>
                  </a:lnTo>
                  <a:lnTo>
                    <a:pt x="29" y="83"/>
                  </a:lnTo>
                  <a:lnTo>
                    <a:pt x="19" y="96"/>
                  </a:lnTo>
                  <a:lnTo>
                    <a:pt x="9" y="112"/>
                  </a:lnTo>
                  <a:lnTo>
                    <a:pt x="0" y="12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1" name="Freeform 84"/>
            <p:cNvSpPr>
              <a:spLocks/>
            </p:cNvSpPr>
            <p:nvPr/>
          </p:nvSpPr>
          <p:spPr bwMode="auto">
            <a:xfrm>
              <a:off x="3167063" y="2743201"/>
              <a:ext cx="168275" cy="111125"/>
            </a:xfrm>
            <a:custGeom>
              <a:avLst/>
              <a:gdLst/>
              <a:ahLst/>
              <a:cxnLst>
                <a:cxn ang="0">
                  <a:pos x="14" y="127"/>
                </a:cxn>
                <a:cxn ang="0">
                  <a:pos x="41" y="129"/>
                </a:cxn>
                <a:cxn ang="0">
                  <a:pos x="81" y="137"/>
                </a:cxn>
                <a:cxn ang="0">
                  <a:pos x="130" y="150"/>
                </a:cxn>
                <a:cxn ang="0">
                  <a:pos x="171" y="160"/>
                </a:cxn>
                <a:cxn ang="0">
                  <a:pos x="160" y="189"/>
                </a:cxn>
                <a:cxn ang="0">
                  <a:pos x="121" y="232"/>
                </a:cxn>
                <a:cxn ang="0">
                  <a:pos x="99" y="261"/>
                </a:cxn>
                <a:cxn ang="0">
                  <a:pos x="81" y="293"/>
                </a:cxn>
                <a:cxn ang="0">
                  <a:pos x="69" y="327"/>
                </a:cxn>
                <a:cxn ang="0">
                  <a:pos x="64" y="362"/>
                </a:cxn>
                <a:cxn ang="0">
                  <a:pos x="66" y="391"/>
                </a:cxn>
                <a:cxn ang="0">
                  <a:pos x="69" y="411"/>
                </a:cxn>
                <a:cxn ang="0">
                  <a:pos x="87" y="414"/>
                </a:cxn>
                <a:cxn ang="0">
                  <a:pos x="112" y="398"/>
                </a:cxn>
                <a:cxn ang="0">
                  <a:pos x="135" y="378"/>
                </a:cxn>
                <a:cxn ang="0">
                  <a:pos x="157" y="355"/>
                </a:cxn>
                <a:cxn ang="0">
                  <a:pos x="189" y="318"/>
                </a:cxn>
                <a:cxn ang="0">
                  <a:pos x="236" y="262"/>
                </a:cxn>
                <a:cxn ang="0">
                  <a:pos x="270" y="234"/>
                </a:cxn>
                <a:cxn ang="0">
                  <a:pos x="284" y="231"/>
                </a:cxn>
                <a:cxn ang="0">
                  <a:pos x="305" y="223"/>
                </a:cxn>
                <a:cxn ang="0">
                  <a:pos x="333" y="211"/>
                </a:cxn>
                <a:cxn ang="0">
                  <a:pos x="354" y="202"/>
                </a:cxn>
                <a:cxn ang="0">
                  <a:pos x="367" y="200"/>
                </a:cxn>
                <a:cxn ang="0">
                  <a:pos x="301" y="272"/>
                </a:cxn>
                <a:cxn ang="0">
                  <a:pos x="311" y="297"/>
                </a:cxn>
                <a:cxn ang="0">
                  <a:pos x="317" y="317"/>
                </a:cxn>
                <a:cxn ang="0">
                  <a:pos x="317" y="333"/>
                </a:cxn>
                <a:cxn ang="0">
                  <a:pos x="315" y="347"/>
                </a:cxn>
                <a:cxn ang="0">
                  <a:pos x="306" y="378"/>
                </a:cxn>
                <a:cxn ang="0">
                  <a:pos x="303" y="396"/>
                </a:cxn>
                <a:cxn ang="0">
                  <a:pos x="301" y="420"/>
                </a:cxn>
                <a:cxn ang="0">
                  <a:pos x="329" y="418"/>
                </a:cxn>
                <a:cxn ang="0">
                  <a:pos x="356" y="413"/>
                </a:cxn>
                <a:cxn ang="0">
                  <a:pos x="383" y="404"/>
                </a:cxn>
                <a:cxn ang="0">
                  <a:pos x="411" y="392"/>
                </a:cxn>
                <a:cxn ang="0">
                  <a:pos x="463" y="362"/>
                </a:cxn>
                <a:cxn ang="0">
                  <a:pos x="511" y="328"/>
                </a:cxn>
                <a:cxn ang="0">
                  <a:pos x="589" y="263"/>
                </a:cxn>
                <a:cxn ang="0">
                  <a:pos x="618" y="243"/>
                </a:cxn>
                <a:cxn ang="0">
                  <a:pos x="628" y="236"/>
                </a:cxn>
                <a:cxn ang="0">
                  <a:pos x="635" y="234"/>
                </a:cxn>
                <a:cxn ang="0">
                  <a:pos x="594" y="218"/>
                </a:cxn>
                <a:cxn ang="0">
                  <a:pos x="552" y="196"/>
                </a:cxn>
                <a:cxn ang="0">
                  <a:pos x="512" y="168"/>
                </a:cxn>
                <a:cxn ang="0">
                  <a:pos x="473" y="138"/>
                </a:cxn>
                <a:cxn ang="0">
                  <a:pos x="400" y="71"/>
                </a:cxn>
                <a:cxn ang="0">
                  <a:pos x="339" y="9"/>
                </a:cxn>
                <a:cxn ang="0">
                  <a:pos x="268" y="3"/>
                </a:cxn>
                <a:cxn ang="0">
                  <a:pos x="223" y="0"/>
                </a:cxn>
                <a:cxn ang="0">
                  <a:pos x="177" y="3"/>
                </a:cxn>
                <a:cxn ang="0">
                  <a:pos x="153" y="6"/>
                </a:cxn>
                <a:cxn ang="0">
                  <a:pos x="129" y="12"/>
                </a:cxn>
                <a:cxn ang="0">
                  <a:pos x="106" y="21"/>
                </a:cxn>
                <a:cxn ang="0">
                  <a:pos x="84" y="34"/>
                </a:cxn>
                <a:cxn ang="0">
                  <a:pos x="61" y="51"/>
                </a:cxn>
                <a:cxn ang="0">
                  <a:pos x="39" y="71"/>
                </a:cxn>
                <a:cxn ang="0">
                  <a:pos x="19" y="96"/>
                </a:cxn>
                <a:cxn ang="0">
                  <a:pos x="0" y="127"/>
                </a:cxn>
              </a:cxnLst>
              <a:rect l="0" t="0" r="r" b="b"/>
              <a:pathLst>
                <a:path w="635" h="420">
                  <a:moveTo>
                    <a:pt x="0" y="127"/>
                  </a:moveTo>
                  <a:lnTo>
                    <a:pt x="14" y="127"/>
                  </a:lnTo>
                  <a:lnTo>
                    <a:pt x="27" y="127"/>
                  </a:lnTo>
                  <a:lnTo>
                    <a:pt x="41" y="129"/>
                  </a:lnTo>
                  <a:lnTo>
                    <a:pt x="54" y="131"/>
                  </a:lnTo>
                  <a:lnTo>
                    <a:pt x="81" y="137"/>
                  </a:lnTo>
                  <a:lnTo>
                    <a:pt x="106" y="143"/>
                  </a:lnTo>
                  <a:lnTo>
                    <a:pt x="130" y="150"/>
                  </a:lnTo>
                  <a:lnTo>
                    <a:pt x="151" y="155"/>
                  </a:lnTo>
                  <a:lnTo>
                    <a:pt x="171" y="160"/>
                  </a:lnTo>
                  <a:lnTo>
                    <a:pt x="187" y="162"/>
                  </a:lnTo>
                  <a:lnTo>
                    <a:pt x="160" y="189"/>
                  </a:lnTo>
                  <a:lnTo>
                    <a:pt x="134" y="218"/>
                  </a:lnTo>
                  <a:lnTo>
                    <a:pt x="121" y="232"/>
                  </a:lnTo>
                  <a:lnTo>
                    <a:pt x="110" y="246"/>
                  </a:lnTo>
                  <a:lnTo>
                    <a:pt x="99" y="261"/>
                  </a:lnTo>
                  <a:lnTo>
                    <a:pt x="89" y="276"/>
                  </a:lnTo>
                  <a:lnTo>
                    <a:pt x="81" y="293"/>
                  </a:lnTo>
                  <a:lnTo>
                    <a:pt x="75" y="309"/>
                  </a:lnTo>
                  <a:lnTo>
                    <a:pt x="69" y="327"/>
                  </a:lnTo>
                  <a:lnTo>
                    <a:pt x="66" y="344"/>
                  </a:lnTo>
                  <a:lnTo>
                    <a:pt x="64" y="362"/>
                  </a:lnTo>
                  <a:lnTo>
                    <a:pt x="65" y="381"/>
                  </a:lnTo>
                  <a:lnTo>
                    <a:pt x="66" y="391"/>
                  </a:lnTo>
                  <a:lnTo>
                    <a:pt x="67" y="401"/>
                  </a:lnTo>
                  <a:lnTo>
                    <a:pt x="69" y="411"/>
                  </a:lnTo>
                  <a:lnTo>
                    <a:pt x="73" y="420"/>
                  </a:lnTo>
                  <a:lnTo>
                    <a:pt x="87" y="414"/>
                  </a:lnTo>
                  <a:lnTo>
                    <a:pt x="100" y="406"/>
                  </a:lnTo>
                  <a:lnTo>
                    <a:pt x="112" y="398"/>
                  </a:lnTo>
                  <a:lnTo>
                    <a:pt x="124" y="388"/>
                  </a:lnTo>
                  <a:lnTo>
                    <a:pt x="135" y="378"/>
                  </a:lnTo>
                  <a:lnTo>
                    <a:pt x="146" y="367"/>
                  </a:lnTo>
                  <a:lnTo>
                    <a:pt x="157" y="355"/>
                  </a:lnTo>
                  <a:lnTo>
                    <a:pt x="167" y="343"/>
                  </a:lnTo>
                  <a:lnTo>
                    <a:pt x="189" y="318"/>
                  </a:lnTo>
                  <a:lnTo>
                    <a:pt x="211" y="291"/>
                  </a:lnTo>
                  <a:lnTo>
                    <a:pt x="236" y="262"/>
                  </a:lnTo>
                  <a:lnTo>
                    <a:pt x="262" y="234"/>
                  </a:lnTo>
                  <a:lnTo>
                    <a:pt x="270" y="234"/>
                  </a:lnTo>
                  <a:lnTo>
                    <a:pt x="277" y="233"/>
                  </a:lnTo>
                  <a:lnTo>
                    <a:pt x="284" y="231"/>
                  </a:lnTo>
                  <a:lnTo>
                    <a:pt x="291" y="228"/>
                  </a:lnTo>
                  <a:lnTo>
                    <a:pt x="305" y="223"/>
                  </a:lnTo>
                  <a:lnTo>
                    <a:pt x="319" y="216"/>
                  </a:lnTo>
                  <a:lnTo>
                    <a:pt x="333" y="211"/>
                  </a:lnTo>
                  <a:lnTo>
                    <a:pt x="346" y="206"/>
                  </a:lnTo>
                  <a:lnTo>
                    <a:pt x="354" y="202"/>
                  </a:lnTo>
                  <a:lnTo>
                    <a:pt x="360" y="201"/>
                  </a:lnTo>
                  <a:lnTo>
                    <a:pt x="367" y="200"/>
                  </a:lnTo>
                  <a:lnTo>
                    <a:pt x="374" y="200"/>
                  </a:lnTo>
                  <a:lnTo>
                    <a:pt x="301" y="272"/>
                  </a:lnTo>
                  <a:lnTo>
                    <a:pt x="307" y="285"/>
                  </a:lnTo>
                  <a:lnTo>
                    <a:pt x="311" y="297"/>
                  </a:lnTo>
                  <a:lnTo>
                    <a:pt x="315" y="308"/>
                  </a:lnTo>
                  <a:lnTo>
                    <a:pt x="317" y="317"/>
                  </a:lnTo>
                  <a:lnTo>
                    <a:pt x="318" y="326"/>
                  </a:lnTo>
                  <a:lnTo>
                    <a:pt x="317" y="333"/>
                  </a:lnTo>
                  <a:lnTo>
                    <a:pt x="317" y="341"/>
                  </a:lnTo>
                  <a:lnTo>
                    <a:pt x="315" y="347"/>
                  </a:lnTo>
                  <a:lnTo>
                    <a:pt x="310" y="362"/>
                  </a:lnTo>
                  <a:lnTo>
                    <a:pt x="306" y="378"/>
                  </a:lnTo>
                  <a:lnTo>
                    <a:pt x="304" y="387"/>
                  </a:lnTo>
                  <a:lnTo>
                    <a:pt x="303" y="396"/>
                  </a:lnTo>
                  <a:lnTo>
                    <a:pt x="301" y="408"/>
                  </a:lnTo>
                  <a:lnTo>
                    <a:pt x="301" y="420"/>
                  </a:lnTo>
                  <a:lnTo>
                    <a:pt x="315" y="420"/>
                  </a:lnTo>
                  <a:lnTo>
                    <a:pt x="329" y="418"/>
                  </a:lnTo>
                  <a:lnTo>
                    <a:pt x="342" y="416"/>
                  </a:lnTo>
                  <a:lnTo>
                    <a:pt x="356" y="413"/>
                  </a:lnTo>
                  <a:lnTo>
                    <a:pt x="370" y="408"/>
                  </a:lnTo>
                  <a:lnTo>
                    <a:pt x="383" y="404"/>
                  </a:lnTo>
                  <a:lnTo>
                    <a:pt x="398" y="398"/>
                  </a:lnTo>
                  <a:lnTo>
                    <a:pt x="411" y="392"/>
                  </a:lnTo>
                  <a:lnTo>
                    <a:pt x="437" y="378"/>
                  </a:lnTo>
                  <a:lnTo>
                    <a:pt x="463" y="362"/>
                  </a:lnTo>
                  <a:lnTo>
                    <a:pt x="487" y="345"/>
                  </a:lnTo>
                  <a:lnTo>
                    <a:pt x="511" y="328"/>
                  </a:lnTo>
                  <a:lnTo>
                    <a:pt x="554" y="293"/>
                  </a:lnTo>
                  <a:lnTo>
                    <a:pt x="589" y="263"/>
                  </a:lnTo>
                  <a:lnTo>
                    <a:pt x="605" y="251"/>
                  </a:lnTo>
                  <a:lnTo>
                    <a:pt x="618" y="243"/>
                  </a:lnTo>
                  <a:lnTo>
                    <a:pt x="623" y="238"/>
                  </a:lnTo>
                  <a:lnTo>
                    <a:pt x="628" y="236"/>
                  </a:lnTo>
                  <a:lnTo>
                    <a:pt x="632" y="235"/>
                  </a:lnTo>
                  <a:lnTo>
                    <a:pt x="635" y="234"/>
                  </a:lnTo>
                  <a:lnTo>
                    <a:pt x="615" y="226"/>
                  </a:lnTo>
                  <a:lnTo>
                    <a:pt x="594" y="218"/>
                  </a:lnTo>
                  <a:lnTo>
                    <a:pt x="573" y="207"/>
                  </a:lnTo>
                  <a:lnTo>
                    <a:pt x="552" y="196"/>
                  </a:lnTo>
                  <a:lnTo>
                    <a:pt x="533" y="182"/>
                  </a:lnTo>
                  <a:lnTo>
                    <a:pt x="512" y="168"/>
                  </a:lnTo>
                  <a:lnTo>
                    <a:pt x="492" y="153"/>
                  </a:lnTo>
                  <a:lnTo>
                    <a:pt x="473" y="138"/>
                  </a:lnTo>
                  <a:lnTo>
                    <a:pt x="436" y="105"/>
                  </a:lnTo>
                  <a:lnTo>
                    <a:pt x="400" y="71"/>
                  </a:lnTo>
                  <a:lnTo>
                    <a:pt x="368" y="40"/>
                  </a:lnTo>
                  <a:lnTo>
                    <a:pt x="339" y="9"/>
                  </a:lnTo>
                  <a:lnTo>
                    <a:pt x="306" y="7"/>
                  </a:lnTo>
                  <a:lnTo>
                    <a:pt x="268" y="3"/>
                  </a:lnTo>
                  <a:lnTo>
                    <a:pt x="246" y="2"/>
                  </a:lnTo>
                  <a:lnTo>
                    <a:pt x="223" y="0"/>
                  </a:lnTo>
                  <a:lnTo>
                    <a:pt x="200" y="0"/>
                  </a:lnTo>
                  <a:lnTo>
                    <a:pt x="177" y="3"/>
                  </a:lnTo>
                  <a:lnTo>
                    <a:pt x="165" y="4"/>
                  </a:lnTo>
                  <a:lnTo>
                    <a:pt x="153" y="6"/>
                  </a:lnTo>
                  <a:lnTo>
                    <a:pt x="141" y="9"/>
                  </a:lnTo>
                  <a:lnTo>
                    <a:pt x="129" y="12"/>
                  </a:lnTo>
                  <a:lnTo>
                    <a:pt x="117" y="17"/>
                  </a:lnTo>
                  <a:lnTo>
                    <a:pt x="106" y="21"/>
                  </a:lnTo>
                  <a:lnTo>
                    <a:pt x="94" y="28"/>
                  </a:lnTo>
                  <a:lnTo>
                    <a:pt x="84" y="34"/>
                  </a:lnTo>
                  <a:lnTo>
                    <a:pt x="72" y="42"/>
                  </a:lnTo>
                  <a:lnTo>
                    <a:pt x="61" y="51"/>
                  </a:lnTo>
                  <a:lnTo>
                    <a:pt x="50" y="60"/>
                  </a:lnTo>
                  <a:lnTo>
                    <a:pt x="39" y="71"/>
                  </a:lnTo>
                  <a:lnTo>
                    <a:pt x="29" y="83"/>
                  </a:lnTo>
                  <a:lnTo>
                    <a:pt x="19" y="96"/>
                  </a:lnTo>
                  <a:lnTo>
                    <a:pt x="9" y="112"/>
                  </a:lnTo>
                  <a:lnTo>
                    <a:pt x="0" y="127"/>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2" name="Freeform 85"/>
            <p:cNvSpPr>
              <a:spLocks/>
            </p:cNvSpPr>
            <p:nvPr/>
          </p:nvSpPr>
          <p:spPr bwMode="auto">
            <a:xfrm>
              <a:off x="2433638" y="2419351"/>
              <a:ext cx="1279525" cy="862013"/>
            </a:xfrm>
            <a:custGeom>
              <a:avLst/>
              <a:gdLst/>
              <a:ahLst/>
              <a:cxnLst>
                <a:cxn ang="0">
                  <a:pos x="2084" y="2977"/>
                </a:cxn>
                <a:cxn ang="0">
                  <a:pos x="1500" y="2884"/>
                </a:cxn>
                <a:cxn ang="0">
                  <a:pos x="1089" y="2023"/>
                </a:cxn>
                <a:cxn ang="0">
                  <a:pos x="1019" y="2383"/>
                </a:cxn>
                <a:cxn ang="0">
                  <a:pos x="1068" y="2476"/>
                </a:cxn>
                <a:cxn ang="0">
                  <a:pos x="974" y="2456"/>
                </a:cxn>
                <a:cxn ang="0">
                  <a:pos x="901" y="2121"/>
                </a:cxn>
                <a:cxn ang="0">
                  <a:pos x="768" y="1912"/>
                </a:cxn>
                <a:cxn ang="0">
                  <a:pos x="866" y="1600"/>
                </a:cxn>
                <a:cxn ang="0">
                  <a:pos x="1293" y="1003"/>
                </a:cxn>
                <a:cxn ang="0">
                  <a:pos x="1342" y="678"/>
                </a:cxn>
                <a:cxn ang="0">
                  <a:pos x="1093" y="620"/>
                </a:cxn>
                <a:cxn ang="0">
                  <a:pos x="845" y="591"/>
                </a:cxn>
                <a:cxn ang="0">
                  <a:pos x="625" y="658"/>
                </a:cxn>
                <a:cxn ang="0">
                  <a:pos x="358" y="755"/>
                </a:cxn>
                <a:cxn ang="0">
                  <a:pos x="33" y="871"/>
                </a:cxn>
                <a:cxn ang="0">
                  <a:pos x="217" y="669"/>
                </a:cxn>
                <a:cxn ang="0">
                  <a:pos x="119" y="597"/>
                </a:cxn>
                <a:cxn ang="0">
                  <a:pos x="471" y="460"/>
                </a:cxn>
                <a:cxn ang="0">
                  <a:pos x="639" y="301"/>
                </a:cxn>
                <a:cxn ang="0">
                  <a:pos x="838" y="233"/>
                </a:cxn>
                <a:cxn ang="0">
                  <a:pos x="1119" y="150"/>
                </a:cxn>
                <a:cxn ang="0">
                  <a:pos x="1428" y="263"/>
                </a:cxn>
                <a:cxn ang="0">
                  <a:pos x="2067" y="272"/>
                </a:cxn>
                <a:cxn ang="0">
                  <a:pos x="2170" y="216"/>
                </a:cxn>
                <a:cxn ang="0">
                  <a:pos x="2428" y="411"/>
                </a:cxn>
                <a:cxn ang="0">
                  <a:pos x="2436" y="488"/>
                </a:cxn>
                <a:cxn ang="0">
                  <a:pos x="2966" y="329"/>
                </a:cxn>
                <a:cxn ang="0">
                  <a:pos x="3239" y="315"/>
                </a:cxn>
                <a:cxn ang="0">
                  <a:pos x="3368" y="344"/>
                </a:cxn>
                <a:cxn ang="0">
                  <a:pos x="3667" y="375"/>
                </a:cxn>
                <a:cxn ang="0">
                  <a:pos x="3746" y="233"/>
                </a:cxn>
                <a:cxn ang="0">
                  <a:pos x="3704" y="31"/>
                </a:cxn>
                <a:cxn ang="0">
                  <a:pos x="4055" y="249"/>
                </a:cxn>
                <a:cxn ang="0">
                  <a:pos x="3855" y="417"/>
                </a:cxn>
                <a:cxn ang="0">
                  <a:pos x="3655" y="462"/>
                </a:cxn>
                <a:cxn ang="0">
                  <a:pos x="3480" y="531"/>
                </a:cxn>
                <a:cxn ang="0">
                  <a:pos x="3299" y="750"/>
                </a:cxn>
                <a:cxn ang="0">
                  <a:pos x="3607" y="1179"/>
                </a:cxn>
                <a:cxn ang="0">
                  <a:pos x="3799" y="939"/>
                </a:cxn>
                <a:cxn ang="0">
                  <a:pos x="3922" y="773"/>
                </a:cxn>
                <a:cxn ang="0">
                  <a:pos x="4098" y="599"/>
                </a:cxn>
                <a:cxn ang="0">
                  <a:pos x="4343" y="772"/>
                </a:cxn>
                <a:cxn ang="0">
                  <a:pos x="4647" y="792"/>
                </a:cxn>
                <a:cxn ang="0">
                  <a:pos x="4667" y="1029"/>
                </a:cxn>
                <a:cxn ang="0">
                  <a:pos x="4807" y="1075"/>
                </a:cxn>
                <a:cxn ang="0">
                  <a:pos x="4178" y="1271"/>
                </a:cxn>
                <a:cxn ang="0">
                  <a:pos x="4021" y="1369"/>
                </a:cxn>
                <a:cxn ang="0">
                  <a:pos x="4243" y="1426"/>
                </a:cxn>
                <a:cxn ang="0">
                  <a:pos x="4243" y="1495"/>
                </a:cxn>
                <a:cxn ang="0">
                  <a:pos x="4030" y="1511"/>
                </a:cxn>
                <a:cxn ang="0">
                  <a:pos x="3356" y="1929"/>
                </a:cxn>
                <a:cxn ang="0">
                  <a:pos x="2938" y="2158"/>
                </a:cxn>
                <a:cxn ang="0">
                  <a:pos x="2794" y="2430"/>
                </a:cxn>
                <a:cxn ang="0">
                  <a:pos x="2699" y="2171"/>
                </a:cxn>
                <a:cxn ang="0">
                  <a:pos x="2381" y="2203"/>
                </a:cxn>
                <a:cxn ang="0">
                  <a:pos x="2038" y="2231"/>
                </a:cxn>
                <a:cxn ang="0">
                  <a:pos x="1875" y="2406"/>
                </a:cxn>
                <a:cxn ang="0">
                  <a:pos x="1781" y="2545"/>
                </a:cxn>
                <a:cxn ang="0">
                  <a:pos x="2177" y="2670"/>
                </a:cxn>
                <a:cxn ang="0">
                  <a:pos x="2252" y="2728"/>
                </a:cxn>
              </a:cxnLst>
              <a:rect l="0" t="0" r="r" b="b"/>
              <a:pathLst>
                <a:path w="4838" h="3260">
                  <a:moveTo>
                    <a:pt x="2737" y="3145"/>
                  </a:moveTo>
                  <a:lnTo>
                    <a:pt x="2623" y="3260"/>
                  </a:lnTo>
                  <a:lnTo>
                    <a:pt x="2604" y="3243"/>
                  </a:lnTo>
                  <a:lnTo>
                    <a:pt x="2585" y="3226"/>
                  </a:lnTo>
                  <a:lnTo>
                    <a:pt x="2564" y="3209"/>
                  </a:lnTo>
                  <a:lnTo>
                    <a:pt x="2541" y="3193"/>
                  </a:lnTo>
                  <a:lnTo>
                    <a:pt x="2518" y="3177"/>
                  </a:lnTo>
                  <a:lnTo>
                    <a:pt x="2493" y="3162"/>
                  </a:lnTo>
                  <a:lnTo>
                    <a:pt x="2468" y="3147"/>
                  </a:lnTo>
                  <a:lnTo>
                    <a:pt x="2442" y="3132"/>
                  </a:lnTo>
                  <a:lnTo>
                    <a:pt x="2415" y="3118"/>
                  </a:lnTo>
                  <a:lnTo>
                    <a:pt x="2386" y="3104"/>
                  </a:lnTo>
                  <a:lnTo>
                    <a:pt x="2357" y="3090"/>
                  </a:lnTo>
                  <a:lnTo>
                    <a:pt x="2329" y="3077"/>
                  </a:lnTo>
                  <a:lnTo>
                    <a:pt x="2269" y="3051"/>
                  </a:lnTo>
                  <a:lnTo>
                    <a:pt x="2207" y="3025"/>
                  </a:lnTo>
                  <a:lnTo>
                    <a:pt x="2145" y="3000"/>
                  </a:lnTo>
                  <a:lnTo>
                    <a:pt x="2084" y="2977"/>
                  </a:lnTo>
                  <a:lnTo>
                    <a:pt x="2024" y="2955"/>
                  </a:lnTo>
                  <a:lnTo>
                    <a:pt x="1965" y="2932"/>
                  </a:lnTo>
                  <a:lnTo>
                    <a:pt x="1910" y="2910"/>
                  </a:lnTo>
                  <a:lnTo>
                    <a:pt x="1856" y="2888"/>
                  </a:lnTo>
                  <a:lnTo>
                    <a:pt x="1807" y="2866"/>
                  </a:lnTo>
                  <a:lnTo>
                    <a:pt x="1763" y="2845"/>
                  </a:lnTo>
                  <a:lnTo>
                    <a:pt x="1748" y="2852"/>
                  </a:lnTo>
                  <a:lnTo>
                    <a:pt x="1733" y="2857"/>
                  </a:lnTo>
                  <a:lnTo>
                    <a:pt x="1717" y="2863"/>
                  </a:lnTo>
                  <a:lnTo>
                    <a:pt x="1700" y="2867"/>
                  </a:lnTo>
                  <a:lnTo>
                    <a:pt x="1683" y="2871"/>
                  </a:lnTo>
                  <a:lnTo>
                    <a:pt x="1667" y="2874"/>
                  </a:lnTo>
                  <a:lnTo>
                    <a:pt x="1649" y="2876"/>
                  </a:lnTo>
                  <a:lnTo>
                    <a:pt x="1632" y="2878"/>
                  </a:lnTo>
                  <a:lnTo>
                    <a:pt x="1597" y="2881"/>
                  </a:lnTo>
                  <a:lnTo>
                    <a:pt x="1563" y="2883"/>
                  </a:lnTo>
                  <a:lnTo>
                    <a:pt x="1530" y="2883"/>
                  </a:lnTo>
                  <a:lnTo>
                    <a:pt x="1500" y="2884"/>
                  </a:lnTo>
                  <a:lnTo>
                    <a:pt x="1275" y="2659"/>
                  </a:lnTo>
                  <a:lnTo>
                    <a:pt x="1275" y="2434"/>
                  </a:lnTo>
                  <a:lnTo>
                    <a:pt x="1265" y="2423"/>
                  </a:lnTo>
                  <a:lnTo>
                    <a:pt x="1257" y="2412"/>
                  </a:lnTo>
                  <a:lnTo>
                    <a:pt x="1247" y="2401"/>
                  </a:lnTo>
                  <a:lnTo>
                    <a:pt x="1239" y="2391"/>
                  </a:lnTo>
                  <a:lnTo>
                    <a:pt x="1224" y="2368"/>
                  </a:lnTo>
                  <a:lnTo>
                    <a:pt x="1211" y="2344"/>
                  </a:lnTo>
                  <a:lnTo>
                    <a:pt x="1199" y="2320"/>
                  </a:lnTo>
                  <a:lnTo>
                    <a:pt x="1188" y="2295"/>
                  </a:lnTo>
                  <a:lnTo>
                    <a:pt x="1178" y="2268"/>
                  </a:lnTo>
                  <a:lnTo>
                    <a:pt x="1169" y="2242"/>
                  </a:lnTo>
                  <a:lnTo>
                    <a:pt x="1152" y="2189"/>
                  </a:lnTo>
                  <a:lnTo>
                    <a:pt x="1134" y="2134"/>
                  </a:lnTo>
                  <a:lnTo>
                    <a:pt x="1125" y="2106"/>
                  </a:lnTo>
                  <a:lnTo>
                    <a:pt x="1115" y="2079"/>
                  </a:lnTo>
                  <a:lnTo>
                    <a:pt x="1103" y="2050"/>
                  </a:lnTo>
                  <a:lnTo>
                    <a:pt x="1089" y="2023"/>
                  </a:lnTo>
                  <a:lnTo>
                    <a:pt x="1077" y="2047"/>
                  </a:lnTo>
                  <a:lnTo>
                    <a:pt x="1068" y="2065"/>
                  </a:lnTo>
                  <a:lnTo>
                    <a:pt x="1065" y="2074"/>
                  </a:lnTo>
                  <a:lnTo>
                    <a:pt x="1062" y="2082"/>
                  </a:lnTo>
                  <a:lnTo>
                    <a:pt x="1061" y="2088"/>
                  </a:lnTo>
                  <a:lnTo>
                    <a:pt x="1060" y="2096"/>
                  </a:lnTo>
                  <a:lnTo>
                    <a:pt x="1061" y="2103"/>
                  </a:lnTo>
                  <a:lnTo>
                    <a:pt x="1062" y="2110"/>
                  </a:lnTo>
                  <a:lnTo>
                    <a:pt x="1065" y="2118"/>
                  </a:lnTo>
                  <a:lnTo>
                    <a:pt x="1068" y="2127"/>
                  </a:lnTo>
                  <a:lnTo>
                    <a:pt x="1077" y="2146"/>
                  </a:lnTo>
                  <a:lnTo>
                    <a:pt x="1089" y="2171"/>
                  </a:lnTo>
                  <a:lnTo>
                    <a:pt x="1013" y="2248"/>
                  </a:lnTo>
                  <a:lnTo>
                    <a:pt x="1013" y="2280"/>
                  </a:lnTo>
                  <a:lnTo>
                    <a:pt x="1014" y="2320"/>
                  </a:lnTo>
                  <a:lnTo>
                    <a:pt x="1016" y="2340"/>
                  </a:lnTo>
                  <a:lnTo>
                    <a:pt x="1017" y="2362"/>
                  </a:lnTo>
                  <a:lnTo>
                    <a:pt x="1019" y="2383"/>
                  </a:lnTo>
                  <a:lnTo>
                    <a:pt x="1022" y="2403"/>
                  </a:lnTo>
                  <a:lnTo>
                    <a:pt x="1026" y="2421"/>
                  </a:lnTo>
                  <a:lnTo>
                    <a:pt x="1032" y="2437"/>
                  </a:lnTo>
                  <a:lnTo>
                    <a:pt x="1034" y="2445"/>
                  </a:lnTo>
                  <a:lnTo>
                    <a:pt x="1037" y="2452"/>
                  </a:lnTo>
                  <a:lnTo>
                    <a:pt x="1042" y="2458"/>
                  </a:lnTo>
                  <a:lnTo>
                    <a:pt x="1045" y="2464"/>
                  </a:lnTo>
                  <a:lnTo>
                    <a:pt x="1049" y="2468"/>
                  </a:lnTo>
                  <a:lnTo>
                    <a:pt x="1054" y="2471"/>
                  </a:lnTo>
                  <a:lnTo>
                    <a:pt x="1058" y="2475"/>
                  </a:lnTo>
                  <a:lnTo>
                    <a:pt x="1064" y="2477"/>
                  </a:lnTo>
                  <a:lnTo>
                    <a:pt x="1070" y="2477"/>
                  </a:lnTo>
                  <a:lnTo>
                    <a:pt x="1076" y="2477"/>
                  </a:lnTo>
                  <a:lnTo>
                    <a:pt x="1082" y="2475"/>
                  </a:lnTo>
                  <a:lnTo>
                    <a:pt x="1089" y="2472"/>
                  </a:lnTo>
                  <a:lnTo>
                    <a:pt x="1082" y="2472"/>
                  </a:lnTo>
                  <a:lnTo>
                    <a:pt x="1074" y="2473"/>
                  </a:lnTo>
                  <a:lnTo>
                    <a:pt x="1068" y="2476"/>
                  </a:lnTo>
                  <a:lnTo>
                    <a:pt x="1060" y="2478"/>
                  </a:lnTo>
                  <a:lnTo>
                    <a:pt x="1046" y="2484"/>
                  </a:lnTo>
                  <a:lnTo>
                    <a:pt x="1032" y="2491"/>
                  </a:lnTo>
                  <a:lnTo>
                    <a:pt x="1018" y="2497"/>
                  </a:lnTo>
                  <a:lnTo>
                    <a:pt x="1004" y="2504"/>
                  </a:lnTo>
                  <a:lnTo>
                    <a:pt x="996" y="2506"/>
                  </a:lnTo>
                  <a:lnTo>
                    <a:pt x="989" y="2508"/>
                  </a:lnTo>
                  <a:lnTo>
                    <a:pt x="982" y="2509"/>
                  </a:lnTo>
                  <a:lnTo>
                    <a:pt x="975" y="2509"/>
                  </a:lnTo>
                  <a:lnTo>
                    <a:pt x="978" y="2503"/>
                  </a:lnTo>
                  <a:lnTo>
                    <a:pt x="981" y="2496"/>
                  </a:lnTo>
                  <a:lnTo>
                    <a:pt x="982" y="2490"/>
                  </a:lnTo>
                  <a:lnTo>
                    <a:pt x="983" y="2484"/>
                  </a:lnTo>
                  <a:lnTo>
                    <a:pt x="983" y="2479"/>
                  </a:lnTo>
                  <a:lnTo>
                    <a:pt x="982" y="2475"/>
                  </a:lnTo>
                  <a:lnTo>
                    <a:pt x="981" y="2469"/>
                  </a:lnTo>
                  <a:lnTo>
                    <a:pt x="980" y="2465"/>
                  </a:lnTo>
                  <a:lnTo>
                    <a:pt x="974" y="2456"/>
                  </a:lnTo>
                  <a:lnTo>
                    <a:pt x="968" y="2448"/>
                  </a:lnTo>
                  <a:lnTo>
                    <a:pt x="960" y="2441"/>
                  </a:lnTo>
                  <a:lnTo>
                    <a:pt x="951" y="2434"/>
                  </a:lnTo>
                  <a:lnTo>
                    <a:pt x="942" y="2427"/>
                  </a:lnTo>
                  <a:lnTo>
                    <a:pt x="933" y="2419"/>
                  </a:lnTo>
                  <a:lnTo>
                    <a:pt x="924" y="2411"/>
                  </a:lnTo>
                  <a:lnTo>
                    <a:pt x="916" y="2403"/>
                  </a:lnTo>
                  <a:lnTo>
                    <a:pt x="909" y="2394"/>
                  </a:lnTo>
                  <a:lnTo>
                    <a:pt x="903" y="2383"/>
                  </a:lnTo>
                  <a:lnTo>
                    <a:pt x="902" y="2377"/>
                  </a:lnTo>
                  <a:lnTo>
                    <a:pt x="900" y="2371"/>
                  </a:lnTo>
                  <a:lnTo>
                    <a:pt x="899" y="2364"/>
                  </a:lnTo>
                  <a:lnTo>
                    <a:pt x="899" y="2358"/>
                  </a:lnTo>
                  <a:lnTo>
                    <a:pt x="899" y="2281"/>
                  </a:lnTo>
                  <a:lnTo>
                    <a:pt x="975" y="2209"/>
                  </a:lnTo>
                  <a:lnTo>
                    <a:pt x="899" y="2136"/>
                  </a:lnTo>
                  <a:lnTo>
                    <a:pt x="899" y="2129"/>
                  </a:lnTo>
                  <a:lnTo>
                    <a:pt x="901" y="2121"/>
                  </a:lnTo>
                  <a:lnTo>
                    <a:pt x="902" y="2113"/>
                  </a:lnTo>
                  <a:lnTo>
                    <a:pt x="905" y="2107"/>
                  </a:lnTo>
                  <a:lnTo>
                    <a:pt x="911" y="2093"/>
                  </a:lnTo>
                  <a:lnTo>
                    <a:pt x="917" y="2079"/>
                  </a:lnTo>
                  <a:lnTo>
                    <a:pt x="925" y="2064"/>
                  </a:lnTo>
                  <a:lnTo>
                    <a:pt x="931" y="2050"/>
                  </a:lnTo>
                  <a:lnTo>
                    <a:pt x="934" y="2044"/>
                  </a:lnTo>
                  <a:lnTo>
                    <a:pt x="935" y="2037"/>
                  </a:lnTo>
                  <a:lnTo>
                    <a:pt x="937" y="2029"/>
                  </a:lnTo>
                  <a:lnTo>
                    <a:pt x="937" y="2023"/>
                  </a:lnTo>
                  <a:lnTo>
                    <a:pt x="920" y="2007"/>
                  </a:lnTo>
                  <a:lnTo>
                    <a:pt x="897" y="1989"/>
                  </a:lnTo>
                  <a:lnTo>
                    <a:pt x="872" y="1969"/>
                  </a:lnTo>
                  <a:lnTo>
                    <a:pt x="843" y="1951"/>
                  </a:lnTo>
                  <a:lnTo>
                    <a:pt x="816" y="1935"/>
                  </a:lnTo>
                  <a:lnTo>
                    <a:pt x="790" y="1921"/>
                  </a:lnTo>
                  <a:lnTo>
                    <a:pt x="779" y="1916"/>
                  </a:lnTo>
                  <a:lnTo>
                    <a:pt x="768" y="1912"/>
                  </a:lnTo>
                  <a:lnTo>
                    <a:pt x="758" y="1909"/>
                  </a:lnTo>
                  <a:lnTo>
                    <a:pt x="751" y="1908"/>
                  </a:lnTo>
                  <a:lnTo>
                    <a:pt x="827" y="1760"/>
                  </a:lnTo>
                  <a:lnTo>
                    <a:pt x="826" y="1752"/>
                  </a:lnTo>
                  <a:lnTo>
                    <a:pt x="825" y="1746"/>
                  </a:lnTo>
                  <a:lnTo>
                    <a:pt x="823" y="1739"/>
                  </a:lnTo>
                  <a:lnTo>
                    <a:pt x="820" y="1732"/>
                  </a:lnTo>
                  <a:lnTo>
                    <a:pt x="815" y="1719"/>
                  </a:lnTo>
                  <a:lnTo>
                    <a:pt x="807" y="1704"/>
                  </a:lnTo>
                  <a:lnTo>
                    <a:pt x="801" y="1690"/>
                  </a:lnTo>
                  <a:lnTo>
                    <a:pt x="794" y="1676"/>
                  </a:lnTo>
                  <a:lnTo>
                    <a:pt x="792" y="1668"/>
                  </a:lnTo>
                  <a:lnTo>
                    <a:pt x="790" y="1661"/>
                  </a:lnTo>
                  <a:lnTo>
                    <a:pt x="789" y="1653"/>
                  </a:lnTo>
                  <a:lnTo>
                    <a:pt x="789" y="1645"/>
                  </a:lnTo>
                  <a:lnTo>
                    <a:pt x="816" y="1631"/>
                  </a:lnTo>
                  <a:lnTo>
                    <a:pt x="842" y="1616"/>
                  </a:lnTo>
                  <a:lnTo>
                    <a:pt x="866" y="1600"/>
                  </a:lnTo>
                  <a:lnTo>
                    <a:pt x="890" y="1582"/>
                  </a:lnTo>
                  <a:lnTo>
                    <a:pt x="912" y="1564"/>
                  </a:lnTo>
                  <a:lnTo>
                    <a:pt x="933" y="1544"/>
                  </a:lnTo>
                  <a:lnTo>
                    <a:pt x="952" y="1524"/>
                  </a:lnTo>
                  <a:lnTo>
                    <a:pt x="972" y="1504"/>
                  </a:lnTo>
                  <a:lnTo>
                    <a:pt x="989" y="1483"/>
                  </a:lnTo>
                  <a:lnTo>
                    <a:pt x="1007" y="1461"/>
                  </a:lnTo>
                  <a:lnTo>
                    <a:pt x="1023" y="1438"/>
                  </a:lnTo>
                  <a:lnTo>
                    <a:pt x="1040" y="1415"/>
                  </a:lnTo>
                  <a:lnTo>
                    <a:pt x="1070" y="1368"/>
                  </a:lnTo>
                  <a:lnTo>
                    <a:pt x="1098" y="1320"/>
                  </a:lnTo>
                  <a:lnTo>
                    <a:pt x="1154" y="1221"/>
                  </a:lnTo>
                  <a:lnTo>
                    <a:pt x="1211" y="1122"/>
                  </a:lnTo>
                  <a:lnTo>
                    <a:pt x="1226" y="1098"/>
                  </a:lnTo>
                  <a:lnTo>
                    <a:pt x="1242" y="1074"/>
                  </a:lnTo>
                  <a:lnTo>
                    <a:pt x="1259" y="1050"/>
                  </a:lnTo>
                  <a:lnTo>
                    <a:pt x="1275" y="1026"/>
                  </a:lnTo>
                  <a:lnTo>
                    <a:pt x="1293" y="1003"/>
                  </a:lnTo>
                  <a:lnTo>
                    <a:pt x="1311" y="981"/>
                  </a:lnTo>
                  <a:lnTo>
                    <a:pt x="1331" y="958"/>
                  </a:lnTo>
                  <a:lnTo>
                    <a:pt x="1351" y="937"/>
                  </a:lnTo>
                  <a:lnTo>
                    <a:pt x="1351" y="922"/>
                  </a:lnTo>
                  <a:lnTo>
                    <a:pt x="1353" y="907"/>
                  </a:lnTo>
                  <a:lnTo>
                    <a:pt x="1355" y="892"/>
                  </a:lnTo>
                  <a:lnTo>
                    <a:pt x="1357" y="875"/>
                  </a:lnTo>
                  <a:lnTo>
                    <a:pt x="1362" y="840"/>
                  </a:lnTo>
                  <a:lnTo>
                    <a:pt x="1369" y="805"/>
                  </a:lnTo>
                  <a:lnTo>
                    <a:pt x="1375" y="771"/>
                  </a:lnTo>
                  <a:lnTo>
                    <a:pt x="1381" y="737"/>
                  </a:lnTo>
                  <a:lnTo>
                    <a:pt x="1383" y="720"/>
                  </a:lnTo>
                  <a:lnTo>
                    <a:pt x="1384" y="705"/>
                  </a:lnTo>
                  <a:lnTo>
                    <a:pt x="1385" y="689"/>
                  </a:lnTo>
                  <a:lnTo>
                    <a:pt x="1386" y="675"/>
                  </a:lnTo>
                  <a:lnTo>
                    <a:pt x="1372" y="675"/>
                  </a:lnTo>
                  <a:lnTo>
                    <a:pt x="1357" y="677"/>
                  </a:lnTo>
                  <a:lnTo>
                    <a:pt x="1342" y="678"/>
                  </a:lnTo>
                  <a:lnTo>
                    <a:pt x="1325" y="681"/>
                  </a:lnTo>
                  <a:lnTo>
                    <a:pt x="1291" y="687"/>
                  </a:lnTo>
                  <a:lnTo>
                    <a:pt x="1257" y="693"/>
                  </a:lnTo>
                  <a:lnTo>
                    <a:pt x="1222" y="701"/>
                  </a:lnTo>
                  <a:lnTo>
                    <a:pt x="1188" y="706"/>
                  </a:lnTo>
                  <a:lnTo>
                    <a:pt x="1172" y="709"/>
                  </a:lnTo>
                  <a:lnTo>
                    <a:pt x="1156" y="711"/>
                  </a:lnTo>
                  <a:lnTo>
                    <a:pt x="1141" y="713"/>
                  </a:lnTo>
                  <a:lnTo>
                    <a:pt x="1127" y="713"/>
                  </a:lnTo>
                  <a:lnTo>
                    <a:pt x="1127" y="705"/>
                  </a:lnTo>
                  <a:lnTo>
                    <a:pt x="1126" y="699"/>
                  </a:lnTo>
                  <a:lnTo>
                    <a:pt x="1124" y="691"/>
                  </a:lnTo>
                  <a:lnTo>
                    <a:pt x="1121" y="684"/>
                  </a:lnTo>
                  <a:lnTo>
                    <a:pt x="1115" y="670"/>
                  </a:lnTo>
                  <a:lnTo>
                    <a:pt x="1108" y="656"/>
                  </a:lnTo>
                  <a:lnTo>
                    <a:pt x="1101" y="642"/>
                  </a:lnTo>
                  <a:lnTo>
                    <a:pt x="1095" y="627"/>
                  </a:lnTo>
                  <a:lnTo>
                    <a:pt x="1093" y="620"/>
                  </a:lnTo>
                  <a:lnTo>
                    <a:pt x="1091" y="612"/>
                  </a:lnTo>
                  <a:lnTo>
                    <a:pt x="1090" y="606"/>
                  </a:lnTo>
                  <a:lnTo>
                    <a:pt x="1089" y="598"/>
                  </a:lnTo>
                  <a:lnTo>
                    <a:pt x="1082" y="598"/>
                  </a:lnTo>
                  <a:lnTo>
                    <a:pt x="1074" y="597"/>
                  </a:lnTo>
                  <a:lnTo>
                    <a:pt x="1068" y="595"/>
                  </a:lnTo>
                  <a:lnTo>
                    <a:pt x="1060" y="593"/>
                  </a:lnTo>
                  <a:lnTo>
                    <a:pt x="1046" y="587"/>
                  </a:lnTo>
                  <a:lnTo>
                    <a:pt x="1032" y="582"/>
                  </a:lnTo>
                  <a:lnTo>
                    <a:pt x="1018" y="575"/>
                  </a:lnTo>
                  <a:lnTo>
                    <a:pt x="1004" y="570"/>
                  </a:lnTo>
                  <a:lnTo>
                    <a:pt x="996" y="568"/>
                  </a:lnTo>
                  <a:lnTo>
                    <a:pt x="989" y="565"/>
                  </a:lnTo>
                  <a:lnTo>
                    <a:pt x="982" y="564"/>
                  </a:lnTo>
                  <a:lnTo>
                    <a:pt x="975" y="564"/>
                  </a:lnTo>
                  <a:lnTo>
                    <a:pt x="899" y="564"/>
                  </a:lnTo>
                  <a:lnTo>
                    <a:pt x="872" y="577"/>
                  </a:lnTo>
                  <a:lnTo>
                    <a:pt x="845" y="591"/>
                  </a:lnTo>
                  <a:lnTo>
                    <a:pt x="833" y="597"/>
                  </a:lnTo>
                  <a:lnTo>
                    <a:pt x="823" y="604"/>
                  </a:lnTo>
                  <a:lnTo>
                    <a:pt x="812" y="611"/>
                  </a:lnTo>
                  <a:lnTo>
                    <a:pt x="802" y="618"/>
                  </a:lnTo>
                  <a:lnTo>
                    <a:pt x="794" y="625"/>
                  </a:lnTo>
                  <a:lnTo>
                    <a:pt x="788" y="632"/>
                  </a:lnTo>
                  <a:lnTo>
                    <a:pt x="782" y="639"/>
                  </a:lnTo>
                  <a:lnTo>
                    <a:pt x="779" y="646"/>
                  </a:lnTo>
                  <a:lnTo>
                    <a:pt x="778" y="653"/>
                  </a:lnTo>
                  <a:lnTo>
                    <a:pt x="779" y="660"/>
                  </a:lnTo>
                  <a:lnTo>
                    <a:pt x="782" y="668"/>
                  </a:lnTo>
                  <a:lnTo>
                    <a:pt x="789" y="675"/>
                  </a:lnTo>
                  <a:lnTo>
                    <a:pt x="712" y="598"/>
                  </a:lnTo>
                  <a:lnTo>
                    <a:pt x="698" y="612"/>
                  </a:lnTo>
                  <a:lnTo>
                    <a:pt x="682" y="625"/>
                  </a:lnTo>
                  <a:lnTo>
                    <a:pt x="664" y="637"/>
                  </a:lnTo>
                  <a:lnTo>
                    <a:pt x="645" y="648"/>
                  </a:lnTo>
                  <a:lnTo>
                    <a:pt x="625" y="658"/>
                  </a:lnTo>
                  <a:lnTo>
                    <a:pt x="603" y="668"/>
                  </a:lnTo>
                  <a:lnTo>
                    <a:pt x="582" y="677"/>
                  </a:lnTo>
                  <a:lnTo>
                    <a:pt x="559" y="684"/>
                  </a:lnTo>
                  <a:lnTo>
                    <a:pt x="536" y="691"/>
                  </a:lnTo>
                  <a:lnTo>
                    <a:pt x="513" y="696"/>
                  </a:lnTo>
                  <a:lnTo>
                    <a:pt x="489" y="702"/>
                  </a:lnTo>
                  <a:lnTo>
                    <a:pt x="466" y="705"/>
                  </a:lnTo>
                  <a:lnTo>
                    <a:pt x="443" y="708"/>
                  </a:lnTo>
                  <a:lnTo>
                    <a:pt x="420" y="711"/>
                  </a:lnTo>
                  <a:lnTo>
                    <a:pt x="398" y="712"/>
                  </a:lnTo>
                  <a:lnTo>
                    <a:pt x="378" y="713"/>
                  </a:lnTo>
                  <a:lnTo>
                    <a:pt x="377" y="719"/>
                  </a:lnTo>
                  <a:lnTo>
                    <a:pt x="375" y="726"/>
                  </a:lnTo>
                  <a:lnTo>
                    <a:pt x="373" y="732"/>
                  </a:lnTo>
                  <a:lnTo>
                    <a:pt x="370" y="738"/>
                  </a:lnTo>
                  <a:lnTo>
                    <a:pt x="367" y="744"/>
                  </a:lnTo>
                  <a:lnTo>
                    <a:pt x="362" y="750"/>
                  </a:lnTo>
                  <a:lnTo>
                    <a:pt x="358" y="755"/>
                  </a:lnTo>
                  <a:lnTo>
                    <a:pt x="351" y="761"/>
                  </a:lnTo>
                  <a:lnTo>
                    <a:pt x="338" y="771"/>
                  </a:lnTo>
                  <a:lnTo>
                    <a:pt x="323" y="779"/>
                  </a:lnTo>
                  <a:lnTo>
                    <a:pt x="306" y="788"/>
                  </a:lnTo>
                  <a:lnTo>
                    <a:pt x="287" y="796"/>
                  </a:lnTo>
                  <a:lnTo>
                    <a:pt x="267" y="802"/>
                  </a:lnTo>
                  <a:lnTo>
                    <a:pt x="247" y="808"/>
                  </a:lnTo>
                  <a:lnTo>
                    <a:pt x="225" y="812"/>
                  </a:lnTo>
                  <a:lnTo>
                    <a:pt x="202" y="816"/>
                  </a:lnTo>
                  <a:lnTo>
                    <a:pt x="180" y="820"/>
                  </a:lnTo>
                  <a:lnTo>
                    <a:pt x="157" y="822"/>
                  </a:lnTo>
                  <a:lnTo>
                    <a:pt x="136" y="823"/>
                  </a:lnTo>
                  <a:lnTo>
                    <a:pt x="115" y="823"/>
                  </a:lnTo>
                  <a:lnTo>
                    <a:pt x="38" y="899"/>
                  </a:lnTo>
                  <a:lnTo>
                    <a:pt x="38" y="892"/>
                  </a:lnTo>
                  <a:lnTo>
                    <a:pt x="37" y="885"/>
                  </a:lnTo>
                  <a:lnTo>
                    <a:pt x="35" y="877"/>
                  </a:lnTo>
                  <a:lnTo>
                    <a:pt x="33" y="871"/>
                  </a:lnTo>
                  <a:lnTo>
                    <a:pt x="26" y="857"/>
                  </a:lnTo>
                  <a:lnTo>
                    <a:pt x="20" y="843"/>
                  </a:lnTo>
                  <a:lnTo>
                    <a:pt x="12" y="828"/>
                  </a:lnTo>
                  <a:lnTo>
                    <a:pt x="7" y="814"/>
                  </a:lnTo>
                  <a:lnTo>
                    <a:pt x="5" y="807"/>
                  </a:lnTo>
                  <a:lnTo>
                    <a:pt x="2" y="800"/>
                  </a:lnTo>
                  <a:lnTo>
                    <a:pt x="1" y="792"/>
                  </a:lnTo>
                  <a:lnTo>
                    <a:pt x="0" y="785"/>
                  </a:lnTo>
                  <a:lnTo>
                    <a:pt x="153" y="785"/>
                  </a:lnTo>
                  <a:lnTo>
                    <a:pt x="301" y="636"/>
                  </a:lnTo>
                  <a:lnTo>
                    <a:pt x="294" y="637"/>
                  </a:lnTo>
                  <a:lnTo>
                    <a:pt x="287" y="639"/>
                  </a:lnTo>
                  <a:lnTo>
                    <a:pt x="279" y="640"/>
                  </a:lnTo>
                  <a:lnTo>
                    <a:pt x="273" y="643"/>
                  </a:lnTo>
                  <a:lnTo>
                    <a:pt x="259" y="648"/>
                  </a:lnTo>
                  <a:lnTo>
                    <a:pt x="245" y="656"/>
                  </a:lnTo>
                  <a:lnTo>
                    <a:pt x="230" y="663"/>
                  </a:lnTo>
                  <a:lnTo>
                    <a:pt x="217" y="669"/>
                  </a:lnTo>
                  <a:lnTo>
                    <a:pt x="211" y="671"/>
                  </a:lnTo>
                  <a:lnTo>
                    <a:pt x="204" y="673"/>
                  </a:lnTo>
                  <a:lnTo>
                    <a:pt x="198" y="675"/>
                  </a:lnTo>
                  <a:lnTo>
                    <a:pt x="191" y="675"/>
                  </a:lnTo>
                  <a:lnTo>
                    <a:pt x="184" y="675"/>
                  </a:lnTo>
                  <a:lnTo>
                    <a:pt x="176" y="673"/>
                  </a:lnTo>
                  <a:lnTo>
                    <a:pt x="169" y="671"/>
                  </a:lnTo>
                  <a:lnTo>
                    <a:pt x="162" y="669"/>
                  </a:lnTo>
                  <a:lnTo>
                    <a:pt x="148" y="663"/>
                  </a:lnTo>
                  <a:lnTo>
                    <a:pt x="133" y="656"/>
                  </a:lnTo>
                  <a:lnTo>
                    <a:pt x="119" y="648"/>
                  </a:lnTo>
                  <a:lnTo>
                    <a:pt x="105" y="643"/>
                  </a:lnTo>
                  <a:lnTo>
                    <a:pt x="98" y="640"/>
                  </a:lnTo>
                  <a:lnTo>
                    <a:pt x="91" y="639"/>
                  </a:lnTo>
                  <a:lnTo>
                    <a:pt x="84" y="637"/>
                  </a:lnTo>
                  <a:lnTo>
                    <a:pt x="77" y="636"/>
                  </a:lnTo>
                  <a:lnTo>
                    <a:pt x="98" y="616"/>
                  </a:lnTo>
                  <a:lnTo>
                    <a:pt x="119" y="597"/>
                  </a:lnTo>
                  <a:lnTo>
                    <a:pt x="141" y="581"/>
                  </a:lnTo>
                  <a:lnTo>
                    <a:pt x="162" y="565"/>
                  </a:lnTo>
                  <a:lnTo>
                    <a:pt x="184" y="551"/>
                  </a:lnTo>
                  <a:lnTo>
                    <a:pt x="205" y="539"/>
                  </a:lnTo>
                  <a:lnTo>
                    <a:pt x="228" y="528"/>
                  </a:lnTo>
                  <a:lnTo>
                    <a:pt x="250" y="520"/>
                  </a:lnTo>
                  <a:lnTo>
                    <a:pt x="273" y="512"/>
                  </a:lnTo>
                  <a:lnTo>
                    <a:pt x="297" y="505"/>
                  </a:lnTo>
                  <a:lnTo>
                    <a:pt x="321" y="500"/>
                  </a:lnTo>
                  <a:lnTo>
                    <a:pt x="345" y="496"/>
                  </a:lnTo>
                  <a:lnTo>
                    <a:pt x="370" y="492"/>
                  </a:lnTo>
                  <a:lnTo>
                    <a:pt x="396" y="490"/>
                  </a:lnTo>
                  <a:lnTo>
                    <a:pt x="422" y="488"/>
                  </a:lnTo>
                  <a:lnTo>
                    <a:pt x="450" y="488"/>
                  </a:lnTo>
                  <a:lnTo>
                    <a:pt x="456" y="480"/>
                  </a:lnTo>
                  <a:lnTo>
                    <a:pt x="463" y="474"/>
                  </a:lnTo>
                  <a:lnTo>
                    <a:pt x="467" y="466"/>
                  </a:lnTo>
                  <a:lnTo>
                    <a:pt x="471" y="460"/>
                  </a:lnTo>
                  <a:lnTo>
                    <a:pt x="479" y="445"/>
                  </a:lnTo>
                  <a:lnTo>
                    <a:pt x="483" y="431"/>
                  </a:lnTo>
                  <a:lnTo>
                    <a:pt x="486" y="417"/>
                  </a:lnTo>
                  <a:lnTo>
                    <a:pt x="487" y="403"/>
                  </a:lnTo>
                  <a:lnTo>
                    <a:pt x="488" y="388"/>
                  </a:lnTo>
                  <a:lnTo>
                    <a:pt x="488" y="373"/>
                  </a:lnTo>
                  <a:lnTo>
                    <a:pt x="495" y="373"/>
                  </a:lnTo>
                  <a:lnTo>
                    <a:pt x="504" y="371"/>
                  </a:lnTo>
                  <a:lnTo>
                    <a:pt x="513" y="367"/>
                  </a:lnTo>
                  <a:lnTo>
                    <a:pt x="523" y="363"/>
                  </a:lnTo>
                  <a:lnTo>
                    <a:pt x="542" y="351"/>
                  </a:lnTo>
                  <a:lnTo>
                    <a:pt x="564" y="337"/>
                  </a:lnTo>
                  <a:lnTo>
                    <a:pt x="585" y="324"/>
                  </a:lnTo>
                  <a:lnTo>
                    <a:pt x="606" y="312"/>
                  </a:lnTo>
                  <a:lnTo>
                    <a:pt x="615" y="308"/>
                  </a:lnTo>
                  <a:lnTo>
                    <a:pt x="624" y="305"/>
                  </a:lnTo>
                  <a:lnTo>
                    <a:pt x="633" y="303"/>
                  </a:lnTo>
                  <a:lnTo>
                    <a:pt x="639" y="301"/>
                  </a:lnTo>
                  <a:lnTo>
                    <a:pt x="647" y="301"/>
                  </a:lnTo>
                  <a:lnTo>
                    <a:pt x="654" y="303"/>
                  </a:lnTo>
                  <a:lnTo>
                    <a:pt x="661" y="305"/>
                  </a:lnTo>
                  <a:lnTo>
                    <a:pt x="668" y="307"/>
                  </a:lnTo>
                  <a:lnTo>
                    <a:pt x="682" y="312"/>
                  </a:lnTo>
                  <a:lnTo>
                    <a:pt x="695" y="319"/>
                  </a:lnTo>
                  <a:lnTo>
                    <a:pt x="709" y="325"/>
                  </a:lnTo>
                  <a:lnTo>
                    <a:pt x="722" y="331"/>
                  </a:lnTo>
                  <a:lnTo>
                    <a:pt x="730" y="333"/>
                  </a:lnTo>
                  <a:lnTo>
                    <a:pt x="736" y="334"/>
                  </a:lnTo>
                  <a:lnTo>
                    <a:pt x="743" y="335"/>
                  </a:lnTo>
                  <a:lnTo>
                    <a:pt x="751" y="336"/>
                  </a:lnTo>
                  <a:lnTo>
                    <a:pt x="766" y="321"/>
                  </a:lnTo>
                  <a:lnTo>
                    <a:pt x="784" y="303"/>
                  </a:lnTo>
                  <a:lnTo>
                    <a:pt x="803" y="282"/>
                  </a:lnTo>
                  <a:lnTo>
                    <a:pt x="821" y="258"/>
                  </a:lnTo>
                  <a:lnTo>
                    <a:pt x="830" y="246"/>
                  </a:lnTo>
                  <a:lnTo>
                    <a:pt x="838" y="233"/>
                  </a:lnTo>
                  <a:lnTo>
                    <a:pt x="845" y="220"/>
                  </a:lnTo>
                  <a:lnTo>
                    <a:pt x="852" y="205"/>
                  </a:lnTo>
                  <a:lnTo>
                    <a:pt x="857" y="191"/>
                  </a:lnTo>
                  <a:lnTo>
                    <a:pt x="861" y="178"/>
                  </a:lnTo>
                  <a:lnTo>
                    <a:pt x="864" y="164"/>
                  </a:lnTo>
                  <a:lnTo>
                    <a:pt x="864" y="149"/>
                  </a:lnTo>
                  <a:lnTo>
                    <a:pt x="937" y="225"/>
                  </a:lnTo>
                  <a:lnTo>
                    <a:pt x="945" y="224"/>
                  </a:lnTo>
                  <a:lnTo>
                    <a:pt x="954" y="222"/>
                  </a:lnTo>
                  <a:lnTo>
                    <a:pt x="965" y="219"/>
                  </a:lnTo>
                  <a:lnTo>
                    <a:pt x="977" y="213"/>
                  </a:lnTo>
                  <a:lnTo>
                    <a:pt x="1004" y="201"/>
                  </a:lnTo>
                  <a:lnTo>
                    <a:pt x="1032" y="187"/>
                  </a:lnTo>
                  <a:lnTo>
                    <a:pt x="1060" y="174"/>
                  </a:lnTo>
                  <a:lnTo>
                    <a:pt x="1086" y="161"/>
                  </a:lnTo>
                  <a:lnTo>
                    <a:pt x="1098" y="156"/>
                  </a:lnTo>
                  <a:lnTo>
                    <a:pt x="1109" y="152"/>
                  </a:lnTo>
                  <a:lnTo>
                    <a:pt x="1119" y="150"/>
                  </a:lnTo>
                  <a:lnTo>
                    <a:pt x="1127" y="149"/>
                  </a:lnTo>
                  <a:lnTo>
                    <a:pt x="1200" y="225"/>
                  </a:lnTo>
                  <a:lnTo>
                    <a:pt x="1223" y="214"/>
                  </a:lnTo>
                  <a:lnTo>
                    <a:pt x="1239" y="209"/>
                  </a:lnTo>
                  <a:lnTo>
                    <a:pt x="1249" y="207"/>
                  </a:lnTo>
                  <a:lnTo>
                    <a:pt x="1257" y="207"/>
                  </a:lnTo>
                  <a:lnTo>
                    <a:pt x="1264" y="205"/>
                  </a:lnTo>
                  <a:lnTo>
                    <a:pt x="1274" y="204"/>
                  </a:lnTo>
                  <a:lnTo>
                    <a:pt x="1290" y="198"/>
                  </a:lnTo>
                  <a:lnTo>
                    <a:pt x="1313" y="187"/>
                  </a:lnTo>
                  <a:lnTo>
                    <a:pt x="1321" y="188"/>
                  </a:lnTo>
                  <a:lnTo>
                    <a:pt x="1330" y="190"/>
                  </a:lnTo>
                  <a:lnTo>
                    <a:pt x="1338" y="195"/>
                  </a:lnTo>
                  <a:lnTo>
                    <a:pt x="1347" y="199"/>
                  </a:lnTo>
                  <a:lnTo>
                    <a:pt x="1367" y="211"/>
                  </a:lnTo>
                  <a:lnTo>
                    <a:pt x="1385" y="225"/>
                  </a:lnTo>
                  <a:lnTo>
                    <a:pt x="1415" y="251"/>
                  </a:lnTo>
                  <a:lnTo>
                    <a:pt x="1428" y="263"/>
                  </a:lnTo>
                  <a:lnTo>
                    <a:pt x="1459" y="248"/>
                  </a:lnTo>
                  <a:lnTo>
                    <a:pt x="1501" y="229"/>
                  </a:lnTo>
                  <a:lnTo>
                    <a:pt x="1548" y="211"/>
                  </a:lnTo>
                  <a:lnTo>
                    <a:pt x="1599" y="192"/>
                  </a:lnTo>
                  <a:lnTo>
                    <a:pt x="1625" y="184"/>
                  </a:lnTo>
                  <a:lnTo>
                    <a:pt x="1651" y="175"/>
                  </a:lnTo>
                  <a:lnTo>
                    <a:pt x="1679" y="168"/>
                  </a:lnTo>
                  <a:lnTo>
                    <a:pt x="1705" y="162"/>
                  </a:lnTo>
                  <a:lnTo>
                    <a:pt x="1730" y="156"/>
                  </a:lnTo>
                  <a:lnTo>
                    <a:pt x="1755" y="153"/>
                  </a:lnTo>
                  <a:lnTo>
                    <a:pt x="1779" y="150"/>
                  </a:lnTo>
                  <a:lnTo>
                    <a:pt x="1801" y="149"/>
                  </a:lnTo>
                  <a:lnTo>
                    <a:pt x="1915" y="263"/>
                  </a:lnTo>
                  <a:lnTo>
                    <a:pt x="1936" y="264"/>
                  </a:lnTo>
                  <a:lnTo>
                    <a:pt x="1969" y="268"/>
                  </a:lnTo>
                  <a:lnTo>
                    <a:pt x="2008" y="271"/>
                  </a:lnTo>
                  <a:lnTo>
                    <a:pt x="2048" y="273"/>
                  </a:lnTo>
                  <a:lnTo>
                    <a:pt x="2067" y="272"/>
                  </a:lnTo>
                  <a:lnTo>
                    <a:pt x="2083" y="271"/>
                  </a:lnTo>
                  <a:lnTo>
                    <a:pt x="2091" y="270"/>
                  </a:lnTo>
                  <a:lnTo>
                    <a:pt x="2097" y="268"/>
                  </a:lnTo>
                  <a:lnTo>
                    <a:pt x="2103" y="265"/>
                  </a:lnTo>
                  <a:lnTo>
                    <a:pt x="2107" y="263"/>
                  </a:lnTo>
                  <a:lnTo>
                    <a:pt x="2112" y="260"/>
                  </a:lnTo>
                  <a:lnTo>
                    <a:pt x="2114" y="257"/>
                  </a:lnTo>
                  <a:lnTo>
                    <a:pt x="2116" y="253"/>
                  </a:lnTo>
                  <a:lnTo>
                    <a:pt x="2116" y="249"/>
                  </a:lnTo>
                  <a:lnTo>
                    <a:pt x="2115" y="244"/>
                  </a:lnTo>
                  <a:lnTo>
                    <a:pt x="2112" y="238"/>
                  </a:lnTo>
                  <a:lnTo>
                    <a:pt x="2107" y="232"/>
                  </a:lnTo>
                  <a:lnTo>
                    <a:pt x="2102" y="225"/>
                  </a:lnTo>
                  <a:lnTo>
                    <a:pt x="2116" y="225"/>
                  </a:lnTo>
                  <a:lnTo>
                    <a:pt x="2129" y="225"/>
                  </a:lnTo>
                  <a:lnTo>
                    <a:pt x="2143" y="223"/>
                  </a:lnTo>
                  <a:lnTo>
                    <a:pt x="2156" y="221"/>
                  </a:lnTo>
                  <a:lnTo>
                    <a:pt x="2170" y="216"/>
                  </a:lnTo>
                  <a:lnTo>
                    <a:pt x="2183" y="209"/>
                  </a:lnTo>
                  <a:lnTo>
                    <a:pt x="2191" y="204"/>
                  </a:lnTo>
                  <a:lnTo>
                    <a:pt x="2198" y="200"/>
                  </a:lnTo>
                  <a:lnTo>
                    <a:pt x="2205" y="193"/>
                  </a:lnTo>
                  <a:lnTo>
                    <a:pt x="2212" y="187"/>
                  </a:lnTo>
                  <a:lnTo>
                    <a:pt x="2436" y="187"/>
                  </a:lnTo>
                  <a:lnTo>
                    <a:pt x="2513" y="263"/>
                  </a:lnTo>
                  <a:lnTo>
                    <a:pt x="2661" y="263"/>
                  </a:lnTo>
                  <a:lnTo>
                    <a:pt x="2646" y="277"/>
                  </a:lnTo>
                  <a:lnTo>
                    <a:pt x="2628" y="292"/>
                  </a:lnTo>
                  <a:lnTo>
                    <a:pt x="2609" y="308"/>
                  </a:lnTo>
                  <a:lnTo>
                    <a:pt x="2588" y="323"/>
                  </a:lnTo>
                  <a:lnTo>
                    <a:pt x="2564" y="339"/>
                  </a:lnTo>
                  <a:lnTo>
                    <a:pt x="2539" y="354"/>
                  </a:lnTo>
                  <a:lnTo>
                    <a:pt x="2513" y="369"/>
                  </a:lnTo>
                  <a:lnTo>
                    <a:pt x="2486" y="384"/>
                  </a:lnTo>
                  <a:lnTo>
                    <a:pt x="2457" y="397"/>
                  </a:lnTo>
                  <a:lnTo>
                    <a:pt x="2428" y="411"/>
                  </a:lnTo>
                  <a:lnTo>
                    <a:pt x="2398" y="421"/>
                  </a:lnTo>
                  <a:lnTo>
                    <a:pt x="2368" y="431"/>
                  </a:lnTo>
                  <a:lnTo>
                    <a:pt x="2338" y="439"/>
                  </a:lnTo>
                  <a:lnTo>
                    <a:pt x="2308" y="444"/>
                  </a:lnTo>
                  <a:lnTo>
                    <a:pt x="2294" y="447"/>
                  </a:lnTo>
                  <a:lnTo>
                    <a:pt x="2278" y="449"/>
                  </a:lnTo>
                  <a:lnTo>
                    <a:pt x="2264" y="450"/>
                  </a:lnTo>
                  <a:lnTo>
                    <a:pt x="2250" y="450"/>
                  </a:lnTo>
                  <a:lnTo>
                    <a:pt x="2265" y="452"/>
                  </a:lnTo>
                  <a:lnTo>
                    <a:pt x="2285" y="456"/>
                  </a:lnTo>
                  <a:lnTo>
                    <a:pt x="2306" y="462"/>
                  </a:lnTo>
                  <a:lnTo>
                    <a:pt x="2329" y="469"/>
                  </a:lnTo>
                  <a:lnTo>
                    <a:pt x="2354" y="476"/>
                  </a:lnTo>
                  <a:lnTo>
                    <a:pt x="2381" y="483"/>
                  </a:lnTo>
                  <a:lnTo>
                    <a:pt x="2394" y="485"/>
                  </a:lnTo>
                  <a:lnTo>
                    <a:pt x="2408" y="486"/>
                  </a:lnTo>
                  <a:lnTo>
                    <a:pt x="2422" y="488"/>
                  </a:lnTo>
                  <a:lnTo>
                    <a:pt x="2436" y="488"/>
                  </a:lnTo>
                  <a:lnTo>
                    <a:pt x="2452" y="474"/>
                  </a:lnTo>
                  <a:lnTo>
                    <a:pt x="2468" y="460"/>
                  </a:lnTo>
                  <a:lnTo>
                    <a:pt x="2486" y="445"/>
                  </a:lnTo>
                  <a:lnTo>
                    <a:pt x="2505" y="431"/>
                  </a:lnTo>
                  <a:lnTo>
                    <a:pt x="2544" y="403"/>
                  </a:lnTo>
                  <a:lnTo>
                    <a:pt x="2587" y="375"/>
                  </a:lnTo>
                  <a:lnTo>
                    <a:pt x="2628" y="346"/>
                  </a:lnTo>
                  <a:lnTo>
                    <a:pt x="2669" y="318"/>
                  </a:lnTo>
                  <a:lnTo>
                    <a:pt x="2687" y="305"/>
                  </a:lnTo>
                  <a:lnTo>
                    <a:pt x="2706" y="291"/>
                  </a:lnTo>
                  <a:lnTo>
                    <a:pt x="2722" y="277"/>
                  </a:lnTo>
                  <a:lnTo>
                    <a:pt x="2737" y="263"/>
                  </a:lnTo>
                  <a:lnTo>
                    <a:pt x="2813" y="336"/>
                  </a:lnTo>
                  <a:lnTo>
                    <a:pt x="2835" y="334"/>
                  </a:lnTo>
                  <a:lnTo>
                    <a:pt x="2867" y="332"/>
                  </a:lnTo>
                  <a:lnTo>
                    <a:pt x="2908" y="329"/>
                  </a:lnTo>
                  <a:lnTo>
                    <a:pt x="2948" y="328"/>
                  </a:lnTo>
                  <a:lnTo>
                    <a:pt x="2966" y="329"/>
                  </a:lnTo>
                  <a:lnTo>
                    <a:pt x="2983" y="330"/>
                  </a:lnTo>
                  <a:lnTo>
                    <a:pt x="2990" y="331"/>
                  </a:lnTo>
                  <a:lnTo>
                    <a:pt x="2997" y="333"/>
                  </a:lnTo>
                  <a:lnTo>
                    <a:pt x="3002" y="335"/>
                  </a:lnTo>
                  <a:lnTo>
                    <a:pt x="3008" y="337"/>
                  </a:lnTo>
                  <a:lnTo>
                    <a:pt x="3011" y="341"/>
                  </a:lnTo>
                  <a:lnTo>
                    <a:pt x="3013" y="343"/>
                  </a:lnTo>
                  <a:lnTo>
                    <a:pt x="3014" y="347"/>
                  </a:lnTo>
                  <a:lnTo>
                    <a:pt x="3014" y="352"/>
                  </a:lnTo>
                  <a:lnTo>
                    <a:pt x="3013" y="356"/>
                  </a:lnTo>
                  <a:lnTo>
                    <a:pt x="3010" y="361"/>
                  </a:lnTo>
                  <a:lnTo>
                    <a:pt x="3006" y="367"/>
                  </a:lnTo>
                  <a:lnTo>
                    <a:pt x="2999" y="373"/>
                  </a:lnTo>
                  <a:lnTo>
                    <a:pt x="3076" y="301"/>
                  </a:lnTo>
                  <a:lnTo>
                    <a:pt x="3117" y="303"/>
                  </a:lnTo>
                  <a:lnTo>
                    <a:pt x="3158" y="306"/>
                  </a:lnTo>
                  <a:lnTo>
                    <a:pt x="3199" y="310"/>
                  </a:lnTo>
                  <a:lnTo>
                    <a:pt x="3239" y="315"/>
                  </a:lnTo>
                  <a:lnTo>
                    <a:pt x="3258" y="316"/>
                  </a:lnTo>
                  <a:lnTo>
                    <a:pt x="3277" y="317"/>
                  </a:lnTo>
                  <a:lnTo>
                    <a:pt x="3295" y="317"/>
                  </a:lnTo>
                  <a:lnTo>
                    <a:pt x="3313" y="316"/>
                  </a:lnTo>
                  <a:lnTo>
                    <a:pt x="3330" y="315"/>
                  </a:lnTo>
                  <a:lnTo>
                    <a:pt x="3346" y="311"/>
                  </a:lnTo>
                  <a:lnTo>
                    <a:pt x="3361" y="307"/>
                  </a:lnTo>
                  <a:lnTo>
                    <a:pt x="3376" y="301"/>
                  </a:lnTo>
                  <a:lnTo>
                    <a:pt x="3364" y="313"/>
                  </a:lnTo>
                  <a:lnTo>
                    <a:pt x="3358" y="323"/>
                  </a:lnTo>
                  <a:lnTo>
                    <a:pt x="3356" y="328"/>
                  </a:lnTo>
                  <a:lnTo>
                    <a:pt x="3355" y="332"/>
                  </a:lnTo>
                  <a:lnTo>
                    <a:pt x="3355" y="334"/>
                  </a:lnTo>
                  <a:lnTo>
                    <a:pt x="3356" y="337"/>
                  </a:lnTo>
                  <a:lnTo>
                    <a:pt x="3358" y="340"/>
                  </a:lnTo>
                  <a:lnTo>
                    <a:pt x="3360" y="342"/>
                  </a:lnTo>
                  <a:lnTo>
                    <a:pt x="3363" y="343"/>
                  </a:lnTo>
                  <a:lnTo>
                    <a:pt x="3368" y="344"/>
                  </a:lnTo>
                  <a:lnTo>
                    <a:pt x="3378" y="345"/>
                  </a:lnTo>
                  <a:lnTo>
                    <a:pt x="3388" y="346"/>
                  </a:lnTo>
                  <a:lnTo>
                    <a:pt x="3415" y="344"/>
                  </a:lnTo>
                  <a:lnTo>
                    <a:pt x="3443" y="341"/>
                  </a:lnTo>
                  <a:lnTo>
                    <a:pt x="3468" y="337"/>
                  </a:lnTo>
                  <a:lnTo>
                    <a:pt x="3487" y="336"/>
                  </a:lnTo>
                  <a:lnTo>
                    <a:pt x="3563" y="412"/>
                  </a:lnTo>
                  <a:lnTo>
                    <a:pt x="3570" y="412"/>
                  </a:lnTo>
                  <a:lnTo>
                    <a:pt x="3576" y="411"/>
                  </a:lnTo>
                  <a:lnTo>
                    <a:pt x="3583" y="408"/>
                  </a:lnTo>
                  <a:lnTo>
                    <a:pt x="3589" y="406"/>
                  </a:lnTo>
                  <a:lnTo>
                    <a:pt x="3603" y="400"/>
                  </a:lnTo>
                  <a:lnTo>
                    <a:pt x="3616" y="393"/>
                  </a:lnTo>
                  <a:lnTo>
                    <a:pt x="3631" y="385"/>
                  </a:lnTo>
                  <a:lnTo>
                    <a:pt x="3645" y="380"/>
                  </a:lnTo>
                  <a:lnTo>
                    <a:pt x="3652" y="378"/>
                  </a:lnTo>
                  <a:lnTo>
                    <a:pt x="3659" y="376"/>
                  </a:lnTo>
                  <a:lnTo>
                    <a:pt x="3667" y="375"/>
                  </a:lnTo>
                  <a:lnTo>
                    <a:pt x="3673" y="373"/>
                  </a:lnTo>
                  <a:lnTo>
                    <a:pt x="3668" y="361"/>
                  </a:lnTo>
                  <a:lnTo>
                    <a:pt x="3664" y="349"/>
                  </a:lnTo>
                  <a:lnTo>
                    <a:pt x="3663" y="340"/>
                  </a:lnTo>
                  <a:lnTo>
                    <a:pt x="3664" y="331"/>
                  </a:lnTo>
                  <a:lnTo>
                    <a:pt x="3667" y="323"/>
                  </a:lnTo>
                  <a:lnTo>
                    <a:pt x="3671" y="317"/>
                  </a:lnTo>
                  <a:lnTo>
                    <a:pt x="3676" y="311"/>
                  </a:lnTo>
                  <a:lnTo>
                    <a:pt x="3683" y="306"/>
                  </a:lnTo>
                  <a:lnTo>
                    <a:pt x="3698" y="296"/>
                  </a:lnTo>
                  <a:lnTo>
                    <a:pt x="3716" y="286"/>
                  </a:lnTo>
                  <a:lnTo>
                    <a:pt x="3725" y="282"/>
                  </a:lnTo>
                  <a:lnTo>
                    <a:pt x="3733" y="276"/>
                  </a:lnTo>
                  <a:lnTo>
                    <a:pt x="3742" y="270"/>
                  </a:lnTo>
                  <a:lnTo>
                    <a:pt x="3749" y="263"/>
                  </a:lnTo>
                  <a:lnTo>
                    <a:pt x="3749" y="252"/>
                  </a:lnTo>
                  <a:lnTo>
                    <a:pt x="3748" y="243"/>
                  </a:lnTo>
                  <a:lnTo>
                    <a:pt x="3746" y="233"/>
                  </a:lnTo>
                  <a:lnTo>
                    <a:pt x="3745" y="224"/>
                  </a:lnTo>
                  <a:lnTo>
                    <a:pt x="3740" y="207"/>
                  </a:lnTo>
                  <a:lnTo>
                    <a:pt x="3732" y="190"/>
                  </a:lnTo>
                  <a:lnTo>
                    <a:pt x="3716" y="160"/>
                  </a:lnTo>
                  <a:lnTo>
                    <a:pt x="3697" y="132"/>
                  </a:lnTo>
                  <a:lnTo>
                    <a:pt x="3688" y="118"/>
                  </a:lnTo>
                  <a:lnTo>
                    <a:pt x="3681" y="104"/>
                  </a:lnTo>
                  <a:lnTo>
                    <a:pt x="3674" y="89"/>
                  </a:lnTo>
                  <a:lnTo>
                    <a:pt x="3669" y="73"/>
                  </a:lnTo>
                  <a:lnTo>
                    <a:pt x="3668" y="66"/>
                  </a:lnTo>
                  <a:lnTo>
                    <a:pt x="3667" y="57"/>
                  </a:lnTo>
                  <a:lnTo>
                    <a:pt x="3665" y="48"/>
                  </a:lnTo>
                  <a:lnTo>
                    <a:pt x="3665" y="40"/>
                  </a:lnTo>
                  <a:lnTo>
                    <a:pt x="3667" y="31"/>
                  </a:lnTo>
                  <a:lnTo>
                    <a:pt x="3668" y="21"/>
                  </a:lnTo>
                  <a:lnTo>
                    <a:pt x="3670" y="11"/>
                  </a:lnTo>
                  <a:lnTo>
                    <a:pt x="3673" y="0"/>
                  </a:lnTo>
                  <a:lnTo>
                    <a:pt x="3704" y="31"/>
                  </a:lnTo>
                  <a:lnTo>
                    <a:pt x="3735" y="64"/>
                  </a:lnTo>
                  <a:lnTo>
                    <a:pt x="3769" y="100"/>
                  </a:lnTo>
                  <a:lnTo>
                    <a:pt x="3801" y="137"/>
                  </a:lnTo>
                  <a:lnTo>
                    <a:pt x="3817" y="156"/>
                  </a:lnTo>
                  <a:lnTo>
                    <a:pt x="3831" y="176"/>
                  </a:lnTo>
                  <a:lnTo>
                    <a:pt x="3845" y="197"/>
                  </a:lnTo>
                  <a:lnTo>
                    <a:pt x="3858" y="217"/>
                  </a:lnTo>
                  <a:lnTo>
                    <a:pt x="3870" y="238"/>
                  </a:lnTo>
                  <a:lnTo>
                    <a:pt x="3881" y="259"/>
                  </a:lnTo>
                  <a:lnTo>
                    <a:pt x="3890" y="280"/>
                  </a:lnTo>
                  <a:lnTo>
                    <a:pt x="3898" y="301"/>
                  </a:lnTo>
                  <a:lnTo>
                    <a:pt x="3913" y="300"/>
                  </a:lnTo>
                  <a:lnTo>
                    <a:pt x="3928" y="298"/>
                  </a:lnTo>
                  <a:lnTo>
                    <a:pt x="3944" y="294"/>
                  </a:lnTo>
                  <a:lnTo>
                    <a:pt x="3960" y="289"/>
                  </a:lnTo>
                  <a:lnTo>
                    <a:pt x="3993" y="277"/>
                  </a:lnTo>
                  <a:lnTo>
                    <a:pt x="4024" y="263"/>
                  </a:lnTo>
                  <a:lnTo>
                    <a:pt x="4055" y="249"/>
                  </a:lnTo>
                  <a:lnTo>
                    <a:pt x="4082" y="237"/>
                  </a:lnTo>
                  <a:lnTo>
                    <a:pt x="4094" y="233"/>
                  </a:lnTo>
                  <a:lnTo>
                    <a:pt x="4105" y="228"/>
                  </a:lnTo>
                  <a:lnTo>
                    <a:pt x="4115" y="226"/>
                  </a:lnTo>
                  <a:lnTo>
                    <a:pt x="4122" y="225"/>
                  </a:lnTo>
                  <a:lnTo>
                    <a:pt x="4199" y="301"/>
                  </a:lnTo>
                  <a:lnTo>
                    <a:pt x="4084" y="412"/>
                  </a:lnTo>
                  <a:lnTo>
                    <a:pt x="4064" y="406"/>
                  </a:lnTo>
                  <a:lnTo>
                    <a:pt x="4043" y="401"/>
                  </a:lnTo>
                  <a:lnTo>
                    <a:pt x="4022" y="399"/>
                  </a:lnTo>
                  <a:lnTo>
                    <a:pt x="4001" y="396"/>
                  </a:lnTo>
                  <a:lnTo>
                    <a:pt x="3981" y="396"/>
                  </a:lnTo>
                  <a:lnTo>
                    <a:pt x="3960" y="397"/>
                  </a:lnTo>
                  <a:lnTo>
                    <a:pt x="3939" y="400"/>
                  </a:lnTo>
                  <a:lnTo>
                    <a:pt x="3918" y="403"/>
                  </a:lnTo>
                  <a:lnTo>
                    <a:pt x="3898" y="406"/>
                  </a:lnTo>
                  <a:lnTo>
                    <a:pt x="3876" y="412"/>
                  </a:lnTo>
                  <a:lnTo>
                    <a:pt x="3855" y="417"/>
                  </a:lnTo>
                  <a:lnTo>
                    <a:pt x="3835" y="423"/>
                  </a:lnTo>
                  <a:lnTo>
                    <a:pt x="3792" y="436"/>
                  </a:lnTo>
                  <a:lnTo>
                    <a:pt x="3749" y="450"/>
                  </a:lnTo>
                  <a:lnTo>
                    <a:pt x="3724" y="438"/>
                  </a:lnTo>
                  <a:lnTo>
                    <a:pt x="3705" y="429"/>
                  </a:lnTo>
                  <a:lnTo>
                    <a:pt x="3696" y="426"/>
                  </a:lnTo>
                  <a:lnTo>
                    <a:pt x="3688" y="424"/>
                  </a:lnTo>
                  <a:lnTo>
                    <a:pt x="3681" y="421"/>
                  </a:lnTo>
                  <a:lnTo>
                    <a:pt x="3673" y="421"/>
                  </a:lnTo>
                  <a:lnTo>
                    <a:pt x="3667" y="421"/>
                  </a:lnTo>
                  <a:lnTo>
                    <a:pt x="3659" y="424"/>
                  </a:lnTo>
                  <a:lnTo>
                    <a:pt x="3651" y="426"/>
                  </a:lnTo>
                  <a:lnTo>
                    <a:pt x="3643" y="429"/>
                  </a:lnTo>
                  <a:lnTo>
                    <a:pt x="3623" y="438"/>
                  </a:lnTo>
                  <a:lnTo>
                    <a:pt x="3598" y="450"/>
                  </a:lnTo>
                  <a:lnTo>
                    <a:pt x="3613" y="452"/>
                  </a:lnTo>
                  <a:lnTo>
                    <a:pt x="3633" y="456"/>
                  </a:lnTo>
                  <a:lnTo>
                    <a:pt x="3655" y="462"/>
                  </a:lnTo>
                  <a:lnTo>
                    <a:pt x="3679" y="469"/>
                  </a:lnTo>
                  <a:lnTo>
                    <a:pt x="3704" y="476"/>
                  </a:lnTo>
                  <a:lnTo>
                    <a:pt x="3731" y="483"/>
                  </a:lnTo>
                  <a:lnTo>
                    <a:pt x="3745" y="485"/>
                  </a:lnTo>
                  <a:lnTo>
                    <a:pt x="3759" y="486"/>
                  </a:lnTo>
                  <a:lnTo>
                    <a:pt x="3773" y="488"/>
                  </a:lnTo>
                  <a:lnTo>
                    <a:pt x="3788" y="488"/>
                  </a:lnTo>
                  <a:lnTo>
                    <a:pt x="3757" y="489"/>
                  </a:lnTo>
                  <a:lnTo>
                    <a:pt x="3724" y="493"/>
                  </a:lnTo>
                  <a:lnTo>
                    <a:pt x="3688" y="499"/>
                  </a:lnTo>
                  <a:lnTo>
                    <a:pt x="3650" y="505"/>
                  </a:lnTo>
                  <a:lnTo>
                    <a:pt x="3611" y="512"/>
                  </a:lnTo>
                  <a:lnTo>
                    <a:pt x="3570" y="517"/>
                  </a:lnTo>
                  <a:lnTo>
                    <a:pt x="3549" y="520"/>
                  </a:lnTo>
                  <a:lnTo>
                    <a:pt x="3528" y="521"/>
                  </a:lnTo>
                  <a:lnTo>
                    <a:pt x="3507" y="522"/>
                  </a:lnTo>
                  <a:lnTo>
                    <a:pt x="3487" y="523"/>
                  </a:lnTo>
                  <a:lnTo>
                    <a:pt x="3480" y="531"/>
                  </a:lnTo>
                  <a:lnTo>
                    <a:pt x="3475" y="539"/>
                  </a:lnTo>
                  <a:lnTo>
                    <a:pt x="3469" y="549"/>
                  </a:lnTo>
                  <a:lnTo>
                    <a:pt x="3464" y="559"/>
                  </a:lnTo>
                  <a:lnTo>
                    <a:pt x="3456" y="579"/>
                  </a:lnTo>
                  <a:lnTo>
                    <a:pt x="3448" y="600"/>
                  </a:lnTo>
                  <a:lnTo>
                    <a:pt x="3442" y="621"/>
                  </a:lnTo>
                  <a:lnTo>
                    <a:pt x="3433" y="641"/>
                  </a:lnTo>
                  <a:lnTo>
                    <a:pt x="3429" y="651"/>
                  </a:lnTo>
                  <a:lnTo>
                    <a:pt x="3423" y="659"/>
                  </a:lnTo>
                  <a:lnTo>
                    <a:pt x="3418" y="667"/>
                  </a:lnTo>
                  <a:lnTo>
                    <a:pt x="3410" y="675"/>
                  </a:lnTo>
                  <a:lnTo>
                    <a:pt x="3376" y="713"/>
                  </a:lnTo>
                  <a:lnTo>
                    <a:pt x="3368" y="719"/>
                  </a:lnTo>
                  <a:lnTo>
                    <a:pt x="3359" y="725"/>
                  </a:lnTo>
                  <a:lnTo>
                    <a:pt x="3350" y="730"/>
                  </a:lnTo>
                  <a:lnTo>
                    <a:pt x="3341" y="736"/>
                  </a:lnTo>
                  <a:lnTo>
                    <a:pt x="3320" y="743"/>
                  </a:lnTo>
                  <a:lnTo>
                    <a:pt x="3299" y="750"/>
                  </a:lnTo>
                  <a:lnTo>
                    <a:pt x="3278" y="757"/>
                  </a:lnTo>
                  <a:lnTo>
                    <a:pt x="3258" y="765"/>
                  </a:lnTo>
                  <a:lnTo>
                    <a:pt x="3249" y="769"/>
                  </a:lnTo>
                  <a:lnTo>
                    <a:pt x="3240" y="774"/>
                  </a:lnTo>
                  <a:lnTo>
                    <a:pt x="3231" y="779"/>
                  </a:lnTo>
                  <a:lnTo>
                    <a:pt x="3224" y="785"/>
                  </a:lnTo>
                  <a:lnTo>
                    <a:pt x="3234" y="801"/>
                  </a:lnTo>
                  <a:lnTo>
                    <a:pt x="3248" y="822"/>
                  </a:lnTo>
                  <a:lnTo>
                    <a:pt x="3266" y="845"/>
                  </a:lnTo>
                  <a:lnTo>
                    <a:pt x="3288" y="871"/>
                  </a:lnTo>
                  <a:lnTo>
                    <a:pt x="3339" y="930"/>
                  </a:lnTo>
                  <a:lnTo>
                    <a:pt x="3398" y="993"/>
                  </a:lnTo>
                  <a:lnTo>
                    <a:pt x="3457" y="1055"/>
                  </a:lnTo>
                  <a:lnTo>
                    <a:pt x="3514" y="1114"/>
                  </a:lnTo>
                  <a:lnTo>
                    <a:pt x="3562" y="1163"/>
                  </a:lnTo>
                  <a:lnTo>
                    <a:pt x="3598" y="1200"/>
                  </a:lnTo>
                  <a:lnTo>
                    <a:pt x="3601" y="1189"/>
                  </a:lnTo>
                  <a:lnTo>
                    <a:pt x="3607" y="1179"/>
                  </a:lnTo>
                  <a:lnTo>
                    <a:pt x="3613" y="1168"/>
                  </a:lnTo>
                  <a:lnTo>
                    <a:pt x="3620" y="1156"/>
                  </a:lnTo>
                  <a:lnTo>
                    <a:pt x="3636" y="1134"/>
                  </a:lnTo>
                  <a:lnTo>
                    <a:pt x="3653" y="1111"/>
                  </a:lnTo>
                  <a:lnTo>
                    <a:pt x="3673" y="1088"/>
                  </a:lnTo>
                  <a:lnTo>
                    <a:pt x="3694" y="1066"/>
                  </a:lnTo>
                  <a:lnTo>
                    <a:pt x="3715" y="1045"/>
                  </a:lnTo>
                  <a:lnTo>
                    <a:pt x="3735" y="1026"/>
                  </a:lnTo>
                  <a:lnTo>
                    <a:pt x="3754" y="1007"/>
                  </a:lnTo>
                  <a:lnTo>
                    <a:pt x="3770" y="990"/>
                  </a:lnTo>
                  <a:lnTo>
                    <a:pt x="3784" y="976"/>
                  </a:lnTo>
                  <a:lnTo>
                    <a:pt x="3795" y="963"/>
                  </a:lnTo>
                  <a:lnTo>
                    <a:pt x="3799" y="957"/>
                  </a:lnTo>
                  <a:lnTo>
                    <a:pt x="3802" y="952"/>
                  </a:lnTo>
                  <a:lnTo>
                    <a:pt x="3803" y="947"/>
                  </a:lnTo>
                  <a:lnTo>
                    <a:pt x="3803" y="944"/>
                  </a:lnTo>
                  <a:lnTo>
                    <a:pt x="3801" y="941"/>
                  </a:lnTo>
                  <a:lnTo>
                    <a:pt x="3799" y="939"/>
                  </a:lnTo>
                  <a:lnTo>
                    <a:pt x="3794" y="937"/>
                  </a:lnTo>
                  <a:lnTo>
                    <a:pt x="3788" y="937"/>
                  </a:lnTo>
                  <a:lnTo>
                    <a:pt x="3795" y="936"/>
                  </a:lnTo>
                  <a:lnTo>
                    <a:pt x="3803" y="934"/>
                  </a:lnTo>
                  <a:lnTo>
                    <a:pt x="3812" y="930"/>
                  </a:lnTo>
                  <a:lnTo>
                    <a:pt x="3820" y="925"/>
                  </a:lnTo>
                  <a:lnTo>
                    <a:pt x="3839" y="913"/>
                  </a:lnTo>
                  <a:lnTo>
                    <a:pt x="3857" y="899"/>
                  </a:lnTo>
                  <a:lnTo>
                    <a:pt x="3886" y="873"/>
                  </a:lnTo>
                  <a:lnTo>
                    <a:pt x="3898" y="861"/>
                  </a:lnTo>
                  <a:lnTo>
                    <a:pt x="3899" y="848"/>
                  </a:lnTo>
                  <a:lnTo>
                    <a:pt x="3900" y="835"/>
                  </a:lnTo>
                  <a:lnTo>
                    <a:pt x="3902" y="823"/>
                  </a:lnTo>
                  <a:lnTo>
                    <a:pt x="3904" y="811"/>
                  </a:lnTo>
                  <a:lnTo>
                    <a:pt x="3908" y="801"/>
                  </a:lnTo>
                  <a:lnTo>
                    <a:pt x="3912" y="791"/>
                  </a:lnTo>
                  <a:lnTo>
                    <a:pt x="3916" y="781"/>
                  </a:lnTo>
                  <a:lnTo>
                    <a:pt x="3922" y="773"/>
                  </a:lnTo>
                  <a:lnTo>
                    <a:pt x="3934" y="756"/>
                  </a:lnTo>
                  <a:lnTo>
                    <a:pt x="3946" y="741"/>
                  </a:lnTo>
                  <a:lnTo>
                    <a:pt x="3960" y="727"/>
                  </a:lnTo>
                  <a:lnTo>
                    <a:pt x="3974" y="713"/>
                  </a:lnTo>
                  <a:lnTo>
                    <a:pt x="4122" y="713"/>
                  </a:lnTo>
                  <a:lnTo>
                    <a:pt x="4122" y="705"/>
                  </a:lnTo>
                  <a:lnTo>
                    <a:pt x="4121" y="699"/>
                  </a:lnTo>
                  <a:lnTo>
                    <a:pt x="4119" y="691"/>
                  </a:lnTo>
                  <a:lnTo>
                    <a:pt x="4117" y="684"/>
                  </a:lnTo>
                  <a:lnTo>
                    <a:pt x="4110" y="670"/>
                  </a:lnTo>
                  <a:lnTo>
                    <a:pt x="4104" y="656"/>
                  </a:lnTo>
                  <a:lnTo>
                    <a:pt x="4096" y="642"/>
                  </a:lnTo>
                  <a:lnTo>
                    <a:pt x="4091" y="627"/>
                  </a:lnTo>
                  <a:lnTo>
                    <a:pt x="4087" y="620"/>
                  </a:lnTo>
                  <a:lnTo>
                    <a:pt x="4086" y="612"/>
                  </a:lnTo>
                  <a:lnTo>
                    <a:pt x="4085" y="606"/>
                  </a:lnTo>
                  <a:lnTo>
                    <a:pt x="4084" y="598"/>
                  </a:lnTo>
                  <a:lnTo>
                    <a:pt x="4098" y="599"/>
                  </a:lnTo>
                  <a:lnTo>
                    <a:pt x="4113" y="600"/>
                  </a:lnTo>
                  <a:lnTo>
                    <a:pt x="4126" y="601"/>
                  </a:lnTo>
                  <a:lnTo>
                    <a:pt x="4138" y="604"/>
                  </a:lnTo>
                  <a:lnTo>
                    <a:pt x="4151" y="606"/>
                  </a:lnTo>
                  <a:lnTo>
                    <a:pt x="4163" y="609"/>
                  </a:lnTo>
                  <a:lnTo>
                    <a:pt x="4174" y="613"/>
                  </a:lnTo>
                  <a:lnTo>
                    <a:pt x="4185" y="618"/>
                  </a:lnTo>
                  <a:lnTo>
                    <a:pt x="4206" y="628"/>
                  </a:lnTo>
                  <a:lnTo>
                    <a:pt x="4226" y="639"/>
                  </a:lnTo>
                  <a:lnTo>
                    <a:pt x="4243" y="651"/>
                  </a:lnTo>
                  <a:lnTo>
                    <a:pt x="4260" y="665"/>
                  </a:lnTo>
                  <a:lnTo>
                    <a:pt x="4276" y="679"/>
                  </a:lnTo>
                  <a:lnTo>
                    <a:pt x="4289" y="694"/>
                  </a:lnTo>
                  <a:lnTo>
                    <a:pt x="4302" y="709"/>
                  </a:lnTo>
                  <a:lnTo>
                    <a:pt x="4314" y="726"/>
                  </a:lnTo>
                  <a:lnTo>
                    <a:pt x="4325" y="741"/>
                  </a:lnTo>
                  <a:lnTo>
                    <a:pt x="4334" y="756"/>
                  </a:lnTo>
                  <a:lnTo>
                    <a:pt x="4343" y="772"/>
                  </a:lnTo>
                  <a:lnTo>
                    <a:pt x="4350" y="785"/>
                  </a:lnTo>
                  <a:lnTo>
                    <a:pt x="4364" y="779"/>
                  </a:lnTo>
                  <a:lnTo>
                    <a:pt x="4381" y="774"/>
                  </a:lnTo>
                  <a:lnTo>
                    <a:pt x="4398" y="769"/>
                  </a:lnTo>
                  <a:lnTo>
                    <a:pt x="4417" y="766"/>
                  </a:lnTo>
                  <a:lnTo>
                    <a:pt x="4436" y="763"/>
                  </a:lnTo>
                  <a:lnTo>
                    <a:pt x="4456" y="761"/>
                  </a:lnTo>
                  <a:lnTo>
                    <a:pt x="4477" y="760"/>
                  </a:lnTo>
                  <a:lnTo>
                    <a:pt x="4498" y="760"/>
                  </a:lnTo>
                  <a:lnTo>
                    <a:pt x="4518" y="760"/>
                  </a:lnTo>
                  <a:lnTo>
                    <a:pt x="4539" y="761"/>
                  </a:lnTo>
                  <a:lnTo>
                    <a:pt x="4560" y="763"/>
                  </a:lnTo>
                  <a:lnTo>
                    <a:pt x="4579" y="766"/>
                  </a:lnTo>
                  <a:lnTo>
                    <a:pt x="4598" y="769"/>
                  </a:lnTo>
                  <a:lnTo>
                    <a:pt x="4616" y="774"/>
                  </a:lnTo>
                  <a:lnTo>
                    <a:pt x="4633" y="779"/>
                  </a:lnTo>
                  <a:lnTo>
                    <a:pt x="4648" y="785"/>
                  </a:lnTo>
                  <a:lnTo>
                    <a:pt x="4647" y="792"/>
                  </a:lnTo>
                  <a:lnTo>
                    <a:pt x="4646" y="800"/>
                  </a:lnTo>
                  <a:lnTo>
                    <a:pt x="4644" y="807"/>
                  </a:lnTo>
                  <a:lnTo>
                    <a:pt x="4641" y="814"/>
                  </a:lnTo>
                  <a:lnTo>
                    <a:pt x="4636" y="828"/>
                  </a:lnTo>
                  <a:lnTo>
                    <a:pt x="4628" y="843"/>
                  </a:lnTo>
                  <a:lnTo>
                    <a:pt x="4622" y="857"/>
                  </a:lnTo>
                  <a:lnTo>
                    <a:pt x="4615" y="871"/>
                  </a:lnTo>
                  <a:lnTo>
                    <a:pt x="4613" y="877"/>
                  </a:lnTo>
                  <a:lnTo>
                    <a:pt x="4611" y="885"/>
                  </a:lnTo>
                  <a:lnTo>
                    <a:pt x="4610" y="892"/>
                  </a:lnTo>
                  <a:lnTo>
                    <a:pt x="4610" y="899"/>
                  </a:lnTo>
                  <a:lnTo>
                    <a:pt x="4686" y="972"/>
                  </a:lnTo>
                  <a:lnTo>
                    <a:pt x="4685" y="979"/>
                  </a:lnTo>
                  <a:lnTo>
                    <a:pt x="4684" y="987"/>
                  </a:lnTo>
                  <a:lnTo>
                    <a:pt x="4682" y="993"/>
                  </a:lnTo>
                  <a:lnTo>
                    <a:pt x="4680" y="1001"/>
                  </a:lnTo>
                  <a:lnTo>
                    <a:pt x="4674" y="1015"/>
                  </a:lnTo>
                  <a:lnTo>
                    <a:pt x="4667" y="1029"/>
                  </a:lnTo>
                  <a:lnTo>
                    <a:pt x="4660" y="1043"/>
                  </a:lnTo>
                  <a:lnTo>
                    <a:pt x="4653" y="1057"/>
                  </a:lnTo>
                  <a:lnTo>
                    <a:pt x="4651" y="1064"/>
                  </a:lnTo>
                  <a:lnTo>
                    <a:pt x="4649" y="1072"/>
                  </a:lnTo>
                  <a:lnTo>
                    <a:pt x="4648" y="1079"/>
                  </a:lnTo>
                  <a:lnTo>
                    <a:pt x="4648" y="1086"/>
                  </a:lnTo>
                  <a:lnTo>
                    <a:pt x="4663" y="1085"/>
                  </a:lnTo>
                  <a:lnTo>
                    <a:pt x="4683" y="1080"/>
                  </a:lnTo>
                  <a:lnTo>
                    <a:pt x="4705" y="1074"/>
                  </a:lnTo>
                  <a:lnTo>
                    <a:pt x="4729" y="1067"/>
                  </a:lnTo>
                  <a:lnTo>
                    <a:pt x="4754" y="1060"/>
                  </a:lnTo>
                  <a:lnTo>
                    <a:pt x="4781" y="1054"/>
                  </a:lnTo>
                  <a:lnTo>
                    <a:pt x="4795" y="1051"/>
                  </a:lnTo>
                  <a:lnTo>
                    <a:pt x="4809" y="1050"/>
                  </a:lnTo>
                  <a:lnTo>
                    <a:pt x="4824" y="1049"/>
                  </a:lnTo>
                  <a:lnTo>
                    <a:pt x="4838" y="1048"/>
                  </a:lnTo>
                  <a:lnTo>
                    <a:pt x="4822" y="1062"/>
                  </a:lnTo>
                  <a:lnTo>
                    <a:pt x="4807" y="1075"/>
                  </a:lnTo>
                  <a:lnTo>
                    <a:pt x="4792" y="1087"/>
                  </a:lnTo>
                  <a:lnTo>
                    <a:pt x="4775" y="1099"/>
                  </a:lnTo>
                  <a:lnTo>
                    <a:pt x="4741" y="1121"/>
                  </a:lnTo>
                  <a:lnTo>
                    <a:pt x="4705" y="1143"/>
                  </a:lnTo>
                  <a:lnTo>
                    <a:pt x="4669" y="1163"/>
                  </a:lnTo>
                  <a:lnTo>
                    <a:pt x="4635" y="1185"/>
                  </a:lnTo>
                  <a:lnTo>
                    <a:pt x="4617" y="1197"/>
                  </a:lnTo>
                  <a:lnTo>
                    <a:pt x="4602" y="1209"/>
                  </a:lnTo>
                  <a:lnTo>
                    <a:pt x="4586" y="1221"/>
                  </a:lnTo>
                  <a:lnTo>
                    <a:pt x="4572" y="1234"/>
                  </a:lnTo>
                  <a:lnTo>
                    <a:pt x="4490" y="1235"/>
                  </a:lnTo>
                  <a:lnTo>
                    <a:pt x="4410" y="1236"/>
                  </a:lnTo>
                  <a:lnTo>
                    <a:pt x="4371" y="1240"/>
                  </a:lnTo>
                  <a:lnTo>
                    <a:pt x="4333" y="1243"/>
                  </a:lnTo>
                  <a:lnTo>
                    <a:pt x="4294" y="1247"/>
                  </a:lnTo>
                  <a:lnTo>
                    <a:pt x="4255" y="1254"/>
                  </a:lnTo>
                  <a:lnTo>
                    <a:pt x="4216" y="1261"/>
                  </a:lnTo>
                  <a:lnTo>
                    <a:pt x="4178" y="1271"/>
                  </a:lnTo>
                  <a:lnTo>
                    <a:pt x="4158" y="1278"/>
                  </a:lnTo>
                  <a:lnTo>
                    <a:pt x="4139" y="1284"/>
                  </a:lnTo>
                  <a:lnTo>
                    <a:pt x="4119" y="1291"/>
                  </a:lnTo>
                  <a:lnTo>
                    <a:pt x="4098" y="1299"/>
                  </a:lnTo>
                  <a:lnTo>
                    <a:pt x="4079" y="1307"/>
                  </a:lnTo>
                  <a:lnTo>
                    <a:pt x="4059" y="1316"/>
                  </a:lnTo>
                  <a:lnTo>
                    <a:pt x="4038" y="1326"/>
                  </a:lnTo>
                  <a:lnTo>
                    <a:pt x="4019" y="1337"/>
                  </a:lnTo>
                  <a:lnTo>
                    <a:pt x="3998" y="1348"/>
                  </a:lnTo>
                  <a:lnTo>
                    <a:pt x="3977" y="1360"/>
                  </a:lnTo>
                  <a:lnTo>
                    <a:pt x="3957" y="1373"/>
                  </a:lnTo>
                  <a:lnTo>
                    <a:pt x="3936" y="1387"/>
                  </a:lnTo>
                  <a:lnTo>
                    <a:pt x="3947" y="1386"/>
                  </a:lnTo>
                  <a:lnTo>
                    <a:pt x="3958" y="1386"/>
                  </a:lnTo>
                  <a:lnTo>
                    <a:pt x="3968" y="1384"/>
                  </a:lnTo>
                  <a:lnTo>
                    <a:pt x="3978" y="1381"/>
                  </a:lnTo>
                  <a:lnTo>
                    <a:pt x="4000" y="1376"/>
                  </a:lnTo>
                  <a:lnTo>
                    <a:pt x="4021" y="1369"/>
                  </a:lnTo>
                  <a:lnTo>
                    <a:pt x="4064" y="1352"/>
                  </a:lnTo>
                  <a:lnTo>
                    <a:pt x="4105" y="1335"/>
                  </a:lnTo>
                  <a:lnTo>
                    <a:pt x="4127" y="1326"/>
                  </a:lnTo>
                  <a:lnTo>
                    <a:pt x="4147" y="1318"/>
                  </a:lnTo>
                  <a:lnTo>
                    <a:pt x="4168" y="1312"/>
                  </a:lnTo>
                  <a:lnTo>
                    <a:pt x="4190" y="1306"/>
                  </a:lnTo>
                  <a:lnTo>
                    <a:pt x="4200" y="1305"/>
                  </a:lnTo>
                  <a:lnTo>
                    <a:pt x="4211" y="1303"/>
                  </a:lnTo>
                  <a:lnTo>
                    <a:pt x="4222" y="1303"/>
                  </a:lnTo>
                  <a:lnTo>
                    <a:pt x="4231" y="1303"/>
                  </a:lnTo>
                  <a:lnTo>
                    <a:pt x="4242" y="1304"/>
                  </a:lnTo>
                  <a:lnTo>
                    <a:pt x="4253" y="1305"/>
                  </a:lnTo>
                  <a:lnTo>
                    <a:pt x="4264" y="1307"/>
                  </a:lnTo>
                  <a:lnTo>
                    <a:pt x="4275" y="1311"/>
                  </a:lnTo>
                  <a:lnTo>
                    <a:pt x="4199" y="1387"/>
                  </a:lnTo>
                  <a:lnTo>
                    <a:pt x="4213" y="1401"/>
                  </a:lnTo>
                  <a:lnTo>
                    <a:pt x="4227" y="1414"/>
                  </a:lnTo>
                  <a:lnTo>
                    <a:pt x="4243" y="1426"/>
                  </a:lnTo>
                  <a:lnTo>
                    <a:pt x="4260" y="1437"/>
                  </a:lnTo>
                  <a:lnTo>
                    <a:pt x="4270" y="1441"/>
                  </a:lnTo>
                  <a:lnTo>
                    <a:pt x="4279" y="1446"/>
                  </a:lnTo>
                  <a:lnTo>
                    <a:pt x="4289" y="1450"/>
                  </a:lnTo>
                  <a:lnTo>
                    <a:pt x="4300" y="1453"/>
                  </a:lnTo>
                  <a:lnTo>
                    <a:pt x="4311" y="1456"/>
                  </a:lnTo>
                  <a:lnTo>
                    <a:pt x="4324" y="1458"/>
                  </a:lnTo>
                  <a:lnTo>
                    <a:pt x="4337" y="1459"/>
                  </a:lnTo>
                  <a:lnTo>
                    <a:pt x="4350" y="1459"/>
                  </a:lnTo>
                  <a:lnTo>
                    <a:pt x="4337" y="1460"/>
                  </a:lnTo>
                  <a:lnTo>
                    <a:pt x="4324" y="1461"/>
                  </a:lnTo>
                  <a:lnTo>
                    <a:pt x="4311" y="1463"/>
                  </a:lnTo>
                  <a:lnTo>
                    <a:pt x="4300" y="1465"/>
                  </a:lnTo>
                  <a:lnTo>
                    <a:pt x="4289" y="1469"/>
                  </a:lnTo>
                  <a:lnTo>
                    <a:pt x="4279" y="1473"/>
                  </a:lnTo>
                  <a:lnTo>
                    <a:pt x="4270" y="1477"/>
                  </a:lnTo>
                  <a:lnTo>
                    <a:pt x="4260" y="1483"/>
                  </a:lnTo>
                  <a:lnTo>
                    <a:pt x="4243" y="1495"/>
                  </a:lnTo>
                  <a:lnTo>
                    <a:pt x="4227" y="1507"/>
                  </a:lnTo>
                  <a:lnTo>
                    <a:pt x="4213" y="1521"/>
                  </a:lnTo>
                  <a:lnTo>
                    <a:pt x="4199" y="1535"/>
                  </a:lnTo>
                  <a:lnTo>
                    <a:pt x="4191" y="1535"/>
                  </a:lnTo>
                  <a:lnTo>
                    <a:pt x="4185" y="1533"/>
                  </a:lnTo>
                  <a:lnTo>
                    <a:pt x="4177" y="1532"/>
                  </a:lnTo>
                  <a:lnTo>
                    <a:pt x="4170" y="1529"/>
                  </a:lnTo>
                  <a:lnTo>
                    <a:pt x="4156" y="1523"/>
                  </a:lnTo>
                  <a:lnTo>
                    <a:pt x="4142" y="1517"/>
                  </a:lnTo>
                  <a:lnTo>
                    <a:pt x="4127" y="1509"/>
                  </a:lnTo>
                  <a:lnTo>
                    <a:pt x="4113" y="1504"/>
                  </a:lnTo>
                  <a:lnTo>
                    <a:pt x="4106" y="1500"/>
                  </a:lnTo>
                  <a:lnTo>
                    <a:pt x="4098" y="1499"/>
                  </a:lnTo>
                  <a:lnTo>
                    <a:pt x="4092" y="1497"/>
                  </a:lnTo>
                  <a:lnTo>
                    <a:pt x="4084" y="1497"/>
                  </a:lnTo>
                  <a:lnTo>
                    <a:pt x="4067" y="1501"/>
                  </a:lnTo>
                  <a:lnTo>
                    <a:pt x="4048" y="1506"/>
                  </a:lnTo>
                  <a:lnTo>
                    <a:pt x="4030" y="1511"/>
                  </a:lnTo>
                  <a:lnTo>
                    <a:pt x="4010" y="1518"/>
                  </a:lnTo>
                  <a:lnTo>
                    <a:pt x="3970" y="1532"/>
                  </a:lnTo>
                  <a:lnTo>
                    <a:pt x="3927" y="1549"/>
                  </a:lnTo>
                  <a:lnTo>
                    <a:pt x="3885" y="1568"/>
                  </a:lnTo>
                  <a:lnTo>
                    <a:pt x="3841" y="1589"/>
                  </a:lnTo>
                  <a:lnTo>
                    <a:pt x="3796" y="1611"/>
                  </a:lnTo>
                  <a:lnTo>
                    <a:pt x="3753" y="1633"/>
                  </a:lnTo>
                  <a:lnTo>
                    <a:pt x="3667" y="1679"/>
                  </a:lnTo>
                  <a:lnTo>
                    <a:pt x="3585" y="1724"/>
                  </a:lnTo>
                  <a:lnTo>
                    <a:pt x="3511" y="1764"/>
                  </a:lnTo>
                  <a:lnTo>
                    <a:pt x="3448" y="1798"/>
                  </a:lnTo>
                  <a:lnTo>
                    <a:pt x="3410" y="1836"/>
                  </a:lnTo>
                  <a:lnTo>
                    <a:pt x="3404" y="1844"/>
                  </a:lnTo>
                  <a:lnTo>
                    <a:pt x="3397" y="1853"/>
                  </a:lnTo>
                  <a:lnTo>
                    <a:pt x="3391" y="1864"/>
                  </a:lnTo>
                  <a:lnTo>
                    <a:pt x="3384" y="1876"/>
                  </a:lnTo>
                  <a:lnTo>
                    <a:pt x="3370" y="1902"/>
                  </a:lnTo>
                  <a:lnTo>
                    <a:pt x="3356" y="1929"/>
                  </a:lnTo>
                  <a:lnTo>
                    <a:pt x="3342" y="1956"/>
                  </a:lnTo>
                  <a:lnTo>
                    <a:pt x="3327" y="1983"/>
                  </a:lnTo>
                  <a:lnTo>
                    <a:pt x="3320" y="1995"/>
                  </a:lnTo>
                  <a:lnTo>
                    <a:pt x="3313" y="2005"/>
                  </a:lnTo>
                  <a:lnTo>
                    <a:pt x="3307" y="2014"/>
                  </a:lnTo>
                  <a:lnTo>
                    <a:pt x="3300" y="2023"/>
                  </a:lnTo>
                  <a:lnTo>
                    <a:pt x="3149" y="2023"/>
                  </a:lnTo>
                  <a:lnTo>
                    <a:pt x="3134" y="2035"/>
                  </a:lnTo>
                  <a:lnTo>
                    <a:pt x="3121" y="2047"/>
                  </a:lnTo>
                  <a:lnTo>
                    <a:pt x="3107" y="2057"/>
                  </a:lnTo>
                  <a:lnTo>
                    <a:pt x="3093" y="2065"/>
                  </a:lnTo>
                  <a:lnTo>
                    <a:pt x="3066" y="2082"/>
                  </a:lnTo>
                  <a:lnTo>
                    <a:pt x="3037" y="2096"/>
                  </a:lnTo>
                  <a:lnTo>
                    <a:pt x="3009" y="2110"/>
                  </a:lnTo>
                  <a:lnTo>
                    <a:pt x="2981" y="2127"/>
                  </a:lnTo>
                  <a:lnTo>
                    <a:pt x="2966" y="2135"/>
                  </a:lnTo>
                  <a:lnTo>
                    <a:pt x="2952" y="2146"/>
                  </a:lnTo>
                  <a:lnTo>
                    <a:pt x="2938" y="2158"/>
                  </a:lnTo>
                  <a:lnTo>
                    <a:pt x="2924" y="2171"/>
                  </a:lnTo>
                  <a:lnTo>
                    <a:pt x="2924" y="2095"/>
                  </a:lnTo>
                  <a:lnTo>
                    <a:pt x="2922" y="2112"/>
                  </a:lnTo>
                  <a:lnTo>
                    <a:pt x="2918" y="2132"/>
                  </a:lnTo>
                  <a:lnTo>
                    <a:pt x="2913" y="2153"/>
                  </a:lnTo>
                  <a:lnTo>
                    <a:pt x="2906" y="2177"/>
                  </a:lnTo>
                  <a:lnTo>
                    <a:pt x="2900" y="2202"/>
                  </a:lnTo>
                  <a:lnTo>
                    <a:pt x="2894" y="2228"/>
                  </a:lnTo>
                  <a:lnTo>
                    <a:pt x="2892" y="2241"/>
                  </a:lnTo>
                  <a:lnTo>
                    <a:pt x="2890" y="2254"/>
                  </a:lnTo>
                  <a:lnTo>
                    <a:pt x="2889" y="2268"/>
                  </a:lnTo>
                  <a:lnTo>
                    <a:pt x="2889" y="2281"/>
                  </a:lnTo>
                  <a:lnTo>
                    <a:pt x="2962" y="2358"/>
                  </a:lnTo>
                  <a:lnTo>
                    <a:pt x="2813" y="2509"/>
                  </a:lnTo>
                  <a:lnTo>
                    <a:pt x="2812" y="2494"/>
                  </a:lnTo>
                  <a:lnTo>
                    <a:pt x="2807" y="2475"/>
                  </a:lnTo>
                  <a:lnTo>
                    <a:pt x="2801" y="2453"/>
                  </a:lnTo>
                  <a:lnTo>
                    <a:pt x="2794" y="2430"/>
                  </a:lnTo>
                  <a:lnTo>
                    <a:pt x="2787" y="2404"/>
                  </a:lnTo>
                  <a:lnTo>
                    <a:pt x="2781" y="2377"/>
                  </a:lnTo>
                  <a:lnTo>
                    <a:pt x="2779" y="2364"/>
                  </a:lnTo>
                  <a:lnTo>
                    <a:pt x="2777" y="2350"/>
                  </a:lnTo>
                  <a:lnTo>
                    <a:pt x="2776" y="2337"/>
                  </a:lnTo>
                  <a:lnTo>
                    <a:pt x="2775" y="2323"/>
                  </a:lnTo>
                  <a:lnTo>
                    <a:pt x="2760" y="2308"/>
                  </a:lnTo>
                  <a:lnTo>
                    <a:pt x="2747" y="2292"/>
                  </a:lnTo>
                  <a:lnTo>
                    <a:pt x="2734" y="2277"/>
                  </a:lnTo>
                  <a:lnTo>
                    <a:pt x="2723" y="2260"/>
                  </a:lnTo>
                  <a:lnTo>
                    <a:pt x="2718" y="2251"/>
                  </a:lnTo>
                  <a:lnTo>
                    <a:pt x="2713" y="2242"/>
                  </a:lnTo>
                  <a:lnTo>
                    <a:pt x="2709" y="2231"/>
                  </a:lnTo>
                  <a:lnTo>
                    <a:pt x="2706" y="2221"/>
                  </a:lnTo>
                  <a:lnTo>
                    <a:pt x="2703" y="2209"/>
                  </a:lnTo>
                  <a:lnTo>
                    <a:pt x="2700" y="2197"/>
                  </a:lnTo>
                  <a:lnTo>
                    <a:pt x="2699" y="2185"/>
                  </a:lnTo>
                  <a:lnTo>
                    <a:pt x="2699" y="2171"/>
                  </a:lnTo>
                  <a:lnTo>
                    <a:pt x="2692" y="2171"/>
                  </a:lnTo>
                  <a:lnTo>
                    <a:pt x="2685" y="2172"/>
                  </a:lnTo>
                  <a:lnTo>
                    <a:pt x="2677" y="2175"/>
                  </a:lnTo>
                  <a:lnTo>
                    <a:pt x="2671" y="2177"/>
                  </a:lnTo>
                  <a:lnTo>
                    <a:pt x="2658" y="2183"/>
                  </a:lnTo>
                  <a:lnTo>
                    <a:pt x="2644" y="2190"/>
                  </a:lnTo>
                  <a:lnTo>
                    <a:pt x="2631" y="2197"/>
                  </a:lnTo>
                  <a:lnTo>
                    <a:pt x="2616" y="2203"/>
                  </a:lnTo>
                  <a:lnTo>
                    <a:pt x="2610" y="2206"/>
                  </a:lnTo>
                  <a:lnTo>
                    <a:pt x="2602" y="2207"/>
                  </a:lnTo>
                  <a:lnTo>
                    <a:pt x="2596" y="2208"/>
                  </a:lnTo>
                  <a:lnTo>
                    <a:pt x="2588" y="2209"/>
                  </a:lnTo>
                  <a:lnTo>
                    <a:pt x="2513" y="2136"/>
                  </a:lnTo>
                  <a:lnTo>
                    <a:pt x="2436" y="2209"/>
                  </a:lnTo>
                  <a:lnTo>
                    <a:pt x="2422" y="2208"/>
                  </a:lnTo>
                  <a:lnTo>
                    <a:pt x="2408" y="2207"/>
                  </a:lnTo>
                  <a:lnTo>
                    <a:pt x="2394" y="2206"/>
                  </a:lnTo>
                  <a:lnTo>
                    <a:pt x="2381" y="2203"/>
                  </a:lnTo>
                  <a:lnTo>
                    <a:pt x="2354" y="2197"/>
                  </a:lnTo>
                  <a:lnTo>
                    <a:pt x="2329" y="2190"/>
                  </a:lnTo>
                  <a:lnTo>
                    <a:pt x="2306" y="2183"/>
                  </a:lnTo>
                  <a:lnTo>
                    <a:pt x="2285" y="2177"/>
                  </a:lnTo>
                  <a:lnTo>
                    <a:pt x="2265" y="2172"/>
                  </a:lnTo>
                  <a:lnTo>
                    <a:pt x="2250" y="2171"/>
                  </a:lnTo>
                  <a:lnTo>
                    <a:pt x="2234" y="2172"/>
                  </a:lnTo>
                  <a:lnTo>
                    <a:pt x="2215" y="2177"/>
                  </a:lnTo>
                  <a:lnTo>
                    <a:pt x="2194" y="2183"/>
                  </a:lnTo>
                  <a:lnTo>
                    <a:pt x="2170" y="2190"/>
                  </a:lnTo>
                  <a:lnTo>
                    <a:pt x="2145" y="2197"/>
                  </a:lnTo>
                  <a:lnTo>
                    <a:pt x="2119" y="2203"/>
                  </a:lnTo>
                  <a:lnTo>
                    <a:pt x="2105" y="2206"/>
                  </a:lnTo>
                  <a:lnTo>
                    <a:pt x="2092" y="2207"/>
                  </a:lnTo>
                  <a:lnTo>
                    <a:pt x="2078" y="2208"/>
                  </a:lnTo>
                  <a:lnTo>
                    <a:pt x="2064" y="2209"/>
                  </a:lnTo>
                  <a:lnTo>
                    <a:pt x="2050" y="2221"/>
                  </a:lnTo>
                  <a:lnTo>
                    <a:pt x="2038" y="2231"/>
                  </a:lnTo>
                  <a:lnTo>
                    <a:pt x="2028" y="2240"/>
                  </a:lnTo>
                  <a:lnTo>
                    <a:pt x="2018" y="2245"/>
                  </a:lnTo>
                  <a:lnTo>
                    <a:pt x="2010" y="2250"/>
                  </a:lnTo>
                  <a:lnTo>
                    <a:pt x="2002" y="2253"/>
                  </a:lnTo>
                  <a:lnTo>
                    <a:pt x="1995" y="2255"/>
                  </a:lnTo>
                  <a:lnTo>
                    <a:pt x="1987" y="2255"/>
                  </a:lnTo>
                  <a:lnTo>
                    <a:pt x="1958" y="2252"/>
                  </a:lnTo>
                  <a:lnTo>
                    <a:pt x="1915" y="2248"/>
                  </a:lnTo>
                  <a:lnTo>
                    <a:pt x="1914" y="2254"/>
                  </a:lnTo>
                  <a:lnTo>
                    <a:pt x="1913" y="2262"/>
                  </a:lnTo>
                  <a:lnTo>
                    <a:pt x="1911" y="2271"/>
                  </a:lnTo>
                  <a:lnTo>
                    <a:pt x="1909" y="2280"/>
                  </a:lnTo>
                  <a:lnTo>
                    <a:pt x="1902" y="2301"/>
                  </a:lnTo>
                  <a:lnTo>
                    <a:pt x="1895" y="2325"/>
                  </a:lnTo>
                  <a:lnTo>
                    <a:pt x="1887" y="2350"/>
                  </a:lnTo>
                  <a:lnTo>
                    <a:pt x="1879" y="2377"/>
                  </a:lnTo>
                  <a:lnTo>
                    <a:pt x="1877" y="2392"/>
                  </a:lnTo>
                  <a:lnTo>
                    <a:pt x="1875" y="2406"/>
                  </a:lnTo>
                  <a:lnTo>
                    <a:pt x="1874" y="2420"/>
                  </a:lnTo>
                  <a:lnTo>
                    <a:pt x="1874" y="2434"/>
                  </a:lnTo>
                  <a:lnTo>
                    <a:pt x="1867" y="2434"/>
                  </a:lnTo>
                  <a:lnTo>
                    <a:pt x="1861" y="2435"/>
                  </a:lnTo>
                  <a:lnTo>
                    <a:pt x="1853" y="2437"/>
                  </a:lnTo>
                  <a:lnTo>
                    <a:pt x="1847" y="2440"/>
                  </a:lnTo>
                  <a:lnTo>
                    <a:pt x="1833" y="2446"/>
                  </a:lnTo>
                  <a:lnTo>
                    <a:pt x="1819" y="2453"/>
                  </a:lnTo>
                  <a:lnTo>
                    <a:pt x="1805" y="2459"/>
                  </a:lnTo>
                  <a:lnTo>
                    <a:pt x="1791" y="2466"/>
                  </a:lnTo>
                  <a:lnTo>
                    <a:pt x="1784" y="2468"/>
                  </a:lnTo>
                  <a:lnTo>
                    <a:pt x="1777" y="2470"/>
                  </a:lnTo>
                  <a:lnTo>
                    <a:pt x="1770" y="2471"/>
                  </a:lnTo>
                  <a:lnTo>
                    <a:pt x="1763" y="2472"/>
                  </a:lnTo>
                  <a:lnTo>
                    <a:pt x="1764" y="2488"/>
                  </a:lnTo>
                  <a:lnTo>
                    <a:pt x="1768" y="2505"/>
                  </a:lnTo>
                  <a:lnTo>
                    <a:pt x="1773" y="2525"/>
                  </a:lnTo>
                  <a:lnTo>
                    <a:pt x="1781" y="2545"/>
                  </a:lnTo>
                  <a:lnTo>
                    <a:pt x="1790" y="2567"/>
                  </a:lnTo>
                  <a:lnTo>
                    <a:pt x="1800" y="2590"/>
                  </a:lnTo>
                  <a:lnTo>
                    <a:pt x="1812" y="2613"/>
                  </a:lnTo>
                  <a:lnTo>
                    <a:pt x="1824" y="2636"/>
                  </a:lnTo>
                  <a:lnTo>
                    <a:pt x="1836" y="2659"/>
                  </a:lnTo>
                  <a:lnTo>
                    <a:pt x="1849" y="2681"/>
                  </a:lnTo>
                  <a:lnTo>
                    <a:pt x="1861" y="2701"/>
                  </a:lnTo>
                  <a:lnTo>
                    <a:pt x="1874" y="2720"/>
                  </a:lnTo>
                  <a:lnTo>
                    <a:pt x="1886" y="2737"/>
                  </a:lnTo>
                  <a:lnTo>
                    <a:pt x="1897" y="2752"/>
                  </a:lnTo>
                  <a:lnTo>
                    <a:pt x="1906" y="2764"/>
                  </a:lnTo>
                  <a:lnTo>
                    <a:pt x="1915" y="2772"/>
                  </a:lnTo>
                  <a:lnTo>
                    <a:pt x="2064" y="2772"/>
                  </a:lnTo>
                  <a:lnTo>
                    <a:pt x="2081" y="2755"/>
                  </a:lnTo>
                  <a:lnTo>
                    <a:pt x="2104" y="2733"/>
                  </a:lnTo>
                  <a:lnTo>
                    <a:pt x="2131" y="2708"/>
                  </a:lnTo>
                  <a:lnTo>
                    <a:pt x="2162" y="2682"/>
                  </a:lnTo>
                  <a:lnTo>
                    <a:pt x="2177" y="2670"/>
                  </a:lnTo>
                  <a:lnTo>
                    <a:pt x="2193" y="2659"/>
                  </a:lnTo>
                  <a:lnTo>
                    <a:pt x="2210" y="2648"/>
                  </a:lnTo>
                  <a:lnTo>
                    <a:pt x="2226" y="2639"/>
                  </a:lnTo>
                  <a:lnTo>
                    <a:pt x="2242" y="2632"/>
                  </a:lnTo>
                  <a:lnTo>
                    <a:pt x="2258" y="2625"/>
                  </a:lnTo>
                  <a:lnTo>
                    <a:pt x="2265" y="2623"/>
                  </a:lnTo>
                  <a:lnTo>
                    <a:pt x="2273" y="2622"/>
                  </a:lnTo>
                  <a:lnTo>
                    <a:pt x="2281" y="2621"/>
                  </a:lnTo>
                  <a:lnTo>
                    <a:pt x="2288" y="2621"/>
                  </a:lnTo>
                  <a:lnTo>
                    <a:pt x="2287" y="2634"/>
                  </a:lnTo>
                  <a:lnTo>
                    <a:pt x="2286" y="2647"/>
                  </a:lnTo>
                  <a:lnTo>
                    <a:pt x="2284" y="2660"/>
                  </a:lnTo>
                  <a:lnTo>
                    <a:pt x="2282" y="2671"/>
                  </a:lnTo>
                  <a:lnTo>
                    <a:pt x="2278" y="2682"/>
                  </a:lnTo>
                  <a:lnTo>
                    <a:pt x="2274" y="2692"/>
                  </a:lnTo>
                  <a:lnTo>
                    <a:pt x="2270" y="2701"/>
                  </a:lnTo>
                  <a:lnTo>
                    <a:pt x="2264" y="2711"/>
                  </a:lnTo>
                  <a:lnTo>
                    <a:pt x="2252" y="2728"/>
                  </a:lnTo>
                  <a:lnTo>
                    <a:pt x="2240" y="2743"/>
                  </a:lnTo>
                  <a:lnTo>
                    <a:pt x="2226" y="2758"/>
                  </a:lnTo>
                  <a:lnTo>
                    <a:pt x="2212" y="2772"/>
                  </a:lnTo>
                  <a:lnTo>
                    <a:pt x="2212" y="2921"/>
                  </a:lnTo>
                  <a:lnTo>
                    <a:pt x="2250" y="2959"/>
                  </a:lnTo>
                  <a:lnTo>
                    <a:pt x="2551" y="2959"/>
                  </a:lnTo>
                  <a:lnTo>
                    <a:pt x="2550" y="2994"/>
                  </a:lnTo>
                  <a:lnTo>
                    <a:pt x="2550" y="3016"/>
                  </a:lnTo>
                  <a:lnTo>
                    <a:pt x="2549" y="3029"/>
                  </a:lnTo>
                  <a:lnTo>
                    <a:pt x="2547" y="3037"/>
                  </a:lnTo>
                  <a:lnTo>
                    <a:pt x="2546" y="3045"/>
                  </a:lnTo>
                  <a:lnTo>
                    <a:pt x="2544" y="3054"/>
                  </a:lnTo>
                  <a:lnTo>
                    <a:pt x="2543" y="3068"/>
                  </a:lnTo>
                  <a:lnTo>
                    <a:pt x="2543" y="3091"/>
                  </a:lnTo>
                  <a:lnTo>
                    <a:pt x="2575" y="3125"/>
                  </a:lnTo>
                  <a:lnTo>
                    <a:pt x="2737" y="314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3" name="Freeform 86"/>
            <p:cNvSpPr>
              <a:spLocks/>
            </p:cNvSpPr>
            <p:nvPr/>
          </p:nvSpPr>
          <p:spPr bwMode="auto">
            <a:xfrm>
              <a:off x="2433638" y="2419351"/>
              <a:ext cx="1279525" cy="862013"/>
            </a:xfrm>
            <a:custGeom>
              <a:avLst/>
              <a:gdLst/>
              <a:ahLst/>
              <a:cxnLst>
                <a:cxn ang="0">
                  <a:pos x="2084" y="2977"/>
                </a:cxn>
                <a:cxn ang="0">
                  <a:pos x="1500" y="2884"/>
                </a:cxn>
                <a:cxn ang="0">
                  <a:pos x="1089" y="2023"/>
                </a:cxn>
                <a:cxn ang="0">
                  <a:pos x="1019" y="2383"/>
                </a:cxn>
                <a:cxn ang="0">
                  <a:pos x="1068" y="2476"/>
                </a:cxn>
                <a:cxn ang="0">
                  <a:pos x="974" y="2456"/>
                </a:cxn>
                <a:cxn ang="0">
                  <a:pos x="901" y="2121"/>
                </a:cxn>
                <a:cxn ang="0">
                  <a:pos x="768" y="1912"/>
                </a:cxn>
                <a:cxn ang="0">
                  <a:pos x="866" y="1600"/>
                </a:cxn>
                <a:cxn ang="0">
                  <a:pos x="1293" y="1003"/>
                </a:cxn>
                <a:cxn ang="0">
                  <a:pos x="1342" y="678"/>
                </a:cxn>
                <a:cxn ang="0">
                  <a:pos x="1093" y="620"/>
                </a:cxn>
                <a:cxn ang="0">
                  <a:pos x="845" y="591"/>
                </a:cxn>
                <a:cxn ang="0">
                  <a:pos x="625" y="658"/>
                </a:cxn>
                <a:cxn ang="0">
                  <a:pos x="358" y="755"/>
                </a:cxn>
                <a:cxn ang="0">
                  <a:pos x="33" y="871"/>
                </a:cxn>
                <a:cxn ang="0">
                  <a:pos x="217" y="669"/>
                </a:cxn>
                <a:cxn ang="0">
                  <a:pos x="119" y="597"/>
                </a:cxn>
                <a:cxn ang="0">
                  <a:pos x="471" y="460"/>
                </a:cxn>
                <a:cxn ang="0">
                  <a:pos x="639" y="301"/>
                </a:cxn>
                <a:cxn ang="0">
                  <a:pos x="838" y="233"/>
                </a:cxn>
                <a:cxn ang="0">
                  <a:pos x="1119" y="150"/>
                </a:cxn>
                <a:cxn ang="0">
                  <a:pos x="1428" y="263"/>
                </a:cxn>
                <a:cxn ang="0">
                  <a:pos x="2067" y="272"/>
                </a:cxn>
                <a:cxn ang="0">
                  <a:pos x="2170" y="216"/>
                </a:cxn>
                <a:cxn ang="0">
                  <a:pos x="2428" y="411"/>
                </a:cxn>
                <a:cxn ang="0">
                  <a:pos x="2436" y="488"/>
                </a:cxn>
                <a:cxn ang="0">
                  <a:pos x="2966" y="329"/>
                </a:cxn>
                <a:cxn ang="0">
                  <a:pos x="3239" y="315"/>
                </a:cxn>
                <a:cxn ang="0">
                  <a:pos x="3368" y="344"/>
                </a:cxn>
                <a:cxn ang="0">
                  <a:pos x="3667" y="375"/>
                </a:cxn>
                <a:cxn ang="0">
                  <a:pos x="3746" y="233"/>
                </a:cxn>
                <a:cxn ang="0">
                  <a:pos x="3704" y="31"/>
                </a:cxn>
                <a:cxn ang="0">
                  <a:pos x="4055" y="249"/>
                </a:cxn>
                <a:cxn ang="0">
                  <a:pos x="3855" y="417"/>
                </a:cxn>
                <a:cxn ang="0">
                  <a:pos x="3655" y="462"/>
                </a:cxn>
                <a:cxn ang="0">
                  <a:pos x="3480" y="531"/>
                </a:cxn>
                <a:cxn ang="0">
                  <a:pos x="3299" y="750"/>
                </a:cxn>
                <a:cxn ang="0">
                  <a:pos x="3607" y="1179"/>
                </a:cxn>
                <a:cxn ang="0">
                  <a:pos x="3799" y="939"/>
                </a:cxn>
                <a:cxn ang="0">
                  <a:pos x="3922" y="773"/>
                </a:cxn>
                <a:cxn ang="0">
                  <a:pos x="4098" y="599"/>
                </a:cxn>
                <a:cxn ang="0">
                  <a:pos x="4343" y="772"/>
                </a:cxn>
                <a:cxn ang="0">
                  <a:pos x="4647" y="792"/>
                </a:cxn>
                <a:cxn ang="0">
                  <a:pos x="4667" y="1029"/>
                </a:cxn>
                <a:cxn ang="0">
                  <a:pos x="4807" y="1075"/>
                </a:cxn>
                <a:cxn ang="0">
                  <a:pos x="4178" y="1271"/>
                </a:cxn>
                <a:cxn ang="0">
                  <a:pos x="4021" y="1369"/>
                </a:cxn>
                <a:cxn ang="0">
                  <a:pos x="4243" y="1426"/>
                </a:cxn>
                <a:cxn ang="0">
                  <a:pos x="4243" y="1495"/>
                </a:cxn>
                <a:cxn ang="0">
                  <a:pos x="4030" y="1511"/>
                </a:cxn>
                <a:cxn ang="0">
                  <a:pos x="3356" y="1929"/>
                </a:cxn>
                <a:cxn ang="0">
                  <a:pos x="2938" y="2158"/>
                </a:cxn>
                <a:cxn ang="0">
                  <a:pos x="2794" y="2430"/>
                </a:cxn>
                <a:cxn ang="0">
                  <a:pos x="2699" y="2171"/>
                </a:cxn>
                <a:cxn ang="0">
                  <a:pos x="2381" y="2203"/>
                </a:cxn>
                <a:cxn ang="0">
                  <a:pos x="2038" y="2231"/>
                </a:cxn>
                <a:cxn ang="0">
                  <a:pos x="1875" y="2406"/>
                </a:cxn>
                <a:cxn ang="0">
                  <a:pos x="1781" y="2545"/>
                </a:cxn>
                <a:cxn ang="0">
                  <a:pos x="2177" y="2670"/>
                </a:cxn>
                <a:cxn ang="0">
                  <a:pos x="2252" y="2728"/>
                </a:cxn>
              </a:cxnLst>
              <a:rect l="0" t="0" r="r" b="b"/>
              <a:pathLst>
                <a:path w="4838" h="3260">
                  <a:moveTo>
                    <a:pt x="2737" y="3145"/>
                  </a:moveTo>
                  <a:lnTo>
                    <a:pt x="2623" y="3260"/>
                  </a:lnTo>
                  <a:lnTo>
                    <a:pt x="2604" y="3243"/>
                  </a:lnTo>
                  <a:lnTo>
                    <a:pt x="2585" y="3226"/>
                  </a:lnTo>
                  <a:lnTo>
                    <a:pt x="2564" y="3209"/>
                  </a:lnTo>
                  <a:lnTo>
                    <a:pt x="2541" y="3193"/>
                  </a:lnTo>
                  <a:lnTo>
                    <a:pt x="2518" y="3177"/>
                  </a:lnTo>
                  <a:lnTo>
                    <a:pt x="2493" y="3162"/>
                  </a:lnTo>
                  <a:lnTo>
                    <a:pt x="2468" y="3147"/>
                  </a:lnTo>
                  <a:lnTo>
                    <a:pt x="2442" y="3132"/>
                  </a:lnTo>
                  <a:lnTo>
                    <a:pt x="2415" y="3118"/>
                  </a:lnTo>
                  <a:lnTo>
                    <a:pt x="2386" y="3104"/>
                  </a:lnTo>
                  <a:lnTo>
                    <a:pt x="2357" y="3090"/>
                  </a:lnTo>
                  <a:lnTo>
                    <a:pt x="2329" y="3077"/>
                  </a:lnTo>
                  <a:lnTo>
                    <a:pt x="2269" y="3051"/>
                  </a:lnTo>
                  <a:lnTo>
                    <a:pt x="2207" y="3025"/>
                  </a:lnTo>
                  <a:lnTo>
                    <a:pt x="2145" y="3000"/>
                  </a:lnTo>
                  <a:lnTo>
                    <a:pt x="2084" y="2977"/>
                  </a:lnTo>
                  <a:lnTo>
                    <a:pt x="2024" y="2955"/>
                  </a:lnTo>
                  <a:lnTo>
                    <a:pt x="1965" y="2932"/>
                  </a:lnTo>
                  <a:lnTo>
                    <a:pt x="1910" y="2910"/>
                  </a:lnTo>
                  <a:lnTo>
                    <a:pt x="1856" y="2888"/>
                  </a:lnTo>
                  <a:lnTo>
                    <a:pt x="1807" y="2866"/>
                  </a:lnTo>
                  <a:lnTo>
                    <a:pt x="1763" y="2845"/>
                  </a:lnTo>
                  <a:lnTo>
                    <a:pt x="1748" y="2852"/>
                  </a:lnTo>
                  <a:lnTo>
                    <a:pt x="1733" y="2857"/>
                  </a:lnTo>
                  <a:lnTo>
                    <a:pt x="1717" y="2863"/>
                  </a:lnTo>
                  <a:lnTo>
                    <a:pt x="1700" y="2867"/>
                  </a:lnTo>
                  <a:lnTo>
                    <a:pt x="1683" y="2871"/>
                  </a:lnTo>
                  <a:lnTo>
                    <a:pt x="1667" y="2874"/>
                  </a:lnTo>
                  <a:lnTo>
                    <a:pt x="1649" y="2876"/>
                  </a:lnTo>
                  <a:lnTo>
                    <a:pt x="1632" y="2878"/>
                  </a:lnTo>
                  <a:lnTo>
                    <a:pt x="1597" y="2881"/>
                  </a:lnTo>
                  <a:lnTo>
                    <a:pt x="1563" y="2883"/>
                  </a:lnTo>
                  <a:lnTo>
                    <a:pt x="1530" y="2883"/>
                  </a:lnTo>
                  <a:lnTo>
                    <a:pt x="1500" y="2884"/>
                  </a:lnTo>
                  <a:lnTo>
                    <a:pt x="1275" y="2659"/>
                  </a:lnTo>
                  <a:lnTo>
                    <a:pt x="1275" y="2434"/>
                  </a:lnTo>
                  <a:lnTo>
                    <a:pt x="1265" y="2423"/>
                  </a:lnTo>
                  <a:lnTo>
                    <a:pt x="1257" y="2412"/>
                  </a:lnTo>
                  <a:lnTo>
                    <a:pt x="1247" y="2401"/>
                  </a:lnTo>
                  <a:lnTo>
                    <a:pt x="1239" y="2391"/>
                  </a:lnTo>
                  <a:lnTo>
                    <a:pt x="1224" y="2368"/>
                  </a:lnTo>
                  <a:lnTo>
                    <a:pt x="1211" y="2344"/>
                  </a:lnTo>
                  <a:lnTo>
                    <a:pt x="1199" y="2320"/>
                  </a:lnTo>
                  <a:lnTo>
                    <a:pt x="1188" y="2295"/>
                  </a:lnTo>
                  <a:lnTo>
                    <a:pt x="1178" y="2268"/>
                  </a:lnTo>
                  <a:lnTo>
                    <a:pt x="1169" y="2242"/>
                  </a:lnTo>
                  <a:lnTo>
                    <a:pt x="1152" y="2189"/>
                  </a:lnTo>
                  <a:lnTo>
                    <a:pt x="1134" y="2134"/>
                  </a:lnTo>
                  <a:lnTo>
                    <a:pt x="1125" y="2106"/>
                  </a:lnTo>
                  <a:lnTo>
                    <a:pt x="1115" y="2079"/>
                  </a:lnTo>
                  <a:lnTo>
                    <a:pt x="1103" y="2050"/>
                  </a:lnTo>
                  <a:lnTo>
                    <a:pt x="1089" y="2023"/>
                  </a:lnTo>
                  <a:lnTo>
                    <a:pt x="1077" y="2047"/>
                  </a:lnTo>
                  <a:lnTo>
                    <a:pt x="1068" y="2065"/>
                  </a:lnTo>
                  <a:lnTo>
                    <a:pt x="1065" y="2074"/>
                  </a:lnTo>
                  <a:lnTo>
                    <a:pt x="1062" y="2082"/>
                  </a:lnTo>
                  <a:lnTo>
                    <a:pt x="1061" y="2088"/>
                  </a:lnTo>
                  <a:lnTo>
                    <a:pt x="1060" y="2096"/>
                  </a:lnTo>
                  <a:lnTo>
                    <a:pt x="1061" y="2103"/>
                  </a:lnTo>
                  <a:lnTo>
                    <a:pt x="1062" y="2110"/>
                  </a:lnTo>
                  <a:lnTo>
                    <a:pt x="1065" y="2118"/>
                  </a:lnTo>
                  <a:lnTo>
                    <a:pt x="1068" y="2127"/>
                  </a:lnTo>
                  <a:lnTo>
                    <a:pt x="1077" y="2146"/>
                  </a:lnTo>
                  <a:lnTo>
                    <a:pt x="1089" y="2171"/>
                  </a:lnTo>
                  <a:lnTo>
                    <a:pt x="1013" y="2248"/>
                  </a:lnTo>
                  <a:lnTo>
                    <a:pt x="1013" y="2280"/>
                  </a:lnTo>
                  <a:lnTo>
                    <a:pt x="1014" y="2320"/>
                  </a:lnTo>
                  <a:lnTo>
                    <a:pt x="1016" y="2340"/>
                  </a:lnTo>
                  <a:lnTo>
                    <a:pt x="1017" y="2362"/>
                  </a:lnTo>
                  <a:lnTo>
                    <a:pt x="1019" y="2383"/>
                  </a:lnTo>
                  <a:lnTo>
                    <a:pt x="1022" y="2403"/>
                  </a:lnTo>
                  <a:lnTo>
                    <a:pt x="1026" y="2421"/>
                  </a:lnTo>
                  <a:lnTo>
                    <a:pt x="1032" y="2437"/>
                  </a:lnTo>
                  <a:lnTo>
                    <a:pt x="1034" y="2445"/>
                  </a:lnTo>
                  <a:lnTo>
                    <a:pt x="1037" y="2452"/>
                  </a:lnTo>
                  <a:lnTo>
                    <a:pt x="1042" y="2458"/>
                  </a:lnTo>
                  <a:lnTo>
                    <a:pt x="1045" y="2464"/>
                  </a:lnTo>
                  <a:lnTo>
                    <a:pt x="1049" y="2468"/>
                  </a:lnTo>
                  <a:lnTo>
                    <a:pt x="1054" y="2471"/>
                  </a:lnTo>
                  <a:lnTo>
                    <a:pt x="1058" y="2475"/>
                  </a:lnTo>
                  <a:lnTo>
                    <a:pt x="1064" y="2477"/>
                  </a:lnTo>
                  <a:lnTo>
                    <a:pt x="1070" y="2477"/>
                  </a:lnTo>
                  <a:lnTo>
                    <a:pt x="1076" y="2477"/>
                  </a:lnTo>
                  <a:lnTo>
                    <a:pt x="1082" y="2475"/>
                  </a:lnTo>
                  <a:lnTo>
                    <a:pt x="1089" y="2472"/>
                  </a:lnTo>
                  <a:lnTo>
                    <a:pt x="1082" y="2472"/>
                  </a:lnTo>
                  <a:lnTo>
                    <a:pt x="1074" y="2473"/>
                  </a:lnTo>
                  <a:lnTo>
                    <a:pt x="1068" y="2476"/>
                  </a:lnTo>
                  <a:lnTo>
                    <a:pt x="1060" y="2478"/>
                  </a:lnTo>
                  <a:lnTo>
                    <a:pt x="1046" y="2484"/>
                  </a:lnTo>
                  <a:lnTo>
                    <a:pt x="1032" y="2491"/>
                  </a:lnTo>
                  <a:lnTo>
                    <a:pt x="1018" y="2497"/>
                  </a:lnTo>
                  <a:lnTo>
                    <a:pt x="1004" y="2504"/>
                  </a:lnTo>
                  <a:lnTo>
                    <a:pt x="996" y="2506"/>
                  </a:lnTo>
                  <a:lnTo>
                    <a:pt x="989" y="2508"/>
                  </a:lnTo>
                  <a:lnTo>
                    <a:pt x="982" y="2509"/>
                  </a:lnTo>
                  <a:lnTo>
                    <a:pt x="975" y="2509"/>
                  </a:lnTo>
                  <a:lnTo>
                    <a:pt x="978" y="2503"/>
                  </a:lnTo>
                  <a:lnTo>
                    <a:pt x="981" y="2496"/>
                  </a:lnTo>
                  <a:lnTo>
                    <a:pt x="982" y="2490"/>
                  </a:lnTo>
                  <a:lnTo>
                    <a:pt x="983" y="2484"/>
                  </a:lnTo>
                  <a:lnTo>
                    <a:pt x="983" y="2479"/>
                  </a:lnTo>
                  <a:lnTo>
                    <a:pt x="982" y="2475"/>
                  </a:lnTo>
                  <a:lnTo>
                    <a:pt x="981" y="2469"/>
                  </a:lnTo>
                  <a:lnTo>
                    <a:pt x="980" y="2465"/>
                  </a:lnTo>
                  <a:lnTo>
                    <a:pt x="974" y="2456"/>
                  </a:lnTo>
                  <a:lnTo>
                    <a:pt x="968" y="2448"/>
                  </a:lnTo>
                  <a:lnTo>
                    <a:pt x="960" y="2441"/>
                  </a:lnTo>
                  <a:lnTo>
                    <a:pt x="951" y="2434"/>
                  </a:lnTo>
                  <a:lnTo>
                    <a:pt x="942" y="2427"/>
                  </a:lnTo>
                  <a:lnTo>
                    <a:pt x="933" y="2419"/>
                  </a:lnTo>
                  <a:lnTo>
                    <a:pt x="924" y="2411"/>
                  </a:lnTo>
                  <a:lnTo>
                    <a:pt x="916" y="2403"/>
                  </a:lnTo>
                  <a:lnTo>
                    <a:pt x="909" y="2394"/>
                  </a:lnTo>
                  <a:lnTo>
                    <a:pt x="903" y="2383"/>
                  </a:lnTo>
                  <a:lnTo>
                    <a:pt x="902" y="2377"/>
                  </a:lnTo>
                  <a:lnTo>
                    <a:pt x="900" y="2371"/>
                  </a:lnTo>
                  <a:lnTo>
                    <a:pt x="899" y="2364"/>
                  </a:lnTo>
                  <a:lnTo>
                    <a:pt x="899" y="2358"/>
                  </a:lnTo>
                  <a:lnTo>
                    <a:pt x="899" y="2281"/>
                  </a:lnTo>
                  <a:lnTo>
                    <a:pt x="975" y="2209"/>
                  </a:lnTo>
                  <a:lnTo>
                    <a:pt x="899" y="2136"/>
                  </a:lnTo>
                  <a:lnTo>
                    <a:pt x="899" y="2129"/>
                  </a:lnTo>
                  <a:lnTo>
                    <a:pt x="901" y="2121"/>
                  </a:lnTo>
                  <a:lnTo>
                    <a:pt x="902" y="2113"/>
                  </a:lnTo>
                  <a:lnTo>
                    <a:pt x="905" y="2107"/>
                  </a:lnTo>
                  <a:lnTo>
                    <a:pt x="911" y="2093"/>
                  </a:lnTo>
                  <a:lnTo>
                    <a:pt x="917" y="2079"/>
                  </a:lnTo>
                  <a:lnTo>
                    <a:pt x="925" y="2064"/>
                  </a:lnTo>
                  <a:lnTo>
                    <a:pt x="931" y="2050"/>
                  </a:lnTo>
                  <a:lnTo>
                    <a:pt x="934" y="2044"/>
                  </a:lnTo>
                  <a:lnTo>
                    <a:pt x="935" y="2037"/>
                  </a:lnTo>
                  <a:lnTo>
                    <a:pt x="937" y="2029"/>
                  </a:lnTo>
                  <a:lnTo>
                    <a:pt x="937" y="2023"/>
                  </a:lnTo>
                  <a:lnTo>
                    <a:pt x="920" y="2007"/>
                  </a:lnTo>
                  <a:lnTo>
                    <a:pt x="897" y="1989"/>
                  </a:lnTo>
                  <a:lnTo>
                    <a:pt x="872" y="1969"/>
                  </a:lnTo>
                  <a:lnTo>
                    <a:pt x="843" y="1951"/>
                  </a:lnTo>
                  <a:lnTo>
                    <a:pt x="816" y="1935"/>
                  </a:lnTo>
                  <a:lnTo>
                    <a:pt x="790" y="1921"/>
                  </a:lnTo>
                  <a:lnTo>
                    <a:pt x="779" y="1916"/>
                  </a:lnTo>
                  <a:lnTo>
                    <a:pt x="768" y="1912"/>
                  </a:lnTo>
                  <a:lnTo>
                    <a:pt x="758" y="1909"/>
                  </a:lnTo>
                  <a:lnTo>
                    <a:pt x="751" y="1908"/>
                  </a:lnTo>
                  <a:lnTo>
                    <a:pt x="827" y="1760"/>
                  </a:lnTo>
                  <a:lnTo>
                    <a:pt x="826" y="1752"/>
                  </a:lnTo>
                  <a:lnTo>
                    <a:pt x="825" y="1746"/>
                  </a:lnTo>
                  <a:lnTo>
                    <a:pt x="823" y="1739"/>
                  </a:lnTo>
                  <a:lnTo>
                    <a:pt x="820" y="1732"/>
                  </a:lnTo>
                  <a:lnTo>
                    <a:pt x="815" y="1719"/>
                  </a:lnTo>
                  <a:lnTo>
                    <a:pt x="807" y="1704"/>
                  </a:lnTo>
                  <a:lnTo>
                    <a:pt x="801" y="1690"/>
                  </a:lnTo>
                  <a:lnTo>
                    <a:pt x="794" y="1676"/>
                  </a:lnTo>
                  <a:lnTo>
                    <a:pt x="792" y="1668"/>
                  </a:lnTo>
                  <a:lnTo>
                    <a:pt x="790" y="1661"/>
                  </a:lnTo>
                  <a:lnTo>
                    <a:pt x="789" y="1653"/>
                  </a:lnTo>
                  <a:lnTo>
                    <a:pt x="789" y="1645"/>
                  </a:lnTo>
                  <a:lnTo>
                    <a:pt x="816" y="1631"/>
                  </a:lnTo>
                  <a:lnTo>
                    <a:pt x="842" y="1616"/>
                  </a:lnTo>
                  <a:lnTo>
                    <a:pt x="866" y="1600"/>
                  </a:lnTo>
                  <a:lnTo>
                    <a:pt x="890" y="1582"/>
                  </a:lnTo>
                  <a:lnTo>
                    <a:pt x="912" y="1564"/>
                  </a:lnTo>
                  <a:lnTo>
                    <a:pt x="933" y="1544"/>
                  </a:lnTo>
                  <a:lnTo>
                    <a:pt x="952" y="1524"/>
                  </a:lnTo>
                  <a:lnTo>
                    <a:pt x="972" y="1504"/>
                  </a:lnTo>
                  <a:lnTo>
                    <a:pt x="989" y="1483"/>
                  </a:lnTo>
                  <a:lnTo>
                    <a:pt x="1007" y="1461"/>
                  </a:lnTo>
                  <a:lnTo>
                    <a:pt x="1023" y="1438"/>
                  </a:lnTo>
                  <a:lnTo>
                    <a:pt x="1040" y="1415"/>
                  </a:lnTo>
                  <a:lnTo>
                    <a:pt x="1070" y="1368"/>
                  </a:lnTo>
                  <a:lnTo>
                    <a:pt x="1098" y="1320"/>
                  </a:lnTo>
                  <a:lnTo>
                    <a:pt x="1154" y="1221"/>
                  </a:lnTo>
                  <a:lnTo>
                    <a:pt x="1211" y="1122"/>
                  </a:lnTo>
                  <a:lnTo>
                    <a:pt x="1226" y="1098"/>
                  </a:lnTo>
                  <a:lnTo>
                    <a:pt x="1242" y="1074"/>
                  </a:lnTo>
                  <a:lnTo>
                    <a:pt x="1259" y="1050"/>
                  </a:lnTo>
                  <a:lnTo>
                    <a:pt x="1275" y="1026"/>
                  </a:lnTo>
                  <a:lnTo>
                    <a:pt x="1293" y="1003"/>
                  </a:lnTo>
                  <a:lnTo>
                    <a:pt x="1311" y="981"/>
                  </a:lnTo>
                  <a:lnTo>
                    <a:pt x="1331" y="958"/>
                  </a:lnTo>
                  <a:lnTo>
                    <a:pt x="1351" y="937"/>
                  </a:lnTo>
                  <a:lnTo>
                    <a:pt x="1351" y="922"/>
                  </a:lnTo>
                  <a:lnTo>
                    <a:pt x="1353" y="907"/>
                  </a:lnTo>
                  <a:lnTo>
                    <a:pt x="1355" y="892"/>
                  </a:lnTo>
                  <a:lnTo>
                    <a:pt x="1357" y="875"/>
                  </a:lnTo>
                  <a:lnTo>
                    <a:pt x="1362" y="840"/>
                  </a:lnTo>
                  <a:lnTo>
                    <a:pt x="1369" y="805"/>
                  </a:lnTo>
                  <a:lnTo>
                    <a:pt x="1375" y="771"/>
                  </a:lnTo>
                  <a:lnTo>
                    <a:pt x="1381" y="737"/>
                  </a:lnTo>
                  <a:lnTo>
                    <a:pt x="1383" y="720"/>
                  </a:lnTo>
                  <a:lnTo>
                    <a:pt x="1384" y="705"/>
                  </a:lnTo>
                  <a:lnTo>
                    <a:pt x="1385" y="689"/>
                  </a:lnTo>
                  <a:lnTo>
                    <a:pt x="1386" y="675"/>
                  </a:lnTo>
                  <a:lnTo>
                    <a:pt x="1372" y="675"/>
                  </a:lnTo>
                  <a:lnTo>
                    <a:pt x="1357" y="677"/>
                  </a:lnTo>
                  <a:lnTo>
                    <a:pt x="1342" y="678"/>
                  </a:lnTo>
                  <a:lnTo>
                    <a:pt x="1325" y="681"/>
                  </a:lnTo>
                  <a:lnTo>
                    <a:pt x="1291" y="687"/>
                  </a:lnTo>
                  <a:lnTo>
                    <a:pt x="1257" y="693"/>
                  </a:lnTo>
                  <a:lnTo>
                    <a:pt x="1222" y="701"/>
                  </a:lnTo>
                  <a:lnTo>
                    <a:pt x="1188" y="706"/>
                  </a:lnTo>
                  <a:lnTo>
                    <a:pt x="1172" y="709"/>
                  </a:lnTo>
                  <a:lnTo>
                    <a:pt x="1156" y="711"/>
                  </a:lnTo>
                  <a:lnTo>
                    <a:pt x="1141" y="713"/>
                  </a:lnTo>
                  <a:lnTo>
                    <a:pt x="1127" y="713"/>
                  </a:lnTo>
                  <a:lnTo>
                    <a:pt x="1127" y="705"/>
                  </a:lnTo>
                  <a:lnTo>
                    <a:pt x="1126" y="699"/>
                  </a:lnTo>
                  <a:lnTo>
                    <a:pt x="1124" y="691"/>
                  </a:lnTo>
                  <a:lnTo>
                    <a:pt x="1121" y="684"/>
                  </a:lnTo>
                  <a:lnTo>
                    <a:pt x="1115" y="670"/>
                  </a:lnTo>
                  <a:lnTo>
                    <a:pt x="1108" y="656"/>
                  </a:lnTo>
                  <a:lnTo>
                    <a:pt x="1101" y="642"/>
                  </a:lnTo>
                  <a:lnTo>
                    <a:pt x="1095" y="627"/>
                  </a:lnTo>
                  <a:lnTo>
                    <a:pt x="1093" y="620"/>
                  </a:lnTo>
                  <a:lnTo>
                    <a:pt x="1091" y="612"/>
                  </a:lnTo>
                  <a:lnTo>
                    <a:pt x="1090" y="606"/>
                  </a:lnTo>
                  <a:lnTo>
                    <a:pt x="1089" y="598"/>
                  </a:lnTo>
                  <a:lnTo>
                    <a:pt x="1082" y="598"/>
                  </a:lnTo>
                  <a:lnTo>
                    <a:pt x="1074" y="597"/>
                  </a:lnTo>
                  <a:lnTo>
                    <a:pt x="1068" y="595"/>
                  </a:lnTo>
                  <a:lnTo>
                    <a:pt x="1060" y="593"/>
                  </a:lnTo>
                  <a:lnTo>
                    <a:pt x="1046" y="587"/>
                  </a:lnTo>
                  <a:lnTo>
                    <a:pt x="1032" y="582"/>
                  </a:lnTo>
                  <a:lnTo>
                    <a:pt x="1018" y="575"/>
                  </a:lnTo>
                  <a:lnTo>
                    <a:pt x="1004" y="570"/>
                  </a:lnTo>
                  <a:lnTo>
                    <a:pt x="996" y="568"/>
                  </a:lnTo>
                  <a:lnTo>
                    <a:pt x="989" y="565"/>
                  </a:lnTo>
                  <a:lnTo>
                    <a:pt x="982" y="564"/>
                  </a:lnTo>
                  <a:lnTo>
                    <a:pt x="975" y="564"/>
                  </a:lnTo>
                  <a:lnTo>
                    <a:pt x="899" y="564"/>
                  </a:lnTo>
                  <a:lnTo>
                    <a:pt x="872" y="577"/>
                  </a:lnTo>
                  <a:lnTo>
                    <a:pt x="845" y="591"/>
                  </a:lnTo>
                  <a:lnTo>
                    <a:pt x="833" y="597"/>
                  </a:lnTo>
                  <a:lnTo>
                    <a:pt x="823" y="604"/>
                  </a:lnTo>
                  <a:lnTo>
                    <a:pt x="812" y="611"/>
                  </a:lnTo>
                  <a:lnTo>
                    <a:pt x="802" y="618"/>
                  </a:lnTo>
                  <a:lnTo>
                    <a:pt x="794" y="625"/>
                  </a:lnTo>
                  <a:lnTo>
                    <a:pt x="788" y="632"/>
                  </a:lnTo>
                  <a:lnTo>
                    <a:pt x="782" y="639"/>
                  </a:lnTo>
                  <a:lnTo>
                    <a:pt x="779" y="646"/>
                  </a:lnTo>
                  <a:lnTo>
                    <a:pt x="778" y="653"/>
                  </a:lnTo>
                  <a:lnTo>
                    <a:pt x="779" y="660"/>
                  </a:lnTo>
                  <a:lnTo>
                    <a:pt x="782" y="668"/>
                  </a:lnTo>
                  <a:lnTo>
                    <a:pt x="789" y="675"/>
                  </a:lnTo>
                  <a:lnTo>
                    <a:pt x="712" y="598"/>
                  </a:lnTo>
                  <a:lnTo>
                    <a:pt x="698" y="612"/>
                  </a:lnTo>
                  <a:lnTo>
                    <a:pt x="682" y="625"/>
                  </a:lnTo>
                  <a:lnTo>
                    <a:pt x="664" y="637"/>
                  </a:lnTo>
                  <a:lnTo>
                    <a:pt x="645" y="648"/>
                  </a:lnTo>
                  <a:lnTo>
                    <a:pt x="625" y="658"/>
                  </a:lnTo>
                  <a:lnTo>
                    <a:pt x="603" y="668"/>
                  </a:lnTo>
                  <a:lnTo>
                    <a:pt x="582" y="677"/>
                  </a:lnTo>
                  <a:lnTo>
                    <a:pt x="559" y="684"/>
                  </a:lnTo>
                  <a:lnTo>
                    <a:pt x="536" y="691"/>
                  </a:lnTo>
                  <a:lnTo>
                    <a:pt x="513" y="696"/>
                  </a:lnTo>
                  <a:lnTo>
                    <a:pt x="489" y="702"/>
                  </a:lnTo>
                  <a:lnTo>
                    <a:pt x="466" y="705"/>
                  </a:lnTo>
                  <a:lnTo>
                    <a:pt x="443" y="708"/>
                  </a:lnTo>
                  <a:lnTo>
                    <a:pt x="420" y="711"/>
                  </a:lnTo>
                  <a:lnTo>
                    <a:pt x="398" y="712"/>
                  </a:lnTo>
                  <a:lnTo>
                    <a:pt x="378" y="713"/>
                  </a:lnTo>
                  <a:lnTo>
                    <a:pt x="377" y="719"/>
                  </a:lnTo>
                  <a:lnTo>
                    <a:pt x="375" y="726"/>
                  </a:lnTo>
                  <a:lnTo>
                    <a:pt x="373" y="732"/>
                  </a:lnTo>
                  <a:lnTo>
                    <a:pt x="370" y="738"/>
                  </a:lnTo>
                  <a:lnTo>
                    <a:pt x="367" y="744"/>
                  </a:lnTo>
                  <a:lnTo>
                    <a:pt x="362" y="750"/>
                  </a:lnTo>
                  <a:lnTo>
                    <a:pt x="358" y="755"/>
                  </a:lnTo>
                  <a:lnTo>
                    <a:pt x="351" y="761"/>
                  </a:lnTo>
                  <a:lnTo>
                    <a:pt x="338" y="771"/>
                  </a:lnTo>
                  <a:lnTo>
                    <a:pt x="323" y="779"/>
                  </a:lnTo>
                  <a:lnTo>
                    <a:pt x="306" y="788"/>
                  </a:lnTo>
                  <a:lnTo>
                    <a:pt x="287" y="796"/>
                  </a:lnTo>
                  <a:lnTo>
                    <a:pt x="267" y="802"/>
                  </a:lnTo>
                  <a:lnTo>
                    <a:pt x="247" y="808"/>
                  </a:lnTo>
                  <a:lnTo>
                    <a:pt x="225" y="812"/>
                  </a:lnTo>
                  <a:lnTo>
                    <a:pt x="202" y="816"/>
                  </a:lnTo>
                  <a:lnTo>
                    <a:pt x="180" y="820"/>
                  </a:lnTo>
                  <a:lnTo>
                    <a:pt x="157" y="822"/>
                  </a:lnTo>
                  <a:lnTo>
                    <a:pt x="136" y="823"/>
                  </a:lnTo>
                  <a:lnTo>
                    <a:pt x="115" y="823"/>
                  </a:lnTo>
                  <a:lnTo>
                    <a:pt x="38" y="899"/>
                  </a:lnTo>
                  <a:lnTo>
                    <a:pt x="38" y="892"/>
                  </a:lnTo>
                  <a:lnTo>
                    <a:pt x="37" y="885"/>
                  </a:lnTo>
                  <a:lnTo>
                    <a:pt x="35" y="877"/>
                  </a:lnTo>
                  <a:lnTo>
                    <a:pt x="33" y="871"/>
                  </a:lnTo>
                  <a:lnTo>
                    <a:pt x="26" y="857"/>
                  </a:lnTo>
                  <a:lnTo>
                    <a:pt x="20" y="843"/>
                  </a:lnTo>
                  <a:lnTo>
                    <a:pt x="12" y="828"/>
                  </a:lnTo>
                  <a:lnTo>
                    <a:pt x="7" y="814"/>
                  </a:lnTo>
                  <a:lnTo>
                    <a:pt x="5" y="807"/>
                  </a:lnTo>
                  <a:lnTo>
                    <a:pt x="2" y="800"/>
                  </a:lnTo>
                  <a:lnTo>
                    <a:pt x="1" y="792"/>
                  </a:lnTo>
                  <a:lnTo>
                    <a:pt x="0" y="785"/>
                  </a:lnTo>
                  <a:lnTo>
                    <a:pt x="153" y="785"/>
                  </a:lnTo>
                  <a:lnTo>
                    <a:pt x="301" y="636"/>
                  </a:lnTo>
                  <a:lnTo>
                    <a:pt x="294" y="637"/>
                  </a:lnTo>
                  <a:lnTo>
                    <a:pt x="287" y="639"/>
                  </a:lnTo>
                  <a:lnTo>
                    <a:pt x="279" y="640"/>
                  </a:lnTo>
                  <a:lnTo>
                    <a:pt x="273" y="643"/>
                  </a:lnTo>
                  <a:lnTo>
                    <a:pt x="259" y="648"/>
                  </a:lnTo>
                  <a:lnTo>
                    <a:pt x="245" y="656"/>
                  </a:lnTo>
                  <a:lnTo>
                    <a:pt x="230" y="663"/>
                  </a:lnTo>
                  <a:lnTo>
                    <a:pt x="217" y="669"/>
                  </a:lnTo>
                  <a:lnTo>
                    <a:pt x="211" y="671"/>
                  </a:lnTo>
                  <a:lnTo>
                    <a:pt x="204" y="673"/>
                  </a:lnTo>
                  <a:lnTo>
                    <a:pt x="198" y="675"/>
                  </a:lnTo>
                  <a:lnTo>
                    <a:pt x="191" y="675"/>
                  </a:lnTo>
                  <a:lnTo>
                    <a:pt x="184" y="675"/>
                  </a:lnTo>
                  <a:lnTo>
                    <a:pt x="176" y="673"/>
                  </a:lnTo>
                  <a:lnTo>
                    <a:pt x="169" y="671"/>
                  </a:lnTo>
                  <a:lnTo>
                    <a:pt x="162" y="669"/>
                  </a:lnTo>
                  <a:lnTo>
                    <a:pt x="148" y="663"/>
                  </a:lnTo>
                  <a:lnTo>
                    <a:pt x="133" y="656"/>
                  </a:lnTo>
                  <a:lnTo>
                    <a:pt x="119" y="648"/>
                  </a:lnTo>
                  <a:lnTo>
                    <a:pt x="105" y="643"/>
                  </a:lnTo>
                  <a:lnTo>
                    <a:pt x="98" y="640"/>
                  </a:lnTo>
                  <a:lnTo>
                    <a:pt x="91" y="639"/>
                  </a:lnTo>
                  <a:lnTo>
                    <a:pt x="84" y="637"/>
                  </a:lnTo>
                  <a:lnTo>
                    <a:pt x="77" y="636"/>
                  </a:lnTo>
                  <a:lnTo>
                    <a:pt x="98" y="616"/>
                  </a:lnTo>
                  <a:lnTo>
                    <a:pt x="119" y="597"/>
                  </a:lnTo>
                  <a:lnTo>
                    <a:pt x="141" y="581"/>
                  </a:lnTo>
                  <a:lnTo>
                    <a:pt x="162" y="565"/>
                  </a:lnTo>
                  <a:lnTo>
                    <a:pt x="184" y="551"/>
                  </a:lnTo>
                  <a:lnTo>
                    <a:pt x="205" y="539"/>
                  </a:lnTo>
                  <a:lnTo>
                    <a:pt x="228" y="528"/>
                  </a:lnTo>
                  <a:lnTo>
                    <a:pt x="250" y="520"/>
                  </a:lnTo>
                  <a:lnTo>
                    <a:pt x="273" y="512"/>
                  </a:lnTo>
                  <a:lnTo>
                    <a:pt x="297" y="505"/>
                  </a:lnTo>
                  <a:lnTo>
                    <a:pt x="321" y="500"/>
                  </a:lnTo>
                  <a:lnTo>
                    <a:pt x="345" y="496"/>
                  </a:lnTo>
                  <a:lnTo>
                    <a:pt x="370" y="492"/>
                  </a:lnTo>
                  <a:lnTo>
                    <a:pt x="396" y="490"/>
                  </a:lnTo>
                  <a:lnTo>
                    <a:pt x="422" y="488"/>
                  </a:lnTo>
                  <a:lnTo>
                    <a:pt x="450" y="488"/>
                  </a:lnTo>
                  <a:lnTo>
                    <a:pt x="456" y="480"/>
                  </a:lnTo>
                  <a:lnTo>
                    <a:pt x="463" y="474"/>
                  </a:lnTo>
                  <a:lnTo>
                    <a:pt x="467" y="466"/>
                  </a:lnTo>
                  <a:lnTo>
                    <a:pt x="471" y="460"/>
                  </a:lnTo>
                  <a:lnTo>
                    <a:pt x="479" y="445"/>
                  </a:lnTo>
                  <a:lnTo>
                    <a:pt x="483" y="431"/>
                  </a:lnTo>
                  <a:lnTo>
                    <a:pt x="486" y="417"/>
                  </a:lnTo>
                  <a:lnTo>
                    <a:pt x="487" y="403"/>
                  </a:lnTo>
                  <a:lnTo>
                    <a:pt x="488" y="388"/>
                  </a:lnTo>
                  <a:lnTo>
                    <a:pt x="488" y="373"/>
                  </a:lnTo>
                  <a:lnTo>
                    <a:pt x="495" y="373"/>
                  </a:lnTo>
                  <a:lnTo>
                    <a:pt x="504" y="371"/>
                  </a:lnTo>
                  <a:lnTo>
                    <a:pt x="513" y="367"/>
                  </a:lnTo>
                  <a:lnTo>
                    <a:pt x="523" y="363"/>
                  </a:lnTo>
                  <a:lnTo>
                    <a:pt x="542" y="351"/>
                  </a:lnTo>
                  <a:lnTo>
                    <a:pt x="564" y="337"/>
                  </a:lnTo>
                  <a:lnTo>
                    <a:pt x="585" y="324"/>
                  </a:lnTo>
                  <a:lnTo>
                    <a:pt x="606" y="312"/>
                  </a:lnTo>
                  <a:lnTo>
                    <a:pt x="615" y="308"/>
                  </a:lnTo>
                  <a:lnTo>
                    <a:pt x="624" y="305"/>
                  </a:lnTo>
                  <a:lnTo>
                    <a:pt x="633" y="303"/>
                  </a:lnTo>
                  <a:lnTo>
                    <a:pt x="639" y="301"/>
                  </a:lnTo>
                  <a:lnTo>
                    <a:pt x="647" y="301"/>
                  </a:lnTo>
                  <a:lnTo>
                    <a:pt x="654" y="303"/>
                  </a:lnTo>
                  <a:lnTo>
                    <a:pt x="661" y="305"/>
                  </a:lnTo>
                  <a:lnTo>
                    <a:pt x="668" y="307"/>
                  </a:lnTo>
                  <a:lnTo>
                    <a:pt x="682" y="312"/>
                  </a:lnTo>
                  <a:lnTo>
                    <a:pt x="695" y="319"/>
                  </a:lnTo>
                  <a:lnTo>
                    <a:pt x="709" y="325"/>
                  </a:lnTo>
                  <a:lnTo>
                    <a:pt x="722" y="331"/>
                  </a:lnTo>
                  <a:lnTo>
                    <a:pt x="730" y="333"/>
                  </a:lnTo>
                  <a:lnTo>
                    <a:pt x="736" y="334"/>
                  </a:lnTo>
                  <a:lnTo>
                    <a:pt x="743" y="335"/>
                  </a:lnTo>
                  <a:lnTo>
                    <a:pt x="751" y="336"/>
                  </a:lnTo>
                  <a:lnTo>
                    <a:pt x="766" y="321"/>
                  </a:lnTo>
                  <a:lnTo>
                    <a:pt x="784" y="303"/>
                  </a:lnTo>
                  <a:lnTo>
                    <a:pt x="803" y="282"/>
                  </a:lnTo>
                  <a:lnTo>
                    <a:pt x="821" y="258"/>
                  </a:lnTo>
                  <a:lnTo>
                    <a:pt x="830" y="246"/>
                  </a:lnTo>
                  <a:lnTo>
                    <a:pt x="838" y="233"/>
                  </a:lnTo>
                  <a:lnTo>
                    <a:pt x="845" y="220"/>
                  </a:lnTo>
                  <a:lnTo>
                    <a:pt x="852" y="205"/>
                  </a:lnTo>
                  <a:lnTo>
                    <a:pt x="857" y="191"/>
                  </a:lnTo>
                  <a:lnTo>
                    <a:pt x="861" y="178"/>
                  </a:lnTo>
                  <a:lnTo>
                    <a:pt x="864" y="164"/>
                  </a:lnTo>
                  <a:lnTo>
                    <a:pt x="864" y="149"/>
                  </a:lnTo>
                  <a:lnTo>
                    <a:pt x="937" y="225"/>
                  </a:lnTo>
                  <a:lnTo>
                    <a:pt x="945" y="224"/>
                  </a:lnTo>
                  <a:lnTo>
                    <a:pt x="954" y="222"/>
                  </a:lnTo>
                  <a:lnTo>
                    <a:pt x="965" y="219"/>
                  </a:lnTo>
                  <a:lnTo>
                    <a:pt x="977" y="213"/>
                  </a:lnTo>
                  <a:lnTo>
                    <a:pt x="1004" y="201"/>
                  </a:lnTo>
                  <a:lnTo>
                    <a:pt x="1032" y="187"/>
                  </a:lnTo>
                  <a:lnTo>
                    <a:pt x="1060" y="174"/>
                  </a:lnTo>
                  <a:lnTo>
                    <a:pt x="1086" y="161"/>
                  </a:lnTo>
                  <a:lnTo>
                    <a:pt x="1098" y="156"/>
                  </a:lnTo>
                  <a:lnTo>
                    <a:pt x="1109" y="152"/>
                  </a:lnTo>
                  <a:lnTo>
                    <a:pt x="1119" y="150"/>
                  </a:lnTo>
                  <a:lnTo>
                    <a:pt x="1127" y="149"/>
                  </a:lnTo>
                  <a:lnTo>
                    <a:pt x="1200" y="225"/>
                  </a:lnTo>
                  <a:lnTo>
                    <a:pt x="1223" y="214"/>
                  </a:lnTo>
                  <a:lnTo>
                    <a:pt x="1239" y="209"/>
                  </a:lnTo>
                  <a:lnTo>
                    <a:pt x="1249" y="207"/>
                  </a:lnTo>
                  <a:lnTo>
                    <a:pt x="1257" y="207"/>
                  </a:lnTo>
                  <a:lnTo>
                    <a:pt x="1264" y="205"/>
                  </a:lnTo>
                  <a:lnTo>
                    <a:pt x="1274" y="204"/>
                  </a:lnTo>
                  <a:lnTo>
                    <a:pt x="1290" y="198"/>
                  </a:lnTo>
                  <a:lnTo>
                    <a:pt x="1313" y="187"/>
                  </a:lnTo>
                  <a:lnTo>
                    <a:pt x="1321" y="188"/>
                  </a:lnTo>
                  <a:lnTo>
                    <a:pt x="1330" y="190"/>
                  </a:lnTo>
                  <a:lnTo>
                    <a:pt x="1338" y="195"/>
                  </a:lnTo>
                  <a:lnTo>
                    <a:pt x="1347" y="199"/>
                  </a:lnTo>
                  <a:lnTo>
                    <a:pt x="1367" y="211"/>
                  </a:lnTo>
                  <a:lnTo>
                    <a:pt x="1385" y="225"/>
                  </a:lnTo>
                  <a:lnTo>
                    <a:pt x="1415" y="251"/>
                  </a:lnTo>
                  <a:lnTo>
                    <a:pt x="1428" y="263"/>
                  </a:lnTo>
                  <a:lnTo>
                    <a:pt x="1459" y="248"/>
                  </a:lnTo>
                  <a:lnTo>
                    <a:pt x="1501" y="229"/>
                  </a:lnTo>
                  <a:lnTo>
                    <a:pt x="1548" y="211"/>
                  </a:lnTo>
                  <a:lnTo>
                    <a:pt x="1599" y="192"/>
                  </a:lnTo>
                  <a:lnTo>
                    <a:pt x="1625" y="184"/>
                  </a:lnTo>
                  <a:lnTo>
                    <a:pt x="1651" y="175"/>
                  </a:lnTo>
                  <a:lnTo>
                    <a:pt x="1679" y="168"/>
                  </a:lnTo>
                  <a:lnTo>
                    <a:pt x="1705" y="162"/>
                  </a:lnTo>
                  <a:lnTo>
                    <a:pt x="1730" y="156"/>
                  </a:lnTo>
                  <a:lnTo>
                    <a:pt x="1755" y="153"/>
                  </a:lnTo>
                  <a:lnTo>
                    <a:pt x="1779" y="150"/>
                  </a:lnTo>
                  <a:lnTo>
                    <a:pt x="1801" y="149"/>
                  </a:lnTo>
                  <a:lnTo>
                    <a:pt x="1915" y="263"/>
                  </a:lnTo>
                  <a:lnTo>
                    <a:pt x="1936" y="264"/>
                  </a:lnTo>
                  <a:lnTo>
                    <a:pt x="1969" y="268"/>
                  </a:lnTo>
                  <a:lnTo>
                    <a:pt x="2008" y="271"/>
                  </a:lnTo>
                  <a:lnTo>
                    <a:pt x="2048" y="273"/>
                  </a:lnTo>
                  <a:lnTo>
                    <a:pt x="2067" y="272"/>
                  </a:lnTo>
                  <a:lnTo>
                    <a:pt x="2083" y="271"/>
                  </a:lnTo>
                  <a:lnTo>
                    <a:pt x="2091" y="270"/>
                  </a:lnTo>
                  <a:lnTo>
                    <a:pt x="2097" y="268"/>
                  </a:lnTo>
                  <a:lnTo>
                    <a:pt x="2103" y="265"/>
                  </a:lnTo>
                  <a:lnTo>
                    <a:pt x="2107" y="263"/>
                  </a:lnTo>
                  <a:lnTo>
                    <a:pt x="2112" y="260"/>
                  </a:lnTo>
                  <a:lnTo>
                    <a:pt x="2114" y="257"/>
                  </a:lnTo>
                  <a:lnTo>
                    <a:pt x="2116" y="253"/>
                  </a:lnTo>
                  <a:lnTo>
                    <a:pt x="2116" y="249"/>
                  </a:lnTo>
                  <a:lnTo>
                    <a:pt x="2115" y="244"/>
                  </a:lnTo>
                  <a:lnTo>
                    <a:pt x="2112" y="238"/>
                  </a:lnTo>
                  <a:lnTo>
                    <a:pt x="2107" y="232"/>
                  </a:lnTo>
                  <a:lnTo>
                    <a:pt x="2102" y="225"/>
                  </a:lnTo>
                  <a:lnTo>
                    <a:pt x="2116" y="225"/>
                  </a:lnTo>
                  <a:lnTo>
                    <a:pt x="2129" y="225"/>
                  </a:lnTo>
                  <a:lnTo>
                    <a:pt x="2143" y="223"/>
                  </a:lnTo>
                  <a:lnTo>
                    <a:pt x="2156" y="221"/>
                  </a:lnTo>
                  <a:lnTo>
                    <a:pt x="2170" y="216"/>
                  </a:lnTo>
                  <a:lnTo>
                    <a:pt x="2183" y="209"/>
                  </a:lnTo>
                  <a:lnTo>
                    <a:pt x="2191" y="204"/>
                  </a:lnTo>
                  <a:lnTo>
                    <a:pt x="2198" y="200"/>
                  </a:lnTo>
                  <a:lnTo>
                    <a:pt x="2205" y="193"/>
                  </a:lnTo>
                  <a:lnTo>
                    <a:pt x="2212" y="187"/>
                  </a:lnTo>
                  <a:lnTo>
                    <a:pt x="2436" y="187"/>
                  </a:lnTo>
                  <a:lnTo>
                    <a:pt x="2513" y="263"/>
                  </a:lnTo>
                  <a:lnTo>
                    <a:pt x="2661" y="263"/>
                  </a:lnTo>
                  <a:lnTo>
                    <a:pt x="2646" y="277"/>
                  </a:lnTo>
                  <a:lnTo>
                    <a:pt x="2628" y="292"/>
                  </a:lnTo>
                  <a:lnTo>
                    <a:pt x="2609" y="308"/>
                  </a:lnTo>
                  <a:lnTo>
                    <a:pt x="2588" y="323"/>
                  </a:lnTo>
                  <a:lnTo>
                    <a:pt x="2564" y="339"/>
                  </a:lnTo>
                  <a:lnTo>
                    <a:pt x="2539" y="354"/>
                  </a:lnTo>
                  <a:lnTo>
                    <a:pt x="2513" y="369"/>
                  </a:lnTo>
                  <a:lnTo>
                    <a:pt x="2486" y="384"/>
                  </a:lnTo>
                  <a:lnTo>
                    <a:pt x="2457" y="397"/>
                  </a:lnTo>
                  <a:lnTo>
                    <a:pt x="2428" y="411"/>
                  </a:lnTo>
                  <a:lnTo>
                    <a:pt x="2398" y="421"/>
                  </a:lnTo>
                  <a:lnTo>
                    <a:pt x="2368" y="431"/>
                  </a:lnTo>
                  <a:lnTo>
                    <a:pt x="2338" y="439"/>
                  </a:lnTo>
                  <a:lnTo>
                    <a:pt x="2308" y="444"/>
                  </a:lnTo>
                  <a:lnTo>
                    <a:pt x="2294" y="447"/>
                  </a:lnTo>
                  <a:lnTo>
                    <a:pt x="2278" y="449"/>
                  </a:lnTo>
                  <a:lnTo>
                    <a:pt x="2264" y="450"/>
                  </a:lnTo>
                  <a:lnTo>
                    <a:pt x="2250" y="450"/>
                  </a:lnTo>
                  <a:lnTo>
                    <a:pt x="2265" y="452"/>
                  </a:lnTo>
                  <a:lnTo>
                    <a:pt x="2285" y="456"/>
                  </a:lnTo>
                  <a:lnTo>
                    <a:pt x="2306" y="462"/>
                  </a:lnTo>
                  <a:lnTo>
                    <a:pt x="2329" y="469"/>
                  </a:lnTo>
                  <a:lnTo>
                    <a:pt x="2354" y="476"/>
                  </a:lnTo>
                  <a:lnTo>
                    <a:pt x="2381" y="483"/>
                  </a:lnTo>
                  <a:lnTo>
                    <a:pt x="2394" y="485"/>
                  </a:lnTo>
                  <a:lnTo>
                    <a:pt x="2408" y="486"/>
                  </a:lnTo>
                  <a:lnTo>
                    <a:pt x="2422" y="488"/>
                  </a:lnTo>
                  <a:lnTo>
                    <a:pt x="2436" y="488"/>
                  </a:lnTo>
                  <a:lnTo>
                    <a:pt x="2452" y="474"/>
                  </a:lnTo>
                  <a:lnTo>
                    <a:pt x="2468" y="460"/>
                  </a:lnTo>
                  <a:lnTo>
                    <a:pt x="2486" y="445"/>
                  </a:lnTo>
                  <a:lnTo>
                    <a:pt x="2505" y="431"/>
                  </a:lnTo>
                  <a:lnTo>
                    <a:pt x="2544" y="403"/>
                  </a:lnTo>
                  <a:lnTo>
                    <a:pt x="2587" y="375"/>
                  </a:lnTo>
                  <a:lnTo>
                    <a:pt x="2628" y="346"/>
                  </a:lnTo>
                  <a:lnTo>
                    <a:pt x="2669" y="318"/>
                  </a:lnTo>
                  <a:lnTo>
                    <a:pt x="2687" y="305"/>
                  </a:lnTo>
                  <a:lnTo>
                    <a:pt x="2706" y="291"/>
                  </a:lnTo>
                  <a:lnTo>
                    <a:pt x="2722" y="277"/>
                  </a:lnTo>
                  <a:lnTo>
                    <a:pt x="2737" y="263"/>
                  </a:lnTo>
                  <a:lnTo>
                    <a:pt x="2813" y="336"/>
                  </a:lnTo>
                  <a:lnTo>
                    <a:pt x="2835" y="334"/>
                  </a:lnTo>
                  <a:lnTo>
                    <a:pt x="2867" y="332"/>
                  </a:lnTo>
                  <a:lnTo>
                    <a:pt x="2908" y="329"/>
                  </a:lnTo>
                  <a:lnTo>
                    <a:pt x="2948" y="328"/>
                  </a:lnTo>
                  <a:lnTo>
                    <a:pt x="2966" y="329"/>
                  </a:lnTo>
                  <a:lnTo>
                    <a:pt x="2983" y="330"/>
                  </a:lnTo>
                  <a:lnTo>
                    <a:pt x="2990" y="331"/>
                  </a:lnTo>
                  <a:lnTo>
                    <a:pt x="2997" y="333"/>
                  </a:lnTo>
                  <a:lnTo>
                    <a:pt x="3002" y="335"/>
                  </a:lnTo>
                  <a:lnTo>
                    <a:pt x="3008" y="337"/>
                  </a:lnTo>
                  <a:lnTo>
                    <a:pt x="3011" y="341"/>
                  </a:lnTo>
                  <a:lnTo>
                    <a:pt x="3013" y="343"/>
                  </a:lnTo>
                  <a:lnTo>
                    <a:pt x="3014" y="347"/>
                  </a:lnTo>
                  <a:lnTo>
                    <a:pt x="3014" y="352"/>
                  </a:lnTo>
                  <a:lnTo>
                    <a:pt x="3013" y="356"/>
                  </a:lnTo>
                  <a:lnTo>
                    <a:pt x="3010" y="361"/>
                  </a:lnTo>
                  <a:lnTo>
                    <a:pt x="3006" y="367"/>
                  </a:lnTo>
                  <a:lnTo>
                    <a:pt x="2999" y="373"/>
                  </a:lnTo>
                  <a:lnTo>
                    <a:pt x="3076" y="301"/>
                  </a:lnTo>
                  <a:lnTo>
                    <a:pt x="3117" y="303"/>
                  </a:lnTo>
                  <a:lnTo>
                    <a:pt x="3158" y="306"/>
                  </a:lnTo>
                  <a:lnTo>
                    <a:pt x="3199" y="310"/>
                  </a:lnTo>
                  <a:lnTo>
                    <a:pt x="3239" y="315"/>
                  </a:lnTo>
                  <a:lnTo>
                    <a:pt x="3258" y="316"/>
                  </a:lnTo>
                  <a:lnTo>
                    <a:pt x="3277" y="317"/>
                  </a:lnTo>
                  <a:lnTo>
                    <a:pt x="3295" y="317"/>
                  </a:lnTo>
                  <a:lnTo>
                    <a:pt x="3313" y="316"/>
                  </a:lnTo>
                  <a:lnTo>
                    <a:pt x="3330" y="315"/>
                  </a:lnTo>
                  <a:lnTo>
                    <a:pt x="3346" y="311"/>
                  </a:lnTo>
                  <a:lnTo>
                    <a:pt x="3361" y="307"/>
                  </a:lnTo>
                  <a:lnTo>
                    <a:pt x="3376" y="301"/>
                  </a:lnTo>
                  <a:lnTo>
                    <a:pt x="3364" y="313"/>
                  </a:lnTo>
                  <a:lnTo>
                    <a:pt x="3358" y="323"/>
                  </a:lnTo>
                  <a:lnTo>
                    <a:pt x="3356" y="328"/>
                  </a:lnTo>
                  <a:lnTo>
                    <a:pt x="3355" y="332"/>
                  </a:lnTo>
                  <a:lnTo>
                    <a:pt x="3355" y="334"/>
                  </a:lnTo>
                  <a:lnTo>
                    <a:pt x="3356" y="337"/>
                  </a:lnTo>
                  <a:lnTo>
                    <a:pt x="3358" y="340"/>
                  </a:lnTo>
                  <a:lnTo>
                    <a:pt x="3360" y="342"/>
                  </a:lnTo>
                  <a:lnTo>
                    <a:pt x="3363" y="343"/>
                  </a:lnTo>
                  <a:lnTo>
                    <a:pt x="3368" y="344"/>
                  </a:lnTo>
                  <a:lnTo>
                    <a:pt x="3378" y="345"/>
                  </a:lnTo>
                  <a:lnTo>
                    <a:pt x="3388" y="346"/>
                  </a:lnTo>
                  <a:lnTo>
                    <a:pt x="3415" y="344"/>
                  </a:lnTo>
                  <a:lnTo>
                    <a:pt x="3443" y="341"/>
                  </a:lnTo>
                  <a:lnTo>
                    <a:pt x="3468" y="337"/>
                  </a:lnTo>
                  <a:lnTo>
                    <a:pt x="3487" y="336"/>
                  </a:lnTo>
                  <a:lnTo>
                    <a:pt x="3563" y="412"/>
                  </a:lnTo>
                  <a:lnTo>
                    <a:pt x="3570" y="412"/>
                  </a:lnTo>
                  <a:lnTo>
                    <a:pt x="3576" y="411"/>
                  </a:lnTo>
                  <a:lnTo>
                    <a:pt x="3583" y="408"/>
                  </a:lnTo>
                  <a:lnTo>
                    <a:pt x="3589" y="406"/>
                  </a:lnTo>
                  <a:lnTo>
                    <a:pt x="3603" y="400"/>
                  </a:lnTo>
                  <a:lnTo>
                    <a:pt x="3616" y="393"/>
                  </a:lnTo>
                  <a:lnTo>
                    <a:pt x="3631" y="385"/>
                  </a:lnTo>
                  <a:lnTo>
                    <a:pt x="3645" y="380"/>
                  </a:lnTo>
                  <a:lnTo>
                    <a:pt x="3652" y="378"/>
                  </a:lnTo>
                  <a:lnTo>
                    <a:pt x="3659" y="376"/>
                  </a:lnTo>
                  <a:lnTo>
                    <a:pt x="3667" y="375"/>
                  </a:lnTo>
                  <a:lnTo>
                    <a:pt x="3673" y="373"/>
                  </a:lnTo>
                  <a:lnTo>
                    <a:pt x="3668" y="361"/>
                  </a:lnTo>
                  <a:lnTo>
                    <a:pt x="3664" y="349"/>
                  </a:lnTo>
                  <a:lnTo>
                    <a:pt x="3663" y="340"/>
                  </a:lnTo>
                  <a:lnTo>
                    <a:pt x="3664" y="331"/>
                  </a:lnTo>
                  <a:lnTo>
                    <a:pt x="3667" y="323"/>
                  </a:lnTo>
                  <a:lnTo>
                    <a:pt x="3671" y="317"/>
                  </a:lnTo>
                  <a:lnTo>
                    <a:pt x="3676" y="311"/>
                  </a:lnTo>
                  <a:lnTo>
                    <a:pt x="3683" y="306"/>
                  </a:lnTo>
                  <a:lnTo>
                    <a:pt x="3698" y="296"/>
                  </a:lnTo>
                  <a:lnTo>
                    <a:pt x="3716" y="286"/>
                  </a:lnTo>
                  <a:lnTo>
                    <a:pt x="3725" y="282"/>
                  </a:lnTo>
                  <a:lnTo>
                    <a:pt x="3733" y="276"/>
                  </a:lnTo>
                  <a:lnTo>
                    <a:pt x="3742" y="270"/>
                  </a:lnTo>
                  <a:lnTo>
                    <a:pt x="3749" y="263"/>
                  </a:lnTo>
                  <a:lnTo>
                    <a:pt x="3749" y="252"/>
                  </a:lnTo>
                  <a:lnTo>
                    <a:pt x="3748" y="243"/>
                  </a:lnTo>
                  <a:lnTo>
                    <a:pt x="3746" y="233"/>
                  </a:lnTo>
                  <a:lnTo>
                    <a:pt x="3745" y="224"/>
                  </a:lnTo>
                  <a:lnTo>
                    <a:pt x="3740" y="207"/>
                  </a:lnTo>
                  <a:lnTo>
                    <a:pt x="3732" y="190"/>
                  </a:lnTo>
                  <a:lnTo>
                    <a:pt x="3716" y="160"/>
                  </a:lnTo>
                  <a:lnTo>
                    <a:pt x="3697" y="132"/>
                  </a:lnTo>
                  <a:lnTo>
                    <a:pt x="3688" y="118"/>
                  </a:lnTo>
                  <a:lnTo>
                    <a:pt x="3681" y="104"/>
                  </a:lnTo>
                  <a:lnTo>
                    <a:pt x="3674" y="89"/>
                  </a:lnTo>
                  <a:lnTo>
                    <a:pt x="3669" y="73"/>
                  </a:lnTo>
                  <a:lnTo>
                    <a:pt x="3668" y="66"/>
                  </a:lnTo>
                  <a:lnTo>
                    <a:pt x="3667" y="57"/>
                  </a:lnTo>
                  <a:lnTo>
                    <a:pt x="3665" y="48"/>
                  </a:lnTo>
                  <a:lnTo>
                    <a:pt x="3665" y="40"/>
                  </a:lnTo>
                  <a:lnTo>
                    <a:pt x="3667" y="31"/>
                  </a:lnTo>
                  <a:lnTo>
                    <a:pt x="3668" y="21"/>
                  </a:lnTo>
                  <a:lnTo>
                    <a:pt x="3670" y="11"/>
                  </a:lnTo>
                  <a:lnTo>
                    <a:pt x="3673" y="0"/>
                  </a:lnTo>
                  <a:lnTo>
                    <a:pt x="3704" y="31"/>
                  </a:lnTo>
                  <a:lnTo>
                    <a:pt x="3735" y="64"/>
                  </a:lnTo>
                  <a:lnTo>
                    <a:pt x="3769" y="100"/>
                  </a:lnTo>
                  <a:lnTo>
                    <a:pt x="3801" y="137"/>
                  </a:lnTo>
                  <a:lnTo>
                    <a:pt x="3817" y="156"/>
                  </a:lnTo>
                  <a:lnTo>
                    <a:pt x="3831" y="176"/>
                  </a:lnTo>
                  <a:lnTo>
                    <a:pt x="3845" y="197"/>
                  </a:lnTo>
                  <a:lnTo>
                    <a:pt x="3858" y="217"/>
                  </a:lnTo>
                  <a:lnTo>
                    <a:pt x="3870" y="238"/>
                  </a:lnTo>
                  <a:lnTo>
                    <a:pt x="3881" y="259"/>
                  </a:lnTo>
                  <a:lnTo>
                    <a:pt x="3890" y="280"/>
                  </a:lnTo>
                  <a:lnTo>
                    <a:pt x="3898" y="301"/>
                  </a:lnTo>
                  <a:lnTo>
                    <a:pt x="3913" y="300"/>
                  </a:lnTo>
                  <a:lnTo>
                    <a:pt x="3928" y="298"/>
                  </a:lnTo>
                  <a:lnTo>
                    <a:pt x="3944" y="294"/>
                  </a:lnTo>
                  <a:lnTo>
                    <a:pt x="3960" y="289"/>
                  </a:lnTo>
                  <a:lnTo>
                    <a:pt x="3993" y="277"/>
                  </a:lnTo>
                  <a:lnTo>
                    <a:pt x="4024" y="263"/>
                  </a:lnTo>
                  <a:lnTo>
                    <a:pt x="4055" y="249"/>
                  </a:lnTo>
                  <a:lnTo>
                    <a:pt x="4082" y="237"/>
                  </a:lnTo>
                  <a:lnTo>
                    <a:pt x="4094" y="233"/>
                  </a:lnTo>
                  <a:lnTo>
                    <a:pt x="4105" y="228"/>
                  </a:lnTo>
                  <a:lnTo>
                    <a:pt x="4115" y="226"/>
                  </a:lnTo>
                  <a:lnTo>
                    <a:pt x="4122" y="225"/>
                  </a:lnTo>
                  <a:lnTo>
                    <a:pt x="4199" y="301"/>
                  </a:lnTo>
                  <a:lnTo>
                    <a:pt x="4084" y="412"/>
                  </a:lnTo>
                  <a:lnTo>
                    <a:pt x="4064" y="406"/>
                  </a:lnTo>
                  <a:lnTo>
                    <a:pt x="4043" y="401"/>
                  </a:lnTo>
                  <a:lnTo>
                    <a:pt x="4022" y="399"/>
                  </a:lnTo>
                  <a:lnTo>
                    <a:pt x="4001" y="396"/>
                  </a:lnTo>
                  <a:lnTo>
                    <a:pt x="3981" y="396"/>
                  </a:lnTo>
                  <a:lnTo>
                    <a:pt x="3960" y="397"/>
                  </a:lnTo>
                  <a:lnTo>
                    <a:pt x="3939" y="400"/>
                  </a:lnTo>
                  <a:lnTo>
                    <a:pt x="3918" y="403"/>
                  </a:lnTo>
                  <a:lnTo>
                    <a:pt x="3898" y="406"/>
                  </a:lnTo>
                  <a:lnTo>
                    <a:pt x="3876" y="412"/>
                  </a:lnTo>
                  <a:lnTo>
                    <a:pt x="3855" y="417"/>
                  </a:lnTo>
                  <a:lnTo>
                    <a:pt x="3835" y="423"/>
                  </a:lnTo>
                  <a:lnTo>
                    <a:pt x="3792" y="436"/>
                  </a:lnTo>
                  <a:lnTo>
                    <a:pt x="3749" y="450"/>
                  </a:lnTo>
                  <a:lnTo>
                    <a:pt x="3724" y="438"/>
                  </a:lnTo>
                  <a:lnTo>
                    <a:pt x="3705" y="429"/>
                  </a:lnTo>
                  <a:lnTo>
                    <a:pt x="3696" y="426"/>
                  </a:lnTo>
                  <a:lnTo>
                    <a:pt x="3688" y="424"/>
                  </a:lnTo>
                  <a:lnTo>
                    <a:pt x="3681" y="421"/>
                  </a:lnTo>
                  <a:lnTo>
                    <a:pt x="3673" y="421"/>
                  </a:lnTo>
                  <a:lnTo>
                    <a:pt x="3667" y="421"/>
                  </a:lnTo>
                  <a:lnTo>
                    <a:pt x="3659" y="424"/>
                  </a:lnTo>
                  <a:lnTo>
                    <a:pt x="3651" y="426"/>
                  </a:lnTo>
                  <a:lnTo>
                    <a:pt x="3643" y="429"/>
                  </a:lnTo>
                  <a:lnTo>
                    <a:pt x="3623" y="438"/>
                  </a:lnTo>
                  <a:lnTo>
                    <a:pt x="3598" y="450"/>
                  </a:lnTo>
                  <a:lnTo>
                    <a:pt x="3613" y="452"/>
                  </a:lnTo>
                  <a:lnTo>
                    <a:pt x="3633" y="456"/>
                  </a:lnTo>
                  <a:lnTo>
                    <a:pt x="3655" y="462"/>
                  </a:lnTo>
                  <a:lnTo>
                    <a:pt x="3679" y="469"/>
                  </a:lnTo>
                  <a:lnTo>
                    <a:pt x="3704" y="476"/>
                  </a:lnTo>
                  <a:lnTo>
                    <a:pt x="3731" y="483"/>
                  </a:lnTo>
                  <a:lnTo>
                    <a:pt x="3745" y="485"/>
                  </a:lnTo>
                  <a:lnTo>
                    <a:pt x="3759" y="486"/>
                  </a:lnTo>
                  <a:lnTo>
                    <a:pt x="3773" y="488"/>
                  </a:lnTo>
                  <a:lnTo>
                    <a:pt x="3788" y="488"/>
                  </a:lnTo>
                  <a:lnTo>
                    <a:pt x="3757" y="489"/>
                  </a:lnTo>
                  <a:lnTo>
                    <a:pt x="3724" y="493"/>
                  </a:lnTo>
                  <a:lnTo>
                    <a:pt x="3688" y="499"/>
                  </a:lnTo>
                  <a:lnTo>
                    <a:pt x="3650" y="505"/>
                  </a:lnTo>
                  <a:lnTo>
                    <a:pt x="3611" y="512"/>
                  </a:lnTo>
                  <a:lnTo>
                    <a:pt x="3570" y="517"/>
                  </a:lnTo>
                  <a:lnTo>
                    <a:pt x="3549" y="520"/>
                  </a:lnTo>
                  <a:lnTo>
                    <a:pt x="3528" y="521"/>
                  </a:lnTo>
                  <a:lnTo>
                    <a:pt x="3507" y="522"/>
                  </a:lnTo>
                  <a:lnTo>
                    <a:pt x="3487" y="523"/>
                  </a:lnTo>
                  <a:lnTo>
                    <a:pt x="3480" y="531"/>
                  </a:lnTo>
                  <a:lnTo>
                    <a:pt x="3475" y="539"/>
                  </a:lnTo>
                  <a:lnTo>
                    <a:pt x="3469" y="549"/>
                  </a:lnTo>
                  <a:lnTo>
                    <a:pt x="3464" y="559"/>
                  </a:lnTo>
                  <a:lnTo>
                    <a:pt x="3456" y="579"/>
                  </a:lnTo>
                  <a:lnTo>
                    <a:pt x="3448" y="600"/>
                  </a:lnTo>
                  <a:lnTo>
                    <a:pt x="3442" y="621"/>
                  </a:lnTo>
                  <a:lnTo>
                    <a:pt x="3433" y="641"/>
                  </a:lnTo>
                  <a:lnTo>
                    <a:pt x="3429" y="651"/>
                  </a:lnTo>
                  <a:lnTo>
                    <a:pt x="3423" y="659"/>
                  </a:lnTo>
                  <a:lnTo>
                    <a:pt x="3418" y="667"/>
                  </a:lnTo>
                  <a:lnTo>
                    <a:pt x="3410" y="675"/>
                  </a:lnTo>
                  <a:lnTo>
                    <a:pt x="3376" y="713"/>
                  </a:lnTo>
                  <a:lnTo>
                    <a:pt x="3368" y="719"/>
                  </a:lnTo>
                  <a:lnTo>
                    <a:pt x="3359" y="725"/>
                  </a:lnTo>
                  <a:lnTo>
                    <a:pt x="3350" y="730"/>
                  </a:lnTo>
                  <a:lnTo>
                    <a:pt x="3341" y="736"/>
                  </a:lnTo>
                  <a:lnTo>
                    <a:pt x="3320" y="743"/>
                  </a:lnTo>
                  <a:lnTo>
                    <a:pt x="3299" y="750"/>
                  </a:lnTo>
                  <a:lnTo>
                    <a:pt x="3278" y="757"/>
                  </a:lnTo>
                  <a:lnTo>
                    <a:pt x="3258" y="765"/>
                  </a:lnTo>
                  <a:lnTo>
                    <a:pt x="3249" y="769"/>
                  </a:lnTo>
                  <a:lnTo>
                    <a:pt x="3240" y="774"/>
                  </a:lnTo>
                  <a:lnTo>
                    <a:pt x="3231" y="779"/>
                  </a:lnTo>
                  <a:lnTo>
                    <a:pt x="3224" y="785"/>
                  </a:lnTo>
                  <a:lnTo>
                    <a:pt x="3234" y="801"/>
                  </a:lnTo>
                  <a:lnTo>
                    <a:pt x="3248" y="822"/>
                  </a:lnTo>
                  <a:lnTo>
                    <a:pt x="3266" y="845"/>
                  </a:lnTo>
                  <a:lnTo>
                    <a:pt x="3288" y="871"/>
                  </a:lnTo>
                  <a:lnTo>
                    <a:pt x="3339" y="930"/>
                  </a:lnTo>
                  <a:lnTo>
                    <a:pt x="3398" y="993"/>
                  </a:lnTo>
                  <a:lnTo>
                    <a:pt x="3457" y="1055"/>
                  </a:lnTo>
                  <a:lnTo>
                    <a:pt x="3514" y="1114"/>
                  </a:lnTo>
                  <a:lnTo>
                    <a:pt x="3562" y="1163"/>
                  </a:lnTo>
                  <a:lnTo>
                    <a:pt x="3598" y="1200"/>
                  </a:lnTo>
                  <a:lnTo>
                    <a:pt x="3601" y="1189"/>
                  </a:lnTo>
                  <a:lnTo>
                    <a:pt x="3607" y="1179"/>
                  </a:lnTo>
                  <a:lnTo>
                    <a:pt x="3613" y="1168"/>
                  </a:lnTo>
                  <a:lnTo>
                    <a:pt x="3620" y="1156"/>
                  </a:lnTo>
                  <a:lnTo>
                    <a:pt x="3636" y="1134"/>
                  </a:lnTo>
                  <a:lnTo>
                    <a:pt x="3653" y="1111"/>
                  </a:lnTo>
                  <a:lnTo>
                    <a:pt x="3673" y="1088"/>
                  </a:lnTo>
                  <a:lnTo>
                    <a:pt x="3694" y="1066"/>
                  </a:lnTo>
                  <a:lnTo>
                    <a:pt x="3715" y="1045"/>
                  </a:lnTo>
                  <a:lnTo>
                    <a:pt x="3735" y="1026"/>
                  </a:lnTo>
                  <a:lnTo>
                    <a:pt x="3754" y="1007"/>
                  </a:lnTo>
                  <a:lnTo>
                    <a:pt x="3770" y="990"/>
                  </a:lnTo>
                  <a:lnTo>
                    <a:pt x="3784" y="976"/>
                  </a:lnTo>
                  <a:lnTo>
                    <a:pt x="3795" y="963"/>
                  </a:lnTo>
                  <a:lnTo>
                    <a:pt x="3799" y="957"/>
                  </a:lnTo>
                  <a:lnTo>
                    <a:pt x="3802" y="952"/>
                  </a:lnTo>
                  <a:lnTo>
                    <a:pt x="3803" y="947"/>
                  </a:lnTo>
                  <a:lnTo>
                    <a:pt x="3803" y="944"/>
                  </a:lnTo>
                  <a:lnTo>
                    <a:pt x="3801" y="941"/>
                  </a:lnTo>
                  <a:lnTo>
                    <a:pt x="3799" y="939"/>
                  </a:lnTo>
                  <a:lnTo>
                    <a:pt x="3794" y="937"/>
                  </a:lnTo>
                  <a:lnTo>
                    <a:pt x="3788" y="937"/>
                  </a:lnTo>
                  <a:lnTo>
                    <a:pt x="3795" y="936"/>
                  </a:lnTo>
                  <a:lnTo>
                    <a:pt x="3803" y="934"/>
                  </a:lnTo>
                  <a:lnTo>
                    <a:pt x="3812" y="930"/>
                  </a:lnTo>
                  <a:lnTo>
                    <a:pt x="3820" y="925"/>
                  </a:lnTo>
                  <a:lnTo>
                    <a:pt x="3839" y="913"/>
                  </a:lnTo>
                  <a:lnTo>
                    <a:pt x="3857" y="899"/>
                  </a:lnTo>
                  <a:lnTo>
                    <a:pt x="3886" y="873"/>
                  </a:lnTo>
                  <a:lnTo>
                    <a:pt x="3898" y="861"/>
                  </a:lnTo>
                  <a:lnTo>
                    <a:pt x="3899" y="848"/>
                  </a:lnTo>
                  <a:lnTo>
                    <a:pt x="3900" y="835"/>
                  </a:lnTo>
                  <a:lnTo>
                    <a:pt x="3902" y="823"/>
                  </a:lnTo>
                  <a:lnTo>
                    <a:pt x="3904" y="811"/>
                  </a:lnTo>
                  <a:lnTo>
                    <a:pt x="3908" y="801"/>
                  </a:lnTo>
                  <a:lnTo>
                    <a:pt x="3912" y="791"/>
                  </a:lnTo>
                  <a:lnTo>
                    <a:pt x="3916" y="781"/>
                  </a:lnTo>
                  <a:lnTo>
                    <a:pt x="3922" y="773"/>
                  </a:lnTo>
                  <a:lnTo>
                    <a:pt x="3934" y="756"/>
                  </a:lnTo>
                  <a:lnTo>
                    <a:pt x="3946" y="741"/>
                  </a:lnTo>
                  <a:lnTo>
                    <a:pt x="3960" y="727"/>
                  </a:lnTo>
                  <a:lnTo>
                    <a:pt x="3974" y="713"/>
                  </a:lnTo>
                  <a:lnTo>
                    <a:pt x="4122" y="713"/>
                  </a:lnTo>
                  <a:lnTo>
                    <a:pt x="4122" y="705"/>
                  </a:lnTo>
                  <a:lnTo>
                    <a:pt x="4121" y="699"/>
                  </a:lnTo>
                  <a:lnTo>
                    <a:pt x="4119" y="691"/>
                  </a:lnTo>
                  <a:lnTo>
                    <a:pt x="4117" y="684"/>
                  </a:lnTo>
                  <a:lnTo>
                    <a:pt x="4110" y="670"/>
                  </a:lnTo>
                  <a:lnTo>
                    <a:pt x="4104" y="656"/>
                  </a:lnTo>
                  <a:lnTo>
                    <a:pt x="4096" y="642"/>
                  </a:lnTo>
                  <a:lnTo>
                    <a:pt x="4091" y="627"/>
                  </a:lnTo>
                  <a:lnTo>
                    <a:pt x="4087" y="620"/>
                  </a:lnTo>
                  <a:lnTo>
                    <a:pt x="4086" y="612"/>
                  </a:lnTo>
                  <a:lnTo>
                    <a:pt x="4085" y="606"/>
                  </a:lnTo>
                  <a:lnTo>
                    <a:pt x="4084" y="598"/>
                  </a:lnTo>
                  <a:lnTo>
                    <a:pt x="4098" y="599"/>
                  </a:lnTo>
                  <a:lnTo>
                    <a:pt x="4113" y="600"/>
                  </a:lnTo>
                  <a:lnTo>
                    <a:pt x="4126" y="601"/>
                  </a:lnTo>
                  <a:lnTo>
                    <a:pt x="4138" y="604"/>
                  </a:lnTo>
                  <a:lnTo>
                    <a:pt x="4151" y="606"/>
                  </a:lnTo>
                  <a:lnTo>
                    <a:pt x="4163" y="609"/>
                  </a:lnTo>
                  <a:lnTo>
                    <a:pt x="4174" y="613"/>
                  </a:lnTo>
                  <a:lnTo>
                    <a:pt x="4185" y="618"/>
                  </a:lnTo>
                  <a:lnTo>
                    <a:pt x="4206" y="628"/>
                  </a:lnTo>
                  <a:lnTo>
                    <a:pt x="4226" y="639"/>
                  </a:lnTo>
                  <a:lnTo>
                    <a:pt x="4243" y="651"/>
                  </a:lnTo>
                  <a:lnTo>
                    <a:pt x="4260" y="665"/>
                  </a:lnTo>
                  <a:lnTo>
                    <a:pt x="4276" y="679"/>
                  </a:lnTo>
                  <a:lnTo>
                    <a:pt x="4289" y="694"/>
                  </a:lnTo>
                  <a:lnTo>
                    <a:pt x="4302" y="709"/>
                  </a:lnTo>
                  <a:lnTo>
                    <a:pt x="4314" y="726"/>
                  </a:lnTo>
                  <a:lnTo>
                    <a:pt x="4325" y="741"/>
                  </a:lnTo>
                  <a:lnTo>
                    <a:pt x="4334" y="756"/>
                  </a:lnTo>
                  <a:lnTo>
                    <a:pt x="4343" y="772"/>
                  </a:lnTo>
                  <a:lnTo>
                    <a:pt x="4350" y="785"/>
                  </a:lnTo>
                  <a:lnTo>
                    <a:pt x="4364" y="779"/>
                  </a:lnTo>
                  <a:lnTo>
                    <a:pt x="4381" y="774"/>
                  </a:lnTo>
                  <a:lnTo>
                    <a:pt x="4398" y="769"/>
                  </a:lnTo>
                  <a:lnTo>
                    <a:pt x="4417" y="766"/>
                  </a:lnTo>
                  <a:lnTo>
                    <a:pt x="4436" y="763"/>
                  </a:lnTo>
                  <a:lnTo>
                    <a:pt x="4456" y="761"/>
                  </a:lnTo>
                  <a:lnTo>
                    <a:pt x="4477" y="760"/>
                  </a:lnTo>
                  <a:lnTo>
                    <a:pt x="4498" y="760"/>
                  </a:lnTo>
                  <a:lnTo>
                    <a:pt x="4518" y="760"/>
                  </a:lnTo>
                  <a:lnTo>
                    <a:pt x="4539" y="761"/>
                  </a:lnTo>
                  <a:lnTo>
                    <a:pt x="4560" y="763"/>
                  </a:lnTo>
                  <a:lnTo>
                    <a:pt x="4579" y="766"/>
                  </a:lnTo>
                  <a:lnTo>
                    <a:pt x="4598" y="769"/>
                  </a:lnTo>
                  <a:lnTo>
                    <a:pt x="4616" y="774"/>
                  </a:lnTo>
                  <a:lnTo>
                    <a:pt x="4633" y="779"/>
                  </a:lnTo>
                  <a:lnTo>
                    <a:pt x="4648" y="785"/>
                  </a:lnTo>
                  <a:lnTo>
                    <a:pt x="4647" y="792"/>
                  </a:lnTo>
                  <a:lnTo>
                    <a:pt x="4646" y="800"/>
                  </a:lnTo>
                  <a:lnTo>
                    <a:pt x="4644" y="807"/>
                  </a:lnTo>
                  <a:lnTo>
                    <a:pt x="4641" y="814"/>
                  </a:lnTo>
                  <a:lnTo>
                    <a:pt x="4636" y="828"/>
                  </a:lnTo>
                  <a:lnTo>
                    <a:pt x="4628" y="843"/>
                  </a:lnTo>
                  <a:lnTo>
                    <a:pt x="4622" y="857"/>
                  </a:lnTo>
                  <a:lnTo>
                    <a:pt x="4615" y="871"/>
                  </a:lnTo>
                  <a:lnTo>
                    <a:pt x="4613" y="877"/>
                  </a:lnTo>
                  <a:lnTo>
                    <a:pt x="4611" y="885"/>
                  </a:lnTo>
                  <a:lnTo>
                    <a:pt x="4610" y="892"/>
                  </a:lnTo>
                  <a:lnTo>
                    <a:pt x="4610" y="899"/>
                  </a:lnTo>
                  <a:lnTo>
                    <a:pt x="4686" y="972"/>
                  </a:lnTo>
                  <a:lnTo>
                    <a:pt x="4685" y="979"/>
                  </a:lnTo>
                  <a:lnTo>
                    <a:pt x="4684" y="987"/>
                  </a:lnTo>
                  <a:lnTo>
                    <a:pt x="4682" y="993"/>
                  </a:lnTo>
                  <a:lnTo>
                    <a:pt x="4680" y="1001"/>
                  </a:lnTo>
                  <a:lnTo>
                    <a:pt x="4674" y="1015"/>
                  </a:lnTo>
                  <a:lnTo>
                    <a:pt x="4667" y="1029"/>
                  </a:lnTo>
                  <a:lnTo>
                    <a:pt x="4660" y="1043"/>
                  </a:lnTo>
                  <a:lnTo>
                    <a:pt x="4653" y="1057"/>
                  </a:lnTo>
                  <a:lnTo>
                    <a:pt x="4651" y="1064"/>
                  </a:lnTo>
                  <a:lnTo>
                    <a:pt x="4649" y="1072"/>
                  </a:lnTo>
                  <a:lnTo>
                    <a:pt x="4648" y="1079"/>
                  </a:lnTo>
                  <a:lnTo>
                    <a:pt x="4648" y="1086"/>
                  </a:lnTo>
                  <a:lnTo>
                    <a:pt x="4663" y="1085"/>
                  </a:lnTo>
                  <a:lnTo>
                    <a:pt x="4683" y="1080"/>
                  </a:lnTo>
                  <a:lnTo>
                    <a:pt x="4705" y="1074"/>
                  </a:lnTo>
                  <a:lnTo>
                    <a:pt x="4729" y="1067"/>
                  </a:lnTo>
                  <a:lnTo>
                    <a:pt x="4754" y="1060"/>
                  </a:lnTo>
                  <a:lnTo>
                    <a:pt x="4781" y="1054"/>
                  </a:lnTo>
                  <a:lnTo>
                    <a:pt x="4795" y="1051"/>
                  </a:lnTo>
                  <a:lnTo>
                    <a:pt x="4809" y="1050"/>
                  </a:lnTo>
                  <a:lnTo>
                    <a:pt x="4824" y="1049"/>
                  </a:lnTo>
                  <a:lnTo>
                    <a:pt x="4838" y="1048"/>
                  </a:lnTo>
                  <a:lnTo>
                    <a:pt x="4822" y="1062"/>
                  </a:lnTo>
                  <a:lnTo>
                    <a:pt x="4807" y="1075"/>
                  </a:lnTo>
                  <a:lnTo>
                    <a:pt x="4792" y="1087"/>
                  </a:lnTo>
                  <a:lnTo>
                    <a:pt x="4775" y="1099"/>
                  </a:lnTo>
                  <a:lnTo>
                    <a:pt x="4741" y="1121"/>
                  </a:lnTo>
                  <a:lnTo>
                    <a:pt x="4705" y="1143"/>
                  </a:lnTo>
                  <a:lnTo>
                    <a:pt x="4669" y="1163"/>
                  </a:lnTo>
                  <a:lnTo>
                    <a:pt x="4635" y="1185"/>
                  </a:lnTo>
                  <a:lnTo>
                    <a:pt x="4617" y="1197"/>
                  </a:lnTo>
                  <a:lnTo>
                    <a:pt x="4602" y="1209"/>
                  </a:lnTo>
                  <a:lnTo>
                    <a:pt x="4586" y="1221"/>
                  </a:lnTo>
                  <a:lnTo>
                    <a:pt x="4572" y="1234"/>
                  </a:lnTo>
                  <a:lnTo>
                    <a:pt x="4490" y="1235"/>
                  </a:lnTo>
                  <a:lnTo>
                    <a:pt x="4410" y="1236"/>
                  </a:lnTo>
                  <a:lnTo>
                    <a:pt x="4371" y="1240"/>
                  </a:lnTo>
                  <a:lnTo>
                    <a:pt x="4333" y="1243"/>
                  </a:lnTo>
                  <a:lnTo>
                    <a:pt x="4294" y="1247"/>
                  </a:lnTo>
                  <a:lnTo>
                    <a:pt x="4255" y="1254"/>
                  </a:lnTo>
                  <a:lnTo>
                    <a:pt x="4216" y="1261"/>
                  </a:lnTo>
                  <a:lnTo>
                    <a:pt x="4178" y="1271"/>
                  </a:lnTo>
                  <a:lnTo>
                    <a:pt x="4158" y="1278"/>
                  </a:lnTo>
                  <a:lnTo>
                    <a:pt x="4139" y="1284"/>
                  </a:lnTo>
                  <a:lnTo>
                    <a:pt x="4119" y="1291"/>
                  </a:lnTo>
                  <a:lnTo>
                    <a:pt x="4098" y="1299"/>
                  </a:lnTo>
                  <a:lnTo>
                    <a:pt x="4079" y="1307"/>
                  </a:lnTo>
                  <a:lnTo>
                    <a:pt x="4059" y="1316"/>
                  </a:lnTo>
                  <a:lnTo>
                    <a:pt x="4038" y="1326"/>
                  </a:lnTo>
                  <a:lnTo>
                    <a:pt x="4019" y="1337"/>
                  </a:lnTo>
                  <a:lnTo>
                    <a:pt x="3998" y="1348"/>
                  </a:lnTo>
                  <a:lnTo>
                    <a:pt x="3977" y="1360"/>
                  </a:lnTo>
                  <a:lnTo>
                    <a:pt x="3957" y="1373"/>
                  </a:lnTo>
                  <a:lnTo>
                    <a:pt x="3936" y="1387"/>
                  </a:lnTo>
                  <a:lnTo>
                    <a:pt x="3947" y="1386"/>
                  </a:lnTo>
                  <a:lnTo>
                    <a:pt x="3958" y="1386"/>
                  </a:lnTo>
                  <a:lnTo>
                    <a:pt x="3968" y="1384"/>
                  </a:lnTo>
                  <a:lnTo>
                    <a:pt x="3978" y="1381"/>
                  </a:lnTo>
                  <a:lnTo>
                    <a:pt x="4000" y="1376"/>
                  </a:lnTo>
                  <a:lnTo>
                    <a:pt x="4021" y="1369"/>
                  </a:lnTo>
                  <a:lnTo>
                    <a:pt x="4064" y="1352"/>
                  </a:lnTo>
                  <a:lnTo>
                    <a:pt x="4105" y="1335"/>
                  </a:lnTo>
                  <a:lnTo>
                    <a:pt x="4127" y="1326"/>
                  </a:lnTo>
                  <a:lnTo>
                    <a:pt x="4147" y="1318"/>
                  </a:lnTo>
                  <a:lnTo>
                    <a:pt x="4168" y="1312"/>
                  </a:lnTo>
                  <a:lnTo>
                    <a:pt x="4190" y="1306"/>
                  </a:lnTo>
                  <a:lnTo>
                    <a:pt x="4200" y="1305"/>
                  </a:lnTo>
                  <a:lnTo>
                    <a:pt x="4211" y="1303"/>
                  </a:lnTo>
                  <a:lnTo>
                    <a:pt x="4222" y="1303"/>
                  </a:lnTo>
                  <a:lnTo>
                    <a:pt x="4231" y="1303"/>
                  </a:lnTo>
                  <a:lnTo>
                    <a:pt x="4242" y="1304"/>
                  </a:lnTo>
                  <a:lnTo>
                    <a:pt x="4253" y="1305"/>
                  </a:lnTo>
                  <a:lnTo>
                    <a:pt x="4264" y="1307"/>
                  </a:lnTo>
                  <a:lnTo>
                    <a:pt x="4275" y="1311"/>
                  </a:lnTo>
                  <a:lnTo>
                    <a:pt x="4199" y="1387"/>
                  </a:lnTo>
                  <a:lnTo>
                    <a:pt x="4213" y="1401"/>
                  </a:lnTo>
                  <a:lnTo>
                    <a:pt x="4227" y="1414"/>
                  </a:lnTo>
                  <a:lnTo>
                    <a:pt x="4243" y="1426"/>
                  </a:lnTo>
                  <a:lnTo>
                    <a:pt x="4260" y="1437"/>
                  </a:lnTo>
                  <a:lnTo>
                    <a:pt x="4270" y="1441"/>
                  </a:lnTo>
                  <a:lnTo>
                    <a:pt x="4279" y="1446"/>
                  </a:lnTo>
                  <a:lnTo>
                    <a:pt x="4289" y="1450"/>
                  </a:lnTo>
                  <a:lnTo>
                    <a:pt x="4300" y="1453"/>
                  </a:lnTo>
                  <a:lnTo>
                    <a:pt x="4311" y="1456"/>
                  </a:lnTo>
                  <a:lnTo>
                    <a:pt x="4324" y="1458"/>
                  </a:lnTo>
                  <a:lnTo>
                    <a:pt x="4337" y="1459"/>
                  </a:lnTo>
                  <a:lnTo>
                    <a:pt x="4350" y="1459"/>
                  </a:lnTo>
                  <a:lnTo>
                    <a:pt x="4337" y="1460"/>
                  </a:lnTo>
                  <a:lnTo>
                    <a:pt x="4324" y="1461"/>
                  </a:lnTo>
                  <a:lnTo>
                    <a:pt x="4311" y="1463"/>
                  </a:lnTo>
                  <a:lnTo>
                    <a:pt x="4300" y="1465"/>
                  </a:lnTo>
                  <a:lnTo>
                    <a:pt x="4289" y="1469"/>
                  </a:lnTo>
                  <a:lnTo>
                    <a:pt x="4279" y="1473"/>
                  </a:lnTo>
                  <a:lnTo>
                    <a:pt x="4270" y="1477"/>
                  </a:lnTo>
                  <a:lnTo>
                    <a:pt x="4260" y="1483"/>
                  </a:lnTo>
                  <a:lnTo>
                    <a:pt x="4243" y="1495"/>
                  </a:lnTo>
                  <a:lnTo>
                    <a:pt x="4227" y="1507"/>
                  </a:lnTo>
                  <a:lnTo>
                    <a:pt x="4213" y="1521"/>
                  </a:lnTo>
                  <a:lnTo>
                    <a:pt x="4199" y="1535"/>
                  </a:lnTo>
                  <a:lnTo>
                    <a:pt x="4191" y="1535"/>
                  </a:lnTo>
                  <a:lnTo>
                    <a:pt x="4185" y="1533"/>
                  </a:lnTo>
                  <a:lnTo>
                    <a:pt x="4177" y="1532"/>
                  </a:lnTo>
                  <a:lnTo>
                    <a:pt x="4170" y="1529"/>
                  </a:lnTo>
                  <a:lnTo>
                    <a:pt x="4156" y="1523"/>
                  </a:lnTo>
                  <a:lnTo>
                    <a:pt x="4142" y="1517"/>
                  </a:lnTo>
                  <a:lnTo>
                    <a:pt x="4127" y="1509"/>
                  </a:lnTo>
                  <a:lnTo>
                    <a:pt x="4113" y="1504"/>
                  </a:lnTo>
                  <a:lnTo>
                    <a:pt x="4106" y="1500"/>
                  </a:lnTo>
                  <a:lnTo>
                    <a:pt x="4098" y="1499"/>
                  </a:lnTo>
                  <a:lnTo>
                    <a:pt x="4092" y="1497"/>
                  </a:lnTo>
                  <a:lnTo>
                    <a:pt x="4084" y="1497"/>
                  </a:lnTo>
                  <a:lnTo>
                    <a:pt x="4067" y="1501"/>
                  </a:lnTo>
                  <a:lnTo>
                    <a:pt x="4048" y="1506"/>
                  </a:lnTo>
                  <a:lnTo>
                    <a:pt x="4030" y="1511"/>
                  </a:lnTo>
                  <a:lnTo>
                    <a:pt x="4010" y="1518"/>
                  </a:lnTo>
                  <a:lnTo>
                    <a:pt x="3970" y="1532"/>
                  </a:lnTo>
                  <a:lnTo>
                    <a:pt x="3927" y="1549"/>
                  </a:lnTo>
                  <a:lnTo>
                    <a:pt x="3885" y="1568"/>
                  </a:lnTo>
                  <a:lnTo>
                    <a:pt x="3841" y="1589"/>
                  </a:lnTo>
                  <a:lnTo>
                    <a:pt x="3796" y="1611"/>
                  </a:lnTo>
                  <a:lnTo>
                    <a:pt x="3753" y="1633"/>
                  </a:lnTo>
                  <a:lnTo>
                    <a:pt x="3667" y="1679"/>
                  </a:lnTo>
                  <a:lnTo>
                    <a:pt x="3585" y="1724"/>
                  </a:lnTo>
                  <a:lnTo>
                    <a:pt x="3511" y="1764"/>
                  </a:lnTo>
                  <a:lnTo>
                    <a:pt x="3448" y="1798"/>
                  </a:lnTo>
                  <a:lnTo>
                    <a:pt x="3410" y="1836"/>
                  </a:lnTo>
                  <a:lnTo>
                    <a:pt x="3404" y="1844"/>
                  </a:lnTo>
                  <a:lnTo>
                    <a:pt x="3397" y="1853"/>
                  </a:lnTo>
                  <a:lnTo>
                    <a:pt x="3391" y="1864"/>
                  </a:lnTo>
                  <a:lnTo>
                    <a:pt x="3384" y="1876"/>
                  </a:lnTo>
                  <a:lnTo>
                    <a:pt x="3370" y="1902"/>
                  </a:lnTo>
                  <a:lnTo>
                    <a:pt x="3356" y="1929"/>
                  </a:lnTo>
                  <a:lnTo>
                    <a:pt x="3342" y="1956"/>
                  </a:lnTo>
                  <a:lnTo>
                    <a:pt x="3327" y="1983"/>
                  </a:lnTo>
                  <a:lnTo>
                    <a:pt x="3320" y="1995"/>
                  </a:lnTo>
                  <a:lnTo>
                    <a:pt x="3313" y="2005"/>
                  </a:lnTo>
                  <a:lnTo>
                    <a:pt x="3307" y="2014"/>
                  </a:lnTo>
                  <a:lnTo>
                    <a:pt x="3300" y="2023"/>
                  </a:lnTo>
                  <a:lnTo>
                    <a:pt x="3149" y="2023"/>
                  </a:lnTo>
                  <a:lnTo>
                    <a:pt x="3134" y="2035"/>
                  </a:lnTo>
                  <a:lnTo>
                    <a:pt x="3121" y="2047"/>
                  </a:lnTo>
                  <a:lnTo>
                    <a:pt x="3107" y="2057"/>
                  </a:lnTo>
                  <a:lnTo>
                    <a:pt x="3093" y="2065"/>
                  </a:lnTo>
                  <a:lnTo>
                    <a:pt x="3066" y="2082"/>
                  </a:lnTo>
                  <a:lnTo>
                    <a:pt x="3037" y="2096"/>
                  </a:lnTo>
                  <a:lnTo>
                    <a:pt x="3009" y="2110"/>
                  </a:lnTo>
                  <a:lnTo>
                    <a:pt x="2981" y="2127"/>
                  </a:lnTo>
                  <a:lnTo>
                    <a:pt x="2966" y="2135"/>
                  </a:lnTo>
                  <a:lnTo>
                    <a:pt x="2952" y="2146"/>
                  </a:lnTo>
                  <a:lnTo>
                    <a:pt x="2938" y="2158"/>
                  </a:lnTo>
                  <a:lnTo>
                    <a:pt x="2924" y="2171"/>
                  </a:lnTo>
                  <a:lnTo>
                    <a:pt x="2924" y="2095"/>
                  </a:lnTo>
                  <a:lnTo>
                    <a:pt x="2922" y="2112"/>
                  </a:lnTo>
                  <a:lnTo>
                    <a:pt x="2918" y="2132"/>
                  </a:lnTo>
                  <a:lnTo>
                    <a:pt x="2913" y="2153"/>
                  </a:lnTo>
                  <a:lnTo>
                    <a:pt x="2906" y="2177"/>
                  </a:lnTo>
                  <a:lnTo>
                    <a:pt x="2900" y="2202"/>
                  </a:lnTo>
                  <a:lnTo>
                    <a:pt x="2894" y="2228"/>
                  </a:lnTo>
                  <a:lnTo>
                    <a:pt x="2892" y="2241"/>
                  </a:lnTo>
                  <a:lnTo>
                    <a:pt x="2890" y="2254"/>
                  </a:lnTo>
                  <a:lnTo>
                    <a:pt x="2889" y="2268"/>
                  </a:lnTo>
                  <a:lnTo>
                    <a:pt x="2889" y="2281"/>
                  </a:lnTo>
                  <a:lnTo>
                    <a:pt x="2962" y="2358"/>
                  </a:lnTo>
                  <a:lnTo>
                    <a:pt x="2813" y="2509"/>
                  </a:lnTo>
                  <a:lnTo>
                    <a:pt x="2812" y="2494"/>
                  </a:lnTo>
                  <a:lnTo>
                    <a:pt x="2807" y="2475"/>
                  </a:lnTo>
                  <a:lnTo>
                    <a:pt x="2801" y="2453"/>
                  </a:lnTo>
                  <a:lnTo>
                    <a:pt x="2794" y="2430"/>
                  </a:lnTo>
                  <a:lnTo>
                    <a:pt x="2787" y="2404"/>
                  </a:lnTo>
                  <a:lnTo>
                    <a:pt x="2781" y="2377"/>
                  </a:lnTo>
                  <a:lnTo>
                    <a:pt x="2779" y="2364"/>
                  </a:lnTo>
                  <a:lnTo>
                    <a:pt x="2777" y="2350"/>
                  </a:lnTo>
                  <a:lnTo>
                    <a:pt x="2776" y="2337"/>
                  </a:lnTo>
                  <a:lnTo>
                    <a:pt x="2775" y="2323"/>
                  </a:lnTo>
                  <a:lnTo>
                    <a:pt x="2760" y="2308"/>
                  </a:lnTo>
                  <a:lnTo>
                    <a:pt x="2747" y="2292"/>
                  </a:lnTo>
                  <a:lnTo>
                    <a:pt x="2734" y="2277"/>
                  </a:lnTo>
                  <a:lnTo>
                    <a:pt x="2723" y="2260"/>
                  </a:lnTo>
                  <a:lnTo>
                    <a:pt x="2718" y="2251"/>
                  </a:lnTo>
                  <a:lnTo>
                    <a:pt x="2713" y="2242"/>
                  </a:lnTo>
                  <a:lnTo>
                    <a:pt x="2709" y="2231"/>
                  </a:lnTo>
                  <a:lnTo>
                    <a:pt x="2706" y="2221"/>
                  </a:lnTo>
                  <a:lnTo>
                    <a:pt x="2703" y="2209"/>
                  </a:lnTo>
                  <a:lnTo>
                    <a:pt x="2700" y="2197"/>
                  </a:lnTo>
                  <a:lnTo>
                    <a:pt x="2699" y="2185"/>
                  </a:lnTo>
                  <a:lnTo>
                    <a:pt x="2699" y="2171"/>
                  </a:lnTo>
                  <a:lnTo>
                    <a:pt x="2692" y="2171"/>
                  </a:lnTo>
                  <a:lnTo>
                    <a:pt x="2685" y="2172"/>
                  </a:lnTo>
                  <a:lnTo>
                    <a:pt x="2677" y="2175"/>
                  </a:lnTo>
                  <a:lnTo>
                    <a:pt x="2671" y="2177"/>
                  </a:lnTo>
                  <a:lnTo>
                    <a:pt x="2658" y="2183"/>
                  </a:lnTo>
                  <a:lnTo>
                    <a:pt x="2644" y="2190"/>
                  </a:lnTo>
                  <a:lnTo>
                    <a:pt x="2631" y="2197"/>
                  </a:lnTo>
                  <a:lnTo>
                    <a:pt x="2616" y="2203"/>
                  </a:lnTo>
                  <a:lnTo>
                    <a:pt x="2610" y="2206"/>
                  </a:lnTo>
                  <a:lnTo>
                    <a:pt x="2602" y="2207"/>
                  </a:lnTo>
                  <a:lnTo>
                    <a:pt x="2596" y="2208"/>
                  </a:lnTo>
                  <a:lnTo>
                    <a:pt x="2588" y="2209"/>
                  </a:lnTo>
                  <a:lnTo>
                    <a:pt x="2513" y="2136"/>
                  </a:lnTo>
                  <a:lnTo>
                    <a:pt x="2436" y="2209"/>
                  </a:lnTo>
                  <a:lnTo>
                    <a:pt x="2422" y="2208"/>
                  </a:lnTo>
                  <a:lnTo>
                    <a:pt x="2408" y="2207"/>
                  </a:lnTo>
                  <a:lnTo>
                    <a:pt x="2394" y="2206"/>
                  </a:lnTo>
                  <a:lnTo>
                    <a:pt x="2381" y="2203"/>
                  </a:lnTo>
                  <a:lnTo>
                    <a:pt x="2354" y="2197"/>
                  </a:lnTo>
                  <a:lnTo>
                    <a:pt x="2329" y="2190"/>
                  </a:lnTo>
                  <a:lnTo>
                    <a:pt x="2306" y="2183"/>
                  </a:lnTo>
                  <a:lnTo>
                    <a:pt x="2285" y="2177"/>
                  </a:lnTo>
                  <a:lnTo>
                    <a:pt x="2265" y="2172"/>
                  </a:lnTo>
                  <a:lnTo>
                    <a:pt x="2250" y="2171"/>
                  </a:lnTo>
                  <a:lnTo>
                    <a:pt x="2234" y="2172"/>
                  </a:lnTo>
                  <a:lnTo>
                    <a:pt x="2215" y="2177"/>
                  </a:lnTo>
                  <a:lnTo>
                    <a:pt x="2194" y="2183"/>
                  </a:lnTo>
                  <a:lnTo>
                    <a:pt x="2170" y="2190"/>
                  </a:lnTo>
                  <a:lnTo>
                    <a:pt x="2145" y="2197"/>
                  </a:lnTo>
                  <a:lnTo>
                    <a:pt x="2119" y="2203"/>
                  </a:lnTo>
                  <a:lnTo>
                    <a:pt x="2105" y="2206"/>
                  </a:lnTo>
                  <a:lnTo>
                    <a:pt x="2092" y="2207"/>
                  </a:lnTo>
                  <a:lnTo>
                    <a:pt x="2078" y="2208"/>
                  </a:lnTo>
                  <a:lnTo>
                    <a:pt x="2064" y="2209"/>
                  </a:lnTo>
                  <a:lnTo>
                    <a:pt x="2050" y="2221"/>
                  </a:lnTo>
                  <a:lnTo>
                    <a:pt x="2038" y="2231"/>
                  </a:lnTo>
                  <a:lnTo>
                    <a:pt x="2028" y="2240"/>
                  </a:lnTo>
                  <a:lnTo>
                    <a:pt x="2018" y="2245"/>
                  </a:lnTo>
                  <a:lnTo>
                    <a:pt x="2010" y="2250"/>
                  </a:lnTo>
                  <a:lnTo>
                    <a:pt x="2002" y="2253"/>
                  </a:lnTo>
                  <a:lnTo>
                    <a:pt x="1995" y="2255"/>
                  </a:lnTo>
                  <a:lnTo>
                    <a:pt x="1987" y="2255"/>
                  </a:lnTo>
                  <a:lnTo>
                    <a:pt x="1958" y="2252"/>
                  </a:lnTo>
                  <a:lnTo>
                    <a:pt x="1915" y="2248"/>
                  </a:lnTo>
                  <a:lnTo>
                    <a:pt x="1914" y="2254"/>
                  </a:lnTo>
                  <a:lnTo>
                    <a:pt x="1913" y="2262"/>
                  </a:lnTo>
                  <a:lnTo>
                    <a:pt x="1911" y="2271"/>
                  </a:lnTo>
                  <a:lnTo>
                    <a:pt x="1909" y="2280"/>
                  </a:lnTo>
                  <a:lnTo>
                    <a:pt x="1902" y="2301"/>
                  </a:lnTo>
                  <a:lnTo>
                    <a:pt x="1895" y="2325"/>
                  </a:lnTo>
                  <a:lnTo>
                    <a:pt x="1887" y="2350"/>
                  </a:lnTo>
                  <a:lnTo>
                    <a:pt x="1879" y="2377"/>
                  </a:lnTo>
                  <a:lnTo>
                    <a:pt x="1877" y="2392"/>
                  </a:lnTo>
                  <a:lnTo>
                    <a:pt x="1875" y="2406"/>
                  </a:lnTo>
                  <a:lnTo>
                    <a:pt x="1874" y="2420"/>
                  </a:lnTo>
                  <a:lnTo>
                    <a:pt x="1874" y="2434"/>
                  </a:lnTo>
                  <a:lnTo>
                    <a:pt x="1867" y="2434"/>
                  </a:lnTo>
                  <a:lnTo>
                    <a:pt x="1861" y="2435"/>
                  </a:lnTo>
                  <a:lnTo>
                    <a:pt x="1853" y="2437"/>
                  </a:lnTo>
                  <a:lnTo>
                    <a:pt x="1847" y="2440"/>
                  </a:lnTo>
                  <a:lnTo>
                    <a:pt x="1833" y="2446"/>
                  </a:lnTo>
                  <a:lnTo>
                    <a:pt x="1819" y="2453"/>
                  </a:lnTo>
                  <a:lnTo>
                    <a:pt x="1805" y="2459"/>
                  </a:lnTo>
                  <a:lnTo>
                    <a:pt x="1791" y="2466"/>
                  </a:lnTo>
                  <a:lnTo>
                    <a:pt x="1784" y="2468"/>
                  </a:lnTo>
                  <a:lnTo>
                    <a:pt x="1777" y="2470"/>
                  </a:lnTo>
                  <a:lnTo>
                    <a:pt x="1770" y="2471"/>
                  </a:lnTo>
                  <a:lnTo>
                    <a:pt x="1763" y="2472"/>
                  </a:lnTo>
                  <a:lnTo>
                    <a:pt x="1764" y="2488"/>
                  </a:lnTo>
                  <a:lnTo>
                    <a:pt x="1768" y="2505"/>
                  </a:lnTo>
                  <a:lnTo>
                    <a:pt x="1773" y="2525"/>
                  </a:lnTo>
                  <a:lnTo>
                    <a:pt x="1781" y="2545"/>
                  </a:lnTo>
                  <a:lnTo>
                    <a:pt x="1790" y="2567"/>
                  </a:lnTo>
                  <a:lnTo>
                    <a:pt x="1800" y="2590"/>
                  </a:lnTo>
                  <a:lnTo>
                    <a:pt x="1812" y="2613"/>
                  </a:lnTo>
                  <a:lnTo>
                    <a:pt x="1824" y="2636"/>
                  </a:lnTo>
                  <a:lnTo>
                    <a:pt x="1836" y="2659"/>
                  </a:lnTo>
                  <a:lnTo>
                    <a:pt x="1849" y="2681"/>
                  </a:lnTo>
                  <a:lnTo>
                    <a:pt x="1861" y="2701"/>
                  </a:lnTo>
                  <a:lnTo>
                    <a:pt x="1874" y="2720"/>
                  </a:lnTo>
                  <a:lnTo>
                    <a:pt x="1886" y="2737"/>
                  </a:lnTo>
                  <a:lnTo>
                    <a:pt x="1897" y="2752"/>
                  </a:lnTo>
                  <a:lnTo>
                    <a:pt x="1906" y="2764"/>
                  </a:lnTo>
                  <a:lnTo>
                    <a:pt x="1915" y="2772"/>
                  </a:lnTo>
                  <a:lnTo>
                    <a:pt x="2064" y="2772"/>
                  </a:lnTo>
                  <a:lnTo>
                    <a:pt x="2081" y="2755"/>
                  </a:lnTo>
                  <a:lnTo>
                    <a:pt x="2104" y="2733"/>
                  </a:lnTo>
                  <a:lnTo>
                    <a:pt x="2131" y="2708"/>
                  </a:lnTo>
                  <a:lnTo>
                    <a:pt x="2162" y="2682"/>
                  </a:lnTo>
                  <a:lnTo>
                    <a:pt x="2177" y="2670"/>
                  </a:lnTo>
                  <a:lnTo>
                    <a:pt x="2193" y="2659"/>
                  </a:lnTo>
                  <a:lnTo>
                    <a:pt x="2210" y="2648"/>
                  </a:lnTo>
                  <a:lnTo>
                    <a:pt x="2226" y="2639"/>
                  </a:lnTo>
                  <a:lnTo>
                    <a:pt x="2242" y="2632"/>
                  </a:lnTo>
                  <a:lnTo>
                    <a:pt x="2258" y="2625"/>
                  </a:lnTo>
                  <a:lnTo>
                    <a:pt x="2265" y="2623"/>
                  </a:lnTo>
                  <a:lnTo>
                    <a:pt x="2273" y="2622"/>
                  </a:lnTo>
                  <a:lnTo>
                    <a:pt x="2281" y="2621"/>
                  </a:lnTo>
                  <a:lnTo>
                    <a:pt x="2288" y="2621"/>
                  </a:lnTo>
                  <a:lnTo>
                    <a:pt x="2287" y="2634"/>
                  </a:lnTo>
                  <a:lnTo>
                    <a:pt x="2286" y="2647"/>
                  </a:lnTo>
                  <a:lnTo>
                    <a:pt x="2284" y="2660"/>
                  </a:lnTo>
                  <a:lnTo>
                    <a:pt x="2282" y="2671"/>
                  </a:lnTo>
                  <a:lnTo>
                    <a:pt x="2278" y="2682"/>
                  </a:lnTo>
                  <a:lnTo>
                    <a:pt x="2274" y="2692"/>
                  </a:lnTo>
                  <a:lnTo>
                    <a:pt x="2270" y="2701"/>
                  </a:lnTo>
                  <a:lnTo>
                    <a:pt x="2264" y="2711"/>
                  </a:lnTo>
                  <a:lnTo>
                    <a:pt x="2252" y="2728"/>
                  </a:lnTo>
                  <a:lnTo>
                    <a:pt x="2240" y="2743"/>
                  </a:lnTo>
                  <a:lnTo>
                    <a:pt x="2226" y="2758"/>
                  </a:lnTo>
                  <a:lnTo>
                    <a:pt x="2212" y="2772"/>
                  </a:lnTo>
                  <a:lnTo>
                    <a:pt x="2212" y="2921"/>
                  </a:lnTo>
                  <a:lnTo>
                    <a:pt x="2250" y="2959"/>
                  </a:lnTo>
                  <a:lnTo>
                    <a:pt x="2551" y="2959"/>
                  </a:lnTo>
                  <a:lnTo>
                    <a:pt x="2550" y="2994"/>
                  </a:lnTo>
                  <a:lnTo>
                    <a:pt x="2550" y="3016"/>
                  </a:lnTo>
                  <a:lnTo>
                    <a:pt x="2549" y="3029"/>
                  </a:lnTo>
                  <a:lnTo>
                    <a:pt x="2547" y="3037"/>
                  </a:lnTo>
                  <a:lnTo>
                    <a:pt x="2546" y="3045"/>
                  </a:lnTo>
                  <a:lnTo>
                    <a:pt x="2544" y="3054"/>
                  </a:lnTo>
                  <a:lnTo>
                    <a:pt x="2543" y="3068"/>
                  </a:lnTo>
                  <a:lnTo>
                    <a:pt x="2543" y="3091"/>
                  </a:lnTo>
                  <a:lnTo>
                    <a:pt x="2575" y="3125"/>
                  </a:lnTo>
                  <a:lnTo>
                    <a:pt x="2737" y="3145"/>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5" name="Freeform 87"/>
          <p:cNvSpPr>
            <a:spLocks/>
          </p:cNvSpPr>
          <p:nvPr/>
        </p:nvSpPr>
        <p:spPr bwMode="auto">
          <a:xfrm>
            <a:off x="4661845" y="4580678"/>
            <a:ext cx="659150" cy="780134"/>
          </a:xfrm>
          <a:custGeom>
            <a:avLst/>
            <a:gdLst/>
            <a:ahLst/>
            <a:cxnLst>
              <a:cxn ang="0">
                <a:pos x="1394" y="3248"/>
              </a:cxn>
              <a:cxn ang="0">
                <a:pos x="1314" y="3159"/>
              </a:cxn>
              <a:cxn ang="0">
                <a:pos x="1287" y="3101"/>
              </a:cxn>
              <a:cxn ang="0">
                <a:pos x="1169" y="3032"/>
              </a:cxn>
              <a:cxn ang="0">
                <a:pos x="1055" y="2718"/>
              </a:cxn>
              <a:cxn ang="0">
                <a:pos x="993" y="2395"/>
              </a:cxn>
              <a:cxn ang="0">
                <a:pos x="931" y="2073"/>
              </a:cxn>
              <a:cxn ang="0">
                <a:pos x="829" y="1866"/>
              </a:cxn>
              <a:cxn ang="0">
                <a:pos x="896" y="1614"/>
              </a:cxn>
              <a:cxn ang="0">
                <a:pos x="802" y="1555"/>
              </a:cxn>
              <a:cxn ang="0">
                <a:pos x="526" y="1415"/>
              </a:cxn>
              <a:cxn ang="0">
                <a:pos x="325" y="1120"/>
              </a:cxn>
              <a:cxn ang="0">
                <a:pos x="188" y="1089"/>
              </a:cxn>
              <a:cxn ang="0">
                <a:pos x="61" y="978"/>
              </a:cxn>
              <a:cxn ang="0">
                <a:pos x="8" y="907"/>
              </a:cxn>
              <a:cxn ang="0">
                <a:pos x="110" y="740"/>
              </a:cxn>
              <a:cxn ang="0">
                <a:pos x="80" y="657"/>
              </a:cxn>
              <a:cxn ang="0">
                <a:pos x="160" y="527"/>
              </a:cxn>
              <a:cxn ang="0">
                <a:pos x="225" y="263"/>
              </a:cxn>
              <a:cxn ang="0">
                <a:pos x="446" y="86"/>
              </a:cxn>
              <a:cxn ang="0">
                <a:pos x="606" y="26"/>
              </a:cxn>
              <a:cxn ang="0">
                <a:pos x="748" y="38"/>
              </a:cxn>
              <a:cxn ang="0">
                <a:pos x="889" y="67"/>
              </a:cxn>
              <a:cxn ang="0">
                <a:pos x="975" y="39"/>
              </a:cxn>
              <a:cxn ang="0">
                <a:pos x="1082" y="84"/>
              </a:cxn>
              <a:cxn ang="0">
                <a:pos x="1229" y="116"/>
              </a:cxn>
              <a:cxn ang="0">
                <a:pos x="1423" y="225"/>
              </a:cxn>
              <a:cxn ang="0">
                <a:pos x="1540" y="364"/>
              </a:cxn>
              <a:cxn ang="0">
                <a:pos x="1747" y="402"/>
              </a:cxn>
              <a:cxn ang="0">
                <a:pos x="1869" y="598"/>
              </a:cxn>
              <a:cxn ang="0">
                <a:pos x="2001" y="662"/>
              </a:cxn>
              <a:cxn ang="0">
                <a:pos x="2137" y="676"/>
              </a:cxn>
              <a:cxn ang="0">
                <a:pos x="2324" y="792"/>
              </a:cxn>
              <a:cxn ang="0">
                <a:pos x="2539" y="849"/>
              </a:cxn>
              <a:cxn ang="0">
                <a:pos x="2708" y="919"/>
              </a:cxn>
              <a:cxn ang="0">
                <a:pos x="2843" y="1015"/>
              </a:cxn>
              <a:cxn ang="0">
                <a:pos x="2816" y="1221"/>
              </a:cxn>
              <a:cxn ang="0">
                <a:pos x="2749" y="1330"/>
              </a:cxn>
              <a:cxn ang="0">
                <a:pos x="2620" y="1421"/>
              </a:cxn>
              <a:cxn ang="0">
                <a:pos x="2647" y="1592"/>
              </a:cxn>
              <a:cxn ang="0">
                <a:pos x="2578" y="1748"/>
              </a:cxn>
              <a:cxn ang="0">
                <a:pos x="2447" y="1864"/>
              </a:cxn>
              <a:cxn ang="0">
                <a:pos x="2284" y="1908"/>
              </a:cxn>
              <a:cxn ang="0">
                <a:pos x="2313" y="2060"/>
              </a:cxn>
              <a:cxn ang="0">
                <a:pos x="2289" y="2228"/>
              </a:cxn>
              <a:cxn ang="0">
                <a:pos x="2163" y="2321"/>
              </a:cxn>
              <a:cxn ang="0">
                <a:pos x="2082" y="2395"/>
              </a:cxn>
              <a:cxn ang="0">
                <a:pos x="1912" y="2489"/>
              </a:cxn>
              <a:cxn ang="0">
                <a:pos x="1838" y="2535"/>
              </a:cxn>
              <a:cxn ang="0">
                <a:pos x="1869" y="2620"/>
              </a:cxn>
              <a:cxn ang="0">
                <a:pos x="1671" y="2667"/>
              </a:cxn>
              <a:cxn ang="0">
                <a:pos x="1664" y="2711"/>
              </a:cxn>
              <a:cxn ang="0">
                <a:pos x="1651" y="2820"/>
              </a:cxn>
              <a:cxn ang="0">
                <a:pos x="1655" y="2956"/>
              </a:cxn>
              <a:cxn ang="0">
                <a:pos x="1645" y="3294"/>
              </a:cxn>
              <a:cxn ang="0">
                <a:pos x="1654" y="3363"/>
              </a:cxn>
            </a:cxnLst>
            <a:rect l="0" t="0" r="r" b="b"/>
            <a:pathLst>
              <a:path w="2844" h="3367">
                <a:moveTo>
                  <a:pt x="1611" y="3367"/>
                </a:moveTo>
                <a:lnTo>
                  <a:pt x="1575" y="3350"/>
                </a:lnTo>
                <a:lnTo>
                  <a:pt x="1528" y="3327"/>
                </a:lnTo>
                <a:lnTo>
                  <a:pt x="1501" y="3314"/>
                </a:lnTo>
                <a:lnTo>
                  <a:pt x="1474" y="3298"/>
                </a:lnTo>
                <a:lnTo>
                  <a:pt x="1446" y="3283"/>
                </a:lnTo>
                <a:lnTo>
                  <a:pt x="1419" y="3266"/>
                </a:lnTo>
                <a:lnTo>
                  <a:pt x="1394" y="3248"/>
                </a:lnTo>
                <a:lnTo>
                  <a:pt x="1370" y="3228"/>
                </a:lnTo>
                <a:lnTo>
                  <a:pt x="1359" y="3220"/>
                </a:lnTo>
                <a:lnTo>
                  <a:pt x="1349" y="3210"/>
                </a:lnTo>
                <a:lnTo>
                  <a:pt x="1341" y="3200"/>
                </a:lnTo>
                <a:lnTo>
                  <a:pt x="1332" y="3189"/>
                </a:lnTo>
                <a:lnTo>
                  <a:pt x="1325" y="3179"/>
                </a:lnTo>
                <a:lnTo>
                  <a:pt x="1319" y="3170"/>
                </a:lnTo>
                <a:lnTo>
                  <a:pt x="1314" y="3159"/>
                </a:lnTo>
                <a:lnTo>
                  <a:pt x="1311" y="3149"/>
                </a:lnTo>
                <a:lnTo>
                  <a:pt x="1309" y="3139"/>
                </a:lnTo>
                <a:lnTo>
                  <a:pt x="1309" y="3128"/>
                </a:lnTo>
                <a:lnTo>
                  <a:pt x="1310" y="3118"/>
                </a:lnTo>
                <a:lnTo>
                  <a:pt x="1313" y="3107"/>
                </a:lnTo>
                <a:lnTo>
                  <a:pt x="1306" y="3106"/>
                </a:lnTo>
                <a:lnTo>
                  <a:pt x="1297" y="3104"/>
                </a:lnTo>
                <a:lnTo>
                  <a:pt x="1287" y="3101"/>
                </a:lnTo>
                <a:lnTo>
                  <a:pt x="1277" y="3095"/>
                </a:lnTo>
                <a:lnTo>
                  <a:pt x="1257" y="3083"/>
                </a:lnTo>
                <a:lnTo>
                  <a:pt x="1236" y="3069"/>
                </a:lnTo>
                <a:lnTo>
                  <a:pt x="1215" y="3055"/>
                </a:lnTo>
                <a:lnTo>
                  <a:pt x="1196" y="3043"/>
                </a:lnTo>
                <a:lnTo>
                  <a:pt x="1186" y="3039"/>
                </a:lnTo>
                <a:lnTo>
                  <a:pt x="1177" y="3034"/>
                </a:lnTo>
                <a:lnTo>
                  <a:pt x="1169" y="3032"/>
                </a:lnTo>
                <a:lnTo>
                  <a:pt x="1162" y="3031"/>
                </a:lnTo>
                <a:lnTo>
                  <a:pt x="1162" y="2883"/>
                </a:lnTo>
                <a:lnTo>
                  <a:pt x="1138" y="2858"/>
                </a:lnTo>
                <a:lnTo>
                  <a:pt x="1117" y="2831"/>
                </a:lnTo>
                <a:lnTo>
                  <a:pt x="1098" y="2804"/>
                </a:lnTo>
                <a:lnTo>
                  <a:pt x="1082" y="2776"/>
                </a:lnTo>
                <a:lnTo>
                  <a:pt x="1068" y="2747"/>
                </a:lnTo>
                <a:lnTo>
                  <a:pt x="1055" y="2718"/>
                </a:lnTo>
                <a:lnTo>
                  <a:pt x="1044" y="2687"/>
                </a:lnTo>
                <a:lnTo>
                  <a:pt x="1034" y="2657"/>
                </a:lnTo>
                <a:lnTo>
                  <a:pt x="1026" y="2625"/>
                </a:lnTo>
                <a:lnTo>
                  <a:pt x="1020" y="2594"/>
                </a:lnTo>
                <a:lnTo>
                  <a:pt x="1013" y="2561"/>
                </a:lnTo>
                <a:lnTo>
                  <a:pt x="1008" y="2528"/>
                </a:lnTo>
                <a:lnTo>
                  <a:pt x="999" y="2462"/>
                </a:lnTo>
                <a:lnTo>
                  <a:pt x="993" y="2395"/>
                </a:lnTo>
                <a:lnTo>
                  <a:pt x="985" y="2328"/>
                </a:lnTo>
                <a:lnTo>
                  <a:pt x="977" y="2263"/>
                </a:lnTo>
                <a:lnTo>
                  <a:pt x="972" y="2230"/>
                </a:lnTo>
                <a:lnTo>
                  <a:pt x="965" y="2198"/>
                </a:lnTo>
                <a:lnTo>
                  <a:pt x="959" y="2166"/>
                </a:lnTo>
                <a:lnTo>
                  <a:pt x="951" y="2134"/>
                </a:lnTo>
                <a:lnTo>
                  <a:pt x="941" y="2104"/>
                </a:lnTo>
                <a:lnTo>
                  <a:pt x="931" y="2073"/>
                </a:lnTo>
                <a:lnTo>
                  <a:pt x="919" y="2044"/>
                </a:lnTo>
                <a:lnTo>
                  <a:pt x="904" y="2014"/>
                </a:lnTo>
                <a:lnTo>
                  <a:pt x="888" y="1987"/>
                </a:lnTo>
                <a:lnTo>
                  <a:pt x="869" y="1960"/>
                </a:lnTo>
                <a:lnTo>
                  <a:pt x="849" y="1934"/>
                </a:lnTo>
                <a:lnTo>
                  <a:pt x="826" y="1908"/>
                </a:lnTo>
                <a:lnTo>
                  <a:pt x="827" y="1888"/>
                </a:lnTo>
                <a:lnTo>
                  <a:pt x="829" y="1866"/>
                </a:lnTo>
                <a:lnTo>
                  <a:pt x="832" y="1845"/>
                </a:lnTo>
                <a:lnTo>
                  <a:pt x="838" y="1824"/>
                </a:lnTo>
                <a:lnTo>
                  <a:pt x="849" y="1783"/>
                </a:lnTo>
                <a:lnTo>
                  <a:pt x="863" y="1740"/>
                </a:lnTo>
                <a:lnTo>
                  <a:pt x="876" y="1698"/>
                </a:lnTo>
                <a:lnTo>
                  <a:pt x="887" y="1656"/>
                </a:lnTo>
                <a:lnTo>
                  <a:pt x="892" y="1636"/>
                </a:lnTo>
                <a:lnTo>
                  <a:pt x="896" y="1614"/>
                </a:lnTo>
                <a:lnTo>
                  <a:pt x="898" y="1593"/>
                </a:lnTo>
                <a:lnTo>
                  <a:pt x="899" y="1572"/>
                </a:lnTo>
                <a:lnTo>
                  <a:pt x="885" y="1572"/>
                </a:lnTo>
                <a:lnTo>
                  <a:pt x="869" y="1570"/>
                </a:lnTo>
                <a:lnTo>
                  <a:pt x="853" y="1568"/>
                </a:lnTo>
                <a:lnTo>
                  <a:pt x="837" y="1565"/>
                </a:lnTo>
                <a:lnTo>
                  <a:pt x="819" y="1559"/>
                </a:lnTo>
                <a:lnTo>
                  <a:pt x="802" y="1555"/>
                </a:lnTo>
                <a:lnTo>
                  <a:pt x="783" y="1548"/>
                </a:lnTo>
                <a:lnTo>
                  <a:pt x="764" y="1542"/>
                </a:lnTo>
                <a:lnTo>
                  <a:pt x="725" y="1526"/>
                </a:lnTo>
                <a:lnTo>
                  <a:pt x="685" y="1507"/>
                </a:lnTo>
                <a:lnTo>
                  <a:pt x="645" y="1486"/>
                </a:lnTo>
                <a:lnTo>
                  <a:pt x="604" y="1464"/>
                </a:lnTo>
                <a:lnTo>
                  <a:pt x="564" y="1440"/>
                </a:lnTo>
                <a:lnTo>
                  <a:pt x="526" y="1415"/>
                </a:lnTo>
                <a:lnTo>
                  <a:pt x="488" y="1391"/>
                </a:lnTo>
                <a:lnTo>
                  <a:pt x="452" y="1366"/>
                </a:lnTo>
                <a:lnTo>
                  <a:pt x="419" y="1341"/>
                </a:lnTo>
                <a:lnTo>
                  <a:pt x="389" y="1317"/>
                </a:lnTo>
                <a:lnTo>
                  <a:pt x="362" y="1293"/>
                </a:lnTo>
                <a:lnTo>
                  <a:pt x="339" y="1272"/>
                </a:lnTo>
                <a:lnTo>
                  <a:pt x="339" y="1120"/>
                </a:lnTo>
                <a:lnTo>
                  <a:pt x="325" y="1120"/>
                </a:lnTo>
                <a:lnTo>
                  <a:pt x="312" y="1119"/>
                </a:lnTo>
                <a:lnTo>
                  <a:pt x="300" y="1116"/>
                </a:lnTo>
                <a:lnTo>
                  <a:pt x="288" y="1114"/>
                </a:lnTo>
                <a:lnTo>
                  <a:pt x="265" y="1109"/>
                </a:lnTo>
                <a:lnTo>
                  <a:pt x="243" y="1102"/>
                </a:lnTo>
                <a:lnTo>
                  <a:pt x="223" y="1097"/>
                </a:lnTo>
                <a:lnTo>
                  <a:pt x="200" y="1091"/>
                </a:lnTo>
                <a:lnTo>
                  <a:pt x="188" y="1089"/>
                </a:lnTo>
                <a:lnTo>
                  <a:pt x="176" y="1087"/>
                </a:lnTo>
                <a:lnTo>
                  <a:pt x="163" y="1086"/>
                </a:lnTo>
                <a:lnTo>
                  <a:pt x="149" y="1086"/>
                </a:lnTo>
                <a:lnTo>
                  <a:pt x="120" y="1051"/>
                </a:lnTo>
                <a:lnTo>
                  <a:pt x="89" y="1010"/>
                </a:lnTo>
                <a:lnTo>
                  <a:pt x="80" y="999"/>
                </a:lnTo>
                <a:lnTo>
                  <a:pt x="71" y="988"/>
                </a:lnTo>
                <a:lnTo>
                  <a:pt x="61" y="978"/>
                </a:lnTo>
                <a:lnTo>
                  <a:pt x="50" y="968"/>
                </a:lnTo>
                <a:lnTo>
                  <a:pt x="40" y="958"/>
                </a:lnTo>
                <a:lnTo>
                  <a:pt x="28" y="950"/>
                </a:lnTo>
                <a:lnTo>
                  <a:pt x="14" y="941"/>
                </a:lnTo>
                <a:lnTo>
                  <a:pt x="0" y="933"/>
                </a:lnTo>
                <a:lnTo>
                  <a:pt x="1" y="926"/>
                </a:lnTo>
                <a:lnTo>
                  <a:pt x="4" y="917"/>
                </a:lnTo>
                <a:lnTo>
                  <a:pt x="8" y="907"/>
                </a:lnTo>
                <a:lnTo>
                  <a:pt x="13" y="895"/>
                </a:lnTo>
                <a:lnTo>
                  <a:pt x="26" y="869"/>
                </a:lnTo>
                <a:lnTo>
                  <a:pt x="43" y="842"/>
                </a:lnTo>
                <a:lnTo>
                  <a:pt x="61" y="813"/>
                </a:lnTo>
                <a:lnTo>
                  <a:pt x="79" y="787"/>
                </a:lnTo>
                <a:lnTo>
                  <a:pt x="96" y="764"/>
                </a:lnTo>
                <a:lnTo>
                  <a:pt x="112" y="747"/>
                </a:lnTo>
                <a:lnTo>
                  <a:pt x="110" y="740"/>
                </a:lnTo>
                <a:lnTo>
                  <a:pt x="109" y="734"/>
                </a:lnTo>
                <a:lnTo>
                  <a:pt x="108" y="727"/>
                </a:lnTo>
                <a:lnTo>
                  <a:pt x="106" y="720"/>
                </a:lnTo>
                <a:lnTo>
                  <a:pt x="100" y="706"/>
                </a:lnTo>
                <a:lnTo>
                  <a:pt x="94" y="693"/>
                </a:lnTo>
                <a:lnTo>
                  <a:pt x="88" y="679"/>
                </a:lnTo>
                <a:lnTo>
                  <a:pt x="82" y="665"/>
                </a:lnTo>
                <a:lnTo>
                  <a:pt x="80" y="657"/>
                </a:lnTo>
                <a:lnTo>
                  <a:pt x="78" y="651"/>
                </a:lnTo>
                <a:lnTo>
                  <a:pt x="77" y="643"/>
                </a:lnTo>
                <a:lnTo>
                  <a:pt x="77" y="636"/>
                </a:lnTo>
                <a:lnTo>
                  <a:pt x="90" y="621"/>
                </a:lnTo>
                <a:lnTo>
                  <a:pt x="104" y="605"/>
                </a:lnTo>
                <a:lnTo>
                  <a:pt x="118" y="586"/>
                </a:lnTo>
                <a:lnTo>
                  <a:pt x="131" y="568"/>
                </a:lnTo>
                <a:lnTo>
                  <a:pt x="160" y="527"/>
                </a:lnTo>
                <a:lnTo>
                  <a:pt x="187" y="486"/>
                </a:lnTo>
                <a:lnTo>
                  <a:pt x="215" y="444"/>
                </a:lnTo>
                <a:lnTo>
                  <a:pt x="242" y="404"/>
                </a:lnTo>
                <a:lnTo>
                  <a:pt x="257" y="384"/>
                </a:lnTo>
                <a:lnTo>
                  <a:pt x="271" y="367"/>
                </a:lnTo>
                <a:lnTo>
                  <a:pt x="284" y="351"/>
                </a:lnTo>
                <a:lnTo>
                  <a:pt x="298" y="335"/>
                </a:lnTo>
                <a:lnTo>
                  <a:pt x="225" y="263"/>
                </a:lnTo>
                <a:lnTo>
                  <a:pt x="225" y="187"/>
                </a:lnTo>
                <a:lnTo>
                  <a:pt x="339" y="72"/>
                </a:lnTo>
                <a:lnTo>
                  <a:pt x="354" y="79"/>
                </a:lnTo>
                <a:lnTo>
                  <a:pt x="370" y="83"/>
                </a:lnTo>
                <a:lnTo>
                  <a:pt x="387" y="87"/>
                </a:lnTo>
                <a:lnTo>
                  <a:pt x="406" y="88"/>
                </a:lnTo>
                <a:lnTo>
                  <a:pt x="426" y="88"/>
                </a:lnTo>
                <a:lnTo>
                  <a:pt x="446" y="86"/>
                </a:lnTo>
                <a:lnTo>
                  <a:pt x="467" y="82"/>
                </a:lnTo>
                <a:lnTo>
                  <a:pt x="488" y="78"/>
                </a:lnTo>
                <a:lnTo>
                  <a:pt x="508" y="72"/>
                </a:lnTo>
                <a:lnTo>
                  <a:pt x="529" y="65"/>
                </a:lnTo>
                <a:lnTo>
                  <a:pt x="550" y="57"/>
                </a:lnTo>
                <a:lnTo>
                  <a:pt x="570" y="47"/>
                </a:lnTo>
                <a:lnTo>
                  <a:pt x="588" y="38"/>
                </a:lnTo>
                <a:lnTo>
                  <a:pt x="606" y="26"/>
                </a:lnTo>
                <a:lnTo>
                  <a:pt x="622" y="14"/>
                </a:lnTo>
                <a:lnTo>
                  <a:pt x="636" y="0"/>
                </a:lnTo>
                <a:lnTo>
                  <a:pt x="650" y="7"/>
                </a:lnTo>
                <a:lnTo>
                  <a:pt x="664" y="12"/>
                </a:lnTo>
                <a:lnTo>
                  <a:pt x="679" y="18"/>
                </a:lnTo>
                <a:lnTo>
                  <a:pt x="693" y="22"/>
                </a:lnTo>
                <a:lnTo>
                  <a:pt x="721" y="31"/>
                </a:lnTo>
                <a:lnTo>
                  <a:pt x="748" y="38"/>
                </a:lnTo>
                <a:lnTo>
                  <a:pt x="777" y="45"/>
                </a:lnTo>
                <a:lnTo>
                  <a:pt x="804" y="52"/>
                </a:lnTo>
                <a:lnTo>
                  <a:pt x="832" y="62"/>
                </a:lnTo>
                <a:lnTo>
                  <a:pt x="861" y="72"/>
                </a:lnTo>
                <a:lnTo>
                  <a:pt x="868" y="72"/>
                </a:lnTo>
                <a:lnTo>
                  <a:pt x="875" y="71"/>
                </a:lnTo>
                <a:lnTo>
                  <a:pt x="883" y="69"/>
                </a:lnTo>
                <a:lnTo>
                  <a:pt x="889" y="67"/>
                </a:lnTo>
                <a:lnTo>
                  <a:pt x="903" y="62"/>
                </a:lnTo>
                <a:lnTo>
                  <a:pt x="917" y="55"/>
                </a:lnTo>
                <a:lnTo>
                  <a:pt x="932" y="50"/>
                </a:lnTo>
                <a:lnTo>
                  <a:pt x="946" y="44"/>
                </a:lnTo>
                <a:lnTo>
                  <a:pt x="953" y="42"/>
                </a:lnTo>
                <a:lnTo>
                  <a:pt x="961" y="40"/>
                </a:lnTo>
                <a:lnTo>
                  <a:pt x="968" y="39"/>
                </a:lnTo>
                <a:lnTo>
                  <a:pt x="975" y="39"/>
                </a:lnTo>
                <a:lnTo>
                  <a:pt x="1012" y="111"/>
                </a:lnTo>
                <a:lnTo>
                  <a:pt x="1020" y="111"/>
                </a:lnTo>
                <a:lnTo>
                  <a:pt x="1026" y="110"/>
                </a:lnTo>
                <a:lnTo>
                  <a:pt x="1034" y="107"/>
                </a:lnTo>
                <a:lnTo>
                  <a:pt x="1041" y="105"/>
                </a:lnTo>
                <a:lnTo>
                  <a:pt x="1055" y="99"/>
                </a:lnTo>
                <a:lnTo>
                  <a:pt x="1068" y="92"/>
                </a:lnTo>
                <a:lnTo>
                  <a:pt x="1082" y="84"/>
                </a:lnTo>
                <a:lnTo>
                  <a:pt x="1095" y="79"/>
                </a:lnTo>
                <a:lnTo>
                  <a:pt x="1103" y="77"/>
                </a:lnTo>
                <a:lnTo>
                  <a:pt x="1109" y="75"/>
                </a:lnTo>
                <a:lnTo>
                  <a:pt x="1116" y="74"/>
                </a:lnTo>
                <a:lnTo>
                  <a:pt x="1124" y="72"/>
                </a:lnTo>
                <a:lnTo>
                  <a:pt x="1155" y="87"/>
                </a:lnTo>
                <a:lnTo>
                  <a:pt x="1191" y="101"/>
                </a:lnTo>
                <a:lnTo>
                  <a:pt x="1229" y="116"/>
                </a:lnTo>
                <a:lnTo>
                  <a:pt x="1269" y="130"/>
                </a:lnTo>
                <a:lnTo>
                  <a:pt x="1306" y="144"/>
                </a:lnTo>
                <a:lnTo>
                  <a:pt x="1339" y="159"/>
                </a:lnTo>
                <a:lnTo>
                  <a:pt x="1354" y="165"/>
                </a:lnTo>
                <a:lnTo>
                  <a:pt x="1367" y="173"/>
                </a:lnTo>
                <a:lnTo>
                  <a:pt x="1378" y="179"/>
                </a:lnTo>
                <a:lnTo>
                  <a:pt x="1386" y="187"/>
                </a:lnTo>
                <a:lnTo>
                  <a:pt x="1423" y="225"/>
                </a:lnTo>
                <a:lnTo>
                  <a:pt x="1423" y="297"/>
                </a:lnTo>
                <a:lnTo>
                  <a:pt x="1462" y="335"/>
                </a:lnTo>
                <a:lnTo>
                  <a:pt x="1470" y="342"/>
                </a:lnTo>
                <a:lnTo>
                  <a:pt x="1481" y="348"/>
                </a:lnTo>
                <a:lnTo>
                  <a:pt x="1493" y="353"/>
                </a:lnTo>
                <a:lnTo>
                  <a:pt x="1507" y="357"/>
                </a:lnTo>
                <a:lnTo>
                  <a:pt x="1524" y="362"/>
                </a:lnTo>
                <a:lnTo>
                  <a:pt x="1540" y="364"/>
                </a:lnTo>
                <a:lnTo>
                  <a:pt x="1559" y="367"/>
                </a:lnTo>
                <a:lnTo>
                  <a:pt x="1577" y="369"/>
                </a:lnTo>
                <a:lnTo>
                  <a:pt x="1615" y="371"/>
                </a:lnTo>
                <a:lnTo>
                  <a:pt x="1654" y="372"/>
                </a:lnTo>
                <a:lnTo>
                  <a:pt x="1689" y="374"/>
                </a:lnTo>
                <a:lnTo>
                  <a:pt x="1721" y="374"/>
                </a:lnTo>
                <a:lnTo>
                  <a:pt x="1735" y="388"/>
                </a:lnTo>
                <a:lnTo>
                  <a:pt x="1747" y="402"/>
                </a:lnTo>
                <a:lnTo>
                  <a:pt x="1759" y="416"/>
                </a:lnTo>
                <a:lnTo>
                  <a:pt x="1771" y="430"/>
                </a:lnTo>
                <a:lnTo>
                  <a:pt x="1791" y="459"/>
                </a:lnTo>
                <a:lnTo>
                  <a:pt x="1809" y="487"/>
                </a:lnTo>
                <a:lnTo>
                  <a:pt x="1826" y="515"/>
                </a:lnTo>
                <a:lnTo>
                  <a:pt x="1841" y="543"/>
                </a:lnTo>
                <a:lnTo>
                  <a:pt x="1855" y="571"/>
                </a:lnTo>
                <a:lnTo>
                  <a:pt x="1869" y="598"/>
                </a:lnTo>
                <a:lnTo>
                  <a:pt x="1797" y="675"/>
                </a:lnTo>
                <a:lnTo>
                  <a:pt x="1869" y="747"/>
                </a:lnTo>
                <a:lnTo>
                  <a:pt x="1887" y="732"/>
                </a:lnTo>
                <a:lnTo>
                  <a:pt x="1911" y="715"/>
                </a:lnTo>
                <a:lnTo>
                  <a:pt x="1938" y="696"/>
                </a:lnTo>
                <a:lnTo>
                  <a:pt x="1969" y="679"/>
                </a:lnTo>
                <a:lnTo>
                  <a:pt x="1985" y="670"/>
                </a:lnTo>
                <a:lnTo>
                  <a:pt x="2001" y="662"/>
                </a:lnTo>
                <a:lnTo>
                  <a:pt x="2018" y="655"/>
                </a:lnTo>
                <a:lnTo>
                  <a:pt x="2034" y="648"/>
                </a:lnTo>
                <a:lnTo>
                  <a:pt x="2049" y="643"/>
                </a:lnTo>
                <a:lnTo>
                  <a:pt x="2066" y="640"/>
                </a:lnTo>
                <a:lnTo>
                  <a:pt x="2080" y="638"/>
                </a:lnTo>
                <a:lnTo>
                  <a:pt x="2094" y="636"/>
                </a:lnTo>
                <a:lnTo>
                  <a:pt x="2116" y="656"/>
                </a:lnTo>
                <a:lnTo>
                  <a:pt x="2137" y="676"/>
                </a:lnTo>
                <a:lnTo>
                  <a:pt x="2158" y="694"/>
                </a:lnTo>
                <a:lnTo>
                  <a:pt x="2180" y="712"/>
                </a:lnTo>
                <a:lnTo>
                  <a:pt x="2203" y="728"/>
                </a:lnTo>
                <a:lnTo>
                  <a:pt x="2225" y="743"/>
                </a:lnTo>
                <a:lnTo>
                  <a:pt x="2249" y="758"/>
                </a:lnTo>
                <a:lnTo>
                  <a:pt x="2273" y="771"/>
                </a:lnTo>
                <a:lnTo>
                  <a:pt x="2298" y="783"/>
                </a:lnTo>
                <a:lnTo>
                  <a:pt x="2324" y="792"/>
                </a:lnTo>
                <a:lnTo>
                  <a:pt x="2351" y="802"/>
                </a:lnTo>
                <a:lnTo>
                  <a:pt x="2380" y="809"/>
                </a:lnTo>
                <a:lnTo>
                  <a:pt x="2409" y="815"/>
                </a:lnTo>
                <a:lnTo>
                  <a:pt x="2441" y="820"/>
                </a:lnTo>
                <a:lnTo>
                  <a:pt x="2474" y="822"/>
                </a:lnTo>
                <a:lnTo>
                  <a:pt x="2508" y="823"/>
                </a:lnTo>
                <a:lnTo>
                  <a:pt x="2524" y="836"/>
                </a:lnTo>
                <a:lnTo>
                  <a:pt x="2539" y="849"/>
                </a:lnTo>
                <a:lnTo>
                  <a:pt x="2558" y="861"/>
                </a:lnTo>
                <a:lnTo>
                  <a:pt x="2576" y="872"/>
                </a:lnTo>
                <a:lnTo>
                  <a:pt x="2597" y="882"/>
                </a:lnTo>
                <a:lnTo>
                  <a:pt x="2618" y="892"/>
                </a:lnTo>
                <a:lnTo>
                  <a:pt x="2639" y="899"/>
                </a:lnTo>
                <a:lnTo>
                  <a:pt x="2662" y="907"/>
                </a:lnTo>
                <a:lnTo>
                  <a:pt x="2685" y="912"/>
                </a:lnTo>
                <a:lnTo>
                  <a:pt x="2708" y="919"/>
                </a:lnTo>
                <a:lnTo>
                  <a:pt x="2732" y="923"/>
                </a:lnTo>
                <a:lnTo>
                  <a:pt x="2755" y="927"/>
                </a:lnTo>
                <a:lnTo>
                  <a:pt x="2778" y="930"/>
                </a:lnTo>
                <a:lnTo>
                  <a:pt x="2801" y="932"/>
                </a:lnTo>
                <a:lnTo>
                  <a:pt x="2823" y="933"/>
                </a:lnTo>
                <a:lnTo>
                  <a:pt x="2844" y="933"/>
                </a:lnTo>
                <a:lnTo>
                  <a:pt x="2844" y="976"/>
                </a:lnTo>
                <a:lnTo>
                  <a:pt x="2843" y="1015"/>
                </a:lnTo>
                <a:lnTo>
                  <a:pt x="2842" y="1053"/>
                </a:lnTo>
                <a:lnTo>
                  <a:pt x="2840" y="1090"/>
                </a:lnTo>
                <a:lnTo>
                  <a:pt x="2837" y="1125"/>
                </a:lnTo>
                <a:lnTo>
                  <a:pt x="2832" y="1159"/>
                </a:lnTo>
                <a:lnTo>
                  <a:pt x="2829" y="1175"/>
                </a:lnTo>
                <a:lnTo>
                  <a:pt x="2825" y="1191"/>
                </a:lnTo>
                <a:lnTo>
                  <a:pt x="2820" y="1206"/>
                </a:lnTo>
                <a:lnTo>
                  <a:pt x="2816" y="1221"/>
                </a:lnTo>
                <a:lnTo>
                  <a:pt x="2811" y="1235"/>
                </a:lnTo>
                <a:lnTo>
                  <a:pt x="2804" y="1251"/>
                </a:lnTo>
                <a:lnTo>
                  <a:pt x="2797" y="1265"/>
                </a:lnTo>
                <a:lnTo>
                  <a:pt x="2789" y="1278"/>
                </a:lnTo>
                <a:lnTo>
                  <a:pt x="2780" y="1291"/>
                </a:lnTo>
                <a:lnTo>
                  <a:pt x="2771" y="1304"/>
                </a:lnTo>
                <a:lnTo>
                  <a:pt x="2760" y="1317"/>
                </a:lnTo>
                <a:lnTo>
                  <a:pt x="2749" y="1330"/>
                </a:lnTo>
                <a:lnTo>
                  <a:pt x="2736" y="1342"/>
                </a:lnTo>
                <a:lnTo>
                  <a:pt x="2723" y="1354"/>
                </a:lnTo>
                <a:lnTo>
                  <a:pt x="2709" y="1366"/>
                </a:lnTo>
                <a:lnTo>
                  <a:pt x="2694" y="1377"/>
                </a:lnTo>
                <a:lnTo>
                  <a:pt x="2676" y="1388"/>
                </a:lnTo>
                <a:lnTo>
                  <a:pt x="2659" y="1399"/>
                </a:lnTo>
                <a:lnTo>
                  <a:pt x="2639" y="1410"/>
                </a:lnTo>
                <a:lnTo>
                  <a:pt x="2620" y="1421"/>
                </a:lnTo>
                <a:lnTo>
                  <a:pt x="2630" y="1442"/>
                </a:lnTo>
                <a:lnTo>
                  <a:pt x="2637" y="1463"/>
                </a:lnTo>
                <a:lnTo>
                  <a:pt x="2643" y="1485"/>
                </a:lnTo>
                <a:lnTo>
                  <a:pt x="2647" y="1506"/>
                </a:lnTo>
                <a:lnTo>
                  <a:pt x="2649" y="1528"/>
                </a:lnTo>
                <a:lnTo>
                  <a:pt x="2650" y="1550"/>
                </a:lnTo>
                <a:lnTo>
                  <a:pt x="2649" y="1570"/>
                </a:lnTo>
                <a:lnTo>
                  <a:pt x="2647" y="1592"/>
                </a:lnTo>
                <a:lnTo>
                  <a:pt x="2643" y="1613"/>
                </a:lnTo>
                <a:lnTo>
                  <a:pt x="2637" y="1634"/>
                </a:lnTo>
                <a:lnTo>
                  <a:pt x="2631" y="1653"/>
                </a:lnTo>
                <a:lnTo>
                  <a:pt x="2623" y="1674"/>
                </a:lnTo>
                <a:lnTo>
                  <a:pt x="2613" y="1694"/>
                </a:lnTo>
                <a:lnTo>
                  <a:pt x="2603" y="1712"/>
                </a:lnTo>
                <a:lnTo>
                  <a:pt x="2591" y="1731"/>
                </a:lnTo>
                <a:lnTo>
                  <a:pt x="2578" y="1748"/>
                </a:lnTo>
                <a:lnTo>
                  <a:pt x="2565" y="1766"/>
                </a:lnTo>
                <a:lnTo>
                  <a:pt x="2551" y="1782"/>
                </a:lnTo>
                <a:lnTo>
                  <a:pt x="2536" y="1798"/>
                </a:lnTo>
                <a:lnTo>
                  <a:pt x="2519" y="1814"/>
                </a:lnTo>
                <a:lnTo>
                  <a:pt x="2502" y="1827"/>
                </a:lnTo>
                <a:lnTo>
                  <a:pt x="2484" y="1841"/>
                </a:lnTo>
                <a:lnTo>
                  <a:pt x="2466" y="1853"/>
                </a:lnTo>
                <a:lnTo>
                  <a:pt x="2447" y="1864"/>
                </a:lnTo>
                <a:lnTo>
                  <a:pt x="2428" y="1874"/>
                </a:lnTo>
                <a:lnTo>
                  <a:pt x="2408" y="1882"/>
                </a:lnTo>
                <a:lnTo>
                  <a:pt x="2389" y="1890"/>
                </a:lnTo>
                <a:lnTo>
                  <a:pt x="2368" y="1896"/>
                </a:lnTo>
                <a:lnTo>
                  <a:pt x="2347" y="1902"/>
                </a:lnTo>
                <a:lnTo>
                  <a:pt x="2326" y="1905"/>
                </a:lnTo>
                <a:lnTo>
                  <a:pt x="2306" y="1907"/>
                </a:lnTo>
                <a:lnTo>
                  <a:pt x="2284" y="1908"/>
                </a:lnTo>
                <a:lnTo>
                  <a:pt x="2285" y="1923"/>
                </a:lnTo>
                <a:lnTo>
                  <a:pt x="2286" y="1937"/>
                </a:lnTo>
                <a:lnTo>
                  <a:pt x="2287" y="1950"/>
                </a:lnTo>
                <a:lnTo>
                  <a:pt x="2289" y="1964"/>
                </a:lnTo>
                <a:lnTo>
                  <a:pt x="2295" y="1990"/>
                </a:lnTo>
                <a:lnTo>
                  <a:pt x="2301" y="2015"/>
                </a:lnTo>
                <a:lnTo>
                  <a:pt x="2308" y="2039"/>
                </a:lnTo>
                <a:lnTo>
                  <a:pt x="2313" y="2060"/>
                </a:lnTo>
                <a:lnTo>
                  <a:pt x="2318" y="2079"/>
                </a:lnTo>
                <a:lnTo>
                  <a:pt x="2319" y="2095"/>
                </a:lnTo>
                <a:lnTo>
                  <a:pt x="2318" y="2110"/>
                </a:lnTo>
                <a:lnTo>
                  <a:pt x="2313" y="2130"/>
                </a:lnTo>
                <a:lnTo>
                  <a:pt x="2308" y="2152"/>
                </a:lnTo>
                <a:lnTo>
                  <a:pt x="2301" y="2176"/>
                </a:lnTo>
                <a:lnTo>
                  <a:pt x="2295" y="2201"/>
                </a:lnTo>
                <a:lnTo>
                  <a:pt x="2289" y="2228"/>
                </a:lnTo>
                <a:lnTo>
                  <a:pt x="2287" y="2242"/>
                </a:lnTo>
                <a:lnTo>
                  <a:pt x="2286" y="2256"/>
                </a:lnTo>
                <a:lnTo>
                  <a:pt x="2285" y="2271"/>
                </a:lnTo>
                <a:lnTo>
                  <a:pt x="2284" y="2285"/>
                </a:lnTo>
                <a:lnTo>
                  <a:pt x="2209" y="2357"/>
                </a:lnTo>
                <a:lnTo>
                  <a:pt x="2170" y="2320"/>
                </a:lnTo>
                <a:lnTo>
                  <a:pt x="2166" y="2320"/>
                </a:lnTo>
                <a:lnTo>
                  <a:pt x="2163" y="2321"/>
                </a:lnTo>
                <a:lnTo>
                  <a:pt x="2157" y="2323"/>
                </a:lnTo>
                <a:lnTo>
                  <a:pt x="2153" y="2326"/>
                </a:lnTo>
                <a:lnTo>
                  <a:pt x="2142" y="2334"/>
                </a:lnTo>
                <a:lnTo>
                  <a:pt x="2131" y="2343"/>
                </a:lnTo>
                <a:lnTo>
                  <a:pt x="2119" y="2355"/>
                </a:lnTo>
                <a:lnTo>
                  <a:pt x="2106" y="2368"/>
                </a:lnTo>
                <a:lnTo>
                  <a:pt x="2094" y="2381"/>
                </a:lnTo>
                <a:lnTo>
                  <a:pt x="2082" y="2395"/>
                </a:lnTo>
                <a:lnTo>
                  <a:pt x="2040" y="2447"/>
                </a:lnTo>
                <a:lnTo>
                  <a:pt x="2022" y="2471"/>
                </a:lnTo>
                <a:lnTo>
                  <a:pt x="2008" y="2471"/>
                </a:lnTo>
                <a:lnTo>
                  <a:pt x="1994" y="2472"/>
                </a:lnTo>
                <a:lnTo>
                  <a:pt x="1980" y="2475"/>
                </a:lnTo>
                <a:lnTo>
                  <a:pt x="1965" y="2477"/>
                </a:lnTo>
                <a:lnTo>
                  <a:pt x="1938" y="2482"/>
                </a:lnTo>
                <a:lnTo>
                  <a:pt x="1912" y="2489"/>
                </a:lnTo>
                <a:lnTo>
                  <a:pt x="1888" y="2495"/>
                </a:lnTo>
                <a:lnTo>
                  <a:pt x="1866" y="2501"/>
                </a:lnTo>
                <a:lnTo>
                  <a:pt x="1848" y="2504"/>
                </a:lnTo>
                <a:lnTo>
                  <a:pt x="1831" y="2506"/>
                </a:lnTo>
                <a:lnTo>
                  <a:pt x="1832" y="2513"/>
                </a:lnTo>
                <a:lnTo>
                  <a:pt x="1833" y="2520"/>
                </a:lnTo>
                <a:lnTo>
                  <a:pt x="1836" y="2527"/>
                </a:lnTo>
                <a:lnTo>
                  <a:pt x="1838" y="2535"/>
                </a:lnTo>
                <a:lnTo>
                  <a:pt x="1843" y="2549"/>
                </a:lnTo>
                <a:lnTo>
                  <a:pt x="1851" y="2563"/>
                </a:lnTo>
                <a:lnTo>
                  <a:pt x="1857" y="2577"/>
                </a:lnTo>
                <a:lnTo>
                  <a:pt x="1864" y="2591"/>
                </a:lnTo>
                <a:lnTo>
                  <a:pt x="1866" y="2599"/>
                </a:lnTo>
                <a:lnTo>
                  <a:pt x="1868" y="2606"/>
                </a:lnTo>
                <a:lnTo>
                  <a:pt x="1869" y="2613"/>
                </a:lnTo>
                <a:lnTo>
                  <a:pt x="1869" y="2620"/>
                </a:lnTo>
                <a:lnTo>
                  <a:pt x="1855" y="2621"/>
                </a:lnTo>
                <a:lnTo>
                  <a:pt x="1841" y="2622"/>
                </a:lnTo>
                <a:lnTo>
                  <a:pt x="1825" y="2624"/>
                </a:lnTo>
                <a:lnTo>
                  <a:pt x="1808" y="2626"/>
                </a:lnTo>
                <a:lnTo>
                  <a:pt x="1775" y="2634"/>
                </a:lnTo>
                <a:lnTo>
                  <a:pt x="1740" y="2644"/>
                </a:lnTo>
                <a:lnTo>
                  <a:pt x="1705" y="2655"/>
                </a:lnTo>
                <a:lnTo>
                  <a:pt x="1671" y="2667"/>
                </a:lnTo>
                <a:lnTo>
                  <a:pt x="1639" y="2680"/>
                </a:lnTo>
                <a:lnTo>
                  <a:pt x="1611" y="2693"/>
                </a:lnTo>
                <a:lnTo>
                  <a:pt x="1618" y="2693"/>
                </a:lnTo>
                <a:lnTo>
                  <a:pt x="1624" y="2694"/>
                </a:lnTo>
                <a:lnTo>
                  <a:pt x="1631" y="2696"/>
                </a:lnTo>
                <a:lnTo>
                  <a:pt x="1637" y="2698"/>
                </a:lnTo>
                <a:lnTo>
                  <a:pt x="1650" y="2705"/>
                </a:lnTo>
                <a:lnTo>
                  <a:pt x="1664" y="2711"/>
                </a:lnTo>
                <a:lnTo>
                  <a:pt x="1679" y="2719"/>
                </a:lnTo>
                <a:lnTo>
                  <a:pt x="1693" y="2724"/>
                </a:lnTo>
                <a:lnTo>
                  <a:pt x="1699" y="2727"/>
                </a:lnTo>
                <a:lnTo>
                  <a:pt x="1707" y="2729"/>
                </a:lnTo>
                <a:lnTo>
                  <a:pt x="1713" y="2730"/>
                </a:lnTo>
                <a:lnTo>
                  <a:pt x="1721" y="2731"/>
                </a:lnTo>
                <a:lnTo>
                  <a:pt x="1645" y="2806"/>
                </a:lnTo>
                <a:lnTo>
                  <a:pt x="1651" y="2820"/>
                </a:lnTo>
                <a:lnTo>
                  <a:pt x="1656" y="2835"/>
                </a:lnTo>
                <a:lnTo>
                  <a:pt x="1659" y="2850"/>
                </a:lnTo>
                <a:lnTo>
                  <a:pt x="1661" y="2864"/>
                </a:lnTo>
                <a:lnTo>
                  <a:pt x="1662" y="2878"/>
                </a:lnTo>
                <a:lnTo>
                  <a:pt x="1662" y="2894"/>
                </a:lnTo>
                <a:lnTo>
                  <a:pt x="1661" y="2908"/>
                </a:lnTo>
                <a:lnTo>
                  <a:pt x="1659" y="2924"/>
                </a:lnTo>
                <a:lnTo>
                  <a:pt x="1655" y="2956"/>
                </a:lnTo>
                <a:lnTo>
                  <a:pt x="1650" y="2991"/>
                </a:lnTo>
                <a:lnTo>
                  <a:pt x="1648" y="3009"/>
                </a:lnTo>
                <a:lnTo>
                  <a:pt x="1647" y="3029"/>
                </a:lnTo>
                <a:lnTo>
                  <a:pt x="1646" y="3048"/>
                </a:lnTo>
                <a:lnTo>
                  <a:pt x="1645" y="3069"/>
                </a:lnTo>
                <a:lnTo>
                  <a:pt x="1721" y="3146"/>
                </a:lnTo>
                <a:lnTo>
                  <a:pt x="1721" y="3218"/>
                </a:lnTo>
                <a:lnTo>
                  <a:pt x="1645" y="3294"/>
                </a:lnTo>
                <a:lnTo>
                  <a:pt x="1646" y="3307"/>
                </a:lnTo>
                <a:lnTo>
                  <a:pt x="1647" y="3318"/>
                </a:lnTo>
                <a:lnTo>
                  <a:pt x="1648" y="3328"/>
                </a:lnTo>
                <a:lnTo>
                  <a:pt x="1650" y="3336"/>
                </a:lnTo>
                <a:lnTo>
                  <a:pt x="1654" y="3348"/>
                </a:lnTo>
                <a:lnTo>
                  <a:pt x="1655" y="3357"/>
                </a:lnTo>
                <a:lnTo>
                  <a:pt x="1655" y="3360"/>
                </a:lnTo>
                <a:lnTo>
                  <a:pt x="1654" y="3363"/>
                </a:lnTo>
                <a:lnTo>
                  <a:pt x="1650" y="3365"/>
                </a:lnTo>
                <a:lnTo>
                  <a:pt x="1647" y="3366"/>
                </a:lnTo>
                <a:lnTo>
                  <a:pt x="1633" y="3366"/>
                </a:lnTo>
                <a:lnTo>
                  <a:pt x="1611" y="3367"/>
                </a:lnTo>
                <a:close/>
              </a:path>
            </a:pathLst>
          </a:custGeom>
          <a:solidFill>
            <a:srgbClr val="33CC33"/>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6" name="Freeform 88"/>
          <p:cNvSpPr>
            <a:spLocks/>
          </p:cNvSpPr>
          <p:nvPr/>
        </p:nvSpPr>
        <p:spPr bwMode="auto">
          <a:xfrm>
            <a:off x="4661845" y="4580678"/>
            <a:ext cx="659150" cy="780134"/>
          </a:xfrm>
          <a:custGeom>
            <a:avLst/>
            <a:gdLst/>
            <a:ahLst/>
            <a:cxnLst>
              <a:cxn ang="0">
                <a:pos x="1394" y="3248"/>
              </a:cxn>
              <a:cxn ang="0">
                <a:pos x="1314" y="3159"/>
              </a:cxn>
              <a:cxn ang="0">
                <a:pos x="1287" y="3101"/>
              </a:cxn>
              <a:cxn ang="0">
                <a:pos x="1169" y="3032"/>
              </a:cxn>
              <a:cxn ang="0">
                <a:pos x="1055" y="2718"/>
              </a:cxn>
              <a:cxn ang="0">
                <a:pos x="993" y="2395"/>
              </a:cxn>
              <a:cxn ang="0">
                <a:pos x="931" y="2073"/>
              </a:cxn>
              <a:cxn ang="0">
                <a:pos x="829" y="1866"/>
              </a:cxn>
              <a:cxn ang="0">
                <a:pos x="896" y="1614"/>
              </a:cxn>
              <a:cxn ang="0">
                <a:pos x="802" y="1555"/>
              </a:cxn>
              <a:cxn ang="0">
                <a:pos x="526" y="1415"/>
              </a:cxn>
              <a:cxn ang="0">
                <a:pos x="325" y="1120"/>
              </a:cxn>
              <a:cxn ang="0">
                <a:pos x="188" y="1089"/>
              </a:cxn>
              <a:cxn ang="0">
                <a:pos x="61" y="978"/>
              </a:cxn>
              <a:cxn ang="0">
                <a:pos x="8" y="907"/>
              </a:cxn>
              <a:cxn ang="0">
                <a:pos x="110" y="740"/>
              </a:cxn>
              <a:cxn ang="0">
                <a:pos x="80" y="657"/>
              </a:cxn>
              <a:cxn ang="0">
                <a:pos x="160" y="527"/>
              </a:cxn>
              <a:cxn ang="0">
                <a:pos x="225" y="263"/>
              </a:cxn>
              <a:cxn ang="0">
                <a:pos x="446" y="86"/>
              </a:cxn>
              <a:cxn ang="0">
                <a:pos x="606" y="26"/>
              </a:cxn>
              <a:cxn ang="0">
                <a:pos x="748" y="38"/>
              </a:cxn>
              <a:cxn ang="0">
                <a:pos x="889" y="67"/>
              </a:cxn>
              <a:cxn ang="0">
                <a:pos x="975" y="39"/>
              </a:cxn>
              <a:cxn ang="0">
                <a:pos x="1082" y="84"/>
              </a:cxn>
              <a:cxn ang="0">
                <a:pos x="1229" y="116"/>
              </a:cxn>
              <a:cxn ang="0">
                <a:pos x="1423" y="225"/>
              </a:cxn>
              <a:cxn ang="0">
                <a:pos x="1540" y="364"/>
              </a:cxn>
              <a:cxn ang="0">
                <a:pos x="1747" y="402"/>
              </a:cxn>
              <a:cxn ang="0">
                <a:pos x="1869" y="598"/>
              </a:cxn>
              <a:cxn ang="0">
                <a:pos x="2001" y="662"/>
              </a:cxn>
              <a:cxn ang="0">
                <a:pos x="2137" y="676"/>
              </a:cxn>
              <a:cxn ang="0">
                <a:pos x="2324" y="792"/>
              </a:cxn>
              <a:cxn ang="0">
                <a:pos x="2539" y="849"/>
              </a:cxn>
              <a:cxn ang="0">
                <a:pos x="2708" y="919"/>
              </a:cxn>
              <a:cxn ang="0">
                <a:pos x="2843" y="1015"/>
              </a:cxn>
              <a:cxn ang="0">
                <a:pos x="2816" y="1221"/>
              </a:cxn>
              <a:cxn ang="0">
                <a:pos x="2749" y="1330"/>
              </a:cxn>
              <a:cxn ang="0">
                <a:pos x="2620" y="1421"/>
              </a:cxn>
              <a:cxn ang="0">
                <a:pos x="2647" y="1592"/>
              </a:cxn>
              <a:cxn ang="0">
                <a:pos x="2578" y="1748"/>
              </a:cxn>
              <a:cxn ang="0">
                <a:pos x="2447" y="1864"/>
              </a:cxn>
              <a:cxn ang="0">
                <a:pos x="2284" y="1908"/>
              </a:cxn>
              <a:cxn ang="0">
                <a:pos x="2313" y="2060"/>
              </a:cxn>
              <a:cxn ang="0">
                <a:pos x="2289" y="2228"/>
              </a:cxn>
              <a:cxn ang="0">
                <a:pos x="2163" y="2321"/>
              </a:cxn>
              <a:cxn ang="0">
                <a:pos x="2082" y="2395"/>
              </a:cxn>
              <a:cxn ang="0">
                <a:pos x="1912" y="2489"/>
              </a:cxn>
              <a:cxn ang="0">
                <a:pos x="1838" y="2535"/>
              </a:cxn>
              <a:cxn ang="0">
                <a:pos x="1869" y="2620"/>
              </a:cxn>
              <a:cxn ang="0">
                <a:pos x="1671" y="2667"/>
              </a:cxn>
              <a:cxn ang="0">
                <a:pos x="1664" y="2711"/>
              </a:cxn>
              <a:cxn ang="0">
                <a:pos x="1651" y="2820"/>
              </a:cxn>
              <a:cxn ang="0">
                <a:pos x="1655" y="2956"/>
              </a:cxn>
              <a:cxn ang="0">
                <a:pos x="1645" y="3294"/>
              </a:cxn>
              <a:cxn ang="0">
                <a:pos x="1654" y="3363"/>
              </a:cxn>
            </a:cxnLst>
            <a:rect l="0" t="0" r="r" b="b"/>
            <a:pathLst>
              <a:path w="2844" h="3367">
                <a:moveTo>
                  <a:pt x="1611" y="3367"/>
                </a:moveTo>
                <a:lnTo>
                  <a:pt x="1575" y="3350"/>
                </a:lnTo>
                <a:lnTo>
                  <a:pt x="1528" y="3327"/>
                </a:lnTo>
                <a:lnTo>
                  <a:pt x="1501" y="3314"/>
                </a:lnTo>
                <a:lnTo>
                  <a:pt x="1474" y="3298"/>
                </a:lnTo>
                <a:lnTo>
                  <a:pt x="1446" y="3283"/>
                </a:lnTo>
                <a:lnTo>
                  <a:pt x="1419" y="3266"/>
                </a:lnTo>
                <a:lnTo>
                  <a:pt x="1394" y="3248"/>
                </a:lnTo>
                <a:lnTo>
                  <a:pt x="1370" y="3228"/>
                </a:lnTo>
                <a:lnTo>
                  <a:pt x="1359" y="3220"/>
                </a:lnTo>
                <a:lnTo>
                  <a:pt x="1349" y="3210"/>
                </a:lnTo>
                <a:lnTo>
                  <a:pt x="1341" y="3200"/>
                </a:lnTo>
                <a:lnTo>
                  <a:pt x="1332" y="3189"/>
                </a:lnTo>
                <a:lnTo>
                  <a:pt x="1325" y="3179"/>
                </a:lnTo>
                <a:lnTo>
                  <a:pt x="1319" y="3170"/>
                </a:lnTo>
                <a:lnTo>
                  <a:pt x="1314" y="3159"/>
                </a:lnTo>
                <a:lnTo>
                  <a:pt x="1311" y="3149"/>
                </a:lnTo>
                <a:lnTo>
                  <a:pt x="1309" y="3139"/>
                </a:lnTo>
                <a:lnTo>
                  <a:pt x="1309" y="3128"/>
                </a:lnTo>
                <a:lnTo>
                  <a:pt x="1310" y="3118"/>
                </a:lnTo>
                <a:lnTo>
                  <a:pt x="1313" y="3107"/>
                </a:lnTo>
                <a:lnTo>
                  <a:pt x="1306" y="3106"/>
                </a:lnTo>
                <a:lnTo>
                  <a:pt x="1297" y="3104"/>
                </a:lnTo>
                <a:lnTo>
                  <a:pt x="1287" y="3101"/>
                </a:lnTo>
                <a:lnTo>
                  <a:pt x="1277" y="3095"/>
                </a:lnTo>
                <a:lnTo>
                  <a:pt x="1257" y="3083"/>
                </a:lnTo>
                <a:lnTo>
                  <a:pt x="1236" y="3069"/>
                </a:lnTo>
                <a:lnTo>
                  <a:pt x="1215" y="3055"/>
                </a:lnTo>
                <a:lnTo>
                  <a:pt x="1196" y="3043"/>
                </a:lnTo>
                <a:lnTo>
                  <a:pt x="1186" y="3039"/>
                </a:lnTo>
                <a:lnTo>
                  <a:pt x="1177" y="3034"/>
                </a:lnTo>
                <a:lnTo>
                  <a:pt x="1169" y="3032"/>
                </a:lnTo>
                <a:lnTo>
                  <a:pt x="1162" y="3031"/>
                </a:lnTo>
                <a:lnTo>
                  <a:pt x="1162" y="2883"/>
                </a:lnTo>
                <a:lnTo>
                  <a:pt x="1138" y="2858"/>
                </a:lnTo>
                <a:lnTo>
                  <a:pt x="1117" y="2831"/>
                </a:lnTo>
                <a:lnTo>
                  <a:pt x="1098" y="2804"/>
                </a:lnTo>
                <a:lnTo>
                  <a:pt x="1082" y="2776"/>
                </a:lnTo>
                <a:lnTo>
                  <a:pt x="1068" y="2747"/>
                </a:lnTo>
                <a:lnTo>
                  <a:pt x="1055" y="2718"/>
                </a:lnTo>
                <a:lnTo>
                  <a:pt x="1044" y="2687"/>
                </a:lnTo>
                <a:lnTo>
                  <a:pt x="1034" y="2657"/>
                </a:lnTo>
                <a:lnTo>
                  <a:pt x="1026" y="2625"/>
                </a:lnTo>
                <a:lnTo>
                  <a:pt x="1020" y="2594"/>
                </a:lnTo>
                <a:lnTo>
                  <a:pt x="1013" y="2561"/>
                </a:lnTo>
                <a:lnTo>
                  <a:pt x="1008" y="2528"/>
                </a:lnTo>
                <a:lnTo>
                  <a:pt x="999" y="2462"/>
                </a:lnTo>
                <a:lnTo>
                  <a:pt x="993" y="2395"/>
                </a:lnTo>
                <a:lnTo>
                  <a:pt x="985" y="2328"/>
                </a:lnTo>
                <a:lnTo>
                  <a:pt x="977" y="2263"/>
                </a:lnTo>
                <a:lnTo>
                  <a:pt x="972" y="2230"/>
                </a:lnTo>
                <a:lnTo>
                  <a:pt x="965" y="2198"/>
                </a:lnTo>
                <a:lnTo>
                  <a:pt x="959" y="2166"/>
                </a:lnTo>
                <a:lnTo>
                  <a:pt x="951" y="2134"/>
                </a:lnTo>
                <a:lnTo>
                  <a:pt x="941" y="2104"/>
                </a:lnTo>
                <a:lnTo>
                  <a:pt x="931" y="2073"/>
                </a:lnTo>
                <a:lnTo>
                  <a:pt x="919" y="2044"/>
                </a:lnTo>
                <a:lnTo>
                  <a:pt x="904" y="2014"/>
                </a:lnTo>
                <a:lnTo>
                  <a:pt x="888" y="1987"/>
                </a:lnTo>
                <a:lnTo>
                  <a:pt x="869" y="1960"/>
                </a:lnTo>
                <a:lnTo>
                  <a:pt x="849" y="1934"/>
                </a:lnTo>
                <a:lnTo>
                  <a:pt x="826" y="1908"/>
                </a:lnTo>
                <a:lnTo>
                  <a:pt x="827" y="1888"/>
                </a:lnTo>
                <a:lnTo>
                  <a:pt x="829" y="1866"/>
                </a:lnTo>
                <a:lnTo>
                  <a:pt x="832" y="1845"/>
                </a:lnTo>
                <a:lnTo>
                  <a:pt x="838" y="1824"/>
                </a:lnTo>
                <a:lnTo>
                  <a:pt x="849" y="1783"/>
                </a:lnTo>
                <a:lnTo>
                  <a:pt x="863" y="1740"/>
                </a:lnTo>
                <a:lnTo>
                  <a:pt x="876" y="1698"/>
                </a:lnTo>
                <a:lnTo>
                  <a:pt x="887" y="1656"/>
                </a:lnTo>
                <a:lnTo>
                  <a:pt x="892" y="1636"/>
                </a:lnTo>
                <a:lnTo>
                  <a:pt x="896" y="1614"/>
                </a:lnTo>
                <a:lnTo>
                  <a:pt x="898" y="1593"/>
                </a:lnTo>
                <a:lnTo>
                  <a:pt x="899" y="1572"/>
                </a:lnTo>
                <a:lnTo>
                  <a:pt x="885" y="1572"/>
                </a:lnTo>
                <a:lnTo>
                  <a:pt x="869" y="1570"/>
                </a:lnTo>
                <a:lnTo>
                  <a:pt x="853" y="1568"/>
                </a:lnTo>
                <a:lnTo>
                  <a:pt x="837" y="1565"/>
                </a:lnTo>
                <a:lnTo>
                  <a:pt x="819" y="1559"/>
                </a:lnTo>
                <a:lnTo>
                  <a:pt x="802" y="1555"/>
                </a:lnTo>
                <a:lnTo>
                  <a:pt x="783" y="1548"/>
                </a:lnTo>
                <a:lnTo>
                  <a:pt x="764" y="1542"/>
                </a:lnTo>
                <a:lnTo>
                  <a:pt x="725" y="1526"/>
                </a:lnTo>
                <a:lnTo>
                  <a:pt x="685" y="1507"/>
                </a:lnTo>
                <a:lnTo>
                  <a:pt x="645" y="1486"/>
                </a:lnTo>
                <a:lnTo>
                  <a:pt x="604" y="1464"/>
                </a:lnTo>
                <a:lnTo>
                  <a:pt x="564" y="1440"/>
                </a:lnTo>
                <a:lnTo>
                  <a:pt x="526" y="1415"/>
                </a:lnTo>
                <a:lnTo>
                  <a:pt x="488" y="1391"/>
                </a:lnTo>
                <a:lnTo>
                  <a:pt x="452" y="1366"/>
                </a:lnTo>
                <a:lnTo>
                  <a:pt x="419" y="1341"/>
                </a:lnTo>
                <a:lnTo>
                  <a:pt x="389" y="1317"/>
                </a:lnTo>
                <a:lnTo>
                  <a:pt x="362" y="1293"/>
                </a:lnTo>
                <a:lnTo>
                  <a:pt x="339" y="1272"/>
                </a:lnTo>
                <a:lnTo>
                  <a:pt x="339" y="1120"/>
                </a:lnTo>
                <a:lnTo>
                  <a:pt x="325" y="1120"/>
                </a:lnTo>
                <a:lnTo>
                  <a:pt x="312" y="1119"/>
                </a:lnTo>
                <a:lnTo>
                  <a:pt x="300" y="1116"/>
                </a:lnTo>
                <a:lnTo>
                  <a:pt x="288" y="1114"/>
                </a:lnTo>
                <a:lnTo>
                  <a:pt x="265" y="1109"/>
                </a:lnTo>
                <a:lnTo>
                  <a:pt x="243" y="1102"/>
                </a:lnTo>
                <a:lnTo>
                  <a:pt x="223" y="1097"/>
                </a:lnTo>
                <a:lnTo>
                  <a:pt x="200" y="1091"/>
                </a:lnTo>
                <a:lnTo>
                  <a:pt x="188" y="1089"/>
                </a:lnTo>
                <a:lnTo>
                  <a:pt x="176" y="1087"/>
                </a:lnTo>
                <a:lnTo>
                  <a:pt x="163" y="1086"/>
                </a:lnTo>
                <a:lnTo>
                  <a:pt x="149" y="1086"/>
                </a:lnTo>
                <a:lnTo>
                  <a:pt x="120" y="1051"/>
                </a:lnTo>
                <a:lnTo>
                  <a:pt x="89" y="1010"/>
                </a:lnTo>
                <a:lnTo>
                  <a:pt x="80" y="999"/>
                </a:lnTo>
                <a:lnTo>
                  <a:pt x="71" y="988"/>
                </a:lnTo>
                <a:lnTo>
                  <a:pt x="61" y="978"/>
                </a:lnTo>
                <a:lnTo>
                  <a:pt x="50" y="968"/>
                </a:lnTo>
                <a:lnTo>
                  <a:pt x="40" y="958"/>
                </a:lnTo>
                <a:lnTo>
                  <a:pt x="28" y="950"/>
                </a:lnTo>
                <a:lnTo>
                  <a:pt x="14" y="941"/>
                </a:lnTo>
                <a:lnTo>
                  <a:pt x="0" y="933"/>
                </a:lnTo>
                <a:lnTo>
                  <a:pt x="1" y="926"/>
                </a:lnTo>
                <a:lnTo>
                  <a:pt x="4" y="917"/>
                </a:lnTo>
                <a:lnTo>
                  <a:pt x="8" y="907"/>
                </a:lnTo>
                <a:lnTo>
                  <a:pt x="13" y="895"/>
                </a:lnTo>
                <a:lnTo>
                  <a:pt x="26" y="869"/>
                </a:lnTo>
                <a:lnTo>
                  <a:pt x="43" y="842"/>
                </a:lnTo>
                <a:lnTo>
                  <a:pt x="61" y="813"/>
                </a:lnTo>
                <a:lnTo>
                  <a:pt x="79" y="787"/>
                </a:lnTo>
                <a:lnTo>
                  <a:pt x="96" y="764"/>
                </a:lnTo>
                <a:lnTo>
                  <a:pt x="112" y="747"/>
                </a:lnTo>
                <a:lnTo>
                  <a:pt x="110" y="740"/>
                </a:lnTo>
                <a:lnTo>
                  <a:pt x="109" y="734"/>
                </a:lnTo>
                <a:lnTo>
                  <a:pt x="108" y="727"/>
                </a:lnTo>
                <a:lnTo>
                  <a:pt x="106" y="720"/>
                </a:lnTo>
                <a:lnTo>
                  <a:pt x="100" y="706"/>
                </a:lnTo>
                <a:lnTo>
                  <a:pt x="94" y="693"/>
                </a:lnTo>
                <a:lnTo>
                  <a:pt x="88" y="679"/>
                </a:lnTo>
                <a:lnTo>
                  <a:pt x="82" y="665"/>
                </a:lnTo>
                <a:lnTo>
                  <a:pt x="80" y="657"/>
                </a:lnTo>
                <a:lnTo>
                  <a:pt x="78" y="651"/>
                </a:lnTo>
                <a:lnTo>
                  <a:pt x="77" y="643"/>
                </a:lnTo>
                <a:lnTo>
                  <a:pt x="77" y="636"/>
                </a:lnTo>
                <a:lnTo>
                  <a:pt x="90" y="621"/>
                </a:lnTo>
                <a:lnTo>
                  <a:pt x="104" y="605"/>
                </a:lnTo>
                <a:lnTo>
                  <a:pt x="118" y="586"/>
                </a:lnTo>
                <a:lnTo>
                  <a:pt x="131" y="568"/>
                </a:lnTo>
                <a:lnTo>
                  <a:pt x="160" y="527"/>
                </a:lnTo>
                <a:lnTo>
                  <a:pt x="187" y="486"/>
                </a:lnTo>
                <a:lnTo>
                  <a:pt x="215" y="444"/>
                </a:lnTo>
                <a:lnTo>
                  <a:pt x="242" y="404"/>
                </a:lnTo>
                <a:lnTo>
                  <a:pt x="257" y="384"/>
                </a:lnTo>
                <a:lnTo>
                  <a:pt x="271" y="367"/>
                </a:lnTo>
                <a:lnTo>
                  <a:pt x="284" y="351"/>
                </a:lnTo>
                <a:lnTo>
                  <a:pt x="298" y="335"/>
                </a:lnTo>
                <a:lnTo>
                  <a:pt x="225" y="263"/>
                </a:lnTo>
                <a:lnTo>
                  <a:pt x="225" y="187"/>
                </a:lnTo>
                <a:lnTo>
                  <a:pt x="339" y="72"/>
                </a:lnTo>
                <a:lnTo>
                  <a:pt x="354" y="79"/>
                </a:lnTo>
                <a:lnTo>
                  <a:pt x="370" y="83"/>
                </a:lnTo>
                <a:lnTo>
                  <a:pt x="387" y="87"/>
                </a:lnTo>
                <a:lnTo>
                  <a:pt x="406" y="88"/>
                </a:lnTo>
                <a:lnTo>
                  <a:pt x="426" y="88"/>
                </a:lnTo>
                <a:lnTo>
                  <a:pt x="446" y="86"/>
                </a:lnTo>
                <a:lnTo>
                  <a:pt x="467" y="82"/>
                </a:lnTo>
                <a:lnTo>
                  <a:pt x="488" y="78"/>
                </a:lnTo>
                <a:lnTo>
                  <a:pt x="508" y="72"/>
                </a:lnTo>
                <a:lnTo>
                  <a:pt x="529" y="65"/>
                </a:lnTo>
                <a:lnTo>
                  <a:pt x="550" y="57"/>
                </a:lnTo>
                <a:lnTo>
                  <a:pt x="570" y="47"/>
                </a:lnTo>
                <a:lnTo>
                  <a:pt x="588" y="38"/>
                </a:lnTo>
                <a:lnTo>
                  <a:pt x="606" y="26"/>
                </a:lnTo>
                <a:lnTo>
                  <a:pt x="622" y="14"/>
                </a:lnTo>
                <a:lnTo>
                  <a:pt x="636" y="0"/>
                </a:lnTo>
                <a:lnTo>
                  <a:pt x="650" y="7"/>
                </a:lnTo>
                <a:lnTo>
                  <a:pt x="664" y="12"/>
                </a:lnTo>
                <a:lnTo>
                  <a:pt x="679" y="18"/>
                </a:lnTo>
                <a:lnTo>
                  <a:pt x="693" y="22"/>
                </a:lnTo>
                <a:lnTo>
                  <a:pt x="721" y="31"/>
                </a:lnTo>
                <a:lnTo>
                  <a:pt x="748" y="38"/>
                </a:lnTo>
                <a:lnTo>
                  <a:pt x="777" y="45"/>
                </a:lnTo>
                <a:lnTo>
                  <a:pt x="804" y="52"/>
                </a:lnTo>
                <a:lnTo>
                  <a:pt x="832" y="62"/>
                </a:lnTo>
                <a:lnTo>
                  <a:pt x="861" y="72"/>
                </a:lnTo>
                <a:lnTo>
                  <a:pt x="868" y="72"/>
                </a:lnTo>
                <a:lnTo>
                  <a:pt x="875" y="71"/>
                </a:lnTo>
                <a:lnTo>
                  <a:pt x="883" y="69"/>
                </a:lnTo>
                <a:lnTo>
                  <a:pt x="889" y="67"/>
                </a:lnTo>
                <a:lnTo>
                  <a:pt x="903" y="62"/>
                </a:lnTo>
                <a:lnTo>
                  <a:pt x="917" y="55"/>
                </a:lnTo>
                <a:lnTo>
                  <a:pt x="932" y="50"/>
                </a:lnTo>
                <a:lnTo>
                  <a:pt x="946" y="44"/>
                </a:lnTo>
                <a:lnTo>
                  <a:pt x="953" y="42"/>
                </a:lnTo>
                <a:lnTo>
                  <a:pt x="961" y="40"/>
                </a:lnTo>
                <a:lnTo>
                  <a:pt x="968" y="39"/>
                </a:lnTo>
                <a:lnTo>
                  <a:pt x="975" y="39"/>
                </a:lnTo>
                <a:lnTo>
                  <a:pt x="1012" y="111"/>
                </a:lnTo>
                <a:lnTo>
                  <a:pt x="1020" y="111"/>
                </a:lnTo>
                <a:lnTo>
                  <a:pt x="1026" y="110"/>
                </a:lnTo>
                <a:lnTo>
                  <a:pt x="1034" y="107"/>
                </a:lnTo>
                <a:lnTo>
                  <a:pt x="1041" y="105"/>
                </a:lnTo>
                <a:lnTo>
                  <a:pt x="1055" y="99"/>
                </a:lnTo>
                <a:lnTo>
                  <a:pt x="1068" y="92"/>
                </a:lnTo>
                <a:lnTo>
                  <a:pt x="1082" y="84"/>
                </a:lnTo>
                <a:lnTo>
                  <a:pt x="1095" y="79"/>
                </a:lnTo>
                <a:lnTo>
                  <a:pt x="1103" y="77"/>
                </a:lnTo>
                <a:lnTo>
                  <a:pt x="1109" y="75"/>
                </a:lnTo>
                <a:lnTo>
                  <a:pt x="1116" y="74"/>
                </a:lnTo>
                <a:lnTo>
                  <a:pt x="1124" y="72"/>
                </a:lnTo>
                <a:lnTo>
                  <a:pt x="1155" y="87"/>
                </a:lnTo>
                <a:lnTo>
                  <a:pt x="1191" y="101"/>
                </a:lnTo>
                <a:lnTo>
                  <a:pt x="1229" y="116"/>
                </a:lnTo>
                <a:lnTo>
                  <a:pt x="1269" y="130"/>
                </a:lnTo>
                <a:lnTo>
                  <a:pt x="1306" y="144"/>
                </a:lnTo>
                <a:lnTo>
                  <a:pt x="1339" y="159"/>
                </a:lnTo>
                <a:lnTo>
                  <a:pt x="1354" y="165"/>
                </a:lnTo>
                <a:lnTo>
                  <a:pt x="1367" y="173"/>
                </a:lnTo>
                <a:lnTo>
                  <a:pt x="1378" y="179"/>
                </a:lnTo>
                <a:lnTo>
                  <a:pt x="1386" y="187"/>
                </a:lnTo>
                <a:lnTo>
                  <a:pt x="1423" y="225"/>
                </a:lnTo>
                <a:lnTo>
                  <a:pt x="1423" y="297"/>
                </a:lnTo>
                <a:lnTo>
                  <a:pt x="1462" y="335"/>
                </a:lnTo>
                <a:lnTo>
                  <a:pt x="1470" y="342"/>
                </a:lnTo>
                <a:lnTo>
                  <a:pt x="1481" y="348"/>
                </a:lnTo>
                <a:lnTo>
                  <a:pt x="1493" y="353"/>
                </a:lnTo>
                <a:lnTo>
                  <a:pt x="1507" y="357"/>
                </a:lnTo>
                <a:lnTo>
                  <a:pt x="1524" y="362"/>
                </a:lnTo>
                <a:lnTo>
                  <a:pt x="1540" y="364"/>
                </a:lnTo>
                <a:lnTo>
                  <a:pt x="1559" y="367"/>
                </a:lnTo>
                <a:lnTo>
                  <a:pt x="1577" y="369"/>
                </a:lnTo>
                <a:lnTo>
                  <a:pt x="1615" y="371"/>
                </a:lnTo>
                <a:lnTo>
                  <a:pt x="1654" y="372"/>
                </a:lnTo>
                <a:lnTo>
                  <a:pt x="1689" y="374"/>
                </a:lnTo>
                <a:lnTo>
                  <a:pt x="1721" y="374"/>
                </a:lnTo>
                <a:lnTo>
                  <a:pt x="1735" y="388"/>
                </a:lnTo>
                <a:lnTo>
                  <a:pt x="1747" y="402"/>
                </a:lnTo>
                <a:lnTo>
                  <a:pt x="1759" y="416"/>
                </a:lnTo>
                <a:lnTo>
                  <a:pt x="1771" y="430"/>
                </a:lnTo>
                <a:lnTo>
                  <a:pt x="1791" y="459"/>
                </a:lnTo>
                <a:lnTo>
                  <a:pt x="1809" y="487"/>
                </a:lnTo>
                <a:lnTo>
                  <a:pt x="1826" y="515"/>
                </a:lnTo>
                <a:lnTo>
                  <a:pt x="1841" y="543"/>
                </a:lnTo>
                <a:lnTo>
                  <a:pt x="1855" y="571"/>
                </a:lnTo>
                <a:lnTo>
                  <a:pt x="1869" y="598"/>
                </a:lnTo>
                <a:lnTo>
                  <a:pt x="1797" y="675"/>
                </a:lnTo>
                <a:lnTo>
                  <a:pt x="1869" y="747"/>
                </a:lnTo>
                <a:lnTo>
                  <a:pt x="1887" y="732"/>
                </a:lnTo>
                <a:lnTo>
                  <a:pt x="1911" y="715"/>
                </a:lnTo>
                <a:lnTo>
                  <a:pt x="1938" y="696"/>
                </a:lnTo>
                <a:lnTo>
                  <a:pt x="1969" y="679"/>
                </a:lnTo>
                <a:lnTo>
                  <a:pt x="1985" y="670"/>
                </a:lnTo>
                <a:lnTo>
                  <a:pt x="2001" y="662"/>
                </a:lnTo>
                <a:lnTo>
                  <a:pt x="2018" y="655"/>
                </a:lnTo>
                <a:lnTo>
                  <a:pt x="2034" y="648"/>
                </a:lnTo>
                <a:lnTo>
                  <a:pt x="2049" y="643"/>
                </a:lnTo>
                <a:lnTo>
                  <a:pt x="2066" y="640"/>
                </a:lnTo>
                <a:lnTo>
                  <a:pt x="2080" y="638"/>
                </a:lnTo>
                <a:lnTo>
                  <a:pt x="2094" y="636"/>
                </a:lnTo>
                <a:lnTo>
                  <a:pt x="2116" y="656"/>
                </a:lnTo>
                <a:lnTo>
                  <a:pt x="2137" y="676"/>
                </a:lnTo>
                <a:lnTo>
                  <a:pt x="2158" y="694"/>
                </a:lnTo>
                <a:lnTo>
                  <a:pt x="2180" y="712"/>
                </a:lnTo>
                <a:lnTo>
                  <a:pt x="2203" y="728"/>
                </a:lnTo>
                <a:lnTo>
                  <a:pt x="2225" y="743"/>
                </a:lnTo>
                <a:lnTo>
                  <a:pt x="2249" y="758"/>
                </a:lnTo>
                <a:lnTo>
                  <a:pt x="2273" y="771"/>
                </a:lnTo>
                <a:lnTo>
                  <a:pt x="2298" y="783"/>
                </a:lnTo>
                <a:lnTo>
                  <a:pt x="2324" y="792"/>
                </a:lnTo>
                <a:lnTo>
                  <a:pt x="2351" y="802"/>
                </a:lnTo>
                <a:lnTo>
                  <a:pt x="2380" y="809"/>
                </a:lnTo>
                <a:lnTo>
                  <a:pt x="2409" y="815"/>
                </a:lnTo>
                <a:lnTo>
                  <a:pt x="2441" y="820"/>
                </a:lnTo>
                <a:lnTo>
                  <a:pt x="2474" y="822"/>
                </a:lnTo>
                <a:lnTo>
                  <a:pt x="2508" y="823"/>
                </a:lnTo>
                <a:lnTo>
                  <a:pt x="2524" y="836"/>
                </a:lnTo>
                <a:lnTo>
                  <a:pt x="2539" y="849"/>
                </a:lnTo>
                <a:lnTo>
                  <a:pt x="2558" y="861"/>
                </a:lnTo>
                <a:lnTo>
                  <a:pt x="2576" y="872"/>
                </a:lnTo>
                <a:lnTo>
                  <a:pt x="2597" y="882"/>
                </a:lnTo>
                <a:lnTo>
                  <a:pt x="2618" y="892"/>
                </a:lnTo>
                <a:lnTo>
                  <a:pt x="2639" y="899"/>
                </a:lnTo>
                <a:lnTo>
                  <a:pt x="2662" y="907"/>
                </a:lnTo>
                <a:lnTo>
                  <a:pt x="2685" y="912"/>
                </a:lnTo>
                <a:lnTo>
                  <a:pt x="2708" y="919"/>
                </a:lnTo>
                <a:lnTo>
                  <a:pt x="2732" y="923"/>
                </a:lnTo>
                <a:lnTo>
                  <a:pt x="2755" y="927"/>
                </a:lnTo>
                <a:lnTo>
                  <a:pt x="2778" y="930"/>
                </a:lnTo>
                <a:lnTo>
                  <a:pt x="2801" y="932"/>
                </a:lnTo>
                <a:lnTo>
                  <a:pt x="2823" y="933"/>
                </a:lnTo>
                <a:lnTo>
                  <a:pt x="2844" y="933"/>
                </a:lnTo>
                <a:lnTo>
                  <a:pt x="2844" y="976"/>
                </a:lnTo>
                <a:lnTo>
                  <a:pt x="2843" y="1015"/>
                </a:lnTo>
                <a:lnTo>
                  <a:pt x="2842" y="1053"/>
                </a:lnTo>
                <a:lnTo>
                  <a:pt x="2840" y="1090"/>
                </a:lnTo>
                <a:lnTo>
                  <a:pt x="2837" y="1125"/>
                </a:lnTo>
                <a:lnTo>
                  <a:pt x="2832" y="1159"/>
                </a:lnTo>
                <a:lnTo>
                  <a:pt x="2829" y="1175"/>
                </a:lnTo>
                <a:lnTo>
                  <a:pt x="2825" y="1191"/>
                </a:lnTo>
                <a:lnTo>
                  <a:pt x="2820" y="1206"/>
                </a:lnTo>
                <a:lnTo>
                  <a:pt x="2816" y="1221"/>
                </a:lnTo>
                <a:lnTo>
                  <a:pt x="2811" y="1235"/>
                </a:lnTo>
                <a:lnTo>
                  <a:pt x="2804" y="1251"/>
                </a:lnTo>
                <a:lnTo>
                  <a:pt x="2797" y="1265"/>
                </a:lnTo>
                <a:lnTo>
                  <a:pt x="2789" y="1278"/>
                </a:lnTo>
                <a:lnTo>
                  <a:pt x="2780" y="1291"/>
                </a:lnTo>
                <a:lnTo>
                  <a:pt x="2771" y="1304"/>
                </a:lnTo>
                <a:lnTo>
                  <a:pt x="2760" y="1317"/>
                </a:lnTo>
                <a:lnTo>
                  <a:pt x="2749" y="1330"/>
                </a:lnTo>
                <a:lnTo>
                  <a:pt x="2736" y="1342"/>
                </a:lnTo>
                <a:lnTo>
                  <a:pt x="2723" y="1354"/>
                </a:lnTo>
                <a:lnTo>
                  <a:pt x="2709" y="1366"/>
                </a:lnTo>
                <a:lnTo>
                  <a:pt x="2694" y="1377"/>
                </a:lnTo>
                <a:lnTo>
                  <a:pt x="2676" y="1388"/>
                </a:lnTo>
                <a:lnTo>
                  <a:pt x="2659" y="1399"/>
                </a:lnTo>
                <a:lnTo>
                  <a:pt x="2639" y="1410"/>
                </a:lnTo>
                <a:lnTo>
                  <a:pt x="2620" y="1421"/>
                </a:lnTo>
                <a:lnTo>
                  <a:pt x="2630" y="1442"/>
                </a:lnTo>
                <a:lnTo>
                  <a:pt x="2637" y="1463"/>
                </a:lnTo>
                <a:lnTo>
                  <a:pt x="2643" y="1485"/>
                </a:lnTo>
                <a:lnTo>
                  <a:pt x="2647" y="1506"/>
                </a:lnTo>
                <a:lnTo>
                  <a:pt x="2649" y="1528"/>
                </a:lnTo>
                <a:lnTo>
                  <a:pt x="2650" y="1550"/>
                </a:lnTo>
                <a:lnTo>
                  <a:pt x="2649" y="1570"/>
                </a:lnTo>
                <a:lnTo>
                  <a:pt x="2647" y="1592"/>
                </a:lnTo>
                <a:lnTo>
                  <a:pt x="2643" y="1613"/>
                </a:lnTo>
                <a:lnTo>
                  <a:pt x="2637" y="1634"/>
                </a:lnTo>
                <a:lnTo>
                  <a:pt x="2631" y="1653"/>
                </a:lnTo>
                <a:lnTo>
                  <a:pt x="2623" y="1674"/>
                </a:lnTo>
                <a:lnTo>
                  <a:pt x="2613" y="1694"/>
                </a:lnTo>
                <a:lnTo>
                  <a:pt x="2603" y="1712"/>
                </a:lnTo>
                <a:lnTo>
                  <a:pt x="2591" y="1731"/>
                </a:lnTo>
                <a:lnTo>
                  <a:pt x="2578" y="1748"/>
                </a:lnTo>
                <a:lnTo>
                  <a:pt x="2565" y="1766"/>
                </a:lnTo>
                <a:lnTo>
                  <a:pt x="2551" y="1782"/>
                </a:lnTo>
                <a:lnTo>
                  <a:pt x="2536" y="1798"/>
                </a:lnTo>
                <a:lnTo>
                  <a:pt x="2519" y="1814"/>
                </a:lnTo>
                <a:lnTo>
                  <a:pt x="2502" y="1827"/>
                </a:lnTo>
                <a:lnTo>
                  <a:pt x="2484" y="1841"/>
                </a:lnTo>
                <a:lnTo>
                  <a:pt x="2466" y="1853"/>
                </a:lnTo>
                <a:lnTo>
                  <a:pt x="2447" y="1864"/>
                </a:lnTo>
                <a:lnTo>
                  <a:pt x="2428" y="1874"/>
                </a:lnTo>
                <a:lnTo>
                  <a:pt x="2408" y="1882"/>
                </a:lnTo>
                <a:lnTo>
                  <a:pt x="2389" y="1890"/>
                </a:lnTo>
                <a:lnTo>
                  <a:pt x="2368" y="1896"/>
                </a:lnTo>
                <a:lnTo>
                  <a:pt x="2347" y="1902"/>
                </a:lnTo>
                <a:lnTo>
                  <a:pt x="2326" y="1905"/>
                </a:lnTo>
                <a:lnTo>
                  <a:pt x="2306" y="1907"/>
                </a:lnTo>
                <a:lnTo>
                  <a:pt x="2284" y="1908"/>
                </a:lnTo>
                <a:lnTo>
                  <a:pt x="2285" y="1923"/>
                </a:lnTo>
                <a:lnTo>
                  <a:pt x="2286" y="1937"/>
                </a:lnTo>
                <a:lnTo>
                  <a:pt x="2287" y="1950"/>
                </a:lnTo>
                <a:lnTo>
                  <a:pt x="2289" y="1964"/>
                </a:lnTo>
                <a:lnTo>
                  <a:pt x="2295" y="1990"/>
                </a:lnTo>
                <a:lnTo>
                  <a:pt x="2301" y="2015"/>
                </a:lnTo>
                <a:lnTo>
                  <a:pt x="2308" y="2039"/>
                </a:lnTo>
                <a:lnTo>
                  <a:pt x="2313" y="2060"/>
                </a:lnTo>
                <a:lnTo>
                  <a:pt x="2318" y="2079"/>
                </a:lnTo>
                <a:lnTo>
                  <a:pt x="2319" y="2095"/>
                </a:lnTo>
                <a:lnTo>
                  <a:pt x="2318" y="2110"/>
                </a:lnTo>
                <a:lnTo>
                  <a:pt x="2313" y="2130"/>
                </a:lnTo>
                <a:lnTo>
                  <a:pt x="2308" y="2152"/>
                </a:lnTo>
                <a:lnTo>
                  <a:pt x="2301" y="2176"/>
                </a:lnTo>
                <a:lnTo>
                  <a:pt x="2295" y="2201"/>
                </a:lnTo>
                <a:lnTo>
                  <a:pt x="2289" y="2228"/>
                </a:lnTo>
                <a:lnTo>
                  <a:pt x="2287" y="2242"/>
                </a:lnTo>
                <a:lnTo>
                  <a:pt x="2286" y="2256"/>
                </a:lnTo>
                <a:lnTo>
                  <a:pt x="2285" y="2271"/>
                </a:lnTo>
                <a:lnTo>
                  <a:pt x="2284" y="2285"/>
                </a:lnTo>
                <a:lnTo>
                  <a:pt x="2209" y="2357"/>
                </a:lnTo>
                <a:lnTo>
                  <a:pt x="2170" y="2320"/>
                </a:lnTo>
                <a:lnTo>
                  <a:pt x="2166" y="2320"/>
                </a:lnTo>
                <a:lnTo>
                  <a:pt x="2163" y="2321"/>
                </a:lnTo>
                <a:lnTo>
                  <a:pt x="2157" y="2323"/>
                </a:lnTo>
                <a:lnTo>
                  <a:pt x="2153" y="2326"/>
                </a:lnTo>
                <a:lnTo>
                  <a:pt x="2142" y="2334"/>
                </a:lnTo>
                <a:lnTo>
                  <a:pt x="2131" y="2343"/>
                </a:lnTo>
                <a:lnTo>
                  <a:pt x="2119" y="2355"/>
                </a:lnTo>
                <a:lnTo>
                  <a:pt x="2106" y="2368"/>
                </a:lnTo>
                <a:lnTo>
                  <a:pt x="2094" y="2381"/>
                </a:lnTo>
                <a:lnTo>
                  <a:pt x="2082" y="2395"/>
                </a:lnTo>
                <a:lnTo>
                  <a:pt x="2040" y="2447"/>
                </a:lnTo>
                <a:lnTo>
                  <a:pt x="2022" y="2471"/>
                </a:lnTo>
                <a:lnTo>
                  <a:pt x="2008" y="2471"/>
                </a:lnTo>
                <a:lnTo>
                  <a:pt x="1994" y="2472"/>
                </a:lnTo>
                <a:lnTo>
                  <a:pt x="1980" y="2475"/>
                </a:lnTo>
                <a:lnTo>
                  <a:pt x="1965" y="2477"/>
                </a:lnTo>
                <a:lnTo>
                  <a:pt x="1938" y="2482"/>
                </a:lnTo>
                <a:lnTo>
                  <a:pt x="1912" y="2489"/>
                </a:lnTo>
                <a:lnTo>
                  <a:pt x="1888" y="2495"/>
                </a:lnTo>
                <a:lnTo>
                  <a:pt x="1866" y="2501"/>
                </a:lnTo>
                <a:lnTo>
                  <a:pt x="1848" y="2504"/>
                </a:lnTo>
                <a:lnTo>
                  <a:pt x="1831" y="2506"/>
                </a:lnTo>
                <a:lnTo>
                  <a:pt x="1832" y="2513"/>
                </a:lnTo>
                <a:lnTo>
                  <a:pt x="1833" y="2520"/>
                </a:lnTo>
                <a:lnTo>
                  <a:pt x="1836" y="2527"/>
                </a:lnTo>
                <a:lnTo>
                  <a:pt x="1838" y="2535"/>
                </a:lnTo>
                <a:lnTo>
                  <a:pt x="1843" y="2549"/>
                </a:lnTo>
                <a:lnTo>
                  <a:pt x="1851" y="2563"/>
                </a:lnTo>
                <a:lnTo>
                  <a:pt x="1857" y="2577"/>
                </a:lnTo>
                <a:lnTo>
                  <a:pt x="1864" y="2591"/>
                </a:lnTo>
                <a:lnTo>
                  <a:pt x="1866" y="2599"/>
                </a:lnTo>
                <a:lnTo>
                  <a:pt x="1868" y="2606"/>
                </a:lnTo>
                <a:lnTo>
                  <a:pt x="1869" y="2613"/>
                </a:lnTo>
                <a:lnTo>
                  <a:pt x="1869" y="2620"/>
                </a:lnTo>
                <a:lnTo>
                  <a:pt x="1855" y="2621"/>
                </a:lnTo>
                <a:lnTo>
                  <a:pt x="1841" y="2622"/>
                </a:lnTo>
                <a:lnTo>
                  <a:pt x="1825" y="2624"/>
                </a:lnTo>
                <a:lnTo>
                  <a:pt x="1808" y="2626"/>
                </a:lnTo>
                <a:lnTo>
                  <a:pt x="1775" y="2634"/>
                </a:lnTo>
                <a:lnTo>
                  <a:pt x="1740" y="2644"/>
                </a:lnTo>
                <a:lnTo>
                  <a:pt x="1705" y="2655"/>
                </a:lnTo>
                <a:lnTo>
                  <a:pt x="1671" y="2667"/>
                </a:lnTo>
                <a:lnTo>
                  <a:pt x="1639" y="2680"/>
                </a:lnTo>
                <a:lnTo>
                  <a:pt x="1611" y="2693"/>
                </a:lnTo>
                <a:lnTo>
                  <a:pt x="1618" y="2693"/>
                </a:lnTo>
                <a:lnTo>
                  <a:pt x="1624" y="2694"/>
                </a:lnTo>
                <a:lnTo>
                  <a:pt x="1631" y="2696"/>
                </a:lnTo>
                <a:lnTo>
                  <a:pt x="1637" y="2698"/>
                </a:lnTo>
                <a:lnTo>
                  <a:pt x="1650" y="2705"/>
                </a:lnTo>
                <a:lnTo>
                  <a:pt x="1664" y="2711"/>
                </a:lnTo>
                <a:lnTo>
                  <a:pt x="1679" y="2719"/>
                </a:lnTo>
                <a:lnTo>
                  <a:pt x="1693" y="2724"/>
                </a:lnTo>
                <a:lnTo>
                  <a:pt x="1699" y="2727"/>
                </a:lnTo>
                <a:lnTo>
                  <a:pt x="1707" y="2729"/>
                </a:lnTo>
                <a:lnTo>
                  <a:pt x="1713" y="2730"/>
                </a:lnTo>
                <a:lnTo>
                  <a:pt x="1721" y="2731"/>
                </a:lnTo>
                <a:lnTo>
                  <a:pt x="1645" y="2806"/>
                </a:lnTo>
                <a:lnTo>
                  <a:pt x="1651" y="2820"/>
                </a:lnTo>
                <a:lnTo>
                  <a:pt x="1656" y="2835"/>
                </a:lnTo>
                <a:lnTo>
                  <a:pt x="1659" y="2850"/>
                </a:lnTo>
                <a:lnTo>
                  <a:pt x="1661" y="2864"/>
                </a:lnTo>
                <a:lnTo>
                  <a:pt x="1662" y="2878"/>
                </a:lnTo>
                <a:lnTo>
                  <a:pt x="1662" y="2894"/>
                </a:lnTo>
                <a:lnTo>
                  <a:pt x="1661" y="2908"/>
                </a:lnTo>
                <a:lnTo>
                  <a:pt x="1659" y="2924"/>
                </a:lnTo>
                <a:lnTo>
                  <a:pt x="1655" y="2956"/>
                </a:lnTo>
                <a:lnTo>
                  <a:pt x="1650" y="2991"/>
                </a:lnTo>
                <a:lnTo>
                  <a:pt x="1648" y="3009"/>
                </a:lnTo>
                <a:lnTo>
                  <a:pt x="1647" y="3029"/>
                </a:lnTo>
                <a:lnTo>
                  <a:pt x="1646" y="3048"/>
                </a:lnTo>
                <a:lnTo>
                  <a:pt x="1645" y="3069"/>
                </a:lnTo>
                <a:lnTo>
                  <a:pt x="1721" y="3146"/>
                </a:lnTo>
                <a:lnTo>
                  <a:pt x="1721" y="3218"/>
                </a:lnTo>
                <a:lnTo>
                  <a:pt x="1645" y="3294"/>
                </a:lnTo>
                <a:lnTo>
                  <a:pt x="1646" y="3307"/>
                </a:lnTo>
                <a:lnTo>
                  <a:pt x="1647" y="3318"/>
                </a:lnTo>
                <a:lnTo>
                  <a:pt x="1648" y="3328"/>
                </a:lnTo>
                <a:lnTo>
                  <a:pt x="1650" y="3336"/>
                </a:lnTo>
                <a:lnTo>
                  <a:pt x="1654" y="3348"/>
                </a:lnTo>
                <a:lnTo>
                  <a:pt x="1655" y="3357"/>
                </a:lnTo>
                <a:lnTo>
                  <a:pt x="1655" y="3360"/>
                </a:lnTo>
                <a:lnTo>
                  <a:pt x="1654" y="3363"/>
                </a:lnTo>
                <a:lnTo>
                  <a:pt x="1650" y="3365"/>
                </a:lnTo>
                <a:lnTo>
                  <a:pt x="1647" y="3366"/>
                </a:lnTo>
                <a:lnTo>
                  <a:pt x="1633" y="3366"/>
                </a:lnTo>
                <a:lnTo>
                  <a:pt x="1611" y="3367"/>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t and Lion in Mirror.jpg"/>
          <p:cNvPicPr>
            <a:picLocks noChangeAspect="1"/>
          </p:cNvPicPr>
          <p:nvPr/>
        </p:nvPicPr>
        <p:blipFill>
          <a:blip r:embed="rId2" cstate="print"/>
          <a:stretch>
            <a:fillRect/>
          </a:stretch>
        </p:blipFill>
        <p:spPr>
          <a:xfrm>
            <a:off x="5473603" y="609599"/>
            <a:ext cx="2679797" cy="3746943"/>
          </a:xfrm>
          <a:prstGeom prst="rect">
            <a:avLst/>
          </a:prstGeom>
          <a:ln w="28575">
            <a:solidFill>
              <a:srgbClr val="341312"/>
            </a:solidFill>
          </a:ln>
        </p:spPr>
      </p:pic>
      <p:pic>
        <p:nvPicPr>
          <p:cNvPr id="1122306" name="Picture 2"/>
          <p:cNvPicPr>
            <a:picLocks noChangeAspect="1" noChangeArrowheads="1"/>
          </p:cNvPicPr>
          <p:nvPr/>
        </p:nvPicPr>
        <p:blipFill>
          <a:blip r:embed="rId3" cstate="print"/>
          <a:srcRect/>
          <a:stretch>
            <a:fillRect/>
          </a:stretch>
        </p:blipFill>
        <p:spPr bwMode="auto">
          <a:xfrm>
            <a:off x="304800" y="1368552"/>
            <a:ext cx="4055568" cy="3200400"/>
          </a:xfrm>
          <a:prstGeom prst="rect">
            <a:avLst/>
          </a:prstGeom>
          <a:noFill/>
          <a:ln w="9525">
            <a:noFill/>
            <a:miter lim="800000"/>
            <a:headEnd/>
            <a:tailEnd/>
          </a:ln>
        </p:spPr>
      </p:pic>
      <p:sp>
        <p:nvSpPr>
          <p:cNvPr id="5" name="Rectangle 4"/>
          <p:cNvSpPr/>
          <p:nvPr/>
        </p:nvSpPr>
        <p:spPr>
          <a:xfrm>
            <a:off x="1408412" y="4916269"/>
            <a:ext cx="1920718"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alibri" pitchFamily="34" charset="0"/>
              </a:rPr>
              <a:t>Quick Fix</a:t>
            </a:r>
            <a:endParaRPr lang="en-US" sz="3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alibri" pitchFamily="34" charset="0"/>
            </a:endParaRPr>
          </a:p>
        </p:txBody>
      </p:sp>
      <p:sp>
        <p:nvSpPr>
          <p:cNvPr id="6" name="Rectangle 5"/>
          <p:cNvSpPr/>
          <p:nvPr/>
        </p:nvSpPr>
        <p:spPr>
          <a:xfrm>
            <a:off x="4751402" y="4953000"/>
            <a:ext cx="4200060"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alibri" pitchFamily="34" charset="0"/>
              </a:rPr>
              <a:t>Enhanced Narcissism</a:t>
            </a:r>
            <a:endParaRPr lang="en-US" sz="3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alibri" pitchFamily="34" charset="0"/>
            </a:endParaRPr>
          </a:p>
        </p:txBody>
      </p:sp>
      <p:grpSp>
        <p:nvGrpSpPr>
          <p:cNvPr id="2" name="Group 25"/>
          <p:cNvGrpSpPr/>
          <p:nvPr/>
        </p:nvGrpSpPr>
        <p:grpSpPr>
          <a:xfrm>
            <a:off x="0" y="6217920"/>
            <a:ext cx="9144000" cy="640080"/>
            <a:chOff x="0" y="6217920"/>
            <a:chExt cx="9144000" cy="640080"/>
          </a:xfrm>
        </p:grpSpPr>
        <p:sp>
          <p:nvSpPr>
            <p:cNvPr id="8" name="Rectangle 7"/>
            <p:cNvSpPr/>
            <p:nvPr/>
          </p:nvSpPr>
          <p:spPr>
            <a:xfrm>
              <a:off x="0" y="6217920"/>
              <a:ext cx="9144000" cy="6400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1447800" y="6400800"/>
              <a:ext cx="6096000" cy="365760"/>
            </a:xfrm>
            <a:prstGeom prst="rect">
              <a:avLst/>
            </a:prstGeom>
            <a:noFill/>
          </p:spPr>
          <p:txBody>
            <a:bodyPr wrap="none" lIns="91440" tIns="45720" rIns="91440" bIns="45720">
              <a:prstTxWarp prst="textPlain">
                <a:avLst/>
              </a:prstTxWarp>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smtClean="0">
                  <a:ln w="11430"/>
                  <a:solidFill>
                    <a:srgbClr val="F8F8F8"/>
                  </a:solidFill>
                  <a:effectLst>
                    <a:outerShdw blurRad="25400" algn="tl" rotWithShape="0">
                      <a:srgbClr val="000000">
                        <a:alpha val="43000"/>
                      </a:srgbClr>
                    </a:outerShdw>
                  </a:effectLst>
                  <a:latin typeface="+mn-lt"/>
                </a:rPr>
                <a:t>Universal Aspiration</a:t>
              </a:r>
              <a:endParaRPr lang="en-US" sz="5400" b="1" cap="none" spc="150" dirty="0">
                <a:ln w="11430"/>
                <a:solidFill>
                  <a:srgbClr val="F8F8F8"/>
                </a:solidFill>
                <a:effectLst>
                  <a:outerShdw blurRad="25400" algn="tl" rotWithShape="0">
                    <a:srgbClr val="000000">
                      <a:alpha val="43000"/>
                    </a:srgbClr>
                  </a:outerShdw>
                </a:effectLst>
                <a:latin typeface="+mn-l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nodeType="afterEffect">
                                  <p:stCondLst>
                                    <p:cond delay="0"/>
                                  </p:stCondLst>
                                  <p:childTnLst>
                                    <p:set>
                                      <p:cBhvr>
                                        <p:cTn id="6" dur="1" fill="hold">
                                          <p:stCondLst>
                                            <p:cond delay="0"/>
                                          </p:stCondLst>
                                        </p:cTn>
                                        <p:tgtEl>
                                          <p:spTgt spid="1122306"/>
                                        </p:tgtEl>
                                        <p:attrNameLst>
                                          <p:attrName>style.visibility</p:attrName>
                                        </p:attrNameLst>
                                      </p:cBhvr>
                                      <p:to>
                                        <p:strVal val="visible"/>
                                      </p:to>
                                    </p:set>
                                    <p:anim calcmode="lin" valueType="num">
                                      <p:cBhvr>
                                        <p:cTn id="7" dur="500" fill="hold"/>
                                        <p:tgtEl>
                                          <p:spTgt spid="1122306"/>
                                        </p:tgtEl>
                                        <p:attrNameLst>
                                          <p:attrName>ppt_x</p:attrName>
                                        </p:attrNameLst>
                                      </p:cBhvr>
                                      <p:tavLst>
                                        <p:tav tm="0">
                                          <p:val>
                                            <p:strVal val="#ppt_x+#ppt_w/2"/>
                                          </p:val>
                                        </p:tav>
                                        <p:tav tm="100000">
                                          <p:val>
                                            <p:strVal val="#ppt_x"/>
                                          </p:val>
                                        </p:tav>
                                      </p:tavLst>
                                    </p:anim>
                                    <p:anim calcmode="lin" valueType="num">
                                      <p:cBhvr>
                                        <p:cTn id="8" dur="500" fill="hold"/>
                                        <p:tgtEl>
                                          <p:spTgt spid="1122306"/>
                                        </p:tgtEl>
                                        <p:attrNameLst>
                                          <p:attrName>ppt_y</p:attrName>
                                        </p:attrNameLst>
                                      </p:cBhvr>
                                      <p:tavLst>
                                        <p:tav tm="0">
                                          <p:val>
                                            <p:strVal val="#ppt_y"/>
                                          </p:val>
                                        </p:tav>
                                        <p:tav tm="100000">
                                          <p:val>
                                            <p:strVal val="#ppt_y"/>
                                          </p:val>
                                        </p:tav>
                                      </p:tavLst>
                                    </p:anim>
                                    <p:anim calcmode="lin" valueType="num">
                                      <p:cBhvr>
                                        <p:cTn id="9" dur="500" fill="hold"/>
                                        <p:tgtEl>
                                          <p:spTgt spid="1122306"/>
                                        </p:tgtEl>
                                        <p:attrNameLst>
                                          <p:attrName>ppt_w</p:attrName>
                                        </p:attrNameLst>
                                      </p:cBhvr>
                                      <p:tavLst>
                                        <p:tav tm="0">
                                          <p:val>
                                            <p:fltVal val="0"/>
                                          </p:val>
                                        </p:tav>
                                        <p:tav tm="100000">
                                          <p:val>
                                            <p:strVal val="#ppt_w"/>
                                          </p:val>
                                        </p:tav>
                                      </p:tavLst>
                                    </p:anim>
                                    <p:anim calcmode="lin" valueType="num">
                                      <p:cBhvr>
                                        <p:cTn id="10" dur="500" fill="hold"/>
                                        <p:tgtEl>
                                          <p:spTgt spid="1122306"/>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strVal val="#ppt_h"/>
                                          </p:val>
                                        </p:tav>
                                        <p:tav tm="100000">
                                          <p:val>
                                            <p:strVal val="#ppt_h"/>
                                          </p:val>
                                        </p:tav>
                                      </p:tavLst>
                                    </p:anim>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O Magazine Nov 2010 2.png"/>
          <p:cNvPicPr>
            <a:picLocks noChangeAspect="1"/>
          </p:cNvPicPr>
          <p:nvPr/>
        </p:nvPicPr>
        <p:blipFill>
          <a:blip r:embed="rId2" cstate="print"/>
          <a:stretch>
            <a:fillRect/>
          </a:stretch>
        </p:blipFill>
        <p:spPr>
          <a:xfrm rot="773315">
            <a:off x="3668439" y="392886"/>
            <a:ext cx="2429782" cy="2421345"/>
          </a:xfrm>
          <a:prstGeom prst="rect">
            <a:avLst/>
          </a:prstGeom>
        </p:spPr>
      </p:pic>
      <p:pic>
        <p:nvPicPr>
          <p:cNvPr id="53" name="Picture 1" descr="C:\Documents and Settings\bill.millard\Local Settings\Temporary Internet Files\Content.IE5\ZCKG5JPK\MCj04352400000[1].png"/>
          <p:cNvPicPr>
            <a:picLocks noChangeAspect="1" noChangeArrowheads="1"/>
          </p:cNvPicPr>
          <p:nvPr/>
        </p:nvPicPr>
        <p:blipFill>
          <a:blip r:embed="rId3" cstate="print"/>
          <a:srcRect/>
          <a:stretch>
            <a:fillRect/>
          </a:stretch>
        </p:blipFill>
        <p:spPr bwMode="auto">
          <a:xfrm>
            <a:off x="4953000" y="228600"/>
            <a:ext cx="3330248" cy="3785358"/>
          </a:xfrm>
          <a:prstGeom prst="rect">
            <a:avLst/>
          </a:prstGeom>
          <a:noFill/>
        </p:spPr>
      </p:pic>
      <p:pic>
        <p:nvPicPr>
          <p:cNvPr id="85" name="Picture 7" descr="oscar"/>
          <p:cNvPicPr>
            <a:picLocks noChangeAspect="1" noChangeArrowheads="1"/>
          </p:cNvPicPr>
          <p:nvPr/>
        </p:nvPicPr>
        <p:blipFill>
          <a:blip r:embed="rId4" cstate="print"/>
          <a:srcRect/>
          <a:stretch>
            <a:fillRect/>
          </a:stretch>
        </p:blipFill>
        <p:spPr bwMode="auto">
          <a:xfrm>
            <a:off x="6529387" y="990600"/>
            <a:ext cx="2386013" cy="3078163"/>
          </a:xfrm>
          <a:prstGeom prst="rect">
            <a:avLst/>
          </a:prstGeom>
          <a:noFill/>
          <a:ln w="9525">
            <a:noFill/>
            <a:miter lim="800000"/>
            <a:headEnd/>
            <a:tailEnd/>
          </a:ln>
        </p:spPr>
      </p:pic>
      <p:sp>
        <p:nvSpPr>
          <p:cNvPr id="71" name="Rectangle 70"/>
          <p:cNvSpPr/>
          <p:nvPr/>
        </p:nvSpPr>
        <p:spPr>
          <a:xfrm rot="20995503">
            <a:off x="6799879" y="3843995"/>
            <a:ext cx="2204153" cy="923330"/>
          </a:xfrm>
          <a:prstGeom prst="rect">
            <a:avLst/>
          </a:prstGeom>
          <a:noFill/>
        </p:spPr>
        <p:txBody>
          <a:bodyPr wrap="none" lIns="91440" tIns="45720" rIns="91440" bIns="45720">
            <a:prstTxWarp prst="textFadeRight">
              <a:avLst/>
            </a:prstTxWarp>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5400" b="1" i="1" cap="none" spc="0" dirty="0" smtClean="0">
                <a:ln w="50800"/>
                <a:solidFill>
                  <a:srgbClr val="CC9900"/>
                </a:solidFill>
                <a:effectLst>
                  <a:outerShdw blurRad="60007" dist="310007" dir="7680000" sy="30000" kx="1300200" algn="ctr" rotWithShape="0">
                    <a:prstClr val="black">
                      <a:alpha val="32000"/>
                    </a:prstClr>
                  </a:outerShdw>
                </a:effectLst>
                <a:latin typeface="Arial Black" pitchFamily="34" charset="0"/>
              </a:rPr>
              <a:t>Significance</a:t>
            </a:r>
            <a:endParaRPr lang="en-US" sz="5400" b="1" i="1" cap="none" spc="0" dirty="0">
              <a:ln w="50800"/>
              <a:solidFill>
                <a:srgbClr val="CC9900"/>
              </a:solidFill>
              <a:effectLst>
                <a:outerShdw blurRad="60007" dist="310007" dir="7680000" sy="30000" kx="1300200" algn="ctr" rotWithShape="0">
                  <a:prstClr val="black">
                    <a:alpha val="32000"/>
                  </a:prstClr>
                </a:outerShdw>
              </a:effectLst>
              <a:latin typeface="Arial Black" pitchFamily="34" charset="0"/>
            </a:endParaRPr>
          </a:p>
        </p:txBody>
      </p:sp>
      <p:sp>
        <p:nvSpPr>
          <p:cNvPr id="72" name="Rectangle 71"/>
          <p:cNvSpPr/>
          <p:nvPr/>
        </p:nvSpPr>
        <p:spPr>
          <a:xfrm>
            <a:off x="1655073" y="304800"/>
            <a:ext cx="1697727" cy="609600"/>
          </a:xfrm>
          <a:prstGeom prst="rect">
            <a:avLst/>
          </a:prstGeom>
          <a:noFill/>
        </p:spPr>
        <p:txBody>
          <a:bodyPr wrap="none" lIns="91440" tIns="45720" rIns="91440" bIns="45720">
            <a:prstTxWarp prst="textCanUp">
              <a:avLst/>
            </a:prstTxWarp>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5400" b="1" cap="none" spc="0" dirty="0" smtClean="0">
                <a:ln w="50800"/>
                <a:solidFill>
                  <a:srgbClr val="FF0000"/>
                </a:solidFill>
                <a:effectLst>
                  <a:outerShdw blurRad="60007" dist="310007" dir="7680000" sy="30000" kx="1300200" algn="ctr" rotWithShape="0">
                    <a:prstClr val="black">
                      <a:alpha val="32000"/>
                    </a:prstClr>
                  </a:outerShdw>
                </a:effectLst>
                <a:latin typeface="Arial Black" pitchFamily="34" charset="0"/>
              </a:rPr>
              <a:t>Meaning</a:t>
            </a:r>
            <a:endParaRPr lang="en-US" sz="5400" b="1" cap="none" spc="0" dirty="0">
              <a:ln w="50800"/>
              <a:solidFill>
                <a:srgbClr val="FF0000"/>
              </a:solidFill>
              <a:effectLst>
                <a:outerShdw blurRad="60007" dist="310007" dir="7680000" sy="30000" kx="1300200" algn="ctr" rotWithShape="0">
                  <a:prstClr val="black">
                    <a:alpha val="32000"/>
                  </a:prstClr>
                </a:outerShdw>
              </a:effectLst>
              <a:latin typeface="Arial Black" pitchFamily="34" charset="0"/>
            </a:endParaRPr>
          </a:p>
        </p:txBody>
      </p:sp>
      <p:sp>
        <p:nvSpPr>
          <p:cNvPr id="66" name="Text Box 8"/>
          <p:cNvSpPr txBox="1">
            <a:spLocks noChangeArrowheads="1"/>
          </p:cNvSpPr>
          <p:nvPr/>
        </p:nvSpPr>
        <p:spPr bwMode="auto">
          <a:xfrm>
            <a:off x="457200" y="990600"/>
            <a:ext cx="4495800" cy="1569660"/>
          </a:xfrm>
          <a:prstGeom prst="rect">
            <a:avLst/>
          </a:prstGeom>
          <a:noFill/>
          <a:ln w="9525">
            <a:noFill/>
            <a:miter lim="800000"/>
            <a:headEnd/>
            <a:tailEnd/>
          </a:ln>
          <a:effectLst/>
        </p:spPr>
        <p:txBody>
          <a:bodyPr wrap="square">
            <a:spAutoFit/>
          </a:bodyPr>
          <a:lstStyle/>
          <a:p>
            <a:r>
              <a:rPr lang="en-US" sz="2400" b="1" dirty="0">
                <a:solidFill>
                  <a:srgbClr val="000066"/>
                </a:solidFill>
                <a:latin typeface="+mj-lt"/>
              </a:rPr>
              <a:t>People in </a:t>
            </a:r>
            <a:r>
              <a:rPr lang="en-US" sz="2400" b="1" dirty="0" smtClean="0">
                <a:solidFill>
                  <a:srgbClr val="000066"/>
                </a:solidFill>
                <a:latin typeface="+mj-lt"/>
              </a:rPr>
              <a:t>almost</a:t>
            </a:r>
          </a:p>
          <a:p>
            <a:r>
              <a:rPr lang="en-US" sz="2400" b="1" dirty="0" smtClean="0">
                <a:solidFill>
                  <a:srgbClr val="000066"/>
                </a:solidFill>
                <a:latin typeface="+mj-lt"/>
              </a:rPr>
              <a:t>all cultures and</a:t>
            </a:r>
          </a:p>
          <a:p>
            <a:r>
              <a:rPr lang="en-US" sz="2400" b="1" dirty="0" smtClean="0">
                <a:solidFill>
                  <a:srgbClr val="000066"/>
                </a:solidFill>
                <a:latin typeface="+mj-lt"/>
              </a:rPr>
              <a:t>countries aspire</a:t>
            </a:r>
          </a:p>
          <a:p>
            <a:r>
              <a:rPr lang="en-US" sz="2400" b="1" dirty="0" smtClean="0">
                <a:solidFill>
                  <a:srgbClr val="000066"/>
                </a:solidFill>
                <a:latin typeface="+mj-lt"/>
              </a:rPr>
              <a:t>to have a </a:t>
            </a:r>
            <a:r>
              <a:rPr lang="en-US" sz="2400" b="1" dirty="0">
                <a:solidFill>
                  <a:srgbClr val="000066"/>
                </a:solidFill>
                <a:latin typeface="+mj-lt"/>
              </a:rPr>
              <a:t>sense of</a:t>
            </a:r>
            <a:r>
              <a:rPr lang="en-US" sz="2400" b="1" dirty="0" smtClean="0">
                <a:solidFill>
                  <a:srgbClr val="000066"/>
                </a:solidFill>
                <a:latin typeface="+mj-lt"/>
              </a:rPr>
              <a:t>:</a:t>
            </a:r>
            <a:endParaRPr lang="en-US" sz="1200" b="1" dirty="0">
              <a:solidFill>
                <a:srgbClr val="000066"/>
              </a:solidFill>
              <a:latin typeface="+mj-lt"/>
            </a:endParaRPr>
          </a:p>
        </p:txBody>
      </p:sp>
      <p:pic>
        <p:nvPicPr>
          <p:cNvPr id="67" name="Picture 2" descr="C:\Documents and Settings\bill.millard\Local Settings\Temporary Internet Files\Content.IE5\ZCKG5JPK\MC900431620[1].png"/>
          <p:cNvPicPr>
            <a:picLocks noChangeAspect="1" noChangeArrowheads="1"/>
          </p:cNvPicPr>
          <p:nvPr/>
        </p:nvPicPr>
        <p:blipFill>
          <a:blip r:embed="rId5" cstate="print"/>
          <a:srcRect/>
          <a:stretch>
            <a:fillRect/>
          </a:stretch>
        </p:blipFill>
        <p:spPr bwMode="auto">
          <a:xfrm>
            <a:off x="1143000" y="2621280"/>
            <a:ext cx="274320" cy="274320"/>
          </a:xfrm>
          <a:prstGeom prst="rect">
            <a:avLst/>
          </a:prstGeom>
          <a:noFill/>
        </p:spPr>
      </p:pic>
      <p:sp>
        <p:nvSpPr>
          <p:cNvPr id="68" name="Rectangle 67"/>
          <p:cNvSpPr/>
          <p:nvPr/>
        </p:nvSpPr>
        <p:spPr>
          <a:xfrm>
            <a:off x="1447800" y="2533471"/>
            <a:ext cx="1981200" cy="1200329"/>
          </a:xfrm>
          <a:prstGeom prst="rect">
            <a:avLst/>
          </a:prstGeom>
        </p:spPr>
        <p:txBody>
          <a:bodyPr wrap="square">
            <a:spAutoFit/>
          </a:bodyPr>
          <a:lstStyle/>
          <a:p>
            <a:r>
              <a:rPr lang="en-US" b="1" dirty="0" smtClean="0">
                <a:solidFill>
                  <a:srgbClr val="A50021"/>
                </a:solidFill>
                <a:latin typeface="+mn-lt"/>
              </a:rPr>
              <a:t>Meaning</a:t>
            </a:r>
          </a:p>
          <a:p>
            <a:r>
              <a:rPr lang="en-US" b="1" dirty="0" smtClean="0">
                <a:solidFill>
                  <a:srgbClr val="A50021"/>
                </a:solidFill>
                <a:latin typeface="+mn-lt"/>
              </a:rPr>
              <a:t>Significance</a:t>
            </a:r>
          </a:p>
          <a:p>
            <a:r>
              <a:rPr lang="en-US" b="1" dirty="0" smtClean="0">
                <a:solidFill>
                  <a:srgbClr val="A50021"/>
                </a:solidFill>
                <a:latin typeface="+mn-lt"/>
              </a:rPr>
              <a:t>Hope</a:t>
            </a:r>
            <a:endParaRPr lang="en-US" dirty="0">
              <a:solidFill>
                <a:srgbClr val="A50021"/>
              </a:solidFill>
              <a:latin typeface="+mn-lt"/>
            </a:endParaRPr>
          </a:p>
        </p:txBody>
      </p:sp>
      <p:pic>
        <p:nvPicPr>
          <p:cNvPr id="69" name="Picture 2" descr="C:\Documents and Settings\bill.millard\Local Settings\Temporary Internet Files\Content.IE5\ZCKG5JPK\MC900431620[1].png"/>
          <p:cNvPicPr>
            <a:picLocks noChangeAspect="1" noChangeArrowheads="1"/>
          </p:cNvPicPr>
          <p:nvPr/>
        </p:nvPicPr>
        <p:blipFill>
          <a:blip r:embed="rId5" cstate="print"/>
          <a:srcRect/>
          <a:stretch>
            <a:fillRect/>
          </a:stretch>
        </p:blipFill>
        <p:spPr bwMode="auto">
          <a:xfrm>
            <a:off x="1143000" y="3002280"/>
            <a:ext cx="274320" cy="274320"/>
          </a:xfrm>
          <a:prstGeom prst="rect">
            <a:avLst/>
          </a:prstGeom>
          <a:noFill/>
        </p:spPr>
      </p:pic>
      <p:pic>
        <p:nvPicPr>
          <p:cNvPr id="70" name="Picture 2" descr="C:\Documents and Settings\bill.millard\Local Settings\Temporary Internet Files\Content.IE5\ZCKG5JPK\MC900431620[1].png"/>
          <p:cNvPicPr>
            <a:picLocks noChangeAspect="1" noChangeArrowheads="1"/>
          </p:cNvPicPr>
          <p:nvPr/>
        </p:nvPicPr>
        <p:blipFill>
          <a:blip r:embed="rId5" cstate="print"/>
          <a:srcRect/>
          <a:stretch>
            <a:fillRect/>
          </a:stretch>
        </p:blipFill>
        <p:spPr bwMode="auto">
          <a:xfrm>
            <a:off x="1143000" y="3383280"/>
            <a:ext cx="274320" cy="274320"/>
          </a:xfrm>
          <a:prstGeom prst="rect">
            <a:avLst/>
          </a:prstGeom>
          <a:noFill/>
        </p:spPr>
      </p:pic>
      <p:sp>
        <p:nvSpPr>
          <p:cNvPr id="81" name="Rectangle 80"/>
          <p:cNvSpPr/>
          <p:nvPr/>
        </p:nvSpPr>
        <p:spPr>
          <a:xfrm>
            <a:off x="609600" y="3962400"/>
            <a:ext cx="1003742" cy="542330"/>
          </a:xfrm>
          <a:prstGeom prst="rect">
            <a:avLst/>
          </a:prstGeom>
          <a:noFill/>
        </p:spPr>
        <p:txBody>
          <a:bodyPr wrap="none" lIns="91440" tIns="45720" rIns="91440" bIns="45720">
            <a:prstTxWarp prst="textPlain">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solidFill>
                  <a:srgbClr val="0000CC"/>
                </a:solidFill>
                <a:effectLst>
                  <a:outerShdw blurRad="60007" dist="310007" dir="7680000" sy="30000" kx="1300200" algn="ctr" rotWithShape="0">
                    <a:prstClr val="black">
                      <a:alpha val="32000"/>
                    </a:prstClr>
                  </a:outerShdw>
                </a:effectLst>
                <a:latin typeface="Arial Black" pitchFamily="34" charset="0"/>
              </a:rPr>
              <a:t>Hope</a:t>
            </a:r>
            <a:endParaRPr lang="en-US" sz="5400" b="1" cap="none" spc="0" dirty="0">
              <a:ln w="11430"/>
              <a:solidFill>
                <a:srgbClr val="0000CC"/>
              </a:solidFill>
              <a:effectLst>
                <a:outerShdw blurRad="60007" dist="310007" dir="7680000" sy="30000" kx="1300200" algn="ctr" rotWithShape="0">
                  <a:prstClr val="black">
                    <a:alpha val="32000"/>
                  </a:prstClr>
                </a:outerShdw>
              </a:effectLst>
              <a:latin typeface="Arial Black" pitchFamily="34" charset="0"/>
            </a:endParaRPr>
          </a:p>
        </p:txBody>
      </p:sp>
      <p:pic>
        <p:nvPicPr>
          <p:cNvPr id="83" name="Picture 10" descr="Powerball"/>
          <p:cNvPicPr>
            <a:picLocks noChangeAspect="1" noChangeArrowheads="1"/>
          </p:cNvPicPr>
          <p:nvPr/>
        </p:nvPicPr>
        <p:blipFill>
          <a:blip r:embed="rId6" cstate="print"/>
          <a:srcRect/>
          <a:stretch>
            <a:fillRect/>
          </a:stretch>
        </p:blipFill>
        <p:spPr bwMode="auto">
          <a:xfrm>
            <a:off x="533400" y="4733925"/>
            <a:ext cx="4854575" cy="904875"/>
          </a:xfrm>
          <a:prstGeom prst="rect">
            <a:avLst/>
          </a:prstGeom>
          <a:noFill/>
          <a:ln w="9525">
            <a:noFill/>
            <a:miter lim="800000"/>
            <a:headEnd/>
            <a:tailEnd/>
          </a:ln>
          <a:effectLst>
            <a:outerShdw blurRad="76200" dir="13500000" sy="23000" kx="1200000" algn="br" rotWithShape="0">
              <a:prstClr val="black">
                <a:alpha val="20000"/>
              </a:prstClr>
            </a:outerShdw>
          </a:effectLst>
          <a:scene3d>
            <a:camera prst="orthographicFront"/>
            <a:lightRig rig="threePt" dir="t"/>
          </a:scene3d>
          <a:sp3d>
            <a:bevelT/>
          </a:sp3d>
        </p:spPr>
      </p:pic>
      <p:grpSp>
        <p:nvGrpSpPr>
          <p:cNvPr id="3" name="Group 25"/>
          <p:cNvGrpSpPr/>
          <p:nvPr/>
        </p:nvGrpSpPr>
        <p:grpSpPr>
          <a:xfrm>
            <a:off x="0" y="6217920"/>
            <a:ext cx="9144000" cy="640080"/>
            <a:chOff x="0" y="6217920"/>
            <a:chExt cx="9144000" cy="640080"/>
          </a:xfrm>
        </p:grpSpPr>
        <p:sp>
          <p:nvSpPr>
            <p:cNvPr id="51" name="Rectangle 50"/>
            <p:cNvSpPr/>
            <p:nvPr/>
          </p:nvSpPr>
          <p:spPr>
            <a:xfrm>
              <a:off x="0" y="6217920"/>
              <a:ext cx="9144000" cy="6400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p:cNvSpPr/>
            <p:nvPr/>
          </p:nvSpPr>
          <p:spPr>
            <a:xfrm>
              <a:off x="1447800" y="6400800"/>
              <a:ext cx="6096000" cy="365760"/>
            </a:xfrm>
            <a:prstGeom prst="rect">
              <a:avLst/>
            </a:prstGeom>
            <a:noFill/>
          </p:spPr>
          <p:txBody>
            <a:bodyPr wrap="none" lIns="91440" tIns="45720" rIns="91440" bIns="45720">
              <a:prstTxWarp prst="textPlain">
                <a:avLst/>
              </a:prstTxWarp>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smtClean="0">
                  <a:ln w="11430"/>
                  <a:solidFill>
                    <a:srgbClr val="F8F8F8"/>
                  </a:solidFill>
                  <a:effectLst>
                    <a:outerShdw blurRad="25400" algn="tl" rotWithShape="0">
                      <a:srgbClr val="000000">
                        <a:alpha val="43000"/>
                      </a:srgbClr>
                    </a:outerShdw>
                  </a:effectLst>
                  <a:latin typeface="+mn-lt"/>
                </a:rPr>
                <a:t>Universal Aspiration</a:t>
              </a:r>
              <a:endParaRPr lang="en-US" sz="5400" b="1" cap="none" spc="150" dirty="0">
                <a:ln w="11430"/>
                <a:solidFill>
                  <a:srgbClr val="F8F8F8"/>
                </a:solidFill>
                <a:effectLst>
                  <a:outerShdw blurRad="25400" algn="tl" rotWithShape="0">
                    <a:srgbClr val="000000">
                      <a:alpha val="43000"/>
                    </a:srgbClr>
                  </a:outerShdw>
                </a:effectLst>
                <a:latin typeface="+mn-lt"/>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xit" presetSubtype="10" fill="hold" nodeType="afterEffect">
                                  <p:stCondLst>
                                    <p:cond delay="0"/>
                                  </p:stCondLst>
                                  <p:childTnLst>
                                    <p:anim calcmode="lin" valueType="num">
                                      <p:cBhvr>
                                        <p:cTn id="6" dur="500"/>
                                        <p:tgtEl>
                                          <p:spTgt spid="53"/>
                                        </p:tgtEl>
                                        <p:attrNameLst>
                                          <p:attrName>ppt_w</p:attrName>
                                        </p:attrNameLst>
                                      </p:cBhvr>
                                      <p:tavLst>
                                        <p:tav tm="0">
                                          <p:val>
                                            <p:strVal val="ppt_w"/>
                                          </p:val>
                                        </p:tav>
                                        <p:tav tm="100000">
                                          <p:val>
                                            <p:fltVal val="0"/>
                                          </p:val>
                                        </p:tav>
                                      </p:tavLst>
                                    </p:anim>
                                    <p:anim calcmode="lin" valueType="num">
                                      <p:cBhvr>
                                        <p:cTn id="7" dur="500"/>
                                        <p:tgtEl>
                                          <p:spTgt spid="53"/>
                                        </p:tgtEl>
                                        <p:attrNameLst>
                                          <p:attrName>ppt_h</p:attrName>
                                        </p:attrNameLst>
                                      </p:cBhvr>
                                      <p:tavLst>
                                        <p:tav tm="0">
                                          <p:val>
                                            <p:strVal val="ppt_h"/>
                                          </p:val>
                                        </p:tav>
                                        <p:tav tm="100000">
                                          <p:val>
                                            <p:strVal val="ppt_h"/>
                                          </p:val>
                                        </p:tav>
                                      </p:tavLst>
                                    </p:anim>
                                    <p:set>
                                      <p:cBhvr>
                                        <p:cTn id="8" dur="1" fill="hold">
                                          <p:stCondLst>
                                            <p:cond delay="499"/>
                                          </p:stCondLst>
                                        </p:cTn>
                                        <p:tgtEl>
                                          <p:spTgt spid="53"/>
                                        </p:tgtEl>
                                        <p:attrNameLst>
                                          <p:attrName>style.visibility</p:attrName>
                                        </p:attrNameLst>
                                      </p:cBhvr>
                                      <p:to>
                                        <p:strVal val="hidden"/>
                                      </p:to>
                                    </p:set>
                                  </p:childTnLst>
                                </p:cTn>
                              </p:par>
                              <p:par>
                                <p:cTn id="9" presetID="10" presetClass="entr" presetSubtype="0"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2000"/>
                                        <p:tgtEl>
                                          <p:spTgt spid="30"/>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72"/>
                                        </p:tgtEl>
                                        <p:attrNameLst>
                                          <p:attrName>style.visibility</p:attrName>
                                        </p:attrNameLst>
                                      </p:cBhvr>
                                      <p:to>
                                        <p:strVal val="visible"/>
                                      </p:to>
                                    </p:set>
                                    <p:animEffect transition="in" filter="fade">
                                      <p:cBhvr>
                                        <p:cTn id="14" dur="1000"/>
                                        <p:tgtEl>
                                          <p:spTgt spid="72"/>
                                        </p:tgtEl>
                                      </p:cBhvr>
                                    </p:animEffect>
                                    <p:anim calcmode="lin" valueType="num">
                                      <p:cBhvr>
                                        <p:cTn id="15" dur="1000" fill="hold"/>
                                        <p:tgtEl>
                                          <p:spTgt spid="72"/>
                                        </p:tgtEl>
                                        <p:attrNameLst>
                                          <p:attrName>ppt_x</p:attrName>
                                        </p:attrNameLst>
                                      </p:cBhvr>
                                      <p:tavLst>
                                        <p:tav tm="0">
                                          <p:val>
                                            <p:strVal val="#ppt_x"/>
                                          </p:val>
                                        </p:tav>
                                        <p:tav tm="100000">
                                          <p:val>
                                            <p:strVal val="#ppt_x"/>
                                          </p:val>
                                        </p:tav>
                                      </p:tavLst>
                                    </p:anim>
                                    <p:anim calcmode="lin" valueType="num">
                                      <p:cBhvr>
                                        <p:cTn id="16"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71"/>
                                        </p:tgtEl>
                                        <p:attrNameLst>
                                          <p:attrName>style.visibility</p:attrName>
                                        </p:attrNameLst>
                                      </p:cBhvr>
                                      <p:to>
                                        <p:strVal val="visible"/>
                                      </p:to>
                                    </p:set>
                                    <p:animEffect transition="in" filter="fade">
                                      <p:cBhvr>
                                        <p:cTn id="21" dur="1000"/>
                                        <p:tgtEl>
                                          <p:spTgt spid="71"/>
                                        </p:tgtEl>
                                      </p:cBhvr>
                                    </p:animEffect>
                                    <p:anim calcmode="lin" valueType="num">
                                      <p:cBhvr>
                                        <p:cTn id="22" dur="1000" fill="hold"/>
                                        <p:tgtEl>
                                          <p:spTgt spid="71"/>
                                        </p:tgtEl>
                                        <p:attrNameLst>
                                          <p:attrName>ppt_x</p:attrName>
                                        </p:attrNameLst>
                                      </p:cBhvr>
                                      <p:tavLst>
                                        <p:tav tm="0">
                                          <p:val>
                                            <p:strVal val="#ppt_x"/>
                                          </p:val>
                                        </p:tav>
                                        <p:tav tm="100000">
                                          <p:val>
                                            <p:strVal val="#ppt_x"/>
                                          </p:val>
                                        </p:tav>
                                      </p:tavLst>
                                    </p:anim>
                                    <p:anim calcmode="lin" valueType="num">
                                      <p:cBhvr>
                                        <p:cTn id="23" dur="1000" fill="hold"/>
                                        <p:tgtEl>
                                          <p:spTgt spid="71"/>
                                        </p:tgtEl>
                                        <p:attrNameLst>
                                          <p:attrName>ppt_y</p:attrName>
                                        </p:attrNameLst>
                                      </p:cBhvr>
                                      <p:tavLst>
                                        <p:tav tm="0">
                                          <p:val>
                                            <p:strVal val="#ppt_y-.1"/>
                                          </p:val>
                                        </p:tav>
                                        <p:tav tm="100000">
                                          <p:val>
                                            <p:strVal val="#ppt_y"/>
                                          </p:val>
                                        </p:tav>
                                      </p:tavLst>
                                    </p:anim>
                                  </p:childTnLst>
                                </p:cTn>
                              </p:par>
                              <p:par>
                                <p:cTn id="24" presetID="23" presetClass="entr" presetSubtype="16" fill="hold" nodeType="withEffect">
                                  <p:stCondLst>
                                    <p:cond delay="0"/>
                                  </p:stCondLst>
                                  <p:childTnLst>
                                    <p:set>
                                      <p:cBhvr>
                                        <p:cTn id="25" dur="1" fill="hold">
                                          <p:stCondLst>
                                            <p:cond delay="0"/>
                                          </p:stCondLst>
                                        </p:cTn>
                                        <p:tgtEl>
                                          <p:spTgt spid="85"/>
                                        </p:tgtEl>
                                        <p:attrNameLst>
                                          <p:attrName>style.visibility</p:attrName>
                                        </p:attrNameLst>
                                      </p:cBhvr>
                                      <p:to>
                                        <p:strVal val="visible"/>
                                      </p:to>
                                    </p:set>
                                    <p:anim calcmode="lin" valueType="num">
                                      <p:cBhvr>
                                        <p:cTn id="26" dur="500" fill="hold"/>
                                        <p:tgtEl>
                                          <p:spTgt spid="85"/>
                                        </p:tgtEl>
                                        <p:attrNameLst>
                                          <p:attrName>ppt_w</p:attrName>
                                        </p:attrNameLst>
                                      </p:cBhvr>
                                      <p:tavLst>
                                        <p:tav tm="0">
                                          <p:val>
                                            <p:fltVal val="0"/>
                                          </p:val>
                                        </p:tav>
                                        <p:tav tm="100000">
                                          <p:val>
                                            <p:strVal val="#ppt_w"/>
                                          </p:val>
                                        </p:tav>
                                      </p:tavLst>
                                    </p:anim>
                                    <p:anim calcmode="lin" valueType="num">
                                      <p:cBhvr>
                                        <p:cTn id="27" dur="500" fill="hold"/>
                                        <p:tgtEl>
                                          <p:spTgt spid="85"/>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39" presetClass="entr" presetSubtype="0" accel="100000" fill="hold" nodeType="clickEffect">
                                  <p:stCondLst>
                                    <p:cond delay="0"/>
                                  </p:stCondLst>
                                  <p:childTnLst>
                                    <p:set>
                                      <p:cBhvr>
                                        <p:cTn id="31" dur="1" fill="hold">
                                          <p:stCondLst>
                                            <p:cond delay="0"/>
                                          </p:stCondLst>
                                        </p:cTn>
                                        <p:tgtEl>
                                          <p:spTgt spid="83"/>
                                        </p:tgtEl>
                                        <p:attrNameLst>
                                          <p:attrName>style.visibility</p:attrName>
                                        </p:attrNameLst>
                                      </p:cBhvr>
                                      <p:to>
                                        <p:strVal val="visible"/>
                                      </p:to>
                                    </p:set>
                                    <p:anim calcmode="lin" valueType="num">
                                      <p:cBhvr>
                                        <p:cTn id="32" dur="500" fill="hold"/>
                                        <p:tgtEl>
                                          <p:spTgt spid="83"/>
                                        </p:tgtEl>
                                        <p:attrNameLst>
                                          <p:attrName>ppt_h</p:attrName>
                                        </p:attrNameLst>
                                      </p:cBhvr>
                                      <p:tavLst>
                                        <p:tav tm="0">
                                          <p:val>
                                            <p:strVal val="#ppt_h/20"/>
                                          </p:val>
                                        </p:tav>
                                        <p:tav tm="50000">
                                          <p:val>
                                            <p:strVal val="#ppt_h/20"/>
                                          </p:val>
                                        </p:tav>
                                        <p:tav tm="100000">
                                          <p:val>
                                            <p:strVal val="#ppt_h"/>
                                          </p:val>
                                        </p:tav>
                                      </p:tavLst>
                                    </p:anim>
                                    <p:anim calcmode="lin" valueType="num">
                                      <p:cBhvr>
                                        <p:cTn id="33" dur="500" fill="hold"/>
                                        <p:tgtEl>
                                          <p:spTgt spid="83"/>
                                        </p:tgtEl>
                                        <p:attrNameLst>
                                          <p:attrName>ppt_w</p:attrName>
                                        </p:attrNameLst>
                                      </p:cBhvr>
                                      <p:tavLst>
                                        <p:tav tm="0">
                                          <p:val>
                                            <p:strVal val="#ppt_w+.3"/>
                                          </p:val>
                                        </p:tav>
                                        <p:tav tm="50000">
                                          <p:val>
                                            <p:strVal val="#ppt_w+.3"/>
                                          </p:val>
                                        </p:tav>
                                        <p:tav tm="100000">
                                          <p:val>
                                            <p:strVal val="#ppt_w"/>
                                          </p:val>
                                        </p:tav>
                                      </p:tavLst>
                                    </p:anim>
                                    <p:anim calcmode="lin" valueType="num">
                                      <p:cBhvr>
                                        <p:cTn id="34" dur="500" fill="hold"/>
                                        <p:tgtEl>
                                          <p:spTgt spid="83"/>
                                        </p:tgtEl>
                                        <p:attrNameLst>
                                          <p:attrName>ppt_x</p:attrName>
                                        </p:attrNameLst>
                                      </p:cBhvr>
                                      <p:tavLst>
                                        <p:tav tm="0">
                                          <p:val>
                                            <p:strVal val="#ppt_x-.3"/>
                                          </p:val>
                                        </p:tav>
                                        <p:tav tm="50000">
                                          <p:val>
                                            <p:strVal val="#ppt_x"/>
                                          </p:val>
                                        </p:tav>
                                        <p:tav tm="100000">
                                          <p:val>
                                            <p:strVal val="#ppt_x"/>
                                          </p:val>
                                        </p:tav>
                                      </p:tavLst>
                                    </p:anim>
                                    <p:anim calcmode="lin" valueType="num">
                                      <p:cBhvr>
                                        <p:cTn id="35" dur="500" fill="hold"/>
                                        <p:tgtEl>
                                          <p:spTgt spid="83"/>
                                        </p:tgtEl>
                                        <p:attrNameLst>
                                          <p:attrName>ppt_y</p:attrName>
                                        </p:attrNameLst>
                                      </p:cBhvr>
                                      <p:tavLst>
                                        <p:tav tm="0">
                                          <p:val>
                                            <p:strVal val="#ppt_y"/>
                                          </p:val>
                                        </p:tav>
                                        <p:tav tm="100000">
                                          <p:val>
                                            <p:strVal val="#ppt_y"/>
                                          </p:val>
                                        </p:tav>
                                      </p:tavLst>
                                    </p:anim>
                                  </p:childTnLst>
                                </p:cTn>
                              </p:par>
                              <p:par>
                                <p:cTn id="36" presetID="17" presetClass="entr" presetSubtype="4" fill="hold" grpId="0" nodeType="withEffect">
                                  <p:stCondLst>
                                    <p:cond delay="0"/>
                                  </p:stCondLst>
                                  <p:childTnLst>
                                    <p:set>
                                      <p:cBhvr>
                                        <p:cTn id="37" dur="1" fill="hold">
                                          <p:stCondLst>
                                            <p:cond delay="0"/>
                                          </p:stCondLst>
                                        </p:cTn>
                                        <p:tgtEl>
                                          <p:spTgt spid="81"/>
                                        </p:tgtEl>
                                        <p:attrNameLst>
                                          <p:attrName>style.visibility</p:attrName>
                                        </p:attrNameLst>
                                      </p:cBhvr>
                                      <p:to>
                                        <p:strVal val="visible"/>
                                      </p:to>
                                    </p:set>
                                    <p:anim calcmode="lin" valueType="num">
                                      <p:cBhvr>
                                        <p:cTn id="38" dur="1000" fill="hold"/>
                                        <p:tgtEl>
                                          <p:spTgt spid="81"/>
                                        </p:tgtEl>
                                        <p:attrNameLst>
                                          <p:attrName>ppt_x</p:attrName>
                                        </p:attrNameLst>
                                      </p:cBhvr>
                                      <p:tavLst>
                                        <p:tav tm="0">
                                          <p:val>
                                            <p:strVal val="#ppt_x"/>
                                          </p:val>
                                        </p:tav>
                                        <p:tav tm="100000">
                                          <p:val>
                                            <p:strVal val="#ppt_x"/>
                                          </p:val>
                                        </p:tav>
                                      </p:tavLst>
                                    </p:anim>
                                    <p:anim calcmode="lin" valueType="num">
                                      <p:cBhvr>
                                        <p:cTn id="39" dur="1000" fill="hold"/>
                                        <p:tgtEl>
                                          <p:spTgt spid="81"/>
                                        </p:tgtEl>
                                        <p:attrNameLst>
                                          <p:attrName>ppt_y</p:attrName>
                                        </p:attrNameLst>
                                      </p:cBhvr>
                                      <p:tavLst>
                                        <p:tav tm="0">
                                          <p:val>
                                            <p:strVal val="#ppt_y+#ppt_h/2"/>
                                          </p:val>
                                        </p:tav>
                                        <p:tav tm="100000">
                                          <p:val>
                                            <p:strVal val="#ppt_y"/>
                                          </p:val>
                                        </p:tav>
                                      </p:tavLst>
                                    </p:anim>
                                    <p:anim calcmode="lin" valueType="num">
                                      <p:cBhvr>
                                        <p:cTn id="40" dur="1000" fill="hold"/>
                                        <p:tgtEl>
                                          <p:spTgt spid="81"/>
                                        </p:tgtEl>
                                        <p:attrNameLst>
                                          <p:attrName>ppt_w</p:attrName>
                                        </p:attrNameLst>
                                      </p:cBhvr>
                                      <p:tavLst>
                                        <p:tav tm="0">
                                          <p:val>
                                            <p:strVal val="#ppt_w"/>
                                          </p:val>
                                        </p:tav>
                                        <p:tav tm="100000">
                                          <p:val>
                                            <p:strVal val="#ppt_w"/>
                                          </p:val>
                                        </p:tav>
                                      </p:tavLst>
                                    </p:anim>
                                    <p:anim calcmode="lin" valueType="num">
                                      <p:cBhvr>
                                        <p:cTn id="41" dur="1000" fill="hold"/>
                                        <p:tgtEl>
                                          <p:spTgt spid="81"/>
                                        </p:tgtEl>
                                        <p:attrNameLst>
                                          <p:attrName>ppt_h</p:attrName>
                                        </p:attrNameLst>
                                      </p:cBhvr>
                                      <p:tavLst>
                                        <p:tav tm="0">
                                          <p:val>
                                            <p:fltVal val="0"/>
                                          </p:val>
                                        </p:tav>
                                        <p:tav tm="100000">
                                          <p:val>
                                            <p:strVal val="#ppt_h"/>
                                          </p:val>
                                        </p:tav>
                                      </p:tavLst>
                                    </p:anim>
                                  </p:childTnLst>
                                </p:cTn>
                              </p:par>
                              <p:par>
                                <p:cTn id="42" presetID="50" presetClass="path" presetSubtype="0" accel="50000" decel="50000" fill="hold" grpId="1" nodeType="withEffect">
                                  <p:stCondLst>
                                    <p:cond delay="0"/>
                                  </p:stCondLst>
                                  <p:childTnLst>
                                    <p:animMotion origin="layout" path="M 4.44444E-6 4.83692E-6 L 0.22743 4.83692E-6 C 0.32934 4.83692E-6 0.45486 0.09183 0.45486 0.16655 L 0.45486 0.3331 " pathEditMode="relative" rAng="0" ptsTypes="FfFF">
                                      <p:cBhvr>
                                        <p:cTn id="43" dur="2000" spd="-100000" fill="hold"/>
                                        <p:tgtEl>
                                          <p:spTgt spid="81"/>
                                        </p:tgtEl>
                                        <p:attrNameLst>
                                          <p:attrName>ppt_x</p:attrName>
                                          <p:attrName>ppt_y</p:attrName>
                                        </p:attrNameLst>
                                      </p:cBhvr>
                                      <p:rCtr x="22700" y="167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72" grpId="0"/>
      <p:bldP spid="81" grpId="0"/>
      <p:bldP spid="81"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windy road model white"/>
          <p:cNvPicPr>
            <a:picLocks noChangeAspect="1" noChangeArrowheads="1"/>
          </p:cNvPicPr>
          <p:nvPr/>
        </p:nvPicPr>
        <p:blipFill>
          <a:blip r:embed="rId2" cstate="print"/>
          <a:srcRect/>
          <a:stretch>
            <a:fillRect/>
          </a:stretch>
        </p:blipFill>
        <p:spPr bwMode="auto">
          <a:xfrm>
            <a:off x="0" y="0"/>
            <a:ext cx="9140825" cy="6854825"/>
          </a:xfrm>
          <a:prstGeom prst="rect">
            <a:avLst/>
          </a:prstGeom>
          <a:noFill/>
        </p:spPr>
      </p:pic>
      <p:grpSp>
        <p:nvGrpSpPr>
          <p:cNvPr id="2" name="Group 23"/>
          <p:cNvGrpSpPr>
            <a:grpSpLocks/>
          </p:cNvGrpSpPr>
          <p:nvPr/>
        </p:nvGrpSpPr>
        <p:grpSpPr bwMode="auto">
          <a:xfrm>
            <a:off x="5257800" y="4648200"/>
            <a:ext cx="1681163" cy="428625"/>
            <a:chOff x="2772" y="2421"/>
            <a:chExt cx="1059" cy="270"/>
          </a:xfrm>
        </p:grpSpPr>
        <p:sp>
          <p:nvSpPr>
            <p:cNvPr id="33816" name="Freeform 24"/>
            <p:cNvSpPr>
              <a:spLocks/>
            </p:cNvSpPr>
            <p:nvPr/>
          </p:nvSpPr>
          <p:spPr bwMode="auto">
            <a:xfrm>
              <a:off x="2772" y="2421"/>
              <a:ext cx="1059" cy="270"/>
            </a:xfrm>
            <a:custGeom>
              <a:avLst/>
              <a:gdLst/>
              <a:ahLst/>
              <a:cxnLst>
                <a:cxn ang="0">
                  <a:pos x="0" y="270"/>
                </a:cxn>
                <a:cxn ang="0">
                  <a:pos x="795" y="249"/>
                </a:cxn>
                <a:cxn ang="0">
                  <a:pos x="795" y="0"/>
                </a:cxn>
                <a:cxn ang="0">
                  <a:pos x="3" y="27"/>
                </a:cxn>
                <a:cxn ang="0">
                  <a:pos x="0" y="270"/>
                </a:cxn>
              </a:cxnLst>
              <a:rect l="0" t="0" r="r" b="b"/>
              <a:pathLst>
                <a:path w="795" h="270">
                  <a:moveTo>
                    <a:pt x="0" y="270"/>
                  </a:moveTo>
                  <a:lnTo>
                    <a:pt x="795" y="249"/>
                  </a:lnTo>
                  <a:lnTo>
                    <a:pt x="795" y="0"/>
                  </a:lnTo>
                  <a:lnTo>
                    <a:pt x="3" y="27"/>
                  </a:lnTo>
                  <a:lnTo>
                    <a:pt x="0" y="270"/>
                  </a:lnTo>
                  <a:close/>
                </a:path>
              </a:pathLst>
            </a:custGeom>
            <a:solidFill>
              <a:schemeClr val="tx1"/>
            </a:solidFill>
            <a:ln w="9525">
              <a:solidFill>
                <a:srgbClr val="FFFF00"/>
              </a:solidFill>
              <a:round/>
              <a:headEnd/>
              <a:tailEnd/>
            </a:ln>
            <a:effectLst/>
          </p:spPr>
          <p:txBody>
            <a:bodyPr/>
            <a:lstStyle/>
            <a:p>
              <a:endParaRPr lang="en-US" dirty="0"/>
            </a:p>
          </p:txBody>
        </p:sp>
        <p:sp>
          <p:nvSpPr>
            <p:cNvPr id="33817" name="WordArt 25"/>
            <p:cNvSpPr>
              <a:spLocks noChangeArrowheads="1" noChangeShapeType="1" noTextEdit="1"/>
            </p:cNvSpPr>
            <p:nvPr/>
          </p:nvSpPr>
          <p:spPr bwMode="auto">
            <a:xfrm rot="-154402">
              <a:off x="2810" y="2477"/>
              <a:ext cx="989" cy="177"/>
            </a:xfrm>
            <a:prstGeom prst="rect">
              <a:avLst/>
            </a:prstGeom>
          </p:spPr>
          <p:txBody>
            <a:bodyPr wrap="none" fromWordArt="1">
              <a:prstTxWarp prst="textPlain">
                <a:avLst>
                  <a:gd name="adj" fmla="val 50000"/>
                </a:avLst>
              </a:prstTxWarp>
            </a:bodyPr>
            <a:lstStyle/>
            <a:p>
              <a:pPr algn="ctr"/>
              <a:r>
                <a:rPr lang="en-US" sz="3600" kern="10" dirty="0" smtClean="0">
                  <a:ln w="9525">
                    <a:solidFill>
                      <a:srgbClr val="FFFF00"/>
                    </a:solidFill>
                    <a:round/>
                    <a:headEnd/>
                    <a:tailEnd/>
                  </a:ln>
                  <a:solidFill>
                    <a:srgbClr val="FFFF00"/>
                  </a:solidFill>
                  <a:latin typeface="Freestyle Script"/>
                </a:rPr>
                <a:t>Concerns</a:t>
              </a:r>
              <a:endParaRPr lang="en-US" sz="3600" kern="10" dirty="0">
                <a:ln w="9525">
                  <a:solidFill>
                    <a:srgbClr val="FFFF00"/>
                  </a:solidFill>
                  <a:round/>
                  <a:headEnd/>
                  <a:tailEnd/>
                </a:ln>
                <a:solidFill>
                  <a:srgbClr val="FFFF00"/>
                </a:solidFill>
                <a:latin typeface="Freestyle Script"/>
              </a:endParaRPr>
            </a:p>
          </p:txBody>
        </p:sp>
      </p:grpSp>
      <p:grpSp>
        <p:nvGrpSpPr>
          <p:cNvPr id="3" name="Group 28"/>
          <p:cNvGrpSpPr/>
          <p:nvPr/>
        </p:nvGrpSpPr>
        <p:grpSpPr>
          <a:xfrm>
            <a:off x="1295400" y="2971800"/>
            <a:ext cx="1676400" cy="571501"/>
            <a:chOff x="762000" y="3390900"/>
            <a:chExt cx="1676400" cy="571501"/>
          </a:xfrm>
        </p:grpSpPr>
        <p:sp>
          <p:nvSpPr>
            <p:cNvPr id="33809" name="Freeform 17"/>
            <p:cNvSpPr>
              <a:spLocks/>
            </p:cNvSpPr>
            <p:nvPr/>
          </p:nvSpPr>
          <p:spPr bwMode="auto">
            <a:xfrm>
              <a:off x="762000" y="3390900"/>
              <a:ext cx="1676400" cy="571500"/>
            </a:xfrm>
            <a:custGeom>
              <a:avLst/>
              <a:gdLst/>
              <a:ahLst/>
              <a:cxnLst>
                <a:cxn ang="0">
                  <a:pos x="0" y="0"/>
                </a:cxn>
                <a:cxn ang="0">
                  <a:pos x="558" y="18"/>
                </a:cxn>
                <a:cxn ang="0">
                  <a:pos x="558" y="222"/>
                </a:cxn>
                <a:cxn ang="0">
                  <a:pos x="6" y="276"/>
                </a:cxn>
                <a:cxn ang="0">
                  <a:pos x="0" y="0"/>
                </a:cxn>
              </a:cxnLst>
              <a:rect l="0" t="0" r="r" b="b"/>
              <a:pathLst>
                <a:path w="558" h="276">
                  <a:moveTo>
                    <a:pt x="0" y="0"/>
                  </a:moveTo>
                  <a:lnTo>
                    <a:pt x="558" y="18"/>
                  </a:lnTo>
                  <a:lnTo>
                    <a:pt x="558" y="222"/>
                  </a:lnTo>
                  <a:lnTo>
                    <a:pt x="6" y="276"/>
                  </a:lnTo>
                  <a:lnTo>
                    <a:pt x="0" y="0"/>
                  </a:lnTo>
                  <a:close/>
                </a:path>
              </a:pathLst>
            </a:custGeom>
            <a:solidFill>
              <a:srgbClr val="008000"/>
            </a:solidFill>
            <a:ln w="9525">
              <a:solidFill>
                <a:srgbClr val="A50021"/>
              </a:solidFill>
              <a:round/>
              <a:headEnd/>
              <a:tailEnd/>
            </a:ln>
            <a:effectLst/>
          </p:spPr>
          <p:txBody>
            <a:bodyPr/>
            <a:lstStyle/>
            <a:p>
              <a:endParaRPr lang="en-US" dirty="0"/>
            </a:p>
          </p:txBody>
        </p:sp>
        <p:sp>
          <p:nvSpPr>
            <p:cNvPr id="33810" name="WordArt 18"/>
            <p:cNvSpPr>
              <a:spLocks noChangeArrowheads="1" noChangeShapeType="1" noTextEdit="1"/>
            </p:cNvSpPr>
            <p:nvPr/>
          </p:nvSpPr>
          <p:spPr bwMode="auto">
            <a:xfrm>
              <a:off x="914400" y="3440113"/>
              <a:ext cx="1495425" cy="522288"/>
            </a:xfrm>
            <a:prstGeom prst="rect">
              <a:avLst/>
            </a:prstGeom>
          </p:spPr>
          <p:txBody>
            <a:bodyPr wrap="none" fromWordArt="1">
              <a:prstTxWarp prst="textCascadeUp">
                <a:avLst>
                  <a:gd name="adj" fmla="val 70421"/>
                </a:avLst>
              </a:prstTxWarp>
            </a:bodyPr>
            <a:lstStyle/>
            <a:p>
              <a:pPr algn="ctr"/>
              <a:r>
                <a:rPr lang="en-US" sz="3600" kern="10" dirty="0" smtClean="0">
                  <a:ln w="9525">
                    <a:solidFill>
                      <a:schemeClr val="bg1"/>
                    </a:solidFill>
                    <a:round/>
                    <a:headEnd/>
                    <a:tailEnd/>
                  </a:ln>
                  <a:solidFill>
                    <a:schemeClr val="bg1"/>
                  </a:solidFill>
                  <a:latin typeface="Freestyle Script"/>
                </a:rPr>
                <a:t>Experience</a:t>
              </a:r>
              <a:endParaRPr lang="en-US" sz="3600" kern="10" dirty="0">
                <a:ln w="9525">
                  <a:solidFill>
                    <a:schemeClr val="bg1"/>
                  </a:solidFill>
                  <a:round/>
                  <a:headEnd/>
                  <a:tailEnd/>
                </a:ln>
                <a:solidFill>
                  <a:schemeClr val="bg1"/>
                </a:solidFill>
                <a:latin typeface="Freestyle Script"/>
              </a:endParaRPr>
            </a:p>
          </p:txBody>
        </p:sp>
      </p:grpSp>
      <p:grpSp>
        <p:nvGrpSpPr>
          <p:cNvPr id="4" name="Group 26"/>
          <p:cNvGrpSpPr>
            <a:grpSpLocks/>
          </p:cNvGrpSpPr>
          <p:nvPr/>
        </p:nvGrpSpPr>
        <p:grpSpPr bwMode="auto">
          <a:xfrm>
            <a:off x="1524000" y="5591175"/>
            <a:ext cx="1281112" cy="504825"/>
            <a:chOff x="2013" y="3405"/>
            <a:chExt cx="807" cy="318"/>
          </a:xfrm>
        </p:grpSpPr>
        <p:sp>
          <p:nvSpPr>
            <p:cNvPr id="33819" name="Freeform 27"/>
            <p:cNvSpPr>
              <a:spLocks/>
            </p:cNvSpPr>
            <p:nvPr/>
          </p:nvSpPr>
          <p:spPr bwMode="auto">
            <a:xfrm>
              <a:off x="2013" y="3405"/>
              <a:ext cx="807" cy="318"/>
            </a:xfrm>
            <a:custGeom>
              <a:avLst/>
              <a:gdLst/>
              <a:ahLst/>
              <a:cxnLst>
                <a:cxn ang="0">
                  <a:pos x="15" y="318"/>
                </a:cxn>
                <a:cxn ang="0">
                  <a:pos x="807" y="213"/>
                </a:cxn>
                <a:cxn ang="0">
                  <a:pos x="807" y="0"/>
                </a:cxn>
                <a:cxn ang="0">
                  <a:pos x="0" y="36"/>
                </a:cxn>
                <a:cxn ang="0">
                  <a:pos x="15" y="318"/>
                </a:cxn>
              </a:cxnLst>
              <a:rect l="0" t="0" r="r" b="b"/>
              <a:pathLst>
                <a:path w="807" h="318">
                  <a:moveTo>
                    <a:pt x="15" y="318"/>
                  </a:moveTo>
                  <a:lnTo>
                    <a:pt x="807" y="213"/>
                  </a:lnTo>
                  <a:lnTo>
                    <a:pt x="807" y="0"/>
                  </a:lnTo>
                  <a:lnTo>
                    <a:pt x="0" y="36"/>
                  </a:lnTo>
                  <a:lnTo>
                    <a:pt x="15" y="318"/>
                  </a:lnTo>
                  <a:close/>
                </a:path>
              </a:pathLst>
            </a:custGeom>
            <a:solidFill>
              <a:srgbClr val="FFFF66"/>
            </a:solidFill>
            <a:ln w="9525">
              <a:solidFill>
                <a:schemeClr val="tx1"/>
              </a:solidFill>
              <a:round/>
              <a:headEnd/>
              <a:tailEnd/>
            </a:ln>
            <a:effectLst/>
          </p:spPr>
          <p:txBody>
            <a:bodyPr/>
            <a:lstStyle/>
            <a:p>
              <a:endParaRPr lang="en-US" dirty="0"/>
            </a:p>
          </p:txBody>
        </p:sp>
        <p:sp>
          <p:nvSpPr>
            <p:cNvPr id="33820" name="WordArt 28"/>
            <p:cNvSpPr>
              <a:spLocks noChangeArrowheads="1" noChangeShapeType="1" noTextEdit="1"/>
            </p:cNvSpPr>
            <p:nvPr/>
          </p:nvSpPr>
          <p:spPr bwMode="auto">
            <a:xfrm>
              <a:off x="2052" y="3453"/>
              <a:ext cx="741" cy="231"/>
            </a:xfrm>
            <a:prstGeom prst="rect">
              <a:avLst/>
            </a:prstGeom>
          </p:spPr>
          <p:txBody>
            <a:bodyPr wrap="none" fromWordArt="1">
              <a:prstTxWarp prst="textCascadeUp">
                <a:avLst>
                  <a:gd name="adj" fmla="val 59875"/>
                </a:avLst>
              </a:prstTxWarp>
            </a:bodyPr>
            <a:lstStyle/>
            <a:p>
              <a:pPr algn="ctr"/>
              <a:r>
                <a:rPr lang="en-US" sz="3600" kern="10" dirty="0" smtClean="0">
                  <a:ln w="9525">
                    <a:solidFill>
                      <a:srgbClr val="FF0000"/>
                    </a:solidFill>
                    <a:round/>
                    <a:headEnd/>
                    <a:tailEnd/>
                  </a:ln>
                  <a:solidFill>
                    <a:srgbClr val="FF0000"/>
                  </a:solidFill>
                  <a:latin typeface="Freestyle Script"/>
                </a:rPr>
                <a:t>Pressure</a:t>
              </a:r>
              <a:endParaRPr lang="en-US" sz="3600" kern="10" dirty="0">
                <a:ln w="9525">
                  <a:solidFill>
                    <a:srgbClr val="FF0000"/>
                  </a:solidFill>
                  <a:round/>
                  <a:headEnd/>
                  <a:tailEnd/>
                </a:ln>
                <a:solidFill>
                  <a:srgbClr val="FF0000"/>
                </a:solidFill>
                <a:latin typeface="Freestyle Script"/>
              </a:endParaRPr>
            </a:p>
          </p:txBody>
        </p:sp>
      </p:grpSp>
      <p:sp>
        <p:nvSpPr>
          <p:cNvPr id="30" name="Rectangle 29"/>
          <p:cNvSpPr/>
          <p:nvPr/>
        </p:nvSpPr>
        <p:spPr>
          <a:xfrm rot="492475">
            <a:off x="3925424" y="5621654"/>
            <a:ext cx="1830950" cy="830997"/>
          </a:xfrm>
          <a:prstGeom prst="rect">
            <a:avLst/>
          </a:prstGeom>
          <a:no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4800" b="1" cap="none" spc="150" dirty="0" smtClean="0">
                <a:ln w="11430"/>
                <a:solidFill>
                  <a:srgbClr val="F8F8F8"/>
                </a:solidFill>
                <a:effectLst>
                  <a:outerShdw blurRad="25400" algn="tl" rotWithShape="0">
                    <a:srgbClr val="000000">
                      <a:alpha val="43000"/>
                    </a:srgbClr>
                  </a:outerShdw>
                </a:effectLst>
                <a:latin typeface="Calibri" pitchFamily="34" charset="0"/>
              </a:rPr>
              <a:t>Major</a:t>
            </a:r>
            <a:endParaRPr lang="en-US" sz="4800" b="1" cap="none" spc="150" dirty="0">
              <a:ln w="11430"/>
              <a:solidFill>
                <a:srgbClr val="F8F8F8"/>
              </a:solidFill>
              <a:effectLst>
                <a:outerShdw blurRad="25400" algn="tl" rotWithShape="0">
                  <a:srgbClr val="000000">
                    <a:alpha val="43000"/>
                  </a:srgbClr>
                </a:outerShdw>
              </a:effectLst>
              <a:latin typeface="Calibri" pitchFamily="34" charset="0"/>
            </a:endParaRPr>
          </a:p>
        </p:txBody>
      </p:sp>
      <p:sp>
        <p:nvSpPr>
          <p:cNvPr id="31" name="Rectangle 30"/>
          <p:cNvSpPr/>
          <p:nvPr/>
        </p:nvSpPr>
        <p:spPr>
          <a:xfrm rot="20855061">
            <a:off x="3776283" y="3998242"/>
            <a:ext cx="1700145" cy="707886"/>
          </a:xfrm>
          <a:prstGeom prst="rect">
            <a:avLst/>
          </a:prstGeom>
          <a:no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4000" b="1" cap="none" spc="150" dirty="0" smtClean="0">
                <a:ln w="11430"/>
                <a:solidFill>
                  <a:srgbClr val="F8F8F8"/>
                </a:solidFill>
                <a:effectLst>
                  <a:outerShdw blurRad="25400" algn="tl" rotWithShape="0">
                    <a:srgbClr val="000000">
                      <a:alpha val="43000"/>
                    </a:srgbClr>
                  </a:outerShdw>
                </a:effectLst>
                <a:latin typeface="Calibri" pitchFamily="34" charset="0"/>
              </a:rPr>
              <a:t>Career</a:t>
            </a:r>
            <a:endParaRPr lang="en-US" sz="4000" b="1" cap="none" spc="150" dirty="0">
              <a:ln w="11430"/>
              <a:solidFill>
                <a:srgbClr val="F8F8F8"/>
              </a:solidFill>
              <a:effectLst>
                <a:outerShdw blurRad="25400" algn="tl" rotWithShape="0">
                  <a:srgbClr val="000000">
                    <a:alpha val="43000"/>
                  </a:srgbClr>
                </a:outerShdw>
              </a:effectLst>
              <a:latin typeface="Calibri" pitchFamily="34" charset="0"/>
            </a:endParaRPr>
          </a:p>
        </p:txBody>
      </p:sp>
      <p:grpSp>
        <p:nvGrpSpPr>
          <p:cNvPr id="5" name="Group 32"/>
          <p:cNvGrpSpPr/>
          <p:nvPr/>
        </p:nvGrpSpPr>
        <p:grpSpPr>
          <a:xfrm>
            <a:off x="3657600" y="3048000"/>
            <a:ext cx="1219200" cy="609600"/>
            <a:chOff x="2514600" y="2133600"/>
            <a:chExt cx="1219200" cy="609600"/>
          </a:xfrm>
        </p:grpSpPr>
        <p:sp>
          <p:nvSpPr>
            <p:cNvPr id="32" name="Rectangle 31"/>
            <p:cNvSpPr/>
            <p:nvPr/>
          </p:nvSpPr>
          <p:spPr>
            <a:xfrm>
              <a:off x="2514600" y="2133600"/>
              <a:ext cx="1219200" cy="609600"/>
            </a:xfrm>
            <a:prstGeom prst="rect">
              <a:avLst/>
            </a:prstGeom>
            <a:solidFill>
              <a:schemeClr val="bg1">
                <a:lumMod val="75000"/>
              </a:schemeClr>
            </a:solidFill>
            <a:ln w="34925">
              <a:solidFill>
                <a:srgbClr val="FFFFFF"/>
              </a:solidFill>
            </a:ln>
            <a:effectLst>
              <a:outerShdw blurRad="317500" dir="2700000" algn="ctr">
                <a:srgbClr val="000000">
                  <a:alpha val="43000"/>
                </a:srgbClr>
              </a:outerShdw>
            </a:effectLst>
            <a:scene3d>
              <a:camera prst="perspectiveRelaxedModerately"/>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795" name="WordArt 3"/>
            <p:cNvSpPr>
              <a:spLocks noChangeArrowheads="1" noChangeShapeType="1" noTextEdit="1"/>
            </p:cNvSpPr>
            <p:nvPr/>
          </p:nvSpPr>
          <p:spPr bwMode="auto">
            <a:xfrm>
              <a:off x="2590800" y="2286000"/>
              <a:ext cx="914400" cy="342900"/>
            </a:xfrm>
            <a:prstGeom prst="rect">
              <a:avLst/>
            </a:prstGeom>
            <a:noFill/>
          </p:spPr>
          <p:txBody>
            <a:bodyPr wrap="none" fromWordArt="1">
              <a:prstTxWarp prst="textFadeUp">
                <a:avLst>
                  <a:gd name="adj" fmla="val 9991"/>
                </a:avLst>
              </a:prstTxWarp>
            </a:bodyPr>
            <a:lstStyle/>
            <a:p>
              <a:pPr algn="ctr"/>
              <a:r>
                <a:rPr lang="en-US" sz="3600" kern="10" dirty="0" smtClean="0">
                  <a:ln w="12700">
                    <a:solidFill>
                      <a:schemeClr val="bg1"/>
                    </a:solidFill>
                    <a:round/>
                    <a:headEnd/>
                    <a:tailEnd/>
                  </a:ln>
                  <a:solidFill>
                    <a:schemeClr val="bg1"/>
                  </a:solidFill>
                  <a:effectLst>
                    <a:outerShdw dist="35921" dir="2700000" sy="50000" rotWithShape="0">
                      <a:srgbClr val="875B0D">
                        <a:alpha val="70000"/>
                      </a:srgbClr>
                    </a:outerShdw>
                  </a:effectLst>
                  <a:latin typeface="+mn-lt"/>
                </a:rPr>
                <a:t>Job</a:t>
              </a:r>
              <a:endParaRPr lang="en-US" sz="3600" kern="10" dirty="0">
                <a:ln w="12700">
                  <a:solidFill>
                    <a:schemeClr val="bg1"/>
                  </a:solidFill>
                  <a:round/>
                  <a:headEnd/>
                  <a:tailEnd/>
                </a:ln>
                <a:solidFill>
                  <a:schemeClr val="bg1"/>
                </a:solidFill>
                <a:effectLst>
                  <a:outerShdw dist="35921" dir="2700000" sy="50000" rotWithShape="0">
                    <a:srgbClr val="875B0D">
                      <a:alpha val="70000"/>
                    </a:srgbClr>
                  </a:outerShdw>
                </a:effectLst>
                <a:latin typeface="+mn-lt"/>
              </a:endParaRPr>
            </a:p>
          </p:txBody>
        </p:sp>
      </p:grpSp>
      <p:sp>
        <p:nvSpPr>
          <p:cNvPr id="22" name="Rounded Rectangle 21"/>
          <p:cNvSpPr/>
          <p:nvPr/>
        </p:nvSpPr>
        <p:spPr>
          <a:xfrm>
            <a:off x="76200" y="4724400"/>
            <a:ext cx="3276600" cy="762000"/>
          </a:xfrm>
          <a:prstGeom prst="roundRect">
            <a:avLst/>
          </a:prstGeom>
          <a:gradFill flip="none" rotWithShape="1">
            <a:gsLst>
              <a:gs pos="0">
                <a:schemeClr val="bg1"/>
              </a:gs>
              <a:gs pos="50000">
                <a:srgbClr val="FF0000"/>
              </a:gs>
            </a:gsLst>
            <a:path path="circle">
              <a:fillToRect l="50000" t="50000" r="50000" b="50000"/>
            </a:path>
            <a:tileRect/>
          </a:gradFill>
          <a:ln>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i="1" dirty="0" smtClean="0">
                <a:solidFill>
                  <a:schemeClr val="tx1">
                    <a:lumMod val="95000"/>
                    <a:lumOff val="5000"/>
                  </a:schemeClr>
                </a:solidFill>
                <a:latin typeface="Arial" charset="0"/>
              </a:rPr>
              <a:t>Interests often based on very limited life experience</a:t>
            </a:r>
            <a:endParaRPr lang="en-US" sz="1800" b="1" i="1" dirty="0">
              <a:solidFill>
                <a:schemeClr val="tx1">
                  <a:lumMod val="95000"/>
                  <a:lumOff val="5000"/>
                </a:schemeClr>
              </a:solidFill>
              <a:latin typeface="Arial" charset="0"/>
            </a:endParaRPr>
          </a:p>
        </p:txBody>
      </p:sp>
      <p:grpSp>
        <p:nvGrpSpPr>
          <p:cNvPr id="6" name="Group 26"/>
          <p:cNvGrpSpPr>
            <a:grpSpLocks/>
          </p:cNvGrpSpPr>
          <p:nvPr/>
        </p:nvGrpSpPr>
        <p:grpSpPr bwMode="auto">
          <a:xfrm>
            <a:off x="152400" y="5514975"/>
            <a:ext cx="1281112" cy="504825"/>
            <a:chOff x="2013" y="3405"/>
            <a:chExt cx="807" cy="318"/>
          </a:xfrm>
        </p:grpSpPr>
        <p:sp>
          <p:nvSpPr>
            <p:cNvPr id="27" name="Freeform 27"/>
            <p:cNvSpPr>
              <a:spLocks/>
            </p:cNvSpPr>
            <p:nvPr/>
          </p:nvSpPr>
          <p:spPr bwMode="auto">
            <a:xfrm>
              <a:off x="2013" y="3405"/>
              <a:ext cx="807" cy="318"/>
            </a:xfrm>
            <a:custGeom>
              <a:avLst/>
              <a:gdLst/>
              <a:ahLst/>
              <a:cxnLst>
                <a:cxn ang="0">
                  <a:pos x="15" y="318"/>
                </a:cxn>
                <a:cxn ang="0">
                  <a:pos x="807" y="213"/>
                </a:cxn>
                <a:cxn ang="0">
                  <a:pos x="807" y="0"/>
                </a:cxn>
                <a:cxn ang="0">
                  <a:pos x="0" y="36"/>
                </a:cxn>
                <a:cxn ang="0">
                  <a:pos x="15" y="318"/>
                </a:cxn>
              </a:cxnLst>
              <a:rect l="0" t="0" r="r" b="b"/>
              <a:pathLst>
                <a:path w="807" h="318">
                  <a:moveTo>
                    <a:pt x="15" y="318"/>
                  </a:moveTo>
                  <a:lnTo>
                    <a:pt x="807" y="213"/>
                  </a:lnTo>
                  <a:lnTo>
                    <a:pt x="807" y="0"/>
                  </a:lnTo>
                  <a:lnTo>
                    <a:pt x="0" y="36"/>
                  </a:lnTo>
                  <a:lnTo>
                    <a:pt x="15" y="318"/>
                  </a:lnTo>
                  <a:close/>
                </a:path>
              </a:pathLst>
            </a:custGeom>
            <a:solidFill>
              <a:srgbClr val="FFFF66"/>
            </a:solidFill>
            <a:ln w="9525">
              <a:solidFill>
                <a:schemeClr val="tx1"/>
              </a:solidFill>
              <a:round/>
              <a:headEnd/>
              <a:tailEnd/>
            </a:ln>
            <a:effectLst/>
          </p:spPr>
          <p:txBody>
            <a:bodyPr/>
            <a:lstStyle/>
            <a:p>
              <a:endParaRPr lang="en-US" dirty="0"/>
            </a:p>
          </p:txBody>
        </p:sp>
        <p:sp>
          <p:nvSpPr>
            <p:cNvPr id="28" name="WordArt 28"/>
            <p:cNvSpPr>
              <a:spLocks noChangeArrowheads="1" noChangeShapeType="1" noTextEdit="1"/>
            </p:cNvSpPr>
            <p:nvPr/>
          </p:nvSpPr>
          <p:spPr bwMode="auto">
            <a:xfrm>
              <a:off x="2052" y="3460"/>
              <a:ext cx="741" cy="231"/>
            </a:xfrm>
            <a:prstGeom prst="rect">
              <a:avLst/>
            </a:prstGeom>
          </p:spPr>
          <p:txBody>
            <a:bodyPr wrap="none" fromWordArt="1">
              <a:prstTxWarp prst="textCascadeUp">
                <a:avLst>
                  <a:gd name="adj" fmla="val 59875"/>
                </a:avLst>
              </a:prstTxWarp>
            </a:bodyPr>
            <a:lstStyle/>
            <a:p>
              <a:pPr algn="ctr"/>
              <a:r>
                <a:rPr lang="en-US" sz="3600" kern="10" dirty="0" smtClean="0">
                  <a:ln w="9525">
                    <a:solidFill>
                      <a:srgbClr val="FF0000"/>
                    </a:solidFill>
                    <a:round/>
                    <a:headEnd/>
                    <a:tailEnd/>
                  </a:ln>
                  <a:solidFill>
                    <a:srgbClr val="FF0000"/>
                  </a:solidFill>
                  <a:latin typeface="Freestyle Script"/>
                </a:rPr>
                <a:t>Interests</a:t>
              </a:r>
              <a:endParaRPr lang="en-US" sz="3600" kern="10" dirty="0">
                <a:ln w="9525">
                  <a:solidFill>
                    <a:srgbClr val="FF0000"/>
                  </a:solidFill>
                  <a:round/>
                  <a:headEnd/>
                  <a:tailEnd/>
                </a:ln>
                <a:solidFill>
                  <a:srgbClr val="FF0000"/>
                </a:solidFill>
                <a:latin typeface="Freestyle Script"/>
              </a:endParaRPr>
            </a:p>
          </p:txBody>
        </p:sp>
      </p:grpSp>
      <p:sp>
        <p:nvSpPr>
          <p:cNvPr id="23" name="Rounded Rectangle 22"/>
          <p:cNvSpPr/>
          <p:nvPr/>
        </p:nvSpPr>
        <p:spPr>
          <a:xfrm>
            <a:off x="6019800" y="5715000"/>
            <a:ext cx="2667000" cy="914400"/>
          </a:xfrm>
          <a:prstGeom prst="roundRect">
            <a:avLst/>
          </a:prstGeom>
          <a:gradFill flip="none" rotWithShape="1">
            <a:gsLst>
              <a:gs pos="0">
                <a:schemeClr val="bg1"/>
              </a:gs>
              <a:gs pos="50000">
                <a:srgbClr val="FF7537"/>
              </a:gs>
            </a:gsLst>
            <a:path path="circle">
              <a:fillToRect l="50000" t="50000" r="50000" b="50000"/>
            </a:path>
            <a:tileRect/>
          </a:gradFill>
          <a:ln>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tx1">
                    <a:lumMod val="95000"/>
                    <a:lumOff val="5000"/>
                  </a:schemeClr>
                </a:solidFill>
                <a:latin typeface="Arial" charset="0"/>
              </a:rPr>
              <a:t>Sources of pressure:</a:t>
            </a:r>
          </a:p>
          <a:p>
            <a:r>
              <a:rPr lang="en-US" sz="1800" b="1" dirty="0" smtClean="0">
                <a:solidFill>
                  <a:schemeClr val="tx1">
                    <a:lumMod val="95000"/>
                    <a:lumOff val="5000"/>
                  </a:schemeClr>
                </a:solidFill>
                <a:latin typeface="Arial" charset="0"/>
              </a:rPr>
              <a:t>    - family, peers,</a:t>
            </a:r>
            <a:br>
              <a:rPr lang="en-US" sz="1800" b="1" dirty="0" smtClean="0">
                <a:solidFill>
                  <a:schemeClr val="tx1">
                    <a:lumMod val="95000"/>
                    <a:lumOff val="5000"/>
                  </a:schemeClr>
                </a:solidFill>
                <a:latin typeface="Arial" charset="0"/>
              </a:rPr>
            </a:br>
            <a:r>
              <a:rPr lang="en-US" sz="1800" b="1" dirty="0" smtClean="0">
                <a:solidFill>
                  <a:schemeClr val="tx1">
                    <a:lumMod val="95000"/>
                    <a:lumOff val="5000"/>
                  </a:schemeClr>
                </a:solidFill>
                <a:latin typeface="Arial" charset="0"/>
              </a:rPr>
              <a:t>      society, trends</a:t>
            </a:r>
            <a:endParaRPr lang="en-US" sz="1800" b="1" dirty="0">
              <a:solidFill>
                <a:schemeClr val="tx1">
                  <a:lumMod val="95000"/>
                  <a:lumOff val="5000"/>
                </a:schemeClr>
              </a:solidFill>
              <a:latin typeface="Arial" charset="0"/>
            </a:endParaRPr>
          </a:p>
        </p:txBody>
      </p:sp>
      <p:sp>
        <p:nvSpPr>
          <p:cNvPr id="24" name="Oval 7"/>
          <p:cNvSpPr>
            <a:spLocks noChangeArrowheads="1"/>
          </p:cNvSpPr>
          <p:nvPr/>
        </p:nvSpPr>
        <p:spPr bwMode="auto">
          <a:xfrm>
            <a:off x="5943600" y="2422525"/>
            <a:ext cx="3048000" cy="1844675"/>
          </a:xfrm>
          <a:prstGeom prst="ellipse">
            <a:avLst/>
          </a:prstGeom>
          <a:gradFill>
            <a:gsLst>
              <a:gs pos="0">
                <a:schemeClr val="bg1"/>
              </a:gs>
              <a:gs pos="50000">
                <a:srgbClr val="FFFF00"/>
              </a:gs>
            </a:gsLst>
            <a:path path="circle">
              <a:fillToRect l="50000" t="50000" r="50000" b="50000"/>
            </a:path>
          </a:gradFill>
          <a:ln w="9525">
            <a:solidFill>
              <a:schemeClr val="bg1">
                <a:lumMod val="65000"/>
              </a:schemeClr>
            </a:solidFill>
            <a:round/>
            <a:headEnd/>
            <a:tailEnd/>
          </a:ln>
          <a:effectLst>
            <a:outerShdw blurRad="50800" dist="38100" dir="2700000" algn="tl" rotWithShape="0">
              <a:prstClr val="black">
                <a:alpha val="40000"/>
              </a:prstClr>
            </a:outerShdw>
          </a:effectLst>
        </p:spPr>
        <p:txBody>
          <a:bodyPr wrap="none" anchor="ctr"/>
          <a:lstStyle/>
          <a:p>
            <a:r>
              <a:rPr lang="en-US" sz="1800" b="1" i="1" dirty="0">
                <a:latin typeface="Arial" charset="0"/>
              </a:rPr>
              <a:t>Concerns</a:t>
            </a:r>
            <a:br>
              <a:rPr lang="en-US" sz="1800" b="1" i="1" dirty="0">
                <a:latin typeface="Arial" charset="0"/>
              </a:rPr>
            </a:br>
            <a:r>
              <a:rPr lang="en-US" sz="1800" b="1" i="1" dirty="0">
                <a:latin typeface="Arial" charset="0"/>
              </a:rPr>
              <a:t>  centered on:</a:t>
            </a:r>
          </a:p>
          <a:p>
            <a:r>
              <a:rPr lang="en-US" sz="1800" b="1" i="1" dirty="0">
                <a:latin typeface="Arial" charset="0"/>
              </a:rPr>
              <a:t>     - amount of salary</a:t>
            </a:r>
          </a:p>
          <a:p>
            <a:r>
              <a:rPr lang="en-US" sz="1800" b="1" i="1" dirty="0">
                <a:latin typeface="Arial" charset="0"/>
              </a:rPr>
              <a:t>     - job availability</a:t>
            </a:r>
          </a:p>
          <a:p>
            <a:r>
              <a:rPr lang="en-US" sz="1800" b="1" i="1" dirty="0">
                <a:latin typeface="Arial" charset="0"/>
              </a:rPr>
              <a:t>     - job growth</a:t>
            </a:r>
          </a:p>
        </p:txBody>
      </p:sp>
      <p:sp>
        <p:nvSpPr>
          <p:cNvPr id="38" name="WordArt 3"/>
          <p:cNvSpPr>
            <a:spLocks noChangeArrowheads="1" noChangeShapeType="1" noTextEdit="1"/>
          </p:cNvSpPr>
          <p:nvPr/>
        </p:nvSpPr>
        <p:spPr bwMode="auto">
          <a:xfrm>
            <a:off x="304800" y="228600"/>
            <a:ext cx="8458200" cy="609600"/>
          </a:xfrm>
          <a:prstGeom prst="rect">
            <a:avLst/>
          </a:prstGeom>
        </p:spPr>
        <p:txBody>
          <a:bodyPr wrap="none" fromWordArt="1">
            <a:prstTxWarp prst="textPlain">
              <a:avLst>
                <a:gd name="adj" fmla="val 50000"/>
              </a:avLst>
            </a:prstTxWarp>
          </a:bodyPr>
          <a:lstStyle/>
          <a:p>
            <a:pPr algn="ctr"/>
            <a:r>
              <a:rPr lang="en-US" sz="3600" kern="10" spc="720" dirty="0">
                <a:ln w="9525">
                  <a:noFill/>
                  <a:round/>
                  <a:headEnd/>
                  <a:tailEnd/>
                </a:ln>
                <a:solidFill>
                  <a:srgbClr val="FFFFFF"/>
                </a:solidFill>
                <a:effectLst>
                  <a:outerShdw dist="45791" dir="3378596" algn="ctr" rotWithShape="0">
                    <a:srgbClr val="4D4D4D">
                      <a:alpha val="80000"/>
                    </a:srgbClr>
                  </a:outerShdw>
                </a:effectLst>
                <a:latin typeface="Arial Black"/>
              </a:rPr>
              <a:t>Typical College/Career Development Model</a:t>
            </a:r>
          </a:p>
        </p:txBody>
      </p:sp>
      <p:sp>
        <p:nvSpPr>
          <p:cNvPr id="29" name="Folded Corner 28"/>
          <p:cNvSpPr/>
          <p:nvPr/>
        </p:nvSpPr>
        <p:spPr>
          <a:xfrm>
            <a:off x="381000" y="1295400"/>
            <a:ext cx="2057400" cy="1371600"/>
          </a:xfrm>
          <a:prstGeom prst="foldedCorner">
            <a:avLst/>
          </a:prstGeom>
          <a:gradFill>
            <a:gsLst>
              <a:gs pos="0">
                <a:srgbClr val="CCFF99"/>
              </a:gs>
              <a:gs pos="100000">
                <a:srgbClr val="66FF33"/>
              </a:gs>
            </a:gsLst>
            <a:path path="shape">
              <a:fillToRect l="50000" t="50000" r="50000" b="50000"/>
            </a:path>
          </a:gradFill>
          <a:ln>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tx1"/>
                </a:solidFill>
                <a:latin typeface="Arial" pitchFamily="34" charset="0"/>
                <a:cs typeface="Arial" pitchFamily="34" charset="0"/>
              </a:rPr>
              <a:t>Incentives:</a:t>
            </a:r>
          </a:p>
          <a:p>
            <a:r>
              <a:rPr lang="en-US" sz="1800" b="1" i="1" dirty="0" smtClean="0">
                <a:solidFill>
                  <a:schemeClr val="tx1"/>
                </a:solidFill>
                <a:latin typeface="Arial" pitchFamily="34" charset="0"/>
                <a:cs typeface="Arial" pitchFamily="34" charset="0"/>
              </a:rPr>
              <a:t>- job security</a:t>
            </a:r>
          </a:p>
          <a:p>
            <a:r>
              <a:rPr lang="en-US" sz="1800" b="1" i="1" dirty="0" smtClean="0">
                <a:solidFill>
                  <a:schemeClr val="tx1"/>
                </a:solidFill>
                <a:latin typeface="Arial" pitchFamily="34" charset="0"/>
                <a:cs typeface="Arial" pitchFamily="34" charset="0"/>
              </a:rPr>
              <a:t>- promotions</a:t>
            </a:r>
          </a:p>
          <a:p>
            <a:r>
              <a:rPr lang="en-US" sz="1800" b="1" i="1" dirty="0" smtClean="0">
                <a:solidFill>
                  <a:schemeClr val="tx1"/>
                </a:solidFill>
                <a:latin typeface="Arial" pitchFamily="34" charset="0"/>
                <a:cs typeface="Arial" pitchFamily="34" charset="0"/>
              </a:rPr>
              <a:t>- higher pay</a:t>
            </a:r>
          </a:p>
        </p:txBody>
      </p:sp>
      <p:sp>
        <p:nvSpPr>
          <p:cNvPr id="33" name="Cloud 32"/>
          <p:cNvSpPr/>
          <p:nvPr/>
        </p:nvSpPr>
        <p:spPr>
          <a:xfrm>
            <a:off x="4038600" y="1143000"/>
            <a:ext cx="4876800" cy="762000"/>
          </a:xfrm>
          <a:prstGeom prst="cloud">
            <a:avLst/>
          </a:prstGeom>
          <a:gradFill>
            <a:gsLst>
              <a:gs pos="0">
                <a:schemeClr val="tx1"/>
              </a:gs>
              <a:gs pos="45000">
                <a:srgbClr val="D07700"/>
              </a:gs>
              <a:gs pos="70000">
                <a:srgbClr val="E2A304"/>
              </a:gs>
              <a:gs pos="100000">
                <a:srgbClr val="FFE05B"/>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1"/>
          <a:lstStyle/>
          <a:p>
            <a:pPr algn="ctr"/>
            <a:r>
              <a:rPr lang="en-US" sz="2000" b="1" dirty="0" smtClean="0">
                <a:solidFill>
                  <a:schemeClr val="tx1"/>
                </a:solidFill>
                <a:latin typeface="Arial" pitchFamily="34" charset="0"/>
                <a:cs typeface="Arial" pitchFamily="34" charset="0"/>
              </a:rPr>
              <a:t>Uncertainty &amp; Discontent</a:t>
            </a:r>
            <a:endParaRPr lang="en-US" sz="2000" b="1" dirty="0">
              <a:solidFill>
                <a:schemeClr val="tx1"/>
              </a:solidFill>
              <a:latin typeface="Arial" pitchFamily="34" charset="0"/>
              <a:cs typeface="Arial" pitchFamily="34" charset="0"/>
            </a:endParaRPr>
          </a:p>
        </p:txBody>
      </p:sp>
      <p:sp>
        <p:nvSpPr>
          <p:cNvPr id="34" name="WordArt 16"/>
          <p:cNvSpPr>
            <a:spLocks noChangeArrowheads="1" noChangeShapeType="1" noTextEdit="1"/>
          </p:cNvSpPr>
          <p:nvPr/>
        </p:nvSpPr>
        <p:spPr bwMode="auto">
          <a:xfrm>
            <a:off x="2743200" y="1828800"/>
            <a:ext cx="4419600" cy="695325"/>
          </a:xfrm>
          <a:prstGeom prst="rect">
            <a:avLst/>
          </a:prstGeom>
        </p:spPr>
        <p:txBody>
          <a:bodyPr wrap="none" fromWordArt="1">
            <a:prstTxWarp prst="textPlain">
              <a:avLst/>
            </a:prstTxWarp>
          </a:bodyPr>
          <a:lstStyle/>
          <a:p>
            <a:pPr algn="ctr"/>
            <a:r>
              <a:rPr lang="en-US" sz="3600" kern="10" dirty="0" smtClean="0">
                <a:ln w="9525">
                  <a:noFill/>
                  <a:round/>
                  <a:headEnd/>
                  <a:tailEnd/>
                </a:ln>
                <a:solidFill>
                  <a:schemeClr val="bg1"/>
                </a:solidFill>
                <a:effectLst>
                  <a:outerShdw blurRad="50800" dist="38100" dir="8100000" algn="tr" rotWithShape="0">
                    <a:prstClr val="black">
                      <a:alpha val="40000"/>
                    </a:prstClr>
                  </a:outerShdw>
                </a:effectLst>
                <a:latin typeface="Arial Black"/>
              </a:rPr>
              <a:t>Self-centered Paradigm</a:t>
            </a:r>
            <a:endParaRPr lang="en-US" sz="3600" kern="10" dirty="0">
              <a:ln w="9525">
                <a:noFill/>
                <a:round/>
                <a:headEnd/>
                <a:tailEnd/>
              </a:ln>
              <a:solidFill>
                <a:schemeClr val="bg1"/>
              </a:solidFill>
              <a:effectLst>
                <a:outerShdw blurRad="50800" dist="38100" dir="8100000" algn="tr" rotWithShape="0">
                  <a:prstClr val="black">
                    <a:alpha val="40000"/>
                  </a:prstClr>
                </a:outerShdw>
              </a:effectLst>
              <a:latin typeface="Arial Black"/>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par>
                          <p:cTn id="14" fill="hold">
                            <p:stCondLst>
                              <p:cond delay="500"/>
                            </p:stCondLst>
                            <p:childTnLst>
                              <p:par>
                                <p:cTn id="15" presetID="22" presetClass="entr" presetSubtype="8"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par>
                          <p:cTn id="18" fill="hold">
                            <p:stCondLst>
                              <p:cond delay="1000"/>
                            </p:stCondLst>
                            <p:childTnLst>
                              <p:par>
                                <p:cTn id="19" presetID="40" presetClass="entr" presetSubtype="0" fill="hold" grpId="0" nodeType="afterEffect">
                                  <p:stCondLst>
                                    <p:cond delay="0"/>
                                  </p:stCondLst>
                                  <p:iterate type="lt">
                                    <p:tmPct val="10000"/>
                                  </p:iterate>
                                  <p:childTnLst>
                                    <p:set>
                                      <p:cBhvr>
                                        <p:cTn id="20" dur="1" fill="hold">
                                          <p:stCondLst>
                                            <p:cond delay="0"/>
                                          </p:stCondLst>
                                        </p:cTn>
                                        <p:tgtEl>
                                          <p:spTgt spid="30"/>
                                        </p:tgtEl>
                                        <p:attrNameLst>
                                          <p:attrName>style.visibility</p:attrName>
                                        </p:attrNameLst>
                                      </p:cBhvr>
                                      <p:to>
                                        <p:strVal val="visible"/>
                                      </p:to>
                                    </p:set>
                                    <p:animEffect transition="in" filter="fade">
                                      <p:cBhvr>
                                        <p:cTn id="21" dur="1000"/>
                                        <p:tgtEl>
                                          <p:spTgt spid="30"/>
                                        </p:tgtEl>
                                      </p:cBhvr>
                                    </p:animEffect>
                                    <p:anim calcmode="lin" valueType="num">
                                      <p:cBhvr>
                                        <p:cTn id="22" dur="1000" fill="hold"/>
                                        <p:tgtEl>
                                          <p:spTgt spid="30"/>
                                        </p:tgtEl>
                                        <p:attrNameLst>
                                          <p:attrName>ppt_x</p:attrName>
                                        </p:attrNameLst>
                                      </p:cBhvr>
                                      <p:tavLst>
                                        <p:tav tm="0">
                                          <p:val>
                                            <p:strVal val="#ppt_x-.1"/>
                                          </p:val>
                                        </p:tav>
                                        <p:tav tm="100000">
                                          <p:val>
                                            <p:strVal val="#ppt_x"/>
                                          </p:val>
                                        </p:tav>
                                      </p:tavLst>
                                    </p:anim>
                                    <p:anim calcmode="lin" valueType="num">
                                      <p:cBhvr>
                                        <p:cTn id="23" dur="10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left)">
                                      <p:cBhvr>
                                        <p:cTn id="28" dur="500"/>
                                        <p:tgtEl>
                                          <p:spTgt spid="2"/>
                                        </p:tgtEl>
                                      </p:cBhvr>
                                    </p:animEffect>
                                  </p:childTnLst>
                                </p:cTn>
                              </p:par>
                            </p:childTnLst>
                          </p:cTn>
                        </p:par>
                        <p:par>
                          <p:cTn id="29" fill="hold">
                            <p:stCondLst>
                              <p:cond delay="500"/>
                            </p:stCondLst>
                            <p:childTnLst>
                              <p:par>
                                <p:cTn id="30" presetID="17" presetClass="entr" presetSubtype="4" fill="hold" grpId="0" nodeType="afterEffect">
                                  <p:stCondLst>
                                    <p:cond delay="0"/>
                                  </p:stCondLst>
                                  <p:childTnLst>
                                    <p:set>
                                      <p:cBhvr>
                                        <p:cTn id="31" dur="1" fill="hold">
                                          <p:stCondLst>
                                            <p:cond delay="0"/>
                                          </p:stCondLst>
                                        </p:cTn>
                                        <p:tgtEl>
                                          <p:spTgt spid="31"/>
                                        </p:tgtEl>
                                        <p:attrNameLst>
                                          <p:attrName>style.visibility</p:attrName>
                                        </p:attrNameLst>
                                      </p:cBhvr>
                                      <p:to>
                                        <p:strVal val="visible"/>
                                      </p:to>
                                    </p:set>
                                    <p:anim calcmode="lin" valueType="num">
                                      <p:cBhvr>
                                        <p:cTn id="32" dur="500" fill="hold"/>
                                        <p:tgtEl>
                                          <p:spTgt spid="31"/>
                                        </p:tgtEl>
                                        <p:attrNameLst>
                                          <p:attrName>ppt_x</p:attrName>
                                        </p:attrNameLst>
                                      </p:cBhvr>
                                      <p:tavLst>
                                        <p:tav tm="0">
                                          <p:val>
                                            <p:strVal val="#ppt_x"/>
                                          </p:val>
                                        </p:tav>
                                        <p:tav tm="100000">
                                          <p:val>
                                            <p:strVal val="#ppt_x"/>
                                          </p:val>
                                        </p:tav>
                                      </p:tavLst>
                                    </p:anim>
                                    <p:anim calcmode="lin" valueType="num">
                                      <p:cBhvr>
                                        <p:cTn id="33" dur="500" fill="hold"/>
                                        <p:tgtEl>
                                          <p:spTgt spid="31"/>
                                        </p:tgtEl>
                                        <p:attrNameLst>
                                          <p:attrName>ppt_y</p:attrName>
                                        </p:attrNameLst>
                                      </p:cBhvr>
                                      <p:tavLst>
                                        <p:tav tm="0">
                                          <p:val>
                                            <p:strVal val="#ppt_y+#ppt_h/2"/>
                                          </p:val>
                                        </p:tav>
                                        <p:tav tm="100000">
                                          <p:val>
                                            <p:strVal val="#ppt_y"/>
                                          </p:val>
                                        </p:tav>
                                      </p:tavLst>
                                    </p:anim>
                                    <p:anim calcmode="lin" valueType="num">
                                      <p:cBhvr>
                                        <p:cTn id="34" dur="500" fill="hold"/>
                                        <p:tgtEl>
                                          <p:spTgt spid="31"/>
                                        </p:tgtEl>
                                        <p:attrNameLst>
                                          <p:attrName>ppt_w</p:attrName>
                                        </p:attrNameLst>
                                      </p:cBhvr>
                                      <p:tavLst>
                                        <p:tav tm="0">
                                          <p:val>
                                            <p:strVal val="#ppt_w"/>
                                          </p:val>
                                        </p:tav>
                                        <p:tav tm="100000">
                                          <p:val>
                                            <p:strVal val="#ppt_w"/>
                                          </p:val>
                                        </p:tav>
                                      </p:tavLst>
                                    </p:anim>
                                    <p:anim calcmode="lin" valueType="num">
                                      <p:cBhvr>
                                        <p:cTn id="35" dur="500" fill="hold"/>
                                        <p:tgtEl>
                                          <p:spTgt spid="31"/>
                                        </p:tgtEl>
                                        <p:attrNameLst>
                                          <p:attrName>ppt_h</p:attrName>
                                        </p:attrNameLst>
                                      </p:cBhvr>
                                      <p:tavLst>
                                        <p:tav tm="0">
                                          <p:val>
                                            <p:fltVal val="0"/>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wipe(left)">
                                      <p:cBhvr>
                                        <p:cTn id="40" dur="500"/>
                                        <p:tgtEl>
                                          <p:spTgt spid="3"/>
                                        </p:tgtEl>
                                      </p:cBhvr>
                                    </p:animEffect>
                                  </p:childTnLst>
                                </p:cTn>
                              </p:par>
                            </p:childTnLst>
                          </p:cTn>
                        </p:par>
                        <p:par>
                          <p:cTn id="41" fill="hold">
                            <p:stCondLst>
                              <p:cond delay="500"/>
                            </p:stCondLst>
                            <p:childTnLst>
                              <p:par>
                                <p:cTn id="42" presetID="47" presetClass="entr" presetSubtype="0" fill="hold" nodeType="after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1000"/>
                                        <p:tgtEl>
                                          <p:spTgt spid="5"/>
                                        </p:tgtEl>
                                      </p:cBhvr>
                                    </p:animEffect>
                                    <p:anim calcmode="lin" valueType="num">
                                      <p:cBhvr>
                                        <p:cTn id="45" dur="1000" fill="hold"/>
                                        <p:tgtEl>
                                          <p:spTgt spid="5"/>
                                        </p:tgtEl>
                                        <p:attrNameLst>
                                          <p:attrName>ppt_x</p:attrName>
                                        </p:attrNameLst>
                                      </p:cBhvr>
                                      <p:tavLst>
                                        <p:tav tm="0">
                                          <p:val>
                                            <p:strVal val="#ppt_x"/>
                                          </p:val>
                                        </p:tav>
                                        <p:tav tm="100000">
                                          <p:val>
                                            <p:strVal val="#ppt_x"/>
                                          </p:val>
                                        </p:tav>
                                      </p:tavLst>
                                    </p:anim>
                                    <p:anim calcmode="lin" valueType="num">
                                      <p:cBhvr>
                                        <p:cTn id="4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fade">
                                      <p:cBhvr>
                                        <p:cTn id="51" dur="1000"/>
                                        <p:tgtEl>
                                          <p:spTgt spid="33"/>
                                        </p:tgtEl>
                                      </p:cBhvr>
                                    </p:animEffect>
                                    <p:anim calcmode="lin" valueType="num">
                                      <p:cBhvr>
                                        <p:cTn id="52" dur="1000" fill="hold"/>
                                        <p:tgtEl>
                                          <p:spTgt spid="33"/>
                                        </p:tgtEl>
                                        <p:attrNameLst>
                                          <p:attrName>ppt_x</p:attrName>
                                        </p:attrNameLst>
                                      </p:cBhvr>
                                      <p:tavLst>
                                        <p:tav tm="0">
                                          <p:val>
                                            <p:strVal val="#ppt_x"/>
                                          </p:val>
                                        </p:tav>
                                        <p:tav tm="100000">
                                          <p:val>
                                            <p:strVal val="#ppt_x"/>
                                          </p:val>
                                        </p:tav>
                                      </p:tavLst>
                                    </p:anim>
                                    <p:anim calcmode="lin" valueType="num">
                                      <p:cBhvr>
                                        <p:cTn id="5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7" presetClass="entr" presetSubtype="10" fill="hold" grpId="0" nodeType="clickEffect">
                                  <p:stCondLst>
                                    <p:cond delay="0"/>
                                  </p:stCondLst>
                                  <p:childTnLst>
                                    <p:set>
                                      <p:cBhvr>
                                        <p:cTn id="57" dur="1" fill="hold">
                                          <p:stCondLst>
                                            <p:cond delay="0"/>
                                          </p:stCondLst>
                                        </p:cTn>
                                        <p:tgtEl>
                                          <p:spTgt spid="22"/>
                                        </p:tgtEl>
                                        <p:attrNameLst>
                                          <p:attrName>style.visibility</p:attrName>
                                        </p:attrNameLst>
                                      </p:cBhvr>
                                      <p:to>
                                        <p:strVal val="visible"/>
                                      </p:to>
                                    </p:set>
                                    <p:anim calcmode="lin" valueType="num">
                                      <p:cBhvr>
                                        <p:cTn id="58" dur="500" fill="hold"/>
                                        <p:tgtEl>
                                          <p:spTgt spid="22"/>
                                        </p:tgtEl>
                                        <p:attrNameLst>
                                          <p:attrName>ppt_w</p:attrName>
                                        </p:attrNameLst>
                                      </p:cBhvr>
                                      <p:tavLst>
                                        <p:tav tm="0">
                                          <p:val>
                                            <p:fltVal val="0"/>
                                          </p:val>
                                        </p:tav>
                                        <p:tav tm="100000">
                                          <p:val>
                                            <p:strVal val="#ppt_w"/>
                                          </p:val>
                                        </p:tav>
                                      </p:tavLst>
                                    </p:anim>
                                    <p:anim calcmode="lin" valueType="num">
                                      <p:cBhvr>
                                        <p:cTn id="59" dur="500" fill="hold"/>
                                        <p:tgtEl>
                                          <p:spTgt spid="22"/>
                                        </p:tgtEl>
                                        <p:attrNameLst>
                                          <p:attrName>ppt_h</p:attrName>
                                        </p:attrNameLst>
                                      </p:cBhvr>
                                      <p:tavLst>
                                        <p:tav tm="0">
                                          <p:val>
                                            <p:strVal val="#ppt_h"/>
                                          </p:val>
                                        </p:tav>
                                        <p:tav tm="100000">
                                          <p:val>
                                            <p:strVal val="#ppt_h"/>
                                          </p:val>
                                        </p:tav>
                                      </p:tavLst>
                                    </p:anim>
                                  </p:childTnLst>
                                </p:cTn>
                              </p:par>
                            </p:childTnLst>
                          </p:cTn>
                        </p:par>
                      </p:childTnLst>
                    </p:cTn>
                  </p:par>
                  <p:par>
                    <p:cTn id="60" fill="hold">
                      <p:stCondLst>
                        <p:cond delay="indefinite"/>
                      </p:stCondLst>
                      <p:childTnLst>
                        <p:par>
                          <p:cTn id="61" fill="hold">
                            <p:stCondLst>
                              <p:cond delay="0"/>
                            </p:stCondLst>
                            <p:childTnLst>
                              <p:par>
                                <p:cTn id="62" presetID="17" presetClass="entr" presetSubtype="10" fill="hold" grpId="0" nodeType="clickEffect">
                                  <p:stCondLst>
                                    <p:cond delay="0"/>
                                  </p:stCondLst>
                                  <p:childTnLst>
                                    <p:set>
                                      <p:cBhvr>
                                        <p:cTn id="63" dur="1" fill="hold">
                                          <p:stCondLst>
                                            <p:cond delay="0"/>
                                          </p:stCondLst>
                                        </p:cTn>
                                        <p:tgtEl>
                                          <p:spTgt spid="23"/>
                                        </p:tgtEl>
                                        <p:attrNameLst>
                                          <p:attrName>style.visibility</p:attrName>
                                        </p:attrNameLst>
                                      </p:cBhvr>
                                      <p:to>
                                        <p:strVal val="visible"/>
                                      </p:to>
                                    </p:set>
                                    <p:anim calcmode="lin" valueType="num">
                                      <p:cBhvr>
                                        <p:cTn id="64" dur="500" fill="hold"/>
                                        <p:tgtEl>
                                          <p:spTgt spid="23"/>
                                        </p:tgtEl>
                                        <p:attrNameLst>
                                          <p:attrName>ppt_w</p:attrName>
                                        </p:attrNameLst>
                                      </p:cBhvr>
                                      <p:tavLst>
                                        <p:tav tm="0">
                                          <p:val>
                                            <p:fltVal val="0"/>
                                          </p:val>
                                        </p:tav>
                                        <p:tav tm="100000">
                                          <p:val>
                                            <p:strVal val="#ppt_w"/>
                                          </p:val>
                                        </p:tav>
                                      </p:tavLst>
                                    </p:anim>
                                    <p:anim calcmode="lin" valueType="num">
                                      <p:cBhvr>
                                        <p:cTn id="65" dur="500" fill="hold"/>
                                        <p:tgtEl>
                                          <p:spTgt spid="23"/>
                                        </p:tgtEl>
                                        <p:attrNameLst>
                                          <p:attrName>ppt_h</p:attrName>
                                        </p:attrNameLst>
                                      </p:cBhvr>
                                      <p:tavLst>
                                        <p:tav tm="0">
                                          <p:val>
                                            <p:strVal val="#ppt_h"/>
                                          </p:val>
                                        </p:tav>
                                        <p:tav tm="100000">
                                          <p:val>
                                            <p:strVal val="#ppt_h"/>
                                          </p:val>
                                        </p:tav>
                                      </p:tavLst>
                                    </p:anim>
                                  </p:childTnLst>
                                </p:cTn>
                              </p:par>
                            </p:childTnLst>
                          </p:cTn>
                        </p:par>
                      </p:childTnLst>
                    </p:cTn>
                  </p:par>
                  <p:par>
                    <p:cTn id="66" fill="hold">
                      <p:stCondLst>
                        <p:cond delay="indefinite"/>
                      </p:stCondLst>
                      <p:childTnLst>
                        <p:par>
                          <p:cTn id="67" fill="hold">
                            <p:stCondLst>
                              <p:cond delay="0"/>
                            </p:stCondLst>
                            <p:childTnLst>
                              <p:par>
                                <p:cTn id="68" presetID="47" presetClass="entr" presetSubtype="0" fill="hold" grpId="0" nodeType="clickEffect">
                                  <p:stCondLst>
                                    <p:cond delay="0"/>
                                  </p:stCondLst>
                                  <p:childTnLst>
                                    <p:set>
                                      <p:cBhvr>
                                        <p:cTn id="69" dur="1" fill="hold">
                                          <p:stCondLst>
                                            <p:cond delay="0"/>
                                          </p:stCondLst>
                                        </p:cTn>
                                        <p:tgtEl>
                                          <p:spTgt spid="24"/>
                                        </p:tgtEl>
                                        <p:attrNameLst>
                                          <p:attrName>style.visibility</p:attrName>
                                        </p:attrNameLst>
                                      </p:cBhvr>
                                      <p:to>
                                        <p:strVal val="visible"/>
                                      </p:to>
                                    </p:set>
                                    <p:animEffect transition="in" filter="fade">
                                      <p:cBhvr>
                                        <p:cTn id="70" dur="1000"/>
                                        <p:tgtEl>
                                          <p:spTgt spid="24"/>
                                        </p:tgtEl>
                                      </p:cBhvr>
                                    </p:animEffect>
                                    <p:anim calcmode="lin" valueType="num">
                                      <p:cBhvr>
                                        <p:cTn id="71" dur="1000" fill="hold"/>
                                        <p:tgtEl>
                                          <p:spTgt spid="24"/>
                                        </p:tgtEl>
                                        <p:attrNameLst>
                                          <p:attrName>ppt_x</p:attrName>
                                        </p:attrNameLst>
                                      </p:cBhvr>
                                      <p:tavLst>
                                        <p:tav tm="0">
                                          <p:val>
                                            <p:strVal val="#ppt_x"/>
                                          </p:val>
                                        </p:tav>
                                        <p:tav tm="100000">
                                          <p:val>
                                            <p:strVal val="#ppt_x"/>
                                          </p:val>
                                        </p:tav>
                                      </p:tavLst>
                                    </p:anim>
                                    <p:anim calcmode="lin" valueType="num">
                                      <p:cBhvr>
                                        <p:cTn id="7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50" presetClass="entr" presetSubtype="0" decel="100000" fill="hold" grpId="0" nodeType="clickEffect">
                                  <p:stCondLst>
                                    <p:cond delay="0"/>
                                  </p:stCondLst>
                                  <p:childTnLst>
                                    <p:set>
                                      <p:cBhvr>
                                        <p:cTn id="76" dur="1" fill="hold">
                                          <p:stCondLst>
                                            <p:cond delay="0"/>
                                          </p:stCondLst>
                                        </p:cTn>
                                        <p:tgtEl>
                                          <p:spTgt spid="29"/>
                                        </p:tgtEl>
                                        <p:attrNameLst>
                                          <p:attrName>style.visibility</p:attrName>
                                        </p:attrNameLst>
                                      </p:cBhvr>
                                      <p:to>
                                        <p:strVal val="visible"/>
                                      </p:to>
                                    </p:set>
                                    <p:anim calcmode="lin" valueType="num">
                                      <p:cBhvr>
                                        <p:cTn id="77" dur="1000" fill="hold"/>
                                        <p:tgtEl>
                                          <p:spTgt spid="29"/>
                                        </p:tgtEl>
                                        <p:attrNameLst>
                                          <p:attrName>ppt_w</p:attrName>
                                        </p:attrNameLst>
                                      </p:cBhvr>
                                      <p:tavLst>
                                        <p:tav tm="0">
                                          <p:val>
                                            <p:strVal val="#ppt_w+.3"/>
                                          </p:val>
                                        </p:tav>
                                        <p:tav tm="100000">
                                          <p:val>
                                            <p:strVal val="#ppt_w"/>
                                          </p:val>
                                        </p:tav>
                                      </p:tavLst>
                                    </p:anim>
                                    <p:anim calcmode="lin" valueType="num">
                                      <p:cBhvr>
                                        <p:cTn id="78" dur="1000" fill="hold"/>
                                        <p:tgtEl>
                                          <p:spTgt spid="29"/>
                                        </p:tgtEl>
                                        <p:attrNameLst>
                                          <p:attrName>ppt_h</p:attrName>
                                        </p:attrNameLst>
                                      </p:cBhvr>
                                      <p:tavLst>
                                        <p:tav tm="0">
                                          <p:val>
                                            <p:strVal val="#ppt_h"/>
                                          </p:val>
                                        </p:tav>
                                        <p:tav tm="100000">
                                          <p:val>
                                            <p:strVal val="#ppt_h"/>
                                          </p:val>
                                        </p:tav>
                                      </p:tavLst>
                                    </p:anim>
                                    <p:animEffect transition="in" filter="fade">
                                      <p:cBhvr>
                                        <p:cTn id="79" dur="1000"/>
                                        <p:tgtEl>
                                          <p:spTgt spid="29"/>
                                        </p:tgtEl>
                                      </p:cBhvr>
                                    </p:animEffect>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34"/>
                                        </p:tgtEl>
                                        <p:attrNameLst>
                                          <p:attrName>style.visibility</p:attrName>
                                        </p:attrNameLst>
                                      </p:cBhvr>
                                      <p:to>
                                        <p:strVal val="visible"/>
                                      </p:to>
                                    </p:set>
                                    <p:animEffect transition="in" filter="fade">
                                      <p:cBhvr>
                                        <p:cTn id="84" dur="1000"/>
                                        <p:tgtEl>
                                          <p:spTgt spid="34"/>
                                        </p:tgtEl>
                                      </p:cBhvr>
                                    </p:animEffect>
                                    <p:anim calcmode="lin" valueType="num">
                                      <p:cBhvr>
                                        <p:cTn id="85" dur="1000" fill="hold"/>
                                        <p:tgtEl>
                                          <p:spTgt spid="34"/>
                                        </p:tgtEl>
                                        <p:attrNameLst>
                                          <p:attrName>ppt_x</p:attrName>
                                        </p:attrNameLst>
                                      </p:cBhvr>
                                      <p:tavLst>
                                        <p:tav tm="0">
                                          <p:val>
                                            <p:strVal val="#ppt_x"/>
                                          </p:val>
                                        </p:tav>
                                        <p:tav tm="100000">
                                          <p:val>
                                            <p:strVal val="#ppt_x"/>
                                          </p:val>
                                        </p:tav>
                                      </p:tavLst>
                                    </p:anim>
                                    <p:anim calcmode="lin" valueType="num">
                                      <p:cBhvr>
                                        <p:cTn id="86"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p:bldP spid="22" grpId="0" animBg="1"/>
      <p:bldP spid="23" grpId="0" animBg="1"/>
      <p:bldP spid="24" grpId="0" animBg="1"/>
      <p:bldP spid="38" grpId="0"/>
      <p:bldP spid="29" grpId="0" animBg="1"/>
      <p:bldP spid="33" grpId="0" animBg="1"/>
      <p:bldP spid="3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0"/>
        </a:gradFill>
        <a:effectLst/>
      </p:bgPr>
    </p:bg>
    <p:spTree>
      <p:nvGrpSpPr>
        <p:cNvPr id="1" name=""/>
        <p:cNvGrpSpPr/>
        <p:nvPr/>
      </p:nvGrpSpPr>
      <p:grpSpPr>
        <a:xfrm>
          <a:off x="0" y="0"/>
          <a:ext cx="0" cy="0"/>
          <a:chOff x="0" y="0"/>
          <a:chExt cx="0" cy="0"/>
        </a:xfrm>
      </p:grpSpPr>
      <p:sp>
        <p:nvSpPr>
          <p:cNvPr id="4" name="Rectangle 3"/>
          <p:cNvSpPr/>
          <p:nvPr/>
        </p:nvSpPr>
        <p:spPr>
          <a:xfrm>
            <a:off x="1219200" y="152400"/>
            <a:ext cx="2108270" cy="4708981"/>
          </a:xfrm>
          <a:prstGeom prst="rect">
            <a:avLst/>
          </a:prstGeom>
          <a:noFill/>
        </p:spPr>
        <p:txBody>
          <a:bodyPr wrap="none" lIns="91440" tIns="45720" rIns="91440" bIns="45720">
            <a:spAutoFit/>
          </a:bodyPr>
          <a:lstStyle/>
          <a:p>
            <a:pPr algn="ctr"/>
            <a:r>
              <a:rPr lang="en-US" sz="300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3</a:t>
            </a:r>
            <a:endParaRPr lang="en-US" sz="300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7" name="Rectangle 6"/>
          <p:cNvSpPr/>
          <p:nvPr/>
        </p:nvSpPr>
        <p:spPr>
          <a:xfrm>
            <a:off x="4648200" y="1600200"/>
            <a:ext cx="3147015" cy="2585323"/>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smtClean="0">
                <a:ln w="11430"/>
                <a:solidFill>
                  <a:srgbClr val="F8F8F8"/>
                </a:solidFill>
                <a:effectLst>
                  <a:outerShdw blurRad="25400" algn="tl" rotWithShape="0">
                    <a:srgbClr val="000000">
                      <a:alpha val="43000"/>
                    </a:srgbClr>
                  </a:outerShdw>
                </a:effectLst>
              </a:rPr>
              <a:t>Value</a:t>
            </a:r>
          </a:p>
          <a:p>
            <a:pPr algn="ctr"/>
            <a:r>
              <a:rPr lang="en-US" sz="5400" b="1" spc="150" dirty="0" smtClean="0">
                <a:ln w="11430"/>
                <a:solidFill>
                  <a:srgbClr val="F8F8F8"/>
                </a:solidFill>
                <a:effectLst>
                  <a:outerShdw blurRad="25400" algn="tl" rotWithShape="0">
                    <a:srgbClr val="000000">
                      <a:alpha val="43000"/>
                    </a:srgbClr>
                  </a:outerShdw>
                </a:effectLst>
              </a:rPr>
              <a:t>Dream</a:t>
            </a:r>
          </a:p>
          <a:p>
            <a:pPr algn="ctr"/>
            <a:r>
              <a:rPr lang="en-US" sz="5400" b="1" spc="150" dirty="0" smtClean="0">
                <a:ln w="11430"/>
                <a:solidFill>
                  <a:srgbClr val="F8F8F8"/>
                </a:solidFill>
                <a:effectLst>
                  <a:outerShdw blurRad="25400" algn="tl" rotWithShape="0">
                    <a:srgbClr val="000000">
                      <a:alpha val="43000"/>
                    </a:srgbClr>
                  </a:outerShdw>
                </a:effectLst>
              </a:rPr>
              <a:t>Priorities</a:t>
            </a:r>
          </a:p>
        </p:txBody>
      </p:sp>
      <p:sp>
        <p:nvSpPr>
          <p:cNvPr id="6" name="Rectangle 5"/>
          <p:cNvSpPr/>
          <p:nvPr/>
        </p:nvSpPr>
        <p:spPr>
          <a:xfrm>
            <a:off x="987070" y="4876800"/>
            <a:ext cx="7123104" cy="1477328"/>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5400" b="1" cap="none" spc="0" dirty="0" smtClean="0">
                <a:ln w="50800"/>
                <a:solidFill>
                  <a:srgbClr val="FFC000"/>
                </a:solidFill>
                <a:effectLst/>
              </a:rPr>
              <a:t>IMPORTANT ISSUES</a:t>
            </a:r>
          </a:p>
          <a:p>
            <a:pPr algn="ctr"/>
            <a:r>
              <a:rPr lang="en-US" sz="3600" b="1" dirty="0" smtClean="0">
                <a:ln w="50800"/>
                <a:solidFill>
                  <a:srgbClr val="FFC000"/>
                </a:solidFill>
              </a:rPr>
              <a:t>that can produce a better approach</a:t>
            </a:r>
            <a:endParaRPr lang="en-US" sz="3600" b="1" cap="none" spc="0" dirty="0">
              <a:ln w="50800"/>
              <a:solidFill>
                <a:srgbClr val="FFC000"/>
              </a:solidFill>
              <a:effectLst/>
            </a:endParaRPr>
          </a:p>
        </p:txBody>
      </p:sp>
    </p:spTree>
  </p:cSld>
  <p:clrMapOvr>
    <a:masterClrMapping/>
  </p:clrMapOvr>
  <p:transition>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0"/>
        </a:gradFill>
        <a:effectLst/>
      </p:bgPr>
    </p:bg>
    <p:spTree>
      <p:nvGrpSpPr>
        <p:cNvPr id="1" name=""/>
        <p:cNvGrpSpPr/>
        <p:nvPr/>
      </p:nvGrpSpPr>
      <p:grpSpPr>
        <a:xfrm>
          <a:off x="0" y="0"/>
          <a:ext cx="0" cy="0"/>
          <a:chOff x="0" y="0"/>
          <a:chExt cx="0" cy="0"/>
        </a:xfrm>
      </p:grpSpPr>
      <p:sp>
        <p:nvSpPr>
          <p:cNvPr id="4" name="Rectangle 3"/>
          <p:cNvSpPr/>
          <p:nvPr/>
        </p:nvSpPr>
        <p:spPr>
          <a:xfrm>
            <a:off x="1219200" y="152400"/>
            <a:ext cx="2108270" cy="4708981"/>
          </a:xfrm>
          <a:prstGeom prst="rect">
            <a:avLst/>
          </a:prstGeom>
          <a:noFill/>
        </p:spPr>
        <p:txBody>
          <a:bodyPr wrap="none" lIns="91440" tIns="45720" rIns="91440" bIns="45720">
            <a:spAutoFit/>
          </a:bodyPr>
          <a:lstStyle/>
          <a:p>
            <a:pPr algn="ctr"/>
            <a:r>
              <a:rPr lang="en-US" sz="300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3</a:t>
            </a:r>
            <a:endParaRPr lang="en-US" sz="300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7" name="Rectangle 6"/>
          <p:cNvSpPr/>
          <p:nvPr/>
        </p:nvSpPr>
        <p:spPr>
          <a:xfrm>
            <a:off x="4648200" y="1600200"/>
            <a:ext cx="3147015" cy="2585323"/>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smtClean="0">
                <a:ln w="11430"/>
                <a:solidFill>
                  <a:srgbClr val="C00000"/>
                </a:solidFill>
                <a:effectLst>
                  <a:outerShdw blurRad="25400" algn="tl" rotWithShape="0">
                    <a:srgbClr val="000000">
                      <a:alpha val="43000"/>
                    </a:srgbClr>
                  </a:outerShdw>
                </a:effectLst>
              </a:rPr>
              <a:t>Value</a:t>
            </a:r>
          </a:p>
          <a:p>
            <a:pPr algn="ctr"/>
            <a:r>
              <a:rPr lang="en-US" sz="5400" b="1" spc="150" dirty="0" smtClean="0">
                <a:ln w="11430"/>
                <a:solidFill>
                  <a:srgbClr val="F8F8F8"/>
                </a:solidFill>
                <a:effectLst>
                  <a:outerShdw blurRad="25400" algn="tl" rotWithShape="0">
                    <a:srgbClr val="000000">
                      <a:alpha val="43000"/>
                    </a:srgbClr>
                  </a:outerShdw>
                </a:effectLst>
              </a:rPr>
              <a:t>Dream</a:t>
            </a:r>
          </a:p>
          <a:p>
            <a:pPr algn="ctr"/>
            <a:r>
              <a:rPr lang="en-US" sz="5400" b="1" spc="150" dirty="0" smtClean="0">
                <a:ln w="11430"/>
                <a:solidFill>
                  <a:srgbClr val="F8F8F8"/>
                </a:solidFill>
                <a:effectLst>
                  <a:outerShdw blurRad="25400" algn="tl" rotWithShape="0">
                    <a:srgbClr val="000000">
                      <a:alpha val="43000"/>
                    </a:srgbClr>
                  </a:outerShdw>
                </a:effectLst>
              </a:rPr>
              <a:t>Priorities</a:t>
            </a:r>
          </a:p>
        </p:txBody>
      </p:sp>
      <p:sp>
        <p:nvSpPr>
          <p:cNvPr id="6" name="Rectangle 5"/>
          <p:cNvSpPr/>
          <p:nvPr/>
        </p:nvSpPr>
        <p:spPr>
          <a:xfrm>
            <a:off x="987070" y="4876800"/>
            <a:ext cx="7123104" cy="1477328"/>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5400" b="1" cap="none" spc="0" dirty="0" smtClean="0">
                <a:ln w="50800"/>
                <a:solidFill>
                  <a:srgbClr val="FFC000"/>
                </a:solidFill>
                <a:effectLst/>
              </a:rPr>
              <a:t>IMPORTANT ISSUES</a:t>
            </a:r>
          </a:p>
          <a:p>
            <a:pPr algn="ctr"/>
            <a:r>
              <a:rPr lang="en-US" sz="3600" b="1" dirty="0" smtClean="0">
                <a:ln w="50800"/>
                <a:solidFill>
                  <a:srgbClr val="FFC000"/>
                </a:solidFill>
              </a:rPr>
              <a:t>that can produce a better approach</a:t>
            </a:r>
            <a:endParaRPr lang="en-US" sz="3600" b="1" cap="none" spc="0" dirty="0">
              <a:ln w="50800"/>
              <a:solidFill>
                <a:srgbClr val="FFC000"/>
              </a:solidFill>
              <a:effectLst/>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nurse.jpg"/>
          <p:cNvPicPr>
            <a:picLocks noChangeAspect="1"/>
          </p:cNvPicPr>
          <p:nvPr/>
        </p:nvPicPr>
        <p:blipFill>
          <a:blip r:embed="rId3" cstate="print"/>
          <a:stretch>
            <a:fillRect/>
          </a:stretch>
        </p:blipFill>
        <p:spPr>
          <a:xfrm>
            <a:off x="7848600" y="2743200"/>
            <a:ext cx="625450" cy="1689811"/>
          </a:xfrm>
          <a:prstGeom prst="rect">
            <a:avLst/>
          </a:prstGeom>
        </p:spPr>
      </p:pic>
      <p:sp>
        <p:nvSpPr>
          <p:cNvPr id="24" name="Text Box 2"/>
          <p:cNvSpPr txBox="1">
            <a:spLocks noChangeArrowheads="1"/>
          </p:cNvSpPr>
          <p:nvPr/>
        </p:nvSpPr>
        <p:spPr bwMode="auto">
          <a:xfrm>
            <a:off x="1219200" y="1143000"/>
            <a:ext cx="6781800" cy="830997"/>
          </a:xfrm>
          <a:prstGeom prst="rect">
            <a:avLst/>
          </a:prstGeom>
          <a:noFill/>
          <a:ln w="9525">
            <a:noFill/>
            <a:miter lim="800000"/>
            <a:headEnd/>
            <a:tailEnd/>
          </a:ln>
          <a:effectLst/>
        </p:spPr>
        <p:txBody>
          <a:bodyPr>
            <a:spAutoFit/>
          </a:bodyPr>
          <a:lstStyle/>
          <a:p>
            <a:pPr algn="ctr"/>
            <a:r>
              <a:rPr lang="en-US" sz="2400" b="1" dirty="0">
                <a:solidFill>
                  <a:srgbClr val="420042"/>
                </a:solidFill>
                <a:latin typeface="Arial" pitchFamily="34" charset="0"/>
                <a:cs typeface="Arial" pitchFamily="34" charset="0"/>
              </a:rPr>
              <a:t>Paradigm shift in </a:t>
            </a:r>
            <a:r>
              <a:rPr lang="en-US" sz="2400" b="1" dirty="0" smtClean="0">
                <a:solidFill>
                  <a:srgbClr val="420042"/>
                </a:solidFill>
                <a:latin typeface="Arial" pitchFamily="34" charset="0"/>
                <a:cs typeface="Arial" pitchFamily="34" charset="0"/>
              </a:rPr>
              <a:t>college education </a:t>
            </a:r>
            <a:r>
              <a:rPr lang="en-US" sz="2400" b="1" dirty="0">
                <a:solidFill>
                  <a:srgbClr val="420042"/>
                </a:solidFill>
                <a:latin typeface="Arial" pitchFamily="34" charset="0"/>
                <a:cs typeface="Arial" pitchFamily="34" charset="0"/>
              </a:rPr>
              <a:t>in the USA over the last five decades</a:t>
            </a:r>
          </a:p>
        </p:txBody>
      </p:sp>
      <p:sp>
        <p:nvSpPr>
          <p:cNvPr id="22" name="Flowchart: Off-page Connector 21"/>
          <p:cNvSpPr/>
          <p:nvPr/>
        </p:nvSpPr>
        <p:spPr>
          <a:xfrm>
            <a:off x="1981200" y="3352800"/>
            <a:ext cx="5334000" cy="1828800"/>
          </a:xfrm>
          <a:prstGeom prst="flowChartOffpageConnector">
            <a:avLst/>
          </a:prstGeom>
          <a:gradFill>
            <a:gsLst>
              <a:gs pos="20000">
                <a:srgbClr val="FF0000"/>
              </a:gs>
              <a:gs pos="70000">
                <a:srgbClr val="DE0000"/>
              </a:gs>
              <a:gs pos="100000">
                <a:srgbClr val="68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latin typeface="Arial" pitchFamily="34" charset="0"/>
                <a:cs typeface="Arial" pitchFamily="34" charset="0"/>
              </a:rPr>
              <a:t>Decreased emphasis on learning for the </a:t>
            </a:r>
            <a:r>
              <a:rPr lang="en-US" b="1" u="sng" dirty="0" smtClean="0">
                <a:latin typeface="Arial" pitchFamily="34" charset="0"/>
                <a:cs typeface="Arial" pitchFamily="34" charset="0"/>
              </a:rPr>
              <a:t>sake of learning</a:t>
            </a:r>
            <a:endParaRPr lang="en-US" b="1" u="sng" dirty="0">
              <a:latin typeface="Arial" pitchFamily="34" charset="0"/>
              <a:cs typeface="Arial" pitchFamily="34" charset="0"/>
            </a:endParaRPr>
          </a:p>
        </p:txBody>
      </p:sp>
      <p:grpSp>
        <p:nvGrpSpPr>
          <p:cNvPr id="2" name="Group 24"/>
          <p:cNvGrpSpPr/>
          <p:nvPr/>
        </p:nvGrpSpPr>
        <p:grpSpPr>
          <a:xfrm>
            <a:off x="1981200" y="1524000"/>
            <a:ext cx="5334000" cy="1828800"/>
            <a:chOff x="1981200" y="1524000"/>
            <a:chExt cx="5334000" cy="1828800"/>
          </a:xfrm>
          <a:gradFill flip="none" rotWithShape="1">
            <a:gsLst>
              <a:gs pos="0">
                <a:srgbClr val="0B0B2B"/>
              </a:gs>
              <a:gs pos="37000">
                <a:srgbClr val="3333FF"/>
              </a:gs>
              <a:gs pos="61000">
                <a:srgbClr val="3366FF"/>
              </a:gs>
            </a:gsLst>
            <a:lin ang="5400000" scaled="1"/>
            <a:tileRect/>
          </a:gradFill>
        </p:grpSpPr>
        <p:sp>
          <p:nvSpPr>
            <p:cNvPr id="23" name="Flowchart: Off-page Connector 22"/>
            <p:cNvSpPr/>
            <p:nvPr/>
          </p:nvSpPr>
          <p:spPr>
            <a:xfrm flipV="1">
              <a:off x="1981200" y="1524000"/>
              <a:ext cx="5334000" cy="1828800"/>
            </a:xfrm>
            <a:prstGeom prst="flowChartOffpage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9" name="Text Box 7"/>
            <p:cNvSpPr txBox="1">
              <a:spLocks noChangeArrowheads="1"/>
            </p:cNvSpPr>
            <p:nvPr/>
          </p:nvSpPr>
          <p:spPr bwMode="auto">
            <a:xfrm>
              <a:off x="2057400" y="2133600"/>
              <a:ext cx="5181600" cy="830997"/>
            </a:xfrm>
            <a:prstGeom prst="rect">
              <a:avLst/>
            </a:prstGeom>
            <a:grpFill/>
            <a:ln w="9525">
              <a:noFill/>
              <a:miter lim="800000"/>
              <a:headEnd/>
              <a:tailEnd/>
            </a:ln>
            <a:effectLst/>
          </p:spPr>
          <p:txBody>
            <a:bodyPr wrap="square">
              <a:spAutoFit/>
            </a:bodyPr>
            <a:lstStyle/>
            <a:p>
              <a:pPr algn="ctr"/>
              <a:r>
                <a:rPr lang="en-US" sz="2400" b="1" dirty="0">
                  <a:solidFill>
                    <a:schemeClr val="bg1"/>
                  </a:solidFill>
                  <a:latin typeface="Arial" pitchFamily="34" charset="0"/>
                  <a:cs typeface="Arial" pitchFamily="34" charset="0"/>
                </a:rPr>
                <a:t>Increased emphasis on the growth </a:t>
              </a:r>
              <a:r>
                <a:rPr lang="en-US" sz="2400" b="1" dirty="0" smtClean="0">
                  <a:solidFill>
                    <a:schemeClr val="bg1"/>
                  </a:solidFill>
                  <a:latin typeface="Arial" pitchFamily="34" charset="0"/>
                  <a:cs typeface="Arial" pitchFamily="34" charset="0"/>
                </a:rPr>
                <a:t>of </a:t>
              </a:r>
              <a:r>
                <a:rPr lang="en-US" sz="2400" b="1" u="sng" dirty="0" smtClean="0">
                  <a:solidFill>
                    <a:schemeClr val="bg1"/>
                  </a:solidFill>
                  <a:latin typeface="Arial" pitchFamily="34" charset="0"/>
                  <a:cs typeface="Arial" pitchFamily="34" charset="0"/>
                </a:rPr>
                <a:t>pre-professional </a:t>
              </a:r>
              <a:r>
                <a:rPr lang="en-US" sz="2400" b="1" u="sng" dirty="0">
                  <a:solidFill>
                    <a:schemeClr val="bg1"/>
                  </a:solidFill>
                  <a:latin typeface="Arial" pitchFamily="34" charset="0"/>
                  <a:cs typeface="Arial" pitchFamily="34" charset="0"/>
                </a:rPr>
                <a:t>majors</a:t>
              </a:r>
              <a:r>
                <a:rPr lang="en-US" sz="2400" b="1" dirty="0">
                  <a:solidFill>
                    <a:schemeClr val="bg1"/>
                  </a:solidFill>
                  <a:latin typeface="Arial" pitchFamily="34" charset="0"/>
                  <a:cs typeface="Arial" pitchFamily="34" charset="0"/>
                </a:rPr>
                <a:t> </a:t>
              </a:r>
            </a:p>
          </p:txBody>
        </p:sp>
      </p:grpSp>
      <p:pic>
        <p:nvPicPr>
          <p:cNvPr id="26" name="Picture 1" descr="C:\Documents and Settings\bill.millard\Local Settings\Temporary Internet Files\Content.IE5\ZCKG5JPK\MCj04151440000[1].wmf"/>
          <p:cNvPicPr>
            <a:picLocks noChangeAspect="1" noChangeArrowheads="1"/>
          </p:cNvPicPr>
          <p:nvPr/>
        </p:nvPicPr>
        <p:blipFill>
          <a:blip r:embed="rId4" cstate="print"/>
          <a:srcRect/>
          <a:stretch>
            <a:fillRect/>
          </a:stretch>
        </p:blipFill>
        <p:spPr bwMode="auto">
          <a:xfrm>
            <a:off x="228600" y="2209800"/>
            <a:ext cx="1548149" cy="2542515"/>
          </a:xfrm>
          <a:prstGeom prst="rect">
            <a:avLst/>
          </a:prstGeom>
          <a:noFill/>
        </p:spPr>
      </p:pic>
      <p:pic>
        <p:nvPicPr>
          <p:cNvPr id="27" name="Picture 26" descr="nurse.jpg"/>
          <p:cNvPicPr>
            <a:picLocks noChangeAspect="1"/>
          </p:cNvPicPr>
          <p:nvPr/>
        </p:nvPicPr>
        <p:blipFill>
          <a:blip r:embed="rId3" cstate="print"/>
          <a:stretch>
            <a:fillRect/>
          </a:stretch>
        </p:blipFill>
        <p:spPr>
          <a:xfrm>
            <a:off x="7467600" y="1752600"/>
            <a:ext cx="1269175" cy="3429000"/>
          </a:xfrm>
          <a:prstGeom prst="rect">
            <a:avLst/>
          </a:prstGeom>
        </p:spPr>
      </p:pic>
      <p:pic>
        <p:nvPicPr>
          <p:cNvPr id="28" name="Picture 1" descr="C:\Documents and Settings\bill.millard\Local Settings\Temporary Internet Files\Content.IE5\ZCKG5JPK\MCj04151440000[1].wmf"/>
          <p:cNvPicPr>
            <a:picLocks noChangeAspect="1" noChangeArrowheads="1"/>
          </p:cNvPicPr>
          <p:nvPr/>
        </p:nvPicPr>
        <p:blipFill>
          <a:blip r:embed="rId4" cstate="print"/>
          <a:srcRect/>
          <a:stretch>
            <a:fillRect/>
          </a:stretch>
        </p:blipFill>
        <p:spPr bwMode="auto">
          <a:xfrm>
            <a:off x="762000" y="2819400"/>
            <a:ext cx="736726" cy="120992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afterEffect">
                                  <p:stCondLst>
                                    <p:cond delay="0"/>
                                  </p:stCondLst>
                                  <p:iterate type="lt">
                                    <p:tmPct val="0"/>
                                  </p:iterate>
                                  <p:childTnLst>
                                    <p:animMotion origin="layout" path="M 3.33333E-6 -3.7037E-7 L 3.33333E-6 -0.11551 " pathEditMode="relative" rAng="0" ptsTypes="AA">
                                      <p:cBhvr>
                                        <p:cTn id="6" dur="2000" fill="hold"/>
                                        <p:tgtEl>
                                          <p:spTgt spid="24"/>
                                        </p:tgtEl>
                                        <p:attrNameLst>
                                          <p:attrName>ppt_x</p:attrName>
                                          <p:attrName>ppt_y</p:attrName>
                                        </p:attrNameLst>
                                      </p:cBhvr>
                                      <p:rCtr x="0" y="-58"/>
                                    </p:animMotion>
                                  </p:childTnLst>
                                </p:cTn>
                              </p:par>
                            </p:childTnLst>
                          </p:cTn>
                        </p:par>
                        <p:par>
                          <p:cTn id="7" fill="hold">
                            <p:stCondLst>
                              <p:cond delay="2000"/>
                            </p:stCondLst>
                            <p:childTnLst>
                              <p:par>
                                <p:cTn id="8" presetID="10" presetClass="entr" presetSubtype="0" fill="hold"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par>
                                <p:cTn id="11" presetID="42" presetClass="path" presetSubtype="0" accel="50000" decel="50000" fill="hold" nodeType="withEffect">
                                  <p:stCondLst>
                                    <p:cond delay="0"/>
                                  </p:stCondLst>
                                  <p:childTnLst>
                                    <p:animMotion origin="layout" path="M -3.33333E-6 1.18668E-6 L -3.33333E-6 0.13324 " pathEditMode="relative" rAng="0" ptsTypes="AA">
                                      <p:cBhvr>
                                        <p:cTn id="12" dur="2000" spd="-100000" fill="hold"/>
                                        <p:tgtEl>
                                          <p:spTgt spid="2"/>
                                        </p:tgtEl>
                                        <p:attrNameLst>
                                          <p:attrName>ppt_x</p:attrName>
                                          <p:attrName>ppt_y</p:attrName>
                                        </p:attrNameLst>
                                      </p:cBhvr>
                                      <p:rCtr x="0" y="67"/>
                                    </p:animMotion>
                                  </p:childTnLst>
                                </p:cTn>
                              </p:par>
                              <p:par>
                                <p:cTn id="13" presetID="10" presetClass="entr" presetSubtype="0" fill="hold" grpId="1"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2000"/>
                                        <p:tgtEl>
                                          <p:spTgt spid="22"/>
                                        </p:tgtEl>
                                      </p:cBhvr>
                                    </p:animEffect>
                                  </p:childTnLst>
                                </p:cTn>
                              </p:par>
                              <p:par>
                                <p:cTn id="16" presetID="64" presetClass="path" presetSubtype="0" accel="50000" decel="50000" fill="hold" grpId="0" nodeType="withEffect">
                                  <p:stCondLst>
                                    <p:cond delay="0"/>
                                  </p:stCondLst>
                                  <p:childTnLst>
                                    <p:animMotion origin="layout" path="M -3.33333E-6 -4.23317E-7 L -3.33333E-6 -0.13324 " pathEditMode="relative" rAng="0" ptsTypes="AA">
                                      <p:cBhvr>
                                        <p:cTn id="17" dur="2000" spd="-100000" fill="hold"/>
                                        <p:tgtEl>
                                          <p:spTgt spid="22"/>
                                        </p:tgtEl>
                                        <p:attrNameLst>
                                          <p:attrName>ppt_x</p:attrName>
                                          <p:attrName>ppt_y</p:attrName>
                                        </p:attrNameLst>
                                      </p:cBhvr>
                                      <p:rCtr x="0" y="-67"/>
                                    </p:animMotion>
                                  </p:childTnLst>
                                </p:cTn>
                              </p:par>
                              <p:par>
                                <p:cTn id="18" presetID="53" presetClass="entr" presetSubtype="0"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p:cTn id="20" dur="3000" fill="hold"/>
                                        <p:tgtEl>
                                          <p:spTgt spid="27"/>
                                        </p:tgtEl>
                                        <p:attrNameLst>
                                          <p:attrName>ppt_w</p:attrName>
                                        </p:attrNameLst>
                                      </p:cBhvr>
                                      <p:tavLst>
                                        <p:tav tm="0">
                                          <p:val>
                                            <p:fltVal val="0"/>
                                          </p:val>
                                        </p:tav>
                                        <p:tav tm="100000">
                                          <p:val>
                                            <p:strVal val="#ppt_w"/>
                                          </p:val>
                                        </p:tav>
                                      </p:tavLst>
                                    </p:anim>
                                    <p:anim calcmode="lin" valueType="num">
                                      <p:cBhvr>
                                        <p:cTn id="21" dur="3000" fill="hold"/>
                                        <p:tgtEl>
                                          <p:spTgt spid="27"/>
                                        </p:tgtEl>
                                        <p:attrNameLst>
                                          <p:attrName>ppt_h</p:attrName>
                                        </p:attrNameLst>
                                      </p:cBhvr>
                                      <p:tavLst>
                                        <p:tav tm="0">
                                          <p:val>
                                            <p:fltVal val="0"/>
                                          </p:val>
                                        </p:tav>
                                        <p:tav tm="100000">
                                          <p:val>
                                            <p:strVal val="#ppt_h"/>
                                          </p:val>
                                        </p:tav>
                                      </p:tavLst>
                                    </p:anim>
                                    <p:animEffect transition="in" filter="fade">
                                      <p:cBhvr>
                                        <p:cTn id="22" dur="3000"/>
                                        <p:tgtEl>
                                          <p:spTgt spid="27"/>
                                        </p:tgtEl>
                                      </p:cBhvr>
                                    </p:animEffect>
                                  </p:childTnLst>
                                </p:cTn>
                              </p:par>
                              <p:par>
                                <p:cTn id="23" presetID="53" presetClass="exit" presetSubtype="0" fill="hold" nodeType="withEffect">
                                  <p:stCondLst>
                                    <p:cond delay="0"/>
                                  </p:stCondLst>
                                  <p:childTnLst>
                                    <p:anim calcmode="lin" valueType="num">
                                      <p:cBhvr>
                                        <p:cTn id="24" dur="3000"/>
                                        <p:tgtEl>
                                          <p:spTgt spid="26"/>
                                        </p:tgtEl>
                                        <p:attrNameLst>
                                          <p:attrName>ppt_w</p:attrName>
                                        </p:attrNameLst>
                                      </p:cBhvr>
                                      <p:tavLst>
                                        <p:tav tm="0">
                                          <p:val>
                                            <p:strVal val="ppt_w"/>
                                          </p:val>
                                        </p:tav>
                                        <p:tav tm="100000">
                                          <p:val>
                                            <p:fltVal val="0"/>
                                          </p:val>
                                        </p:tav>
                                      </p:tavLst>
                                    </p:anim>
                                    <p:anim calcmode="lin" valueType="num">
                                      <p:cBhvr>
                                        <p:cTn id="25" dur="3000"/>
                                        <p:tgtEl>
                                          <p:spTgt spid="26"/>
                                        </p:tgtEl>
                                        <p:attrNameLst>
                                          <p:attrName>ppt_h</p:attrName>
                                        </p:attrNameLst>
                                      </p:cBhvr>
                                      <p:tavLst>
                                        <p:tav tm="0">
                                          <p:val>
                                            <p:strVal val="ppt_h"/>
                                          </p:val>
                                        </p:tav>
                                        <p:tav tm="100000">
                                          <p:val>
                                            <p:fltVal val="0"/>
                                          </p:val>
                                        </p:tav>
                                      </p:tavLst>
                                    </p:anim>
                                    <p:animEffect transition="out" filter="fade">
                                      <p:cBhvr>
                                        <p:cTn id="26" dur="3000"/>
                                        <p:tgtEl>
                                          <p:spTgt spid="26"/>
                                        </p:tgtEl>
                                      </p:cBhvr>
                                    </p:animEffect>
                                    <p:set>
                                      <p:cBhvr>
                                        <p:cTn id="27" dur="1" fill="hold">
                                          <p:stCondLst>
                                            <p:cond delay="2999"/>
                                          </p:stCondLst>
                                        </p:cTn>
                                        <p:tgtEl>
                                          <p:spTgt spid="26"/>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2000"/>
                                        <p:tgtEl>
                                          <p:spTgt spid="28"/>
                                        </p:tgtEl>
                                      </p:cBhvr>
                                    </p:animEffect>
                                  </p:childTnLst>
                                </p:cTn>
                              </p:par>
                              <p:par>
                                <p:cTn id="31" presetID="10" presetClass="exit" presetSubtype="0" fill="hold" nodeType="withEffect">
                                  <p:stCondLst>
                                    <p:cond delay="500"/>
                                  </p:stCondLst>
                                  <p:childTnLst>
                                    <p:animEffect transition="out" filter="fade">
                                      <p:cBhvr>
                                        <p:cTn id="32" dur="2000"/>
                                        <p:tgtEl>
                                          <p:spTgt spid="29"/>
                                        </p:tgtEl>
                                      </p:cBhvr>
                                    </p:animEffect>
                                    <p:set>
                                      <p:cBhvr>
                                        <p:cTn id="33" dur="1" fill="hold">
                                          <p:stCondLst>
                                            <p:cond delay="19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2" grpId="0" animBg="1"/>
      <p:bldP spid="22"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8" name="WordArt 2"/>
          <p:cNvSpPr>
            <a:spLocks noChangeArrowheads="1" noChangeShapeType="1" noTextEdit="1"/>
          </p:cNvSpPr>
          <p:nvPr/>
        </p:nvSpPr>
        <p:spPr bwMode="auto">
          <a:xfrm>
            <a:off x="1524000" y="2082800"/>
            <a:ext cx="6370638" cy="609600"/>
          </a:xfrm>
          <a:prstGeom prst="rect">
            <a:avLst/>
          </a:prstGeom>
        </p:spPr>
        <p:txBody>
          <a:bodyPr wrap="none" fromWordArt="1">
            <a:prstTxWarp prst="textPlain">
              <a:avLst>
                <a:gd name="adj" fmla="val 50000"/>
              </a:avLst>
            </a:prstTxWarp>
          </a:bodyPr>
          <a:lstStyle/>
          <a:p>
            <a:pPr algn="ctr"/>
            <a:r>
              <a:rPr lang="en-US" sz="3600" kern="10" spc="720" dirty="0">
                <a:ln w="9525">
                  <a:noFill/>
                  <a:round/>
                  <a:headEnd/>
                  <a:tailEnd/>
                </a:ln>
                <a:gradFill rotWithShape="0">
                  <a:gsLst>
                    <a:gs pos="0">
                      <a:schemeClr val="tx1"/>
                    </a:gs>
                    <a:gs pos="100000">
                      <a:schemeClr val="bg2"/>
                    </a:gs>
                  </a:gsLst>
                  <a:lin ang="5400000" scaled="1"/>
                </a:gradFill>
                <a:effectLst>
                  <a:outerShdw dist="45791" dir="3378596" algn="ctr" rotWithShape="0">
                    <a:srgbClr val="4D4D4D">
                      <a:alpha val="80000"/>
                    </a:srgbClr>
                  </a:outerShdw>
                </a:effectLst>
                <a:latin typeface="Arial Black"/>
              </a:rPr>
              <a:t>Colleges &amp; Universities</a:t>
            </a:r>
          </a:p>
        </p:txBody>
      </p:sp>
      <p:sp>
        <p:nvSpPr>
          <p:cNvPr id="5" name="Rectangle 4"/>
          <p:cNvSpPr/>
          <p:nvPr/>
        </p:nvSpPr>
        <p:spPr>
          <a:xfrm>
            <a:off x="304800" y="3588603"/>
            <a:ext cx="8441221" cy="830997"/>
          </a:xfrm>
          <a:prstGeom prst="rect">
            <a:avLst/>
          </a:prstGeom>
          <a:noFill/>
          <a:scene3d>
            <a:camera prst="isometricOffAxis1Right"/>
            <a:lightRig rig="threePt" dir="t"/>
          </a:scene3d>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800" b="1" dirty="0" smtClean="0">
                <a:ln w="50800"/>
                <a:solidFill>
                  <a:srgbClr val="72AF2F"/>
                </a:solidFill>
                <a:latin typeface="Arial Black" pitchFamily="34" charset="0"/>
              </a:rPr>
              <a:t>$ </a:t>
            </a:r>
            <a:r>
              <a:rPr lang="en-US" sz="4800" b="1" cap="none" spc="0" dirty="0" smtClean="0">
                <a:ln w="50800"/>
                <a:solidFill>
                  <a:srgbClr val="72AF2F"/>
                </a:solidFill>
                <a:effectLst/>
                <a:latin typeface="Arial Black" pitchFamily="34" charset="0"/>
              </a:rPr>
              <a:t>Job Training Centers $</a:t>
            </a:r>
            <a:endParaRPr lang="en-US" sz="4800" b="1" cap="none" spc="0" dirty="0">
              <a:ln w="50800"/>
              <a:solidFill>
                <a:srgbClr val="72AF2F"/>
              </a:solidFill>
              <a:effectLst/>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Cover.jpg"/>
          <p:cNvPicPr>
            <a:picLocks noChangeAspect="1"/>
          </p:cNvPicPr>
          <p:nvPr/>
        </p:nvPicPr>
        <p:blipFill>
          <a:blip r:embed="rId2" cstate="print"/>
          <a:stretch>
            <a:fillRect/>
          </a:stretch>
        </p:blipFill>
        <p:spPr>
          <a:xfrm>
            <a:off x="0" y="0"/>
            <a:ext cx="5377953" cy="6876288"/>
          </a:xfrm>
          <a:prstGeom prst="rect">
            <a:avLst/>
          </a:prstGeom>
        </p:spPr>
      </p:pic>
      <p:sp>
        <p:nvSpPr>
          <p:cNvPr id="11" name="TextBox 10"/>
          <p:cNvSpPr txBox="1"/>
          <p:nvPr/>
        </p:nvSpPr>
        <p:spPr>
          <a:xfrm>
            <a:off x="228600" y="762000"/>
            <a:ext cx="5029200" cy="1200329"/>
          </a:xfrm>
          <a:prstGeom prst="rect">
            <a:avLst/>
          </a:prstGeom>
          <a:noFill/>
        </p:spPr>
        <p:txBody>
          <a:bodyPr wrap="none" rtlCol="0">
            <a:prstTxWarp prst="textPlain">
              <a:avLst/>
            </a:prstTxWarp>
            <a:spAutoFit/>
          </a:bodyPr>
          <a:lstStyle/>
          <a:p>
            <a:pPr algn="ctr"/>
            <a:r>
              <a:rPr lang="en-US" sz="3600" b="1" i="1" dirty="0" smtClean="0">
                <a:solidFill>
                  <a:schemeClr val="bg1"/>
                </a:solidFill>
                <a:effectLst>
                  <a:outerShdw blurRad="152400" algn="ctr" rotWithShape="0">
                    <a:prstClr val="black">
                      <a:alpha val="88000"/>
                    </a:prstClr>
                  </a:outerShdw>
                </a:effectLst>
                <a:latin typeface="Segoe Script" pitchFamily="34" charset="0"/>
              </a:rPr>
              <a:t>Starting Your College Journey</a:t>
            </a:r>
          </a:p>
          <a:p>
            <a:pPr algn="ctr"/>
            <a:r>
              <a:rPr lang="en-US" sz="3600" b="1" i="1" dirty="0" smtClean="0">
                <a:solidFill>
                  <a:schemeClr val="bg1"/>
                </a:solidFill>
                <a:effectLst>
                  <a:outerShdw blurRad="152400" algn="ctr" rotWithShape="0">
                    <a:prstClr val="black">
                      <a:alpha val="88000"/>
                    </a:prstClr>
                  </a:outerShdw>
                </a:effectLst>
                <a:latin typeface="Segoe Script" pitchFamily="34" charset="0"/>
              </a:rPr>
              <a:t>with a Sense of Purpose</a:t>
            </a:r>
            <a:endParaRPr lang="en-US" sz="3600" b="1" i="1" dirty="0">
              <a:solidFill>
                <a:schemeClr val="bg1"/>
              </a:solidFill>
              <a:effectLst>
                <a:outerShdw blurRad="152400" algn="ctr" rotWithShape="0">
                  <a:prstClr val="black">
                    <a:alpha val="88000"/>
                  </a:prstClr>
                </a:outerShdw>
              </a:effectLst>
              <a:latin typeface="Segoe Script" pitchFamily="34" charset="0"/>
            </a:endParaRPr>
          </a:p>
        </p:txBody>
      </p:sp>
      <p:sp>
        <p:nvSpPr>
          <p:cNvPr id="12" name="TextBox 11"/>
          <p:cNvSpPr txBox="1"/>
          <p:nvPr/>
        </p:nvSpPr>
        <p:spPr>
          <a:xfrm>
            <a:off x="5486400" y="4477941"/>
            <a:ext cx="3581400" cy="523220"/>
          </a:xfrm>
          <a:prstGeom prst="rect">
            <a:avLst/>
          </a:prstGeom>
          <a:noFill/>
        </p:spPr>
        <p:txBody>
          <a:bodyPr wrap="square" rtlCol="0">
            <a:spAutoFit/>
          </a:bodyPr>
          <a:lstStyle/>
          <a:p>
            <a:pPr algn="ctr"/>
            <a:r>
              <a:rPr lang="en-US" sz="1600" b="1" dirty="0" smtClean="0">
                <a:solidFill>
                  <a:srgbClr val="FFFF00"/>
                </a:solidFill>
                <a:latin typeface="+mn-lt"/>
              </a:rPr>
              <a:t>Dr. Bill Millard</a:t>
            </a:r>
          </a:p>
          <a:p>
            <a:pPr algn="ctr"/>
            <a:endParaRPr lang="en-US" sz="1200" b="1" dirty="0" smtClean="0">
              <a:solidFill>
                <a:srgbClr val="FFFF00"/>
              </a:solidFill>
              <a:latin typeface="+mn-lt"/>
            </a:endParaRPr>
          </a:p>
        </p:txBody>
      </p:sp>
      <p:sp>
        <p:nvSpPr>
          <p:cNvPr id="7" name="TextBox 6"/>
          <p:cNvSpPr txBox="1"/>
          <p:nvPr/>
        </p:nvSpPr>
        <p:spPr>
          <a:xfrm>
            <a:off x="6229427" y="361414"/>
            <a:ext cx="2210862" cy="3662541"/>
          </a:xfrm>
          <a:prstGeom prst="rect">
            <a:avLst/>
          </a:prstGeom>
          <a:noFill/>
        </p:spPr>
        <p:txBody>
          <a:bodyPr wrap="none" rtlCol="0">
            <a:spAutoFit/>
          </a:bodyPr>
          <a:lstStyle/>
          <a:p>
            <a:pPr algn="ctr"/>
            <a:r>
              <a:rPr lang="en-US" sz="3600" dirty="0" smtClean="0">
                <a:solidFill>
                  <a:schemeClr val="bg1"/>
                </a:solidFill>
                <a:latin typeface="+mn-lt"/>
              </a:rPr>
              <a:t>Southern</a:t>
            </a:r>
          </a:p>
          <a:p>
            <a:pPr algn="ctr"/>
            <a:r>
              <a:rPr lang="en-US" sz="3600" dirty="0" smtClean="0">
                <a:solidFill>
                  <a:schemeClr val="bg1"/>
                </a:solidFill>
                <a:latin typeface="+mn-lt"/>
              </a:rPr>
              <a:t>Adventist</a:t>
            </a:r>
          </a:p>
          <a:p>
            <a:pPr algn="ctr"/>
            <a:r>
              <a:rPr lang="en-US" sz="3600" dirty="0" smtClean="0">
                <a:solidFill>
                  <a:schemeClr val="bg1"/>
                </a:solidFill>
                <a:latin typeface="+mn-lt"/>
              </a:rPr>
              <a:t>University</a:t>
            </a:r>
          </a:p>
          <a:p>
            <a:pPr algn="ctr"/>
            <a:endParaRPr lang="en-US" dirty="0" smtClean="0">
              <a:solidFill>
                <a:schemeClr val="bg1"/>
              </a:solidFill>
              <a:latin typeface="+mn-lt"/>
            </a:endParaRPr>
          </a:p>
          <a:p>
            <a:pPr algn="ctr"/>
            <a:r>
              <a:rPr lang="en-US" dirty="0" smtClean="0">
                <a:solidFill>
                  <a:schemeClr val="bg1"/>
                </a:solidFill>
                <a:latin typeface="+mn-lt"/>
              </a:rPr>
              <a:t>Faculty</a:t>
            </a:r>
          </a:p>
          <a:p>
            <a:pPr algn="ctr"/>
            <a:r>
              <a:rPr lang="en-US" dirty="0" smtClean="0">
                <a:solidFill>
                  <a:schemeClr val="bg1"/>
                </a:solidFill>
                <a:latin typeface="+mn-lt"/>
              </a:rPr>
              <a:t>Session</a:t>
            </a:r>
          </a:p>
          <a:p>
            <a:pPr algn="ctr"/>
            <a:r>
              <a:rPr lang="en-US" sz="1400" dirty="0" smtClean="0">
                <a:solidFill>
                  <a:schemeClr val="bg1"/>
                </a:solidFill>
                <a:latin typeface="+mn-lt"/>
              </a:rPr>
              <a:t>Part 1</a:t>
            </a:r>
          </a:p>
          <a:p>
            <a:pPr algn="ctr"/>
            <a:endParaRPr lang="en-US" dirty="0" smtClean="0">
              <a:solidFill>
                <a:schemeClr val="bg1"/>
              </a:solidFill>
              <a:latin typeface="+mn-lt"/>
            </a:endParaRPr>
          </a:p>
          <a:p>
            <a:pPr algn="ctr"/>
            <a:r>
              <a:rPr lang="en-US" sz="1400" dirty="0" smtClean="0">
                <a:solidFill>
                  <a:schemeClr val="bg1"/>
                </a:solidFill>
                <a:latin typeface="+mn-lt"/>
              </a:rPr>
              <a:t>28 August 2012</a:t>
            </a:r>
            <a:endParaRPr lang="en-US" sz="1400" dirty="0">
              <a:solidFill>
                <a:schemeClr val="bg1"/>
              </a:solidFill>
              <a:latin typeface="+mn-lt"/>
            </a:endParaRPr>
          </a:p>
        </p:txBody>
      </p:sp>
      <p:sp>
        <p:nvSpPr>
          <p:cNvPr id="2" name="Rectangle 1"/>
          <p:cNvSpPr/>
          <p:nvPr/>
        </p:nvSpPr>
        <p:spPr>
          <a:xfrm>
            <a:off x="5562600" y="4889718"/>
            <a:ext cx="3505200" cy="1815882"/>
          </a:xfrm>
          <a:prstGeom prst="rect">
            <a:avLst/>
          </a:prstGeom>
        </p:spPr>
        <p:txBody>
          <a:bodyPr wrap="square">
            <a:spAutoFit/>
          </a:bodyPr>
          <a:lstStyle/>
          <a:p>
            <a:r>
              <a:rPr lang="en-US" sz="1600" b="1" dirty="0">
                <a:solidFill>
                  <a:schemeClr val="bg1"/>
                </a:solidFill>
                <a:latin typeface="+mn-lt"/>
              </a:rPr>
              <a:t>i</a:t>
            </a:r>
            <a:r>
              <a:rPr lang="en-US" sz="1600" b="1" dirty="0" smtClean="0">
                <a:solidFill>
                  <a:schemeClr val="bg1"/>
                </a:solidFill>
                <a:latin typeface="+mn-lt"/>
              </a:rPr>
              <a:t>s a </a:t>
            </a:r>
            <a:r>
              <a:rPr lang="en-US" sz="1600" b="1" dirty="0">
                <a:solidFill>
                  <a:schemeClr val="bg1"/>
                </a:solidFill>
                <a:latin typeface="+mn-lt"/>
              </a:rPr>
              <a:t>galactic traveler who explores the life of the body, </a:t>
            </a:r>
            <a:r>
              <a:rPr lang="en-US" sz="1600" b="1" dirty="0" smtClean="0">
                <a:solidFill>
                  <a:schemeClr val="bg1"/>
                </a:solidFill>
                <a:latin typeface="+mn-lt"/>
              </a:rPr>
              <a:t>mind</a:t>
            </a:r>
            <a:r>
              <a:rPr lang="en-US" sz="1600" b="1" dirty="0">
                <a:solidFill>
                  <a:schemeClr val="bg1"/>
                </a:solidFill>
                <a:latin typeface="+mn-lt"/>
              </a:rPr>
              <a:t>, soul and spirit across the universe of ideas</a:t>
            </a:r>
            <a:r>
              <a:rPr lang="en-US" sz="1600" b="1" dirty="0" smtClean="0">
                <a:solidFill>
                  <a:schemeClr val="bg1"/>
                </a:solidFill>
                <a:latin typeface="+mn-lt"/>
              </a:rPr>
              <a:t>, </a:t>
            </a:r>
            <a:r>
              <a:rPr lang="en-US" sz="1600" b="1" dirty="0">
                <a:solidFill>
                  <a:schemeClr val="bg1"/>
                </a:solidFill>
                <a:latin typeface="+mn-lt"/>
              </a:rPr>
              <a:t>welcoming, inspiring, and equipping others to join the </a:t>
            </a:r>
            <a:r>
              <a:rPr lang="en-US" sz="1600" b="1" dirty="0" smtClean="0">
                <a:solidFill>
                  <a:schemeClr val="bg1"/>
                </a:solidFill>
                <a:latin typeface="+mn-lt"/>
              </a:rPr>
              <a:t>journey </a:t>
            </a:r>
            <a:r>
              <a:rPr lang="en-US" sz="1600" b="1" dirty="0">
                <a:solidFill>
                  <a:schemeClr val="bg1"/>
                </a:solidFill>
                <a:latin typeface="+mn-lt"/>
              </a:rPr>
              <a:t>in search of big questions and worthy dreams.</a:t>
            </a:r>
          </a:p>
        </p:txBody>
      </p:sp>
    </p:spTree>
    <p:extLst>
      <p:ext uri="{BB962C8B-B14F-4D97-AF65-F5344CB8AC3E}">
        <p14:creationId xmlns:p14="http://schemas.microsoft.com/office/powerpoint/2010/main" val="21528080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2" name="WordArt 2"/>
          <p:cNvSpPr>
            <a:spLocks noChangeArrowheads="1" noChangeShapeType="1" noTextEdit="1"/>
          </p:cNvSpPr>
          <p:nvPr/>
        </p:nvSpPr>
        <p:spPr bwMode="auto">
          <a:xfrm>
            <a:off x="1524000" y="2082800"/>
            <a:ext cx="6370638" cy="609600"/>
          </a:xfrm>
          <a:prstGeom prst="rect">
            <a:avLst/>
          </a:prstGeom>
        </p:spPr>
        <p:txBody>
          <a:bodyPr wrap="none" fromWordArt="1">
            <a:prstTxWarp prst="textPlain">
              <a:avLst>
                <a:gd name="adj" fmla="val 50000"/>
              </a:avLst>
            </a:prstTxWarp>
          </a:bodyPr>
          <a:lstStyle/>
          <a:p>
            <a:pPr algn="ctr"/>
            <a:r>
              <a:rPr lang="en-US" sz="3600" kern="10" spc="720" dirty="0">
                <a:ln w="9525">
                  <a:noFill/>
                  <a:round/>
                  <a:headEnd/>
                  <a:tailEnd/>
                </a:ln>
                <a:gradFill rotWithShape="0">
                  <a:gsLst>
                    <a:gs pos="0">
                      <a:schemeClr val="tx1"/>
                    </a:gs>
                    <a:gs pos="100000">
                      <a:schemeClr val="bg2"/>
                    </a:gs>
                  </a:gsLst>
                  <a:lin ang="5400000" scaled="1"/>
                </a:gradFill>
                <a:effectLst>
                  <a:outerShdw dist="45791" dir="3378596" algn="ctr" rotWithShape="0">
                    <a:srgbClr val="4D4D4D">
                      <a:alpha val="80000"/>
                    </a:srgbClr>
                  </a:outerShdw>
                </a:effectLst>
                <a:latin typeface="Arial Black"/>
              </a:rPr>
              <a:t>Colleges &amp; Universities</a:t>
            </a:r>
          </a:p>
        </p:txBody>
      </p:sp>
      <p:sp>
        <p:nvSpPr>
          <p:cNvPr id="578564" name="WordArt 4"/>
          <p:cNvSpPr>
            <a:spLocks noChangeArrowheads="1" noChangeShapeType="1" noTextEdit="1"/>
          </p:cNvSpPr>
          <p:nvPr/>
        </p:nvSpPr>
        <p:spPr bwMode="auto">
          <a:xfrm>
            <a:off x="685800" y="857250"/>
            <a:ext cx="6934200" cy="742950"/>
          </a:xfrm>
          <a:prstGeom prst="rect">
            <a:avLst/>
          </a:prstGeom>
        </p:spPr>
        <p:txBody>
          <a:bodyPr wrap="none" fromWordArt="1">
            <a:prstTxWarp prst="textPlain">
              <a:avLst>
                <a:gd name="adj" fmla="val 50000"/>
              </a:avLst>
            </a:prstTxWarp>
          </a:bodyPr>
          <a:lstStyle/>
          <a:p>
            <a:pPr algn="ctr"/>
            <a:r>
              <a:rPr lang="en-US" sz="3600" kern="10" dirty="0" smtClean="0">
                <a:ln w="9525">
                  <a:noFill/>
                  <a:round/>
                  <a:headEnd/>
                  <a:tailEnd/>
                </a:ln>
                <a:gradFill rotWithShape="0">
                  <a:gsLst>
                    <a:gs pos="0">
                      <a:srgbClr val="75009E"/>
                    </a:gs>
                    <a:gs pos="50000">
                      <a:srgbClr val="CC00CC"/>
                    </a:gs>
                    <a:gs pos="100000">
                      <a:srgbClr val="75009E"/>
                    </a:gs>
                  </a:gsLst>
                  <a:lin ang="5400000" scaled="1"/>
                </a:gradFill>
                <a:effectLst>
                  <a:outerShdw dist="563972" dir="14049741" sx="125000" sy="125000" algn="tl" rotWithShape="0">
                    <a:srgbClr val="C7DFD3">
                      <a:alpha val="80000"/>
                    </a:srgbClr>
                  </a:outerShdw>
                </a:effectLst>
                <a:latin typeface="Arial Black"/>
              </a:rPr>
              <a:t>How well is </a:t>
            </a:r>
            <a:r>
              <a:rPr lang="en-US" sz="3600" kern="10" dirty="0">
                <a:ln w="9525">
                  <a:noFill/>
                  <a:round/>
                  <a:headEnd/>
                  <a:tailEnd/>
                </a:ln>
                <a:gradFill rotWithShape="0">
                  <a:gsLst>
                    <a:gs pos="0">
                      <a:srgbClr val="75009E"/>
                    </a:gs>
                    <a:gs pos="50000">
                      <a:srgbClr val="CC00CC"/>
                    </a:gs>
                    <a:gs pos="100000">
                      <a:srgbClr val="75009E"/>
                    </a:gs>
                  </a:gsLst>
                  <a:lin ang="5400000" scaled="1"/>
                </a:gradFill>
                <a:effectLst>
                  <a:outerShdw dist="563972" dir="14049741" sx="125000" sy="125000" algn="tl" rotWithShape="0">
                    <a:srgbClr val="C7DFD3">
                      <a:alpha val="80000"/>
                    </a:srgbClr>
                  </a:outerShdw>
                </a:effectLst>
                <a:latin typeface="Arial Black"/>
              </a:rPr>
              <a:t>this paradigm shift working?</a:t>
            </a:r>
          </a:p>
        </p:txBody>
      </p:sp>
      <p:sp>
        <p:nvSpPr>
          <p:cNvPr id="5" name="Rectangle 4"/>
          <p:cNvSpPr/>
          <p:nvPr/>
        </p:nvSpPr>
        <p:spPr>
          <a:xfrm>
            <a:off x="304800" y="3588603"/>
            <a:ext cx="8441221" cy="830997"/>
          </a:xfrm>
          <a:prstGeom prst="rect">
            <a:avLst/>
          </a:prstGeom>
          <a:noFill/>
          <a:scene3d>
            <a:camera prst="isometricOffAxis1Right"/>
            <a:lightRig rig="threePt" dir="t"/>
          </a:scene3d>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800" b="1" dirty="0" smtClean="0">
                <a:ln w="50800"/>
                <a:solidFill>
                  <a:srgbClr val="72AF2F"/>
                </a:solidFill>
                <a:latin typeface="Arial Black" pitchFamily="34" charset="0"/>
              </a:rPr>
              <a:t>$ </a:t>
            </a:r>
            <a:r>
              <a:rPr lang="en-US" sz="4800" b="1" cap="none" spc="0" dirty="0" smtClean="0">
                <a:ln w="50800"/>
                <a:solidFill>
                  <a:srgbClr val="72AF2F"/>
                </a:solidFill>
                <a:effectLst/>
                <a:latin typeface="Arial Black" pitchFamily="34" charset="0"/>
              </a:rPr>
              <a:t>Job Training Centers $</a:t>
            </a:r>
            <a:endParaRPr lang="en-US" sz="4800" b="1" cap="none" spc="0" dirty="0">
              <a:ln w="50800"/>
              <a:solidFill>
                <a:srgbClr val="72AF2F"/>
              </a:solidFill>
              <a:effectLst/>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578564"/>
                                        </p:tgtEl>
                                        <p:attrNameLst>
                                          <p:attrName>style.visibility</p:attrName>
                                        </p:attrNameLst>
                                      </p:cBhvr>
                                      <p:to>
                                        <p:strVal val="visible"/>
                                      </p:to>
                                    </p:set>
                                    <p:anim calcmode="lin" valueType="num">
                                      <p:cBhvr>
                                        <p:cTn id="7" dur="500" fill="hold"/>
                                        <p:tgtEl>
                                          <p:spTgt spid="578564"/>
                                        </p:tgtEl>
                                        <p:attrNameLst>
                                          <p:attrName>ppt_x</p:attrName>
                                        </p:attrNameLst>
                                      </p:cBhvr>
                                      <p:tavLst>
                                        <p:tav tm="0">
                                          <p:val>
                                            <p:strVal val="#ppt_x"/>
                                          </p:val>
                                        </p:tav>
                                        <p:tav tm="100000">
                                          <p:val>
                                            <p:strVal val="#ppt_x"/>
                                          </p:val>
                                        </p:tav>
                                      </p:tavLst>
                                    </p:anim>
                                    <p:anim calcmode="lin" valueType="num">
                                      <p:cBhvr>
                                        <p:cTn id="8" dur="500" fill="hold"/>
                                        <p:tgtEl>
                                          <p:spTgt spid="578564"/>
                                        </p:tgtEl>
                                        <p:attrNameLst>
                                          <p:attrName>ppt_y</p:attrName>
                                        </p:attrNameLst>
                                      </p:cBhvr>
                                      <p:tavLst>
                                        <p:tav tm="0">
                                          <p:val>
                                            <p:strVal val="#ppt_y+#ppt_h/2"/>
                                          </p:val>
                                        </p:tav>
                                        <p:tav tm="100000">
                                          <p:val>
                                            <p:strVal val="#ppt_y"/>
                                          </p:val>
                                        </p:tav>
                                      </p:tavLst>
                                    </p:anim>
                                    <p:anim calcmode="lin" valueType="num">
                                      <p:cBhvr>
                                        <p:cTn id="9" dur="500" fill="hold"/>
                                        <p:tgtEl>
                                          <p:spTgt spid="578564"/>
                                        </p:tgtEl>
                                        <p:attrNameLst>
                                          <p:attrName>ppt_w</p:attrName>
                                        </p:attrNameLst>
                                      </p:cBhvr>
                                      <p:tavLst>
                                        <p:tav tm="0">
                                          <p:val>
                                            <p:strVal val="#ppt_w"/>
                                          </p:val>
                                        </p:tav>
                                        <p:tav tm="100000">
                                          <p:val>
                                            <p:strVal val="#ppt_w"/>
                                          </p:val>
                                        </p:tav>
                                      </p:tavLst>
                                    </p:anim>
                                    <p:anim calcmode="lin" valueType="num">
                                      <p:cBhvr>
                                        <p:cTn id="10" dur="500" fill="hold"/>
                                        <p:tgtEl>
                                          <p:spTgt spid="57856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856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095500" y="5675313"/>
            <a:ext cx="4914900" cy="609600"/>
            <a:chOff x="1752" y="3575"/>
            <a:chExt cx="3096" cy="384"/>
          </a:xfrm>
        </p:grpSpPr>
        <p:sp>
          <p:nvSpPr>
            <p:cNvPr id="579587" name="WordArt 3"/>
            <p:cNvSpPr>
              <a:spLocks noChangeArrowheads="1" noChangeShapeType="1" noTextEdit="1"/>
            </p:cNvSpPr>
            <p:nvPr/>
          </p:nvSpPr>
          <p:spPr bwMode="auto">
            <a:xfrm>
              <a:off x="1752" y="3600"/>
              <a:ext cx="696" cy="336"/>
            </a:xfrm>
            <a:prstGeom prst="rect">
              <a:avLst/>
            </a:prstGeom>
          </p:spPr>
          <p:txBody>
            <a:bodyPr wrap="none" fromWordArt="1">
              <a:prstTxWarp prst="textFadeRight">
                <a:avLst>
                  <a:gd name="adj" fmla="val 22222"/>
                </a:avLst>
              </a:prstTxWarp>
            </a:bodyPr>
            <a:lstStyle/>
            <a:p>
              <a:pPr algn="ctr"/>
              <a:r>
                <a:rPr lang="en-US" sz="2400" kern="10" dirty="0">
                  <a:ln w="9525">
                    <a:solidFill>
                      <a:srgbClr val="FFFFFF"/>
                    </a:solidFill>
                    <a:round/>
                    <a:headEnd/>
                    <a:tailEnd/>
                  </a:ln>
                  <a:solidFill>
                    <a:srgbClr val="FFFFFF"/>
                  </a:solidFill>
                  <a:latin typeface="Arial"/>
                  <a:cs typeface="Arial"/>
                </a:rPr>
                <a:t>Value of</a:t>
              </a:r>
            </a:p>
          </p:txBody>
        </p:sp>
        <p:sp>
          <p:nvSpPr>
            <p:cNvPr id="579588" name="WordArt 4"/>
            <p:cNvSpPr>
              <a:spLocks noChangeArrowheads="1" noChangeShapeType="1" noTextEdit="1"/>
            </p:cNvSpPr>
            <p:nvPr/>
          </p:nvSpPr>
          <p:spPr bwMode="auto">
            <a:xfrm>
              <a:off x="2592" y="3673"/>
              <a:ext cx="1200" cy="240"/>
            </a:xfrm>
            <a:prstGeom prst="rect">
              <a:avLst/>
            </a:prstGeom>
          </p:spPr>
          <p:txBody>
            <a:bodyPr wrap="none" fromWordArt="1">
              <a:prstTxWarp prst="textPlain">
                <a:avLst>
                  <a:gd name="adj" fmla="val 50000"/>
                </a:avLst>
              </a:prstTxWarp>
            </a:bodyPr>
            <a:lstStyle/>
            <a:p>
              <a:pPr algn="ctr"/>
              <a:r>
                <a:rPr lang="en-US" sz="2400" kern="10" dirty="0">
                  <a:ln w="9525">
                    <a:solidFill>
                      <a:srgbClr val="FFFFFF"/>
                    </a:solidFill>
                    <a:round/>
                    <a:headEnd/>
                    <a:tailEnd/>
                  </a:ln>
                  <a:solidFill>
                    <a:srgbClr val="FFFFFF"/>
                  </a:solidFill>
                  <a:latin typeface="Arial"/>
                  <a:cs typeface="Arial"/>
                </a:rPr>
                <a:t>Liberal Learning</a:t>
              </a:r>
            </a:p>
          </p:txBody>
        </p:sp>
        <p:sp>
          <p:nvSpPr>
            <p:cNvPr id="579589" name="WordArt 5"/>
            <p:cNvSpPr>
              <a:spLocks noChangeArrowheads="1" noChangeShapeType="1" noTextEdit="1"/>
            </p:cNvSpPr>
            <p:nvPr/>
          </p:nvSpPr>
          <p:spPr bwMode="auto">
            <a:xfrm>
              <a:off x="3906" y="3575"/>
              <a:ext cx="942" cy="384"/>
            </a:xfrm>
            <a:prstGeom prst="rect">
              <a:avLst/>
            </a:prstGeom>
          </p:spPr>
          <p:txBody>
            <a:bodyPr wrap="none" fromWordArt="1">
              <a:prstTxWarp prst="textFadeLeft">
                <a:avLst>
                  <a:gd name="adj" fmla="val 23458"/>
                </a:avLst>
              </a:prstTxWarp>
            </a:bodyPr>
            <a:lstStyle/>
            <a:p>
              <a:pPr algn="ctr"/>
              <a:r>
                <a:rPr lang="en-US" sz="2400" kern="10" dirty="0">
                  <a:ln w="9525">
                    <a:solidFill>
                      <a:srgbClr val="FFFFFF"/>
                    </a:solidFill>
                    <a:round/>
                    <a:headEnd/>
                    <a:tailEnd/>
                  </a:ln>
                  <a:solidFill>
                    <a:srgbClr val="FFFFFF"/>
                  </a:solidFill>
                  <a:latin typeface="Arial"/>
                  <a:cs typeface="Arial"/>
                </a:rPr>
                <a:t>Diminished</a:t>
              </a:r>
            </a:p>
          </p:txBody>
        </p:sp>
      </p:grpSp>
      <p:sp>
        <p:nvSpPr>
          <p:cNvPr id="579593" name="Rectangle 9"/>
          <p:cNvSpPr>
            <a:spLocks noChangeArrowheads="1"/>
          </p:cNvSpPr>
          <p:nvPr/>
        </p:nvSpPr>
        <p:spPr bwMode="auto">
          <a:xfrm>
            <a:off x="3733800" y="5600700"/>
            <a:ext cx="4648200" cy="1104900"/>
          </a:xfrm>
          <a:prstGeom prst="rect">
            <a:avLst/>
          </a:prstGeom>
          <a:noFill/>
          <a:ln w="9525">
            <a:noFill/>
            <a:miter lim="800000"/>
            <a:headEnd/>
            <a:tailEnd/>
          </a:ln>
          <a:effectLst/>
        </p:spPr>
        <p:txBody>
          <a:bodyPr anchor="ctr">
            <a:spAutoFit/>
          </a:bodyPr>
          <a:lstStyle/>
          <a:p>
            <a:r>
              <a:rPr lang="en-US" sz="600" dirty="0"/>
              <a:t>Source:</a:t>
            </a:r>
          </a:p>
          <a:p>
            <a:r>
              <a:rPr lang="en-US" sz="600" dirty="0"/>
              <a:t>McCormick, A.C. and Horn, L.J. “A Descriptive Summary of 1992-1993 Bachelor’s Degree Recipients: 1 Year Later,” Statistical </a:t>
            </a:r>
            <a:r>
              <a:rPr lang="en-US" sz="600" i="1" dirty="0"/>
              <a:t>Analysis Report, August 1996. </a:t>
            </a:r>
            <a:r>
              <a:rPr lang="en-US" sz="600" dirty="0"/>
              <a:t>Washington D.C.</a:t>
            </a:r>
            <a:br>
              <a:rPr lang="en-US" sz="600" dirty="0"/>
            </a:br>
            <a:endParaRPr lang="en-US" sz="600" dirty="0"/>
          </a:p>
          <a:p>
            <a:r>
              <a:rPr lang="en-US" sz="600" dirty="0"/>
              <a:t>National Center for Education Statistics U.S. Department of Education, (1996). McCormick, A.C., Nuñez. A.M., Shah, V. and Choy, S.P. “Life After College: A Descriptive Summary of 1992-93 Bachelor’s Degree Recipients in 1997,” Statistical </a:t>
            </a:r>
            <a:r>
              <a:rPr lang="en-US" sz="600" i="1" dirty="0"/>
              <a:t>Analysis Report, July 1999. </a:t>
            </a:r>
            <a:r>
              <a:rPr lang="en-US" sz="600" dirty="0"/>
              <a:t>Washington, D.C. National Center for Education Statistics U.S. Department of Education, 1999.</a:t>
            </a:r>
            <a:br>
              <a:rPr lang="en-US" sz="600" dirty="0"/>
            </a:br>
            <a:endParaRPr lang="en-US" sz="600" dirty="0"/>
          </a:p>
          <a:p>
            <a:r>
              <a:rPr lang="en-US" sz="600" dirty="0"/>
              <a:t>NLS-72. “The National Longitudinal Study of the High School Class of 1972 (NLS-72), a U.S. Department of Education survey of high school seniors in 1972 with follow-ups in 1976 and 1986,” Washington, D.C. National Center for Education Statistics U.S. Department of Education, 1986.</a:t>
            </a:r>
          </a:p>
        </p:txBody>
      </p:sp>
      <p:sp>
        <p:nvSpPr>
          <p:cNvPr id="10" name="WordArt 4"/>
          <p:cNvSpPr>
            <a:spLocks noChangeArrowheads="1" noChangeShapeType="1" noTextEdit="1"/>
          </p:cNvSpPr>
          <p:nvPr/>
        </p:nvSpPr>
        <p:spPr bwMode="auto">
          <a:xfrm>
            <a:off x="685800" y="857250"/>
            <a:ext cx="6934200" cy="742950"/>
          </a:xfrm>
          <a:prstGeom prst="rect">
            <a:avLst/>
          </a:prstGeom>
        </p:spPr>
        <p:txBody>
          <a:bodyPr wrap="none" fromWordArt="1">
            <a:prstTxWarp prst="textPlain">
              <a:avLst>
                <a:gd name="adj" fmla="val 50000"/>
              </a:avLst>
            </a:prstTxWarp>
          </a:bodyPr>
          <a:lstStyle/>
          <a:p>
            <a:pPr algn="ctr"/>
            <a:r>
              <a:rPr lang="en-US" sz="3600" kern="10" dirty="0" smtClean="0">
                <a:ln w="9525">
                  <a:noFill/>
                  <a:round/>
                  <a:headEnd/>
                  <a:tailEnd/>
                </a:ln>
                <a:gradFill rotWithShape="0">
                  <a:gsLst>
                    <a:gs pos="0">
                      <a:srgbClr val="75009E"/>
                    </a:gs>
                    <a:gs pos="50000">
                      <a:srgbClr val="CC00CC"/>
                    </a:gs>
                    <a:gs pos="100000">
                      <a:srgbClr val="75009E"/>
                    </a:gs>
                  </a:gsLst>
                  <a:lin ang="5400000" scaled="1"/>
                </a:gradFill>
                <a:effectLst>
                  <a:outerShdw dist="563972" dir="14049741" sx="125000" sy="125000" algn="tl" rotWithShape="0">
                    <a:srgbClr val="C7DFD3">
                      <a:alpha val="80000"/>
                    </a:srgbClr>
                  </a:outerShdw>
                </a:effectLst>
                <a:latin typeface="Arial Black"/>
              </a:rPr>
              <a:t>How well is </a:t>
            </a:r>
            <a:r>
              <a:rPr lang="en-US" sz="3600" kern="10" dirty="0">
                <a:ln w="9525">
                  <a:noFill/>
                  <a:round/>
                  <a:headEnd/>
                  <a:tailEnd/>
                </a:ln>
                <a:gradFill rotWithShape="0">
                  <a:gsLst>
                    <a:gs pos="0">
                      <a:srgbClr val="75009E"/>
                    </a:gs>
                    <a:gs pos="50000">
                      <a:srgbClr val="CC00CC"/>
                    </a:gs>
                    <a:gs pos="100000">
                      <a:srgbClr val="75009E"/>
                    </a:gs>
                  </a:gsLst>
                  <a:lin ang="5400000" scaled="1"/>
                </a:gradFill>
                <a:effectLst>
                  <a:outerShdw dist="563972" dir="14049741" sx="125000" sy="125000" algn="tl" rotWithShape="0">
                    <a:srgbClr val="C7DFD3">
                      <a:alpha val="80000"/>
                    </a:srgbClr>
                  </a:outerShdw>
                </a:effectLst>
                <a:latin typeface="Arial Black"/>
              </a:rPr>
              <a:t>this paradigm shift working?</a:t>
            </a:r>
          </a:p>
        </p:txBody>
      </p:sp>
      <p:sp>
        <p:nvSpPr>
          <p:cNvPr id="11" name="Text Box 7"/>
          <p:cNvSpPr txBox="1">
            <a:spLocks noChangeArrowheads="1"/>
          </p:cNvSpPr>
          <p:nvPr/>
        </p:nvSpPr>
        <p:spPr bwMode="auto">
          <a:xfrm>
            <a:off x="1371600" y="1665366"/>
            <a:ext cx="6553200" cy="1107996"/>
          </a:xfrm>
          <a:prstGeom prst="rect">
            <a:avLst/>
          </a:prstGeom>
          <a:noFill/>
          <a:ln w="9525">
            <a:noFill/>
            <a:miter lim="800000"/>
            <a:headEnd/>
            <a:tailEnd/>
          </a:ln>
          <a:effectLst/>
        </p:spPr>
        <p:txBody>
          <a:bodyPr>
            <a:spAutoFit/>
          </a:bodyPr>
          <a:lstStyle/>
          <a:p>
            <a:r>
              <a:rPr lang="en-US" sz="2200" b="1" dirty="0">
                <a:solidFill>
                  <a:srgbClr val="420042"/>
                </a:solidFill>
                <a:latin typeface="+mn-lt"/>
              </a:rPr>
              <a:t>25 percent of college graduates end up working</a:t>
            </a:r>
          </a:p>
          <a:p>
            <a:r>
              <a:rPr lang="en-US" sz="2200" b="1" dirty="0">
                <a:solidFill>
                  <a:srgbClr val="420042"/>
                </a:solidFill>
                <a:latin typeface="+mn-lt"/>
              </a:rPr>
              <a:t>in careers unrelated to their college </a:t>
            </a:r>
            <a:r>
              <a:rPr lang="en-US" sz="2200" b="1" dirty="0" smtClean="0">
                <a:solidFill>
                  <a:srgbClr val="420042"/>
                </a:solidFill>
                <a:latin typeface="+mn-lt"/>
              </a:rPr>
              <a:t>major</a:t>
            </a:r>
          </a:p>
          <a:p>
            <a:r>
              <a:rPr lang="en-US" sz="2200" b="1" dirty="0" smtClean="0">
                <a:solidFill>
                  <a:srgbClr val="420042"/>
                </a:solidFill>
                <a:latin typeface="+mn-lt"/>
              </a:rPr>
              <a:t>one year </a:t>
            </a:r>
            <a:r>
              <a:rPr lang="en-US" sz="2200" b="1" dirty="0">
                <a:solidFill>
                  <a:srgbClr val="420042"/>
                </a:solidFill>
                <a:latin typeface="+mn-lt"/>
              </a:rPr>
              <a:t>after graduation.</a:t>
            </a:r>
          </a:p>
        </p:txBody>
      </p:sp>
      <p:sp>
        <p:nvSpPr>
          <p:cNvPr id="12" name="Text Box 8"/>
          <p:cNvSpPr txBox="1">
            <a:spLocks noChangeArrowheads="1"/>
          </p:cNvSpPr>
          <p:nvPr/>
        </p:nvSpPr>
        <p:spPr bwMode="auto">
          <a:xfrm>
            <a:off x="1371600" y="2971800"/>
            <a:ext cx="6629400" cy="1107996"/>
          </a:xfrm>
          <a:prstGeom prst="rect">
            <a:avLst/>
          </a:prstGeom>
          <a:noFill/>
          <a:ln w="9525">
            <a:noFill/>
            <a:miter lim="800000"/>
            <a:headEnd/>
            <a:tailEnd/>
          </a:ln>
          <a:effectLst/>
        </p:spPr>
        <p:txBody>
          <a:bodyPr>
            <a:spAutoFit/>
          </a:bodyPr>
          <a:lstStyle/>
          <a:p>
            <a:r>
              <a:rPr lang="en-US" sz="2200" b="1" dirty="0">
                <a:solidFill>
                  <a:srgbClr val="420042"/>
                </a:solidFill>
                <a:latin typeface="+mn-lt"/>
              </a:rPr>
              <a:t>40 percent of college graduates</a:t>
            </a:r>
            <a:r>
              <a:rPr lang="en-US" sz="2200" dirty="0">
                <a:solidFill>
                  <a:srgbClr val="420042"/>
                </a:solidFill>
                <a:latin typeface="+mn-lt"/>
              </a:rPr>
              <a:t> </a:t>
            </a:r>
            <a:r>
              <a:rPr lang="en-US" sz="2200" b="1" dirty="0">
                <a:solidFill>
                  <a:srgbClr val="420042"/>
                </a:solidFill>
                <a:latin typeface="+mn-lt"/>
              </a:rPr>
              <a:t>end up working</a:t>
            </a:r>
          </a:p>
          <a:p>
            <a:r>
              <a:rPr lang="en-US" sz="2200" b="1" dirty="0">
                <a:solidFill>
                  <a:srgbClr val="420042"/>
                </a:solidFill>
                <a:latin typeface="+mn-lt"/>
              </a:rPr>
              <a:t>in careers unrelated to their college </a:t>
            </a:r>
            <a:r>
              <a:rPr lang="en-US" sz="2200" b="1" dirty="0" smtClean="0">
                <a:solidFill>
                  <a:srgbClr val="420042"/>
                </a:solidFill>
                <a:latin typeface="+mn-lt"/>
              </a:rPr>
              <a:t>major</a:t>
            </a:r>
          </a:p>
          <a:p>
            <a:r>
              <a:rPr lang="en-US" sz="2200" b="1" dirty="0" smtClean="0">
                <a:solidFill>
                  <a:srgbClr val="420042"/>
                </a:solidFill>
                <a:latin typeface="+mn-lt"/>
              </a:rPr>
              <a:t>four years </a:t>
            </a:r>
            <a:r>
              <a:rPr lang="en-US" sz="2200" b="1" dirty="0">
                <a:solidFill>
                  <a:srgbClr val="420042"/>
                </a:solidFill>
                <a:latin typeface="+mn-lt"/>
              </a:rPr>
              <a:t>after graduation.</a:t>
            </a:r>
          </a:p>
        </p:txBody>
      </p:sp>
      <p:sp>
        <p:nvSpPr>
          <p:cNvPr id="13" name="Text Box 8"/>
          <p:cNvSpPr txBox="1">
            <a:spLocks noChangeArrowheads="1"/>
          </p:cNvSpPr>
          <p:nvPr/>
        </p:nvSpPr>
        <p:spPr bwMode="auto">
          <a:xfrm>
            <a:off x="1371600" y="4343400"/>
            <a:ext cx="6629400" cy="1107996"/>
          </a:xfrm>
          <a:prstGeom prst="rect">
            <a:avLst/>
          </a:prstGeom>
          <a:noFill/>
          <a:ln w="9525">
            <a:noFill/>
            <a:miter lim="800000"/>
            <a:headEnd/>
            <a:tailEnd/>
          </a:ln>
          <a:effectLst/>
        </p:spPr>
        <p:txBody>
          <a:bodyPr>
            <a:spAutoFit/>
          </a:bodyPr>
          <a:lstStyle/>
          <a:p>
            <a:r>
              <a:rPr lang="en-US" sz="2200" b="1" dirty="0">
                <a:solidFill>
                  <a:srgbClr val="420042"/>
                </a:solidFill>
                <a:latin typeface="+mn-lt"/>
              </a:rPr>
              <a:t>7</a:t>
            </a:r>
            <a:r>
              <a:rPr lang="en-US" sz="2200" b="1" dirty="0" smtClean="0">
                <a:solidFill>
                  <a:srgbClr val="420042"/>
                </a:solidFill>
                <a:latin typeface="+mn-lt"/>
              </a:rPr>
              <a:t>0 </a:t>
            </a:r>
            <a:r>
              <a:rPr lang="en-US" sz="2200" b="1" dirty="0">
                <a:solidFill>
                  <a:srgbClr val="420042"/>
                </a:solidFill>
                <a:latin typeface="+mn-lt"/>
              </a:rPr>
              <a:t>percent of college graduates</a:t>
            </a:r>
            <a:r>
              <a:rPr lang="en-US" sz="2200" dirty="0">
                <a:solidFill>
                  <a:srgbClr val="420042"/>
                </a:solidFill>
                <a:latin typeface="+mn-lt"/>
              </a:rPr>
              <a:t> </a:t>
            </a:r>
            <a:r>
              <a:rPr lang="en-US" sz="2200" b="1" dirty="0">
                <a:solidFill>
                  <a:srgbClr val="420042"/>
                </a:solidFill>
                <a:latin typeface="+mn-lt"/>
              </a:rPr>
              <a:t>end up working</a:t>
            </a:r>
          </a:p>
          <a:p>
            <a:r>
              <a:rPr lang="en-US" sz="2200" b="1" dirty="0">
                <a:solidFill>
                  <a:srgbClr val="420042"/>
                </a:solidFill>
                <a:latin typeface="+mn-lt"/>
              </a:rPr>
              <a:t>in careers unrelated to their college </a:t>
            </a:r>
            <a:r>
              <a:rPr lang="en-US" sz="2200" b="1" dirty="0" smtClean="0">
                <a:solidFill>
                  <a:srgbClr val="420042"/>
                </a:solidFill>
                <a:latin typeface="+mn-lt"/>
              </a:rPr>
              <a:t>major</a:t>
            </a:r>
          </a:p>
          <a:p>
            <a:r>
              <a:rPr lang="en-US" sz="2200" b="1" dirty="0" smtClean="0">
                <a:solidFill>
                  <a:srgbClr val="420042"/>
                </a:solidFill>
                <a:latin typeface="+mn-lt"/>
              </a:rPr>
              <a:t>ten years </a:t>
            </a:r>
            <a:r>
              <a:rPr lang="en-US" sz="2200" b="1" dirty="0">
                <a:solidFill>
                  <a:srgbClr val="420042"/>
                </a:solidFill>
                <a:latin typeface="+mn-lt"/>
              </a:rPr>
              <a:t>after graduation.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22" presetClass="entr" presetSubtype="8"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500"/>
                                        <p:tgtEl>
                                          <p:spTgt spid="11">
                                            <p:txEl>
                                              <p:pRg st="0" end="0"/>
                                            </p:txEl>
                                          </p:spTgt>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animEffect transition="in" filter="wipe(left)">
                                      <p:cBhvr>
                                        <p:cTn id="11" dur="500"/>
                                        <p:tgtEl>
                                          <p:spTgt spid="11">
                                            <p:txEl>
                                              <p:pRg st="1" end="1"/>
                                            </p:txEl>
                                          </p:spTgt>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animEffect transition="in" filter="wipe(left)">
                                      <p:cBhvr>
                                        <p:cTn id="15" dur="500"/>
                                        <p:tgtEl>
                                          <p:spTgt spid="11">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2">
                                            <p:txEl>
                                              <p:pRg st="0" end="0"/>
                                            </p:txEl>
                                          </p:spTgt>
                                        </p:tgtEl>
                                        <p:attrNameLst>
                                          <p:attrName>style.visibility</p:attrName>
                                        </p:attrNameLst>
                                      </p:cBhvr>
                                      <p:to>
                                        <p:strVal val="visible"/>
                                      </p:to>
                                    </p:set>
                                    <p:animEffect transition="in" filter="wipe(left)">
                                      <p:cBhvr>
                                        <p:cTn id="20" dur="500"/>
                                        <p:tgtEl>
                                          <p:spTgt spid="12">
                                            <p:txEl>
                                              <p:pRg st="0" end="0"/>
                                            </p:txEl>
                                          </p:spTgt>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12">
                                            <p:txEl>
                                              <p:pRg st="1" end="1"/>
                                            </p:txEl>
                                          </p:spTgt>
                                        </p:tgtEl>
                                        <p:attrNameLst>
                                          <p:attrName>style.visibility</p:attrName>
                                        </p:attrNameLst>
                                      </p:cBhvr>
                                      <p:to>
                                        <p:strVal val="visible"/>
                                      </p:to>
                                    </p:set>
                                    <p:animEffect transition="in" filter="wipe(left)">
                                      <p:cBhvr>
                                        <p:cTn id="24" dur="500"/>
                                        <p:tgtEl>
                                          <p:spTgt spid="12">
                                            <p:txEl>
                                              <p:pRg st="1" end="1"/>
                                            </p:txEl>
                                          </p:spTgt>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12">
                                            <p:txEl>
                                              <p:pRg st="2" end="2"/>
                                            </p:txEl>
                                          </p:spTgt>
                                        </p:tgtEl>
                                        <p:attrNameLst>
                                          <p:attrName>style.visibility</p:attrName>
                                        </p:attrNameLst>
                                      </p:cBhvr>
                                      <p:to>
                                        <p:strVal val="visible"/>
                                      </p:to>
                                    </p:set>
                                    <p:animEffect transition="in" filter="wipe(left)">
                                      <p:cBhvr>
                                        <p:cTn id="28" dur="500"/>
                                        <p:tgtEl>
                                          <p:spTgt spid="12">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3">
                                            <p:txEl>
                                              <p:pRg st="0" end="0"/>
                                            </p:txEl>
                                          </p:spTgt>
                                        </p:tgtEl>
                                        <p:attrNameLst>
                                          <p:attrName>style.visibility</p:attrName>
                                        </p:attrNameLst>
                                      </p:cBhvr>
                                      <p:to>
                                        <p:strVal val="visible"/>
                                      </p:to>
                                    </p:set>
                                    <p:animEffect transition="in" filter="wipe(left)">
                                      <p:cBhvr>
                                        <p:cTn id="33" dur="500"/>
                                        <p:tgtEl>
                                          <p:spTgt spid="13">
                                            <p:txEl>
                                              <p:pRg st="0" end="0"/>
                                            </p:txEl>
                                          </p:spTgt>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13">
                                            <p:txEl>
                                              <p:pRg st="1" end="1"/>
                                            </p:txEl>
                                          </p:spTgt>
                                        </p:tgtEl>
                                        <p:attrNameLst>
                                          <p:attrName>style.visibility</p:attrName>
                                        </p:attrNameLst>
                                      </p:cBhvr>
                                      <p:to>
                                        <p:strVal val="visible"/>
                                      </p:to>
                                    </p:set>
                                    <p:animEffect transition="in" filter="wipe(left)">
                                      <p:cBhvr>
                                        <p:cTn id="37" dur="500"/>
                                        <p:tgtEl>
                                          <p:spTgt spid="13">
                                            <p:txEl>
                                              <p:pRg st="1" end="1"/>
                                            </p:txEl>
                                          </p:spTgt>
                                        </p:tgtEl>
                                      </p:cBhvr>
                                    </p:animEffect>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13">
                                            <p:txEl>
                                              <p:pRg st="2" end="2"/>
                                            </p:txEl>
                                          </p:spTgt>
                                        </p:tgtEl>
                                        <p:attrNameLst>
                                          <p:attrName>style.visibility</p:attrName>
                                        </p:attrNameLst>
                                      </p:cBhvr>
                                      <p:to>
                                        <p:strVal val="visible"/>
                                      </p:to>
                                    </p:set>
                                    <p:animEffect transition="in" filter="wipe(left)">
                                      <p:cBhvr>
                                        <p:cTn id="41" dur="500"/>
                                        <p:tgtEl>
                                          <p:spTgt spid="13">
                                            <p:txEl>
                                              <p:pRg st="2" end="2"/>
                                            </p:txEl>
                                          </p:spTgt>
                                        </p:tgtEl>
                                      </p:cBhvr>
                                    </p:animEffect>
                                  </p:childTnLst>
                                </p:cTn>
                              </p:par>
                            </p:childTnLst>
                          </p:cTn>
                        </p:par>
                        <p:par>
                          <p:cTn id="42" fill="hold">
                            <p:stCondLst>
                              <p:cond delay="1500"/>
                            </p:stCondLst>
                            <p:childTnLst>
                              <p:par>
                                <p:cTn id="43" presetID="22" presetClass="entr" presetSubtype="1" fill="hold" grpId="0" nodeType="afterEffect">
                                  <p:stCondLst>
                                    <p:cond delay="0"/>
                                  </p:stCondLst>
                                  <p:childTnLst>
                                    <p:set>
                                      <p:cBhvr>
                                        <p:cTn id="44" dur="1" fill="hold">
                                          <p:stCondLst>
                                            <p:cond delay="0"/>
                                          </p:stCondLst>
                                        </p:cTn>
                                        <p:tgtEl>
                                          <p:spTgt spid="579593"/>
                                        </p:tgtEl>
                                        <p:attrNameLst>
                                          <p:attrName>style.visibility</p:attrName>
                                        </p:attrNameLst>
                                      </p:cBhvr>
                                      <p:to>
                                        <p:strVal val="visible"/>
                                      </p:to>
                                    </p:set>
                                    <p:animEffect transition="in" filter="wipe(up)">
                                      <p:cBhvr>
                                        <p:cTn id="45" dur="500"/>
                                        <p:tgtEl>
                                          <p:spTgt spid="5795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9593" grpId="0"/>
      <p:bldP spid="11" grpId="0" build="p"/>
      <p:bldP spid="12" grpId="0" build="p"/>
      <p:bldP spid="1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Rectangle 129"/>
          <p:cNvSpPr/>
          <p:nvPr/>
        </p:nvSpPr>
        <p:spPr>
          <a:xfrm>
            <a:off x="2971800" y="381000"/>
            <a:ext cx="3429000" cy="3276600"/>
          </a:xfrm>
          <a:prstGeom prst="rect">
            <a:avLst/>
          </a:prstGeom>
          <a:gradFill>
            <a:gsLst>
              <a:gs pos="0">
                <a:srgbClr val="5E9EFF"/>
              </a:gs>
              <a:gs pos="39999">
                <a:srgbClr val="85C2FF"/>
              </a:gs>
              <a:gs pos="70000">
                <a:srgbClr val="C4D6EB"/>
              </a:gs>
              <a:gs pos="100000">
                <a:srgbClr val="FFEBFA"/>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391"/>
          <p:cNvGrpSpPr/>
          <p:nvPr/>
        </p:nvGrpSpPr>
        <p:grpSpPr>
          <a:xfrm>
            <a:off x="1127760" y="2362200"/>
            <a:ext cx="838199" cy="1777683"/>
            <a:chOff x="1127760" y="2362200"/>
            <a:chExt cx="838199" cy="1777683"/>
          </a:xfrm>
        </p:grpSpPr>
        <p:grpSp>
          <p:nvGrpSpPr>
            <p:cNvPr id="3" name="Group 210"/>
            <p:cNvGrpSpPr/>
            <p:nvPr/>
          </p:nvGrpSpPr>
          <p:grpSpPr>
            <a:xfrm>
              <a:off x="1219200" y="2362200"/>
              <a:ext cx="493712" cy="616896"/>
              <a:chOff x="6626225" y="2415864"/>
              <a:chExt cx="493712" cy="616896"/>
            </a:xfrm>
          </p:grpSpPr>
          <p:sp>
            <p:nvSpPr>
              <p:cNvPr id="212" name="Freeform 6"/>
              <p:cNvSpPr>
                <a:spLocks noEditPoints="1"/>
              </p:cNvSpPr>
              <p:nvPr/>
            </p:nvSpPr>
            <p:spPr bwMode="auto">
              <a:xfrm>
                <a:off x="6875462" y="2689225"/>
                <a:ext cx="244475" cy="266700"/>
              </a:xfrm>
              <a:custGeom>
                <a:avLst/>
                <a:gdLst/>
                <a:ahLst/>
                <a:cxnLst>
                  <a:cxn ang="0">
                    <a:pos x="44" y="37"/>
                  </a:cxn>
                  <a:cxn ang="0">
                    <a:pos x="22" y="151"/>
                  </a:cxn>
                  <a:cxn ang="0">
                    <a:pos x="25" y="152"/>
                  </a:cxn>
                  <a:cxn ang="0">
                    <a:pos x="56" y="164"/>
                  </a:cxn>
                  <a:cxn ang="0">
                    <a:pos x="83" y="168"/>
                  </a:cxn>
                  <a:cxn ang="0">
                    <a:pos x="106" y="166"/>
                  </a:cxn>
                  <a:cxn ang="0">
                    <a:pos x="124" y="154"/>
                  </a:cxn>
                  <a:cxn ang="0">
                    <a:pos x="133" y="145"/>
                  </a:cxn>
                  <a:cxn ang="0">
                    <a:pos x="145" y="125"/>
                  </a:cxn>
                  <a:cxn ang="0">
                    <a:pos x="153" y="98"/>
                  </a:cxn>
                  <a:cxn ang="0">
                    <a:pos x="154" y="75"/>
                  </a:cxn>
                  <a:cxn ang="0">
                    <a:pos x="142" y="79"/>
                  </a:cxn>
                  <a:cxn ang="0">
                    <a:pos x="126" y="81"/>
                  </a:cxn>
                  <a:cxn ang="0">
                    <a:pos x="115" y="73"/>
                  </a:cxn>
                  <a:cxn ang="0">
                    <a:pos x="112" y="68"/>
                  </a:cxn>
                  <a:cxn ang="0">
                    <a:pos x="107" y="46"/>
                  </a:cxn>
                  <a:cxn ang="0">
                    <a:pos x="109" y="21"/>
                  </a:cxn>
                  <a:cxn ang="0">
                    <a:pos x="95" y="8"/>
                  </a:cxn>
                  <a:cxn ang="0">
                    <a:pos x="89" y="37"/>
                  </a:cxn>
                  <a:cxn ang="0">
                    <a:pos x="89" y="40"/>
                  </a:cxn>
                  <a:cxn ang="0">
                    <a:pos x="91" y="66"/>
                  </a:cxn>
                  <a:cxn ang="0">
                    <a:pos x="101" y="91"/>
                  </a:cxn>
                  <a:cxn ang="0">
                    <a:pos x="109" y="96"/>
                  </a:cxn>
                  <a:cxn ang="0">
                    <a:pos x="124" y="104"/>
                  </a:cxn>
                  <a:cxn ang="0">
                    <a:pos x="133" y="104"/>
                  </a:cxn>
                  <a:cxn ang="0">
                    <a:pos x="127" y="120"/>
                  </a:cxn>
                  <a:cxn ang="0">
                    <a:pos x="115" y="135"/>
                  </a:cxn>
                  <a:cxn ang="0">
                    <a:pos x="107" y="139"/>
                  </a:cxn>
                  <a:cxn ang="0">
                    <a:pos x="91" y="145"/>
                  </a:cxn>
                  <a:cxn ang="0">
                    <a:pos x="71" y="145"/>
                  </a:cxn>
                  <a:cxn ang="0">
                    <a:pos x="36" y="133"/>
                  </a:cxn>
                  <a:cxn ang="0">
                    <a:pos x="22" y="98"/>
                  </a:cxn>
                  <a:cxn ang="0">
                    <a:pos x="54" y="56"/>
                  </a:cxn>
                  <a:cxn ang="0">
                    <a:pos x="89" y="37"/>
                  </a:cxn>
                </a:cxnLst>
                <a:rect l="0" t="0" r="r" b="b"/>
                <a:pathLst>
                  <a:path w="154" h="168">
                    <a:moveTo>
                      <a:pt x="95" y="8"/>
                    </a:moveTo>
                    <a:lnTo>
                      <a:pt x="44" y="37"/>
                    </a:lnTo>
                    <a:lnTo>
                      <a:pt x="0" y="95"/>
                    </a:lnTo>
                    <a:lnTo>
                      <a:pt x="22" y="151"/>
                    </a:lnTo>
                    <a:lnTo>
                      <a:pt x="25" y="152"/>
                    </a:lnTo>
                    <a:lnTo>
                      <a:pt x="25" y="152"/>
                    </a:lnTo>
                    <a:lnTo>
                      <a:pt x="41" y="160"/>
                    </a:lnTo>
                    <a:lnTo>
                      <a:pt x="56" y="164"/>
                    </a:lnTo>
                    <a:lnTo>
                      <a:pt x="69" y="168"/>
                    </a:lnTo>
                    <a:lnTo>
                      <a:pt x="83" y="168"/>
                    </a:lnTo>
                    <a:lnTo>
                      <a:pt x="94" y="168"/>
                    </a:lnTo>
                    <a:lnTo>
                      <a:pt x="106" y="166"/>
                    </a:lnTo>
                    <a:lnTo>
                      <a:pt x="115" y="160"/>
                    </a:lnTo>
                    <a:lnTo>
                      <a:pt x="124" y="154"/>
                    </a:lnTo>
                    <a:lnTo>
                      <a:pt x="124" y="154"/>
                    </a:lnTo>
                    <a:lnTo>
                      <a:pt x="133" y="145"/>
                    </a:lnTo>
                    <a:lnTo>
                      <a:pt x="141" y="135"/>
                    </a:lnTo>
                    <a:lnTo>
                      <a:pt x="145" y="125"/>
                    </a:lnTo>
                    <a:lnTo>
                      <a:pt x="150" y="116"/>
                    </a:lnTo>
                    <a:lnTo>
                      <a:pt x="153" y="98"/>
                    </a:lnTo>
                    <a:lnTo>
                      <a:pt x="154" y="91"/>
                    </a:lnTo>
                    <a:lnTo>
                      <a:pt x="154" y="75"/>
                    </a:lnTo>
                    <a:lnTo>
                      <a:pt x="142" y="79"/>
                    </a:lnTo>
                    <a:lnTo>
                      <a:pt x="142" y="79"/>
                    </a:lnTo>
                    <a:lnTo>
                      <a:pt x="133" y="81"/>
                    </a:lnTo>
                    <a:lnTo>
                      <a:pt x="126" y="81"/>
                    </a:lnTo>
                    <a:lnTo>
                      <a:pt x="120" y="79"/>
                    </a:lnTo>
                    <a:lnTo>
                      <a:pt x="115" y="73"/>
                    </a:lnTo>
                    <a:lnTo>
                      <a:pt x="115" y="73"/>
                    </a:lnTo>
                    <a:lnTo>
                      <a:pt x="112" y="68"/>
                    </a:lnTo>
                    <a:lnTo>
                      <a:pt x="109" y="62"/>
                    </a:lnTo>
                    <a:lnTo>
                      <a:pt x="107" y="46"/>
                    </a:lnTo>
                    <a:lnTo>
                      <a:pt x="107" y="33"/>
                    </a:lnTo>
                    <a:lnTo>
                      <a:pt x="109" y="21"/>
                    </a:lnTo>
                    <a:lnTo>
                      <a:pt x="112" y="0"/>
                    </a:lnTo>
                    <a:lnTo>
                      <a:pt x="95" y="8"/>
                    </a:lnTo>
                    <a:close/>
                    <a:moveTo>
                      <a:pt x="89" y="37"/>
                    </a:moveTo>
                    <a:lnTo>
                      <a:pt x="89" y="37"/>
                    </a:lnTo>
                    <a:lnTo>
                      <a:pt x="89" y="40"/>
                    </a:lnTo>
                    <a:lnTo>
                      <a:pt x="89" y="40"/>
                    </a:lnTo>
                    <a:lnTo>
                      <a:pt x="89" y="52"/>
                    </a:lnTo>
                    <a:lnTo>
                      <a:pt x="91" y="66"/>
                    </a:lnTo>
                    <a:lnTo>
                      <a:pt x="95" y="79"/>
                    </a:lnTo>
                    <a:lnTo>
                      <a:pt x="101" y="91"/>
                    </a:lnTo>
                    <a:lnTo>
                      <a:pt x="101" y="91"/>
                    </a:lnTo>
                    <a:lnTo>
                      <a:pt x="109" y="96"/>
                    </a:lnTo>
                    <a:lnTo>
                      <a:pt x="115" y="100"/>
                    </a:lnTo>
                    <a:lnTo>
                      <a:pt x="124" y="104"/>
                    </a:lnTo>
                    <a:lnTo>
                      <a:pt x="133" y="104"/>
                    </a:lnTo>
                    <a:lnTo>
                      <a:pt x="133" y="104"/>
                    </a:lnTo>
                    <a:lnTo>
                      <a:pt x="130" y="112"/>
                    </a:lnTo>
                    <a:lnTo>
                      <a:pt x="127" y="120"/>
                    </a:lnTo>
                    <a:lnTo>
                      <a:pt x="121" y="127"/>
                    </a:lnTo>
                    <a:lnTo>
                      <a:pt x="115" y="135"/>
                    </a:lnTo>
                    <a:lnTo>
                      <a:pt x="115" y="135"/>
                    </a:lnTo>
                    <a:lnTo>
                      <a:pt x="107" y="139"/>
                    </a:lnTo>
                    <a:lnTo>
                      <a:pt x="100" y="143"/>
                    </a:lnTo>
                    <a:lnTo>
                      <a:pt x="91" y="145"/>
                    </a:lnTo>
                    <a:lnTo>
                      <a:pt x="82" y="145"/>
                    </a:lnTo>
                    <a:lnTo>
                      <a:pt x="71" y="145"/>
                    </a:lnTo>
                    <a:lnTo>
                      <a:pt x="60" y="141"/>
                    </a:lnTo>
                    <a:lnTo>
                      <a:pt x="36" y="133"/>
                    </a:lnTo>
                    <a:lnTo>
                      <a:pt x="36" y="133"/>
                    </a:lnTo>
                    <a:lnTo>
                      <a:pt x="22" y="98"/>
                    </a:lnTo>
                    <a:lnTo>
                      <a:pt x="22" y="98"/>
                    </a:lnTo>
                    <a:lnTo>
                      <a:pt x="54" y="56"/>
                    </a:lnTo>
                    <a:lnTo>
                      <a:pt x="54" y="56"/>
                    </a:lnTo>
                    <a:lnTo>
                      <a:pt x="89" y="37"/>
                    </a:lnTo>
                    <a:lnTo>
                      <a:pt x="89" y="37"/>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3" name="Freeform 7"/>
              <p:cNvSpPr>
                <a:spLocks/>
              </p:cNvSpPr>
              <p:nvPr/>
            </p:nvSpPr>
            <p:spPr bwMode="auto">
              <a:xfrm>
                <a:off x="6891337" y="2719387"/>
                <a:ext cx="214313" cy="217488"/>
              </a:xfrm>
              <a:custGeom>
                <a:avLst/>
                <a:gdLst/>
                <a:ahLst/>
                <a:cxnLst>
                  <a:cxn ang="0">
                    <a:pos x="90" y="0"/>
                  </a:cxn>
                  <a:cxn ang="0">
                    <a:pos x="90" y="0"/>
                  </a:cxn>
                  <a:cxn ang="0">
                    <a:pos x="88" y="14"/>
                  </a:cxn>
                  <a:cxn ang="0">
                    <a:pos x="88" y="27"/>
                  </a:cxn>
                  <a:cxn ang="0">
                    <a:pos x="90" y="43"/>
                  </a:cxn>
                  <a:cxn ang="0">
                    <a:pos x="91" y="49"/>
                  </a:cxn>
                  <a:cxn ang="0">
                    <a:pos x="94" y="56"/>
                  </a:cxn>
                  <a:cxn ang="0">
                    <a:pos x="97" y="62"/>
                  </a:cxn>
                  <a:cxn ang="0">
                    <a:pos x="102" y="68"/>
                  </a:cxn>
                  <a:cxn ang="0">
                    <a:pos x="108" y="72"/>
                  </a:cxn>
                  <a:cxn ang="0">
                    <a:pos x="116" y="74"/>
                  </a:cxn>
                  <a:cxn ang="0">
                    <a:pos x="125" y="74"/>
                  </a:cxn>
                  <a:cxn ang="0">
                    <a:pos x="135" y="72"/>
                  </a:cxn>
                  <a:cxn ang="0">
                    <a:pos x="135" y="72"/>
                  </a:cxn>
                  <a:cxn ang="0">
                    <a:pos x="134" y="76"/>
                  </a:cxn>
                  <a:cxn ang="0">
                    <a:pos x="132" y="87"/>
                  </a:cxn>
                  <a:cxn ang="0">
                    <a:pos x="128" y="103"/>
                  </a:cxn>
                  <a:cxn ang="0">
                    <a:pos x="123" y="110"/>
                  </a:cxn>
                  <a:cxn ang="0">
                    <a:pos x="119" y="116"/>
                  </a:cxn>
                  <a:cxn ang="0">
                    <a:pos x="113" y="124"/>
                  </a:cxn>
                  <a:cxn ang="0">
                    <a:pos x="105" y="130"/>
                  </a:cxn>
                  <a:cxn ang="0">
                    <a:pos x="94" y="133"/>
                  </a:cxn>
                  <a:cxn ang="0">
                    <a:pos x="84" y="137"/>
                  </a:cxn>
                  <a:cxn ang="0">
                    <a:pos x="70" y="137"/>
                  </a:cxn>
                  <a:cxn ang="0">
                    <a:pos x="56" y="135"/>
                  </a:cxn>
                  <a:cxn ang="0">
                    <a:pos x="38" y="132"/>
                  </a:cxn>
                  <a:cxn ang="0">
                    <a:pos x="18" y="122"/>
                  </a:cxn>
                  <a:cxn ang="0">
                    <a:pos x="0" y="77"/>
                  </a:cxn>
                  <a:cxn ang="0">
                    <a:pos x="38" y="27"/>
                  </a:cxn>
                  <a:cxn ang="0">
                    <a:pos x="90" y="0"/>
                  </a:cxn>
                </a:cxnLst>
                <a:rect l="0" t="0" r="r" b="b"/>
                <a:pathLst>
                  <a:path w="135" h="137">
                    <a:moveTo>
                      <a:pt x="90" y="0"/>
                    </a:moveTo>
                    <a:lnTo>
                      <a:pt x="90" y="0"/>
                    </a:lnTo>
                    <a:lnTo>
                      <a:pt x="88" y="14"/>
                    </a:lnTo>
                    <a:lnTo>
                      <a:pt x="88" y="27"/>
                    </a:lnTo>
                    <a:lnTo>
                      <a:pt x="90" y="43"/>
                    </a:lnTo>
                    <a:lnTo>
                      <a:pt x="91" y="49"/>
                    </a:lnTo>
                    <a:lnTo>
                      <a:pt x="94" y="56"/>
                    </a:lnTo>
                    <a:lnTo>
                      <a:pt x="97" y="62"/>
                    </a:lnTo>
                    <a:lnTo>
                      <a:pt x="102" y="68"/>
                    </a:lnTo>
                    <a:lnTo>
                      <a:pt x="108" y="72"/>
                    </a:lnTo>
                    <a:lnTo>
                      <a:pt x="116" y="74"/>
                    </a:lnTo>
                    <a:lnTo>
                      <a:pt x="125" y="74"/>
                    </a:lnTo>
                    <a:lnTo>
                      <a:pt x="135" y="72"/>
                    </a:lnTo>
                    <a:lnTo>
                      <a:pt x="135" y="72"/>
                    </a:lnTo>
                    <a:lnTo>
                      <a:pt x="134" y="76"/>
                    </a:lnTo>
                    <a:lnTo>
                      <a:pt x="132" y="87"/>
                    </a:lnTo>
                    <a:lnTo>
                      <a:pt x="128" y="103"/>
                    </a:lnTo>
                    <a:lnTo>
                      <a:pt x="123" y="110"/>
                    </a:lnTo>
                    <a:lnTo>
                      <a:pt x="119" y="116"/>
                    </a:lnTo>
                    <a:lnTo>
                      <a:pt x="113" y="124"/>
                    </a:lnTo>
                    <a:lnTo>
                      <a:pt x="105" y="130"/>
                    </a:lnTo>
                    <a:lnTo>
                      <a:pt x="94" y="133"/>
                    </a:lnTo>
                    <a:lnTo>
                      <a:pt x="84" y="137"/>
                    </a:lnTo>
                    <a:lnTo>
                      <a:pt x="70" y="137"/>
                    </a:lnTo>
                    <a:lnTo>
                      <a:pt x="56" y="135"/>
                    </a:lnTo>
                    <a:lnTo>
                      <a:pt x="38" y="132"/>
                    </a:lnTo>
                    <a:lnTo>
                      <a:pt x="18" y="122"/>
                    </a:lnTo>
                    <a:lnTo>
                      <a:pt x="0" y="77"/>
                    </a:lnTo>
                    <a:lnTo>
                      <a:pt x="38" y="27"/>
                    </a:lnTo>
                    <a:lnTo>
                      <a:pt x="90" y="0"/>
                    </a:lnTo>
                    <a:close/>
                  </a:path>
                </a:pathLst>
              </a:custGeom>
              <a:solidFill>
                <a:srgbClr val="5F1109"/>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4" name="Freeform 9"/>
              <p:cNvSpPr>
                <a:spLocks/>
              </p:cNvSpPr>
              <p:nvPr/>
            </p:nvSpPr>
            <p:spPr bwMode="auto">
              <a:xfrm>
                <a:off x="6626225" y="2689225"/>
                <a:ext cx="246063" cy="266700"/>
              </a:xfrm>
              <a:custGeom>
                <a:avLst/>
                <a:gdLst/>
                <a:ahLst/>
                <a:cxnLst>
                  <a:cxn ang="0">
                    <a:pos x="43" y="0"/>
                  </a:cxn>
                  <a:cxn ang="0">
                    <a:pos x="46" y="21"/>
                  </a:cxn>
                  <a:cxn ang="0">
                    <a:pos x="46" y="21"/>
                  </a:cxn>
                  <a:cxn ang="0">
                    <a:pos x="47" y="33"/>
                  </a:cxn>
                  <a:cxn ang="0">
                    <a:pos x="47" y="46"/>
                  </a:cxn>
                  <a:cxn ang="0">
                    <a:pos x="46" y="62"/>
                  </a:cxn>
                  <a:cxn ang="0">
                    <a:pos x="43" y="68"/>
                  </a:cxn>
                  <a:cxn ang="0">
                    <a:pos x="40" y="73"/>
                  </a:cxn>
                  <a:cxn ang="0">
                    <a:pos x="40" y="73"/>
                  </a:cxn>
                  <a:cxn ang="0">
                    <a:pos x="35" y="79"/>
                  </a:cxn>
                  <a:cxn ang="0">
                    <a:pos x="29" y="81"/>
                  </a:cxn>
                  <a:cxn ang="0">
                    <a:pos x="20" y="81"/>
                  </a:cxn>
                  <a:cxn ang="0">
                    <a:pos x="11" y="79"/>
                  </a:cxn>
                  <a:cxn ang="0">
                    <a:pos x="0" y="75"/>
                  </a:cxn>
                  <a:cxn ang="0">
                    <a:pos x="0" y="91"/>
                  </a:cxn>
                  <a:cxn ang="0">
                    <a:pos x="0" y="91"/>
                  </a:cxn>
                  <a:cxn ang="0">
                    <a:pos x="2" y="98"/>
                  </a:cxn>
                  <a:cxn ang="0">
                    <a:pos x="5" y="116"/>
                  </a:cxn>
                  <a:cxn ang="0">
                    <a:pos x="9" y="125"/>
                  </a:cxn>
                  <a:cxn ang="0">
                    <a:pos x="14" y="135"/>
                  </a:cxn>
                  <a:cxn ang="0">
                    <a:pos x="22" y="145"/>
                  </a:cxn>
                  <a:cxn ang="0">
                    <a:pos x="29" y="154"/>
                  </a:cxn>
                  <a:cxn ang="0">
                    <a:pos x="29" y="154"/>
                  </a:cxn>
                  <a:cxn ang="0">
                    <a:pos x="38" y="160"/>
                  </a:cxn>
                  <a:cxn ang="0">
                    <a:pos x="49" y="166"/>
                  </a:cxn>
                  <a:cxn ang="0">
                    <a:pos x="59" y="168"/>
                  </a:cxn>
                  <a:cxn ang="0">
                    <a:pos x="72" y="168"/>
                  </a:cxn>
                  <a:cxn ang="0">
                    <a:pos x="85" y="168"/>
                  </a:cxn>
                  <a:cxn ang="0">
                    <a:pos x="99" y="164"/>
                  </a:cxn>
                  <a:cxn ang="0">
                    <a:pos x="113" y="160"/>
                  </a:cxn>
                  <a:cxn ang="0">
                    <a:pos x="129" y="152"/>
                  </a:cxn>
                  <a:cxn ang="0">
                    <a:pos x="132" y="151"/>
                  </a:cxn>
                  <a:cxn ang="0">
                    <a:pos x="155" y="95"/>
                  </a:cxn>
                  <a:cxn ang="0">
                    <a:pos x="111" y="37"/>
                  </a:cxn>
                  <a:cxn ang="0">
                    <a:pos x="58" y="8"/>
                  </a:cxn>
                  <a:cxn ang="0">
                    <a:pos x="43" y="0"/>
                  </a:cxn>
                </a:cxnLst>
                <a:rect l="0" t="0" r="r" b="b"/>
                <a:pathLst>
                  <a:path w="155" h="168">
                    <a:moveTo>
                      <a:pt x="43" y="0"/>
                    </a:moveTo>
                    <a:lnTo>
                      <a:pt x="46" y="21"/>
                    </a:lnTo>
                    <a:lnTo>
                      <a:pt x="46" y="21"/>
                    </a:lnTo>
                    <a:lnTo>
                      <a:pt x="47" y="33"/>
                    </a:lnTo>
                    <a:lnTo>
                      <a:pt x="47" y="46"/>
                    </a:lnTo>
                    <a:lnTo>
                      <a:pt x="46" y="62"/>
                    </a:lnTo>
                    <a:lnTo>
                      <a:pt x="43" y="68"/>
                    </a:lnTo>
                    <a:lnTo>
                      <a:pt x="40" y="73"/>
                    </a:lnTo>
                    <a:lnTo>
                      <a:pt x="40" y="73"/>
                    </a:lnTo>
                    <a:lnTo>
                      <a:pt x="35" y="79"/>
                    </a:lnTo>
                    <a:lnTo>
                      <a:pt x="29" y="81"/>
                    </a:lnTo>
                    <a:lnTo>
                      <a:pt x="20" y="81"/>
                    </a:lnTo>
                    <a:lnTo>
                      <a:pt x="11" y="79"/>
                    </a:lnTo>
                    <a:lnTo>
                      <a:pt x="0" y="75"/>
                    </a:lnTo>
                    <a:lnTo>
                      <a:pt x="0" y="91"/>
                    </a:lnTo>
                    <a:lnTo>
                      <a:pt x="0" y="91"/>
                    </a:lnTo>
                    <a:lnTo>
                      <a:pt x="2" y="98"/>
                    </a:lnTo>
                    <a:lnTo>
                      <a:pt x="5" y="116"/>
                    </a:lnTo>
                    <a:lnTo>
                      <a:pt x="9" y="125"/>
                    </a:lnTo>
                    <a:lnTo>
                      <a:pt x="14" y="135"/>
                    </a:lnTo>
                    <a:lnTo>
                      <a:pt x="22" y="145"/>
                    </a:lnTo>
                    <a:lnTo>
                      <a:pt x="29" y="154"/>
                    </a:lnTo>
                    <a:lnTo>
                      <a:pt x="29" y="154"/>
                    </a:lnTo>
                    <a:lnTo>
                      <a:pt x="38" y="160"/>
                    </a:lnTo>
                    <a:lnTo>
                      <a:pt x="49" y="166"/>
                    </a:lnTo>
                    <a:lnTo>
                      <a:pt x="59" y="168"/>
                    </a:lnTo>
                    <a:lnTo>
                      <a:pt x="72" y="168"/>
                    </a:lnTo>
                    <a:lnTo>
                      <a:pt x="85" y="168"/>
                    </a:lnTo>
                    <a:lnTo>
                      <a:pt x="99" y="164"/>
                    </a:lnTo>
                    <a:lnTo>
                      <a:pt x="113" y="160"/>
                    </a:lnTo>
                    <a:lnTo>
                      <a:pt x="129" y="152"/>
                    </a:lnTo>
                    <a:lnTo>
                      <a:pt x="132" y="151"/>
                    </a:lnTo>
                    <a:lnTo>
                      <a:pt x="155" y="95"/>
                    </a:lnTo>
                    <a:lnTo>
                      <a:pt x="111" y="37"/>
                    </a:lnTo>
                    <a:lnTo>
                      <a:pt x="58" y="8"/>
                    </a:lnTo>
                    <a:lnTo>
                      <a:pt x="43"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5" name="Freeform 10"/>
              <p:cNvSpPr>
                <a:spLocks/>
              </p:cNvSpPr>
              <p:nvPr/>
            </p:nvSpPr>
            <p:spPr bwMode="auto">
              <a:xfrm>
                <a:off x="6640512" y="2719387"/>
                <a:ext cx="214313" cy="217488"/>
              </a:xfrm>
              <a:custGeom>
                <a:avLst/>
                <a:gdLst/>
                <a:ahLst/>
                <a:cxnLst>
                  <a:cxn ang="0">
                    <a:pos x="46" y="0"/>
                  </a:cxn>
                  <a:cxn ang="0">
                    <a:pos x="46" y="0"/>
                  </a:cxn>
                  <a:cxn ang="0">
                    <a:pos x="47" y="14"/>
                  </a:cxn>
                  <a:cxn ang="0">
                    <a:pos x="47" y="27"/>
                  </a:cxn>
                  <a:cxn ang="0">
                    <a:pos x="46" y="43"/>
                  </a:cxn>
                  <a:cxn ang="0">
                    <a:pos x="44" y="49"/>
                  </a:cxn>
                  <a:cxn ang="0">
                    <a:pos x="41" y="56"/>
                  </a:cxn>
                  <a:cxn ang="0">
                    <a:pos x="38" y="62"/>
                  </a:cxn>
                  <a:cxn ang="0">
                    <a:pos x="34" y="68"/>
                  </a:cxn>
                  <a:cxn ang="0">
                    <a:pos x="28" y="72"/>
                  </a:cxn>
                  <a:cxn ang="0">
                    <a:pos x="20" y="74"/>
                  </a:cxn>
                  <a:cxn ang="0">
                    <a:pos x="11" y="74"/>
                  </a:cxn>
                  <a:cxn ang="0">
                    <a:pos x="0" y="72"/>
                  </a:cxn>
                  <a:cxn ang="0">
                    <a:pos x="0" y="72"/>
                  </a:cxn>
                  <a:cxn ang="0">
                    <a:pos x="0" y="76"/>
                  </a:cxn>
                  <a:cxn ang="0">
                    <a:pos x="3" y="87"/>
                  </a:cxn>
                  <a:cxn ang="0">
                    <a:pos x="8" y="103"/>
                  </a:cxn>
                  <a:cxn ang="0">
                    <a:pos x="13" y="110"/>
                  </a:cxn>
                  <a:cxn ang="0">
                    <a:pos x="17" y="116"/>
                  </a:cxn>
                  <a:cxn ang="0">
                    <a:pos x="23" y="124"/>
                  </a:cxn>
                  <a:cxn ang="0">
                    <a:pos x="31" y="130"/>
                  </a:cxn>
                  <a:cxn ang="0">
                    <a:pos x="41" y="133"/>
                  </a:cxn>
                  <a:cxn ang="0">
                    <a:pos x="52" y="137"/>
                  </a:cxn>
                  <a:cxn ang="0">
                    <a:pos x="64" y="137"/>
                  </a:cxn>
                  <a:cxn ang="0">
                    <a:pos x="79" y="135"/>
                  </a:cxn>
                  <a:cxn ang="0">
                    <a:pos x="98" y="132"/>
                  </a:cxn>
                  <a:cxn ang="0">
                    <a:pos x="117" y="122"/>
                  </a:cxn>
                  <a:cxn ang="0">
                    <a:pos x="135" y="77"/>
                  </a:cxn>
                  <a:cxn ang="0">
                    <a:pos x="98" y="27"/>
                  </a:cxn>
                  <a:cxn ang="0">
                    <a:pos x="46" y="0"/>
                  </a:cxn>
                </a:cxnLst>
                <a:rect l="0" t="0" r="r" b="b"/>
                <a:pathLst>
                  <a:path w="135" h="137">
                    <a:moveTo>
                      <a:pt x="46" y="0"/>
                    </a:moveTo>
                    <a:lnTo>
                      <a:pt x="46" y="0"/>
                    </a:lnTo>
                    <a:lnTo>
                      <a:pt x="47" y="14"/>
                    </a:lnTo>
                    <a:lnTo>
                      <a:pt x="47" y="27"/>
                    </a:lnTo>
                    <a:lnTo>
                      <a:pt x="46" y="43"/>
                    </a:lnTo>
                    <a:lnTo>
                      <a:pt x="44" y="49"/>
                    </a:lnTo>
                    <a:lnTo>
                      <a:pt x="41" y="56"/>
                    </a:lnTo>
                    <a:lnTo>
                      <a:pt x="38" y="62"/>
                    </a:lnTo>
                    <a:lnTo>
                      <a:pt x="34" y="68"/>
                    </a:lnTo>
                    <a:lnTo>
                      <a:pt x="28" y="72"/>
                    </a:lnTo>
                    <a:lnTo>
                      <a:pt x="20" y="74"/>
                    </a:lnTo>
                    <a:lnTo>
                      <a:pt x="11" y="74"/>
                    </a:lnTo>
                    <a:lnTo>
                      <a:pt x="0" y="72"/>
                    </a:lnTo>
                    <a:lnTo>
                      <a:pt x="0" y="72"/>
                    </a:lnTo>
                    <a:lnTo>
                      <a:pt x="0" y="76"/>
                    </a:lnTo>
                    <a:lnTo>
                      <a:pt x="3" y="87"/>
                    </a:lnTo>
                    <a:lnTo>
                      <a:pt x="8" y="103"/>
                    </a:lnTo>
                    <a:lnTo>
                      <a:pt x="13" y="110"/>
                    </a:lnTo>
                    <a:lnTo>
                      <a:pt x="17" y="116"/>
                    </a:lnTo>
                    <a:lnTo>
                      <a:pt x="23" y="124"/>
                    </a:lnTo>
                    <a:lnTo>
                      <a:pt x="31" y="130"/>
                    </a:lnTo>
                    <a:lnTo>
                      <a:pt x="41" y="133"/>
                    </a:lnTo>
                    <a:lnTo>
                      <a:pt x="52" y="137"/>
                    </a:lnTo>
                    <a:lnTo>
                      <a:pt x="64" y="137"/>
                    </a:lnTo>
                    <a:lnTo>
                      <a:pt x="79" y="135"/>
                    </a:lnTo>
                    <a:lnTo>
                      <a:pt x="98" y="132"/>
                    </a:lnTo>
                    <a:lnTo>
                      <a:pt x="117" y="122"/>
                    </a:lnTo>
                    <a:lnTo>
                      <a:pt x="135" y="77"/>
                    </a:lnTo>
                    <a:lnTo>
                      <a:pt x="98" y="27"/>
                    </a:lnTo>
                    <a:lnTo>
                      <a:pt x="46" y="0"/>
                    </a:lnTo>
                    <a:close/>
                  </a:path>
                </a:pathLst>
              </a:custGeom>
              <a:solidFill>
                <a:srgbClr val="5F1109"/>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6" name="Trapezoid 215"/>
              <p:cNvSpPr/>
              <p:nvPr/>
            </p:nvSpPr>
            <p:spPr>
              <a:xfrm>
                <a:off x="6781800" y="2880360"/>
                <a:ext cx="182880" cy="152400"/>
              </a:xfrm>
              <a:prstGeom prst="trapezoid">
                <a:avLst/>
              </a:prstGeom>
              <a:solidFill>
                <a:srgbClr val="EDD6A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7" name="Freeform 5"/>
              <p:cNvSpPr>
                <a:spLocks/>
              </p:cNvSpPr>
              <p:nvPr/>
            </p:nvSpPr>
            <p:spPr bwMode="auto">
              <a:xfrm>
                <a:off x="6891337" y="2719387"/>
                <a:ext cx="214313" cy="217488"/>
              </a:xfrm>
              <a:custGeom>
                <a:avLst/>
                <a:gdLst/>
                <a:ahLst/>
                <a:cxnLst>
                  <a:cxn ang="0">
                    <a:pos x="90" y="0"/>
                  </a:cxn>
                  <a:cxn ang="0">
                    <a:pos x="90" y="0"/>
                  </a:cxn>
                  <a:cxn ang="0">
                    <a:pos x="88" y="14"/>
                  </a:cxn>
                  <a:cxn ang="0">
                    <a:pos x="88" y="27"/>
                  </a:cxn>
                  <a:cxn ang="0">
                    <a:pos x="90" y="43"/>
                  </a:cxn>
                  <a:cxn ang="0">
                    <a:pos x="91" y="49"/>
                  </a:cxn>
                  <a:cxn ang="0">
                    <a:pos x="94" y="56"/>
                  </a:cxn>
                  <a:cxn ang="0">
                    <a:pos x="97" y="62"/>
                  </a:cxn>
                  <a:cxn ang="0">
                    <a:pos x="102" y="68"/>
                  </a:cxn>
                  <a:cxn ang="0">
                    <a:pos x="108" y="72"/>
                  </a:cxn>
                  <a:cxn ang="0">
                    <a:pos x="116" y="74"/>
                  </a:cxn>
                  <a:cxn ang="0">
                    <a:pos x="125" y="74"/>
                  </a:cxn>
                  <a:cxn ang="0">
                    <a:pos x="135" y="72"/>
                  </a:cxn>
                  <a:cxn ang="0">
                    <a:pos x="135" y="72"/>
                  </a:cxn>
                  <a:cxn ang="0">
                    <a:pos x="134" y="76"/>
                  </a:cxn>
                  <a:cxn ang="0">
                    <a:pos x="132" y="87"/>
                  </a:cxn>
                  <a:cxn ang="0">
                    <a:pos x="128" y="103"/>
                  </a:cxn>
                  <a:cxn ang="0">
                    <a:pos x="123" y="110"/>
                  </a:cxn>
                  <a:cxn ang="0">
                    <a:pos x="119" y="116"/>
                  </a:cxn>
                  <a:cxn ang="0">
                    <a:pos x="113" y="124"/>
                  </a:cxn>
                  <a:cxn ang="0">
                    <a:pos x="105" y="130"/>
                  </a:cxn>
                  <a:cxn ang="0">
                    <a:pos x="94" y="133"/>
                  </a:cxn>
                  <a:cxn ang="0">
                    <a:pos x="84" y="137"/>
                  </a:cxn>
                  <a:cxn ang="0">
                    <a:pos x="70" y="137"/>
                  </a:cxn>
                  <a:cxn ang="0">
                    <a:pos x="56" y="135"/>
                  </a:cxn>
                  <a:cxn ang="0">
                    <a:pos x="38" y="132"/>
                  </a:cxn>
                  <a:cxn ang="0">
                    <a:pos x="18" y="122"/>
                  </a:cxn>
                  <a:cxn ang="0">
                    <a:pos x="0" y="77"/>
                  </a:cxn>
                  <a:cxn ang="0">
                    <a:pos x="38" y="27"/>
                  </a:cxn>
                  <a:cxn ang="0">
                    <a:pos x="90" y="0"/>
                  </a:cxn>
                </a:cxnLst>
                <a:rect l="0" t="0" r="r" b="b"/>
                <a:pathLst>
                  <a:path w="135" h="137">
                    <a:moveTo>
                      <a:pt x="90" y="0"/>
                    </a:moveTo>
                    <a:lnTo>
                      <a:pt x="90" y="0"/>
                    </a:lnTo>
                    <a:lnTo>
                      <a:pt x="88" y="14"/>
                    </a:lnTo>
                    <a:lnTo>
                      <a:pt x="88" y="27"/>
                    </a:lnTo>
                    <a:lnTo>
                      <a:pt x="90" y="43"/>
                    </a:lnTo>
                    <a:lnTo>
                      <a:pt x="91" y="49"/>
                    </a:lnTo>
                    <a:lnTo>
                      <a:pt x="94" y="56"/>
                    </a:lnTo>
                    <a:lnTo>
                      <a:pt x="97" y="62"/>
                    </a:lnTo>
                    <a:lnTo>
                      <a:pt x="102" y="68"/>
                    </a:lnTo>
                    <a:lnTo>
                      <a:pt x="108" y="72"/>
                    </a:lnTo>
                    <a:lnTo>
                      <a:pt x="116" y="74"/>
                    </a:lnTo>
                    <a:lnTo>
                      <a:pt x="125" y="74"/>
                    </a:lnTo>
                    <a:lnTo>
                      <a:pt x="135" y="72"/>
                    </a:lnTo>
                    <a:lnTo>
                      <a:pt x="135" y="72"/>
                    </a:lnTo>
                    <a:lnTo>
                      <a:pt x="134" y="76"/>
                    </a:lnTo>
                    <a:lnTo>
                      <a:pt x="132" y="87"/>
                    </a:lnTo>
                    <a:lnTo>
                      <a:pt x="128" y="103"/>
                    </a:lnTo>
                    <a:lnTo>
                      <a:pt x="123" y="110"/>
                    </a:lnTo>
                    <a:lnTo>
                      <a:pt x="119" y="116"/>
                    </a:lnTo>
                    <a:lnTo>
                      <a:pt x="113" y="124"/>
                    </a:lnTo>
                    <a:lnTo>
                      <a:pt x="105" y="130"/>
                    </a:lnTo>
                    <a:lnTo>
                      <a:pt x="94" y="133"/>
                    </a:lnTo>
                    <a:lnTo>
                      <a:pt x="84" y="137"/>
                    </a:lnTo>
                    <a:lnTo>
                      <a:pt x="70" y="137"/>
                    </a:lnTo>
                    <a:lnTo>
                      <a:pt x="56" y="135"/>
                    </a:lnTo>
                    <a:lnTo>
                      <a:pt x="38" y="132"/>
                    </a:lnTo>
                    <a:lnTo>
                      <a:pt x="18" y="122"/>
                    </a:lnTo>
                    <a:lnTo>
                      <a:pt x="0" y="77"/>
                    </a:lnTo>
                    <a:lnTo>
                      <a:pt x="38" y="27"/>
                    </a:lnTo>
                    <a:lnTo>
                      <a:pt x="90" y="0"/>
                    </a:lnTo>
                    <a:close/>
                  </a:path>
                </a:pathLst>
              </a:custGeom>
              <a:solidFill>
                <a:srgbClr val="5F1109"/>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8" name="Freeform 8"/>
              <p:cNvSpPr>
                <a:spLocks/>
              </p:cNvSpPr>
              <p:nvPr/>
            </p:nvSpPr>
            <p:spPr bwMode="auto">
              <a:xfrm>
                <a:off x="6640512" y="2719387"/>
                <a:ext cx="214313" cy="217488"/>
              </a:xfrm>
              <a:custGeom>
                <a:avLst/>
                <a:gdLst/>
                <a:ahLst/>
                <a:cxnLst>
                  <a:cxn ang="0">
                    <a:pos x="46" y="0"/>
                  </a:cxn>
                  <a:cxn ang="0">
                    <a:pos x="46" y="0"/>
                  </a:cxn>
                  <a:cxn ang="0">
                    <a:pos x="47" y="14"/>
                  </a:cxn>
                  <a:cxn ang="0">
                    <a:pos x="47" y="27"/>
                  </a:cxn>
                  <a:cxn ang="0">
                    <a:pos x="46" y="43"/>
                  </a:cxn>
                  <a:cxn ang="0">
                    <a:pos x="44" y="49"/>
                  </a:cxn>
                  <a:cxn ang="0">
                    <a:pos x="41" y="56"/>
                  </a:cxn>
                  <a:cxn ang="0">
                    <a:pos x="38" y="62"/>
                  </a:cxn>
                  <a:cxn ang="0">
                    <a:pos x="34" y="68"/>
                  </a:cxn>
                  <a:cxn ang="0">
                    <a:pos x="28" y="72"/>
                  </a:cxn>
                  <a:cxn ang="0">
                    <a:pos x="20" y="74"/>
                  </a:cxn>
                  <a:cxn ang="0">
                    <a:pos x="11" y="74"/>
                  </a:cxn>
                  <a:cxn ang="0">
                    <a:pos x="0" y="72"/>
                  </a:cxn>
                  <a:cxn ang="0">
                    <a:pos x="0" y="72"/>
                  </a:cxn>
                  <a:cxn ang="0">
                    <a:pos x="0" y="76"/>
                  </a:cxn>
                  <a:cxn ang="0">
                    <a:pos x="3" y="87"/>
                  </a:cxn>
                  <a:cxn ang="0">
                    <a:pos x="8" y="103"/>
                  </a:cxn>
                  <a:cxn ang="0">
                    <a:pos x="13" y="110"/>
                  </a:cxn>
                  <a:cxn ang="0">
                    <a:pos x="17" y="116"/>
                  </a:cxn>
                  <a:cxn ang="0">
                    <a:pos x="23" y="124"/>
                  </a:cxn>
                  <a:cxn ang="0">
                    <a:pos x="31" y="130"/>
                  </a:cxn>
                  <a:cxn ang="0">
                    <a:pos x="41" y="133"/>
                  </a:cxn>
                  <a:cxn ang="0">
                    <a:pos x="52" y="137"/>
                  </a:cxn>
                  <a:cxn ang="0">
                    <a:pos x="64" y="137"/>
                  </a:cxn>
                  <a:cxn ang="0">
                    <a:pos x="79" y="135"/>
                  </a:cxn>
                  <a:cxn ang="0">
                    <a:pos x="98" y="132"/>
                  </a:cxn>
                  <a:cxn ang="0">
                    <a:pos x="117" y="122"/>
                  </a:cxn>
                  <a:cxn ang="0">
                    <a:pos x="135" y="77"/>
                  </a:cxn>
                  <a:cxn ang="0">
                    <a:pos x="98" y="27"/>
                  </a:cxn>
                  <a:cxn ang="0">
                    <a:pos x="46" y="0"/>
                  </a:cxn>
                </a:cxnLst>
                <a:rect l="0" t="0" r="r" b="b"/>
                <a:pathLst>
                  <a:path w="135" h="137">
                    <a:moveTo>
                      <a:pt x="46" y="0"/>
                    </a:moveTo>
                    <a:lnTo>
                      <a:pt x="46" y="0"/>
                    </a:lnTo>
                    <a:lnTo>
                      <a:pt x="47" y="14"/>
                    </a:lnTo>
                    <a:lnTo>
                      <a:pt x="47" y="27"/>
                    </a:lnTo>
                    <a:lnTo>
                      <a:pt x="46" y="43"/>
                    </a:lnTo>
                    <a:lnTo>
                      <a:pt x="44" y="49"/>
                    </a:lnTo>
                    <a:lnTo>
                      <a:pt x="41" y="56"/>
                    </a:lnTo>
                    <a:lnTo>
                      <a:pt x="38" y="62"/>
                    </a:lnTo>
                    <a:lnTo>
                      <a:pt x="34" y="68"/>
                    </a:lnTo>
                    <a:lnTo>
                      <a:pt x="28" y="72"/>
                    </a:lnTo>
                    <a:lnTo>
                      <a:pt x="20" y="74"/>
                    </a:lnTo>
                    <a:lnTo>
                      <a:pt x="11" y="74"/>
                    </a:lnTo>
                    <a:lnTo>
                      <a:pt x="0" y="72"/>
                    </a:lnTo>
                    <a:lnTo>
                      <a:pt x="0" y="72"/>
                    </a:lnTo>
                    <a:lnTo>
                      <a:pt x="0" y="76"/>
                    </a:lnTo>
                    <a:lnTo>
                      <a:pt x="3" y="87"/>
                    </a:lnTo>
                    <a:lnTo>
                      <a:pt x="8" y="103"/>
                    </a:lnTo>
                    <a:lnTo>
                      <a:pt x="13" y="110"/>
                    </a:lnTo>
                    <a:lnTo>
                      <a:pt x="17" y="116"/>
                    </a:lnTo>
                    <a:lnTo>
                      <a:pt x="23" y="124"/>
                    </a:lnTo>
                    <a:lnTo>
                      <a:pt x="31" y="130"/>
                    </a:lnTo>
                    <a:lnTo>
                      <a:pt x="41" y="133"/>
                    </a:lnTo>
                    <a:lnTo>
                      <a:pt x="52" y="137"/>
                    </a:lnTo>
                    <a:lnTo>
                      <a:pt x="64" y="137"/>
                    </a:lnTo>
                    <a:lnTo>
                      <a:pt x="79" y="135"/>
                    </a:lnTo>
                    <a:lnTo>
                      <a:pt x="98" y="132"/>
                    </a:lnTo>
                    <a:lnTo>
                      <a:pt x="117" y="122"/>
                    </a:lnTo>
                    <a:lnTo>
                      <a:pt x="135" y="77"/>
                    </a:lnTo>
                    <a:lnTo>
                      <a:pt x="98" y="27"/>
                    </a:lnTo>
                    <a:lnTo>
                      <a:pt x="46" y="0"/>
                    </a:lnTo>
                    <a:close/>
                  </a:path>
                </a:pathLst>
              </a:custGeom>
              <a:solidFill>
                <a:srgbClr val="5F1109"/>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9" name="Freeform 67"/>
              <p:cNvSpPr>
                <a:spLocks/>
              </p:cNvSpPr>
              <p:nvPr/>
            </p:nvSpPr>
            <p:spPr bwMode="auto">
              <a:xfrm>
                <a:off x="6689725" y="2422525"/>
                <a:ext cx="369888" cy="493713"/>
              </a:xfrm>
              <a:custGeom>
                <a:avLst/>
                <a:gdLst/>
                <a:ahLst/>
                <a:cxnLst>
                  <a:cxn ang="0">
                    <a:pos x="101" y="2"/>
                  </a:cxn>
                  <a:cxn ang="0">
                    <a:pos x="117" y="0"/>
                  </a:cxn>
                  <a:cxn ang="0">
                    <a:pos x="139" y="4"/>
                  </a:cxn>
                  <a:cxn ang="0">
                    <a:pos x="162" y="12"/>
                  </a:cxn>
                  <a:cxn ang="0">
                    <a:pos x="182" y="27"/>
                  </a:cxn>
                  <a:cxn ang="0">
                    <a:pos x="199" y="46"/>
                  </a:cxn>
                  <a:cxn ang="0">
                    <a:pos x="214" y="69"/>
                  </a:cxn>
                  <a:cxn ang="0">
                    <a:pos x="224" y="95"/>
                  </a:cxn>
                  <a:cxn ang="0">
                    <a:pos x="230" y="124"/>
                  </a:cxn>
                  <a:cxn ang="0">
                    <a:pos x="233" y="156"/>
                  </a:cxn>
                  <a:cxn ang="0">
                    <a:pos x="232" y="178"/>
                  </a:cxn>
                  <a:cxn ang="0">
                    <a:pos x="223" y="218"/>
                  </a:cxn>
                  <a:cxn ang="0">
                    <a:pos x="208" y="253"/>
                  </a:cxn>
                  <a:cxn ang="0">
                    <a:pos x="185" y="282"/>
                  </a:cxn>
                  <a:cxn ang="0">
                    <a:pos x="171" y="292"/>
                  </a:cxn>
                  <a:cxn ang="0">
                    <a:pos x="145" y="305"/>
                  </a:cxn>
                  <a:cxn ang="0">
                    <a:pos x="117" y="311"/>
                  </a:cxn>
                  <a:cxn ang="0">
                    <a:pos x="104" y="309"/>
                  </a:cxn>
                  <a:cxn ang="0">
                    <a:pos x="82" y="303"/>
                  </a:cxn>
                  <a:cxn ang="0">
                    <a:pos x="60" y="292"/>
                  </a:cxn>
                  <a:cxn ang="0">
                    <a:pos x="42" y="276"/>
                  </a:cxn>
                  <a:cxn ang="0">
                    <a:pos x="26" y="255"/>
                  </a:cxn>
                  <a:cxn ang="0">
                    <a:pos x="13" y="230"/>
                  </a:cxn>
                  <a:cxn ang="0">
                    <a:pos x="4" y="201"/>
                  </a:cxn>
                  <a:cxn ang="0">
                    <a:pos x="0" y="172"/>
                  </a:cxn>
                  <a:cxn ang="0">
                    <a:pos x="0" y="156"/>
                  </a:cxn>
                  <a:cxn ang="0">
                    <a:pos x="1" y="127"/>
                  </a:cxn>
                  <a:cxn ang="0">
                    <a:pos x="7" y="98"/>
                  </a:cxn>
                  <a:cxn ang="0">
                    <a:pos x="16" y="75"/>
                  </a:cxn>
                  <a:cxn ang="0">
                    <a:pos x="29" y="52"/>
                  </a:cxn>
                  <a:cxn ang="0">
                    <a:pos x="44" y="33"/>
                  </a:cxn>
                  <a:cxn ang="0">
                    <a:pos x="62" y="19"/>
                  </a:cxn>
                  <a:cxn ang="0">
                    <a:pos x="80" y="8"/>
                  </a:cxn>
                  <a:cxn ang="0">
                    <a:pos x="101" y="2"/>
                  </a:cxn>
                </a:cxnLst>
                <a:rect l="0" t="0" r="r" b="b"/>
                <a:pathLst>
                  <a:path w="233" h="311">
                    <a:moveTo>
                      <a:pt x="101" y="2"/>
                    </a:moveTo>
                    <a:lnTo>
                      <a:pt x="101" y="2"/>
                    </a:lnTo>
                    <a:lnTo>
                      <a:pt x="117" y="0"/>
                    </a:lnTo>
                    <a:lnTo>
                      <a:pt x="117" y="0"/>
                    </a:lnTo>
                    <a:lnTo>
                      <a:pt x="129" y="2"/>
                    </a:lnTo>
                    <a:lnTo>
                      <a:pt x="139" y="4"/>
                    </a:lnTo>
                    <a:lnTo>
                      <a:pt x="152" y="8"/>
                    </a:lnTo>
                    <a:lnTo>
                      <a:pt x="162" y="12"/>
                    </a:lnTo>
                    <a:lnTo>
                      <a:pt x="173" y="19"/>
                    </a:lnTo>
                    <a:lnTo>
                      <a:pt x="182" y="27"/>
                    </a:lnTo>
                    <a:lnTo>
                      <a:pt x="191" y="35"/>
                    </a:lnTo>
                    <a:lnTo>
                      <a:pt x="199" y="46"/>
                    </a:lnTo>
                    <a:lnTo>
                      <a:pt x="206" y="56"/>
                    </a:lnTo>
                    <a:lnTo>
                      <a:pt x="214" y="69"/>
                    </a:lnTo>
                    <a:lnTo>
                      <a:pt x="220" y="81"/>
                    </a:lnTo>
                    <a:lnTo>
                      <a:pt x="224" y="95"/>
                    </a:lnTo>
                    <a:lnTo>
                      <a:pt x="227" y="110"/>
                    </a:lnTo>
                    <a:lnTo>
                      <a:pt x="230" y="124"/>
                    </a:lnTo>
                    <a:lnTo>
                      <a:pt x="233" y="139"/>
                    </a:lnTo>
                    <a:lnTo>
                      <a:pt x="233" y="156"/>
                    </a:lnTo>
                    <a:lnTo>
                      <a:pt x="233" y="156"/>
                    </a:lnTo>
                    <a:lnTo>
                      <a:pt x="232" y="178"/>
                    </a:lnTo>
                    <a:lnTo>
                      <a:pt x="229" y="199"/>
                    </a:lnTo>
                    <a:lnTo>
                      <a:pt x="223" y="218"/>
                    </a:lnTo>
                    <a:lnTo>
                      <a:pt x="217" y="236"/>
                    </a:lnTo>
                    <a:lnTo>
                      <a:pt x="208" y="253"/>
                    </a:lnTo>
                    <a:lnTo>
                      <a:pt x="197" y="268"/>
                    </a:lnTo>
                    <a:lnTo>
                      <a:pt x="185" y="282"/>
                    </a:lnTo>
                    <a:lnTo>
                      <a:pt x="171" y="292"/>
                    </a:lnTo>
                    <a:lnTo>
                      <a:pt x="171" y="292"/>
                    </a:lnTo>
                    <a:lnTo>
                      <a:pt x="159" y="299"/>
                    </a:lnTo>
                    <a:lnTo>
                      <a:pt x="145" y="305"/>
                    </a:lnTo>
                    <a:lnTo>
                      <a:pt x="132" y="309"/>
                    </a:lnTo>
                    <a:lnTo>
                      <a:pt x="117" y="311"/>
                    </a:lnTo>
                    <a:lnTo>
                      <a:pt x="117" y="311"/>
                    </a:lnTo>
                    <a:lnTo>
                      <a:pt x="104" y="309"/>
                    </a:lnTo>
                    <a:lnTo>
                      <a:pt x="92" y="307"/>
                    </a:lnTo>
                    <a:lnTo>
                      <a:pt x="82" y="303"/>
                    </a:lnTo>
                    <a:lnTo>
                      <a:pt x="71" y="299"/>
                    </a:lnTo>
                    <a:lnTo>
                      <a:pt x="60" y="292"/>
                    </a:lnTo>
                    <a:lnTo>
                      <a:pt x="51" y="284"/>
                    </a:lnTo>
                    <a:lnTo>
                      <a:pt x="42" y="276"/>
                    </a:lnTo>
                    <a:lnTo>
                      <a:pt x="33" y="264"/>
                    </a:lnTo>
                    <a:lnTo>
                      <a:pt x="26" y="255"/>
                    </a:lnTo>
                    <a:lnTo>
                      <a:pt x="19" y="241"/>
                    </a:lnTo>
                    <a:lnTo>
                      <a:pt x="13" y="230"/>
                    </a:lnTo>
                    <a:lnTo>
                      <a:pt x="9" y="216"/>
                    </a:lnTo>
                    <a:lnTo>
                      <a:pt x="4" y="201"/>
                    </a:lnTo>
                    <a:lnTo>
                      <a:pt x="1" y="187"/>
                    </a:lnTo>
                    <a:lnTo>
                      <a:pt x="0" y="172"/>
                    </a:lnTo>
                    <a:lnTo>
                      <a:pt x="0" y="156"/>
                    </a:lnTo>
                    <a:lnTo>
                      <a:pt x="0" y="156"/>
                    </a:lnTo>
                    <a:lnTo>
                      <a:pt x="0" y="141"/>
                    </a:lnTo>
                    <a:lnTo>
                      <a:pt x="1" y="127"/>
                    </a:lnTo>
                    <a:lnTo>
                      <a:pt x="4" y="112"/>
                    </a:lnTo>
                    <a:lnTo>
                      <a:pt x="7" y="98"/>
                    </a:lnTo>
                    <a:lnTo>
                      <a:pt x="12" y="87"/>
                    </a:lnTo>
                    <a:lnTo>
                      <a:pt x="16" y="75"/>
                    </a:lnTo>
                    <a:lnTo>
                      <a:pt x="22" y="64"/>
                    </a:lnTo>
                    <a:lnTo>
                      <a:pt x="29" y="52"/>
                    </a:lnTo>
                    <a:lnTo>
                      <a:pt x="36" y="42"/>
                    </a:lnTo>
                    <a:lnTo>
                      <a:pt x="44" y="33"/>
                    </a:lnTo>
                    <a:lnTo>
                      <a:pt x="53" y="25"/>
                    </a:lnTo>
                    <a:lnTo>
                      <a:pt x="62" y="19"/>
                    </a:lnTo>
                    <a:lnTo>
                      <a:pt x="71" y="13"/>
                    </a:lnTo>
                    <a:lnTo>
                      <a:pt x="80" y="8"/>
                    </a:lnTo>
                    <a:lnTo>
                      <a:pt x="91" y="4"/>
                    </a:lnTo>
                    <a:lnTo>
                      <a:pt x="101" y="2"/>
                    </a:lnTo>
                    <a:lnTo>
                      <a:pt x="101" y="2"/>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0" name="Freeform 68"/>
              <p:cNvSpPr>
                <a:spLocks/>
              </p:cNvSpPr>
              <p:nvPr/>
            </p:nvSpPr>
            <p:spPr bwMode="auto">
              <a:xfrm>
                <a:off x="6708775" y="2446337"/>
                <a:ext cx="331788" cy="444500"/>
              </a:xfrm>
              <a:custGeom>
                <a:avLst/>
                <a:gdLst/>
                <a:ahLst/>
                <a:cxnLst>
                  <a:cxn ang="0">
                    <a:pos x="91" y="2"/>
                  </a:cxn>
                  <a:cxn ang="0">
                    <a:pos x="91" y="2"/>
                  </a:cxn>
                  <a:cxn ang="0">
                    <a:pos x="105" y="0"/>
                  </a:cxn>
                  <a:cxn ang="0">
                    <a:pos x="105" y="0"/>
                  </a:cxn>
                  <a:cxn ang="0">
                    <a:pos x="115" y="2"/>
                  </a:cxn>
                  <a:cxn ang="0">
                    <a:pos x="126" y="4"/>
                  </a:cxn>
                  <a:cxn ang="0">
                    <a:pos x="135" y="8"/>
                  </a:cxn>
                  <a:cxn ang="0">
                    <a:pos x="146" y="12"/>
                  </a:cxn>
                  <a:cxn ang="0">
                    <a:pos x="155" y="18"/>
                  </a:cxn>
                  <a:cxn ang="0">
                    <a:pos x="162" y="25"/>
                  </a:cxn>
                  <a:cxn ang="0">
                    <a:pos x="171" y="33"/>
                  </a:cxn>
                  <a:cxn ang="0">
                    <a:pos x="179" y="43"/>
                  </a:cxn>
                  <a:cxn ang="0">
                    <a:pos x="185" y="53"/>
                  </a:cxn>
                  <a:cxn ang="0">
                    <a:pos x="191" y="62"/>
                  </a:cxn>
                  <a:cxn ang="0">
                    <a:pos x="197" y="74"/>
                  </a:cxn>
                  <a:cxn ang="0">
                    <a:pos x="202" y="85"/>
                  </a:cxn>
                  <a:cxn ang="0">
                    <a:pos x="205" y="99"/>
                  </a:cxn>
                  <a:cxn ang="0">
                    <a:pos x="208" y="112"/>
                  </a:cxn>
                  <a:cxn ang="0">
                    <a:pos x="209" y="126"/>
                  </a:cxn>
                  <a:cxn ang="0">
                    <a:pos x="209" y="141"/>
                  </a:cxn>
                  <a:cxn ang="0">
                    <a:pos x="209" y="141"/>
                  </a:cxn>
                  <a:cxn ang="0">
                    <a:pos x="208" y="161"/>
                  </a:cxn>
                  <a:cxn ang="0">
                    <a:pos x="205" y="178"/>
                  </a:cxn>
                  <a:cxn ang="0">
                    <a:pos x="200" y="195"/>
                  </a:cxn>
                  <a:cxn ang="0">
                    <a:pos x="194" y="213"/>
                  </a:cxn>
                  <a:cxn ang="0">
                    <a:pos x="187" y="228"/>
                  </a:cxn>
                  <a:cxn ang="0">
                    <a:pos x="176" y="242"/>
                  </a:cxn>
                  <a:cxn ang="0">
                    <a:pos x="165" y="253"/>
                  </a:cxn>
                  <a:cxn ang="0">
                    <a:pos x="155" y="263"/>
                  </a:cxn>
                  <a:cxn ang="0">
                    <a:pos x="155" y="263"/>
                  </a:cxn>
                  <a:cxn ang="0">
                    <a:pos x="143" y="271"/>
                  </a:cxn>
                  <a:cxn ang="0">
                    <a:pos x="130" y="275"/>
                  </a:cxn>
                  <a:cxn ang="0">
                    <a:pos x="118" y="278"/>
                  </a:cxn>
                  <a:cxn ang="0">
                    <a:pos x="105" y="280"/>
                  </a:cxn>
                  <a:cxn ang="0">
                    <a:pos x="105" y="280"/>
                  </a:cxn>
                  <a:cxn ang="0">
                    <a:pos x="94" y="278"/>
                  </a:cxn>
                  <a:cxn ang="0">
                    <a:pos x="83" y="277"/>
                  </a:cxn>
                  <a:cxn ang="0">
                    <a:pos x="73" y="273"/>
                  </a:cxn>
                  <a:cxn ang="0">
                    <a:pos x="64" y="269"/>
                  </a:cxn>
                  <a:cxn ang="0">
                    <a:pos x="55" y="263"/>
                  </a:cxn>
                  <a:cxn ang="0">
                    <a:pos x="45" y="255"/>
                  </a:cxn>
                  <a:cxn ang="0">
                    <a:pos x="38" y="248"/>
                  </a:cxn>
                  <a:cxn ang="0">
                    <a:pos x="30" y="238"/>
                  </a:cxn>
                  <a:cxn ang="0">
                    <a:pos x="24" y="228"/>
                  </a:cxn>
                  <a:cxn ang="0">
                    <a:pos x="18" y="219"/>
                  </a:cxn>
                  <a:cxn ang="0">
                    <a:pos x="12" y="207"/>
                  </a:cxn>
                  <a:cxn ang="0">
                    <a:pos x="7" y="195"/>
                  </a:cxn>
                  <a:cxn ang="0">
                    <a:pos x="4" y="182"/>
                  </a:cxn>
                  <a:cxn ang="0">
                    <a:pos x="1" y="168"/>
                  </a:cxn>
                  <a:cxn ang="0">
                    <a:pos x="0" y="155"/>
                  </a:cxn>
                  <a:cxn ang="0">
                    <a:pos x="0" y="141"/>
                  </a:cxn>
                  <a:cxn ang="0">
                    <a:pos x="0" y="141"/>
                  </a:cxn>
                  <a:cxn ang="0">
                    <a:pos x="0" y="128"/>
                  </a:cxn>
                  <a:cxn ang="0">
                    <a:pos x="1" y="114"/>
                  </a:cxn>
                  <a:cxn ang="0">
                    <a:pos x="6" y="91"/>
                  </a:cxn>
                  <a:cxn ang="0">
                    <a:pos x="15" y="68"/>
                  </a:cxn>
                  <a:cxn ang="0">
                    <a:pos x="26" y="49"/>
                  </a:cxn>
                  <a:cxn ang="0">
                    <a:pos x="39" y="31"/>
                  </a:cxn>
                  <a:cxn ang="0">
                    <a:pos x="55" y="18"/>
                  </a:cxn>
                  <a:cxn ang="0">
                    <a:pos x="73" y="8"/>
                  </a:cxn>
                  <a:cxn ang="0">
                    <a:pos x="82" y="4"/>
                  </a:cxn>
                  <a:cxn ang="0">
                    <a:pos x="91" y="2"/>
                  </a:cxn>
                  <a:cxn ang="0">
                    <a:pos x="91" y="2"/>
                  </a:cxn>
                </a:cxnLst>
                <a:rect l="0" t="0" r="r" b="b"/>
                <a:pathLst>
                  <a:path w="209" h="280">
                    <a:moveTo>
                      <a:pt x="91" y="2"/>
                    </a:moveTo>
                    <a:lnTo>
                      <a:pt x="91" y="2"/>
                    </a:lnTo>
                    <a:lnTo>
                      <a:pt x="105" y="0"/>
                    </a:lnTo>
                    <a:lnTo>
                      <a:pt x="105" y="0"/>
                    </a:lnTo>
                    <a:lnTo>
                      <a:pt x="115" y="2"/>
                    </a:lnTo>
                    <a:lnTo>
                      <a:pt x="126" y="4"/>
                    </a:lnTo>
                    <a:lnTo>
                      <a:pt x="135" y="8"/>
                    </a:lnTo>
                    <a:lnTo>
                      <a:pt x="146" y="12"/>
                    </a:lnTo>
                    <a:lnTo>
                      <a:pt x="155" y="18"/>
                    </a:lnTo>
                    <a:lnTo>
                      <a:pt x="162" y="25"/>
                    </a:lnTo>
                    <a:lnTo>
                      <a:pt x="171" y="33"/>
                    </a:lnTo>
                    <a:lnTo>
                      <a:pt x="179" y="43"/>
                    </a:lnTo>
                    <a:lnTo>
                      <a:pt x="185" y="53"/>
                    </a:lnTo>
                    <a:lnTo>
                      <a:pt x="191" y="62"/>
                    </a:lnTo>
                    <a:lnTo>
                      <a:pt x="197" y="74"/>
                    </a:lnTo>
                    <a:lnTo>
                      <a:pt x="202" y="85"/>
                    </a:lnTo>
                    <a:lnTo>
                      <a:pt x="205" y="99"/>
                    </a:lnTo>
                    <a:lnTo>
                      <a:pt x="208" y="112"/>
                    </a:lnTo>
                    <a:lnTo>
                      <a:pt x="209" y="126"/>
                    </a:lnTo>
                    <a:lnTo>
                      <a:pt x="209" y="141"/>
                    </a:lnTo>
                    <a:lnTo>
                      <a:pt x="209" y="141"/>
                    </a:lnTo>
                    <a:lnTo>
                      <a:pt x="208" y="161"/>
                    </a:lnTo>
                    <a:lnTo>
                      <a:pt x="205" y="178"/>
                    </a:lnTo>
                    <a:lnTo>
                      <a:pt x="200" y="195"/>
                    </a:lnTo>
                    <a:lnTo>
                      <a:pt x="194" y="213"/>
                    </a:lnTo>
                    <a:lnTo>
                      <a:pt x="187" y="228"/>
                    </a:lnTo>
                    <a:lnTo>
                      <a:pt x="176" y="242"/>
                    </a:lnTo>
                    <a:lnTo>
                      <a:pt x="165" y="253"/>
                    </a:lnTo>
                    <a:lnTo>
                      <a:pt x="155" y="263"/>
                    </a:lnTo>
                    <a:lnTo>
                      <a:pt x="155" y="263"/>
                    </a:lnTo>
                    <a:lnTo>
                      <a:pt x="143" y="271"/>
                    </a:lnTo>
                    <a:lnTo>
                      <a:pt x="130" y="275"/>
                    </a:lnTo>
                    <a:lnTo>
                      <a:pt x="118" y="278"/>
                    </a:lnTo>
                    <a:lnTo>
                      <a:pt x="105" y="280"/>
                    </a:lnTo>
                    <a:lnTo>
                      <a:pt x="105" y="280"/>
                    </a:lnTo>
                    <a:lnTo>
                      <a:pt x="94" y="278"/>
                    </a:lnTo>
                    <a:lnTo>
                      <a:pt x="83" y="277"/>
                    </a:lnTo>
                    <a:lnTo>
                      <a:pt x="73" y="273"/>
                    </a:lnTo>
                    <a:lnTo>
                      <a:pt x="64" y="269"/>
                    </a:lnTo>
                    <a:lnTo>
                      <a:pt x="55" y="263"/>
                    </a:lnTo>
                    <a:lnTo>
                      <a:pt x="45" y="255"/>
                    </a:lnTo>
                    <a:lnTo>
                      <a:pt x="38" y="248"/>
                    </a:lnTo>
                    <a:lnTo>
                      <a:pt x="30" y="238"/>
                    </a:lnTo>
                    <a:lnTo>
                      <a:pt x="24" y="228"/>
                    </a:lnTo>
                    <a:lnTo>
                      <a:pt x="18" y="219"/>
                    </a:lnTo>
                    <a:lnTo>
                      <a:pt x="12" y="207"/>
                    </a:lnTo>
                    <a:lnTo>
                      <a:pt x="7" y="195"/>
                    </a:lnTo>
                    <a:lnTo>
                      <a:pt x="4" y="182"/>
                    </a:lnTo>
                    <a:lnTo>
                      <a:pt x="1" y="168"/>
                    </a:lnTo>
                    <a:lnTo>
                      <a:pt x="0" y="155"/>
                    </a:lnTo>
                    <a:lnTo>
                      <a:pt x="0" y="141"/>
                    </a:lnTo>
                    <a:lnTo>
                      <a:pt x="0" y="141"/>
                    </a:lnTo>
                    <a:lnTo>
                      <a:pt x="0" y="128"/>
                    </a:lnTo>
                    <a:lnTo>
                      <a:pt x="1" y="114"/>
                    </a:lnTo>
                    <a:lnTo>
                      <a:pt x="6" y="91"/>
                    </a:lnTo>
                    <a:lnTo>
                      <a:pt x="15" y="68"/>
                    </a:lnTo>
                    <a:lnTo>
                      <a:pt x="26" y="49"/>
                    </a:lnTo>
                    <a:lnTo>
                      <a:pt x="39" y="31"/>
                    </a:lnTo>
                    <a:lnTo>
                      <a:pt x="55" y="18"/>
                    </a:lnTo>
                    <a:lnTo>
                      <a:pt x="73" y="8"/>
                    </a:lnTo>
                    <a:lnTo>
                      <a:pt x="82" y="4"/>
                    </a:lnTo>
                    <a:lnTo>
                      <a:pt x="91" y="2"/>
                    </a:lnTo>
                    <a:lnTo>
                      <a:pt x="91" y="2"/>
                    </a:lnTo>
                    <a:close/>
                  </a:path>
                </a:pathLst>
              </a:custGeom>
              <a:solidFill>
                <a:srgbClr val="D6C192"/>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1" name="Freeform 69"/>
              <p:cNvSpPr>
                <a:spLocks/>
              </p:cNvSpPr>
              <p:nvPr/>
            </p:nvSpPr>
            <p:spPr bwMode="auto">
              <a:xfrm>
                <a:off x="6705600" y="2438400"/>
                <a:ext cx="334963" cy="441325"/>
              </a:xfrm>
              <a:custGeom>
                <a:avLst/>
                <a:gdLst/>
                <a:ahLst/>
                <a:cxnLst>
                  <a:cxn ang="0">
                    <a:pos x="93" y="2"/>
                  </a:cxn>
                  <a:cxn ang="0">
                    <a:pos x="93" y="2"/>
                  </a:cxn>
                  <a:cxn ang="0">
                    <a:pos x="107" y="0"/>
                  </a:cxn>
                  <a:cxn ang="0">
                    <a:pos x="107" y="0"/>
                  </a:cxn>
                  <a:cxn ang="0">
                    <a:pos x="117" y="0"/>
                  </a:cxn>
                  <a:cxn ang="0">
                    <a:pos x="126" y="2"/>
                  </a:cxn>
                  <a:cxn ang="0">
                    <a:pos x="137" y="5"/>
                  </a:cxn>
                  <a:cxn ang="0">
                    <a:pos x="146" y="11"/>
                  </a:cxn>
                  <a:cxn ang="0">
                    <a:pos x="155" y="17"/>
                  </a:cxn>
                  <a:cxn ang="0">
                    <a:pos x="164" y="23"/>
                  </a:cxn>
                  <a:cxn ang="0">
                    <a:pos x="172" y="30"/>
                  </a:cxn>
                  <a:cxn ang="0">
                    <a:pos x="179" y="40"/>
                  </a:cxn>
                  <a:cxn ang="0">
                    <a:pos x="187" y="50"/>
                  </a:cxn>
                  <a:cxn ang="0">
                    <a:pos x="193" y="61"/>
                  </a:cxn>
                  <a:cxn ang="0">
                    <a:pos x="198" y="73"/>
                  </a:cxn>
                  <a:cxn ang="0">
                    <a:pos x="202" y="85"/>
                  </a:cxn>
                  <a:cxn ang="0">
                    <a:pos x="207" y="98"/>
                  </a:cxn>
                  <a:cxn ang="0">
                    <a:pos x="208" y="112"/>
                  </a:cxn>
                  <a:cxn ang="0">
                    <a:pos x="210" y="125"/>
                  </a:cxn>
                  <a:cxn ang="0">
                    <a:pos x="211" y="139"/>
                  </a:cxn>
                  <a:cxn ang="0">
                    <a:pos x="211" y="139"/>
                  </a:cxn>
                  <a:cxn ang="0">
                    <a:pos x="210" y="158"/>
                  </a:cxn>
                  <a:cxn ang="0">
                    <a:pos x="207" y="177"/>
                  </a:cxn>
                  <a:cxn ang="0">
                    <a:pos x="202" y="195"/>
                  </a:cxn>
                  <a:cxn ang="0">
                    <a:pos x="196" y="210"/>
                  </a:cxn>
                  <a:cxn ang="0">
                    <a:pos x="187" y="226"/>
                  </a:cxn>
                  <a:cxn ang="0">
                    <a:pos x="178" y="239"/>
                  </a:cxn>
                  <a:cxn ang="0">
                    <a:pos x="167" y="251"/>
                  </a:cxn>
                  <a:cxn ang="0">
                    <a:pos x="155" y="260"/>
                  </a:cxn>
                  <a:cxn ang="0">
                    <a:pos x="155" y="260"/>
                  </a:cxn>
                  <a:cxn ang="0">
                    <a:pos x="145" y="268"/>
                  </a:cxn>
                  <a:cxn ang="0">
                    <a:pos x="132" y="274"/>
                  </a:cxn>
                  <a:cxn ang="0">
                    <a:pos x="119" y="276"/>
                  </a:cxn>
                  <a:cxn ang="0">
                    <a:pos x="107" y="278"/>
                  </a:cxn>
                  <a:cxn ang="0">
                    <a:pos x="107" y="278"/>
                  </a:cxn>
                  <a:cxn ang="0">
                    <a:pos x="94" y="278"/>
                  </a:cxn>
                  <a:cxn ang="0">
                    <a:pos x="85" y="276"/>
                  </a:cxn>
                  <a:cxn ang="0">
                    <a:pos x="75" y="272"/>
                  </a:cxn>
                  <a:cxn ang="0">
                    <a:pos x="66" y="266"/>
                  </a:cxn>
                  <a:cxn ang="0">
                    <a:pos x="57" y="260"/>
                  </a:cxn>
                  <a:cxn ang="0">
                    <a:pos x="47" y="254"/>
                  </a:cxn>
                  <a:cxn ang="0">
                    <a:pos x="40" y="247"/>
                  </a:cxn>
                  <a:cxn ang="0">
                    <a:pos x="32" y="237"/>
                  </a:cxn>
                  <a:cxn ang="0">
                    <a:pos x="25" y="227"/>
                  </a:cxn>
                  <a:cxn ang="0">
                    <a:pos x="19" y="216"/>
                  </a:cxn>
                  <a:cxn ang="0">
                    <a:pos x="14" y="204"/>
                  </a:cxn>
                  <a:cxn ang="0">
                    <a:pos x="9" y="193"/>
                  </a:cxn>
                  <a:cxn ang="0">
                    <a:pos x="6" y="179"/>
                  </a:cxn>
                  <a:cxn ang="0">
                    <a:pos x="3" y="168"/>
                  </a:cxn>
                  <a:cxn ang="0">
                    <a:pos x="2" y="152"/>
                  </a:cxn>
                  <a:cxn ang="0">
                    <a:pos x="0" y="139"/>
                  </a:cxn>
                  <a:cxn ang="0">
                    <a:pos x="0" y="139"/>
                  </a:cxn>
                  <a:cxn ang="0">
                    <a:pos x="2" y="125"/>
                  </a:cxn>
                  <a:cxn ang="0">
                    <a:pos x="3" y="114"/>
                  </a:cxn>
                  <a:cxn ang="0">
                    <a:pos x="8" y="88"/>
                  </a:cxn>
                  <a:cxn ang="0">
                    <a:pos x="17" y="67"/>
                  </a:cxn>
                  <a:cxn ang="0">
                    <a:pos x="28" y="46"/>
                  </a:cxn>
                  <a:cxn ang="0">
                    <a:pos x="41" y="30"/>
                  </a:cxn>
                  <a:cxn ang="0">
                    <a:pos x="57" y="17"/>
                  </a:cxn>
                  <a:cxn ang="0">
                    <a:pos x="73" y="5"/>
                  </a:cxn>
                  <a:cxn ang="0">
                    <a:pos x="82" y="3"/>
                  </a:cxn>
                  <a:cxn ang="0">
                    <a:pos x="93" y="2"/>
                  </a:cxn>
                  <a:cxn ang="0">
                    <a:pos x="93" y="2"/>
                  </a:cxn>
                </a:cxnLst>
                <a:rect l="0" t="0" r="r" b="b"/>
                <a:pathLst>
                  <a:path w="211" h="278">
                    <a:moveTo>
                      <a:pt x="93" y="2"/>
                    </a:moveTo>
                    <a:lnTo>
                      <a:pt x="93" y="2"/>
                    </a:lnTo>
                    <a:lnTo>
                      <a:pt x="107" y="0"/>
                    </a:lnTo>
                    <a:lnTo>
                      <a:pt x="107" y="0"/>
                    </a:lnTo>
                    <a:lnTo>
                      <a:pt x="117" y="0"/>
                    </a:lnTo>
                    <a:lnTo>
                      <a:pt x="126" y="2"/>
                    </a:lnTo>
                    <a:lnTo>
                      <a:pt x="137" y="5"/>
                    </a:lnTo>
                    <a:lnTo>
                      <a:pt x="146" y="11"/>
                    </a:lnTo>
                    <a:lnTo>
                      <a:pt x="155" y="17"/>
                    </a:lnTo>
                    <a:lnTo>
                      <a:pt x="164" y="23"/>
                    </a:lnTo>
                    <a:lnTo>
                      <a:pt x="172" y="30"/>
                    </a:lnTo>
                    <a:lnTo>
                      <a:pt x="179" y="40"/>
                    </a:lnTo>
                    <a:lnTo>
                      <a:pt x="187" y="50"/>
                    </a:lnTo>
                    <a:lnTo>
                      <a:pt x="193" y="61"/>
                    </a:lnTo>
                    <a:lnTo>
                      <a:pt x="198" y="73"/>
                    </a:lnTo>
                    <a:lnTo>
                      <a:pt x="202" y="85"/>
                    </a:lnTo>
                    <a:lnTo>
                      <a:pt x="207" y="98"/>
                    </a:lnTo>
                    <a:lnTo>
                      <a:pt x="208" y="112"/>
                    </a:lnTo>
                    <a:lnTo>
                      <a:pt x="210" y="125"/>
                    </a:lnTo>
                    <a:lnTo>
                      <a:pt x="211" y="139"/>
                    </a:lnTo>
                    <a:lnTo>
                      <a:pt x="211" y="139"/>
                    </a:lnTo>
                    <a:lnTo>
                      <a:pt x="210" y="158"/>
                    </a:lnTo>
                    <a:lnTo>
                      <a:pt x="207" y="177"/>
                    </a:lnTo>
                    <a:lnTo>
                      <a:pt x="202" y="195"/>
                    </a:lnTo>
                    <a:lnTo>
                      <a:pt x="196" y="210"/>
                    </a:lnTo>
                    <a:lnTo>
                      <a:pt x="187" y="226"/>
                    </a:lnTo>
                    <a:lnTo>
                      <a:pt x="178" y="239"/>
                    </a:lnTo>
                    <a:lnTo>
                      <a:pt x="167" y="251"/>
                    </a:lnTo>
                    <a:lnTo>
                      <a:pt x="155" y="260"/>
                    </a:lnTo>
                    <a:lnTo>
                      <a:pt x="155" y="260"/>
                    </a:lnTo>
                    <a:lnTo>
                      <a:pt x="145" y="268"/>
                    </a:lnTo>
                    <a:lnTo>
                      <a:pt x="132" y="274"/>
                    </a:lnTo>
                    <a:lnTo>
                      <a:pt x="119" y="276"/>
                    </a:lnTo>
                    <a:lnTo>
                      <a:pt x="107" y="278"/>
                    </a:lnTo>
                    <a:lnTo>
                      <a:pt x="107" y="278"/>
                    </a:lnTo>
                    <a:lnTo>
                      <a:pt x="94" y="278"/>
                    </a:lnTo>
                    <a:lnTo>
                      <a:pt x="85" y="276"/>
                    </a:lnTo>
                    <a:lnTo>
                      <a:pt x="75" y="272"/>
                    </a:lnTo>
                    <a:lnTo>
                      <a:pt x="66" y="266"/>
                    </a:lnTo>
                    <a:lnTo>
                      <a:pt x="57" y="260"/>
                    </a:lnTo>
                    <a:lnTo>
                      <a:pt x="47" y="254"/>
                    </a:lnTo>
                    <a:lnTo>
                      <a:pt x="40" y="247"/>
                    </a:lnTo>
                    <a:lnTo>
                      <a:pt x="32" y="237"/>
                    </a:lnTo>
                    <a:lnTo>
                      <a:pt x="25" y="227"/>
                    </a:lnTo>
                    <a:lnTo>
                      <a:pt x="19" y="216"/>
                    </a:lnTo>
                    <a:lnTo>
                      <a:pt x="14" y="204"/>
                    </a:lnTo>
                    <a:lnTo>
                      <a:pt x="9" y="193"/>
                    </a:lnTo>
                    <a:lnTo>
                      <a:pt x="6" y="179"/>
                    </a:lnTo>
                    <a:lnTo>
                      <a:pt x="3" y="168"/>
                    </a:lnTo>
                    <a:lnTo>
                      <a:pt x="2" y="152"/>
                    </a:lnTo>
                    <a:lnTo>
                      <a:pt x="0" y="139"/>
                    </a:lnTo>
                    <a:lnTo>
                      <a:pt x="0" y="139"/>
                    </a:lnTo>
                    <a:lnTo>
                      <a:pt x="2" y="125"/>
                    </a:lnTo>
                    <a:lnTo>
                      <a:pt x="3" y="114"/>
                    </a:lnTo>
                    <a:lnTo>
                      <a:pt x="8" y="88"/>
                    </a:lnTo>
                    <a:lnTo>
                      <a:pt x="17" y="67"/>
                    </a:lnTo>
                    <a:lnTo>
                      <a:pt x="28" y="46"/>
                    </a:lnTo>
                    <a:lnTo>
                      <a:pt x="41" y="30"/>
                    </a:lnTo>
                    <a:lnTo>
                      <a:pt x="57" y="17"/>
                    </a:lnTo>
                    <a:lnTo>
                      <a:pt x="73" y="5"/>
                    </a:lnTo>
                    <a:lnTo>
                      <a:pt x="82" y="3"/>
                    </a:lnTo>
                    <a:lnTo>
                      <a:pt x="93" y="2"/>
                    </a:lnTo>
                    <a:lnTo>
                      <a:pt x="93" y="2"/>
                    </a:lnTo>
                    <a:close/>
                  </a:path>
                </a:pathLst>
              </a:custGeom>
              <a:solidFill>
                <a:srgbClr val="EDD6A5"/>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2" name="Freeform 70"/>
              <p:cNvSpPr>
                <a:spLocks/>
              </p:cNvSpPr>
              <p:nvPr/>
            </p:nvSpPr>
            <p:spPr bwMode="auto">
              <a:xfrm>
                <a:off x="6704012" y="2495550"/>
                <a:ext cx="103188" cy="157163"/>
              </a:xfrm>
              <a:custGeom>
                <a:avLst/>
                <a:gdLst/>
                <a:ahLst/>
                <a:cxnLst>
                  <a:cxn ang="0">
                    <a:pos x="65" y="4"/>
                  </a:cxn>
                  <a:cxn ang="0">
                    <a:pos x="65" y="4"/>
                  </a:cxn>
                  <a:cxn ang="0">
                    <a:pos x="48" y="0"/>
                  </a:cxn>
                  <a:cxn ang="0">
                    <a:pos x="35" y="0"/>
                  </a:cxn>
                  <a:cxn ang="0">
                    <a:pos x="35" y="0"/>
                  </a:cxn>
                  <a:cxn ang="0">
                    <a:pos x="27" y="10"/>
                  </a:cxn>
                  <a:cxn ang="0">
                    <a:pos x="21" y="22"/>
                  </a:cxn>
                  <a:cxn ang="0">
                    <a:pos x="15" y="33"/>
                  </a:cxn>
                  <a:cxn ang="0">
                    <a:pos x="10" y="45"/>
                  </a:cxn>
                  <a:cxn ang="0">
                    <a:pos x="6" y="56"/>
                  </a:cxn>
                  <a:cxn ang="0">
                    <a:pos x="3" y="70"/>
                  </a:cxn>
                  <a:cxn ang="0">
                    <a:pos x="0" y="83"/>
                  </a:cxn>
                  <a:cxn ang="0">
                    <a:pos x="0" y="99"/>
                  </a:cxn>
                  <a:cxn ang="0">
                    <a:pos x="0" y="99"/>
                  </a:cxn>
                  <a:cxn ang="0">
                    <a:pos x="17" y="83"/>
                  </a:cxn>
                  <a:cxn ang="0">
                    <a:pos x="30" y="66"/>
                  </a:cxn>
                  <a:cxn ang="0">
                    <a:pos x="41" y="50"/>
                  </a:cxn>
                  <a:cxn ang="0">
                    <a:pos x="50" y="37"/>
                  </a:cxn>
                  <a:cxn ang="0">
                    <a:pos x="61" y="12"/>
                  </a:cxn>
                  <a:cxn ang="0">
                    <a:pos x="65" y="4"/>
                  </a:cxn>
                  <a:cxn ang="0">
                    <a:pos x="65" y="4"/>
                  </a:cxn>
                </a:cxnLst>
                <a:rect l="0" t="0" r="r" b="b"/>
                <a:pathLst>
                  <a:path w="65" h="99">
                    <a:moveTo>
                      <a:pt x="65" y="4"/>
                    </a:moveTo>
                    <a:lnTo>
                      <a:pt x="65" y="4"/>
                    </a:lnTo>
                    <a:lnTo>
                      <a:pt x="48" y="0"/>
                    </a:lnTo>
                    <a:lnTo>
                      <a:pt x="35" y="0"/>
                    </a:lnTo>
                    <a:lnTo>
                      <a:pt x="35" y="0"/>
                    </a:lnTo>
                    <a:lnTo>
                      <a:pt x="27" y="10"/>
                    </a:lnTo>
                    <a:lnTo>
                      <a:pt x="21" y="22"/>
                    </a:lnTo>
                    <a:lnTo>
                      <a:pt x="15" y="33"/>
                    </a:lnTo>
                    <a:lnTo>
                      <a:pt x="10" y="45"/>
                    </a:lnTo>
                    <a:lnTo>
                      <a:pt x="6" y="56"/>
                    </a:lnTo>
                    <a:lnTo>
                      <a:pt x="3" y="70"/>
                    </a:lnTo>
                    <a:lnTo>
                      <a:pt x="0" y="83"/>
                    </a:lnTo>
                    <a:lnTo>
                      <a:pt x="0" y="99"/>
                    </a:lnTo>
                    <a:lnTo>
                      <a:pt x="0" y="99"/>
                    </a:lnTo>
                    <a:lnTo>
                      <a:pt x="17" y="83"/>
                    </a:lnTo>
                    <a:lnTo>
                      <a:pt x="30" y="66"/>
                    </a:lnTo>
                    <a:lnTo>
                      <a:pt x="41" y="50"/>
                    </a:lnTo>
                    <a:lnTo>
                      <a:pt x="50" y="37"/>
                    </a:lnTo>
                    <a:lnTo>
                      <a:pt x="61" y="12"/>
                    </a:lnTo>
                    <a:lnTo>
                      <a:pt x="65" y="4"/>
                    </a:lnTo>
                    <a:lnTo>
                      <a:pt x="65" y="4"/>
                    </a:lnTo>
                    <a:close/>
                  </a:path>
                </a:pathLst>
              </a:custGeom>
              <a:solidFill>
                <a:srgbClr val="5F1109"/>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3" name="Freeform 71"/>
              <p:cNvSpPr>
                <a:spLocks/>
              </p:cNvSpPr>
              <p:nvPr/>
            </p:nvSpPr>
            <p:spPr bwMode="auto">
              <a:xfrm>
                <a:off x="6927850" y="2486025"/>
                <a:ext cx="115888" cy="166688"/>
              </a:xfrm>
              <a:custGeom>
                <a:avLst/>
                <a:gdLst/>
                <a:ahLst/>
                <a:cxnLst>
                  <a:cxn ang="0">
                    <a:pos x="0" y="4"/>
                  </a:cxn>
                  <a:cxn ang="0">
                    <a:pos x="0" y="4"/>
                  </a:cxn>
                  <a:cxn ang="0">
                    <a:pos x="3" y="14"/>
                  </a:cxn>
                  <a:cxn ang="0">
                    <a:pos x="9" y="26"/>
                  </a:cxn>
                  <a:cxn ang="0">
                    <a:pos x="17" y="39"/>
                  </a:cxn>
                  <a:cxn ang="0">
                    <a:pos x="26" y="55"/>
                  </a:cxn>
                  <a:cxn ang="0">
                    <a:pos x="38" y="72"/>
                  </a:cxn>
                  <a:cxn ang="0">
                    <a:pos x="53" y="89"/>
                  </a:cxn>
                  <a:cxn ang="0">
                    <a:pos x="73" y="105"/>
                  </a:cxn>
                  <a:cxn ang="0">
                    <a:pos x="73" y="105"/>
                  </a:cxn>
                  <a:cxn ang="0">
                    <a:pos x="71" y="89"/>
                  </a:cxn>
                  <a:cxn ang="0">
                    <a:pos x="68" y="74"/>
                  </a:cxn>
                  <a:cxn ang="0">
                    <a:pos x="65" y="60"/>
                  </a:cxn>
                  <a:cxn ang="0">
                    <a:pos x="61" y="47"/>
                  </a:cxn>
                  <a:cxn ang="0">
                    <a:pos x="56" y="33"/>
                  </a:cxn>
                  <a:cxn ang="0">
                    <a:pos x="49" y="22"/>
                  </a:cxn>
                  <a:cxn ang="0">
                    <a:pos x="43" y="12"/>
                  </a:cxn>
                  <a:cxn ang="0">
                    <a:pos x="33" y="2"/>
                  </a:cxn>
                  <a:cxn ang="0">
                    <a:pos x="33" y="2"/>
                  </a:cxn>
                  <a:cxn ang="0">
                    <a:pos x="18" y="0"/>
                  </a:cxn>
                  <a:cxn ang="0">
                    <a:pos x="0" y="4"/>
                  </a:cxn>
                  <a:cxn ang="0">
                    <a:pos x="0" y="4"/>
                  </a:cxn>
                </a:cxnLst>
                <a:rect l="0" t="0" r="r" b="b"/>
                <a:pathLst>
                  <a:path w="73" h="105">
                    <a:moveTo>
                      <a:pt x="0" y="4"/>
                    </a:moveTo>
                    <a:lnTo>
                      <a:pt x="0" y="4"/>
                    </a:lnTo>
                    <a:lnTo>
                      <a:pt x="3" y="14"/>
                    </a:lnTo>
                    <a:lnTo>
                      <a:pt x="9" y="26"/>
                    </a:lnTo>
                    <a:lnTo>
                      <a:pt x="17" y="39"/>
                    </a:lnTo>
                    <a:lnTo>
                      <a:pt x="26" y="55"/>
                    </a:lnTo>
                    <a:lnTo>
                      <a:pt x="38" y="72"/>
                    </a:lnTo>
                    <a:lnTo>
                      <a:pt x="53" y="89"/>
                    </a:lnTo>
                    <a:lnTo>
                      <a:pt x="73" y="105"/>
                    </a:lnTo>
                    <a:lnTo>
                      <a:pt x="73" y="105"/>
                    </a:lnTo>
                    <a:lnTo>
                      <a:pt x="71" y="89"/>
                    </a:lnTo>
                    <a:lnTo>
                      <a:pt x="68" y="74"/>
                    </a:lnTo>
                    <a:lnTo>
                      <a:pt x="65" y="60"/>
                    </a:lnTo>
                    <a:lnTo>
                      <a:pt x="61" y="47"/>
                    </a:lnTo>
                    <a:lnTo>
                      <a:pt x="56" y="33"/>
                    </a:lnTo>
                    <a:lnTo>
                      <a:pt x="49" y="22"/>
                    </a:lnTo>
                    <a:lnTo>
                      <a:pt x="43" y="12"/>
                    </a:lnTo>
                    <a:lnTo>
                      <a:pt x="33" y="2"/>
                    </a:lnTo>
                    <a:lnTo>
                      <a:pt x="33" y="2"/>
                    </a:lnTo>
                    <a:lnTo>
                      <a:pt x="18" y="0"/>
                    </a:lnTo>
                    <a:lnTo>
                      <a:pt x="0" y="4"/>
                    </a:lnTo>
                    <a:lnTo>
                      <a:pt x="0" y="4"/>
                    </a:lnTo>
                    <a:close/>
                  </a:path>
                </a:pathLst>
              </a:custGeom>
              <a:solidFill>
                <a:srgbClr val="5F1109"/>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4" name="Freeform 72"/>
              <p:cNvSpPr>
                <a:spLocks/>
              </p:cNvSpPr>
              <p:nvPr/>
            </p:nvSpPr>
            <p:spPr bwMode="auto">
              <a:xfrm>
                <a:off x="6778625" y="2587625"/>
                <a:ext cx="190500" cy="239713"/>
              </a:xfrm>
              <a:custGeom>
                <a:avLst/>
                <a:gdLst/>
                <a:ahLst/>
                <a:cxnLst>
                  <a:cxn ang="0">
                    <a:pos x="120" y="76"/>
                  </a:cxn>
                  <a:cxn ang="0">
                    <a:pos x="120" y="76"/>
                  </a:cxn>
                  <a:cxn ang="0">
                    <a:pos x="120" y="91"/>
                  </a:cxn>
                  <a:cxn ang="0">
                    <a:pos x="115" y="104"/>
                  </a:cxn>
                  <a:cxn ang="0">
                    <a:pos x="111" y="118"/>
                  </a:cxn>
                  <a:cxn ang="0">
                    <a:pos x="103" y="128"/>
                  </a:cxn>
                  <a:cxn ang="0">
                    <a:pos x="94" y="137"/>
                  </a:cxn>
                  <a:cxn ang="0">
                    <a:pos x="83" y="145"/>
                  </a:cxn>
                  <a:cxn ang="0">
                    <a:pos x="73" y="149"/>
                  </a:cxn>
                  <a:cxn ang="0">
                    <a:pos x="61" y="151"/>
                  </a:cxn>
                  <a:cxn ang="0">
                    <a:pos x="61" y="151"/>
                  </a:cxn>
                  <a:cxn ang="0">
                    <a:pos x="48" y="149"/>
                  </a:cxn>
                  <a:cxn ang="0">
                    <a:pos x="36" y="145"/>
                  </a:cxn>
                  <a:cxn ang="0">
                    <a:pos x="27" y="137"/>
                  </a:cxn>
                  <a:cxn ang="0">
                    <a:pos x="18" y="128"/>
                  </a:cxn>
                  <a:cxn ang="0">
                    <a:pos x="11" y="118"/>
                  </a:cxn>
                  <a:cxn ang="0">
                    <a:pos x="4" y="104"/>
                  </a:cxn>
                  <a:cxn ang="0">
                    <a:pos x="1" y="91"/>
                  </a:cxn>
                  <a:cxn ang="0">
                    <a:pos x="0" y="76"/>
                  </a:cxn>
                  <a:cxn ang="0">
                    <a:pos x="0" y="76"/>
                  </a:cxn>
                  <a:cxn ang="0">
                    <a:pos x="1" y="60"/>
                  </a:cxn>
                  <a:cxn ang="0">
                    <a:pos x="4" y="47"/>
                  </a:cxn>
                  <a:cxn ang="0">
                    <a:pos x="11" y="33"/>
                  </a:cxn>
                  <a:cxn ang="0">
                    <a:pos x="18" y="21"/>
                  </a:cxn>
                  <a:cxn ang="0">
                    <a:pos x="27" y="14"/>
                  </a:cxn>
                  <a:cxn ang="0">
                    <a:pos x="36" y="6"/>
                  </a:cxn>
                  <a:cxn ang="0">
                    <a:pos x="48" y="2"/>
                  </a:cxn>
                  <a:cxn ang="0">
                    <a:pos x="61" y="0"/>
                  </a:cxn>
                  <a:cxn ang="0">
                    <a:pos x="61" y="0"/>
                  </a:cxn>
                  <a:cxn ang="0">
                    <a:pos x="73" y="2"/>
                  </a:cxn>
                  <a:cxn ang="0">
                    <a:pos x="83" y="6"/>
                  </a:cxn>
                  <a:cxn ang="0">
                    <a:pos x="94" y="14"/>
                  </a:cxn>
                  <a:cxn ang="0">
                    <a:pos x="103" y="21"/>
                  </a:cxn>
                  <a:cxn ang="0">
                    <a:pos x="111" y="33"/>
                  </a:cxn>
                  <a:cxn ang="0">
                    <a:pos x="115" y="47"/>
                  </a:cxn>
                  <a:cxn ang="0">
                    <a:pos x="120" y="60"/>
                  </a:cxn>
                  <a:cxn ang="0">
                    <a:pos x="120" y="76"/>
                  </a:cxn>
                  <a:cxn ang="0">
                    <a:pos x="120" y="76"/>
                  </a:cxn>
                </a:cxnLst>
                <a:rect l="0" t="0" r="r" b="b"/>
                <a:pathLst>
                  <a:path w="120" h="151">
                    <a:moveTo>
                      <a:pt x="120" y="76"/>
                    </a:moveTo>
                    <a:lnTo>
                      <a:pt x="120" y="76"/>
                    </a:lnTo>
                    <a:lnTo>
                      <a:pt x="120" y="91"/>
                    </a:lnTo>
                    <a:lnTo>
                      <a:pt x="115" y="104"/>
                    </a:lnTo>
                    <a:lnTo>
                      <a:pt x="111" y="118"/>
                    </a:lnTo>
                    <a:lnTo>
                      <a:pt x="103" y="128"/>
                    </a:lnTo>
                    <a:lnTo>
                      <a:pt x="94" y="137"/>
                    </a:lnTo>
                    <a:lnTo>
                      <a:pt x="83" y="145"/>
                    </a:lnTo>
                    <a:lnTo>
                      <a:pt x="73" y="149"/>
                    </a:lnTo>
                    <a:lnTo>
                      <a:pt x="61" y="151"/>
                    </a:lnTo>
                    <a:lnTo>
                      <a:pt x="61" y="151"/>
                    </a:lnTo>
                    <a:lnTo>
                      <a:pt x="48" y="149"/>
                    </a:lnTo>
                    <a:lnTo>
                      <a:pt x="36" y="145"/>
                    </a:lnTo>
                    <a:lnTo>
                      <a:pt x="27" y="137"/>
                    </a:lnTo>
                    <a:lnTo>
                      <a:pt x="18" y="128"/>
                    </a:lnTo>
                    <a:lnTo>
                      <a:pt x="11" y="118"/>
                    </a:lnTo>
                    <a:lnTo>
                      <a:pt x="4" y="104"/>
                    </a:lnTo>
                    <a:lnTo>
                      <a:pt x="1" y="91"/>
                    </a:lnTo>
                    <a:lnTo>
                      <a:pt x="0" y="76"/>
                    </a:lnTo>
                    <a:lnTo>
                      <a:pt x="0" y="76"/>
                    </a:lnTo>
                    <a:lnTo>
                      <a:pt x="1" y="60"/>
                    </a:lnTo>
                    <a:lnTo>
                      <a:pt x="4" y="47"/>
                    </a:lnTo>
                    <a:lnTo>
                      <a:pt x="11" y="33"/>
                    </a:lnTo>
                    <a:lnTo>
                      <a:pt x="18" y="21"/>
                    </a:lnTo>
                    <a:lnTo>
                      <a:pt x="27" y="14"/>
                    </a:lnTo>
                    <a:lnTo>
                      <a:pt x="36" y="6"/>
                    </a:lnTo>
                    <a:lnTo>
                      <a:pt x="48" y="2"/>
                    </a:lnTo>
                    <a:lnTo>
                      <a:pt x="61" y="0"/>
                    </a:lnTo>
                    <a:lnTo>
                      <a:pt x="61" y="0"/>
                    </a:lnTo>
                    <a:lnTo>
                      <a:pt x="73" y="2"/>
                    </a:lnTo>
                    <a:lnTo>
                      <a:pt x="83" y="6"/>
                    </a:lnTo>
                    <a:lnTo>
                      <a:pt x="94" y="14"/>
                    </a:lnTo>
                    <a:lnTo>
                      <a:pt x="103" y="21"/>
                    </a:lnTo>
                    <a:lnTo>
                      <a:pt x="111" y="33"/>
                    </a:lnTo>
                    <a:lnTo>
                      <a:pt x="115" y="47"/>
                    </a:lnTo>
                    <a:lnTo>
                      <a:pt x="120" y="60"/>
                    </a:lnTo>
                    <a:lnTo>
                      <a:pt x="120" y="76"/>
                    </a:lnTo>
                    <a:lnTo>
                      <a:pt x="120" y="76"/>
                    </a:lnTo>
                    <a:close/>
                  </a:path>
                </a:pathLst>
              </a:custGeom>
              <a:solidFill>
                <a:srgbClr val="F2E2B8"/>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5" name="Freeform 73"/>
              <p:cNvSpPr>
                <a:spLocks/>
              </p:cNvSpPr>
              <p:nvPr/>
            </p:nvSpPr>
            <p:spPr bwMode="auto">
              <a:xfrm>
                <a:off x="6800850" y="2708275"/>
                <a:ext cx="30163" cy="44450"/>
              </a:xfrm>
              <a:custGeom>
                <a:avLst/>
                <a:gdLst/>
                <a:ahLst/>
                <a:cxnLst>
                  <a:cxn ang="0">
                    <a:pos x="0" y="13"/>
                  </a:cxn>
                  <a:cxn ang="0">
                    <a:pos x="0" y="13"/>
                  </a:cxn>
                  <a:cxn ang="0">
                    <a:pos x="0" y="19"/>
                  </a:cxn>
                  <a:cxn ang="0">
                    <a:pos x="3" y="25"/>
                  </a:cxn>
                  <a:cxn ang="0">
                    <a:pos x="6" y="27"/>
                  </a:cxn>
                  <a:cxn ang="0">
                    <a:pos x="9" y="28"/>
                  </a:cxn>
                  <a:cxn ang="0">
                    <a:pos x="9" y="28"/>
                  </a:cxn>
                  <a:cxn ang="0">
                    <a:pos x="13" y="27"/>
                  </a:cxn>
                  <a:cxn ang="0">
                    <a:pos x="16" y="25"/>
                  </a:cxn>
                  <a:cxn ang="0">
                    <a:pos x="19" y="19"/>
                  </a:cxn>
                  <a:cxn ang="0">
                    <a:pos x="19" y="13"/>
                  </a:cxn>
                  <a:cxn ang="0">
                    <a:pos x="19" y="13"/>
                  </a:cxn>
                  <a:cxn ang="0">
                    <a:pos x="19" y="9"/>
                  </a:cxn>
                  <a:cxn ang="0">
                    <a:pos x="16" y="3"/>
                  </a:cxn>
                  <a:cxn ang="0">
                    <a:pos x="13" y="1"/>
                  </a:cxn>
                  <a:cxn ang="0">
                    <a:pos x="9" y="0"/>
                  </a:cxn>
                  <a:cxn ang="0">
                    <a:pos x="9" y="0"/>
                  </a:cxn>
                  <a:cxn ang="0">
                    <a:pos x="6" y="1"/>
                  </a:cxn>
                  <a:cxn ang="0">
                    <a:pos x="3" y="3"/>
                  </a:cxn>
                  <a:cxn ang="0">
                    <a:pos x="0" y="9"/>
                  </a:cxn>
                  <a:cxn ang="0">
                    <a:pos x="0" y="13"/>
                  </a:cxn>
                  <a:cxn ang="0">
                    <a:pos x="0" y="13"/>
                  </a:cxn>
                </a:cxnLst>
                <a:rect l="0" t="0" r="r" b="b"/>
                <a:pathLst>
                  <a:path w="19" h="28">
                    <a:moveTo>
                      <a:pt x="0" y="13"/>
                    </a:moveTo>
                    <a:lnTo>
                      <a:pt x="0" y="13"/>
                    </a:lnTo>
                    <a:lnTo>
                      <a:pt x="0" y="19"/>
                    </a:lnTo>
                    <a:lnTo>
                      <a:pt x="3" y="25"/>
                    </a:lnTo>
                    <a:lnTo>
                      <a:pt x="6" y="27"/>
                    </a:lnTo>
                    <a:lnTo>
                      <a:pt x="9" y="28"/>
                    </a:lnTo>
                    <a:lnTo>
                      <a:pt x="9" y="28"/>
                    </a:lnTo>
                    <a:lnTo>
                      <a:pt x="13" y="27"/>
                    </a:lnTo>
                    <a:lnTo>
                      <a:pt x="16" y="25"/>
                    </a:lnTo>
                    <a:lnTo>
                      <a:pt x="19" y="19"/>
                    </a:lnTo>
                    <a:lnTo>
                      <a:pt x="19" y="13"/>
                    </a:lnTo>
                    <a:lnTo>
                      <a:pt x="19" y="13"/>
                    </a:lnTo>
                    <a:lnTo>
                      <a:pt x="19" y="9"/>
                    </a:lnTo>
                    <a:lnTo>
                      <a:pt x="16" y="3"/>
                    </a:lnTo>
                    <a:lnTo>
                      <a:pt x="13" y="1"/>
                    </a:lnTo>
                    <a:lnTo>
                      <a:pt x="9" y="0"/>
                    </a:lnTo>
                    <a:lnTo>
                      <a:pt x="9" y="0"/>
                    </a:lnTo>
                    <a:lnTo>
                      <a:pt x="6" y="1"/>
                    </a:lnTo>
                    <a:lnTo>
                      <a:pt x="3" y="3"/>
                    </a:lnTo>
                    <a:lnTo>
                      <a:pt x="0" y="9"/>
                    </a:lnTo>
                    <a:lnTo>
                      <a:pt x="0" y="13"/>
                    </a:lnTo>
                    <a:lnTo>
                      <a:pt x="0" y="13"/>
                    </a:lnTo>
                    <a:close/>
                  </a:path>
                </a:pathLst>
              </a:custGeom>
              <a:solidFill>
                <a:srgbClr val="F0B1A8"/>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6" name="Freeform 74"/>
              <p:cNvSpPr>
                <a:spLocks/>
              </p:cNvSpPr>
              <p:nvPr/>
            </p:nvSpPr>
            <p:spPr bwMode="auto">
              <a:xfrm>
                <a:off x="6918325" y="2708275"/>
                <a:ext cx="31750" cy="42863"/>
              </a:xfrm>
              <a:custGeom>
                <a:avLst/>
                <a:gdLst/>
                <a:ahLst/>
                <a:cxnLst>
                  <a:cxn ang="0">
                    <a:pos x="0" y="13"/>
                  </a:cxn>
                  <a:cxn ang="0">
                    <a:pos x="0" y="13"/>
                  </a:cxn>
                  <a:cxn ang="0">
                    <a:pos x="0" y="19"/>
                  </a:cxn>
                  <a:cxn ang="0">
                    <a:pos x="3" y="23"/>
                  </a:cxn>
                  <a:cxn ang="0">
                    <a:pos x="6" y="25"/>
                  </a:cxn>
                  <a:cxn ang="0">
                    <a:pos x="11" y="27"/>
                  </a:cxn>
                  <a:cxn ang="0">
                    <a:pos x="11" y="27"/>
                  </a:cxn>
                  <a:cxn ang="0">
                    <a:pos x="14" y="25"/>
                  </a:cxn>
                  <a:cxn ang="0">
                    <a:pos x="17" y="23"/>
                  </a:cxn>
                  <a:cxn ang="0">
                    <a:pos x="20" y="19"/>
                  </a:cxn>
                  <a:cxn ang="0">
                    <a:pos x="20" y="13"/>
                  </a:cxn>
                  <a:cxn ang="0">
                    <a:pos x="20" y="13"/>
                  </a:cxn>
                  <a:cxn ang="0">
                    <a:pos x="20" y="7"/>
                  </a:cxn>
                  <a:cxn ang="0">
                    <a:pos x="17" y="3"/>
                  </a:cxn>
                  <a:cxn ang="0">
                    <a:pos x="14" y="0"/>
                  </a:cxn>
                  <a:cxn ang="0">
                    <a:pos x="11" y="0"/>
                  </a:cxn>
                  <a:cxn ang="0">
                    <a:pos x="11" y="0"/>
                  </a:cxn>
                  <a:cxn ang="0">
                    <a:pos x="6" y="0"/>
                  </a:cxn>
                  <a:cxn ang="0">
                    <a:pos x="3" y="3"/>
                  </a:cxn>
                  <a:cxn ang="0">
                    <a:pos x="0" y="7"/>
                  </a:cxn>
                  <a:cxn ang="0">
                    <a:pos x="0" y="13"/>
                  </a:cxn>
                  <a:cxn ang="0">
                    <a:pos x="0" y="13"/>
                  </a:cxn>
                </a:cxnLst>
                <a:rect l="0" t="0" r="r" b="b"/>
                <a:pathLst>
                  <a:path w="20" h="27">
                    <a:moveTo>
                      <a:pt x="0" y="13"/>
                    </a:moveTo>
                    <a:lnTo>
                      <a:pt x="0" y="13"/>
                    </a:lnTo>
                    <a:lnTo>
                      <a:pt x="0" y="19"/>
                    </a:lnTo>
                    <a:lnTo>
                      <a:pt x="3" y="23"/>
                    </a:lnTo>
                    <a:lnTo>
                      <a:pt x="6" y="25"/>
                    </a:lnTo>
                    <a:lnTo>
                      <a:pt x="11" y="27"/>
                    </a:lnTo>
                    <a:lnTo>
                      <a:pt x="11" y="27"/>
                    </a:lnTo>
                    <a:lnTo>
                      <a:pt x="14" y="25"/>
                    </a:lnTo>
                    <a:lnTo>
                      <a:pt x="17" y="23"/>
                    </a:lnTo>
                    <a:lnTo>
                      <a:pt x="20" y="19"/>
                    </a:lnTo>
                    <a:lnTo>
                      <a:pt x="20" y="13"/>
                    </a:lnTo>
                    <a:lnTo>
                      <a:pt x="20" y="13"/>
                    </a:lnTo>
                    <a:lnTo>
                      <a:pt x="20" y="7"/>
                    </a:lnTo>
                    <a:lnTo>
                      <a:pt x="17" y="3"/>
                    </a:lnTo>
                    <a:lnTo>
                      <a:pt x="14" y="0"/>
                    </a:lnTo>
                    <a:lnTo>
                      <a:pt x="11" y="0"/>
                    </a:lnTo>
                    <a:lnTo>
                      <a:pt x="11" y="0"/>
                    </a:lnTo>
                    <a:lnTo>
                      <a:pt x="6" y="0"/>
                    </a:lnTo>
                    <a:lnTo>
                      <a:pt x="3" y="3"/>
                    </a:lnTo>
                    <a:lnTo>
                      <a:pt x="0" y="7"/>
                    </a:lnTo>
                    <a:lnTo>
                      <a:pt x="0" y="13"/>
                    </a:lnTo>
                    <a:lnTo>
                      <a:pt x="0" y="13"/>
                    </a:lnTo>
                    <a:close/>
                  </a:path>
                </a:pathLst>
              </a:custGeom>
              <a:solidFill>
                <a:srgbClr val="F0B1A8"/>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7" name="Freeform 75"/>
              <p:cNvSpPr>
                <a:spLocks/>
              </p:cNvSpPr>
              <p:nvPr/>
            </p:nvSpPr>
            <p:spPr bwMode="auto">
              <a:xfrm>
                <a:off x="6816725" y="2744787"/>
                <a:ext cx="28575" cy="33338"/>
              </a:xfrm>
              <a:custGeom>
                <a:avLst/>
                <a:gdLst/>
                <a:ahLst/>
                <a:cxnLst>
                  <a:cxn ang="0">
                    <a:pos x="18" y="0"/>
                  </a:cxn>
                  <a:cxn ang="0">
                    <a:pos x="18" y="0"/>
                  </a:cxn>
                  <a:cxn ang="0">
                    <a:pos x="15" y="7"/>
                  </a:cxn>
                  <a:cxn ang="0">
                    <a:pos x="9" y="13"/>
                  </a:cxn>
                  <a:cxn ang="0">
                    <a:pos x="0" y="19"/>
                  </a:cxn>
                  <a:cxn ang="0">
                    <a:pos x="0" y="19"/>
                  </a:cxn>
                  <a:cxn ang="0">
                    <a:pos x="3" y="21"/>
                  </a:cxn>
                  <a:cxn ang="0">
                    <a:pos x="8" y="21"/>
                  </a:cxn>
                  <a:cxn ang="0">
                    <a:pos x="11" y="19"/>
                  </a:cxn>
                  <a:cxn ang="0">
                    <a:pos x="14" y="15"/>
                  </a:cxn>
                  <a:cxn ang="0">
                    <a:pos x="17" y="9"/>
                  </a:cxn>
                  <a:cxn ang="0">
                    <a:pos x="18" y="0"/>
                  </a:cxn>
                  <a:cxn ang="0">
                    <a:pos x="18" y="0"/>
                  </a:cxn>
                </a:cxnLst>
                <a:rect l="0" t="0" r="r" b="b"/>
                <a:pathLst>
                  <a:path w="18" h="21">
                    <a:moveTo>
                      <a:pt x="18" y="0"/>
                    </a:moveTo>
                    <a:lnTo>
                      <a:pt x="18" y="0"/>
                    </a:lnTo>
                    <a:lnTo>
                      <a:pt x="15" y="7"/>
                    </a:lnTo>
                    <a:lnTo>
                      <a:pt x="9" y="13"/>
                    </a:lnTo>
                    <a:lnTo>
                      <a:pt x="0" y="19"/>
                    </a:lnTo>
                    <a:lnTo>
                      <a:pt x="0" y="19"/>
                    </a:lnTo>
                    <a:lnTo>
                      <a:pt x="3" y="21"/>
                    </a:lnTo>
                    <a:lnTo>
                      <a:pt x="8" y="21"/>
                    </a:lnTo>
                    <a:lnTo>
                      <a:pt x="11" y="19"/>
                    </a:lnTo>
                    <a:lnTo>
                      <a:pt x="14" y="15"/>
                    </a:lnTo>
                    <a:lnTo>
                      <a:pt x="17" y="9"/>
                    </a:lnTo>
                    <a:lnTo>
                      <a:pt x="18" y="0"/>
                    </a:lnTo>
                    <a:lnTo>
                      <a:pt x="18"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8" name="Freeform 76"/>
              <p:cNvSpPr>
                <a:spLocks/>
              </p:cNvSpPr>
              <p:nvPr/>
            </p:nvSpPr>
            <p:spPr bwMode="auto">
              <a:xfrm>
                <a:off x="6900862" y="2744787"/>
                <a:ext cx="30163" cy="33338"/>
              </a:xfrm>
              <a:custGeom>
                <a:avLst/>
                <a:gdLst/>
                <a:ahLst/>
                <a:cxnLst>
                  <a:cxn ang="0">
                    <a:pos x="0" y="0"/>
                  </a:cxn>
                  <a:cxn ang="0">
                    <a:pos x="0" y="0"/>
                  </a:cxn>
                  <a:cxn ang="0">
                    <a:pos x="5" y="7"/>
                  </a:cxn>
                  <a:cxn ang="0">
                    <a:pos x="11" y="13"/>
                  </a:cxn>
                  <a:cxn ang="0">
                    <a:pos x="19" y="19"/>
                  </a:cxn>
                  <a:cxn ang="0">
                    <a:pos x="19" y="19"/>
                  </a:cxn>
                  <a:cxn ang="0">
                    <a:pos x="17" y="21"/>
                  </a:cxn>
                  <a:cxn ang="0">
                    <a:pos x="11" y="21"/>
                  </a:cxn>
                  <a:cxn ang="0">
                    <a:pos x="8" y="19"/>
                  </a:cxn>
                  <a:cxn ang="0">
                    <a:pos x="5" y="15"/>
                  </a:cxn>
                  <a:cxn ang="0">
                    <a:pos x="3" y="9"/>
                  </a:cxn>
                  <a:cxn ang="0">
                    <a:pos x="0" y="0"/>
                  </a:cxn>
                  <a:cxn ang="0">
                    <a:pos x="0" y="0"/>
                  </a:cxn>
                </a:cxnLst>
                <a:rect l="0" t="0" r="r" b="b"/>
                <a:pathLst>
                  <a:path w="19" h="21">
                    <a:moveTo>
                      <a:pt x="0" y="0"/>
                    </a:moveTo>
                    <a:lnTo>
                      <a:pt x="0" y="0"/>
                    </a:lnTo>
                    <a:lnTo>
                      <a:pt x="5" y="7"/>
                    </a:lnTo>
                    <a:lnTo>
                      <a:pt x="11" y="13"/>
                    </a:lnTo>
                    <a:lnTo>
                      <a:pt x="19" y="19"/>
                    </a:lnTo>
                    <a:lnTo>
                      <a:pt x="19" y="19"/>
                    </a:lnTo>
                    <a:lnTo>
                      <a:pt x="17" y="21"/>
                    </a:lnTo>
                    <a:lnTo>
                      <a:pt x="11" y="21"/>
                    </a:lnTo>
                    <a:lnTo>
                      <a:pt x="8" y="19"/>
                    </a:lnTo>
                    <a:lnTo>
                      <a:pt x="5" y="15"/>
                    </a:lnTo>
                    <a:lnTo>
                      <a:pt x="3" y="9"/>
                    </a:lnTo>
                    <a:lnTo>
                      <a:pt x="0"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9" name="Freeform 77"/>
              <p:cNvSpPr>
                <a:spLocks/>
              </p:cNvSpPr>
              <p:nvPr/>
            </p:nvSpPr>
            <p:spPr bwMode="auto">
              <a:xfrm>
                <a:off x="6835775" y="2768600"/>
                <a:ext cx="77788" cy="46038"/>
              </a:xfrm>
              <a:custGeom>
                <a:avLst/>
                <a:gdLst/>
                <a:ahLst/>
                <a:cxnLst>
                  <a:cxn ang="0">
                    <a:pos x="0" y="2"/>
                  </a:cxn>
                  <a:cxn ang="0">
                    <a:pos x="0" y="2"/>
                  </a:cxn>
                  <a:cxn ang="0">
                    <a:pos x="0" y="6"/>
                  </a:cxn>
                  <a:cxn ang="0">
                    <a:pos x="5" y="16"/>
                  </a:cxn>
                  <a:cxn ang="0">
                    <a:pos x="8" y="21"/>
                  </a:cxn>
                  <a:cxn ang="0">
                    <a:pos x="12" y="25"/>
                  </a:cxn>
                  <a:cxn ang="0">
                    <a:pos x="19" y="27"/>
                  </a:cxn>
                  <a:cxn ang="0">
                    <a:pos x="25" y="29"/>
                  </a:cxn>
                  <a:cxn ang="0">
                    <a:pos x="25" y="29"/>
                  </a:cxn>
                  <a:cxn ang="0">
                    <a:pos x="32" y="27"/>
                  </a:cxn>
                  <a:cxn ang="0">
                    <a:pos x="38" y="25"/>
                  </a:cxn>
                  <a:cxn ang="0">
                    <a:pos x="41" y="19"/>
                  </a:cxn>
                  <a:cxn ang="0">
                    <a:pos x="44" y="16"/>
                  </a:cxn>
                  <a:cxn ang="0">
                    <a:pos x="47" y="6"/>
                  </a:cxn>
                  <a:cxn ang="0">
                    <a:pos x="49" y="2"/>
                  </a:cxn>
                  <a:cxn ang="0">
                    <a:pos x="47" y="0"/>
                  </a:cxn>
                  <a:cxn ang="0">
                    <a:pos x="47" y="0"/>
                  </a:cxn>
                  <a:cxn ang="0">
                    <a:pos x="46" y="2"/>
                  </a:cxn>
                  <a:cxn ang="0">
                    <a:pos x="43" y="10"/>
                  </a:cxn>
                  <a:cxn ang="0">
                    <a:pos x="40" y="16"/>
                  </a:cxn>
                  <a:cxn ang="0">
                    <a:pos x="37" y="19"/>
                  </a:cxn>
                  <a:cxn ang="0">
                    <a:pos x="31" y="21"/>
                  </a:cxn>
                  <a:cxn ang="0">
                    <a:pos x="25" y="21"/>
                  </a:cxn>
                  <a:cxn ang="0">
                    <a:pos x="25" y="21"/>
                  </a:cxn>
                  <a:cxn ang="0">
                    <a:pos x="19" y="21"/>
                  </a:cxn>
                  <a:cxn ang="0">
                    <a:pos x="12" y="19"/>
                  </a:cxn>
                  <a:cxn ang="0">
                    <a:pos x="9" y="16"/>
                  </a:cxn>
                  <a:cxn ang="0">
                    <a:pos x="6" y="12"/>
                  </a:cxn>
                  <a:cxn ang="0">
                    <a:pos x="3" y="4"/>
                  </a:cxn>
                  <a:cxn ang="0">
                    <a:pos x="2" y="0"/>
                  </a:cxn>
                  <a:cxn ang="0">
                    <a:pos x="0" y="2"/>
                  </a:cxn>
                </a:cxnLst>
                <a:rect l="0" t="0" r="r" b="b"/>
                <a:pathLst>
                  <a:path w="49" h="29">
                    <a:moveTo>
                      <a:pt x="0" y="2"/>
                    </a:moveTo>
                    <a:lnTo>
                      <a:pt x="0" y="2"/>
                    </a:lnTo>
                    <a:lnTo>
                      <a:pt x="0" y="6"/>
                    </a:lnTo>
                    <a:lnTo>
                      <a:pt x="5" y="16"/>
                    </a:lnTo>
                    <a:lnTo>
                      <a:pt x="8" y="21"/>
                    </a:lnTo>
                    <a:lnTo>
                      <a:pt x="12" y="25"/>
                    </a:lnTo>
                    <a:lnTo>
                      <a:pt x="19" y="27"/>
                    </a:lnTo>
                    <a:lnTo>
                      <a:pt x="25" y="29"/>
                    </a:lnTo>
                    <a:lnTo>
                      <a:pt x="25" y="29"/>
                    </a:lnTo>
                    <a:lnTo>
                      <a:pt x="32" y="27"/>
                    </a:lnTo>
                    <a:lnTo>
                      <a:pt x="38" y="25"/>
                    </a:lnTo>
                    <a:lnTo>
                      <a:pt x="41" y="19"/>
                    </a:lnTo>
                    <a:lnTo>
                      <a:pt x="44" y="16"/>
                    </a:lnTo>
                    <a:lnTo>
                      <a:pt x="47" y="6"/>
                    </a:lnTo>
                    <a:lnTo>
                      <a:pt x="49" y="2"/>
                    </a:lnTo>
                    <a:lnTo>
                      <a:pt x="47" y="0"/>
                    </a:lnTo>
                    <a:lnTo>
                      <a:pt x="47" y="0"/>
                    </a:lnTo>
                    <a:lnTo>
                      <a:pt x="46" y="2"/>
                    </a:lnTo>
                    <a:lnTo>
                      <a:pt x="43" y="10"/>
                    </a:lnTo>
                    <a:lnTo>
                      <a:pt x="40" y="16"/>
                    </a:lnTo>
                    <a:lnTo>
                      <a:pt x="37" y="19"/>
                    </a:lnTo>
                    <a:lnTo>
                      <a:pt x="31" y="21"/>
                    </a:lnTo>
                    <a:lnTo>
                      <a:pt x="25" y="21"/>
                    </a:lnTo>
                    <a:lnTo>
                      <a:pt x="25" y="21"/>
                    </a:lnTo>
                    <a:lnTo>
                      <a:pt x="19" y="21"/>
                    </a:lnTo>
                    <a:lnTo>
                      <a:pt x="12" y="19"/>
                    </a:lnTo>
                    <a:lnTo>
                      <a:pt x="9" y="16"/>
                    </a:lnTo>
                    <a:lnTo>
                      <a:pt x="6" y="12"/>
                    </a:lnTo>
                    <a:lnTo>
                      <a:pt x="3" y="4"/>
                    </a:lnTo>
                    <a:lnTo>
                      <a:pt x="2" y="0"/>
                    </a:lnTo>
                    <a:lnTo>
                      <a:pt x="0" y="2"/>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0" name="Freeform 78"/>
              <p:cNvSpPr>
                <a:spLocks/>
              </p:cNvSpPr>
              <p:nvPr/>
            </p:nvSpPr>
            <p:spPr bwMode="auto">
              <a:xfrm>
                <a:off x="6896100" y="2627312"/>
                <a:ext cx="41275" cy="55563"/>
              </a:xfrm>
              <a:custGeom>
                <a:avLst/>
                <a:gdLst/>
                <a:ahLst/>
                <a:cxnLst>
                  <a:cxn ang="0">
                    <a:pos x="0" y="16"/>
                  </a:cxn>
                  <a:cxn ang="0">
                    <a:pos x="0" y="16"/>
                  </a:cxn>
                  <a:cxn ang="0">
                    <a:pos x="0" y="23"/>
                  </a:cxn>
                  <a:cxn ang="0">
                    <a:pos x="3" y="29"/>
                  </a:cxn>
                  <a:cxn ang="0">
                    <a:pos x="6" y="33"/>
                  </a:cxn>
                  <a:cxn ang="0">
                    <a:pos x="11" y="35"/>
                  </a:cxn>
                  <a:cxn ang="0">
                    <a:pos x="11" y="35"/>
                  </a:cxn>
                  <a:cxn ang="0">
                    <a:pos x="17" y="35"/>
                  </a:cxn>
                  <a:cxn ang="0">
                    <a:pos x="20" y="31"/>
                  </a:cxn>
                  <a:cxn ang="0">
                    <a:pos x="25" y="27"/>
                  </a:cxn>
                  <a:cxn ang="0">
                    <a:pos x="26" y="20"/>
                  </a:cxn>
                  <a:cxn ang="0">
                    <a:pos x="26" y="20"/>
                  </a:cxn>
                  <a:cxn ang="0">
                    <a:pos x="25" y="12"/>
                  </a:cxn>
                  <a:cxn ang="0">
                    <a:pos x="23" y="6"/>
                  </a:cxn>
                  <a:cxn ang="0">
                    <a:pos x="20" y="2"/>
                  </a:cxn>
                  <a:cxn ang="0">
                    <a:pos x="15" y="0"/>
                  </a:cxn>
                  <a:cxn ang="0">
                    <a:pos x="15" y="0"/>
                  </a:cxn>
                  <a:cxn ang="0">
                    <a:pos x="9" y="0"/>
                  </a:cxn>
                  <a:cxn ang="0">
                    <a:pos x="5" y="4"/>
                  </a:cxn>
                  <a:cxn ang="0">
                    <a:pos x="2" y="8"/>
                  </a:cxn>
                  <a:cxn ang="0">
                    <a:pos x="0" y="16"/>
                  </a:cxn>
                  <a:cxn ang="0">
                    <a:pos x="0" y="16"/>
                  </a:cxn>
                </a:cxnLst>
                <a:rect l="0" t="0" r="r" b="b"/>
                <a:pathLst>
                  <a:path w="26" h="35">
                    <a:moveTo>
                      <a:pt x="0" y="16"/>
                    </a:moveTo>
                    <a:lnTo>
                      <a:pt x="0" y="16"/>
                    </a:lnTo>
                    <a:lnTo>
                      <a:pt x="0" y="23"/>
                    </a:lnTo>
                    <a:lnTo>
                      <a:pt x="3" y="29"/>
                    </a:lnTo>
                    <a:lnTo>
                      <a:pt x="6" y="33"/>
                    </a:lnTo>
                    <a:lnTo>
                      <a:pt x="11" y="35"/>
                    </a:lnTo>
                    <a:lnTo>
                      <a:pt x="11" y="35"/>
                    </a:lnTo>
                    <a:lnTo>
                      <a:pt x="17" y="35"/>
                    </a:lnTo>
                    <a:lnTo>
                      <a:pt x="20" y="31"/>
                    </a:lnTo>
                    <a:lnTo>
                      <a:pt x="25" y="27"/>
                    </a:lnTo>
                    <a:lnTo>
                      <a:pt x="26" y="20"/>
                    </a:lnTo>
                    <a:lnTo>
                      <a:pt x="26" y="20"/>
                    </a:lnTo>
                    <a:lnTo>
                      <a:pt x="25" y="12"/>
                    </a:lnTo>
                    <a:lnTo>
                      <a:pt x="23" y="6"/>
                    </a:lnTo>
                    <a:lnTo>
                      <a:pt x="20" y="2"/>
                    </a:lnTo>
                    <a:lnTo>
                      <a:pt x="15" y="0"/>
                    </a:lnTo>
                    <a:lnTo>
                      <a:pt x="15" y="0"/>
                    </a:lnTo>
                    <a:lnTo>
                      <a:pt x="9" y="0"/>
                    </a:lnTo>
                    <a:lnTo>
                      <a:pt x="5" y="4"/>
                    </a:lnTo>
                    <a:lnTo>
                      <a:pt x="2" y="8"/>
                    </a:lnTo>
                    <a:lnTo>
                      <a:pt x="0" y="16"/>
                    </a:lnTo>
                    <a:lnTo>
                      <a:pt x="0" y="16"/>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1" name="Freeform 79"/>
              <p:cNvSpPr>
                <a:spLocks/>
              </p:cNvSpPr>
              <p:nvPr/>
            </p:nvSpPr>
            <p:spPr bwMode="auto">
              <a:xfrm>
                <a:off x="6927850" y="2587625"/>
                <a:ext cx="28575" cy="58738"/>
              </a:xfrm>
              <a:custGeom>
                <a:avLst/>
                <a:gdLst/>
                <a:ahLst/>
                <a:cxnLst>
                  <a:cxn ang="0">
                    <a:pos x="18" y="0"/>
                  </a:cxn>
                  <a:cxn ang="0">
                    <a:pos x="18" y="0"/>
                  </a:cxn>
                  <a:cxn ang="0">
                    <a:pos x="18" y="4"/>
                  </a:cxn>
                  <a:cxn ang="0">
                    <a:pos x="18" y="18"/>
                  </a:cxn>
                  <a:cxn ang="0">
                    <a:pos x="17" y="23"/>
                  </a:cxn>
                  <a:cxn ang="0">
                    <a:pos x="14" y="29"/>
                  </a:cxn>
                  <a:cxn ang="0">
                    <a:pos x="9" y="35"/>
                  </a:cxn>
                  <a:cxn ang="0">
                    <a:pos x="5" y="37"/>
                  </a:cxn>
                  <a:cxn ang="0">
                    <a:pos x="0" y="35"/>
                  </a:cxn>
                  <a:cxn ang="0">
                    <a:pos x="0" y="35"/>
                  </a:cxn>
                  <a:cxn ang="0">
                    <a:pos x="3" y="35"/>
                  </a:cxn>
                  <a:cxn ang="0">
                    <a:pos x="8" y="29"/>
                  </a:cxn>
                  <a:cxn ang="0">
                    <a:pos x="11" y="23"/>
                  </a:cxn>
                  <a:cxn ang="0">
                    <a:pos x="14" y="18"/>
                  </a:cxn>
                  <a:cxn ang="0">
                    <a:pos x="17" y="10"/>
                  </a:cxn>
                  <a:cxn ang="0">
                    <a:pos x="18" y="0"/>
                  </a:cxn>
                  <a:cxn ang="0">
                    <a:pos x="18" y="0"/>
                  </a:cxn>
                </a:cxnLst>
                <a:rect l="0" t="0" r="r" b="b"/>
                <a:pathLst>
                  <a:path w="18" h="37">
                    <a:moveTo>
                      <a:pt x="18" y="0"/>
                    </a:moveTo>
                    <a:lnTo>
                      <a:pt x="18" y="0"/>
                    </a:lnTo>
                    <a:lnTo>
                      <a:pt x="18" y="4"/>
                    </a:lnTo>
                    <a:lnTo>
                      <a:pt x="18" y="18"/>
                    </a:lnTo>
                    <a:lnTo>
                      <a:pt x="17" y="23"/>
                    </a:lnTo>
                    <a:lnTo>
                      <a:pt x="14" y="29"/>
                    </a:lnTo>
                    <a:lnTo>
                      <a:pt x="9" y="35"/>
                    </a:lnTo>
                    <a:lnTo>
                      <a:pt x="5" y="37"/>
                    </a:lnTo>
                    <a:lnTo>
                      <a:pt x="0" y="35"/>
                    </a:lnTo>
                    <a:lnTo>
                      <a:pt x="0" y="35"/>
                    </a:lnTo>
                    <a:lnTo>
                      <a:pt x="3" y="35"/>
                    </a:lnTo>
                    <a:lnTo>
                      <a:pt x="8" y="29"/>
                    </a:lnTo>
                    <a:lnTo>
                      <a:pt x="11" y="23"/>
                    </a:lnTo>
                    <a:lnTo>
                      <a:pt x="14" y="18"/>
                    </a:lnTo>
                    <a:lnTo>
                      <a:pt x="17" y="10"/>
                    </a:lnTo>
                    <a:lnTo>
                      <a:pt x="18" y="0"/>
                    </a:lnTo>
                    <a:lnTo>
                      <a:pt x="18"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2" name="Freeform 80"/>
              <p:cNvSpPr>
                <a:spLocks/>
              </p:cNvSpPr>
              <p:nvPr/>
            </p:nvSpPr>
            <p:spPr bwMode="auto">
              <a:xfrm>
                <a:off x="6915150" y="2574925"/>
                <a:ext cx="31750" cy="61913"/>
              </a:xfrm>
              <a:custGeom>
                <a:avLst/>
                <a:gdLst/>
                <a:ahLst/>
                <a:cxnLst>
                  <a:cxn ang="0">
                    <a:pos x="19" y="0"/>
                  </a:cxn>
                  <a:cxn ang="0">
                    <a:pos x="19" y="0"/>
                  </a:cxn>
                  <a:cxn ang="0">
                    <a:pos x="20" y="6"/>
                  </a:cxn>
                  <a:cxn ang="0">
                    <a:pos x="19" y="18"/>
                  </a:cxn>
                  <a:cxn ang="0">
                    <a:pos x="17" y="24"/>
                  </a:cxn>
                  <a:cxn ang="0">
                    <a:pos x="14" y="31"/>
                  </a:cxn>
                  <a:cxn ang="0">
                    <a:pos x="11" y="35"/>
                  </a:cxn>
                  <a:cxn ang="0">
                    <a:pos x="5" y="39"/>
                  </a:cxn>
                  <a:cxn ang="0">
                    <a:pos x="0" y="37"/>
                  </a:cxn>
                  <a:cxn ang="0">
                    <a:pos x="0" y="37"/>
                  </a:cxn>
                  <a:cxn ang="0">
                    <a:pos x="3" y="35"/>
                  </a:cxn>
                  <a:cxn ang="0">
                    <a:pos x="8" y="29"/>
                  </a:cxn>
                  <a:cxn ang="0">
                    <a:pos x="13" y="26"/>
                  </a:cxn>
                  <a:cxn ang="0">
                    <a:pos x="16" y="20"/>
                  </a:cxn>
                  <a:cxn ang="0">
                    <a:pos x="17" y="10"/>
                  </a:cxn>
                  <a:cxn ang="0">
                    <a:pos x="19" y="0"/>
                  </a:cxn>
                  <a:cxn ang="0">
                    <a:pos x="19" y="0"/>
                  </a:cxn>
                </a:cxnLst>
                <a:rect l="0" t="0" r="r" b="b"/>
                <a:pathLst>
                  <a:path w="20" h="39">
                    <a:moveTo>
                      <a:pt x="19" y="0"/>
                    </a:moveTo>
                    <a:lnTo>
                      <a:pt x="19" y="0"/>
                    </a:lnTo>
                    <a:lnTo>
                      <a:pt x="20" y="6"/>
                    </a:lnTo>
                    <a:lnTo>
                      <a:pt x="19" y="18"/>
                    </a:lnTo>
                    <a:lnTo>
                      <a:pt x="17" y="24"/>
                    </a:lnTo>
                    <a:lnTo>
                      <a:pt x="14" y="31"/>
                    </a:lnTo>
                    <a:lnTo>
                      <a:pt x="11" y="35"/>
                    </a:lnTo>
                    <a:lnTo>
                      <a:pt x="5" y="39"/>
                    </a:lnTo>
                    <a:lnTo>
                      <a:pt x="0" y="37"/>
                    </a:lnTo>
                    <a:lnTo>
                      <a:pt x="0" y="37"/>
                    </a:lnTo>
                    <a:lnTo>
                      <a:pt x="3" y="35"/>
                    </a:lnTo>
                    <a:lnTo>
                      <a:pt x="8" y="29"/>
                    </a:lnTo>
                    <a:lnTo>
                      <a:pt x="13" y="26"/>
                    </a:lnTo>
                    <a:lnTo>
                      <a:pt x="16" y="20"/>
                    </a:lnTo>
                    <a:lnTo>
                      <a:pt x="17" y="10"/>
                    </a:lnTo>
                    <a:lnTo>
                      <a:pt x="19" y="0"/>
                    </a:lnTo>
                    <a:lnTo>
                      <a:pt x="19"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3" name="Freeform 81"/>
              <p:cNvSpPr>
                <a:spLocks/>
              </p:cNvSpPr>
              <p:nvPr/>
            </p:nvSpPr>
            <p:spPr bwMode="auto">
              <a:xfrm>
                <a:off x="6932612" y="2613025"/>
                <a:ext cx="33338" cy="46038"/>
              </a:xfrm>
              <a:custGeom>
                <a:avLst/>
                <a:gdLst/>
                <a:ahLst/>
                <a:cxnLst>
                  <a:cxn ang="0">
                    <a:pos x="21" y="0"/>
                  </a:cxn>
                  <a:cxn ang="0">
                    <a:pos x="21" y="0"/>
                  </a:cxn>
                  <a:cxn ang="0">
                    <a:pos x="20" y="4"/>
                  </a:cxn>
                  <a:cxn ang="0">
                    <a:pos x="18" y="15"/>
                  </a:cxn>
                  <a:cxn ang="0">
                    <a:pos x="15" y="19"/>
                  </a:cxn>
                  <a:cxn ang="0">
                    <a:pos x="12" y="25"/>
                  </a:cxn>
                  <a:cxn ang="0">
                    <a:pos x="8" y="29"/>
                  </a:cxn>
                  <a:cxn ang="0">
                    <a:pos x="3" y="29"/>
                  </a:cxn>
                  <a:cxn ang="0">
                    <a:pos x="0" y="27"/>
                  </a:cxn>
                  <a:cxn ang="0">
                    <a:pos x="0" y="27"/>
                  </a:cxn>
                  <a:cxn ang="0">
                    <a:pos x="2" y="27"/>
                  </a:cxn>
                  <a:cxn ang="0">
                    <a:pos x="8" y="23"/>
                  </a:cxn>
                  <a:cxn ang="0">
                    <a:pos x="14" y="15"/>
                  </a:cxn>
                  <a:cxn ang="0">
                    <a:pos x="18" y="7"/>
                  </a:cxn>
                  <a:cxn ang="0">
                    <a:pos x="21" y="0"/>
                  </a:cxn>
                  <a:cxn ang="0">
                    <a:pos x="21" y="0"/>
                  </a:cxn>
                </a:cxnLst>
                <a:rect l="0" t="0" r="r" b="b"/>
                <a:pathLst>
                  <a:path w="21" h="29">
                    <a:moveTo>
                      <a:pt x="21" y="0"/>
                    </a:moveTo>
                    <a:lnTo>
                      <a:pt x="21" y="0"/>
                    </a:lnTo>
                    <a:lnTo>
                      <a:pt x="20" y="4"/>
                    </a:lnTo>
                    <a:lnTo>
                      <a:pt x="18" y="15"/>
                    </a:lnTo>
                    <a:lnTo>
                      <a:pt x="15" y="19"/>
                    </a:lnTo>
                    <a:lnTo>
                      <a:pt x="12" y="25"/>
                    </a:lnTo>
                    <a:lnTo>
                      <a:pt x="8" y="29"/>
                    </a:lnTo>
                    <a:lnTo>
                      <a:pt x="3" y="29"/>
                    </a:lnTo>
                    <a:lnTo>
                      <a:pt x="0" y="27"/>
                    </a:lnTo>
                    <a:lnTo>
                      <a:pt x="0" y="27"/>
                    </a:lnTo>
                    <a:lnTo>
                      <a:pt x="2" y="27"/>
                    </a:lnTo>
                    <a:lnTo>
                      <a:pt x="8" y="23"/>
                    </a:lnTo>
                    <a:lnTo>
                      <a:pt x="14" y="15"/>
                    </a:lnTo>
                    <a:lnTo>
                      <a:pt x="18" y="7"/>
                    </a:lnTo>
                    <a:lnTo>
                      <a:pt x="21" y="0"/>
                    </a:lnTo>
                    <a:lnTo>
                      <a:pt x="21"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4" name="Freeform 82"/>
              <p:cNvSpPr>
                <a:spLocks/>
              </p:cNvSpPr>
              <p:nvPr/>
            </p:nvSpPr>
            <p:spPr bwMode="auto">
              <a:xfrm>
                <a:off x="6915150" y="2643187"/>
                <a:ext cx="12700" cy="15875"/>
              </a:xfrm>
              <a:custGeom>
                <a:avLst/>
                <a:gdLst/>
                <a:ahLst/>
                <a:cxnLst>
                  <a:cxn ang="0">
                    <a:pos x="0" y="4"/>
                  </a:cxn>
                  <a:cxn ang="0">
                    <a:pos x="0" y="4"/>
                  </a:cxn>
                  <a:cxn ang="0">
                    <a:pos x="2" y="8"/>
                  </a:cxn>
                  <a:cxn ang="0">
                    <a:pos x="3" y="10"/>
                  </a:cxn>
                  <a:cxn ang="0">
                    <a:pos x="3" y="10"/>
                  </a:cxn>
                  <a:cxn ang="0">
                    <a:pos x="6" y="8"/>
                  </a:cxn>
                  <a:cxn ang="0">
                    <a:pos x="8" y="6"/>
                  </a:cxn>
                  <a:cxn ang="0">
                    <a:pos x="8" y="6"/>
                  </a:cxn>
                  <a:cxn ang="0">
                    <a:pos x="6" y="2"/>
                  </a:cxn>
                  <a:cxn ang="0">
                    <a:pos x="5" y="0"/>
                  </a:cxn>
                  <a:cxn ang="0">
                    <a:pos x="5" y="0"/>
                  </a:cxn>
                  <a:cxn ang="0">
                    <a:pos x="2" y="2"/>
                  </a:cxn>
                  <a:cxn ang="0">
                    <a:pos x="0" y="4"/>
                  </a:cxn>
                  <a:cxn ang="0">
                    <a:pos x="0" y="4"/>
                  </a:cxn>
                </a:cxnLst>
                <a:rect l="0" t="0" r="r" b="b"/>
                <a:pathLst>
                  <a:path w="8" h="10">
                    <a:moveTo>
                      <a:pt x="0" y="4"/>
                    </a:moveTo>
                    <a:lnTo>
                      <a:pt x="0" y="4"/>
                    </a:lnTo>
                    <a:lnTo>
                      <a:pt x="2" y="8"/>
                    </a:lnTo>
                    <a:lnTo>
                      <a:pt x="3" y="10"/>
                    </a:lnTo>
                    <a:lnTo>
                      <a:pt x="3" y="10"/>
                    </a:lnTo>
                    <a:lnTo>
                      <a:pt x="6" y="8"/>
                    </a:lnTo>
                    <a:lnTo>
                      <a:pt x="8" y="6"/>
                    </a:lnTo>
                    <a:lnTo>
                      <a:pt x="8" y="6"/>
                    </a:lnTo>
                    <a:lnTo>
                      <a:pt x="6" y="2"/>
                    </a:lnTo>
                    <a:lnTo>
                      <a:pt x="5" y="0"/>
                    </a:lnTo>
                    <a:lnTo>
                      <a:pt x="5" y="0"/>
                    </a:lnTo>
                    <a:lnTo>
                      <a:pt x="2" y="2"/>
                    </a:lnTo>
                    <a:lnTo>
                      <a:pt x="0" y="4"/>
                    </a:lnTo>
                    <a:lnTo>
                      <a:pt x="0" y="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5" name="Freeform 83"/>
              <p:cNvSpPr>
                <a:spLocks/>
              </p:cNvSpPr>
              <p:nvPr/>
            </p:nvSpPr>
            <p:spPr bwMode="auto">
              <a:xfrm>
                <a:off x="6810375" y="2627312"/>
                <a:ext cx="38100" cy="55563"/>
              </a:xfrm>
              <a:custGeom>
                <a:avLst/>
                <a:gdLst/>
                <a:ahLst/>
                <a:cxnLst>
                  <a:cxn ang="0">
                    <a:pos x="24" y="16"/>
                  </a:cxn>
                  <a:cxn ang="0">
                    <a:pos x="24" y="16"/>
                  </a:cxn>
                  <a:cxn ang="0">
                    <a:pos x="24" y="23"/>
                  </a:cxn>
                  <a:cxn ang="0">
                    <a:pos x="22" y="29"/>
                  </a:cxn>
                  <a:cxn ang="0">
                    <a:pos x="18" y="33"/>
                  </a:cxn>
                  <a:cxn ang="0">
                    <a:pos x="13" y="35"/>
                  </a:cxn>
                  <a:cxn ang="0">
                    <a:pos x="13" y="35"/>
                  </a:cxn>
                  <a:cxn ang="0">
                    <a:pos x="9" y="35"/>
                  </a:cxn>
                  <a:cxn ang="0">
                    <a:pos x="4" y="31"/>
                  </a:cxn>
                  <a:cxn ang="0">
                    <a:pos x="1" y="27"/>
                  </a:cxn>
                  <a:cxn ang="0">
                    <a:pos x="0" y="20"/>
                  </a:cxn>
                  <a:cxn ang="0">
                    <a:pos x="0" y="20"/>
                  </a:cxn>
                  <a:cxn ang="0">
                    <a:pos x="0" y="12"/>
                  </a:cxn>
                  <a:cxn ang="0">
                    <a:pos x="1" y="6"/>
                  </a:cxn>
                  <a:cxn ang="0">
                    <a:pos x="6" y="2"/>
                  </a:cxn>
                  <a:cxn ang="0">
                    <a:pos x="10" y="0"/>
                  </a:cxn>
                  <a:cxn ang="0">
                    <a:pos x="10" y="0"/>
                  </a:cxn>
                  <a:cxn ang="0">
                    <a:pos x="15" y="0"/>
                  </a:cxn>
                  <a:cxn ang="0">
                    <a:pos x="19" y="4"/>
                  </a:cxn>
                  <a:cxn ang="0">
                    <a:pos x="22" y="8"/>
                  </a:cxn>
                  <a:cxn ang="0">
                    <a:pos x="24" y="16"/>
                  </a:cxn>
                  <a:cxn ang="0">
                    <a:pos x="24" y="16"/>
                  </a:cxn>
                </a:cxnLst>
                <a:rect l="0" t="0" r="r" b="b"/>
                <a:pathLst>
                  <a:path w="24" h="35">
                    <a:moveTo>
                      <a:pt x="24" y="16"/>
                    </a:moveTo>
                    <a:lnTo>
                      <a:pt x="24" y="16"/>
                    </a:lnTo>
                    <a:lnTo>
                      <a:pt x="24" y="23"/>
                    </a:lnTo>
                    <a:lnTo>
                      <a:pt x="22" y="29"/>
                    </a:lnTo>
                    <a:lnTo>
                      <a:pt x="18" y="33"/>
                    </a:lnTo>
                    <a:lnTo>
                      <a:pt x="13" y="35"/>
                    </a:lnTo>
                    <a:lnTo>
                      <a:pt x="13" y="35"/>
                    </a:lnTo>
                    <a:lnTo>
                      <a:pt x="9" y="35"/>
                    </a:lnTo>
                    <a:lnTo>
                      <a:pt x="4" y="31"/>
                    </a:lnTo>
                    <a:lnTo>
                      <a:pt x="1" y="27"/>
                    </a:lnTo>
                    <a:lnTo>
                      <a:pt x="0" y="20"/>
                    </a:lnTo>
                    <a:lnTo>
                      <a:pt x="0" y="20"/>
                    </a:lnTo>
                    <a:lnTo>
                      <a:pt x="0" y="12"/>
                    </a:lnTo>
                    <a:lnTo>
                      <a:pt x="1" y="6"/>
                    </a:lnTo>
                    <a:lnTo>
                      <a:pt x="6" y="2"/>
                    </a:lnTo>
                    <a:lnTo>
                      <a:pt x="10" y="0"/>
                    </a:lnTo>
                    <a:lnTo>
                      <a:pt x="10" y="0"/>
                    </a:lnTo>
                    <a:lnTo>
                      <a:pt x="15" y="0"/>
                    </a:lnTo>
                    <a:lnTo>
                      <a:pt x="19" y="4"/>
                    </a:lnTo>
                    <a:lnTo>
                      <a:pt x="22" y="8"/>
                    </a:lnTo>
                    <a:lnTo>
                      <a:pt x="24" y="16"/>
                    </a:lnTo>
                    <a:lnTo>
                      <a:pt x="24" y="16"/>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6" name="Freeform 84"/>
              <p:cNvSpPr>
                <a:spLocks/>
              </p:cNvSpPr>
              <p:nvPr/>
            </p:nvSpPr>
            <p:spPr bwMode="auto">
              <a:xfrm>
                <a:off x="6788150" y="2587625"/>
                <a:ext cx="28575" cy="58738"/>
              </a:xfrm>
              <a:custGeom>
                <a:avLst/>
                <a:gdLst/>
                <a:ahLst/>
                <a:cxnLst>
                  <a:cxn ang="0">
                    <a:pos x="0" y="0"/>
                  </a:cxn>
                  <a:cxn ang="0">
                    <a:pos x="0" y="0"/>
                  </a:cxn>
                  <a:cxn ang="0">
                    <a:pos x="0" y="4"/>
                  </a:cxn>
                  <a:cxn ang="0">
                    <a:pos x="1" y="18"/>
                  </a:cxn>
                  <a:cxn ang="0">
                    <a:pos x="3" y="23"/>
                  </a:cxn>
                  <a:cxn ang="0">
                    <a:pos x="5" y="29"/>
                  </a:cxn>
                  <a:cxn ang="0">
                    <a:pos x="9" y="35"/>
                  </a:cxn>
                  <a:cxn ang="0">
                    <a:pos x="15" y="37"/>
                  </a:cxn>
                  <a:cxn ang="0">
                    <a:pos x="18" y="35"/>
                  </a:cxn>
                  <a:cxn ang="0">
                    <a:pos x="18" y="35"/>
                  </a:cxn>
                  <a:cxn ang="0">
                    <a:pos x="17" y="35"/>
                  </a:cxn>
                  <a:cxn ang="0">
                    <a:pos x="11" y="29"/>
                  </a:cxn>
                  <a:cxn ang="0">
                    <a:pos x="8" y="23"/>
                  </a:cxn>
                  <a:cxn ang="0">
                    <a:pos x="5" y="18"/>
                  </a:cxn>
                  <a:cxn ang="0">
                    <a:pos x="1" y="10"/>
                  </a:cxn>
                  <a:cxn ang="0">
                    <a:pos x="0" y="0"/>
                  </a:cxn>
                  <a:cxn ang="0">
                    <a:pos x="0" y="0"/>
                  </a:cxn>
                </a:cxnLst>
                <a:rect l="0" t="0" r="r" b="b"/>
                <a:pathLst>
                  <a:path w="18" h="37">
                    <a:moveTo>
                      <a:pt x="0" y="0"/>
                    </a:moveTo>
                    <a:lnTo>
                      <a:pt x="0" y="0"/>
                    </a:lnTo>
                    <a:lnTo>
                      <a:pt x="0" y="4"/>
                    </a:lnTo>
                    <a:lnTo>
                      <a:pt x="1" y="18"/>
                    </a:lnTo>
                    <a:lnTo>
                      <a:pt x="3" y="23"/>
                    </a:lnTo>
                    <a:lnTo>
                      <a:pt x="5" y="29"/>
                    </a:lnTo>
                    <a:lnTo>
                      <a:pt x="9" y="35"/>
                    </a:lnTo>
                    <a:lnTo>
                      <a:pt x="15" y="37"/>
                    </a:lnTo>
                    <a:lnTo>
                      <a:pt x="18" y="35"/>
                    </a:lnTo>
                    <a:lnTo>
                      <a:pt x="18" y="35"/>
                    </a:lnTo>
                    <a:lnTo>
                      <a:pt x="17" y="35"/>
                    </a:lnTo>
                    <a:lnTo>
                      <a:pt x="11" y="29"/>
                    </a:lnTo>
                    <a:lnTo>
                      <a:pt x="8" y="23"/>
                    </a:lnTo>
                    <a:lnTo>
                      <a:pt x="5" y="18"/>
                    </a:lnTo>
                    <a:lnTo>
                      <a:pt x="1" y="10"/>
                    </a:lnTo>
                    <a:lnTo>
                      <a:pt x="0"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7" name="Freeform 85"/>
              <p:cNvSpPr>
                <a:spLocks/>
              </p:cNvSpPr>
              <p:nvPr/>
            </p:nvSpPr>
            <p:spPr bwMode="auto">
              <a:xfrm>
                <a:off x="6800850" y="2574925"/>
                <a:ext cx="28575" cy="61913"/>
              </a:xfrm>
              <a:custGeom>
                <a:avLst/>
                <a:gdLst/>
                <a:ahLst/>
                <a:cxnLst>
                  <a:cxn ang="0">
                    <a:pos x="0" y="0"/>
                  </a:cxn>
                  <a:cxn ang="0">
                    <a:pos x="0" y="0"/>
                  </a:cxn>
                  <a:cxn ang="0">
                    <a:pos x="0" y="6"/>
                  </a:cxn>
                  <a:cxn ang="0">
                    <a:pos x="0" y="18"/>
                  </a:cxn>
                  <a:cxn ang="0">
                    <a:pos x="1" y="24"/>
                  </a:cxn>
                  <a:cxn ang="0">
                    <a:pos x="4" y="31"/>
                  </a:cxn>
                  <a:cxn ang="0">
                    <a:pos x="9" y="35"/>
                  </a:cxn>
                  <a:cxn ang="0">
                    <a:pos x="15" y="39"/>
                  </a:cxn>
                  <a:cxn ang="0">
                    <a:pos x="18" y="37"/>
                  </a:cxn>
                  <a:cxn ang="0">
                    <a:pos x="18" y="37"/>
                  </a:cxn>
                  <a:cxn ang="0">
                    <a:pos x="16" y="35"/>
                  </a:cxn>
                  <a:cxn ang="0">
                    <a:pos x="10" y="29"/>
                  </a:cxn>
                  <a:cxn ang="0">
                    <a:pos x="7" y="26"/>
                  </a:cxn>
                  <a:cxn ang="0">
                    <a:pos x="4" y="20"/>
                  </a:cxn>
                  <a:cxn ang="0">
                    <a:pos x="1" y="10"/>
                  </a:cxn>
                  <a:cxn ang="0">
                    <a:pos x="0" y="0"/>
                  </a:cxn>
                  <a:cxn ang="0">
                    <a:pos x="0" y="0"/>
                  </a:cxn>
                </a:cxnLst>
                <a:rect l="0" t="0" r="r" b="b"/>
                <a:pathLst>
                  <a:path w="18" h="39">
                    <a:moveTo>
                      <a:pt x="0" y="0"/>
                    </a:moveTo>
                    <a:lnTo>
                      <a:pt x="0" y="0"/>
                    </a:lnTo>
                    <a:lnTo>
                      <a:pt x="0" y="6"/>
                    </a:lnTo>
                    <a:lnTo>
                      <a:pt x="0" y="18"/>
                    </a:lnTo>
                    <a:lnTo>
                      <a:pt x="1" y="24"/>
                    </a:lnTo>
                    <a:lnTo>
                      <a:pt x="4" y="31"/>
                    </a:lnTo>
                    <a:lnTo>
                      <a:pt x="9" y="35"/>
                    </a:lnTo>
                    <a:lnTo>
                      <a:pt x="15" y="39"/>
                    </a:lnTo>
                    <a:lnTo>
                      <a:pt x="18" y="37"/>
                    </a:lnTo>
                    <a:lnTo>
                      <a:pt x="18" y="37"/>
                    </a:lnTo>
                    <a:lnTo>
                      <a:pt x="16" y="35"/>
                    </a:lnTo>
                    <a:lnTo>
                      <a:pt x="10" y="29"/>
                    </a:lnTo>
                    <a:lnTo>
                      <a:pt x="7" y="26"/>
                    </a:lnTo>
                    <a:lnTo>
                      <a:pt x="4" y="20"/>
                    </a:lnTo>
                    <a:lnTo>
                      <a:pt x="1" y="10"/>
                    </a:lnTo>
                    <a:lnTo>
                      <a:pt x="0"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8" name="Freeform 86"/>
              <p:cNvSpPr>
                <a:spLocks/>
              </p:cNvSpPr>
              <p:nvPr/>
            </p:nvSpPr>
            <p:spPr bwMode="auto">
              <a:xfrm>
                <a:off x="6780212" y="2613025"/>
                <a:ext cx="34925" cy="46038"/>
              </a:xfrm>
              <a:custGeom>
                <a:avLst/>
                <a:gdLst/>
                <a:ahLst/>
                <a:cxnLst>
                  <a:cxn ang="0">
                    <a:pos x="0" y="0"/>
                  </a:cxn>
                  <a:cxn ang="0">
                    <a:pos x="0" y="0"/>
                  </a:cxn>
                  <a:cxn ang="0">
                    <a:pos x="0" y="4"/>
                  </a:cxn>
                  <a:cxn ang="0">
                    <a:pos x="3" y="15"/>
                  </a:cxn>
                  <a:cxn ang="0">
                    <a:pos x="5" y="19"/>
                  </a:cxn>
                  <a:cxn ang="0">
                    <a:pos x="8" y="25"/>
                  </a:cxn>
                  <a:cxn ang="0">
                    <a:pos x="13" y="29"/>
                  </a:cxn>
                  <a:cxn ang="0">
                    <a:pos x="19" y="29"/>
                  </a:cxn>
                  <a:cxn ang="0">
                    <a:pos x="22" y="27"/>
                  </a:cxn>
                  <a:cxn ang="0">
                    <a:pos x="22" y="27"/>
                  </a:cxn>
                  <a:cxn ang="0">
                    <a:pos x="19" y="27"/>
                  </a:cxn>
                  <a:cxn ang="0">
                    <a:pos x="14" y="23"/>
                  </a:cxn>
                  <a:cxn ang="0">
                    <a:pos x="6" y="15"/>
                  </a:cxn>
                  <a:cxn ang="0">
                    <a:pos x="3" y="7"/>
                  </a:cxn>
                  <a:cxn ang="0">
                    <a:pos x="0" y="0"/>
                  </a:cxn>
                  <a:cxn ang="0">
                    <a:pos x="0" y="0"/>
                  </a:cxn>
                </a:cxnLst>
                <a:rect l="0" t="0" r="r" b="b"/>
                <a:pathLst>
                  <a:path w="22" h="29">
                    <a:moveTo>
                      <a:pt x="0" y="0"/>
                    </a:moveTo>
                    <a:lnTo>
                      <a:pt x="0" y="0"/>
                    </a:lnTo>
                    <a:lnTo>
                      <a:pt x="0" y="4"/>
                    </a:lnTo>
                    <a:lnTo>
                      <a:pt x="3" y="15"/>
                    </a:lnTo>
                    <a:lnTo>
                      <a:pt x="5" y="19"/>
                    </a:lnTo>
                    <a:lnTo>
                      <a:pt x="8" y="25"/>
                    </a:lnTo>
                    <a:lnTo>
                      <a:pt x="13" y="29"/>
                    </a:lnTo>
                    <a:lnTo>
                      <a:pt x="19" y="29"/>
                    </a:lnTo>
                    <a:lnTo>
                      <a:pt x="22" y="27"/>
                    </a:lnTo>
                    <a:lnTo>
                      <a:pt x="22" y="27"/>
                    </a:lnTo>
                    <a:lnTo>
                      <a:pt x="19" y="27"/>
                    </a:lnTo>
                    <a:lnTo>
                      <a:pt x="14" y="23"/>
                    </a:lnTo>
                    <a:lnTo>
                      <a:pt x="6" y="15"/>
                    </a:lnTo>
                    <a:lnTo>
                      <a:pt x="3" y="7"/>
                    </a:lnTo>
                    <a:lnTo>
                      <a:pt x="0"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9" name="Freeform 87"/>
              <p:cNvSpPr>
                <a:spLocks/>
              </p:cNvSpPr>
              <p:nvPr/>
            </p:nvSpPr>
            <p:spPr bwMode="auto">
              <a:xfrm>
                <a:off x="6819900" y="2643187"/>
                <a:ext cx="9525" cy="15875"/>
              </a:xfrm>
              <a:custGeom>
                <a:avLst/>
                <a:gdLst/>
                <a:ahLst/>
                <a:cxnLst>
                  <a:cxn ang="0">
                    <a:pos x="6" y="4"/>
                  </a:cxn>
                  <a:cxn ang="0">
                    <a:pos x="6" y="4"/>
                  </a:cxn>
                  <a:cxn ang="0">
                    <a:pos x="6" y="8"/>
                  </a:cxn>
                  <a:cxn ang="0">
                    <a:pos x="3" y="10"/>
                  </a:cxn>
                  <a:cxn ang="0">
                    <a:pos x="3" y="10"/>
                  </a:cxn>
                  <a:cxn ang="0">
                    <a:pos x="1" y="8"/>
                  </a:cxn>
                  <a:cxn ang="0">
                    <a:pos x="0" y="6"/>
                  </a:cxn>
                  <a:cxn ang="0">
                    <a:pos x="0" y="6"/>
                  </a:cxn>
                  <a:cxn ang="0">
                    <a:pos x="0" y="2"/>
                  </a:cxn>
                  <a:cxn ang="0">
                    <a:pos x="3" y="0"/>
                  </a:cxn>
                  <a:cxn ang="0">
                    <a:pos x="3" y="0"/>
                  </a:cxn>
                  <a:cxn ang="0">
                    <a:pos x="4" y="2"/>
                  </a:cxn>
                  <a:cxn ang="0">
                    <a:pos x="6" y="4"/>
                  </a:cxn>
                  <a:cxn ang="0">
                    <a:pos x="6" y="4"/>
                  </a:cxn>
                </a:cxnLst>
                <a:rect l="0" t="0" r="r" b="b"/>
                <a:pathLst>
                  <a:path w="6" h="10">
                    <a:moveTo>
                      <a:pt x="6" y="4"/>
                    </a:moveTo>
                    <a:lnTo>
                      <a:pt x="6" y="4"/>
                    </a:lnTo>
                    <a:lnTo>
                      <a:pt x="6" y="8"/>
                    </a:lnTo>
                    <a:lnTo>
                      <a:pt x="3" y="10"/>
                    </a:lnTo>
                    <a:lnTo>
                      <a:pt x="3" y="10"/>
                    </a:lnTo>
                    <a:lnTo>
                      <a:pt x="1" y="8"/>
                    </a:lnTo>
                    <a:lnTo>
                      <a:pt x="0" y="6"/>
                    </a:lnTo>
                    <a:lnTo>
                      <a:pt x="0" y="6"/>
                    </a:lnTo>
                    <a:lnTo>
                      <a:pt x="0" y="2"/>
                    </a:lnTo>
                    <a:lnTo>
                      <a:pt x="3" y="0"/>
                    </a:lnTo>
                    <a:lnTo>
                      <a:pt x="3" y="0"/>
                    </a:lnTo>
                    <a:lnTo>
                      <a:pt x="4" y="2"/>
                    </a:lnTo>
                    <a:lnTo>
                      <a:pt x="6" y="4"/>
                    </a:lnTo>
                    <a:lnTo>
                      <a:pt x="6" y="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40" name="Freeform 141"/>
              <p:cNvSpPr>
                <a:spLocks/>
              </p:cNvSpPr>
              <p:nvPr/>
            </p:nvSpPr>
            <p:spPr bwMode="auto">
              <a:xfrm>
                <a:off x="6935787" y="2511425"/>
                <a:ext cx="117475" cy="150813"/>
              </a:xfrm>
              <a:custGeom>
                <a:avLst/>
                <a:gdLst/>
                <a:ahLst/>
                <a:cxnLst>
                  <a:cxn ang="0">
                    <a:pos x="0" y="4"/>
                  </a:cxn>
                  <a:cxn ang="0">
                    <a:pos x="0" y="4"/>
                  </a:cxn>
                  <a:cxn ang="0">
                    <a:pos x="4" y="15"/>
                  </a:cxn>
                  <a:cxn ang="0">
                    <a:pos x="9" y="29"/>
                  </a:cxn>
                  <a:cxn ang="0">
                    <a:pos x="16" y="42"/>
                  </a:cxn>
                  <a:cxn ang="0">
                    <a:pos x="25" y="58"/>
                  </a:cxn>
                  <a:cxn ang="0">
                    <a:pos x="38" y="73"/>
                  </a:cxn>
                  <a:cxn ang="0">
                    <a:pos x="53" y="85"/>
                  </a:cxn>
                  <a:cxn ang="0">
                    <a:pos x="62" y="91"/>
                  </a:cxn>
                  <a:cxn ang="0">
                    <a:pos x="72" y="95"/>
                  </a:cxn>
                  <a:cxn ang="0">
                    <a:pos x="74" y="85"/>
                  </a:cxn>
                  <a:cxn ang="0">
                    <a:pos x="74" y="85"/>
                  </a:cxn>
                  <a:cxn ang="0">
                    <a:pos x="65" y="81"/>
                  </a:cxn>
                  <a:cxn ang="0">
                    <a:pos x="57" y="75"/>
                  </a:cxn>
                  <a:cxn ang="0">
                    <a:pos x="44" y="64"/>
                  </a:cxn>
                  <a:cxn ang="0">
                    <a:pos x="31" y="50"/>
                  </a:cxn>
                  <a:cxn ang="0">
                    <a:pos x="22" y="35"/>
                  </a:cxn>
                  <a:cxn ang="0">
                    <a:pos x="16" y="21"/>
                  </a:cxn>
                  <a:cxn ang="0">
                    <a:pos x="12" y="12"/>
                  </a:cxn>
                  <a:cxn ang="0">
                    <a:pos x="9" y="0"/>
                  </a:cxn>
                  <a:cxn ang="0">
                    <a:pos x="0" y="4"/>
                  </a:cxn>
                </a:cxnLst>
                <a:rect l="0" t="0" r="r" b="b"/>
                <a:pathLst>
                  <a:path w="74" h="95">
                    <a:moveTo>
                      <a:pt x="0" y="4"/>
                    </a:moveTo>
                    <a:lnTo>
                      <a:pt x="0" y="4"/>
                    </a:lnTo>
                    <a:lnTo>
                      <a:pt x="4" y="15"/>
                    </a:lnTo>
                    <a:lnTo>
                      <a:pt x="9" y="29"/>
                    </a:lnTo>
                    <a:lnTo>
                      <a:pt x="16" y="42"/>
                    </a:lnTo>
                    <a:lnTo>
                      <a:pt x="25" y="58"/>
                    </a:lnTo>
                    <a:lnTo>
                      <a:pt x="38" y="73"/>
                    </a:lnTo>
                    <a:lnTo>
                      <a:pt x="53" y="85"/>
                    </a:lnTo>
                    <a:lnTo>
                      <a:pt x="62" y="91"/>
                    </a:lnTo>
                    <a:lnTo>
                      <a:pt x="72" y="95"/>
                    </a:lnTo>
                    <a:lnTo>
                      <a:pt x="74" y="85"/>
                    </a:lnTo>
                    <a:lnTo>
                      <a:pt x="74" y="85"/>
                    </a:lnTo>
                    <a:lnTo>
                      <a:pt x="65" y="81"/>
                    </a:lnTo>
                    <a:lnTo>
                      <a:pt x="57" y="75"/>
                    </a:lnTo>
                    <a:lnTo>
                      <a:pt x="44" y="64"/>
                    </a:lnTo>
                    <a:lnTo>
                      <a:pt x="31" y="50"/>
                    </a:lnTo>
                    <a:lnTo>
                      <a:pt x="22" y="35"/>
                    </a:lnTo>
                    <a:lnTo>
                      <a:pt x="16" y="21"/>
                    </a:lnTo>
                    <a:lnTo>
                      <a:pt x="12" y="12"/>
                    </a:lnTo>
                    <a:lnTo>
                      <a:pt x="9" y="0"/>
                    </a:lnTo>
                    <a:lnTo>
                      <a:pt x="0" y="4"/>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41" name="Freeform 142"/>
              <p:cNvSpPr>
                <a:spLocks/>
              </p:cNvSpPr>
              <p:nvPr/>
            </p:nvSpPr>
            <p:spPr bwMode="auto">
              <a:xfrm>
                <a:off x="6694487" y="2505075"/>
                <a:ext cx="117475" cy="150813"/>
              </a:xfrm>
              <a:custGeom>
                <a:avLst/>
                <a:gdLst/>
                <a:ahLst/>
                <a:cxnLst>
                  <a:cxn ang="0">
                    <a:pos x="74" y="2"/>
                  </a:cxn>
                  <a:cxn ang="0">
                    <a:pos x="74" y="2"/>
                  </a:cxn>
                  <a:cxn ang="0">
                    <a:pos x="71" y="16"/>
                  </a:cxn>
                  <a:cxn ang="0">
                    <a:pos x="67" y="27"/>
                  </a:cxn>
                  <a:cxn ang="0">
                    <a:pos x="59" y="43"/>
                  </a:cxn>
                  <a:cxn ang="0">
                    <a:pos x="48" y="58"/>
                  </a:cxn>
                  <a:cxn ang="0">
                    <a:pos x="36" y="72"/>
                  </a:cxn>
                  <a:cxn ang="0">
                    <a:pos x="21" y="85"/>
                  </a:cxn>
                  <a:cxn ang="0">
                    <a:pos x="12" y="91"/>
                  </a:cxn>
                  <a:cxn ang="0">
                    <a:pos x="3" y="95"/>
                  </a:cxn>
                  <a:cxn ang="0">
                    <a:pos x="0" y="83"/>
                  </a:cxn>
                  <a:cxn ang="0">
                    <a:pos x="0" y="83"/>
                  </a:cxn>
                  <a:cxn ang="0">
                    <a:pos x="9" y="79"/>
                  </a:cxn>
                  <a:cxn ang="0">
                    <a:pos x="16" y="75"/>
                  </a:cxn>
                  <a:cxn ang="0">
                    <a:pos x="32" y="62"/>
                  </a:cxn>
                  <a:cxn ang="0">
                    <a:pos x="42" y="48"/>
                  </a:cxn>
                  <a:cxn ang="0">
                    <a:pos x="51" y="35"/>
                  </a:cxn>
                  <a:cxn ang="0">
                    <a:pos x="57" y="21"/>
                  </a:cxn>
                  <a:cxn ang="0">
                    <a:pos x="62" y="10"/>
                  </a:cxn>
                  <a:cxn ang="0">
                    <a:pos x="67" y="0"/>
                  </a:cxn>
                  <a:cxn ang="0">
                    <a:pos x="74" y="2"/>
                  </a:cxn>
                </a:cxnLst>
                <a:rect l="0" t="0" r="r" b="b"/>
                <a:pathLst>
                  <a:path w="74" h="95">
                    <a:moveTo>
                      <a:pt x="74" y="2"/>
                    </a:moveTo>
                    <a:lnTo>
                      <a:pt x="74" y="2"/>
                    </a:lnTo>
                    <a:lnTo>
                      <a:pt x="71" y="16"/>
                    </a:lnTo>
                    <a:lnTo>
                      <a:pt x="67" y="27"/>
                    </a:lnTo>
                    <a:lnTo>
                      <a:pt x="59" y="43"/>
                    </a:lnTo>
                    <a:lnTo>
                      <a:pt x="48" y="58"/>
                    </a:lnTo>
                    <a:lnTo>
                      <a:pt x="36" y="72"/>
                    </a:lnTo>
                    <a:lnTo>
                      <a:pt x="21" y="85"/>
                    </a:lnTo>
                    <a:lnTo>
                      <a:pt x="12" y="91"/>
                    </a:lnTo>
                    <a:lnTo>
                      <a:pt x="3" y="95"/>
                    </a:lnTo>
                    <a:lnTo>
                      <a:pt x="0" y="83"/>
                    </a:lnTo>
                    <a:lnTo>
                      <a:pt x="0" y="83"/>
                    </a:lnTo>
                    <a:lnTo>
                      <a:pt x="9" y="79"/>
                    </a:lnTo>
                    <a:lnTo>
                      <a:pt x="16" y="75"/>
                    </a:lnTo>
                    <a:lnTo>
                      <a:pt x="32" y="62"/>
                    </a:lnTo>
                    <a:lnTo>
                      <a:pt x="42" y="48"/>
                    </a:lnTo>
                    <a:lnTo>
                      <a:pt x="51" y="35"/>
                    </a:lnTo>
                    <a:lnTo>
                      <a:pt x="57" y="21"/>
                    </a:lnTo>
                    <a:lnTo>
                      <a:pt x="62" y="10"/>
                    </a:lnTo>
                    <a:lnTo>
                      <a:pt x="67" y="0"/>
                    </a:lnTo>
                    <a:lnTo>
                      <a:pt x="74" y="2"/>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36" name="Freeform 335"/>
              <p:cNvSpPr/>
              <p:nvPr/>
            </p:nvSpPr>
            <p:spPr>
              <a:xfrm>
                <a:off x="6745514" y="2415864"/>
                <a:ext cx="237672" cy="106900"/>
              </a:xfrm>
              <a:custGeom>
                <a:avLst/>
                <a:gdLst>
                  <a:gd name="connsiteX0" fmla="*/ 3629 w 237672"/>
                  <a:gd name="connsiteY0" fmla="*/ 85129 h 106900"/>
                  <a:gd name="connsiteX1" fmla="*/ 907 w 237672"/>
                  <a:gd name="connsiteY1" fmla="*/ 76965 h 106900"/>
                  <a:gd name="connsiteX2" fmla="*/ 11793 w 237672"/>
                  <a:gd name="connsiteY2" fmla="*/ 63357 h 106900"/>
                  <a:gd name="connsiteX3" fmla="*/ 25400 w 237672"/>
                  <a:gd name="connsiteY3" fmla="*/ 60636 h 106900"/>
                  <a:gd name="connsiteX4" fmla="*/ 33565 w 237672"/>
                  <a:gd name="connsiteY4" fmla="*/ 57915 h 106900"/>
                  <a:gd name="connsiteX5" fmla="*/ 41729 w 237672"/>
                  <a:gd name="connsiteY5" fmla="*/ 52472 h 106900"/>
                  <a:gd name="connsiteX6" fmla="*/ 58057 w 237672"/>
                  <a:gd name="connsiteY6" fmla="*/ 38865 h 106900"/>
                  <a:gd name="connsiteX7" fmla="*/ 74386 w 237672"/>
                  <a:gd name="connsiteY7" fmla="*/ 33422 h 106900"/>
                  <a:gd name="connsiteX8" fmla="*/ 82550 w 237672"/>
                  <a:gd name="connsiteY8" fmla="*/ 25257 h 106900"/>
                  <a:gd name="connsiteX9" fmla="*/ 196850 w 237672"/>
                  <a:gd name="connsiteY9" fmla="*/ 22536 h 106900"/>
                  <a:gd name="connsiteX10" fmla="*/ 202293 w 237672"/>
                  <a:gd name="connsiteY10" fmla="*/ 38865 h 106900"/>
                  <a:gd name="connsiteX11" fmla="*/ 218622 w 237672"/>
                  <a:gd name="connsiteY11" fmla="*/ 44307 h 106900"/>
                  <a:gd name="connsiteX12" fmla="*/ 226786 w 237672"/>
                  <a:gd name="connsiteY12" fmla="*/ 47029 h 106900"/>
                  <a:gd name="connsiteX13" fmla="*/ 237672 w 237672"/>
                  <a:gd name="connsiteY13" fmla="*/ 71522 h 106900"/>
                  <a:gd name="connsiteX14" fmla="*/ 229507 w 237672"/>
                  <a:gd name="connsiteY14" fmla="*/ 74243 h 106900"/>
                  <a:gd name="connsiteX15" fmla="*/ 191407 w 237672"/>
                  <a:gd name="connsiteY15" fmla="*/ 79686 h 106900"/>
                  <a:gd name="connsiteX16" fmla="*/ 175079 w 237672"/>
                  <a:gd name="connsiteY16" fmla="*/ 90572 h 106900"/>
                  <a:gd name="connsiteX17" fmla="*/ 161472 w 237672"/>
                  <a:gd name="connsiteY17" fmla="*/ 106900 h 106900"/>
                  <a:gd name="connsiteX18" fmla="*/ 101600 w 237672"/>
                  <a:gd name="connsiteY18" fmla="*/ 104179 h 106900"/>
                  <a:gd name="connsiteX19" fmla="*/ 93436 w 237672"/>
                  <a:gd name="connsiteY19" fmla="*/ 98736 h 106900"/>
                  <a:gd name="connsiteX20" fmla="*/ 68943 w 237672"/>
                  <a:gd name="connsiteY20" fmla="*/ 96015 h 106900"/>
                  <a:gd name="connsiteX21" fmla="*/ 44450 w 237672"/>
                  <a:gd name="connsiteY21" fmla="*/ 87850 h 106900"/>
                  <a:gd name="connsiteX22" fmla="*/ 22679 w 237672"/>
                  <a:gd name="connsiteY22" fmla="*/ 82407 h 106900"/>
                  <a:gd name="connsiteX23" fmla="*/ 3629 w 237672"/>
                  <a:gd name="connsiteY23" fmla="*/ 85129 h 10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7672" h="106900">
                    <a:moveTo>
                      <a:pt x="3629" y="85129"/>
                    </a:moveTo>
                    <a:cubicBezTo>
                      <a:pt x="0" y="84222"/>
                      <a:pt x="907" y="79834"/>
                      <a:pt x="907" y="76965"/>
                    </a:cubicBezTo>
                    <a:cubicBezTo>
                      <a:pt x="907" y="69806"/>
                      <a:pt x="5524" y="65708"/>
                      <a:pt x="11793" y="63357"/>
                    </a:cubicBezTo>
                    <a:cubicBezTo>
                      <a:pt x="16124" y="61733"/>
                      <a:pt x="20913" y="61758"/>
                      <a:pt x="25400" y="60636"/>
                    </a:cubicBezTo>
                    <a:cubicBezTo>
                      <a:pt x="28183" y="59940"/>
                      <a:pt x="30843" y="58822"/>
                      <a:pt x="33565" y="57915"/>
                    </a:cubicBezTo>
                    <a:cubicBezTo>
                      <a:pt x="36286" y="56101"/>
                      <a:pt x="39216" y="54566"/>
                      <a:pt x="41729" y="52472"/>
                    </a:cubicBezTo>
                    <a:cubicBezTo>
                      <a:pt x="49056" y="46366"/>
                      <a:pt x="49367" y="42727"/>
                      <a:pt x="58057" y="38865"/>
                    </a:cubicBezTo>
                    <a:cubicBezTo>
                      <a:pt x="63300" y="36535"/>
                      <a:pt x="74386" y="33422"/>
                      <a:pt x="74386" y="33422"/>
                    </a:cubicBezTo>
                    <a:cubicBezTo>
                      <a:pt x="77107" y="30700"/>
                      <a:pt x="79593" y="27721"/>
                      <a:pt x="82550" y="25257"/>
                    </a:cubicBezTo>
                    <a:cubicBezTo>
                      <a:pt x="112859" y="0"/>
                      <a:pt x="166477" y="21757"/>
                      <a:pt x="196850" y="22536"/>
                    </a:cubicBezTo>
                    <a:cubicBezTo>
                      <a:pt x="198664" y="27979"/>
                      <a:pt x="196850" y="37051"/>
                      <a:pt x="202293" y="38865"/>
                    </a:cubicBezTo>
                    <a:lnTo>
                      <a:pt x="218622" y="44307"/>
                    </a:lnTo>
                    <a:lnTo>
                      <a:pt x="226786" y="47029"/>
                    </a:lnTo>
                    <a:cubicBezTo>
                      <a:pt x="233263" y="66460"/>
                      <a:pt x="229047" y="58583"/>
                      <a:pt x="237672" y="71522"/>
                    </a:cubicBezTo>
                    <a:cubicBezTo>
                      <a:pt x="234950" y="72429"/>
                      <a:pt x="232347" y="73837"/>
                      <a:pt x="229507" y="74243"/>
                    </a:cubicBezTo>
                    <a:cubicBezTo>
                      <a:pt x="187771" y="80205"/>
                      <a:pt x="211639" y="72944"/>
                      <a:pt x="191407" y="79686"/>
                    </a:cubicBezTo>
                    <a:cubicBezTo>
                      <a:pt x="185964" y="83315"/>
                      <a:pt x="178708" y="85129"/>
                      <a:pt x="175079" y="90572"/>
                    </a:cubicBezTo>
                    <a:cubicBezTo>
                      <a:pt x="167501" y="101938"/>
                      <a:pt x="171949" y="96423"/>
                      <a:pt x="161472" y="106900"/>
                    </a:cubicBezTo>
                    <a:cubicBezTo>
                      <a:pt x="141515" y="105993"/>
                      <a:pt x="121436" y="106559"/>
                      <a:pt x="101600" y="104179"/>
                    </a:cubicBezTo>
                    <a:cubicBezTo>
                      <a:pt x="98353" y="103789"/>
                      <a:pt x="96609" y="99529"/>
                      <a:pt x="93436" y="98736"/>
                    </a:cubicBezTo>
                    <a:cubicBezTo>
                      <a:pt x="85467" y="96744"/>
                      <a:pt x="77107" y="96922"/>
                      <a:pt x="68943" y="96015"/>
                    </a:cubicBezTo>
                    <a:lnTo>
                      <a:pt x="44450" y="87850"/>
                    </a:lnTo>
                    <a:cubicBezTo>
                      <a:pt x="35567" y="84889"/>
                      <a:pt x="33182" y="83720"/>
                      <a:pt x="22679" y="82407"/>
                    </a:cubicBezTo>
                    <a:cubicBezTo>
                      <a:pt x="19979" y="82069"/>
                      <a:pt x="7258" y="86036"/>
                      <a:pt x="3629" y="85129"/>
                    </a:cubicBezTo>
                    <a:close/>
                  </a:path>
                </a:pathLst>
              </a:custGeom>
              <a:solidFill>
                <a:srgbClr val="5F11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7" name="Freeform 336"/>
              <p:cNvSpPr/>
              <p:nvPr/>
            </p:nvSpPr>
            <p:spPr>
              <a:xfrm>
                <a:off x="6806293" y="2492829"/>
                <a:ext cx="136071" cy="40447"/>
              </a:xfrm>
              <a:custGeom>
                <a:avLst/>
                <a:gdLst>
                  <a:gd name="connsiteX0" fmla="*/ 0 w 136071"/>
                  <a:gd name="connsiteY0" fmla="*/ 5442 h 40447"/>
                  <a:gd name="connsiteX1" fmla="*/ 19050 w 136071"/>
                  <a:gd name="connsiteY1" fmla="*/ 10885 h 40447"/>
                  <a:gd name="connsiteX2" fmla="*/ 32657 w 136071"/>
                  <a:gd name="connsiteY2" fmla="*/ 21771 h 40447"/>
                  <a:gd name="connsiteX3" fmla="*/ 117021 w 136071"/>
                  <a:gd name="connsiteY3" fmla="*/ 24492 h 40447"/>
                  <a:gd name="connsiteX4" fmla="*/ 119743 w 136071"/>
                  <a:gd name="connsiteY4" fmla="*/ 16328 h 40447"/>
                  <a:gd name="connsiteX5" fmla="*/ 125186 w 136071"/>
                  <a:gd name="connsiteY5" fmla="*/ 8164 h 40447"/>
                  <a:gd name="connsiteX6" fmla="*/ 133350 w 136071"/>
                  <a:gd name="connsiteY6" fmla="*/ 2721 h 40447"/>
                  <a:gd name="connsiteX7" fmla="*/ 136071 w 136071"/>
                  <a:gd name="connsiteY7" fmla="*/ 0 h 40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071" h="40447">
                    <a:moveTo>
                      <a:pt x="0" y="5442"/>
                    </a:moveTo>
                    <a:cubicBezTo>
                      <a:pt x="708" y="5619"/>
                      <a:pt x="17277" y="9467"/>
                      <a:pt x="19050" y="10885"/>
                    </a:cubicBezTo>
                    <a:cubicBezTo>
                      <a:pt x="36635" y="24953"/>
                      <a:pt x="12138" y="14932"/>
                      <a:pt x="32657" y="21771"/>
                    </a:cubicBezTo>
                    <a:cubicBezTo>
                      <a:pt x="60669" y="40447"/>
                      <a:pt x="47647" y="34061"/>
                      <a:pt x="117021" y="24492"/>
                    </a:cubicBezTo>
                    <a:cubicBezTo>
                      <a:pt x="119863" y="24100"/>
                      <a:pt x="118460" y="18894"/>
                      <a:pt x="119743" y="16328"/>
                    </a:cubicBezTo>
                    <a:cubicBezTo>
                      <a:pt x="121206" y="13403"/>
                      <a:pt x="122873" y="10477"/>
                      <a:pt x="125186" y="8164"/>
                    </a:cubicBezTo>
                    <a:cubicBezTo>
                      <a:pt x="127499" y="5851"/>
                      <a:pt x="130733" y="4683"/>
                      <a:pt x="133350" y="2721"/>
                    </a:cubicBezTo>
                    <a:cubicBezTo>
                      <a:pt x="134376" y="1951"/>
                      <a:pt x="135164" y="907"/>
                      <a:pt x="136071" y="0"/>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4" name="Group 337"/>
            <p:cNvGrpSpPr/>
            <p:nvPr/>
          </p:nvGrpSpPr>
          <p:grpSpPr>
            <a:xfrm>
              <a:off x="1127760" y="2865120"/>
              <a:ext cx="838199" cy="1274763"/>
              <a:chOff x="5562600" y="2563813"/>
              <a:chExt cx="852487" cy="1350963"/>
            </a:xfrm>
          </p:grpSpPr>
          <p:sp>
            <p:nvSpPr>
              <p:cNvPr id="339" name="Freeform 14"/>
              <p:cNvSpPr>
                <a:spLocks/>
              </p:cNvSpPr>
              <p:nvPr/>
            </p:nvSpPr>
            <p:spPr bwMode="auto">
              <a:xfrm>
                <a:off x="5706410" y="3043238"/>
                <a:ext cx="449224" cy="776288"/>
              </a:xfrm>
              <a:custGeom>
                <a:avLst/>
                <a:gdLst/>
                <a:ahLst/>
                <a:cxnLst>
                  <a:cxn ang="0">
                    <a:pos x="125" y="0"/>
                  </a:cxn>
                  <a:cxn ang="0">
                    <a:pos x="243" y="5"/>
                  </a:cxn>
                  <a:cxn ang="0">
                    <a:pos x="274" y="89"/>
                  </a:cxn>
                  <a:cxn ang="0">
                    <a:pos x="282" y="183"/>
                  </a:cxn>
                  <a:cxn ang="0">
                    <a:pos x="284" y="297"/>
                  </a:cxn>
                  <a:cxn ang="0">
                    <a:pos x="303" y="453"/>
                  </a:cxn>
                  <a:cxn ang="0">
                    <a:pos x="208" y="474"/>
                  </a:cxn>
                  <a:cxn ang="0">
                    <a:pos x="181" y="373"/>
                  </a:cxn>
                  <a:cxn ang="0">
                    <a:pos x="181" y="478"/>
                  </a:cxn>
                  <a:cxn ang="0">
                    <a:pos x="103" y="489"/>
                  </a:cxn>
                  <a:cxn ang="0">
                    <a:pos x="44" y="479"/>
                  </a:cxn>
                  <a:cxn ang="0">
                    <a:pos x="36" y="421"/>
                  </a:cxn>
                  <a:cxn ang="0">
                    <a:pos x="0" y="175"/>
                  </a:cxn>
                  <a:cxn ang="0">
                    <a:pos x="125" y="0"/>
                  </a:cxn>
                </a:cxnLst>
                <a:rect l="0" t="0" r="r" b="b"/>
                <a:pathLst>
                  <a:path w="303" h="489">
                    <a:moveTo>
                      <a:pt x="125" y="0"/>
                    </a:moveTo>
                    <a:lnTo>
                      <a:pt x="243" y="5"/>
                    </a:lnTo>
                    <a:lnTo>
                      <a:pt x="274" y="89"/>
                    </a:lnTo>
                    <a:lnTo>
                      <a:pt x="282" y="183"/>
                    </a:lnTo>
                    <a:lnTo>
                      <a:pt x="284" y="297"/>
                    </a:lnTo>
                    <a:lnTo>
                      <a:pt x="303" y="453"/>
                    </a:lnTo>
                    <a:lnTo>
                      <a:pt x="208" y="474"/>
                    </a:lnTo>
                    <a:lnTo>
                      <a:pt x="181" y="373"/>
                    </a:lnTo>
                    <a:lnTo>
                      <a:pt x="181" y="478"/>
                    </a:lnTo>
                    <a:lnTo>
                      <a:pt x="103" y="489"/>
                    </a:lnTo>
                    <a:lnTo>
                      <a:pt x="44" y="479"/>
                    </a:lnTo>
                    <a:lnTo>
                      <a:pt x="36" y="421"/>
                    </a:lnTo>
                    <a:lnTo>
                      <a:pt x="0" y="175"/>
                    </a:lnTo>
                    <a:lnTo>
                      <a:pt x="125" y="0"/>
                    </a:lnTo>
                    <a:close/>
                  </a:path>
                </a:pathLst>
              </a:custGeom>
              <a:solidFill>
                <a:srgbClr val="728E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40" name="Freeform 26"/>
              <p:cNvSpPr>
                <a:spLocks/>
              </p:cNvSpPr>
              <p:nvPr/>
            </p:nvSpPr>
            <p:spPr bwMode="auto">
              <a:xfrm>
                <a:off x="5607078" y="3127375"/>
                <a:ext cx="106746" cy="161925"/>
              </a:xfrm>
              <a:custGeom>
                <a:avLst/>
                <a:gdLst/>
                <a:ahLst/>
                <a:cxnLst>
                  <a:cxn ang="0">
                    <a:pos x="10" y="20"/>
                  </a:cxn>
                  <a:cxn ang="0">
                    <a:pos x="12" y="21"/>
                  </a:cxn>
                  <a:cxn ang="0">
                    <a:pos x="8" y="28"/>
                  </a:cxn>
                  <a:cxn ang="0">
                    <a:pos x="3" y="37"/>
                  </a:cxn>
                  <a:cxn ang="0">
                    <a:pos x="0" y="41"/>
                  </a:cxn>
                  <a:cxn ang="0">
                    <a:pos x="40" y="96"/>
                  </a:cxn>
                  <a:cxn ang="0">
                    <a:pos x="42" y="98"/>
                  </a:cxn>
                  <a:cxn ang="0">
                    <a:pos x="45" y="102"/>
                  </a:cxn>
                  <a:cxn ang="0">
                    <a:pos x="52" y="101"/>
                  </a:cxn>
                  <a:cxn ang="0">
                    <a:pos x="59" y="93"/>
                  </a:cxn>
                  <a:cxn ang="0">
                    <a:pos x="66" y="71"/>
                  </a:cxn>
                  <a:cxn ang="0">
                    <a:pos x="69" y="40"/>
                  </a:cxn>
                  <a:cxn ang="0">
                    <a:pos x="71" y="12"/>
                  </a:cxn>
                  <a:cxn ang="0">
                    <a:pos x="72" y="0"/>
                  </a:cxn>
                  <a:cxn ang="0">
                    <a:pos x="69" y="1"/>
                  </a:cxn>
                  <a:cxn ang="0">
                    <a:pos x="61" y="4"/>
                  </a:cxn>
                  <a:cxn ang="0">
                    <a:pos x="51" y="7"/>
                  </a:cxn>
                  <a:cxn ang="0">
                    <a:pos x="38" y="11"/>
                  </a:cxn>
                  <a:cxn ang="0">
                    <a:pos x="27" y="15"/>
                  </a:cxn>
                  <a:cxn ang="0">
                    <a:pos x="17" y="18"/>
                  </a:cxn>
                  <a:cxn ang="0">
                    <a:pos x="11" y="20"/>
                  </a:cxn>
                  <a:cxn ang="0">
                    <a:pos x="10" y="20"/>
                  </a:cxn>
                </a:cxnLst>
                <a:rect l="0" t="0" r="r" b="b"/>
                <a:pathLst>
                  <a:path w="72" h="102">
                    <a:moveTo>
                      <a:pt x="10" y="20"/>
                    </a:moveTo>
                    <a:lnTo>
                      <a:pt x="12" y="21"/>
                    </a:lnTo>
                    <a:lnTo>
                      <a:pt x="8" y="28"/>
                    </a:lnTo>
                    <a:lnTo>
                      <a:pt x="3" y="37"/>
                    </a:lnTo>
                    <a:lnTo>
                      <a:pt x="0" y="41"/>
                    </a:lnTo>
                    <a:lnTo>
                      <a:pt x="40" y="96"/>
                    </a:lnTo>
                    <a:lnTo>
                      <a:pt x="42" y="98"/>
                    </a:lnTo>
                    <a:lnTo>
                      <a:pt x="45" y="102"/>
                    </a:lnTo>
                    <a:lnTo>
                      <a:pt x="52" y="101"/>
                    </a:lnTo>
                    <a:lnTo>
                      <a:pt x="59" y="93"/>
                    </a:lnTo>
                    <a:lnTo>
                      <a:pt x="66" y="71"/>
                    </a:lnTo>
                    <a:lnTo>
                      <a:pt x="69" y="40"/>
                    </a:lnTo>
                    <a:lnTo>
                      <a:pt x="71" y="12"/>
                    </a:lnTo>
                    <a:lnTo>
                      <a:pt x="72" y="0"/>
                    </a:lnTo>
                    <a:lnTo>
                      <a:pt x="69" y="1"/>
                    </a:lnTo>
                    <a:lnTo>
                      <a:pt x="61" y="4"/>
                    </a:lnTo>
                    <a:lnTo>
                      <a:pt x="51" y="7"/>
                    </a:lnTo>
                    <a:lnTo>
                      <a:pt x="38" y="11"/>
                    </a:lnTo>
                    <a:lnTo>
                      <a:pt x="27" y="15"/>
                    </a:lnTo>
                    <a:lnTo>
                      <a:pt x="17" y="18"/>
                    </a:lnTo>
                    <a:lnTo>
                      <a:pt x="11" y="20"/>
                    </a:lnTo>
                    <a:lnTo>
                      <a:pt x="10" y="20"/>
                    </a:lnTo>
                    <a:close/>
                  </a:path>
                </a:pathLst>
              </a:custGeom>
              <a:solidFill>
                <a:srgbClr val="F2BFB2"/>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41" name="Freeform 27"/>
              <p:cNvSpPr>
                <a:spLocks/>
              </p:cNvSpPr>
              <p:nvPr/>
            </p:nvSpPr>
            <p:spPr bwMode="auto">
              <a:xfrm>
                <a:off x="6197146" y="3122613"/>
                <a:ext cx="63752" cy="46038"/>
              </a:xfrm>
              <a:custGeom>
                <a:avLst/>
                <a:gdLst/>
                <a:ahLst/>
                <a:cxnLst>
                  <a:cxn ang="0">
                    <a:pos x="43" y="13"/>
                  </a:cxn>
                  <a:cxn ang="0">
                    <a:pos x="21" y="29"/>
                  </a:cxn>
                  <a:cxn ang="0">
                    <a:pos x="0" y="0"/>
                  </a:cxn>
                  <a:cxn ang="0">
                    <a:pos x="43" y="13"/>
                  </a:cxn>
                </a:cxnLst>
                <a:rect l="0" t="0" r="r" b="b"/>
                <a:pathLst>
                  <a:path w="43" h="29">
                    <a:moveTo>
                      <a:pt x="43" y="13"/>
                    </a:moveTo>
                    <a:lnTo>
                      <a:pt x="21" y="29"/>
                    </a:lnTo>
                    <a:lnTo>
                      <a:pt x="0" y="0"/>
                    </a:lnTo>
                    <a:lnTo>
                      <a:pt x="43" y="13"/>
                    </a:lnTo>
                    <a:close/>
                  </a:path>
                </a:pathLst>
              </a:custGeom>
              <a:solidFill>
                <a:srgbClr val="F2BFB2"/>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42" name="Freeform 28"/>
              <p:cNvSpPr>
                <a:spLocks/>
              </p:cNvSpPr>
              <p:nvPr/>
            </p:nvSpPr>
            <p:spPr bwMode="auto">
              <a:xfrm>
                <a:off x="5839843" y="2670175"/>
                <a:ext cx="252039" cy="384175"/>
              </a:xfrm>
              <a:custGeom>
                <a:avLst/>
                <a:gdLst/>
                <a:ahLst/>
                <a:cxnLst>
                  <a:cxn ang="0">
                    <a:pos x="18" y="7"/>
                  </a:cxn>
                  <a:cxn ang="0">
                    <a:pos x="101" y="0"/>
                  </a:cxn>
                  <a:cxn ang="0">
                    <a:pos x="105" y="3"/>
                  </a:cxn>
                  <a:cxn ang="0">
                    <a:pos x="113" y="13"/>
                  </a:cxn>
                  <a:cxn ang="0">
                    <a:pos x="124" y="28"/>
                  </a:cxn>
                  <a:cxn ang="0">
                    <a:pos x="137" y="45"/>
                  </a:cxn>
                  <a:cxn ang="0">
                    <a:pos x="151" y="64"/>
                  </a:cxn>
                  <a:cxn ang="0">
                    <a:pos x="161" y="82"/>
                  </a:cxn>
                  <a:cxn ang="0">
                    <a:pos x="168" y="99"/>
                  </a:cxn>
                  <a:cxn ang="0">
                    <a:pos x="170" y="112"/>
                  </a:cxn>
                  <a:cxn ang="0">
                    <a:pos x="166" y="144"/>
                  </a:cxn>
                  <a:cxn ang="0">
                    <a:pos x="159" y="187"/>
                  </a:cxn>
                  <a:cxn ang="0">
                    <a:pos x="152" y="224"/>
                  </a:cxn>
                  <a:cxn ang="0">
                    <a:pos x="149" y="240"/>
                  </a:cxn>
                  <a:cxn ang="0">
                    <a:pos x="145" y="240"/>
                  </a:cxn>
                  <a:cxn ang="0">
                    <a:pos x="131" y="241"/>
                  </a:cxn>
                  <a:cxn ang="0">
                    <a:pos x="114" y="241"/>
                  </a:cxn>
                  <a:cxn ang="0">
                    <a:pos x="92" y="242"/>
                  </a:cxn>
                  <a:cxn ang="0">
                    <a:pos x="71" y="241"/>
                  </a:cxn>
                  <a:cxn ang="0">
                    <a:pos x="53" y="240"/>
                  </a:cxn>
                  <a:cxn ang="0">
                    <a:pos x="39" y="238"/>
                  </a:cxn>
                  <a:cxn ang="0">
                    <a:pos x="34" y="234"/>
                  </a:cxn>
                  <a:cxn ang="0">
                    <a:pos x="32" y="226"/>
                  </a:cxn>
                  <a:cxn ang="0">
                    <a:pos x="28" y="211"/>
                  </a:cxn>
                  <a:cxn ang="0">
                    <a:pos x="22" y="192"/>
                  </a:cxn>
                  <a:cxn ang="0">
                    <a:pos x="16" y="171"/>
                  </a:cxn>
                  <a:cxn ang="0">
                    <a:pos x="10" y="151"/>
                  </a:cxn>
                  <a:cxn ang="0">
                    <a:pos x="5" y="134"/>
                  </a:cxn>
                  <a:cxn ang="0">
                    <a:pos x="2" y="122"/>
                  </a:cxn>
                  <a:cxn ang="0">
                    <a:pos x="0" y="117"/>
                  </a:cxn>
                  <a:cxn ang="0">
                    <a:pos x="18" y="7"/>
                  </a:cxn>
                </a:cxnLst>
                <a:rect l="0" t="0" r="r" b="b"/>
                <a:pathLst>
                  <a:path w="170" h="242">
                    <a:moveTo>
                      <a:pt x="18" y="7"/>
                    </a:moveTo>
                    <a:lnTo>
                      <a:pt x="101" y="0"/>
                    </a:lnTo>
                    <a:lnTo>
                      <a:pt x="105" y="3"/>
                    </a:lnTo>
                    <a:lnTo>
                      <a:pt x="113" y="13"/>
                    </a:lnTo>
                    <a:lnTo>
                      <a:pt x="124" y="28"/>
                    </a:lnTo>
                    <a:lnTo>
                      <a:pt x="137" y="45"/>
                    </a:lnTo>
                    <a:lnTo>
                      <a:pt x="151" y="64"/>
                    </a:lnTo>
                    <a:lnTo>
                      <a:pt x="161" y="82"/>
                    </a:lnTo>
                    <a:lnTo>
                      <a:pt x="168" y="99"/>
                    </a:lnTo>
                    <a:lnTo>
                      <a:pt x="170" y="112"/>
                    </a:lnTo>
                    <a:lnTo>
                      <a:pt x="166" y="144"/>
                    </a:lnTo>
                    <a:lnTo>
                      <a:pt x="159" y="187"/>
                    </a:lnTo>
                    <a:lnTo>
                      <a:pt x="152" y="224"/>
                    </a:lnTo>
                    <a:lnTo>
                      <a:pt x="149" y="240"/>
                    </a:lnTo>
                    <a:lnTo>
                      <a:pt x="145" y="240"/>
                    </a:lnTo>
                    <a:lnTo>
                      <a:pt x="131" y="241"/>
                    </a:lnTo>
                    <a:lnTo>
                      <a:pt x="114" y="241"/>
                    </a:lnTo>
                    <a:lnTo>
                      <a:pt x="92" y="242"/>
                    </a:lnTo>
                    <a:lnTo>
                      <a:pt x="71" y="241"/>
                    </a:lnTo>
                    <a:lnTo>
                      <a:pt x="53" y="240"/>
                    </a:lnTo>
                    <a:lnTo>
                      <a:pt x="39" y="238"/>
                    </a:lnTo>
                    <a:lnTo>
                      <a:pt x="34" y="234"/>
                    </a:lnTo>
                    <a:lnTo>
                      <a:pt x="32" y="226"/>
                    </a:lnTo>
                    <a:lnTo>
                      <a:pt x="28" y="211"/>
                    </a:lnTo>
                    <a:lnTo>
                      <a:pt x="22" y="192"/>
                    </a:lnTo>
                    <a:lnTo>
                      <a:pt x="16" y="171"/>
                    </a:lnTo>
                    <a:lnTo>
                      <a:pt x="10" y="151"/>
                    </a:lnTo>
                    <a:lnTo>
                      <a:pt x="5" y="134"/>
                    </a:lnTo>
                    <a:lnTo>
                      <a:pt x="2" y="122"/>
                    </a:lnTo>
                    <a:lnTo>
                      <a:pt x="0" y="117"/>
                    </a:lnTo>
                    <a:lnTo>
                      <a:pt x="18" y="7"/>
                    </a:lnTo>
                    <a:close/>
                  </a:path>
                </a:pathLst>
              </a:custGeom>
              <a:solidFill>
                <a:srgbClr val="F9A5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43" name="Freeform 29"/>
              <p:cNvSpPr>
                <a:spLocks/>
              </p:cNvSpPr>
              <p:nvPr/>
            </p:nvSpPr>
            <p:spPr bwMode="auto">
              <a:xfrm>
                <a:off x="5595217" y="2586038"/>
                <a:ext cx="306896" cy="909638"/>
              </a:xfrm>
              <a:custGeom>
                <a:avLst/>
                <a:gdLst/>
                <a:ahLst/>
                <a:cxnLst>
                  <a:cxn ang="0">
                    <a:pos x="151" y="2"/>
                  </a:cxn>
                  <a:cxn ang="0">
                    <a:pos x="138" y="0"/>
                  </a:cxn>
                  <a:cxn ang="0">
                    <a:pos x="127" y="0"/>
                  </a:cxn>
                  <a:cxn ang="0">
                    <a:pos x="121" y="2"/>
                  </a:cxn>
                  <a:cxn ang="0">
                    <a:pos x="33" y="42"/>
                  </a:cxn>
                  <a:cxn ang="0">
                    <a:pos x="24" y="55"/>
                  </a:cxn>
                  <a:cxn ang="0">
                    <a:pos x="12" y="87"/>
                  </a:cxn>
                  <a:cxn ang="0">
                    <a:pos x="7" y="139"/>
                  </a:cxn>
                  <a:cxn ang="0">
                    <a:pos x="10" y="170"/>
                  </a:cxn>
                  <a:cxn ang="0">
                    <a:pos x="6" y="215"/>
                  </a:cxn>
                  <a:cxn ang="0">
                    <a:pos x="0" y="294"/>
                  </a:cxn>
                  <a:cxn ang="0">
                    <a:pos x="4" y="337"/>
                  </a:cxn>
                  <a:cxn ang="0">
                    <a:pos x="8" y="355"/>
                  </a:cxn>
                  <a:cxn ang="0">
                    <a:pos x="77" y="361"/>
                  </a:cxn>
                  <a:cxn ang="0">
                    <a:pos x="63" y="429"/>
                  </a:cxn>
                  <a:cxn ang="0">
                    <a:pos x="52" y="486"/>
                  </a:cxn>
                  <a:cxn ang="0">
                    <a:pos x="49" y="541"/>
                  </a:cxn>
                  <a:cxn ang="0">
                    <a:pos x="61" y="568"/>
                  </a:cxn>
                  <a:cxn ang="0">
                    <a:pos x="78" y="571"/>
                  </a:cxn>
                  <a:cxn ang="0">
                    <a:pos x="95" y="570"/>
                  </a:cxn>
                  <a:cxn ang="0">
                    <a:pos x="107" y="566"/>
                  </a:cxn>
                  <a:cxn ang="0">
                    <a:pos x="111" y="566"/>
                  </a:cxn>
                  <a:cxn ang="0">
                    <a:pos x="128" y="570"/>
                  </a:cxn>
                  <a:cxn ang="0">
                    <a:pos x="154" y="573"/>
                  </a:cxn>
                  <a:cxn ang="0">
                    <a:pos x="179" y="572"/>
                  </a:cxn>
                  <a:cxn ang="0">
                    <a:pos x="196" y="561"/>
                  </a:cxn>
                  <a:cxn ang="0">
                    <a:pos x="200" y="531"/>
                  </a:cxn>
                  <a:cxn ang="0">
                    <a:pos x="200" y="493"/>
                  </a:cxn>
                  <a:cxn ang="0">
                    <a:pos x="207" y="422"/>
                  </a:cxn>
                  <a:cxn ang="0">
                    <a:pos x="204" y="356"/>
                  </a:cxn>
                  <a:cxn ang="0">
                    <a:pos x="197" y="310"/>
                  </a:cxn>
                  <a:cxn ang="0">
                    <a:pos x="193" y="267"/>
                  </a:cxn>
                  <a:cxn ang="0">
                    <a:pos x="190" y="233"/>
                  </a:cxn>
                  <a:cxn ang="0">
                    <a:pos x="188" y="180"/>
                  </a:cxn>
                  <a:cxn ang="0">
                    <a:pos x="189" y="140"/>
                  </a:cxn>
                  <a:cxn ang="0">
                    <a:pos x="193" y="125"/>
                  </a:cxn>
                  <a:cxn ang="0">
                    <a:pos x="199" y="96"/>
                  </a:cxn>
                  <a:cxn ang="0">
                    <a:pos x="195" y="64"/>
                  </a:cxn>
                  <a:cxn ang="0">
                    <a:pos x="183" y="42"/>
                  </a:cxn>
                  <a:cxn ang="0">
                    <a:pos x="177" y="26"/>
                  </a:cxn>
                  <a:cxn ang="0">
                    <a:pos x="165" y="10"/>
                  </a:cxn>
                </a:cxnLst>
                <a:rect l="0" t="0" r="r" b="b"/>
                <a:pathLst>
                  <a:path w="207" h="573">
                    <a:moveTo>
                      <a:pt x="158" y="5"/>
                    </a:moveTo>
                    <a:lnTo>
                      <a:pt x="151" y="2"/>
                    </a:lnTo>
                    <a:lnTo>
                      <a:pt x="145" y="0"/>
                    </a:lnTo>
                    <a:lnTo>
                      <a:pt x="138" y="0"/>
                    </a:lnTo>
                    <a:lnTo>
                      <a:pt x="132" y="0"/>
                    </a:lnTo>
                    <a:lnTo>
                      <a:pt x="127" y="0"/>
                    </a:lnTo>
                    <a:lnTo>
                      <a:pt x="123" y="1"/>
                    </a:lnTo>
                    <a:lnTo>
                      <a:pt x="121" y="2"/>
                    </a:lnTo>
                    <a:lnTo>
                      <a:pt x="120" y="2"/>
                    </a:lnTo>
                    <a:lnTo>
                      <a:pt x="33" y="42"/>
                    </a:lnTo>
                    <a:lnTo>
                      <a:pt x="30" y="46"/>
                    </a:lnTo>
                    <a:lnTo>
                      <a:pt x="24" y="55"/>
                    </a:lnTo>
                    <a:lnTo>
                      <a:pt x="17" y="70"/>
                    </a:lnTo>
                    <a:lnTo>
                      <a:pt x="12" y="87"/>
                    </a:lnTo>
                    <a:lnTo>
                      <a:pt x="8" y="114"/>
                    </a:lnTo>
                    <a:lnTo>
                      <a:pt x="7" y="139"/>
                    </a:lnTo>
                    <a:lnTo>
                      <a:pt x="8" y="160"/>
                    </a:lnTo>
                    <a:lnTo>
                      <a:pt x="10" y="170"/>
                    </a:lnTo>
                    <a:lnTo>
                      <a:pt x="10" y="185"/>
                    </a:lnTo>
                    <a:lnTo>
                      <a:pt x="6" y="215"/>
                    </a:lnTo>
                    <a:lnTo>
                      <a:pt x="3" y="254"/>
                    </a:lnTo>
                    <a:lnTo>
                      <a:pt x="0" y="294"/>
                    </a:lnTo>
                    <a:lnTo>
                      <a:pt x="1" y="318"/>
                    </a:lnTo>
                    <a:lnTo>
                      <a:pt x="4" y="337"/>
                    </a:lnTo>
                    <a:lnTo>
                      <a:pt x="6" y="350"/>
                    </a:lnTo>
                    <a:lnTo>
                      <a:pt x="8" y="355"/>
                    </a:lnTo>
                    <a:lnTo>
                      <a:pt x="80" y="349"/>
                    </a:lnTo>
                    <a:lnTo>
                      <a:pt x="77" y="361"/>
                    </a:lnTo>
                    <a:lnTo>
                      <a:pt x="71" y="391"/>
                    </a:lnTo>
                    <a:lnTo>
                      <a:pt x="63" y="429"/>
                    </a:lnTo>
                    <a:lnTo>
                      <a:pt x="56" y="465"/>
                    </a:lnTo>
                    <a:lnTo>
                      <a:pt x="52" y="486"/>
                    </a:lnTo>
                    <a:lnTo>
                      <a:pt x="49" y="513"/>
                    </a:lnTo>
                    <a:lnTo>
                      <a:pt x="49" y="541"/>
                    </a:lnTo>
                    <a:lnTo>
                      <a:pt x="55" y="561"/>
                    </a:lnTo>
                    <a:lnTo>
                      <a:pt x="61" y="568"/>
                    </a:lnTo>
                    <a:lnTo>
                      <a:pt x="69" y="571"/>
                    </a:lnTo>
                    <a:lnTo>
                      <a:pt x="78" y="571"/>
                    </a:lnTo>
                    <a:lnTo>
                      <a:pt x="87" y="571"/>
                    </a:lnTo>
                    <a:lnTo>
                      <a:pt x="95" y="570"/>
                    </a:lnTo>
                    <a:lnTo>
                      <a:pt x="102" y="568"/>
                    </a:lnTo>
                    <a:lnTo>
                      <a:pt x="107" y="566"/>
                    </a:lnTo>
                    <a:lnTo>
                      <a:pt x="108" y="565"/>
                    </a:lnTo>
                    <a:lnTo>
                      <a:pt x="111" y="566"/>
                    </a:lnTo>
                    <a:lnTo>
                      <a:pt x="118" y="567"/>
                    </a:lnTo>
                    <a:lnTo>
                      <a:pt x="128" y="570"/>
                    </a:lnTo>
                    <a:lnTo>
                      <a:pt x="140" y="571"/>
                    </a:lnTo>
                    <a:lnTo>
                      <a:pt x="154" y="573"/>
                    </a:lnTo>
                    <a:lnTo>
                      <a:pt x="167" y="573"/>
                    </a:lnTo>
                    <a:lnTo>
                      <a:pt x="179" y="572"/>
                    </a:lnTo>
                    <a:lnTo>
                      <a:pt x="189" y="569"/>
                    </a:lnTo>
                    <a:lnTo>
                      <a:pt x="196" y="561"/>
                    </a:lnTo>
                    <a:lnTo>
                      <a:pt x="200" y="548"/>
                    </a:lnTo>
                    <a:lnTo>
                      <a:pt x="200" y="531"/>
                    </a:lnTo>
                    <a:lnTo>
                      <a:pt x="199" y="514"/>
                    </a:lnTo>
                    <a:lnTo>
                      <a:pt x="200" y="493"/>
                    </a:lnTo>
                    <a:lnTo>
                      <a:pt x="203" y="461"/>
                    </a:lnTo>
                    <a:lnTo>
                      <a:pt x="207" y="422"/>
                    </a:lnTo>
                    <a:lnTo>
                      <a:pt x="207" y="381"/>
                    </a:lnTo>
                    <a:lnTo>
                      <a:pt x="204" y="356"/>
                    </a:lnTo>
                    <a:lnTo>
                      <a:pt x="201" y="333"/>
                    </a:lnTo>
                    <a:lnTo>
                      <a:pt x="197" y="310"/>
                    </a:lnTo>
                    <a:lnTo>
                      <a:pt x="194" y="284"/>
                    </a:lnTo>
                    <a:lnTo>
                      <a:pt x="193" y="267"/>
                    </a:lnTo>
                    <a:lnTo>
                      <a:pt x="192" y="250"/>
                    </a:lnTo>
                    <a:lnTo>
                      <a:pt x="190" y="233"/>
                    </a:lnTo>
                    <a:lnTo>
                      <a:pt x="189" y="217"/>
                    </a:lnTo>
                    <a:lnTo>
                      <a:pt x="188" y="180"/>
                    </a:lnTo>
                    <a:lnTo>
                      <a:pt x="188" y="155"/>
                    </a:lnTo>
                    <a:lnTo>
                      <a:pt x="189" y="140"/>
                    </a:lnTo>
                    <a:lnTo>
                      <a:pt x="191" y="133"/>
                    </a:lnTo>
                    <a:lnTo>
                      <a:pt x="193" y="125"/>
                    </a:lnTo>
                    <a:lnTo>
                      <a:pt x="196" y="112"/>
                    </a:lnTo>
                    <a:lnTo>
                      <a:pt x="199" y="96"/>
                    </a:lnTo>
                    <a:lnTo>
                      <a:pt x="199" y="80"/>
                    </a:lnTo>
                    <a:lnTo>
                      <a:pt x="195" y="64"/>
                    </a:lnTo>
                    <a:lnTo>
                      <a:pt x="189" y="51"/>
                    </a:lnTo>
                    <a:lnTo>
                      <a:pt x="183" y="42"/>
                    </a:lnTo>
                    <a:lnTo>
                      <a:pt x="180" y="37"/>
                    </a:lnTo>
                    <a:lnTo>
                      <a:pt x="177" y="26"/>
                    </a:lnTo>
                    <a:lnTo>
                      <a:pt x="172" y="17"/>
                    </a:lnTo>
                    <a:lnTo>
                      <a:pt x="165" y="10"/>
                    </a:lnTo>
                    <a:lnTo>
                      <a:pt x="158" y="5"/>
                    </a:lnTo>
                    <a:close/>
                  </a:path>
                </a:pathLst>
              </a:custGeom>
              <a:solidFill>
                <a:srgbClr val="82F499"/>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44" name="Freeform 30"/>
              <p:cNvSpPr>
                <a:spLocks/>
              </p:cNvSpPr>
              <p:nvPr/>
            </p:nvSpPr>
            <p:spPr bwMode="auto">
              <a:xfrm>
                <a:off x="5962898" y="2563813"/>
                <a:ext cx="434398" cy="919163"/>
              </a:xfrm>
              <a:custGeom>
                <a:avLst/>
                <a:gdLst/>
                <a:ahLst/>
                <a:cxnLst>
                  <a:cxn ang="0">
                    <a:pos x="0" y="59"/>
                  </a:cxn>
                  <a:cxn ang="0">
                    <a:pos x="9" y="64"/>
                  </a:cxn>
                  <a:cxn ang="0">
                    <a:pos x="30" y="82"/>
                  </a:cxn>
                  <a:cxn ang="0">
                    <a:pos x="53" y="114"/>
                  </a:cxn>
                  <a:cxn ang="0">
                    <a:pos x="72" y="161"/>
                  </a:cxn>
                  <a:cxn ang="0">
                    <a:pos x="78" y="211"/>
                  </a:cxn>
                  <a:cxn ang="0">
                    <a:pos x="71" y="255"/>
                  </a:cxn>
                  <a:cxn ang="0">
                    <a:pos x="67" y="293"/>
                  </a:cxn>
                  <a:cxn ang="0">
                    <a:pos x="76" y="326"/>
                  </a:cxn>
                  <a:cxn ang="0">
                    <a:pos x="91" y="361"/>
                  </a:cxn>
                  <a:cxn ang="0">
                    <a:pos x="100" y="403"/>
                  </a:cxn>
                  <a:cxn ang="0">
                    <a:pos x="104" y="445"/>
                  </a:cxn>
                  <a:cxn ang="0">
                    <a:pos x="105" y="476"/>
                  </a:cxn>
                  <a:cxn ang="0">
                    <a:pos x="114" y="520"/>
                  </a:cxn>
                  <a:cxn ang="0">
                    <a:pos x="122" y="542"/>
                  </a:cxn>
                  <a:cxn ang="0">
                    <a:pos x="172" y="551"/>
                  </a:cxn>
                  <a:cxn ang="0">
                    <a:pos x="175" y="557"/>
                  </a:cxn>
                  <a:cxn ang="0">
                    <a:pos x="181" y="566"/>
                  </a:cxn>
                  <a:cxn ang="0">
                    <a:pos x="193" y="575"/>
                  </a:cxn>
                  <a:cxn ang="0">
                    <a:pos x="210" y="579"/>
                  </a:cxn>
                  <a:cxn ang="0">
                    <a:pos x="230" y="577"/>
                  </a:cxn>
                  <a:cxn ang="0">
                    <a:pos x="250" y="572"/>
                  </a:cxn>
                  <a:cxn ang="0">
                    <a:pos x="265" y="566"/>
                  </a:cxn>
                  <a:cxn ang="0">
                    <a:pos x="273" y="557"/>
                  </a:cxn>
                  <a:cxn ang="0">
                    <a:pos x="266" y="545"/>
                  </a:cxn>
                  <a:cxn ang="0">
                    <a:pos x="254" y="534"/>
                  </a:cxn>
                  <a:cxn ang="0">
                    <a:pos x="247" y="520"/>
                  </a:cxn>
                  <a:cxn ang="0">
                    <a:pos x="251" y="507"/>
                  </a:cxn>
                  <a:cxn ang="0">
                    <a:pos x="263" y="497"/>
                  </a:cxn>
                  <a:cxn ang="0">
                    <a:pos x="278" y="485"/>
                  </a:cxn>
                  <a:cxn ang="0">
                    <a:pos x="289" y="476"/>
                  </a:cxn>
                  <a:cxn ang="0">
                    <a:pos x="293" y="467"/>
                  </a:cxn>
                  <a:cxn ang="0">
                    <a:pos x="290" y="460"/>
                  </a:cxn>
                  <a:cxn ang="0">
                    <a:pos x="281" y="457"/>
                  </a:cxn>
                  <a:cxn ang="0">
                    <a:pos x="269" y="453"/>
                  </a:cxn>
                  <a:cxn ang="0">
                    <a:pos x="257" y="449"/>
                  </a:cxn>
                  <a:cxn ang="0">
                    <a:pos x="248" y="439"/>
                  </a:cxn>
                  <a:cxn ang="0">
                    <a:pos x="232" y="424"/>
                  </a:cxn>
                  <a:cxn ang="0">
                    <a:pos x="213" y="408"/>
                  </a:cxn>
                  <a:cxn ang="0">
                    <a:pos x="195" y="395"/>
                  </a:cxn>
                  <a:cxn ang="0">
                    <a:pos x="182" y="387"/>
                  </a:cxn>
                  <a:cxn ang="0">
                    <a:pos x="174" y="378"/>
                  </a:cxn>
                  <a:cxn ang="0">
                    <a:pos x="174" y="366"/>
                  </a:cxn>
                  <a:cxn ang="0">
                    <a:pos x="184" y="356"/>
                  </a:cxn>
                  <a:cxn ang="0">
                    <a:pos x="199" y="365"/>
                  </a:cxn>
                  <a:cxn ang="0">
                    <a:pos x="207" y="336"/>
                  </a:cxn>
                  <a:cxn ang="0">
                    <a:pos x="202" y="263"/>
                  </a:cxn>
                  <a:cxn ang="0">
                    <a:pos x="197" y="219"/>
                  </a:cxn>
                  <a:cxn ang="0">
                    <a:pos x="190" y="198"/>
                  </a:cxn>
                  <a:cxn ang="0">
                    <a:pos x="190" y="163"/>
                  </a:cxn>
                  <a:cxn ang="0">
                    <a:pos x="192" y="117"/>
                  </a:cxn>
                  <a:cxn ang="0">
                    <a:pos x="189" y="94"/>
                  </a:cxn>
                  <a:cxn ang="0">
                    <a:pos x="180" y="72"/>
                  </a:cxn>
                  <a:cxn ang="0">
                    <a:pos x="167" y="51"/>
                  </a:cxn>
                  <a:cxn ang="0">
                    <a:pos x="150" y="35"/>
                  </a:cxn>
                  <a:cxn ang="0">
                    <a:pos x="121" y="23"/>
                  </a:cxn>
                  <a:cxn ang="0">
                    <a:pos x="84" y="12"/>
                  </a:cxn>
                  <a:cxn ang="0">
                    <a:pos x="50" y="4"/>
                  </a:cxn>
                  <a:cxn ang="0">
                    <a:pos x="30" y="0"/>
                  </a:cxn>
                </a:cxnLst>
                <a:rect l="0" t="0" r="r" b="b"/>
                <a:pathLst>
                  <a:path w="293" h="579">
                    <a:moveTo>
                      <a:pt x="27" y="0"/>
                    </a:moveTo>
                    <a:lnTo>
                      <a:pt x="0" y="59"/>
                    </a:lnTo>
                    <a:lnTo>
                      <a:pt x="3" y="60"/>
                    </a:lnTo>
                    <a:lnTo>
                      <a:pt x="9" y="64"/>
                    </a:lnTo>
                    <a:lnTo>
                      <a:pt x="18" y="72"/>
                    </a:lnTo>
                    <a:lnTo>
                      <a:pt x="30" y="82"/>
                    </a:lnTo>
                    <a:lnTo>
                      <a:pt x="41" y="96"/>
                    </a:lnTo>
                    <a:lnTo>
                      <a:pt x="53" y="114"/>
                    </a:lnTo>
                    <a:lnTo>
                      <a:pt x="63" y="136"/>
                    </a:lnTo>
                    <a:lnTo>
                      <a:pt x="72" y="161"/>
                    </a:lnTo>
                    <a:lnTo>
                      <a:pt x="77" y="187"/>
                    </a:lnTo>
                    <a:lnTo>
                      <a:pt x="78" y="211"/>
                    </a:lnTo>
                    <a:lnTo>
                      <a:pt x="75" y="234"/>
                    </a:lnTo>
                    <a:lnTo>
                      <a:pt x="71" y="255"/>
                    </a:lnTo>
                    <a:lnTo>
                      <a:pt x="69" y="274"/>
                    </a:lnTo>
                    <a:lnTo>
                      <a:pt x="67" y="293"/>
                    </a:lnTo>
                    <a:lnTo>
                      <a:pt x="69" y="310"/>
                    </a:lnTo>
                    <a:lnTo>
                      <a:pt x="76" y="326"/>
                    </a:lnTo>
                    <a:lnTo>
                      <a:pt x="84" y="341"/>
                    </a:lnTo>
                    <a:lnTo>
                      <a:pt x="91" y="361"/>
                    </a:lnTo>
                    <a:lnTo>
                      <a:pt x="96" y="381"/>
                    </a:lnTo>
                    <a:lnTo>
                      <a:pt x="100" y="403"/>
                    </a:lnTo>
                    <a:lnTo>
                      <a:pt x="102" y="425"/>
                    </a:lnTo>
                    <a:lnTo>
                      <a:pt x="104" y="445"/>
                    </a:lnTo>
                    <a:lnTo>
                      <a:pt x="105" y="463"/>
                    </a:lnTo>
                    <a:lnTo>
                      <a:pt x="105" y="476"/>
                    </a:lnTo>
                    <a:lnTo>
                      <a:pt x="108" y="498"/>
                    </a:lnTo>
                    <a:lnTo>
                      <a:pt x="114" y="520"/>
                    </a:lnTo>
                    <a:lnTo>
                      <a:pt x="119" y="535"/>
                    </a:lnTo>
                    <a:lnTo>
                      <a:pt x="122" y="542"/>
                    </a:lnTo>
                    <a:lnTo>
                      <a:pt x="172" y="550"/>
                    </a:lnTo>
                    <a:lnTo>
                      <a:pt x="172" y="551"/>
                    </a:lnTo>
                    <a:lnTo>
                      <a:pt x="173" y="553"/>
                    </a:lnTo>
                    <a:lnTo>
                      <a:pt x="175" y="557"/>
                    </a:lnTo>
                    <a:lnTo>
                      <a:pt x="178" y="562"/>
                    </a:lnTo>
                    <a:lnTo>
                      <a:pt x="181" y="566"/>
                    </a:lnTo>
                    <a:lnTo>
                      <a:pt x="187" y="570"/>
                    </a:lnTo>
                    <a:lnTo>
                      <a:pt x="193" y="575"/>
                    </a:lnTo>
                    <a:lnTo>
                      <a:pt x="201" y="577"/>
                    </a:lnTo>
                    <a:lnTo>
                      <a:pt x="210" y="579"/>
                    </a:lnTo>
                    <a:lnTo>
                      <a:pt x="219" y="578"/>
                    </a:lnTo>
                    <a:lnTo>
                      <a:pt x="230" y="577"/>
                    </a:lnTo>
                    <a:lnTo>
                      <a:pt x="241" y="575"/>
                    </a:lnTo>
                    <a:lnTo>
                      <a:pt x="250" y="572"/>
                    </a:lnTo>
                    <a:lnTo>
                      <a:pt x="258" y="569"/>
                    </a:lnTo>
                    <a:lnTo>
                      <a:pt x="265" y="566"/>
                    </a:lnTo>
                    <a:lnTo>
                      <a:pt x="269" y="563"/>
                    </a:lnTo>
                    <a:lnTo>
                      <a:pt x="273" y="557"/>
                    </a:lnTo>
                    <a:lnTo>
                      <a:pt x="271" y="551"/>
                    </a:lnTo>
                    <a:lnTo>
                      <a:pt x="266" y="545"/>
                    </a:lnTo>
                    <a:lnTo>
                      <a:pt x="260" y="540"/>
                    </a:lnTo>
                    <a:lnTo>
                      <a:pt x="254" y="534"/>
                    </a:lnTo>
                    <a:lnTo>
                      <a:pt x="250" y="527"/>
                    </a:lnTo>
                    <a:lnTo>
                      <a:pt x="247" y="520"/>
                    </a:lnTo>
                    <a:lnTo>
                      <a:pt x="249" y="510"/>
                    </a:lnTo>
                    <a:lnTo>
                      <a:pt x="251" y="507"/>
                    </a:lnTo>
                    <a:lnTo>
                      <a:pt x="256" y="502"/>
                    </a:lnTo>
                    <a:lnTo>
                      <a:pt x="263" y="497"/>
                    </a:lnTo>
                    <a:lnTo>
                      <a:pt x="270" y="492"/>
                    </a:lnTo>
                    <a:lnTo>
                      <a:pt x="278" y="485"/>
                    </a:lnTo>
                    <a:lnTo>
                      <a:pt x="284" y="480"/>
                    </a:lnTo>
                    <a:lnTo>
                      <a:pt x="289" y="476"/>
                    </a:lnTo>
                    <a:lnTo>
                      <a:pt x="291" y="473"/>
                    </a:lnTo>
                    <a:lnTo>
                      <a:pt x="293" y="467"/>
                    </a:lnTo>
                    <a:lnTo>
                      <a:pt x="292" y="463"/>
                    </a:lnTo>
                    <a:lnTo>
                      <a:pt x="290" y="460"/>
                    </a:lnTo>
                    <a:lnTo>
                      <a:pt x="287" y="458"/>
                    </a:lnTo>
                    <a:lnTo>
                      <a:pt x="281" y="457"/>
                    </a:lnTo>
                    <a:lnTo>
                      <a:pt x="276" y="455"/>
                    </a:lnTo>
                    <a:lnTo>
                      <a:pt x="269" y="453"/>
                    </a:lnTo>
                    <a:lnTo>
                      <a:pt x="261" y="451"/>
                    </a:lnTo>
                    <a:lnTo>
                      <a:pt x="257" y="449"/>
                    </a:lnTo>
                    <a:lnTo>
                      <a:pt x="253" y="445"/>
                    </a:lnTo>
                    <a:lnTo>
                      <a:pt x="248" y="439"/>
                    </a:lnTo>
                    <a:lnTo>
                      <a:pt x="241" y="432"/>
                    </a:lnTo>
                    <a:lnTo>
                      <a:pt x="232" y="424"/>
                    </a:lnTo>
                    <a:lnTo>
                      <a:pt x="223" y="416"/>
                    </a:lnTo>
                    <a:lnTo>
                      <a:pt x="213" y="408"/>
                    </a:lnTo>
                    <a:lnTo>
                      <a:pt x="203" y="400"/>
                    </a:lnTo>
                    <a:lnTo>
                      <a:pt x="195" y="395"/>
                    </a:lnTo>
                    <a:lnTo>
                      <a:pt x="188" y="391"/>
                    </a:lnTo>
                    <a:lnTo>
                      <a:pt x="182" y="387"/>
                    </a:lnTo>
                    <a:lnTo>
                      <a:pt x="178" y="383"/>
                    </a:lnTo>
                    <a:lnTo>
                      <a:pt x="174" y="378"/>
                    </a:lnTo>
                    <a:lnTo>
                      <a:pt x="173" y="373"/>
                    </a:lnTo>
                    <a:lnTo>
                      <a:pt x="174" y="366"/>
                    </a:lnTo>
                    <a:lnTo>
                      <a:pt x="179" y="357"/>
                    </a:lnTo>
                    <a:lnTo>
                      <a:pt x="184" y="356"/>
                    </a:lnTo>
                    <a:lnTo>
                      <a:pt x="191" y="361"/>
                    </a:lnTo>
                    <a:lnTo>
                      <a:pt x="199" y="365"/>
                    </a:lnTo>
                    <a:lnTo>
                      <a:pt x="203" y="364"/>
                    </a:lnTo>
                    <a:lnTo>
                      <a:pt x="207" y="336"/>
                    </a:lnTo>
                    <a:lnTo>
                      <a:pt x="205" y="301"/>
                    </a:lnTo>
                    <a:lnTo>
                      <a:pt x="202" y="263"/>
                    </a:lnTo>
                    <a:lnTo>
                      <a:pt x="199" y="227"/>
                    </a:lnTo>
                    <a:lnTo>
                      <a:pt x="197" y="219"/>
                    </a:lnTo>
                    <a:lnTo>
                      <a:pt x="194" y="209"/>
                    </a:lnTo>
                    <a:lnTo>
                      <a:pt x="190" y="198"/>
                    </a:lnTo>
                    <a:lnTo>
                      <a:pt x="189" y="191"/>
                    </a:lnTo>
                    <a:lnTo>
                      <a:pt x="190" y="163"/>
                    </a:lnTo>
                    <a:lnTo>
                      <a:pt x="192" y="138"/>
                    </a:lnTo>
                    <a:lnTo>
                      <a:pt x="192" y="117"/>
                    </a:lnTo>
                    <a:lnTo>
                      <a:pt x="191" y="104"/>
                    </a:lnTo>
                    <a:lnTo>
                      <a:pt x="189" y="94"/>
                    </a:lnTo>
                    <a:lnTo>
                      <a:pt x="186" y="83"/>
                    </a:lnTo>
                    <a:lnTo>
                      <a:pt x="180" y="72"/>
                    </a:lnTo>
                    <a:lnTo>
                      <a:pt x="175" y="61"/>
                    </a:lnTo>
                    <a:lnTo>
                      <a:pt x="167" y="51"/>
                    </a:lnTo>
                    <a:lnTo>
                      <a:pt x="159" y="42"/>
                    </a:lnTo>
                    <a:lnTo>
                      <a:pt x="150" y="35"/>
                    </a:lnTo>
                    <a:lnTo>
                      <a:pt x="140" y="29"/>
                    </a:lnTo>
                    <a:lnTo>
                      <a:pt x="121" y="23"/>
                    </a:lnTo>
                    <a:lnTo>
                      <a:pt x="102" y="17"/>
                    </a:lnTo>
                    <a:lnTo>
                      <a:pt x="84" y="12"/>
                    </a:lnTo>
                    <a:lnTo>
                      <a:pt x="66" y="8"/>
                    </a:lnTo>
                    <a:lnTo>
                      <a:pt x="50" y="4"/>
                    </a:lnTo>
                    <a:lnTo>
                      <a:pt x="38" y="2"/>
                    </a:lnTo>
                    <a:lnTo>
                      <a:pt x="30" y="0"/>
                    </a:lnTo>
                    <a:lnTo>
                      <a:pt x="27" y="0"/>
                    </a:lnTo>
                    <a:close/>
                  </a:path>
                </a:pathLst>
              </a:custGeom>
              <a:solidFill>
                <a:srgbClr val="82F499"/>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45" name="Freeform 32"/>
              <p:cNvSpPr>
                <a:spLocks/>
              </p:cNvSpPr>
              <p:nvPr/>
            </p:nvSpPr>
            <p:spPr bwMode="auto">
              <a:xfrm>
                <a:off x="5755336" y="3802063"/>
                <a:ext cx="210527" cy="106363"/>
              </a:xfrm>
              <a:custGeom>
                <a:avLst/>
                <a:gdLst/>
                <a:ahLst/>
                <a:cxnLst>
                  <a:cxn ang="0">
                    <a:pos x="50" y="12"/>
                  </a:cxn>
                  <a:cxn ang="0">
                    <a:pos x="10" y="46"/>
                  </a:cxn>
                  <a:cxn ang="0">
                    <a:pos x="8" y="47"/>
                  </a:cxn>
                  <a:cxn ang="0">
                    <a:pos x="6" y="49"/>
                  </a:cxn>
                  <a:cxn ang="0">
                    <a:pos x="2" y="53"/>
                  </a:cxn>
                  <a:cxn ang="0">
                    <a:pos x="0" y="56"/>
                  </a:cxn>
                  <a:cxn ang="0">
                    <a:pos x="2" y="60"/>
                  </a:cxn>
                  <a:cxn ang="0">
                    <a:pos x="10" y="63"/>
                  </a:cxn>
                  <a:cxn ang="0">
                    <a:pos x="24" y="66"/>
                  </a:cxn>
                  <a:cxn ang="0">
                    <a:pos x="47" y="66"/>
                  </a:cxn>
                  <a:cxn ang="0">
                    <a:pos x="72" y="66"/>
                  </a:cxn>
                  <a:cxn ang="0">
                    <a:pos x="90" y="67"/>
                  </a:cxn>
                  <a:cxn ang="0">
                    <a:pos x="102" y="67"/>
                  </a:cxn>
                  <a:cxn ang="0">
                    <a:pos x="110" y="66"/>
                  </a:cxn>
                  <a:cxn ang="0">
                    <a:pos x="116" y="66"/>
                  </a:cxn>
                  <a:cxn ang="0">
                    <a:pos x="119" y="64"/>
                  </a:cxn>
                  <a:cxn ang="0">
                    <a:pos x="123" y="63"/>
                  </a:cxn>
                  <a:cxn ang="0">
                    <a:pos x="128" y="59"/>
                  </a:cxn>
                  <a:cxn ang="0">
                    <a:pos x="138" y="46"/>
                  </a:cxn>
                  <a:cxn ang="0">
                    <a:pos x="141" y="26"/>
                  </a:cxn>
                  <a:cxn ang="0">
                    <a:pos x="142" y="8"/>
                  </a:cxn>
                  <a:cxn ang="0">
                    <a:pos x="142" y="0"/>
                  </a:cxn>
                  <a:cxn ang="0">
                    <a:pos x="50" y="12"/>
                  </a:cxn>
                </a:cxnLst>
                <a:rect l="0" t="0" r="r" b="b"/>
                <a:pathLst>
                  <a:path w="142" h="67">
                    <a:moveTo>
                      <a:pt x="50" y="12"/>
                    </a:moveTo>
                    <a:lnTo>
                      <a:pt x="10" y="46"/>
                    </a:lnTo>
                    <a:lnTo>
                      <a:pt x="8" y="47"/>
                    </a:lnTo>
                    <a:lnTo>
                      <a:pt x="6" y="49"/>
                    </a:lnTo>
                    <a:lnTo>
                      <a:pt x="2" y="53"/>
                    </a:lnTo>
                    <a:lnTo>
                      <a:pt x="0" y="56"/>
                    </a:lnTo>
                    <a:lnTo>
                      <a:pt x="2" y="60"/>
                    </a:lnTo>
                    <a:lnTo>
                      <a:pt x="10" y="63"/>
                    </a:lnTo>
                    <a:lnTo>
                      <a:pt x="24" y="66"/>
                    </a:lnTo>
                    <a:lnTo>
                      <a:pt x="47" y="66"/>
                    </a:lnTo>
                    <a:lnTo>
                      <a:pt x="72" y="66"/>
                    </a:lnTo>
                    <a:lnTo>
                      <a:pt x="90" y="67"/>
                    </a:lnTo>
                    <a:lnTo>
                      <a:pt x="102" y="67"/>
                    </a:lnTo>
                    <a:lnTo>
                      <a:pt x="110" y="66"/>
                    </a:lnTo>
                    <a:lnTo>
                      <a:pt x="116" y="66"/>
                    </a:lnTo>
                    <a:lnTo>
                      <a:pt x="119" y="64"/>
                    </a:lnTo>
                    <a:lnTo>
                      <a:pt x="123" y="63"/>
                    </a:lnTo>
                    <a:lnTo>
                      <a:pt x="128" y="59"/>
                    </a:lnTo>
                    <a:lnTo>
                      <a:pt x="138" y="46"/>
                    </a:lnTo>
                    <a:lnTo>
                      <a:pt x="141" y="26"/>
                    </a:lnTo>
                    <a:lnTo>
                      <a:pt x="142" y="8"/>
                    </a:lnTo>
                    <a:lnTo>
                      <a:pt x="142" y="0"/>
                    </a:lnTo>
                    <a:lnTo>
                      <a:pt x="50" y="12"/>
                    </a:lnTo>
                    <a:close/>
                  </a:path>
                </a:pathLst>
              </a:custGeom>
              <a:solidFill>
                <a:srgbClr val="4C4C4C"/>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46" name="Freeform 33"/>
              <p:cNvSpPr>
                <a:spLocks/>
              </p:cNvSpPr>
              <p:nvPr/>
            </p:nvSpPr>
            <p:spPr bwMode="auto">
              <a:xfrm>
                <a:off x="6042958" y="3762375"/>
                <a:ext cx="185324" cy="80963"/>
              </a:xfrm>
              <a:custGeom>
                <a:avLst/>
                <a:gdLst/>
                <a:ahLst/>
                <a:cxnLst>
                  <a:cxn ang="0">
                    <a:pos x="0" y="16"/>
                  </a:cxn>
                  <a:cxn ang="0">
                    <a:pos x="0" y="17"/>
                  </a:cxn>
                  <a:cxn ang="0">
                    <a:pos x="0" y="22"/>
                  </a:cxn>
                  <a:cxn ang="0">
                    <a:pos x="1" y="27"/>
                  </a:cxn>
                  <a:cxn ang="0">
                    <a:pos x="4" y="33"/>
                  </a:cxn>
                  <a:cxn ang="0">
                    <a:pos x="8" y="40"/>
                  </a:cxn>
                  <a:cxn ang="0">
                    <a:pos x="15" y="45"/>
                  </a:cxn>
                  <a:cxn ang="0">
                    <a:pos x="24" y="49"/>
                  </a:cxn>
                  <a:cxn ang="0">
                    <a:pos x="36" y="51"/>
                  </a:cxn>
                  <a:cxn ang="0">
                    <a:pos x="51" y="51"/>
                  </a:cxn>
                  <a:cxn ang="0">
                    <a:pos x="66" y="49"/>
                  </a:cxn>
                  <a:cxn ang="0">
                    <a:pos x="81" y="49"/>
                  </a:cxn>
                  <a:cxn ang="0">
                    <a:pos x="94" y="47"/>
                  </a:cxn>
                  <a:cxn ang="0">
                    <a:pos x="107" y="44"/>
                  </a:cxn>
                  <a:cxn ang="0">
                    <a:pos x="116" y="42"/>
                  </a:cxn>
                  <a:cxn ang="0">
                    <a:pos x="122" y="39"/>
                  </a:cxn>
                  <a:cxn ang="0">
                    <a:pos x="125" y="35"/>
                  </a:cxn>
                  <a:cxn ang="0">
                    <a:pos x="123" y="31"/>
                  </a:cxn>
                  <a:cxn ang="0">
                    <a:pos x="117" y="25"/>
                  </a:cxn>
                  <a:cxn ang="0">
                    <a:pos x="110" y="19"/>
                  </a:cxn>
                  <a:cxn ang="0">
                    <a:pos x="101" y="14"/>
                  </a:cxn>
                  <a:cxn ang="0">
                    <a:pos x="91" y="8"/>
                  </a:cxn>
                  <a:cxn ang="0">
                    <a:pos x="84" y="4"/>
                  </a:cxn>
                  <a:cxn ang="0">
                    <a:pos x="78" y="1"/>
                  </a:cxn>
                  <a:cxn ang="0">
                    <a:pos x="76" y="0"/>
                  </a:cxn>
                  <a:cxn ang="0">
                    <a:pos x="0" y="16"/>
                  </a:cxn>
                </a:cxnLst>
                <a:rect l="0" t="0" r="r" b="b"/>
                <a:pathLst>
                  <a:path w="125" h="51">
                    <a:moveTo>
                      <a:pt x="0" y="16"/>
                    </a:moveTo>
                    <a:lnTo>
                      <a:pt x="0" y="17"/>
                    </a:lnTo>
                    <a:lnTo>
                      <a:pt x="0" y="22"/>
                    </a:lnTo>
                    <a:lnTo>
                      <a:pt x="1" y="27"/>
                    </a:lnTo>
                    <a:lnTo>
                      <a:pt x="4" y="33"/>
                    </a:lnTo>
                    <a:lnTo>
                      <a:pt x="8" y="40"/>
                    </a:lnTo>
                    <a:lnTo>
                      <a:pt x="15" y="45"/>
                    </a:lnTo>
                    <a:lnTo>
                      <a:pt x="24" y="49"/>
                    </a:lnTo>
                    <a:lnTo>
                      <a:pt x="36" y="51"/>
                    </a:lnTo>
                    <a:lnTo>
                      <a:pt x="51" y="51"/>
                    </a:lnTo>
                    <a:lnTo>
                      <a:pt x="66" y="49"/>
                    </a:lnTo>
                    <a:lnTo>
                      <a:pt x="81" y="49"/>
                    </a:lnTo>
                    <a:lnTo>
                      <a:pt x="94" y="47"/>
                    </a:lnTo>
                    <a:lnTo>
                      <a:pt x="107" y="44"/>
                    </a:lnTo>
                    <a:lnTo>
                      <a:pt x="116" y="42"/>
                    </a:lnTo>
                    <a:lnTo>
                      <a:pt x="122" y="39"/>
                    </a:lnTo>
                    <a:lnTo>
                      <a:pt x="125" y="35"/>
                    </a:lnTo>
                    <a:lnTo>
                      <a:pt x="123" y="31"/>
                    </a:lnTo>
                    <a:lnTo>
                      <a:pt x="117" y="25"/>
                    </a:lnTo>
                    <a:lnTo>
                      <a:pt x="110" y="19"/>
                    </a:lnTo>
                    <a:lnTo>
                      <a:pt x="101" y="14"/>
                    </a:lnTo>
                    <a:lnTo>
                      <a:pt x="91" y="8"/>
                    </a:lnTo>
                    <a:lnTo>
                      <a:pt x="84" y="4"/>
                    </a:lnTo>
                    <a:lnTo>
                      <a:pt x="78" y="1"/>
                    </a:lnTo>
                    <a:lnTo>
                      <a:pt x="76" y="0"/>
                    </a:lnTo>
                    <a:lnTo>
                      <a:pt x="0" y="16"/>
                    </a:lnTo>
                    <a:close/>
                  </a:path>
                </a:pathLst>
              </a:custGeom>
              <a:solidFill>
                <a:srgbClr val="4C4C4C"/>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47" name="Freeform 38"/>
              <p:cNvSpPr>
                <a:spLocks/>
              </p:cNvSpPr>
              <p:nvPr/>
            </p:nvSpPr>
            <p:spPr bwMode="auto">
              <a:xfrm>
                <a:off x="5627834" y="2601913"/>
                <a:ext cx="139363" cy="223838"/>
              </a:xfrm>
              <a:custGeom>
                <a:avLst/>
                <a:gdLst/>
                <a:ahLst/>
                <a:cxnLst>
                  <a:cxn ang="0">
                    <a:pos x="71" y="0"/>
                  </a:cxn>
                  <a:cxn ang="0">
                    <a:pos x="68" y="1"/>
                  </a:cxn>
                  <a:cxn ang="0">
                    <a:pos x="58" y="1"/>
                  </a:cxn>
                  <a:cxn ang="0">
                    <a:pos x="45" y="3"/>
                  </a:cxn>
                  <a:cxn ang="0">
                    <a:pos x="30" y="6"/>
                  </a:cxn>
                  <a:cxn ang="0">
                    <a:pos x="16" y="9"/>
                  </a:cxn>
                  <a:cxn ang="0">
                    <a:pos x="6" y="13"/>
                  </a:cxn>
                  <a:cxn ang="0">
                    <a:pos x="0" y="17"/>
                  </a:cxn>
                  <a:cxn ang="0">
                    <a:pos x="3" y="21"/>
                  </a:cxn>
                  <a:cxn ang="0">
                    <a:pos x="10" y="26"/>
                  </a:cxn>
                  <a:cxn ang="0">
                    <a:pos x="18" y="32"/>
                  </a:cxn>
                  <a:cxn ang="0">
                    <a:pos x="25" y="38"/>
                  </a:cxn>
                  <a:cxn ang="0">
                    <a:pos x="32" y="44"/>
                  </a:cxn>
                  <a:cxn ang="0">
                    <a:pos x="38" y="51"/>
                  </a:cxn>
                  <a:cxn ang="0">
                    <a:pos x="45" y="58"/>
                  </a:cxn>
                  <a:cxn ang="0">
                    <a:pos x="49" y="66"/>
                  </a:cxn>
                  <a:cxn ang="0">
                    <a:pos x="53" y="75"/>
                  </a:cxn>
                  <a:cxn ang="0">
                    <a:pos x="57" y="98"/>
                  </a:cxn>
                  <a:cxn ang="0">
                    <a:pos x="62" y="124"/>
                  </a:cxn>
                  <a:cxn ang="0">
                    <a:pos x="68" y="141"/>
                  </a:cxn>
                  <a:cxn ang="0">
                    <a:pos x="77" y="136"/>
                  </a:cxn>
                  <a:cxn ang="0">
                    <a:pos x="85" y="113"/>
                  </a:cxn>
                  <a:cxn ang="0">
                    <a:pos x="91" y="90"/>
                  </a:cxn>
                  <a:cxn ang="0">
                    <a:pos x="93" y="72"/>
                  </a:cxn>
                  <a:cxn ang="0">
                    <a:pos x="94" y="64"/>
                  </a:cxn>
                  <a:cxn ang="0">
                    <a:pos x="68" y="38"/>
                  </a:cxn>
                  <a:cxn ang="0">
                    <a:pos x="71" y="0"/>
                  </a:cxn>
                </a:cxnLst>
                <a:rect l="0" t="0" r="r" b="b"/>
                <a:pathLst>
                  <a:path w="94" h="141">
                    <a:moveTo>
                      <a:pt x="71" y="0"/>
                    </a:moveTo>
                    <a:lnTo>
                      <a:pt x="68" y="1"/>
                    </a:lnTo>
                    <a:lnTo>
                      <a:pt x="58" y="1"/>
                    </a:lnTo>
                    <a:lnTo>
                      <a:pt x="45" y="3"/>
                    </a:lnTo>
                    <a:lnTo>
                      <a:pt x="30" y="6"/>
                    </a:lnTo>
                    <a:lnTo>
                      <a:pt x="16" y="9"/>
                    </a:lnTo>
                    <a:lnTo>
                      <a:pt x="6" y="13"/>
                    </a:lnTo>
                    <a:lnTo>
                      <a:pt x="0" y="17"/>
                    </a:lnTo>
                    <a:lnTo>
                      <a:pt x="3" y="21"/>
                    </a:lnTo>
                    <a:lnTo>
                      <a:pt x="10" y="26"/>
                    </a:lnTo>
                    <a:lnTo>
                      <a:pt x="18" y="32"/>
                    </a:lnTo>
                    <a:lnTo>
                      <a:pt x="25" y="38"/>
                    </a:lnTo>
                    <a:lnTo>
                      <a:pt x="32" y="44"/>
                    </a:lnTo>
                    <a:lnTo>
                      <a:pt x="38" y="51"/>
                    </a:lnTo>
                    <a:lnTo>
                      <a:pt x="45" y="58"/>
                    </a:lnTo>
                    <a:lnTo>
                      <a:pt x="49" y="66"/>
                    </a:lnTo>
                    <a:lnTo>
                      <a:pt x="53" y="75"/>
                    </a:lnTo>
                    <a:lnTo>
                      <a:pt x="57" y="98"/>
                    </a:lnTo>
                    <a:lnTo>
                      <a:pt x="62" y="124"/>
                    </a:lnTo>
                    <a:lnTo>
                      <a:pt x="68" y="141"/>
                    </a:lnTo>
                    <a:lnTo>
                      <a:pt x="77" y="136"/>
                    </a:lnTo>
                    <a:lnTo>
                      <a:pt x="85" y="113"/>
                    </a:lnTo>
                    <a:lnTo>
                      <a:pt x="91" y="90"/>
                    </a:lnTo>
                    <a:lnTo>
                      <a:pt x="93" y="72"/>
                    </a:lnTo>
                    <a:lnTo>
                      <a:pt x="94" y="64"/>
                    </a:lnTo>
                    <a:lnTo>
                      <a:pt x="68" y="38"/>
                    </a:lnTo>
                    <a:lnTo>
                      <a:pt x="71" y="0"/>
                    </a:lnTo>
                    <a:close/>
                  </a:path>
                </a:pathLst>
              </a:custGeom>
              <a:solidFill>
                <a:srgbClr val="4C4C4C"/>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48" name="Freeform 39"/>
              <p:cNvSpPr>
                <a:spLocks/>
              </p:cNvSpPr>
              <p:nvPr/>
            </p:nvSpPr>
            <p:spPr bwMode="auto">
              <a:xfrm>
                <a:off x="6077057" y="2593975"/>
                <a:ext cx="117125" cy="177800"/>
              </a:xfrm>
              <a:custGeom>
                <a:avLst/>
                <a:gdLst/>
                <a:ahLst/>
                <a:cxnLst>
                  <a:cxn ang="0">
                    <a:pos x="45" y="0"/>
                  </a:cxn>
                  <a:cxn ang="0">
                    <a:pos x="43" y="3"/>
                  </a:cxn>
                  <a:cxn ang="0">
                    <a:pos x="37" y="13"/>
                  </a:cxn>
                  <a:cxn ang="0">
                    <a:pos x="30" y="26"/>
                  </a:cxn>
                  <a:cxn ang="0">
                    <a:pos x="21" y="42"/>
                  </a:cxn>
                  <a:cxn ang="0">
                    <a:pos x="12" y="58"/>
                  </a:cxn>
                  <a:cxn ang="0">
                    <a:pos x="5" y="73"/>
                  </a:cxn>
                  <a:cxn ang="0">
                    <a:pos x="1" y="85"/>
                  </a:cxn>
                  <a:cxn ang="0">
                    <a:pos x="0" y="91"/>
                  </a:cxn>
                  <a:cxn ang="0">
                    <a:pos x="1" y="94"/>
                  </a:cxn>
                  <a:cxn ang="0">
                    <a:pos x="6" y="98"/>
                  </a:cxn>
                  <a:cxn ang="0">
                    <a:pos x="10" y="103"/>
                  </a:cxn>
                  <a:cxn ang="0">
                    <a:pos x="16" y="107"/>
                  </a:cxn>
                  <a:cxn ang="0">
                    <a:pos x="21" y="110"/>
                  </a:cxn>
                  <a:cxn ang="0">
                    <a:pos x="25" y="112"/>
                  </a:cxn>
                  <a:cxn ang="0">
                    <a:pos x="30" y="112"/>
                  </a:cxn>
                  <a:cxn ang="0">
                    <a:pos x="32" y="110"/>
                  </a:cxn>
                  <a:cxn ang="0">
                    <a:pos x="36" y="103"/>
                  </a:cxn>
                  <a:cxn ang="0">
                    <a:pos x="41" y="91"/>
                  </a:cxn>
                  <a:cxn ang="0">
                    <a:pos x="49" y="75"/>
                  </a:cxn>
                  <a:cxn ang="0">
                    <a:pos x="57" y="58"/>
                  </a:cxn>
                  <a:cxn ang="0">
                    <a:pos x="65" y="40"/>
                  </a:cxn>
                  <a:cxn ang="0">
                    <a:pos x="72" y="26"/>
                  </a:cxn>
                  <a:cxn ang="0">
                    <a:pos x="77" y="15"/>
                  </a:cxn>
                  <a:cxn ang="0">
                    <a:pos x="79" y="11"/>
                  </a:cxn>
                  <a:cxn ang="0">
                    <a:pos x="45" y="0"/>
                  </a:cxn>
                </a:cxnLst>
                <a:rect l="0" t="0" r="r" b="b"/>
                <a:pathLst>
                  <a:path w="79" h="112">
                    <a:moveTo>
                      <a:pt x="45" y="0"/>
                    </a:moveTo>
                    <a:lnTo>
                      <a:pt x="43" y="3"/>
                    </a:lnTo>
                    <a:lnTo>
                      <a:pt x="37" y="13"/>
                    </a:lnTo>
                    <a:lnTo>
                      <a:pt x="30" y="26"/>
                    </a:lnTo>
                    <a:lnTo>
                      <a:pt x="21" y="42"/>
                    </a:lnTo>
                    <a:lnTo>
                      <a:pt x="12" y="58"/>
                    </a:lnTo>
                    <a:lnTo>
                      <a:pt x="5" y="73"/>
                    </a:lnTo>
                    <a:lnTo>
                      <a:pt x="1" y="85"/>
                    </a:lnTo>
                    <a:lnTo>
                      <a:pt x="0" y="91"/>
                    </a:lnTo>
                    <a:lnTo>
                      <a:pt x="1" y="94"/>
                    </a:lnTo>
                    <a:lnTo>
                      <a:pt x="6" y="98"/>
                    </a:lnTo>
                    <a:lnTo>
                      <a:pt x="10" y="103"/>
                    </a:lnTo>
                    <a:lnTo>
                      <a:pt x="16" y="107"/>
                    </a:lnTo>
                    <a:lnTo>
                      <a:pt x="21" y="110"/>
                    </a:lnTo>
                    <a:lnTo>
                      <a:pt x="25" y="112"/>
                    </a:lnTo>
                    <a:lnTo>
                      <a:pt x="30" y="112"/>
                    </a:lnTo>
                    <a:lnTo>
                      <a:pt x="32" y="110"/>
                    </a:lnTo>
                    <a:lnTo>
                      <a:pt x="36" y="103"/>
                    </a:lnTo>
                    <a:lnTo>
                      <a:pt x="41" y="91"/>
                    </a:lnTo>
                    <a:lnTo>
                      <a:pt x="49" y="75"/>
                    </a:lnTo>
                    <a:lnTo>
                      <a:pt x="57" y="58"/>
                    </a:lnTo>
                    <a:lnTo>
                      <a:pt x="65" y="40"/>
                    </a:lnTo>
                    <a:lnTo>
                      <a:pt x="72" y="26"/>
                    </a:lnTo>
                    <a:lnTo>
                      <a:pt x="77" y="15"/>
                    </a:lnTo>
                    <a:lnTo>
                      <a:pt x="79" y="11"/>
                    </a:lnTo>
                    <a:lnTo>
                      <a:pt x="45" y="0"/>
                    </a:lnTo>
                    <a:close/>
                  </a:path>
                </a:pathLst>
              </a:custGeom>
              <a:solidFill>
                <a:srgbClr val="4C4C4C"/>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49" name="Freeform 106"/>
              <p:cNvSpPr>
                <a:spLocks/>
              </p:cNvSpPr>
              <p:nvPr/>
            </p:nvSpPr>
            <p:spPr bwMode="auto">
              <a:xfrm>
                <a:off x="6256450" y="3300413"/>
                <a:ext cx="158637" cy="174625"/>
              </a:xfrm>
              <a:custGeom>
                <a:avLst/>
                <a:gdLst/>
                <a:ahLst/>
                <a:cxnLst>
                  <a:cxn ang="0">
                    <a:pos x="106" y="14"/>
                  </a:cxn>
                  <a:cxn ang="0">
                    <a:pos x="104" y="18"/>
                  </a:cxn>
                  <a:cxn ang="0">
                    <a:pos x="102" y="22"/>
                  </a:cxn>
                  <a:cxn ang="0">
                    <a:pos x="99" y="26"/>
                  </a:cxn>
                  <a:cxn ang="0">
                    <a:pos x="97" y="28"/>
                  </a:cxn>
                  <a:cxn ang="0">
                    <a:pos x="91" y="29"/>
                  </a:cxn>
                  <a:cxn ang="0">
                    <a:pos x="88" y="31"/>
                  </a:cxn>
                  <a:cxn ang="0">
                    <a:pos x="84" y="34"/>
                  </a:cxn>
                  <a:cxn ang="0">
                    <a:pos x="81" y="38"/>
                  </a:cxn>
                  <a:cxn ang="0">
                    <a:pos x="78" y="41"/>
                  </a:cxn>
                  <a:cxn ang="0">
                    <a:pos x="74" y="43"/>
                  </a:cxn>
                  <a:cxn ang="0">
                    <a:pos x="69" y="45"/>
                  </a:cxn>
                  <a:cxn ang="0">
                    <a:pos x="64" y="46"/>
                  </a:cxn>
                  <a:cxn ang="0">
                    <a:pos x="53" y="51"/>
                  </a:cxn>
                  <a:cxn ang="0">
                    <a:pos x="44" y="58"/>
                  </a:cxn>
                  <a:cxn ang="0">
                    <a:pos x="35" y="66"/>
                  </a:cxn>
                  <a:cxn ang="0">
                    <a:pos x="27" y="75"/>
                  </a:cxn>
                  <a:cxn ang="0">
                    <a:pos x="19" y="84"/>
                  </a:cxn>
                  <a:cxn ang="0">
                    <a:pos x="13" y="94"/>
                  </a:cxn>
                  <a:cxn ang="0">
                    <a:pos x="6" y="103"/>
                  </a:cxn>
                  <a:cxn ang="0">
                    <a:pos x="0" y="110"/>
                  </a:cxn>
                  <a:cxn ang="0">
                    <a:pos x="4" y="99"/>
                  </a:cxn>
                  <a:cxn ang="0">
                    <a:pos x="8" y="89"/>
                  </a:cxn>
                  <a:cxn ang="0">
                    <a:pos x="15" y="78"/>
                  </a:cxn>
                  <a:cxn ang="0">
                    <a:pos x="24" y="68"/>
                  </a:cxn>
                  <a:cxn ang="0">
                    <a:pos x="34" y="59"/>
                  </a:cxn>
                  <a:cxn ang="0">
                    <a:pos x="45" y="51"/>
                  </a:cxn>
                  <a:cxn ang="0">
                    <a:pos x="57" y="44"/>
                  </a:cxn>
                  <a:cxn ang="0">
                    <a:pos x="69" y="38"/>
                  </a:cxn>
                  <a:cxn ang="0">
                    <a:pos x="74" y="37"/>
                  </a:cxn>
                  <a:cxn ang="0">
                    <a:pos x="76" y="35"/>
                  </a:cxn>
                  <a:cxn ang="0">
                    <a:pos x="79" y="33"/>
                  </a:cxn>
                  <a:cxn ang="0">
                    <a:pos x="82" y="29"/>
                  </a:cxn>
                  <a:cxn ang="0">
                    <a:pos x="84" y="27"/>
                  </a:cxn>
                  <a:cxn ang="0">
                    <a:pos x="88" y="24"/>
                  </a:cxn>
                  <a:cxn ang="0">
                    <a:pos x="91" y="23"/>
                  </a:cxn>
                  <a:cxn ang="0">
                    <a:pos x="97" y="21"/>
                  </a:cxn>
                  <a:cxn ang="0">
                    <a:pos x="99" y="18"/>
                  </a:cxn>
                  <a:cxn ang="0">
                    <a:pos x="100" y="16"/>
                  </a:cxn>
                  <a:cxn ang="0">
                    <a:pos x="101" y="14"/>
                  </a:cxn>
                  <a:cxn ang="0">
                    <a:pos x="102" y="11"/>
                  </a:cxn>
                  <a:cxn ang="0">
                    <a:pos x="107" y="0"/>
                  </a:cxn>
                  <a:cxn ang="0">
                    <a:pos x="107" y="3"/>
                  </a:cxn>
                  <a:cxn ang="0">
                    <a:pos x="106" y="6"/>
                  </a:cxn>
                  <a:cxn ang="0">
                    <a:pos x="106" y="10"/>
                  </a:cxn>
                  <a:cxn ang="0">
                    <a:pos x="106" y="14"/>
                  </a:cxn>
                </a:cxnLst>
                <a:rect l="0" t="0" r="r" b="b"/>
                <a:pathLst>
                  <a:path w="107" h="110">
                    <a:moveTo>
                      <a:pt x="106" y="14"/>
                    </a:moveTo>
                    <a:lnTo>
                      <a:pt x="104" y="18"/>
                    </a:lnTo>
                    <a:lnTo>
                      <a:pt x="102" y="22"/>
                    </a:lnTo>
                    <a:lnTo>
                      <a:pt x="99" y="26"/>
                    </a:lnTo>
                    <a:lnTo>
                      <a:pt x="97" y="28"/>
                    </a:lnTo>
                    <a:lnTo>
                      <a:pt x="91" y="29"/>
                    </a:lnTo>
                    <a:lnTo>
                      <a:pt x="88" y="31"/>
                    </a:lnTo>
                    <a:lnTo>
                      <a:pt x="84" y="34"/>
                    </a:lnTo>
                    <a:lnTo>
                      <a:pt x="81" y="38"/>
                    </a:lnTo>
                    <a:lnTo>
                      <a:pt x="78" y="41"/>
                    </a:lnTo>
                    <a:lnTo>
                      <a:pt x="74" y="43"/>
                    </a:lnTo>
                    <a:lnTo>
                      <a:pt x="69" y="45"/>
                    </a:lnTo>
                    <a:lnTo>
                      <a:pt x="64" y="46"/>
                    </a:lnTo>
                    <a:lnTo>
                      <a:pt x="53" y="51"/>
                    </a:lnTo>
                    <a:lnTo>
                      <a:pt x="44" y="58"/>
                    </a:lnTo>
                    <a:lnTo>
                      <a:pt x="35" y="66"/>
                    </a:lnTo>
                    <a:lnTo>
                      <a:pt x="27" y="75"/>
                    </a:lnTo>
                    <a:lnTo>
                      <a:pt x="19" y="84"/>
                    </a:lnTo>
                    <a:lnTo>
                      <a:pt x="13" y="94"/>
                    </a:lnTo>
                    <a:lnTo>
                      <a:pt x="6" y="103"/>
                    </a:lnTo>
                    <a:lnTo>
                      <a:pt x="0" y="110"/>
                    </a:lnTo>
                    <a:lnTo>
                      <a:pt x="4" y="99"/>
                    </a:lnTo>
                    <a:lnTo>
                      <a:pt x="8" y="89"/>
                    </a:lnTo>
                    <a:lnTo>
                      <a:pt x="15" y="78"/>
                    </a:lnTo>
                    <a:lnTo>
                      <a:pt x="24" y="68"/>
                    </a:lnTo>
                    <a:lnTo>
                      <a:pt x="34" y="59"/>
                    </a:lnTo>
                    <a:lnTo>
                      <a:pt x="45" y="51"/>
                    </a:lnTo>
                    <a:lnTo>
                      <a:pt x="57" y="44"/>
                    </a:lnTo>
                    <a:lnTo>
                      <a:pt x="69" y="38"/>
                    </a:lnTo>
                    <a:lnTo>
                      <a:pt x="74" y="37"/>
                    </a:lnTo>
                    <a:lnTo>
                      <a:pt x="76" y="35"/>
                    </a:lnTo>
                    <a:lnTo>
                      <a:pt x="79" y="33"/>
                    </a:lnTo>
                    <a:lnTo>
                      <a:pt x="82" y="29"/>
                    </a:lnTo>
                    <a:lnTo>
                      <a:pt x="84" y="27"/>
                    </a:lnTo>
                    <a:lnTo>
                      <a:pt x="88" y="24"/>
                    </a:lnTo>
                    <a:lnTo>
                      <a:pt x="91" y="23"/>
                    </a:lnTo>
                    <a:lnTo>
                      <a:pt x="97" y="21"/>
                    </a:lnTo>
                    <a:lnTo>
                      <a:pt x="99" y="18"/>
                    </a:lnTo>
                    <a:lnTo>
                      <a:pt x="100" y="16"/>
                    </a:lnTo>
                    <a:lnTo>
                      <a:pt x="101" y="14"/>
                    </a:lnTo>
                    <a:lnTo>
                      <a:pt x="102" y="11"/>
                    </a:lnTo>
                    <a:lnTo>
                      <a:pt x="107" y="0"/>
                    </a:lnTo>
                    <a:lnTo>
                      <a:pt x="107" y="3"/>
                    </a:lnTo>
                    <a:lnTo>
                      <a:pt x="106" y="6"/>
                    </a:lnTo>
                    <a:lnTo>
                      <a:pt x="106" y="10"/>
                    </a:lnTo>
                    <a:lnTo>
                      <a:pt x="106" y="14"/>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50" name="Freeform 107"/>
              <p:cNvSpPr>
                <a:spLocks/>
              </p:cNvSpPr>
              <p:nvPr/>
            </p:nvSpPr>
            <p:spPr bwMode="auto">
              <a:xfrm>
                <a:off x="6032579" y="2714625"/>
                <a:ext cx="366199" cy="568325"/>
              </a:xfrm>
              <a:custGeom>
                <a:avLst/>
                <a:gdLst/>
                <a:ahLst/>
                <a:cxnLst>
                  <a:cxn ang="0">
                    <a:pos x="236" y="357"/>
                  </a:cxn>
                  <a:cxn ang="0">
                    <a:pos x="214" y="348"/>
                  </a:cxn>
                  <a:cxn ang="0">
                    <a:pos x="193" y="337"/>
                  </a:cxn>
                  <a:cxn ang="0">
                    <a:pos x="175" y="324"/>
                  </a:cxn>
                  <a:cxn ang="0">
                    <a:pos x="162" y="310"/>
                  </a:cxn>
                  <a:cxn ang="0">
                    <a:pos x="143" y="296"/>
                  </a:cxn>
                  <a:cxn ang="0">
                    <a:pos x="124" y="283"/>
                  </a:cxn>
                  <a:cxn ang="0">
                    <a:pos x="113" y="267"/>
                  </a:cxn>
                  <a:cxn ang="0">
                    <a:pos x="103" y="243"/>
                  </a:cxn>
                  <a:cxn ang="0">
                    <a:pos x="92" y="213"/>
                  </a:cxn>
                  <a:cxn ang="0">
                    <a:pos x="86" y="177"/>
                  </a:cxn>
                  <a:cxn ang="0">
                    <a:pos x="85" y="135"/>
                  </a:cxn>
                  <a:cxn ang="0">
                    <a:pos x="80" y="95"/>
                  </a:cxn>
                  <a:cxn ang="0">
                    <a:pos x="64" y="57"/>
                  </a:cxn>
                  <a:cxn ang="0">
                    <a:pos x="46" y="34"/>
                  </a:cxn>
                  <a:cxn ang="0">
                    <a:pos x="32" y="26"/>
                  </a:cxn>
                  <a:cxn ang="0">
                    <a:pos x="17" y="17"/>
                  </a:cxn>
                  <a:cxn ang="0">
                    <a:pos x="5" y="7"/>
                  </a:cxn>
                  <a:cxn ang="0">
                    <a:pos x="2" y="0"/>
                  </a:cxn>
                  <a:cxn ang="0">
                    <a:pos x="20" y="13"/>
                  </a:cxn>
                  <a:cxn ang="0">
                    <a:pos x="39" y="25"/>
                  </a:cxn>
                  <a:cxn ang="0">
                    <a:pos x="56" y="38"/>
                  </a:cxn>
                  <a:cxn ang="0">
                    <a:pos x="67" y="56"/>
                  </a:cxn>
                  <a:cxn ang="0">
                    <a:pos x="78" y="74"/>
                  </a:cxn>
                  <a:cxn ang="0">
                    <a:pos x="88" y="93"/>
                  </a:cxn>
                  <a:cxn ang="0">
                    <a:pos x="93" y="113"/>
                  </a:cxn>
                  <a:cxn ang="0">
                    <a:pos x="92" y="135"/>
                  </a:cxn>
                  <a:cxn ang="0">
                    <a:pos x="93" y="174"/>
                  </a:cxn>
                  <a:cxn ang="0">
                    <a:pos x="100" y="213"/>
                  </a:cxn>
                  <a:cxn ang="0">
                    <a:pos x="103" y="230"/>
                  </a:cxn>
                  <a:cxn ang="0">
                    <a:pos x="112" y="247"/>
                  </a:cxn>
                  <a:cxn ang="0">
                    <a:pos x="123" y="263"/>
                  </a:cxn>
                  <a:cxn ang="0">
                    <a:pos x="129" y="281"/>
                  </a:cxn>
                  <a:cxn ang="0">
                    <a:pos x="150" y="295"/>
                  </a:cxn>
                  <a:cxn ang="0">
                    <a:pos x="169" y="310"/>
                  </a:cxn>
                  <a:cxn ang="0">
                    <a:pos x="187" y="326"/>
                  </a:cxn>
                  <a:cxn ang="0">
                    <a:pos x="209" y="338"/>
                  </a:cxn>
                  <a:cxn ang="0">
                    <a:pos x="218" y="342"/>
                  </a:cxn>
                  <a:cxn ang="0">
                    <a:pos x="229" y="348"/>
                  </a:cxn>
                  <a:cxn ang="0">
                    <a:pos x="241" y="354"/>
                  </a:cxn>
                  <a:cxn ang="0">
                    <a:pos x="247" y="358"/>
                  </a:cxn>
                </a:cxnLst>
                <a:rect l="0" t="0" r="r" b="b"/>
                <a:pathLst>
                  <a:path w="247" h="358">
                    <a:moveTo>
                      <a:pt x="247" y="358"/>
                    </a:moveTo>
                    <a:lnTo>
                      <a:pt x="236" y="357"/>
                    </a:lnTo>
                    <a:lnTo>
                      <a:pt x="226" y="353"/>
                    </a:lnTo>
                    <a:lnTo>
                      <a:pt x="214" y="348"/>
                    </a:lnTo>
                    <a:lnTo>
                      <a:pt x="203" y="343"/>
                    </a:lnTo>
                    <a:lnTo>
                      <a:pt x="193" y="337"/>
                    </a:lnTo>
                    <a:lnTo>
                      <a:pt x="183" y="330"/>
                    </a:lnTo>
                    <a:lnTo>
                      <a:pt x="175" y="324"/>
                    </a:lnTo>
                    <a:lnTo>
                      <a:pt x="170" y="317"/>
                    </a:lnTo>
                    <a:lnTo>
                      <a:pt x="162" y="310"/>
                    </a:lnTo>
                    <a:lnTo>
                      <a:pt x="153" y="303"/>
                    </a:lnTo>
                    <a:lnTo>
                      <a:pt x="143" y="296"/>
                    </a:lnTo>
                    <a:lnTo>
                      <a:pt x="133" y="290"/>
                    </a:lnTo>
                    <a:lnTo>
                      <a:pt x="124" y="283"/>
                    </a:lnTo>
                    <a:lnTo>
                      <a:pt x="117" y="275"/>
                    </a:lnTo>
                    <a:lnTo>
                      <a:pt x="113" y="267"/>
                    </a:lnTo>
                    <a:lnTo>
                      <a:pt x="111" y="257"/>
                    </a:lnTo>
                    <a:lnTo>
                      <a:pt x="103" y="243"/>
                    </a:lnTo>
                    <a:lnTo>
                      <a:pt x="97" y="228"/>
                    </a:lnTo>
                    <a:lnTo>
                      <a:pt x="92" y="213"/>
                    </a:lnTo>
                    <a:lnTo>
                      <a:pt x="85" y="198"/>
                    </a:lnTo>
                    <a:lnTo>
                      <a:pt x="86" y="177"/>
                    </a:lnTo>
                    <a:lnTo>
                      <a:pt x="86" y="156"/>
                    </a:lnTo>
                    <a:lnTo>
                      <a:pt x="85" y="135"/>
                    </a:lnTo>
                    <a:lnTo>
                      <a:pt x="85" y="114"/>
                    </a:lnTo>
                    <a:lnTo>
                      <a:pt x="80" y="95"/>
                    </a:lnTo>
                    <a:lnTo>
                      <a:pt x="74" y="76"/>
                    </a:lnTo>
                    <a:lnTo>
                      <a:pt x="64" y="57"/>
                    </a:lnTo>
                    <a:lnTo>
                      <a:pt x="51" y="40"/>
                    </a:lnTo>
                    <a:lnTo>
                      <a:pt x="46" y="34"/>
                    </a:lnTo>
                    <a:lnTo>
                      <a:pt x="38" y="29"/>
                    </a:lnTo>
                    <a:lnTo>
                      <a:pt x="32" y="26"/>
                    </a:lnTo>
                    <a:lnTo>
                      <a:pt x="24" y="21"/>
                    </a:lnTo>
                    <a:lnTo>
                      <a:pt x="17" y="17"/>
                    </a:lnTo>
                    <a:lnTo>
                      <a:pt x="11" y="12"/>
                    </a:lnTo>
                    <a:lnTo>
                      <a:pt x="5" y="7"/>
                    </a:lnTo>
                    <a:lnTo>
                      <a:pt x="0" y="1"/>
                    </a:lnTo>
                    <a:lnTo>
                      <a:pt x="2" y="0"/>
                    </a:lnTo>
                    <a:lnTo>
                      <a:pt x="11" y="7"/>
                    </a:lnTo>
                    <a:lnTo>
                      <a:pt x="20" y="13"/>
                    </a:lnTo>
                    <a:lnTo>
                      <a:pt x="30" y="19"/>
                    </a:lnTo>
                    <a:lnTo>
                      <a:pt x="39" y="25"/>
                    </a:lnTo>
                    <a:lnTo>
                      <a:pt x="48" y="31"/>
                    </a:lnTo>
                    <a:lnTo>
                      <a:pt x="56" y="38"/>
                    </a:lnTo>
                    <a:lnTo>
                      <a:pt x="62" y="46"/>
                    </a:lnTo>
                    <a:lnTo>
                      <a:pt x="67" y="56"/>
                    </a:lnTo>
                    <a:lnTo>
                      <a:pt x="73" y="65"/>
                    </a:lnTo>
                    <a:lnTo>
                      <a:pt x="78" y="74"/>
                    </a:lnTo>
                    <a:lnTo>
                      <a:pt x="84" y="83"/>
                    </a:lnTo>
                    <a:lnTo>
                      <a:pt x="88" y="93"/>
                    </a:lnTo>
                    <a:lnTo>
                      <a:pt x="91" y="103"/>
                    </a:lnTo>
                    <a:lnTo>
                      <a:pt x="93" y="113"/>
                    </a:lnTo>
                    <a:lnTo>
                      <a:pt x="93" y="124"/>
                    </a:lnTo>
                    <a:lnTo>
                      <a:pt x="92" y="135"/>
                    </a:lnTo>
                    <a:lnTo>
                      <a:pt x="95" y="154"/>
                    </a:lnTo>
                    <a:lnTo>
                      <a:pt x="93" y="174"/>
                    </a:lnTo>
                    <a:lnTo>
                      <a:pt x="92" y="194"/>
                    </a:lnTo>
                    <a:lnTo>
                      <a:pt x="100" y="213"/>
                    </a:lnTo>
                    <a:lnTo>
                      <a:pt x="101" y="221"/>
                    </a:lnTo>
                    <a:lnTo>
                      <a:pt x="103" y="230"/>
                    </a:lnTo>
                    <a:lnTo>
                      <a:pt x="108" y="239"/>
                    </a:lnTo>
                    <a:lnTo>
                      <a:pt x="112" y="247"/>
                    </a:lnTo>
                    <a:lnTo>
                      <a:pt x="117" y="255"/>
                    </a:lnTo>
                    <a:lnTo>
                      <a:pt x="123" y="263"/>
                    </a:lnTo>
                    <a:lnTo>
                      <a:pt x="126" y="272"/>
                    </a:lnTo>
                    <a:lnTo>
                      <a:pt x="129" y="281"/>
                    </a:lnTo>
                    <a:lnTo>
                      <a:pt x="140" y="288"/>
                    </a:lnTo>
                    <a:lnTo>
                      <a:pt x="150" y="295"/>
                    </a:lnTo>
                    <a:lnTo>
                      <a:pt x="160" y="303"/>
                    </a:lnTo>
                    <a:lnTo>
                      <a:pt x="169" y="310"/>
                    </a:lnTo>
                    <a:lnTo>
                      <a:pt x="178" y="318"/>
                    </a:lnTo>
                    <a:lnTo>
                      <a:pt x="187" y="326"/>
                    </a:lnTo>
                    <a:lnTo>
                      <a:pt x="197" y="332"/>
                    </a:lnTo>
                    <a:lnTo>
                      <a:pt x="209" y="338"/>
                    </a:lnTo>
                    <a:lnTo>
                      <a:pt x="213" y="340"/>
                    </a:lnTo>
                    <a:lnTo>
                      <a:pt x="218" y="342"/>
                    </a:lnTo>
                    <a:lnTo>
                      <a:pt x="224" y="345"/>
                    </a:lnTo>
                    <a:lnTo>
                      <a:pt x="229" y="348"/>
                    </a:lnTo>
                    <a:lnTo>
                      <a:pt x="235" y="351"/>
                    </a:lnTo>
                    <a:lnTo>
                      <a:pt x="241" y="354"/>
                    </a:lnTo>
                    <a:lnTo>
                      <a:pt x="244" y="357"/>
                    </a:lnTo>
                    <a:lnTo>
                      <a:pt x="247" y="358"/>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51" name="Freeform 108"/>
              <p:cNvSpPr>
                <a:spLocks/>
              </p:cNvSpPr>
              <p:nvPr/>
            </p:nvSpPr>
            <p:spPr bwMode="auto">
              <a:xfrm>
                <a:off x="6256450" y="3455988"/>
                <a:ext cx="115642" cy="31750"/>
              </a:xfrm>
              <a:custGeom>
                <a:avLst/>
                <a:gdLst/>
                <a:ahLst/>
                <a:cxnLst>
                  <a:cxn ang="0">
                    <a:pos x="76" y="4"/>
                  </a:cxn>
                  <a:cxn ang="0">
                    <a:pos x="73" y="5"/>
                  </a:cxn>
                  <a:cxn ang="0">
                    <a:pos x="70" y="6"/>
                  </a:cxn>
                  <a:cxn ang="0">
                    <a:pos x="67" y="8"/>
                  </a:cxn>
                  <a:cxn ang="0">
                    <a:pos x="64" y="10"/>
                  </a:cxn>
                  <a:cxn ang="0">
                    <a:pos x="60" y="11"/>
                  </a:cxn>
                  <a:cxn ang="0">
                    <a:pos x="57" y="13"/>
                  </a:cxn>
                  <a:cxn ang="0">
                    <a:pos x="52" y="13"/>
                  </a:cxn>
                  <a:cxn ang="0">
                    <a:pos x="48" y="13"/>
                  </a:cxn>
                  <a:cxn ang="0">
                    <a:pos x="43" y="15"/>
                  </a:cxn>
                  <a:cxn ang="0">
                    <a:pos x="37" y="17"/>
                  </a:cxn>
                  <a:cxn ang="0">
                    <a:pos x="32" y="18"/>
                  </a:cxn>
                  <a:cxn ang="0">
                    <a:pos x="26" y="19"/>
                  </a:cxn>
                  <a:cxn ang="0">
                    <a:pos x="19" y="20"/>
                  </a:cxn>
                  <a:cxn ang="0">
                    <a:pos x="13" y="20"/>
                  </a:cxn>
                  <a:cxn ang="0">
                    <a:pos x="6" y="20"/>
                  </a:cxn>
                  <a:cxn ang="0">
                    <a:pos x="0" y="19"/>
                  </a:cxn>
                  <a:cxn ang="0">
                    <a:pos x="5" y="17"/>
                  </a:cxn>
                  <a:cxn ang="0">
                    <a:pos x="12" y="16"/>
                  </a:cxn>
                  <a:cxn ang="0">
                    <a:pos x="18" y="15"/>
                  </a:cxn>
                  <a:cxn ang="0">
                    <a:pos x="25" y="15"/>
                  </a:cxn>
                  <a:cxn ang="0">
                    <a:pos x="31" y="13"/>
                  </a:cxn>
                  <a:cxn ang="0">
                    <a:pos x="37" y="12"/>
                  </a:cxn>
                  <a:cxn ang="0">
                    <a:pos x="43" y="10"/>
                  </a:cxn>
                  <a:cxn ang="0">
                    <a:pos x="48" y="7"/>
                  </a:cxn>
                  <a:cxn ang="0">
                    <a:pos x="52" y="7"/>
                  </a:cxn>
                  <a:cxn ang="0">
                    <a:pos x="57" y="6"/>
                  </a:cxn>
                  <a:cxn ang="0">
                    <a:pos x="60" y="5"/>
                  </a:cxn>
                  <a:cxn ang="0">
                    <a:pos x="65" y="3"/>
                  </a:cxn>
                  <a:cxn ang="0">
                    <a:pos x="67" y="1"/>
                  </a:cxn>
                  <a:cxn ang="0">
                    <a:pos x="71" y="0"/>
                  </a:cxn>
                  <a:cxn ang="0">
                    <a:pos x="75" y="0"/>
                  </a:cxn>
                  <a:cxn ang="0">
                    <a:pos x="78" y="1"/>
                  </a:cxn>
                  <a:cxn ang="0">
                    <a:pos x="77" y="1"/>
                  </a:cxn>
                  <a:cxn ang="0">
                    <a:pos x="76" y="2"/>
                  </a:cxn>
                  <a:cxn ang="0">
                    <a:pos x="76" y="3"/>
                  </a:cxn>
                  <a:cxn ang="0">
                    <a:pos x="76" y="4"/>
                  </a:cxn>
                </a:cxnLst>
                <a:rect l="0" t="0" r="r" b="b"/>
                <a:pathLst>
                  <a:path w="78" h="20">
                    <a:moveTo>
                      <a:pt x="76" y="4"/>
                    </a:moveTo>
                    <a:lnTo>
                      <a:pt x="73" y="5"/>
                    </a:lnTo>
                    <a:lnTo>
                      <a:pt x="70" y="6"/>
                    </a:lnTo>
                    <a:lnTo>
                      <a:pt x="67" y="8"/>
                    </a:lnTo>
                    <a:lnTo>
                      <a:pt x="64" y="10"/>
                    </a:lnTo>
                    <a:lnTo>
                      <a:pt x="60" y="11"/>
                    </a:lnTo>
                    <a:lnTo>
                      <a:pt x="57" y="13"/>
                    </a:lnTo>
                    <a:lnTo>
                      <a:pt x="52" y="13"/>
                    </a:lnTo>
                    <a:lnTo>
                      <a:pt x="48" y="13"/>
                    </a:lnTo>
                    <a:lnTo>
                      <a:pt x="43" y="15"/>
                    </a:lnTo>
                    <a:lnTo>
                      <a:pt x="37" y="17"/>
                    </a:lnTo>
                    <a:lnTo>
                      <a:pt x="32" y="18"/>
                    </a:lnTo>
                    <a:lnTo>
                      <a:pt x="26" y="19"/>
                    </a:lnTo>
                    <a:lnTo>
                      <a:pt x="19" y="20"/>
                    </a:lnTo>
                    <a:lnTo>
                      <a:pt x="13" y="20"/>
                    </a:lnTo>
                    <a:lnTo>
                      <a:pt x="6" y="20"/>
                    </a:lnTo>
                    <a:lnTo>
                      <a:pt x="0" y="19"/>
                    </a:lnTo>
                    <a:lnTo>
                      <a:pt x="5" y="17"/>
                    </a:lnTo>
                    <a:lnTo>
                      <a:pt x="12" y="16"/>
                    </a:lnTo>
                    <a:lnTo>
                      <a:pt x="18" y="15"/>
                    </a:lnTo>
                    <a:lnTo>
                      <a:pt x="25" y="15"/>
                    </a:lnTo>
                    <a:lnTo>
                      <a:pt x="31" y="13"/>
                    </a:lnTo>
                    <a:lnTo>
                      <a:pt x="37" y="12"/>
                    </a:lnTo>
                    <a:lnTo>
                      <a:pt x="43" y="10"/>
                    </a:lnTo>
                    <a:lnTo>
                      <a:pt x="48" y="7"/>
                    </a:lnTo>
                    <a:lnTo>
                      <a:pt x="52" y="7"/>
                    </a:lnTo>
                    <a:lnTo>
                      <a:pt x="57" y="6"/>
                    </a:lnTo>
                    <a:lnTo>
                      <a:pt x="60" y="5"/>
                    </a:lnTo>
                    <a:lnTo>
                      <a:pt x="65" y="3"/>
                    </a:lnTo>
                    <a:lnTo>
                      <a:pt x="67" y="1"/>
                    </a:lnTo>
                    <a:lnTo>
                      <a:pt x="71" y="0"/>
                    </a:lnTo>
                    <a:lnTo>
                      <a:pt x="75" y="0"/>
                    </a:lnTo>
                    <a:lnTo>
                      <a:pt x="78" y="1"/>
                    </a:lnTo>
                    <a:lnTo>
                      <a:pt x="77" y="1"/>
                    </a:lnTo>
                    <a:lnTo>
                      <a:pt x="76" y="2"/>
                    </a:lnTo>
                    <a:lnTo>
                      <a:pt x="76" y="3"/>
                    </a:lnTo>
                    <a:lnTo>
                      <a:pt x="76" y="4"/>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52" name="Freeform 109"/>
              <p:cNvSpPr>
                <a:spLocks/>
              </p:cNvSpPr>
              <p:nvPr/>
            </p:nvSpPr>
            <p:spPr bwMode="auto">
              <a:xfrm>
                <a:off x="6342440" y="3395663"/>
                <a:ext cx="40030" cy="50800"/>
              </a:xfrm>
              <a:custGeom>
                <a:avLst/>
                <a:gdLst/>
                <a:ahLst/>
                <a:cxnLst>
                  <a:cxn ang="0">
                    <a:pos x="0" y="3"/>
                  </a:cxn>
                  <a:cxn ang="0">
                    <a:pos x="0" y="0"/>
                  </a:cxn>
                  <a:cxn ang="0">
                    <a:pos x="2" y="3"/>
                  </a:cxn>
                  <a:cxn ang="0">
                    <a:pos x="6" y="6"/>
                  </a:cxn>
                  <a:cxn ang="0">
                    <a:pos x="10" y="11"/>
                  </a:cxn>
                  <a:cxn ang="0">
                    <a:pos x="16" y="15"/>
                  </a:cxn>
                  <a:cxn ang="0">
                    <a:pos x="20" y="20"/>
                  </a:cxn>
                  <a:cxn ang="0">
                    <a:pos x="24" y="25"/>
                  </a:cxn>
                  <a:cxn ang="0">
                    <a:pos x="26" y="29"/>
                  </a:cxn>
                  <a:cxn ang="0">
                    <a:pos x="27" y="32"/>
                  </a:cxn>
                  <a:cxn ang="0">
                    <a:pos x="23" y="32"/>
                  </a:cxn>
                  <a:cxn ang="0">
                    <a:pos x="18" y="29"/>
                  </a:cxn>
                  <a:cxn ang="0">
                    <a:pos x="15" y="26"/>
                  </a:cxn>
                  <a:cxn ang="0">
                    <a:pos x="11" y="20"/>
                  </a:cxn>
                  <a:cxn ang="0">
                    <a:pos x="8" y="15"/>
                  </a:cxn>
                  <a:cxn ang="0">
                    <a:pos x="4" y="9"/>
                  </a:cxn>
                  <a:cxn ang="0">
                    <a:pos x="1" y="5"/>
                  </a:cxn>
                  <a:cxn ang="0">
                    <a:pos x="0" y="3"/>
                  </a:cxn>
                </a:cxnLst>
                <a:rect l="0" t="0" r="r" b="b"/>
                <a:pathLst>
                  <a:path w="27" h="32">
                    <a:moveTo>
                      <a:pt x="0" y="3"/>
                    </a:moveTo>
                    <a:lnTo>
                      <a:pt x="0" y="0"/>
                    </a:lnTo>
                    <a:lnTo>
                      <a:pt x="2" y="3"/>
                    </a:lnTo>
                    <a:lnTo>
                      <a:pt x="6" y="6"/>
                    </a:lnTo>
                    <a:lnTo>
                      <a:pt x="10" y="11"/>
                    </a:lnTo>
                    <a:lnTo>
                      <a:pt x="16" y="15"/>
                    </a:lnTo>
                    <a:lnTo>
                      <a:pt x="20" y="20"/>
                    </a:lnTo>
                    <a:lnTo>
                      <a:pt x="24" y="25"/>
                    </a:lnTo>
                    <a:lnTo>
                      <a:pt x="26" y="29"/>
                    </a:lnTo>
                    <a:lnTo>
                      <a:pt x="27" y="32"/>
                    </a:lnTo>
                    <a:lnTo>
                      <a:pt x="23" y="32"/>
                    </a:lnTo>
                    <a:lnTo>
                      <a:pt x="18" y="29"/>
                    </a:lnTo>
                    <a:lnTo>
                      <a:pt x="15" y="26"/>
                    </a:lnTo>
                    <a:lnTo>
                      <a:pt x="11" y="20"/>
                    </a:lnTo>
                    <a:lnTo>
                      <a:pt x="8" y="15"/>
                    </a:lnTo>
                    <a:lnTo>
                      <a:pt x="4" y="9"/>
                    </a:lnTo>
                    <a:lnTo>
                      <a:pt x="1" y="5"/>
                    </a:lnTo>
                    <a:lnTo>
                      <a:pt x="0" y="3"/>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53" name="Freeform 110"/>
              <p:cNvSpPr>
                <a:spLocks/>
              </p:cNvSpPr>
              <p:nvPr/>
            </p:nvSpPr>
            <p:spPr bwMode="auto">
              <a:xfrm>
                <a:off x="6207524" y="2622550"/>
                <a:ext cx="75612" cy="533400"/>
              </a:xfrm>
              <a:custGeom>
                <a:avLst/>
                <a:gdLst/>
                <a:ahLst/>
                <a:cxnLst>
                  <a:cxn ang="0">
                    <a:pos x="45" y="336"/>
                  </a:cxn>
                  <a:cxn ang="0">
                    <a:pos x="42" y="336"/>
                  </a:cxn>
                  <a:cxn ang="0">
                    <a:pos x="39" y="334"/>
                  </a:cxn>
                  <a:cxn ang="0">
                    <a:pos x="37" y="333"/>
                  </a:cxn>
                  <a:cxn ang="0">
                    <a:pos x="33" y="331"/>
                  </a:cxn>
                  <a:cxn ang="0">
                    <a:pos x="29" y="329"/>
                  </a:cxn>
                  <a:cxn ang="0">
                    <a:pos x="21" y="326"/>
                  </a:cxn>
                  <a:cxn ang="0">
                    <a:pos x="14" y="324"/>
                  </a:cxn>
                  <a:cxn ang="0">
                    <a:pos x="13" y="321"/>
                  </a:cxn>
                  <a:cxn ang="0">
                    <a:pos x="17" y="321"/>
                  </a:cxn>
                  <a:cxn ang="0">
                    <a:pos x="24" y="323"/>
                  </a:cxn>
                  <a:cxn ang="0">
                    <a:pos x="31" y="326"/>
                  </a:cxn>
                  <a:cxn ang="0">
                    <a:pos x="36" y="328"/>
                  </a:cxn>
                  <a:cxn ang="0">
                    <a:pos x="41" y="301"/>
                  </a:cxn>
                  <a:cxn ang="0">
                    <a:pos x="44" y="272"/>
                  </a:cxn>
                  <a:cxn ang="0">
                    <a:pos x="42" y="246"/>
                  </a:cxn>
                  <a:cxn ang="0">
                    <a:pos x="32" y="220"/>
                  </a:cxn>
                  <a:cxn ang="0">
                    <a:pos x="28" y="197"/>
                  </a:cxn>
                  <a:cxn ang="0">
                    <a:pos x="22" y="154"/>
                  </a:cxn>
                  <a:cxn ang="0">
                    <a:pos x="18" y="112"/>
                  </a:cxn>
                  <a:cxn ang="0">
                    <a:pos x="19" y="85"/>
                  </a:cxn>
                  <a:cxn ang="0">
                    <a:pos x="22" y="74"/>
                  </a:cxn>
                  <a:cxn ang="0">
                    <a:pos x="22" y="63"/>
                  </a:cxn>
                  <a:cxn ang="0">
                    <a:pos x="20" y="52"/>
                  </a:cxn>
                  <a:cxn ang="0">
                    <a:pos x="16" y="41"/>
                  </a:cxn>
                  <a:cxn ang="0">
                    <a:pos x="13" y="30"/>
                  </a:cxn>
                  <a:cxn ang="0">
                    <a:pos x="8" y="20"/>
                  </a:cxn>
                  <a:cxn ang="0">
                    <a:pos x="4" y="10"/>
                  </a:cxn>
                  <a:cxn ang="0">
                    <a:pos x="0" y="0"/>
                  </a:cxn>
                  <a:cxn ang="0">
                    <a:pos x="6" y="3"/>
                  </a:cxn>
                  <a:cxn ang="0">
                    <a:pos x="11" y="7"/>
                  </a:cxn>
                  <a:cxn ang="0">
                    <a:pos x="14" y="12"/>
                  </a:cxn>
                  <a:cxn ang="0">
                    <a:pos x="16" y="17"/>
                  </a:cxn>
                  <a:cxn ang="0">
                    <a:pos x="19" y="23"/>
                  </a:cxn>
                  <a:cxn ang="0">
                    <a:pos x="21" y="28"/>
                  </a:cxn>
                  <a:cxn ang="0">
                    <a:pos x="23" y="33"/>
                  </a:cxn>
                  <a:cxn ang="0">
                    <a:pos x="27" y="38"/>
                  </a:cxn>
                  <a:cxn ang="0">
                    <a:pos x="30" y="57"/>
                  </a:cxn>
                  <a:cxn ang="0">
                    <a:pos x="30" y="75"/>
                  </a:cxn>
                  <a:cxn ang="0">
                    <a:pos x="30" y="94"/>
                  </a:cxn>
                  <a:cxn ang="0">
                    <a:pos x="30" y="112"/>
                  </a:cxn>
                  <a:cxn ang="0">
                    <a:pos x="27" y="124"/>
                  </a:cxn>
                  <a:cxn ang="0">
                    <a:pos x="28" y="143"/>
                  </a:cxn>
                  <a:cxn ang="0">
                    <a:pos x="32" y="166"/>
                  </a:cxn>
                  <a:cxn ang="0">
                    <a:pos x="38" y="192"/>
                  </a:cxn>
                  <a:cxn ang="0">
                    <a:pos x="43" y="217"/>
                  </a:cxn>
                  <a:cxn ang="0">
                    <a:pos x="48" y="242"/>
                  </a:cxn>
                  <a:cxn ang="0">
                    <a:pos x="51" y="262"/>
                  </a:cxn>
                  <a:cxn ang="0">
                    <a:pos x="50" y="277"/>
                  </a:cxn>
                  <a:cxn ang="0">
                    <a:pos x="45" y="336"/>
                  </a:cxn>
                </a:cxnLst>
                <a:rect l="0" t="0" r="r" b="b"/>
                <a:pathLst>
                  <a:path w="51" h="336">
                    <a:moveTo>
                      <a:pt x="45" y="336"/>
                    </a:moveTo>
                    <a:lnTo>
                      <a:pt x="42" y="336"/>
                    </a:lnTo>
                    <a:lnTo>
                      <a:pt x="39" y="334"/>
                    </a:lnTo>
                    <a:lnTo>
                      <a:pt x="37" y="333"/>
                    </a:lnTo>
                    <a:lnTo>
                      <a:pt x="33" y="331"/>
                    </a:lnTo>
                    <a:lnTo>
                      <a:pt x="29" y="329"/>
                    </a:lnTo>
                    <a:lnTo>
                      <a:pt x="21" y="326"/>
                    </a:lnTo>
                    <a:lnTo>
                      <a:pt x="14" y="324"/>
                    </a:lnTo>
                    <a:lnTo>
                      <a:pt x="13" y="321"/>
                    </a:lnTo>
                    <a:lnTo>
                      <a:pt x="17" y="321"/>
                    </a:lnTo>
                    <a:lnTo>
                      <a:pt x="24" y="323"/>
                    </a:lnTo>
                    <a:lnTo>
                      <a:pt x="31" y="326"/>
                    </a:lnTo>
                    <a:lnTo>
                      <a:pt x="36" y="328"/>
                    </a:lnTo>
                    <a:lnTo>
                      <a:pt x="41" y="301"/>
                    </a:lnTo>
                    <a:lnTo>
                      <a:pt x="44" y="272"/>
                    </a:lnTo>
                    <a:lnTo>
                      <a:pt x="42" y="246"/>
                    </a:lnTo>
                    <a:lnTo>
                      <a:pt x="32" y="220"/>
                    </a:lnTo>
                    <a:lnTo>
                      <a:pt x="28" y="197"/>
                    </a:lnTo>
                    <a:lnTo>
                      <a:pt x="22" y="154"/>
                    </a:lnTo>
                    <a:lnTo>
                      <a:pt x="18" y="112"/>
                    </a:lnTo>
                    <a:lnTo>
                      <a:pt x="19" y="85"/>
                    </a:lnTo>
                    <a:lnTo>
                      <a:pt x="22" y="74"/>
                    </a:lnTo>
                    <a:lnTo>
                      <a:pt x="22" y="63"/>
                    </a:lnTo>
                    <a:lnTo>
                      <a:pt x="20" y="52"/>
                    </a:lnTo>
                    <a:lnTo>
                      <a:pt x="16" y="41"/>
                    </a:lnTo>
                    <a:lnTo>
                      <a:pt x="13" y="30"/>
                    </a:lnTo>
                    <a:lnTo>
                      <a:pt x="8" y="20"/>
                    </a:lnTo>
                    <a:lnTo>
                      <a:pt x="4" y="10"/>
                    </a:lnTo>
                    <a:lnTo>
                      <a:pt x="0" y="0"/>
                    </a:lnTo>
                    <a:lnTo>
                      <a:pt x="6" y="3"/>
                    </a:lnTo>
                    <a:lnTo>
                      <a:pt x="11" y="7"/>
                    </a:lnTo>
                    <a:lnTo>
                      <a:pt x="14" y="12"/>
                    </a:lnTo>
                    <a:lnTo>
                      <a:pt x="16" y="17"/>
                    </a:lnTo>
                    <a:lnTo>
                      <a:pt x="19" y="23"/>
                    </a:lnTo>
                    <a:lnTo>
                      <a:pt x="21" y="28"/>
                    </a:lnTo>
                    <a:lnTo>
                      <a:pt x="23" y="33"/>
                    </a:lnTo>
                    <a:lnTo>
                      <a:pt x="27" y="38"/>
                    </a:lnTo>
                    <a:lnTo>
                      <a:pt x="30" y="57"/>
                    </a:lnTo>
                    <a:lnTo>
                      <a:pt x="30" y="75"/>
                    </a:lnTo>
                    <a:lnTo>
                      <a:pt x="30" y="94"/>
                    </a:lnTo>
                    <a:lnTo>
                      <a:pt x="30" y="112"/>
                    </a:lnTo>
                    <a:lnTo>
                      <a:pt x="27" y="124"/>
                    </a:lnTo>
                    <a:lnTo>
                      <a:pt x="28" y="143"/>
                    </a:lnTo>
                    <a:lnTo>
                      <a:pt x="32" y="166"/>
                    </a:lnTo>
                    <a:lnTo>
                      <a:pt x="38" y="192"/>
                    </a:lnTo>
                    <a:lnTo>
                      <a:pt x="43" y="217"/>
                    </a:lnTo>
                    <a:lnTo>
                      <a:pt x="48" y="242"/>
                    </a:lnTo>
                    <a:lnTo>
                      <a:pt x="51" y="262"/>
                    </a:lnTo>
                    <a:lnTo>
                      <a:pt x="50" y="277"/>
                    </a:lnTo>
                    <a:lnTo>
                      <a:pt x="45" y="336"/>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54" name="Freeform 111"/>
              <p:cNvSpPr>
                <a:spLocks/>
              </p:cNvSpPr>
              <p:nvPr/>
            </p:nvSpPr>
            <p:spPr bwMode="auto">
              <a:xfrm>
                <a:off x="6042958" y="3792538"/>
                <a:ext cx="177910" cy="55563"/>
              </a:xfrm>
              <a:custGeom>
                <a:avLst/>
                <a:gdLst/>
                <a:ahLst/>
                <a:cxnLst>
                  <a:cxn ang="0">
                    <a:pos x="99" y="29"/>
                  </a:cxn>
                  <a:cxn ang="0">
                    <a:pos x="86" y="31"/>
                  </a:cxn>
                  <a:cxn ang="0">
                    <a:pos x="75" y="33"/>
                  </a:cxn>
                  <a:cxn ang="0">
                    <a:pos x="64" y="35"/>
                  </a:cxn>
                  <a:cxn ang="0">
                    <a:pos x="53" y="35"/>
                  </a:cxn>
                  <a:cxn ang="0">
                    <a:pos x="42" y="35"/>
                  </a:cxn>
                  <a:cxn ang="0">
                    <a:pos x="31" y="35"/>
                  </a:cxn>
                  <a:cxn ang="0">
                    <a:pos x="21" y="33"/>
                  </a:cxn>
                  <a:cxn ang="0">
                    <a:pos x="10" y="32"/>
                  </a:cxn>
                  <a:cxn ang="0">
                    <a:pos x="7" y="27"/>
                  </a:cxn>
                  <a:cxn ang="0">
                    <a:pos x="3" y="21"/>
                  </a:cxn>
                  <a:cxn ang="0">
                    <a:pos x="1" y="16"/>
                  </a:cxn>
                  <a:cxn ang="0">
                    <a:pos x="0" y="10"/>
                  </a:cxn>
                  <a:cxn ang="0">
                    <a:pos x="7" y="13"/>
                  </a:cxn>
                  <a:cxn ang="0">
                    <a:pos x="8" y="19"/>
                  </a:cxn>
                  <a:cxn ang="0">
                    <a:pos x="11" y="25"/>
                  </a:cxn>
                  <a:cxn ang="0">
                    <a:pos x="18" y="28"/>
                  </a:cxn>
                  <a:cxn ang="0">
                    <a:pos x="31" y="28"/>
                  </a:cxn>
                  <a:cxn ang="0">
                    <a:pos x="43" y="28"/>
                  </a:cxn>
                  <a:cxn ang="0">
                    <a:pos x="55" y="28"/>
                  </a:cxn>
                  <a:cxn ang="0">
                    <a:pos x="68" y="27"/>
                  </a:cxn>
                  <a:cxn ang="0">
                    <a:pos x="79" y="26"/>
                  </a:cxn>
                  <a:cxn ang="0">
                    <a:pos x="92" y="24"/>
                  </a:cxn>
                  <a:cxn ang="0">
                    <a:pos x="102" y="22"/>
                  </a:cxn>
                  <a:cxn ang="0">
                    <a:pos x="114" y="19"/>
                  </a:cxn>
                  <a:cxn ang="0">
                    <a:pos x="116" y="14"/>
                  </a:cxn>
                  <a:cxn ang="0">
                    <a:pos x="114" y="10"/>
                  </a:cxn>
                  <a:cxn ang="0">
                    <a:pos x="112" y="5"/>
                  </a:cxn>
                  <a:cxn ang="0">
                    <a:pos x="113" y="0"/>
                  </a:cxn>
                  <a:cxn ang="0">
                    <a:pos x="117" y="4"/>
                  </a:cxn>
                  <a:cxn ang="0">
                    <a:pos x="119" y="8"/>
                  </a:cxn>
                  <a:cxn ang="0">
                    <a:pos x="120" y="12"/>
                  </a:cxn>
                  <a:cxn ang="0">
                    <a:pos x="119" y="17"/>
                  </a:cxn>
                  <a:cxn ang="0">
                    <a:pos x="117" y="20"/>
                  </a:cxn>
                  <a:cxn ang="0">
                    <a:pos x="113" y="24"/>
                  </a:cxn>
                  <a:cxn ang="0">
                    <a:pos x="107" y="27"/>
                  </a:cxn>
                  <a:cxn ang="0">
                    <a:pos x="99" y="29"/>
                  </a:cxn>
                </a:cxnLst>
                <a:rect l="0" t="0" r="r" b="b"/>
                <a:pathLst>
                  <a:path w="120" h="35">
                    <a:moveTo>
                      <a:pt x="99" y="29"/>
                    </a:moveTo>
                    <a:lnTo>
                      <a:pt x="86" y="31"/>
                    </a:lnTo>
                    <a:lnTo>
                      <a:pt x="75" y="33"/>
                    </a:lnTo>
                    <a:lnTo>
                      <a:pt x="64" y="35"/>
                    </a:lnTo>
                    <a:lnTo>
                      <a:pt x="53" y="35"/>
                    </a:lnTo>
                    <a:lnTo>
                      <a:pt x="42" y="35"/>
                    </a:lnTo>
                    <a:lnTo>
                      <a:pt x="31" y="35"/>
                    </a:lnTo>
                    <a:lnTo>
                      <a:pt x="21" y="33"/>
                    </a:lnTo>
                    <a:lnTo>
                      <a:pt x="10" y="32"/>
                    </a:lnTo>
                    <a:lnTo>
                      <a:pt x="7" y="27"/>
                    </a:lnTo>
                    <a:lnTo>
                      <a:pt x="3" y="21"/>
                    </a:lnTo>
                    <a:lnTo>
                      <a:pt x="1" y="16"/>
                    </a:lnTo>
                    <a:lnTo>
                      <a:pt x="0" y="10"/>
                    </a:lnTo>
                    <a:lnTo>
                      <a:pt x="7" y="13"/>
                    </a:lnTo>
                    <a:lnTo>
                      <a:pt x="8" y="19"/>
                    </a:lnTo>
                    <a:lnTo>
                      <a:pt x="11" y="25"/>
                    </a:lnTo>
                    <a:lnTo>
                      <a:pt x="18" y="28"/>
                    </a:lnTo>
                    <a:lnTo>
                      <a:pt x="31" y="28"/>
                    </a:lnTo>
                    <a:lnTo>
                      <a:pt x="43" y="28"/>
                    </a:lnTo>
                    <a:lnTo>
                      <a:pt x="55" y="28"/>
                    </a:lnTo>
                    <a:lnTo>
                      <a:pt x="68" y="27"/>
                    </a:lnTo>
                    <a:lnTo>
                      <a:pt x="79" y="26"/>
                    </a:lnTo>
                    <a:lnTo>
                      <a:pt x="92" y="24"/>
                    </a:lnTo>
                    <a:lnTo>
                      <a:pt x="102" y="22"/>
                    </a:lnTo>
                    <a:lnTo>
                      <a:pt x="114" y="19"/>
                    </a:lnTo>
                    <a:lnTo>
                      <a:pt x="116" y="14"/>
                    </a:lnTo>
                    <a:lnTo>
                      <a:pt x="114" y="10"/>
                    </a:lnTo>
                    <a:lnTo>
                      <a:pt x="112" y="5"/>
                    </a:lnTo>
                    <a:lnTo>
                      <a:pt x="113" y="0"/>
                    </a:lnTo>
                    <a:lnTo>
                      <a:pt x="117" y="4"/>
                    </a:lnTo>
                    <a:lnTo>
                      <a:pt x="119" y="8"/>
                    </a:lnTo>
                    <a:lnTo>
                      <a:pt x="120" y="12"/>
                    </a:lnTo>
                    <a:lnTo>
                      <a:pt x="119" y="17"/>
                    </a:lnTo>
                    <a:lnTo>
                      <a:pt x="117" y="20"/>
                    </a:lnTo>
                    <a:lnTo>
                      <a:pt x="113" y="24"/>
                    </a:lnTo>
                    <a:lnTo>
                      <a:pt x="107" y="27"/>
                    </a:lnTo>
                    <a:lnTo>
                      <a:pt x="99" y="29"/>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55" name="Freeform 112"/>
              <p:cNvSpPr>
                <a:spLocks/>
              </p:cNvSpPr>
              <p:nvPr/>
            </p:nvSpPr>
            <p:spPr bwMode="auto">
              <a:xfrm>
                <a:off x="6019236" y="2725738"/>
                <a:ext cx="231283" cy="749300"/>
              </a:xfrm>
              <a:custGeom>
                <a:avLst/>
                <a:gdLst/>
                <a:ahLst/>
                <a:cxnLst>
                  <a:cxn ang="0">
                    <a:pos x="149" y="468"/>
                  </a:cxn>
                  <a:cxn ang="0">
                    <a:pos x="136" y="454"/>
                  </a:cxn>
                  <a:cxn ang="0">
                    <a:pos x="128" y="440"/>
                  </a:cxn>
                  <a:cxn ang="0">
                    <a:pos x="119" y="423"/>
                  </a:cxn>
                  <a:cxn ang="0">
                    <a:pos x="112" y="406"/>
                  </a:cxn>
                  <a:cxn ang="0">
                    <a:pos x="102" y="389"/>
                  </a:cxn>
                  <a:cxn ang="0">
                    <a:pos x="81" y="370"/>
                  </a:cxn>
                  <a:cxn ang="0">
                    <a:pos x="72" y="344"/>
                  </a:cxn>
                  <a:cxn ang="0">
                    <a:pos x="79" y="315"/>
                  </a:cxn>
                  <a:cxn ang="0">
                    <a:pos x="81" y="286"/>
                  </a:cxn>
                  <a:cxn ang="0">
                    <a:pos x="74" y="264"/>
                  </a:cxn>
                  <a:cxn ang="0">
                    <a:pos x="68" y="248"/>
                  </a:cxn>
                  <a:cxn ang="0">
                    <a:pos x="59" y="233"/>
                  </a:cxn>
                  <a:cxn ang="0">
                    <a:pos x="48" y="219"/>
                  </a:cxn>
                  <a:cxn ang="0">
                    <a:pos x="35" y="192"/>
                  </a:cxn>
                  <a:cxn ang="0">
                    <a:pos x="51" y="89"/>
                  </a:cxn>
                  <a:cxn ang="0">
                    <a:pos x="41" y="55"/>
                  </a:cxn>
                  <a:cxn ang="0">
                    <a:pos x="30" y="35"/>
                  </a:cxn>
                  <a:cxn ang="0">
                    <a:pos x="20" y="25"/>
                  </a:cxn>
                  <a:cxn ang="0">
                    <a:pos x="11" y="16"/>
                  </a:cxn>
                  <a:cxn ang="0">
                    <a:pos x="3" y="6"/>
                  </a:cxn>
                  <a:cxn ang="0">
                    <a:pos x="13" y="10"/>
                  </a:cxn>
                  <a:cxn ang="0">
                    <a:pos x="34" y="32"/>
                  </a:cxn>
                  <a:cxn ang="0">
                    <a:pos x="49" y="56"/>
                  </a:cxn>
                  <a:cxn ang="0">
                    <a:pos x="56" y="83"/>
                  </a:cxn>
                  <a:cxn ang="0">
                    <a:pos x="50" y="175"/>
                  </a:cxn>
                  <a:cxn ang="0">
                    <a:pos x="45" y="200"/>
                  </a:cxn>
                  <a:cxn ang="0">
                    <a:pos x="57" y="221"/>
                  </a:cxn>
                  <a:cxn ang="0">
                    <a:pos x="74" y="240"/>
                  </a:cxn>
                  <a:cxn ang="0">
                    <a:pos x="83" y="263"/>
                  </a:cxn>
                  <a:cxn ang="0">
                    <a:pos x="87" y="301"/>
                  </a:cxn>
                  <a:cxn ang="0">
                    <a:pos x="79" y="339"/>
                  </a:cxn>
                  <a:cxn ang="0">
                    <a:pos x="83" y="357"/>
                  </a:cxn>
                  <a:cxn ang="0">
                    <a:pos x="95" y="371"/>
                  </a:cxn>
                  <a:cxn ang="0">
                    <a:pos x="109" y="385"/>
                  </a:cxn>
                  <a:cxn ang="0">
                    <a:pos x="117" y="401"/>
                  </a:cxn>
                  <a:cxn ang="0">
                    <a:pos x="126" y="418"/>
                  </a:cxn>
                  <a:cxn ang="0">
                    <a:pos x="137" y="437"/>
                  </a:cxn>
                  <a:cxn ang="0">
                    <a:pos x="148" y="456"/>
                  </a:cxn>
                  <a:cxn ang="0">
                    <a:pos x="156" y="472"/>
                  </a:cxn>
                </a:cxnLst>
                <a:rect l="0" t="0" r="r" b="b"/>
                <a:pathLst>
                  <a:path w="156" h="472">
                    <a:moveTo>
                      <a:pt x="156" y="472"/>
                    </a:moveTo>
                    <a:lnTo>
                      <a:pt x="149" y="468"/>
                    </a:lnTo>
                    <a:lnTo>
                      <a:pt x="142" y="461"/>
                    </a:lnTo>
                    <a:lnTo>
                      <a:pt x="136" y="454"/>
                    </a:lnTo>
                    <a:lnTo>
                      <a:pt x="133" y="448"/>
                    </a:lnTo>
                    <a:lnTo>
                      <a:pt x="128" y="440"/>
                    </a:lnTo>
                    <a:lnTo>
                      <a:pt x="124" y="431"/>
                    </a:lnTo>
                    <a:lnTo>
                      <a:pt x="119" y="423"/>
                    </a:lnTo>
                    <a:lnTo>
                      <a:pt x="116" y="415"/>
                    </a:lnTo>
                    <a:lnTo>
                      <a:pt x="112" y="406"/>
                    </a:lnTo>
                    <a:lnTo>
                      <a:pt x="108" y="397"/>
                    </a:lnTo>
                    <a:lnTo>
                      <a:pt x="102" y="389"/>
                    </a:lnTo>
                    <a:lnTo>
                      <a:pt x="97" y="381"/>
                    </a:lnTo>
                    <a:lnTo>
                      <a:pt x="81" y="370"/>
                    </a:lnTo>
                    <a:lnTo>
                      <a:pt x="74" y="358"/>
                    </a:lnTo>
                    <a:lnTo>
                      <a:pt x="72" y="344"/>
                    </a:lnTo>
                    <a:lnTo>
                      <a:pt x="75" y="330"/>
                    </a:lnTo>
                    <a:lnTo>
                      <a:pt x="79" y="315"/>
                    </a:lnTo>
                    <a:lnTo>
                      <a:pt x="82" y="301"/>
                    </a:lnTo>
                    <a:lnTo>
                      <a:pt x="81" y="286"/>
                    </a:lnTo>
                    <a:lnTo>
                      <a:pt x="76" y="272"/>
                    </a:lnTo>
                    <a:lnTo>
                      <a:pt x="74" y="264"/>
                    </a:lnTo>
                    <a:lnTo>
                      <a:pt x="71" y="256"/>
                    </a:lnTo>
                    <a:lnTo>
                      <a:pt x="68" y="248"/>
                    </a:lnTo>
                    <a:lnTo>
                      <a:pt x="63" y="241"/>
                    </a:lnTo>
                    <a:lnTo>
                      <a:pt x="59" y="233"/>
                    </a:lnTo>
                    <a:lnTo>
                      <a:pt x="54" y="226"/>
                    </a:lnTo>
                    <a:lnTo>
                      <a:pt x="48" y="219"/>
                    </a:lnTo>
                    <a:lnTo>
                      <a:pt x="42" y="212"/>
                    </a:lnTo>
                    <a:lnTo>
                      <a:pt x="35" y="192"/>
                    </a:lnTo>
                    <a:lnTo>
                      <a:pt x="47" y="106"/>
                    </a:lnTo>
                    <a:lnTo>
                      <a:pt x="51" y="89"/>
                    </a:lnTo>
                    <a:lnTo>
                      <a:pt x="48" y="72"/>
                    </a:lnTo>
                    <a:lnTo>
                      <a:pt x="41" y="55"/>
                    </a:lnTo>
                    <a:lnTo>
                      <a:pt x="34" y="40"/>
                    </a:lnTo>
                    <a:lnTo>
                      <a:pt x="30" y="35"/>
                    </a:lnTo>
                    <a:lnTo>
                      <a:pt x="24" y="30"/>
                    </a:lnTo>
                    <a:lnTo>
                      <a:pt x="20" y="25"/>
                    </a:lnTo>
                    <a:lnTo>
                      <a:pt x="16" y="20"/>
                    </a:lnTo>
                    <a:lnTo>
                      <a:pt x="11" y="16"/>
                    </a:lnTo>
                    <a:lnTo>
                      <a:pt x="7" y="11"/>
                    </a:lnTo>
                    <a:lnTo>
                      <a:pt x="3" y="6"/>
                    </a:lnTo>
                    <a:lnTo>
                      <a:pt x="0" y="0"/>
                    </a:lnTo>
                    <a:lnTo>
                      <a:pt x="13" y="10"/>
                    </a:lnTo>
                    <a:lnTo>
                      <a:pt x="24" y="20"/>
                    </a:lnTo>
                    <a:lnTo>
                      <a:pt x="34" y="32"/>
                    </a:lnTo>
                    <a:lnTo>
                      <a:pt x="43" y="44"/>
                    </a:lnTo>
                    <a:lnTo>
                      <a:pt x="49" y="56"/>
                    </a:lnTo>
                    <a:lnTo>
                      <a:pt x="54" y="69"/>
                    </a:lnTo>
                    <a:lnTo>
                      <a:pt x="56" y="83"/>
                    </a:lnTo>
                    <a:lnTo>
                      <a:pt x="56" y="97"/>
                    </a:lnTo>
                    <a:lnTo>
                      <a:pt x="50" y="175"/>
                    </a:lnTo>
                    <a:lnTo>
                      <a:pt x="45" y="188"/>
                    </a:lnTo>
                    <a:lnTo>
                      <a:pt x="45" y="200"/>
                    </a:lnTo>
                    <a:lnTo>
                      <a:pt x="50" y="211"/>
                    </a:lnTo>
                    <a:lnTo>
                      <a:pt x="57" y="221"/>
                    </a:lnTo>
                    <a:lnTo>
                      <a:pt x="66" y="230"/>
                    </a:lnTo>
                    <a:lnTo>
                      <a:pt x="74" y="240"/>
                    </a:lnTo>
                    <a:lnTo>
                      <a:pt x="80" y="251"/>
                    </a:lnTo>
                    <a:lnTo>
                      <a:pt x="83" y="263"/>
                    </a:lnTo>
                    <a:lnTo>
                      <a:pt x="87" y="282"/>
                    </a:lnTo>
                    <a:lnTo>
                      <a:pt x="87" y="301"/>
                    </a:lnTo>
                    <a:lnTo>
                      <a:pt x="85" y="321"/>
                    </a:lnTo>
                    <a:lnTo>
                      <a:pt x="79" y="339"/>
                    </a:lnTo>
                    <a:lnTo>
                      <a:pt x="79" y="349"/>
                    </a:lnTo>
                    <a:lnTo>
                      <a:pt x="83" y="357"/>
                    </a:lnTo>
                    <a:lnTo>
                      <a:pt x="88" y="365"/>
                    </a:lnTo>
                    <a:lnTo>
                      <a:pt x="95" y="371"/>
                    </a:lnTo>
                    <a:lnTo>
                      <a:pt x="102" y="378"/>
                    </a:lnTo>
                    <a:lnTo>
                      <a:pt x="109" y="385"/>
                    </a:lnTo>
                    <a:lnTo>
                      <a:pt x="114" y="393"/>
                    </a:lnTo>
                    <a:lnTo>
                      <a:pt x="117" y="401"/>
                    </a:lnTo>
                    <a:lnTo>
                      <a:pt x="120" y="410"/>
                    </a:lnTo>
                    <a:lnTo>
                      <a:pt x="126" y="418"/>
                    </a:lnTo>
                    <a:lnTo>
                      <a:pt x="131" y="428"/>
                    </a:lnTo>
                    <a:lnTo>
                      <a:pt x="137" y="437"/>
                    </a:lnTo>
                    <a:lnTo>
                      <a:pt x="142" y="446"/>
                    </a:lnTo>
                    <a:lnTo>
                      <a:pt x="148" y="456"/>
                    </a:lnTo>
                    <a:lnTo>
                      <a:pt x="152" y="465"/>
                    </a:lnTo>
                    <a:lnTo>
                      <a:pt x="156" y="472"/>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56" name="Freeform 113"/>
              <p:cNvSpPr>
                <a:spLocks/>
              </p:cNvSpPr>
              <p:nvPr/>
            </p:nvSpPr>
            <p:spPr bwMode="auto">
              <a:xfrm>
                <a:off x="6170460" y="3765550"/>
                <a:ext cx="35582" cy="22225"/>
              </a:xfrm>
              <a:custGeom>
                <a:avLst/>
                <a:gdLst/>
                <a:ahLst/>
                <a:cxnLst>
                  <a:cxn ang="0">
                    <a:pos x="24" y="14"/>
                  </a:cxn>
                  <a:cxn ang="0">
                    <a:pos x="21" y="13"/>
                  </a:cxn>
                  <a:cxn ang="0">
                    <a:pos x="17" y="11"/>
                  </a:cxn>
                  <a:cxn ang="0">
                    <a:pos x="13" y="10"/>
                  </a:cxn>
                  <a:cxn ang="0">
                    <a:pos x="9" y="9"/>
                  </a:cxn>
                  <a:cxn ang="0">
                    <a:pos x="5" y="7"/>
                  </a:cxn>
                  <a:cxn ang="0">
                    <a:pos x="1" y="5"/>
                  </a:cxn>
                  <a:cxn ang="0">
                    <a:pos x="0" y="3"/>
                  </a:cxn>
                  <a:cxn ang="0">
                    <a:pos x="0" y="0"/>
                  </a:cxn>
                  <a:cxn ang="0">
                    <a:pos x="7" y="2"/>
                  </a:cxn>
                  <a:cxn ang="0">
                    <a:pos x="15" y="5"/>
                  </a:cxn>
                  <a:cxn ang="0">
                    <a:pos x="21" y="10"/>
                  </a:cxn>
                  <a:cxn ang="0">
                    <a:pos x="24" y="14"/>
                  </a:cxn>
                </a:cxnLst>
                <a:rect l="0" t="0" r="r" b="b"/>
                <a:pathLst>
                  <a:path w="24" h="14">
                    <a:moveTo>
                      <a:pt x="24" y="14"/>
                    </a:moveTo>
                    <a:lnTo>
                      <a:pt x="21" y="13"/>
                    </a:lnTo>
                    <a:lnTo>
                      <a:pt x="17" y="11"/>
                    </a:lnTo>
                    <a:lnTo>
                      <a:pt x="13" y="10"/>
                    </a:lnTo>
                    <a:lnTo>
                      <a:pt x="9" y="9"/>
                    </a:lnTo>
                    <a:lnTo>
                      <a:pt x="5" y="7"/>
                    </a:lnTo>
                    <a:lnTo>
                      <a:pt x="1" y="5"/>
                    </a:lnTo>
                    <a:lnTo>
                      <a:pt x="0" y="3"/>
                    </a:lnTo>
                    <a:lnTo>
                      <a:pt x="0" y="0"/>
                    </a:lnTo>
                    <a:lnTo>
                      <a:pt x="7" y="2"/>
                    </a:lnTo>
                    <a:lnTo>
                      <a:pt x="15" y="5"/>
                    </a:lnTo>
                    <a:lnTo>
                      <a:pt x="21" y="10"/>
                    </a:lnTo>
                    <a:lnTo>
                      <a:pt x="24" y="14"/>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57" name="Freeform 114"/>
              <p:cNvSpPr>
                <a:spLocks/>
              </p:cNvSpPr>
              <p:nvPr/>
            </p:nvSpPr>
            <p:spPr bwMode="auto">
              <a:xfrm>
                <a:off x="6146739" y="3419475"/>
                <a:ext cx="45961" cy="12700"/>
              </a:xfrm>
              <a:custGeom>
                <a:avLst/>
                <a:gdLst/>
                <a:ahLst/>
                <a:cxnLst>
                  <a:cxn ang="0">
                    <a:pos x="31" y="7"/>
                  </a:cxn>
                  <a:cxn ang="0">
                    <a:pos x="27" y="8"/>
                  </a:cxn>
                  <a:cxn ang="0">
                    <a:pos x="23" y="7"/>
                  </a:cxn>
                  <a:cxn ang="0">
                    <a:pos x="19" y="6"/>
                  </a:cxn>
                  <a:cxn ang="0">
                    <a:pos x="16" y="6"/>
                  </a:cxn>
                  <a:cxn ang="0">
                    <a:pos x="12" y="4"/>
                  </a:cxn>
                  <a:cxn ang="0">
                    <a:pos x="8" y="4"/>
                  </a:cxn>
                  <a:cxn ang="0">
                    <a:pos x="4" y="3"/>
                  </a:cxn>
                  <a:cxn ang="0">
                    <a:pos x="0" y="3"/>
                  </a:cxn>
                  <a:cxn ang="0">
                    <a:pos x="0" y="1"/>
                  </a:cxn>
                  <a:cxn ang="0">
                    <a:pos x="4" y="0"/>
                  </a:cxn>
                  <a:cxn ang="0">
                    <a:pos x="8" y="0"/>
                  </a:cxn>
                  <a:cxn ang="0">
                    <a:pos x="13" y="0"/>
                  </a:cxn>
                  <a:cxn ang="0">
                    <a:pos x="18" y="1"/>
                  </a:cxn>
                  <a:cxn ang="0">
                    <a:pos x="22" y="2"/>
                  </a:cxn>
                  <a:cxn ang="0">
                    <a:pos x="25" y="3"/>
                  </a:cxn>
                  <a:cxn ang="0">
                    <a:pos x="29" y="5"/>
                  </a:cxn>
                  <a:cxn ang="0">
                    <a:pos x="31" y="7"/>
                  </a:cxn>
                </a:cxnLst>
                <a:rect l="0" t="0" r="r" b="b"/>
                <a:pathLst>
                  <a:path w="31" h="8">
                    <a:moveTo>
                      <a:pt x="31" y="7"/>
                    </a:moveTo>
                    <a:lnTo>
                      <a:pt x="27" y="8"/>
                    </a:lnTo>
                    <a:lnTo>
                      <a:pt x="23" y="7"/>
                    </a:lnTo>
                    <a:lnTo>
                      <a:pt x="19" y="6"/>
                    </a:lnTo>
                    <a:lnTo>
                      <a:pt x="16" y="6"/>
                    </a:lnTo>
                    <a:lnTo>
                      <a:pt x="12" y="4"/>
                    </a:lnTo>
                    <a:lnTo>
                      <a:pt x="8" y="4"/>
                    </a:lnTo>
                    <a:lnTo>
                      <a:pt x="4" y="3"/>
                    </a:lnTo>
                    <a:lnTo>
                      <a:pt x="0" y="3"/>
                    </a:lnTo>
                    <a:lnTo>
                      <a:pt x="0" y="1"/>
                    </a:lnTo>
                    <a:lnTo>
                      <a:pt x="4" y="0"/>
                    </a:lnTo>
                    <a:lnTo>
                      <a:pt x="8" y="0"/>
                    </a:lnTo>
                    <a:lnTo>
                      <a:pt x="13" y="0"/>
                    </a:lnTo>
                    <a:lnTo>
                      <a:pt x="18" y="1"/>
                    </a:lnTo>
                    <a:lnTo>
                      <a:pt x="22" y="2"/>
                    </a:lnTo>
                    <a:lnTo>
                      <a:pt x="25" y="3"/>
                    </a:lnTo>
                    <a:lnTo>
                      <a:pt x="29" y="5"/>
                    </a:lnTo>
                    <a:lnTo>
                      <a:pt x="31" y="7"/>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58" name="Freeform 115"/>
              <p:cNvSpPr>
                <a:spLocks/>
              </p:cNvSpPr>
              <p:nvPr/>
            </p:nvSpPr>
            <p:spPr bwMode="auto">
              <a:xfrm>
                <a:off x="6128948" y="3546475"/>
                <a:ext cx="35582" cy="203200"/>
              </a:xfrm>
              <a:custGeom>
                <a:avLst/>
                <a:gdLst/>
                <a:ahLst/>
                <a:cxnLst>
                  <a:cxn ang="0">
                    <a:pos x="17" y="128"/>
                  </a:cxn>
                  <a:cxn ang="0">
                    <a:pos x="14" y="97"/>
                  </a:cxn>
                  <a:cxn ang="0">
                    <a:pos x="8" y="65"/>
                  </a:cxn>
                  <a:cxn ang="0">
                    <a:pos x="2" y="31"/>
                  </a:cxn>
                  <a:cxn ang="0">
                    <a:pos x="0" y="0"/>
                  </a:cxn>
                  <a:cxn ang="0">
                    <a:pos x="5" y="11"/>
                  </a:cxn>
                  <a:cxn ang="0">
                    <a:pos x="10" y="33"/>
                  </a:cxn>
                  <a:cxn ang="0">
                    <a:pos x="15" y="56"/>
                  </a:cxn>
                  <a:cxn ang="0">
                    <a:pos x="20" y="78"/>
                  </a:cxn>
                  <a:cxn ang="0">
                    <a:pos x="24" y="100"/>
                  </a:cxn>
                  <a:cxn ang="0">
                    <a:pos x="22" y="128"/>
                  </a:cxn>
                  <a:cxn ang="0">
                    <a:pos x="17" y="128"/>
                  </a:cxn>
                </a:cxnLst>
                <a:rect l="0" t="0" r="r" b="b"/>
                <a:pathLst>
                  <a:path w="24" h="128">
                    <a:moveTo>
                      <a:pt x="17" y="128"/>
                    </a:moveTo>
                    <a:lnTo>
                      <a:pt x="14" y="97"/>
                    </a:lnTo>
                    <a:lnTo>
                      <a:pt x="8" y="65"/>
                    </a:lnTo>
                    <a:lnTo>
                      <a:pt x="2" y="31"/>
                    </a:lnTo>
                    <a:lnTo>
                      <a:pt x="0" y="0"/>
                    </a:lnTo>
                    <a:lnTo>
                      <a:pt x="5" y="11"/>
                    </a:lnTo>
                    <a:lnTo>
                      <a:pt x="10" y="33"/>
                    </a:lnTo>
                    <a:lnTo>
                      <a:pt x="15" y="56"/>
                    </a:lnTo>
                    <a:lnTo>
                      <a:pt x="20" y="78"/>
                    </a:lnTo>
                    <a:lnTo>
                      <a:pt x="24" y="100"/>
                    </a:lnTo>
                    <a:lnTo>
                      <a:pt x="22" y="128"/>
                    </a:lnTo>
                    <a:lnTo>
                      <a:pt x="17" y="128"/>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59" name="Freeform 116"/>
              <p:cNvSpPr>
                <a:spLocks/>
              </p:cNvSpPr>
              <p:nvPr/>
            </p:nvSpPr>
            <p:spPr bwMode="auto">
              <a:xfrm>
                <a:off x="6128948" y="2590800"/>
                <a:ext cx="65234" cy="28575"/>
              </a:xfrm>
              <a:custGeom>
                <a:avLst/>
                <a:gdLst/>
                <a:ahLst/>
                <a:cxnLst>
                  <a:cxn ang="0">
                    <a:pos x="44" y="18"/>
                  </a:cxn>
                  <a:cxn ang="0">
                    <a:pos x="39" y="18"/>
                  </a:cxn>
                  <a:cxn ang="0">
                    <a:pos x="36" y="15"/>
                  </a:cxn>
                  <a:cxn ang="0">
                    <a:pos x="32" y="13"/>
                  </a:cxn>
                  <a:cxn ang="0">
                    <a:pos x="28" y="12"/>
                  </a:cxn>
                  <a:cxn ang="0">
                    <a:pos x="24" y="10"/>
                  </a:cxn>
                  <a:cxn ang="0">
                    <a:pos x="20" y="9"/>
                  </a:cxn>
                  <a:cxn ang="0">
                    <a:pos x="16" y="8"/>
                  </a:cxn>
                  <a:cxn ang="0">
                    <a:pos x="12" y="7"/>
                  </a:cxn>
                  <a:cxn ang="0">
                    <a:pos x="7" y="5"/>
                  </a:cxn>
                  <a:cxn ang="0">
                    <a:pos x="4" y="4"/>
                  </a:cxn>
                  <a:cxn ang="0">
                    <a:pos x="2" y="2"/>
                  </a:cxn>
                  <a:cxn ang="0">
                    <a:pos x="0" y="0"/>
                  </a:cxn>
                  <a:cxn ang="0">
                    <a:pos x="6" y="0"/>
                  </a:cxn>
                  <a:cxn ang="0">
                    <a:pos x="13" y="1"/>
                  </a:cxn>
                  <a:cxn ang="0">
                    <a:pos x="18" y="3"/>
                  </a:cxn>
                  <a:cxn ang="0">
                    <a:pos x="23" y="4"/>
                  </a:cxn>
                  <a:cxn ang="0">
                    <a:pos x="28" y="7"/>
                  </a:cxn>
                  <a:cxn ang="0">
                    <a:pos x="34" y="8"/>
                  </a:cxn>
                  <a:cxn ang="0">
                    <a:pos x="38" y="11"/>
                  </a:cxn>
                  <a:cxn ang="0">
                    <a:pos x="44" y="13"/>
                  </a:cxn>
                  <a:cxn ang="0">
                    <a:pos x="44" y="18"/>
                  </a:cxn>
                </a:cxnLst>
                <a:rect l="0" t="0" r="r" b="b"/>
                <a:pathLst>
                  <a:path w="44" h="18">
                    <a:moveTo>
                      <a:pt x="44" y="18"/>
                    </a:moveTo>
                    <a:lnTo>
                      <a:pt x="39" y="18"/>
                    </a:lnTo>
                    <a:lnTo>
                      <a:pt x="36" y="15"/>
                    </a:lnTo>
                    <a:lnTo>
                      <a:pt x="32" y="13"/>
                    </a:lnTo>
                    <a:lnTo>
                      <a:pt x="28" y="12"/>
                    </a:lnTo>
                    <a:lnTo>
                      <a:pt x="24" y="10"/>
                    </a:lnTo>
                    <a:lnTo>
                      <a:pt x="20" y="9"/>
                    </a:lnTo>
                    <a:lnTo>
                      <a:pt x="16" y="8"/>
                    </a:lnTo>
                    <a:lnTo>
                      <a:pt x="12" y="7"/>
                    </a:lnTo>
                    <a:lnTo>
                      <a:pt x="7" y="5"/>
                    </a:lnTo>
                    <a:lnTo>
                      <a:pt x="4" y="4"/>
                    </a:lnTo>
                    <a:lnTo>
                      <a:pt x="2" y="2"/>
                    </a:lnTo>
                    <a:lnTo>
                      <a:pt x="0" y="0"/>
                    </a:lnTo>
                    <a:lnTo>
                      <a:pt x="6" y="0"/>
                    </a:lnTo>
                    <a:lnTo>
                      <a:pt x="13" y="1"/>
                    </a:lnTo>
                    <a:lnTo>
                      <a:pt x="18" y="3"/>
                    </a:lnTo>
                    <a:lnTo>
                      <a:pt x="23" y="4"/>
                    </a:lnTo>
                    <a:lnTo>
                      <a:pt x="28" y="7"/>
                    </a:lnTo>
                    <a:lnTo>
                      <a:pt x="34" y="8"/>
                    </a:lnTo>
                    <a:lnTo>
                      <a:pt x="38" y="11"/>
                    </a:lnTo>
                    <a:lnTo>
                      <a:pt x="44" y="13"/>
                    </a:lnTo>
                    <a:lnTo>
                      <a:pt x="44" y="18"/>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60" name="Freeform 117"/>
              <p:cNvSpPr>
                <a:spLocks/>
              </p:cNvSpPr>
              <p:nvPr/>
            </p:nvSpPr>
            <p:spPr bwMode="auto">
              <a:xfrm>
                <a:off x="6124499" y="2624138"/>
                <a:ext cx="68199" cy="144463"/>
              </a:xfrm>
              <a:custGeom>
                <a:avLst/>
                <a:gdLst/>
                <a:ahLst/>
                <a:cxnLst>
                  <a:cxn ang="0">
                    <a:pos x="12" y="77"/>
                  </a:cxn>
                  <a:cxn ang="0">
                    <a:pos x="10" y="79"/>
                  </a:cxn>
                  <a:cxn ang="0">
                    <a:pos x="10" y="81"/>
                  </a:cxn>
                  <a:cxn ang="0">
                    <a:pos x="10" y="83"/>
                  </a:cxn>
                  <a:cxn ang="0">
                    <a:pos x="9" y="85"/>
                  </a:cxn>
                  <a:cxn ang="0">
                    <a:pos x="0" y="91"/>
                  </a:cxn>
                  <a:cxn ang="0">
                    <a:pos x="3" y="81"/>
                  </a:cxn>
                  <a:cxn ang="0">
                    <a:pos x="7" y="69"/>
                  </a:cxn>
                  <a:cxn ang="0">
                    <a:pos x="13" y="58"/>
                  </a:cxn>
                  <a:cxn ang="0">
                    <a:pos x="19" y="45"/>
                  </a:cxn>
                  <a:cxn ang="0">
                    <a:pos x="25" y="33"/>
                  </a:cxn>
                  <a:cxn ang="0">
                    <a:pos x="31" y="21"/>
                  </a:cxn>
                  <a:cxn ang="0">
                    <a:pos x="37" y="10"/>
                  </a:cxn>
                  <a:cxn ang="0">
                    <a:pos x="39" y="0"/>
                  </a:cxn>
                  <a:cxn ang="0">
                    <a:pos x="46" y="6"/>
                  </a:cxn>
                  <a:cxn ang="0">
                    <a:pos x="44" y="14"/>
                  </a:cxn>
                  <a:cxn ang="0">
                    <a:pos x="40" y="24"/>
                  </a:cxn>
                  <a:cxn ang="0">
                    <a:pos x="36" y="32"/>
                  </a:cxn>
                  <a:cxn ang="0">
                    <a:pos x="31" y="42"/>
                  </a:cxn>
                  <a:cxn ang="0">
                    <a:pos x="25" y="51"/>
                  </a:cxn>
                  <a:cxn ang="0">
                    <a:pos x="20" y="60"/>
                  </a:cxn>
                  <a:cxn ang="0">
                    <a:pos x="16" y="69"/>
                  </a:cxn>
                  <a:cxn ang="0">
                    <a:pos x="12" y="77"/>
                  </a:cxn>
                </a:cxnLst>
                <a:rect l="0" t="0" r="r" b="b"/>
                <a:pathLst>
                  <a:path w="46" h="91">
                    <a:moveTo>
                      <a:pt x="12" y="77"/>
                    </a:moveTo>
                    <a:lnTo>
                      <a:pt x="10" y="79"/>
                    </a:lnTo>
                    <a:lnTo>
                      <a:pt x="10" y="81"/>
                    </a:lnTo>
                    <a:lnTo>
                      <a:pt x="10" y="83"/>
                    </a:lnTo>
                    <a:lnTo>
                      <a:pt x="9" y="85"/>
                    </a:lnTo>
                    <a:lnTo>
                      <a:pt x="0" y="91"/>
                    </a:lnTo>
                    <a:lnTo>
                      <a:pt x="3" y="81"/>
                    </a:lnTo>
                    <a:lnTo>
                      <a:pt x="7" y="69"/>
                    </a:lnTo>
                    <a:lnTo>
                      <a:pt x="13" y="58"/>
                    </a:lnTo>
                    <a:lnTo>
                      <a:pt x="19" y="45"/>
                    </a:lnTo>
                    <a:lnTo>
                      <a:pt x="25" y="33"/>
                    </a:lnTo>
                    <a:lnTo>
                      <a:pt x="31" y="21"/>
                    </a:lnTo>
                    <a:lnTo>
                      <a:pt x="37" y="10"/>
                    </a:lnTo>
                    <a:lnTo>
                      <a:pt x="39" y="0"/>
                    </a:lnTo>
                    <a:lnTo>
                      <a:pt x="46" y="6"/>
                    </a:lnTo>
                    <a:lnTo>
                      <a:pt x="44" y="14"/>
                    </a:lnTo>
                    <a:lnTo>
                      <a:pt x="40" y="24"/>
                    </a:lnTo>
                    <a:lnTo>
                      <a:pt x="36" y="32"/>
                    </a:lnTo>
                    <a:lnTo>
                      <a:pt x="31" y="42"/>
                    </a:lnTo>
                    <a:lnTo>
                      <a:pt x="25" y="51"/>
                    </a:lnTo>
                    <a:lnTo>
                      <a:pt x="20" y="60"/>
                    </a:lnTo>
                    <a:lnTo>
                      <a:pt x="16" y="69"/>
                    </a:lnTo>
                    <a:lnTo>
                      <a:pt x="12" y="77"/>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61" name="Freeform 118"/>
              <p:cNvSpPr>
                <a:spLocks/>
              </p:cNvSpPr>
              <p:nvPr/>
            </p:nvSpPr>
            <p:spPr bwMode="auto">
              <a:xfrm>
                <a:off x="6031097" y="3762375"/>
                <a:ext cx="124537" cy="30163"/>
              </a:xfrm>
              <a:custGeom>
                <a:avLst/>
                <a:gdLst/>
                <a:ahLst/>
                <a:cxnLst>
                  <a:cxn ang="0">
                    <a:pos x="41" y="11"/>
                  </a:cxn>
                  <a:cxn ang="0">
                    <a:pos x="35" y="11"/>
                  </a:cxn>
                  <a:cxn ang="0">
                    <a:pos x="29" y="11"/>
                  </a:cxn>
                  <a:cxn ang="0">
                    <a:pos x="24" y="13"/>
                  </a:cxn>
                  <a:cxn ang="0">
                    <a:pos x="18" y="14"/>
                  </a:cxn>
                  <a:cxn ang="0">
                    <a:pos x="13" y="16"/>
                  </a:cxn>
                  <a:cxn ang="0">
                    <a:pos x="8" y="18"/>
                  </a:cxn>
                  <a:cxn ang="0">
                    <a:pos x="3" y="19"/>
                  </a:cxn>
                  <a:cxn ang="0">
                    <a:pos x="0" y="19"/>
                  </a:cxn>
                  <a:cxn ang="0">
                    <a:pos x="7" y="14"/>
                  </a:cxn>
                  <a:cxn ang="0">
                    <a:pos x="16" y="10"/>
                  </a:cxn>
                  <a:cxn ang="0">
                    <a:pos x="26" y="7"/>
                  </a:cxn>
                  <a:cxn ang="0">
                    <a:pos x="38" y="4"/>
                  </a:cxn>
                  <a:cxn ang="0">
                    <a:pos x="50" y="2"/>
                  </a:cxn>
                  <a:cxn ang="0">
                    <a:pos x="63" y="1"/>
                  </a:cxn>
                  <a:cxn ang="0">
                    <a:pos x="74" y="0"/>
                  </a:cxn>
                  <a:cxn ang="0">
                    <a:pos x="84" y="0"/>
                  </a:cxn>
                  <a:cxn ang="0">
                    <a:pos x="81" y="3"/>
                  </a:cxn>
                  <a:cxn ang="0">
                    <a:pos x="77" y="5"/>
                  </a:cxn>
                  <a:cxn ang="0">
                    <a:pos x="71" y="6"/>
                  </a:cxn>
                  <a:cxn ang="0">
                    <a:pos x="64" y="7"/>
                  </a:cxn>
                  <a:cxn ang="0">
                    <a:pos x="57" y="7"/>
                  </a:cxn>
                  <a:cxn ang="0">
                    <a:pos x="50" y="8"/>
                  </a:cxn>
                  <a:cxn ang="0">
                    <a:pos x="45" y="9"/>
                  </a:cxn>
                  <a:cxn ang="0">
                    <a:pos x="41" y="11"/>
                  </a:cxn>
                </a:cxnLst>
                <a:rect l="0" t="0" r="r" b="b"/>
                <a:pathLst>
                  <a:path w="84" h="19">
                    <a:moveTo>
                      <a:pt x="41" y="11"/>
                    </a:moveTo>
                    <a:lnTo>
                      <a:pt x="35" y="11"/>
                    </a:lnTo>
                    <a:lnTo>
                      <a:pt x="29" y="11"/>
                    </a:lnTo>
                    <a:lnTo>
                      <a:pt x="24" y="13"/>
                    </a:lnTo>
                    <a:lnTo>
                      <a:pt x="18" y="14"/>
                    </a:lnTo>
                    <a:lnTo>
                      <a:pt x="13" y="16"/>
                    </a:lnTo>
                    <a:lnTo>
                      <a:pt x="8" y="18"/>
                    </a:lnTo>
                    <a:lnTo>
                      <a:pt x="3" y="19"/>
                    </a:lnTo>
                    <a:lnTo>
                      <a:pt x="0" y="19"/>
                    </a:lnTo>
                    <a:lnTo>
                      <a:pt x="7" y="14"/>
                    </a:lnTo>
                    <a:lnTo>
                      <a:pt x="16" y="10"/>
                    </a:lnTo>
                    <a:lnTo>
                      <a:pt x="26" y="7"/>
                    </a:lnTo>
                    <a:lnTo>
                      <a:pt x="38" y="4"/>
                    </a:lnTo>
                    <a:lnTo>
                      <a:pt x="50" y="2"/>
                    </a:lnTo>
                    <a:lnTo>
                      <a:pt x="63" y="1"/>
                    </a:lnTo>
                    <a:lnTo>
                      <a:pt x="74" y="0"/>
                    </a:lnTo>
                    <a:lnTo>
                      <a:pt x="84" y="0"/>
                    </a:lnTo>
                    <a:lnTo>
                      <a:pt x="81" y="3"/>
                    </a:lnTo>
                    <a:lnTo>
                      <a:pt x="77" y="5"/>
                    </a:lnTo>
                    <a:lnTo>
                      <a:pt x="71" y="6"/>
                    </a:lnTo>
                    <a:lnTo>
                      <a:pt x="64" y="7"/>
                    </a:lnTo>
                    <a:lnTo>
                      <a:pt x="57" y="7"/>
                    </a:lnTo>
                    <a:lnTo>
                      <a:pt x="50" y="8"/>
                    </a:lnTo>
                    <a:lnTo>
                      <a:pt x="45" y="9"/>
                    </a:lnTo>
                    <a:lnTo>
                      <a:pt x="41" y="11"/>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62" name="Freeform 119"/>
              <p:cNvSpPr>
                <a:spLocks/>
              </p:cNvSpPr>
              <p:nvPr/>
            </p:nvSpPr>
            <p:spPr bwMode="auto">
              <a:xfrm>
                <a:off x="6114122" y="3327400"/>
                <a:ext cx="28170" cy="212725"/>
              </a:xfrm>
              <a:custGeom>
                <a:avLst/>
                <a:gdLst/>
                <a:ahLst/>
                <a:cxnLst>
                  <a:cxn ang="0">
                    <a:pos x="0" y="134"/>
                  </a:cxn>
                  <a:cxn ang="0">
                    <a:pos x="6" y="118"/>
                  </a:cxn>
                  <a:cxn ang="0">
                    <a:pos x="8" y="95"/>
                  </a:cxn>
                  <a:cxn ang="0">
                    <a:pos x="9" y="72"/>
                  </a:cxn>
                  <a:cxn ang="0">
                    <a:pos x="7" y="54"/>
                  </a:cxn>
                  <a:cxn ang="0">
                    <a:pos x="3" y="0"/>
                  </a:cxn>
                  <a:cxn ang="0">
                    <a:pos x="7" y="1"/>
                  </a:cxn>
                  <a:cxn ang="0">
                    <a:pos x="10" y="4"/>
                  </a:cxn>
                  <a:cxn ang="0">
                    <a:pos x="11" y="8"/>
                  </a:cxn>
                  <a:cxn ang="0">
                    <a:pos x="10" y="12"/>
                  </a:cxn>
                  <a:cxn ang="0">
                    <a:pos x="14" y="37"/>
                  </a:cxn>
                  <a:cxn ang="0">
                    <a:pos x="15" y="64"/>
                  </a:cxn>
                  <a:cxn ang="0">
                    <a:pos x="16" y="91"/>
                  </a:cxn>
                  <a:cxn ang="0">
                    <a:pos x="19" y="116"/>
                  </a:cxn>
                  <a:cxn ang="0">
                    <a:pos x="0" y="134"/>
                  </a:cxn>
                </a:cxnLst>
                <a:rect l="0" t="0" r="r" b="b"/>
                <a:pathLst>
                  <a:path w="19" h="134">
                    <a:moveTo>
                      <a:pt x="0" y="134"/>
                    </a:moveTo>
                    <a:lnTo>
                      <a:pt x="6" y="118"/>
                    </a:lnTo>
                    <a:lnTo>
                      <a:pt x="8" y="95"/>
                    </a:lnTo>
                    <a:lnTo>
                      <a:pt x="9" y="72"/>
                    </a:lnTo>
                    <a:lnTo>
                      <a:pt x="7" y="54"/>
                    </a:lnTo>
                    <a:lnTo>
                      <a:pt x="3" y="0"/>
                    </a:lnTo>
                    <a:lnTo>
                      <a:pt x="7" y="1"/>
                    </a:lnTo>
                    <a:lnTo>
                      <a:pt x="10" y="4"/>
                    </a:lnTo>
                    <a:lnTo>
                      <a:pt x="11" y="8"/>
                    </a:lnTo>
                    <a:lnTo>
                      <a:pt x="10" y="12"/>
                    </a:lnTo>
                    <a:lnTo>
                      <a:pt x="14" y="37"/>
                    </a:lnTo>
                    <a:lnTo>
                      <a:pt x="15" y="64"/>
                    </a:lnTo>
                    <a:lnTo>
                      <a:pt x="16" y="91"/>
                    </a:lnTo>
                    <a:lnTo>
                      <a:pt x="19" y="116"/>
                    </a:lnTo>
                    <a:lnTo>
                      <a:pt x="0" y="134"/>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63" name="Freeform 120"/>
              <p:cNvSpPr>
                <a:spLocks/>
              </p:cNvSpPr>
              <p:nvPr/>
            </p:nvSpPr>
            <p:spPr bwMode="auto">
              <a:xfrm>
                <a:off x="6087435" y="2603500"/>
                <a:ext cx="44478" cy="125413"/>
              </a:xfrm>
              <a:custGeom>
                <a:avLst/>
                <a:gdLst/>
                <a:ahLst/>
                <a:cxnLst>
                  <a:cxn ang="0">
                    <a:pos x="3" y="79"/>
                  </a:cxn>
                  <a:cxn ang="0">
                    <a:pos x="0" y="79"/>
                  </a:cxn>
                  <a:cxn ang="0">
                    <a:pos x="0" y="66"/>
                  </a:cxn>
                  <a:cxn ang="0">
                    <a:pos x="2" y="52"/>
                  </a:cxn>
                  <a:cxn ang="0">
                    <a:pos x="7" y="40"/>
                  </a:cxn>
                  <a:cxn ang="0">
                    <a:pos x="9" y="26"/>
                  </a:cxn>
                  <a:cxn ang="0">
                    <a:pos x="13" y="15"/>
                  </a:cxn>
                  <a:cxn ang="0">
                    <a:pos x="17" y="9"/>
                  </a:cxn>
                  <a:cxn ang="0">
                    <a:pos x="21" y="4"/>
                  </a:cxn>
                  <a:cxn ang="0">
                    <a:pos x="30" y="0"/>
                  </a:cxn>
                  <a:cxn ang="0">
                    <a:pos x="25" y="9"/>
                  </a:cxn>
                  <a:cxn ang="0">
                    <a:pos x="21" y="18"/>
                  </a:cxn>
                  <a:cxn ang="0">
                    <a:pos x="17" y="28"/>
                  </a:cxn>
                  <a:cxn ang="0">
                    <a:pos x="13" y="39"/>
                  </a:cxn>
                  <a:cxn ang="0">
                    <a:pos x="9" y="49"/>
                  </a:cxn>
                  <a:cxn ang="0">
                    <a:pos x="7" y="60"/>
                  </a:cxn>
                  <a:cxn ang="0">
                    <a:pos x="4" y="70"/>
                  </a:cxn>
                  <a:cxn ang="0">
                    <a:pos x="3" y="79"/>
                  </a:cxn>
                </a:cxnLst>
                <a:rect l="0" t="0" r="r" b="b"/>
                <a:pathLst>
                  <a:path w="30" h="79">
                    <a:moveTo>
                      <a:pt x="3" y="79"/>
                    </a:moveTo>
                    <a:lnTo>
                      <a:pt x="0" y="79"/>
                    </a:lnTo>
                    <a:lnTo>
                      <a:pt x="0" y="66"/>
                    </a:lnTo>
                    <a:lnTo>
                      <a:pt x="2" y="52"/>
                    </a:lnTo>
                    <a:lnTo>
                      <a:pt x="7" y="40"/>
                    </a:lnTo>
                    <a:lnTo>
                      <a:pt x="9" y="26"/>
                    </a:lnTo>
                    <a:lnTo>
                      <a:pt x="13" y="15"/>
                    </a:lnTo>
                    <a:lnTo>
                      <a:pt x="17" y="9"/>
                    </a:lnTo>
                    <a:lnTo>
                      <a:pt x="21" y="4"/>
                    </a:lnTo>
                    <a:lnTo>
                      <a:pt x="30" y="0"/>
                    </a:lnTo>
                    <a:lnTo>
                      <a:pt x="25" y="9"/>
                    </a:lnTo>
                    <a:lnTo>
                      <a:pt x="21" y="18"/>
                    </a:lnTo>
                    <a:lnTo>
                      <a:pt x="17" y="28"/>
                    </a:lnTo>
                    <a:lnTo>
                      <a:pt x="13" y="39"/>
                    </a:lnTo>
                    <a:lnTo>
                      <a:pt x="9" y="49"/>
                    </a:lnTo>
                    <a:lnTo>
                      <a:pt x="7" y="60"/>
                    </a:lnTo>
                    <a:lnTo>
                      <a:pt x="4" y="70"/>
                    </a:lnTo>
                    <a:lnTo>
                      <a:pt x="3" y="79"/>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64" name="Freeform 122"/>
              <p:cNvSpPr>
                <a:spLocks/>
              </p:cNvSpPr>
              <p:nvPr/>
            </p:nvSpPr>
            <p:spPr bwMode="auto">
              <a:xfrm>
                <a:off x="5967345" y="2565400"/>
                <a:ext cx="126020" cy="130175"/>
              </a:xfrm>
              <a:custGeom>
                <a:avLst/>
                <a:gdLst/>
                <a:ahLst/>
                <a:cxnLst>
                  <a:cxn ang="0">
                    <a:pos x="52" y="80"/>
                  </a:cxn>
                  <a:cxn ang="0">
                    <a:pos x="48" y="81"/>
                  </a:cxn>
                  <a:cxn ang="0">
                    <a:pos x="43" y="81"/>
                  </a:cxn>
                  <a:cxn ang="0">
                    <a:pos x="38" y="82"/>
                  </a:cxn>
                  <a:cxn ang="0">
                    <a:pos x="34" y="82"/>
                  </a:cxn>
                  <a:cxn ang="0">
                    <a:pos x="29" y="82"/>
                  </a:cxn>
                  <a:cxn ang="0">
                    <a:pos x="25" y="81"/>
                  </a:cxn>
                  <a:cxn ang="0">
                    <a:pos x="21" y="80"/>
                  </a:cxn>
                  <a:cxn ang="0">
                    <a:pos x="17" y="78"/>
                  </a:cxn>
                  <a:cxn ang="0">
                    <a:pos x="11" y="74"/>
                  </a:cxn>
                  <a:cxn ang="0">
                    <a:pos x="5" y="70"/>
                  </a:cxn>
                  <a:cxn ang="0">
                    <a:pos x="2" y="66"/>
                  </a:cxn>
                  <a:cxn ang="0">
                    <a:pos x="0" y="61"/>
                  </a:cxn>
                  <a:cxn ang="0">
                    <a:pos x="4" y="63"/>
                  </a:cxn>
                  <a:cxn ang="0">
                    <a:pos x="8" y="65"/>
                  </a:cxn>
                  <a:cxn ang="0">
                    <a:pos x="12" y="68"/>
                  </a:cxn>
                  <a:cxn ang="0">
                    <a:pos x="15" y="70"/>
                  </a:cxn>
                  <a:cxn ang="0">
                    <a:pos x="19" y="73"/>
                  </a:cxn>
                  <a:cxn ang="0">
                    <a:pos x="23" y="75"/>
                  </a:cxn>
                  <a:cxn ang="0">
                    <a:pos x="28" y="76"/>
                  </a:cxn>
                  <a:cxn ang="0">
                    <a:pos x="33" y="78"/>
                  </a:cxn>
                  <a:cxn ang="0">
                    <a:pos x="38" y="77"/>
                  </a:cxn>
                  <a:cxn ang="0">
                    <a:pos x="43" y="76"/>
                  </a:cxn>
                  <a:cxn ang="0">
                    <a:pos x="48" y="75"/>
                  </a:cxn>
                  <a:cxn ang="0">
                    <a:pos x="52" y="74"/>
                  </a:cxn>
                  <a:cxn ang="0">
                    <a:pos x="57" y="72"/>
                  </a:cxn>
                  <a:cxn ang="0">
                    <a:pos x="61" y="70"/>
                  </a:cxn>
                  <a:cxn ang="0">
                    <a:pos x="65" y="68"/>
                  </a:cxn>
                  <a:cxn ang="0">
                    <a:pos x="68" y="65"/>
                  </a:cxn>
                  <a:cxn ang="0">
                    <a:pos x="74" y="49"/>
                  </a:cxn>
                  <a:cxn ang="0">
                    <a:pos x="78" y="32"/>
                  </a:cxn>
                  <a:cxn ang="0">
                    <a:pos x="79" y="16"/>
                  </a:cxn>
                  <a:cxn ang="0">
                    <a:pos x="75" y="0"/>
                  </a:cxn>
                  <a:cxn ang="0">
                    <a:pos x="79" y="1"/>
                  </a:cxn>
                  <a:cxn ang="0">
                    <a:pos x="82" y="5"/>
                  </a:cxn>
                  <a:cxn ang="0">
                    <a:pos x="83" y="10"/>
                  </a:cxn>
                  <a:cxn ang="0">
                    <a:pos x="85" y="14"/>
                  </a:cxn>
                  <a:cxn ang="0">
                    <a:pos x="83" y="23"/>
                  </a:cxn>
                  <a:cxn ang="0">
                    <a:pos x="82" y="33"/>
                  </a:cxn>
                  <a:cxn ang="0">
                    <a:pos x="82" y="42"/>
                  </a:cxn>
                  <a:cxn ang="0">
                    <a:pos x="82" y="51"/>
                  </a:cxn>
                  <a:cxn ang="0">
                    <a:pos x="80" y="60"/>
                  </a:cxn>
                  <a:cxn ang="0">
                    <a:pos x="75" y="68"/>
                  </a:cxn>
                  <a:cxn ang="0">
                    <a:pos x="67" y="74"/>
                  </a:cxn>
                  <a:cxn ang="0">
                    <a:pos x="52" y="80"/>
                  </a:cxn>
                </a:cxnLst>
                <a:rect l="0" t="0" r="r" b="b"/>
                <a:pathLst>
                  <a:path w="85" h="82">
                    <a:moveTo>
                      <a:pt x="52" y="80"/>
                    </a:moveTo>
                    <a:lnTo>
                      <a:pt x="48" y="81"/>
                    </a:lnTo>
                    <a:lnTo>
                      <a:pt x="43" y="81"/>
                    </a:lnTo>
                    <a:lnTo>
                      <a:pt x="38" y="82"/>
                    </a:lnTo>
                    <a:lnTo>
                      <a:pt x="34" y="82"/>
                    </a:lnTo>
                    <a:lnTo>
                      <a:pt x="29" y="82"/>
                    </a:lnTo>
                    <a:lnTo>
                      <a:pt x="25" y="81"/>
                    </a:lnTo>
                    <a:lnTo>
                      <a:pt x="21" y="80"/>
                    </a:lnTo>
                    <a:lnTo>
                      <a:pt x="17" y="78"/>
                    </a:lnTo>
                    <a:lnTo>
                      <a:pt x="11" y="74"/>
                    </a:lnTo>
                    <a:lnTo>
                      <a:pt x="5" y="70"/>
                    </a:lnTo>
                    <a:lnTo>
                      <a:pt x="2" y="66"/>
                    </a:lnTo>
                    <a:lnTo>
                      <a:pt x="0" y="61"/>
                    </a:lnTo>
                    <a:lnTo>
                      <a:pt x="4" y="63"/>
                    </a:lnTo>
                    <a:lnTo>
                      <a:pt x="8" y="65"/>
                    </a:lnTo>
                    <a:lnTo>
                      <a:pt x="12" y="68"/>
                    </a:lnTo>
                    <a:lnTo>
                      <a:pt x="15" y="70"/>
                    </a:lnTo>
                    <a:lnTo>
                      <a:pt x="19" y="73"/>
                    </a:lnTo>
                    <a:lnTo>
                      <a:pt x="23" y="75"/>
                    </a:lnTo>
                    <a:lnTo>
                      <a:pt x="28" y="76"/>
                    </a:lnTo>
                    <a:lnTo>
                      <a:pt x="33" y="78"/>
                    </a:lnTo>
                    <a:lnTo>
                      <a:pt x="38" y="77"/>
                    </a:lnTo>
                    <a:lnTo>
                      <a:pt x="43" y="76"/>
                    </a:lnTo>
                    <a:lnTo>
                      <a:pt x="48" y="75"/>
                    </a:lnTo>
                    <a:lnTo>
                      <a:pt x="52" y="74"/>
                    </a:lnTo>
                    <a:lnTo>
                      <a:pt x="57" y="72"/>
                    </a:lnTo>
                    <a:lnTo>
                      <a:pt x="61" y="70"/>
                    </a:lnTo>
                    <a:lnTo>
                      <a:pt x="65" y="68"/>
                    </a:lnTo>
                    <a:lnTo>
                      <a:pt x="68" y="65"/>
                    </a:lnTo>
                    <a:lnTo>
                      <a:pt x="74" y="49"/>
                    </a:lnTo>
                    <a:lnTo>
                      <a:pt x="78" y="32"/>
                    </a:lnTo>
                    <a:lnTo>
                      <a:pt x="79" y="16"/>
                    </a:lnTo>
                    <a:lnTo>
                      <a:pt x="75" y="0"/>
                    </a:lnTo>
                    <a:lnTo>
                      <a:pt x="79" y="1"/>
                    </a:lnTo>
                    <a:lnTo>
                      <a:pt x="82" y="5"/>
                    </a:lnTo>
                    <a:lnTo>
                      <a:pt x="83" y="10"/>
                    </a:lnTo>
                    <a:lnTo>
                      <a:pt x="85" y="14"/>
                    </a:lnTo>
                    <a:lnTo>
                      <a:pt x="83" y="23"/>
                    </a:lnTo>
                    <a:lnTo>
                      <a:pt x="82" y="33"/>
                    </a:lnTo>
                    <a:lnTo>
                      <a:pt x="82" y="42"/>
                    </a:lnTo>
                    <a:lnTo>
                      <a:pt x="82" y="51"/>
                    </a:lnTo>
                    <a:lnTo>
                      <a:pt x="80" y="60"/>
                    </a:lnTo>
                    <a:lnTo>
                      <a:pt x="75" y="68"/>
                    </a:lnTo>
                    <a:lnTo>
                      <a:pt x="67" y="74"/>
                    </a:lnTo>
                    <a:lnTo>
                      <a:pt x="52" y="8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65" name="Freeform 125"/>
              <p:cNvSpPr>
                <a:spLocks/>
              </p:cNvSpPr>
              <p:nvPr/>
            </p:nvSpPr>
            <p:spPr bwMode="auto">
              <a:xfrm>
                <a:off x="5909525" y="3041650"/>
                <a:ext cx="137881" cy="14288"/>
              </a:xfrm>
              <a:custGeom>
                <a:avLst/>
                <a:gdLst/>
                <a:ahLst/>
                <a:cxnLst>
                  <a:cxn ang="0">
                    <a:pos x="87" y="9"/>
                  </a:cxn>
                  <a:cxn ang="0">
                    <a:pos x="76" y="8"/>
                  </a:cxn>
                  <a:cxn ang="0">
                    <a:pos x="65" y="8"/>
                  </a:cxn>
                  <a:cxn ang="0">
                    <a:pos x="53" y="8"/>
                  </a:cxn>
                  <a:cxn ang="0">
                    <a:pos x="42" y="8"/>
                  </a:cxn>
                  <a:cxn ang="0">
                    <a:pos x="30" y="8"/>
                  </a:cxn>
                  <a:cxn ang="0">
                    <a:pos x="20" y="7"/>
                  </a:cxn>
                  <a:cxn ang="0">
                    <a:pos x="9" y="5"/>
                  </a:cxn>
                  <a:cxn ang="0">
                    <a:pos x="0" y="0"/>
                  </a:cxn>
                  <a:cxn ang="0">
                    <a:pos x="12" y="2"/>
                  </a:cxn>
                  <a:cxn ang="0">
                    <a:pos x="23" y="3"/>
                  </a:cxn>
                  <a:cxn ang="0">
                    <a:pos x="36" y="3"/>
                  </a:cxn>
                  <a:cxn ang="0">
                    <a:pos x="47" y="3"/>
                  </a:cxn>
                  <a:cxn ang="0">
                    <a:pos x="59" y="2"/>
                  </a:cxn>
                  <a:cxn ang="0">
                    <a:pos x="71" y="2"/>
                  </a:cxn>
                  <a:cxn ang="0">
                    <a:pos x="82" y="2"/>
                  </a:cxn>
                  <a:cxn ang="0">
                    <a:pos x="93" y="2"/>
                  </a:cxn>
                  <a:cxn ang="0">
                    <a:pos x="92" y="4"/>
                  </a:cxn>
                  <a:cxn ang="0">
                    <a:pos x="91" y="5"/>
                  </a:cxn>
                  <a:cxn ang="0">
                    <a:pos x="90" y="7"/>
                  </a:cxn>
                  <a:cxn ang="0">
                    <a:pos x="87" y="9"/>
                  </a:cxn>
                </a:cxnLst>
                <a:rect l="0" t="0" r="r" b="b"/>
                <a:pathLst>
                  <a:path w="93" h="9">
                    <a:moveTo>
                      <a:pt x="87" y="9"/>
                    </a:moveTo>
                    <a:lnTo>
                      <a:pt x="76" y="8"/>
                    </a:lnTo>
                    <a:lnTo>
                      <a:pt x="65" y="8"/>
                    </a:lnTo>
                    <a:lnTo>
                      <a:pt x="53" y="8"/>
                    </a:lnTo>
                    <a:lnTo>
                      <a:pt x="42" y="8"/>
                    </a:lnTo>
                    <a:lnTo>
                      <a:pt x="30" y="8"/>
                    </a:lnTo>
                    <a:lnTo>
                      <a:pt x="20" y="7"/>
                    </a:lnTo>
                    <a:lnTo>
                      <a:pt x="9" y="5"/>
                    </a:lnTo>
                    <a:lnTo>
                      <a:pt x="0" y="0"/>
                    </a:lnTo>
                    <a:lnTo>
                      <a:pt x="12" y="2"/>
                    </a:lnTo>
                    <a:lnTo>
                      <a:pt x="23" y="3"/>
                    </a:lnTo>
                    <a:lnTo>
                      <a:pt x="36" y="3"/>
                    </a:lnTo>
                    <a:lnTo>
                      <a:pt x="47" y="3"/>
                    </a:lnTo>
                    <a:lnTo>
                      <a:pt x="59" y="2"/>
                    </a:lnTo>
                    <a:lnTo>
                      <a:pt x="71" y="2"/>
                    </a:lnTo>
                    <a:lnTo>
                      <a:pt x="82" y="2"/>
                    </a:lnTo>
                    <a:lnTo>
                      <a:pt x="93" y="2"/>
                    </a:lnTo>
                    <a:lnTo>
                      <a:pt x="92" y="4"/>
                    </a:lnTo>
                    <a:lnTo>
                      <a:pt x="91" y="5"/>
                    </a:lnTo>
                    <a:lnTo>
                      <a:pt x="90" y="7"/>
                    </a:lnTo>
                    <a:lnTo>
                      <a:pt x="87" y="9"/>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66" name="Freeform 127"/>
              <p:cNvSpPr>
                <a:spLocks/>
              </p:cNvSpPr>
              <p:nvPr/>
            </p:nvSpPr>
            <p:spPr bwMode="auto">
              <a:xfrm>
                <a:off x="5949554" y="2586038"/>
                <a:ext cx="100816" cy="65088"/>
              </a:xfrm>
              <a:custGeom>
                <a:avLst/>
                <a:gdLst/>
                <a:ahLst/>
                <a:cxnLst>
                  <a:cxn ang="0">
                    <a:pos x="68" y="3"/>
                  </a:cxn>
                  <a:cxn ang="0">
                    <a:pos x="63" y="6"/>
                  </a:cxn>
                  <a:cxn ang="0">
                    <a:pos x="60" y="10"/>
                  </a:cxn>
                  <a:cxn ang="0">
                    <a:pos x="56" y="15"/>
                  </a:cxn>
                  <a:cxn ang="0">
                    <a:pos x="52" y="19"/>
                  </a:cxn>
                  <a:cxn ang="0">
                    <a:pos x="46" y="22"/>
                  </a:cxn>
                  <a:cxn ang="0">
                    <a:pos x="40" y="26"/>
                  </a:cxn>
                  <a:cxn ang="0">
                    <a:pos x="33" y="30"/>
                  </a:cxn>
                  <a:cxn ang="0">
                    <a:pos x="26" y="33"/>
                  </a:cxn>
                  <a:cxn ang="0">
                    <a:pos x="20" y="37"/>
                  </a:cxn>
                  <a:cxn ang="0">
                    <a:pos x="13" y="40"/>
                  </a:cxn>
                  <a:cxn ang="0">
                    <a:pos x="7" y="41"/>
                  </a:cxn>
                  <a:cxn ang="0">
                    <a:pos x="0" y="41"/>
                  </a:cxn>
                  <a:cxn ang="0">
                    <a:pos x="6" y="38"/>
                  </a:cxn>
                  <a:cxn ang="0">
                    <a:pos x="12" y="34"/>
                  </a:cxn>
                  <a:cxn ang="0">
                    <a:pos x="20" y="30"/>
                  </a:cxn>
                  <a:cxn ang="0">
                    <a:pos x="27" y="25"/>
                  </a:cxn>
                  <a:cxn ang="0">
                    <a:pos x="35" y="20"/>
                  </a:cxn>
                  <a:cxn ang="0">
                    <a:pos x="41" y="15"/>
                  </a:cxn>
                  <a:cxn ang="0">
                    <a:pos x="48" y="10"/>
                  </a:cxn>
                  <a:cxn ang="0">
                    <a:pos x="53" y="5"/>
                  </a:cxn>
                  <a:cxn ang="0">
                    <a:pos x="56" y="2"/>
                  </a:cxn>
                  <a:cxn ang="0">
                    <a:pos x="61" y="0"/>
                  </a:cxn>
                  <a:cxn ang="0">
                    <a:pos x="65" y="0"/>
                  </a:cxn>
                  <a:cxn ang="0">
                    <a:pos x="68" y="3"/>
                  </a:cxn>
                </a:cxnLst>
                <a:rect l="0" t="0" r="r" b="b"/>
                <a:pathLst>
                  <a:path w="68" h="41">
                    <a:moveTo>
                      <a:pt x="68" y="3"/>
                    </a:moveTo>
                    <a:lnTo>
                      <a:pt x="63" y="6"/>
                    </a:lnTo>
                    <a:lnTo>
                      <a:pt x="60" y="10"/>
                    </a:lnTo>
                    <a:lnTo>
                      <a:pt x="56" y="15"/>
                    </a:lnTo>
                    <a:lnTo>
                      <a:pt x="52" y="19"/>
                    </a:lnTo>
                    <a:lnTo>
                      <a:pt x="46" y="22"/>
                    </a:lnTo>
                    <a:lnTo>
                      <a:pt x="40" y="26"/>
                    </a:lnTo>
                    <a:lnTo>
                      <a:pt x="33" y="30"/>
                    </a:lnTo>
                    <a:lnTo>
                      <a:pt x="26" y="33"/>
                    </a:lnTo>
                    <a:lnTo>
                      <a:pt x="20" y="37"/>
                    </a:lnTo>
                    <a:lnTo>
                      <a:pt x="13" y="40"/>
                    </a:lnTo>
                    <a:lnTo>
                      <a:pt x="7" y="41"/>
                    </a:lnTo>
                    <a:lnTo>
                      <a:pt x="0" y="41"/>
                    </a:lnTo>
                    <a:lnTo>
                      <a:pt x="6" y="38"/>
                    </a:lnTo>
                    <a:lnTo>
                      <a:pt x="12" y="34"/>
                    </a:lnTo>
                    <a:lnTo>
                      <a:pt x="20" y="30"/>
                    </a:lnTo>
                    <a:lnTo>
                      <a:pt x="27" y="25"/>
                    </a:lnTo>
                    <a:lnTo>
                      <a:pt x="35" y="20"/>
                    </a:lnTo>
                    <a:lnTo>
                      <a:pt x="41" y="15"/>
                    </a:lnTo>
                    <a:lnTo>
                      <a:pt x="48" y="10"/>
                    </a:lnTo>
                    <a:lnTo>
                      <a:pt x="53" y="5"/>
                    </a:lnTo>
                    <a:lnTo>
                      <a:pt x="56" y="2"/>
                    </a:lnTo>
                    <a:lnTo>
                      <a:pt x="61" y="0"/>
                    </a:lnTo>
                    <a:lnTo>
                      <a:pt x="65" y="0"/>
                    </a:lnTo>
                    <a:lnTo>
                      <a:pt x="68" y="3"/>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67" name="Freeform 128"/>
              <p:cNvSpPr>
                <a:spLocks/>
              </p:cNvSpPr>
              <p:nvPr/>
            </p:nvSpPr>
            <p:spPr bwMode="auto">
              <a:xfrm>
                <a:off x="5779057" y="3843338"/>
                <a:ext cx="192736" cy="71438"/>
              </a:xfrm>
              <a:custGeom>
                <a:avLst/>
                <a:gdLst/>
                <a:ahLst/>
                <a:cxnLst>
                  <a:cxn ang="0">
                    <a:pos x="103" y="43"/>
                  </a:cxn>
                  <a:cxn ang="0">
                    <a:pos x="89" y="43"/>
                  </a:cxn>
                  <a:cxn ang="0">
                    <a:pos x="76" y="44"/>
                  </a:cxn>
                  <a:cxn ang="0">
                    <a:pos x="63" y="44"/>
                  </a:cxn>
                  <a:cxn ang="0">
                    <a:pos x="52" y="45"/>
                  </a:cxn>
                  <a:cxn ang="0">
                    <a:pos x="39" y="45"/>
                  </a:cxn>
                  <a:cxn ang="0">
                    <a:pos x="28" y="44"/>
                  </a:cxn>
                  <a:cxn ang="0">
                    <a:pos x="15" y="44"/>
                  </a:cxn>
                  <a:cxn ang="0">
                    <a:pos x="2" y="43"/>
                  </a:cxn>
                  <a:cxn ang="0">
                    <a:pos x="0" y="39"/>
                  </a:cxn>
                  <a:cxn ang="0">
                    <a:pos x="15" y="38"/>
                  </a:cxn>
                  <a:cxn ang="0">
                    <a:pos x="30" y="38"/>
                  </a:cxn>
                  <a:cxn ang="0">
                    <a:pos x="44" y="38"/>
                  </a:cxn>
                  <a:cxn ang="0">
                    <a:pos x="58" y="38"/>
                  </a:cxn>
                  <a:cxn ang="0">
                    <a:pos x="71" y="37"/>
                  </a:cxn>
                  <a:cxn ang="0">
                    <a:pos x="85" y="37"/>
                  </a:cxn>
                  <a:cxn ang="0">
                    <a:pos x="99" y="35"/>
                  </a:cxn>
                  <a:cxn ang="0">
                    <a:pos x="112" y="33"/>
                  </a:cxn>
                  <a:cxn ang="0">
                    <a:pos x="115" y="24"/>
                  </a:cxn>
                  <a:cxn ang="0">
                    <a:pos x="115" y="13"/>
                  </a:cxn>
                  <a:cxn ang="0">
                    <a:pos x="117" y="4"/>
                  </a:cxn>
                  <a:cxn ang="0">
                    <a:pos x="130" y="0"/>
                  </a:cxn>
                  <a:cxn ang="0">
                    <a:pos x="124" y="5"/>
                  </a:cxn>
                  <a:cxn ang="0">
                    <a:pos x="123" y="11"/>
                  </a:cxn>
                  <a:cxn ang="0">
                    <a:pos x="122" y="17"/>
                  </a:cxn>
                  <a:cxn ang="0">
                    <a:pos x="122" y="24"/>
                  </a:cxn>
                  <a:cxn ang="0">
                    <a:pos x="121" y="30"/>
                  </a:cxn>
                  <a:cxn ang="0">
                    <a:pos x="118" y="36"/>
                  </a:cxn>
                  <a:cxn ang="0">
                    <a:pos x="113" y="40"/>
                  </a:cxn>
                  <a:cxn ang="0">
                    <a:pos x="103" y="43"/>
                  </a:cxn>
                </a:cxnLst>
                <a:rect l="0" t="0" r="r" b="b"/>
                <a:pathLst>
                  <a:path w="130" h="45">
                    <a:moveTo>
                      <a:pt x="103" y="43"/>
                    </a:moveTo>
                    <a:lnTo>
                      <a:pt x="89" y="43"/>
                    </a:lnTo>
                    <a:lnTo>
                      <a:pt x="76" y="44"/>
                    </a:lnTo>
                    <a:lnTo>
                      <a:pt x="63" y="44"/>
                    </a:lnTo>
                    <a:lnTo>
                      <a:pt x="52" y="45"/>
                    </a:lnTo>
                    <a:lnTo>
                      <a:pt x="39" y="45"/>
                    </a:lnTo>
                    <a:lnTo>
                      <a:pt x="28" y="44"/>
                    </a:lnTo>
                    <a:lnTo>
                      <a:pt x="15" y="44"/>
                    </a:lnTo>
                    <a:lnTo>
                      <a:pt x="2" y="43"/>
                    </a:lnTo>
                    <a:lnTo>
                      <a:pt x="0" y="39"/>
                    </a:lnTo>
                    <a:lnTo>
                      <a:pt x="15" y="38"/>
                    </a:lnTo>
                    <a:lnTo>
                      <a:pt x="30" y="38"/>
                    </a:lnTo>
                    <a:lnTo>
                      <a:pt x="44" y="38"/>
                    </a:lnTo>
                    <a:lnTo>
                      <a:pt x="58" y="38"/>
                    </a:lnTo>
                    <a:lnTo>
                      <a:pt x="71" y="37"/>
                    </a:lnTo>
                    <a:lnTo>
                      <a:pt x="85" y="37"/>
                    </a:lnTo>
                    <a:lnTo>
                      <a:pt x="99" y="35"/>
                    </a:lnTo>
                    <a:lnTo>
                      <a:pt x="112" y="33"/>
                    </a:lnTo>
                    <a:lnTo>
                      <a:pt x="115" y="24"/>
                    </a:lnTo>
                    <a:lnTo>
                      <a:pt x="115" y="13"/>
                    </a:lnTo>
                    <a:lnTo>
                      <a:pt x="117" y="4"/>
                    </a:lnTo>
                    <a:lnTo>
                      <a:pt x="130" y="0"/>
                    </a:lnTo>
                    <a:lnTo>
                      <a:pt x="124" y="5"/>
                    </a:lnTo>
                    <a:lnTo>
                      <a:pt x="123" y="11"/>
                    </a:lnTo>
                    <a:lnTo>
                      <a:pt x="122" y="17"/>
                    </a:lnTo>
                    <a:lnTo>
                      <a:pt x="122" y="24"/>
                    </a:lnTo>
                    <a:lnTo>
                      <a:pt x="121" y="30"/>
                    </a:lnTo>
                    <a:lnTo>
                      <a:pt x="118" y="36"/>
                    </a:lnTo>
                    <a:lnTo>
                      <a:pt x="113" y="40"/>
                    </a:lnTo>
                    <a:lnTo>
                      <a:pt x="103" y="43"/>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68" name="Freeform 129"/>
              <p:cNvSpPr>
                <a:spLocks/>
              </p:cNvSpPr>
              <p:nvPr/>
            </p:nvSpPr>
            <p:spPr bwMode="auto">
              <a:xfrm>
                <a:off x="5964380" y="3287713"/>
                <a:ext cx="25204" cy="508000"/>
              </a:xfrm>
              <a:custGeom>
                <a:avLst/>
                <a:gdLst/>
                <a:ahLst/>
                <a:cxnLst>
                  <a:cxn ang="0">
                    <a:pos x="7" y="320"/>
                  </a:cxn>
                  <a:cxn ang="0">
                    <a:pos x="6" y="316"/>
                  </a:cxn>
                  <a:cxn ang="0">
                    <a:pos x="4" y="307"/>
                  </a:cxn>
                  <a:cxn ang="0">
                    <a:pos x="2" y="298"/>
                  </a:cxn>
                  <a:cxn ang="0">
                    <a:pos x="0" y="293"/>
                  </a:cxn>
                  <a:cxn ang="0">
                    <a:pos x="3" y="246"/>
                  </a:cxn>
                  <a:cxn ang="0">
                    <a:pos x="6" y="164"/>
                  </a:cxn>
                  <a:cxn ang="0">
                    <a:pos x="9" y="86"/>
                  </a:cxn>
                  <a:cxn ang="0">
                    <a:pos x="10" y="52"/>
                  </a:cxn>
                  <a:cxn ang="0">
                    <a:pos x="7" y="39"/>
                  </a:cxn>
                  <a:cxn ang="0">
                    <a:pos x="9" y="26"/>
                  </a:cxn>
                  <a:cxn ang="0">
                    <a:pos x="11" y="12"/>
                  </a:cxn>
                  <a:cxn ang="0">
                    <a:pos x="12" y="0"/>
                  </a:cxn>
                  <a:cxn ang="0">
                    <a:pos x="14" y="0"/>
                  </a:cxn>
                  <a:cxn ang="0">
                    <a:pos x="17" y="16"/>
                  </a:cxn>
                  <a:cxn ang="0">
                    <a:pos x="16" y="31"/>
                  </a:cxn>
                  <a:cxn ang="0">
                    <a:pos x="15" y="48"/>
                  </a:cxn>
                  <a:cxn ang="0">
                    <a:pos x="17" y="65"/>
                  </a:cxn>
                  <a:cxn ang="0">
                    <a:pos x="14" y="142"/>
                  </a:cxn>
                  <a:cxn ang="0">
                    <a:pos x="14" y="161"/>
                  </a:cxn>
                  <a:cxn ang="0">
                    <a:pos x="14" y="204"/>
                  </a:cxn>
                  <a:cxn ang="0">
                    <a:pos x="14" y="252"/>
                  </a:cxn>
                  <a:cxn ang="0">
                    <a:pos x="13" y="283"/>
                  </a:cxn>
                  <a:cxn ang="0">
                    <a:pos x="13" y="289"/>
                  </a:cxn>
                  <a:cxn ang="0">
                    <a:pos x="12" y="301"/>
                  </a:cxn>
                  <a:cxn ang="0">
                    <a:pos x="11" y="313"/>
                  </a:cxn>
                  <a:cxn ang="0">
                    <a:pos x="7" y="320"/>
                  </a:cxn>
                </a:cxnLst>
                <a:rect l="0" t="0" r="r" b="b"/>
                <a:pathLst>
                  <a:path w="17" h="320">
                    <a:moveTo>
                      <a:pt x="7" y="320"/>
                    </a:moveTo>
                    <a:lnTo>
                      <a:pt x="6" y="316"/>
                    </a:lnTo>
                    <a:lnTo>
                      <a:pt x="4" y="307"/>
                    </a:lnTo>
                    <a:lnTo>
                      <a:pt x="2" y="298"/>
                    </a:lnTo>
                    <a:lnTo>
                      <a:pt x="0" y="293"/>
                    </a:lnTo>
                    <a:lnTo>
                      <a:pt x="3" y="246"/>
                    </a:lnTo>
                    <a:lnTo>
                      <a:pt x="6" y="164"/>
                    </a:lnTo>
                    <a:lnTo>
                      <a:pt x="9" y="86"/>
                    </a:lnTo>
                    <a:lnTo>
                      <a:pt x="10" y="52"/>
                    </a:lnTo>
                    <a:lnTo>
                      <a:pt x="7" y="39"/>
                    </a:lnTo>
                    <a:lnTo>
                      <a:pt x="9" y="26"/>
                    </a:lnTo>
                    <a:lnTo>
                      <a:pt x="11" y="12"/>
                    </a:lnTo>
                    <a:lnTo>
                      <a:pt x="12" y="0"/>
                    </a:lnTo>
                    <a:lnTo>
                      <a:pt x="14" y="0"/>
                    </a:lnTo>
                    <a:lnTo>
                      <a:pt x="17" y="16"/>
                    </a:lnTo>
                    <a:lnTo>
                      <a:pt x="16" y="31"/>
                    </a:lnTo>
                    <a:lnTo>
                      <a:pt x="15" y="48"/>
                    </a:lnTo>
                    <a:lnTo>
                      <a:pt x="17" y="65"/>
                    </a:lnTo>
                    <a:lnTo>
                      <a:pt x="14" y="142"/>
                    </a:lnTo>
                    <a:lnTo>
                      <a:pt x="14" y="161"/>
                    </a:lnTo>
                    <a:lnTo>
                      <a:pt x="14" y="204"/>
                    </a:lnTo>
                    <a:lnTo>
                      <a:pt x="14" y="252"/>
                    </a:lnTo>
                    <a:lnTo>
                      <a:pt x="13" y="283"/>
                    </a:lnTo>
                    <a:lnTo>
                      <a:pt x="13" y="289"/>
                    </a:lnTo>
                    <a:lnTo>
                      <a:pt x="12" y="301"/>
                    </a:lnTo>
                    <a:lnTo>
                      <a:pt x="11" y="313"/>
                    </a:lnTo>
                    <a:lnTo>
                      <a:pt x="7" y="32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69" name="Freeform 130"/>
              <p:cNvSpPr>
                <a:spLocks/>
              </p:cNvSpPr>
              <p:nvPr/>
            </p:nvSpPr>
            <p:spPr bwMode="auto">
              <a:xfrm>
                <a:off x="5787953" y="3802063"/>
                <a:ext cx="177910" cy="25400"/>
              </a:xfrm>
              <a:custGeom>
                <a:avLst/>
                <a:gdLst/>
                <a:ahLst/>
                <a:cxnLst>
                  <a:cxn ang="0">
                    <a:pos x="111" y="9"/>
                  </a:cxn>
                  <a:cxn ang="0">
                    <a:pos x="101" y="10"/>
                  </a:cxn>
                  <a:cxn ang="0">
                    <a:pos x="89" y="12"/>
                  </a:cxn>
                  <a:cxn ang="0">
                    <a:pos x="78" y="14"/>
                  </a:cxn>
                  <a:cxn ang="0">
                    <a:pos x="64" y="15"/>
                  </a:cxn>
                  <a:cxn ang="0">
                    <a:pos x="50" y="16"/>
                  </a:cxn>
                  <a:cxn ang="0">
                    <a:pos x="35" y="15"/>
                  </a:cxn>
                  <a:cxn ang="0">
                    <a:pos x="18" y="13"/>
                  </a:cxn>
                  <a:cxn ang="0">
                    <a:pos x="0" y="10"/>
                  </a:cxn>
                  <a:cxn ang="0">
                    <a:pos x="11" y="2"/>
                  </a:cxn>
                  <a:cxn ang="0">
                    <a:pos x="18" y="4"/>
                  </a:cxn>
                  <a:cxn ang="0">
                    <a:pos x="29" y="6"/>
                  </a:cxn>
                  <a:cxn ang="0">
                    <a:pos x="43" y="7"/>
                  </a:cxn>
                  <a:cxn ang="0">
                    <a:pos x="59" y="7"/>
                  </a:cxn>
                  <a:cxn ang="0">
                    <a:pos x="76" y="7"/>
                  </a:cxn>
                  <a:cxn ang="0">
                    <a:pos x="92" y="6"/>
                  </a:cxn>
                  <a:cxn ang="0">
                    <a:pos x="107" y="3"/>
                  </a:cxn>
                  <a:cxn ang="0">
                    <a:pos x="120" y="0"/>
                  </a:cxn>
                  <a:cxn ang="0">
                    <a:pos x="120" y="3"/>
                  </a:cxn>
                  <a:cxn ang="0">
                    <a:pos x="118" y="5"/>
                  </a:cxn>
                  <a:cxn ang="0">
                    <a:pos x="115" y="7"/>
                  </a:cxn>
                  <a:cxn ang="0">
                    <a:pos x="111" y="9"/>
                  </a:cxn>
                </a:cxnLst>
                <a:rect l="0" t="0" r="r" b="b"/>
                <a:pathLst>
                  <a:path w="120" h="16">
                    <a:moveTo>
                      <a:pt x="111" y="9"/>
                    </a:moveTo>
                    <a:lnTo>
                      <a:pt x="101" y="10"/>
                    </a:lnTo>
                    <a:lnTo>
                      <a:pt x="89" y="12"/>
                    </a:lnTo>
                    <a:lnTo>
                      <a:pt x="78" y="14"/>
                    </a:lnTo>
                    <a:lnTo>
                      <a:pt x="64" y="15"/>
                    </a:lnTo>
                    <a:lnTo>
                      <a:pt x="50" y="16"/>
                    </a:lnTo>
                    <a:lnTo>
                      <a:pt x="35" y="15"/>
                    </a:lnTo>
                    <a:lnTo>
                      <a:pt x="18" y="13"/>
                    </a:lnTo>
                    <a:lnTo>
                      <a:pt x="0" y="10"/>
                    </a:lnTo>
                    <a:lnTo>
                      <a:pt x="11" y="2"/>
                    </a:lnTo>
                    <a:lnTo>
                      <a:pt x="18" y="4"/>
                    </a:lnTo>
                    <a:lnTo>
                      <a:pt x="29" y="6"/>
                    </a:lnTo>
                    <a:lnTo>
                      <a:pt x="43" y="7"/>
                    </a:lnTo>
                    <a:lnTo>
                      <a:pt x="59" y="7"/>
                    </a:lnTo>
                    <a:lnTo>
                      <a:pt x="76" y="7"/>
                    </a:lnTo>
                    <a:lnTo>
                      <a:pt x="92" y="6"/>
                    </a:lnTo>
                    <a:lnTo>
                      <a:pt x="107" y="3"/>
                    </a:lnTo>
                    <a:lnTo>
                      <a:pt x="120" y="0"/>
                    </a:lnTo>
                    <a:lnTo>
                      <a:pt x="120" y="3"/>
                    </a:lnTo>
                    <a:lnTo>
                      <a:pt x="118" y="5"/>
                    </a:lnTo>
                    <a:lnTo>
                      <a:pt x="115" y="7"/>
                    </a:lnTo>
                    <a:lnTo>
                      <a:pt x="111" y="9"/>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0" name="Freeform 133"/>
              <p:cNvSpPr>
                <a:spLocks/>
              </p:cNvSpPr>
              <p:nvPr/>
            </p:nvSpPr>
            <p:spPr bwMode="auto">
              <a:xfrm>
                <a:off x="5672311" y="3482975"/>
                <a:ext cx="198666" cy="20638"/>
              </a:xfrm>
              <a:custGeom>
                <a:avLst/>
                <a:gdLst/>
                <a:ahLst/>
                <a:cxnLst>
                  <a:cxn ang="0">
                    <a:pos x="108" y="13"/>
                  </a:cxn>
                  <a:cxn ang="0">
                    <a:pos x="96" y="11"/>
                  </a:cxn>
                  <a:cxn ang="0">
                    <a:pos x="83" y="10"/>
                  </a:cxn>
                  <a:cxn ang="0">
                    <a:pos x="69" y="8"/>
                  </a:cxn>
                  <a:cxn ang="0">
                    <a:pos x="55" y="8"/>
                  </a:cxn>
                  <a:cxn ang="0">
                    <a:pos x="40" y="6"/>
                  </a:cxn>
                  <a:cxn ang="0">
                    <a:pos x="26" y="6"/>
                  </a:cxn>
                  <a:cxn ang="0">
                    <a:pos x="12" y="6"/>
                  </a:cxn>
                  <a:cxn ang="0">
                    <a:pos x="0" y="8"/>
                  </a:cxn>
                  <a:cxn ang="0">
                    <a:pos x="13" y="2"/>
                  </a:cxn>
                  <a:cxn ang="0">
                    <a:pos x="28" y="0"/>
                  </a:cxn>
                  <a:cxn ang="0">
                    <a:pos x="44" y="0"/>
                  </a:cxn>
                  <a:cxn ang="0">
                    <a:pos x="61" y="1"/>
                  </a:cxn>
                  <a:cxn ang="0">
                    <a:pos x="78" y="4"/>
                  </a:cxn>
                  <a:cxn ang="0">
                    <a:pos x="94" y="6"/>
                  </a:cxn>
                  <a:cxn ang="0">
                    <a:pos x="110" y="8"/>
                  </a:cxn>
                  <a:cxn ang="0">
                    <a:pos x="125" y="8"/>
                  </a:cxn>
                  <a:cxn ang="0">
                    <a:pos x="132" y="10"/>
                  </a:cxn>
                  <a:cxn ang="0">
                    <a:pos x="134" y="11"/>
                  </a:cxn>
                  <a:cxn ang="0">
                    <a:pos x="133" y="11"/>
                  </a:cxn>
                  <a:cxn ang="0">
                    <a:pos x="128" y="12"/>
                  </a:cxn>
                  <a:cxn ang="0">
                    <a:pos x="123" y="13"/>
                  </a:cxn>
                  <a:cxn ang="0">
                    <a:pos x="117" y="13"/>
                  </a:cxn>
                  <a:cxn ang="0">
                    <a:pos x="111" y="13"/>
                  </a:cxn>
                  <a:cxn ang="0">
                    <a:pos x="108" y="13"/>
                  </a:cxn>
                </a:cxnLst>
                <a:rect l="0" t="0" r="r" b="b"/>
                <a:pathLst>
                  <a:path w="134" h="13">
                    <a:moveTo>
                      <a:pt x="108" y="13"/>
                    </a:moveTo>
                    <a:lnTo>
                      <a:pt x="96" y="11"/>
                    </a:lnTo>
                    <a:lnTo>
                      <a:pt x="83" y="10"/>
                    </a:lnTo>
                    <a:lnTo>
                      <a:pt x="69" y="8"/>
                    </a:lnTo>
                    <a:lnTo>
                      <a:pt x="55" y="8"/>
                    </a:lnTo>
                    <a:lnTo>
                      <a:pt x="40" y="6"/>
                    </a:lnTo>
                    <a:lnTo>
                      <a:pt x="26" y="6"/>
                    </a:lnTo>
                    <a:lnTo>
                      <a:pt x="12" y="6"/>
                    </a:lnTo>
                    <a:lnTo>
                      <a:pt x="0" y="8"/>
                    </a:lnTo>
                    <a:lnTo>
                      <a:pt x="13" y="2"/>
                    </a:lnTo>
                    <a:lnTo>
                      <a:pt x="28" y="0"/>
                    </a:lnTo>
                    <a:lnTo>
                      <a:pt x="44" y="0"/>
                    </a:lnTo>
                    <a:lnTo>
                      <a:pt x="61" y="1"/>
                    </a:lnTo>
                    <a:lnTo>
                      <a:pt x="78" y="4"/>
                    </a:lnTo>
                    <a:lnTo>
                      <a:pt x="94" y="6"/>
                    </a:lnTo>
                    <a:lnTo>
                      <a:pt x="110" y="8"/>
                    </a:lnTo>
                    <a:lnTo>
                      <a:pt x="125" y="8"/>
                    </a:lnTo>
                    <a:lnTo>
                      <a:pt x="132" y="10"/>
                    </a:lnTo>
                    <a:lnTo>
                      <a:pt x="134" y="11"/>
                    </a:lnTo>
                    <a:lnTo>
                      <a:pt x="133" y="11"/>
                    </a:lnTo>
                    <a:lnTo>
                      <a:pt x="128" y="12"/>
                    </a:lnTo>
                    <a:lnTo>
                      <a:pt x="123" y="13"/>
                    </a:lnTo>
                    <a:lnTo>
                      <a:pt x="117" y="13"/>
                    </a:lnTo>
                    <a:lnTo>
                      <a:pt x="111" y="13"/>
                    </a:lnTo>
                    <a:lnTo>
                      <a:pt x="108" y="13"/>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1" name="Freeform 134"/>
              <p:cNvSpPr>
                <a:spLocks/>
              </p:cNvSpPr>
              <p:nvPr/>
            </p:nvSpPr>
            <p:spPr bwMode="auto">
              <a:xfrm>
                <a:off x="5885804" y="3294063"/>
                <a:ext cx="19274" cy="190500"/>
              </a:xfrm>
              <a:custGeom>
                <a:avLst/>
                <a:gdLst/>
                <a:ahLst/>
                <a:cxnLst>
                  <a:cxn ang="0">
                    <a:pos x="0" y="120"/>
                  </a:cxn>
                  <a:cxn ang="0">
                    <a:pos x="4" y="64"/>
                  </a:cxn>
                  <a:cxn ang="0">
                    <a:pos x="3" y="48"/>
                  </a:cxn>
                  <a:cxn ang="0">
                    <a:pos x="3" y="32"/>
                  </a:cxn>
                  <a:cxn ang="0">
                    <a:pos x="4" y="16"/>
                  </a:cxn>
                  <a:cxn ang="0">
                    <a:pos x="6" y="0"/>
                  </a:cxn>
                  <a:cxn ang="0">
                    <a:pos x="10" y="13"/>
                  </a:cxn>
                  <a:cxn ang="0">
                    <a:pos x="12" y="28"/>
                  </a:cxn>
                  <a:cxn ang="0">
                    <a:pos x="12" y="44"/>
                  </a:cxn>
                  <a:cxn ang="0">
                    <a:pos x="13" y="58"/>
                  </a:cxn>
                  <a:cxn ang="0">
                    <a:pos x="12" y="68"/>
                  </a:cxn>
                  <a:cxn ang="0">
                    <a:pos x="11" y="87"/>
                  </a:cxn>
                  <a:cxn ang="0">
                    <a:pos x="7" y="107"/>
                  </a:cxn>
                  <a:cxn ang="0">
                    <a:pos x="0" y="120"/>
                  </a:cxn>
                </a:cxnLst>
                <a:rect l="0" t="0" r="r" b="b"/>
                <a:pathLst>
                  <a:path w="13" h="120">
                    <a:moveTo>
                      <a:pt x="0" y="120"/>
                    </a:moveTo>
                    <a:lnTo>
                      <a:pt x="4" y="64"/>
                    </a:lnTo>
                    <a:lnTo>
                      <a:pt x="3" y="48"/>
                    </a:lnTo>
                    <a:lnTo>
                      <a:pt x="3" y="32"/>
                    </a:lnTo>
                    <a:lnTo>
                      <a:pt x="4" y="16"/>
                    </a:lnTo>
                    <a:lnTo>
                      <a:pt x="6" y="0"/>
                    </a:lnTo>
                    <a:lnTo>
                      <a:pt x="10" y="13"/>
                    </a:lnTo>
                    <a:lnTo>
                      <a:pt x="12" y="28"/>
                    </a:lnTo>
                    <a:lnTo>
                      <a:pt x="12" y="44"/>
                    </a:lnTo>
                    <a:lnTo>
                      <a:pt x="13" y="58"/>
                    </a:lnTo>
                    <a:lnTo>
                      <a:pt x="12" y="68"/>
                    </a:lnTo>
                    <a:lnTo>
                      <a:pt x="11" y="87"/>
                    </a:lnTo>
                    <a:lnTo>
                      <a:pt x="7" y="107"/>
                    </a:lnTo>
                    <a:lnTo>
                      <a:pt x="0" y="12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2" name="Freeform 135"/>
              <p:cNvSpPr>
                <a:spLocks/>
              </p:cNvSpPr>
              <p:nvPr/>
            </p:nvSpPr>
            <p:spPr bwMode="auto">
              <a:xfrm>
                <a:off x="5908042" y="2678113"/>
                <a:ext cx="35582" cy="7938"/>
              </a:xfrm>
              <a:custGeom>
                <a:avLst/>
                <a:gdLst/>
                <a:ahLst/>
                <a:cxnLst>
                  <a:cxn ang="0">
                    <a:pos x="19" y="5"/>
                  </a:cxn>
                  <a:cxn ang="0">
                    <a:pos x="13" y="5"/>
                  </a:cxn>
                  <a:cxn ang="0">
                    <a:pos x="9" y="5"/>
                  </a:cxn>
                  <a:cxn ang="0">
                    <a:pos x="4" y="4"/>
                  </a:cxn>
                  <a:cxn ang="0">
                    <a:pos x="0" y="2"/>
                  </a:cxn>
                  <a:cxn ang="0">
                    <a:pos x="24" y="0"/>
                  </a:cxn>
                  <a:cxn ang="0">
                    <a:pos x="24" y="2"/>
                  </a:cxn>
                  <a:cxn ang="0">
                    <a:pos x="23" y="3"/>
                  </a:cxn>
                  <a:cxn ang="0">
                    <a:pos x="21" y="4"/>
                  </a:cxn>
                  <a:cxn ang="0">
                    <a:pos x="19" y="5"/>
                  </a:cxn>
                </a:cxnLst>
                <a:rect l="0" t="0" r="r" b="b"/>
                <a:pathLst>
                  <a:path w="24" h="5">
                    <a:moveTo>
                      <a:pt x="19" y="5"/>
                    </a:moveTo>
                    <a:lnTo>
                      <a:pt x="13" y="5"/>
                    </a:lnTo>
                    <a:lnTo>
                      <a:pt x="9" y="5"/>
                    </a:lnTo>
                    <a:lnTo>
                      <a:pt x="4" y="4"/>
                    </a:lnTo>
                    <a:lnTo>
                      <a:pt x="0" y="2"/>
                    </a:lnTo>
                    <a:lnTo>
                      <a:pt x="24" y="0"/>
                    </a:lnTo>
                    <a:lnTo>
                      <a:pt x="24" y="2"/>
                    </a:lnTo>
                    <a:lnTo>
                      <a:pt x="23" y="3"/>
                    </a:lnTo>
                    <a:lnTo>
                      <a:pt x="21" y="4"/>
                    </a:lnTo>
                    <a:lnTo>
                      <a:pt x="19" y="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3" name="Freeform 136"/>
              <p:cNvSpPr>
                <a:spLocks/>
              </p:cNvSpPr>
              <p:nvPr/>
            </p:nvSpPr>
            <p:spPr bwMode="auto">
              <a:xfrm>
                <a:off x="5870978" y="2689225"/>
                <a:ext cx="37065" cy="573088"/>
              </a:xfrm>
              <a:custGeom>
                <a:avLst/>
                <a:gdLst/>
                <a:ahLst/>
                <a:cxnLst>
                  <a:cxn ang="0">
                    <a:pos x="20" y="361"/>
                  </a:cxn>
                  <a:cxn ang="0">
                    <a:pos x="16" y="361"/>
                  </a:cxn>
                  <a:cxn ang="0">
                    <a:pos x="14" y="345"/>
                  </a:cxn>
                  <a:cxn ang="0">
                    <a:pos x="16" y="329"/>
                  </a:cxn>
                  <a:cxn ang="0">
                    <a:pos x="19" y="314"/>
                  </a:cxn>
                  <a:cxn ang="0">
                    <a:pos x="15" y="299"/>
                  </a:cxn>
                  <a:cxn ang="0">
                    <a:pos x="11" y="266"/>
                  </a:cxn>
                  <a:cxn ang="0">
                    <a:pos x="7" y="234"/>
                  </a:cxn>
                  <a:cxn ang="0">
                    <a:pos x="6" y="201"/>
                  </a:cxn>
                  <a:cxn ang="0">
                    <a:pos x="7" y="167"/>
                  </a:cxn>
                  <a:cxn ang="0">
                    <a:pos x="1" y="134"/>
                  </a:cxn>
                  <a:cxn ang="0">
                    <a:pos x="0" y="100"/>
                  </a:cxn>
                  <a:cxn ang="0">
                    <a:pos x="3" y="66"/>
                  </a:cxn>
                  <a:cxn ang="0">
                    <a:pos x="9" y="32"/>
                  </a:cxn>
                  <a:cxn ang="0">
                    <a:pos x="12" y="24"/>
                  </a:cxn>
                  <a:cxn ang="0">
                    <a:pos x="13" y="15"/>
                  </a:cxn>
                  <a:cxn ang="0">
                    <a:pos x="11" y="7"/>
                  </a:cxn>
                  <a:cxn ang="0">
                    <a:pos x="6" y="0"/>
                  </a:cxn>
                  <a:cxn ang="0">
                    <a:pos x="10" y="1"/>
                  </a:cxn>
                  <a:cxn ang="0">
                    <a:pos x="14" y="6"/>
                  </a:cxn>
                  <a:cxn ang="0">
                    <a:pos x="15" y="11"/>
                  </a:cxn>
                  <a:cxn ang="0">
                    <a:pos x="18" y="15"/>
                  </a:cxn>
                  <a:cxn ang="0">
                    <a:pos x="17" y="28"/>
                  </a:cxn>
                  <a:cxn ang="0">
                    <a:pos x="15" y="40"/>
                  </a:cxn>
                  <a:cxn ang="0">
                    <a:pos x="11" y="53"/>
                  </a:cxn>
                  <a:cxn ang="0">
                    <a:pos x="9" y="66"/>
                  </a:cxn>
                  <a:cxn ang="0">
                    <a:pos x="7" y="138"/>
                  </a:cxn>
                  <a:cxn ang="0">
                    <a:pos x="13" y="163"/>
                  </a:cxn>
                  <a:cxn ang="0">
                    <a:pos x="13" y="189"/>
                  </a:cxn>
                  <a:cxn ang="0">
                    <a:pos x="12" y="215"/>
                  </a:cxn>
                  <a:cxn ang="0">
                    <a:pos x="16" y="240"/>
                  </a:cxn>
                  <a:cxn ang="0">
                    <a:pos x="15" y="258"/>
                  </a:cxn>
                  <a:cxn ang="0">
                    <a:pos x="19" y="274"/>
                  </a:cxn>
                  <a:cxn ang="0">
                    <a:pos x="23" y="291"/>
                  </a:cxn>
                  <a:cxn ang="0">
                    <a:pos x="22" y="309"/>
                  </a:cxn>
                  <a:cxn ang="0">
                    <a:pos x="25" y="316"/>
                  </a:cxn>
                  <a:cxn ang="0">
                    <a:pos x="23" y="322"/>
                  </a:cxn>
                  <a:cxn ang="0">
                    <a:pos x="21" y="330"/>
                  </a:cxn>
                  <a:cxn ang="0">
                    <a:pos x="21" y="338"/>
                  </a:cxn>
                  <a:cxn ang="0">
                    <a:pos x="20" y="361"/>
                  </a:cxn>
                </a:cxnLst>
                <a:rect l="0" t="0" r="r" b="b"/>
                <a:pathLst>
                  <a:path w="25" h="361">
                    <a:moveTo>
                      <a:pt x="20" y="361"/>
                    </a:moveTo>
                    <a:lnTo>
                      <a:pt x="16" y="361"/>
                    </a:lnTo>
                    <a:lnTo>
                      <a:pt x="14" y="345"/>
                    </a:lnTo>
                    <a:lnTo>
                      <a:pt x="16" y="329"/>
                    </a:lnTo>
                    <a:lnTo>
                      <a:pt x="19" y="314"/>
                    </a:lnTo>
                    <a:lnTo>
                      <a:pt x="15" y="299"/>
                    </a:lnTo>
                    <a:lnTo>
                      <a:pt x="11" y="266"/>
                    </a:lnTo>
                    <a:lnTo>
                      <a:pt x="7" y="234"/>
                    </a:lnTo>
                    <a:lnTo>
                      <a:pt x="6" y="201"/>
                    </a:lnTo>
                    <a:lnTo>
                      <a:pt x="7" y="167"/>
                    </a:lnTo>
                    <a:lnTo>
                      <a:pt x="1" y="134"/>
                    </a:lnTo>
                    <a:lnTo>
                      <a:pt x="0" y="100"/>
                    </a:lnTo>
                    <a:lnTo>
                      <a:pt x="3" y="66"/>
                    </a:lnTo>
                    <a:lnTo>
                      <a:pt x="9" y="32"/>
                    </a:lnTo>
                    <a:lnTo>
                      <a:pt x="12" y="24"/>
                    </a:lnTo>
                    <a:lnTo>
                      <a:pt x="13" y="15"/>
                    </a:lnTo>
                    <a:lnTo>
                      <a:pt x="11" y="7"/>
                    </a:lnTo>
                    <a:lnTo>
                      <a:pt x="6" y="0"/>
                    </a:lnTo>
                    <a:lnTo>
                      <a:pt x="10" y="1"/>
                    </a:lnTo>
                    <a:lnTo>
                      <a:pt x="14" y="6"/>
                    </a:lnTo>
                    <a:lnTo>
                      <a:pt x="15" y="11"/>
                    </a:lnTo>
                    <a:lnTo>
                      <a:pt x="18" y="15"/>
                    </a:lnTo>
                    <a:lnTo>
                      <a:pt x="17" y="28"/>
                    </a:lnTo>
                    <a:lnTo>
                      <a:pt x="15" y="40"/>
                    </a:lnTo>
                    <a:lnTo>
                      <a:pt x="11" y="53"/>
                    </a:lnTo>
                    <a:lnTo>
                      <a:pt x="9" y="66"/>
                    </a:lnTo>
                    <a:lnTo>
                      <a:pt x="7" y="138"/>
                    </a:lnTo>
                    <a:lnTo>
                      <a:pt x="13" y="163"/>
                    </a:lnTo>
                    <a:lnTo>
                      <a:pt x="13" y="189"/>
                    </a:lnTo>
                    <a:lnTo>
                      <a:pt x="12" y="215"/>
                    </a:lnTo>
                    <a:lnTo>
                      <a:pt x="16" y="240"/>
                    </a:lnTo>
                    <a:lnTo>
                      <a:pt x="15" y="258"/>
                    </a:lnTo>
                    <a:lnTo>
                      <a:pt x="19" y="274"/>
                    </a:lnTo>
                    <a:lnTo>
                      <a:pt x="23" y="291"/>
                    </a:lnTo>
                    <a:lnTo>
                      <a:pt x="22" y="309"/>
                    </a:lnTo>
                    <a:lnTo>
                      <a:pt x="25" y="316"/>
                    </a:lnTo>
                    <a:lnTo>
                      <a:pt x="23" y="322"/>
                    </a:lnTo>
                    <a:lnTo>
                      <a:pt x="21" y="330"/>
                    </a:lnTo>
                    <a:lnTo>
                      <a:pt x="21" y="338"/>
                    </a:lnTo>
                    <a:lnTo>
                      <a:pt x="20" y="361"/>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4" name="Freeform 137"/>
              <p:cNvSpPr>
                <a:spLocks/>
              </p:cNvSpPr>
              <p:nvPr/>
            </p:nvSpPr>
            <p:spPr bwMode="auto">
              <a:xfrm>
                <a:off x="5759783" y="3835400"/>
                <a:ext cx="146776" cy="55563"/>
              </a:xfrm>
              <a:custGeom>
                <a:avLst/>
                <a:gdLst/>
                <a:ahLst/>
                <a:cxnLst>
                  <a:cxn ang="0">
                    <a:pos x="47" y="8"/>
                  </a:cxn>
                  <a:cxn ang="0">
                    <a:pos x="42" y="9"/>
                  </a:cxn>
                  <a:cxn ang="0">
                    <a:pos x="35" y="10"/>
                  </a:cxn>
                  <a:cxn ang="0">
                    <a:pos x="29" y="11"/>
                  </a:cxn>
                  <a:cxn ang="0">
                    <a:pos x="24" y="13"/>
                  </a:cxn>
                  <a:cxn ang="0">
                    <a:pos x="19" y="16"/>
                  </a:cxn>
                  <a:cxn ang="0">
                    <a:pos x="14" y="18"/>
                  </a:cxn>
                  <a:cxn ang="0">
                    <a:pos x="11" y="22"/>
                  </a:cxn>
                  <a:cxn ang="0">
                    <a:pos x="7" y="25"/>
                  </a:cxn>
                  <a:cxn ang="0">
                    <a:pos x="6" y="28"/>
                  </a:cxn>
                  <a:cxn ang="0">
                    <a:pos x="6" y="31"/>
                  </a:cxn>
                  <a:cxn ang="0">
                    <a:pos x="5" y="33"/>
                  </a:cxn>
                  <a:cxn ang="0">
                    <a:pos x="4" y="35"/>
                  </a:cxn>
                  <a:cxn ang="0">
                    <a:pos x="1" y="35"/>
                  </a:cxn>
                  <a:cxn ang="0">
                    <a:pos x="0" y="28"/>
                  </a:cxn>
                  <a:cxn ang="0">
                    <a:pos x="4" y="21"/>
                  </a:cxn>
                  <a:cxn ang="0">
                    <a:pos x="10" y="15"/>
                  </a:cxn>
                  <a:cxn ang="0">
                    <a:pos x="16" y="10"/>
                  </a:cxn>
                  <a:cxn ang="0">
                    <a:pos x="24" y="7"/>
                  </a:cxn>
                  <a:cxn ang="0">
                    <a:pos x="34" y="5"/>
                  </a:cxn>
                  <a:cxn ang="0">
                    <a:pos x="45" y="3"/>
                  </a:cxn>
                  <a:cxn ang="0">
                    <a:pos x="57" y="1"/>
                  </a:cxn>
                  <a:cxn ang="0">
                    <a:pos x="69" y="0"/>
                  </a:cxn>
                  <a:cxn ang="0">
                    <a:pos x="81" y="0"/>
                  </a:cxn>
                  <a:cxn ang="0">
                    <a:pos x="91" y="1"/>
                  </a:cxn>
                  <a:cxn ang="0">
                    <a:pos x="99" y="2"/>
                  </a:cxn>
                  <a:cxn ang="0">
                    <a:pos x="97" y="4"/>
                  </a:cxn>
                  <a:cxn ang="0">
                    <a:pos x="91" y="5"/>
                  </a:cxn>
                  <a:cxn ang="0">
                    <a:pos x="83" y="6"/>
                  </a:cxn>
                  <a:cxn ang="0">
                    <a:pos x="74" y="6"/>
                  </a:cxn>
                  <a:cxn ang="0">
                    <a:pos x="66" y="6"/>
                  </a:cxn>
                  <a:cxn ang="0">
                    <a:pos x="58" y="6"/>
                  </a:cxn>
                  <a:cxn ang="0">
                    <a:pos x="51" y="7"/>
                  </a:cxn>
                  <a:cxn ang="0">
                    <a:pos x="47" y="8"/>
                  </a:cxn>
                </a:cxnLst>
                <a:rect l="0" t="0" r="r" b="b"/>
                <a:pathLst>
                  <a:path w="99" h="35">
                    <a:moveTo>
                      <a:pt x="47" y="8"/>
                    </a:moveTo>
                    <a:lnTo>
                      <a:pt x="42" y="9"/>
                    </a:lnTo>
                    <a:lnTo>
                      <a:pt x="35" y="10"/>
                    </a:lnTo>
                    <a:lnTo>
                      <a:pt x="29" y="11"/>
                    </a:lnTo>
                    <a:lnTo>
                      <a:pt x="24" y="13"/>
                    </a:lnTo>
                    <a:lnTo>
                      <a:pt x="19" y="16"/>
                    </a:lnTo>
                    <a:lnTo>
                      <a:pt x="14" y="18"/>
                    </a:lnTo>
                    <a:lnTo>
                      <a:pt x="11" y="22"/>
                    </a:lnTo>
                    <a:lnTo>
                      <a:pt x="7" y="25"/>
                    </a:lnTo>
                    <a:lnTo>
                      <a:pt x="6" y="28"/>
                    </a:lnTo>
                    <a:lnTo>
                      <a:pt x="6" y="31"/>
                    </a:lnTo>
                    <a:lnTo>
                      <a:pt x="5" y="33"/>
                    </a:lnTo>
                    <a:lnTo>
                      <a:pt x="4" y="35"/>
                    </a:lnTo>
                    <a:lnTo>
                      <a:pt x="1" y="35"/>
                    </a:lnTo>
                    <a:lnTo>
                      <a:pt x="0" y="28"/>
                    </a:lnTo>
                    <a:lnTo>
                      <a:pt x="4" y="21"/>
                    </a:lnTo>
                    <a:lnTo>
                      <a:pt x="10" y="15"/>
                    </a:lnTo>
                    <a:lnTo>
                      <a:pt x="16" y="10"/>
                    </a:lnTo>
                    <a:lnTo>
                      <a:pt x="24" y="7"/>
                    </a:lnTo>
                    <a:lnTo>
                      <a:pt x="34" y="5"/>
                    </a:lnTo>
                    <a:lnTo>
                      <a:pt x="45" y="3"/>
                    </a:lnTo>
                    <a:lnTo>
                      <a:pt x="57" y="1"/>
                    </a:lnTo>
                    <a:lnTo>
                      <a:pt x="69" y="0"/>
                    </a:lnTo>
                    <a:lnTo>
                      <a:pt x="81" y="0"/>
                    </a:lnTo>
                    <a:lnTo>
                      <a:pt x="91" y="1"/>
                    </a:lnTo>
                    <a:lnTo>
                      <a:pt x="99" y="2"/>
                    </a:lnTo>
                    <a:lnTo>
                      <a:pt x="97" y="4"/>
                    </a:lnTo>
                    <a:lnTo>
                      <a:pt x="91" y="5"/>
                    </a:lnTo>
                    <a:lnTo>
                      <a:pt x="83" y="6"/>
                    </a:lnTo>
                    <a:lnTo>
                      <a:pt x="74" y="6"/>
                    </a:lnTo>
                    <a:lnTo>
                      <a:pt x="66" y="6"/>
                    </a:lnTo>
                    <a:lnTo>
                      <a:pt x="58" y="6"/>
                    </a:lnTo>
                    <a:lnTo>
                      <a:pt x="51" y="7"/>
                    </a:lnTo>
                    <a:lnTo>
                      <a:pt x="47" y="8"/>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5" name="Freeform 138"/>
              <p:cNvSpPr>
                <a:spLocks/>
              </p:cNvSpPr>
              <p:nvPr/>
            </p:nvSpPr>
            <p:spPr bwMode="auto">
              <a:xfrm>
                <a:off x="5718271" y="2598738"/>
                <a:ext cx="157154" cy="114300"/>
              </a:xfrm>
              <a:custGeom>
                <a:avLst/>
                <a:gdLst/>
                <a:ahLst/>
                <a:cxnLst>
                  <a:cxn ang="0">
                    <a:pos x="77" y="70"/>
                  </a:cxn>
                  <a:cxn ang="0">
                    <a:pos x="70" y="71"/>
                  </a:cxn>
                  <a:cxn ang="0">
                    <a:pos x="62" y="72"/>
                  </a:cxn>
                  <a:cxn ang="0">
                    <a:pos x="55" y="72"/>
                  </a:cxn>
                  <a:cxn ang="0">
                    <a:pos x="47" y="71"/>
                  </a:cxn>
                  <a:cxn ang="0">
                    <a:pos x="39" y="69"/>
                  </a:cxn>
                  <a:cxn ang="0">
                    <a:pos x="31" y="67"/>
                  </a:cxn>
                  <a:cxn ang="0">
                    <a:pos x="24" y="64"/>
                  </a:cxn>
                  <a:cxn ang="0">
                    <a:pos x="16" y="60"/>
                  </a:cxn>
                  <a:cxn ang="0">
                    <a:pos x="9" y="52"/>
                  </a:cxn>
                  <a:cxn ang="0">
                    <a:pos x="3" y="44"/>
                  </a:cxn>
                  <a:cxn ang="0">
                    <a:pos x="0" y="35"/>
                  </a:cxn>
                  <a:cxn ang="0">
                    <a:pos x="0" y="24"/>
                  </a:cxn>
                  <a:cxn ang="0">
                    <a:pos x="2" y="17"/>
                  </a:cxn>
                  <a:cxn ang="0">
                    <a:pos x="6" y="11"/>
                  </a:cxn>
                  <a:cxn ang="0">
                    <a:pos x="11" y="6"/>
                  </a:cxn>
                  <a:cxn ang="0">
                    <a:pos x="19" y="2"/>
                  </a:cxn>
                  <a:cxn ang="0">
                    <a:pos x="23" y="1"/>
                  </a:cxn>
                  <a:cxn ang="0">
                    <a:pos x="26" y="0"/>
                  </a:cxn>
                  <a:cxn ang="0">
                    <a:pos x="30" y="0"/>
                  </a:cxn>
                  <a:cxn ang="0">
                    <a:pos x="33" y="0"/>
                  </a:cxn>
                  <a:cxn ang="0">
                    <a:pos x="26" y="2"/>
                  </a:cxn>
                  <a:cxn ang="0">
                    <a:pos x="20" y="5"/>
                  </a:cxn>
                  <a:cxn ang="0">
                    <a:pos x="15" y="9"/>
                  </a:cxn>
                  <a:cxn ang="0">
                    <a:pos x="10" y="14"/>
                  </a:cxn>
                  <a:cxn ang="0">
                    <a:pos x="8" y="27"/>
                  </a:cxn>
                  <a:cxn ang="0">
                    <a:pos x="9" y="38"/>
                  </a:cxn>
                  <a:cxn ang="0">
                    <a:pos x="16" y="50"/>
                  </a:cxn>
                  <a:cxn ang="0">
                    <a:pos x="26" y="58"/>
                  </a:cxn>
                  <a:cxn ang="0">
                    <a:pos x="32" y="60"/>
                  </a:cxn>
                  <a:cxn ang="0">
                    <a:pos x="38" y="62"/>
                  </a:cxn>
                  <a:cxn ang="0">
                    <a:pos x="44" y="64"/>
                  </a:cxn>
                  <a:cxn ang="0">
                    <a:pos x="50" y="65"/>
                  </a:cxn>
                  <a:cxn ang="0">
                    <a:pos x="56" y="66"/>
                  </a:cxn>
                  <a:cxn ang="0">
                    <a:pos x="63" y="66"/>
                  </a:cxn>
                  <a:cxn ang="0">
                    <a:pos x="69" y="66"/>
                  </a:cxn>
                  <a:cxn ang="0">
                    <a:pos x="75" y="66"/>
                  </a:cxn>
                  <a:cxn ang="0">
                    <a:pos x="79" y="64"/>
                  </a:cxn>
                  <a:cxn ang="0">
                    <a:pos x="83" y="61"/>
                  </a:cxn>
                  <a:cxn ang="0">
                    <a:pos x="86" y="57"/>
                  </a:cxn>
                  <a:cxn ang="0">
                    <a:pos x="89" y="54"/>
                  </a:cxn>
                  <a:cxn ang="0">
                    <a:pos x="92" y="51"/>
                  </a:cxn>
                  <a:cxn ang="0">
                    <a:pos x="94" y="47"/>
                  </a:cxn>
                  <a:cxn ang="0">
                    <a:pos x="97" y="45"/>
                  </a:cxn>
                  <a:cxn ang="0">
                    <a:pos x="102" y="42"/>
                  </a:cxn>
                  <a:cxn ang="0">
                    <a:pos x="106" y="45"/>
                  </a:cxn>
                  <a:cxn ang="0">
                    <a:pos x="102" y="48"/>
                  </a:cxn>
                  <a:cxn ang="0">
                    <a:pos x="99" y="51"/>
                  </a:cxn>
                  <a:cxn ang="0">
                    <a:pos x="96" y="55"/>
                  </a:cxn>
                  <a:cxn ang="0">
                    <a:pos x="94" y="59"/>
                  </a:cxn>
                  <a:cxn ang="0">
                    <a:pos x="91" y="63"/>
                  </a:cxn>
                  <a:cxn ang="0">
                    <a:pos x="87" y="66"/>
                  </a:cxn>
                  <a:cxn ang="0">
                    <a:pos x="83" y="69"/>
                  </a:cxn>
                  <a:cxn ang="0">
                    <a:pos x="77" y="70"/>
                  </a:cxn>
                </a:cxnLst>
                <a:rect l="0" t="0" r="r" b="b"/>
                <a:pathLst>
                  <a:path w="106" h="72">
                    <a:moveTo>
                      <a:pt x="77" y="70"/>
                    </a:moveTo>
                    <a:lnTo>
                      <a:pt x="70" y="71"/>
                    </a:lnTo>
                    <a:lnTo>
                      <a:pt x="62" y="72"/>
                    </a:lnTo>
                    <a:lnTo>
                      <a:pt x="55" y="72"/>
                    </a:lnTo>
                    <a:lnTo>
                      <a:pt x="47" y="71"/>
                    </a:lnTo>
                    <a:lnTo>
                      <a:pt x="39" y="69"/>
                    </a:lnTo>
                    <a:lnTo>
                      <a:pt x="31" y="67"/>
                    </a:lnTo>
                    <a:lnTo>
                      <a:pt x="24" y="64"/>
                    </a:lnTo>
                    <a:lnTo>
                      <a:pt x="16" y="60"/>
                    </a:lnTo>
                    <a:lnTo>
                      <a:pt x="9" y="52"/>
                    </a:lnTo>
                    <a:lnTo>
                      <a:pt x="3" y="44"/>
                    </a:lnTo>
                    <a:lnTo>
                      <a:pt x="0" y="35"/>
                    </a:lnTo>
                    <a:lnTo>
                      <a:pt x="0" y="24"/>
                    </a:lnTo>
                    <a:lnTo>
                      <a:pt x="2" y="17"/>
                    </a:lnTo>
                    <a:lnTo>
                      <a:pt x="6" y="11"/>
                    </a:lnTo>
                    <a:lnTo>
                      <a:pt x="11" y="6"/>
                    </a:lnTo>
                    <a:lnTo>
                      <a:pt x="19" y="2"/>
                    </a:lnTo>
                    <a:lnTo>
                      <a:pt x="23" y="1"/>
                    </a:lnTo>
                    <a:lnTo>
                      <a:pt x="26" y="0"/>
                    </a:lnTo>
                    <a:lnTo>
                      <a:pt x="30" y="0"/>
                    </a:lnTo>
                    <a:lnTo>
                      <a:pt x="33" y="0"/>
                    </a:lnTo>
                    <a:lnTo>
                      <a:pt x="26" y="2"/>
                    </a:lnTo>
                    <a:lnTo>
                      <a:pt x="20" y="5"/>
                    </a:lnTo>
                    <a:lnTo>
                      <a:pt x="15" y="9"/>
                    </a:lnTo>
                    <a:lnTo>
                      <a:pt x="10" y="14"/>
                    </a:lnTo>
                    <a:lnTo>
                      <a:pt x="8" y="27"/>
                    </a:lnTo>
                    <a:lnTo>
                      <a:pt x="9" y="38"/>
                    </a:lnTo>
                    <a:lnTo>
                      <a:pt x="16" y="50"/>
                    </a:lnTo>
                    <a:lnTo>
                      <a:pt x="26" y="58"/>
                    </a:lnTo>
                    <a:lnTo>
                      <a:pt x="32" y="60"/>
                    </a:lnTo>
                    <a:lnTo>
                      <a:pt x="38" y="62"/>
                    </a:lnTo>
                    <a:lnTo>
                      <a:pt x="44" y="64"/>
                    </a:lnTo>
                    <a:lnTo>
                      <a:pt x="50" y="65"/>
                    </a:lnTo>
                    <a:lnTo>
                      <a:pt x="56" y="66"/>
                    </a:lnTo>
                    <a:lnTo>
                      <a:pt x="63" y="66"/>
                    </a:lnTo>
                    <a:lnTo>
                      <a:pt x="69" y="66"/>
                    </a:lnTo>
                    <a:lnTo>
                      <a:pt x="75" y="66"/>
                    </a:lnTo>
                    <a:lnTo>
                      <a:pt x="79" y="64"/>
                    </a:lnTo>
                    <a:lnTo>
                      <a:pt x="83" y="61"/>
                    </a:lnTo>
                    <a:lnTo>
                      <a:pt x="86" y="57"/>
                    </a:lnTo>
                    <a:lnTo>
                      <a:pt x="89" y="54"/>
                    </a:lnTo>
                    <a:lnTo>
                      <a:pt x="92" y="51"/>
                    </a:lnTo>
                    <a:lnTo>
                      <a:pt x="94" y="47"/>
                    </a:lnTo>
                    <a:lnTo>
                      <a:pt x="97" y="45"/>
                    </a:lnTo>
                    <a:lnTo>
                      <a:pt x="102" y="42"/>
                    </a:lnTo>
                    <a:lnTo>
                      <a:pt x="106" y="45"/>
                    </a:lnTo>
                    <a:lnTo>
                      <a:pt x="102" y="48"/>
                    </a:lnTo>
                    <a:lnTo>
                      <a:pt x="99" y="51"/>
                    </a:lnTo>
                    <a:lnTo>
                      <a:pt x="96" y="55"/>
                    </a:lnTo>
                    <a:lnTo>
                      <a:pt x="94" y="59"/>
                    </a:lnTo>
                    <a:lnTo>
                      <a:pt x="91" y="63"/>
                    </a:lnTo>
                    <a:lnTo>
                      <a:pt x="87" y="66"/>
                    </a:lnTo>
                    <a:lnTo>
                      <a:pt x="83" y="69"/>
                    </a:lnTo>
                    <a:lnTo>
                      <a:pt x="77" y="7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6" name="Freeform 139"/>
              <p:cNvSpPr>
                <a:spLocks/>
              </p:cNvSpPr>
              <p:nvPr/>
            </p:nvSpPr>
            <p:spPr bwMode="auto">
              <a:xfrm>
                <a:off x="5822052" y="3159125"/>
                <a:ext cx="14826" cy="127000"/>
              </a:xfrm>
              <a:custGeom>
                <a:avLst/>
                <a:gdLst/>
                <a:ahLst/>
                <a:cxnLst>
                  <a:cxn ang="0">
                    <a:pos x="3" y="80"/>
                  </a:cxn>
                  <a:cxn ang="0">
                    <a:pos x="0" y="74"/>
                  </a:cxn>
                  <a:cxn ang="0">
                    <a:pos x="5" y="1"/>
                  </a:cxn>
                  <a:cxn ang="0">
                    <a:pos x="8" y="0"/>
                  </a:cxn>
                  <a:cxn ang="0">
                    <a:pos x="10" y="2"/>
                  </a:cxn>
                  <a:cxn ang="0">
                    <a:pos x="9" y="22"/>
                  </a:cxn>
                  <a:cxn ang="0">
                    <a:pos x="7" y="42"/>
                  </a:cxn>
                  <a:cxn ang="0">
                    <a:pos x="6" y="61"/>
                  </a:cxn>
                  <a:cxn ang="0">
                    <a:pos x="8" y="80"/>
                  </a:cxn>
                  <a:cxn ang="0">
                    <a:pos x="3" y="80"/>
                  </a:cxn>
                </a:cxnLst>
                <a:rect l="0" t="0" r="r" b="b"/>
                <a:pathLst>
                  <a:path w="10" h="80">
                    <a:moveTo>
                      <a:pt x="3" y="80"/>
                    </a:moveTo>
                    <a:lnTo>
                      <a:pt x="0" y="74"/>
                    </a:lnTo>
                    <a:lnTo>
                      <a:pt x="5" y="1"/>
                    </a:lnTo>
                    <a:lnTo>
                      <a:pt x="8" y="0"/>
                    </a:lnTo>
                    <a:lnTo>
                      <a:pt x="10" y="2"/>
                    </a:lnTo>
                    <a:lnTo>
                      <a:pt x="9" y="22"/>
                    </a:lnTo>
                    <a:lnTo>
                      <a:pt x="7" y="42"/>
                    </a:lnTo>
                    <a:lnTo>
                      <a:pt x="6" y="61"/>
                    </a:lnTo>
                    <a:lnTo>
                      <a:pt x="8" y="80"/>
                    </a:lnTo>
                    <a:lnTo>
                      <a:pt x="3" y="8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7" name="Freeform 140"/>
              <p:cNvSpPr>
                <a:spLocks/>
              </p:cNvSpPr>
              <p:nvPr/>
            </p:nvSpPr>
            <p:spPr bwMode="auto">
              <a:xfrm>
                <a:off x="5750888" y="3128963"/>
                <a:ext cx="78577" cy="19050"/>
              </a:xfrm>
              <a:custGeom>
                <a:avLst/>
                <a:gdLst/>
                <a:ahLst/>
                <a:cxnLst>
                  <a:cxn ang="0">
                    <a:pos x="28" y="12"/>
                  </a:cxn>
                  <a:cxn ang="0">
                    <a:pos x="25" y="10"/>
                  </a:cxn>
                  <a:cxn ang="0">
                    <a:pos x="20" y="9"/>
                  </a:cxn>
                  <a:cxn ang="0">
                    <a:pos x="17" y="9"/>
                  </a:cxn>
                  <a:cxn ang="0">
                    <a:pos x="13" y="7"/>
                  </a:cxn>
                  <a:cxn ang="0">
                    <a:pos x="9" y="6"/>
                  </a:cxn>
                  <a:cxn ang="0">
                    <a:pos x="5" y="4"/>
                  </a:cxn>
                  <a:cxn ang="0">
                    <a:pos x="2" y="2"/>
                  </a:cxn>
                  <a:cxn ang="0">
                    <a:pos x="0" y="0"/>
                  </a:cxn>
                  <a:cxn ang="0">
                    <a:pos x="5" y="0"/>
                  </a:cxn>
                  <a:cxn ang="0">
                    <a:pos x="11" y="2"/>
                  </a:cxn>
                  <a:cxn ang="0">
                    <a:pos x="17" y="3"/>
                  </a:cxn>
                  <a:cxn ang="0">
                    <a:pos x="25" y="4"/>
                  </a:cxn>
                  <a:cxn ang="0">
                    <a:pos x="32" y="5"/>
                  </a:cxn>
                  <a:cxn ang="0">
                    <a:pos x="39" y="6"/>
                  </a:cxn>
                  <a:cxn ang="0">
                    <a:pos x="46" y="7"/>
                  </a:cxn>
                  <a:cxn ang="0">
                    <a:pos x="53" y="7"/>
                  </a:cxn>
                  <a:cxn ang="0">
                    <a:pos x="49" y="10"/>
                  </a:cxn>
                  <a:cxn ang="0">
                    <a:pos x="42" y="11"/>
                  </a:cxn>
                  <a:cxn ang="0">
                    <a:pos x="34" y="11"/>
                  </a:cxn>
                  <a:cxn ang="0">
                    <a:pos x="28" y="12"/>
                  </a:cxn>
                </a:cxnLst>
                <a:rect l="0" t="0" r="r" b="b"/>
                <a:pathLst>
                  <a:path w="53" h="12">
                    <a:moveTo>
                      <a:pt x="28" y="12"/>
                    </a:moveTo>
                    <a:lnTo>
                      <a:pt x="25" y="10"/>
                    </a:lnTo>
                    <a:lnTo>
                      <a:pt x="20" y="9"/>
                    </a:lnTo>
                    <a:lnTo>
                      <a:pt x="17" y="9"/>
                    </a:lnTo>
                    <a:lnTo>
                      <a:pt x="13" y="7"/>
                    </a:lnTo>
                    <a:lnTo>
                      <a:pt x="9" y="6"/>
                    </a:lnTo>
                    <a:lnTo>
                      <a:pt x="5" y="4"/>
                    </a:lnTo>
                    <a:lnTo>
                      <a:pt x="2" y="2"/>
                    </a:lnTo>
                    <a:lnTo>
                      <a:pt x="0" y="0"/>
                    </a:lnTo>
                    <a:lnTo>
                      <a:pt x="5" y="0"/>
                    </a:lnTo>
                    <a:lnTo>
                      <a:pt x="11" y="2"/>
                    </a:lnTo>
                    <a:lnTo>
                      <a:pt x="17" y="3"/>
                    </a:lnTo>
                    <a:lnTo>
                      <a:pt x="25" y="4"/>
                    </a:lnTo>
                    <a:lnTo>
                      <a:pt x="32" y="5"/>
                    </a:lnTo>
                    <a:lnTo>
                      <a:pt x="39" y="6"/>
                    </a:lnTo>
                    <a:lnTo>
                      <a:pt x="46" y="7"/>
                    </a:lnTo>
                    <a:lnTo>
                      <a:pt x="53" y="7"/>
                    </a:lnTo>
                    <a:lnTo>
                      <a:pt x="49" y="10"/>
                    </a:lnTo>
                    <a:lnTo>
                      <a:pt x="42" y="11"/>
                    </a:lnTo>
                    <a:lnTo>
                      <a:pt x="34" y="11"/>
                    </a:lnTo>
                    <a:lnTo>
                      <a:pt x="28" y="12"/>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8" name="Freeform 141"/>
              <p:cNvSpPr>
                <a:spLocks/>
              </p:cNvSpPr>
              <p:nvPr/>
            </p:nvSpPr>
            <p:spPr bwMode="auto">
              <a:xfrm>
                <a:off x="5808709" y="2608263"/>
                <a:ext cx="65234" cy="46038"/>
              </a:xfrm>
              <a:custGeom>
                <a:avLst/>
                <a:gdLst/>
                <a:ahLst/>
                <a:cxnLst>
                  <a:cxn ang="0">
                    <a:pos x="3" y="8"/>
                  </a:cxn>
                  <a:cxn ang="0">
                    <a:pos x="3" y="6"/>
                  </a:cxn>
                  <a:cxn ang="0">
                    <a:pos x="2" y="4"/>
                  </a:cxn>
                  <a:cxn ang="0">
                    <a:pos x="1" y="2"/>
                  </a:cxn>
                  <a:cxn ang="0">
                    <a:pos x="0" y="1"/>
                  </a:cxn>
                  <a:cxn ang="0">
                    <a:pos x="2" y="0"/>
                  </a:cxn>
                  <a:cxn ang="0">
                    <a:pos x="6" y="3"/>
                  </a:cxn>
                  <a:cxn ang="0">
                    <a:pos x="10" y="7"/>
                  </a:cxn>
                  <a:cxn ang="0">
                    <a:pos x="16" y="11"/>
                  </a:cxn>
                  <a:cxn ang="0">
                    <a:pos x="22" y="15"/>
                  </a:cxn>
                  <a:cxn ang="0">
                    <a:pos x="28" y="19"/>
                  </a:cxn>
                  <a:cxn ang="0">
                    <a:pos x="33" y="22"/>
                  </a:cxn>
                  <a:cxn ang="0">
                    <a:pos x="39" y="26"/>
                  </a:cxn>
                  <a:cxn ang="0">
                    <a:pos x="44" y="29"/>
                  </a:cxn>
                  <a:cxn ang="0">
                    <a:pos x="39" y="29"/>
                  </a:cxn>
                  <a:cxn ang="0">
                    <a:pos x="33" y="27"/>
                  </a:cxn>
                  <a:cxn ang="0">
                    <a:pos x="27" y="25"/>
                  </a:cxn>
                  <a:cxn ang="0">
                    <a:pos x="21" y="22"/>
                  </a:cxn>
                  <a:cxn ang="0">
                    <a:pos x="16" y="18"/>
                  </a:cxn>
                  <a:cxn ang="0">
                    <a:pos x="10" y="14"/>
                  </a:cxn>
                  <a:cxn ang="0">
                    <a:pos x="6" y="11"/>
                  </a:cxn>
                  <a:cxn ang="0">
                    <a:pos x="3" y="8"/>
                  </a:cxn>
                </a:cxnLst>
                <a:rect l="0" t="0" r="r" b="b"/>
                <a:pathLst>
                  <a:path w="44" h="29">
                    <a:moveTo>
                      <a:pt x="3" y="8"/>
                    </a:moveTo>
                    <a:lnTo>
                      <a:pt x="3" y="6"/>
                    </a:lnTo>
                    <a:lnTo>
                      <a:pt x="2" y="4"/>
                    </a:lnTo>
                    <a:lnTo>
                      <a:pt x="1" y="2"/>
                    </a:lnTo>
                    <a:lnTo>
                      <a:pt x="0" y="1"/>
                    </a:lnTo>
                    <a:lnTo>
                      <a:pt x="2" y="0"/>
                    </a:lnTo>
                    <a:lnTo>
                      <a:pt x="6" y="3"/>
                    </a:lnTo>
                    <a:lnTo>
                      <a:pt x="10" y="7"/>
                    </a:lnTo>
                    <a:lnTo>
                      <a:pt x="16" y="11"/>
                    </a:lnTo>
                    <a:lnTo>
                      <a:pt x="22" y="15"/>
                    </a:lnTo>
                    <a:lnTo>
                      <a:pt x="28" y="19"/>
                    </a:lnTo>
                    <a:lnTo>
                      <a:pt x="33" y="22"/>
                    </a:lnTo>
                    <a:lnTo>
                      <a:pt x="39" y="26"/>
                    </a:lnTo>
                    <a:lnTo>
                      <a:pt x="44" y="29"/>
                    </a:lnTo>
                    <a:lnTo>
                      <a:pt x="39" y="29"/>
                    </a:lnTo>
                    <a:lnTo>
                      <a:pt x="33" y="27"/>
                    </a:lnTo>
                    <a:lnTo>
                      <a:pt x="27" y="25"/>
                    </a:lnTo>
                    <a:lnTo>
                      <a:pt x="21" y="22"/>
                    </a:lnTo>
                    <a:lnTo>
                      <a:pt x="16" y="18"/>
                    </a:lnTo>
                    <a:lnTo>
                      <a:pt x="10" y="14"/>
                    </a:lnTo>
                    <a:lnTo>
                      <a:pt x="6" y="11"/>
                    </a:lnTo>
                    <a:lnTo>
                      <a:pt x="3" y="8"/>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9" name="Freeform 142"/>
              <p:cNvSpPr>
                <a:spLocks/>
              </p:cNvSpPr>
              <p:nvPr/>
            </p:nvSpPr>
            <p:spPr bwMode="auto">
              <a:xfrm>
                <a:off x="5739027" y="3508375"/>
                <a:ext cx="40030" cy="300038"/>
              </a:xfrm>
              <a:custGeom>
                <a:avLst/>
                <a:gdLst/>
                <a:ahLst/>
                <a:cxnLst>
                  <a:cxn ang="0">
                    <a:pos x="24" y="189"/>
                  </a:cxn>
                  <a:cxn ang="0">
                    <a:pos x="18" y="187"/>
                  </a:cxn>
                  <a:cxn ang="0">
                    <a:pos x="16" y="183"/>
                  </a:cxn>
                  <a:cxn ang="0">
                    <a:pos x="14" y="178"/>
                  </a:cxn>
                  <a:cxn ang="0">
                    <a:pos x="11" y="173"/>
                  </a:cxn>
                  <a:cxn ang="0">
                    <a:pos x="10" y="159"/>
                  </a:cxn>
                  <a:cxn ang="0">
                    <a:pos x="12" y="146"/>
                  </a:cxn>
                  <a:cxn ang="0">
                    <a:pos x="12" y="132"/>
                  </a:cxn>
                  <a:cxn ang="0">
                    <a:pos x="7" y="119"/>
                  </a:cxn>
                  <a:cxn ang="0">
                    <a:pos x="6" y="90"/>
                  </a:cxn>
                  <a:cxn ang="0">
                    <a:pos x="2" y="60"/>
                  </a:cxn>
                  <a:cxn ang="0">
                    <a:pos x="0" y="30"/>
                  </a:cxn>
                  <a:cxn ang="0">
                    <a:pos x="0" y="0"/>
                  </a:cxn>
                  <a:cxn ang="0">
                    <a:pos x="11" y="6"/>
                  </a:cxn>
                  <a:cxn ang="0">
                    <a:pos x="14" y="119"/>
                  </a:cxn>
                  <a:cxn ang="0">
                    <a:pos x="18" y="136"/>
                  </a:cxn>
                  <a:cxn ang="0">
                    <a:pos x="18" y="154"/>
                  </a:cxn>
                  <a:cxn ang="0">
                    <a:pos x="19" y="172"/>
                  </a:cxn>
                  <a:cxn ang="0">
                    <a:pos x="27" y="189"/>
                  </a:cxn>
                  <a:cxn ang="0">
                    <a:pos x="24" y="189"/>
                  </a:cxn>
                </a:cxnLst>
                <a:rect l="0" t="0" r="r" b="b"/>
                <a:pathLst>
                  <a:path w="27" h="189">
                    <a:moveTo>
                      <a:pt x="24" y="189"/>
                    </a:moveTo>
                    <a:lnTo>
                      <a:pt x="18" y="187"/>
                    </a:lnTo>
                    <a:lnTo>
                      <a:pt x="16" y="183"/>
                    </a:lnTo>
                    <a:lnTo>
                      <a:pt x="14" y="178"/>
                    </a:lnTo>
                    <a:lnTo>
                      <a:pt x="11" y="173"/>
                    </a:lnTo>
                    <a:lnTo>
                      <a:pt x="10" y="159"/>
                    </a:lnTo>
                    <a:lnTo>
                      <a:pt x="12" y="146"/>
                    </a:lnTo>
                    <a:lnTo>
                      <a:pt x="12" y="132"/>
                    </a:lnTo>
                    <a:lnTo>
                      <a:pt x="7" y="119"/>
                    </a:lnTo>
                    <a:lnTo>
                      <a:pt x="6" y="90"/>
                    </a:lnTo>
                    <a:lnTo>
                      <a:pt x="2" y="60"/>
                    </a:lnTo>
                    <a:lnTo>
                      <a:pt x="0" y="30"/>
                    </a:lnTo>
                    <a:lnTo>
                      <a:pt x="0" y="0"/>
                    </a:lnTo>
                    <a:lnTo>
                      <a:pt x="11" y="6"/>
                    </a:lnTo>
                    <a:lnTo>
                      <a:pt x="14" y="119"/>
                    </a:lnTo>
                    <a:lnTo>
                      <a:pt x="18" y="136"/>
                    </a:lnTo>
                    <a:lnTo>
                      <a:pt x="18" y="154"/>
                    </a:lnTo>
                    <a:lnTo>
                      <a:pt x="19" y="172"/>
                    </a:lnTo>
                    <a:lnTo>
                      <a:pt x="27" y="189"/>
                    </a:lnTo>
                    <a:lnTo>
                      <a:pt x="24" y="189"/>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80" name="Freeform 144"/>
              <p:cNvSpPr>
                <a:spLocks/>
              </p:cNvSpPr>
              <p:nvPr/>
            </p:nvSpPr>
            <p:spPr bwMode="auto">
              <a:xfrm>
                <a:off x="5730132" y="3289300"/>
                <a:ext cx="59303" cy="9525"/>
              </a:xfrm>
              <a:custGeom>
                <a:avLst/>
                <a:gdLst/>
                <a:ahLst/>
                <a:cxnLst>
                  <a:cxn ang="0">
                    <a:pos x="0" y="6"/>
                  </a:cxn>
                  <a:cxn ang="0">
                    <a:pos x="15" y="0"/>
                  </a:cxn>
                  <a:cxn ang="0">
                    <a:pos x="40" y="0"/>
                  </a:cxn>
                  <a:cxn ang="0">
                    <a:pos x="38" y="1"/>
                  </a:cxn>
                  <a:cxn ang="0">
                    <a:pos x="33" y="3"/>
                  </a:cxn>
                  <a:cxn ang="0">
                    <a:pos x="28" y="4"/>
                  </a:cxn>
                  <a:cxn ang="0">
                    <a:pos x="22" y="5"/>
                  </a:cxn>
                  <a:cxn ang="0">
                    <a:pos x="16" y="6"/>
                  </a:cxn>
                  <a:cxn ang="0">
                    <a:pos x="9" y="6"/>
                  </a:cxn>
                  <a:cxn ang="0">
                    <a:pos x="4" y="6"/>
                  </a:cxn>
                  <a:cxn ang="0">
                    <a:pos x="0" y="6"/>
                  </a:cxn>
                </a:cxnLst>
                <a:rect l="0" t="0" r="r" b="b"/>
                <a:pathLst>
                  <a:path w="40" h="6">
                    <a:moveTo>
                      <a:pt x="0" y="6"/>
                    </a:moveTo>
                    <a:lnTo>
                      <a:pt x="15" y="0"/>
                    </a:lnTo>
                    <a:lnTo>
                      <a:pt x="40" y="0"/>
                    </a:lnTo>
                    <a:lnTo>
                      <a:pt x="38" y="1"/>
                    </a:lnTo>
                    <a:lnTo>
                      <a:pt x="33" y="3"/>
                    </a:lnTo>
                    <a:lnTo>
                      <a:pt x="28" y="4"/>
                    </a:lnTo>
                    <a:lnTo>
                      <a:pt x="22" y="5"/>
                    </a:lnTo>
                    <a:lnTo>
                      <a:pt x="16" y="6"/>
                    </a:lnTo>
                    <a:lnTo>
                      <a:pt x="9" y="6"/>
                    </a:lnTo>
                    <a:lnTo>
                      <a:pt x="4" y="6"/>
                    </a:lnTo>
                    <a:lnTo>
                      <a:pt x="0" y="6"/>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81" name="Freeform 145"/>
              <p:cNvSpPr>
                <a:spLocks/>
              </p:cNvSpPr>
              <p:nvPr/>
            </p:nvSpPr>
            <p:spPr bwMode="auto">
              <a:xfrm>
                <a:off x="5744958" y="2714625"/>
                <a:ext cx="20756" cy="117475"/>
              </a:xfrm>
              <a:custGeom>
                <a:avLst/>
                <a:gdLst/>
                <a:ahLst/>
                <a:cxnLst>
                  <a:cxn ang="0">
                    <a:pos x="6" y="74"/>
                  </a:cxn>
                  <a:cxn ang="0">
                    <a:pos x="0" y="72"/>
                  </a:cxn>
                  <a:cxn ang="0">
                    <a:pos x="0" y="67"/>
                  </a:cxn>
                  <a:cxn ang="0">
                    <a:pos x="3" y="64"/>
                  </a:cxn>
                  <a:cxn ang="0">
                    <a:pos x="4" y="59"/>
                  </a:cxn>
                  <a:cxn ang="0">
                    <a:pos x="9" y="0"/>
                  </a:cxn>
                  <a:cxn ang="0">
                    <a:pos x="14" y="12"/>
                  </a:cxn>
                  <a:cxn ang="0">
                    <a:pos x="14" y="35"/>
                  </a:cxn>
                  <a:cxn ang="0">
                    <a:pos x="11" y="59"/>
                  </a:cxn>
                  <a:cxn ang="0">
                    <a:pos x="6" y="74"/>
                  </a:cxn>
                </a:cxnLst>
                <a:rect l="0" t="0" r="r" b="b"/>
                <a:pathLst>
                  <a:path w="14" h="74">
                    <a:moveTo>
                      <a:pt x="6" y="74"/>
                    </a:moveTo>
                    <a:lnTo>
                      <a:pt x="0" y="72"/>
                    </a:lnTo>
                    <a:lnTo>
                      <a:pt x="0" y="67"/>
                    </a:lnTo>
                    <a:lnTo>
                      <a:pt x="3" y="64"/>
                    </a:lnTo>
                    <a:lnTo>
                      <a:pt x="4" y="59"/>
                    </a:lnTo>
                    <a:lnTo>
                      <a:pt x="9" y="0"/>
                    </a:lnTo>
                    <a:lnTo>
                      <a:pt x="14" y="12"/>
                    </a:lnTo>
                    <a:lnTo>
                      <a:pt x="14" y="35"/>
                    </a:lnTo>
                    <a:lnTo>
                      <a:pt x="11" y="59"/>
                    </a:lnTo>
                    <a:lnTo>
                      <a:pt x="6" y="74"/>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82" name="Freeform 147"/>
              <p:cNvSpPr>
                <a:spLocks/>
              </p:cNvSpPr>
              <p:nvPr/>
            </p:nvSpPr>
            <p:spPr bwMode="auto">
              <a:xfrm>
                <a:off x="5707893" y="2836863"/>
                <a:ext cx="35582" cy="263525"/>
              </a:xfrm>
              <a:custGeom>
                <a:avLst/>
                <a:gdLst/>
                <a:ahLst/>
                <a:cxnLst>
                  <a:cxn ang="0">
                    <a:pos x="11" y="123"/>
                  </a:cxn>
                  <a:cxn ang="0">
                    <a:pos x="14" y="132"/>
                  </a:cxn>
                  <a:cxn ang="0">
                    <a:pos x="16" y="145"/>
                  </a:cxn>
                  <a:cxn ang="0">
                    <a:pos x="16" y="157"/>
                  </a:cxn>
                  <a:cxn ang="0">
                    <a:pos x="13" y="166"/>
                  </a:cxn>
                  <a:cxn ang="0">
                    <a:pos x="8" y="155"/>
                  </a:cxn>
                  <a:cxn ang="0">
                    <a:pos x="7" y="142"/>
                  </a:cxn>
                  <a:cxn ang="0">
                    <a:pos x="4" y="128"/>
                  </a:cxn>
                  <a:cxn ang="0">
                    <a:pos x="1" y="116"/>
                  </a:cxn>
                  <a:cxn ang="0">
                    <a:pos x="0" y="94"/>
                  </a:cxn>
                  <a:cxn ang="0">
                    <a:pos x="4" y="74"/>
                  </a:cxn>
                  <a:cxn ang="0">
                    <a:pos x="10" y="54"/>
                  </a:cxn>
                  <a:cxn ang="0">
                    <a:pos x="15" y="32"/>
                  </a:cxn>
                  <a:cxn ang="0">
                    <a:pos x="17" y="25"/>
                  </a:cxn>
                  <a:cxn ang="0">
                    <a:pos x="19" y="16"/>
                  </a:cxn>
                  <a:cxn ang="0">
                    <a:pos x="20" y="8"/>
                  </a:cxn>
                  <a:cxn ang="0">
                    <a:pos x="21" y="0"/>
                  </a:cxn>
                  <a:cxn ang="0">
                    <a:pos x="24" y="12"/>
                  </a:cxn>
                  <a:cxn ang="0">
                    <a:pos x="24" y="27"/>
                  </a:cxn>
                  <a:cxn ang="0">
                    <a:pos x="22" y="41"/>
                  </a:cxn>
                  <a:cxn ang="0">
                    <a:pos x="18" y="54"/>
                  </a:cxn>
                  <a:cxn ang="0">
                    <a:pos x="15" y="67"/>
                  </a:cxn>
                  <a:cxn ang="0">
                    <a:pos x="11" y="81"/>
                  </a:cxn>
                  <a:cxn ang="0">
                    <a:pos x="8" y="94"/>
                  </a:cxn>
                  <a:cxn ang="0">
                    <a:pos x="8" y="108"/>
                  </a:cxn>
                  <a:cxn ang="0">
                    <a:pos x="11" y="123"/>
                  </a:cxn>
                </a:cxnLst>
                <a:rect l="0" t="0" r="r" b="b"/>
                <a:pathLst>
                  <a:path w="24" h="166">
                    <a:moveTo>
                      <a:pt x="11" y="123"/>
                    </a:moveTo>
                    <a:lnTo>
                      <a:pt x="14" y="132"/>
                    </a:lnTo>
                    <a:lnTo>
                      <a:pt x="16" y="145"/>
                    </a:lnTo>
                    <a:lnTo>
                      <a:pt x="16" y="157"/>
                    </a:lnTo>
                    <a:lnTo>
                      <a:pt x="13" y="166"/>
                    </a:lnTo>
                    <a:lnTo>
                      <a:pt x="8" y="155"/>
                    </a:lnTo>
                    <a:lnTo>
                      <a:pt x="7" y="142"/>
                    </a:lnTo>
                    <a:lnTo>
                      <a:pt x="4" y="128"/>
                    </a:lnTo>
                    <a:lnTo>
                      <a:pt x="1" y="116"/>
                    </a:lnTo>
                    <a:lnTo>
                      <a:pt x="0" y="94"/>
                    </a:lnTo>
                    <a:lnTo>
                      <a:pt x="4" y="74"/>
                    </a:lnTo>
                    <a:lnTo>
                      <a:pt x="10" y="54"/>
                    </a:lnTo>
                    <a:lnTo>
                      <a:pt x="15" y="32"/>
                    </a:lnTo>
                    <a:lnTo>
                      <a:pt x="17" y="25"/>
                    </a:lnTo>
                    <a:lnTo>
                      <a:pt x="19" y="16"/>
                    </a:lnTo>
                    <a:lnTo>
                      <a:pt x="20" y="8"/>
                    </a:lnTo>
                    <a:lnTo>
                      <a:pt x="21" y="0"/>
                    </a:lnTo>
                    <a:lnTo>
                      <a:pt x="24" y="12"/>
                    </a:lnTo>
                    <a:lnTo>
                      <a:pt x="24" y="27"/>
                    </a:lnTo>
                    <a:lnTo>
                      <a:pt x="22" y="41"/>
                    </a:lnTo>
                    <a:lnTo>
                      <a:pt x="18" y="54"/>
                    </a:lnTo>
                    <a:lnTo>
                      <a:pt x="15" y="67"/>
                    </a:lnTo>
                    <a:lnTo>
                      <a:pt x="11" y="81"/>
                    </a:lnTo>
                    <a:lnTo>
                      <a:pt x="8" y="94"/>
                    </a:lnTo>
                    <a:lnTo>
                      <a:pt x="8" y="108"/>
                    </a:lnTo>
                    <a:lnTo>
                      <a:pt x="11" y="123"/>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83" name="Freeform 148"/>
              <p:cNvSpPr>
                <a:spLocks/>
              </p:cNvSpPr>
              <p:nvPr/>
            </p:nvSpPr>
            <p:spPr bwMode="auto">
              <a:xfrm>
                <a:off x="5697515" y="3127375"/>
                <a:ext cx="23721" cy="174625"/>
              </a:xfrm>
              <a:custGeom>
                <a:avLst/>
                <a:gdLst/>
                <a:ahLst/>
                <a:cxnLst>
                  <a:cxn ang="0">
                    <a:pos x="9" y="102"/>
                  </a:cxn>
                  <a:cxn ang="0">
                    <a:pos x="7" y="103"/>
                  </a:cxn>
                  <a:cxn ang="0">
                    <a:pos x="7" y="106"/>
                  </a:cxn>
                  <a:cxn ang="0">
                    <a:pos x="7" y="108"/>
                  </a:cxn>
                  <a:cxn ang="0">
                    <a:pos x="5" y="110"/>
                  </a:cxn>
                  <a:cxn ang="0">
                    <a:pos x="4" y="110"/>
                  </a:cxn>
                  <a:cxn ang="0">
                    <a:pos x="3" y="109"/>
                  </a:cxn>
                  <a:cxn ang="0">
                    <a:pos x="1" y="108"/>
                  </a:cxn>
                  <a:cxn ang="0">
                    <a:pos x="0" y="107"/>
                  </a:cxn>
                  <a:cxn ang="0">
                    <a:pos x="2" y="102"/>
                  </a:cxn>
                  <a:cxn ang="0">
                    <a:pos x="11" y="0"/>
                  </a:cxn>
                  <a:cxn ang="0">
                    <a:pos x="15" y="1"/>
                  </a:cxn>
                  <a:cxn ang="0">
                    <a:pos x="15" y="5"/>
                  </a:cxn>
                  <a:cxn ang="0">
                    <a:pos x="15" y="10"/>
                  </a:cxn>
                  <a:cxn ang="0">
                    <a:pos x="16" y="13"/>
                  </a:cxn>
                  <a:cxn ang="0">
                    <a:pos x="9" y="102"/>
                  </a:cxn>
                </a:cxnLst>
                <a:rect l="0" t="0" r="r" b="b"/>
                <a:pathLst>
                  <a:path w="16" h="110">
                    <a:moveTo>
                      <a:pt x="9" y="102"/>
                    </a:moveTo>
                    <a:lnTo>
                      <a:pt x="7" y="103"/>
                    </a:lnTo>
                    <a:lnTo>
                      <a:pt x="7" y="106"/>
                    </a:lnTo>
                    <a:lnTo>
                      <a:pt x="7" y="108"/>
                    </a:lnTo>
                    <a:lnTo>
                      <a:pt x="5" y="110"/>
                    </a:lnTo>
                    <a:lnTo>
                      <a:pt x="4" y="110"/>
                    </a:lnTo>
                    <a:lnTo>
                      <a:pt x="3" y="109"/>
                    </a:lnTo>
                    <a:lnTo>
                      <a:pt x="1" y="108"/>
                    </a:lnTo>
                    <a:lnTo>
                      <a:pt x="0" y="107"/>
                    </a:lnTo>
                    <a:lnTo>
                      <a:pt x="2" y="102"/>
                    </a:lnTo>
                    <a:lnTo>
                      <a:pt x="11" y="0"/>
                    </a:lnTo>
                    <a:lnTo>
                      <a:pt x="15" y="1"/>
                    </a:lnTo>
                    <a:lnTo>
                      <a:pt x="15" y="5"/>
                    </a:lnTo>
                    <a:lnTo>
                      <a:pt x="15" y="10"/>
                    </a:lnTo>
                    <a:lnTo>
                      <a:pt x="16" y="13"/>
                    </a:lnTo>
                    <a:lnTo>
                      <a:pt x="9" y="102"/>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84" name="Freeform 149"/>
              <p:cNvSpPr>
                <a:spLocks/>
              </p:cNvSpPr>
              <p:nvPr/>
            </p:nvSpPr>
            <p:spPr bwMode="auto">
              <a:xfrm>
                <a:off x="5645625" y="2641600"/>
                <a:ext cx="96369" cy="176213"/>
              </a:xfrm>
              <a:custGeom>
                <a:avLst/>
                <a:gdLst/>
                <a:ahLst/>
                <a:cxnLst>
                  <a:cxn ang="0">
                    <a:pos x="65" y="111"/>
                  </a:cxn>
                  <a:cxn ang="0">
                    <a:pos x="55" y="110"/>
                  </a:cxn>
                  <a:cxn ang="0">
                    <a:pos x="50" y="105"/>
                  </a:cxn>
                  <a:cxn ang="0">
                    <a:pos x="48" y="97"/>
                  </a:cxn>
                  <a:cxn ang="0">
                    <a:pos x="45" y="89"/>
                  </a:cxn>
                  <a:cxn ang="0">
                    <a:pos x="42" y="80"/>
                  </a:cxn>
                  <a:cxn ang="0">
                    <a:pos x="40" y="70"/>
                  </a:cxn>
                  <a:cxn ang="0">
                    <a:pos x="36" y="60"/>
                  </a:cxn>
                  <a:cxn ang="0">
                    <a:pos x="33" y="50"/>
                  </a:cxn>
                  <a:cxn ang="0">
                    <a:pos x="28" y="41"/>
                  </a:cxn>
                  <a:cxn ang="0">
                    <a:pos x="22" y="32"/>
                  </a:cxn>
                  <a:cxn ang="0">
                    <a:pos x="15" y="24"/>
                  </a:cxn>
                  <a:cxn ang="0">
                    <a:pos x="5" y="16"/>
                  </a:cxn>
                  <a:cxn ang="0">
                    <a:pos x="4" y="11"/>
                  </a:cxn>
                  <a:cxn ang="0">
                    <a:pos x="2" y="8"/>
                  </a:cxn>
                  <a:cxn ang="0">
                    <a:pos x="0" y="4"/>
                  </a:cxn>
                  <a:cxn ang="0">
                    <a:pos x="1" y="0"/>
                  </a:cxn>
                  <a:cxn ang="0">
                    <a:pos x="12" y="11"/>
                  </a:cxn>
                  <a:cxn ang="0">
                    <a:pos x="23" y="23"/>
                  </a:cxn>
                  <a:cxn ang="0">
                    <a:pos x="31" y="36"/>
                  </a:cxn>
                  <a:cxn ang="0">
                    <a:pos x="38" y="49"/>
                  </a:cxn>
                  <a:cxn ang="0">
                    <a:pos x="44" y="63"/>
                  </a:cxn>
                  <a:cxn ang="0">
                    <a:pos x="49" y="77"/>
                  </a:cxn>
                  <a:cxn ang="0">
                    <a:pos x="53" y="90"/>
                  </a:cxn>
                  <a:cxn ang="0">
                    <a:pos x="57" y="104"/>
                  </a:cxn>
                  <a:cxn ang="0">
                    <a:pos x="60" y="105"/>
                  </a:cxn>
                  <a:cxn ang="0">
                    <a:pos x="62" y="107"/>
                  </a:cxn>
                  <a:cxn ang="0">
                    <a:pos x="63" y="109"/>
                  </a:cxn>
                  <a:cxn ang="0">
                    <a:pos x="65" y="111"/>
                  </a:cxn>
                </a:cxnLst>
                <a:rect l="0" t="0" r="r" b="b"/>
                <a:pathLst>
                  <a:path w="65" h="111">
                    <a:moveTo>
                      <a:pt x="65" y="111"/>
                    </a:moveTo>
                    <a:lnTo>
                      <a:pt x="55" y="110"/>
                    </a:lnTo>
                    <a:lnTo>
                      <a:pt x="50" y="105"/>
                    </a:lnTo>
                    <a:lnTo>
                      <a:pt x="48" y="97"/>
                    </a:lnTo>
                    <a:lnTo>
                      <a:pt x="45" y="89"/>
                    </a:lnTo>
                    <a:lnTo>
                      <a:pt x="42" y="80"/>
                    </a:lnTo>
                    <a:lnTo>
                      <a:pt x="40" y="70"/>
                    </a:lnTo>
                    <a:lnTo>
                      <a:pt x="36" y="60"/>
                    </a:lnTo>
                    <a:lnTo>
                      <a:pt x="33" y="50"/>
                    </a:lnTo>
                    <a:lnTo>
                      <a:pt x="28" y="41"/>
                    </a:lnTo>
                    <a:lnTo>
                      <a:pt x="22" y="32"/>
                    </a:lnTo>
                    <a:lnTo>
                      <a:pt x="15" y="24"/>
                    </a:lnTo>
                    <a:lnTo>
                      <a:pt x="5" y="16"/>
                    </a:lnTo>
                    <a:lnTo>
                      <a:pt x="4" y="11"/>
                    </a:lnTo>
                    <a:lnTo>
                      <a:pt x="2" y="8"/>
                    </a:lnTo>
                    <a:lnTo>
                      <a:pt x="0" y="4"/>
                    </a:lnTo>
                    <a:lnTo>
                      <a:pt x="1" y="0"/>
                    </a:lnTo>
                    <a:lnTo>
                      <a:pt x="12" y="11"/>
                    </a:lnTo>
                    <a:lnTo>
                      <a:pt x="23" y="23"/>
                    </a:lnTo>
                    <a:lnTo>
                      <a:pt x="31" y="36"/>
                    </a:lnTo>
                    <a:lnTo>
                      <a:pt x="38" y="49"/>
                    </a:lnTo>
                    <a:lnTo>
                      <a:pt x="44" y="63"/>
                    </a:lnTo>
                    <a:lnTo>
                      <a:pt x="49" y="77"/>
                    </a:lnTo>
                    <a:lnTo>
                      <a:pt x="53" y="90"/>
                    </a:lnTo>
                    <a:lnTo>
                      <a:pt x="57" y="104"/>
                    </a:lnTo>
                    <a:lnTo>
                      <a:pt x="60" y="105"/>
                    </a:lnTo>
                    <a:lnTo>
                      <a:pt x="62" y="107"/>
                    </a:lnTo>
                    <a:lnTo>
                      <a:pt x="63" y="109"/>
                    </a:lnTo>
                    <a:lnTo>
                      <a:pt x="65" y="111"/>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85" name="Freeform 150"/>
              <p:cNvSpPr>
                <a:spLocks/>
              </p:cNvSpPr>
              <p:nvPr/>
            </p:nvSpPr>
            <p:spPr bwMode="auto">
              <a:xfrm>
                <a:off x="5660451" y="3324225"/>
                <a:ext cx="28170" cy="139700"/>
              </a:xfrm>
              <a:custGeom>
                <a:avLst/>
                <a:gdLst/>
                <a:ahLst/>
                <a:cxnLst>
                  <a:cxn ang="0">
                    <a:pos x="14" y="85"/>
                  </a:cxn>
                  <a:cxn ang="0">
                    <a:pos x="12" y="86"/>
                  </a:cxn>
                  <a:cxn ang="0">
                    <a:pos x="10" y="88"/>
                  </a:cxn>
                  <a:cxn ang="0">
                    <a:pos x="8" y="88"/>
                  </a:cxn>
                  <a:cxn ang="0">
                    <a:pos x="6" y="88"/>
                  </a:cxn>
                  <a:cxn ang="0">
                    <a:pos x="0" y="66"/>
                  </a:cxn>
                  <a:cxn ang="0">
                    <a:pos x="3" y="44"/>
                  </a:cxn>
                  <a:cxn ang="0">
                    <a:pos x="8" y="22"/>
                  </a:cxn>
                  <a:cxn ang="0">
                    <a:pos x="12" y="0"/>
                  </a:cxn>
                  <a:cxn ang="0">
                    <a:pos x="19" y="0"/>
                  </a:cxn>
                  <a:cxn ang="0">
                    <a:pos x="16" y="22"/>
                  </a:cxn>
                  <a:cxn ang="0">
                    <a:pos x="10" y="43"/>
                  </a:cxn>
                  <a:cxn ang="0">
                    <a:pos x="8" y="64"/>
                  </a:cxn>
                  <a:cxn ang="0">
                    <a:pos x="14" y="85"/>
                  </a:cxn>
                </a:cxnLst>
                <a:rect l="0" t="0" r="r" b="b"/>
                <a:pathLst>
                  <a:path w="19" h="88">
                    <a:moveTo>
                      <a:pt x="14" y="85"/>
                    </a:moveTo>
                    <a:lnTo>
                      <a:pt x="12" y="86"/>
                    </a:lnTo>
                    <a:lnTo>
                      <a:pt x="10" y="88"/>
                    </a:lnTo>
                    <a:lnTo>
                      <a:pt x="8" y="88"/>
                    </a:lnTo>
                    <a:lnTo>
                      <a:pt x="6" y="88"/>
                    </a:lnTo>
                    <a:lnTo>
                      <a:pt x="0" y="66"/>
                    </a:lnTo>
                    <a:lnTo>
                      <a:pt x="3" y="44"/>
                    </a:lnTo>
                    <a:lnTo>
                      <a:pt x="8" y="22"/>
                    </a:lnTo>
                    <a:lnTo>
                      <a:pt x="12" y="0"/>
                    </a:lnTo>
                    <a:lnTo>
                      <a:pt x="19" y="0"/>
                    </a:lnTo>
                    <a:lnTo>
                      <a:pt x="16" y="22"/>
                    </a:lnTo>
                    <a:lnTo>
                      <a:pt x="10" y="43"/>
                    </a:lnTo>
                    <a:lnTo>
                      <a:pt x="8" y="64"/>
                    </a:lnTo>
                    <a:lnTo>
                      <a:pt x="14" y="8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86" name="Freeform 151"/>
              <p:cNvSpPr>
                <a:spLocks/>
              </p:cNvSpPr>
              <p:nvPr/>
            </p:nvSpPr>
            <p:spPr bwMode="auto">
              <a:xfrm>
                <a:off x="5648590" y="2600325"/>
                <a:ext cx="77094" cy="33338"/>
              </a:xfrm>
              <a:custGeom>
                <a:avLst/>
                <a:gdLst/>
                <a:ahLst/>
                <a:cxnLst>
                  <a:cxn ang="0">
                    <a:pos x="25" y="12"/>
                  </a:cxn>
                  <a:cxn ang="0">
                    <a:pos x="19" y="12"/>
                  </a:cxn>
                  <a:cxn ang="0">
                    <a:pos x="12" y="15"/>
                  </a:cxn>
                  <a:cxn ang="0">
                    <a:pos x="6" y="18"/>
                  </a:cxn>
                  <a:cxn ang="0">
                    <a:pos x="0" y="21"/>
                  </a:cxn>
                  <a:cxn ang="0">
                    <a:pos x="9" y="14"/>
                  </a:cxn>
                  <a:cxn ang="0">
                    <a:pos x="13" y="11"/>
                  </a:cxn>
                  <a:cxn ang="0">
                    <a:pos x="16" y="8"/>
                  </a:cxn>
                  <a:cxn ang="0">
                    <a:pos x="21" y="7"/>
                  </a:cxn>
                  <a:cxn ang="0">
                    <a:pos x="26" y="6"/>
                  </a:cxn>
                  <a:cxn ang="0">
                    <a:pos x="31" y="5"/>
                  </a:cxn>
                  <a:cxn ang="0">
                    <a:pos x="36" y="4"/>
                  </a:cxn>
                  <a:cxn ang="0">
                    <a:pos x="40" y="2"/>
                  </a:cxn>
                  <a:cxn ang="0">
                    <a:pos x="45" y="0"/>
                  </a:cxn>
                  <a:cxn ang="0">
                    <a:pos x="50" y="2"/>
                  </a:cxn>
                  <a:cxn ang="0">
                    <a:pos x="52" y="3"/>
                  </a:cxn>
                  <a:cxn ang="0">
                    <a:pos x="50" y="5"/>
                  </a:cxn>
                  <a:cxn ang="0">
                    <a:pos x="46" y="6"/>
                  </a:cxn>
                  <a:cxn ang="0">
                    <a:pos x="40" y="7"/>
                  </a:cxn>
                  <a:cxn ang="0">
                    <a:pos x="34" y="9"/>
                  </a:cxn>
                  <a:cxn ang="0">
                    <a:pos x="29" y="11"/>
                  </a:cxn>
                  <a:cxn ang="0">
                    <a:pos x="25" y="12"/>
                  </a:cxn>
                </a:cxnLst>
                <a:rect l="0" t="0" r="r" b="b"/>
                <a:pathLst>
                  <a:path w="52" h="21">
                    <a:moveTo>
                      <a:pt x="25" y="12"/>
                    </a:moveTo>
                    <a:lnTo>
                      <a:pt x="19" y="12"/>
                    </a:lnTo>
                    <a:lnTo>
                      <a:pt x="12" y="15"/>
                    </a:lnTo>
                    <a:lnTo>
                      <a:pt x="6" y="18"/>
                    </a:lnTo>
                    <a:lnTo>
                      <a:pt x="0" y="21"/>
                    </a:lnTo>
                    <a:lnTo>
                      <a:pt x="9" y="14"/>
                    </a:lnTo>
                    <a:lnTo>
                      <a:pt x="13" y="11"/>
                    </a:lnTo>
                    <a:lnTo>
                      <a:pt x="16" y="8"/>
                    </a:lnTo>
                    <a:lnTo>
                      <a:pt x="21" y="7"/>
                    </a:lnTo>
                    <a:lnTo>
                      <a:pt x="26" y="6"/>
                    </a:lnTo>
                    <a:lnTo>
                      <a:pt x="31" y="5"/>
                    </a:lnTo>
                    <a:lnTo>
                      <a:pt x="36" y="4"/>
                    </a:lnTo>
                    <a:lnTo>
                      <a:pt x="40" y="2"/>
                    </a:lnTo>
                    <a:lnTo>
                      <a:pt x="45" y="0"/>
                    </a:lnTo>
                    <a:lnTo>
                      <a:pt x="50" y="2"/>
                    </a:lnTo>
                    <a:lnTo>
                      <a:pt x="52" y="3"/>
                    </a:lnTo>
                    <a:lnTo>
                      <a:pt x="50" y="5"/>
                    </a:lnTo>
                    <a:lnTo>
                      <a:pt x="46" y="6"/>
                    </a:lnTo>
                    <a:lnTo>
                      <a:pt x="40" y="7"/>
                    </a:lnTo>
                    <a:lnTo>
                      <a:pt x="34" y="9"/>
                    </a:lnTo>
                    <a:lnTo>
                      <a:pt x="29" y="11"/>
                    </a:lnTo>
                    <a:lnTo>
                      <a:pt x="25" y="12"/>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87" name="Freeform 152"/>
              <p:cNvSpPr>
                <a:spLocks/>
              </p:cNvSpPr>
              <p:nvPr/>
            </p:nvSpPr>
            <p:spPr bwMode="auto">
              <a:xfrm>
                <a:off x="5641177" y="3182938"/>
                <a:ext cx="45961" cy="80963"/>
              </a:xfrm>
              <a:custGeom>
                <a:avLst/>
                <a:gdLst/>
                <a:ahLst/>
                <a:cxnLst>
                  <a:cxn ang="0">
                    <a:pos x="29" y="51"/>
                  </a:cxn>
                  <a:cxn ang="0">
                    <a:pos x="21" y="48"/>
                  </a:cxn>
                  <a:cxn ang="0">
                    <a:pos x="15" y="43"/>
                  </a:cxn>
                  <a:cxn ang="0">
                    <a:pos x="12" y="38"/>
                  </a:cxn>
                  <a:cxn ang="0">
                    <a:pos x="9" y="31"/>
                  </a:cxn>
                  <a:cxn ang="0">
                    <a:pos x="6" y="25"/>
                  </a:cxn>
                  <a:cxn ang="0">
                    <a:pos x="5" y="19"/>
                  </a:cxn>
                  <a:cxn ang="0">
                    <a:pos x="3" y="13"/>
                  </a:cxn>
                  <a:cxn ang="0">
                    <a:pos x="0" y="7"/>
                  </a:cxn>
                  <a:cxn ang="0">
                    <a:pos x="0" y="5"/>
                  </a:cxn>
                  <a:cxn ang="0">
                    <a:pos x="0" y="3"/>
                  </a:cxn>
                  <a:cxn ang="0">
                    <a:pos x="1" y="1"/>
                  </a:cxn>
                  <a:cxn ang="0">
                    <a:pos x="3" y="0"/>
                  </a:cxn>
                  <a:cxn ang="0">
                    <a:pos x="5" y="1"/>
                  </a:cxn>
                  <a:cxn ang="0">
                    <a:pos x="5" y="4"/>
                  </a:cxn>
                  <a:cxn ang="0">
                    <a:pos x="6" y="7"/>
                  </a:cxn>
                  <a:cxn ang="0">
                    <a:pos x="7" y="10"/>
                  </a:cxn>
                  <a:cxn ang="0">
                    <a:pos x="13" y="20"/>
                  </a:cxn>
                  <a:cxn ang="0">
                    <a:pos x="16" y="30"/>
                  </a:cxn>
                  <a:cxn ang="0">
                    <a:pos x="21" y="40"/>
                  </a:cxn>
                  <a:cxn ang="0">
                    <a:pos x="31" y="48"/>
                  </a:cxn>
                  <a:cxn ang="0">
                    <a:pos x="31" y="49"/>
                  </a:cxn>
                  <a:cxn ang="0">
                    <a:pos x="31" y="50"/>
                  </a:cxn>
                  <a:cxn ang="0">
                    <a:pos x="29" y="51"/>
                  </a:cxn>
                  <a:cxn ang="0">
                    <a:pos x="29" y="51"/>
                  </a:cxn>
                </a:cxnLst>
                <a:rect l="0" t="0" r="r" b="b"/>
                <a:pathLst>
                  <a:path w="31" h="51">
                    <a:moveTo>
                      <a:pt x="29" y="51"/>
                    </a:moveTo>
                    <a:lnTo>
                      <a:pt x="21" y="48"/>
                    </a:lnTo>
                    <a:lnTo>
                      <a:pt x="15" y="43"/>
                    </a:lnTo>
                    <a:lnTo>
                      <a:pt x="12" y="38"/>
                    </a:lnTo>
                    <a:lnTo>
                      <a:pt x="9" y="31"/>
                    </a:lnTo>
                    <a:lnTo>
                      <a:pt x="6" y="25"/>
                    </a:lnTo>
                    <a:lnTo>
                      <a:pt x="5" y="19"/>
                    </a:lnTo>
                    <a:lnTo>
                      <a:pt x="3" y="13"/>
                    </a:lnTo>
                    <a:lnTo>
                      <a:pt x="0" y="7"/>
                    </a:lnTo>
                    <a:lnTo>
                      <a:pt x="0" y="5"/>
                    </a:lnTo>
                    <a:lnTo>
                      <a:pt x="0" y="3"/>
                    </a:lnTo>
                    <a:lnTo>
                      <a:pt x="1" y="1"/>
                    </a:lnTo>
                    <a:lnTo>
                      <a:pt x="3" y="0"/>
                    </a:lnTo>
                    <a:lnTo>
                      <a:pt x="5" y="1"/>
                    </a:lnTo>
                    <a:lnTo>
                      <a:pt x="5" y="4"/>
                    </a:lnTo>
                    <a:lnTo>
                      <a:pt x="6" y="7"/>
                    </a:lnTo>
                    <a:lnTo>
                      <a:pt x="7" y="10"/>
                    </a:lnTo>
                    <a:lnTo>
                      <a:pt x="13" y="20"/>
                    </a:lnTo>
                    <a:lnTo>
                      <a:pt x="16" y="30"/>
                    </a:lnTo>
                    <a:lnTo>
                      <a:pt x="21" y="40"/>
                    </a:lnTo>
                    <a:lnTo>
                      <a:pt x="31" y="48"/>
                    </a:lnTo>
                    <a:lnTo>
                      <a:pt x="31" y="49"/>
                    </a:lnTo>
                    <a:lnTo>
                      <a:pt x="31" y="50"/>
                    </a:lnTo>
                    <a:lnTo>
                      <a:pt x="29" y="51"/>
                    </a:lnTo>
                    <a:lnTo>
                      <a:pt x="29" y="51"/>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88" name="Freeform 154"/>
              <p:cNvSpPr>
                <a:spLocks/>
              </p:cNvSpPr>
              <p:nvPr/>
            </p:nvSpPr>
            <p:spPr bwMode="auto">
              <a:xfrm>
                <a:off x="5607078" y="3140075"/>
                <a:ext cx="71164" cy="12700"/>
              </a:xfrm>
              <a:custGeom>
                <a:avLst/>
                <a:gdLst/>
                <a:ahLst/>
                <a:cxnLst>
                  <a:cxn ang="0">
                    <a:pos x="30" y="6"/>
                  </a:cxn>
                  <a:cxn ang="0">
                    <a:pos x="27" y="7"/>
                  </a:cxn>
                  <a:cxn ang="0">
                    <a:pos x="23" y="7"/>
                  </a:cxn>
                  <a:cxn ang="0">
                    <a:pos x="20" y="8"/>
                  </a:cxn>
                  <a:cxn ang="0">
                    <a:pos x="15" y="8"/>
                  </a:cxn>
                  <a:cxn ang="0">
                    <a:pos x="12" y="7"/>
                  </a:cxn>
                  <a:cxn ang="0">
                    <a:pos x="8" y="7"/>
                  </a:cxn>
                  <a:cxn ang="0">
                    <a:pos x="4" y="7"/>
                  </a:cxn>
                  <a:cxn ang="0">
                    <a:pos x="0" y="6"/>
                  </a:cxn>
                  <a:cxn ang="0">
                    <a:pos x="5" y="5"/>
                  </a:cxn>
                  <a:cxn ang="0">
                    <a:pos x="12" y="3"/>
                  </a:cxn>
                  <a:cxn ang="0">
                    <a:pos x="17" y="3"/>
                  </a:cxn>
                  <a:cxn ang="0">
                    <a:pos x="23" y="2"/>
                  </a:cxn>
                  <a:cxn ang="0">
                    <a:pos x="29" y="2"/>
                  </a:cxn>
                  <a:cxn ang="0">
                    <a:pos x="36" y="1"/>
                  </a:cxn>
                  <a:cxn ang="0">
                    <a:pos x="42" y="0"/>
                  </a:cxn>
                  <a:cxn ang="0">
                    <a:pos x="48" y="0"/>
                  </a:cxn>
                  <a:cxn ang="0">
                    <a:pos x="46" y="3"/>
                  </a:cxn>
                  <a:cxn ang="0">
                    <a:pos x="42" y="5"/>
                  </a:cxn>
                  <a:cxn ang="0">
                    <a:pos x="36" y="5"/>
                  </a:cxn>
                  <a:cxn ang="0">
                    <a:pos x="30" y="6"/>
                  </a:cxn>
                </a:cxnLst>
                <a:rect l="0" t="0" r="r" b="b"/>
                <a:pathLst>
                  <a:path w="48" h="8">
                    <a:moveTo>
                      <a:pt x="30" y="6"/>
                    </a:moveTo>
                    <a:lnTo>
                      <a:pt x="27" y="7"/>
                    </a:lnTo>
                    <a:lnTo>
                      <a:pt x="23" y="7"/>
                    </a:lnTo>
                    <a:lnTo>
                      <a:pt x="20" y="8"/>
                    </a:lnTo>
                    <a:lnTo>
                      <a:pt x="15" y="8"/>
                    </a:lnTo>
                    <a:lnTo>
                      <a:pt x="12" y="7"/>
                    </a:lnTo>
                    <a:lnTo>
                      <a:pt x="8" y="7"/>
                    </a:lnTo>
                    <a:lnTo>
                      <a:pt x="4" y="7"/>
                    </a:lnTo>
                    <a:lnTo>
                      <a:pt x="0" y="6"/>
                    </a:lnTo>
                    <a:lnTo>
                      <a:pt x="5" y="5"/>
                    </a:lnTo>
                    <a:lnTo>
                      <a:pt x="12" y="3"/>
                    </a:lnTo>
                    <a:lnTo>
                      <a:pt x="17" y="3"/>
                    </a:lnTo>
                    <a:lnTo>
                      <a:pt x="23" y="2"/>
                    </a:lnTo>
                    <a:lnTo>
                      <a:pt x="29" y="2"/>
                    </a:lnTo>
                    <a:lnTo>
                      <a:pt x="36" y="1"/>
                    </a:lnTo>
                    <a:lnTo>
                      <a:pt x="42" y="0"/>
                    </a:lnTo>
                    <a:lnTo>
                      <a:pt x="48" y="0"/>
                    </a:lnTo>
                    <a:lnTo>
                      <a:pt x="46" y="3"/>
                    </a:lnTo>
                    <a:lnTo>
                      <a:pt x="42" y="5"/>
                    </a:lnTo>
                    <a:lnTo>
                      <a:pt x="36" y="5"/>
                    </a:lnTo>
                    <a:lnTo>
                      <a:pt x="30" y="6"/>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89" name="Freeform 155"/>
              <p:cNvSpPr>
                <a:spLocks/>
              </p:cNvSpPr>
              <p:nvPr/>
            </p:nvSpPr>
            <p:spPr bwMode="auto">
              <a:xfrm>
                <a:off x="5605595" y="3159125"/>
                <a:ext cx="66717" cy="131763"/>
              </a:xfrm>
              <a:custGeom>
                <a:avLst/>
                <a:gdLst/>
                <a:ahLst/>
                <a:cxnLst>
                  <a:cxn ang="0">
                    <a:pos x="36" y="83"/>
                  </a:cxn>
                  <a:cxn ang="0">
                    <a:pos x="31" y="74"/>
                  </a:cxn>
                  <a:cxn ang="0">
                    <a:pos x="26" y="65"/>
                  </a:cxn>
                  <a:cxn ang="0">
                    <a:pos x="19" y="56"/>
                  </a:cxn>
                  <a:cxn ang="0">
                    <a:pos x="11" y="48"/>
                  </a:cxn>
                  <a:cxn ang="0">
                    <a:pos x="2" y="36"/>
                  </a:cxn>
                  <a:cxn ang="0">
                    <a:pos x="0" y="21"/>
                  </a:cxn>
                  <a:cxn ang="0">
                    <a:pos x="4" y="8"/>
                  </a:cxn>
                  <a:cxn ang="0">
                    <a:pos x="11" y="0"/>
                  </a:cxn>
                  <a:cxn ang="0">
                    <a:pos x="12" y="0"/>
                  </a:cxn>
                  <a:cxn ang="0">
                    <a:pos x="8" y="9"/>
                  </a:cxn>
                  <a:cxn ang="0">
                    <a:pos x="8" y="18"/>
                  </a:cxn>
                  <a:cxn ang="0">
                    <a:pos x="9" y="27"/>
                  </a:cxn>
                  <a:cxn ang="0">
                    <a:pos x="13" y="36"/>
                  </a:cxn>
                  <a:cxn ang="0">
                    <a:pos x="18" y="45"/>
                  </a:cxn>
                  <a:cxn ang="0">
                    <a:pos x="23" y="53"/>
                  </a:cxn>
                  <a:cxn ang="0">
                    <a:pos x="29" y="60"/>
                  </a:cxn>
                  <a:cxn ang="0">
                    <a:pos x="37" y="68"/>
                  </a:cxn>
                  <a:cxn ang="0">
                    <a:pos x="38" y="72"/>
                  </a:cxn>
                  <a:cxn ang="0">
                    <a:pos x="41" y="76"/>
                  </a:cxn>
                  <a:cxn ang="0">
                    <a:pos x="43" y="80"/>
                  </a:cxn>
                  <a:cxn ang="0">
                    <a:pos x="45" y="83"/>
                  </a:cxn>
                  <a:cxn ang="0">
                    <a:pos x="36" y="83"/>
                  </a:cxn>
                </a:cxnLst>
                <a:rect l="0" t="0" r="r" b="b"/>
                <a:pathLst>
                  <a:path w="45" h="83">
                    <a:moveTo>
                      <a:pt x="36" y="83"/>
                    </a:moveTo>
                    <a:lnTo>
                      <a:pt x="31" y="74"/>
                    </a:lnTo>
                    <a:lnTo>
                      <a:pt x="26" y="65"/>
                    </a:lnTo>
                    <a:lnTo>
                      <a:pt x="19" y="56"/>
                    </a:lnTo>
                    <a:lnTo>
                      <a:pt x="11" y="48"/>
                    </a:lnTo>
                    <a:lnTo>
                      <a:pt x="2" y="36"/>
                    </a:lnTo>
                    <a:lnTo>
                      <a:pt x="0" y="21"/>
                    </a:lnTo>
                    <a:lnTo>
                      <a:pt x="4" y="8"/>
                    </a:lnTo>
                    <a:lnTo>
                      <a:pt x="11" y="0"/>
                    </a:lnTo>
                    <a:lnTo>
                      <a:pt x="12" y="0"/>
                    </a:lnTo>
                    <a:lnTo>
                      <a:pt x="8" y="9"/>
                    </a:lnTo>
                    <a:lnTo>
                      <a:pt x="8" y="18"/>
                    </a:lnTo>
                    <a:lnTo>
                      <a:pt x="9" y="27"/>
                    </a:lnTo>
                    <a:lnTo>
                      <a:pt x="13" y="36"/>
                    </a:lnTo>
                    <a:lnTo>
                      <a:pt x="18" y="45"/>
                    </a:lnTo>
                    <a:lnTo>
                      <a:pt x="23" y="53"/>
                    </a:lnTo>
                    <a:lnTo>
                      <a:pt x="29" y="60"/>
                    </a:lnTo>
                    <a:lnTo>
                      <a:pt x="37" y="68"/>
                    </a:lnTo>
                    <a:lnTo>
                      <a:pt x="38" y="72"/>
                    </a:lnTo>
                    <a:lnTo>
                      <a:pt x="41" y="76"/>
                    </a:lnTo>
                    <a:lnTo>
                      <a:pt x="43" y="80"/>
                    </a:lnTo>
                    <a:lnTo>
                      <a:pt x="45" y="83"/>
                    </a:lnTo>
                    <a:lnTo>
                      <a:pt x="36" y="83"/>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90" name="Freeform 157"/>
              <p:cNvSpPr>
                <a:spLocks/>
              </p:cNvSpPr>
              <p:nvPr/>
            </p:nvSpPr>
            <p:spPr bwMode="auto">
              <a:xfrm>
                <a:off x="5590769" y="2659063"/>
                <a:ext cx="44478" cy="292100"/>
              </a:xfrm>
              <a:custGeom>
                <a:avLst/>
                <a:gdLst/>
                <a:ahLst/>
                <a:cxnLst>
                  <a:cxn ang="0">
                    <a:pos x="0" y="184"/>
                  </a:cxn>
                  <a:cxn ang="0">
                    <a:pos x="0" y="162"/>
                  </a:cxn>
                  <a:cxn ang="0">
                    <a:pos x="6" y="139"/>
                  </a:cxn>
                  <a:cxn ang="0">
                    <a:pos x="9" y="117"/>
                  </a:cxn>
                  <a:cxn ang="0">
                    <a:pos x="6" y="94"/>
                  </a:cxn>
                  <a:cxn ang="0">
                    <a:pos x="6" y="71"/>
                  </a:cxn>
                  <a:cxn ang="0">
                    <a:pos x="9" y="45"/>
                  </a:cxn>
                  <a:cxn ang="0">
                    <a:pos x="15" y="21"/>
                  </a:cxn>
                  <a:cxn ang="0">
                    <a:pos x="25" y="0"/>
                  </a:cxn>
                  <a:cxn ang="0">
                    <a:pos x="30" y="9"/>
                  </a:cxn>
                  <a:cxn ang="0">
                    <a:pos x="20" y="29"/>
                  </a:cxn>
                  <a:cxn ang="0">
                    <a:pos x="16" y="51"/>
                  </a:cxn>
                  <a:cxn ang="0">
                    <a:pos x="15" y="73"/>
                  </a:cxn>
                  <a:cxn ang="0">
                    <a:pos x="15" y="96"/>
                  </a:cxn>
                  <a:cxn ang="0">
                    <a:pos x="16" y="119"/>
                  </a:cxn>
                  <a:cxn ang="0">
                    <a:pos x="14" y="141"/>
                  </a:cxn>
                  <a:cxn ang="0">
                    <a:pos x="9" y="163"/>
                  </a:cxn>
                  <a:cxn ang="0">
                    <a:pos x="0" y="184"/>
                  </a:cxn>
                </a:cxnLst>
                <a:rect l="0" t="0" r="r" b="b"/>
                <a:pathLst>
                  <a:path w="30" h="184">
                    <a:moveTo>
                      <a:pt x="0" y="184"/>
                    </a:moveTo>
                    <a:lnTo>
                      <a:pt x="0" y="162"/>
                    </a:lnTo>
                    <a:lnTo>
                      <a:pt x="6" y="139"/>
                    </a:lnTo>
                    <a:lnTo>
                      <a:pt x="9" y="117"/>
                    </a:lnTo>
                    <a:lnTo>
                      <a:pt x="6" y="94"/>
                    </a:lnTo>
                    <a:lnTo>
                      <a:pt x="6" y="71"/>
                    </a:lnTo>
                    <a:lnTo>
                      <a:pt x="9" y="45"/>
                    </a:lnTo>
                    <a:lnTo>
                      <a:pt x="15" y="21"/>
                    </a:lnTo>
                    <a:lnTo>
                      <a:pt x="25" y="0"/>
                    </a:lnTo>
                    <a:lnTo>
                      <a:pt x="30" y="9"/>
                    </a:lnTo>
                    <a:lnTo>
                      <a:pt x="20" y="29"/>
                    </a:lnTo>
                    <a:lnTo>
                      <a:pt x="16" y="51"/>
                    </a:lnTo>
                    <a:lnTo>
                      <a:pt x="15" y="73"/>
                    </a:lnTo>
                    <a:lnTo>
                      <a:pt x="15" y="96"/>
                    </a:lnTo>
                    <a:lnTo>
                      <a:pt x="16" y="119"/>
                    </a:lnTo>
                    <a:lnTo>
                      <a:pt x="14" y="141"/>
                    </a:lnTo>
                    <a:lnTo>
                      <a:pt x="9" y="163"/>
                    </a:lnTo>
                    <a:lnTo>
                      <a:pt x="0" y="184"/>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91" name="Freeform 158"/>
              <p:cNvSpPr>
                <a:spLocks/>
              </p:cNvSpPr>
              <p:nvPr/>
            </p:nvSpPr>
            <p:spPr bwMode="auto">
              <a:xfrm>
                <a:off x="5562600" y="2995613"/>
                <a:ext cx="25204" cy="157163"/>
              </a:xfrm>
              <a:custGeom>
                <a:avLst/>
                <a:gdLst/>
                <a:ahLst/>
                <a:cxnLst>
                  <a:cxn ang="0">
                    <a:pos x="16" y="99"/>
                  </a:cxn>
                  <a:cxn ang="0">
                    <a:pos x="11" y="96"/>
                  </a:cxn>
                  <a:cxn ang="0">
                    <a:pos x="7" y="90"/>
                  </a:cxn>
                  <a:cxn ang="0">
                    <a:pos x="3" y="84"/>
                  </a:cxn>
                  <a:cxn ang="0">
                    <a:pos x="0" y="80"/>
                  </a:cxn>
                  <a:cxn ang="0">
                    <a:pos x="9" y="5"/>
                  </a:cxn>
                  <a:cxn ang="0">
                    <a:pos x="15" y="0"/>
                  </a:cxn>
                  <a:cxn ang="0">
                    <a:pos x="12" y="74"/>
                  </a:cxn>
                  <a:cxn ang="0">
                    <a:pos x="12" y="79"/>
                  </a:cxn>
                  <a:cxn ang="0">
                    <a:pos x="15" y="86"/>
                  </a:cxn>
                  <a:cxn ang="0">
                    <a:pos x="17" y="93"/>
                  </a:cxn>
                  <a:cxn ang="0">
                    <a:pos x="16" y="99"/>
                  </a:cxn>
                </a:cxnLst>
                <a:rect l="0" t="0" r="r" b="b"/>
                <a:pathLst>
                  <a:path w="17" h="99">
                    <a:moveTo>
                      <a:pt x="16" y="99"/>
                    </a:moveTo>
                    <a:lnTo>
                      <a:pt x="11" y="96"/>
                    </a:lnTo>
                    <a:lnTo>
                      <a:pt x="7" y="90"/>
                    </a:lnTo>
                    <a:lnTo>
                      <a:pt x="3" y="84"/>
                    </a:lnTo>
                    <a:lnTo>
                      <a:pt x="0" y="80"/>
                    </a:lnTo>
                    <a:lnTo>
                      <a:pt x="9" y="5"/>
                    </a:lnTo>
                    <a:lnTo>
                      <a:pt x="15" y="0"/>
                    </a:lnTo>
                    <a:lnTo>
                      <a:pt x="12" y="74"/>
                    </a:lnTo>
                    <a:lnTo>
                      <a:pt x="12" y="79"/>
                    </a:lnTo>
                    <a:lnTo>
                      <a:pt x="15" y="86"/>
                    </a:lnTo>
                    <a:lnTo>
                      <a:pt x="17" y="93"/>
                    </a:lnTo>
                    <a:lnTo>
                      <a:pt x="16" y="99"/>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sp>
        <p:nvSpPr>
          <p:cNvPr id="133" name="Text Box 9"/>
          <p:cNvSpPr txBox="1">
            <a:spLocks noChangeArrowheads="1"/>
          </p:cNvSpPr>
          <p:nvPr/>
        </p:nvSpPr>
        <p:spPr bwMode="auto">
          <a:xfrm>
            <a:off x="6400800" y="4142232"/>
            <a:ext cx="2754921" cy="646331"/>
          </a:xfrm>
          <a:prstGeom prst="rect">
            <a:avLst/>
          </a:prstGeom>
          <a:noFill/>
          <a:ln w="9525">
            <a:noFill/>
            <a:miter lim="800000"/>
            <a:headEnd/>
            <a:tailEnd/>
          </a:ln>
          <a:effectLst/>
        </p:spPr>
        <p:txBody>
          <a:bodyPr wrap="none">
            <a:spAutoFit/>
          </a:bodyPr>
          <a:lstStyle/>
          <a:p>
            <a:pPr>
              <a:buFontTx/>
              <a:buChar char="•"/>
            </a:pPr>
            <a:r>
              <a:rPr lang="en-US" sz="1800" b="1" dirty="0"/>
              <a:t> </a:t>
            </a:r>
            <a:r>
              <a:rPr lang="en-US" sz="1800" b="1" dirty="0" smtClean="0"/>
              <a:t>misdirected survival</a:t>
            </a:r>
            <a:endParaRPr lang="en-US" sz="1800" b="1" dirty="0"/>
          </a:p>
          <a:p>
            <a:pPr>
              <a:buFontTx/>
              <a:buChar char="•"/>
            </a:pPr>
            <a:r>
              <a:rPr lang="en-US" sz="1800" b="1" dirty="0"/>
              <a:t> </a:t>
            </a:r>
            <a:r>
              <a:rPr lang="en-US" sz="1800" b="1" dirty="0" smtClean="0"/>
              <a:t>confused self-promotion </a:t>
            </a:r>
            <a:endParaRPr lang="en-US" sz="1800" b="1" dirty="0"/>
          </a:p>
        </p:txBody>
      </p:sp>
      <p:sp>
        <p:nvSpPr>
          <p:cNvPr id="134" name="AutoShape 10"/>
          <p:cNvSpPr>
            <a:spLocks noChangeArrowheads="1"/>
          </p:cNvSpPr>
          <p:nvPr/>
        </p:nvSpPr>
        <p:spPr bwMode="auto">
          <a:xfrm>
            <a:off x="2971800" y="4343400"/>
            <a:ext cx="3429000" cy="762000"/>
          </a:xfrm>
          <a:prstGeom prst="rightArrow">
            <a:avLst>
              <a:gd name="adj1" fmla="val 50000"/>
              <a:gd name="adj2" fmla="val 85000"/>
            </a:avLst>
          </a:prstGeom>
          <a:solidFill>
            <a:schemeClr val="tx2"/>
          </a:solidFill>
          <a:ln w="9525">
            <a:noFill/>
            <a:miter lim="800000"/>
            <a:headEnd/>
            <a:tailEnd/>
          </a:ln>
          <a:effectLst/>
        </p:spPr>
        <p:txBody>
          <a:bodyPr wrap="none" anchor="ctr"/>
          <a:lstStyle/>
          <a:p>
            <a:pPr algn="ctr"/>
            <a:r>
              <a:rPr lang="en-US" sz="1800" b="1" dirty="0" smtClean="0">
                <a:solidFill>
                  <a:schemeClr val="bg1"/>
                </a:solidFill>
              </a:rPr>
              <a:t>COLLEGE  FACTORY</a:t>
            </a:r>
            <a:endParaRPr lang="en-US" sz="1800" b="1" dirty="0">
              <a:solidFill>
                <a:schemeClr val="bg1"/>
              </a:solidFill>
            </a:endParaRPr>
          </a:p>
        </p:txBody>
      </p:sp>
      <p:sp>
        <p:nvSpPr>
          <p:cNvPr id="135" name="Oval 11"/>
          <p:cNvSpPr>
            <a:spLocks noChangeArrowheads="1"/>
          </p:cNvSpPr>
          <p:nvPr/>
        </p:nvSpPr>
        <p:spPr bwMode="auto">
          <a:xfrm>
            <a:off x="6781800" y="1066800"/>
            <a:ext cx="1828800" cy="1143000"/>
          </a:xfrm>
          <a:prstGeom prst="ellipse">
            <a:avLst/>
          </a:prstGeom>
          <a:gradFill rotWithShape="1">
            <a:gsLst>
              <a:gs pos="0">
                <a:srgbClr val="9DDEFF"/>
              </a:gs>
              <a:gs pos="100000">
                <a:srgbClr val="B1B1FF"/>
              </a:gs>
            </a:gsLst>
            <a:path path="shape">
              <a:fillToRect l="50000" t="50000" r="50000" b="50000"/>
            </a:path>
          </a:gradFill>
          <a:ln w="9525">
            <a:noFill/>
            <a:round/>
            <a:headEnd/>
            <a:tailEnd/>
          </a:ln>
          <a:effectLst/>
        </p:spPr>
        <p:txBody>
          <a:bodyPr wrap="none" anchor="ctr"/>
          <a:lstStyle/>
          <a:p>
            <a:pPr algn="ctr"/>
            <a:r>
              <a:rPr lang="en-US" sz="2400" b="1" dirty="0">
                <a:solidFill>
                  <a:schemeClr val="bg2"/>
                </a:solidFill>
              </a:rPr>
              <a:t>OBLIVION</a:t>
            </a:r>
          </a:p>
        </p:txBody>
      </p:sp>
      <p:sp>
        <p:nvSpPr>
          <p:cNvPr id="136" name="Text Box 12"/>
          <p:cNvSpPr txBox="1">
            <a:spLocks noChangeArrowheads="1"/>
          </p:cNvSpPr>
          <p:nvPr/>
        </p:nvSpPr>
        <p:spPr bwMode="auto">
          <a:xfrm>
            <a:off x="685800" y="4137926"/>
            <a:ext cx="1685925" cy="641350"/>
          </a:xfrm>
          <a:prstGeom prst="rect">
            <a:avLst/>
          </a:prstGeom>
          <a:noFill/>
          <a:ln w="9525">
            <a:noFill/>
            <a:miter lim="800000"/>
            <a:headEnd/>
            <a:tailEnd/>
          </a:ln>
          <a:effectLst/>
        </p:spPr>
        <p:txBody>
          <a:bodyPr wrap="none">
            <a:spAutoFit/>
          </a:bodyPr>
          <a:lstStyle/>
          <a:p>
            <a:pPr>
              <a:buFontTx/>
              <a:buChar char="•"/>
            </a:pPr>
            <a:r>
              <a:rPr lang="en-US" sz="1800" b="1" dirty="0"/>
              <a:t> misdirection</a:t>
            </a:r>
          </a:p>
          <a:p>
            <a:pPr>
              <a:buFontTx/>
              <a:buChar char="•"/>
            </a:pPr>
            <a:r>
              <a:rPr lang="en-US" sz="1800" b="1" dirty="0"/>
              <a:t> confusion </a:t>
            </a:r>
          </a:p>
        </p:txBody>
      </p:sp>
      <p:sp>
        <p:nvSpPr>
          <p:cNvPr id="137" name="Oval 13"/>
          <p:cNvSpPr>
            <a:spLocks noChangeArrowheads="1"/>
          </p:cNvSpPr>
          <p:nvPr/>
        </p:nvSpPr>
        <p:spPr bwMode="auto">
          <a:xfrm>
            <a:off x="533400" y="990600"/>
            <a:ext cx="1828800" cy="1143000"/>
          </a:xfrm>
          <a:prstGeom prst="ellipse">
            <a:avLst/>
          </a:prstGeom>
          <a:gradFill rotWithShape="1">
            <a:gsLst>
              <a:gs pos="0">
                <a:srgbClr val="9DDEFF"/>
              </a:gs>
              <a:gs pos="100000">
                <a:srgbClr val="B1B1FF"/>
              </a:gs>
            </a:gsLst>
            <a:path path="shape">
              <a:fillToRect l="50000" t="50000" r="50000" b="50000"/>
            </a:path>
          </a:gradFill>
          <a:ln w="9525">
            <a:noFill/>
            <a:round/>
            <a:headEnd/>
            <a:tailEnd/>
          </a:ln>
          <a:effectLst/>
        </p:spPr>
        <p:txBody>
          <a:bodyPr wrap="none" anchor="ctr"/>
          <a:lstStyle/>
          <a:p>
            <a:pPr algn="ctr"/>
            <a:r>
              <a:rPr lang="en-US" sz="2400" b="1" dirty="0">
                <a:solidFill>
                  <a:schemeClr val="bg2"/>
                </a:solidFill>
              </a:rPr>
              <a:t>OBLIVION</a:t>
            </a:r>
          </a:p>
        </p:txBody>
      </p:sp>
      <p:sp>
        <p:nvSpPr>
          <p:cNvPr id="138" name="WordArt 14"/>
          <p:cNvSpPr>
            <a:spLocks noChangeArrowheads="1" noChangeShapeType="1" noTextEdit="1"/>
          </p:cNvSpPr>
          <p:nvPr/>
        </p:nvSpPr>
        <p:spPr bwMode="auto">
          <a:xfrm rot="-1159579">
            <a:off x="357551" y="5029650"/>
            <a:ext cx="2286000" cy="708025"/>
          </a:xfrm>
          <a:prstGeom prst="rect">
            <a:avLst/>
          </a:prstGeom>
        </p:spPr>
        <p:txBody>
          <a:bodyPr wrap="none" fromWordArt="1">
            <a:prstTxWarp prst="textWave1">
              <a:avLst>
                <a:gd name="adj1" fmla="val 13005"/>
                <a:gd name="adj2" fmla="val 0"/>
              </a:avLst>
            </a:prstTxWarp>
          </a:bodyPr>
          <a:lstStyle/>
          <a:p>
            <a:pPr algn="ctr"/>
            <a:r>
              <a:rPr lang="en-US" sz="3600" kern="10" dirty="0">
                <a:ln w="9525">
                  <a:noFill/>
                  <a:round/>
                  <a:headEnd/>
                  <a:tailEnd/>
                </a:ln>
                <a:solidFill>
                  <a:srgbClr val="0000FF"/>
                </a:solidFill>
                <a:effectLst>
                  <a:outerShdw dist="53882" dir="2700000" algn="ctr" rotWithShape="0">
                    <a:srgbClr val="C0C0C0">
                      <a:alpha val="80000"/>
                    </a:srgbClr>
                  </a:outerShdw>
                </a:effectLst>
                <a:latin typeface="Times New Roman"/>
                <a:cs typeface="Times New Roman"/>
              </a:rPr>
              <a:t>no sense of purpose</a:t>
            </a:r>
          </a:p>
        </p:txBody>
      </p:sp>
      <p:sp>
        <p:nvSpPr>
          <p:cNvPr id="139" name="WordArt 15"/>
          <p:cNvSpPr>
            <a:spLocks noChangeArrowheads="1" noChangeShapeType="1" noTextEdit="1"/>
          </p:cNvSpPr>
          <p:nvPr/>
        </p:nvSpPr>
        <p:spPr bwMode="auto">
          <a:xfrm rot="856049">
            <a:off x="6577408" y="4995172"/>
            <a:ext cx="2286000" cy="708025"/>
          </a:xfrm>
          <a:prstGeom prst="rect">
            <a:avLst/>
          </a:prstGeom>
        </p:spPr>
        <p:txBody>
          <a:bodyPr wrap="none" fromWordArt="1">
            <a:prstTxWarp prst="textWave1">
              <a:avLst>
                <a:gd name="adj1" fmla="val 13005"/>
                <a:gd name="adj2" fmla="val 0"/>
              </a:avLst>
            </a:prstTxWarp>
          </a:bodyPr>
          <a:lstStyle/>
          <a:p>
            <a:pPr algn="ctr"/>
            <a:r>
              <a:rPr lang="en-US" sz="3600" kern="10" dirty="0">
                <a:ln w="9525">
                  <a:noFill/>
                  <a:round/>
                  <a:headEnd/>
                  <a:tailEnd/>
                </a:ln>
                <a:solidFill>
                  <a:srgbClr val="FF0000"/>
                </a:solidFill>
                <a:effectLst>
                  <a:outerShdw dist="53882" dir="2700000" algn="ctr" rotWithShape="0">
                    <a:srgbClr val="C0C0C0">
                      <a:alpha val="80000"/>
                    </a:srgbClr>
                  </a:outerShdw>
                </a:effectLst>
                <a:latin typeface="Times New Roman"/>
                <a:cs typeface="Times New Roman"/>
              </a:rPr>
              <a:t>no sense of purpose</a:t>
            </a:r>
          </a:p>
        </p:txBody>
      </p:sp>
      <p:pic>
        <p:nvPicPr>
          <p:cNvPr id="335" name="Picture 2"/>
          <p:cNvPicPr>
            <a:picLocks noChangeAspect="1" noChangeArrowheads="1"/>
          </p:cNvPicPr>
          <p:nvPr/>
        </p:nvPicPr>
        <p:blipFill>
          <a:blip r:embed="rId2" cstate="print"/>
          <a:srcRect/>
          <a:stretch>
            <a:fillRect/>
          </a:stretch>
        </p:blipFill>
        <p:spPr bwMode="auto">
          <a:xfrm>
            <a:off x="7369508" y="2362200"/>
            <a:ext cx="707692" cy="1748700"/>
          </a:xfrm>
          <a:prstGeom prst="rect">
            <a:avLst/>
          </a:prstGeom>
          <a:noFill/>
          <a:ln w="9525">
            <a:noFill/>
            <a:miter lim="800000"/>
            <a:headEnd/>
            <a:tailEnd/>
          </a:ln>
          <a:effectLst/>
        </p:spPr>
      </p:pic>
      <p:grpSp>
        <p:nvGrpSpPr>
          <p:cNvPr id="5" name="Group 130"/>
          <p:cNvGrpSpPr/>
          <p:nvPr/>
        </p:nvGrpSpPr>
        <p:grpSpPr>
          <a:xfrm>
            <a:off x="3657600" y="657224"/>
            <a:ext cx="2222500" cy="3187702"/>
            <a:chOff x="3922713" y="1419224"/>
            <a:chExt cx="2222500" cy="3187702"/>
          </a:xfrm>
        </p:grpSpPr>
        <p:sp>
          <p:nvSpPr>
            <p:cNvPr id="988172" name="Freeform 12"/>
            <p:cNvSpPr>
              <a:spLocks/>
            </p:cNvSpPr>
            <p:nvPr/>
          </p:nvSpPr>
          <p:spPr bwMode="auto">
            <a:xfrm>
              <a:off x="4129087" y="1450974"/>
              <a:ext cx="942976" cy="749300"/>
            </a:xfrm>
            <a:custGeom>
              <a:avLst/>
              <a:gdLst/>
              <a:ahLst/>
              <a:cxnLst>
                <a:cxn ang="0">
                  <a:pos x="327" y="469"/>
                </a:cxn>
                <a:cxn ang="0">
                  <a:pos x="386" y="460"/>
                </a:cxn>
                <a:cxn ang="0">
                  <a:pos x="439" y="441"/>
                </a:cxn>
                <a:cxn ang="0">
                  <a:pos x="486" y="417"/>
                </a:cxn>
                <a:cxn ang="0">
                  <a:pos x="526" y="385"/>
                </a:cxn>
                <a:cxn ang="0">
                  <a:pos x="559" y="347"/>
                </a:cxn>
                <a:cxn ang="0">
                  <a:pos x="580" y="305"/>
                </a:cxn>
                <a:cxn ang="0">
                  <a:pos x="593" y="259"/>
                </a:cxn>
                <a:cxn ang="0">
                  <a:pos x="593" y="211"/>
                </a:cxn>
                <a:cxn ang="0">
                  <a:pos x="580" y="165"/>
                </a:cxn>
                <a:cxn ang="0">
                  <a:pos x="559" y="123"/>
                </a:cxn>
                <a:cxn ang="0">
                  <a:pos x="526" y="85"/>
                </a:cxn>
                <a:cxn ang="0">
                  <a:pos x="486" y="53"/>
                </a:cxn>
                <a:cxn ang="0">
                  <a:pos x="439" y="29"/>
                </a:cxn>
                <a:cxn ang="0">
                  <a:pos x="386" y="10"/>
                </a:cxn>
                <a:cxn ang="0">
                  <a:pos x="327" y="1"/>
                </a:cxn>
                <a:cxn ang="0">
                  <a:pos x="267" y="1"/>
                </a:cxn>
                <a:cxn ang="0">
                  <a:pos x="209" y="10"/>
                </a:cxn>
                <a:cxn ang="0">
                  <a:pos x="156" y="29"/>
                </a:cxn>
                <a:cxn ang="0">
                  <a:pos x="108" y="53"/>
                </a:cxn>
                <a:cxn ang="0">
                  <a:pos x="68" y="85"/>
                </a:cxn>
                <a:cxn ang="0">
                  <a:pos x="36" y="123"/>
                </a:cxn>
                <a:cxn ang="0">
                  <a:pos x="14" y="165"/>
                </a:cxn>
                <a:cxn ang="0">
                  <a:pos x="1" y="211"/>
                </a:cxn>
                <a:cxn ang="0">
                  <a:pos x="1" y="259"/>
                </a:cxn>
                <a:cxn ang="0">
                  <a:pos x="14" y="305"/>
                </a:cxn>
                <a:cxn ang="0">
                  <a:pos x="36" y="347"/>
                </a:cxn>
                <a:cxn ang="0">
                  <a:pos x="68" y="385"/>
                </a:cxn>
                <a:cxn ang="0">
                  <a:pos x="108" y="417"/>
                </a:cxn>
                <a:cxn ang="0">
                  <a:pos x="156" y="441"/>
                </a:cxn>
                <a:cxn ang="0">
                  <a:pos x="209" y="460"/>
                </a:cxn>
                <a:cxn ang="0">
                  <a:pos x="267" y="469"/>
                </a:cxn>
              </a:cxnLst>
              <a:rect l="0" t="0" r="r" b="b"/>
              <a:pathLst>
                <a:path w="594" h="470">
                  <a:moveTo>
                    <a:pt x="297" y="470"/>
                  </a:moveTo>
                  <a:lnTo>
                    <a:pt x="327" y="469"/>
                  </a:lnTo>
                  <a:lnTo>
                    <a:pt x="357" y="465"/>
                  </a:lnTo>
                  <a:lnTo>
                    <a:pt x="386" y="460"/>
                  </a:lnTo>
                  <a:lnTo>
                    <a:pt x="413" y="452"/>
                  </a:lnTo>
                  <a:lnTo>
                    <a:pt x="439" y="441"/>
                  </a:lnTo>
                  <a:lnTo>
                    <a:pt x="463" y="430"/>
                  </a:lnTo>
                  <a:lnTo>
                    <a:pt x="486" y="417"/>
                  </a:lnTo>
                  <a:lnTo>
                    <a:pt x="508" y="401"/>
                  </a:lnTo>
                  <a:lnTo>
                    <a:pt x="526" y="385"/>
                  </a:lnTo>
                  <a:lnTo>
                    <a:pt x="544" y="366"/>
                  </a:lnTo>
                  <a:lnTo>
                    <a:pt x="559" y="347"/>
                  </a:lnTo>
                  <a:lnTo>
                    <a:pt x="571" y="327"/>
                  </a:lnTo>
                  <a:lnTo>
                    <a:pt x="580" y="305"/>
                  </a:lnTo>
                  <a:lnTo>
                    <a:pt x="588" y="282"/>
                  </a:lnTo>
                  <a:lnTo>
                    <a:pt x="593" y="259"/>
                  </a:lnTo>
                  <a:lnTo>
                    <a:pt x="594" y="235"/>
                  </a:lnTo>
                  <a:lnTo>
                    <a:pt x="593" y="211"/>
                  </a:lnTo>
                  <a:lnTo>
                    <a:pt x="588" y="188"/>
                  </a:lnTo>
                  <a:lnTo>
                    <a:pt x="580" y="165"/>
                  </a:lnTo>
                  <a:lnTo>
                    <a:pt x="571" y="143"/>
                  </a:lnTo>
                  <a:lnTo>
                    <a:pt x="559" y="123"/>
                  </a:lnTo>
                  <a:lnTo>
                    <a:pt x="544" y="103"/>
                  </a:lnTo>
                  <a:lnTo>
                    <a:pt x="526" y="85"/>
                  </a:lnTo>
                  <a:lnTo>
                    <a:pt x="508" y="69"/>
                  </a:lnTo>
                  <a:lnTo>
                    <a:pt x="486" y="53"/>
                  </a:lnTo>
                  <a:lnTo>
                    <a:pt x="463" y="40"/>
                  </a:lnTo>
                  <a:lnTo>
                    <a:pt x="439" y="29"/>
                  </a:lnTo>
                  <a:lnTo>
                    <a:pt x="413" y="18"/>
                  </a:lnTo>
                  <a:lnTo>
                    <a:pt x="386" y="10"/>
                  </a:lnTo>
                  <a:lnTo>
                    <a:pt x="357" y="4"/>
                  </a:lnTo>
                  <a:lnTo>
                    <a:pt x="327" y="1"/>
                  </a:lnTo>
                  <a:lnTo>
                    <a:pt x="297" y="0"/>
                  </a:lnTo>
                  <a:lnTo>
                    <a:pt x="267" y="1"/>
                  </a:lnTo>
                  <a:lnTo>
                    <a:pt x="237" y="4"/>
                  </a:lnTo>
                  <a:lnTo>
                    <a:pt x="209" y="10"/>
                  </a:lnTo>
                  <a:lnTo>
                    <a:pt x="181" y="18"/>
                  </a:lnTo>
                  <a:lnTo>
                    <a:pt x="156" y="29"/>
                  </a:lnTo>
                  <a:lnTo>
                    <a:pt x="131" y="40"/>
                  </a:lnTo>
                  <a:lnTo>
                    <a:pt x="108" y="53"/>
                  </a:lnTo>
                  <a:lnTo>
                    <a:pt x="86" y="69"/>
                  </a:lnTo>
                  <a:lnTo>
                    <a:pt x="68" y="85"/>
                  </a:lnTo>
                  <a:lnTo>
                    <a:pt x="51" y="103"/>
                  </a:lnTo>
                  <a:lnTo>
                    <a:pt x="36" y="123"/>
                  </a:lnTo>
                  <a:lnTo>
                    <a:pt x="23" y="143"/>
                  </a:lnTo>
                  <a:lnTo>
                    <a:pt x="14" y="165"/>
                  </a:lnTo>
                  <a:lnTo>
                    <a:pt x="6" y="188"/>
                  </a:lnTo>
                  <a:lnTo>
                    <a:pt x="1" y="211"/>
                  </a:lnTo>
                  <a:lnTo>
                    <a:pt x="0" y="235"/>
                  </a:lnTo>
                  <a:lnTo>
                    <a:pt x="1" y="259"/>
                  </a:lnTo>
                  <a:lnTo>
                    <a:pt x="6" y="282"/>
                  </a:lnTo>
                  <a:lnTo>
                    <a:pt x="14" y="305"/>
                  </a:lnTo>
                  <a:lnTo>
                    <a:pt x="23" y="327"/>
                  </a:lnTo>
                  <a:lnTo>
                    <a:pt x="36" y="347"/>
                  </a:lnTo>
                  <a:lnTo>
                    <a:pt x="51" y="366"/>
                  </a:lnTo>
                  <a:lnTo>
                    <a:pt x="68" y="385"/>
                  </a:lnTo>
                  <a:lnTo>
                    <a:pt x="86" y="401"/>
                  </a:lnTo>
                  <a:lnTo>
                    <a:pt x="108" y="417"/>
                  </a:lnTo>
                  <a:lnTo>
                    <a:pt x="131" y="430"/>
                  </a:lnTo>
                  <a:lnTo>
                    <a:pt x="156" y="441"/>
                  </a:lnTo>
                  <a:lnTo>
                    <a:pt x="181" y="452"/>
                  </a:lnTo>
                  <a:lnTo>
                    <a:pt x="209" y="460"/>
                  </a:lnTo>
                  <a:lnTo>
                    <a:pt x="237" y="465"/>
                  </a:lnTo>
                  <a:lnTo>
                    <a:pt x="267" y="469"/>
                  </a:lnTo>
                  <a:lnTo>
                    <a:pt x="297" y="470"/>
                  </a:lnTo>
                  <a:close/>
                </a:path>
              </a:pathLst>
            </a:custGeom>
            <a:solidFill>
              <a:srgbClr val="B2D1B2"/>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88173" name="Freeform 13"/>
            <p:cNvSpPr>
              <a:spLocks/>
            </p:cNvSpPr>
            <p:nvPr/>
          </p:nvSpPr>
          <p:spPr bwMode="auto">
            <a:xfrm>
              <a:off x="4135437" y="1460500"/>
              <a:ext cx="927100" cy="733426"/>
            </a:xfrm>
            <a:custGeom>
              <a:avLst/>
              <a:gdLst/>
              <a:ahLst/>
              <a:cxnLst>
                <a:cxn ang="0">
                  <a:pos x="322" y="461"/>
                </a:cxn>
                <a:cxn ang="0">
                  <a:pos x="379" y="452"/>
                </a:cxn>
                <a:cxn ang="0">
                  <a:pos x="431" y="435"/>
                </a:cxn>
                <a:cxn ang="0">
                  <a:pos x="478" y="410"/>
                </a:cxn>
                <a:cxn ang="0">
                  <a:pos x="518" y="378"/>
                </a:cxn>
                <a:cxn ang="0">
                  <a:pos x="549" y="342"/>
                </a:cxn>
                <a:cxn ang="0">
                  <a:pos x="572" y="300"/>
                </a:cxn>
                <a:cxn ang="0">
                  <a:pos x="583" y="255"/>
                </a:cxn>
                <a:cxn ang="0">
                  <a:pos x="583" y="207"/>
                </a:cxn>
                <a:cxn ang="0">
                  <a:pos x="572" y="162"/>
                </a:cxn>
                <a:cxn ang="0">
                  <a:pos x="549" y="120"/>
                </a:cxn>
                <a:cxn ang="0">
                  <a:pos x="518" y="84"/>
                </a:cxn>
                <a:cxn ang="0">
                  <a:pos x="478" y="52"/>
                </a:cxn>
                <a:cxn ang="0">
                  <a:pos x="431" y="28"/>
                </a:cxn>
                <a:cxn ang="0">
                  <a:pos x="379" y="11"/>
                </a:cxn>
                <a:cxn ang="0">
                  <a:pos x="322" y="1"/>
                </a:cxn>
                <a:cxn ang="0">
                  <a:pos x="262" y="1"/>
                </a:cxn>
                <a:cxn ang="0">
                  <a:pos x="206" y="11"/>
                </a:cxn>
                <a:cxn ang="0">
                  <a:pos x="153" y="28"/>
                </a:cxn>
                <a:cxn ang="0">
                  <a:pos x="107" y="52"/>
                </a:cxn>
                <a:cxn ang="0">
                  <a:pos x="67" y="84"/>
                </a:cxn>
                <a:cxn ang="0">
                  <a:pos x="35" y="120"/>
                </a:cxn>
                <a:cxn ang="0">
                  <a:pos x="12" y="162"/>
                </a:cxn>
                <a:cxn ang="0">
                  <a:pos x="1" y="207"/>
                </a:cxn>
                <a:cxn ang="0">
                  <a:pos x="1" y="255"/>
                </a:cxn>
                <a:cxn ang="0">
                  <a:pos x="12" y="300"/>
                </a:cxn>
                <a:cxn ang="0">
                  <a:pos x="35" y="342"/>
                </a:cxn>
                <a:cxn ang="0">
                  <a:pos x="67" y="378"/>
                </a:cxn>
                <a:cxn ang="0">
                  <a:pos x="107" y="410"/>
                </a:cxn>
                <a:cxn ang="0">
                  <a:pos x="153" y="435"/>
                </a:cxn>
                <a:cxn ang="0">
                  <a:pos x="206" y="452"/>
                </a:cxn>
                <a:cxn ang="0">
                  <a:pos x="262" y="461"/>
                </a:cxn>
              </a:cxnLst>
              <a:rect l="0" t="0" r="r" b="b"/>
              <a:pathLst>
                <a:path w="585" h="463">
                  <a:moveTo>
                    <a:pt x="292" y="463"/>
                  </a:moveTo>
                  <a:lnTo>
                    <a:pt x="322" y="461"/>
                  </a:lnTo>
                  <a:lnTo>
                    <a:pt x="351" y="458"/>
                  </a:lnTo>
                  <a:lnTo>
                    <a:pt x="379" y="452"/>
                  </a:lnTo>
                  <a:lnTo>
                    <a:pt x="406" y="444"/>
                  </a:lnTo>
                  <a:lnTo>
                    <a:pt x="431" y="435"/>
                  </a:lnTo>
                  <a:lnTo>
                    <a:pt x="456" y="423"/>
                  </a:lnTo>
                  <a:lnTo>
                    <a:pt x="478" y="410"/>
                  </a:lnTo>
                  <a:lnTo>
                    <a:pt x="499" y="395"/>
                  </a:lnTo>
                  <a:lnTo>
                    <a:pt x="518" y="378"/>
                  </a:lnTo>
                  <a:lnTo>
                    <a:pt x="535" y="360"/>
                  </a:lnTo>
                  <a:lnTo>
                    <a:pt x="549" y="342"/>
                  </a:lnTo>
                  <a:lnTo>
                    <a:pt x="562" y="321"/>
                  </a:lnTo>
                  <a:lnTo>
                    <a:pt x="572" y="300"/>
                  </a:lnTo>
                  <a:lnTo>
                    <a:pt x="579" y="278"/>
                  </a:lnTo>
                  <a:lnTo>
                    <a:pt x="583" y="255"/>
                  </a:lnTo>
                  <a:lnTo>
                    <a:pt x="585" y="231"/>
                  </a:lnTo>
                  <a:lnTo>
                    <a:pt x="583" y="207"/>
                  </a:lnTo>
                  <a:lnTo>
                    <a:pt x="579" y="185"/>
                  </a:lnTo>
                  <a:lnTo>
                    <a:pt x="572" y="162"/>
                  </a:lnTo>
                  <a:lnTo>
                    <a:pt x="562" y="141"/>
                  </a:lnTo>
                  <a:lnTo>
                    <a:pt x="549" y="120"/>
                  </a:lnTo>
                  <a:lnTo>
                    <a:pt x="535" y="102"/>
                  </a:lnTo>
                  <a:lnTo>
                    <a:pt x="518" y="84"/>
                  </a:lnTo>
                  <a:lnTo>
                    <a:pt x="499" y="67"/>
                  </a:lnTo>
                  <a:lnTo>
                    <a:pt x="478" y="52"/>
                  </a:lnTo>
                  <a:lnTo>
                    <a:pt x="456" y="39"/>
                  </a:lnTo>
                  <a:lnTo>
                    <a:pt x="431" y="28"/>
                  </a:lnTo>
                  <a:lnTo>
                    <a:pt x="406" y="19"/>
                  </a:lnTo>
                  <a:lnTo>
                    <a:pt x="379" y="11"/>
                  </a:lnTo>
                  <a:lnTo>
                    <a:pt x="351" y="5"/>
                  </a:lnTo>
                  <a:lnTo>
                    <a:pt x="322" y="1"/>
                  </a:lnTo>
                  <a:lnTo>
                    <a:pt x="292" y="0"/>
                  </a:lnTo>
                  <a:lnTo>
                    <a:pt x="262" y="1"/>
                  </a:lnTo>
                  <a:lnTo>
                    <a:pt x="233" y="5"/>
                  </a:lnTo>
                  <a:lnTo>
                    <a:pt x="206" y="11"/>
                  </a:lnTo>
                  <a:lnTo>
                    <a:pt x="178" y="19"/>
                  </a:lnTo>
                  <a:lnTo>
                    <a:pt x="153" y="28"/>
                  </a:lnTo>
                  <a:lnTo>
                    <a:pt x="129" y="39"/>
                  </a:lnTo>
                  <a:lnTo>
                    <a:pt x="107" y="52"/>
                  </a:lnTo>
                  <a:lnTo>
                    <a:pt x="86" y="67"/>
                  </a:lnTo>
                  <a:lnTo>
                    <a:pt x="67" y="84"/>
                  </a:lnTo>
                  <a:lnTo>
                    <a:pt x="49" y="102"/>
                  </a:lnTo>
                  <a:lnTo>
                    <a:pt x="35" y="120"/>
                  </a:lnTo>
                  <a:lnTo>
                    <a:pt x="23" y="141"/>
                  </a:lnTo>
                  <a:lnTo>
                    <a:pt x="12" y="162"/>
                  </a:lnTo>
                  <a:lnTo>
                    <a:pt x="5" y="185"/>
                  </a:lnTo>
                  <a:lnTo>
                    <a:pt x="1" y="207"/>
                  </a:lnTo>
                  <a:lnTo>
                    <a:pt x="0" y="231"/>
                  </a:lnTo>
                  <a:lnTo>
                    <a:pt x="1" y="255"/>
                  </a:lnTo>
                  <a:lnTo>
                    <a:pt x="5" y="278"/>
                  </a:lnTo>
                  <a:lnTo>
                    <a:pt x="12" y="300"/>
                  </a:lnTo>
                  <a:lnTo>
                    <a:pt x="23" y="321"/>
                  </a:lnTo>
                  <a:lnTo>
                    <a:pt x="35" y="342"/>
                  </a:lnTo>
                  <a:lnTo>
                    <a:pt x="49" y="360"/>
                  </a:lnTo>
                  <a:lnTo>
                    <a:pt x="67" y="378"/>
                  </a:lnTo>
                  <a:lnTo>
                    <a:pt x="86" y="395"/>
                  </a:lnTo>
                  <a:lnTo>
                    <a:pt x="107" y="410"/>
                  </a:lnTo>
                  <a:lnTo>
                    <a:pt x="129" y="423"/>
                  </a:lnTo>
                  <a:lnTo>
                    <a:pt x="153" y="435"/>
                  </a:lnTo>
                  <a:lnTo>
                    <a:pt x="178" y="444"/>
                  </a:lnTo>
                  <a:lnTo>
                    <a:pt x="206" y="452"/>
                  </a:lnTo>
                  <a:lnTo>
                    <a:pt x="233" y="458"/>
                  </a:lnTo>
                  <a:lnTo>
                    <a:pt x="262" y="461"/>
                  </a:lnTo>
                  <a:lnTo>
                    <a:pt x="292" y="463"/>
                  </a:lnTo>
                  <a:close/>
                </a:path>
              </a:pathLst>
            </a:custGeom>
            <a:solidFill>
              <a:srgbClr val="B7D3B7"/>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88174" name="Freeform 14"/>
            <p:cNvSpPr>
              <a:spLocks/>
            </p:cNvSpPr>
            <p:nvPr/>
          </p:nvSpPr>
          <p:spPr bwMode="auto">
            <a:xfrm>
              <a:off x="4144963" y="1463674"/>
              <a:ext cx="908050" cy="720726"/>
            </a:xfrm>
            <a:custGeom>
              <a:avLst/>
              <a:gdLst/>
              <a:ahLst/>
              <a:cxnLst>
                <a:cxn ang="0">
                  <a:pos x="317" y="453"/>
                </a:cxn>
                <a:cxn ang="0">
                  <a:pos x="372" y="444"/>
                </a:cxn>
                <a:cxn ang="0">
                  <a:pos x="424" y="426"/>
                </a:cxn>
                <a:cxn ang="0">
                  <a:pos x="470" y="402"/>
                </a:cxn>
                <a:cxn ang="0">
                  <a:pos x="508" y="371"/>
                </a:cxn>
                <a:cxn ang="0">
                  <a:pos x="539" y="335"/>
                </a:cxn>
                <a:cxn ang="0">
                  <a:pos x="561" y="295"/>
                </a:cxn>
                <a:cxn ang="0">
                  <a:pos x="573" y="250"/>
                </a:cxn>
                <a:cxn ang="0">
                  <a:pos x="573" y="204"/>
                </a:cxn>
                <a:cxn ang="0">
                  <a:pos x="561" y="159"/>
                </a:cxn>
                <a:cxn ang="0">
                  <a:pos x="539" y="118"/>
                </a:cxn>
                <a:cxn ang="0">
                  <a:pos x="508" y="83"/>
                </a:cxn>
                <a:cxn ang="0">
                  <a:pos x="470" y="52"/>
                </a:cxn>
                <a:cxn ang="0">
                  <a:pos x="424" y="27"/>
                </a:cxn>
                <a:cxn ang="0">
                  <a:pos x="372" y="10"/>
                </a:cxn>
                <a:cxn ang="0">
                  <a:pos x="317" y="1"/>
                </a:cxn>
                <a:cxn ang="0">
                  <a:pos x="257" y="1"/>
                </a:cxn>
                <a:cxn ang="0">
                  <a:pos x="202" y="10"/>
                </a:cxn>
                <a:cxn ang="0">
                  <a:pos x="150" y="27"/>
                </a:cxn>
                <a:cxn ang="0">
                  <a:pos x="104" y="52"/>
                </a:cxn>
                <a:cxn ang="0">
                  <a:pos x="66" y="83"/>
                </a:cxn>
                <a:cxn ang="0">
                  <a:pos x="35" y="118"/>
                </a:cxn>
                <a:cxn ang="0">
                  <a:pos x="13" y="159"/>
                </a:cxn>
                <a:cxn ang="0">
                  <a:pos x="2" y="204"/>
                </a:cxn>
                <a:cxn ang="0">
                  <a:pos x="2" y="250"/>
                </a:cxn>
                <a:cxn ang="0">
                  <a:pos x="13" y="295"/>
                </a:cxn>
                <a:cxn ang="0">
                  <a:pos x="35" y="335"/>
                </a:cxn>
                <a:cxn ang="0">
                  <a:pos x="66" y="371"/>
                </a:cxn>
                <a:cxn ang="0">
                  <a:pos x="104" y="402"/>
                </a:cxn>
                <a:cxn ang="0">
                  <a:pos x="150" y="426"/>
                </a:cxn>
                <a:cxn ang="0">
                  <a:pos x="202" y="444"/>
                </a:cxn>
                <a:cxn ang="0">
                  <a:pos x="257" y="453"/>
                </a:cxn>
              </a:cxnLst>
              <a:rect l="0" t="0" r="r" b="b"/>
              <a:pathLst>
                <a:path w="574" h="454">
                  <a:moveTo>
                    <a:pt x="287" y="454"/>
                  </a:moveTo>
                  <a:lnTo>
                    <a:pt x="317" y="453"/>
                  </a:lnTo>
                  <a:lnTo>
                    <a:pt x="345" y="449"/>
                  </a:lnTo>
                  <a:lnTo>
                    <a:pt x="372" y="444"/>
                  </a:lnTo>
                  <a:lnTo>
                    <a:pt x="399" y="437"/>
                  </a:lnTo>
                  <a:lnTo>
                    <a:pt x="424" y="426"/>
                  </a:lnTo>
                  <a:lnTo>
                    <a:pt x="447" y="415"/>
                  </a:lnTo>
                  <a:lnTo>
                    <a:pt x="470" y="402"/>
                  </a:lnTo>
                  <a:lnTo>
                    <a:pt x="490" y="387"/>
                  </a:lnTo>
                  <a:lnTo>
                    <a:pt x="508" y="371"/>
                  </a:lnTo>
                  <a:lnTo>
                    <a:pt x="526" y="354"/>
                  </a:lnTo>
                  <a:lnTo>
                    <a:pt x="539" y="335"/>
                  </a:lnTo>
                  <a:lnTo>
                    <a:pt x="552" y="316"/>
                  </a:lnTo>
                  <a:lnTo>
                    <a:pt x="561" y="295"/>
                  </a:lnTo>
                  <a:lnTo>
                    <a:pt x="568" y="273"/>
                  </a:lnTo>
                  <a:lnTo>
                    <a:pt x="573" y="250"/>
                  </a:lnTo>
                  <a:lnTo>
                    <a:pt x="574" y="227"/>
                  </a:lnTo>
                  <a:lnTo>
                    <a:pt x="573" y="204"/>
                  </a:lnTo>
                  <a:lnTo>
                    <a:pt x="568" y="181"/>
                  </a:lnTo>
                  <a:lnTo>
                    <a:pt x="561" y="159"/>
                  </a:lnTo>
                  <a:lnTo>
                    <a:pt x="552" y="138"/>
                  </a:lnTo>
                  <a:lnTo>
                    <a:pt x="539" y="118"/>
                  </a:lnTo>
                  <a:lnTo>
                    <a:pt x="526" y="100"/>
                  </a:lnTo>
                  <a:lnTo>
                    <a:pt x="508" y="83"/>
                  </a:lnTo>
                  <a:lnTo>
                    <a:pt x="490" y="67"/>
                  </a:lnTo>
                  <a:lnTo>
                    <a:pt x="470" y="52"/>
                  </a:lnTo>
                  <a:lnTo>
                    <a:pt x="447" y="39"/>
                  </a:lnTo>
                  <a:lnTo>
                    <a:pt x="424" y="27"/>
                  </a:lnTo>
                  <a:lnTo>
                    <a:pt x="399" y="17"/>
                  </a:lnTo>
                  <a:lnTo>
                    <a:pt x="372" y="10"/>
                  </a:lnTo>
                  <a:lnTo>
                    <a:pt x="345" y="4"/>
                  </a:lnTo>
                  <a:lnTo>
                    <a:pt x="317" y="1"/>
                  </a:lnTo>
                  <a:lnTo>
                    <a:pt x="287" y="0"/>
                  </a:lnTo>
                  <a:lnTo>
                    <a:pt x="257" y="1"/>
                  </a:lnTo>
                  <a:lnTo>
                    <a:pt x="230" y="4"/>
                  </a:lnTo>
                  <a:lnTo>
                    <a:pt x="202" y="10"/>
                  </a:lnTo>
                  <a:lnTo>
                    <a:pt x="175" y="17"/>
                  </a:lnTo>
                  <a:lnTo>
                    <a:pt x="150" y="27"/>
                  </a:lnTo>
                  <a:lnTo>
                    <a:pt x="127" y="39"/>
                  </a:lnTo>
                  <a:lnTo>
                    <a:pt x="104" y="52"/>
                  </a:lnTo>
                  <a:lnTo>
                    <a:pt x="85" y="67"/>
                  </a:lnTo>
                  <a:lnTo>
                    <a:pt x="66" y="83"/>
                  </a:lnTo>
                  <a:lnTo>
                    <a:pt x="49" y="100"/>
                  </a:lnTo>
                  <a:lnTo>
                    <a:pt x="35" y="118"/>
                  </a:lnTo>
                  <a:lnTo>
                    <a:pt x="24" y="138"/>
                  </a:lnTo>
                  <a:lnTo>
                    <a:pt x="13" y="159"/>
                  </a:lnTo>
                  <a:lnTo>
                    <a:pt x="6" y="181"/>
                  </a:lnTo>
                  <a:lnTo>
                    <a:pt x="2" y="204"/>
                  </a:lnTo>
                  <a:lnTo>
                    <a:pt x="0" y="227"/>
                  </a:lnTo>
                  <a:lnTo>
                    <a:pt x="2" y="250"/>
                  </a:lnTo>
                  <a:lnTo>
                    <a:pt x="6" y="273"/>
                  </a:lnTo>
                  <a:lnTo>
                    <a:pt x="13" y="295"/>
                  </a:lnTo>
                  <a:lnTo>
                    <a:pt x="24" y="316"/>
                  </a:lnTo>
                  <a:lnTo>
                    <a:pt x="35" y="335"/>
                  </a:lnTo>
                  <a:lnTo>
                    <a:pt x="49" y="354"/>
                  </a:lnTo>
                  <a:lnTo>
                    <a:pt x="66" y="371"/>
                  </a:lnTo>
                  <a:lnTo>
                    <a:pt x="85" y="387"/>
                  </a:lnTo>
                  <a:lnTo>
                    <a:pt x="104" y="402"/>
                  </a:lnTo>
                  <a:lnTo>
                    <a:pt x="127" y="415"/>
                  </a:lnTo>
                  <a:lnTo>
                    <a:pt x="150" y="426"/>
                  </a:lnTo>
                  <a:lnTo>
                    <a:pt x="175" y="437"/>
                  </a:lnTo>
                  <a:lnTo>
                    <a:pt x="202" y="444"/>
                  </a:lnTo>
                  <a:lnTo>
                    <a:pt x="230" y="449"/>
                  </a:lnTo>
                  <a:lnTo>
                    <a:pt x="257" y="453"/>
                  </a:lnTo>
                  <a:lnTo>
                    <a:pt x="287" y="454"/>
                  </a:lnTo>
                  <a:close/>
                </a:path>
              </a:pathLst>
            </a:custGeom>
            <a:solidFill>
              <a:srgbClr val="C1D8C1"/>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88175" name="Freeform 15"/>
            <p:cNvSpPr>
              <a:spLocks/>
            </p:cNvSpPr>
            <p:nvPr/>
          </p:nvSpPr>
          <p:spPr bwMode="auto">
            <a:xfrm>
              <a:off x="4151313" y="1473200"/>
              <a:ext cx="895350" cy="708026"/>
            </a:xfrm>
            <a:custGeom>
              <a:avLst/>
              <a:gdLst/>
              <a:ahLst/>
              <a:cxnLst>
                <a:cxn ang="0">
                  <a:pos x="311" y="445"/>
                </a:cxn>
                <a:cxn ang="0">
                  <a:pos x="366" y="436"/>
                </a:cxn>
                <a:cxn ang="0">
                  <a:pos x="417" y="420"/>
                </a:cxn>
                <a:cxn ang="0">
                  <a:pos x="462" y="396"/>
                </a:cxn>
                <a:cxn ang="0">
                  <a:pos x="500" y="365"/>
                </a:cxn>
                <a:cxn ang="0">
                  <a:pos x="530" y="329"/>
                </a:cxn>
                <a:cxn ang="0">
                  <a:pos x="552" y="290"/>
                </a:cxn>
                <a:cxn ang="0">
                  <a:pos x="563" y="246"/>
                </a:cxn>
                <a:cxn ang="0">
                  <a:pos x="563" y="200"/>
                </a:cxn>
                <a:cxn ang="0">
                  <a:pos x="552" y="156"/>
                </a:cxn>
                <a:cxn ang="0">
                  <a:pos x="530" y="117"/>
                </a:cxn>
                <a:cxn ang="0">
                  <a:pos x="500" y="81"/>
                </a:cxn>
                <a:cxn ang="0">
                  <a:pos x="462" y="51"/>
                </a:cxn>
                <a:cxn ang="0">
                  <a:pos x="417" y="27"/>
                </a:cxn>
                <a:cxn ang="0">
                  <a:pos x="366" y="11"/>
                </a:cxn>
                <a:cxn ang="0">
                  <a:pos x="311" y="2"/>
                </a:cxn>
                <a:cxn ang="0">
                  <a:pos x="253" y="2"/>
                </a:cxn>
                <a:cxn ang="0">
                  <a:pos x="198" y="11"/>
                </a:cxn>
                <a:cxn ang="0">
                  <a:pos x="147" y="27"/>
                </a:cxn>
                <a:cxn ang="0">
                  <a:pos x="103" y="51"/>
                </a:cxn>
                <a:cxn ang="0">
                  <a:pos x="65" y="81"/>
                </a:cxn>
                <a:cxn ang="0">
                  <a:pos x="35" y="117"/>
                </a:cxn>
                <a:cxn ang="0">
                  <a:pos x="13" y="156"/>
                </a:cxn>
                <a:cxn ang="0">
                  <a:pos x="1" y="200"/>
                </a:cxn>
                <a:cxn ang="0">
                  <a:pos x="1" y="246"/>
                </a:cxn>
                <a:cxn ang="0">
                  <a:pos x="13" y="290"/>
                </a:cxn>
                <a:cxn ang="0">
                  <a:pos x="35" y="329"/>
                </a:cxn>
                <a:cxn ang="0">
                  <a:pos x="65" y="365"/>
                </a:cxn>
                <a:cxn ang="0">
                  <a:pos x="103" y="396"/>
                </a:cxn>
                <a:cxn ang="0">
                  <a:pos x="147" y="420"/>
                </a:cxn>
                <a:cxn ang="0">
                  <a:pos x="198" y="436"/>
                </a:cxn>
                <a:cxn ang="0">
                  <a:pos x="253" y="445"/>
                </a:cxn>
              </a:cxnLst>
              <a:rect l="0" t="0" r="r" b="b"/>
              <a:pathLst>
                <a:path w="564" h="447">
                  <a:moveTo>
                    <a:pt x="282" y="447"/>
                  </a:moveTo>
                  <a:lnTo>
                    <a:pt x="311" y="445"/>
                  </a:lnTo>
                  <a:lnTo>
                    <a:pt x="339" y="442"/>
                  </a:lnTo>
                  <a:lnTo>
                    <a:pt x="366" y="436"/>
                  </a:lnTo>
                  <a:lnTo>
                    <a:pt x="392" y="429"/>
                  </a:lnTo>
                  <a:lnTo>
                    <a:pt x="417" y="420"/>
                  </a:lnTo>
                  <a:lnTo>
                    <a:pt x="440" y="408"/>
                  </a:lnTo>
                  <a:lnTo>
                    <a:pt x="462" y="396"/>
                  </a:lnTo>
                  <a:lnTo>
                    <a:pt x="481" y="381"/>
                  </a:lnTo>
                  <a:lnTo>
                    <a:pt x="500" y="365"/>
                  </a:lnTo>
                  <a:lnTo>
                    <a:pt x="516" y="347"/>
                  </a:lnTo>
                  <a:lnTo>
                    <a:pt x="530" y="329"/>
                  </a:lnTo>
                  <a:lnTo>
                    <a:pt x="542" y="309"/>
                  </a:lnTo>
                  <a:lnTo>
                    <a:pt x="552" y="290"/>
                  </a:lnTo>
                  <a:lnTo>
                    <a:pt x="559" y="268"/>
                  </a:lnTo>
                  <a:lnTo>
                    <a:pt x="563" y="246"/>
                  </a:lnTo>
                  <a:lnTo>
                    <a:pt x="564" y="223"/>
                  </a:lnTo>
                  <a:lnTo>
                    <a:pt x="563" y="200"/>
                  </a:lnTo>
                  <a:lnTo>
                    <a:pt x="559" y="178"/>
                  </a:lnTo>
                  <a:lnTo>
                    <a:pt x="552" y="156"/>
                  </a:lnTo>
                  <a:lnTo>
                    <a:pt x="542" y="136"/>
                  </a:lnTo>
                  <a:lnTo>
                    <a:pt x="530" y="117"/>
                  </a:lnTo>
                  <a:lnTo>
                    <a:pt x="516" y="98"/>
                  </a:lnTo>
                  <a:lnTo>
                    <a:pt x="500" y="81"/>
                  </a:lnTo>
                  <a:lnTo>
                    <a:pt x="481" y="65"/>
                  </a:lnTo>
                  <a:lnTo>
                    <a:pt x="462" y="51"/>
                  </a:lnTo>
                  <a:lnTo>
                    <a:pt x="440" y="38"/>
                  </a:lnTo>
                  <a:lnTo>
                    <a:pt x="417" y="27"/>
                  </a:lnTo>
                  <a:lnTo>
                    <a:pt x="392" y="18"/>
                  </a:lnTo>
                  <a:lnTo>
                    <a:pt x="366" y="11"/>
                  </a:lnTo>
                  <a:lnTo>
                    <a:pt x="339" y="5"/>
                  </a:lnTo>
                  <a:lnTo>
                    <a:pt x="311" y="2"/>
                  </a:lnTo>
                  <a:lnTo>
                    <a:pt x="282" y="0"/>
                  </a:lnTo>
                  <a:lnTo>
                    <a:pt x="253" y="2"/>
                  </a:lnTo>
                  <a:lnTo>
                    <a:pt x="226" y="5"/>
                  </a:lnTo>
                  <a:lnTo>
                    <a:pt x="198" y="11"/>
                  </a:lnTo>
                  <a:lnTo>
                    <a:pt x="173" y="18"/>
                  </a:lnTo>
                  <a:lnTo>
                    <a:pt x="147" y="27"/>
                  </a:lnTo>
                  <a:lnTo>
                    <a:pt x="124" y="38"/>
                  </a:lnTo>
                  <a:lnTo>
                    <a:pt x="103" y="51"/>
                  </a:lnTo>
                  <a:lnTo>
                    <a:pt x="83" y="65"/>
                  </a:lnTo>
                  <a:lnTo>
                    <a:pt x="65" y="81"/>
                  </a:lnTo>
                  <a:lnTo>
                    <a:pt x="48" y="98"/>
                  </a:lnTo>
                  <a:lnTo>
                    <a:pt x="35" y="117"/>
                  </a:lnTo>
                  <a:lnTo>
                    <a:pt x="22" y="136"/>
                  </a:lnTo>
                  <a:lnTo>
                    <a:pt x="13" y="156"/>
                  </a:lnTo>
                  <a:lnTo>
                    <a:pt x="6" y="178"/>
                  </a:lnTo>
                  <a:lnTo>
                    <a:pt x="1" y="200"/>
                  </a:lnTo>
                  <a:lnTo>
                    <a:pt x="0" y="223"/>
                  </a:lnTo>
                  <a:lnTo>
                    <a:pt x="1" y="246"/>
                  </a:lnTo>
                  <a:lnTo>
                    <a:pt x="6" y="268"/>
                  </a:lnTo>
                  <a:lnTo>
                    <a:pt x="13" y="290"/>
                  </a:lnTo>
                  <a:lnTo>
                    <a:pt x="22" y="309"/>
                  </a:lnTo>
                  <a:lnTo>
                    <a:pt x="35" y="329"/>
                  </a:lnTo>
                  <a:lnTo>
                    <a:pt x="48" y="347"/>
                  </a:lnTo>
                  <a:lnTo>
                    <a:pt x="65" y="365"/>
                  </a:lnTo>
                  <a:lnTo>
                    <a:pt x="83" y="381"/>
                  </a:lnTo>
                  <a:lnTo>
                    <a:pt x="103" y="396"/>
                  </a:lnTo>
                  <a:lnTo>
                    <a:pt x="124" y="408"/>
                  </a:lnTo>
                  <a:lnTo>
                    <a:pt x="147" y="420"/>
                  </a:lnTo>
                  <a:lnTo>
                    <a:pt x="173" y="429"/>
                  </a:lnTo>
                  <a:lnTo>
                    <a:pt x="198" y="436"/>
                  </a:lnTo>
                  <a:lnTo>
                    <a:pt x="226" y="442"/>
                  </a:lnTo>
                  <a:lnTo>
                    <a:pt x="253" y="445"/>
                  </a:lnTo>
                  <a:lnTo>
                    <a:pt x="282" y="447"/>
                  </a:lnTo>
                  <a:close/>
                </a:path>
              </a:pathLst>
            </a:custGeom>
            <a:solidFill>
              <a:srgbClr val="C6DDC6"/>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88176" name="Freeform 16"/>
            <p:cNvSpPr>
              <a:spLocks/>
            </p:cNvSpPr>
            <p:nvPr/>
          </p:nvSpPr>
          <p:spPr bwMode="auto">
            <a:xfrm>
              <a:off x="4160837" y="1476374"/>
              <a:ext cx="876300" cy="695326"/>
            </a:xfrm>
            <a:custGeom>
              <a:avLst/>
              <a:gdLst/>
              <a:ahLst/>
              <a:cxnLst>
                <a:cxn ang="0">
                  <a:pos x="305" y="437"/>
                </a:cxn>
                <a:cxn ang="0">
                  <a:pos x="359" y="428"/>
                </a:cxn>
                <a:cxn ang="0">
                  <a:pos x="409" y="411"/>
                </a:cxn>
                <a:cxn ang="0">
                  <a:pos x="452" y="388"/>
                </a:cxn>
                <a:cxn ang="0">
                  <a:pos x="489" y="358"/>
                </a:cxn>
                <a:cxn ang="0">
                  <a:pos x="519" y="324"/>
                </a:cxn>
                <a:cxn ang="0">
                  <a:pos x="540" y="285"/>
                </a:cxn>
                <a:cxn ang="0">
                  <a:pos x="551" y="241"/>
                </a:cxn>
                <a:cxn ang="0">
                  <a:pos x="551" y="197"/>
                </a:cxn>
                <a:cxn ang="0">
                  <a:pos x="540" y="153"/>
                </a:cxn>
                <a:cxn ang="0">
                  <a:pos x="519" y="114"/>
                </a:cxn>
                <a:cxn ang="0">
                  <a:pos x="489" y="79"/>
                </a:cxn>
                <a:cxn ang="0">
                  <a:pos x="452" y="49"/>
                </a:cxn>
                <a:cxn ang="0">
                  <a:pos x="409" y="26"/>
                </a:cxn>
                <a:cxn ang="0">
                  <a:pos x="359" y="10"/>
                </a:cxn>
                <a:cxn ang="0">
                  <a:pos x="305" y="1"/>
                </a:cxn>
                <a:cxn ang="0">
                  <a:pos x="247" y="1"/>
                </a:cxn>
                <a:cxn ang="0">
                  <a:pos x="193" y="10"/>
                </a:cxn>
                <a:cxn ang="0">
                  <a:pos x="144" y="26"/>
                </a:cxn>
                <a:cxn ang="0">
                  <a:pos x="100" y="49"/>
                </a:cxn>
                <a:cxn ang="0">
                  <a:pos x="63" y="79"/>
                </a:cxn>
                <a:cxn ang="0">
                  <a:pos x="33" y="114"/>
                </a:cxn>
                <a:cxn ang="0">
                  <a:pos x="13" y="153"/>
                </a:cxn>
                <a:cxn ang="0">
                  <a:pos x="1" y="197"/>
                </a:cxn>
                <a:cxn ang="0">
                  <a:pos x="1" y="241"/>
                </a:cxn>
                <a:cxn ang="0">
                  <a:pos x="13" y="285"/>
                </a:cxn>
                <a:cxn ang="0">
                  <a:pos x="33" y="324"/>
                </a:cxn>
                <a:cxn ang="0">
                  <a:pos x="63" y="358"/>
                </a:cxn>
                <a:cxn ang="0">
                  <a:pos x="100" y="388"/>
                </a:cxn>
                <a:cxn ang="0">
                  <a:pos x="144" y="411"/>
                </a:cxn>
                <a:cxn ang="0">
                  <a:pos x="193" y="428"/>
                </a:cxn>
                <a:cxn ang="0">
                  <a:pos x="247" y="437"/>
                </a:cxn>
              </a:cxnLst>
              <a:rect l="0" t="0" r="r" b="b"/>
              <a:pathLst>
                <a:path w="553" h="438">
                  <a:moveTo>
                    <a:pt x="276" y="438"/>
                  </a:moveTo>
                  <a:lnTo>
                    <a:pt x="305" y="437"/>
                  </a:lnTo>
                  <a:lnTo>
                    <a:pt x="331" y="433"/>
                  </a:lnTo>
                  <a:lnTo>
                    <a:pt x="359" y="428"/>
                  </a:lnTo>
                  <a:lnTo>
                    <a:pt x="384" y="421"/>
                  </a:lnTo>
                  <a:lnTo>
                    <a:pt x="409" y="411"/>
                  </a:lnTo>
                  <a:lnTo>
                    <a:pt x="430" y="401"/>
                  </a:lnTo>
                  <a:lnTo>
                    <a:pt x="452" y="388"/>
                  </a:lnTo>
                  <a:lnTo>
                    <a:pt x="472" y="373"/>
                  </a:lnTo>
                  <a:lnTo>
                    <a:pt x="489" y="358"/>
                  </a:lnTo>
                  <a:lnTo>
                    <a:pt x="505" y="341"/>
                  </a:lnTo>
                  <a:lnTo>
                    <a:pt x="519" y="324"/>
                  </a:lnTo>
                  <a:lnTo>
                    <a:pt x="531" y="304"/>
                  </a:lnTo>
                  <a:lnTo>
                    <a:pt x="540" y="285"/>
                  </a:lnTo>
                  <a:lnTo>
                    <a:pt x="547" y="263"/>
                  </a:lnTo>
                  <a:lnTo>
                    <a:pt x="551" y="241"/>
                  </a:lnTo>
                  <a:lnTo>
                    <a:pt x="553" y="219"/>
                  </a:lnTo>
                  <a:lnTo>
                    <a:pt x="551" y="197"/>
                  </a:lnTo>
                  <a:lnTo>
                    <a:pt x="547" y="175"/>
                  </a:lnTo>
                  <a:lnTo>
                    <a:pt x="540" y="153"/>
                  </a:lnTo>
                  <a:lnTo>
                    <a:pt x="531" y="134"/>
                  </a:lnTo>
                  <a:lnTo>
                    <a:pt x="519" y="114"/>
                  </a:lnTo>
                  <a:lnTo>
                    <a:pt x="505" y="97"/>
                  </a:lnTo>
                  <a:lnTo>
                    <a:pt x="489" y="79"/>
                  </a:lnTo>
                  <a:lnTo>
                    <a:pt x="472" y="64"/>
                  </a:lnTo>
                  <a:lnTo>
                    <a:pt x="452" y="49"/>
                  </a:lnTo>
                  <a:lnTo>
                    <a:pt x="430" y="37"/>
                  </a:lnTo>
                  <a:lnTo>
                    <a:pt x="409" y="26"/>
                  </a:lnTo>
                  <a:lnTo>
                    <a:pt x="384" y="17"/>
                  </a:lnTo>
                  <a:lnTo>
                    <a:pt x="359" y="10"/>
                  </a:lnTo>
                  <a:lnTo>
                    <a:pt x="331" y="4"/>
                  </a:lnTo>
                  <a:lnTo>
                    <a:pt x="305" y="1"/>
                  </a:lnTo>
                  <a:lnTo>
                    <a:pt x="276" y="0"/>
                  </a:lnTo>
                  <a:lnTo>
                    <a:pt x="247" y="1"/>
                  </a:lnTo>
                  <a:lnTo>
                    <a:pt x="221" y="4"/>
                  </a:lnTo>
                  <a:lnTo>
                    <a:pt x="193" y="10"/>
                  </a:lnTo>
                  <a:lnTo>
                    <a:pt x="168" y="17"/>
                  </a:lnTo>
                  <a:lnTo>
                    <a:pt x="144" y="26"/>
                  </a:lnTo>
                  <a:lnTo>
                    <a:pt x="122" y="37"/>
                  </a:lnTo>
                  <a:lnTo>
                    <a:pt x="100" y="49"/>
                  </a:lnTo>
                  <a:lnTo>
                    <a:pt x="80" y="64"/>
                  </a:lnTo>
                  <a:lnTo>
                    <a:pt x="63" y="79"/>
                  </a:lnTo>
                  <a:lnTo>
                    <a:pt x="47" y="97"/>
                  </a:lnTo>
                  <a:lnTo>
                    <a:pt x="33" y="114"/>
                  </a:lnTo>
                  <a:lnTo>
                    <a:pt x="22" y="134"/>
                  </a:lnTo>
                  <a:lnTo>
                    <a:pt x="13" y="153"/>
                  </a:lnTo>
                  <a:lnTo>
                    <a:pt x="6" y="175"/>
                  </a:lnTo>
                  <a:lnTo>
                    <a:pt x="1" y="197"/>
                  </a:lnTo>
                  <a:lnTo>
                    <a:pt x="0" y="219"/>
                  </a:lnTo>
                  <a:lnTo>
                    <a:pt x="1" y="241"/>
                  </a:lnTo>
                  <a:lnTo>
                    <a:pt x="6" y="263"/>
                  </a:lnTo>
                  <a:lnTo>
                    <a:pt x="13" y="285"/>
                  </a:lnTo>
                  <a:lnTo>
                    <a:pt x="22" y="304"/>
                  </a:lnTo>
                  <a:lnTo>
                    <a:pt x="33" y="324"/>
                  </a:lnTo>
                  <a:lnTo>
                    <a:pt x="47" y="341"/>
                  </a:lnTo>
                  <a:lnTo>
                    <a:pt x="63" y="358"/>
                  </a:lnTo>
                  <a:lnTo>
                    <a:pt x="80" y="373"/>
                  </a:lnTo>
                  <a:lnTo>
                    <a:pt x="100" y="388"/>
                  </a:lnTo>
                  <a:lnTo>
                    <a:pt x="122" y="401"/>
                  </a:lnTo>
                  <a:lnTo>
                    <a:pt x="144" y="411"/>
                  </a:lnTo>
                  <a:lnTo>
                    <a:pt x="168" y="421"/>
                  </a:lnTo>
                  <a:lnTo>
                    <a:pt x="193" y="428"/>
                  </a:lnTo>
                  <a:lnTo>
                    <a:pt x="221" y="433"/>
                  </a:lnTo>
                  <a:lnTo>
                    <a:pt x="247" y="437"/>
                  </a:lnTo>
                  <a:lnTo>
                    <a:pt x="276" y="438"/>
                  </a:lnTo>
                  <a:close/>
                </a:path>
              </a:pathLst>
            </a:custGeom>
            <a:solidFill>
              <a:srgbClr val="CEE2CE"/>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88177" name="Freeform 17"/>
            <p:cNvSpPr>
              <a:spLocks/>
            </p:cNvSpPr>
            <p:nvPr/>
          </p:nvSpPr>
          <p:spPr bwMode="auto">
            <a:xfrm>
              <a:off x="4167187" y="1485900"/>
              <a:ext cx="863600" cy="682626"/>
            </a:xfrm>
            <a:custGeom>
              <a:avLst/>
              <a:gdLst/>
              <a:ahLst/>
              <a:cxnLst>
                <a:cxn ang="0">
                  <a:pos x="300" y="429"/>
                </a:cxn>
                <a:cxn ang="0">
                  <a:pos x="353" y="421"/>
                </a:cxn>
                <a:cxn ang="0">
                  <a:pos x="401" y="404"/>
                </a:cxn>
                <a:cxn ang="0">
                  <a:pos x="445" y="381"/>
                </a:cxn>
                <a:cxn ang="0">
                  <a:pos x="482" y="352"/>
                </a:cxn>
                <a:cxn ang="0">
                  <a:pos x="511" y="317"/>
                </a:cxn>
                <a:cxn ang="0">
                  <a:pos x="531" y="279"/>
                </a:cxn>
                <a:cxn ang="0">
                  <a:pos x="543" y="237"/>
                </a:cxn>
                <a:cxn ang="0">
                  <a:pos x="543" y="193"/>
                </a:cxn>
                <a:cxn ang="0">
                  <a:pos x="531" y="151"/>
                </a:cxn>
                <a:cxn ang="0">
                  <a:pos x="511" y="112"/>
                </a:cxn>
                <a:cxn ang="0">
                  <a:pos x="482" y="79"/>
                </a:cxn>
                <a:cxn ang="0">
                  <a:pos x="445" y="49"/>
                </a:cxn>
                <a:cxn ang="0">
                  <a:pos x="401" y="26"/>
                </a:cxn>
                <a:cxn ang="0">
                  <a:pos x="353" y="10"/>
                </a:cxn>
                <a:cxn ang="0">
                  <a:pos x="300" y="2"/>
                </a:cxn>
                <a:cxn ang="0">
                  <a:pos x="245" y="2"/>
                </a:cxn>
                <a:cxn ang="0">
                  <a:pos x="192" y="10"/>
                </a:cxn>
                <a:cxn ang="0">
                  <a:pos x="143" y="26"/>
                </a:cxn>
                <a:cxn ang="0">
                  <a:pos x="99" y="49"/>
                </a:cxn>
                <a:cxn ang="0">
                  <a:pos x="63" y="79"/>
                </a:cxn>
                <a:cxn ang="0">
                  <a:pos x="34" y="112"/>
                </a:cxn>
                <a:cxn ang="0">
                  <a:pos x="13" y="151"/>
                </a:cxn>
                <a:cxn ang="0">
                  <a:pos x="2" y="193"/>
                </a:cxn>
                <a:cxn ang="0">
                  <a:pos x="2" y="237"/>
                </a:cxn>
                <a:cxn ang="0">
                  <a:pos x="13" y="279"/>
                </a:cxn>
                <a:cxn ang="0">
                  <a:pos x="34" y="317"/>
                </a:cxn>
                <a:cxn ang="0">
                  <a:pos x="63" y="352"/>
                </a:cxn>
                <a:cxn ang="0">
                  <a:pos x="99" y="381"/>
                </a:cxn>
                <a:cxn ang="0">
                  <a:pos x="143" y="404"/>
                </a:cxn>
                <a:cxn ang="0">
                  <a:pos x="192" y="421"/>
                </a:cxn>
                <a:cxn ang="0">
                  <a:pos x="245" y="429"/>
                </a:cxn>
              </a:cxnLst>
              <a:rect l="0" t="0" r="r" b="b"/>
              <a:pathLst>
                <a:path w="544" h="430">
                  <a:moveTo>
                    <a:pt x="272" y="430"/>
                  </a:moveTo>
                  <a:lnTo>
                    <a:pt x="300" y="429"/>
                  </a:lnTo>
                  <a:lnTo>
                    <a:pt x="326" y="426"/>
                  </a:lnTo>
                  <a:lnTo>
                    <a:pt x="353" y="421"/>
                  </a:lnTo>
                  <a:lnTo>
                    <a:pt x="378" y="413"/>
                  </a:lnTo>
                  <a:lnTo>
                    <a:pt x="401" y="404"/>
                  </a:lnTo>
                  <a:lnTo>
                    <a:pt x="424" y="394"/>
                  </a:lnTo>
                  <a:lnTo>
                    <a:pt x="445" y="381"/>
                  </a:lnTo>
                  <a:lnTo>
                    <a:pt x="464" y="367"/>
                  </a:lnTo>
                  <a:lnTo>
                    <a:pt x="482" y="352"/>
                  </a:lnTo>
                  <a:lnTo>
                    <a:pt x="498" y="335"/>
                  </a:lnTo>
                  <a:lnTo>
                    <a:pt x="511" y="317"/>
                  </a:lnTo>
                  <a:lnTo>
                    <a:pt x="522" y="299"/>
                  </a:lnTo>
                  <a:lnTo>
                    <a:pt x="531" y="279"/>
                  </a:lnTo>
                  <a:lnTo>
                    <a:pt x="538" y="259"/>
                  </a:lnTo>
                  <a:lnTo>
                    <a:pt x="543" y="237"/>
                  </a:lnTo>
                  <a:lnTo>
                    <a:pt x="544" y="215"/>
                  </a:lnTo>
                  <a:lnTo>
                    <a:pt x="543" y="193"/>
                  </a:lnTo>
                  <a:lnTo>
                    <a:pt x="538" y="171"/>
                  </a:lnTo>
                  <a:lnTo>
                    <a:pt x="531" y="151"/>
                  </a:lnTo>
                  <a:lnTo>
                    <a:pt x="522" y="131"/>
                  </a:lnTo>
                  <a:lnTo>
                    <a:pt x="511" y="112"/>
                  </a:lnTo>
                  <a:lnTo>
                    <a:pt x="498" y="95"/>
                  </a:lnTo>
                  <a:lnTo>
                    <a:pt x="482" y="79"/>
                  </a:lnTo>
                  <a:lnTo>
                    <a:pt x="464" y="63"/>
                  </a:lnTo>
                  <a:lnTo>
                    <a:pt x="445" y="49"/>
                  </a:lnTo>
                  <a:lnTo>
                    <a:pt x="424" y="37"/>
                  </a:lnTo>
                  <a:lnTo>
                    <a:pt x="401" y="26"/>
                  </a:lnTo>
                  <a:lnTo>
                    <a:pt x="378" y="18"/>
                  </a:lnTo>
                  <a:lnTo>
                    <a:pt x="353" y="10"/>
                  </a:lnTo>
                  <a:lnTo>
                    <a:pt x="326" y="5"/>
                  </a:lnTo>
                  <a:lnTo>
                    <a:pt x="300" y="2"/>
                  </a:lnTo>
                  <a:lnTo>
                    <a:pt x="272" y="0"/>
                  </a:lnTo>
                  <a:lnTo>
                    <a:pt x="245" y="2"/>
                  </a:lnTo>
                  <a:lnTo>
                    <a:pt x="218" y="5"/>
                  </a:lnTo>
                  <a:lnTo>
                    <a:pt x="192" y="10"/>
                  </a:lnTo>
                  <a:lnTo>
                    <a:pt x="166" y="18"/>
                  </a:lnTo>
                  <a:lnTo>
                    <a:pt x="143" y="26"/>
                  </a:lnTo>
                  <a:lnTo>
                    <a:pt x="120" y="37"/>
                  </a:lnTo>
                  <a:lnTo>
                    <a:pt x="99" y="49"/>
                  </a:lnTo>
                  <a:lnTo>
                    <a:pt x="80" y="63"/>
                  </a:lnTo>
                  <a:lnTo>
                    <a:pt x="63" y="79"/>
                  </a:lnTo>
                  <a:lnTo>
                    <a:pt x="47" y="95"/>
                  </a:lnTo>
                  <a:lnTo>
                    <a:pt x="34" y="112"/>
                  </a:lnTo>
                  <a:lnTo>
                    <a:pt x="22" y="131"/>
                  </a:lnTo>
                  <a:lnTo>
                    <a:pt x="13" y="151"/>
                  </a:lnTo>
                  <a:lnTo>
                    <a:pt x="6" y="171"/>
                  </a:lnTo>
                  <a:lnTo>
                    <a:pt x="2" y="193"/>
                  </a:lnTo>
                  <a:lnTo>
                    <a:pt x="0" y="215"/>
                  </a:lnTo>
                  <a:lnTo>
                    <a:pt x="2" y="237"/>
                  </a:lnTo>
                  <a:lnTo>
                    <a:pt x="6" y="259"/>
                  </a:lnTo>
                  <a:lnTo>
                    <a:pt x="13" y="279"/>
                  </a:lnTo>
                  <a:lnTo>
                    <a:pt x="22" y="299"/>
                  </a:lnTo>
                  <a:lnTo>
                    <a:pt x="34" y="317"/>
                  </a:lnTo>
                  <a:lnTo>
                    <a:pt x="47" y="335"/>
                  </a:lnTo>
                  <a:lnTo>
                    <a:pt x="63" y="352"/>
                  </a:lnTo>
                  <a:lnTo>
                    <a:pt x="80" y="367"/>
                  </a:lnTo>
                  <a:lnTo>
                    <a:pt x="99" y="381"/>
                  </a:lnTo>
                  <a:lnTo>
                    <a:pt x="120" y="394"/>
                  </a:lnTo>
                  <a:lnTo>
                    <a:pt x="143" y="404"/>
                  </a:lnTo>
                  <a:lnTo>
                    <a:pt x="166" y="413"/>
                  </a:lnTo>
                  <a:lnTo>
                    <a:pt x="192" y="421"/>
                  </a:lnTo>
                  <a:lnTo>
                    <a:pt x="218" y="426"/>
                  </a:lnTo>
                  <a:lnTo>
                    <a:pt x="245" y="429"/>
                  </a:lnTo>
                  <a:lnTo>
                    <a:pt x="272" y="430"/>
                  </a:lnTo>
                  <a:close/>
                </a:path>
              </a:pathLst>
            </a:custGeom>
            <a:solidFill>
              <a:srgbClr val="D3E5D3"/>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88178" name="Freeform 18"/>
            <p:cNvSpPr>
              <a:spLocks/>
            </p:cNvSpPr>
            <p:nvPr/>
          </p:nvSpPr>
          <p:spPr bwMode="auto">
            <a:xfrm>
              <a:off x="4176713" y="1489074"/>
              <a:ext cx="844550" cy="669926"/>
            </a:xfrm>
            <a:custGeom>
              <a:avLst/>
              <a:gdLst/>
              <a:ahLst/>
              <a:cxnLst>
                <a:cxn ang="0">
                  <a:pos x="294" y="421"/>
                </a:cxn>
                <a:cxn ang="0">
                  <a:pos x="346" y="413"/>
                </a:cxn>
                <a:cxn ang="0">
                  <a:pos x="393" y="396"/>
                </a:cxn>
                <a:cxn ang="0">
                  <a:pos x="435" y="373"/>
                </a:cxn>
                <a:cxn ang="0">
                  <a:pos x="471" y="345"/>
                </a:cxn>
                <a:cxn ang="0">
                  <a:pos x="500" y="311"/>
                </a:cxn>
                <a:cxn ang="0">
                  <a:pos x="521" y="273"/>
                </a:cxn>
                <a:cxn ang="0">
                  <a:pos x="531" y="233"/>
                </a:cxn>
                <a:cxn ang="0">
                  <a:pos x="531" y="189"/>
                </a:cxn>
                <a:cxn ang="0">
                  <a:pos x="521" y="149"/>
                </a:cxn>
                <a:cxn ang="0">
                  <a:pos x="500" y="111"/>
                </a:cxn>
                <a:cxn ang="0">
                  <a:pos x="471" y="77"/>
                </a:cxn>
                <a:cxn ang="0">
                  <a:pos x="435" y="48"/>
                </a:cxn>
                <a:cxn ang="0">
                  <a:pos x="393" y="25"/>
                </a:cxn>
                <a:cxn ang="0">
                  <a:pos x="346" y="9"/>
                </a:cxn>
                <a:cxn ang="0">
                  <a:pos x="294" y="1"/>
                </a:cxn>
                <a:cxn ang="0">
                  <a:pos x="239" y="1"/>
                </a:cxn>
                <a:cxn ang="0">
                  <a:pos x="187" y="9"/>
                </a:cxn>
                <a:cxn ang="0">
                  <a:pos x="140" y="25"/>
                </a:cxn>
                <a:cxn ang="0">
                  <a:pos x="97" y="48"/>
                </a:cxn>
                <a:cxn ang="0">
                  <a:pos x="61" y="77"/>
                </a:cxn>
                <a:cxn ang="0">
                  <a:pos x="32" y="111"/>
                </a:cxn>
                <a:cxn ang="0">
                  <a:pos x="12" y="149"/>
                </a:cxn>
                <a:cxn ang="0">
                  <a:pos x="1" y="189"/>
                </a:cxn>
                <a:cxn ang="0">
                  <a:pos x="1" y="233"/>
                </a:cxn>
                <a:cxn ang="0">
                  <a:pos x="12" y="273"/>
                </a:cxn>
                <a:cxn ang="0">
                  <a:pos x="32" y="311"/>
                </a:cxn>
                <a:cxn ang="0">
                  <a:pos x="61" y="345"/>
                </a:cxn>
                <a:cxn ang="0">
                  <a:pos x="97" y="373"/>
                </a:cxn>
                <a:cxn ang="0">
                  <a:pos x="140" y="396"/>
                </a:cxn>
                <a:cxn ang="0">
                  <a:pos x="187" y="413"/>
                </a:cxn>
                <a:cxn ang="0">
                  <a:pos x="239" y="421"/>
                </a:cxn>
              </a:cxnLst>
              <a:rect l="0" t="0" r="r" b="b"/>
              <a:pathLst>
                <a:path w="532" h="422">
                  <a:moveTo>
                    <a:pt x="266" y="422"/>
                  </a:moveTo>
                  <a:lnTo>
                    <a:pt x="294" y="421"/>
                  </a:lnTo>
                  <a:lnTo>
                    <a:pt x="320" y="417"/>
                  </a:lnTo>
                  <a:lnTo>
                    <a:pt x="346" y="413"/>
                  </a:lnTo>
                  <a:lnTo>
                    <a:pt x="370" y="406"/>
                  </a:lnTo>
                  <a:lnTo>
                    <a:pt x="393" y="396"/>
                  </a:lnTo>
                  <a:lnTo>
                    <a:pt x="415" y="386"/>
                  </a:lnTo>
                  <a:lnTo>
                    <a:pt x="435" y="373"/>
                  </a:lnTo>
                  <a:lnTo>
                    <a:pt x="455" y="360"/>
                  </a:lnTo>
                  <a:lnTo>
                    <a:pt x="471" y="345"/>
                  </a:lnTo>
                  <a:lnTo>
                    <a:pt x="487" y="328"/>
                  </a:lnTo>
                  <a:lnTo>
                    <a:pt x="500" y="311"/>
                  </a:lnTo>
                  <a:lnTo>
                    <a:pt x="511" y="293"/>
                  </a:lnTo>
                  <a:lnTo>
                    <a:pt x="521" y="273"/>
                  </a:lnTo>
                  <a:lnTo>
                    <a:pt x="526" y="254"/>
                  </a:lnTo>
                  <a:lnTo>
                    <a:pt x="531" y="233"/>
                  </a:lnTo>
                  <a:lnTo>
                    <a:pt x="532" y="211"/>
                  </a:lnTo>
                  <a:lnTo>
                    <a:pt x="531" y="189"/>
                  </a:lnTo>
                  <a:lnTo>
                    <a:pt x="526" y="168"/>
                  </a:lnTo>
                  <a:lnTo>
                    <a:pt x="521" y="149"/>
                  </a:lnTo>
                  <a:lnTo>
                    <a:pt x="511" y="129"/>
                  </a:lnTo>
                  <a:lnTo>
                    <a:pt x="500" y="111"/>
                  </a:lnTo>
                  <a:lnTo>
                    <a:pt x="487" y="93"/>
                  </a:lnTo>
                  <a:lnTo>
                    <a:pt x="471" y="77"/>
                  </a:lnTo>
                  <a:lnTo>
                    <a:pt x="455" y="62"/>
                  </a:lnTo>
                  <a:lnTo>
                    <a:pt x="435" y="48"/>
                  </a:lnTo>
                  <a:lnTo>
                    <a:pt x="415" y="36"/>
                  </a:lnTo>
                  <a:lnTo>
                    <a:pt x="393" y="25"/>
                  </a:lnTo>
                  <a:lnTo>
                    <a:pt x="370" y="16"/>
                  </a:lnTo>
                  <a:lnTo>
                    <a:pt x="346" y="9"/>
                  </a:lnTo>
                  <a:lnTo>
                    <a:pt x="320" y="5"/>
                  </a:lnTo>
                  <a:lnTo>
                    <a:pt x="294" y="1"/>
                  </a:lnTo>
                  <a:lnTo>
                    <a:pt x="266" y="0"/>
                  </a:lnTo>
                  <a:lnTo>
                    <a:pt x="239" y="1"/>
                  </a:lnTo>
                  <a:lnTo>
                    <a:pt x="212" y="5"/>
                  </a:lnTo>
                  <a:lnTo>
                    <a:pt x="187" y="9"/>
                  </a:lnTo>
                  <a:lnTo>
                    <a:pt x="163" y="16"/>
                  </a:lnTo>
                  <a:lnTo>
                    <a:pt x="140" y="25"/>
                  </a:lnTo>
                  <a:lnTo>
                    <a:pt x="118" y="36"/>
                  </a:lnTo>
                  <a:lnTo>
                    <a:pt x="97" y="48"/>
                  </a:lnTo>
                  <a:lnTo>
                    <a:pt x="79" y="62"/>
                  </a:lnTo>
                  <a:lnTo>
                    <a:pt x="61" y="77"/>
                  </a:lnTo>
                  <a:lnTo>
                    <a:pt x="45" y="93"/>
                  </a:lnTo>
                  <a:lnTo>
                    <a:pt x="32" y="111"/>
                  </a:lnTo>
                  <a:lnTo>
                    <a:pt x="21" y="129"/>
                  </a:lnTo>
                  <a:lnTo>
                    <a:pt x="12" y="149"/>
                  </a:lnTo>
                  <a:lnTo>
                    <a:pt x="6" y="168"/>
                  </a:lnTo>
                  <a:lnTo>
                    <a:pt x="1" y="189"/>
                  </a:lnTo>
                  <a:lnTo>
                    <a:pt x="0" y="211"/>
                  </a:lnTo>
                  <a:lnTo>
                    <a:pt x="1" y="233"/>
                  </a:lnTo>
                  <a:lnTo>
                    <a:pt x="6" y="254"/>
                  </a:lnTo>
                  <a:lnTo>
                    <a:pt x="12" y="273"/>
                  </a:lnTo>
                  <a:lnTo>
                    <a:pt x="21" y="293"/>
                  </a:lnTo>
                  <a:lnTo>
                    <a:pt x="32" y="311"/>
                  </a:lnTo>
                  <a:lnTo>
                    <a:pt x="45" y="328"/>
                  </a:lnTo>
                  <a:lnTo>
                    <a:pt x="61" y="345"/>
                  </a:lnTo>
                  <a:lnTo>
                    <a:pt x="79" y="360"/>
                  </a:lnTo>
                  <a:lnTo>
                    <a:pt x="97" y="373"/>
                  </a:lnTo>
                  <a:lnTo>
                    <a:pt x="118" y="386"/>
                  </a:lnTo>
                  <a:lnTo>
                    <a:pt x="140" y="396"/>
                  </a:lnTo>
                  <a:lnTo>
                    <a:pt x="163" y="406"/>
                  </a:lnTo>
                  <a:lnTo>
                    <a:pt x="187" y="413"/>
                  </a:lnTo>
                  <a:lnTo>
                    <a:pt x="212" y="417"/>
                  </a:lnTo>
                  <a:lnTo>
                    <a:pt x="239" y="421"/>
                  </a:lnTo>
                  <a:lnTo>
                    <a:pt x="266" y="422"/>
                  </a:lnTo>
                  <a:close/>
                </a:path>
              </a:pathLst>
            </a:custGeom>
            <a:solidFill>
              <a:srgbClr val="DDEADD"/>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88179" name="Freeform 19"/>
            <p:cNvSpPr>
              <a:spLocks/>
            </p:cNvSpPr>
            <p:nvPr/>
          </p:nvSpPr>
          <p:spPr bwMode="auto">
            <a:xfrm>
              <a:off x="4183063" y="1498600"/>
              <a:ext cx="831850" cy="657226"/>
            </a:xfrm>
            <a:custGeom>
              <a:avLst/>
              <a:gdLst/>
              <a:ahLst/>
              <a:cxnLst>
                <a:cxn ang="0">
                  <a:pos x="288" y="412"/>
                </a:cxn>
                <a:cxn ang="0">
                  <a:pos x="338" y="404"/>
                </a:cxn>
                <a:cxn ang="0">
                  <a:pos x="386" y="388"/>
                </a:cxn>
                <a:cxn ang="0">
                  <a:pos x="427" y="366"/>
                </a:cxn>
                <a:cxn ang="0">
                  <a:pos x="463" y="337"/>
                </a:cxn>
                <a:cxn ang="0">
                  <a:pos x="491" y="305"/>
                </a:cxn>
                <a:cxn ang="0">
                  <a:pos x="511" y="267"/>
                </a:cxn>
                <a:cxn ang="0">
                  <a:pos x="521" y="227"/>
                </a:cxn>
                <a:cxn ang="0">
                  <a:pos x="521" y="185"/>
                </a:cxn>
                <a:cxn ang="0">
                  <a:pos x="511" y="145"/>
                </a:cxn>
                <a:cxn ang="0">
                  <a:pos x="491" y="108"/>
                </a:cxn>
                <a:cxn ang="0">
                  <a:pos x="463" y="74"/>
                </a:cxn>
                <a:cxn ang="0">
                  <a:pos x="427" y="47"/>
                </a:cxn>
                <a:cxn ang="0">
                  <a:pos x="386" y="25"/>
                </a:cxn>
                <a:cxn ang="0">
                  <a:pos x="338" y="9"/>
                </a:cxn>
                <a:cxn ang="0">
                  <a:pos x="288" y="1"/>
                </a:cxn>
                <a:cxn ang="0">
                  <a:pos x="235" y="1"/>
                </a:cxn>
                <a:cxn ang="0">
                  <a:pos x="184" y="9"/>
                </a:cxn>
                <a:cxn ang="0">
                  <a:pos x="137" y="25"/>
                </a:cxn>
                <a:cxn ang="0">
                  <a:pos x="95" y="47"/>
                </a:cxn>
                <a:cxn ang="0">
                  <a:pos x="60" y="74"/>
                </a:cxn>
                <a:cxn ang="0">
                  <a:pos x="31" y="108"/>
                </a:cxn>
                <a:cxn ang="0">
                  <a:pos x="11" y="145"/>
                </a:cxn>
                <a:cxn ang="0">
                  <a:pos x="1" y="185"/>
                </a:cxn>
                <a:cxn ang="0">
                  <a:pos x="1" y="227"/>
                </a:cxn>
                <a:cxn ang="0">
                  <a:pos x="11" y="267"/>
                </a:cxn>
                <a:cxn ang="0">
                  <a:pos x="31" y="305"/>
                </a:cxn>
                <a:cxn ang="0">
                  <a:pos x="60" y="337"/>
                </a:cxn>
                <a:cxn ang="0">
                  <a:pos x="95" y="366"/>
                </a:cxn>
                <a:cxn ang="0">
                  <a:pos x="137" y="388"/>
                </a:cxn>
                <a:cxn ang="0">
                  <a:pos x="184" y="404"/>
                </a:cxn>
                <a:cxn ang="0">
                  <a:pos x="235" y="412"/>
                </a:cxn>
              </a:cxnLst>
              <a:rect l="0" t="0" r="r" b="b"/>
              <a:pathLst>
                <a:path w="523" h="413">
                  <a:moveTo>
                    <a:pt x="261" y="413"/>
                  </a:moveTo>
                  <a:lnTo>
                    <a:pt x="288" y="412"/>
                  </a:lnTo>
                  <a:lnTo>
                    <a:pt x="314" y="409"/>
                  </a:lnTo>
                  <a:lnTo>
                    <a:pt x="338" y="404"/>
                  </a:lnTo>
                  <a:lnTo>
                    <a:pt x="362" y="397"/>
                  </a:lnTo>
                  <a:lnTo>
                    <a:pt x="386" y="388"/>
                  </a:lnTo>
                  <a:lnTo>
                    <a:pt x="407" y="378"/>
                  </a:lnTo>
                  <a:lnTo>
                    <a:pt x="427" y="366"/>
                  </a:lnTo>
                  <a:lnTo>
                    <a:pt x="445" y="352"/>
                  </a:lnTo>
                  <a:lnTo>
                    <a:pt x="463" y="337"/>
                  </a:lnTo>
                  <a:lnTo>
                    <a:pt x="478" y="321"/>
                  </a:lnTo>
                  <a:lnTo>
                    <a:pt x="491" y="305"/>
                  </a:lnTo>
                  <a:lnTo>
                    <a:pt x="502" y="287"/>
                  </a:lnTo>
                  <a:lnTo>
                    <a:pt x="511" y="267"/>
                  </a:lnTo>
                  <a:lnTo>
                    <a:pt x="517" y="247"/>
                  </a:lnTo>
                  <a:lnTo>
                    <a:pt x="521" y="227"/>
                  </a:lnTo>
                  <a:lnTo>
                    <a:pt x="523" y="206"/>
                  </a:lnTo>
                  <a:lnTo>
                    <a:pt x="521" y="185"/>
                  </a:lnTo>
                  <a:lnTo>
                    <a:pt x="517" y="164"/>
                  </a:lnTo>
                  <a:lnTo>
                    <a:pt x="511" y="145"/>
                  </a:lnTo>
                  <a:lnTo>
                    <a:pt x="502" y="125"/>
                  </a:lnTo>
                  <a:lnTo>
                    <a:pt x="491" y="108"/>
                  </a:lnTo>
                  <a:lnTo>
                    <a:pt x="478" y="91"/>
                  </a:lnTo>
                  <a:lnTo>
                    <a:pt x="463" y="74"/>
                  </a:lnTo>
                  <a:lnTo>
                    <a:pt x="445" y="59"/>
                  </a:lnTo>
                  <a:lnTo>
                    <a:pt x="427" y="47"/>
                  </a:lnTo>
                  <a:lnTo>
                    <a:pt x="407" y="35"/>
                  </a:lnTo>
                  <a:lnTo>
                    <a:pt x="386" y="25"/>
                  </a:lnTo>
                  <a:lnTo>
                    <a:pt x="362" y="16"/>
                  </a:lnTo>
                  <a:lnTo>
                    <a:pt x="338" y="9"/>
                  </a:lnTo>
                  <a:lnTo>
                    <a:pt x="314" y="4"/>
                  </a:lnTo>
                  <a:lnTo>
                    <a:pt x="288" y="1"/>
                  </a:lnTo>
                  <a:lnTo>
                    <a:pt x="261" y="0"/>
                  </a:lnTo>
                  <a:lnTo>
                    <a:pt x="235" y="1"/>
                  </a:lnTo>
                  <a:lnTo>
                    <a:pt x="208" y="4"/>
                  </a:lnTo>
                  <a:lnTo>
                    <a:pt x="184" y="9"/>
                  </a:lnTo>
                  <a:lnTo>
                    <a:pt x="160" y="16"/>
                  </a:lnTo>
                  <a:lnTo>
                    <a:pt x="137" y="25"/>
                  </a:lnTo>
                  <a:lnTo>
                    <a:pt x="115" y="35"/>
                  </a:lnTo>
                  <a:lnTo>
                    <a:pt x="95" y="47"/>
                  </a:lnTo>
                  <a:lnTo>
                    <a:pt x="77" y="59"/>
                  </a:lnTo>
                  <a:lnTo>
                    <a:pt x="60" y="74"/>
                  </a:lnTo>
                  <a:lnTo>
                    <a:pt x="45" y="91"/>
                  </a:lnTo>
                  <a:lnTo>
                    <a:pt x="31" y="108"/>
                  </a:lnTo>
                  <a:lnTo>
                    <a:pt x="21" y="125"/>
                  </a:lnTo>
                  <a:lnTo>
                    <a:pt x="11" y="145"/>
                  </a:lnTo>
                  <a:lnTo>
                    <a:pt x="6" y="164"/>
                  </a:lnTo>
                  <a:lnTo>
                    <a:pt x="1" y="185"/>
                  </a:lnTo>
                  <a:lnTo>
                    <a:pt x="0" y="206"/>
                  </a:lnTo>
                  <a:lnTo>
                    <a:pt x="1" y="227"/>
                  </a:lnTo>
                  <a:lnTo>
                    <a:pt x="6" y="247"/>
                  </a:lnTo>
                  <a:lnTo>
                    <a:pt x="11" y="267"/>
                  </a:lnTo>
                  <a:lnTo>
                    <a:pt x="21" y="287"/>
                  </a:lnTo>
                  <a:lnTo>
                    <a:pt x="31" y="305"/>
                  </a:lnTo>
                  <a:lnTo>
                    <a:pt x="45" y="321"/>
                  </a:lnTo>
                  <a:lnTo>
                    <a:pt x="60" y="337"/>
                  </a:lnTo>
                  <a:lnTo>
                    <a:pt x="77" y="352"/>
                  </a:lnTo>
                  <a:lnTo>
                    <a:pt x="95" y="366"/>
                  </a:lnTo>
                  <a:lnTo>
                    <a:pt x="115" y="378"/>
                  </a:lnTo>
                  <a:lnTo>
                    <a:pt x="137" y="388"/>
                  </a:lnTo>
                  <a:lnTo>
                    <a:pt x="160" y="397"/>
                  </a:lnTo>
                  <a:lnTo>
                    <a:pt x="184" y="404"/>
                  </a:lnTo>
                  <a:lnTo>
                    <a:pt x="208" y="409"/>
                  </a:lnTo>
                  <a:lnTo>
                    <a:pt x="235" y="412"/>
                  </a:lnTo>
                  <a:lnTo>
                    <a:pt x="261" y="413"/>
                  </a:lnTo>
                  <a:close/>
                </a:path>
              </a:pathLst>
            </a:custGeom>
            <a:solidFill>
              <a:srgbClr val="E2EDE2"/>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88180" name="Freeform 20"/>
            <p:cNvSpPr>
              <a:spLocks/>
            </p:cNvSpPr>
            <p:nvPr/>
          </p:nvSpPr>
          <p:spPr bwMode="auto">
            <a:xfrm>
              <a:off x="4192587" y="1501774"/>
              <a:ext cx="812800" cy="644526"/>
            </a:xfrm>
            <a:custGeom>
              <a:avLst/>
              <a:gdLst/>
              <a:ahLst/>
              <a:cxnLst>
                <a:cxn ang="0">
                  <a:pos x="282" y="405"/>
                </a:cxn>
                <a:cxn ang="0">
                  <a:pos x="331" y="397"/>
                </a:cxn>
                <a:cxn ang="0">
                  <a:pos x="377" y="382"/>
                </a:cxn>
                <a:cxn ang="0">
                  <a:pos x="418" y="360"/>
                </a:cxn>
                <a:cxn ang="0">
                  <a:pos x="452" y="332"/>
                </a:cxn>
                <a:cxn ang="0">
                  <a:pos x="480" y="300"/>
                </a:cxn>
                <a:cxn ang="0">
                  <a:pos x="499" y="263"/>
                </a:cxn>
                <a:cxn ang="0">
                  <a:pos x="510" y="224"/>
                </a:cxn>
                <a:cxn ang="0">
                  <a:pos x="510" y="182"/>
                </a:cxn>
                <a:cxn ang="0">
                  <a:pos x="499" y="143"/>
                </a:cxn>
                <a:cxn ang="0">
                  <a:pos x="480" y="106"/>
                </a:cxn>
                <a:cxn ang="0">
                  <a:pos x="452" y="74"/>
                </a:cxn>
                <a:cxn ang="0">
                  <a:pos x="418" y="46"/>
                </a:cxn>
                <a:cxn ang="0">
                  <a:pos x="377" y="24"/>
                </a:cxn>
                <a:cxn ang="0">
                  <a:pos x="331" y="9"/>
                </a:cxn>
                <a:cxn ang="0">
                  <a:pos x="282" y="1"/>
                </a:cxn>
                <a:cxn ang="0">
                  <a:pos x="229" y="1"/>
                </a:cxn>
                <a:cxn ang="0">
                  <a:pos x="179" y="9"/>
                </a:cxn>
                <a:cxn ang="0">
                  <a:pos x="133" y="24"/>
                </a:cxn>
                <a:cxn ang="0">
                  <a:pos x="93" y="46"/>
                </a:cxn>
                <a:cxn ang="0">
                  <a:pos x="58" y="74"/>
                </a:cxn>
                <a:cxn ang="0">
                  <a:pos x="31" y="106"/>
                </a:cxn>
                <a:cxn ang="0">
                  <a:pos x="11" y="143"/>
                </a:cxn>
                <a:cxn ang="0">
                  <a:pos x="1" y="182"/>
                </a:cxn>
                <a:cxn ang="0">
                  <a:pos x="1" y="224"/>
                </a:cxn>
                <a:cxn ang="0">
                  <a:pos x="11" y="263"/>
                </a:cxn>
                <a:cxn ang="0">
                  <a:pos x="31" y="300"/>
                </a:cxn>
                <a:cxn ang="0">
                  <a:pos x="58" y="332"/>
                </a:cxn>
                <a:cxn ang="0">
                  <a:pos x="93" y="360"/>
                </a:cxn>
                <a:cxn ang="0">
                  <a:pos x="133" y="382"/>
                </a:cxn>
                <a:cxn ang="0">
                  <a:pos x="179" y="397"/>
                </a:cxn>
                <a:cxn ang="0">
                  <a:pos x="229" y="405"/>
                </a:cxn>
              </a:cxnLst>
              <a:rect l="0" t="0" r="r" b="b"/>
              <a:pathLst>
                <a:path w="511" h="406">
                  <a:moveTo>
                    <a:pt x="255" y="406"/>
                  </a:moveTo>
                  <a:lnTo>
                    <a:pt x="282" y="405"/>
                  </a:lnTo>
                  <a:lnTo>
                    <a:pt x="307" y="401"/>
                  </a:lnTo>
                  <a:lnTo>
                    <a:pt x="331" y="397"/>
                  </a:lnTo>
                  <a:lnTo>
                    <a:pt x="355" y="390"/>
                  </a:lnTo>
                  <a:lnTo>
                    <a:pt x="377" y="382"/>
                  </a:lnTo>
                  <a:lnTo>
                    <a:pt x="398" y="371"/>
                  </a:lnTo>
                  <a:lnTo>
                    <a:pt x="418" y="360"/>
                  </a:lnTo>
                  <a:lnTo>
                    <a:pt x="436" y="346"/>
                  </a:lnTo>
                  <a:lnTo>
                    <a:pt x="452" y="332"/>
                  </a:lnTo>
                  <a:lnTo>
                    <a:pt x="467" y="316"/>
                  </a:lnTo>
                  <a:lnTo>
                    <a:pt x="480" y="300"/>
                  </a:lnTo>
                  <a:lnTo>
                    <a:pt x="491" y="281"/>
                  </a:lnTo>
                  <a:lnTo>
                    <a:pt x="499" y="263"/>
                  </a:lnTo>
                  <a:lnTo>
                    <a:pt x="506" y="243"/>
                  </a:lnTo>
                  <a:lnTo>
                    <a:pt x="510" y="224"/>
                  </a:lnTo>
                  <a:lnTo>
                    <a:pt x="511" y="203"/>
                  </a:lnTo>
                  <a:lnTo>
                    <a:pt x="510" y="182"/>
                  </a:lnTo>
                  <a:lnTo>
                    <a:pt x="506" y="163"/>
                  </a:lnTo>
                  <a:lnTo>
                    <a:pt x="499" y="143"/>
                  </a:lnTo>
                  <a:lnTo>
                    <a:pt x="491" y="124"/>
                  </a:lnTo>
                  <a:lnTo>
                    <a:pt x="480" y="106"/>
                  </a:lnTo>
                  <a:lnTo>
                    <a:pt x="467" y="90"/>
                  </a:lnTo>
                  <a:lnTo>
                    <a:pt x="452" y="74"/>
                  </a:lnTo>
                  <a:lnTo>
                    <a:pt x="436" y="60"/>
                  </a:lnTo>
                  <a:lnTo>
                    <a:pt x="418" y="46"/>
                  </a:lnTo>
                  <a:lnTo>
                    <a:pt x="398" y="35"/>
                  </a:lnTo>
                  <a:lnTo>
                    <a:pt x="377" y="24"/>
                  </a:lnTo>
                  <a:lnTo>
                    <a:pt x="355" y="16"/>
                  </a:lnTo>
                  <a:lnTo>
                    <a:pt x="331" y="9"/>
                  </a:lnTo>
                  <a:lnTo>
                    <a:pt x="307" y="5"/>
                  </a:lnTo>
                  <a:lnTo>
                    <a:pt x="282" y="1"/>
                  </a:lnTo>
                  <a:lnTo>
                    <a:pt x="255" y="0"/>
                  </a:lnTo>
                  <a:lnTo>
                    <a:pt x="229" y="1"/>
                  </a:lnTo>
                  <a:lnTo>
                    <a:pt x="203" y="5"/>
                  </a:lnTo>
                  <a:lnTo>
                    <a:pt x="179" y="9"/>
                  </a:lnTo>
                  <a:lnTo>
                    <a:pt x="155" y="16"/>
                  </a:lnTo>
                  <a:lnTo>
                    <a:pt x="133" y="24"/>
                  </a:lnTo>
                  <a:lnTo>
                    <a:pt x="112" y="35"/>
                  </a:lnTo>
                  <a:lnTo>
                    <a:pt x="93" y="46"/>
                  </a:lnTo>
                  <a:lnTo>
                    <a:pt x="74" y="60"/>
                  </a:lnTo>
                  <a:lnTo>
                    <a:pt x="58" y="74"/>
                  </a:lnTo>
                  <a:lnTo>
                    <a:pt x="43" y="90"/>
                  </a:lnTo>
                  <a:lnTo>
                    <a:pt x="31" y="106"/>
                  </a:lnTo>
                  <a:lnTo>
                    <a:pt x="19" y="124"/>
                  </a:lnTo>
                  <a:lnTo>
                    <a:pt x="11" y="143"/>
                  </a:lnTo>
                  <a:lnTo>
                    <a:pt x="4" y="163"/>
                  </a:lnTo>
                  <a:lnTo>
                    <a:pt x="1" y="182"/>
                  </a:lnTo>
                  <a:lnTo>
                    <a:pt x="0" y="203"/>
                  </a:lnTo>
                  <a:lnTo>
                    <a:pt x="1" y="224"/>
                  </a:lnTo>
                  <a:lnTo>
                    <a:pt x="4" y="243"/>
                  </a:lnTo>
                  <a:lnTo>
                    <a:pt x="11" y="263"/>
                  </a:lnTo>
                  <a:lnTo>
                    <a:pt x="19" y="281"/>
                  </a:lnTo>
                  <a:lnTo>
                    <a:pt x="31" y="300"/>
                  </a:lnTo>
                  <a:lnTo>
                    <a:pt x="43" y="316"/>
                  </a:lnTo>
                  <a:lnTo>
                    <a:pt x="58" y="332"/>
                  </a:lnTo>
                  <a:lnTo>
                    <a:pt x="74" y="346"/>
                  </a:lnTo>
                  <a:lnTo>
                    <a:pt x="93" y="360"/>
                  </a:lnTo>
                  <a:lnTo>
                    <a:pt x="112" y="371"/>
                  </a:lnTo>
                  <a:lnTo>
                    <a:pt x="133" y="382"/>
                  </a:lnTo>
                  <a:lnTo>
                    <a:pt x="155" y="390"/>
                  </a:lnTo>
                  <a:lnTo>
                    <a:pt x="179" y="397"/>
                  </a:lnTo>
                  <a:lnTo>
                    <a:pt x="203" y="401"/>
                  </a:lnTo>
                  <a:lnTo>
                    <a:pt x="229" y="405"/>
                  </a:lnTo>
                  <a:lnTo>
                    <a:pt x="255" y="406"/>
                  </a:lnTo>
                  <a:close/>
                </a:path>
              </a:pathLst>
            </a:custGeom>
            <a:solidFill>
              <a:srgbClr val="EAF2EA"/>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88181" name="Freeform 21"/>
            <p:cNvSpPr>
              <a:spLocks/>
            </p:cNvSpPr>
            <p:nvPr/>
          </p:nvSpPr>
          <p:spPr bwMode="auto">
            <a:xfrm>
              <a:off x="4202113" y="1511300"/>
              <a:ext cx="796926" cy="631826"/>
            </a:xfrm>
            <a:custGeom>
              <a:avLst/>
              <a:gdLst/>
              <a:ahLst/>
              <a:cxnLst>
                <a:cxn ang="0">
                  <a:pos x="277" y="396"/>
                </a:cxn>
                <a:cxn ang="0">
                  <a:pos x="326" y="388"/>
                </a:cxn>
                <a:cxn ang="0">
                  <a:pos x="371" y="373"/>
                </a:cxn>
                <a:cxn ang="0">
                  <a:pos x="411" y="351"/>
                </a:cxn>
                <a:cxn ang="0">
                  <a:pos x="445" y="325"/>
                </a:cxn>
                <a:cxn ang="0">
                  <a:pos x="472" y="292"/>
                </a:cxn>
                <a:cxn ang="0">
                  <a:pos x="491" y="257"/>
                </a:cxn>
                <a:cxn ang="0">
                  <a:pos x="501" y="219"/>
                </a:cxn>
                <a:cxn ang="0">
                  <a:pos x="501" y="177"/>
                </a:cxn>
                <a:cxn ang="0">
                  <a:pos x="491" y="139"/>
                </a:cxn>
                <a:cxn ang="0">
                  <a:pos x="472" y="103"/>
                </a:cxn>
                <a:cxn ang="0">
                  <a:pos x="445" y="72"/>
                </a:cxn>
                <a:cxn ang="0">
                  <a:pos x="411" y="45"/>
                </a:cxn>
                <a:cxn ang="0">
                  <a:pos x="371" y="24"/>
                </a:cxn>
                <a:cxn ang="0">
                  <a:pos x="326" y="9"/>
                </a:cxn>
                <a:cxn ang="0">
                  <a:pos x="277" y="1"/>
                </a:cxn>
                <a:cxn ang="0">
                  <a:pos x="226" y="1"/>
                </a:cxn>
                <a:cxn ang="0">
                  <a:pos x="176" y="9"/>
                </a:cxn>
                <a:cxn ang="0">
                  <a:pos x="131" y="24"/>
                </a:cxn>
                <a:cxn ang="0">
                  <a:pos x="91" y="45"/>
                </a:cxn>
                <a:cxn ang="0">
                  <a:pos x="58" y="72"/>
                </a:cxn>
                <a:cxn ang="0">
                  <a:pos x="30" y="103"/>
                </a:cxn>
                <a:cxn ang="0">
                  <a:pos x="12" y="139"/>
                </a:cxn>
                <a:cxn ang="0">
                  <a:pos x="1" y="177"/>
                </a:cxn>
                <a:cxn ang="0">
                  <a:pos x="1" y="219"/>
                </a:cxn>
                <a:cxn ang="0">
                  <a:pos x="12" y="257"/>
                </a:cxn>
                <a:cxn ang="0">
                  <a:pos x="30" y="292"/>
                </a:cxn>
                <a:cxn ang="0">
                  <a:pos x="58" y="325"/>
                </a:cxn>
                <a:cxn ang="0">
                  <a:pos x="91" y="351"/>
                </a:cxn>
                <a:cxn ang="0">
                  <a:pos x="131" y="373"/>
                </a:cxn>
                <a:cxn ang="0">
                  <a:pos x="176" y="388"/>
                </a:cxn>
                <a:cxn ang="0">
                  <a:pos x="226" y="396"/>
                </a:cxn>
              </a:cxnLst>
              <a:rect l="0" t="0" r="r" b="b"/>
              <a:pathLst>
                <a:path w="502" h="397">
                  <a:moveTo>
                    <a:pt x="251" y="397"/>
                  </a:moveTo>
                  <a:lnTo>
                    <a:pt x="277" y="396"/>
                  </a:lnTo>
                  <a:lnTo>
                    <a:pt x="302" y="393"/>
                  </a:lnTo>
                  <a:lnTo>
                    <a:pt x="326" y="388"/>
                  </a:lnTo>
                  <a:lnTo>
                    <a:pt x="349" y="381"/>
                  </a:lnTo>
                  <a:lnTo>
                    <a:pt x="371" y="373"/>
                  </a:lnTo>
                  <a:lnTo>
                    <a:pt x="392" y="363"/>
                  </a:lnTo>
                  <a:lnTo>
                    <a:pt x="411" y="351"/>
                  </a:lnTo>
                  <a:lnTo>
                    <a:pt x="428" y="339"/>
                  </a:lnTo>
                  <a:lnTo>
                    <a:pt x="445" y="325"/>
                  </a:lnTo>
                  <a:lnTo>
                    <a:pt x="460" y="309"/>
                  </a:lnTo>
                  <a:lnTo>
                    <a:pt x="472" y="292"/>
                  </a:lnTo>
                  <a:lnTo>
                    <a:pt x="483" y="275"/>
                  </a:lnTo>
                  <a:lnTo>
                    <a:pt x="491" y="257"/>
                  </a:lnTo>
                  <a:lnTo>
                    <a:pt x="498" y="238"/>
                  </a:lnTo>
                  <a:lnTo>
                    <a:pt x="501" y="219"/>
                  </a:lnTo>
                  <a:lnTo>
                    <a:pt x="502" y="198"/>
                  </a:lnTo>
                  <a:lnTo>
                    <a:pt x="501" y="177"/>
                  </a:lnTo>
                  <a:lnTo>
                    <a:pt x="498" y="158"/>
                  </a:lnTo>
                  <a:lnTo>
                    <a:pt x="491" y="139"/>
                  </a:lnTo>
                  <a:lnTo>
                    <a:pt x="483" y="121"/>
                  </a:lnTo>
                  <a:lnTo>
                    <a:pt x="472" y="103"/>
                  </a:lnTo>
                  <a:lnTo>
                    <a:pt x="460" y="87"/>
                  </a:lnTo>
                  <a:lnTo>
                    <a:pt x="445" y="72"/>
                  </a:lnTo>
                  <a:lnTo>
                    <a:pt x="428" y="57"/>
                  </a:lnTo>
                  <a:lnTo>
                    <a:pt x="411" y="45"/>
                  </a:lnTo>
                  <a:lnTo>
                    <a:pt x="392" y="33"/>
                  </a:lnTo>
                  <a:lnTo>
                    <a:pt x="371" y="24"/>
                  </a:lnTo>
                  <a:lnTo>
                    <a:pt x="349" y="16"/>
                  </a:lnTo>
                  <a:lnTo>
                    <a:pt x="326" y="9"/>
                  </a:lnTo>
                  <a:lnTo>
                    <a:pt x="302" y="3"/>
                  </a:lnTo>
                  <a:lnTo>
                    <a:pt x="277" y="1"/>
                  </a:lnTo>
                  <a:lnTo>
                    <a:pt x="251" y="0"/>
                  </a:lnTo>
                  <a:lnTo>
                    <a:pt x="226" y="1"/>
                  </a:lnTo>
                  <a:lnTo>
                    <a:pt x="201" y="3"/>
                  </a:lnTo>
                  <a:lnTo>
                    <a:pt x="176" y="9"/>
                  </a:lnTo>
                  <a:lnTo>
                    <a:pt x="153" y="16"/>
                  </a:lnTo>
                  <a:lnTo>
                    <a:pt x="131" y="24"/>
                  </a:lnTo>
                  <a:lnTo>
                    <a:pt x="111" y="33"/>
                  </a:lnTo>
                  <a:lnTo>
                    <a:pt x="91" y="45"/>
                  </a:lnTo>
                  <a:lnTo>
                    <a:pt x="74" y="57"/>
                  </a:lnTo>
                  <a:lnTo>
                    <a:pt x="58" y="72"/>
                  </a:lnTo>
                  <a:lnTo>
                    <a:pt x="43" y="87"/>
                  </a:lnTo>
                  <a:lnTo>
                    <a:pt x="30" y="103"/>
                  </a:lnTo>
                  <a:lnTo>
                    <a:pt x="20" y="121"/>
                  </a:lnTo>
                  <a:lnTo>
                    <a:pt x="12" y="139"/>
                  </a:lnTo>
                  <a:lnTo>
                    <a:pt x="5" y="158"/>
                  </a:lnTo>
                  <a:lnTo>
                    <a:pt x="1" y="177"/>
                  </a:lnTo>
                  <a:lnTo>
                    <a:pt x="0" y="198"/>
                  </a:lnTo>
                  <a:lnTo>
                    <a:pt x="1" y="219"/>
                  </a:lnTo>
                  <a:lnTo>
                    <a:pt x="5" y="238"/>
                  </a:lnTo>
                  <a:lnTo>
                    <a:pt x="12" y="257"/>
                  </a:lnTo>
                  <a:lnTo>
                    <a:pt x="20" y="275"/>
                  </a:lnTo>
                  <a:lnTo>
                    <a:pt x="30" y="292"/>
                  </a:lnTo>
                  <a:lnTo>
                    <a:pt x="43" y="309"/>
                  </a:lnTo>
                  <a:lnTo>
                    <a:pt x="58" y="325"/>
                  </a:lnTo>
                  <a:lnTo>
                    <a:pt x="74" y="339"/>
                  </a:lnTo>
                  <a:lnTo>
                    <a:pt x="91" y="351"/>
                  </a:lnTo>
                  <a:lnTo>
                    <a:pt x="111" y="363"/>
                  </a:lnTo>
                  <a:lnTo>
                    <a:pt x="131" y="373"/>
                  </a:lnTo>
                  <a:lnTo>
                    <a:pt x="153" y="381"/>
                  </a:lnTo>
                  <a:lnTo>
                    <a:pt x="176" y="388"/>
                  </a:lnTo>
                  <a:lnTo>
                    <a:pt x="201" y="393"/>
                  </a:lnTo>
                  <a:lnTo>
                    <a:pt x="226" y="396"/>
                  </a:lnTo>
                  <a:lnTo>
                    <a:pt x="251" y="397"/>
                  </a:lnTo>
                  <a:close/>
                </a:path>
              </a:pathLst>
            </a:custGeom>
            <a:solidFill>
              <a:srgbClr val="EFF7E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88182" name="Freeform 22"/>
            <p:cNvSpPr>
              <a:spLocks/>
            </p:cNvSpPr>
            <p:nvPr/>
          </p:nvSpPr>
          <p:spPr bwMode="auto">
            <a:xfrm>
              <a:off x="4208463" y="1517650"/>
              <a:ext cx="781050" cy="615950"/>
            </a:xfrm>
            <a:custGeom>
              <a:avLst/>
              <a:gdLst/>
              <a:ahLst/>
              <a:cxnLst>
                <a:cxn ang="0">
                  <a:pos x="272" y="389"/>
                </a:cxn>
                <a:cxn ang="0">
                  <a:pos x="319" y="380"/>
                </a:cxn>
                <a:cxn ang="0">
                  <a:pos x="364" y="367"/>
                </a:cxn>
                <a:cxn ang="0">
                  <a:pos x="403" y="345"/>
                </a:cxn>
                <a:cxn ang="0">
                  <a:pos x="435" y="318"/>
                </a:cxn>
                <a:cxn ang="0">
                  <a:pos x="461" y="287"/>
                </a:cxn>
                <a:cxn ang="0">
                  <a:pos x="480" y="253"/>
                </a:cxn>
                <a:cxn ang="0">
                  <a:pos x="490" y="214"/>
                </a:cxn>
                <a:cxn ang="0">
                  <a:pos x="490" y="175"/>
                </a:cxn>
                <a:cxn ang="0">
                  <a:pos x="480" y="137"/>
                </a:cxn>
                <a:cxn ang="0">
                  <a:pos x="461" y="103"/>
                </a:cxn>
                <a:cxn ang="0">
                  <a:pos x="435" y="72"/>
                </a:cxn>
                <a:cxn ang="0">
                  <a:pos x="403" y="45"/>
                </a:cxn>
                <a:cxn ang="0">
                  <a:pos x="364" y="23"/>
                </a:cxn>
                <a:cxn ang="0">
                  <a:pos x="319" y="9"/>
                </a:cxn>
                <a:cxn ang="0">
                  <a:pos x="272" y="1"/>
                </a:cxn>
                <a:cxn ang="0">
                  <a:pos x="221" y="1"/>
                </a:cxn>
                <a:cxn ang="0">
                  <a:pos x="172" y="9"/>
                </a:cxn>
                <a:cxn ang="0">
                  <a:pos x="129" y="23"/>
                </a:cxn>
                <a:cxn ang="0">
                  <a:pos x="90" y="45"/>
                </a:cxn>
                <a:cxn ang="0">
                  <a:pos x="56" y="72"/>
                </a:cxn>
                <a:cxn ang="0">
                  <a:pos x="30" y="103"/>
                </a:cxn>
                <a:cxn ang="0">
                  <a:pos x="11" y="137"/>
                </a:cxn>
                <a:cxn ang="0">
                  <a:pos x="1" y="175"/>
                </a:cxn>
                <a:cxn ang="0">
                  <a:pos x="1" y="214"/>
                </a:cxn>
                <a:cxn ang="0">
                  <a:pos x="11" y="253"/>
                </a:cxn>
                <a:cxn ang="0">
                  <a:pos x="30" y="287"/>
                </a:cxn>
                <a:cxn ang="0">
                  <a:pos x="56" y="318"/>
                </a:cxn>
                <a:cxn ang="0">
                  <a:pos x="90" y="345"/>
                </a:cxn>
                <a:cxn ang="0">
                  <a:pos x="129" y="367"/>
                </a:cxn>
                <a:cxn ang="0">
                  <a:pos x="172" y="380"/>
                </a:cxn>
                <a:cxn ang="0">
                  <a:pos x="221" y="389"/>
                </a:cxn>
              </a:cxnLst>
              <a:rect l="0" t="0" r="r" b="b"/>
              <a:pathLst>
                <a:path w="491" h="390">
                  <a:moveTo>
                    <a:pt x="246" y="390"/>
                  </a:moveTo>
                  <a:lnTo>
                    <a:pt x="272" y="389"/>
                  </a:lnTo>
                  <a:lnTo>
                    <a:pt x="296" y="386"/>
                  </a:lnTo>
                  <a:lnTo>
                    <a:pt x="319" y="380"/>
                  </a:lnTo>
                  <a:lnTo>
                    <a:pt x="342" y="375"/>
                  </a:lnTo>
                  <a:lnTo>
                    <a:pt x="364" y="367"/>
                  </a:lnTo>
                  <a:lnTo>
                    <a:pt x="383" y="356"/>
                  </a:lnTo>
                  <a:lnTo>
                    <a:pt x="403" y="345"/>
                  </a:lnTo>
                  <a:lnTo>
                    <a:pt x="420" y="332"/>
                  </a:lnTo>
                  <a:lnTo>
                    <a:pt x="435" y="318"/>
                  </a:lnTo>
                  <a:lnTo>
                    <a:pt x="450" y="303"/>
                  </a:lnTo>
                  <a:lnTo>
                    <a:pt x="461" y="287"/>
                  </a:lnTo>
                  <a:lnTo>
                    <a:pt x="472" y="271"/>
                  </a:lnTo>
                  <a:lnTo>
                    <a:pt x="480" y="253"/>
                  </a:lnTo>
                  <a:lnTo>
                    <a:pt x="487" y="234"/>
                  </a:lnTo>
                  <a:lnTo>
                    <a:pt x="490" y="214"/>
                  </a:lnTo>
                  <a:lnTo>
                    <a:pt x="491" y="195"/>
                  </a:lnTo>
                  <a:lnTo>
                    <a:pt x="490" y="175"/>
                  </a:lnTo>
                  <a:lnTo>
                    <a:pt x="487" y="156"/>
                  </a:lnTo>
                  <a:lnTo>
                    <a:pt x="480" y="137"/>
                  </a:lnTo>
                  <a:lnTo>
                    <a:pt x="472" y="119"/>
                  </a:lnTo>
                  <a:lnTo>
                    <a:pt x="461" y="103"/>
                  </a:lnTo>
                  <a:lnTo>
                    <a:pt x="450" y="86"/>
                  </a:lnTo>
                  <a:lnTo>
                    <a:pt x="435" y="72"/>
                  </a:lnTo>
                  <a:lnTo>
                    <a:pt x="420" y="58"/>
                  </a:lnTo>
                  <a:lnTo>
                    <a:pt x="403" y="45"/>
                  </a:lnTo>
                  <a:lnTo>
                    <a:pt x="383" y="33"/>
                  </a:lnTo>
                  <a:lnTo>
                    <a:pt x="364" y="23"/>
                  </a:lnTo>
                  <a:lnTo>
                    <a:pt x="342" y="15"/>
                  </a:lnTo>
                  <a:lnTo>
                    <a:pt x="319" y="9"/>
                  </a:lnTo>
                  <a:lnTo>
                    <a:pt x="296" y="3"/>
                  </a:lnTo>
                  <a:lnTo>
                    <a:pt x="272" y="1"/>
                  </a:lnTo>
                  <a:lnTo>
                    <a:pt x="246" y="0"/>
                  </a:lnTo>
                  <a:lnTo>
                    <a:pt x="221" y="1"/>
                  </a:lnTo>
                  <a:lnTo>
                    <a:pt x="197" y="3"/>
                  </a:lnTo>
                  <a:lnTo>
                    <a:pt x="172" y="9"/>
                  </a:lnTo>
                  <a:lnTo>
                    <a:pt x="151" y="15"/>
                  </a:lnTo>
                  <a:lnTo>
                    <a:pt x="129" y="23"/>
                  </a:lnTo>
                  <a:lnTo>
                    <a:pt x="108" y="33"/>
                  </a:lnTo>
                  <a:lnTo>
                    <a:pt x="90" y="45"/>
                  </a:lnTo>
                  <a:lnTo>
                    <a:pt x="72" y="58"/>
                  </a:lnTo>
                  <a:lnTo>
                    <a:pt x="56" y="72"/>
                  </a:lnTo>
                  <a:lnTo>
                    <a:pt x="42" y="86"/>
                  </a:lnTo>
                  <a:lnTo>
                    <a:pt x="30" y="103"/>
                  </a:lnTo>
                  <a:lnTo>
                    <a:pt x="19" y="119"/>
                  </a:lnTo>
                  <a:lnTo>
                    <a:pt x="11" y="137"/>
                  </a:lnTo>
                  <a:lnTo>
                    <a:pt x="4" y="156"/>
                  </a:lnTo>
                  <a:lnTo>
                    <a:pt x="1" y="175"/>
                  </a:lnTo>
                  <a:lnTo>
                    <a:pt x="0" y="195"/>
                  </a:lnTo>
                  <a:lnTo>
                    <a:pt x="1" y="214"/>
                  </a:lnTo>
                  <a:lnTo>
                    <a:pt x="4" y="234"/>
                  </a:lnTo>
                  <a:lnTo>
                    <a:pt x="11" y="253"/>
                  </a:lnTo>
                  <a:lnTo>
                    <a:pt x="19" y="271"/>
                  </a:lnTo>
                  <a:lnTo>
                    <a:pt x="30" y="287"/>
                  </a:lnTo>
                  <a:lnTo>
                    <a:pt x="42" y="303"/>
                  </a:lnTo>
                  <a:lnTo>
                    <a:pt x="56" y="318"/>
                  </a:lnTo>
                  <a:lnTo>
                    <a:pt x="72" y="332"/>
                  </a:lnTo>
                  <a:lnTo>
                    <a:pt x="90" y="345"/>
                  </a:lnTo>
                  <a:lnTo>
                    <a:pt x="108" y="356"/>
                  </a:lnTo>
                  <a:lnTo>
                    <a:pt x="129" y="367"/>
                  </a:lnTo>
                  <a:lnTo>
                    <a:pt x="151" y="375"/>
                  </a:lnTo>
                  <a:lnTo>
                    <a:pt x="172" y="380"/>
                  </a:lnTo>
                  <a:lnTo>
                    <a:pt x="197" y="386"/>
                  </a:lnTo>
                  <a:lnTo>
                    <a:pt x="221" y="389"/>
                  </a:lnTo>
                  <a:lnTo>
                    <a:pt x="246" y="390"/>
                  </a:lnTo>
                  <a:close/>
                </a:path>
              </a:pathLst>
            </a:custGeom>
            <a:solidFill>
              <a:srgbClr val="F9FCF9"/>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88183" name="Freeform 23"/>
            <p:cNvSpPr>
              <a:spLocks/>
            </p:cNvSpPr>
            <p:nvPr/>
          </p:nvSpPr>
          <p:spPr bwMode="auto">
            <a:xfrm>
              <a:off x="4217987" y="1524000"/>
              <a:ext cx="762000" cy="603250"/>
            </a:xfrm>
            <a:custGeom>
              <a:avLst/>
              <a:gdLst/>
              <a:ahLst/>
              <a:cxnLst>
                <a:cxn ang="0">
                  <a:pos x="264" y="379"/>
                </a:cxn>
                <a:cxn ang="0">
                  <a:pos x="312" y="372"/>
                </a:cxn>
                <a:cxn ang="0">
                  <a:pos x="354" y="357"/>
                </a:cxn>
                <a:cxn ang="0">
                  <a:pos x="393" y="336"/>
                </a:cxn>
                <a:cxn ang="0">
                  <a:pos x="426" y="311"/>
                </a:cxn>
                <a:cxn ang="0">
                  <a:pos x="452" y="281"/>
                </a:cxn>
                <a:cxn ang="0">
                  <a:pos x="470" y="246"/>
                </a:cxn>
                <a:cxn ang="0">
                  <a:pos x="480" y="209"/>
                </a:cxn>
                <a:cxn ang="0">
                  <a:pos x="480" y="170"/>
                </a:cxn>
                <a:cxn ang="0">
                  <a:pos x="470" y="133"/>
                </a:cxn>
                <a:cxn ang="0">
                  <a:pos x="452" y="99"/>
                </a:cxn>
                <a:cxn ang="0">
                  <a:pos x="426" y="69"/>
                </a:cxn>
                <a:cxn ang="0">
                  <a:pos x="393" y="43"/>
                </a:cxn>
                <a:cxn ang="0">
                  <a:pos x="354" y="23"/>
                </a:cxn>
                <a:cxn ang="0">
                  <a:pos x="312" y="8"/>
                </a:cxn>
                <a:cxn ang="0">
                  <a:pos x="264" y="1"/>
                </a:cxn>
                <a:cxn ang="0">
                  <a:pos x="216" y="1"/>
                </a:cxn>
                <a:cxn ang="0">
                  <a:pos x="169" y="8"/>
                </a:cxn>
                <a:cxn ang="0">
                  <a:pos x="125" y="23"/>
                </a:cxn>
                <a:cxn ang="0">
                  <a:pos x="87" y="43"/>
                </a:cxn>
                <a:cxn ang="0">
                  <a:pos x="55" y="69"/>
                </a:cxn>
                <a:cxn ang="0">
                  <a:pos x="28" y="99"/>
                </a:cxn>
                <a:cxn ang="0">
                  <a:pos x="10" y="133"/>
                </a:cxn>
                <a:cxn ang="0">
                  <a:pos x="1" y="170"/>
                </a:cxn>
                <a:cxn ang="0">
                  <a:pos x="1" y="209"/>
                </a:cxn>
                <a:cxn ang="0">
                  <a:pos x="10" y="246"/>
                </a:cxn>
                <a:cxn ang="0">
                  <a:pos x="28" y="281"/>
                </a:cxn>
                <a:cxn ang="0">
                  <a:pos x="55" y="311"/>
                </a:cxn>
                <a:cxn ang="0">
                  <a:pos x="87" y="336"/>
                </a:cxn>
                <a:cxn ang="0">
                  <a:pos x="125" y="357"/>
                </a:cxn>
                <a:cxn ang="0">
                  <a:pos x="169" y="372"/>
                </a:cxn>
                <a:cxn ang="0">
                  <a:pos x="216" y="379"/>
                </a:cxn>
              </a:cxnLst>
              <a:rect l="0" t="0" r="r" b="b"/>
              <a:pathLst>
                <a:path w="481" h="380">
                  <a:moveTo>
                    <a:pt x="240" y="380"/>
                  </a:moveTo>
                  <a:lnTo>
                    <a:pt x="264" y="379"/>
                  </a:lnTo>
                  <a:lnTo>
                    <a:pt x="289" y="377"/>
                  </a:lnTo>
                  <a:lnTo>
                    <a:pt x="312" y="372"/>
                  </a:lnTo>
                  <a:lnTo>
                    <a:pt x="333" y="365"/>
                  </a:lnTo>
                  <a:lnTo>
                    <a:pt x="354" y="357"/>
                  </a:lnTo>
                  <a:lnTo>
                    <a:pt x="375" y="348"/>
                  </a:lnTo>
                  <a:lnTo>
                    <a:pt x="393" y="336"/>
                  </a:lnTo>
                  <a:lnTo>
                    <a:pt x="411" y="325"/>
                  </a:lnTo>
                  <a:lnTo>
                    <a:pt x="426" y="311"/>
                  </a:lnTo>
                  <a:lnTo>
                    <a:pt x="439" y="296"/>
                  </a:lnTo>
                  <a:lnTo>
                    <a:pt x="452" y="281"/>
                  </a:lnTo>
                  <a:lnTo>
                    <a:pt x="462" y="264"/>
                  </a:lnTo>
                  <a:lnTo>
                    <a:pt x="470" y="246"/>
                  </a:lnTo>
                  <a:lnTo>
                    <a:pt x="476" y="228"/>
                  </a:lnTo>
                  <a:lnTo>
                    <a:pt x="480" y="209"/>
                  </a:lnTo>
                  <a:lnTo>
                    <a:pt x="481" y="190"/>
                  </a:lnTo>
                  <a:lnTo>
                    <a:pt x="480" y="170"/>
                  </a:lnTo>
                  <a:lnTo>
                    <a:pt x="476" y="152"/>
                  </a:lnTo>
                  <a:lnTo>
                    <a:pt x="470" y="133"/>
                  </a:lnTo>
                  <a:lnTo>
                    <a:pt x="462" y="116"/>
                  </a:lnTo>
                  <a:lnTo>
                    <a:pt x="452" y="99"/>
                  </a:lnTo>
                  <a:lnTo>
                    <a:pt x="439" y="84"/>
                  </a:lnTo>
                  <a:lnTo>
                    <a:pt x="426" y="69"/>
                  </a:lnTo>
                  <a:lnTo>
                    <a:pt x="411" y="55"/>
                  </a:lnTo>
                  <a:lnTo>
                    <a:pt x="393" y="43"/>
                  </a:lnTo>
                  <a:lnTo>
                    <a:pt x="375" y="32"/>
                  </a:lnTo>
                  <a:lnTo>
                    <a:pt x="354" y="23"/>
                  </a:lnTo>
                  <a:lnTo>
                    <a:pt x="333" y="15"/>
                  </a:lnTo>
                  <a:lnTo>
                    <a:pt x="312" y="8"/>
                  </a:lnTo>
                  <a:lnTo>
                    <a:pt x="289" y="3"/>
                  </a:lnTo>
                  <a:lnTo>
                    <a:pt x="264" y="1"/>
                  </a:lnTo>
                  <a:lnTo>
                    <a:pt x="240" y="0"/>
                  </a:lnTo>
                  <a:lnTo>
                    <a:pt x="216" y="1"/>
                  </a:lnTo>
                  <a:lnTo>
                    <a:pt x="192" y="3"/>
                  </a:lnTo>
                  <a:lnTo>
                    <a:pt x="169" y="8"/>
                  </a:lnTo>
                  <a:lnTo>
                    <a:pt x="146" y="15"/>
                  </a:lnTo>
                  <a:lnTo>
                    <a:pt x="125" y="23"/>
                  </a:lnTo>
                  <a:lnTo>
                    <a:pt x="105" y="32"/>
                  </a:lnTo>
                  <a:lnTo>
                    <a:pt x="87" y="43"/>
                  </a:lnTo>
                  <a:lnTo>
                    <a:pt x="70" y="55"/>
                  </a:lnTo>
                  <a:lnTo>
                    <a:pt x="55" y="69"/>
                  </a:lnTo>
                  <a:lnTo>
                    <a:pt x="41" y="84"/>
                  </a:lnTo>
                  <a:lnTo>
                    <a:pt x="28" y="99"/>
                  </a:lnTo>
                  <a:lnTo>
                    <a:pt x="18" y="116"/>
                  </a:lnTo>
                  <a:lnTo>
                    <a:pt x="10" y="133"/>
                  </a:lnTo>
                  <a:lnTo>
                    <a:pt x="4" y="152"/>
                  </a:lnTo>
                  <a:lnTo>
                    <a:pt x="1" y="170"/>
                  </a:lnTo>
                  <a:lnTo>
                    <a:pt x="0" y="190"/>
                  </a:lnTo>
                  <a:lnTo>
                    <a:pt x="1" y="209"/>
                  </a:lnTo>
                  <a:lnTo>
                    <a:pt x="4" y="228"/>
                  </a:lnTo>
                  <a:lnTo>
                    <a:pt x="10" y="246"/>
                  </a:lnTo>
                  <a:lnTo>
                    <a:pt x="18" y="264"/>
                  </a:lnTo>
                  <a:lnTo>
                    <a:pt x="28" y="281"/>
                  </a:lnTo>
                  <a:lnTo>
                    <a:pt x="41" y="296"/>
                  </a:lnTo>
                  <a:lnTo>
                    <a:pt x="55" y="311"/>
                  </a:lnTo>
                  <a:lnTo>
                    <a:pt x="70" y="325"/>
                  </a:lnTo>
                  <a:lnTo>
                    <a:pt x="87" y="336"/>
                  </a:lnTo>
                  <a:lnTo>
                    <a:pt x="105" y="348"/>
                  </a:lnTo>
                  <a:lnTo>
                    <a:pt x="125" y="357"/>
                  </a:lnTo>
                  <a:lnTo>
                    <a:pt x="146" y="365"/>
                  </a:lnTo>
                  <a:lnTo>
                    <a:pt x="169" y="372"/>
                  </a:lnTo>
                  <a:lnTo>
                    <a:pt x="192" y="377"/>
                  </a:lnTo>
                  <a:lnTo>
                    <a:pt x="216" y="379"/>
                  </a:lnTo>
                  <a:lnTo>
                    <a:pt x="240" y="38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88184" name="Freeform 24"/>
            <p:cNvSpPr>
              <a:spLocks/>
            </p:cNvSpPr>
            <p:nvPr/>
          </p:nvSpPr>
          <p:spPr bwMode="auto">
            <a:xfrm>
              <a:off x="4440237" y="1955800"/>
              <a:ext cx="939800" cy="749300"/>
            </a:xfrm>
            <a:custGeom>
              <a:avLst/>
              <a:gdLst/>
              <a:ahLst/>
              <a:cxnLst>
                <a:cxn ang="0">
                  <a:pos x="327" y="470"/>
                </a:cxn>
                <a:cxn ang="0">
                  <a:pos x="386" y="461"/>
                </a:cxn>
                <a:cxn ang="0">
                  <a:pos x="439" y="443"/>
                </a:cxn>
                <a:cxn ang="0">
                  <a:pos x="486" y="417"/>
                </a:cxn>
                <a:cxn ang="0">
                  <a:pos x="526" y="385"/>
                </a:cxn>
                <a:cxn ang="0">
                  <a:pos x="557" y="348"/>
                </a:cxn>
                <a:cxn ang="0">
                  <a:pos x="580" y="305"/>
                </a:cxn>
                <a:cxn ang="0">
                  <a:pos x="592" y="259"/>
                </a:cxn>
                <a:cxn ang="0">
                  <a:pos x="592" y="211"/>
                </a:cxn>
                <a:cxn ang="0">
                  <a:pos x="580" y="166"/>
                </a:cxn>
                <a:cxn ang="0">
                  <a:pos x="557" y="123"/>
                </a:cxn>
                <a:cxn ang="0">
                  <a:pos x="526" y="86"/>
                </a:cxn>
                <a:cxn ang="0">
                  <a:pos x="486" y="54"/>
                </a:cxn>
                <a:cxn ang="0">
                  <a:pos x="439" y="29"/>
                </a:cxn>
                <a:cxn ang="0">
                  <a:pos x="386" y="10"/>
                </a:cxn>
                <a:cxn ang="0">
                  <a:pos x="327" y="1"/>
                </a:cxn>
                <a:cxn ang="0">
                  <a:pos x="267" y="1"/>
                </a:cxn>
                <a:cxn ang="0">
                  <a:pos x="208" y="10"/>
                </a:cxn>
                <a:cxn ang="0">
                  <a:pos x="155" y="29"/>
                </a:cxn>
                <a:cxn ang="0">
                  <a:pos x="108" y="54"/>
                </a:cxn>
                <a:cxn ang="0">
                  <a:pos x="68" y="86"/>
                </a:cxn>
                <a:cxn ang="0">
                  <a:pos x="36" y="123"/>
                </a:cxn>
                <a:cxn ang="0">
                  <a:pos x="14" y="166"/>
                </a:cxn>
                <a:cxn ang="0">
                  <a:pos x="1" y="211"/>
                </a:cxn>
                <a:cxn ang="0">
                  <a:pos x="1" y="259"/>
                </a:cxn>
                <a:cxn ang="0">
                  <a:pos x="14" y="305"/>
                </a:cxn>
                <a:cxn ang="0">
                  <a:pos x="36" y="348"/>
                </a:cxn>
                <a:cxn ang="0">
                  <a:pos x="68" y="385"/>
                </a:cxn>
                <a:cxn ang="0">
                  <a:pos x="108" y="417"/>
                </a:cxn>
                <a:cxn ang="0">
                  <a:pos x="155" y="443"/>
                </a:cxn>
                <a:cxn ang="0">
                  <a:pos x="208" y="461"/>
                </a:cxn>
                <a:cxn ang="0">
                  <a:pos x="267" y="470"/>
                </a:cxn>
              </a:cxnLst>
              <a:rect l="0" t="0" r="r" b="b"/>
              <a:pathLst>
                <a:path w="593" h="471">
                  <a:moveTo>
                    <a:pt x="297" y="471"/>
                  </a:moveTo>
                  <a:lnTo>
                    <a:pt x="327" y="470"/>
                  </a:lnTo>
                  <a:lnTo>
                    <a:pt x="357" y="467"/>
                  </a:lnTo>
                  <a:lnTo>
                    <a:pt x="386" y="461"/>
                  </a:lnTo>
                  <a:lnTo>
                    <a:pt x="412" y="453"/>
                  </a:lnTo>
                  <a:lnTo>
                    <a:pt x="439" y="443"/>
                  </a:lnTo>
                  <a:lnTo>
                    <a:pt x="463" y="431"/>
                  </a:lnTo>
                  <a:lnTo>
                    <a:pt x="486" y="417"/>
                  </a:lnTo>
                  <a:lnTo>
                    <a:pt x="507" y="402"/>
                  </a:lnTo>
                  <a:lnTo>
                    <a:pt x="526" y="385"/>
                  </a:lnTo>
                  <a:lnTo>
                    <a:pt x="542" y="368"/>
                  </a:lnTo>
                  <a:lnTo>
                    <a:pt x="557" y="348"/>
                  </a:lnTo>
                  <a:lnTo>
                    <a:pt x="570" y="327"/>
                  </a:lnTo>
                  <a:lnTo>
                    <a:pt x="580" y="305"/>
                  </a:lnTo>
                  <a:lnTo>
                    <a:pt x="587" y="282"/>
                  </a:lnTo>
                  <a:lnTo>
                    <a:pt x="592" y="259"/>
                  </a:lnTo>
                  <a:lnTo>
                    <a:pt x="593" y="235"/>
                  </a:lnTo>
                  <a:lnTo>
                    <a:pt x="592" y="211"/>
                  </a:lnTo>
                  <a:lnTo>
                    <a:pt x="587" y="188"/>
                  </a:lnTo>
                  <a:lnTo>
                    <a:pt x="580" y="166"/>
                  </a:lnTo>
                  <a:lnTo>
                    <a:pt x="570" y="144"/>
                  </a:lnTo>
                  <a:lnTo>
                    <a:pt x="557" y="123"/>
                  </a:lnTo>
                  <a:lnTo>
                    <a:pt x="542" y="104"/>
                  </a:lnTo>
                  <a:lnTo>
                    <a:pt x="526" y="86"/>
                  </a:lnTo>
                  <a:lnTo>
                    <a:pt x="507" y="69"/>
                  </a:lnTo>
                  <a:lnTo>
                    <a:pt x="486" y="54"/>
                  </a:lnTo>
                  <a:lnTo>
                    <a:pt x="463" y="40"/>
                  </a:lnTo>
                  <a:lnTo>
                    <a:pt x="439" y="29"/>
                  </a:lnTo>
                  <a:lnTo>
                    <a:pt x="412" y="18"/>
                  </a:lnTo>
                  <a:lnTo>
                    <a:pt x="386" y="10"/>
                  </a:lnTo>
                  <a:lnTo>
                    <a:pt x="357" y="4"/>
                  </a:lnTo>
                  <a:lnTo>
                    <a:pt x="327" y="1"/>
                  </a:lnTo>
                  <a:lnTo>
                    <a:pt x="297" y="0"/>
                  </a:lnTo>
                  <a:lnTo>
                    <a:pt x="267" y="1"/>
                  </a:lnTo>
                  <a:lnTo>
                    <a:pt x="237" y="4"/>
                  </a:lnTo>
                  <a:lnTo>
                    <a:pt x="208" y="10"/>
                  </a:lnTo>
                  <a:lnTo>
                    <a:pt x="181" y="18"/>
                  </a:lnTo>
                  <a:lnTo>
                    <a:pt x="155" y="29"/>
                  </a:lnTo>
                  <a:lnTo>
                    <a:pt x="131" y="40"/>
                  </a:lnTo>
                  <a:lnTo>
                    <a:pt x="108" y="54"/>
                  </a:lnTo>
                  <a:lnTo>
                    <a:pt x="86" y="69"/>
                  </a:lnTo>
                  <a:lnTo>
                    <a:pt x="68" y="86"/>
                  </a:lnTo>
                  <a:lnTo>
                    <a:pt x="51" y="104"/>
                  </a:lnTo>
                  <a:lnTo>
                    <a:pt x="36" y="123"/>
                  </a:lnTo>
                  <a:lnTo>
                    <a:pt x="23" y="144"/>
                  </a:lnTo>
                  <a:lnTo>
                    <a:pt x="14" y="166"/>
                  </a:lnTo>
                  <a:lnTo>
                    <a:pt x="6" y="188"/>
                  </a:lnTo>
                  <a:lnTo>
                    <a:pt x="1" y="211"/>
                  </a:lnTo>
                  <a:lnTo>
                    <a:pt x="0" y="235"/>
                  </a:lnTo>
                  <a:lnTo>
                    <a:pt x="1" y="259"/>
                  </a:lnTo>
                  <a:lnTo>
                    <a:pt x="6" y="282"/>
                  </a:lnTo>
                  <a:lnTo>
                    <a:pt x="14" y="305"/>
                  </a:lnTo>
                  <a:lnTo>
                    <a:pt x="23" y="327"/>
                  </a:lnTo>
                  <a:lnTo>
                    <a:pt x="36" y="348"/>
                  </a:lnTo>
                  <a:lnTo>
                    <a:pt x="51" y="368"/>
                  </a:lnTo>
                  <a:lnTo>
                    <a:pt x="68" y="385"/>
                  </a:lnTo>
                  <a:lnTo>
                    <a:pt x="86" y="402"/>
                  </a:lnTo>
                  <a:lnTo>
                    <a:pt x="108" y="417"/>
                  </a:lnTo>
                  <a:lnTo>
                    <a:pt x="131" y="431"/>
                  </a:lnTo>
                  <a:lnTo>
                    <a:pt x="155" y="443"/>
                  </a:lnTo>
                  <a:lnTo>
                    <a:pt x="181" y="453"/>
                  </a:lnTo>
                  <a:lnTo>
                    <a:pt x="208" y="461"/>
                  </a:lnTo>
                  <a:lnTo>
                    <a:pt x="237" y="467"/>
                  </a:lnTo>
                  <a:lnTo>
                    <a:pt x="267" y="470"/>
                  </a:lnTo>
                  <a:lnTo>
                    <a:pt x="297" y="471"/>
                  </a:lnTo>
                  <a:close/>
                </a:path>
              </a:pathLst>
            </a:custGeom>
            <a:solidFill>
              <a:srgbClr val="B2D1B2"/>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88185" name="Freeform 25"/>
            <p:cNvSpPr>
              <a:spLocks/>
            </p:cNvSpPr>
            <p:nvPr/>
          </p:nvSpPr>
          <p:spPr bwMode="auto">
            <a:xfrm>
              <a:off x="4446587" y="1965324"/>
              <a:ext cx="927100" cy="733426"/>
            </a:xfrm>
            <a:custGeom>
              <a:avLst/>
              <a:gdLst/>
              <a:ahLst/>
              <a:cxnLst>
                <a:cxn ang="0">
                  <a:pos x="322" y="462"/>
                </a:cxn>
                <a:cxn ang="0">
                  <a:pos x="378" y="452"/>
                </a:cxn>
                <a:cxn ang="0">
                  <a:pos x="431" y="435"/>
                </a:cxn>
                <a:cxn ang="0">
                  <a:pos x="477" y="410"/>
                </a:cxn>
                <a:cxn ang="0">
                  <a:pos x="517" y="379"/>
                </a:cxn>
                <a:cxn ang="0">
                  <a:pos x="549" y="342"/>
                </a:cxn>
                <a:cxn ang="0">
                  <a:pos x="571" y="300"/>
                </a:cxn>
                <a:cxn ang="0">
                  <a:pos x="582" y="255"/>
                </a:cxn>
                <a:cxn ang="0">
                  <a:pos x="582" y="208"/>
                </a:cxn>
                <a:cxn ang="0">
                  <a:pos x="571" y="163"/>
                </a:cxn>
                <a:cxn ang="0">
                  <a:pos x="549" y="122"/>
                </a:cxn>
                <a:cxn ang="0">
                  <a:pos x="517" y="85"/>
                </a:cxn>
                <a:cxn ang="0">
                  <a:pos x="477" y="54"/>
                </a:cxn>
                <a:cxn ang="0">
                  <a:pos x="431" y="28"/>
                </a:cxn>
                <a:cxn ang="0">
                  <a:pos x="378" y="11"/>
                </a:cxn>
                <a:cxn ang="0">
                  <a:pos x="322" y="2"/>
                </a:cxn>
                <a:cxn ang="0">
                  <a:pos x="262" y="2"/>
                </a:cxn>
                <a:cxn ang="0">
                  <a:pos x="206" y="11"/>
                </a:cxn>
                <a:cxn ang="0">
                  <a:pos x="153" y="28"/>
                </a:cxn>
                <a:cxn ang="0">
                  <a:pos x="107" y="54"/>
                </a:cxn>
                <a:cxn ang="0">
                  <a:pos x="66" y="85"/>
                </a:cxn>
                <a:cxn ang="0">
                  <a:pos x="35" y="122"/>
                </a:cxn>
                <a:cxn ang="0">
                  <a:pos x="12" y="163"/>
                </a:cxn>
                <a:cxn ang="0">
                  <a:pos x="1" y="208"/>
                </a:cxn>
                <a:cxn ang="0">
                  <a:pos x="1" y="255"/>
                </a:cxn>
                <a:cxn ang="0">
                  <a:pos x="12" y="300"/>
                </a:cxn>
                <a:cxn ang="0">
                  <a:pos x="35" y="342"/>
                </a:cxn>
                <a:cxn ang="0">
                  <a:pos x="66" y="379"/>
                </a:cxn>
                <a:cxn ang="0">
                  <a:pos x="107" y="410"/>
                </a:cxn>
                <a:cxn ang="0">
                  <a:pos x="153" y="435"/>
                </a:cxn>
                <a:cxn ang="0">
                  <a:pos x="206" y="452"/>
                </a:cxn>
                <a:cxn ang="0">
                  <a:pos x="262" y="462"/>
                </a:cxn>
              </a:cxnLst>
              <a:rect l="0" t="0" r="r" b="b"/>
              <a:pathLst>
                <a:path w="583" h="463">
                  <a:moveTo>
                    <a:pt x="292" y="463"/>
                  </a:moveTo>
                  <a:lnTo>
                    <a:pt x="322" y="462"/>
                  </a:lnTo>
                  <a:lnTo>
                    <a:pt x="351" y="458"/>
                  </a:lnTo>
                  <a:lnTo>
                    <a:pt x="378" y="452"/>
                  </a:lnTo>
                  <a:lnTo>
                    <a:pt x="406" y="444"/>
                  </a:lnTo>
                  <a:lnTo>
                    <a:pt x="431" y="435"/>
                  </a:lnTo>
                  <a:lnTo>
                    <a:pt x="456" y="424"/>
                  </a:lnTo>
                  <a:lnTo>
                    <a:pt x="477" y="410"/>
                  </a:lnTo>
                  <a:lnTo>
                    <a:pt x="498" y="395"/>
                  </a:lnTo>
                  <a:lnTo>
                    <a:pt x="517" y="379"/>
                  </a:lnTo>
                  <a:lnTo>
                    <a:pt x="534" y="360"/>
                  </a:lnTo>
                  <a:lnTo>
                    <a:pt x="549" y="342"/>
                  </a:lnTo>
                  <a:lnTo>
                    <a:pt x="560" y="321"/>
                  </a:lnTo>
                  <a:lnTo>
                    <a:pt x="571" y="300"/>
                  </a:lnTo>
                  <a:lnTo>
                    <a:pt x="578" y="278"/>
                  </a:lnTo>
                  <a:lnTo>
                    <a:pt x="582" y="255"/>
                  </a:lnTo>
                  <a:lnTo>
                    <a:pt x="583" y="231"/>
                  </a:lnTo>
                  <a:lnTo>
                    <a:pt x="582" y="208"/>
                  </a:lnTo>
                  <a:lnTo>
                    <a:pt x="578" y="185"/>
                  </a:lnTo>
                  <a:lnTo>
                    <a:pt x="571" y="163"/>
                  </a:lnTo>
                  <a:lnTo>
                    <a:pt x="560" y="141"/>
                  </a:lnTo>
                  <a:lnTo>
                    <a:pt x="549" y="122"/>
                  </a:lnTo>
                  <a:lnTo>
                    <a:pt x="534" y="102"/>
                  </a:lnTo>
                  <a:lnTo>
                    <a:pt x="517" y="85"/>
                  </a:lnTo>
                  <a:lnTo>
                    <a:pt x="498" y="69"/>
                  </a:lnTo>
                  <a:lnTo>
                    <a:pt x="477" y="54"/>
                  </a:lnTo>
                  <a:lnTo>
                    <a:pt x="456" y="40"/>
                  </a:lnTo>
                  <a:lnTo>
                    <a:pt x="431" y="28"/>
                  </a:lnTo>
                  <a:lnTo>
                    <a:pt x="406" y="19"/>
                  </a:lnTo>
                  <a:lnTo>
                    <a:pt x="378" y="11"/>
                  </a:lnTo>
                  <a:lnTo>
                    <a:pt x="351" y="5"/>
                  </a:lnTo>
                  <a:lnTo>
                    <a:pt x="322" y="2"/>
                  </a:lnTo>
                  <a:lnTo>
                    <a:pt x="292" y="0"/>
                  </a:lnTo>
                  <a:lnTo>
                    <a:pt x="262" y="2"/>
                  </a:lnTo>
                  <a:lnTo>
                    <a:pt x="233" y="5"/>
                  </a:lnTo>
                  <a:lnTo>
                    <a:pt x="206" y="11"/>
                  </a:lnTo>
                  <a:lnTo>
                    <a:pt x="178" y="19"/>
                  </a:lnTo>
                  <a:lnTo>
                    <a:pt x="153" y="28"/>
                  </a:lnTo>
                  <a:lnTo>
                    <a:pt x="129" y="40"/>
                  </a:lnTo>
                  <a:lnTo>
                    <a:pt x="107" y="54"/>
                  </a:lnTo>
                  <a:lnTo>
                    <a:pt x="86" y="69"/>
                  </a:lnTo>
                  <a:lnTo>
                    <a:pt x="66" y="85"/>
                  </a:lnTo>
                  <a:lnTo>
                    <a:pt x="49" y="102"/>
                  </a:lnTo>
                  <a:lnTo>
                    <a:pt x="35" y="122"/>
                  </a:lnTo>
                  <a:lnTo>
                    <a:pt x="23" y="141"/>
                  </a:lnTo>
                  <a:lnTo>
                    <a:pt x="12" y="163"/>
                  </a:lnTo>
                  <a:lnTo>
                    <a:pt x="5" y="185"/>
                  </a:lnTo>
                  <a:lnTo>
                    <a:pt x="1" y="208"/>
                  </a:lnTo>
                  <a:lnTo>
                    <a:pt x="0" y="231"/>
                  </a:lnTo>
                  <a:lnTo>
                    <a:pt x="1" y="255"/>
                  </a:lnTo>
                  <a:lnTo>
                    <a:pt x="5" y="278"/>
                  </a:lnTo>
                  <a:lnTo>
                    <a:pt x="12" y="300"/>
                  </a:lnTo>
                  <a:lnTo>
                    <a:pt x="23" y="321"/>
                  </a:lnTo>
                  <a:lnTo>
                    <a:pt x="35" y="342"/>
                  </a:lnTo>
                  <a:lnTo>
                    <a:pt x="49" y="360"/>
                  </a:lnTo>
                  <a:lnTo>
                    <a:pt x="66" y="379"/>
                  </a:lnTo>
                  <a:lnTo>
                    <a:pt x="86" y="395"/>
                  </a:lnTo>
                  <a:lnTo>
                    <a:pt x="107" y="410"/>
                  </a:lnTo>
                  <a:lnTo>
                    <a:pt x="129" y="424"/>
                  </a:lnTo>
                  <a:lnTo>
                    <a:pt x="153" y="435"/>
                  </a:lnTo>
                  <a:lnTo>
                    <a:pt x="178" y="444"/>
                  </a:lnTo>
                  <a:lnTo>
                    <a:pt x="206" y="452"/>
                  </a:lnTo>
                  <a:lnTo>
                    <a:pt x="233" y="458"/>
                  </a:lnTo>
                  <a:lnTo>
                    <a:pt x="262" y="462"/>
                  </a:lnTo>
                  <a:lnTo>
                    <a:pt x="292" y="463"/>
                  </a:lnTo>
                  <a:close/>
                </a:path>
              </a:pathLst>
            </a:custGeom>
            <a:solidFill>
              <a:srgbClr val="B7D3B7"/>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88186" name="Freeform 26"/>
            <p:cNvSpPr>
              <a:spLocks/>
            </p:cNvSpPr>
            <p:nvPr/>
          </p:nvSpPr>
          <p:spPr bwMode="auto">
            <a:xfrm>
              <a:off x="4456113" y="1968500"/>
              <a:ext cx="908050" cy="723900"/>
            </a:xfrm>
            <a:custGeom>
              <a:avLst/>
              <a:gdLst/>
              <a:ahLst/>
              <a:cxnLst>
                <a:cxn ang="0">
                  <a:pos x="317" y="453"/>
                </a:cxn>
                <a:cxn ang="0">
                  <a:pos x="372" y="444"/>
                </a:cxn>
                <a:cxn ang="0">
                  <a:pos x="424" y="427"/>
                </a:cxn>
                <a:cxn ang="0">
                  <a:pos x="469" y="402"/>
                </a:cxn>
                <a:cxn ang="0">
                  <a:pos x="508" y="371"/>
                </a:cxn>
                <a:cxn ang="0">
                  <a:pos x="538" y="335"/>
                </a:cxn>
                <a:cxn ang="0">
                  <a:pos x="560" y="295"/>
                </a:cxn>
                <a:cxn ang="0">
                  <a:pos x="571" y="250"/>
                </a:cxn>
                <a:cxn ang="0">
                  <a:pos x="571" y="204"/>
                </a:cxn>
                <a:cxn ang="0">
                  <a:pos x="560" y="160"/>
                </a:cxn>
                <a:cxn ang="0">
                  <a:pos x="538" y="119"/>
                </a:cxn>
                <a:cxn ang="0">
                  <a:pos x="508" y="83"/>
                </a:cxn>
                <a:cxn ang="0">
                  <a:pos x="469" y="52"/>
                </a:cxn>
                <a:cxn ang="0">
                  <a:pos x="424" y="28"/>
                </a:cxn>
                <a:cxn ang="0">
                  <a:pos x="372" y="10"/>
                </a:cxn>
                <a:cxn ang="0">
                  <a:pos x="317" y="1"/>
                </a:cxn>
                <a:cxn ang="0">
                  <a:pos x="257" y="1"/>
                </a:cxn>
                <a:cxn ang="0">
                  <a:pos x="202" y="10"/>
                </a:cxn>
                <a:cxn ang="0">
                  <a:pos x="150" y="28"/>
                </a:cxn>
                <a:cxn ang="0">
                  <a:pos x="104" y="52"/>
                </a:cxn>
                <a:cxn ang="0">
                  <a:pos x="66" y="83"/>
                </a:cxn>
                <a:cxn ang="0">
                  <a:pos x="35" y="119"/>
                </a:cxn>
                <a:cxn ang="0">
                  <a:pos x="13" y="160"/>
                </a:cxn>
                <a:cxn ang="0">
                  <a:pos x="2" y="204"/>
                </a:cxn>
                <a:cxn ang="0">
                  <a:pos x="2" y="250"/>
                </a:cxn>
                <a:cxn ang="0">
                  <a:pos x="13" y="295"/>
                </a:cxn>
                <a:cxn ang="0">
                  <a:pos x="35" y="335"/>
                </a:cxn>
                <a:cxn ang="0">
                  <a:pos x="66" y="371"/>
                </a:cxn>
                <a:cxn ang="0">
                  <a:pos x="104" y="402"/>
                </a:cxn>
                <a:cxn ang="0">
                  <a:pos x="150" y="427"/>
                </a:cxn>
                <a:cxn ang="0">
                  <a:pos x="202" y="444"/>
                </a:cxn>
                <a:cxn ang="0">
                  <a:pos x="257" y="453"/>
                </a:cxn>
              </a:cxnLst>
              <a:rect l="0" t="0" r="r" b="b"/>
              <a:pathLst>
                <a:path w="573" h="454">
                  <a:moveTo>
                    <a:pt x="287" y="454"/>
                  </a:moveTo>
                  <a:lnTo>
                    <a:pt x="317" y="453"/>
                  </a:lnTo>
                  <a:lnTo>
                    <a:pt x="345" y="450"/>
                  </a:lnTo>
                  <a:lnTo>
                    <a:pt x="372" y="444"/>
                  </a:lnTo>
                  <a:lnTo>
                    <a:pt x="399" y="437"/>
                  </a:lnTo>
                  <a:lnTo>
                    <a:pt x="424" y="427"/>
                  </a:lnTo>
                  <a:lnTo>
                    <a:pt x="447" y="415"/>
                  </a:lnTo>
                  <a:lnTo>
                    <a:pt x="469" y="402"/>
                  </a:lnTo>
                  <a:lnTo>
                    <a:pt x="490" y="387"/>
                  </a:lnTo>
                  <a:lnTo>
                    <a:pt x="508" y="371"/>
                  </a:lnTo>
                  <a:lnTo>
                    <a:pt x="524" y="354"/>
                  </a:lnTo>
                  <a:lnTo>
                    <a:pt x="538" y="335"/>
                  </a:lnTo>
                  <a:lnTo>
                    <a:pt x="551" y="316"/>
                  </a:lnTo>
                  <a:lnTo>
                    <a:pt x="560" y="295"/>
                  </a:lnTo>
                  <a:lnTo>
                    <a:pt x="567" y="273"/>
                  </a:lnTo>
                  <a:lnTo>
                    <a:pt x="571" y="250"/>
                  </a:lnTo>
                  <a:lnTo>
                    <a:pt x="573" y="227"/>
                  </a:lnTo>
                  <a:lnTo>
                    <a:pt x="571" y="204"/>
                  </a:lnTo>
                  <a:lnTo>
                    <a:pt x="567" y="182"/>
                  </a:lnTo>
                  <a:lnTo>
                    <a:pt x="560" y="160"/>
                  </a:lnTo>
                  <a:lnTo>
                    <a:pt x="551" y="139"/>
                  </a:lnTo>
                  <a:lnTo>
                    <a:pt x="538" y="119"/>
                  </a:lnTo>
                  <a:lnTo>
                    <a:pt x="524" y="100"/>
                  </a:lnTo>
                  <a:lnTo>
                    <a:pt x="508" y="83"/>
                  </a:lnTo>
                  <a:lnTo>
                    <a:pt x="490" y="67"/>
                  </a:lnTo>
                  <a:lnTo>
                    <a:pt x="469" y="52"/>
                  </a:lnTo>
                  <a:lnTo>
                    <a:pt x="447" y="39"/>
                  </a:lnTo>
                  <a:lnTo>
                    <a:pt x="424" y="28"/>
                  </a:lnTo>
                  <a:lnTo>
                    <a:pt x="399" y="18"/>
                  </a:lnTo>
                  <a:lnTo>
                    <a:pt x="372" y="10"/>
                  </a:lnTo>
                  <a:lnTo>
                    <a:pt x="345" y="5"/>
                  </a:lnTo>
                  <a:lnTo>
                    <a:pt x="317" y="1"/>
                  </a:lnTo>
                  <a:lnTo>
                    <a:pt x="287" y="0"/>
                  </a:lnTo>
                  <a:lnTo>
                    <a:pt x="257" y="1"/>
                  </a:lnTo>
                  <a:lnTo>
                    <a:pt x="229" y="5"/>
                  </a:lnTo>
                  <a:lnTo>
                    <a:pt x="202" y="10"/>
                  </a:lnTo>
                  <a:lnTo>
                    <a:pt x="175" y="18"/>
                  </a:lnTo>
                  <a:lnTo>
                    <a:pt x="150" y="28"/>
                  </a:lnTo>
                  <a:lnTo>
                    <a:pt x="127" y="39"/>
                  </a:lnTo>
                  <a:lnTo>
                    <a:pt x="104" y="52"/>
                  </a:lnTo>
                  <a:lnTo>
                    <a:pt x="84" y="67"/>
                  </a:lnTo>
                  <a:lnTo>
                    <a:pt x="66" y="83"/>
                  </a:lnTo>
                  <a:lnTo>
                    <a:pt x="49" y="100"/>
                  </a:lnTo>
                  <a:lnTo>
                    <a:pt x="35" y="119"/>
                  </a:lnTo>
                  <a:lnTo>
                    <a:pt x="23" y="139"/>
                  </a:lnTo>
                  <a:lnTo>
                    <a:pt x="13" y="160"/>
                  </a:lnTo>
                  <a:lnTo>
                    <a:pt x="6" y="182"/>
                  </a:lnTo>
                  <a:lnTo>
                    <a:pt x="2" y="204"/>
                  </a:lnTo>
                  <a:lnTo>
                    <a:pt x="0" y="227"/>
                  </a:lnTo>
                  <a:lnTo>
                    <a:pt x="2" y="250"/>
                  </a:lnTo>
                  <a:lnTo>
                    <a:pt x="6" y="273"/>
                  </a:lnTo>
                  <a:lnTo>
                    <a:pt x="13" y="295"/>
                  </a:lnTo>
                  <a:lnTo>
                    <a:pt x="23" y="316"/>
                  </a:lnTo>
                  <a:lnTo>
                    <a:pt x="35" y="335"/>
                  </a:lnTo>
                  <a:lnTo>
                    <a:pt x="49" y="354"/>
                  </a:lnTo>
                  <a:lnTo>
                    <a:pt x="66" y="371"/>
                  </a:lnTo>
                  <a:lnTo>
                    <a:pt x="84" y="387"/>
                  </a:lnTo>
                  <a:lnTo>
                    <a:pt x="104" y="402"/>
                  </a:lnTo>
                  <a:lnTo>
                    <a:pt x="127" y="415"/>
                  </a:lnTo>
                  <a:lnTo>
                    <a:pt x="150" y="427"/>
                  </a:lnTo>
                  <a:lnTo>
                    <a:pt x="175" y="437"/>
                  </a:lnTo>
                  <a:lnTo>
                    <a:pt x="202" y="444"/>
                  </a:lnTo>
                  <a:lnTo>
                    <a:pt x="229" y="450"/>
                  </a:lnTo>
                  <a:lnTo>
                    <a:pt x="257" y="453"/>
                  </a:lnTo>
                  <a:lnTo>
                    <a:pt x="287" y="454"/>
                  </a:lnTo>
                  <a:close/>
                </a:path>
              </a:pathLst>
            </a:custGeom>
            <a:solidFill>
              <a:srgbClr val="C1D8C1"/>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88187" name="Freeform 27"/>
            <p:cNvSpPr>
              <a:spLocks/>
            </p:cNvSpPr>
            <p:nvPr/>
          </p:nvSpPr>
          <p:spPr bwMode="auto">
            <a:xfrm>
              <a:off x="4462463" y="1978024"/>
              <a:ext cx="895350" cy="708026"/>
            </a:xfrm>
            <a:custGeom>
              <a:avLst/>
              <a:gdLst/>
              <a:ahLst/>
              <a:cxnLst>
                <a:cxn ang="0">
                  <a:pos x="311" y="445"/>
                </a:cxn>
                <a:cxn ang="0">
                  <a:pos x="366" y="435"/>
                </a:cxn>
                <a:cxn ang="0">
                  <a:pos x="416" y="419"/>
                </a:cxn>
                <a:cxn ang="0">
                  <a:pos x="461" y="395"/>
                </a:cxn>
                <a:cxn ang="0">
                  <a:pos x="499" y="364"/>
                </a:cxn>
                <a:cxn ang="0">
                  <a:pos x="530" y="328"/>
                </a:cxn>
                <a:cxn ang="0">
                  <a:pos x="550" y="289"/>
                </a:cxn>
                <a:cxn ang="0">
                  <a:pos x="562" y="245"/>
                </a:cxn>
                <a:cxn ang="0">
                  <a:pos x="562" y="199"/>
                </a:cxn>
                <a:cxn ang="0">
                  <a:pos x="550" y="155"/>
                </a:cxn>
                <a:cxn ang="0">
                  <a:pos x="530" y="116"/>
                </a:cxn>
                <a:cxn ang="0">
                  <a:pos x="499" y="80"/>
                </a:cxn>
                <a:cxn ang="0">
                  <a:pos x="461" y="50"/>
                </a:cxn>
                <a:cxn ang="0">
                  <a:pos x="416" y="26"/>
                </a:cxn>
                <a:cxn ang="0">
                  <a:pos x="366" y="10"/>
                </a:cxn>
                <a:cxn ang="0">
                  <a:pos x="311" y="1"/>
                </a:cxn>
                <a:cxn ang="0">
                  <a:pos x="253" y="1"/>
                </a:cxn>
                <a:cxn ang="0">
                  <a:pos x="198" y="10"/>
                </a:cxn>
                <a:cxn ang="0">
                  <a:pos x="147" y="26"/>
                </a:cxn>
                <a:cxn ang="0">
                  <a:pos x="102" y="50"/>
                </a:cxn>
                <a:cxn ang="0">
                  <a:pos x="64" y="80"/>
                </a:cxn>
                <a:cxn ang="0">
                  <a:pos x="35" y="116"/>
                </a:cxn>
                <a:cxn ang="0">
                  <a:pos x="13" y="155"/>
                </a:cxn>
                <a:cxn ang="0">
                  <a:pos x="1" y="199"/>
                </a:cxn>
                <a:cxn ang="0">
                  <a:pos x="1" y="245"/>
                </a:cxn>
                <a:cxn ang="0">
                  <a:pos x="13" y="289"/>
                </a:cxn>
                <a:cxn ang="0">
                  <a:pos x="35" y="328"/>
                </a:cxn>
                <a:cxn ang="0">
                  <a:pos x="64" y="364"/>
                </a:cxn>
                <a:cxn ang="0">
                  <a:pos x="102" y="395"/>
                </a:cxn>
                <a:cxn ang="0">
                  <a:pos x="147" y="419"/>
                </a:cxn>
                <a:cxn ang="0">
                  <a:pos x="198" y="435"/>
                </a:cxn>
                <a:cxn ang="0">
                  <a:pos x="253" y="445"/>
                </a:cxn>
              </a:cxnLst>
              <a:rect l="0" t="0" r="r" b="b"/>
              <a:pathLst>
                <a:path w="563" h="446">
                  <a:moveTo>
                    <a:pt x="282" y="446"/>
                  </a:moveTo>
                  <a:lnTo>
                    <a:pt x="311" y="445"/>
                  </a:lnTo>
                  <a:lnTo>
                    <a:pt x="338" y="441"/>
                  </a:lnTo>
                  <a:lnTo>
                    <a:pt x="366" y="435"/>
                  </a:lnTo>
                  <a:lnTo>
                    <a:pt x="391" y="428"/>
                  </a:lnTo>
                  <a:lnTo>
                    <a:pt x="416" y="419"/>
                  </a:lnTo>
                  <a:lnTo>
                    <a:pt x="440" y="408"/>
                  </a:lnTo>
                  <a:lnTo>
                    <a:pt x="461" y="395"/>
                  </a:lnTo>
                  <a:lnTo>
                    <a:pt x="481" y="380"/>
                  </a:lnTo>
                  <a:lnTo>
                    <a:pt x="499" y="364"/>
                  </a:lnTo>
                  <a:lnTo>
                    <a:pt x="515" y="347"/>
                  </a:lnTo>
                  <a:lnTo>
                    <a:pt x="530" y="328"/>
                  </a:lnTo>
                  <a:lnTo>
                    <a:pt x="541" y="309"/>
                  </a:lnTo>
                  <a:lnTo>
                    <a:pt x="550" y="289"/>
                  </a:lnTo>
                  <a:lnTo>
                    <a:pt x="557" y="267"/>
                  </a:lnTo>
                  <a:lnTo>
                    <a:pt x="562" y="245"/>
                  </a:lnTo>
                  <a:lnTo>
                    <a:pt x="563" y="222"/>
                  </a:lnTo>
                  <a:lnTo>
                    <a:pt x="562" y="199"/>
                  </a:lnTo>
                  <a:lnTo>
                    <a:pt x="557" y="177"/>
                  </a:lnTo>
                  <a:lnTo>
                    <a:pt x="550" y="155"/>
                  </a:lnTo>
                  <a:lnTo>
                    <a:pt x="541" y="136"/>
                  </a:lnTo>
                  <a:lnTo>
                    <a:pt x="530" y="116"/>
                  </a:lnTo>
                  <a:lnTo>
                    <a:pt x="515" y="98"/>
                  </a:lnTo>
                  <a:lnTo>
                    <a:pt x="499" y="80"/>
                  </a:lnTo>
                  <a:lnTo>
                    <a:pt x="481" y="64"/>
                  </a:lnTo>
                  <a:lnTo>
                    <a:pt x="461" y="50"/>
                  </a:lnTo>
                  <a:lnTo>
                    <a:pt x="440" y="38"/>
                  </a:lnTo>
                  <a:lnTo>
                    <a:pt x="416" y="26"/>
                  </a:lnTo>
                  <a:lnTo>
                    <a:pt x="391" y="17"/>
                  </a:lnTo>
                  <a:lnTo>
                    <a:pt x="366" y="10"/>
                  </a:lnTo>
                  <a:lnTo>
                    <a:pt x="338" y="4"/>
                  </a:lnTo>
                  <a:lnTo>
                    <a:pt x="311" y="1"/>
                  </a:lnTo>
                  <a:lnTo>
                    <a:pt x="282" y="0"/>
                  </a:lnTo>
                  <a:lnTo>
                    <a:pt x="253" y="1"/>
                  </a:lnTo>
                  <a:lnTo>
                    <a:pt x="226" y="4"/>
                  </a:lnTo>
                  <a:lnTo>
                    <a:pt x="198" y="10"/>
                  </a:lnTo>
                  <a:lnTo>
                    <a:pt x="173" y="17"/>
                  </a:lnTo>
                  <a:lnTo>
                    <a:pt x="147" y="26"/>
                  </a:lnTo>
                  <a:lnTo>
                    <a:pt x="124" y="38"/>
                  </a:lnTo>
                  <a:lnTo>
                    <a:pt x="102" y="50"/>
                  </a:lnTo>
                  <a:lnTo>
                    <a:pt x="83" y="64"/>
                  </a:lnTo>
                  <a:lnTo>
                    <a:pt x="64" y="80"/>
                  </a:lnTo>
                  <a:lnTo>
                    <a:pt x="48" y="98"/>
                  </a:lnTo>
                  <a:lnTo>
                    <a:pt x="35" y="116"/>
                  </a:lnTo>
                  <a:lnTo>
                    <a:pt x="22" y="136"/>
                  </a:lnTo>
                  <a:lnTo>
                    <a:pt x="13" y="155"/>
                  </a:lnTo>
                  <a:lnTo>
                    <a:pt x="6" y="177"/>
                  </a:lnTo>
                  <a:lnTo>
                    <a:pt x="1" y="199"/>
                  </a:lnTo>
                  <a:lnTo>
                    <a:pt x="0" y="222"/>
                  </a:lnTo>
                  <a:lnTo>
                    <a:pt x="1" y="245"/>
                  </a:lnTo>
                  <a:lnTo>
                    <a:pt x="6" y="267"/>
                  </a:lnTo>
                  <a:lnTo>
                    <a:pt x="13" y="289"/>
                  </a:lnTo>
                  <a:lnTo>
                    <a:pt x="22" y="309"/>
                  </a:lnTo>
                  <a:lnTo>
                    <a:pt x="35" y="328"/>
                  </a:lnTo>
                  <a:lnTo>
                    <a:pt x="48" y="347"/>
                  </a:lnTo>
                  <a:lnTo>
                    <a:pt x="64" y="364"/>
                  </a:lnTo>
                  <a:lnTo>
                    <a:pt x="83" y="380"/>
                  </a:lnTo>
                  <a:lnTo>
                    <a:pt x="102" y="395"/>
                  </a:lnTo>
                  <a:lnTo>
                    <a:pt x="124" y="408"/>
                  </a:lnTo>
                  <a:lnTo>
                    <a:pt x="147" y="419"/>
                  </a:lnTo>
                  <a:lnTo>
                    <a:pt x="173" y="428"/>
                  </a:lnTo>
                  <a:lnTo>
                    <a:pt x="198" y="435"/>
                  </a:lnTo>
                  <a:lnTo>
                    <a:pt x="226" y="441"/>
                  </a:lnTo>
                  <a:lnTo>
                    <a:pt x="253" y="445"/>
                  </a:lnTo>
                  <a:lnTo>
                    <a:pt x="282" y="446"/>
                  </a:lnTo>
                  <a:close/>
                </a:path>
              </a:pathLst>
            </a:custGeom>
            <a:solidFill>
              <a:srgbClr val="C6DDC6"/>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88188" name="Freeform 28"/>
            <p:cNvSpPr>
              <a:spLocks/>
            </p:cNvSpPr>
            <p:nvPr/>
          </p:nvSpPr>
          <p:spPr bwMode="auto">
            <a:xfrm>
              <a:off x="4471987" y="1984374"/>
              <a:ext cx="876300" cy="695326"/>
            </a:xfrm>
            <a:custGeom>
              <a:avLst/>
              <a:gdLst/>
              <a:ahLst/>
              <a:cxnLst>
                <a:cxn ang="0">
                  <a:pos x="305" y="437"/>
                </a:cxn>
                <a:cxn ang="0">
                  <a:pos x="358" y="428"/>
                </a:cxn>
                <a:cxn ang="0">
                  <a:pos x="407" y="412"/>
                </a:cxn>
                <a:cxn ang="0">
                  <a:pos x="451" y="389"/>
                </a:cxn>
                <a:cxn ang="0">
                  <a:pos x="489" y="359"/>
                </a:cxn>
                <a:cxn ang="0">
                  <a:pos x="518" y="324"/>
                </a:cxn>
                <a:cxn ang="0">
                  <a:pos x="539" y="285"/>
                </a:cxn>
                <a:cxn ang="0">
                  <a:pos x="550" y="241"/>
                </a:cxn>
                <a:cxn ang="0">
                  <a:pos x="550" y="197"/>
                </a:cxn>
                <a:cxn ang="0">
                  <a:pos x="539" y="153"/>
                </a:cxn>
                <a:cxn ang="0">
                  <a:pos x="518" y="114"/>
                </a:cxn>
                <a:cxn ang="0">
                  <a:pos x="489" y="80"/>
                </a:cxn>
                <a:cxn ang="0">
                  <a:pos x="451" y="50"/>
                </a:cxn>
                <a:cxn ang="0">
                  <a:pos x="407" y="27"/>
                </a:cxn>
                <a:cxn ang="0">
                  <a:pos x="358" y="10"/>
                </a:cxn>
                <a:cxn ang="0">
                  <a:pos x="305" y="1"/>
                </a:cxn>
                <a:cxn ang="0">
                  <a:pos x="247" y="1"/>
                </a:cxn>
                <a:cxn ang="0">
                  <a:pos x="193" y="10"/>
                </a:cxn>
                <a:cxn ang="0">
                  <a:pos x="144" y="27"/>
                </a:cxn>
                <a:cxn ang="0">
                  <a:pos x="100" y="50"/>
                </a:cxn>
                <a:cxn ang="0">
                  <a:pos x="63" y="80"/>
                </a:cxn>
                <a:cxn ang="0">
                  <a:pos x="33" y="114"/>
                </a:cxn>
                <a:cxn ang="0">
                  <a:pos x="12" y="153"/>
                </a:cxn>
                <a:cxn ang="0">
                  <a:pos x="1" y="197"/>
                </a:cxn>
                <a:cxn ang="0">
                  <a:pos x="1" y="241"/>
                </a:cxn>
                <a:cxn ang="0">
                  <a:pos x="12" y="285"/>
                </a:cxn>
                <a:cxn ang="0">
                  <a:pos x="33" y="324"/>
                </a:cxn>
                <a:cxn ang="0">
                  <a:pos x="63" y="359"/>
                </a:cxn>
                <a:cxn ang="0">
                  <a:pos x="100" y="389"/>
                </a:cxn>
                <a:cxn ang="0">
                  <a:pos x="144" y="412"/>
                </a:cxn>
                <a:cxn ang="0">
                  <a:pos x="193" y="428"/>
                </a:cxn>
                <a:cxn ang="0">
                  <a:pos x="247" y="437"/>
                </a:cxn>
              </a:cxnLst>
              <a:rect l="0" t="0" r="r" b="b"/>
              <a:pathLst>
                <a:path w="551" h="438">
                  <a:moveTo>
                    <a:pt x="276" y="438"/>
                  </a:moveTo>
                  <a:lnTo>
                    <a:pt x="305" y="437"/>
                  </a:lnTo>
                  <a:lnTo>
                    <a:pt x="331" y="434"/>
                  </a:lnTo>
                  <a:lnTo>
                    <a:pt x="358" y="428"/>
                  </a:lnTo>
                  <a:lnTo>
                    <a:pt x="383" y="421"/>
                  </a:lnTo>
                  <a:lnTo>
                    <a:pt x="407" y="412"/>
                  </a:lnTo>
                  <a:lnTo>
                    <a:pt x="430" y="401"/>
                  </a:lnTo>
                  <a:lnTo>
                    <a:pt x="451" y="389"/>
                  </a:lnTo>
                  <a:lnTo>
                    <a:pt x="471" y="374"/>
                  </a:lnTo>
                  <a:lnTo>
                    <a:pt x="489" y="359"/>
                  </a:lnTo>
                  <a:lnTo>
                    <a:pt x="504" y="341"/>
                  </a:lnTo>
                  <a:lnTo>
                    <a:pt x="518" y="324"/>
                  </a:lnTo>
                  <a:lnTo>
                    <a:pt x="529" y="304"/>
                  </a:lnTo>
                  <a:lnTo>
                    <a:pt x="539" y="285"/>
                  </a:lnTo>
                  <a:lnTo>
                    <a:pt x="545" y="263"/>
                  </a:lnTo>
                  <a:lnTo>
                    <a:pt x="550" y="241"/>
                  </a:lnTo>
                  <a:lnTo>
                    <a:pt x="551" y="219"/>
                  </a:lnTo>
                  <a:lnTo>
                    <a:pt x="550" y="197"/>
                  </a:lnTo>
                  <a:lnTo>
                    <a:pt x="545" y="175"/>
                  </a:lnTo>
                  <a:lnTo>
                    <a:pt x="539" y="153"/>
                  </a:lnTo>
                  <a:lnTo>
                    <a:pt x="529" y="134"/>
                  </a:lnTo>
                  <a:lnTo>
                    <a:pt x="518" y="114"/>
                  </a:lnTo>
                  <a:lnTo>
                    <a:pt x="504" y="97"/>
                  </a:lnTo>
                  <a:lnTo>
                    <a:pt x="489" y="80"/>
                  </a:lnTo>
                  <a:lnTo>
                    <a:pt x="471" y="65"/>
                  </a:lnTo>
                  <a:lnTo>
                    <a:pt x="451" y="50"/>
                  </a:lnTo>
                  <a:lnTo>
                    <a:pt x="430" y="37"/>
                  </a:lnTo>
                  <a:lnTo>
                    <a:pt x="407" y="27"/>
                  </a:lnTo>
                  <a:lnTo>
                    <a:pt x="383" y="17"/>
                  </a:lnTo>
                  <a:lnTo>
                    <a:pt x="358" y="10"/>
                  </a:lnTo>
                  <a:lnTo>
                    <a:pt x="331" y="5"/>
                  </a:lnTo>
                  <a:lnTo>
                    <a:pt x="305" y="1"/>
                  </a:lnTo>
                  <a:lnTo>
                    <a:pt x="276" y="0"/>
                  </a:lnTo>
                  <a:lnTo>
                    <a:pt x="247" y="1"/>
                  </a:lnTo>
                  <a:lnTo>
                    <a:pt x="221" y="5"/>
                  </a:lnTo>
                  <a:lnTo>
                    <a:pt x="193" y="10"/>
                  </a:lnTo>
                  <a:lnTo>
                    <a:pt x="168" y="17"/>
                  </a:lnTo>
                  <a:lnTo>
                    <a:pt x="144" y="27"/>
                  </a:lnTo>
                  <a:lnTo>
                    <a:pt x="122" y="37"/>
                  </a:lnTo>
                  <a:lnTo>
                    <a:pt x="100" y="50"/>
                  </a:lnTo>
                  <a:lnTo>
                    <a:pt x="80" y="65"/>
                  </a:lnTo>
                  <a:lnTo>
                    <a:pt x="63" y="80"/>
                  </a:lnTo>
                  <a:lnTo>
                    <a:pt x="47" y="97"/>
                  </a:lnTo>
                  <a:lnTo>
                    <a:pt x="33" y="114"/>
                  </a:lnTo>
                  <a:lnTo>
                    <a:pt x="22" y="134"/>
                  </a:lnTo>
                  <a:lnTo>
                    <a:pt x="12" y="153"/>
                  </a:lnTo>
                  <a:lnTo>
                    <a:pt x="5" y="175"/>
                  </a:lnTo>
                  <a:lnTo>
                    <a:pt x="1" y="197"/>
                  </a:lnTo>
                  <a:lnTo>
                    <a:pt x="0" y="219"/>
                  </a:lnTo>
                  <a:lnTo>
                    <a:pt x="1" y="241"/>
                  </a:lnTo>
                  <a:lnTo>
                    <a:pt x="5" y="263"/>
                  </a:lnTo>
                  <a:lnTo>
                    <a:pt x="12" y="285"/>
                  </a:lnTo>
                  <a:lnTo>
                    <a:pt x="22" y="304"/>
                  </a:lnTo>
                  <a:lnTo>
                    <a:pt x="33" y="324"/>
                  </a:lnTo>
                  <a:lnTo>
                    <a:pt x="47" y="341"/>
                  </a:lnTo>
                  <a:lnTo>
                    <a:pt x="63" y="359"/>
                  </a:lnTo>
                  <a:lnTo>
                    <a:pt x="80" y="374"/>
                  </a:lnTo>
                  <a:lnTo>
                    <a:pt x="100" y="389"/>
                  </a:lnTo>
                  <a:lnTo>
                    <a:pt x="122" y="401"/>
                  </a:lnTo>
                  <a:lnTo>
                    <a:pt x="144" y="412"/>
                  </a:lnTo>
                  <a:lnTo>
                    <a:pt x="168" y="421"/>
                  </a:lnTo>
                  <a:lnTo>
                    <a:pt x="193" y="428"/>
                  </a:lnTo>
                  <a:lnTo>
                    <a:pt x="221" y="434"/>
                  </a:lnTo>
                  <a:lnTo>
                    <a:pt x="247" y="437"/>
                  </a:lnTo>
                  <a:lnTo>
                    <a:pt x="276" y="438"/>
                  </a:lnTo>
                  <a:close/>
                </a:path>
              </a:pathLst>
            </a:custGeom>
            <a:solidFill>
              <a:srgbClr val="CEE2CE"/>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88189" name="Freeform 29"/>
            <p:cNvSpPr>
              <a:spLocks/>
            </p:cNvSpPr>
            <p:nvPr/>
          </p:nvSpPr>
          <p:spPr bwMode="auto">
            <a:xfrm>
              <a:off x="4481513" y="1990724"/>
              <a:ext cx="860426" cy="682626"/>
            </a:xfrm>
            <a:custGeom>
              <a:avLst/>
              <a:gdLst/>
              <a:ahLst/>
              <a:cxnLst>
                <a:cxn ang="0">
                  <a:pos x="300" y="429"/>
                </a:cxn>
                <a:cxn ang="0">
                  <a:pos x="353" y="420"/>
                </a:cxn>
                <a:cxn ang="0">
                  <a:pos x="401" y="403"/>
                </a:cxn>
                <a:cxn ang="0">
                  <a:pos x="445" y="380"/>
                </a:cxn>
                <a:cxn ang="0">
                  <a:pos x="480" y="351"/>
                </a:cxn>
                <a:cxn ang="0">
                  <a:pos x="510" y="317"/>
                </a:cxn>
                <a:cxn ang="0">
                  <a:pos x="530" y="279"/>
                </a:cxn>
                <a:cxn ang="0">
                  <a:pos x="541" y="236"/>
                </a:cxn>
                <a:cxn ang="0">
                  <a:pos x="541" y="192"/>
                </a:cxn>
                <a:cxn ang="0">
                  <a:pos x="530" y="151"/>
                </a:cxn>
                <a:cxn ang="0">
                  <a:pos x="510" y="111"/>
                </a:cxn>
                <a:cxn ang="0">
                  <a:pos x="480" y="78"/>
                </a:cxn>
                <a:cxn ang="0">
                  <a:pos x="445" y="48"/>
                </a:cxn>
                <a:cxn ang="0">
                  <a:pos x="401" y="25"/>
                </a:cxn>
                <a:cxn ang="0">
                  <a:pos x="353" y="9"/>
                </a:cxn>
                <a:cxn ang="0">
                  <a:pos x="300" y="1"/>
                </a:cxn>
                <a:cxn ang="0">
                  <a:pos x="244" y="1"/>
                </a:cxn>
                <a:cxn ang="0">
                  <a:pos x="191" y="9"/>
                </a:cxn>
                <a:cxn ang="0">
                  <a:pos x="143" y="25"/>
                </a:cxn>
                <a:cxn ang="0">
                  <a:pos x="99" y="48"/>
                </a:cxn>
                <a:cxn ang="0">
                  <a:pos x="63" y="78"/>
                </a:cxn>
                <a:cxn ang="0">
                  <a:pos x="34" y="111"/>
                </a:cxn>
                <a:cxn ang="0">
                  <a:pos x="13" y="151"/>
                </a:cxn>
                <a:cxn ang="0">
                  <a:pos x="1" y="192"/>
                </a:cxn>
                <a:cxn ang="0">
                  <a:pos x="1" y="236"/>
                </a:cxn>
                <a:cxn ang="0">
                  <a:pos x="13" y="279"/>
                </a:cxn>
                <a:cxn ang="0">
                  <a:pos x="34" y="317"/>
                </a:cxn>
                <a:cxn ang="0">
                  <a:pos x="63" y="351"/>
                </a:cxn>
                <a:cxn ang="0">
                  <a:pos x="99" y="380"/>
                </a:cxn>
                <a:cxn ang="0">
                  <a:pos x="143" y="403"/>
                </a:cxn>
                <a:cxn ang="0">
                  <a:pos x="191" y="420"/>
                </a:cxn>
                <a:cxn ang="0">
                  <a:pos x="244" y="429"/>
                </a:cxn>
              </a:cxnLst>
              <a:rect l="0" t="0" r="r" b="b"/>
              <a:pathLst>
                <a:path w="543" h="430">
                  <a:moveTo>
                    <a:pt x="272" y="430"/>
                  </a:moveTo>
                  <a:lnTo>
                    <a:pt x="300" y="429"/>
                  </a:lnTo>
                  <a:lnTo>
                    <a:pt x="326" y="425"/>
                  </a:lnTo>
                  <a:lnTo>
                    <a:pt x="353" y="420"/>
                  </a:lnTo>
                  <a:lnTo>
                    <a:pt x="378" y="412"/>
                  </a:lnTo>
                  <a:lnTo>
                    <a:pt x="401" y="403"/>
                  </a:lnTo>
                  <a:lnTo>
                    <a:pt x="423" y="393"/>
                  </a:lnTo>
                  <a:lnTo>
                    <a:pt x="445" y="380"/>
                  </a:lnTo>
                  <a:lnTo>
                    <a:pt x="463" y="366"/>
                  </a:lnTo>
                  <a:lnTo>
                    <a:pt x="480" y="351"/>
                  </a:lnTo>
                  <a:lnTo>
                    <a:pt x="497" y="334"/>
                  </a:lnTo>
                  <a:lnTo>
                    <a:pt x="510" y="317"/>
                  </a:lnTo>
                  <a:lnTo>
                    <a:pt x="522" y="298"/>
                  </a:lnTo>
                  <a:lnTo>
                    <a:pt x="530" y="279"/>
                  </a:lnTo>
                  <a:lnTo>
                    <a:pt x="537" y="258"/>
                  </a:lnTo>
                  <a:lnTo>
                    <a:pt x="541" y="236"/>
                  </a:lnTo>
                  <a:lnTo>
                    <a:pt x="543" y="214"/>
                  </a:lnTo>
                  <a:lnTo>
                    <a:pt x="541" y="192"/>
                  </a:lnTo>
                  <a:lnTo>
                    <a:pt x="537" y="170"/>
                  </a:lnTo>
                  <a:lnTo>
                    <a:pt x="530" y="151"/>
                  </a:lnTo>
                  <a:lnTo>
                    <a:pt x="522" y="130"/>
                  </a:lnTo>
                  <a:lnTo>
                    <a:pt x="510" y="111"/>
                  </a:lnTo>
                  <a:lnTo>
                    <a:pt x="497" y="94"/>
                  </a:lnTo>
                  <a:lnTo>
                    <a:pt x="480" y="78"/>
                  </a:lnTo>
                  <a:lnTo>
                    <a:pt x="463" y="62"/>
                  </a:lnTo>
                  <a:lnTo>
                    <a:pt x="445" y="48"/>
                  </a:lnTo>
                  <a:lnTo>
                    <a:pt x="423" y="37"/>
                  </a:lnTo>
                  <a:lnTo>
                    <a:pt x="401" y="25"/>
                  </a:lnTo>
                  <a:lnTo>
                    <a:pt x="378" y="17"/>
                  </a:lnTo>
                  <a:lnTo>
                    <a:pt x="353" y="9"/>
                  </a:lnTo>
                  <a:lnTo>
                    <a:pt x="326" y="4"/>
                  </a:lnTo>
                  <a:lnTo>
                    <a:pt x="300" y="1"/>
                  </a:lnTo>
                  <a:lnTo>
                    <a:pt x="272" y="0"/>
                  </a:lnTo>
                  <a:lnTo>
                    <a:pt x="244" y="1"/>
                  </a:lnTo>
                  <a:lnTo>
                    <a:pt x="218" y="4"/>
                  </a:lnTo>
                  <a:lnTo>
                    <a:pt x="191" y="9"/>
                  </a:lnTo>
                  <a:lnTo>
                    <a:pt x="166" y="17"/>
                  </a:lnTo>
                  <a:lnTo>
                    <a:pt x="143" y="25"/>
                  </a:lnTo>
                  <a:lnTo>
                    <a:pt x="120" y="37"/>
                  </a:lnTo>
                  <a:lnTo>
                    <a:pt x="99" y="48"/>
                  </a:lnTo>
                  <a:lnTo>
                    <a:pt x="80" y="62"/>
                  </a:lnTo>
                  <a:lnTo>
                    <a:pt x="63" y="78"/>
                  </a:lnTo>
                  <a:lnTo>
                    <a:pt x="46" y="94"/>
                  </a:lnTo>
                  <a:lnTo>
                    <a:pt x="34" y="111"/>
                  </a:lnTo>
                  <a:lnTo>
                    <a:pt x="22" y="130"/>
                  </a:lnTo>
                  <a:lnTo>
                    <a:pt x="13" y="151"/>
                  </a:lnTo>
                  <a:lnTo>
                    <a:pt x="6" y="170"/>
                  </a:lnTo>
                  <a:lnTo>
                    <a:pt x="1" y="192"/>
                  </a:lnTo>
                  <a:lnTo>
                    <a:pt x="0" y="214"/>
                  </a:lnTo>
                  <a:lnTo>
                    <a:pt x="1" y="236"/>
                  </a:lnTo>
                  <a:lnTo>
                    <a:pt x="6" y="258"/>
                  </a:lnTo>
                  <a:lnTo>
                    <a:pt x="13" y="279"/>
                  </a:lnTo>
                  <a:lnTo>
                    <a:pt x="22" y="298"/>
                  </a:lnTo>
                  <a:lnTo>
                    <a:pt x="34" y="317"/>
                  </a:lnTo>
                  <a:lnTo>
                    <a:pt x="46" y="334"/>
                  </a:lnTo>
                  <a:lnTo>
                    <a:pt x="63" y="351"/>
                  </a:lnTo>
                  <a:lnTo>
                    <a:pt x="80" y="366"/>
                  </a:lnTo>
                  <a:lnTo>
                    <a:pt x="99" y="380"/>
                  </a:lnTo>
                  <a:lnTo>
                    <a:pt x="120" y="393"/>
                  </a:lnTo>
                  <a:lnTo>
                    <a:pt x="143" y="403"/>
                  </a:lnTo>
                  <a:lnTo>
                    <a:pt x="166" y="412"/>
                  </a:lnTo>
                  <a:lnTo>
                    <a:pt x="191" y="420"/>
                  </a:lnTo>
                  <a:lnTo>
                    <a:pt x="218" y="425"/>
                  </a:lnTo>
                  <a:lnTo>
                    <a:pt x="244" y="429"/>
                  </a:lnTo>
                  <a:lnTo>
                    <a:pt x="272" y="430"/>
                  </a:lnTo>
                  <a:close/>
                </a:path>
              </a:pathLst>
            </a:custGeom>
            <a:solidFill>
              <a:srgbClr val="D3E5D3"/>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88190" name="Freeform 30"/>
            <p:cNvSpPr>
              <a:spLocks/>
            </p:cNvSpPr>
            <p:nvPr/>
          </p:nvSpPr>
          <p:spPr bwMode="auto">
            <a:xfrm>
              <a:off x="4491037" y="1997074"/>
              <a:ext cx="841376" cy="669926"/>
            </a:xfrm>
            <a:custGeom>
              <a:avLst/>
              <a:gdLst/>
              <a:ahLst/>
              <a:cxnLst>
                <a:cxn ang="0">
                  <a:pos x="294" y="421"/>
                </a:cxn>
                <a:cxn ang="0">
                  <a:pos x="346" y="413"/>
                </a:cxn>
                <a:cxn ang="0">
                  <a:pos x="393" y="397"/>
                </a:cxn>
                <a:cxn ang="0">
                  <a:pos x="435" y="374"/>
                </a:cxn>
                <a:cxn ang="0">
                  <a:pos x="471" y="345"/>
                </a:cxn>
                <a:cxn ang="0">
                  <a:pos x="499" y="311"/>
                </a:cxn>
                <a:cxn ang="0">
                  <a:pos x="519" y="273"/>
                </a:cxn>
                <a:cxn ang="0">
                  <a:pos x="530" y="233"/>
                </a:cxn>
                <a:cxn ang="0">
                  <a:pos x="530" y="189"/>
                </a:cxn>
                <a:cxn ang="0">
                  <a:pos x="519" y="149"/>
                </a:cxn>
                <a:cxn ang="0">
                  <a:pos x="499" y="111"/>
                </a:cxn>
                <a:cxn ang="0">
                  <a:pos x="471" y="77"/>
                </a:cxn>
                <a:cxn ang="0">
                  <a:pos x="435" y="49"/>
                </a:cxn>
                <a:cxn ang="0">
                  <a:pos x="393" y="25"/>
                </a:cxn>
                <a:cxn ang="0">
                  <a:pos x="346" y="9"/>
                </a:cxn>
                <a:cxn ang="0">
                  <a:pos x="294" y="1"/>
                </a:cxn>
                <a:cxn ang="0">
                  <a:pos x="238" y="1"/>
                </a:cxn>
                <a:cxn ang="0">
                  <a:pos x="187" y="9"/>
                </a:cxn>
                <a:cxn ang="0">
                  <a:pos x="139" y="25"/>
                </a:cxn>
                <a:cxn ang="0">
                  <a:pos x="97" y="49"/>
                </a:cxn>
                <a:cxn ang="0">
                  <a:pos x="61" y="77"/>
                </a:cxn>
                <a:cxn ang="0">
                  <a:pos x="32" y="111"/>
                </a:cxn>
                <a:cxn ang="0">
                  <a:pos x="12" y="149"/>
                </a:cxn>
                <a:cxn ang="0">
                  <a:pos x="1" y="189"/>
                </a:cxn>
                <a:cxn ang="0">
                  <a:pos x="1" y="233"/>
                </a:cxn>
                <a:cxn ang="0">
                  <a:pos x="12" y="273"/>
                </a:cxn>
                <a:cxn ang="0">
                  <a:pos x="32" y="311"/>
                </a:cxn>
                <a:cxn ang="0">
                  <a:pos x="61" y="345"/>
                </a:cxn>
                <a:cxn ang="0">
                  <a:pos x="97" y="374"/>
                </a:cxn>
                <a:cxn ang="0">
                  <a:pos x="139" y="397"/>
                </a:cxn>
                <a:cxn ang="0">
                  <a:pos x="187" y="413"/>
                </a:cxn>
                <a:cxn ang="0">
                  <a:pos x="238" y="421"/>
                </a:cxn>
              </a:cxnLst>
              <a:rect l="0" t="0" r="r" b="b"/>
              <a:pathLst>
                <a:path w="531" h="422">
                  <a:moveTo>
                    <a:pt x="266" y="422"/>
                  </a:moveTo>
                  <a:lnTo>
                    <a:pt x="294" y="421"/>
                  </a:lnTo>
                  <a:lnTo>
                    <a:pt x="320" y="417"/>
                  </a:lnTo>
                  <a:lnTo>
                    <a:pt x="346" y="413"/>
                  </a:lnTo>
                  <a:lnTo>
                    <a:pt x="370" y="406"/>
                  </a:lnTo>
                  <a:lnTo>
                    <a:pt x="393" y="397"/>
                  </a:lnTo>
                  <a:lnTo>
                    <a:pt x="415" y="386"/>
                  </a:lnTo>
                  <a:lnTo>
                    <a:pt x="435" y="374"/>
                  </a:lnTo>
                  <a:lnTo>
                    <a:pt x="454" y="360"/>
                  </a:lnTo>
                  <a:lnTo>
                    <a:pt x="471" y="345"/>
                  </a:lnTo>
                  <a:lnTo>
                    <a:pt x="486" y="329"/>
                  </a:lnTo>
                  <a:lnTo>
                    <a:pt x="499" y="311"/>
                  </a:lnTo>
                  <a:lnTo>
                    <a:pt x="510" y="293"/>
                  </a:lnTo>
                  <a:lnTo>
                    <a:pt x="519" y="273"/>
                  </a:lnTo>
                  <a:lnTo>
                    <a:pt x="525" y="254"/>
                  </a:lnTo>
                  <a:lnTo>
                    <a:pt x="530" y="233"/>
                  </a:lnTo>
                  <a:lnTo>
                    <a:pt x="531" y="211"/>
                  </a:lnTo>
                  <a:lnTo>
                    <a:pt x="530" y="189"/>
                  </a:lnTo>
                  <a:lnTo>
                    <a:pt x="525" y="168"/>
                  </a:lnTo>
                  <a:lnTo>
                    <a:pt x="519" y="149"/>
                  </a:lnTo>
                  <a:lnTo>
                    <a:pt x="510" y="129"/>
                  </a:lnTo>
                  <a:lnTo>
                    <a:pt x="499" y="111"/>
                  </a:lnTo>
                  <a:lnTo>
                    <a:pt x="486" y="93"/>
                  </a:lnTo>
                  <a:lnTo>
                    <a:pt x="471" y="77"/>
                  </a:lnTo>
                  <a:lnTo>
                    <a:pt x="454" y="62"/>
                  </a:lnTo>
                  <a:lnTo>
                    <a:pt x="435" y="49"/>
                  </a:lnTo>
                  <a:lnTo>
                    <a:pt x="415" y="36"/>
                  </a:lnTo>
                  <a:lnTo>
                    <a:pt x="393" y="25"/>
                  </a:lnTo>
                  <a:lnTo>
                    <a:pt x="370" y="16"/>
                  </a:lnTo>
                  <a:lnTo>
                    <a:pt x="346" y="9"/>
                  </a:lnTo>
                  <a:lnTo>
                    <a:pt x="320" y="5"/>
                  </a:lnTo>
                  <a:lnTo>
                    <a:pt x="294" y="1"/>
                  </a:lnTo>
                  <a:lnTo>
                    <a:pt x="266" y="0"/>
                  </a:lnTo>
                  <a:lnTo>
                    <a:pt x="238" y="1"/>
                  </a:lnTo>
                  <a:lnTo>
                    <a:pt x="212" y="5"/>
                  </a:lnTo>
                  <a:lnTo>
                    <a:pt x="187" y="9"/>
                  </a:lnTo>
                  <a:lnTo>
                    <a:pt x="162" y="16"/>
                  </a:lnTo>
                  <a:lnTo>
                    <a:pt x="139" y="25"/>
                  </a:lnTo>
                  <a:lnTo>
                    <a:pt x="118" y="36"/>
                  </a:lnTo>
                  <a:lnTo>
                    <a:pt x="97" y="49"/>
                  </a:lnTo>
                  <a:lnTo>
                    <a:pt x="78" y="62"/>
                  </a:lnTo>
                  <a:lnTo>
                    <a:pt x="61" y="77"/>
                  </a:lnTo>
                  <a:lnTo>
                    <a:pt x="45" y="93"/>
                  </a:lnTo>
                  <a:lnTo>
                    <a:pt x="32" y="111"/>
                  </a:lnTo>
                  <a:lnTo>
                    <a:pt x="21" y="129"/>
                  </a:lnTo>
                  <a:lnTo>
                    <a:pt x="12" y="149"/>
                  </a:lnTo>
                  <a:lnTo>
                    <a:pt x="6" y="168"/>
                  </a:lnTo>
                  <a:lnTo>
                    <a:pt x="1" y="189"/>
                  </a:lnTo>
                  <a:lnTo>
                    <a:pt x="0" y="211"/>
                  </a:lnTo>
                  <a:lnTo>
                    <a:pt x="1" y="233"/>
                  </a:lnTo>
                  <a:lnTo>
                    <a:pt x="6" y="254"/>
                  </a:lnTo>
                  <a:lnTo>
                    <a:pt x="12" y="273"/>
                  </a:lnTo>
                  <a:lnTo>
                    <a:pt x="21" y="293"/>
                  </a:lnTo>
                  <a:lnTo>
                    <a:pt x="32" y="311"/>
                  </a:lnTo>
                  <a:lnTo>
                    <a:pt x="45" y="329"/>
                  </a:lnTo>
                  <a:lnTo>
                    <a:pt x="61" y="345"/>
                  </a:lnTo>
                  <a:lnTo>
                    <a:pt x="78" y="360"/>
                  </a:lnTo>
                  <a:lnTo>
                    <a:pt x="97" y="374"/>
                  </a:lnTo>
                  <a:lnTo>
                    <a:pt x="118" y="386"/>
                  </a:lnTo>
                  <a:lnTo>
                    <a:pt x="139" y="397"/>
                  </a:lnTo>
                  <a:lnTo>
                    <a:pt x="162" y="406"/>
                  </a:lnTo>
                  <a:lnTo>
                    <a:pt x="187" y="413"/>
                  </a:lnTo>
                  <a:lnTo>
                    <a:pt x="212" y="417"/>
                  </a:lnTo>
                  <a:lnTo>
                    <a:pt x="238" y="421"/>
                  </a:lnTo>
                  <a:lnTo>
                    <a:pt x="266" y="422"/>
                  </a:lnTo>
                  <a:close/>
                </a:path>
              </a:pathLst>
            </a:custGeom>
            <a:solidFill>
              <a:srgbClr val="DDEADD"/>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88191" name="Freeform 31"/>
            <p:cNvSpPr>
              <a:spLocks/>
            </p:cNvSpPr>
            <p:nvPr/>
          </p:nvSpPr>
          <p:spPr bwMode="auto">
            <a:xfrm>
              <a:off x="4497387" y="2003424"/>
              <a:ext cx="828676" cy="657226"/>
            </a:xfrm>
            <a:custGeom>
              <a:avLst/>
              <a:gdLst/>
              <a:ahLst/>
              <a:cxnLst>
                <a:cxn ang="0">
                  <a:pos x="288" y="412"/>
                </a:cxn>
                <a:cxn ang="0">
                  <a:pos x="338" y="404"/>
                </a:cxn>
                <a:cxn ang="0">
                  <a:pos x="385" y="388"/>
                </a:cxn>
                <a:cxn ang="0">
                  <a:pos x="427" y="366"/>
                </a:cxn>
                <a:cxn ang="0">
                  <a:pos x="461" y="338"/>
                </a:cxn>
                <a:cxn ang="0">
                  <a:pos x="490" y="305"/>
                </a:cxn>
                <a:cxn ang="0">
                  <a:pos x="510" y="267"/>
                </a:cxn>
                <a:cxn ang="0">
                  <a:pos x="520" y="227"/>
                </a:cxn>
                <a:cxn ang="0">
                  <a:pos x="520" y="185"/>
                </a:cxn>
                <a:cxn ang="0">
                  <a:pos x="510" y="145"/>
                </a:cxn>
                <a:cxn ang="0">
                  <a:pos x="490" y="108"/>
                </a:cxn>
                <a:cxn ang="0">
                  <a:pos x="461" y="75"/>
                </a:cxn>
                <a:cxn ang="0">
                  <a:pos x="427" y="47"/>
                </a:cxn>
                <a:cxn ang="0">
                  <a:pos x="385" y="25"/>
                </a:cxn>
                <a:cxn ang="0">
                  <a:pos x="338" y="9"/>
                </a:cxn>
                <a:cxn ang="0">
                  <a:pos x="288" y="1"/>
                </a:cxn>
                <a:cxn ang="0">
                  <a:pos x="235" y="1"/>
                </a:cxn>
                <a:cxn ang="0">
                  <a:pos x="184" y="9"/>
                </a:cxn>
                <a:cxn ang="0">
                  <a:pos x="137" y="25"/>
                </a:cxn>
                <a:cxn ang="0">
                  <a:pos x="95" y="47"/>
                </a:cxn>
                <a:cxn ang="0">
                  <a:pos x="60" y="75"/>
                </a:cxn>
                <a:cxn ang="0">
                  <a:pos x="31" y="108"/>
                </a:cxn>
                <a:cxn ang="0">
                  <a:pos x="11" y="145"/>
                </a:cxn>
                <a:cxn ang="0">
                  <a:pos x="1" y="185"/>
                </a:cxn>
                <a:cxn ang="0">
                  <a:pos x="1" y="227"/>
                </a:cxn>
                <a:cxn ang="0">
                  <a:pos x="11" y="267"/>
                </a:cxn>
                <a:cxn ang="0">
                  <a:pos x="31" y="305"/>
                </a:cxn>
                <a:cxn ang="0">
                  <a:pos x="60" y="338"/>
                </a:cxn>
                <a:cxn ang="0">
                  <a:pos x="95" y="366"/>
                </a:cxn>
                <a:cxn ang="0">
                  <a:pos x="137" y="388"/>
                </a:cxn>
                <a:cxn ang="0">
                  <a:pos x="184" y="404"/>
                </a:cxn>
                <a:cxn ang="0">
                  <a:pos x="235" y="412"/>
                </a:cxn>
              </a:cxnLst>
              <a:rect l="0" t="0" r="r" b="b"/>
              <a:pathLst>
                <a:path w="521" h="414">
                  <a:moveTo>
                    <a:pt x="261" y="414"/>
                  </a:moveTo>
                  <a:lnTo>
                    <a:pt x="288" y="412"/>
                  </a:lnTo>
                  <a:lnTo>
                    <a:pt x="314" y="409"/>
                  </a:lnTo>
                  <a:lnTo>
                    <a:pt x="338" y="404"/>
                  </a:lnTo>
                  <a:lnTo>
                    <a:pt x="362" y="397"/>
                  </a:lnTo>
                  <a:lnTo>
                    <a:pt x="385" y="388"/>
                  </a:lnTo>
                  <a:lnTo>
                    <a:pt x="406" y="378"/>
                  </a:lnTo>
                  <a:lnTo>
                    <a:pt x="427" y="366"/>
                  </a:lnTo>
                  <a:lnTo>
                    <a:pt x="445" y="352"/>
                  </a:lnTo>
                  <a:lnTo>
                    <a:pt x="461" y="338"/>
                  </a:lnTo>
                  <a:lnTo>
                    <a:pt x="476" y="321"/>
                  </a:lnTo>
                  <a:lnTo>
                    <a:pt x="490" y="305"/>
                  </a:lnTo>
                  <a:lnTo>
                    <a:pt x="501" y="287"/>
                  </a:lnTo>
                  <a:lnTo>
                    <a:pt x="510" y="267"/>
                  </a:lnTo>
                  <a:lnTo>
                    <a:pt x="516" y="248"/>
                  </a:lnTo>
                  <a:lnTo>
                    <a:pt x="520" y="227"/>
                  </a:lnTo>
                  <a:lnTo>
                    <a:pt x="521" y="206"/>
                  </a:lnTo>
                  <a:lnTo>
                    <a:pt x="520" y="185"/>
                  </a:lnTo>
                  <a:lnTo>
                    <a:pt x="516" y="165"/>
                  </a:lnTo>
                  <a:lnTo>
                    <a:pt x="510" y="145"/>
                  </a:lnTo>
                  <a:lnTo>
                    <a:pt x="501" y="125"/>
                  </a:lnTo>
                  <a:lnTo>
                    <a:pt x="490" y="108"/>
                  </a:lnTo>
                  <a:lnTo>
                    <a:pt x="476" y="91"/>
                  </a:lnTo>
                  <a:lnTo>
                    <a:pt x="461" y="75"/>
                  </a:lnTo>
                  <a:lnTo>
                    <a:pt x="445" y="60"/>
                  </a:lnTo>
                  <a:lnTo>
                    <a:pt x="427" y="47"/>
                  </a:lnTo>
                  <a:lnTo>
                    <a:pt x="406" y="35"/>
                  </a:lnTo>
                  <a:lnTo>
                    <a:pt x="385" y="25"/>
                  </a:lnTo>
                  <a:lnTo>
                    <a:pt x="362" y="16"/>
                  </a:lnTo>
                  <a:lnTo>
                    <a:pt x="338" y="9"/>
                  </a:lnTo>
                  <a:lnTo>
                    <a:pt x="314" y="4"/>
                  </a:lnTo>
                  <a:lnTo>
                    <a:pt x="288" y="1"/>
                  </a:lnTo>
                  <a:lnTo>
                    <a:pt x="261" y="0"/>
                  </a:lnTo>
                  <a:lnTo>
                    <a:pt x="235" y="1"/>
                  </a:lnTo>
                  <a:lnTo>
                    <a:pt x="208" y="4"/>
                  </a:lnTo>
                  <a:lnTo>
                    <a:pt x="184" y="9"/>
                  </a:lnTo>
                  <a:lnTo>
                    <a:pt x="160" y="16"/>
                  </a:lnTo>
                  <a:lnTo>
                    <a:pt x="137" y="25"/>
                  </a:lnTo>
                  <a:lnTo>
                    <a:pt x="115" y="35"/>
                  </a:lnTo>
                  <a:lnTo>
                    <a:pt x="95" y="47"/>
                  </a:lnTo>
                  <a:lnTo>
                    <a:pt x="77" y="60"/>
                  </a:lnTo>
                  <a:lnTo>
                    <a:pt x="60" y="75"/>
                  </a:lnTo>
                  <a:lnTo>
                    <a:pt x="45" y="91"/>
                  </a:lnTo>
                  <a:lnTo>
                    <a:pt x="31" y="108"/>
                  </a:lnTo>
                  <a:lnTo>
                    <a:pt x="20" y="125"/>
                  </a:lnTo>
                  <a:lnTo>
                    <a:pt x="11" y="145"/>
                  </a:lnTo>
                  <a:lnTo>
                    <a:pt x="5" y="165"/>
                  </a:lnTo>
                  <a:lnTo>
                    <a:pt x="1" y="185"/>
                  </a:lnTo>
                  <a:lnTo>
                    <a:pt x="0" y="206"/>
                  </a:lnTo>
                  <a:lnTo>
                    <a:pt x="1" y="227"/>
                  </a:lnTo>
                  <a:lnTo>
                    <a:pt x="5" y="248"/>
                  </a:lnTo>
                  <a:lnTo>
                    <a:pt x="11" y="267"/>
                  </a:lnTo>
                  <a:lnTo>
                    <a:pt x="20" y="287"/>
                  </a:lnTo>
                  <a:lnTo>
                    <a:pt x="31" y="305"/>
                  </a:lnTo>
                  <a:lnTo>
                    <a:pt x="45" y="321"/>
                  </a:lnTo>
                  <a:lnTo>
                    <a:pt x="60" y="338"/>
                  </a:lnTo>
                  <a:lnTo>
                    <a:pt x="77" y="352"/>
                  </a:lnTo>
                  <a:lnTo>
                    <a:pt x="95" y="366"/>
                  </a:lnTo>
                  <a:lnTo>
                    <a:pt x="115" y="378"/>
                  </a:lnTo>
                  <a:lnTo>
                    <a:pt x="137" y="388"/>
                  </a:lnTo>
                  <a:lnTo>
                    <a:pt x="160" y="397"/>
                  </a:lnTo>
                  <a:lnTo>
                    <a:pt x="184" y="404"/>
                  </a:lnTo>
                  <a:lnTo>
                    <a:pt x="208" y="409"/>
                  </a:lnTo>
                  <a:lnTo>
                    <a:pt x="235" y="412"/>
                  </a:lnTo>
                  <a:lnTo>
                    <a:pt x="261" y="414"/>
                  </a:lnTo>
                  <a:close/>
                </a:path>
              </a:pathLst>
            </a:custGeom>
            <a:solidFill>
              <a:srgbClr val="E2EDE2"/>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88192" name="Freeform 32"/>
            <p:cNvSpPr>
              <a:spLocks/>
            </p:cNvSpPr>
            <p:nvPr/>
          </p:nvSpPr>
          <p:spPr bwMode="auto">
            <a:xfrm>
              <a:off x="4506913" y="2009774"/>
              <a:ext cx="809626" cy="641350"/>
            </a:xfrm>
            <a:custGeom>
              <a:avLst/>
              <a:gdLst/>
              <a:ahLst/>
              <a:cxnLst>
                <a:cxn ang="0">
                  <a:pos x="283" y="405"/>
                </a:cxn>
                <a:cxn ang="0">
                  <a:pos x="332" y="397"/>
                </a:cxn>
                <a:cxn ang="0">
                  <a:pos x="378" y="382"/>
                </a:cxn>
                <a:cxn ang="0">
                  <a:pos x="418" y="360"/>
                </a:cxn>
                <a:cxn ang="0">
                  <a:pos x="453" y="332"/>
                </a:cxn>
                <a:cxn ang="0">
                  <a:pos x="481" y="300"/>
                </a:cxn>
                <a:cxn ang="0">
                  <a:pos x="499" y="264"/>
                </a:cxn>
                <a:cxn ang="0">
                  <a:pos x="509" y="224"/>
                </a:cxn>
                <a:cxn ang="0">
                  <a:pos x="509" y="182"/>
                </a:cxn>
                <a:cxn ang="0">
                  <a:pos x="499" y="143"/>
                </a:cxn>
                <a:cxn ang="0">
                  <a:pos x="481" y="106"/>
                </a:cxn>
                <a:cxn ang="0">
                  <a:pos x="453" y="74"/>
                </a:cxn>
                <a:cxn ang="0">
                  <a:pos x="418" y="46"/>
                </a:cxn>
                <a:cxn ang="0">
                  <a:pos x="378" y="24"/>
                </a:cxn>
                <a:cxn ang="0">
                  <a:pos x="332" y="9"/>
                </a:cxn>
                <a:cxn ang="0">
                  <a:pos x="283" y="1"/>
                </a:cxn>
                <a:cxn ang="0">
                  <a:pos x="230" y="1"/>
                </a:cxn>
                <a:cxn ang="0">
                  <a:pos x="180" y="9"/>
                </a:cxn>
                <a:cxn ang="0">
                  <a:pos x="134" y="24"/>
                </a:cxn>
                <a:cxn ang="0">
                  <a:pos x="94" y="46"/>
                </a:cxn>
                <a:cxn ang="0">
                  <a:pos x="59" y="74"/>
                </a:cxn>
                <a:cxn ang="0">
                  <a:pos x="32" y="106"/>
                </a:cxn>
                <a:cxn ang="0">
                  <a:pos x="12" y="143"/>
                </a:cxn>
                <a:cxn ang="0">
                  <a:pos x="2" y="182"/>
                </a:cxn>
                <a:cxn ang="0">
                  <a:pos x="2" y="224"/>
                </a:cxn>
                <a:cxn ang="0">
                  <a:pos x="12" y="264"/>
                </a:cxn>
                <a:cxn ang="0">
                  <a:pos x="32" y="300"/>
                </a:cxn>
                <a:cxn ang="0">
                  <a:pos x="59" y="332"/>
                </a:cxn>
                <a:cxn ang="0">
                  <a:pos x="94" y="360"/>
                </a:cxn>
                <a:cxn ang="0">
                  <a:pos x="134" y="382"/>
                </a:cxn>
                <a:cxn ang="0">
                  <a:pos x="180" y="397"/>
                </a:cxn>
                <a:cxn ang="0">
                  <a:pos x="230" y="405"/>
                </a:cxn>
              </a:cxnLst>
              <a:rect l="0" t="0" r="r" b="b"/>
              <a:pathLst>
                <a:path w="511" h="406">
                  <a:moveTo>
                    <a:pt x="256" y="406"/>
                  </a:moveTo>
                  <a:lnTo>
                    <a:pt x="283" y="405"/>
                  </a:lnTo>
                  <a:lnTo>
                    <a:pt x="308" y="401"/>
                  </a:lnTo>
                  <a:lnTo>
                    <a:pt x="332" y="397"/>
                  </a:lnTo>
                  <a:lnTo>
                    <a:pt x="355" y="390"/>
                  </a:lnTo>
                  <a:lnTo>
                    <a:pt x="378" y="382"/>
                  </a:lnTo>
                  <a:lnTo>
                    <a:pt x="399" y="371"/>
                  </a:lnTo>
                  <a:lnTo>
                    <a:pt x="418" y="360"/>
                  </a:lnTo>
                  <a:lnTo>
                    <a:pt x="437" y="347"/>
                  </a:lnTo>
                  <a:lnTo>
                    <a:pt x="453" y="332"/>
                  </a:lnTo>
                  <a:lnTo>
                    <a:pt x="468" y="317"/>
                  </a:lnTo>
                  <a:lnTo>
                    <a:pt x="481" y="300"/>
                  </a:lnTo>
                  <a:lnTo>
                    <a:pt x="491" y="283"/>
                  </a:lnTo>
                  <a:lnTo>
                    <a:pt x="499" y="264"/>
                  </a:lnTo>
                  <a:lnTo>
                    <a:pt x="506" y="245"/>
                  </a:lnTo>
                  <a:lnTo>
                    <a:pt x="509" y="224"/>
                  </a:lnTo>
                  <a:lnTo>
                    <a:pt x="511" y="203"/>
                  </a:lnTo>
                  <a:lnTo>
                    <a:pt x="509" y="182"/>
                  </a:lnTo>
                  <a:lnTo>
                    <a:pt x="506" y="163"/>
                  </a:lnTo>
                  <a:lnTo>
                    <a:pt x="499" y="143"/>
                  </a:lnTo>
                  <a:lnTo>
                    <a:pt x="491" y="125"/>
                  </a:lnTo>
                  <a:lnTo>
                    <a:pt x="481" y="106"/>
                  </a:lnTo>
                  <a:lnTo>
                    <a:pt x="468" y="90"/>
                  </a:lnTo>
                  <a:lnTo>
                    <a:pt x="453" y="74"/>
                  </a:lnTo>
                  <a:lnTo>
                    <a:pt x="437" y="60"/>
                  </a:lnTo>
                  <a:lnTo>
                    <a:pt x="418" y="46"/>
                  </a:lnTo>
                  <a:lnTo>
                    <a:pt x="399" y="35"/>
                  </a:lnTo>
                  <a:lnTo>
                    <a:pt x="378" y="24"/>
                  </a:lnTo>
                  <a:lnTo>
                    <a:pt x="355" y="16"/>
                  </a:lnTo>
                  <a:lnTo>
                    <a:pt x="332" y="9"/>
                  </a:lnTo>
                  <a:lnTo>
                    <a:pt x="308" y="5"/>
                  </a:lnTo>
                  <a:lnTo>
                    <a:pt x="283" y="1"/>
                  </a:lnTo>
                  <a:lnTo>
                    <a:pt x="256" y="0"/>
                  </a:lnTo>
                  <a:lnTo>
                    <a:pt x="230" y="1"/>
                  </a:lnTo>
                  <a:lnTo>
                    <a:pt x="204" y="5"/>
                  </a:lnTo>
                  <a:lnTo>
                    <a:pt x="180" y="9"/>
                  </a:lnTo>
                  <a:lnTo>
                    <a:pt x="156" y="16"/>
                  </a:lnTo>
                  <a:lnTo>
                    <a:pt x="134" y="24"/>
                  </a:lnTo>
                  <a:lnTo>
                    <a:pt x="113" y="35"/>
                  </a:lnTo>
                  <a:lnTo>
                    <a:pt x="94" y="46"/>
                  </a:lnTo>
                  <a:lnTo>
                    <a:pt x="75" y="60"/>
                  </a:lnTo>
                  <a:lnTo>
                    <a:pt x="59" y="74"/>
                  </a:lnTo>
                  <a:lnTo>
                    <a:pt x="44" y="90"/>
                  </a:lnTo>
                  <a:lnTo>
                    <a:pt x="32" y="106"/>
                  </a:lnTo>
                  <a:lnTo>
                    <a:pt x="20" y="125"/>
                  </a:lnTo>
                  <a:lnTo>
                    <a:pt x="12" y="143"/>
                  </a:lnTo>
                  <a:lnTo>
                    <a:pt x="5" y="163"/>
                  </a:lnTo>
                  <a:lnTo>
                    <a:pt x="2" y="182"/>
                  </a:lnTo>
                  <a:lnTo>
                    <a:pt x="0" y="203"/>
                  </a:lnTo>
                  <a:lnTo>
                    <a:pt x="2" y="224"/>
                  </a:lnTo>
                  <a:lnTo>
                    <a:pt x="5" y="245"/>
                  </a:lnTo>
                  <a:lnTo>
                    <a:pt x="12" y="264"/>
                  </a:lnTo>
                  <a:lnTo>
                    <a:pt x="20" y="283"/>
                  </a:lnTo>
                  <a:lnTo>
                    <a:pt x="32" y="300"/>
                  </a:lnTo>
                  <a:lnTo>
                    <a:pt x="44" y="317"/>
                  </a:lnTo>
                  <a:lnTo>
                    <a:pt x="59" y="332"/>
                  </a:lnTo>
                  <a:lnTo>
                    <a:pt x="75" y="347"/>
                  </a:lnTo>
                  <a:lnTo>
                    <a:pt x="94" y="360"/>
                  </a:lnTo>
                  <a:lnTo>
                    <a:pt x="113" y="371"/>
                  </a:lnTo>
                  <a:lnTo>
                    <a:pt x="134" y="382"/>
                  </a:lnTo>
                  <a:lnTo>
                    <a:pt x="156" y="390"/>
                  </a:lnTo>
                  <a:lnTo>
                    <a:pt x="180" y="397"/>
                  </a:lnTo>
                  <a:lnTo>
                    <a:pt x="204" y="401"/>
                  </a:lnTo>
                  <a:lnTo>
                    <a:pt x="230" y="405"/>
                  </a:lnTo>
                  <a:lnTo>
                    <a:pt x="256" y="406"/>
                  </a:lnTo>
                  <a:close/>
                </a:path>
              </a:pathLst>
            </a:custGeom>
            <a:solidFill>
              <a:srgbClr val="EAF2EA"/>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88193" name="Freeform 33"/>
            <p:cNvSpPr>
              <a:spLocks/>
            </p:cNvSpPr>
            <p:nvPr/>
          </p:nvSpPr>
          <p:spPr bwMode="auto">
            <a:xfrm>
              <a:off x="4513263" y="2016124"/>
              <a:ext cx="793750" cy="631826"/>
            </a:xfrm>
            <a:custGeom>
              <a:avLst/>
              <a:gdLst/>
              <a:ahLst/>
              <a:cxnLst>
                <a:cxn ang="0">
                  <a:pos x="276" y="396"/>
                </a:cxn>
                <a:cxn ang="0">
                  <a:pos x="326" y="388"/>
                </a:cxn>
                <a:cxn ang="0">
                  <a:pos x="371" y="373"/>
                </a:cxn>
                <a:cxn ang="0">
                  <a:pos x="410" y="353"/>
                </a:cxn>
                <a:cxn ang="0">
                  <a:pos x="443" y="325"/>
                </a:cxn>
                <a:cxn ang="0">
                  <a:pos x="471" y="294"/>
                </a:cxn>
                <a:cxn ang="0">
                  <a:pos x="489" y="258"/>
                </a:cxn>
                <a:cxn ang="0">
                  <a:pos x="500" y="219"/>
                </a:cxn>
                <a:cxn ang="0">
                  <a:pos x="500" y="177"/>
                </a:cxn>
                <a:cxn ang="0">
                  <a:pos x="489" y="139"/>
                </a:cxn>
                <a:cxn ang="0">
                  <a:pos x="471" y="104"/>
                </a:cxn>
                <a:cxn ang="0">
                  <a:pos x="443" y="72"/>
                </a:cxn>
                <a:cxn ang="0">
                  <a:pos x="410" y="45"/>
                </a:cxn>
                <a:cxn ang="0">
                  <a:pos x="371" y="24"/>
                </a:cxn>
                <a:cxn ang="0">
                  <a:pos x="326" y="9"/>
                </a:cxn>
                <a:cxn ang="0">
                  <a:pos x="276" y="1"/>
                </a:cxn>
                <a:cxn ang="0">
                  <a:pos x="226" y="1"/>
                </a:cxn>
                <a:cxn ang="0">
                  <a:pos x="176" y="9"/>
                </a:cxn>
                <a:cxn ang="0">
                  <a:pos x="131" y="24"/>
                </a:cxn>
                <a:cxn ang="0">
                  <a:pos x="91" y="45"/>
                </a:cxn>
                <a:cxn ang="0">
                  <a:pos x="58" y="72"/>
                </a:cxn>
                <a:cxn ang="0">
                  <a:pos x="30" y="104"/>
                </a:cxn>
                <a:cxn ang="0">
                  <a:pos x="12" y="139"/>
                </a:cxn>
                <a:cxn ang="0">
                  <a:pos x="1" y="177"/>
                </a:cxn>
                <a:cxn ang="0">
                  <a:pos x="1" y="219"/>
                </a:cxn>
                <a:cxn ang="0">
                  <a:pos x="12" y="258"/>
                </a:cxn>
                <a:cxn ang="0">
                  <a:pos x="30" y="294"/>
                </a:cxn>
                <a:cxn ang="0">
                  <a:pos x="58" y="325"/>
                </a:cxn>
                <a:cxn ang="0">
                  <a:pos x="91" y="353"/>
                </a:cxn>
                <a:cxn ang="0">
                  <a:pos x="131" y="373"/>
                </a:cxn>
                <a:cxn ang="0">
                  <a:pos x="176" y="388"/>
                </a:cxn>
                <a:cxn ang="0">
                  <a:pos x="226" y="396"/>
                </a:cxn>
              </a:cxnLst>
              <a:rect l="0" t="0" r="r" b="b"/>
              <a:pathLst>
                <a:path w="501" h="398">
                  <a:moveTo>
                    <a:pt x="251" y="398"/>
                  </a:moveTo>
                  <a:lnTo>
                    <a:pt x="276" y="396"/>
                  </a:lnTo>
                  <a:lnTo>
                    <a:pt x="302" y="394"/>
                  </a:lnTo>
                  <a:lnTo>
                    <a:pt x="326" y="388"/>
                  </a:lnTo>
                  <a:lnTo>
                    <a:pt x="349" y="381"/>
                  </a:lnTo>
                  <a:lnTo>
                    <a:pt x="371" y="373"/>
                  </a:lnTo>
                  <a:lnTo>
                    <a:pt x="390" y="364"/>
                  </a:lnTo>
                  <a:lnTo>
                    <a:pt x="410" y="353"/>
                  </a:lnTo>
                  <a:lnTo>
                    <a:pt x="428" y="339"/>
                  </a:lnTo>
                  <a:lnTo>
                    <a:pt x="443" y="325"/>
                  </a:lnTo>
                  <a:lnTo>
                    <a:pt x="458" y="310"/>
                  </a:lnTo>
                  <a:lnTo>
                    <a:pt x="471" y="294"/>
                  </a:lnTo>
                  <a:lnTo>
                    <a:pt x="481" y="276"/>
                  </a:lnTo>
                  <a:lnTo>
                    <a:pt x="489" y="258"/>
                  </a:lnTo>
                  <a:lnTo>
                    <a:pt x="496" y="238"/>
                  </a:lnTo>
                  <a:lnTo>
                    <a:pt x="500" y="219"/>
                  </a:lnTo>
                  <a:lnTo>
                    <a:pt x="501" y="198"/>
                  </a:lnTo>
                  <a:lnTo>
                    <a:pt x="500" y="177"/>
                  </a:lnTo>
                  <a:lnTo>
                    <a:pt x="496" y="158"/>
                  </a:lnTo>
                  <a:lnTo>
                    <a:pt x="489" y="139"/>
                  </a:lnTo>
                  <a:lnTo>
                    <a:pt x="481" y="121"/>
                  </a:lnTo>
                  <a:lnTo>
                    <a:pt x="471" y="104"/>
                  </a:lnTo>
                  <a:lnTo>
                    <a:pt x="458" y="87"/>
                  </a:lnTo>
                  <a:lnTo>
                    <a:pt x="443" y="72"/>
                  </a:lnTo>
                  <a:lnTo>
                    <a:pt x="428" y="57"/>
                  </a:lnTo>
                  <a:lnTo>
                    <a:pt x="410" y="45"/>
                  </a:lnTo>
                  <a:lnTo>
                    <a:pt x="390" y="33"/>
                  </a:lnTo>
                  <a:lnTo>
                    <a:pt x="371" y="24"/>
                  </a:lnTo>
                  <a:lnTo>
                    <a:pt x="349" y="16"/>
                  </a:lnTo>
                  <a:lnTo>
                    <a:pt x="326" y="9"/>
                  </a:lnTo>
                  <a:lnTo>
                    <a:pt x="302" y="3"/>
                  </a:lnTo>
                  <a:lnTo>
                    <a:pt x="276" y="1"/>
                  </a:lnTo>
                  <a:lnTo>
                    <a:pt x="251" y="0"/>
                  </a:lnTo>
                  <a:lnTo>
                    <a:pt x="226" y="1"/>
                  </a:lnTo>
                  <a:lnTo>
                    <a:pt x="200" y="3"/>
                  </a:lnTo>
                  <a:lnTo>
                    <a:pt x="176" y="9"/>
                  </a:lnTo>
                  <a:lnTo>
                    <a:pt x="153" y="16"/>
                  </a:lnTo>
                  <a:lnTo>
                    <a:pt x="131" y="24"/>
                  </a:lnTo>
                  <a:lnTo>
                    <a:pt x="111" y="33"/>
                  </a:lnTo>
                  <a:lnTo>
                    <a:pt x="91" y="45"/>
                  </a:lnTo>
                  <a:lnTo>
                    <a:pt x="74" y="57"/>
                  </a:lnTo>
                  <a:lnTo>
                    <a:pt x="58" y="72"/>
                  </a:lnTo>
                  <a:lnTo>
                    <a:pt x="43" y="87"/>
                  </a:lnTo>
                  <a:lnTo>
                    <a:pt x="30" y="104"/>
                  </a:lnTo>
                  <a:lnTo>
                    <a:pt x="20" y="121"/>
                  </a:lnTo>
                  <a:lnTo>
                    <a:pt x="12" y="139"/>
                  </a:lnTo>
                  <a:lnTo>
                    <a:pt x="5" y="158"/>
                  </a:lnTo>
                  <a:lnTo>
                    <a:pt x="1" y="177"/>
                  </a:lnTo>
                  <a:lnTo>
                    <a:pt x="0" y="198"/>
                  </a:lnTo>
                  <a:lnTo>
                    <a:pt x="1" y="219"/>
                  </a:lnTo>
                  <a:lnTo>
                    <a:pt x="5" y="238"/>
                  </a:lnTo>
                  <a:lnTo>
                    <a:pt x="12" y="258"/>
                  </a:lnTo>
                  <a:lnTo>
                    <a:pt x="20" y="276"/>
                  </a:lnTo>
                  <a:lnTo>
                    <a:pt x="30" y="294"/>
                  </a:lnTo>
                  <a:lnTo>
                    <a:pt x="43" y="310"/>
                  </a:lnTo>
                  <a:lnTo>
                    <a:pt x="58" y="325"/>
                  </a:lnTo>
                  <a:lnTo>
                    <a:pt x="74" y="339"/>
                  </a:lnTo>
                  <a:lnTo>
                    <a:pt x="91" y="353"/>
                  </a:lnTo>
                  <a:lnTo>
                    <a:pt x="111" y="364"/>
                  </a:lnTo>
                  <a:lnTo>
                    <a:pt x="131" y="373"/>
                  </a:lnTo>
                  <a:lnTo>
                    <a:pt x="153" y="381"/>
                  </a:lnTo>
                  <a:lnTo>
                    <a:pt x="176" y="388"/>
                  </a:lnTo>
                  <a:lnTo>
                    <a:pt x="200" y="394"/>
                  </a:lnTo>
                  <a:lnTo>
                    <a:pt x="226" y="396"/>
                  </a:lnTo>
                  <a:lnTo>
                    <a:pt x="251" y="398"/>
                  </a:lnTo>
                  <a:close/>
                </a:path>
              </a:pathLst>
            </a:custGeom>
            <a:solidFill>
              <a:srgbClr val="EFF7E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88194" name="Freeform 34"/>
            <p:cNvSpPr>
              <a:spLocks/>
            </p:cNvSpPr>
            <p:nvPr/>
          </p:nvSpPr>
          <p:spPr bwMode="auto">
            <a:xfrm>
              <a:off x="4519613" y="2022474"/>
              <a:ext cx="781050" cy="615950"/>
            </a:xfrm>
            <a:custGeom>
              <a:avLst/>
              <a:gdLst/>
              <a:ahLst/>
              <a:cxnLst>
                <a:cxn ang="0">
                  <a:pos x="271" y="389"/>
                </a:cxn>
                <a:cxn ang="0">
                  <a:pos x="319" y="381"/>
                </a:cxn>
                <a:cxn ang="0">
                  <a:pos x="364" y="367"/>
                </a:cxn>
                <a:cxn ang="0">
                  <a:pos x="403" y="346"/>
                </a:cxn>
                <a:cxn ang="0">
                  <a:pos x="435" y="320"/>
                </a:cxn>
                <a:cxn ang="0">
                  <a:pos x="461" y="288"/>
                </a:cxn>
                <a:cxn ang="0">
                  <a:pos x="480" y="254"/>
                </a:cxn>
                <a:cxn ang="0">
                  <a:pos x="490" y="215"/>
                </a:cxn>
                <a:cxn ang="0">
                  <a:pos x="490" y="175"/>
                </a:cxn>
                <a:cxn ang="0">
                  <a:pos x="480" y="137"/>
                </a:cxn>
                <a:cxn ang="0">
                  <a:pos x="461" y="103"/>
                </a:cxn>
                <a:cxn ang="0">
                  <a:pos x="435" y="72"/>
                </a:cxn>
                <a:cxn ang="0">
                  <a:pos x="403" y="45"/>
                </a:cxn>
                <a:cxn ang="0">
                  <a:pos x="364" y="23"/>
                </a:cxn>
                <a:cxn ang="0">
                  <a:pos x="319" y="9"/>
                </a:cxn>
                <a:cxn ang="0">
                  <a:pos x="271" y="1"/>
                </a:cxn>
                <a:cxn ang="0">
                  <a:pos x="221" y="1"/>
                </a:cxn>
                <a:cxn ang="0">
                  <a:pos x="172" y="9"/>
                </a:cxn>
                <a:cxn ang="0">
                  <a:pos x="129" y="23"/>
                </a:cxn>
                <a:cxn ang="0">
                  <a:pos x="89" y="45"/>
                </a:cxn>
                <a:cxn ang="0">
                  <a:pos x="56" y="72"/>
                </a:cxn>
                <a:cxn ang="0">
                  <a:pos x="30" y="103"/>
                </a:cxn>
                <a:cxn ang="0">
                  <a:pos x="11" y="137"/>
                </a:cxn>
                <a:cxn ang="0">
                  <a:pos x="1" y="175"/>
                </a:cxn>
                <a:cxn ang="0">
                  <a:pos x="1" y="215"/>
                </a:cxn>
                <a:cxn ang="0">
                  <a:pos x="11" y="254"/>
                </a:cxn>
                <a:cxn ang="0">
                  <a:pos x="30" y="288"/>
                </a:cxn>
                <a:cxn ang="0">
                  <a:pos x="56" y="320"/>
                </a:cxn>
                <a:cxn ang="0">
                  <a:pos x="89" y="346"/>
                </a:cxn>
                <a:cxn ang="0">
                  <a:pos x="129" y="367"/>
                </a:cxn>
                <a:cxn ang="0">
                  <a:pos x="172" y="381"/>
                </a:cxn>
                <a:cxn ang="0">
                  <a:pos x="221" y="389"/>
                </a:cxn>
              </a:cxnLst>
              <a:rect l="0" t="0" r="r" b="b"/>
              <a:pathLst>
                <a:path w="491" h="390">
                  <a:moveTo>
                    <a:pt x="246" y="390"/>
                  </a:moveTo>
                  <a:lnTo>
                    <a:pt x="271" y="389"/>
                  </a:lnTo>
                  <a:lnTo>
                    <a:pt x="296" y="386"/>
                  </a:lnTo>
                  <a:lnTo>
                    <a:pt x="319" y="381"/>
                  </a:lnTo>
                  <a:lnTo>
                    <a:pt x="342" y="375"/>
                  </a:lnTo>
                  <a:lnTo>
                    <a:pt x="364" y="367"/>
                  </a:lnTo>
                  <a:lnTo>
                    <a:pt x="383" y="356"/>
                  </a:lnTo>
                  <a:lnTo>
                    <a:pt x="403" y="346"/>
                  </a:lnTo>
                  <a:lnTo>
                    <a:pt x="420" y="333"/>
                  </a:lnTo>
                  <a:lnTo>
                    <a:pt x="435" y="320"/>
                  </a:lnTo>
                  <a:lnTo>
                    <a:pt x="450" y="305"/>
                  </a:lnTo>
                  <a:lnTo>
                    <a:pt x="461" y="288"/>
                  </a:lnTo>
                  <a:lnTo>
                    <a:pt x="472" y="271"/>
                  </a:lnTo>
                  <a:lnTo>
                    <a:pt x="480" y="254"/>
                  </a:lnTo>
                  <a:lnTo>
                    <a:pt x="487" y="234"/>
                  </a:lnTo>
                  <a:lnTo>
                    <a:pt x="490" y="215"/>
                  </a:lnTo>
                  <a:lnTo>
                    <a:pt x="491" y="195"/>
                  </a:lnTo>
                  <a:lnTo>
                    <a:pt x="490" y="175"/>
                  </a:lnTo>
                  <a:lnTo>
                    <a:pt x="487" y="156"/>
                  </a:lnTo>
                  <a:lnTo>
                    <a:pt x="480" y="137"/>
                  </a:lnTo>
                  <a:lnTo>
                    <a:pt x="472" y="119"/>
                  </a:lnTo>
                  <a:lnTo>
                    <a:pt x="461" y="103"/>
                  </a:lnTo>
                  <a:lnTo>
                    <a:pt x="450" y="87"/>
                  </a:lnTo>
                  <a:lnTo>
                    <a:pt x="435" y="72"/>
                  </a:lnTo>
                  <a:lnTo>
                    <a:pt x="420" y="58"/>
                  </a:lnTo>
                  <a:lnTo>
                    <a:pt x="403" y="45"/>
                  </a:lnTo>
                  <a:lnTo>
                    <a:pt x="383" y="34"/>
                  </a:lnTo>
                  <a:lnTo>
                    <a:pt x="364" y="23"/>
                  </a:lnTo>
                  <a:lnTo>
                    <a:pt x="342" y="15"/>
                  </a:lnTo>
                  <a:lnTo>
                    <a:pt x="319" y="9"/>
                  </a:lnTo>
                  <a:lnTo>
                    <a:pt x="296" y="4"/>
                  </a:lnTo>
                  <a:lnTo>
                    <a:pt x="271" y="1"/>
                  </a:lnTo>
                  <a:lnTo>
                    <a:pt x="246" y="0"/>
                  </a:lnTo>
                  <a:lnTo>
                    <a:pt x="221" y="1"/>
                  </a:lnTo>
                  <a:lnTo>
                    <a:pt x="197" y="4"/>
                  </a:lnTo>
                  <a:lnTo>
                    <a:pt x="172" y="9"/>
                  </a:lnTo>
                  <a:lnTo>
                    <a:pt x="150" y="15"/>
                  </a:lnTo>
                  <a:lnTo>
                    <a:pt x="129" y="23"/>
                  </a:lnTo>
                  <a:lnTo>
                    <a:pt x="108" y="34"/>
                  </a:lnTo>
                  <a:lnTo>
                    <a:pt x="89" y="45"/>
                  </a:lnTo>
                  <a:lnTo>
                    <a:pt x="72" y="58"/>
                  </a:lnTo>
                  <a:lnTo>
                    <a:pt x="56" y="72"/>
                  </a:lnTo>
                  <a:lnTo>
                    <a:pt x="42" y="87"/>
                  </a:lnTo>
                  <a:lnTo>
                    <a:pt x="30" y="103"/>
                  </a:lnTo>
                  <a:lnTo>
                    <a:pt x="19" y="119"/>
                  </a:lnTo>
                  <a:lnTo>
                    <a:pt x="11" y="137"/>
                  </a:lnTo>
                  <a:lnTo>
                    <a:pt x="4" y="156"/>
                  </a:lnTo>
                  <a:lnTo>
                    <a:pt x="1" y="175"/>
                  </a:lnTo>
                  <a:lnTo>
                    <a:pt x="0" y="195"/>
                  </a:lnTo>
                  <a:lnTo>
                    <a:pt x="1" y="215"/>
                  </a:lnTo>
                  <a:lnTo>
                    <a:pt x="4" y="234"/>
                  </a:lnTo>
                  <a:lnTo>
                    <a:pt x="11" y="254"/>
                  </a:lnTo>
                  <a:lnTo>
                    <a:pt x="19" y="271"/>
                  </a:lnTo>
                  <a:lnTo>
                    <a:pt x="30" y="288"/>
                  </a:lnTo>
                  <a:lnTo>
                    <a:pt x="42" y="305"/>
                  </a:lnTo>
                  <a:lnTo>
                    <a:pt x="56" y="320"/>
                  </a:lnTo>
                  <a:lnTo>
                    <a:pt x="72" y="333"/>
                  </a:lnTo>
                  <a:lnTo>
                    <a:pt x="89" y="346"/>
                  </a:lnTo>
                  <a:lnTo>
                    <a:pt x="108" y="356"/>
                  </a:lnTo>
                  <a:lnTo>
                    <a:pt x="129" y="367"/>
                  </a:lnTo>
                  <a:lnTo>
                    <a:pt x="150" y="375"/>
                  </a:lnTo>
                  <a:lnTo>
                    <a:pt x="172" y="381"/>
                  </a:lnTo>
                  <a:lnTo>
                    <a:pt x="197" y="386"/>
                  </a:lnTo>
                  <a:lnTo>
                    <a:pt x="221" y="389"/>
                  </a:lnTo>
                  <a:lnTo>
                    <a:pt x="246" y="390"/>
                  </a:lnTo>
                  <a:close/>
                </a:path>
              </a:pathLst>
            </a:custGeom>
            <a:solidFill>
              <a:srgbClr val="F9FCF9"/>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88195" name="Freeform 35"/>
            <p:cNvSpPr>
              <a:spLocks/>
            </p:cNvSpPr>
            <p:nvPr/>
          </p:nvSpPr>
          <p:spPr bwMode="auto">
            <a:xfrm>
              <a:off x="4529137" y="2028824"/>
              <a:ext cx="762000" cy="606426"/>
            </a:xfrm>
            <a:custGeom>
              <a:avLst/>
              <a:gdLst/>
              <a:ahLst/>
              <a:cxnLst>
                <a:cxn ang="0">
                  <a:pos x="265" y="380"/>
                </a:cxn>
                <a:cxn ang="0">
                  <a:pos x="312" y="373"/>
                </a:cxn>
                <a:cxn ang="0">
                  <a:pos x="355" y="358"/>
                </a:cxn>
                <a:cxn ang="0">
                  <a:pos x="393" y="338"/>
                </a:cxn>
                <a:cxn ang="0">
                  <a:pos x="426" y="312"/>
                </a:cxn>
                <a:cxn ang="0">
                  <a:pos x="452" y="281"/>
                </a:cxn>
                <a:cxn ang="0">
                  <a:pos x="470" y="247"/>
                </a:cxn>
                <a:cxn ang="0">
                  <a:pos x="479" y="210"/>
                </a:cxn>
                <a:cxn ang="0">
                  <a:pos x="479" y="170"/>
                </a:cxn>
                <a:cxn ang="0">
                  <a:pos x="470" y="134"/>
                </a:cxn>
                <a:cxn ang="0">
                  <a:pos x="452" y="99"/>
                </a:cxn>
                <a:cxn ang="0">
                  <a:pos x="426" y="69"/>
                </a:cxn>
                <a:cxn ang="0">
                  <a:pos x="393" y="44"/>
                </a:cxn>
                <a:cxn ang="0">
                  <a:pos x="355" y="23"/>
                </a:cxn>
                <a:cxn ang="0">
                  <a:pos x="312" y="8"/>
                </a:cxn>
                <a:cxn ang="0">
                  <a:pos x="265" y="1"/>
                </a:cxn>
                <a:cxn ang="0">
                  <a:pos x="217" y="1"/>
                </a:cxn>
                <a:cxn ang="0">
                  <a:pos x="170" y="8"/>
                </a:cxn>
                <a:cxn ang="0">
                  <a:pos x="127" y="23"/>
                </a:cxn>
                <a:cxn ang="0">
                  <a:pos x="88" y="44"/>
                </a:cxn>
                <a:cxn ang="0">
                  <a:pos x="56" y="69"/>
                </a:cxn>
                <a:cxn ang="0">
                  <a:pos x="29" y="99"/>
                </a:cxn>
                <a:cxn ang="0">
                  <a:pos x="11" y="134"/>
                </a:cxn>
                <a:cxn ang="0">
                  <a:pos x="2" y="170"/>
                </a:cxn>
                <a:cxn ang="0">
                  <a:pos x="2" y="210"/>
                </a:cxn>
                <a:cxn ang="0">
                  <a:pos x="11" y="247"/>
                </a:cxn>
                <a:cxn ang="0">
                  <a:pos x="29" y="281"/>
                </a:cxn>
                <a:cxn ang="0">
                  <a:pos x="56" y="312"/>
                </a:cxn>
                <a:cxn ang="0">
                  <a:pos x="88" y="338"/>
                </a:cxn>
                <a:cxn ang="0">
                  <a:pos x="127" y="358"/>
                </a:cxn>
                <a:cxn ang="0">
                  <a:pos x="170" y="373"/>
                </a:cxn>
                <a:cxn ang="0">
                  <a:pos x="217" y="380"/>
                </a:cxn>
              </a:cxnLst>
              <a:rect l="0" t="0" r="r" b="b"/>
              <a:pathLst>
                <a:path w="481" h="381">
                  <a:moveTo>
                    <a:pt x="241" y="381"/>
                  </a:moveTo>
                  <a:lnTo>
                    <a:pt x="265" y="380"/>
                  </a:lnTo>
                  <a:lnTo>
                    <a:pt x="289" y="378"/>
                  </a:lnTo>
                  <a:lnTo>
                    <a:pt x="312" y="373"/>
                  </a:lnTo>
                  <a:lnTo>
                    <a:pt x="334" y="366"/>
                  </a:lnTo>
                  <a:lnTo>
                    <a:pt x="355" y="358"/>
                  </a:lnTo>
                  <a:lnTo>
                    <a:pt x="375" y="349"/>
                  </a:lnTo>
                  <a:lnTo>
                    <a:pt x="393" y="338"/>
                  </a:lnTo>
                  <a:lnTo>
                    <a:pt x="410" y="325"/>
                  </a:lnTo>
                  <a:lnTo>
                    <a:pt x="426" y="312"/>
                  </a:lnTo>
                  <a:lnTo>
                    <a:pt x="440" y="297"/>
                  </a:lnTo>
                  <a:lnTo>
                    <a:pt x="452" y="281"/>
                  </a:lnTo>
                  <a:lnTo>
                    <a:pt x="462" y="265"/>
                  </a:lnTo>
                  <a:lnTo>
                    <a:pt x="470" y="247"/>
                  </a:lnTo>
                  <a:lnTo>
                    <a:pt x="476" y="229"/>
                  </a:lnTo>
                  <a:lnTo>
                    <a:pt x="479" y="210"/>
                  </a:lnTo>
                  <a:lnTo>
                    <a:pt x="481" y="190"/>
                  </a:lnTo>
                  <a:lnTo>
                    <a:pt x="479" y="170"/>
                  </a:lnTo>
                  <a:lnTo>
                    <a:pt x="476" y="152"/>
                  </a:lnTo>
                  <a:lnTo>
                    <a:pt x="470" y="134"/>
                  </a:lnTo>
                  <a:lnTo>
                    <a:pt x="462" y="116"/>
                  </a:lnTo>
                  <a:lnTo>
                    <a:pt x="452" y="99"/>
                  </a:lnTo>
                  <a:lnTo>
                    <a:pt x="440" y="84"/>
                  </a:lnTo>
                  <a:lnTo>
                    <a:pt x="426" y="69"/>
                  </a:lnTo>
                  <a:lnTo>
                    <a:pt x="410" y="55"/>
                  </a:lnTo>
                  <a:lnTo>
                    <a:pt x="393" y="44"/>
                  </a:lnTo>
                  <a:lnTo>
                    <a:pt x="375" y="32"/>
                  </a:lnTo>
                  <a:lnTo>
                    <a:pt x="355" y="23"/>
                  </a:lnTo>
                  <a:lnTo>
                    <a:pt x="334" y="15"/>
                  </a:lnTo>
                  <a:lnTo>
                    <a:pt x="312" y="8"/>
                  </a:lnTo>
                  <a:lnTo>
                    <a:pt x="289" y="3"/>
                  </a:lnTo>
                  <a:lnTo>
                    <a:pt x="265" y="1"/>
                  </a:lnTo>
                  <a:lnTo>
                    <a:pt x="241" y="0"/>
                  </a:lnTo>
                  <a:lnTo>
                    <a:pt x="217" y="1"/>
                  </a:lnTo>
                  <a:lnTo>
                    <a:pt x="193" y="3"/>
                  </a:lnTo>
                  <a:lnTo>
                    <a:pt x="170" y="8"/>
                  </a:lnTo>
                  <a:lnTo>
                    <a:pt x="148" y="15"/>
                  </a:lnTo>
                  <a:lnTo>
                    <a:pt x="127" y="23"/>
                  </a:lnTo>
                  <a:lnTo>
                    <a:pt x="106" y="32"/>
                  </a:lnTo>
                  <a:lnTo>
                    <a:pt x="88" y="44"/>
                  </a:lnTo>
                  <a:lnTo>
                    <a:pt x="71" y="55"/>
                  </a:lnTo>
                  <a:lnTo>
                    <a:pt x="56" y="69"/>
                  </a:lnTo>
                  <a:lnTo>
                    <a:pt x="42" y="84"/>
                  </a:lnTo>
                  <a:lnTo>
                    <a:pt x="29" y="99"/>
                  </a:lnTo>
                  <a:lnTo>
                    <a:pt x="19" y="116"/>
                  </a:lnTo>
                  <a:lnTo>
                    <a:pt x="11" y="134"/>
                  </a:lnTo>
                  <a:lnTo>
                    <a:pt x="5" y="152"/>
                  </a:lnTo>
                  <a:lnTo>
                    <a:pt x="2" y="170"/>
                  </a:lnTo>
                  <a:lnTo>
                    <a:pt x="0" y="190"/>
                  </a:lnTo>
                  <a:lnTo>
                    <a:pt x="2" y="210"/>
                  </a:lnTo>
                  <a:lnTo>
                    <a:pt x="5" y="229"/>
                  </a:lnTo>
                  <a:lnTo>
                    <a:pt x="11" y="247"/>
                  </a:lnTo>
                  <a:lnTo>
                    <a:pt x="19" y="265"/>
                  </a:lnTo>
                  <a:lnTo>
                    <a:pt x="29" y="281"/>
                  </a:lnTo>
                  <a:lnTo>
                    <a:pt x="42" y="297"/>
                  </a:lnTo>
                  <a:lnTo>
                    <a:pt x="56" y="312"/>
                  </a:lnTo>
                  <a:lnTo>
                    <a:pt x="71" y="325"/>
                  </a:lnTo>
                  <a:lnTo>
                    <a:pt x="88" y="338"/>
                  </a:lnTo>
                  <a:lnTo>
                    <a:pt x="106" y="349"/>
                  </a:lnTo>
                  <a:lnTo>
                    <a:pt x="127" y="358"/>
                  </a:lnTo>
                  <a:lnTo>
                    <a:pt x="148" y="366"/>
                  </a:lnTo>
                  <a:lnTo>
                    <a:pt x="170" y="373"/>
                  </a:lnTo>
                  <a:lnTo>
                    <a:pt x="193" y="378"/>
                  </a:lnTo>
                  <a:lnTo>
                    <a:pt x="217" y="380"/>
                  </a:lnTo>
                  <a:lnTo>
                    <a:pt x="241" y="38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88196" name="Freeform 36"/>
            <p:cNvSpPr>
              <a:spLocks/>
            </p:cNvSpPr>
            <p:nvPr/>
          </p:nvSpPr>
          <p:spPr bwMode="auto">
            <a:xfrm>
              <a:off x="4059237" y="1885950"/>
              <a:ext cx="942976" cy="749300"/>
            </a:xfrm>
            <a:custGeom>
              <a:avLst/>
              <a:gdLst/>
              <a:ahLst/>
              <a:cxnLst>
                <a:cxn ang="0">
                  <a:pos x="327" y="470"/>
                </a:cxn>
                <a:cxn ang="0">
                  <a:pos x="386" y="461"/>
                </a:cxn>
                <a:cxn ang="0">
                  <a:pos x="439" y="443"/>
                </a:cxn>
                <a:cxn ang="0">
                  <a:pos x="486" y="417"/>
                </a:cxn>
                <a:cxn ang="0">
                  <a:pos x="527" y="385"/>
                </a:cxn>
                <a:cxn ang="0">
                  <a:pos x="559" y="348"/>
                </a:cxn>
                <a:cxn ang="0">
                  <a:pos x="581" y="305"/>
                </a:cxn>
                <a:cxn ang="0">
                  <a:pos x="593" y="260"/>
                </a:cxn>
                <a:cxn ang="0">
                  <a:pos x="593" y="212"/>
                </a:cxn>
                <a:cxn ang="0">
                  <a:pos x="581" y="166"/>
                </a:cxn>
                <a:cxn ang="0">
                  <a:pos x="559" y="123"/>
                </a:cxn>
                <a:cxn ang="0">
                  <a:pos x="527" y="86"/>
                </a:cxn>
                <a:cxn ang="0">
                  <a:pos x="486" y="54"/>
                </a:cxn>
                <a:cxn ang="0">
                  <a:pos x="439" y="29"/>
                </a:cxn>
                <a:cxn ang="0">
                  <a:pos x="386" y="10"/>
                </a:cxn>
                <a:cxn ang="0">
                  <a:pos x="327" y="1"/>
                </a:cxn>
                <a:cxn ang="0">
                  <a:pos x="267" y="1"/>
                </a:cxn>
                <a:cxn ang="0">
                  <a:pos x="209" y="10"/>
                </a:cxn>
                <a:cxn ang="0">
                  <a:pos x="156" y="29"/>
                </a:cxn>
                <a:cxn ang="0">
                  <a:pos x="109" y="54"/>
                </a:cxn>
                <a:cxn ang="0">
                  <a:pos x="68" y="86"/>
                </a:cxn>
                <a:cxn ang="0">
                  <a:pos x="36" y="123"/>
                </a:cxn>
                <a:cxn ang="0">
                  <a:pos x="14" y="166"/>
                </a:cxn>
                <a:cxn ang="0">
                  <a:pos x="2" y="212"/>
                </a:cxn>
                <a:cxn ang="0">
                  <a:pos x="2" y="260"/>
                </a:cxn>
                <a:cxn ang="0">
                  <a:pos x="14" y="305"/>
                </a:cxn>
                <a:cxn ang="0">
                  <a:pos x="36" y="348"/>
                </a:cxn>
                <a:cxn ang="0">
                  <a:pos x="68" y="385"/>
                </a:cxn>
                <a:cxn ang="0">
                  <a:pos x="109" y="417"/>
                </a:cxn>
                <a:cxn ang="0">
                  <a:pos x="156" y="443"/>
                </a:cxn>
                <a:cxn ang="0">
                  <a:pos x="209" y="461"/>
                </a:cxn>
                <a:cxn ang="0">
                  <a:pos x="267" y="470"/>
                </a:cxn>
              </a:cxnLst>
              <a:rect l="0" t="0" r="r" b="b"/>
              <a:pathLst>
                <a:path w="594" h="471">
                  <a:moveTo>
                    <a:pt x="297" y="471"/>
                  </a:moveTo>
                  <a:lnTo>
                    <a:pt x="327" y="470"/>
                  </a:lnTo>
                  <a:lnTo>
                    <a:pt x="357" y="467"/>
                  </a:lnTo>
                  <a:lnTo>
                    <a:pt x="386" y="461"/>
                  </a:lnTo>
                  <a:lnTo>
                    <a:pt x="414" y="453"/>
                  </a:lnTo>
                  <a:lnTo>
                    <a:pt x="439" y="443"/>
                  </a:lnTo>
                  <a:lnTo>
                    <a:pt x="463" y="431"/>
                  </a:lnTo>
                  <a:lnTo>
                    <a:pt x="486" y="417"/>
                  </a:lnTo>
                  <a:lnTo>
                    <a:pt x="508" y="402"/>
                  </a:lnTo>
                  <a:lnTo>
                    <a:pt x="527" y="385"/>
                  </a:lnTo>
                  <a:lnTo>
                    <a:pt x="544" y="368"/>
                  </a:lnTo>
                  <a:lnTo>
                    <a:pt x="559" y="348"/>
                  </a:lnTo>
                  <a:lnTo>
                    <a:pt x="571" y="327"/>
                  </a:lnTo>
                  <a:lnTo>
                    <a:pt x="581" y="305"/>
                  </a:lnTo>
                  <a:lnTo>
                    <a:pt x="589" y="284"/>
                  </a:lnTo>
                  <a:lnTo>
                    <a:pt x="593" y="260"/>
                  </a:lnTo>
                  <a:lnTo>
                    <a:pt x="594" y="236"/>
                  </a:lnTo>
                  <a:lnTo>
                    <a:pt x="593" y="212"/>
                  </a:lnTo>
                  <a:lnTo>
                    <a:pt x="589" y="189"/>
                  </a:lnTo>
                  <a:lnTo>
                    <a:pt x="581" y="166"/>
                  </a:lnTo>
                  <a:lnTo>
                    <a:pt x="571" y="144"/>
                  </a:lnTo>
                  <a:lnTo>
                    <a:pt x="559" y="123"/>
                  </a:lnTo>
                  <a:lnTo>
                    <a:pt x="544" y="104"/>
                  </a:lnTo>
                  <a:lnTo>
                    <a:pt x="527" y="86"/>
                  </a:lnTo>
                  <a:lnTo>
                    <a:pt x="508" y="69"/>
                  </a:lnTo>
                  <a:lnTo>
                    <a:pt x="486" y="54"/>
                  </a:lnTo>
                  <a:lnTo>
                    <a:pt x="463" y="40"/>
                  </a:lnTo>
                  <a:lnTo>
                    <a:pt x="439" y="29"/>
                  </a:lnTo>
                  <a:lnTo>
                    <a:pt x="414" y="18"/>
                  </a:lnTo>
                  <a:lnTo>
                    <a:pt x="386" y="10"/>
                  </a:lnTo>
                  <a:lnTo>
                    <a:pt x="357" y="5"/>
                  </a:lnTo>
                  <a:lnTo>
                    <a:pt x="327" y="1"/>
                  </a:lnTo>
                  <a:lnTo>
                    <a:pt x="297" y="0"/>
                  </a:lnTo>
                  <a:lnTo>
                    <a:pt x="267" y="1"/>
                  </a:lnTo>
                  <a:lnTo>
                    <a:pt x="238" y="5"/>
                  </a:lnTo>
                  <a:lnTo>
                    <a:pt x="209" y="10"/>
                  </a:lnTo>
                  <a:lnTo>
                    <a:pt x="182" y="18"/>
                  </a:lnTo>
                  <a:lnTo>
                    <a:pt x="156" y="29"/>
                  </a:lnTo>
                  <a:lnTo>
                    <a:pt x="132" y="40"/>
                  </a:lnTo>
                  <a:lnTo>
                    <a:pt x="109" y="54"/>
                  </a:lnTo>
                  <a:lnTo>
                    <a:pt x="88" y="69"/>
                  </a:lnTo>
                  <a:lnTo>
                    <a:pt x="68" y="86"/>
                  </a:lnTo>
                  <a:lnTo>
                    <a:pt x="51" y="104"/>
                  </a:lnTo>
                  <a:lnTo>
                    <a:pt x="36" y="123"/>
                  </a:lnTo>
                  <a:lnTo>
                    <a:pt x="23" y="144"/>
                  </a:lnTo>
                  <a:lnTo>
                    <a:pt x="14" y="166"/>
                  </a:lnTo>
                  <a:lnTo>
                    <a:pt x="6" y="189"/>
                  </a:lnTo>
                  <a:lnTo>
                    <a:pt x="2" y="212"/>
                  </a:lnTo>
                  <a:lnTo>
                    <a:pt x="0" y="236"/>
                  </a:lnTo>
                  <a:lnTo>
                    <a:pt x="2" y="260"/>
                  </a:lnTo>
                  <a:lnTo>
                    <a:pt x="6" y="284"/>
                  </a:lnTo>
                  <a:lnTo>
                    <a:pt x="14" y="305"/>
                  </a:lnTo>
                  <a:lnTo>
                    <a:pt x="23" y="327"/>
                  </a:lnTo>
                  <a:lnTo>
                    <a:pt x="36" y="348"/>
                  </a:lnTo>
                  <a:lnTo>
                    <a:pt x="51" y="368"/>
                  </a:lnTo>
                  <a:lnTo>
                    <a:pt x="68" y="385"/>
                  </a:lnTo>
                  <a:lnTo>
                    <a:pt x="88" y="402"/>
                  </a:lnTo>
                  <a:lnTo>
                    <a:pt x="109" y="417"/>
                  </a:lnTo>
                  <a:lnTo>
                    <a:pt x="132" y="431"/>
                  </a:lnTo>
                  <a:lnTo>
                    <a:pt x="156" y="443"/>
                  </a:lnTo>
                  <a:lnTo>
                    <a:pt x="182" y="453"/>
                  </a:lnTo>
                  <a:lnTo>
                    <a:pt x="209" y="461"/>
                  </a:lnTo>
                  <a:lnTo>
                    <a:pt x="238" y="467"/>
                  </a:lnTo>
                  <a:lnTo>
                    <a:pt x="267" y="470"/>
                  </a:lnTo>
                  <a:lnTo>
                    <a:pt x="297" y="471"/>
                  </a:lnTo>
                  <a:close/>
                </a:path>
              </a:pathLst>
            </a:custGeom>
            <a:solidFill>
              <a:srgbClr val="B2D1B2"/>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88197" name="Freeform 37"/>
            <p:cNvSpPr>
              <a:spLocks/>
            </p:cNvSpPr>
            <p:nvPr/>
          </p:nvSpPr>
          <p:spPr bwMode="auto">
            <a:xfrm>
              <a:off x="4065587" y="1892300"/>
              <a:ext cx="927100" cy="733426"/>
            </a:xfrm>
            <a:custGeom>
              <a:avLst/>
              <a:gdLst/>
              <a:ahLst/>
              <a:cxnLst>
                <a:cxn ang="0">
                  <a:pos x="322" y="461"/>
                </a:cxn>
                <a:cxn ang="0">
                  <a:pos x="379" y="451"/>
                </a:cxn>
                <a:cxn ang="0">
                  <a:pos x="432" y="434"/>
                </a:cxn>
                <a:cxn ang="0">
                  <a:pos x="478" y="409"/>
                </a:cxn>
                <a:cxn ang="0">
                  <a:pos x="518" y="378"/>
                </a:cxn>
                <a:cxn ang="0">
                  <a:pos x="549" y="341"/>
                </a:cxn>
                <a:cxn ang="0">
                  <a:pos x="572" y="299"/>
                </a:cxn>
                <a:cxn ang="0">
                  <a:pos x="584" y="254"/>
                </a:cxn>
                <a:cxn ang="0">
                  <a:pos x="584" y="207"/>
                </a:cxn>
                <a:cxn ang="0">
                  <a:pos x="572" y="162"/>
                </a:cxn>
                <a:cxn ang="0">
                  <a:pos x="549" y="121"/>
                </a:cxn>
                <a:cxn ang="0">
                  <a:pos x="518" y="84"/>
                </a:cxn>
                <a:cxn ang="0">
                  <a:pos x="478" y="53"/>
                </a:cxn>
                <a:cxn ang="0">
                  <a:pos x="432" y="27"/>
                </a:cxn>
                <a:cxn ang="0">
                  <a:pos x="379" y="10"/>
                </a:cxn>
                <a:cxn ang="0">
                  <a:pos x="322" y="1"/>
                </a:cxn>
                <a:cxn ang="0">
                  <a:pos x="262" y="1"/>
                </a:cxn>
                <a:cxn ang="0">
                  <a:pos x="206" y="10"/>
                </a:cxn>
                <a:cxn ang="0">
                  <a:pos x="153" y="27"/>
                </a:cxn>
                <a:cxn ang="0">
                  <a:pos x="107" y="53"/>
                </a:cxn>
                <a:cxn ang="0">
                  <a:pos x="67" y="84"/>
                </a:cxn>
                <a:cxn ang="0">
                  <a:pos x="36" y="121"/>
                </a:cxn>
                <a:cxn ang="0">
                  <a:pos x="13" y="162"/>
                </a:cxn>
                <a:cxn ang="0">
                  <a:pos x="1" y="207"/>
                </a:cxn>
                <a:cxn ang="0">
                  <a:pos x="1" y="254"/>
                </a:cxn>
                <a:cxn ang="0">
                  <a:pos x="13" y="299"/>
                </a:cxn>
                <a:cxn ang="0">
                  <a:pos x="36" y="341"/>
                </a:cxn>
                <a:cxn ang="0">
                  <a:pos x="67" y="378"/>
                </a:cxn>
                <a:cxn ang="0">
                  <a:pos x="107" y="409"/>
                </a:cxn>
                <a:cxn ang="0">
                  <a:pos x="153" y="434"/>
                </a:cxn>
                <a:cxn ang="0">
                  <a:pos x="206" y="451"/>
                </a:cxn>
                <a:cxn ang="0">
                  <a:pos x="262" y="461"/>
                </a:cxn>
              </a:cxnLst>
              <a:rect l="0" t="0" r="r" b="b"/>
              <a:pathLst>
                <a:path w="585" h="462">
                  <a:moveTo>
                    <a:pt x="292" y="462"/>
                  </a:moveTo>
                  <a:lnTo>
                    <a:pt x="322" y="461"/>
                  </a:lnTo>
                  <a:lnTo>
                    <a:pt x="351" y="457"/>
                  </a:lnTo>
                  <a:lnTo>
                    <a:pt x="379" y="451"/>
                  </a:lnTo>
                  <a:lnTo>
                    <a:pt x="406" y="443"/>
                  </a:lnTo>
                  <a:lnTo>
                    <a:pt x="432" y="434"/>
                  </a:lnTo>
                  <a:lnTo>
                    <a:pt x="456" y="423"/>
                  </a:lnTo>
                  <a:lnTo>
                    <a:pt x="478" y="409"/>
                  </a:lnTo>
                  <a:lnTo>
                    <a:pt x="500" y="394"/>
                  </a:lnTo>
                  <a:lnTo>
                    <a:pt x="518" y="378"/>
                  </a:lnTo>
                  <a:lnTo>
                    <a:pt x="535" y="360"/>
                  </a:lnTo>
                  <a:lnTo>
                    <a:pt x="549" y="341"/>
                  </a:lnTo>
                  <a:lnTo>
                    <a:pt x="562" y="321"/>
                  </a:lnTo>
                  <a:lnTo>
                    <a:pt x="572" y="299"/>
                  </a:lnTo>
                  <a:lnTo>
                    <a:pt x="579" y="277"/>
                  </a:lnTo>
                  <a:lnTo>
                    <a:pt x="584" y="254"/>
                  </a:lnTo>
                  <a:lnTo>
                    <a:pt x="585" y="231"/>
                  </a:lnTo>
                  <a:lnTo>
                    <a:pt x="584" y="207"/>
                  </a:lnTo>
                  <a:lnTo>
                    <a:pt x="579" y="184"/>
                  </a:lnTo>
                  <a:lnTo>
                    <a:pt x="572" y="162"/>
                  </a:lnTo>
                  <a:lnTo>
                    <a:pt x="562" y="141"/>
                  </a:lnTo>
                  <a:lnTo>
                    <a:pt x="549" y="121"/>
                  </a:lnTo>
                  <a:lnTo>
                    <a:pt x="535" y="102"/>
                  </a:lnTo>
                  <a:lnTo>
                    <a:pt x="518" y="84"/>
                  </a:lnTo>
                  <a:lnTo>
                    <a:pt x="500" y="68"/>
                  </a:lnTo>
                  <a:lnTo>
                    <a:pt x="478" y="53"/>
                  </a:lnTo>
                  <a:lnTo>
                    <a:pt x="456" y="39"/>
                  </a:lnTo>
                  <a:lnTo>
                    <a:pt x="432" y="27"/>
                  </a:lnTo>
                  <a:lnTo>
                    <a:pt x="406" y="18"/>
                  </a:lnTo>
                  <a:lnTo>
                    <a:pt x="379" y="10"/>
                  </a:lnTo>
                  <a:lnTo>
                    <a:pt x="351" y="4"/>
                  </a:lnTo>
                  <a:lnTo>
                    <a:pt x="322" y="1"/>
                  </a:lnTo>
                  <a:lnTo>
                    <a:pt x="292" y="0"/>
                  </a:lnTo>
                  <a:lnTo>
                    <a:pt x="262" y="1"/>
                  </a:lnTo>
                  <a:lnTo>
                    <a:pt x="234" y="4"/>
                  </a:lnTo>
                  <a:lnTo>
                    <a:pt x="206" y="10"/>
                  </a:lnTo>
                  <a:lnTo>
                    <a:pt x="178" y="18"/>
                  </a:lnTo>
                  <a:lnTo>
                    <a:pt x="153" y="27"/>
                  </a:lnTo>
                  <a:lnTo>
                    <a:pt x="129" y="39"/>
                  </a:lnTo>
                  <a:lnTo>
                    <a:pt x="107" y="53"/>
                  </a:lnTo>
                  <a:lnTo>
                    <a:pt x="86" y="68"/>
                  </a:lnTo>
                  <a:lnTo>
                    <a:pt x="67" y="84"/>
                  </a:lnTo>
                  <a:lnTo>
                    <a:pt x="49" y="102"/>
                  </a:lnTo>
                  <a:lnTo>
                    <a:pt x="36" y="121"/>
                  </a:lnTo>
                  <a:lnTo>
                    <a:pt x="23" y="141"/>
                  </a:lnTo>
                  <a:lnTo>
                    <a:pt x="13" y="162"/>
                  </a:lnTo>
                  <a:lnTo>
                    <a:pt x="6" y="184"/>
                  </a:lnTo>
                  <a:lnTo>
                    <a:pt x="1" y="207"/>
                  </a:lnTo>
                  <a:lnTo>
                    <a:pt x="0" y="231"/>
                  </a:lnTo>
                  <a:lnTo>
                    <a:pt x="1" y="254"/>
                  </a:lnTo>
                  <a:lnTo>
                    <a:pt x="6" y="277"/>
                  </a:lnTo>
                  <a:lnTo>
                    <a:pt x="13" y="299"/>
                  </a:lnTo>
                  <a:lnTo>
                    <a:pt x="23" y="321"/>
                  </a:lnTo>
                  <a:lnTo>
                    <a:pt x="36" y="341"/>
                  </a:lnTo>
                  <a:lnTo>
                    <a:pt x="49" y="360"/>
                  </a:lnTo>
                  <a:lnTo>
                    <a:pt x="67" y="378"/>
                  </a:lnTo>
                  <a:lnTo>
                    <a:pt x="86" y="394"/>
                  </a:lnTo>
                  <a:lnTo>
                    <a:pt x="107" y="409"/>
                  </a:lnTo>
                  <a:lnTo>
                    <a:pt x="129" y="423"/>
                  </a:lnTo>
                  <a:lnTo>
                    <a:pt x="153" y="434"/>
                  </a:lnTo>
                  <a:lnTo>
                    <a:pt x="178" y="443"/>
                  </a:lnTo>
                  <a:lnTo>
                    <a:pt x="206" y="451"/>
                  </a:lnTo>
                  <a:lnTo>
                    <a:pt x="234" y="457"/>
                  </a:lnTo>
                  <a:lnTo>
                    <a:pt x="262" y="461"/>
                  </a:lnTo>
                  <a:lnTo>
                    <a:pt x="292" y="462"/>
                  </a:lnTo>
                  <a:close/>
                </a:path>
              </a:pathLst>
            </a:custGeom>
            <a:solidFill>
              <a:srgbClr val="B7D3B7"/>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88198" name="Freeform 38"/>
            <p:cNvSpPr>
              <a:spLocks/>
            </p:cNvSpPr>
            <p:nvPr/>
          </p:nvSpPr>
          <p:spPr bwMode="auto">
            <a:xfrm>
              <a:off x="4075113" y="1901824"/>
              <a:ext cx="911226" cy="720726"/>
            </a:xfrm>
            <a:custGeom>
              <a:avLst/>
              <a:gdLst/>
              <a:ahLst/>
              <a:cxnLst>
                <a:cxn ang="0">
                  <a:pos x="316" y="453"/>
                </a:cxn>
                <a:cxn ang="0">
                  <a:pos x="372" y="444"/>
                </a:cxn>
                <a:cxn ang="0">
                  <a:pos x="423" y="427"/>
                </a:cxn>
                <a:cxn ang="0">
                  <a:pos x="469" y="403"/>
                </a:cxn>
                <a:cxn ang="0">
                  <a:pos x="507" y="371"/>
                </a:cxn>
                <a:cxn ang="0">
                  <a:pos x="539" y="336"/>
                </a:cxn>
                <a:cxn ang="0">
                  <a:pos x="560" y="294"/>
                </a:cxn>
                <a:cxn ang="0">
                  <a:pos x="572" y="250"/>
                </a:cxn>
                <a:cxn ang="0">
                  <a:pos x="572" y="204"/>
                </a:cxn>
                <a:cxn ang="0">
                  <a:pos x="560" y="159"/>
                </a:cxn>
                <a:cxn ang="0">
                  <a:pos x="539" y="119"/>
                </a:cxn>
                <a:cxn ang="0">
                  <a:pos x="507" y="83"/>
                </a:cxn>
                <a:cxn ang="0">
                  <a:pos x="469" y="52"/>
                </a:cxn>
                <a:cxn ang="0">
                  <a:pos x="423" y="28"/>
                </a:cxn>
                <a:cxn ang="0">
                  <a:pos x="372" y="11"/>
                </a:cxn>
                <a:cxn ang="0">
                  <a:pos x="316" y="1"/>
                </a:cxn>
                <a:cxn ang="0">
                  <a:pos x="256" y="1"/>
                </a:cxn>
                <a:cxn ang="0">
                  <a:pos x="201" y="11"/>
                </a:cxn>
                <a:cxn ang="0">
                  <a:pos x="149" y="28"/>
                </a:cxn>
                <a:cxn ang="0">
                  <a:pos x="103" y="52"/>
                </a:cxn>
                <a:cxn ang="0">
                  <a:pos x="65" y="83"/>
                </a:cxn>
                <a:cxn ang="0">
                  <a:pos x="34" y="119"/>
                </a:cxn>
                <a:cxn ang="0">
                  <a:pos x="12" y="159"/>
                </a:cxn>
                <a:cxn ang="0">
                  <a:pos x="1" y="204"/>
                </a:cxn>
                <a:cxn ang="0">
                  <a:pos x="1" y="250"/>
                </a:cxn>
                <a:cxn ang="0">
                  <a:pos x="12" y="294"/>
                </a:cxn>
                <a:cxn ang="0">
                  <a:pos x="34" y="336"/>
                </a:cxn>
                <a:cxn ang="0">
                  <a:pos x="65" y="371"/>
                </a:cxn>
                <a:cxn ang="0">
                  <a:pos x="103" y="403"/>
                </a:cxn>
                <a:cxn ang="0">
                  <a:pos x="149" y="427"/>
                </a:cxn>
                <a:cxn ang="0">
                  <a:pos x="201" y="444"/>
                </a:cxn>
                <a:cxn ang="0">
                  <a:pos x="256" y="453"/>
                </a:cxn>
              </a:cxnLst>
              <a:rect l="0" t="0" r="r" b="b"/>
              <a:pathLst>
                <a:path w="573" h="454">
                  <a:moveTo>
                    <a:pt x="286" y="454"/>
                  </a:moveTo>
                  <a:lnTo>
                    <a:pt x="316" y="453"/>
                  </a:lnTo>
                  <a:lnTo>
                    <a:pt x="344" y="450"/>
                  </a:lnTo>
                  <a:lnTo>
                    <a:pt x="372" y="444"/>
                  </a:lnTo>
                  <a:lnTo>
                    <a:pt x="398" y="436"/>
                  </a:lnTo>
                  <a:lnTo>
                    <a:pt x="423" y="427"/>
                  </a:lnTo>
                  <a:lnTo>
                    <a:pt x="446" y="415"/>
                  </a:lnTo>
                  <a:lnTo>
                    <a:pt x="469" y="403"/>
                  </a:lnTo>
                  <a:lnTo>
                    <a:pt x="489" y="388"/>
                  </a:lnTo>
                  <a:lnTo>
                    <a:pt x="507" y="371"/>
                  </a:lnTo>
                  <a:lnTo>
                    <a:pt x="525" y="354"/>
                  </a:lnTo>
                  <a:lnTo>
                    <a:pt x="539" y="336"/>
                  </a:lnTo>
                  <a:lnTo>
                    <a:pt x="551" y="315"/>
                  </a:lnTo>
                  <a:lnTo>
                    <a:pt x="560" y="294"/>
                  </a:lnTo>
                  <a:lnTo>
                    <a:pt x="567" y="272"/>
                  </a:lnTo>
                  <a:lnTo>
                    <a:pt x="572" y="250"/>
                  </a:lnTo>
                  <a:lnTo>
                    <a:pt x="573" y="227"/>
                  </a:lnTo>
                  <a:lnTo>
                    <a:pt x="572" y="204"/>
                  </a:lnTo>
                  <a:lnTo>
                    <a:pt x="567" y="181"/>
                  </a:lnTo>
                  <a:lnTo>
                    <a:pt x="560" y="159"/>
                  </a:lnTo>
                  <a:lnTo>
                    <a:pt x="551" y="138"/>
                  </a:lnTo>
                  <a:lnTo>
                    <a:pt x="539" y="119"/>
                  </a:lnTo>
                  <a:lnTo>
                    <a:pt x="525" y="100"/>
                  </a:lnTo>
                  <a:lnTo>
                    <a:pt x="507" y="83"/>
                  </a:lnTo>
                  <a:lnTo>
                    <a:pt x="489" y="67"/>
                  </a:lnTo>
                  <a:lnTo>
                    <a:pt x="469" y="52"/>
                  </a:lnTo>
                  <a:lnTo>
                    <a:pt x="446" y="39"/>
                  </a:lnTo>
                  <a:lnTo>
                    <a:pt x="423" y="28"/>
                  </a:lnTo>
                  <a:lnTo>
                    <a:pt x="398" y="17"/>
                  </a:lnTo>
                  <a:lnTo>
                    <a:pt x="372" y="11"/>
                  </a:lnTo>
                  <a:lnTo>
                    <a:pt x="344" y="5"/>
                  </a:lnTo>
                  <a:lnTo>
                    <a:pt x="316" y="1"/>
                  </a:lnTo>
                  <a:lnTo>
                    <a:pt x="286" y="0"/>
                  </a:lnTo>
                  <a:lnTo>
                    <a:pt x="256" y="1"/>
                  </a:lnTo>
                  <a:lnTo>
                    <a:pt x="229" y="5"/>
                  </a:lnTo>
                  <a:lnTo>
                    <a:pt x="201" y="11"/>
                  </a:lnTo>
                  <a:lnTo>
                    <a:pt x="175" y="17"/>
                  </a:lnTo>
                  <a:lnTo>
                    <a:pt x="149" y="28"/>
                  </a:lnTo>
                  <a:lnTo>
                    <a:pt x="126" y="39"/>
                  </a:lnTo>
                  <a:lnTo>
                    <a:pt x="103" y="52"/>
                  </a:lnTo>
                  <a:lnTo>
                    <a:pt x="84" y="67"/>
                  </a:lnTo>
                  <a:lnTo>
                    <a:pt x="65" y="83"/>
                  </a:lnTo>
                  <a:lnTo>
                    <a:pt x="48" y="100"/>
                  </a:lnTo>
                  <a:lnTo>
                    <a:pt x="34" y="119"/>
                  </a:lnTo>
                  <a:lnTo>
                    <a:pt x="23" y="138"/>
                  </a:lnTo>
                  <a:lnTo>
                    <a:pt x="12" y="159"/>
                  </a:lnTo>
                  <a:lnTo>
                    <a:pt x="5" y="181"/>
                  </a:lnTo>
                  <a:lnTo>
                    <a:pt x="1" y="204"/>
                  </a:lnTo>
                  <a:lnTo>
                    <a:pt x="0" y="227"/>
                  </a:lnTo>
                  <a:lnTo>
                    <a:pt x="1" y="250"/>
                  </a:lnTo>
                  <a:lnTo>
                    <a:pt x="5" y="272"/>
                  </a:lnTo>
                  <a:lnTo>
                    <a:pt x="12" y="294"/>
                  </a:lnTo>
                  <a:lnTo>
                    <a:pt x="23" y="315"/>
                  </a:lnTo>
                  <a:lnTo>
                    <a:pt x="34" y="336"/>
                  </a:lnTo>
                  <a:lnTo>
                    <a:pt x="48" y="354"/>
                  </a:lnTo>
                  <a:lnTo>
                    <a:pt x="65" y="371"/>
                  </a:lnTo>
                  <a:lnTo>
                    <a:pt x="84" y="388"/>
                  </a:lnTo>
                  <a:lnTo>
                    <a:pt x="103" y="403"/>
                  </a:lnTo>
                  <a:lnTo>
                    <a:pt x="126" y="415"/>
                  </a:lnTo>
                  <a:lnTo>
                    <a:pt x="149" y="427"/>
                  </a:lnTo>
                  <a:lnTo>
                    <a:pt x="175" y="436"/>
                  </a:lnTo>
                  <a:lnTo>
                    <a:pt x="201" y="444"/>
                  </a:lnTo>
                  <a:lnTo>
                    <a:pt x="229" y="450"/>
                  </a:lnTo>
                  <a:lnTo>
                    <a:pt x="256" y="453"/>
                  </a:lnTo>
                  <a:lnTo>
                    <a:pt x="286" y="454"/>
                  </a:lnTo>
                  <a:close/>
                </a:path>
              </a:pathLst>
            </a:custGeom>
            <a:solidFill>
              <a:srgbClr val="C1D8C1"/>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88199" name="Freeform 39"/>
            <p:cNvSpPr>
              <a:spLocks/>
            </p:cNvSpPr>
            <p:nvPr/>
          </p:nvSpPr>
          <p:spPr bwMode="auto">
            <a:xfrm>
              <a:off x="4081463" y="1905000"/>
              <a:ext cx="895350" cy="708026"/>
            </a:xfrm>
            <a:custGeom>
              <a:avLst/>
              <a:gdLst/>
              <a:ahLst/>
              <a:cxnLst>
                <a:cxn ang="0">
                  <a:pos x="311" y="445"/>
                </a:cxn>
                <a:cxn ang="0">
                  <a:pos x="366" y="435"/>
                </a:cxn>
                <a:cxn ang="0">
                  <a:pos x="417" y="419"/>
                </a:cxn>
                <a:cxn ang="0">
                  <a:pos x="462" y="395"/>
                </a:cxn>
                <a:cxn ang="0">
                  <a:pos x="500" y="365"/>
                </a:cxn>
                <a:cxn ang="0">
                  <a:pos x="530" y="329"/>
                </a:cxn>
                <a:cxn ang="0">
                  <a:pos x="552" y="290"/>
                </a:cxn>
                <a:cxn ang="0">
                  <a:pos x="563" y="246"/>
                </a:cxn>
                <a:cxn ang="0">
                  <a:pos x="563" y="200"/>
                </a:cxn>
                <a:cxn ang="0">
                  <a:pos x="552" y="156"/>
                </a:cxn>
                <a:cxn ang="0">
                  <a:pos x="530" y="117"/>
                </a:cxn>
                <a:cxn ang="0">
                  <a:pos x="500" y="81"/>
                </a:cxn>
                <a:cxn ang="0">
                  <a:pos x="462" y="50"/>
                </a:cxn>
                <a:cxn ang="0">
                  <a:pos x="417" y="26"/>
                </a:cxn>
                <a:cxn ang="0">
                  <a:pos x="366" y="10"/>
                </a:cxn>
                <a:cxn ang="0">
                  <a:pos x="311" y="1"/>
                </a:cxn>
                <a:cxn ang="0">
                  <a:pos x="254" y="1"/>
                </a:cxn>
                <a:cxn ang="0">
                  <a:pos x="198" y="10"/>
                </a:cxn>
                <a:cxn ang="0">
                  <a:pos x="148" y="26"/>
                </a:cxn>
                <a:cxn ang="0">
                  <a:pos x="103" y="50"/>
                </a:cxn>
                <a:cxn ang="0">
                  <a:pos x="65" y="81"/>
                </a:cxn>
                <a:cxn ang="0">
                  <a:pos x="35" y="117"/>
                </a:cxn>
                <a:cxn ang="0">
                  <a:pos x="13" y="156"/>
                </a:cxn>
                <a:cxn ang="0">
                  <a:pos x="1" y="200"/>
                </a:cxn>
                <a:cxn ang="0">
                  <a:pos x="1" y="246"/>
                </a:cxn>
                <a:cxn ang="0">
                  <a:pos x="13" y="290"/>
                </a:cxn>
                <a:cxn ang="0">
                  <a:pos x="35" y="329"/>
                </a:cxn>
                <a:cxn ang="0">
                  <a:pos x="65" y="365"/>
                </a:cxn>
                <a:cxn ang="0">
                  <a:pos x="103" y="395"/>
                </a:cxn>
                <a:cxn ang="0">
                  <a:pos x="148" y="419"/>
                </a:cxn>
                <a:cxn ang="0">
                  <a:pos x="198" y="435"/>
                </a:cxn>
                <a:cxn ang="0">
                  <a:pos x="254" y="445"/>
                </a:cxn>
              </a:cxnLst>
              <a:rect l="0" t="0" r="r" b="b"/>
              <a:pathLst>
                <a:path w="565" h="446">
                  <a:moveTo>
                    <a:pt x="282" y="446"/>
                  </a:moveTo>
                  <a:lnTo>
                    <a:pt x="311" y="445"/>
                  </a:lnTo>
                  <a:lnTo>
                    <a:pt x="339" y="441"/>
                  </a:lnTo>
                  <a:lnTo>
                    <a:pt x="366" y="435"/>
                  </a:lnTo>
                  <a:lnTo>
                    <a:pt x="392" y="428"/>
                  </a:lnTo>
                  <a:lnTo>
                    <a:pt x="417" y="419"/>
                  </a:lnTo>
                  <a:lnTo>
                    <a:pt x="440" y="408"/>
                  </a:lnTo>
                  <a:lnTo>
                    <a:pt x="462" y="395"/>
                  </a:lnTo>
                  <a:lnTo>
                    <a:pt x="482" y="381"/>
                  </a:lnTo>
                  <a:lnTo>
                    <a:pt x="500" y="365"/>
                  </a:lnTo>
                  <a:lnTo>
                    <a:pt x="516" y="348"/>
                  </a:lnTo>
                  <a:lnTo>
                    <a:pt x="530" y="329"/>
                  </a:lnTo>
                  <a:lnTo>
                    <a:pt x="543" y="310"/>
                  </a:lnTo>
                  <a:lnTo>
                    <a:pt x="552" y="290"/>
                  </a:lnTo>
                  <a:lnTo>
                    <a:pt x="559" y="268"/>
                  </a:lnTo>
                  <a:lnTo>
                    <a:pt x="563" y="246"/>
                  </a:lnTo>
                  <a:lnTo>
                    <a:pt x="565" y="223"/>
                  </a:lnTo>
                  <a:lnTo>
                    <a:pt x="563" y="200"/>
                  </a:lnTo>
                  <a:lnTo>
                    <a:pt x="559" y="178"/>
                  </a:lnTo>
                  <a:lnTo>
                    <a:pt x="552" y="156"/>
                  </a:lnTo>
                  <a:lnTo>
                    <a:pt x="543" y="137"/>
                  </a:lnTo>
                  <a:lnTo>
                    <a:pt x="530" y="117"/>
                  </a:lnTo>
                  <a:lnTo>
                    <a:pt x="516" y="99"/>
                  </a:lnTo>
                  <a:lnTo>
                    <a:pt x="500" y="81"/>
                  </a:lnTo>
                  <a:lnTo>
                    <a:pt x="482" y="65"/>
                  </a:lnTo>
                  <a:lnTo>
                    <a:pt x="462" y="50"/>
                  </a:lnTo>
                  <a:lnTo>
                    <a:pt x="440" y="38"/>
                  </a:lnTo>
                  <a:lnTo>
                    <a:pt x="417" y="26"/>
                  </a:lnTo>
                  <a:lnTo>
                    <a:pt x="392" y="17"/>
                  </a:lnTo>
                  <a:lnTo>
                    <a:pt x="366" y="10"/>
                  </a:lnTo>
                  <a:lnTo>
                    <a:pt x="339" y="4"/>
                  </a:lnTo>
                  <a:lnTo>
                    <a:pt x="311" y="1"/>
                  </a:lnTo>
                  <a:lnTo>
                    <a:pt x="282" y="0"/>
                  </a:lnTo>
                  <a:lnTo>
                    <a:pt x="254" y="1"/>
                  </a:lnTo>
                  <a:lnTo>
                    <a:pt x="226" y="4"/>
                  </a:lnTo>
                  <a:lnTo>
                    <a:pt x="198" y="10"/>
                  </a:lnTo>
                  <a:lnTo>
                    <a:pt x="173" y="17"/>
                  </a:lnTo>
                  <a:lnTo>
                    <a:pt x="148" y="26"/>
                  </a:lnTo>
                  <a:lnTo>
                    <a:pt x="125" y="38"/>
                  </a:lnTo>
                  <a:lnTo>
                    <a:pt x="103" y="50"/>
                  </a:lnTo>
                  <a:lnTo>
                    <a:pt x="83" y="65"/>
                  </a:lnTo>
                  <a:lnTo>
                    <a:pt x="65" y="81"/>
                  </a:lnTo>
                  <a:lnTo>
                    <a:pt x="49" y="99"/>
                  </a:lnTo>
                  <a:lnTo>
                    <a:pt x="35" y="117"/>
                  </a:lnTo>
                  <a:lnTo>
                    <a:pt x="22" y="137"/>
                  </a:lnTo>
                  <a:lnTo>
                    <a:pt x="13" y="156"/>
                  </a:lnTo>
                  <a:lnTo>
                    <a:pt x="6" y="178"/>
                  </a:lnTo>
                  <a:lnTo>
                    <a:pt x="1" y="200"/>
                  </a:lnTo>
                  <a:lnTo>
                    <a:pt x="0" y="223"/>
                  </a:lnTo>
                  <a:lnTo>
                    <a:pt x="1" y="246"/>
                  </a:lnTo>
                  <a:lnTo>
                    <a:pt x="6" y="268"/>
                  </a:lnTo>
                  <a:lnTo>
                    <a:pt x="13" y="290"/>
                  </a:lnTo>
                  <a:lnTo>
                    <a:pt x="22" y="310"/>
                  </a:lnTo>
                  <a:lnTo>
                    <a:pt x="35" y="329"/>
                  </a:lnTo>
                  <a:lnTo>
                    <a:pt x="49" y="348"/>
                  </a:lnTo>
                  <a:lnTo>
                    <a:pt x="65" y="365"/>
                  </a:lnTo>
                  <a:lnTo>
                    <a:pt x="83" y="381"/>
                  </a:lnTo>
                  <a:lnTo>
                    <a:pt x="103" y="395"/>
                  </a:lnTo>
                  <a:lnTo>
                    <a:pt x="125" y="408"/>
                  </a:lnTo>
                  <a:lnTo>
                    <a:pt x="148" y="419"/>
                  </a:lnTo>
                  <a:lnTo>
                    <a:pt x="173" y="428"/>
                  </a:lnTo>
                  <a:lnTo>
                    <a:pt x="198" y="435"/>
                  </a:lnTo>
                  <a:lnTo>
                    <a:pt x="226" y="441"/>
                  </a:lnTo>
                  <a:lnTo>
                    <a:pt x="254" y="445"/>
                  </a:lnTo>
                  <a:lnTo>
                    <a:pt x="282" y="446"/>
                  </a:lnTo>
                  <a:close/>
                </a:path>
              </a:pathLst>
            </a:custGeom>
            <a:solidFill>
              <a:srgbClr val="C6DDC6"/>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88200" name="Freeform 40"/>
            <p:cNvSpPr>
              <a:spLocks/>
            </p:cNvSpPr>
            <p:nvPr/>
          </p:nvSpPr>
          <p:spPr bwMode="auto">
            <a:xfrm>
              <a:off x="4090987" y="1914524"/>
              <a:ext cx="876300" cy="695326"/>
            </a:xfrm>
            <a:custGeom>
              <a:avLst/>
              <a:gdLst/>
              <a:ahLst/>
              <a:cxnLst>
                <a:cxn ang="0">
                  <a:pos x="305" y="437"/>
                </a:cxn>
                <a:cxn ang="0">
                  <a:pos x="359" y="428"/>
                </a:cxn>
                <a:cxn ang="0">
                  <a:pos x="409" y="412"/>
                </a:cxn>
                <a:cxn ang="0">
                  <a:pos x="453" y="389"/>
                </a:cxn>
                <a:cxn ang="0">
                  <a:pos x="489" y="359"/>
                </a:cxn>
                <a:cxn ang="0">
                  <a:pos x="519" y="324"/>
                </a:cxn>
                <a:cxn ang="0">
                  <a:pos x="540" y="285"/>
                </a:cxn>
                <a:cxn ang="0">
                  <a:pos x="552" y="241"/>
                </a:cxn>
                <a:cxn ang="0">
                  <a:pos x="552" y="197"/>
                </a:cxn>
                <a:cxn ang="0">
                  <a:pos x="540" y="154"/>
                </a:cxn>
                <a:cxn ang="0">
                  <a:pos x="519" y="114"/>
                </a:cxn>
                <a:cxn ang="0">
                  <a:pos x="489" y="80"/>
                </a:cxn>
                <a:cxn ang="0">
                  <a:pos x="453" y="50"/>
                </a:cxn>
                <a:cxn ang="0">
                  <a:pos x="409" y="27"/>
                </a:cxn>
                <a:cxn ang="0">
                  <a:pos x="359" y="11"/>
                </a:cxn>
                <a:cxn ang="0">
                  <a:pos x="305" y="1"/>
                </a:cxn>
                <a:cxn ang="0">
                  <a:pos x="248" y="1"/>
                </a:cxn>
                <a:cxn ang="0">
                  <a:pos x="194" y="11"/>
                </a:cxn>
                <a:cxn ang="0">
                  <a:pos x="144" y="27"/>
                </a:cxn>
                <a:cxn ang="0">
                  <a:pos x="100" y="50"/>
                </a:cxn>
                <a:cxn ang="0">
                  <a:pos x="63" y="80"/>
                </a:cxn>
                <a:cxn ang="0">
                  <a:pos x="33" y="114"/>
                </a:cxn>
                <a:cxn ang="0">
                  <a:pos x="13" y="154"/>
                </a:cxn>
                <a:cxn ang="0">
                  <a:pos x="1" y="197"/>
                </a:cxn>
                <a:cxn ang="0">
                  <a:pos x="1" y="241"/>
                </a:cxn>
                <a:cxn ang="0">
                  <a:pos x="13" y="285"/>
                </a:cxn>
                <a:cxn ang="0">
                  <a:pos x="33" y="324"/>
                </a:cxn>
                <a:cxn ang="0">
                  <a:pos x="63" y="359"/>
                </a:cxn>
                <a:cxn ang="0">
                  <a:pos x="100" y="389"/>
                </a:cxn>
                <a:cxn ang="0">
                  <a:pos x="144" y="412"/>
                </a:cxn>
                <a:cxn ang="0">
                  <a:pos x="194" y="428"/>
                </a:cxn>
                <a:cxn ang="0">
                  <a:pos x="248" y="437"/>
                </a:cxn>
              </a:cxnLst>
              <a:rect l="0" t="0" r="r" b="b"/>
              <a:pathLst>
                <a:path w="553" h="438">
                  <a:moveTo>
                    <a:pt x="276" y="438"/>
                  </a:moveTo>
                  <a:lnTo>
                    <a:pt x="305" y="437"/>
                  </a:lnTo>
                  <a:lnTo>
                    <a:pt x="332" y="434"/>
                  </a:lnTo>
                  <a:lnTo>
                    <a:pt x="359" y="428"/>
                  </a:lnTo>
                  <a:lnTo>
                    <a:pt x="385" y="421"/>
                  </a:lnTo>
                  <a:lnTo>
                    <a:pt x="409" y="412"/>
                  </a:lnTo>
                  <a:lnTo>
                    <a:pt x="431" y="401"/>
                  </a:lnTo>
                  <a:lnTo>
                    <a:pt x="453" y="389"/>
                  </a:lnTo>
                  <a:lnTo>
                    <a:pt x="472" y="374"/>
                  </a:lnTo>
                  <a:lnTo>
                    <a:pt x="489" y="359"/>
                  </a:lnTo>
                  <a:lnTo>
                    <a:pt x="506" y="341"/>
                  </a:lnTo>
                  <a:lnTo>
                    <a:pt x="519" y="324"/>
                  </a:lnTo>
                  <a:lnTo>
                    <a:pt x="531" y="305"/>
                  </a:lnTo>
                  <a:lnTo>
                    <a:pt x="540" y="285"/>
                  </a:lnTo>
                  <a:lnTo>
                    <a:pt x="547" y="263"/>
                  </a:lnTo>
                  <a:lnTo>
                    <a:pt x="552" y="241"/>
                  </a:lnTo>
                  <a:lnTo>
                    <a:pt x="553" y="219"/>
                  </a:lnTo>
                  <a:lnTo>
                    <a:pt x="552" y="197"/>
                  </a:lnTo>
                  <a:lnTo>
                    <a:pt x="547" y="175"/>
                  </a:lnTo>
                  <a:lnTo>
                    <a:pt x="540" y="154"/>
                  </a:lnTo>
                  <a:lnTo>
                    <a:pt x="531" y="134"/>
                  </a:lnTo>
                  <a:lnTo>
                    <a:pt x="519" y="114"/>
                  </a:lnTo>
                  <a:lnTo>
                    <a:pt x="506" y="97"/>
                  </a:lnTo>
                  <a:lnTo>
                    <a:pt x="489" y="80"/>
                  </a:lnTo>
                  <a:lnTo>
                    <a:pt x="472" y="65"/>
                  </a:lnTo>
                  <a:lnTo>
                    <a:pt x="453" y="50"/>
                  </a:lnTo>
                  <a:lnTo>
                    <a:pt x="431" y="37"/>
                  </a:lnTo>
                  <a:lnTo>
                    <a:pt x="409" y="27"/>
                  </a:lnTo>
                  <a:lnTo>
                    <a:pt x="385" y="18"/>
                  </a:lnTo>
                  <a:lnTo>
                    <a:pt x="359" y="11"/>
                  </a:lnTo>
                  <a:lnTo>
                    <a:pt x="332" y="5"/>
                  </a:lnTo>
                  <a:lnTo>
                    <a:pt x="305" y="1"/>
                  </a:lnTo>
                  <a:lnTo>
                    <a:pt x="276" y="0"/>
                  </a:lnTo>
                  <a:lnTo>
                    <a:pt x="248" y="1"/>
                  </a:lnTo>
                  <a:lnTo>
                    <a:pt x="221" y="5"/>
                  </a:lnTo>
                  <a:lnTo>
                    <a:pt x="194" y="11"/>
                  </a:lnTo>
                  <a:lnTo>
                    <a:pt x="168" y="18"/>
                  </a:lnTo>
                  <a:lnTo>
                    <a:pt x="144" y="27"/>
                  </a:lnTo>
                  <a:lnTo>
                    <a:pt x="122" y="37"/>
                  </a:lnTo>
                  <a:lnTo>
                    <a:pt x="100" y="50"/>
                  </a:lnTo>
                  <a:lnTo>
                    <a:pt x="81" y="65"/>
                  </a:lnTo>
                  <a:lnTo>
                    <a:pt x="63" y="80"/>
                  </a:lnTo>
                  <a:lnTo>
                    <a:pt x="47" y="97"/>
                  </a:lnTo>
                  <a:lnTo>
                    <a:pt x="33" y="114"/>
                  </a:lnTo>
                  <a:lnTo>
                    <a:pt x="22" y="134"/>
                  </a:lnTo>
                  <a:lnTo>
                    <a:pt x="13" y="154"/>
                  </a:lnTo>
                  <a:lnTo>
                    <a:pt x="6" y="175"/>
                  </a:lnTo>
                  <a:lnTo>
                    <a:pt x="1" y="197"/>
                  </a:lnTo>
                  <a:lnTo>
                    <a:pt x="0" y="219"/>
                  </a:lnTo>
                  <a:lnTo>
                    <a:pt x="1" y="241"/>
                  </a:lnTo>
                  <a:lnTo>
                    <a:pt x="6" y="263"/>
                  </a:lnTo>
                  <a:lnTo>
                    <a:pt x="13" y="285"/>
                  </a:lnTo>
                  <a:lnTo>
                    <a:pt x="22" y="305"/>
                  </a:lnTo>
                  <a:lnTo>
                    <a:pt x="33" y="324"/>
                  </a:lnTo>
                  <a:lnTo>
                    <a:pt x="47" y="341"/>
                  </a:lnTo>
                  <a:lnTo>
                    <a:pt x="63" y="359"/>
                  </a:lnTo>
                  <a:lnTo>
                    <a:pt x="81" y="374"/>
                  </a:lnTo>
                  <a:lnTo>
                    <a:pt x="100" y="389"/>
                  </a:lnTo>
                  <a:lnTo>
                    <a:pt x="122" y="401"/>
                  </a:lnTo>
                  <a:lnTo>
                    <a:pt x="144" y="412"/>
                  </a:lnTo>
                  <a:lnTo>
                    <a:pt x="168" y="421"/>
                  </a:lnTo>
                  <a:lnTo>
                    <a:pt x="194" y="428"/>
                  </a:lnTo>
                  <a:lnTo>
                    <a:pt x="221" y="434"/>
                  </a:lnTo>
                  <a:lnTo>
                    <a:pt x="248" y="437"/>
                  </a:lnTo>
                  <a:lnTo>
                    <a:pt x="276" y="438"/>
                  </a:lnTo>
                  <a:close/>
                </a:path>
              </a:pathLst>
            </a:custGeom>
            <a:solidFill>
              <a:srgbClr val="CEE2CE"/>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88201" name="Freeform 41"/>
            <p:cNvSpPr>
              <a:spLocks/>
            </p:cNvSpPr>
            <p:nvPr/>
          </p:nvSpPr>
          <p:spPr bwMode="auto">
            <a:xfrm>
              <a:off x="4097337" y="1917700"/>
              <a:ext cx="863600" cy="682626"/>
            </a:xfrm>
            <a:custGeom>
              <a:avLst/>
              <a:gdLst/>
              <a:ahLst/>
              <a:cxnLst>
                <a:cxn ang="0">
                  <a:pos x="299" y="429"/>
                </a:cxn>
                <a:cxn ang="0">
                  <a:pos x="352" y="420"/>
                </a:cxn>
                <a:cxn ang="0">
                  <a:pos x="400" y="404"/>
                </a:cxn>
                <a:cxn ang="0">
                  <a:pos x="444" y="381"/>
                </a:cxn>
                <a:cxn ang="0">
                  <a:pos x="481" y="351"/>
                </a:cxn>
                <a:cxn ang="0">
                  <a:pos x="510" y="318"/>
                </a:cxn>
                <a:cxn ang="0">
                  <a:pos x="530" y="279"/>
                </a:cxn>
                <a:cxn ang="0">
                  <a:pos x="542" y="237"/>
                </a:cxn>
                <a:cxn ang="0">
                  <a:pos x="542" y="193"/>
                </a:cxn>
                <a:cxn ang="0">
                  <a:pos x="530" y="151"/>
                </a:cxn>
                <a:cxn ang="0">
                  <a:pos x="510" y="113"/>
                </a:cxn>
                <a:cxn ang="0">
                  <a:pos x="481" y="78"/>
                </a:cxn>
                <a:cxn ang="0">
                  <a:pos x="444" y="49"/>
                </a:cxn>
                <a:cxn ang="0">
                  <a:pos x="400" y="26"/>
                </a:cxn>
                <a:cxn ang="0">
                  <a:pos x="352" y="9"/>
                </a:cxn>
                <a:cxn ang="0">
                  <a:pos x="299" y="1"/>
                </a:cxn>
                <a:cxn ang="0">
                  <a:pos x="244" y="1"/>
                </a:cxn>
                <a:cxn ang="0">
                  <a:pos x="191" y="9"/>
                </a:cxn>
                <a:cxn ang="0">
                  <a:pos x="142" y="26"/>
                </a:cxn>
                <a:cxn ang="0">
                  <a:pos x="99" y="49"/>
                </a:cxn>
                <a:cxn ang="0">
                  <a:pos x="62" y="78"/>
                </a:cxn>
                <a:cxn ang="0">
                  <a:pos x="33" y="113"/>
                </a:cxn>
                <a:cxn ang="0">
                  <a:pos x="12" y="151"/>
                </a:cxn>
                <a:cxn ang="0">
                  <a:pos x="1" y="193"/>
                </a:cxn>
                <a:cxn ang="0">
                  <a:pos x="1" y="237"/>
                </a:cxn>
                <a:cxn ang="0">
                  <a:pos x="12" y="279"/>
                </a:cxn>
                <a:cxn ang="0">
                  <a:pos x="33" y="318"/>
                </a:cxn>
                <a:cxn ang="0">
                  <a:pos x="62" y="351"/>
                </a:cxn>
                <a:cxn ang="0">
                  <a:pos x="99" y="381"/>
                </a:cxn>
                <a:cxn ang="0">
                  <a:pos x="142" y="404"/>
                </a:cxn>
                <a:cxn ang="0">
                  <a:pos x="191" y="420"/>
                </a:cxn>
                <a:cxn ang="0">
                  <a:pos x="244" y="429"/>
                </a:cxn>
              </a:cxnLst>
              <a:rect l="0" t="0" r="r" b="b"/>
              <a:pathLst>
                <a:path w="543" h="430">
                  <a:moveTo>
                    <a:pt x="271" y="430"/>
                  </a:moveTo>
                  <a:lnTo>
                    <a:pt x="299" y="429"/>
                  </a:lnTo>
                  <a:lnTo>
                    <a:pt x="326" y="425"/>
                  </a:lnTo>
                  <a:lnTo>
                    <a:pt x="352" y="420"/>
                  </a:lnTo>
                  <a:lnTo>
                    <a:pt x="377" y="412"/>
                  </a:lnTo>
                  <a:lnTo>
                    <a:pt x="400" y="404"/>
                  </a:lnTo>
                  <a:lnTo>
                    <a:pt x="423" y="393"/>
                  </a:lnTo>
                  <a:lnTo>
                    <a:pt x="444" y="381"/>
                  </a:lnTo>
                  <a:lnTo>
                    <a:pt x="464" y="367"/>
                  </a:lnTo>
                  <a:lnTo>
                    <a:pt x="481" y="351"/>
                  </a:lnTo>
                  <a:lnTo>
                    <a:pt x="497" y="335"/>
                  </a:lnTo>
                  <a:lnTo>
                    <a:pt x="510" y="318"/>
                  </a:lnTo>
                  <a:lnTo>
                    <a:pt x="521" y="299"/>
                  </a:lnTo>
                  <a:lnTo>
                    <a:pt x="530" y="279"/>
                  </a:lnTo>
                  <a:lnTo>
                    <a:pt x="537" y="259"/>
                  </a:lnTo>
                  <a:lnTo>
                    <a:pt x="542" y="237"/>
                  </a:lnTo>
                  <a:lnTo>
                    <a:pt x="543" y="215"/>
                  </a:lnTo>
                  <a:lnTo>
                    <a:pt x="542" y="193"/>
                  </a:lnTo>
                  <a:lnTo>
                    <a:pt x="537" y="171"/>
                  </a:lnTo>
                  <a:lnTo>
                    <a:pt x="530" y="151"/>
                  </a:lnTo>
                  <a:lnTo>
                    <a:pt x="521" y="131"/>
                  </a:lnTo>
                  <a:lnTo>
                    <a:pt x="510" y="113"/>
                  </a:lnTo>
                  <a:lnTo>
                    <a:pt x="497" y="95"/>
                  </a:lnTo>
                  <a:lnTo>
                    <a:pt x="481" y="78"/>
                  </a:lnTo>
                  <a:lnTo>
                    <a:pt x="464" y="63"/>
                  </a:lnTo>
                  <a:lnTo>
                    <a:pt x="444" y="49"/>
                  </a:lnTo>
                  <a:lnTo>
                    <a:pt x="423" y="37"/>
                  </a:lnTo>
                  <a:lnTo>
                    <a:pt x="400" y="26"/>
                  </a:lnTo>
                  <a:lnTo>
                    <a:pt x="377" y="17"/>
                  </a:lnTo>
                  <a:lnTo>
                    <a:pt x="352" y="9"/>
                  </a:lnTo>
                  <a:lnTo>
                    <a:pt x="326" y="4"/>
                  </a:lnTo>
                  <a:lnTo>
                    <a:pt x="299" y="1"/>
                  </a:lnTo>
                  <a:lnTo>
                    <a:pt x="271" y="0"/>
                  </a:lnTo>
                  <a:lnTo>
                    <a:pt x="244" y="1"/>
                  </a:lnTo>
                  <a:lnTo>
                    <a:pt x="217" y="4"/>
                  </a:lnTo>
                  <a:lnTo>
                    <a:pt x="191" y="9"/>
                  </a:lnTo>
                  <a:lnTo>
                    <a:pt x="166" y="17"/>
                  </a:lnTo>
                  <a:lnTo>
                    <a:pt x="142" y="26"/>
                  </a:lnTo>
                  <a:lnTo>
                    <a:pt x="119" y="37"/>
                  </a:lnTo>
                  <a:lnTo>
                    <a:pt x="99" y="49"/>
                  </a:lnTo>
                  <a:lnTo>
                    <a:pt x="79" y="63"/>
                  </a:lnTo>
                  <a:lnTo>
                    <a:pt x="62" y="78"/>
                  </a:lnTo>
                  <a:lnTo>
                    <a:pt x="46" y="95"/>
                  </a:lnTo>
                  <a:lnTo>
                    <a:pt x="33" y="113"/>
                  </a:lnTo>
                  <a:lnTo>
                    <a:pt x="22" y="131"/>
                  </a:lnTo>
                  <a:lnTo>
                    <a:pt x="12" y="151"/>
                  </a:lnTo>
                  <a:lnTo>
                    <a:pt x="5" y="171"/>
                  </a:lnTo>
                  <a:lnTo>
                    <a:pt x="1" y="193"/>
                  </a:lnTo>
                  <a:lnTo>
                    <a:pt x="0" y="215"/>
                  </a:lnTo>
                  <a:lnTo>
                    <a:pt x="1" y="237"/>
                  </a:lnTo>
                  <a:lnTo>
                    <a:pt x="5" y="259"/>
                  </a:lnTo>
                  <a:lnTo>
                    <a:pt x="12" y="279"/>
                  </a:lnTo>
                  <a:lnTo>
                    <a:pt x="22" y="299"/>
                  </a:lnTo>
                  <a:lnTo>
                    <a:pt x="33" y="318"/>
                  </a:lnTo>
                  <a:lnTo>
                    <a:pt x="46" y="335"/>
                  </a:lnTo>
                  <a:lnTo>
                    <a:pt x="62" y="351"/>
                  </a:lnTo>
                  <a:lnTo>
                    <a:pt x="79" y="367"/>
                  </a:lnTo>
                  <a:lnTo>
                    <a:pt x="99" y="381"/>
                  </a:lnTo>
                  <a:lnTo>
                    <a:pt x="119" y="393"/>
                  </a:lnTo>
                  <a:lnTo>
                    <a:pt x="142" y="404"/>
                  </a:lnTo>
                  <a:lnTo>
                    <a:pt x="166" y="412"/>
                  </a:lnTo>
                  <a:lnTo>
                    <a:pt x="191" y="420"/>
                  </a:lnTo>
                  <a:lnTo>
                    <a:pt x="217" y="425"/>
                  </a:lnTo>
                  <a:lnTo>
                    <a:pt x="244" y="429"/>
                  </a:lnTo>
                  <a:lnTo>
                    <a:pt x="271" y="430"/>
                  </a:lnTo>
                  <a:close/>
                </a:path>
              </a:pathLst>
            </a:custGeom>
            <a:solidFill>
              <a:srgbClr val="D3E5D3"/>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88202" name="Freeform 42"/>
            <p:cNvSpPr>
              <a:spLocks/>
            </p:cNvSpPr>
            <p:nvPr/>
          </p:nvSpPr>
          <p:spPr bwMode="auto">
            <a:xfrm>
              <a:off x="4106863" y="1927224"/>
              <a:ext cx="844550" cy="669926"/>
            </a:xfrm>
            <a:custGeom>
              <a:avLst/>
              <a:gdLst/>
              <a:ahLst/>
              <a:cxnLst>
                <a:cxn ang="0">
                  <a:pos x="294" y="421"/>
                </a:cxn>
                <a:cxn ang="0">
                  <a:pos x="346" y="413"/>
                </a:cxn>
                <a:cxn ang="0">
                  <a:pos x="393" y="397"/>
                </a:cxn>
                <a:cxn ang="0">
                  <a:pos x="436" y="374"/>
                </a:cxn>
                <a:cxn ang="0">
                  <a:pos x="471" y="345"/>
                </a:cxn>
                <a:cxn ang="0">
                  <a:pos x="500" y="312"/>
                </a:cxn>
                <a:cxn ang="0">
                  <a:pos x="521" y="274"/>
                </a:cxn>
                <a:cxn ang="0">
                  <a:pos x="531" y="233"/>
                </a:cxn>
                <a:cxn ang="0">
                  <a:pos x="531" y="189"/>
                </a:cxn>
                <a:cxn ang="0">
                  <a:pos x="521" y="149"/>
                </a:cxn>
                <a:cxn ang="0">
                  <a:pos x="500" y="111"/>
                </a:cxn>
                <a:cxn ang="0">
                  <a:pos x="471" y="78"/>
                </a:cxn>
                <a:cxn ang="0">
                  <a:pos x="436" y="49"/>
                </a:cxn>
                <a:cxn ang="0">
                  <a:pos x="393" y="26"/>
                </a:cxn>
                <a:cxn ang="0">
                  <a:pos x="346" y="10"/>
                </a:cxn>
                <a:cxn ang="0">
                  <a:pos x="294" y="1"/>
                </a:cxn>
                <a:cxn ang="0">
                  <a:pos x="239" y="1"/>
                </a:cxn>
                <a:cxn ang="0">
                  <a:pos x="187" y="10"/>
                </a:cxn>
                <a:cxn ang="0">
                  <a:pos x="140" y="26"/>
                </a:cxn>
                <a:cxn ang="0">
                  <a:pos x="97" y="49"/>
                </a:cxn>
                <a:cxn ang="0">
                  <a:pos x="61" y="78"/>
                </a:cxn>
                <a:cxn ang="0">
                  <a:pos x="33" y="111"/>
                </a:cxn>
                <a:cxn ang="0">
                  <a:pos x="12" y="149"/>
                </a:cxn>
                <a:cxn ang="0">
                  <a:pos x="2" y="189"/>
                </a:cxn>
                <a:cxn ang="0">
                  <a:pos x="2" y="233"/>
                </a:cxn>
                <a:cxn ang="0">
                  <a:pos x="12" y="274"/>
                </a:cxn>
                <a:cxn ang="0">
                  <a:pos x="33" y="312"/>
                </a:cxn>
                <a:cxn ang="0">
                  <a:pos x="61" y="345"/>
                </a:cxn>
                <a:cxn ang="0">
                  <a:pos x="97" y="374"/>
                </a:cxn>
                <a:cxn ang="0">
                  <a:pos x="140" y="397"/>
                </a:cxn>
                <a:cxn ang="0">
                  <a:pos x="187" y="413"/>
                </a:cxn>
                <a:cxn ang="0">
                  <a:pos x="239" y="421"/>
                </a:cxn>
              </a:cxnLst>
              <a:rect l="0" t="0" r="r" b="b"/>
              <a:pathLst>
                <a:path w="532" h="422">
                  <a:moveTo>
                    <a:pt x="266" y="422"/>
                  </a:moveTo>
                  <a:lnTo>
                    <a:pt x="294" y="421"/>
                  </a:lnTo>
                  <a:lnTo>
                    <a:pt x="321" y="418"/>
                  </a:lnTo>
                  <a:lnTo>
                    <a:pt x="346" y="413"/>
                  </a:lnTo>
                  <a:lnTo>
                    <a:pt x="370" y="406"/>
                  </a:lnTo>
                  <a:lnTo>
                    <a:pt x="393" y="397"/>
                  </a:lnTo>
                  <a:lnTo>
                    <a:pt x="415" y="387"/>
                  </a:lnTo>
                  <a:lnTo>
                    <a:pt x="436" y="374"/>
                  </a:lnTo>
                  <a:lnTo>
                    <a:pt x="455" y="360"/>
                  </a:lnTo>
                  <a:lnTo>
                    <a:pt x="471" y="345"/>
                  </a:lnTo>
                  <a:lnTo>
                    <a:pt x="487" y="329"/>
                  </a:lnTo>
                  <a:lnTo>
                    <a:pt x="500" y="312"/>
                  </a:lnTo>
                  <a:lnTo>
                    <a:pt x="512" y="293"/>
                  </a:lnTo>
                  <a:lnTo>
                    <a:pt x="521" y="274"/>
                  </a:lnTo>
                  <a:lnTo>
                    <a:pt x="527" y="254"/>
                  </a:lnTo>
                  <a:lnTo>
                    <a:pt x="531" y="233"/>
                  </a:lnTo>
                  <a:lnTo>
                    <a:pt x="532" y="211"/>
                  </a:lnTo>
                  <a:lnTo>
                    <a:pt x="531" y="189"/>
                  </a:lnTo>
                  <a:lnTo>
                    <a:pt x="527" y="169"/>
                  </a:lnTo>
                  <a:lnTo>
                    <a:pt x="521" y="149"/>
                  </a:lnTo>
                  <a:lnTo>
                    <a:pt x="512" y="129"/>
                  </a:lnTo>
                  <a:lnTo>
                    <a:pt x="500" y="111"/>
                  </a:lnTo>
                  <a:lnTo>
                    <a:pt x="487" y="94"/>
                  </a:lnTo>
                  <a:lnTo>
                    <a:pt x="471" y="78"/>
                  </a:lnTo>
                  <a:lnTo>
                    <a:pt x="455" y="63"/>
                  </a:lnTo>
                  <a:lnTo>
                    <a:pt x="436" y="49"/>
                  </a:lnTo>
                  <a:lnTo>
                    <a:pt x="415" y="36"/>
                  </a:lnTo>
                  <a:lnTo>
                    <a:pt x="393" y="26"/>
                  </a:lnTo>
                  <a:lnTo>
                    <a:pt x="370" y="16"/>
                  </a:lnTo>
                  <a:lnTo>
                    <a:pt x="346" y="10"/>
                  </a:lnTo>
                  <a:lnTo>
                    <a:pt x="321" y="5"/>
                  </a:lnTo>
                  <a:lnTo>
                    <a:pt x="294" y="1"/>
                  </a:lnTo>
                  <a:lnTo>
                    <a:pt x="266" y="0"/>
                  </a:lnTo>
                  <a:lnTo>
                    <a:pt x="239" y="1"/>
                  </a:lnTo>
                  <a:lnTo>
                    <a:pt x="212" y="5"/>
                  </a:lnTo>
                  <a:lnTo>
                    <a:pt x="187" y="10"/>
                  </a:lnTo>
                  <a:lnTo>
                    <a:pt x="163" y="16"/>
                  </a:lnTo>
                  <a:lnTo>
                    <a:pt x="140" y="26"/>
                  </a:lnTo>
                  <a:lnTo>
                    <a:pt x="118" y="36"/>
                  </a:lnTo>
                  <a:lnTo>
                    <a:pt x="97" y="49"/>
                  </a:lnTo>
                  <a:lnTo>
                    <a:pt x="79" y="63"/>
                  </a:lnTo>
                  <a:lnTo>
                    <a:pt x="61" y="78"/>
                  </a:lnTo>
                  <a:lnTo>
                    <a:pt x="45" y="94"/>
                  </a:lnTo>
                  <a:lnTo>
                    <a:pt x="33" y="111"/>
                  </a:lnTo>
                  <a:lnTo>
                    <a:pt x="21" y="129"/>
                  </a:lnTo>
                  <a:lnTo>
                    <a:pt x="12" y="149"/>
                  </a:lnTo>
                  <a:lnTo>
                    <a:pt x="6" y="169"/>
                  </a:lnTo>
                  <a:lnTo>
                    <a:pt x="2" y="189"/>
                  </a:lnTo>
                  <a:lnTo>
                    <a:pt x="0" y="211"/>
                  </a:lnTo>
                  <a:lnTo>
                    <a:pt x="2" y="233"/>
                  </a:lnTo>
                  <a:lnTo>
                    <a:pt x="6" y="254"/>
                  </a:lnTo>
                  <a:lnTo>
                    <a:pt x="12" y="274"/>
                  </a:lnTo>
                  <a:lnTo>
                    <a:pt x="21" y="293"/>
                  </a:lnTo>
                  <a:lnTo>
                    <a:pt x="33" y="312"/>
                  </a:lnTo>
                  <a:lnTo>
                    <a:pt x="45" y="329"/>
                  </a:lnTo>
                  <a:lnTo>
                    <a:pt x="61" y="345"/>
                  </a:lnTo>
                  <a:lnTo>
                    <a:pt x="79" y="360"/>
                  </a:lnTo>
                  <a:lnTo>
                    <a:pt x="97" y="374"/>
                  </a:lnTo>
                  <a:lnTo>
                    <a:pt x="118" y="387"/>
                  </a:lnTo>
                  <a:lnTo>
                    <a:pt x="140" y="397"/>
                  </a:lnTo>
                  <a:lnTo>
                    <a:pt x="163" y="406"/>
                  </a:lnTo>
                  <a:lnTo>
                    <a:pt x="187" y="413"/>
                  </a:lnTo>
                  <a:lnTo>
                    <a:pt x="212" y="418"/>
                  </a:lnTo>
                  <a:lnTo>
                    <a:pt x="239" y="421"/>
                  </a:lnTo>
                  <a:lnTo>
                    <a:pt x="266" y="422"/>
                  </a:lnTo>
                  <a:close/>
                </a:path>
              </a:pathLst>
            </a:custGeom>
            <a:solidFill>
              <a:srgbClr val="DDEADD"/>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88203" name="Freeform 43"/>
            <p:cNvSpPr>
              <a:spLocks/>
            </p:cNvSpPr>
            <p:nvPr/>
          </p:nvSpPr>
          <p:spPr bwMode="auto">
            <a:xfrm>
              <a:off x="4116387" y="1930400"/>
              <a:ext cx="828676" cy="657226"/>
            </a:xfrm>
            <a:custGeom>
              <a:avLst/>
              <a:gdLst/>
              <a:ahLst/>
              <a:cxnLst>
                <a:cxn ang="0">
                  <a:pos x="288" y="412"/>
                </a:cxn>
                <a:cxn ang="0">
                  <a:pos x="339" y="404"/>
                </a:cxn>
                <a:cxn ang="0">
                  <a:pos x="386" y="388"/>
                </a:cxn>
                <a:cxn ang="0">
                  <a:pos x="427" y="366"/>
                </a:cxn>
                <a:cxn ang="0">
                  <a:pos x="463" y="339"/>
                </a:cxn>
                <a:cxn ang="0">
                  <a:pos x="492" y="305"/>
                </a:cxn>
                <a:cxn ang="0">
                  <a:pos x="511" y="268"/>
                </a:cxn>
                <a:cxn ang="0">
                  <a:pos x="522" y="228"/>
                </a:cxn>
                <a:cxn ang="0">
                  <a:pos x="522" y="185"/>
                </a:cxn>
                <a:cxn ang="0">
                  <a:pos x="511" y="145"/>
                </a:cxn>
                <a:cxn ang="0">
                  <a:pos x="492" y="108"/>
                </a:cxn>
                <a:cxn ang="0">
                  <a:pos x="463" y="75"/>
                </a:cxn>
                <a:cxn ang="0">
                  <a:pos x="427" y="47"/>
                </a:cxn>
                <a:cxn ang="0">
                  <a:pos x="386" y="25"/>
                </a:cxn>
                <a:cxn ang="0">
                  <a:pos x="339" y="9"/>
                </a:cxn>
                <a:cxn ang="0">
                  <a:pos x="288" y="1"/>
                </a:cxn>
                <a:cxn ang="0">
                  <a:pos x="235" y="1"/>
                </a:cxn>
                <a:cxn ang="0">
                  <a:pos x="184" y="9"/>
                </a:cxn>
                <a:cxn ang="0">
                  <a:pos x="137" y="25"/>
                </a:cxn>
                <a:cxn ang="0">
                  <a:pos x="96" y="47"/>
                </a:cxn>
                <a:cxn ang="0">
                  <a:pos x="60" y="75"/>
                </a:cxn>
                <a:cxn ang="0">
                  <a:pos x="31" y="108"/>
                </a:cxn>
                <a:cxn ang="0">
                  <a:pos x="12" y="145"/>
                </a:cxn>
                <a:cxn ang="0">
                  <a:pos x="1" y="185"/>
                </a:cxn>
                <a:cxn ang="0">
                  <a:pos x="1" y="228"/>
                </a:cxn>
                <a:cxn ang="0">
                  <a:pos x="12" y="268"/>
                </a:cxn>
                <a:cxn ang="0">
                  <a:pos x="31" y="305"/>
                </a:cxn>
                <a:cxn ang="0">
                  <a:pos x="60" y="339"/>
                </a:cxn>
                <a:cxn ang="0">
                  <a:pos x="96" y="366"/>
                </a:cxn>
                <a:cxn ang="0">
                  <a:pos x="137" y="388"/>
                </a:cxn>
                <a:cxn ang="0">
                  <a:pos x="184" y="404"/>
                </a:cxn>
                <a:cxn ang="0">
                  <a:pos x="235" y="412"/>
                </a:cxn>
              </a:cxnLst>
              <a:rect l="0" t="0" r="r" b="b"/>
              <a:pathLst>
                <a:path w="523" h="414">
                  <a:moveTo>
                    <a:pt x="261" y="414"/>
                  </a:moveTo>
                  <a:lnTo>
                    <a:pt x="288" y="412"/>
                  </a:lnTo>
                  <a:lnTo>
                    <a:pt x="314" y="409"/>
                  </a:lnTo>
                  <a:lnTo>
                    <a:pt x="339" y="404"/>
                  </a:lnTo>
                  <a:lnTo>
                    <a:pt x="363" y="397"/>
                  </a:lnTo>
                  <a:lnTo>
                    <a:pt x="386" y="388"/>
                  </a:lnTo>
                  <a:lnTo>
                    <a:pt x="408" y="378"/>
                  </a:lnTo>
                  <a:lnTo>
                    <a:pt x="427" y="366"/>
                  </a:lnTo>
                  <a:lnTo>
                    <a:pt x="446" y="354"/>
                  </a:lnTo>
                  <a:lnTo>
                    <a:pt x="463" y="339"/>
                  </a:lnTo>
                  <a:lnTo>
                    <a:pt x="478" y="323"/>
                  </a:lnTo>
                  <a:lnTo>
                    <a:pt x="492" y="305"/>
                  </a:lnTo>
                  <a:lnTo>
                    <a:pt x="502" y="288"/>
                  </a:lnTo>
                  <a:lnTo>
                    <a:pt x="511" y="268"/>
                  </a:lnTo>
                  <a:lnTo>
                    <a:pt x="517" y="249"/>
                  </a:lnTo>
                  <a:lnTo>
                    <a:pt x="522" y="228"/>
                  </a:lnTo>
                  <a:lnTo>
                    <a:pt x="523" y="207"/>
                  </a:lnTo>
                  <a:lnTo>
                    <a:pt x="522" y="185"/>
                  </a:lnTo>
                  <a:lnTo>
                    <a:pt x="517" y="166"/>
                  </a:lnTo>
                  <a:lnTo>
                    <a:pt x="511" y="145"/>
                  </a:lnTo>
                  <a:lnTo>
                    <a:pt x="502" y="127"/>
                  </a:lnTo>
                  <a:lnTo>
                    <a:pt x="492" y="108"/>
                  </a:lnTo>
                  <a:lnTo>
                    <a:pt x="478" y="91"/>
                  </a:lnTo>
                  <a:lnTo>
                    <a:pt x="463" y="75"/>
                  </a:lnTo>
                  <a:lnTo>
                    <a:pt x="446" y="60"/>
                  </a:lnTo>
                  <a:lnTo>
                    <a:pt x="427" y="47"/>
                  </a:lnTo>
                  <a:lnTo>
                    <a:pt x="408" y="35"/>
                  </a:lnTo>
                  <a:lnTo>
                    <a:pt x="386" y="25"/>
                  </a:lnTo>
                  <a:lnTo>
                    <a:pt x="363" y="16"/>
                  </a:lnTo>
                  <a:lnTo>
                    <a:pt x="339" y="9"/>
                  </a:lnTo>
                  <a:lnTo>
                    <a:pt x="314" y="4"/>
                  </a:lnTo>
                  <a:lnTo>
                    <a:pt x="288" y="1"/>
                  </a:lnTo>
                  <a:lnTo>
                    <a:pt x="261" y="0"/>
                  </a:lnTo>
                  <a:lnTo>
                    <a:pt x="235" y="1"/>
                  </a:lnTo>
                  <a:lnTo>
                    <a:pt x="208" y="4"/>
                  </a:lnTo>
                  <a:lnTo>
                    <a:pt x="184" y="9"/>
                  </a:lnTo>
                  <a:lnTo>
                    <a:pt x="160" y="16"/>
                  </a:lnTo>
                  <a:lnTo>
                    <a:pt x="137" y="25"/>
                  </a:lnTo>
                  <a:lnTo>
                    <a:pt x="115" y="35"/>
                  </a:lnTo>
                  <a:lnTo>
                    <a:pt x="96" y="47"/>
                  </a:lnTo>
                  <a:lnTo>
                    <a:pt x="77" y="60"/>
                  </a:lnTo>
                  <a:lnTo>
                    <a:pt x="60" y="75"/>
                  </a:lnTo>
                  <a:lnTo>
                    <a:pt x="45" y="91"/>
                  </a:lnTo>
                  <a:lnTo>
                    <a:pt x="31" y="108"/>
                  </a:lnTo>
                  <a:lnTo>
                    <a:pt x="21" y="127"/>
                  </a:lnTo>
                  <a:lnTo>
                    <a:pt x="12" y="145"/>
                  </a:lnTo>
                  <a:lnTo>
                    <a:pt x="6" y="166"/>
                  </a:lnTo>
                  <a:lnTo>
                    <a:pt x="1" y="185"/>
                  </a:lnTo>
                  <a:lnTo>
                    <a:pt x="0" y="207"/>
                  </a:lnTo>
                  <a:lnTo>
                    <a:pt x="1" y="228"/>
                  </a:lnTo>
                  <a:lnTo>
                    <a:pt x="6" y="249"/>
                  </a:lnTo>
                  <a:lnTo>
                    <a:pt x="12" y="268"/>
                  </a:lnTo>
                  <a:lnTo>
                    <a:pt x="21" y="288"/>
                  </a:lnTo>
                  <a:lnTo>
                    <a:pt x="31" y="305"/>
                  </a:lnTo>
                  <a:lnTo>
                    <a:pt x="45" y="323"/>
                  </a:lnTo>
                  <a:lnTo>
                    <a:pt x="60" y="339"/>
                  </a:lnTo>
                  <a:lnTo>
                    <a:pt x="77" y="354"/>
                  </a:lnTo>
                  <a:lnTo>
                    <a:pt x="96" y="366"/>
                  </a:lnTo>
                  <a:lnTo>
                    <a:pt x="115" y="378"/>
                  </a:lnTo>
                  <a:lnTo>
                    <a:pt x="137" y="388"/>
                  </a:lnTo>
                  <a:lnTo>
                    <a:pt x="160" y="397"/>
                  </a:lnTo>
                  <a:lnTo>
                    <a:pt x="184" y="404"/>
                  </a:lnTo>
                  <a:lnTo>
                    <a:pt x="208" y="409"/>
                  </a:lnTo>
                  <a:lnTo>
                    <a:pt x="235" y="412"/>
                  </a:lnTo>
                  <a:lnTo>
                    <a:pt x="261" y="414"/>
                  </a:lnTo>
                  <a:close/>
                </a:path>
              </a:pathLst>
            </a:custGeom>
            <a:solidFill>
              <a:srgbClr val="E2EDE2"/>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88204" name="Freeform 44"/>
            <p:cNvSpPr>
              <a:spLocks/>
            </p:cNvSpPr>
            <p:nvPr/>
          </p:nvSpPr>
          <p:spPr bwMode="auto">
            <a:xfrm>
              <a:off x="4122737" y="1939924"/>
              <a:ext cx="815976" cy="644526"/>
            </a:xfrm>
            <a:custGeom>
              <a:avLst/>
              <a:gdLst/>
              <a:ahLst/>
              <a:cxnLst>
                <a:cxn ang="0">
                  <a:pos x="282" y="405"/>
                </a:cxn>
                <a:cxn ang="0">
                  <a:pos x="331" y="397"/>
                </a:cxn>
                <a:cxn ang="0">
                  <a:pos x="377" y="382"/>
                </a:cxn>
                <a:cxn ang="0">
                  <a:pos x="419" y="360"/>
                </a:cxn>
                <a:cxn ang="0">
                  <a:pos x="453" y="332"/>
                </a:cxn>
                <a:cxn ang="0">
                  <a:pos x="481" y="300"/>
                </a:cxn>
                <a:cxn ang="0">
                  <a:pos x="501" y="263"/>
                </a:cxn>
                <a:cxn ang="0">
                  <a:pos x="511" y="224"/>
                </a:cxn>
                <a:cxn ang="0">
                  <a:pos x="511" y="183"/>
                </a:cxn>
                <a:cxn ang="0">
                  <a:pos x="501" y="142"/>
                </a:cxn>
                <a:cxn ang="0">
                  <a:pos x="481" y="106"/>
                </a:cxn>
                <a:cxn ang="0">
                  <a:pos x="453" y="74"/>
                </a:cxn>
                <a:cxn ang="0">
                  <a:pos x="419" y="46"/>
                </a:cxn>
                <a:cxn ang="0">
                  <a:pos x="377" y="25"/>
                </a:cxn>
                <a:cxn ang="0">
                  <a:pos x="331" y="10"/>
                </a:cxn>
                <a:cxn ang="0">
                  <a:pos x="282" y="2"/>
                </a:cxn>
                <a:cxn ang="0">
                  <a:pos x="229" y="2"/>
                </a:cxn>
                <a:cxn ang="0">
                  <a:pos x="179" y="10"/>
                </a:cxn>
                <a:cxn ang="0">
                  <a:pos x="133" y="25"/>
                </a:cxn>
                <a:cxn ang="0">
                  <a:pos x="93" y="46"/>
                </a:cxn>
                <a:cxn ang="0">
                  <a:pos x="59" y="74"/>
                </a:cxn>
                <a:cxn ang="0">
                  <a:pos x="31" y="106"/>
                </a:cxn>
                <a:cxn ang="0">
                  <a:pos x="11" y="142"/>
                </a:cxn>
                <a:cxn ang="0">
                  <a:pos x="1" y="183"/>
                </a:cxn>
                <a:cxn ang="0">
                  <a:pos x="1" y="224"/>
                </a:cxn>
                <a:cxn ang="0">
                  <a:pos x="11" y="263"/>
                </a:cxn>
                <a:cxn ang="0">
                  <a:pos x="31" y="300"/>
                </a:cxn>
                <a:cxn ang="0">
                  <a:pos x="59" y="332"/>
                </a:cxn>
                <a:cxn ang="0">
                  <a:pos x="93" y="360"/>
                </a:cxn>
                <a:cxn ang="0">
                  <a:pos x="133" y="382"/>
                </a:cxn>
                <a:cxn ang="0">
                  <a:pos x="179" y="397"/>
                </a:cxn>
                <a:cxn ang="0">
                  <a:pos x="229" y="405"/>
                </a:cxn>
              </a:cxnLst>
              <a:rect l="0" t="0" r="r" b="b"/>
              <a:pathLst>
                <a:path w="512" h="406">
                  <a:moveTo>
                    <a:pt x="255" y="406"/>
                  </a:moveTo>
                  <a:lnTo>
                    <a:pt x="282" y="405"/>
                  </a:lnTo>
                  <a:lnTo>
                    <a:pt x="307" y="402"/>
                  </a:lnTo>
                  <a:lnTo>
                    <a:pt x="331" y="397"/>
                  </a:lnTo>
                  <a:lnTo>
                    <a:pt x="356" y="390"/>
                  </a:lnTo>
                  <a:lnTo>
                    <a:pt x="377" y="382"/>
                  </a:lnTo>
                  <a:lnTo>
                    <a:pt x="399" y="372"/>
                  </a:lnTo>
                  <a:lnTo>
                    <a:pt x="419" y="360"/>
                  </a:lnTo>
                  <a:lnTo>
                    <a:pt x="437" y="346"/>
                  </a:lnTo>
                  <a:lnTo>
                    <a:pt x="453" y="332"/>
                  </a:lnTo>
                  <a:lnTo>
                    <a:pt x="468" y="316"/>
                  </a:lnTo>
                  <a:lnTo>
                    <a:pt x="481" y="300"/>
                  </a:lnTo>
                  <a:lnTo>
                    <a:pt x="491" y="282"/>
                  </a:lnTo>
                  <a:lnTo>
                    <a:pt x="501" y="263"/>
                  </a:lnTo>
                  <a:lnTo>
                    <a:pt x="506" y="244"/>
                  </a:lnTo>
                  <a:lnTo>
                    <a:pt x="511" y="224"/>
                  </a:lnTo>
                  <a:lnTo>
                    <a:pt x="512" y="203"/>
                  </a:lnTo>
                  <a:lnTo>
                    <a:pt x="511" y="183"/>
                  </a:lnTo>
                  <a:lnTo>
                    <a:pt x="506" y="162"/>
                  </a:lnTo>
                  <a:lnTo>
                    <a:pt x="501" y="142"/>
                  </a:lnTo>
                  <a:lnTo>
                    <a:pt x="491" y="124"/>
                  </a:lnTo>
                  <a:lnTo>
                    <a:pt x="481" y="106"/>
                  </a:lnTo>
                  <a:lnTo>
                    <a:pt x="468" y="89"/>
                  </a:lnTo>
                  <a:lnTo>
                    <a:pt x="453" y="74"/>
                  </a:lnTo>
                  <a:lnTo>
                    <a:pt x="437" y="59"/>
                  </a:lnTo>
                  <a:lnTo>
                    <a:pt x="419" y="46"/>
                  </a:lnTo>
                  <a:lnTo>
                    <a:pt x="399" y="35"/>
                  </a:lnTo>
                  <a:lnTo>
                    <a:pt x="377" y="25"/>
                  </a:lnTo>
                  <a:lnTo>
                    <a:pt x="356" y="16"/>
                  </a:lnTo>
                  <a:lnTo>
                    <a:pt x="331" y="10"/>
                  </a:lnTo>
                  <a:lnTo>
                    <a:pt x="307" y="5"/>
                  </a:lnTo>
                  <a:lnTo>
                    <a:pt x="282" y="2"/>
                  </a:lnTo>
                  <a:lnTo>
                    <a:pt x="255" y="0"/>
                  </a:lnTo>
                  <a:lnTo>
                    <a:pt x="229" y="2"/>
                  </a:lnTo>
                  <a:lnTo>
                    <a:pt x="204" y="5"/>
                  </a:lnTo>
                  <a:lnTo>
                    <a:pt x="179" y="10"/>
                  </a:lnTo>
                  <a:lnTo>
                    <a:pt x="155" y="16"/>
                  </a:lnTo>
                  <a:lnTo>
                    <a:pt x="133" y="25"/>
                  </a:lnTo>
                  <a:lnTo>
                    <a:pt x="113" y="35"/>
                  </a:lnTo>
                  <a:lnTo>
                    <a:pt x="93" y="46"/>
                  </a:lnTo>
                  <a:lnTo>
                    <a:pt x="75" y="59"/>
                  </a:lnTo>
                  <a:lnTo>
                    <a:pt x="59" y="74"/>
                  </a:lnTo>
                  <a:lnTo>
                    <a:pt x="44" y="89"/>
                  </a:lnTo>
                  <a:lnTo>
                    <a:pt x="31" y="106"/>
                  </a:lnTo>
                  <a:lnTo>
                    <a:pt x="19" y="124"/>
                  </a:lnTo>
                  <a:lnTo>
                    <a:pt x="11" y="142"/>
                  </a:lnTo>
                  <a:lnTo>
                    <a:pt x="4" y="162"/>
                  </a:lnTo>
                  <a:lnTo>
                    <a:pt x="1" y="183"/>
                  </a:lnTo>
                  <a:lnTo>
                    <a:pt x="0" y="203"/>
                  </a:lnTo>
                  <a:lnTo>
                    <a:pt x="1" y="224"/>
                  </a:lnTo>
                  <a:lnTo>
                    <a:pt x="4" y="244"/>
                  </a:lnTo>
                  <a:lnTo>
                    <a:pt x="11" y="263"/>
                  </a:lnTo>
                  <a:lnTo>
                    <a:pt x="19" y="282"/>
                  </a:lnTo>
                  <a:lnTo>
                    <a:pt x="31" y="300"/>
                  </a:lnTo>
                  <a:lnTo>
                    <a:pt x="44" y="316"/>
                  </a:lnTo>
                  <a:lnTo>
                    <a:pt x="59" y="332"/>
                  </a:lnTo>
                  <a:lnTo>
                    <a:pt x="75" y="346"/>
                  </a:lnTo>
                  <a:lnTo>
                    <a:pt x="93" y="360"/>
                  </a:lnTo>
                  <a:lnTo>
                    <a:pt x="113" y="372"/>
                  </a:lnTo>
                  <a:lnTo>
                    <a:pt x="133" y="382"/>
                  </a:lnTo>
                  <a:lnTo>
                    <a:pt x="155" y="390"/>
                  </a:lnTo>
                  <a:lnTo>
                    <a:pt x="179" y="397"/>
                  </a:lnTo>
                  <a:lnTo>
                    <a:pt x="204" y="402"/>
                  </a:lnTo>
                  <a:lnTo>
                    <a:pt x="229" y="405"/>
                  </a:lnTo>
                  <a:lnTo>
                    <a:pt x="255" y="406"/>
                  </a:lnTo>
                  <a:close/>
                </a:path>
              </a:pathLst>
            </a:custGeom>
            <a:solidFill>
              <a:srgbClr val="EAF2EA"/>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88205" name="Freeform 45"/>
            <p:cNvSpPr>
              <a:spLocks/>
            </p:cNvSpPr>
            <p:nvPr/>
          </p:nvSpPr>
          <p:spPr bwMode="auto">
            <a:xfrm>
              <a:off x="4132263" y="1943100"/>
              <a:ext cx="796926" cy="631826"/>
            </a:xfrm>
            <a:custGeom>
              <a:avLst/>
              <a:gdLst/>
              <a:ahLst/>
              <a:cxnLst>
                <a:cxn ang="0">
                  <a:pos x="277" y="396"/>
                </a:cxn>
                <a:cxn ang="0">
                  <a:pos x="326" y="388"/>
                </a:cxn>
                <a:cxn ang="0">
                  <a:pos x="371" y="373"/>
                </a:cxn>
                <a:cxn ang="0">
                  <a:pos x="411" y="353"/>
                </a:cxn>
                <a:cxn ang="0">
                  <a:pos x="445" y="325"/>
                </a:cxn>
                <a:cxn ang="0">
                  <a:pos x="472" y="294"/>
                </a:cxn>
                <a:cxn ang="0">
                  <a:pos x="491" y="258"/>
                </a:cxn>
                <a:cxn ang="0">
                  <a:pos x="501" y="220"/>
                </a:cxn>
                <a:cxn ang="0">
                  <a:pos x="501" y="179"/>
                </a:cxn>
                <a:cxn ang="0">
                  <a:pos x="491" y="139"/>
                </a:cxn>
                <a:cxn ang="0">
                  <a:pos x="472" y="104"/>
                </a:cxn>
                <a:cxn ang="0">
                  <a:pos x="445" y="72"/>
                </a:cxn>
                <a:cxn ang="0">
                  <a:pos x="411" y="45"/>
                </a:cxn>
                <a:cxn ang="0">
                  <a:pos x="371" y="24"/>
                </a:cxn>
                <a:cxn ang="0">
                  <a:pos x="326" y="9"/>
                </a:cxn>
                <a:cxn ang="0">
                  <a:pos x="277" y="1"/>
                </a:cxn>
                <a:cxn ang="0">
                  <a:pos x="226" y="1"/>
                </a:cxn>
                <a:cxn ang="0">
                  <a:pos x="177" y="9"/>
                </a:cxn>
                <a:cxn ang="0">
                  <a:pos x="132" y="24"/>
                </a:cxn>
                <a:cxn ang="0">
                  <a:pos x="91" y="45"/>
                </a:cxn>
                <a:cxn ang="0">
                  <a:pos x="58" y="72"/>
                </a:cxn>
                <a:cxn ang="0">
                  <a:pos x="30" y="104"/>
                </a:cxn>
                <a:cxn ang="0">
                  <a:pos x="12" y="139"/>
                </a:cxn>
                <a:cxn ang="0">
                  <a:pos x="2" y="179"/>
                </a:cxn>
                <a:cxn ang="0">
                  <a:pos x="2" y="220"/>
                </a:cxn>
                <a:cxn ang="0">
                  <a:pos x="12" y="258"/>
                </a:cxn>
                <a:cxn ang="0">
                  <a:pos x="30" y="294"/>
                </a:cxn>
                <a:cxn ang="0">
                  <a:pos x="58" y="325"/>
                </a:cxn>
                <a:cxn ang="0">
                  <a:pos x="91" y="353"/>
                </a:cxn>
                <a:cxn ang="0">
                  <a:pos x="132" y="373"/>
                </a:cxn>
                <a:cxn ang="0">
                  <a:pos x="177" y="388"/>
                </a:cxn>
                <a:cxn ang="0">
                  <a:pos x="226" y="396"/>
                </a:cxn>
              </a:cxnLst>
              <a:rect l="0" t="0" r="r" b="b"/>
              <a:pathLst>
                <a:path w="502" h="398">
                  <a:moveTo>
                    <a:pt x="251" y="398"/>
                  </a:moveTo>
                  <a:lnTo>
                    <a:pt x="277" y="396"/>
                  </a:lnTo>
                  <a:lnTo>
                    <a:pt x="302" y="394"/>
                  </a:lnTo>
                  <a:lnTo>
                    <a:pt x="326" y="388"/>
                  </a:lnTo>
                  <a:lnTo>
                    <a:pt x="349" y="381"/>
                  </a:lnTo>
                  <a:lnTo>
                    <a:pt x="371" y="373"/>
                  </a:lnTo>
                  <a:lnTo>
                    <a:pt x="392" y="364"/>
                  </a:lnTo>
                  <a:lnTo>
                    <a:pt x="411" y="353"/>
                  </a:lnTo>
                  <a:lnTo>
                    <a:pt x="429" y="340"/>
                  </a:lnTo>
                  <a:lnTo>
                    <a:pt x="445" y="325"/>
                  </a:lnTo>
                  <a:lnTo>
                    <a:pt x="460" y="310"/>
                  </a:lnTo>
                  <a:lnTo>
                    <a:pt x="472" y="294"/>
                  </a:lnTo>
                  <a:lnTo>
                    <a:pt x="483" y="277"/>
                  </a:lnTo>
                  <a:lnTo>
                    <a:pt x="491" y="258"/>
                  </a:lnTo>
                  <a:lnTo>
                    <a:pt x="498" y="240"/>
                  </a:lnTo>
                  <a:lnTo>
                    <a:pt x="501" y="220"/>
                  </a:lnTo>
                  <a:lnTo>
                    <a:pt x="502" y="199"/>
                  </a:lnTo>
                  <a:lnTo>
                    <a:pt x="501" y="179"/>
                  </a:lnTo>
                  <a:lnTo>
                    <a:pt x="498" y="159"/>
                  </a:lnTo>
                  <a:lnTo>
                    <a:pt x="491" y="139"/>
                  </a:lnTo>
                  <a:lnTo>
                    <a:pt x="483" y="121"/>
                  </a:lnTo>
                  <a:lnTo>
                    <a:pt x="472" y="104"/>
                  </a:lnTo>
                  <a:lnTo>
                    <a:pt x="460" y="87"/>
                  </a:lnTo>
                  <a:lnTo>
                    <a:pt x="445" y="72"/>
                  </a:lnTo>
                  <a:lnTo>
                    <a:pt x="429" y="57"/>
                  </a:lnTo>
                  <a:lnTo>
                    <a:pt x="411" y="45"/>
                  </a:lnTo>
                  <a:lnTo>
                    <a:pt x="392" y="33"/>
                  </a:lnTo>
                  <a:lnTo>
                    <a:pt x="371" y="24"/>
                  </a:lnTo>
                  <a:lnTo>
                    <a:pt x="349" y="16"/>
                  </a:lnTo>
                  <a:lnTo>
                    <a:pt x="326" y="9"/>
                  </a:lnTo>
                  <a:lnTo>
                    <a:pt x="302" y="3"/>
                  </a:lnTo>
                  <a:lnTo>
                    <a:pt x="277" y="1"/>
                  </a:lnTo>
                  <a:lnTo>
                    <a:pt x="251" y="0"/>
                  </a:lnTo>
                  <a:lnTo>
                    <a:pt x="226" y="1"/>
                  </a:lnTo>
                  <a:lnTo>
                    <a:pt x="201" y="3"/>
                  </a:lnTo>
                  <a:lnTo>
                    <a:pt x="177" y="9"/>
                  </a:lnTo>
                  <a:lnTo>
                    <a:pt x="154" y="16"/>
                  </a:lnTo>
                  <a:lnTo>
                    <a:pt x="132" y="24"/>
                  </a:lnTo>
                  <a:lnTo>
                    <a:pt x="111" y="33"/>
                  </a:lnTo>
                  <a:lnTo>
                    <a:pt x="91" y="45"/>
                  </a:lnTo>
                  <a:lnTo>
                    <a:pt x="74" y="57"/>
                  </a:lnTo>
                  <a:lnTo>
                    <a:pt x="58" y="72"/>
                  </a:lnTo>
                  <a:lnTo>
                    <a:pt x="43" y="87"/>
                  </a:lnTo>
                  <a:lnTo>
                    <a:pt x="30" y="104"/>
                  </a:lnTo>
                  <a:lnTo>
                    <a:pt x="20" y="121"/>
                  </a:lnTo>
                  <a:lnTo>
                    <a:pt x="12" y="139"/>
                  </a:lnTo>
                  <a:lnTo>
                    <a:pt x="5" y="159"/>
                  </a:lnTo>
                  <a:lnTo>
                    <a:pt x="2" y="179"/>
                  </a:lnTo>
                  <a:lnTo>
                    <a:pt x="0" y="199"/>
                  </a:lnTo>
                  <a:lnTo>
                    <a:pt x="2" y="220"/>
                  </a:lnTo>
                  <a:lnTo>
                    <a:pt x="5" y="240"/>
                  </a:lnTo>
                  <a:lnTo>
                    <a:pt x="12" y="258"/>
                  </a:lnTo>
                  <a:lnTo>
                    <a:pt x="20" y="277"/>
                  </a:lnTo>
                  <a:lnTo>
                    <a:pt x="30" y="294"/>
                  </a:lnTo>
                  <a:lnTo>
                    <a:pt x="43" y="310"/>
                  </a:lnTo>
                  <a:lnTo>
                    <a:pt x="58" y="325"/>
                  </a:lnTo>
                  <a:lnTo>
                    <a:pt x="74" y="340"/>
                  </a:lnTo>
                  <a:lnTo>
                    <a:pt x="91" y="353"/>
                  </a:lnTo>
                  <a:lnTo>
                    <a:pt x="111" y="364"/>
                  </a:lnTo>
                  <a:lnTo>
                    <a:pt x="132" y="373"/>
                  </a:lnTo>
                  <a:lnTo>
                    <a:pt x="154" y="381"/>
                  </a:lnTo>
                  <a:lnTo>
                    <a:pt x="177" y="388"/>
                  </a:lnTo>
                  <a:lnTo>
                    <a:pt x="201" y="394"/>
                  </a:lnTo>
                  <a:lnTo>
                    <a:pt x="226" y="396"/>
                  </a:lnTo>
                  <a:lnTo>
                    <a:pt x="251" y="398"/>
                  </a:lnTo>
                  <a:close/>
                </a:path>
              </a:pathLst>
            </a:custGeom>
            <a:solidFill>
              <a:srgbClr val="EFF7E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88206" name="Freeform 46"/>
            <p:cNvSpPr>
              <a:spLocks/>
            </p:cNvSpPr>
            <p:nvPr/>
          </p:nvSpPr>
          <p:spPr bwMode="auto">
            <a:xfrm>
              <a:off x="4141787" y="1952624"/>
              <a:ext cx="777876" cy="615950"/>
            </a:xfrm>
            <a:custGeom>
              <a:avLst/>
              <a:gdLst/>
              <a:ahLst/>
              <a:cxnLst>
                <a:cxn ang="0">
                  <a:pos x="271" y="388"/>
                </a:cxn>
                <a:cxn ang="0">
                  <a:pos x="319" y="380"/>
                </a:cxn>
                <a:cxn ang="0">
                  <a:pos x="363" y="366"/>
                </a:cxn>
                <a:cxn ang="0">
                  <a:pos x="402" y="345"/>
                </a:cxn>
                <a:cxn ang="0">
                  <a:pos x="435" y="319"/>
                </a:cxn>
                <a:cxn ang="0">
                  <a:pos x="462" y="288"/>
                </a:cxn>
                <a:cxn ang="0">
                  <a:pos x="480" y="253"/>
                </a:cxn>
                <a:cxn ang="0">
                  <a:pos x="491" y="215"/>
                </a:cxn>
                <a:cxn ang="0">
                  <a:pos x="491" y="176"/>
                </a:cxn>
                <a:cxn ang="0">
                  <a:pos x="480" y="136"/>
                </a:cxn>
                <a:cxn ang="0">
                  <a:pos x="462" y="102"/>
                </a:cxn>
                <a:cxn ang="0">
                  <a:pos x="435" y="71"/>
                </a:cxn>
                <a:cxn ang="0">
                  <a:pos x="402" y="44"/>
                </a:cxn>
                <a:cxn ang="0">
                  <a:pos x="363" y="23"/>
                </a:cxn>
                <a:cxn ang="0">
                  <a:pos x="319" y="10"/>
                </a:cxn>
                <a:cxn ang="0">
                  <a:pos x="271" y="2"/>
                </a:cxn>
                <a:cxn ang="0">
                  <a:pos x="220" y="2"/>
                </a:cxn>
                <a:cxn ang="0">
                  <a:pos x="173" y="10"/>
                </a:cxn>
                <a:cxn ang="0">
                  <a:pos x="128" y="23"/>
                </a:cxn>
                <a:cxn ang="0">
                  <a:pos x="89" y="44"/>
                </a:cxn>
                <a:cxn ang="0">
                  <a:pos x="57" y="71"/>
                </a:cxn>
                <a:cxn ang="0">
                  <a:pos x="30" y="102"/>
                </a:cxn>
                <a:cxn ang="0">
                  <a:pos x="12" y="136"/>
                </a:cxn>
                <a:cxn ang="0">
                  <a:pos x="1" y="176"/>
                </a:cxn>
                <a:cxn ang="0">
                  <a:pos x="1" y="215"/>
                </a:cxn>
                <a:cxn ang="0">
                  <a:pos x="12" y="253"/>
                </a:cxn>
                <a:cxn ang="0">
                  <a:pos x="30" y="288"/>
                </a:cxn>
                <a:cxn ang="0">
                  <a:pos x="57" y="319"/>
                </a:cxn>
                <a:cxn ang="0">
                  <a:pos x="89" y="345"/>
                </a:cxn>
                <a:cxn ang="0">
                  <a:pos x="128" y="366"/>
                </a:cxn>
                <a:cxn ang="0">
                  <a:pos x="173" y="380"/>
                </a:cxn>
                <a:cxn ang="0">
                  <a:pos x="220" y="388"/>
                </a:cxn>
              </a:cxnLst>
              <a:rect l="0" t="0" r="r" b="b"/>
              <a:pathLst>
                <a:path w="492" h="389">
                  <a:moveTo>
                    <a:pt x="245" y="389"/>
                  </a:moveTo>
                  <a:lnTo>
                    <a:pt x="271" y="388"/>
                  </a:lnTo>
                  <a:lnTo>
                    <a:pt x="295" y="385"/>
                  </a:lnTo>
                  <a:lnTo>
                    <a:pt x="319" y="380"/>
                  </a:lnTo>
                  <a:lnTo>
                    <a:pt x="341" y="374"/>
                  </a:lnTo>
                  <a:lnTo>
                    <a:pt x="363" y="366"/>
                  </a:lnTo>
                  <a:lnTo>
                    <a:pt x="384" y="356"/>
                  </a:lnTo>
                  <a:lnTo>
                    <a:pt x="402" y="345"/>
                  </a:lnTo>
                  <a:lnTo>
                    <a:pt x="419" y="332"/>
                  </a:lnTo>
                  <a:lnTo>
                    <a:pt x="435" y="319"/>
                  </a:lnTo>
                  <a:lnTo>
                    <a:pt x="449" y="304"/>
                  </a:lnTo>
                  <a:lnTo>
                    <a:pt x="462" y="288"/>
                  </a:lnTo>
                  <a:lnTo>
                    <a:pt x="472" y="270"/>
                  </a:lnTo>
                  <a:lnTo>
                    <a:pt x="480" y="253"/>
                  </a:lnTo>
                  <a:lnTo>
                    <a:pt x="487" y="234"/>
                  </a:lnTo>
                  <a:lnTo>
                    <a:pt x="491" y="215"/>
                  </a:lnTo>
                  <a:lnTo>
                    <a:pt x="492" y="195"/>
                  </a:lnTo>
                  <a:lnTo>
                    <a:pt x="491" y="176"/>
                  </a:lnTo>
                  <a:lnTo>
                    <a:pt x="487" y="156"/>
                  </a:lnTo>
                  <a:lnTo>
                    <a:pt x="480" y="136"/>
                  </a:lnTo>
                  <a:lnTo>
                    <a:pt x="472" y="119"/>
                  </a:lnTo>
                  <a:lnTo>
                    <a:pt x="462" y="102"/>
                  </a:lnTo>
                  <a:lnTo>
                    <a:pt x="449" y="86"/>
                  </a:lnTo>
                  <a:lnTo>
                    <a:pt x="435" y="71"/>
                  </a:lnTo>
                  <a:lnTo>
                    <a:pt x="419" y="57"/>
                  </a:lnTo>
                  <a:lnTo>
                    <a:pt x="402" y="44"/>
                  </a:lnTo>
                  <a:lnTo>
                    <a:pt x="384" y="34"/>
                  </a:lnTo>
                  <a:lnTo>
                    <a:pt x="363" y="23"/>
                  </a:lnTo>
                  <a:lnTo>
                    <a:pt x="341" y="15"/>
                  </a:lnTo>
                  <a:lnTo>
                    <a:pt x="319" y="10"/>
                  </a:lnTo>
                  <a:lnTo>
                    <a:pt x="295" y="4"/>
                  </a:lnTo>
                  <a:lnTo>
                    <a:pt x="271" y="2"/>
                  </a:lnTo>
                  <a:lnTo>
                    <a:pt x="245" y="0"/>
                  </a:lnTo>
                  <a:lnTo>
                    <a:pt x="220" y="2"/>
                  </a:lnTo>
                  <a:lnTo>
                    <a:pt x="196" y="4"/>
                  </a:lnTo>
                  <a:lnTo>
                    <a:pt x="173" y="10"/>
                  </a:lnTo>
                  <a:lnTo>
                    <a:pt x="150" y="15"/>
                  </a:lnTo>
                  <a:lnTo>
                    <a:pt x="128" y="23"/>
                  </a:lnTo>
                  <a:lnTo>
                    <a:pt x="108" y="34"/>
                  </a:lnTo>
                  <a:lnTo>
                    <a:pt x="89" y="44"/>
                  </a:lnTo>
                  <a:lnTo>
                    <a:pt x="72" y="57"/>
                  </a:lnTo>
                  <a:lnTo>
                    <a:pt x="57" y="71"/>
                  </a:lnTo>
                  <a:lnTo>
                    <a:pt x="42" y="86"/>
                  </a:lnTo>
                  <a:lnTo>
                    <a:pt x="30" y="102"/>
                  </a:lnTo>
                  <a:lnTo>
                    <a:pt x="20" y="119"/>
                  </a:lnTo>
                  <a:lnTo>
                    <a:pt x="12" y="136"/>
                  </a:lnTo>
                  <a:lnTo>
                    <a:pt x="5" y="156"/>
                  </a:lnTo>
                  <a:lnTo>
                    <a:pt x="1" y="176"/>
                  </a:lnTo>
                  <a:lnTo>
                    <a:pt x="0" y="195"/>
                  </a:lnTo>
                  <a:lnTo>
                    <a:pt x="1" y="215"/>
                  </a:lnTo>
                  <a:lnTo>
                    <a:pt x="5" y="234"/>
                  </a:lnTo>
                  <a:lnTo>
                    <a:pt x="12" y="253"/>
                  </a:lnTo>
                  <a:lnTo>
                    <a:pt x="20" y="270"/>
                  </a:lnTo>
                  <a:lnTo>
                    <a:pt x="30" y="288"/>
                  </a:lnTo>
                  <a:lnTo>
                    <a:pt x="42" y="304"/>
                  </a:lnTo>
                  <a:lnTo>
                    <a:pt x="57" y="319"/>
                  </a:lnTo>
                  <a:lnTo>
                    <a:pt x="72" y="332"/>
                  </a:lnTo>
                  <a:lnTo>
                    <a:pt x="89" y="345"/>
                  </a:lnTo>
                  <a:lnTo>
                    <a:pt x="108" y="356"/>
                  </a:lnTo>
                  <a:lnTo>
                    <a:pt x="128" y="366"/>
                  </a:lnTo>
                  <a:lnTo>
                    <a:pt x="150" y="374"/>
                  </a:lnTo>
                  <a:lnTo>
                    <a:pt x="173" y="380"/>
                  </a:lnTo>
                  <a:lnTo>
                    <a:pt x="196" y="385"/>
                  </a:lnTo>
                  <a:lnTo>
                    <a:pt x="220" y="388"/>
                  </a:lnTo>
                  <a:lnTo>
                    <a:pt x="245" y="389"/>
                  </a:lnTo>
                  <a:close/>
                </a:path>
              </a:pathLst>
            </a:custGeom>
            <a:solidFill>
              <a:srgbClr val="F9FCF9"/>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88207" name="Freeform 47"/>
            <p:cNvSpPr>
              <a:spLocks/>
            </p:cNvSpPr>
            <p:nvPr/>
          </p:nvSpPr>
          <p:spPr bwMode="auto">
            <a:xfrm>
              <a:off x="4148137" y="1955800"/>
              <a:ext cx="765176" cy="606426"/>
            </a:xfrm>
            <a:custGeom>
              <a:avLst/>
              <a:gdLst/>
              <a:ahLst/>
              <a:cxnLst>
                <a:cxn ang="0">
                  <a:pos x="265" y="380"/>
                </a:cxn>
                <a:cxn ang="0">
                  <a:pos x="312" y="373"/>
                </a:cxn>
                <a:cxn ang="0">
                  <a:pos x="356" y="358"/>
                </a:cxn>
                <a:cxn ang="0">
                  <a:pos x="394" y="338"/>
                </a:cxn>
                <a:cxn ang="0">
                  <a:pos x="426" y="312"/>
                </a:cxn>
                <a:cxn ang="0">
                  <a:pos x="452" y="282"/>
                </a:cxn>
                <a:cxn ang="0">
                  <a:pos x="471" y="248"/>
                </a:cxn>
                <a:cxn ang="0">
                  <a:pos x="480" y="211"/>
                </a:cxn>
                <a:cxn ang="0">
                  <a:pos x="480" y="172"/>
                </a:cxn>
                <a:cxn ang="0">
                  <a:pos x="471" y="135"/>
                </a:cxn>
                <a:cxn ang="0">
                  <a:pos x="452" y="100"/>
                </a:cxn>
                <a:cxn ang="0">
                  <a:pos x="426" y="69"/>
                </a:cxn>
                <a:cxn ang="0">
                  <a:pos x="394" y="44"/>
                </a:cxn>
                <a:cxn ang="0">
                  <a:pos x="356" y="23"/>
                </a:cxn>
                <a:cxn ang="0">
                  <a:pos x="312" y="8"/>
                </a:cxn>
                <a:cxn ang="0">
                  <a:pos x="265" y="1"/>
                </a:cxn>
                <a:cxn ang="0">
                  <a:pos x="216" y="1"/>
                </a:cxn>
                <a:cxn ang="0">
                  <a:pos x="169" y="8"/>
                </a:cxn>
                <a:cxn ang="0">
                  <a:pos x="126" y="23"/>
                </a:cxn>
                <a:cxn ang="0">
                  <a:pos x="87" y="44"/>
                </a:cxn>
                <a:cxn ang="0">
                  <a:pos x="55" y="69"/>
                </a:cxn>
                <a:cxn ang="0">
                  <a:pos x="29" y="100"/>
                </a:cxn>
                <a:cxn ang="0">
                  <a:pos x="10" y="135"/>
                </a:cxn>
                <a:cxn ang="0">
                  <a:pos x="1" y="172"/>
                </a:cxn>
                <a:cxn ang="0">
                  <a:pos x="1" y="211"/>
                </a:cxn>
                <a:cxn ang="0">
                  <a:pos x="10" y="248"/>
                </a:cxn>
                <a:cxn ang="0">
                  <a:pos x="29" y="282"/>
                </a:cxn>
                <a:cxn ang="0">
                  <a:pos x="55" y="312"/>
                </a:cxn>
                <a:cxn ang="0">
                  <a:pos x="87" y="338"/>
                </a:cxn>
                <a:cxn ang="0">
                  <a:pos x="126" y="358"/>
                </a:cxn>
                <a:cxn ang="0">
                  <a:pos x="169" y="373"/>
                </a:cxn>
                <a:cxn ang="0">
                  <a:pos x="216" y="380"/>
                </a:cxn>
              </a:cxnLst>
              <a:rect l="0" t="0" r="r" b="b"/>
              <a:pathLst>
                <a:path w="481" h="381">
                  <a:moveTo>
                    <a:pt x="240" y="381"/>
                  </a:moveTo>
                  <a:lnTo>
                    <a:pt x="265" y="380"/>
                  </a:lnTo>
                  <a:lnTo>
                    <a:pt x="289" y="378"/>
                  </a:lnTo>
                  <a:lnTo>
                    <a:pt x="312" y="373"/>
                  </a:lnTo>
                  <a:lnTo>
                    <a:pt x="335" y="367"/>
                  </a:lnTo>
                  <a:lnTo>
                    <a:pt x="356" y="358"/>
                  </a:lnTo>
                  <a:lnTo>
                    <a:pt x="375" y="349"/>
                  </a:lnTo>
                  <a:lnTo>
                    <a:pt x="394" y="338"/>
                  </a:lnTo>
                  <a:lnTo>
                    <a:pt x="411" y="326"/>
                  </a:lnTo>
                  <a:lnTo>
                    <a:pt x="426" y="312"/>
                  </a:lnTo>
                  <a:lnTo>
                    <a:pt x="440" y="297"/>
                  </a:lnTo>
                  <a:lnTo>
                    <a:pt x="452" y="282"/>
                  </a:lnTo>
                  <a:lnTo>
                    <a:pt x="463" y="265"/>
                  </a:lnTo>
                  <a:lnTo>
                    <a:pt x="471" y="248"/>
                  </a:lnTo>
                  <a:lnTo>
                    <a:pt x="476" y="229"/>
                  </a:lnTo>
                  <a:lnTo>
                    <a:pt x="480" y="211"/>
                  </a:lnTo>
                  <a:lnTo>
                    <a:pt x="481" y="191"/>
                  </a:lnTo>
                  <a:lnTo>
                    <a:pt x="480" y="172"/>
                  </a:lnTo>
                  <a:lnTo>
                    <a:pt x="476" y="152"/>
                  </a:lnTo>
                  <a:lnTo>
                    <a:pt x="471" y="135"/>
                  </a:lnTo>
                  <a:lnTo>
                    <a:pt x="463" y="116"/>
                  </a:lnTo>
                  <a:lnTo>
                    <a:pt x="452" y="100"/>
                  </a:lnTo>
                  <a:lnTo>
                    <a:pt x="440" y="84"/>
                  </a:lnTo>
                  <a:lnTo>
                    <a:pt x="426" y="69"/>
                  </a:lnTo>
                  <a:lnTo>
                    <a:pt x="411" y="55"/>
                  </a:lnTo>
                  <a:lnTo>
                    <a:pt x="394" y="44"/>
                  </a:lnTo>
                  <a:lnTo>
                    <a:pt x="375" y="32"/>
                  </a:lnTo>
                  <a:lnTo>
                    <a:pt x="356" y="23"/>
                  </a:lnTo>
                  <a:lnTo>
                    <a:pt x="335" y="15"/>
                  </a:lnTo>
                  <a:lnTo>
                    <a:pt x="312" y="8"/>
                  </a:lnTo>
                  <a:lnTo>
                    <a:pt x="289" y="3"/>
                  </a:lnTo>
                  <a:lnTo>
                    <a:pt x="265" y="1"/>
                  </a:lnTo>
                  <a:lnTo>
                    <a:pt x="240" y="0"/>
                  </a:lnTo>
                  <a:lnTo>
                    <a:pt x="216" y="1"/>
                  </a:lnTo>
                  <a:lnTo>
                    <a:pt x="192" y="3"/>
                  </a:lnTo>
                  <a:lnTo>
                    <a:pt x="169" y="8"/>
                  </a:lnTo>
                  <a:lnTo>
                    <a:pt x="147" y="15"/>
                  </a:lnTo>
                  <a:lnTo>
                    <a:pt x="126" y="23"/>
                  </a:lnTo>
                  <a:lnTo>
                    <a:pt x="106" y="32"/>
                  </a:lnTo>
                  <a:lnTo>
                    <a:pt x="87" y="44"/>
                  </a:lnTo>
                  <a:lnTo>
                    <a:pt x="70" y="55"/>
                  </a:lnTo>
                  <a:lnTo>
                    <a:pt x="55" y="69"/>
                  </a:lnTo>
                  <a:lnTo>
                    <a:pt x="41" y="84"/>
                  </a:lnTo>
                  <a:lnTo>
                    <a:pt x="29" y="100"/>
                  </a:lnTo>
                  <a:lnTo>
                    <a:pt x="18" y="116"/>
                  </a:lnTo>
                  <a:lnTo>
                    <a:pt x="10" y="135"/>
                  </a:lnTo>
                  <a:lnTo>
                    <a:pt x="4" y="152"/>
                  </a:lnTo>
                  <a:lnTo>
                    <a:pt x="1" y="172"/>
                  </a:lnTo>
                  <a:lnTo>
                    <a:pt x="0" y="191"/>
                  </a:lnTo>
                  <a:lnTo>
                    <a:pt x="1" y="211"/>
                  </a:lnTo>
                  <a:lnTo>
                    <a:pt x="4" y="229"/>
                  </a:lnTo>
                  <a:lnTo>
                    <a:pt x="10" y="248"/>
                  </a:lnTo>
                  <a:lnTo>
                    <a:pt x="18" y="265"/>
                  </a:lnTo>
                  <a:lnTo>
                    <a:pt x="29" y="282"/>
                  </a:lnTo>
                  <a:lnTo>
                    <a:pt x="41" y="297"/>
                  </a:lnTo>
                  <a:lnTo>
                    <a:pt x="55" y="312"/>
                  </a:lnTo>
                  <a:lnTo>
                    <a:pt x="70" y="326"/>
                  </a:lnTo>
                  <a:lnTo>
                    <a:pt x="87" y="338"/>
                  </a:lnTo>
                  <a:lnTo>
                    <a:pt x="106" y="349"/>
                  </a:lnTo>
                  <a:lnTo>
                    <a:pt x="126" y="358"/>
                  </a:lnTo>
                  <a:lnTo>
                    <a:pt x="147" y="367"/>
                  </a:lnTo>
                  <a:lnTo>
                    <a:pt x="169" y="373"/>
                  </a:lnTo>
                  <a:lnTo>
                    <a:pt x="192" y="378"/>
                  </a:lnTo>
                  <a:lnTo>
                    <a:pt x="216" y="380"/>
                  </a:lnTo>
                  <a:lnTo>
                    <a:pt x="240" y="38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88208" name="Freeform 48"/>
            <p:cNvSpPr>
              <a:spLocks/>
            </p:cNvSpPr>
            <p:nvPr/>
          </p:nvSpPr>
          <p:spPr bwMode="auto">
            <a:xfrm>
              <a:off x="4713287" y="1762124"/>
              <a:ext cx="939800" cy="746126"/>
            </a:xfrm>
            <a:custGeom>
              <a:avLst/>
              <a:gdLst/>
              <a:ahLst/>
              <a:cxnLst>
                <a:cxn ang="0">
                  <a:pos x="327" y="469"/>
                </a:cxn>
                <a:cxn ang="0">
                  <a:pos x="384" y="460"/>
                </a:cxn>
                <a:cxn ang="0">
                  <a:pos x="438" y="441"/>
                </a:cxn>
                <a:cxn ang="0">
                  <a:pos x="485" y="416"/>
                </a:cxn>
                <a:cxn ang="0">
                  <a:pos x="525" y="383"/>
                </a:cxn>
                <a:cxn ang="0">
                  <a:pos x="557" y="347"/>
                </a:cxn>
                <a:cxn ang="0">
                  <a:pos x="579" y="304"/>
                </a:cxn>
                <a:cxn ang="0">
                  <a:pos x="591" y="259"/>
                </a:cxn>
                <a:cxn ang="0">
                  <a:pos x="591" y="211"/>
                </a:cxn>
                <a:cxn ang="0">
                  <a:pos x="579" y="164"/>
                </a:cxn>
                <a:cxn ang="0">
                  <a:pos x="557" y="123"/>
                </a:cxn>
                <a:cxn ang="0">
                  <a:pos x="525" y="85"/>
                </a:cxn>
                <a:cxn ang="0">
                  <a:pos x="485" y="53"/>
                </a:cxn>
                <a:cxn ang="0">
                  <a:pos x="438" y="28"/>
                </a:cxn>
                <a:cxn ang="0">
                  <a:pos x="384" y="10"/>
                </a:cxn>
                <a:cxn ang="0">
                  <a:pos x="327" y="1"/>
                </a:cxn>
                <a:cxn ang="0">
                  <a:pos x="267" y="1"/>
                </a:cxn>
                <a:cxn ang="0">
                  <a:pos x="208" y="10"/>
                </a:cxn>
                <a:cxn ang="0">
                  <a:pos x="155" y="28"/>
                </a:cxn>
                <a:cxn ang="0">
                  <a:pos x="108" y="53"/>
                </a:cxn>
                <a:cxn ang="0">
                  <a:pos x="67" y="85"/>
                </a:cxn>
                <a:cxn ang="0">
                  <a:pos x="35" y="123"/>
                </a:cxn>
                <a:cxn ang="0">
                  <a:pos x="13" y="164"/>
                </a:cxn>
                <a:cxn ang="0">
                  <a:pos x="1" y="211"/>
                </a:cxn>
                <a:cxn ang="0">
                  <a:pos x="1" y="259"/>
                </a:cxn>
                <a:cxn ang="0">
                  <a:pos x="13" y="304"/>
                </a:cxn>
                <a:cxn ang="0">
                  <a:pos x="35" y="347"/>
                </a:cxn>
                <a:cxn ang="0">
                  <a:pos x="67" y="383"/>
                </a:cxn>
                <a:cxn ang="0">
                  <a:pos x="108" y="416"/>
                </a:cxn>
                <a:cxn ang="0">
                  <a:pos x="155" y="441"/>
                </a:cxn>
                <a:cxn ang="0">
                  <a:pos x="208" y="460"/>
                </a:cxn>
                <a:cxn ang="0">
                  <a:pos x="267" y="469"/>
                </a:cxn>
              </a:cxnLst>
              <a:rect l="0" t="0" r="r" b="b"/>
              <a:pathLst>
                <a:path w="593" h="470">
                  <a:moveTo>
                    <a:pt x="297" y="470"/>
                  </a:moveTo>
                  <a:lnTo>
                    <a:pt x="327" y="469"/>
                  </a:lnTo>
                  <a:lnTo>
                    <a:pt x="356" y="465"/>
                  </a:lnTo>
                  <a:lnTo>
                    <a:pt x="384" y="460"/>
                  </a:lnTo>
                  <a:lnTo>
                    <a:pt x="412" y="451"/>
                  </a:lnTo>
                  <a:lnTo>
                    <a:pt x="438" y="441"/>
                  </a:lnTo>
                  <a:lnTo>
                    <a:pt x="462" y="430"/>
                  </a:lnTo>
                  <a:lnTo>
                    <a:pt x="485" y="416"/>
                  </a:lnTo>
                  <a:lnTo>
                    <a:pt x="506" y="401"/>
                  </a:lnTo>
                  <a:lnTo>
                    <a:pt x="525" y="383"/>
                  </a:lnTo>
                  <a:lnTo>
                    <a:pt x="542" y="366"/>
                  </a:lnTo>
                  <a:lnTo>
                    <a:pt x="557" y="347"/>
                  </a:lnTo>
                  <a:lnTo>
                    <a:pt x="569" y="326"/>
                  </a:lnTo>
                  <a:lnTo>
                    <a:pt x="579" y="304"/>
                  </a:lnTo>
                  <a:lnTo>
                    <a:pt x="587" y="282"/>
                  </a:lnTo>
                  <a:lnTo>
                    <a:pt x="591" y="259"/>
                  </a:lnTo>
                  <a:lnTo>
                    <a:pt x="593" y="235"/>
                  </a:lnTo>
                  <a:lnTo>
                    <a:pt x="591" y="211"/>
                  </a:lnTo>
                  <a:lnTo>
                    <a:pt x="587" y="187"/>
                  </a:lnTo>
                  <a:lnTo>
                    <a:pt x="579" y="164"/>
                  </a:lnTo>
                  <a:lnTo>
                    <a:pt x="569" y="142"/>
                  </a:lnTo>
                  <a:lnTo>
                    <a:pt x="557" y="123"/>
                  </a:lnTo>
                  <a:lnTo>
                    <a:pt x="542" y="103"/>
                  </a:lnTo>
                  <a:lnTo>
                    <a:pt x="525" y="85"/>
                  </a:lnTo>
                  <a:lnTo>
                    <a:pt x="506" y="69"/>
                  </a:lnTo>
                  <a:lnTo>
                    <a:pt x="485" y="53"/>
                  </a:lnTo>
                  <a:lnTo>
                    <a:pt x="462" y="40"/>
                  </a:lnTo>
                  <a:lnTo>
                    <a:pt x="438" y="28"/>
                  </a:lnTo>
                  <a:lnTo>
                    <a:pt x="412" y="18"/>
                  </a:lnTo>
                  <a:lnTo>
                    <a:pt x="384" y="10"/>
                  </a:lnTo>
                  <a:lnTo>
                    <a:pt x="356" y="4"/>
                  </a:lnTo>
                  <a:lnTo>
                    <a:pt x="327" y="1"/>
                  </a:lnTo>
                  <a:lnTo>
                    <a:pt x="297" y="0"/>
                  </a:lnTo>
                  <a:lnTo>
                    <a:pt x="267" y="1"/>
                  </a:lnTo>
                  <a:lnTo>
                    <a:pt x="237" y="4"/>
                  </a:lnTo>
                  <a:lnTo>
                    <a:pt x="208" y="10"/>
                  </a:lnTo>
                  <a:lnTo>
                    <a:pt x="180" y="18"/>
                  </a:lnTo>
                  <a:lnTo>
                    <a:pt x="155" y="28"/>
                  </a:lnTo>
                  <a:lnTo>
                    <a:pt x="131" y="40"/>
                  </a:lnTo>
                  <a:lnTo>
                    <a:pt x="108" y="53"/>
                  </a:lnTo>
                  <a:lnTo>
                    <a:pt x="86" y="69"/>
                  </a:lnTo>
                  <a:lnTo>
                    <a:pt x="67" y="85"/>
                  </a:lnTo>
                  <a:lnTo>
                    <a:pt x="50" y="103"/>
                  </a:lnTo>
                  <a:lnTo>
                    <a:pt x="35" y="123"/>
                  </a:lnTo>
                  <a:lnTo>
                    <a:pt x="23" y="142"/>
                  </a:lnTo>
                  <a:lnTo>
                    <a:pt x="13" y="164"/>
                  </a:lnTo>
                  <a:lnTo>
                    <a:pt x="5" y="187"/>
                  </a:lnTo>
                  <a:lnTo>
                    <a:pt x="1" y="211"/>
                  </a:lnTo>
                  <a:lnTo>
                    <a:pt x="0" y="235"/>
                  </a:lnTo>
                  <a:lnTo>
                    <a:pt x="1" y="259"/>
                  </a:lnTo>
                  <a:lnTo>
                    <a:pt x="5" y="282"/>
                  </a:lnTo>
                  <a:lnTo>
                    <a:pt x="13" y="304"/>
                  </a:lnTo>
                  <a:lnTo>
                    <a:pt x="23" y="326"/>
                  </a:lnTo>
                  <a:lnTo>
                    <a:pt x="35" y="347"/>
                  </a:lnTo>
                  <a:lnTo>
                    <a:pt x="50" y="366"/>
                  </a:lnTo>
                  <a:lnTo>
                    <a:pt x="67" y="383"/>
                  </a:lnTo>
                  <a:lnTo>
                    <a:pt x="86" y="401"/>
                  </a:lnTo>
                  <a:lnTo>
                    <a:pt x="108" y="416"/>
                  </a:lnTo>
                  <a:lnTo>
                    <a:pt x="131" y="430"/>
                  </a:lnTo>
                  <a:lnTo>
                    <a:pt x="155" y="441"/>
                  </a:lnTo>
                  <a:lnTo>
                    <a:pt x="180" y="451"/>
                  </a:lnTo>
                  <a:lnTo>
                    <a:pt x="208" y="460"/>
                  </a:lnTo>
                  <a:lnTo>
                    <a:pt x="237" y="465"/>
                  </a:lnTo>
                  <a:lnTo>
                    <a:pt x="267" y="469"/>
                  </a:lnTo>
                  <a:lnTo>
                    <a:pt x="297" y="470"/>
                  </a:lnTo>
                  <a:close/>
                </a:path>
              </a:pathLst>
            </a:custGeom>
            <a:solidFill>
              <a:srgbClr val="B2D1B2"/>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88209" name="Freeform 49"/>
            <p:cNvSpPr>
              <a:spLocks/>
            </p:cNvSpPr>
            <p:nvPr/>
          </p:nvSpPr>
          <p:spPr bwMode="auto">
            <a:xfrm>
              <a:off x="4719637" y="1765300"/>
              <a:ext cx="927100" cy="736600"/>
            </a:xfrm>
            <a:custGeom>
              <a:avLst/>
              <a:gdLst/>
              <a:ahLst/>
              <a:cxnLst>
                <a:cxn ang="0">
                  <a:pos x="323" y="461"/>
                </a:cxn>
                <a:cxn ang="0">
                  <a:pos x="379" y="452"/>
                </a:cxn>
                <a:cxn ang="0">
                  <a:pos x="431" y="435"/>
                </a:cxn>
                <a:cxn ang="0">
                  <a:pos x="478" y="410"/>
                </a:cxn>
                <a:cxn ang="0">
                  <a:pos x="517" y="378"/>
                </a:cxn>
                <a:cxn ang="0">
                  <a:pos x="548" y="342"/>
                </a:cxn>
                <a:cxn ang="0">
                  <a:pos x="571" y="301"/>
                </a:cxn>
                <a:cxn ang="0">
                  <a:pos x="583" y="256"/>
                </a:cxn>
                <a:cxn ang="0">
                  <a:pos x="583" y="208"/>
                </a:cxn>
                <a:cxn ang="0">
                  <a:pos x="571" y="163"/>
                </a:cxn>
                <a:cxn ang="0">
                  <a:pos x="548" y="121"/>
                </a:cxn>
                <a:cxn ang="0">
                  <a:pos x="517" y="84"/>
                </a:cxn>
                <a:cxn ang="0">
                  <a:pos x="478" y="53"/>
                </a:cxn>
                <a:cxn ang="0">
                  <a:pos x="431" y="28"/>
                </a:cxn>
                <a:cxn ang="0">
                  <a:pos x="379" y="10"/>
                </a:cxn>
                <a:cxn ang="0">
                  <a:pos x="323" y="1"/>
                </a:cxn>
                <a:cxn ang="0">
                  <a:pos x="263" y="1"/>
                </a:cxn>
                <a:cxn ang="0">
                  <a:pos x="206" y="10"/>
                </a:cxn>
                <a:cxn ang="0">
                  <a:pos x="153" y="28"/>
                </a:cxn>
                <a:cxn ang="0">
                  <a:pos x="107" y="53"/>
                </a:cxn>
                <a:cxn ang="0">
                  <a:pos x="67" y="84"/>
                </a:cxn>
                <a:cxn ang="0">
                  <a:pos x="36" y="121"/>
                </a:cxn>
                <a:cxn ang="0">
                  <a:pos x="13" y="163"/>
                </a:cxn>
                <a:cxn ang="0">
                  <a:pos x="1" y="208"/>
                </a:cxn>
                <a:cxn ang="0">
                  <a:pos x="1" y="256"/>
                </a:cxn>
                <a:cxn ang="0">
                  <a:pos x="13" y="301"/>
                </a:cxn>
                <a:cxn ang="0">
                  <a:pos x="36" y="342"/>
                </a:cxn>
                <a:cxn ang="0">
                  <a:pos x="67" y="378"/>
                </a:cxn>
                <a:cxn ang="0">
                  <a:pos x="107" y="410"/>
                </a:cxn>
                <a:cxn ang="0">
                  <a:pos x="153" y="435"/>
                </a:cxn>
                <a:cxn ang="0">
                  <a:pos x="206" y="452"/>
                </a:cxn>
                <a:cxn ang="0">
                  <a:pos x="263" y="461"/>
                </a:cxn>
              </a:cxnLst>
              <a:rect l="0" t="0" r="r" b="b"/>
              <a:pathLst>
                <a:path w="584" h="462">
                  <a:moveTo>
                    <a:pt x="293" y="462"/>
                  </a:moveTo>
                  <a:lnTo>
                    <a:pt x="323" y="461"/>
                  </a:lnTo>
                  <a:lnTo>
                    <a:pt x="351" y="458"/>
                  </a:lnTo>
                  <a:lnTo>
                    <a:pt x="379" y="452"/>
                  </a:lnTo>
                  <a:lnTo>
                    <a:pt x="405" y="444"/>
                  </a:lnTo>
                  <a:lnTo>
                    <a:pt x="431" y="435"/>
                  </a:lnTo>
                  <a:lnTo>
                    <a:pt x="455" y="423"/>
                  </a:lnTo>
                  <a:lnTo>
                    <a:pt x="478" y="410"/>
                  </a:lnTo>
                  <a:lnTo>
                    <a:pt x="499" y="395"/>
                  </a:lnTo>
                  <a:lnTo>
                    <a:pt x="517" y="378"/>
                  </a:lnTo>
                  <a:lnTo>
                    <a:pt x="534" y="361"/>
                  </a:lnTo>
                  <a:lnTo>
                    <a:pt x="548" y="342"/>
                  </a:lnTo>
                  <a:lnTo>
                    <a:pt x="561" y="322"/>
                  </a:lnTo>
                  <a:lnTo>
                    <a:pt x="571" y="301"/>
                  </a:lnTo>
                  <a:lnTo>
                    <a:pt x="578" y="278"/>
                  </a:lnTo>
                  <a:lnTo>
                    <a:pt x="583" y="256"/>
                  </a:lnTo>
                  <a:lnTo>
                    <a:pt x="584" y="232"/>
                  </a:lnTo>
                  <a:lnTo>
                    <a:pt x="583" y="208"/>
                  </a:lnTo>
                  <a:lnTo>
                    <a:pt x="578" y="184"/>
                  </a:lnTo>
                  <a:lnTo>
                    <a:pt x="571" y="163"/>
                  </a:lnTo>
                  <a:lnTo>
                    <a:pt x="561" y="142"/>
                  </a:lnTo>
                  <a:lnTo>
                    <a:pt x="548" y="121"/>
                  </a:lnTo>
                  <a:lnTo>
                    <a:pt x="534" y="103"/>
                  </a:lnTo>
                  <a:lnTo>
                    <a:pt x="517" y="84"/>
                  </a:lnTo>
                  <a:lnTo>
                    <a:pt x="499" y="68"/>
                  </a:lnTo>
                  <a:lnTo>
                    <a:pt x="478" y="53"/>
                  </a:lnTo>
                  <a:lnTo>
                    <a:pt x="455" y="39"/>
                  </a:lnTo>
                  <a:lnTo>
                    <a:pt x="431" y="28"/>
                  </a:lnTo>
                  <a:lnTo>
                    <a:pt x="405" y="18"/>
                  </a:lnTo>
                  <a:lnTo>
                    <a:pt x="379" y="10"/>
                  </a:lnTo>
                  <a:lnTo>
                    <a:pt x="351" y="5"/>
                  </a:lnTo>
                  <a:lnTo>
                    <a:pt x="323" y="1"/>
                  </a:lnTo>
                  <a:lnTo>
                    <a:pt x="293" y="0"/>
                  </a:lnTo>
                  <a:lnTo>
                    <a:pt x="263" y="1"/>
                  </a:lnTo>
                  <a:lnTo>
                    <a:pt x="234" y="5"/>
                  </a:lnTo>
                  <a:lnTo>
                    <a:pt x="206" y="10"/>
                  </a:lnTo>
                  <a:lnTo>
                    <a:pt x="179" y="18"/>
                  </a:lnTo>
                  <a:lnTo>
                    <a:pt x="153" y="28"/>
                  </a:lnTo>
                  <a:lnTo>
                    <a:pt x="129" y="39"/>
                  </a:lnTo>
                  <a:lnTo>
                    <a:pt x="107" y="53"/>
                  </a:lnTo>
                  <a:lnTo>
                    <a:pt x="87" y="68"/>
                  </a:lnTo>
                  <a:lnTo>
                    <a:pt x="67" y="84"/>
                  </a:lnTo>
                  <a:lnTo>
                    <a:pt x="50" y="103"/>
                  </a:lnTo>
                  <a:lnTo>
                    <a:pt x="36" y="121"/>
                  </a:lnTo>
                  <a:lnTo>
                    <a:pt x="23" y="142"/>
                  </a:lnTo>
                  <a:lnTo>
                    <a:pt x="13" y="163"/>
                  </a:lnTo>
                  <a:lnTo>
                    <a:pt x="6" y="184"/>
                  </a:lnTo>
                  <a:lnTo>
                    <a:pt x="1" y="208"/>
                  </a:lnTo>
                  <a:lnTo>
                    <a:pt x="0" y="232"/>
                  </a:lnTo>
                  <a:lnTo>
                    <a:pt x="1" y="256"/>
                  </a:lnTo>
                  <a:lnTo>
                    <a:pt x="6" y="278"/>
                  </a:lnTo>
                  <a:lnTo>
                    <a:pt x="13" y="301"/>
                  </a:lnTo>
                  <a:lnTo>
                    <a:pt x="23" y="322"/>
                  </a:lnTo>
                  <a:lnTo>
                    <a:pt x="36" y="342"/>
                  </a:lnTo>
                  <a:lnTo>
                    <a:pt x="50" y="361"/>
                  </a:lnTo>
                  <a:lnTo>
                    <a:pt x="67" y="378"/>
                  </a:lnTo>
                  <a:lnTo>
                    <a:pt x="87" y="395"/>
                  </a:lnTo>
                  <a:lnTo>
                    <a:pt x="107" y="410"/>
                  </a:lnTo>
                  <a:lnTo>
                    <a:pt x="129" y="423"/>
                  </a:lnTo>
                  <a:lnTo>
                    <a:pt x="153" y="435"/>
                  </a:lnTo>
                  <a:lnTo>
                    <a:pt x="179" y="444"/>
                  </a:lnTo>
                  <a:lnTo>
                    <a:pt x="206" y="452"/>
                  </a:lnTo>
                  <a:lnTo>
                    <a:pt x="234" y="458"/>
                  </a:lnTo>
                  <a:lnTo>
                    <a:pt x="263" y="461"/>
                  </a:lnTo>
                  <a:lnTo>
                    <a:pt x="293" y="462"/>
                  </a:lnTo>
                  <a:close/>
                </a:path>
              </a:pathLst>
            </a:custGeom>
            <a:solidFill>
              <a:srgbClr val="B7D3B7"/>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88210" name="Freeform 50"/>
            <p:cNvSpPr>
              <a:spLocks/>
            </p:cNvSpPr>
            <p:nvPr/>
          </p:nvSpPr>
          <p:spPr bwMode="auto">
            <a:xfrm>
              <a:off x="4729163" y="1774824"/>
              <a:ext cx="908050" cy="720726"/>
            </a:xfrm>
            <a:custGeom>
              <a:avLst/>
              <a:gdLst/>
              <a:ahLst/>
              <a:cxnLst>
                <a:cxn ang="0">
                  <a:pos x="315" y="453"/>
                </a:cxn>
                <a:cxn ang="0">
                  <a:pos x="372" y="443"/>
                </a:cxn>
                <a:cxn ang="0">
                  <a:pos x="422" y="426"/>
                </a:cxn>
                <a:cxn ang="0">
                  <a:pos x="469" y="402"/>
                </a:cxn>
                <a:cxn ang="0">
                  <a:pos x="507" y="371"/>
                </a:cxn>
                <a:cxn ang="0">
                  <a:pos x="538" y="335"/>
                </a:cxn>
                <a:cxn ang="0">
                  <a:pos x="559" y="295"/>
                </a:cxn>
                <a:cxn ang="0">
                  <a:pos x="571" y="250"/>
                </a:cxn>
                <a:cxn ang="0">
                  <a:pos x="571" y="204"/>
                </a:cxn>
                <a:cxn ang="0">
                  <a:pos x="559" y="159"/>
                </a:cxn>
                <a:cxn ang="0">
                  <a:pos x="538" y="118"/>
                </a:cxn>
                <a:cxn ang="0">
                  <a:pos x="507" y="83"/>
                </a:cxn>
                <a:cxn ang="0">
                  <a:pos x="469" y="51"/>
                </a:cxn>
                <a:cxn ang="0">
                  <a:pos x="422" y="27"/>
                </a:cxn>
                <a:cxn ang="0">
                  <a:pos x="372" y="10"/>
                </a:cxn>
                <a:cxn ang="0">
                  <a:pos x="315" y="1"/>
                </a:cxn>
                <a:cxn ang="0">
                  <a:pos x="257" y="1"/>
                </a:cxn>
                <a:cxn ang="0">
                  <a:pos x="201" y="10"/>
                </a:cxn>
                <a:cxn ang="0">
                  <a:pos x="150" y="27"/>
                </a:cxn>
                <a:cxn ang="0">
                  <a:pos x="104" y="51"/>
                </a:cxn>
                <a:cxn ang="0">
                  <a:pos x="66" y="83"/>
                </a:cxn>
                <a:cxn ang="0">
                  <a:pos x="34" y="118"/>
                </a:cxn>
                <a:cxn ang="0">
                  <a:pos x="13" y="159"/>
                </a:cxn>
                <a:cxn ang="0">
                  <a:pos x="1" y="204"/>
                </a:cxn>
                <a:cxn ang="0">
                  <a:pos x="1" y="250"/>
                </a:cxn>
                <a:cxn ang="0">
                  <a:pos x="13" y="295"/>
                </a:cxn>
                <a:cxn ang="0">
                  <a:pos x="34" y="335"/>
                </a:cxn>
                <a:cxn ang="0">
                  <a:pos x="66" y="371"/>
                </a:cxn>
                <a:cxn ang="0">
                  <a:pos x="104" y="402"/>
                </a:cxn>
                <a:cxn ang="0">
                  <a:pos x="150" y="426"/>
                </a:cxn>
                <a:cxn ang="0">
                  <a:pos x="201" y="443"/>
                </a:cxn>
                <a:cxn ang="0">
                  <a:pos x="257" y="453"/>
                </a:cxn>
              </a:cxnLst>
              <a:rect l="0" t="0" r="r" b="b"/>
              <a:pathLst>
                <a:path w="572" h="454">
                  <a:moveTo>
                    <a:pt x="287" y="454"/>
                  </a:moveTo>
                  <a:lnTo>
                    <a:pt x="315" y="453"/>
                  </a:lnTo>
                  <a:lnTo>
                    <a:pt x="344" y="449"/>
                  </a:lnTo>
                  <a:lnTo>
                    <a:pt x="372" y="443"/>
                  </a:lnTo>
                  <a:lnTo>
                    <a:pt x="398" y="437"/>
                  </a:lnTo>
                  <a:lnTo>
                    <a:pt x="422" y="426"/>
                  </a:lnTo>
                  <a:lnTo>
                    <a:pt x="447" y="415"/>
                  </a:lnTo>
                  <a:lnTo>
                    <a:pt x="469" y="402"/>
                  </a:lnTo>
                  <a:lnTo>
                    <a:pt x="488" y="387"/>
                  </a:lnTo>
                  <a:lnTo>
                    <a:pt x="507" y="371"/>
                  </a:lnTo>
                  <a:lnTo>
                    <a:pt x="524" y="354"/>
                  </a:lnTo>
                  <a:lnTo>
                    <a:pt x="538" y="335"/>
                  </a:lnTo>
                  <a:lnTo>
                    <a:pt x="550" y="315"/>
                  </a:lnTo>
                  <a:lnTo>
                    <a:pt x="559" y="295"/>
                  </a:lnTo>
                  <a:lnTo>
                    <a:pt x="566" y="273"/>
                  </a:lnTo>
                  <a:lnTo>
                    <a:pt x="571" y="250"/>
                  </a:lnTo>
                  <a:lnTo>
                    <a:pt x="572" y="227"/>
                  </a:lnTo>
                  <a:lnTo>
                    <a:pt x="571" y="204"/>
                  </a:lnTo>
                  <a:lnTo>
                    <a:pt x="566" y="181"/>
                  </a:lnTo>
                  <a:lnTo>
                    <a:pt x="559" y="159"/>
                  </a:lnTo>
                  <a:lnTo>
                    <a:pt x="550" y="138"/>
                  </a:lnTo>
                  <a:lnTo>
                    <a:pt x="538" y="118"/>
                  </a:lnTo>
                  <a:lnTo>
                    <a:pt x="524" y="100"/>
                  </a:lnTo>
                  <a:lnTo>
                    <a:pt x="507" y="83"/>
                  </a:lnTo>
                  <a:lnTo>
                    <a:pt x="488" y="66"/>
                  </a:lnTo>
                  <a:lnTo>
                    <a:pt x="469" y="51"/>
                  </a:lnTo>
                  <a:lnTo>
                    <a:pt x="447" y="39"/>
                  </a:lnTo>
                  <a:lnTo>
                    <a:pt x="422" y="27"/>
                  </a:lnTo>
                  <a:lnTo>
                    <a:pt x="398" y="17"/>
                  </a:lnTo>
                  <a:lnTo>
                    <a:pt x="372" y="10"/>
                  </a:lnTo>
                  <a:lnTo>
                    <a:pt x="344" y="4"/>
                  </a:lnTo>
                  <a:lnTo>
                    <a:pt x="315" y="1"/>
                  </a:lnTo>
                  <a:lnTo>
                    <a:pt x="287" y="0"/>
                  </a:lnTo>
                  <a:lnTo>
                    <a:pt x="257" y="1"/>
                  </a:lnTo>
                  <a:lnTo>
                    <a:pt x="229" y="4"/>
                  </a:lnTo>
                  <a:lnTo>
                    <a:pt x="201" y="10"/>
                  </a:lnTo>
                  <a:lnTo>
                    <a:pt x="175" y="17"/>
                  </a:lnTo>
                  <a:lnTo>
                    <a:pt x="150" y="27"/>
                  </a:lnTo>
                  <a:lnTo>
                    <a:pt x="127" y="39"/>
                  </a:lnTo>
                  <a:lnTo>
                    <a:pt x="104" y="51"/>
                  </a:lnTo>
                  <a:lnTo>
                    <a:pt x="84" y="66"/>
                  </a:lnTo>
                  <a:lnTo>
                    <a:pt x="66" y="83"/>
                  </a:lnTo>
                  <a:lnTo>
                    <a:pt x="48" y="100"/>
                  </a:lnTo>
                  <a:lnTo>
                    <a:pt x="34" y="118"/>
                  </a:lnTo>
                  <a:lnTo>
                    <a:pt x="23" y="138"/>
                  </a:lnTo>
                  <a:lnTo>
                    <a:pt x="13" y="159"/>
                  </a:lnTo>
                  <a:lnTo>
                    <a:pt x="6" y="181"/>
                  </a:lnTo>
                  <a:lnTo>
                    <a:pt x="1" y="204"/>
                  </a:lnTo>
                  <a:lnTo>
                    <a:pt x="0" y="227"/>
                  </a:lnTo>
                  <a:lnTo>
                    <a:pt x="1" y="250"/>
                  </a:lnTo>
                  <a:lnTo>
                    <a:pt x="6" y="273"/>
                  </a:lnTo>
                  <a:lnTo>
                    <a:pt x="13" y="295"/>
                  </a:lnTo>
                  <a:lnTo>
                    <a:pt x="23" y="315"/>
                  </a:lnTo>
                  <a:lnTo>
                    <a:pt x="34" y="335"/>
                  </a:lnTo>
                  <a:lnTo>
                    <a:pt x="48" y="354"/>
                  </a:lnTo>
                  <a:lnTo>
                    <a:pt x="66" y="371"/>
                  </a:lnTo>
                  <a:lnTo>
                    <a:pt x="84" y="387"/>
                  </a:lnTo>
                  <a:lnTo>
                    <a:pt x="104" y="402"/>
                  </a:lnTo>
                  <a:lnTo>
                    <a:pt x="127" y="415"/>
                  </a:lnTo>
                  <a:lnTo>
                    <a:pt x="150" y="426"/>
                  </a:lnTo>
                  <a:lnTo>
                    <a:pt x="175" y="437"/>
                  </a:lnTo>
                  <a:lnTo>
                    <a:pt x="201" y="443"/>
                  </a:lnTo>
                  <a:lnTo>
                    <a:pt x="229" y="449"/>
                  </a:lnTo>
                  <a:lnTo>
                    <a:pt x="257" y="453"/>
                  </a:lnTo>
                  <a:lnTo>
                    <a:pt x="287" y="454"/>
                  </a:lnTo>
                  <a:close/>
                </a:path>
              </a:pathLst>
            </a:custGeom>
            <a:solidFill>
              <a:srgbClr val="C1D8C1"/>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88211" name="Freeform 51"/>
            <p:cNvSpPr>
              <a:spLocks/>
            </p:cNvSpPr>
            <p:nvPr/>
          </p:nvSpPr>
          <p:spPr bwMode="auto">
            <a:xfrm>
              <a:off x="4735513" y="1781174"/>
              <a:ext cx="895350" cy="708026"/>
            </a:xfrm>
            <a:custGeom>
              <a:avLst/>
              <a:gdLst/>
              <a:ahLst/>
              <a:cxnLst>
                <a:cxn ang="0">
                  <a:pos x="310" y="445"/>
                </a:cxn>
                <a:cxn ang="0">
                  <a:pos x="365" y="436"/>
                </a:cxn>
                <a:cxn ang="0">
                  <a:pos x="415" y="420"/>
                </a:cxn>
                <a:cxn ang="0">
                  <a:pos x="460" y="396"/>
                </a:cxn>
                <a:cxn ang="0">
                  <a:pos x="498" y="366"/>
                </a:cxn>
                <a:cxn ang="0">
                  <a:pos x="528" y="330"/>
                </a:cxn>
                <a:cxn ang="0">
                  <a:pos x="550" y="291"/>
                </a:cxn>
                <a:cxn ang="0">
                  <a:pos x="561" y="247"/>
                </a:cxn>
                <a:cxn ang="0">
                  <a:pos x="561" y="201"/>
                </a:cxn>
                <a:cxn ang="0">
                  <a:pos x="550" y="157"/>
                </a:cxn>
                <a:cxn ang="0">
                  <a:pos x="528" y="118"/>
                </a:cxn>
                <a:cxn ang="0">
                  <a:pos x="498" y="82"/>
                </a:cxn>
                <a:cxn ang="0">
                  <a:pos x="460" y="51"/>
                </a:cxn>
                <a:cxn ang="0">
                  <a:pos x="415" y="27"/>
                </a:cxn>
                <a:cxn ang="0">
                  <a:pos x="365" y="10"/>
                </a:cxn>
                <a:cxn ang="0">
                  <a:pos x="310" y="1"/>
                </a:cxn>
                <a:cxn ang="0">
                  <a:pos x="253" y="1"/>
                </a:cxn>
                <a:cxn ang="0">
                  <a:pos x="198" y="10"/>
                </a:cxn>
                <a:cxn ang="0">
                  <a:pos x="147" y="27"/>
                </a:cxn>
                <a:cxn ang="0">
                  <a:pos x="102" y="51"/>
                </a:cxn>
                <a:cxn ang="0">
                  <a:pos x="64" y="82"/>
                </a:cxn>
                <a:cxn ang="0">
                  <a:pos x="34" y="118"/>
                </a:cxn>
                <a:cxn ang="0">
                  <a:pos x="12" y="157"/>
                </a:cxn>
                <a:cxn ang="0">
                  <a:pos x="1" y="201"/>
                </a:cxn>
                <a:cxn ang="0">
                  <a:pos x="1" y="247"/>
                </a:cxn>
                <a:cxn ang="0">
                  <a:pos x="12" y="291"/>
                </a:cxn>
                <a:cxn ang="0">
                  <a:pos x="34" y="330"/>
                </a:cxn>
                <a:cxn ang="0">
                  <a:pos x="64" y="366"/>
                </a:cxn>
                <a:cxn ang="0">
                  <a:pos x="102" y="396"/>
                </a:cxn>
                <a:cxn ang="0">
                  <a:pos x="147" y="420"/>
                </a:cxn>
                <a:cxn ang="0">
                  <a:pos x="198" y="436"/>
                </a:cxn>
                <a:cxn ang="0">
                  <a:pos x="253" y="445"/>
                </a:cxn>
              </a:cxnLst>
              <a:rect l="0" t="0" r="r" b="b"/>
              <a:pathLst>
                <a:path w="563" h="446">
                  <a:moveTo>
                    <a:pt x="282" y="446"/>
                  </a:moveTo>
                  <a:lnTo>
                    <a:pt x="310" y="445"/>
                  </a:lnTo>
                  <a:lnTo>
                    <a:pt x="338" y="442"/>
                  </a:lnTo>
                  <a:lnTo>
                    <a:pt x="365" y="436"/>
                  </a:lnTo>
                  <a:lnTo>
                    <a:pt x="391" y="429"/>
                  </a:lnTo>
                  <a:lnTo>
                    <a:pt x="415" y="420"/>
                  </a:lnTo>
                  <a:lnTo>
                    <a:pt x="438" y="408"/>
                  </a:lnTo>
                  <a:lnTo>
                    <a:pt x="460" y="396"/>
                  </a:lnTo>
                  <a:lnTo>
                    <a:pt x="480" y="382"/>
                  </a:lnTo>
                  <a:lnTo>
                    <a:pt x="498" y="366"/>
                  </a:lnTo>
                  <a:lnTo>
                    <a:pt x="514" y="348"/>
                  </a:lnTo>
                  <a:lnTo>
                    <a:pt x="528" y="330"/>
                  </a:lnTo>
                  <a:lnTo>
                    <a:pt x="541" y="310"/>
                  </a:lnTo>
                  <a:lnTo>
                    <a:pt x="550" y="291"/>
                  </a:lnTo>
                  <a:lnTo>
                    <a:pt x="557" y="269"/>
                  </a:lnTo>
                  <a:lnTo>
                    <a:pt x="561" y="247"/>
                  </a:lnTo>
                  <a:lnTo>
                    <a:pt x="563" y="224"/>
                  </a:lnTo>
                  <a:lnTo>
                    <a:pt x="561" y="201"/>
                  </a:lnTo>
                  <a:lnTo>
                    <a:pt x="557" y="179"/>
                  </a:lnTo>
                  <a:lnTo>
                    <a:pt x="550" y="157"/>
                  </a:lnTo>
                  <a:lnTo>
                    <a:pt x="541" y="137"/>
                  </a:lnTo>
                  <a:lnTo>
                    <a:pt x="528" y="118"/>
                  </a:lnTo>
                  <a:lnTo>
                    <a:pt x="514" y="99"/>
                  </a:lnTo>
                  <a:lnTo>
                    <a:pt x="498" y="82"/>
                  </a:lnTo>
                  <a:lnTo>
                    <a:pt x="480" y="66"/>
                  </a:lnTo>
                  <a:lnTo>
                    <a:pt x="460" y="51"/>
                  </a:lnTo>
                  <a:lnTo>
                    <a:pt x="438" y="38"/>
                  </a:lnTo>
                  <a:lnTo>
                    <a:pt x="415" y="27"/>
                  </a:lnTo>
                  <a:lnTo>
                    <a:pt x="391" y="17"/>
                  </a:lnTo>
                  <a:lnTo>
                    <a:pt x="365" y="10"/>
                  </a:lnTo>
                  <a:lnTo>
                    <a:pt x="338" y="5"/>
                  </a:lnTo>
                  <a:lnTo>
                    <a:pt x="310" y="1"/>
                  </a:lnTo>
                  <a:lnTo>
                    <a:pt x="282" y="0"/>
                  </a:lnTo>
                  <a:lnTo>
                    <a:pt x="253" y="1"/>
                  </a:lnTo>
                  <a:lnTo>
                    <a:pt x="225" y="5"/>
                  </a:lnTo>
                  <a:lnTo>
                    <a:pt x="198" y="10"/>
                  </a:lnTo>
                  <a:lnTo>
                    <a:pt x="172" y="17"/>
                  </a:lnTo>
                  <a:lnTo>
                    <a:pt x="147" y="27"/>
                  </a:lnTo>
                  <a:lnTo>
                    <a:pt x="124" y="38"/>
                  </a:lnTo>
                  <a:lnTo>
                    <a:pt x="102" y="51"/>
                  </a:lnTo>
                  <a:lnTo>
                    <a:pt x="82" y="66"/>
                  </a:lnTo>
                  <a:lnTo>
                    <a:pt x="64" y="82"/>
                  </a:lnTo>
                  <a:lnTo>
                    <a:pt x="48" y="99"/>
                  </a:lnTo>
                  <a:lnTo>
                    <a:pt x="34" y="118"/>
                  </a:lnTo>
                  <a:lnTo>
                    <a:pt x="21" y="137"/>
                  </a:lnTo>
                  <a:lnTo>
                    <a:pt x="12" y="157"/>
                  </a:lnTo>
                  <a:lnTo>
                    <a:pt x="5" y="179"/>
                  </a:lnTo>
                  <a:lnTo>
                    <a:pt x="1" y="201"/>
                  </a:lnTo>
                  <a:lnTo>
                    <a:pt x="0" y="224"/>
                  </a:lnTo>
                  <a:lnTo>
                    <a:pt x="1" y="247"/>
                  </a:lnTo>
                  <a:lnTo>
                    <a:pt x="5" y="269"/>
                  </a:lnTo>
                  <a:lnTo>
                    <a:pt x="12" y="291"/>
                  </a:lnTo>
                  <a:lnTo>
                    <a:pt x="21" y="310"/>
                  </a:lnTo>
                  <a:lnTo>
                    <a:pt x="34" y="330"/>
                  </a:lnTo>
                  <a:lnTo>
                    <a:pt x="48" y="348"/>
                  </a:lnTo>
                  <a:lnTo>
                    <a:pt x="64" y="366"/>
                  </a:lnTo>
                  <a:lnTo>
                    <a:pt x="82" y="382"/>
                  </a:lnTo>
                  <a:lnTo>
                    <a:pt x="102" y="396"/>
                  </a:lnTo>
                  <a:lnTo>
                    <a:pt x="124" y="408"/>
                  </a:lnTo>
                  <a:lnTo>
                    <a:pt x="147" y="420"/>
                  </a:lnTo>
                  <a:lnTo>
                    <a:pt x="172" y="429"/>
                  </a:lnTo>
                  <a:lnTo>
                    <a:pt x="198" y="436"/>
                  </a:lnTo>
                  <a:lnTo>
                    <a:pt x="225" y="442"/>
                  </a:lnTo>
                  <a:lnTo>
                    <a:pt x="253" y="445"/>
                  </a:lnTo>
                  <a:lnTo>
                    <a:pt x="282" y="446"/>
                  </a:lnTo>
                  <a:close/>
                </a:path>
              </a:pathLst>
            </a:custGeom>
            <a:solidFill>
              <a:srgbClr val="C6DDC6"/>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88212" name="Freeform 52"/>
            <p:cNvSpPr>
              <a:spLocks/>
            </p:cNvSpPr>
            <p:nvPr/>
          </p:nvSpPr>
          <p:spPr bwMode="auto">
            <a:xfrm>
              <a:off x="4745037" y="1787524"/>
              <a:ext cx="876300" cy="695326"/>
            </a:xfrm>
            <a:custGeom>
              <a:avLst/>
              <a:gdLst/>
              <a:ahLst/>
              <a:cxnLst>
                <a:cxn ang="0">
                  <a:pos x="304" y="437"/>
                </a:cxn>
                <a:cxn ang="0">
                  <a:pos x="358" y="427"/>
                </a:cxn>
                <a:cxn ang="0">
                  <a:pos x="408" y="411"/>
                </a:cxn>
                <a:cxn ang="0">
                  <a:pos x="452" y="388"/>
                </a:cxn>
                <a:cxn ang="0">
                  <a:pos x="488" y="358"/>
                </a:cxn>
                <a:cxn ang="0">
                  <a:pos x="518" y="324"/>
                </a:cxn>
                <a:cxn ang="0">
                  <a:pos x="539" y="284"/>
                </a:cxn>
                <a:cxn ang="0">
                  <a:pos x="551" y="241"/>
                </a:cxn>
                <a:cxn ang="0">
                  <a:pos x="551" y="197"/>
                </a:cxn>
                <a:cxn ang="0">
                  <a:pos x="539" y="153"/>
                </a:cxn>
                <a:cxn ang="0">
                  <a:pos x="518" y="114"/>
                </a:cxn>
                <a:cxn ang="0">
                  <a:pos x="488" y="79"/>
                </a:cxn>
                <a:cxn ang="0">
                  <a:pos x="452" y="49"/>
                </a:cxn>
                <a:cxn ang="0">
                  <a:pos x="408" y="26"/>
                </a:cxn>
                <a:cxn ang="0">
                  <a:pos x="358" y="10"/>
                </a:cxn>
                <a:cxn ang="0">
                  <a:pos x="304" y="1"/>
                </a:cxn>
                <a:cxn ang="0">
                  <a:pos x="248" y="1"/>
                </a:cxn>
                <a:cxn ang="0">
                  <a:pos x="194" y="10"/>
                </a:cxn>
                <a:cxn ang="0">
                  <a:pos x="144" y="26"/>
                </a:cxn>
                <a:cxn ang="0">
                  <a:pos x="100" y="49"/>
                </a:cxn>
                <a:cxn ang="0">
                  <a:pos x="64" y="79"/>
                </a:cxn>
                <a:cxn ang="0">
                  <a:pos x="34" y="114"/>
                </a:cxn>
                <a:cxn ang="0">
                  <a:pos x="13" y="153"/>
                </a:cxn>
                <a:cxn ang="0">
                  <a:pos x="1" y="197"/>
                </a:cxn>
                <a:cxn ang="0">
                  <a:pos x="1" y="241"/>
                </a:cxn>
                <a:cxn ang="0">
                  <a:pos x="13" y="284"/>
                </a:cxn>
                <a:cxn ang="0">
                  <a:pos x="34" y="324"/>
                </a:cxn>
                <a:cxn ang="0">
                  <a:pos x="64" y="358"/>
                </a:cxn>
                <a:cxn ang="0">
                  <a:pos x="100" y="388"/>
                </a:cxn>
                <a:cxn ang="0">
                  <a:pos x="144" y="411"/>
                </a:cxn>
                <a:cxn ang="0">
                  <a:pos x="194" y="427"/>
                </a:cxn>
                <a:cxn ang="0">
                  <a:pos x="248" y="437"/>
                </a:cxn>
              </a:cxnLst>
              <a:rect l="0" t="0" r="r" b="b"/>
              <a:pathLst>
                <a:path w="552" h="438">
                  <a:moveTo>
                    <a:pt x="277" y="438"/>
                  </a:moveTo>
                  <a:lnTo>
                    <a:pt x="304" y="437"/>
                  </a:lnTo>
                  <a:lnTo>
                    <a:pt x="332" y="433"/>
                  </a:lnTo>
                  <a:lnTo>
                    <a:pt x="358" y="427"/>
                  </a:lnTo>
                  <a:lnTo>
                    <a:pt x="384" y="420"/>
                  </a:lnTo>
                  <a:lnTo>
                    <a:pt x="408" y="411"/>
                  </a:lnTo>
                  <a:lnTo>
                    <a:pt x="431" y="401"/>
                  </a:lnTo>
                  <a:lnTo>
                    <a:pt x="452" y="388"/>
                  </a:lnTo>
                  <a:lnTo>
                    <a:pt x="471" y="373"/>
                  </a:lnTo>
                  <a:lnTo>
                    <a:pt x="488" y="358"/>
                  </a:lnTo>
                  <a:lnTo>
                    <a:pt x="505" y="341"/>
                  </a:lnTo>
                  <a:lnTo>
                    <a:pt x="518" y="324"/>
                  </a:lnTo>
                  <a:lnTo>
                    <a:pt x="530" y="304"/>
                  </a:lnTo>
                  <a:lnTo>
                    <a:pt x="539" y="284"/>
                  </a:lnTo>
                  <a:lnTo>
                    <a:pt x="546" y="263"/>
                  </a:lnTo>
                  <a:lnTo>
                    <a:pt x="551" y="241"/>
                  </a:lnTo>
                  <a:lnTo>
                    <a:pt x="552" y="219"/>
                  </a:lnTo>
                  <a:lnTo>
                    <a:pt x="551" y="197"/>
                  </a:lnTo>
                  <a:lnTo>
                    <a:pt x="546" y="175"/>
                  </a:lnTo>
                  <a:lnTo>
                    <a:pt x="539" y="153"/>
                  </a:lnTo>
                  <a:lnTo>
                    <a:pt x="530" y="133"/>
                  </a:lnTo>
                  <a:lnTo>
                    <a:pt x="518" y="114"/>
                  </a:lnTo>
                  <a:lnTo>
                    <a:pt x="505" y="97"/>
                  </a:lnTo>
                  <a:lnTo>
                    <a:pt x="488" y="79"/>
                  </a:lnTo>
                  <a:lnTo>
                    <a:pt x="471" y="64"/>
                  </a:lnTo>
                  <a:lnTo>
                    <a:pt x="452" y="49"/>
                  </a:lnTo>
                  <a:lnTo>
                    <a:pt x="431" y="37"/>
                  </a:lnTo>
                  <a:lnTo>
                    <a:pt x="408" y="26"/>
                  </a:lnTo>
                  <a:lnTo>
                    <a:pt x="384" y="17"/>
                  </a:lnTo>
                  <a:lnTo>
                    <a:pt x="358" y="10"/>
                  </a:lnTo>
                  <a:lnTo>
                    <a:pt x="332" y="4"/>
                  </a:lnTo>
                  <a:lnTo>
                    <a:pt x="304" y="1"/>
                  </a:lnTo>
                  <a:lnTo>
                    <a:pt x="277" y="0"/>
                  </a:lnTo>
                  <a:lnTo>
                    <a:pt x="248" y="1"/>
                  </a:lnTo>
                  <a:lnTo>
                    <a:pt x="221" y="4"/>
                  </a:lnTo>
                  <a:lnTo>
                    <a:pt x="194" y="10"/>
                  </a:lnTo>
                  <a:lnTo>
                    <a:pt x="168" y="17"/>
                  </a:lnTo>
                  <a:lnTo>
                    <a:pt x="144" y="26"/>
                  </a:lnTo>
                  <a:lnTo>
                    <a:pt x="122" y="37"/>
                  </a:lnTo>
                  <a:lnTo>
                    <a:pt x="100" y="49"/>
                  </a:lnTo>
                  <a:lnTo>
                    <a:pt x="81" y="64"/>
                  </a:lnTo>
                  <a:lnTo>
                    <a:pt x="64" y="79"/>
                  </a:lnTo>
                  <a:lnTo>
                    <a:pt x="47" y="97"/>
                  </a:lnTo>
                  <a:lnTo>
                    <a:pt x="34" y="114"/>
                  </a:lnTo>
                  <a:lnTo>
                    <a:pt x="22" y="133"/>
                  </a:lnTo>
                  <a:lnTo>
                    <a:pt x="13" y="153"/>
                  </a:lnTo>
                  <a:lnTo>
                    <a:pt x="6" y="175"/>
                  </a:lnTo>
                  <a:lnTo>
                    <a:pt x="1" y="197"/>
                  </a:lnTo>
                  <a:lnTo>
                    <a:pt x="0" y="219"/>
                  </a:lnTo>
                  <a:lnTo>
                    <a:pt x="1" y="241"/>
                  </a:lnTo>
                  <a:lnTo>
                    <a:pt x="6" y="263"/>
                  </a:lnTo>
                  <a:lnTo>
                    <a:pt x="13" y="284"/>
                  </a:lnTo>
                  <a:lnTo>
                    <a:pt x="22" y="304"/>
                  </a:lnTo>
                  <a:lnTo>
                    <a:pt x="34" y="324"/>
                  </a:lnTo>
                  <a:lnTo>
                    <a:pt x="47" y="341"/>
                  </a:lnTo>
                  <a:lnTo>
                    <a:pt x="64" y="358"/>
                  </a:lnTo>
                  <a:lnTo>
                    <a:pt x="81" y="373"/>
                  </a:lnTo>
                  <a:lnTo>
                    <a:pt x="100" y="388"/>
                  </a:lnTo>
                  <a:lnTo>
                    <a:pt x="122" y="401"/>
                  </a:lnTo>
                  <a:lnTo>
                    <a:pt x="144" y="411"/>
                  </a:lnTo>
                  <a:lnTo>
                    <a:pt x="168" y="420"/>
                  </a:lnTo>
                  <a:lnTo>
                    <a:pt x="194" y="427"/>
                  </a:lnTo>
                  <a:lnTo>
                    <a:pt x="221" y="433"/>
                  </a:lnTo>
                  <a:lnTo>
                    <a:pt x="248" y="437"/>
                  </a:lnTo>
                  <a:lnTo>
                    <a:pt x="277" y="438"/>
                  </a:lnTo>
                  <a:close/>
                </a:path>
              </a:pathLst>
            </a:custGeom>
            <a:solidFill>
              <a:srgbClr val="CEE2CE"/>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88213" name="Freeform 53"/>
            <p:cNvSpPr>
              <a:spLocks/>
            </p:cNvSpPr>
            <p:nvPr/>
          </p:nvSpPr>
          <p:spPr bwMode="auto">
            <a:xfrm>
              <a:off x="4751387" y="1793874"/>
              <a:ext cx="863600" cy="682626"/>
            </a:xfrm>
            <a:custGeom>
              <a:avLst/>
              <a:gdLst/>
              <a:ahLst/>
              <a:cxnLst>
                <a:cxn ang="0">
                  <a:pos x="299" y="429"/>
                </a:cxn>
                <a:cxn ang="0">
                  <a:pos x="352" y="421"/>
                </a:cxn>
                <a:cxn ang="0">
                  <a:pos x="401" y="405"/>
                </a:cxn>
                <a:cxn ang="0">
                  <a:pos x="443" y="382"/>
                </a:cxn>
                <a:cxn ang="0">
                  <a:pos x="480" y="352"/>
                </a:cxn>
                <a:cxn ang="0">
                  <a:pos x="509" y="318"/>
                </a:cxn>
                <a:cxn ang="0">
                  <a:pos x="530" y="279"/>
                </a:cxn>
                <a:cxn ang="0">
                  <a:pos x="541" y="238"/>
                </a:cxn>
                <a:cxn ang="0">
                  <a:pos x="541" y="194"/>
                </a:cxn>
                <a:cxn ang="0">
                  <a:pos x="530" y="151"/>
                </a:cxn>
                <a:cxn ang="0">
                  <a:pos x="509" y="113"/>
                </a:cxn>
                <a:cxn ang="0">
                  <a:pos x="480" y="79"/>
                </a:cxn>
                <a:cxn ang="0">
                  <a:pos x="443" y="50"/>
                </a:cxn>
                <a:cxn ang="0">
                  <a:pos x="401" y="27"/>
                </a:cxn>
                <a:cxn ang="0">
                  <a:pos x="352" y="9"/>
                </a:cxn>
                <a:cxn ang="0">
                  <a:pos x="299" y="1"/>
                </a:cxn>
                <a:cxn ang="0">
                  <a:pos x="244" y="1"/>
                </a:cxn>
                <a:cxn ang="0">
                  <a:pos x="191" y="9"/>
                </a:cxn>
                <a:cxn ang="0">
                  <a:pos x="143" y="27"/>
                </a:cxn>
                <a:cxn ang="0">
                  <a:pos x="99" y="50"/>
                </a:cxn>
                <a:cxn ang="0">
                  <a:pos x="62" y="79"/>
                </a:cxn>
                <a:cxn ang="0">
                  <a:pos x="33" y="113"/>
                </a:cxn>
                <a:cxn ang="0">
                  <a:pos x="13" y="151"/>
                </a:cxn>
                <a:cxn ang="0">
                  <a:pos x="1" y="194"/>
                </a:cxn>
                <a:cxn ang="0">
                  <a:pos x="1" y="238"/>
                </a:cxn>
                <a:cxn ang="0">
                  <a:pos x="13" y="279"/>
                </a:cxn>
                <a:cxn ang="0">
                  <a:pos x="33" y="318"/>
                </a:cxn>
                <a:cxn ang="0">
                  <a:pos x="62" y="352"/>
                </a:cxn>
                <a:cxn ang="0">
                  <a:pos x="99" y="382"/>
                </a:cxn>
                <a:cxn ang="0">
                  <a:pos x="143" y="405"/>
                </a:cxn>
                <a:cxn ang="0">
                  <a:pos x="191" y="421"/>
                </a:cxn>
                <a:cxn ang="0">
                  <a:pos x="244" y="429"/>
                </a:cxn>
              </a:cxnLst>
              <a:rect l="0" t="0" r="r" b="b"/>
              <a:pathLst>
                <a:path w="542" h="430">
                  <a:moveTo>
                    <a:pt x="272" y="430"/>
                  </a:moveTo>
                  <a:lnTo>
                    <a:pt x="299" y="429"/>
                  </a:lnTo>
                  <a:lnTo>
                    <a:pt x="326" y="426"/>
                  </a:lnTo>
                  <a:lnTo>
                    <a:pt x="352" y="421"/>
                  </a:lnTo>
                  <a:lnTo>
                    <a:pt x="376" y="413"/>
                  </a:lnTo>
                  <a:lnTo>
                    <a:pt x="401" y="405"/>
                  </a:lnTo>
                  <a:lnTo>
                    <a:pt x="422" y="393"/>
                  </a:lnTo>
                  <a:lnTo>
                    <a:pt x="443" y="382"/>
                  </a:lnTo>
                  <a:lnTo>
                    <a:pt x="463" y="368"/>
                  </a:lnTo>
                  <a:lnTo>
                    <a:pt x="480" y="352"/>
                  </a:lnTo>
                  <a:lnTo>
                    <a:pt x="496" y="336"/>
                  </a:lnTo>
                  <a:lnTo>
                    <a:pt x="509" y="318"/>
                  </a:lnTo>
                  <a:lnTo>
                    <a:pt x="520" y="300"/>
                  </a:lnTo>
                  <a:lnTo>
                    <a:pt x="530" y="279"/>
                  </a:lnTo>
                  <a:lnTo>
                    <a:pt x="536" y="260"/>
                  </a:lnTo>
                  <a:lnTo>
                    <a:pt x="541" y="238"/>
                  </a:lnTo>
                  <a:lnTo>
                    <a:pt x="542" y="216"/>
                  </a:lnTo>
                  <a:lnTo>
                    <a:pt x="541" y="194"/>
                  </a:lnTo>
                  <a:lnTo>
                    <a:pt x="536" y="172"/>
                  </a:lnTo>
                  <a:lnTo>
                    <a:pt x="530" y="151"/>
                  </a:lnTo>
                  <a:lnTo>
                    <a:pt x="520" y="132"/>
                  </a:lnTo>
                  <a:lnTo>
                    <a:pt x="509" y="113"/>
                  </a:lnTo>
                  <a:lnTo>
                    <a:pt x="496" y="96"/>
                  </a:lnTo>
                  <a:lnTo>
                    <a:pt x="480" y="79"/>
                  </a:lnTo>
                  <a:lnTo>
                    <a:pt x="463" y="64"/>
                  </a:lnTo>
                  <a:lnTo>
                    <a:pt x="443" y="50"/>
                  </a:lnTo>
                  <a:lnTo>
                    <a:pt x="422" y="37"/>
                  </a:lnTo>
                  <a:lnTo>
                    <a:pt x="401" y="27"/>
                  </a:lnTo>
                  <a:lnTo>
                    <a:pt x="376" y="17"/>
                  </a:lnTo>
                  <a:lnTo>
                    <a:pt x="352" y="9"/>
                  </a:lnTo>
                  <a:lnTo>
                    <a:pt x="326" y="5"/>
                  </a:lnTo>
                  <a:lnTo>
                    <a:pt x="299" y="1"/>
                  </a:lnTo>
                  <a:lnTo>
                    <a:pt x="272" y="0"/>
                  </a:lnTo>
                  <a:lnTo>
                    <a:pt x="244" y="1"/>
                  </a:lnTo>
                  <a:lnTo>
                    <a:pt x="218" y="5"/>
                  </a:lnTo>
                  <a:lnTo>
                    <a:pt x="191" y="9"/>
                  </a:lnTo>
                  <a:lnTo>
                    <a:pt x="166" y="17"/>
                  </a:lnTo>
                  <a:lnTo>
                    <a:pt x="143" y="27"/>
                  </a:lnTo>
                  <a:lnTo>
                    <a:pt x="120" y="37"/>
                  </a:lnTo>
                  <a:lnTo>
                    <a:pt x="99" y="50"/>
                  </a:lnTo>
                  <a:lnTo>
                    <a:pt x="79" y="64"/>
                  </a:lnTo>
                  <a:lnTo>
                    <a:pt x="62" y="79"/>
                  </a:lnTo>
                  <a:lnTo>
                    <a:pt x="46" y="96"/>
                  </a:lnTo>
                  <a:lnTo>
                    <a:pt x="33" y="113"/>
                  </a:lnTo>
                  <a:lnTo>
                    <a:pt x="22" y="132"/>
                  </a:lnTo>
                  <a:lnTo>
                    <a:pt x="13" y="151"/>
                  </a:lnTo>
                  <a:lnTo>
                    <a:pt x="6" y="172"/>
                  </a:lnTo>
                  <a:lnTo>
                    <a:pt x="1" y="194"/>
                  </a:lnTo>
                  <a:lnTo>
                    <a:pt x="0" y="216"/>
                  </a:lnTo>
                  <a:lnTo>
                    <a:pt x="1" y="238"/>
                  </a:lnTo>
                  <a:lnTo>
                    <a:pt x="6" y="260"/>
                  </a:lnTo>
                  <a:lnTo>
                    <a:pt x="13" y="279"/>
                  </a:lnTo>
                  <a:lnTo>
                    <a:pt x="22" y="300"/>
                  </a:lnTo>
                  <a:lnTo>
                    <a:pt x="33" y="318"/>
                  </a:lnTo>
                  <a:lnTo>
                    <a:pt x="46" y="336"/>
                  </a:lnTo>
                  <a:lnTo>
                    <a:pt x="62" y="352"/>
                  </a:lnTo>
                  <a:lnTo>
                    <a:pt x="79" y="368"/>
                  </a:lnTo>
                  <a:lnTo>
                    <a:pt x="99" y="382"/>
                  </a:lnTo>
                  <a:lnTo>
                    <a:pt x="120" y="393"/>
                  </a:lnTo>
                  <a:lnTo>
                    <a:pt x="143" y="405"/>
                  </a:lnTo>
                  <a:lnTo>
                    <a:pt x="166" y="413"/>
                  </a:lnTo>
                  <a:lnTo>
                    <a:pt x="191" y="421"/>
                  </a:lnTo>
                  <a:lnTo>
                    <a:pt x="218" y="426"/>
                  </a:lnTo>
                  <a:lnTo>
                    <a:pt x="244" y="429"/>
                  </a:lnTo>
                  <a:lnTo>
                    <a:pt x="272" y="430"/>
                  </a:lnTo>
                  <a:close/>
                </a:path>
              </a:pathLst>
            </a:custGeom>
            <a:solidFill>
              <a:srgbClr val="D3E5D3"/>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88214" name="Freeform 54"/>
            <p:cNvSpPr>
              <a:spLocks/>
            </p:cNvSpPr>
            <p:nvPr/>
          </p:nvSpPr>
          <p:spPr bwMode="auto">
            <a:xfrm>
              <a:off x="4760913" y="1800224"/>
              <a:ext cx="844550" cy="669926"/>
            </a:xfrm>
            <a:custGeom>
              <a:avLst/>
              <a:gdLst/>
              <a:ahLst/>
              <a:cxnLst>
                <a:cxn ang="0">
                  <a:pos x="293" y="421"/>
                </a:cxn>
                <a:cxn ang="0">
                  <a:pos x="344" y="412"/>
                </a:cxn>
                <a:cxn ang="0">
                  <a:pos x="392" y="396"/>
                </a:cxn>
                <a:cxn ang="0">
                  <a:pos x="434" y="373"/>
                </a:cxn>
                <a:cxn ang="0">
                  <a:pos x="469" y="344"/>
                </a:cxn>
                <a:cxn ang="0">
                  <a:pos x="498" y="311"/>
                </a:cxn>
                <a:cxn ang="0">
                  <a:pos x="519" y="273"/>
                </a:cxn>
                <a:cxn ang="0">
                  <a:pos x="529" y="233"/>
                </a:cxn>
                <a:cxn ang="0">
                  <a:pos x="529" y="189"/>
                </a:cxn>
                <a:cxn ang="0">
                  <a:pos x="519" y="148"/>
                </a:cxn>
                <a:cxn ang="0">
                  <a:pos x="498" y="110"/>
                </a:cxn>
                <a:cxn ang="0">
                  <a:pos x="469" y="77"/>
                </a:cxn>
                <a:cxn ang="0">
                  <a:pos x="434" y="48"/>
                </a:cxn>
                <a:cxn ang="0">
                  <a:pos x="392" y="25"/>
                </a:cxn>
                <a:cxn ang="0">
                  <a:pos x="344" y="9"/>
                </a:cxn>
                <a:cxn ang="0">
                  <a:pos x="293" y="1"/>
                </a:cxn>
                <a:cxn ang="0">
                  <a:pos x="238" y="1"/>
                </a:cxn>
                <a:cxn ang="0">
                  <a:pos x="186" y="9"/>
                </a:cxn>
                <a:cxn ang="0">
                  <a:pos x="139" y="25"/>
                </a:cxn>
                <a:cxn ang="0">
                  <a:pos x="96" y="48"/>
                </a:cxn>
                <a:cxn ang="0">
                  <a:pos x="61" y="77"/>
                </a:cxn>
                <a:cxn ang="0">
                  <a:pos x="32" y="110"/>
                </a:cxn>
                <a:cxn ang="0">
                  <a:pos x="11" y="148"/>
                </a:cxn>
                <a:cxn ang="0">
                  <a:pos x="1" y="189"/>
                </a:cxn>
                <a:cxn ang="0">
                  <a:pos x="1" y="233"/>
                </a:cxn>
                <a:cxn ang="0">
                  <a:pos x="11" y="273"/>
                </a:cxn>
                <a:cxn ang="0">
                  <a:pos x="32" y="311"/>
                </a:cxn>
                <a:cxn ang="0">
                  <a:pos x="61" y="344"/>
                </a:cxn>
                <a:cxn ang="0">
                  <a:pos x="96" y="373"/>
                </a:cxn>
                <a:cxn ang="0">
                  <a:pos x="139" y="396"/>
                </a:cxn>
                <a:cxn ang="0">
                  <a:pos x="186" y="412"/>
                </a:cxn>
                <a:cxn ang="0">
                  <a:pos x="238" y="421"/>
                </a:cxn>
              </a:cxnLst>
              <a:rect l="0" t="0" r="r" b="b"/>
              <a:pathLst>
                <a:path w="530" h="422">
                  <a:moveTo>
                    <a:pt x="266" y="422"/>
                  </a:moveTo>
                  <a:lnTo>
                    <a:pt x="293" y="421"/>
                  </a:lnTo>
                  <a:lnTo>
                    <a:pt x="319" y="417"/>
                  </a:lnTo>
                  <a:lnTo>
                    <a:pt x="344" y="412"/>
                  </a:lnTo>
                  <a:lnTo>
                    <a:pt x="369" y="406"/>
                  </a:lnTo>
                  <a:lnTo>
                    <a:pt x="392" y="396"/>
                  </a:lnTo>
                  <a:lnTo>
                    <a:pt x="414" y="386"/>
                  </a:lnTo>
                  <a:lnTo>
                    <a:pt x="434" y="373"/>
                  </a:lnTo>
                  <a:lnTo>
                    <a:pt x="453" y="359"/>
                  </a:lnTo>
                  <a:lnTo>
                    <a:pt x="469" y="344"/>
                  </a:lnTo>
                  <a:lnTo>
                    <a:pt x="486" y="328"/>
                  </a:lnTo>
                  <a:lnTo>
                    <a:pt x="498" y="311"/>
                  </a:lnTo>
                  <a:lnTo>
                    <a:pt x="510" y="293"/>
                  </a:lnTo>
                  <a:lnTo>
                    <a:pt x="519" y="273"/>
                  </a:lnTo>
                  <a:lnTo>
                    <a:pt x="525" y="253"/>
                  </a:lnTo>
                  <a:lnTo>
                    <a:pt x="529" y="233"/>
                  </a:lnTo>
                  <a:lnTo>
                    <a:pt x="530" y="211"/>
                  </a:lnTo>
                  <a:lnTo>
                    <a:pt x="529" y="189"/>
                  </a:lnTo>
                  <a:lnTo>
                    <a:pt x="525" y="168"/>
                  </a:lnTo>
                  <a:lnTo>
                    <a:pt x="519" y="148"/>
                  </a:lnTo>
                  <a:lnTo>
                    <a:pt x="510" y="129"/>
                  </a:lnTo>
                  <a:lnTo>
                    <a:pt x="498" y="110"/>
                  </a:lnTo>
                  <a:lnTo>
                    <a:pt x="486" y="93"/>
                  </a:lnTo>
                  <a:lnTo>
                    <a:pt x="469" y="77"/>
                  </a:lnTo>
                  <a:lnTo>
                    <a:pt x="453" y="62"/>
                  </a:lnTo>
                  <a:lnTo>
                    <a:pt x="434" y="48"/>
                  </a:lnTo>
                  <a:lnTo>
                    <a:pt x="414" y="35"/>
                  </a:lnTo>
                  <a:lnTo>
                    <a:pt x="392" y="25"/>
                  </a:lnTo>
                  <a:lnTo>
                    <a:pt x="369" y="16"/>
                  </a:lnTo>
                  <a:lnTo>
                    <a:pt x="344" y="9"/>
                  </a:lnTo>
                  <a:lnTo>
                    <a:pt x="319" y="4"/>
                  </a:lnTo>
                  <a:lnTo>
                    <a:pt x="293" y="1"/>
                  </a:lnTo>
                  <a:lnTo>
                    <a:pt x="266" y="0"/>
                  </a:lnTo>
                  <a:lnTo>
                    <a:pt x="238" y="1"/>
                  </a:lnTo>
                  <a:lnTo>
                    <a:pt x="212" y="4"/>
                  </a:lnTo>
                  <a:lnTo>
                    <a:pt x="186" y="9"/>
                  </a:lnTo>
                  <a:lnTo>
                    <a:pt x="162" y="16"/>
                  </a:lnTo>
                  <a:lnTo>
                    <a:pt x="139" y="25"/>
                  </a:lnTo>
                  <a:lnTo>
                    <a:pt x="117" y="35"/>
                  </a:lnTo>
                  <a:lnTo>
                    <a:pt x="96" y="48"/>
                  </a:lnTo>
                  <a:lnTo>
                    <a:pt x="78" y="62"/>
                  </a:lnTo>
                  <a:lnTo>
                    <a:pt x="61" y="77"/>
                  </a:lnTo>
                  <a:lnTo>
                    <a:pt x="45" y="93"/>
                  </a:lnTo>
                  <a:lnTo>
                    <a:pt x="32" y="110"/>
                  </a:lnTo>
                  <a:lnTo>
                    <a:pt x="20" y="129"/>
                  </a:lnTo>
                  <a:lnTo>
                    <a:pt x="11" y="148"/>
                  </a:lnTo>
                  <a:lnTo>
                    <a:pt x="5" y="168"/>
                  </a:lnTo>
                  <a:lnTo>
                    <a:pt x="1" y="189"/>
                  </a:lnTo>
                  <a:lnTo>
                    <a:pt x="0" y="211"/>
                  </a:lnTo>
                  <a:lnTo>
                    <a:pt x="1" y="233"/>
                  </a:lnTo>
                  <a:lnTo>
                    <a:pt x="5" y="253"/>
                  </a:lnTo>
                  <a:lnTo>
                    <a:pt x="11" y="273"/>
                  </a:lnTo>
                  <a:lnTo>
                    <a:pt x="20" y="293"/>
                  </a:lnTo>
                  <a:lnTo>
                    <a:pt x="32" y="311"/>
                  </a:lnTo>
                  <a:lnTo>
                    <a:pt x="45" y="328"/>
                  </a:lnTo>
                  <a:lnTo>
                    <a:pt x="61" y="344"/>
                  </a:lnTo>
                  <a:lnTo>
                    <a:pt x="78" y="359"/>
                  </a:lnTo>
                  <a:lnTo>
                    <a:pt x="96" y="373"/>
                  </a:lnTo>
                  <a:lnTo>
                    <a:pt x="117" y="386"/>
                  </a:lnTo>
                  <a:lnTo>
                    <a:pt x="139" y="396"/>
                  </a:lnTo>
                  <a:lnTo>
                    <a:pt x="162" y="406"/>
                  </a:lnTo>
                  <a:lnTo>
                    <a:pt x="186" y="412"/>
                  </a:lnTo>
                  <a:lnTo>
                    <a:pt x="212" y="417"/>
                  </a:lnTo>
                  <a:lnTo>
                    <a:pt x="238" y="421"/>
                  </a:lnTo>
                  <a:lnTo>
                    <a:pt x="266" y="422"/>
                  </a:lnTo>
                  <a:close/>
                </a:path>
              </a:pathLst>
            </a:custGeom>
            <a:solidFill>
              <a:srgbClr val="DDEADD"/>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88215" name="Freeform 55"/>
            <p:cNvSpPr>
              <a:spLocks/>
            </p:cNvSpPr>
            <p:nvPr/>
          </p:nvSpPr>
          <p:spPr bwMode="auto">
            <a:xfrm>
              <a:off x="4770437" y="1806574"/>
              <a:ext cx="825500" cy="657226"/>
            </a:xfrm>
            <a:custGeom>
              <a:avLst/>
              <a:gdLst/>
              <a:ahLst/>
              <a:cxnLst>
                <a:cxn ang="0">
                  <a:pos x="288" y="413"/>
                </a:cxn>
                <a:cxn ang="0">
                  <a:pos x="339" y="405"/>
                </a:cxn>
                <a:cxn ang="0">
                  <a:pos x="385" y="389"/>
                </a:cxn>
                <a:cxn ang="0">
                  <a:pos x="426" y="367"/>
                </a:cxn>
                <a:cxn ang="0">
                  <a:pos x="462" y="339"/>
                </a:cxn>
                <a:cxn ang="0">
                  <a:pos x="491" y="306"/>
                </a:cxn>
                <a:cxn ang="0">
                  <a:pos x="510" y="269"/>
                </a:cxn>
                <a:cxn ang="0">
                  <a:pos x="521" y="228"/>
                </a:cxn>
                <a:cxn ang="0">
                  <a:pos x="521" y="187"/>
                </a:cxn>
                <a:cxn ang="0">
                  <a:pos x="510" y="147"/>
                </a:cxn>
                <a:cxn ang="0">
                  <a:pos x="491" y="109"/>
                </a:cxn>
                <a:cxn ang="0">
                  <a:pos x="462" y="76"/>
                </a:cxn>
                <a:cxn ang="0">
                  <a:pos x="426" y="47"/>
                </a:cxn>
                <a:cxn ang="0">
                  <a:pos x="385" y="26"/>
                </a:cxn>
                <a:cxn ang="0">
                  <a:pos x="339" y="9"/>
                </a:cxn>
                <a:cxn ang="0">
                  <a:pos x="288" y="1"/>
                </a:cxn>
                <a:cxn ang="0">
                  <a:pos x="235" y="1"/>
                </a:cxn>
                <a:cxn ang="0">
                  <a:pos x="184" y="9"/>
                </a:cxn>
                <a:cxn ang="0">
                  <a:pos x="137" y="26"/>
                </a:cxn>
                <a:cxn ang="0">
                  <a:pos x="96" y="47"/>
                </a:cxn>
                <a:cxn ang="0">
                  <a:pos x="60" y="76"/>
                </a:cxn>
                <a:cxn ang="0">
                  <a:pos x="31" y="109"/>
                </a:cxn>
                <a:cxn ang="0">
                  <a:pos x="12" y="147"/>
                </a:cxn>
                <a:cxn ang="0">
                  <a:pos x="1" y="187"/>
                </a:cxn>
                <a:cxn ang="0">
                  <a:pos x="1" y="228"/>
                </a:cxn>
                <a:cxn ang="0">
                  <a:pos x="12" y="269"/>
                </a:cxn>
                <a:cxn ang="0">
                  <a:pos x="31" y="306"/>
                </a:cxn>
                <a:cxn ang="0">
                  <a:pos x="60" y="339"/>
                </a:cxn>
                <a:cxn ang="0">
                  <a:pos x="96" y="367"/>
                </a:cxn>
                <a:cxn ang="0">
                  <a:pos x="137" y="389"/>
                </a:cxn>
                <a:cxn ang="0">
                  <a:pos x="184" y="405"/>
                </a:cxn>
                <a:cxn ang="0">
                  <a:pos x="235" y="413"/>
                </a:cxn>
              </a:cxnLst>
              <a:rect l="0" t="0" r="r" b="b"/>
              <a:pathLst>
                <a:path w="522" h="414">
                  <a:moveTo>
                    <a:pt x="262" y="414"/>
                  </a:moveTo>
                  <a:lnTo>
                    <a:pt x="288" y="413"/>
                  </a:lnTo>
                  <a:lnTo>
                    <a:pt x="313" y="409"/>
                  </a:lnTo>
                  <a:lnTo>
                    <a:pt x="339" y="405"/>
                  </a:lnTo>
                  <a:lnTo>
                    <a:pt x="363" y="398"/>
                  </a:lnTo>
                  <a:lnTo>
                    <a:pt x="385" y="389"/>
                  </a:lnTo>
                  <a:lnTo>
                    <a:pt x="407" y="378"/>
                  </a:lnTo>
                  <a:lnTo>
                    <a:pt x="426" y="367"/>
                  </a:lnTo>
                  <a:lnTo>
                    <a:pt x="446" y="354"/>
                  </a:lnTo>
                  <a:lnTo>
                    <a:pt x="462" y="339"/>
                  </a:lnTo>
                  <a:lnTo>
                    <a:pt x="477" y="323"/>
                  </a:lnTo>
                  <a:lnTo>
                    <a:pt x="491" y="306"/>
                  </a:lnTo>
                  <a:lnTo>
                    <a:pt x="501" y="288"/>
                  </a:lnTo>
                  <a:lnTo>
                    <a:pt x="510" y="269"/>
                  </a:lnTo>
                  <a:lnTo>
                    <a:pt x="516" y="249"/>
                  </a:lnTo>
                  <a:lnTo>
                    <a:pt x="521" y="228"/>
                  </a:lnTo>
                  <a:lnTo>
                    <a:pt x="522" y="208"/>
                  </a:lnTo>
                  <a:lnTo>
                    <a:pt x="521" y="187"/>
                  </a:lnTo>
                  <a:lnTo>
                    <a:pt x="516" y="166"/>
                  </a:lnTo>
                  <a:lnTo>
                    <a:pt x="510" y="147"/>
                  </a:lnTo>
                  <a:lnTo>
                    <a:pt x="501" y="127"/>
                  </a:lnTo>
                  <a:lnTo>
                    <a:pt x="491" y="109"/>
                  </a:lnTo>
                  <a:lnTo>
                    <a:pt x="477" y="92"/>
                  </a:lnTo>
                  <a:lnTo>
                    <a:pt x="462" y="76"/>
                  </a:lnTo>
                  <a:lnTo>
                    <a:pt x="446" y="61"/>
                  </a:lnTo>
                  <a:lnTo>
                    <a:pt x="426" y="47"/>
                  </a:lnTo>
                  <a:lnTo>
                    <a:pt x="407" y="36"/>
                  </a:lnTo>
                  <a:lnTo>
                    <a:pt x="385" y="26"/>
                  </a:lnTo>
                  <a:lnTo>
                    <a:pt x="363" y="16"/>
                  </a:lnTo>
                  <a:lnTo>
                    <a:pt x="339" y="9"/>
                  </a:lnTo>
                  <a:lnTo>
                    <a:pt x="313" y="5"/>
                  </a:lnTo>
                  <a:lnTo>
                    <a:pt x="288" y="1"/>
                  </a:lnTo>
                  <a:lnTo>
                    <a:pt x="262" y="0"/>
                  </a:lnTo>
                  <a:lnTo>
                    <a:pt x="235" y="1"/>
                  </a:lnTo>
                  <a:lnTo>
                    <a:pt x="209" y="5"/>
                  </a:lnTo>
                  <a:lnTo>
                    <a:pt x="184" y="9"/>
                  </a:lnTo>
                  <a:lnTo>
                    <a:pt x="160" y="16"/>
                  </a:lnTo>
                  <a:lnTo>
                    <a:pt x="137" y="26"/>
                  </a:lnTo>
                  <a:lnTo>
                    <a:pt x="115" y="36"/>
                  </a:lnTo>
                  <a:lnTo>
                    <a:pt x="96" y="47"/>
                  </a:lnTo>
                  <a:lnTo>
                    <a:pt x="77" y="61"/>
                  </a:lnTo>
                  <a:lnTo>
                    <a:pt x="60" y="76"/>
                  </a:lnTo>
                  <a:lnTo>
                    <a:pt x="45" y="92"/>
                  </a:lnTo>
                  <a:lnTo>
                    <a:pt x="31" y="109"/>
                  </a:lnTo>
                  <a:lnTo>
                    <a:pt x="21" y="127"/>
                  </a:lnTo>
                  <a:lnTo>
                    <a:pt x="12" y="147"/>
                  </a:lnTo>
                  <a:lnTo>
                    <a:pt x="6" y="166"/>
                  </a:lnTo>
                  <a:lnTo>
                    <a:pt x="1" y="187"/>
                  </a:lnTo>
                  <a:lnTo>
                    <a:pt x="0" y="208"/>
                  </a:lnTo>
                  <a:lnTo>
                    <a:pt x="1" y="228"/>
                  </a:lnTo>
                  <a:lnTo>
                    <a:pt x="6" y="249"/>
                  </a:lnTo>
                  <a:lnTo>
                    <a:pt x="12" y="269"/>
                  </a:lnTo>
                  <a:lnTo>
                    <a:pt x="21" y="288"/>
                  </a:lnTo>
                  <a:lnTo>
                    <a:pt x="31" y="306"/>
                  </a:lnTo>
                  <a:lnTo>
                    <a:pt x="45" y="323"/>
                  </a:lnTo>
                  <a:lnTo>
                    <a:pt x="60" y="339"/>
                  </a:lnTo>
                  <a:lnTo>
                    <a:pt x="77" y="354"/>
                  </a:lnTo>
                  <a:lnTo>
                    <a:pt x="96" y="367"/>
                  </a:lnTo>
                  <a:lnTo>
                    <a:pt x="115" y="378"/>
                  </a:lnTo>
                  <a:lnTo>
                    <a:pt x="137" y="389"/>
                  </a:lnTo>
                  <a:lnTo>
                    <a:pt x="160" y="398"/>
                  </a:lnTo>
                  <a:lnTo>
                    <a:pt x="184" y="405"/>
                  </a:lnTo>
                  <a:lnTo>
                    <a:pt x="209" y="409"/>
                  </a:lnTo>
                  <a:lnTo>
                    <a:pt x="235" y="413"/>
                  </a:lnTo>
                  <a:lnTo>
                    <a:pt x="262" y="414"/>
                  </a:lnTo>
                  <a:close/>
                </a:path>
              </a:pathLst>
            </a:custGeom>
            <a:solidFill>
              <a:srgbClr val="E2EDE2"/>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88216" name="Freeform 56"/>
            <p:cNvSpPr>
              <a:spLocks/>
            </p:cNvSpPr>
            <p:nvPr/>
          </p:nvSpPr>
          <p:spPr bwMode="auto">
            <a:xfrm>
              <a:off x="4779963" y="1812924"/>
              <a:ext cx="809626" cy="644526"/>
            </a:xfrm>
            <a:custGeom>
              <a:avLst/>
              <a:gdLst/>
              <a:ahLst/>
              <a:cxnLst>
                <a:cxn ang="0">
                  <a:pos x="282" y="404"/>
                </a:cxn>
                <a:cxn ang="0">
                  <a:pos x="332" y="396"/>
                </a:cxn>
                <a:cxn ang="0">
                  <a:pos x="377" y="381"/>
                </a:cxn>
                <a:cxn ang="0">
                  <a:pos x="418" y="360"/>
                </a:cxn>
                <a:cxn ang="0">
                  <a:pos x="452" y="332"/>
                </a:cxn>
                <a:cxn ang="0">
                  <a:pos x="479" y="300"/>
                </a:cxn>
                <a:cxn ang="0">
                  <a:pos x="499" y="263"/>
                </a:cxn>
                <a:cxn ang="0">
                  <a:pos x="509" y="223"/>
                </a:cxn>
                <a:cxn ang="0">
                  <a:pos x="509" y="182"/>
                </a:cxn>
                <a:cxn ang="0">
                  <a:pos x="499" y="143"/>
                </a:cxn>
                <a:cxn ang="0">
                  <a:pos x="479" y="106"/>
                </a:cxn>
                <a:cxn ang="0">
                  <a:pos x="452" y="74"/>
                </a:cxn>
                <a:cxn ang="0">
                  <a:pos x="418" y="46"/>
                </a:cxn>
                <a:cxn ang="0">
                  <a:pos x="377" y="24"/>
                </a:cxn>
                <a:cxn ang="0">
                  <a:pos x="332" y="9"/>
                </a:cxn>
                <a:cxn ang="0">
                  <a:pos x="282" y="1"/>
                </a:cxn>
                <a:cxn ang="0">
                  <a:pos x="229" y="1"/>
                </a:cxn>
                <a:cxn ang="0">
                  <a:pos x="180" y="9"/>
                </a:cxn>
                <a:cxn ang="0">
                  <a:pos x="134" y="24"/>
                </a:cxn>
                <a:cxn ang="0">
                  <a:pos x="93" y="46"/>
                </a:cxn>
                <a:cxn ang="0">
                  <a:pos x="59" y="74"/>
                </a:cxn>
                <a:cxn ang="0">
                  <a:pos x="31" y="106"/>
                </a:cxn>
                <a:cxn ang="0">
                  <a:pos x="12" y="143"/>
                </a:cxn>
                <a:cxn ang="0">
                  <a:pos x="1" y="182"/>
                </a:cxn>
                <a:cxn ang="0">
                  <a:pos x="1" y="223"/>
                </a:cxn>
                <a:cxn ang="0">
                  <a:pos x="12" y="263"/>
                </a:cxn>
                <a:cxn ang="0">
                  <a:pos x="31" y="300"/>
                </a:cxn>
                <a:cxn ang="0">
                  <a:pos x="59" y="332"/>
                </a:cxn>
                <a:cxn ang="0">
                  <a:pos x="93" y="360"/>
                </a:cxn>
                <a:cxn ang="0">
                  <a:pos x="134" y="381"/>
                </a:cxn>
                <a:cxn ang="0">
                  <a:pos x="180" y="396"/>
                </a:cxn>
                <a:cxn ang="0">
                  <a:pos x="229" y="404"/>
                </a:cxn>
              </a:cxnLst>
              <a:rect l="0" t="0" r="r" b="b"/>
              <a:pathLst>
                <a:path w="510" h="406">
                  <a:moveTo>
                    <a:pt x="256" y="406"/>
                  </a:moveTo>
                  <a:lnTo>
                    <a:pt x="282" y="404"/>
                  </a:lnTo>
                  <a:lnTo>
                    <a:pt x="307" y="401"/>
                  </a:lnTo>
                  <a:lnTo>
                    <a:pt x="332" y="396"/>
                  </a:lnTo>
                  <a:lnTo>
                    <a:pt x="355" y="389"/>
                  </a:lnTo>
                  <a:lnTo>
                    <a:pt x="377" y="381"/>
                  </a:lnTo>
                  <a:lnTo>
                    <a:pt x="398" y="371"/>
                  </a:lnTo>
                  <a:lnTo>
                    <a:pt x="418" y="360"/>
                  </a:lnTo>
                  <a:lnTo>
                    <a:pt x="435" y="346"/>
                  </a:lnTo>
                  <a:lnTo>
                    <a:pt x="452" y="332"/>
                  </a:lnTo>
                  <a:lnTo>
                    <a:pt x="466" y="316"/>
                  </a:lnTo>
                  <a:lnTo>
                    <a:pt x="479" y="300"/>
                  </a:lnTo>
                  <a:lnTo>
                    <a:pt x="490" y="281"/>
                  </a:lnTo>
                  <a:lnTo>
                    <a:pt x="499" y="263"/>
                  </a:lnTo>
                  <a:lnTo>
                    <a:pt x="505" y="243"/>
                  </a:lnTo>
                  <a:lnTo>
                    <a:pt x="509" y="223"/>
                  </a:lnTo>
                  <a:lnTo>
                    <a:pt x="510" y="203"/>
                  </a:lnTo>
                  <a:lnTo>
                    <a:pt x="509" y="182"/>
                  </a:lnTo>
                  <a:lnTo>
                    <a:pt x="505" y="162"/>
                  </a:lnTo>
                  <a:lnTo>
                    <a:pt x="499" y="143"/>
                  </a:lnTo>
                  <a:lnTo>
                    <a:pt x="490" y="124"/>
                  </a:lnTo>
                  <a:lnTo>
                    <a:pt x="479" y="106"/>
                  </a:lnTo>
                  <a:lnTo>
                    <a:pt x="466" y="90"/>
                  </a:lnTo>
                  <a:lnTo>
                    <a:pt x="452" y="74"/>
                  </a:lnTo>
                  <a:lnTo>
                    <a:pt x="435" y="60"/>
                  </a:lnTo>
                  <a:lnTo>
                    <a:pt x="418" y="46"/>
                  </a:lnTo>
                  <a:lnTo>
                    <a:pt x="398" y="34"/>
                  </a:lnTo>
                  <a:lnTo>
                    <a:pt x="377" y="24"/>
                  </a:lnTo>
                  <a:lnTo>
                    <a:pt x="355" y="16"/>
                  </a:lnTo>
                  <a:lnTo>
                    <a:pt x="332" y="9"/>
                  </a:lnTo>
                  <a:lnTo>
                    <a:pt x="307" y="4"/>
                  </a:lnTo>
                  <a:lnTo>
                    <a:pt x="282" y="1"/>
                  </a:lnTo>
                  <a:lnTo>
                    <a:pt x="256" y="0"/>
                  </a:lnTo>
                  <a:lnTo>
                    <a:pt x="229" y="1"/>
                  </a:lnTo>
                  <a:lnTo>
                    <a:pt x="204" y="4"/>
                  </a:lnTo>
                  <a:lnTo>
                    <a:pt x="180" y="9"/>
                  </a:lnTo>
                  <a:lnTo>
                    <a:pt x="155" y="16"/>
                  </a:lnTo>
                  <a:lnTo>
                    <a:pt x="134" y="24"/>
                  </a:lnTo>
                  <a:lnTo>
                    <a:pt x="113" y="34"/>
                  </a:lnTo>
                  <a:lnTo>
                    <a:pt x="93" y="46"/>
                  </a:lnTo>
                  <a:lnTo>
                    <a:pt x="75" y="60"/>
                  </a:lnTo>
                  <a:lnTo>
                    <a:pt x="59" y="74"/>
                  </a:lnTo>
                  <a:lnTo>
                    <a:pt x="44" y="90"/>
                  </a:lnTo>
                  <a:lnTo>
                    <a:pt x="31" y="106"/>
                  </a:lnTo>
                  <a:lnTo>
                    <a:pt x="20" y="124"/>
                  </a:lnTo>
                  <a:lnTo>
                    <a:pt x="12" y="143"/>
                  </a:lnTo>
                  <a:lnTo>
                    <a:pt x="5" y="162"/>
                  </a:lnTo>
                  <a:lnTo>
                    <a:pt x="1" y="182"/>
                  </a:lnTo>
                  <a:lnTo>
                    <a:pt x="0" y="203"/>
                  </a:lnTo>
                  <a:lnTo>
                    <a:pt x="1" y="223"/>
                  </a:lnTo>
                  <a:lnTo>
                    <a:pt x="5" y="243"/>
                  </a:lnTo>
                  <a:lnTo>
                    <a:pt x="12" y="263"/>
                  </a:lnTo>
                  <a:lnTo>
                    <a:pt x="20" y="281"/>
                  </a:lnTo>
                  <a:lnTo>
                    <a:pt x="31" y="300"/>
                  </a:lnTo>
                  <a:lnTo>
                    <a:pt x="44" y="316"/>
                  </a:lnTo>
                  <a:lnTo>
                    <a:pt x="59" y="332"/>
                  </a:lnTo>
                  <a:lnTo>
                    <a:pt x="75" y="346"/>
                  </a:lnTo>
                  <a:lnTo>
                    <a:pt x="93" y="360"/>
                  </a:lnTo>
                  <a:lnTo>
                    <a:pt x="113" y="371"/>
                  </a:lnTo>
                  <a:lnTo>
                    <a:pt x="134" y="381"/>
                  </a:lnTo>
                  <a:lnTo>
                    <a:pt x="155" y="389"/>
                  </a:lnTo>
                  <a:lnTo>
                    <a:pt x="180" y="396"/>
                  </a:lnTo>
                  <a:lnTo>
                    <a:pt x="204" y="401"/>
                  </a:lnTo>
                  <a:lnTo>
                    <a:pt x="229" y="404"/>
                  </a:lnTo>
                  <a:lnTo>
                    <a:pt x="256" y="406"/>
                  </a:lnTo>
                  <a:close/>
                </a:path>
              </a:pathLst>
            </a:custGeom>
            <a:solidFill>
              <a:srgbClr val="EAF2EA"/>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88217" name="Freeform 57"/>
            <p:cNvSpPr>
              <a:spLocks/>
            </p:cNvSpPr>
            <p:nvPr/>
          </p:nvSpPr>
          <p:spPr bwMode="auto">
            <a:xfrm>
              <a:off x="4786313" y="1819274"/>
              <a:ext cx="793750" cy="631826"/>
            </a:xfrm>
            <a:custGeom>
              <a:avLst/>
              <a:gdLst/>
              <a:ahLst/>
              <a:cxnLst>
                <a:cxn ang="0">
                  <a:pos x="276" y="397"/>
                </a:cxn>
                <a:cxn ang="0">
                  <a:pos x="324" y="389"/>
                </a:cxn>
                <a:cxn ang="0">
                  <a:pos x="369" y="374"/>
                </a:cxn>
                <a:cxn ang="0">
                  <a:pos x="410" y="353"/>
                </a:cxn>
                <a:cxn ang="0">
                  <a:pos x="443" y="325"/>
                </a:cxn>
                <a:cxn ang="0">
                  <a:pos x="471" y="294"/>
                </a:cxn>
                <a:cxn ang="0">
                  <a:pos x="489" y="259"/>
                </a:cxn>
                <a:cxn ang="0">
                  <a:pos x="499" y="220"/>
                </a:cxn>
                <a:cxn ang="0">
                  <a:pos x="499" y="179"/>
                </a:cxn>
                <a:cxn ang="0">
                  <a:pos x="489" y="141"/>
                </a:cxn>
                <a:cxn ang="0">
                  <a:pos x="471" y="105"/>
                </a:cxn>
                <a:cxn ang="0">
                  <a:pos x="443" y="73"/>
                </a:cxn>
                <a:cxn ang="0">
                  <a:pos x="410" y="46"/>
                </a:cxn>
                <a:cxn ang="0">
                  <a:pos x="369" y="24"/>
                </a:cxn>
                <a:cxn ang="0">
                  <a:pos x="324" y="9"/>
                </a:cxn>
                <a:cxn ang="0">
                  <a:pos x="276" y="1"/>
                </a:cxn>
                <a:cxn ang="0">
                  <a:pos x="225" y="1"/>
                </a:cxn>
                <a:cxn ang="0">
                  <a:pos x="176" y="9"/>
                </a:cxn>
                <a:cxn ang="0">
                  <a:pos x="131" y="24"/>
                </a:cxn>
                <a:cxn ang="0">
                  <a:pos x="91" y="46"/>
                </a:cxn>
                <a:cxn ang="0">
                  <a:pos x="57" y="73"/>
                </a:cxn>
                <a:cxn ang="0">
                  <a:pos x="30" y="105"/>
                </a:cxn>
                <a:cxn ang="0">
                  <a:pos x="11" y="141"/>
                </a:cxn>
                <a:cxn ang="0">
                  <a:pos x="1" y="179"/>
                </a:cxn>
                <a:cxn ang="0">
                  <a:pos x="1" y="220"/>
                </a:cxn>
                <a:cxn ang="0">
                  <a:pos x="11" y="259"/>
                </a:cxn>
                <a:cxn ang="0">
                  <a:pos x="30" y="294"/>
                </a:cxn>
                <a:cxn ang="0">
                  <a:pos x="57" y="325"/>
                </a:cxn>
                <a:cxn ang="0">
                  <a:pos x="91" y="353"/>
                </a:cxn>
                <a:cxn ang="0">
                  <a:pos x="131" y="374"/>
                </a:cxn>
                <a:cxn ang="0">
                  <a:pos x="176" y="389"/>
                </a:cxn>
                <a:cxn ang="0">
                  <a:pos x="225" y="397"/>
                </a:cxn>
              </a:cxnLst>
              <a:rect l="0" t="0" r="r" b="b"/>
              <a:pathLst>
                <a:path w="500" h="398">
                  <a:moveTo>
                    <a:pt x="251" y="398"/>
                  </a:moveTo>
                  <a:lnTo>
                    <a:pt x="276" y="397"/>
                  </a:lnTo>
                  <a:lnTo>
                    <a:pt x="300" y="395"/>
                  </a:lnTo>
                  <a:lnTo>
                    <a:pt x="324" y="389"/>
                  </a:lnTo>
                  <a:lnTo>
                    <a:pt x="347" y="382"/>
                  </a:lnTo>
                  <a:lnTo>
                    <a:pt x="369" y="374"/>
                  </a:lnTo>
                  <a:lnTo>
                    <a:pt x="390" y="365"/>
                  </a:lnTo>
                  <a:lnTo>
                    <a:pt x="410" y="353"/>
                  </a:lnTo>
                  <a:lnTo>
                    <a:pt x="427" y="340"/>
                  </a:lnTo>
                  <a:lnTo>
                    <a:pt x="443" y="325"/>
                  </a:lnTo>
                  <a:lnTo>
                    <a:pt x="458" y="310"/>
                  </a:lnTo>
                  <a:lnTo>
                    <a:pt x="471" y="294"/>
                  </a:lnTo>
                  <a:lnTo>
                    <a:pt x="481" y="277"/>
                  </a:lnTo>
                  <a:lnTo>
                    <a:pt x="489" y="259"/>
                  </a:lnTo>
                  <a:lnTo>
                    <a:pt x="496" y="240"/>
                  </a:lnTo>
                  <a:lnTo>
                    <a:pt x="499" y="220"/>
                  </a:lnTo>
                  <a:lnTo>
                    <a:pt x="500" y="200"/>
                  </a:lnTo>
                  <a:lnTo>
                    <a:pt x="499" y="179"/>
                  </a:lnTo>
                  <a:lnTo>
                    <a:pt x="496" y="159"/>
                  </a:lnTo>
                  <a:lnTo>
                    <a:pt x="489" y="141"/>
                  </a:lnTo>
                  <a:lnTo>
                    <a:pt x="481" y="122"/>
                  </a:lnTo>
                  <a:lnTo>
                    <a:pt x="471" y="105"/>
                  </a:lnTo>
                  <a:lnTo>
                    <a:pt x="458" y="89"/>
                  </a:lnTo>
                  <a:lnTo>
                    <a:pt x="443" y="73"/>
                  </a:lnTo>
                  <a:lnTo>
                    <a:pt x="427" y="59"/>
                  </a:lnTo>
                  <a:lnTo>
                    <a:pt x="410" y="46"/>
                  </a:lnTo>
                  <a:lnTo>
                    <a:pt x="390" y="35"/>
                  </a:lnTo>
                  <a:lnTo>
                    <a:pt x="369" y="24"/>
                  </a:lnTo>
                  <a:lnTo>
                    <a:pt x="347" y="16"/>
                  </a:lnTo>
                  <a:lnTo>
                    <a:pt x="324" y="9"/>
                  </a:lnTo>
                  <a:lnTo>
                    <a:pt x="300" y="5"/>
                  </a:lnTo>
                  <a:lnTo>
                    <a:pt x="276" y="1"/>
                  </a:lnTo>
                  <a:lnTo>
                    <a:pt x="251" y="0"/>
                  </a:lnTo>
                  <a:lnTo>
                    <a:pt x="225" y="1"/>
                  </a:lnTo>
                  <a:lnTo>
                    <a:pt x="200" y="5"/>
                  </a:lnTo>
                  <a:lnTo>
                    <a:pt x="176" y="9"/>
                  </a:lnTo>
                  <a:lnTo>
                    <a:pt x="153" y="16"/>
                  </a:lnTo>
                  <a:lnTo>
                    <a:pt x="131" y="24"/>
                  </a:lnTo>
                  <a:lnTo>
                    <a:pt x="110" y="35"/>
                  </a:lnTo>
                  <a:lnTo>
                    <a:pt x="91" y="46"/>
                  </a:lnTo>
                  <a:lnTo>
                    <a:pt x="73" y="59"/>
                  </a:lnTo>
                  <a:lnTo>
                    <a:pt x="57" y="73"/>
                  </a:lnTo>
                  <a:lnTo>
                    <a:pt x="42" y="89"/>
                  </a:lnTo>
                  <a:lnTo>
                    <a:pt x="30" y="105"/>
                  </a:lnTo>
                  <a:lnTo>
                    <a:pt x="19" y="122"/>
                  </a:lnTo>
                  <a:lnTo>
                    <a:pt x="11" y="141"/>
                  </a:lnTo>
                  <a:lnTo>
                    <a:pt x="4" y="159"/>
                  </a:lnTo>
                  <a:lnTo>
                    <a:pt x="1" y="179"/>
                  </a:lnTo>
                  <a:lnTo>
                    <a:pt x="0" y="200"/>
                  </a:lnTo>
                  <a:lnTo>
                    <a:pt x="1" y="220"/>
                  </a:lnTo>
                  <a:lnTo>
                    <a:pt x="4" y="240"/>
                  </a:lnTo>
                  <a:lnTo>
                    <a:pt x="11" y="259"/>
                  </a:lnTo>
                  <a:lnTo>
                    <a:pt x="19" y="277"/>
                  </a:lnTo>
                  <a:lnTo>
                    <a:pt x="30" y="294"/>
                  </a:lnTo>
                  <a:lnTo>
                    <a:pt x="42" y="310"/>
                  </a:lnTo>
                  <a:lnTo>
                    <a:pt x="57" y="325"/>
                  </a:lnTo>
                  <a:lnTo>
                    <a:pt x="73" y="340"/>
                  </a:lnTo>
                  <a:lnTo>
                    <a:pt x="91" y="353"/>
                  </a:lnTo>
                  <a:lnTo>
                    <a:pt x="110" y="365"/>
                  </a:lnTo>
                  <a:lnTo>
                    <a:pt x="131" y="374"/>
                  </a:lnTo>
                  <a:lnTo>
                    <a:pt x="153" y="382"/>
                  </a:lnTo>
                  <a:lnTo>
                    <a:pt x="176" y="389"/>
                  </a:lnTo>
                  <a:lnTo>
                    <a:pt x="200" y="395"/>
                  </a:lnTo>
                  <a:lnTo>
                    <a:pt x="225" y="397"/>
                  </a:lnTo>
                  <a:lnTo>
                    <a:pt x="251" y="398"/>
                  </a:lnTo>
                  <a:close/>
                </a:path>
              </a:pathLst>
            </a:custGeom>
            <a:solidFill>
              <a:srgbClr val="EFF7E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88218" name="Freeform 58"/>
            <p:cNvSpPr>
              <a:spLocks/>
            </p:cNvSpPr>
            <p:nvPr/>
          </p:nvSpPr>
          <p:spPr bwMode="auto">
            <a:xfrm>
              <a:off x="4792663" y="1825624"/>
              <a:ext cx="777876" cy="619126"/>
            </a:xfrm>
            <a:custGeom>
              <a:avLst/>
              <a:gdLst/>
              <a:ahLst/>
              <a:cxnLst>
                <a:cxn ang="0">
                  <a:pos x="272" y="388"/>
                </a:cxn>
                <a:cxn ang="0">
                  <a:pos x="319" y="380"/>
                </a:cxn>
                <a:cxn ang="0">
                  <a:pos x="363" y="367"/>
                </a:cxn>
                <a:cxn ang="0">
                  <a:pos x="402" y="345"/>
                </a:cxn>
                <a:cxn ang="0">
                  <a:pos x="435" y="318"/>
                </a:cxn>
                <a:cxn ang="0">
                  <a:pos x="461" y="287"/>
                </a:cxn>
                <a:cxn ang="0">
                  <a:pos x="479" y="252"/>
                </a:cxn>
                <a:cxn ang="0">
                  <a:pos x="490" y="214"/>
                </a:cxn>
                <a:cxn ang="0">
                  <a:pos x="490" y="175"/>
                </a:cxn>
                <a:cxn ang="0">
                  <a:pos x="479" y="136"/>
                </a:cxn>
                <a:cxn ang="0">
                  <a:pos x="461" y="101"/>
                </a:cxn>
                <a:cxn ang="0">
                  <a:pos x="435" y="70"/>
                </a:cxn>
                <a:cxn ang="0">
                  <a:pos x="402" y="44"/>
                </a:cxn>
                <a:cxn ang="0">
                  <a:pos x="363" y="23"/>
                </a:cxn>
                <a:cxn ang="0">
                  <a:pos x="319" y="9"/>
                </a:cxn>
                <a:cxn ang="0">
                  <a:pos x="272" y="1"/>
                </a:cxn>
                <a:cxn ang="0">
                  <a:pos x="221" y="1"/>
                </a:cxn>
                <a:cxn ang="0">
                  <a:pos x="173" y="9"/>
                </a:cxn>
                <a:cxn ang="0">
                  <a:pos x="129" y="23"/>
                </a:cxn>
                <a:cxn ang="0">
                  <a:pos x="90" y="44"/>
                </a:cxn>
                <a:cxn ang="0">
                  <a:pos x="57" y="70"/>
                </a:cxn>
                <a:cxn ang="0">
                  <a:pos x="30" y="101"/>
                </a:cxn>
                <a:cxn ang="0">
                  <a:pos x="12" y="136"/>
                </a:cxn>
                <a:cxn ang="0">
                  <a:pos x="1" y="175"/>
                </a:cxn>
                <a:cxn ang="0">
                  <a:pos x="1" y="214"/>
                </a:cxn>
                <a:cxn ang="0">
                  <a:pos x="12" y="252"/>
                </a:cxn>
                <a:cxn ang="0">
                  <a:pos x="30" y="287"/>
                </a:cxn>
                <a:cxn ang="0">
                  <a:pos x="57" y="318"/>
                </a:cxn>
                <a:cxn ang="0">
                  <a:pos x="90" y="345"/>
                </a:cxn>
                <a:cxn ang="0">
                  <a:pos x="129" y="367"/>
                </a:cxn>
                <a:cxn ang="0">
                  <a:pos x="173" y="380"/>
                </a:cxn>
                <a:cxn ang="0">
                  <a:pos x="221" y="388"/>
                </a:cxn>
              </a:cxnLst>
              <a:rect l="0" t="0" r="r" b="b"/>
              <a:pathLst>
                <a:path w="491" h="390">
                  <a:moveTo>
                    <a:pt x="247" y="390"/>
                  </a:moveTo>
                  <a:lnTo>
                    <a:pt x="272" y="388"/>
                  </a:lnTo>
                  <a:lnTo>
                    <a:pt x="296" y="386"/>
                  </a:lnTo>
                  <a:lnTo>
                    <a:pt x="319" y="380"/>
                  </a:lnTo>
                  <a:lnTo>
                    <a:pt x="341" y="375"/>
                  </a:lnTo>
                  <a:lnTo>
                    <a:pt x="363" y="367"/>
                  </a:lnTo>
                  <a:lnTo>
                    <a:pt x="382" y="356"/>
                  </a:lnTo>
                  <a:lnTo>
                    <a:pt x="402" y="345"/>
                  </a:lnTo>
                  <a:lnTo>
                    <a:pt x="419" y="332"/>
                  </a:lnTo>
                  <a:lnTo>
                    <a:pt x="435" y="318"/>
                  </a:lnTo>
                  <a:lnTo>
                    <a:pt x="449" y="303"/>
                  </a:lnTo>
                  <a:lnTo>
                    <a:pt x="461" y="287"/>
                  </a:lnTo>
                  <a:lnTo>
                    <a:pt x="471" y="271"/>
                  </a:lnTo>
                  <a:lnTo>
                    <a:pt x="479" y="252"/>
                  </a:lnTo>
                  <a:lnTo>
                    <a:pt x="486" y="234"/>
                  </a:lnTo>
                  <a:lnTo>
                    <a:pt x="490" y="214"/>
                  </a:lnTo>
                  <a:lnTo>
                    <a:pt x="491" y="195"/>
                  </a:lnTo>
                  <a:lnTo>
                    <a:pt x="490" y="175"/>
                  </a:lnTo>
                  <a:lnTo>
                    <a:pt x="486" y="156"/>
                  </a:lnTo>
                  <a:lnTo>
                    <a:pt x="479" y="136"/>
                  </a:lnTo>
                  <a:lnTo>
                    <a:pt x="471" y="119"/>
                  </a:lnTo>
                  <a:lnTo>
                    <a:pt x="461" y="101"/>
                  </a:lnTo>
                  <a:lnTo>
                    <a:pt x="449" y="85"/>
                  </a:lnTo>
                  <a:lnTo>
                    <a:pt x="435" y="70"/>
                  </a:lnTo>
                  <a:lnTo>
                    <a:pt x="419" y="56"/>
                  </a:lnTo>
                  <a:lnTo>
                    <a:pt x="402" y="44"/>
                  </a:lnTo>
                  <a:lnTo>
                    <a:pt x="382" y="33"/>
                  </a:lnTo>
                  <a:lnTo>
                    <a:pt x="363" y="23"/>
                  </a:lnTo>
                  <a:lnTo>
                    <a:pt x="341" y="15"/>
                  </a:lnTo>
                  <a:lnTo>
                    <a:pt x="319" y="9"/>
                  </a:lnTo>
                  <a:lnTo>
                    <a:pt x="296" y="3"/>
                  </a:lnTo>
                  <a:lnTo>
                    <a:pt x="272" y="1"/>
                  </a:lnTo>
                  <a:lnTo>
                    <a:pt x="247" y="0"/>
                  </a:lnTo>
                  <a:lnTo>
                    <a:pt x="221" y="1"/>
                  </a:lnTo>
                  <a:lnTo>
                    <a:pt x="197" y="3"/>
                  </a:lnTo>
                  <a:lnTo>
                    <a:pt x="173" y="9"/>
                  </a:lnTo>
                  <a:lnTo>
                    <a:pt x="151" y="15"/>
                  </a:lnTo>
                  <a:lnTo>
                    <a:pt x="129" y="23"/>
                  </a:lnTo>
                  <a:lnTo>
                    <a:pt x="108" y="33"/>
                  </a:lnTo>
                  <a:lnTo>
                    <a:pt x="90" y="44"/>
                  </a:lnTo>
                  <a:lnTo>
                    <a:pt x="73" y="56"/>
                  </a:lnTo>
                  <a:lnTo>
                    <a:pt x="57" y="70"/>
                  </a:lnTo>
                  <a:lnTo>
                    <a:pt x="43" y="85"/>
                  </a:lnTo>
                  <a:lnTo>
                    <a:pt x="30" y="101"/>
                  </a:lnTo>
                  <a:lnTo>
                    <a:pt x="20" y="119"/>
                  </a:lnTo>
                  <a:lnTo>
                    <a:pt x="12" y="136"/>
                  </a:lnTo>
                  <a:lnTo>
                    <a:pt x="5" y="156"/>
                  </a:lnTo>
                  <a:lnTo>
                    <a:pt x="1" y="175"/>
                  </a:lnTo>
                  <a:lnTo>
                    <a:pt x="0" y="195"/>
                  </a:lnTo>
                  <a:lnTo>
                    <a:pt x="1" y="214"/>
                  </a:lnTo>
                  <a:lnTo>
                    <a:pt x="5" y="234"/>
                  </a:lnTo>
                  <a:lnTo>
                    <a:pt x="12" y="252"/>
                  </a:lnTo>
                  <a:lnTo>
                    <a:pt x="20" y="271"/>
                  </a:lnTo>
                  <a:lnTo>
                    <a:pt x="30" y="287"/>
                  </a:lnTo>
                  <a:lnTo>
                    <a:pt x="43" y="303"/>
                  </a:lnTo>
                  <a:lnTo>
                    <a:pt x="57" y="318"/>
                  </a:lnTo>
                  <a:lnTo>
                    <a:pt x="73" y="332"/>
                  </a:lnTo>
                  <a:lnTo>
                    <a:pt x="90" y="345"/>
                  </a:lnTo>
                  <a:lnTo>
                    <a:pt x="108" y="356"/>
                  </a:lnTo>
                  <a:lnTo>
                    <a:pt x="129" y="367"/>
                  </a:lnTo>
                  <a:lnTo>
                    <a:pt x="151" y="375"/>
                  </a:lnTo>
                  <a:lnTo>
                    <a:pt x="173" y="380"/>
                  </a:lnTo>
                  <a:lnTo>
                    <a:pt x="197" y="386"/>
                  </a:lnTo>
                  <a:lnTo>
                    <a:pt x="221" y="388"/>
                  </a:lnTo>
                  <a:lnTo>
                    <a:pt x="247" y="390"/>
                  </a:lnTo>
                  <a:close/>
                </a:path>
              </a:pathLst>
            </a:custGeom>
            <a:solidFill>
              <a:srgbClr val="F9FCF9"/>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88219" name="Freeform 59"/>
            <p:cNvSpPr>
              <a:spLocks/>
            </p:cNvSpPr>
            <p:nvPr/>
          </p:nvSpPr>
          <p:spPr bwMode="auto">
            <a:xfrm>
              <a:off x="4802187" y="1831974"/>
              <a:ext cx="762000" cy="603250"/>
            </a:xfrm>
            <a:custGeom>
              <a:avLst/>
              <a:gdLst/>
              <a:ahLst/>
              <a:cxnLst>
                <a:cxn ang="0">
                  <a:pos x="265" y="381"/>
                </a:cxn>
                <a:cxn ang="0">
                  <a:pos x="312" y="374"/>
                </a:cxn>
                <a:cxn ang="0">
                  <a:pos x="355" y="359"/>
                </a:cxn>
                <a:cxn ang="0">
                  <a:pos x="393" y="338"/>
                </a:cxn>
                <a:cxn ang="0">
                  <a:pos x="425" y="313"/>
                </a:cxn>
                <a:cxn ang="0">
                  <a:pos x="451" y="283"/>
                </a:cxn>
                <a:cxn ang="0">
                  <a:pos x="470" y="248"/>
                </a:cxn>
                <a:cxn ang="0">
                  <a:pos x="479" y="211"/>
                </a:cxn>
                <a:cxn ang="0">
                  <a:pos x="479" y="172"/>
                </a:cxn>
                <a:cxn ang="0">
                  <a:pos x="470" y="135"/>
                </a:cxn>
                <a:cxn ang="0">
                  <a:pos x="451" y="101"/>
                </a:cxn>
                <a:cxn ang="0">
                  <a:pos x="425" y="70"/>
                </a:cxn>
                <a:cxn ang="0">
                  <a:pos x="393" y="44"/>
                </a:cxn>
                <a:cxn ang="0">
                  <a:pos x="355" y="23"/>
                </a:cxn>
                <a:cxn ang="0">
                  <a:pos x="312" y="8"/>
                </a:cxn>
                <a:cxn ang="0">
                  <a:pos x="265" y="1"/>
                </a:cxn>
                <a:cxn ang="0">
                  <a:pos x="216" y="1"/>
                </a:cxn>
                <a:cxn ang="0">
                  <a:pos x="169" y="8"/>
                </a:cxn>
                <a:cxn ang="0">
                  <a:pos x="125" y="23"/>
                </a:cxn>
                <a:cxn ang="0">
                  <a:pos x="87" y="44"/>
                </a:cxn>
                <a:cxn ang="0">
                  <a:pos x="55" y="70"/>
                </a:cxn>
                <a:cxn ang="0">
                  <a:pos x="29" y="101"/>
                </a:cxn>
                <a:cxn ang="0">
                  <a:pos x="10" y="135"/>
                </a:cxn>
                <a:cxn ang="0">
                  <a:pos x="1" y="172"/>
                </a:cxn>
                <a:cxn ang="0">
                  <a:pos x="1" y="211"/>
                </a:cxn>
                <a:cxn ang="0">
                  <a:pos x="10" y="248"/>
                </a:cxn>
                <a:cxn ang="0">
                  <a:pos x="29" y="283"/>
                </a:cxn>
                <a:cxn ang="0">
                  <a:pos x="55" y="313"/>
                </a:cxn>
                <a:cxn ang="0">
                  <a:pos x="87" y="338"/>
                </a:cxn>
                <a:cxn ang="0">
                  <a:pos x="125" y="359"/>
                </a:cxn>
                <a:cxn ang="0">
                  <a:pos x="169" y="374"/>
                </a:cxn>
                <a:cxn ang="0">
                  <a:pos x="216" y="381"/>
                </a:cxn>
              </a:cxnLst>
              <a:rect l="0" t="0" r="r" b="b"/>
              <a:pathLst>
                <a:path w="480" h="382">
                  <a:moveTo>
                    <a:pt x="241" y="382"/>
                  </a:moveTo>
                  <a:lnTo>
                    <a:pt x="265" y="381"/>
                  </a:lnTo>
                  <a:lnTo>
                    <a:pt x="289" y="378"/>
                  </a:lnTo>
                  <a:lnTo>
                    <a:pt x="312" y="374"/>
                  </a:lnTo>
                  <a:lnTo>
                    <a:pt x="334" y="367"/>
                  </a:lnTo>
                  <a:lnTo>
                    <a:pt x="355" y="359"/>
                  </a:lnTo>
                  <a:lnTo>
                    <a:pt x="374" y="350"/>
                  </a:lnTo>
                  <a:lnTo>
                    <a:pt x="393" y="338"/>
                  </a:lnTo>
                  <a:lnTo>
                    <a:pt x="410" y="327"/>
                  </a:lnTo>
                  <a:lnTo>
                    <a:pt x="425" y="313"/>
                  </a:lnTo>
                  <a:lnTo>
                    <a:pt x="439" y="298"/>
                  </a:lnTo>
                  <a:lnTo>
                    <a:pt x="451" y="283"/>
                  </a:lnTo>
                  <a:lnTo>
                    <a:pt x="462" y="266"/>
                  </a:lnTo>
                  <a:lnTo>
                    <a:pt x="470" y="248"/>
                  </a:lnTo>
                  <a:lnTo>
                    <a:pt x="475" y="230"/>
                  </a:lnTo>
                  <a:lnTo>
                    <a:pt x="479" y="211"/>
                  </a:lnTo>
                  <a:lnTo>
                    <a:pt x="480" y="192"/>
                  </a:lnTo>
                  <a:lnTo>
                    <a:pt x="479" y="172"/>
                  </a:lnTo>
                  <a:lnTo>
                    <a:pt x="475" y="153"/>
                  </a:lnTo>
                  <a:lnTo>
                    <a:pt x="470" y="135"/>
                  </a:lnTo>
                  <a:lnTo>
                    <a:pt x="462" y="117"/>
                  </a:lnTo>
                  <a:lnTo>
                    <a:pt x="451" y="101"/>
                  </a:lnTo>
                  <a:lnTo>
                    <a:pt x="439" y="84"/>
                  </a:lnTo>
                  <a:lnTo>
                    <a:pt x="425" y="70"/>
                  </a:lnTo>
                  <a:lnTo>
                    <a:pt x="410" y="56"/>
                  </a:lnTo>
                  <a:lnTo>
                    <a:pt x="393" y="44"/>
                  </a:lnTo>
                  <a:lnTo>
                    <a:pt x="374" y="33"/>
                  </a:lnTo>
                  <a:lnTo>
                    <a:pt x="355" y="23"/>
                  </a:lnTo>
                  <a:lnTo>
                    <a:pt x="334" y="15"/>
                  </a:lnTo>
                  <a:lnTo>
                    <a:pt x="312" y="8"/>
                  </a:lnTo>
                  <a:lnTo>
                    <a:pt x="289" y="4"/>
                  </a:lnTo>
                  <a:lnTo>
                    <a:pt x="265" y="1"/>
                  </a:lnTo>
                  <a:lnTo>
                    <a:pt x="241" y="0"/>
                  </a:lnTo>
                  <a:lnTo>
                    <a:pt x="216" y="1"/>
                  </a:lnTo>
                  <a:lnTo>
                    <a:pt x="192" y="4"/>
                  </a:lnTo>
                  <a:lnTo>
                    <a:pt x="169" y="8"/>
                  </a:lnTo>
                  <a:lnTo>
                    <a:pt x="146" y="15"/>
                  </a:lnTo>
                  <a:lnTo>
                    <a:pt x="125" y="23"/>
                  </a:lnTo>
                  <a:lnTo>
                    <a:pt x="106" y="33"/>
                  </a:lnTo>
                  <a:lnTo>
                    <a:pt x="87" y="44"/>
                  </a:lnTo>
                  <a:lnTo>
                    <a:pt x="70" y="56"/>
                  </a:lnTo>
                  <a:lnTo>
                    <a:pt x="55" y="70"/>
                  </a:lnTo>
                  <a:lnTo>
                    <a:pt x="41" y="84"/>
                  </a:lnTo>
                  <a:lnTo>
                    <a:pt x="29" y="101"/>
                  </a:lnTo>
                  <a:lnTo>
                    <a:pt x="18" y="117"/>
                  </a:lnTo>
                  <a:lnTo>
                    <a:pt x="10" y="135"/>
                  </a:lnTo>
                  <a:lnTo>
                    <a:pt x="5" y="153"/>
                  </a:lnTo>
                  <a:lnTo>
                    <a:pt x="1" y="172"/>
                  </a:lnTo>
                  <a:lnTo>
                    <a:pt x="0" y="192"/>
                  </a:lnTo>
                  <a:lnTo>
                    <a:pt x="1" y="211"/>
                  </a:lnTo>
                  <a:lnTo>
                    <a:pt x="5" y="230"/>
                  </a:lnTo>
                  <a:lnTo>
                    <a:pt x="10" y="248"/>
                  </a:lnTo>
                  <a:lnTo>
                    <a:pt x="18" y="266"/>
                  </a:lnTo>
                  <a:lnTo>
                    <a:pt x="29" y="283"/>
                  </a:lnTo>
                  <a:lnTo>
                    <a:pt x="41" y="298"/>
                  </a:lnTo>
                  <a:lnTo>
                    <a:pt x="55" y="313"/>
                  </a:lnTo>
                  <a:lnTo>
                    <a:pt x="70" y="327"/>
                  </a:lnTo>
                  <a:lnTo>
                    <a:pt x="87" y="338"/>
                  </a:lnTo>
                  <a:lnTo>
                    <a:pt x="106" y="350"/>
                  </a:lnTo>
                  <a:lnTo>
                    <a:pt x="125" y="359"/>
                  </a:lnTo>
                  <a:lnTo>
                    <a:pt x="146" y="367"/>
                  </a:lnTo>
                  <a:lnTo>
                    <a:pt x="169" y="374"/>
                  </a:lnTo>
                  <a:lnTo>
                    <a:pt x="192" y="378"/>
                  </a:lnTo>
                  <a:lnTo>
                    <a:pt x="216" y="381"/>
                  </a:lnTo>
                  <a:lnTo>
                    <a:pt x="241" y="38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88220" name="Freeform 60"/>
            <p:cNvSpPr>
              <a:spLocks/>
            </p:cNvSpPr>
            <p:nvPr/>
          </p:nvSpPr>
          <p:spPr bwMode="auto">
            <a:xfrm>
              <a:off x="4462463" y="1568450"/>
              <a:ext cx="942976" cy="746126"/>
            </a:xfrm>
            <a:custGeom>
              <a:avLst/>
              <a:gdLst/>
              <a:ahLst/>
              <a:cxnLst>
                <a:cxn ang="0">
                  <a:pos x="327" y="471"/>
                </a:cxn>
                <a:cxn ang="0">
                  <a:pos x="386" y="461"/>
                </a:cxn>
                <a:cxn ang="0">
                  <a:pos x="439" y="443"/>
                </a:cxn>
                <a:cxn ang="0">
                  <a:pos x="486" y="418"/>
                </a:cxn>
                <a:cxn ang="0">
                  <a:pos x="526" y="385"/>
                </a:cxn>
                <a:cxn ang="0">
                  <a:pos x="557" y="348"/>
                </a:cxn>
                <a:cxn ang="0">
                  <a:pos x="580" y="306"/>
                </a:cxn>
                <a:cxn ang="0">
                  <a:pos x="592" y="260"/>
                </a:cxn>
                <a:cxn ang="0">
                  <a:pos x="592" y="211"/>
                </a:cxn>
                <a:cxn ang="0">
                  <a:pos x="580" y="166"/>
                </a:cxn>
                <a:cxn ang="0">
                  <a:pos x="557" y="124"/>
                </a:cxn>
                <a:cxn ang="0">
                  <a:pos x="526" y="87"/>
                </a:cxn>
                <a:cxn ang="0">
                  <a:pos x="486" y="54"/>
                </a:cxn>
                <a:cxn ang="0">
                  <a:pos x="439" y="29"/>
                </a:cxn>
                <a:cxn ang="0">
                  <a:pos x="386" y="11"/>
                </a:cxn>
                <a:cxn ang="0">
                  <a:pos x="327" y="1"/>
                </a:cxn>
                <a:cxn ang="0">
                  <a:pos x="267" y="1"/>
                </a:cxn>
                <a:cxn ang="0">
                  <a:pos x="208" y="11"/>
                </a:cxn>
                <a:cxn ang="0">
                  <a:pos x="155" y="29"/>
                </a:cxn>
                <a:cxn ang="0">
                  <a:pos x="108" y="54"/>
                </a:cxn>
                <a:cxn ang="0">
                  <a:pos x="68" y="87"/>
                </a:cxn>
                <a:cxn ang="0">
                  <a:pos x="36" y="124"/>
                </a:cxn>
                <a:cxn ang="0">
                  <a:pos x="14" y="166"/>
                </a:cxn>
                <a:cxn ang="0">
                  <a:pos x="1" y="211"/>
                </a:cxn>
                <a:cxn ang="0">
                  <a:pos x="1" y="260"/>
                </a:cxn>
                <a:cxn ang="0">
                  <a:pos x="14" y="306"/>
                </a:cxn>
                <a:cxn ang="0">
                  <a:pos x="36" y="348"/>
                </a:cxn>
                <a:cxn ang="0">
                  <a:pos x="68" y="385"/>
                </a:cxn>
                <a:cxn ang="0">
                  <a:pos x="108" y="418"/>
                </a:cxn>
                <a:cxn ang="0">
                  <a:pos x="155" y="443"/>
                </a:cxn>
                <a:cxn ang="0">
                  <a:pos x="208" y="461"/>
                </a:cxn>
                <a:cxn ang="0">
                  <a:pos x="267" y="471"/>
                </a:cxn>
              </a:cxnLst>
              <a:rect l="0" t="0" r="r" b="b"/>
              <a:pathLst>
                <a:path w="593" h="472">
                  <a:moveTo>
                    <a:pt x="297" y="472"/>
                  </a:moveTo>
                  <a:lnTo>
                    <a:pt x="327" y="471"/>
                  </a:lnTo>
                  <a:lnTo>
                    <a:pt x="357" y="467"/>
                  </a:lnTo>
                  <a:lnTo>
                    <a:pt x="386" y="461"/>
                  </a:lnTo>
                  <a:lnTo>
                    <a:pt x="412" y="453"/>
                  </a:lnTo>
                  <a:lnTo>
                    <a:pt x="439" y="443"/>
                  </a:lnTo>
                  <a:lnTo>
                    <a:pt x="463" y="432"/>
                  </a:lnTo>
                  <a:lnTo>
                    <a:pt x="486" y="418"/>
                  </a:lnTo>
                  <a:lnTo>
                    <a:pt x="507" y="403"/>
                  </a:lnTo>
                  <a:lnTo>
                    <a:pt x="526" y="385"/>
                  </a:lnTo>
                  <a:lnTo>
                    <a:pt x="542" y="368"/>
                  </a:lnTo>
                  <a:lnTo>
                    <a:pt x="557" y="348"/>
                  </a:lnTo>
                  <a:lnTo>
                    <a:pt x="570" y="328"/>
                  </a:lnTo>
                  <a:lnTo>
                    <a:pt x="580" y="306"/>
                  </a:lnTo>
                  <a:lnTo>
                    <a:pt x="587" y="283"/>
                  </a:lnTo>
                  <a:lnTo>
                    <a:pt x="592" y="260"/>
                  </a:lnTo>
                  <a:lnTo>
                    <a:pt x="593" y="236"/>
                  </a:lnTo>
                  <a:lnTo>
                    <a:pt x="592" y="211"/>
                  </a:lnTo>
                  <a:lnTo>
                    <a:pt x="587" y="188"/>
                  </a:lnTo>
                  <a:lnTo>
                    <a:pt x="580" y="166"/>
                  </a:lnTo>
                  <a:lnTo>
                    <a:pt x="570" y="144"/>
                  </a:lnTo>
                  <a:lnTo>
                    <a:pt x="557" y="124"/>
                  </a:lnTo>
                  <a:lnTo>
                    <a:pt x="542" y="104"/>
                  </a:lnTo>
                  <a:lnTo>
                    <a:pt x="526" y="87"/>
                  </a:lnTo>
                  <a:lnTo>
                    <a:pt x="507" y="69"/>
                  </a:lnTo>
                  <a:lnTo>
                    <a:pt x="486" y="54"/>
                  </a:lnTo>
                  <a:lnTo>
                    <a:pt x="463" y="41"/>
                  </a:lnTo>
                  <a:lnTo>
                    <a:pt x="439" y="29"/>
                  </a:lnTo>
                  <a:lnTo>
                    <a:pt x="412" y="19"/>
                  </a:lnTo>
                  <a:lnTo>
                    <a:pt x="386" y="11"/>
                  </a:lnTo>
                  <a:lnTo>
                    <a:pt x="357" y="5"/>
                  </a:lnTo>
                  <a:lnTo>
                    <a:pt x="327" y="1"/>
                  </a:lnTo>
                  <a:lnTo>
                    <a:pt x="297" y="0"/>
                  </a:lnTo>
                  <a:lnTo>
                    <a:pt x="267" y="1"/>
                  </a:lnTo>
                  <a:lnTo>
                    <a:pt x="237" y="5"/>
                  </a:lnTo>
                  <a:lnTo>
                    <a:pt x="208" y="11"/>
                  </a:lnTo>
                  <a:lnTo>
                    <a:pt x="181" y="19"/>
                  </a:lnTo>
                  <a:lnTo>
                    <a:pt x="155" y="29"/>
                  </a:lnTo>
                  <a:lnTo>
                    <a:pt x="131" y="41"/>
                  </a:lnTo>
                  <a:lnTo>
                    <a:pt x="108" y="54"/>
                  </a:lnTo>
                  <a:lnTo>
                    <a:pt x="86" y="69"/>
                  </a:lnTo>
                  <a:lnTo>
                    <a:pt x="68" y="87"/>
                  </a:lnTo>
                  <a:lnTo>
                    <a:pt x="51" y="104"/>
                  </a:lnTo>
                  <a:lnTo>
                    <a:pt x="36" y="124"/>
                  </a:lnTo>
                  <a:lnTo>
                    <a:pt x="23" y="144"/>
                  </a:lnTo>
                  <a:lnTo>
                    <a:pt x="14" y="166"/>
                  </a:lnTo>
                  <a:lnTo>
                    <a:pt x="6" y="188"/>
                  </a:lnTo>
                  <a:lnTo>
                    <a:pt x="1" y="211"/>
                  </a:lnTo>
                  <a:lnTo>
                    <a:pt x="0" y="236"/>
                  </a:lnTo>
                  <a:lnTo>
                    <a:pt x="1" y="260"/>
                  </a:lnTo>
                  <a:lnTo>
                    <a:pt x="6" y="283"/>
                  </a:lnTo>
                  <a:lnTo>
                    <a:pt x="14" y="306"/>
                  </a:lnTo>
                  <a:lnTo>
                    <a:pt x="23" y="328"/>
                  </a:lnTo>
                  <a:lnTo>
                    <a:pt x="36" y="348"/>
                  </a:lnTo>
                  <a:lnTo>
                    <a:pt x="51" y="368"/>
                  </a:lnTo>
                  <a:lnTo>
                    <a:pt x="68" y="385"/>
                  </a:lnTo>
                  <a:lnTo>
                    <a:pt x="86" y="403"/>
                  </a:lnTo>
                  <a:lnTo>
                    <a:pt x="108" y="418"/>
                  </a:lnTo>
                  <a:lnTo>
                    <a:pt x="131" y="432"/>
                  </a:lnTo>
                  <a:lnTo>
                    <a:pt x="155" y="443"/>
                  </a:lnTo>
                  <a:lnTo>
                    <a:pt x="181" y="453"/>
                  </a:lnTo>
                  <a:lnTo>
                    <a:pt x="208" y="461"/>
                  </a:lnTo>
                  <a:lnTo>
                    <a:pt x="237" y="467"/>
                  </a:lnTo>
                  <a:lnTo>
                    <a:pt x="267" y="471"/>
                  </a:lnTo>
                  <a:lnTo>
                    <a:pt x="297" y="472"/>
                  </a:lnTo>
                  <a:close/>
                </a:path>
              </a:pathLst>
            </a:custGeom>
            <a:solidFill>
              <a:srgbClr val="B2D1B2"/>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88221" name="Freeform 61"/>
            <p:cNvSpPr>
              <a:spLocks/>
            </p:cNvSpPr>
            <p:nvPr/>
          </p:nvSpPr>
          <p:spPr bwMode="auto">
            <a:xfrm>
              <a:off x="4471987" y="1574800"/>
              <a:ext cx="927100" cy="733426"/>
            </a:xfrm>
            <a:custGeom>
              <a:avLst/>
              <a:gdLst/>
              <a:ahLst/>
              <a:cxnLst>
                <a:cxn ang="0">
                  <a:pos x="322" y="461"/>
                </a:cxn>
                <a:cxn ang="0">
                  <a:pos x="378" y="452"/>
                </a:cxn>
                <a:cxn ang="0">
                  <a:pos x="431" y="435"/>
                </a:cxn>
                <a:cxn ang="0">
                  <a:pos x="477" y="409"/>
                </a:cxn>
                <a:cxn ang="0">
                  <a:pos x="517" y="378"/>
                </a:cxn>
                <a:cxn ang="0">
                  <a:pos x="549" y="341"/>
                </a:cxn>
                <a:cxn ang="0">
                  <a:pos x="571" y="300"/>
                </a:cxn>
                <a:cxn ang="0">
                  <a:pos x="582" y="255"/>
                </a:cxn>
                <a:cxn ang="0">
                  <a:pos x="582" y="207"/>
                </a:cxn>
                <a:cxn ang="0">
                  <a:pos x="571" y="162"/>
                </a:cxn>
                <a:cxn ang="0">
                  <a:pos x="549" y="121"/>
                </a:cxn>
                <a:cxn ang="0">
                  <a:pos x="517" y="84"/>
                </a:cxn>
                <a:cxn ang="0">
                  <a:pos x="477" y="53"/>
                </a:cxn>
                <a:cxn ang="0">
                  <a:pos x="431" y="28"/>
                </a:cxn>
                <a:cxn ang="0">
                  <a:pos x="378" y="10"/>
                </a:cxn>
                <a:cxn ang="0">
                  <a:pos x="322" y="1"/>
                </a:cxn>
                <a:cxn ang="0">
                  <a:pos x="262" y="1"/>
                </a:cxn>
                <a:cxn ang="0">
                  <a:pos x="206" y="10"/>
                </a:cxn>
                <a:cxn ang="0">
                  <a:pos x="153" y="28"/>
                </a:cxn>
                <a:cxn ang="0">
                  <a:pos x="107" y="53"/>
                </a:cxn>
                <a:cxn ang="0">
                  <a:pos x="66" y="84"/>
                </a:cxn>
                <a:cxn ang="0">
                  <a:pos x="35" y="121"/>
                </a:cxn>
                <a:cxn ang="0">
                  <a:pos x="12" y="162"/>
                </a:cxn>
                <a:cxn ang="0">
                  <a:pos x="1" y="207"/>
                </a:cxn>
                <a:cxn ang="0">
                  <a:pos x="1" y="255"/>
                </a:cxn>
                <a:cxn ang="0">
                  <a:pos x="12" y="300"/>
                </a:cxn>
                <a:cxn ang="0">
                  <a:pos x="35" y="341"/>
                </a:cxn>
                <a:cxn ang="0">
                  <a:pos x="66" y="378"/>
                </a:cxn>
                <a:cxn ang="0">
                  <a:pos x="107" y="409"/>
                </a:cxn>
                <a:cxn ang="0">
                  <a:pos x="153" y="435"/>
                </a:cxn>
                <a:cxn ang="0">
                  <a:pos x="206" y="452"/>
                </a:cxn>
                <a:cxn ang="0">
                  <a:pos x="262" y="461"/>
                </a:cxn>
              </a:cxnLst>
              <a:rect l="0" t="0" r="r" b="b"/>
              <a:pathLst>
                <a:path w="583" h="462">
                  <a:moveTo>
                    <a:pt x="292" y="462"/>
                  </a:moveTo>
                  <a:lnTo>
                    <a:pt x="322" y="461"/>
                  </a:lnTo>
                  <a:lnTo>
                    <a:pt x="351" y="458"/>
                  </a:lnTo>
                  <a:lnTo>
                    <a:pt x="378" y="452"/>
                  </a:lnTo>
                  <a:lnTo>
                    <a:pt x="406" y="444"/>
                  </a:lnTo>
                  <a:lnTo>
                    <a:pt x="431" y="435"/>
                  </a:lnTo>
                  <a:lnTo>
                    <a:pt x="456" y="423"/>
                  </a:lnTo>
                  <a:lnTo>
                    <a:pt x="477" y="409"/>
                  </a:lnTo>
                  <a:lnTo>
                    <a:pt x="498" y="394"/>
                  </a:lnTo>
                  <a:lnTo>
                    <a:pt x="517" y="378"/>
                  </a:lnTo>
                  <a:lnTo>
                    <a:pt x="534" y="360"/>
                  </a:lnTo>
                  <a:lnTo>
                    <a:pt x="549" y="341"/>
                  </a:lnTo>
                  <a:lnTo>
                    <a:pt x="560" y="320"/>
                  </a:lnTo>
                  <a:lnTo>
                    <a:pt x="571" y="300"/>
                  </a:lnTo>
                  <a:lnTo>
                    <a:pt x="578" y="278"/>
                  </a:lnTo>
                  <a:lnTo>
                    <a:pt x="582" y="255"/>
                  </a:lnTo>
                  <a:lnTo>
                    <a:pt x="583" y="231"/>
                  </a:lnTo>
                  <a:lnTo>
                    <a:pt x="582" y="207"/>
                  </a:lnTo>
                  <a:lnTo>
                    <a:pt x="578" y="184"/>
                  </a:lnTo>
                  <a:lnTo>
                    <a:pt x="571" y="162"/>
                  </a:lnTo>
                  <a:lnTo>
                    <a:pt x="560" y="141"/>
                  </a:lnTo>
                  <a:lnTo>
                    <a:pt x="549" y="121"/>
                  </a:lnTo>
                  <a:lnTo>
                    <a:pt x="534" y="101"/>
                  </a:lnTo>
                  <a:lnTo>
                    <a:pt x="517" y="84"/>
                  </a:lnTo>
                  <a:lnTo>
                    <a:pt x="498" y="68"/>
                  </a:lnTo>
                  <a:lnTo>
                    <a:pt x="477" y="53"/>
                  </a:lnTo>
                  <a:lnTo>
                    <a:pt x="456" y="39"/>
                  </a:lnTo>
                  <a:lnTo>
                    <a:pt x="431" y="28"/>
                  </a:lnTo>
                  <a:lnTo>
                    <a:pt x="406" y="18"/>
                  </a:lnTo>
                  <a:lnTo>
                    <a:pt x="378" y="10"/>
                  </a:lnTo>
                  <a:lnTo>
                    <a:pt x="351" y="5"/>
                  </a:lnTo>
                  <a:lnTo>
                    <a:pt x="322" y="1"/>
                  </a:lnTo>
                  <a:lnTo>
                    <a:pt x="292" y="0"/>
                  </a:lnTo>
                  <a:lnTo>
                    <a:pt x="262" y="1"/>
                  </a:lnTo>
                  <a:lnTo>
                    <a:pt x="233" y="5"/>
                  </a:lnTo>
                  <a:lnTo>
                    <a:pt x="206" y="10"/>
                  </a:lnTo>
                  <a:lnTo>
                    <a:pt x="178" y="18"/>
                  </a:lnTo>
                  <a:lnTo>
                    <a:pt x="153" y="28"/>
                  </a:lnTo>
                  <a:lnTo>
                    <a:pt x="129" y="39"/>
                  </a:lnTo>
                  <a:lnTo>
                    <a:pt x="107" y="53"/>
                  </a:lnTo>
                  <a:lnTo>
                    <a:pt x="86" y="68"/>
                  </a:lnTo>
                  <a:lnTo>
                    <a:pt x="66" y="84"/>
                  </a:lnTo>
                  <a:lnTo>
                    <a:pt x="49" y="101"/>
                  </a:lnTo>
                  <a:lnTo>
                    <a:pt x="35" y="121"/>
                  </a:lnTo>
                  <a:lnTo>
                    <a:pt x="23" y="141"/>
                  </a:lnTo>
                  <a:lnTo>
                    <a:pt x="12" y="162"/>
                  </a:lnTo>
                  <a:lnTo>
                    <a:pt x="5" y="184"/>
                  </a:lnTo>
                  <a:lnTo>
                    <a:pt x="1" y="207"/>
                  </a:lnTo>
                  <a:lnTo>
                    <a:pt x="0" y="231"/>
                  </a:lnTo>
                  <a:lnTo>
                    <a:pt x="1" y="255"/>
                  </a:lnTo>
                  <a:lnTo>
                    <a:pt x="5" y="278"/>
                  </a:lnTo>
                  <a:lnTo>
                    <a:pt x="12" y="300"/>
                  </a:lnTo>
                  <a:lnTo>
                    <a:pt x="23" y="320"/>
                  </a:lnTo>
                  <a:lnTo>
                    <a:pt x="35" y="341"/>
                  </a:lnTo>
                  <a:lnTo>
                    <a:pt x="49" y="360"/>
                  </a:lnTo>
                  <a:lnTo>
                    <a:pt x="66" y="378"/>
                  </a:lnTo>
                  <a:lnTo>
                    <a:pt x="86" y="394"/>
                  </a:lnTo>
                  <a:lnTo>
                    <a:pt x="107" y="409"/>
                  </a:lnTo>
                  <a:lnTo>
                    <a:pt x="129" y="423"/>
                  </a:lnTo>
                  <a:lnTo>
                    <a:pt x="153" y="435"/>
                  </a:lnTo>
                  <a:lnTo>
                    <a:pt x="178" y="444"/>
                  </a:lnTo>
                  <a:lnTo>
                    <a:pt x="206" y="452"/>
                  </a:lnTo>
                  <a:lnTo>
                    <a:pt x="233" y="458"/>
                  </a:lnTo>
                  <a:lnTo>
                    <a:pt x="262" y="461"/>
                  </a:lnTo>
                  <a:lnTo>
                    <a:pt x="292" y="462"/>
                  </a:lnTo>
                  <a:close/>
                </a:path>
              </a:pathLst>
            </a:custGeom>
            <a:solidFill>
              <a:srgbClr val="B7D3B7"/>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88222" name="Freeform 62"/>
            <p:cNvSpPr>
              <a:spLocks/>
            </p:cNvSpPr>
            <p:nvPr/>
          </p:nvSpPr>
          <p:spPr bwMode="auto">
            <a:xfrm>
              <a:off x="4481513" y="1581150"/>
              <a:ext cx="908050" cy="720726"/>
            </a:xfrm>
            <a:custGeom>
              <a:avLst/>
              <a:gdLst/>
              <a:ahLst/>
              <a:cxnLst>
                <a:cxn ang="0">
                  <a:pos x="317" y="455"/>
                </a:cxn>
                <a:cxn ang="0">
                  <a:pos x="372" y="445"/>
                </a:cxn>
                <a:cxn ang="0">
                  <a:pos x="424" y="428"/>
                </a:cxn>
                <a:cxn ang="0">
                  <a:pos x="469" y="404"/>
                </a:cxn>
                <a:cxn ang="0">
                  <a:pos x="508" y="373"/>
                </a:cxn>
                <a:cxn ang="0">
                  <a:pos x="538" y="336"/>
                </a:cxn>
                <a:cxn ang="0">
                  <a:pos x="560" y="296"/>
                </a:cxn>
                <a:cxn ang="0">
                  <a:pos x="571" y="251"/>
                </a:cxn>
                <a:cxn ang="0">
                  <a:pos x="571" y="204"/>
                </a:cxn>
                <a:cxn ang="0">
                  <a:pos x="560" y="161"/>
                </a:cxn>
                <a:cxn ang="0">
                  <a:pos x="538" y="119"/>
                </a:cxn>
                <a:cxn ang="0">
                  <a:pos x="508" y="83"/>
                </a:cxn>
                <a:cxn ang="0">
                  <a:pos x="469" y="52"/>
                </a:cxn>
                <a:cxn ang="0">
                  <a:pos x="424" y="28"/>
                </a:cxn>
                <a:cxn ang="0">
                  <a:pos x="372" y="11"/>
                </a:cxn>
                <a:cxn ang="0">
                  <a:pos x="317" y="2"/>
                </a:cxn>
                <a:cxn ang="0">
                  <a:pos x="257" y="2"/>
                </a:cxn>
                <a:cxn ang="0">
                  <a:pos x="202" y="11"/>
                </a:cxn>
                <a:cxn ang="0">
                  <a:pos x="150" y="28"/>
                </a:cxn>
                <a:cxn ang="0">
                  <a:pos x="104" y="52"/>
                </a:cxn>
                <a:cxn ang="0">
                  <a:pos x="66" y="83"/>
                </a:cxn>
                <a:cxn ang="0">
                  <a:pos x="35" y="119"/>
                </a:cxn>
                <a:cxn ang="0">
                  <a:pos x="13" y="161"/>
                </a:cxn>
                <a:cxn ang="0">
                  <a:pos x="1" y="204"/>
                </a:cxn>
                <a:cxn ang="0">
                  <a:pos x="1" y="251"/>
                </a:cxn>
                <a:cxn ang="0">
                  <a:pos x="13" y="296"/>
                </a:cxn>
                <a:cxn ang="0">
                  <a:pos x="35" y="336"/>
                </a:cxn>
                <a:cxn ang="0">
                  <a:pos x="66" y="373"/>
                </a:cxn>
                <a:cxn ang="0">
                  <a:pos x="104" y="404"/>
                </a:cxn>
                <a:cxn ang="0">
                  <a:pos x="150" y="428"/>
                </a:cxn>
                <a:cxn ang="0">
                  <a:pos x="202" y="445"/>
                </a:cxn>
                <a:cxn ang="0">
                  <a:pos x="257" y="455"/>
                </a:cxn>
              </a:cxnLst>
              <a:rect l="0" t="0" r="r" b="b"/>
              <a:pathLst>
                <a:path w="573" h="456">
                  <a:moveTo>
                    <a:pt x="287" y="456"/>
                  </a:moveTo>
                  <a:lnTo>
                    <a:pt x="317" y="455"/>
                  </a:lnTo>
                  <a:lnTo>
                    <a:pt x="345" y="451"/>
                  </a:lnTo>
                  <a:lnTo>
                    <a:pt x="372" y="445"/>
                  </a:lnTo>
                  <a:lnTo>
                    <a:pt x="399" y="437"/>
                  </a:lnTo>
                  <a:lnTo>
                    <a:pt x="424" y="428"/>
                  </a:lnTo>
                  <a:lnTo>
                    <a:pt x="447" y="417"/>
                  </a:lnTo>
                  <a:lnTo>
                    <a:pt x="469" y="404"/>
                  </a:lnTo>
                  <a:lnTo>
                    <a:pt x="490" y="389"/>
                  </a:lnTo>
                  <a:lnTo>
                    <a:pt x="508" y="373"/>
                  </a:lnTo>
                  <a:lnTo>
                    <a:pt x="524" y="355"/>
                  </a:lnTo>
                  <a:lnTo>
                    <a:pt x="538" y="336"/>
                  </a:lnTo>
                  <a:lnTo>
                    <a:pt x="551" y="316"/>
                  </a:lnTo>
                  <a:lnTo>
                    <a:pt x="560" y="296"/>
                  </a:lnTo>
                  <a:lnTo>
                    <a:pt x="567" y="274"/>
                  </a:lnTo>
                  <a:lnTo>
                    <a:pt x="571" y="251"/>
                  </a:lnTo>
                  <a:lnTo>
                    <a:pt x="573" y="228"/>
                  </a:lnTo>
                  <a:lnTo>
                    <a:pt x="571" y="204"/>
                  </a:lnTo>
                  <a:lnTo>
                    <a:pt x="567" y="183"/>
                  </a:lnTo>
                  <a:lnTo>
                    <a:pt x="560" y="161"/>
                  </a:lnTo>
                  <a:lnTo>
                    <a:pt x="551" y="140"/>
                  </a:lnTo>
                  <a:lnTo>
                    <a:pt x="538" y="119"/>
                  </a:lnTo>
                  <a:lnTo>
                    <a:pt x="524" y="101"/>
                  </a:lnTo>
                  <a:lnTo>
                    <a:pt x="508" y="83"/>
                  </a:lnTo>
                  <a:lnTo>
                    <a:pt x="490" y="67"/>
                  </a:lnTo>
                  <a:lnTo>
                    <a:pt x="469" y="52"/>
                  </a:lnTo>
                  <a:lnTo>
                    <a:pt x="447" y="40"/>
                  </a:lnTo>
                  <a:lnTo>
                    <a:pt x="424" y="28"/>
                  </a:lnTo>
                  <a:lnTo>
                    <a:pt x="399" y="19"/>
                  </a:lnTo>
                  <a:lnTo>
                    <a:pt x="372" y="11"/>
                  </a:lnTo>
                  <a:lnTo>
                    <a:pt x="345" y="5"/>
                  </a:lnTo>
                  <a:lnTo>
                    <a:pt x="317" y="2"/>
                  </a:lnTo>
                  <a:lnTo>
                    <a:pt x="287" y="0"/>
                  </a:lnTo>
                  <a:lnTo>
                    <a:pt x="257" y="2"/>
                  </a:lnTo>
                  <a:lnTo>
                    <a:pt x="229" y="5"/>
                  </a:lnTo>
                  <a:lnTo>
                    <a:pt x="202" y="11"/>
                  </a:lnTo>
                  <a:lnTo>
                    <a:pt x="175" y="19"/>
                  </a:lnTo>
                  <a:lnTo>
                    <a:pt x="150" y="28"/>
                  </a:lnTo>
                  <a:lnTo>
                    <a:pt x="127" y="40"/>
                  </a:lnTo>
                  <a:lnTo>
                    <a:pt x="104" y="52"/>
                  </a:lnTo>
                  <a:lnTo>
                    <a:pt x="84" y="67"/>
                  </a:lnTo>
                  <a:lnTo>
                    <a:pt x="66" y="83"/>
                  </a:lnTo>
                  <a:lnTo>
                    <a:pt x="49" y="101"/>
                  </a:lnTo>
                  <a:lnTo>
                    <a:pt x="35" y="119"/>
                  </a:lnTo>
                  <a:lnTo>
                    <a:pt x="23" y="140"/>
                  </a:lnTo>
                  <a:lnTo>
                    <a:pt x="13" y="161"/>
                  </a:lnTo>
                  <a:lnTo>
                    <a:pt x="6" y="183"/>
                  </a:lnTo>
                  <a:lnTo>
                    <a:pt x="1" y="204"/>
                  </a:lnTo>
                  <a:lnTo>
                    <a:pt x="0" y="228"/>
                  </a:lnTo>
                  <a:lnTo>
                    <a:pt x="1" y="251"/>
                  </a:lnTo>
                  <a:lnTo>
                    <a:pt x="6" y="274"/>
                  </a:lnTo>
                  <a:lnTo>
                    <a:pt x="13" y="296"/>
                  </a:lnTo>
                  <a:lnTo>
                    <a:pt x="23" y="316"/>
                  </a:lnTo>
                  <a:lnTo>
                    <a:pt x="35" y="336"/>
                  </a:lnTo>
                  <a:lnTo>
                    <a:pt x="49" y="355"/>
                  </a:lnTo>
                  <a:lnTo>
                    <a:pt x="66" y="373"/>
                  </a:lnTo>
                  <a:lnTo>
                    <a:pt x="84" y="389"/>
                  </a:lnTo>
                  <a:lnTo>
                    <a:pt x="104" y="404"/>
                  </a:lnTo>
                  <a:lnTo>
                    <a:pt x="127" y="417"/>
                  </a:lnTo>
                  <a:lnTo>
                    <a:pt x="150" y="428"/>
                  </a:lnTo>
                  <a:lnTo>
                    <a:pt x="175" y="437"/>
                  </a:lnTo>
                  <a:lnTo>
                    <a:pt x="202" y="445"/>
                  </a:lnTo>
                  <a:lnTo>
                    <a:pt x="229" y="451"/>
                  </a:lnTo>
                  <a:lnTo>
                    <a:pt x="257" y="455"/>
                  </a:lnTo>
                  <a:lnTo>
                    <a:pt x="287" y="456"/>
                  </a:lnTo>
                  <a:close/>
                </a:path>
              </a:pathLst>
            </a:custGeom>
            <a:solidFill>
              <a:srgbClr val="C1D8C1"/>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88223" name="Freeform 63"/>
            <p:cNvSpPr>
              <a:spLocks/>
            </p:cNvSpPr>
            <p:nvPr/>
          </p:nvSpPr>
          <p:spPr bwMode="auto">
            <a:xfrm>
              <a:off x="4487863" y="1587500"/>
              <a:ext cx="892176" cy="708026"/>
            </a:xfrm>
            <a:custGeom>
              <a:avLst/>
              <a:gdLst/>
              <a:ahLst/>
              <a:cxnLst>
                <a:cxn ang="0">
                  <a:pos x="311" y="445"/>
                </a:cxn>
                <a:cxn ang="0">
                  <a:pos x="366" y="436"/>
                </a:cxn>
                <a:cxn ang="0">
                  <a:pos x="416" y="420"/>
                </a:cxn>
                <a:cxn ang="0">
                  <a:pos x="460" y="395"/>
                </a:cxn>
                <a:cxn ang="0">
                  <a:pos x="498" y="364"/>
                </a:cxn>
                <a:cxn ang="0">
                  <a:pos x="530" y="329"/>
                </a:cxn>
                <a:cxn ang="0">
                  <a:pos x="550" y="289"/>
                </a:cxn>
                <a:cxn ang="0">
                  <a:pos x="562" y="246"/>
                </a:cxn>
                <a:cxn ang="0">
                  <a:pos x="562" y="199"/>
                </a:cxn>
                <a:cxn ang="0">
                  <a:pos x="550" y="157"/>
                </a:cxn>
                <a:cxn ang="0">
                  <a:pos x="530" y="116"/>
                </a:cxn>
                <a:cxn ang="0">
                  <a:pos x="498" y="81"/>
                </a:cxn>
                <a:cxn ang="0">
                  <a:pos x="460" y="51"/>
                </a:cxn>
                <a:cxn ang="0">
                  <a:pos x="416" y="27"/>
                </a:cxn>
                <a:cxn ang="0">
                  <a:pos x="366" y="10"/>
                </a:cxn>
                <a:cxn ang="0">
                  <a:pos x="311" y="1"/>
                </a:cxn>
                <a:cxn ang="0">
                  <a:pos x="253" y="1"/>
                </a:cxn>
                <a:cxn ang="0">
                  <a:pos x="198" y="10"/>
                </a:cxn>
                <a:cxn ang="0">
                  <a:pos x="147" y="27"/>
                </a:cxn>
                <a:cxn ang="0">
                  <a:pos x="102" y="51"/>
                </a:cxn>
                <a:cxn ang="0">
                  <a:pos x="64" y="81"/>
                </a:cxn>
                <a:cxn ang="0">
                  <a:pos x="34" y="116"/>
                </a:cxn>
                <a:cxn ang="0">
                  <a:pos x="13" y="157"/>
                </a:cxn>
                <a:cxn ang="0">
                  <a:pos x="1" y="199"/>
                </a:cxn>
                <a:cxn ang="0">
                  <a:pos x="1" y="246"/>
                </a:cxn>
                <a:cxn ang="0">
                  <a:pos x="13" y="289"/>
                </a:cxn>
                <a:cxn ang="0">
                  <a:pos x="34" y="329"/>
                </a:cxn>
                <a:cxn ang="0">
                  <a:pos x="64" y="364"/>
                </a:cxn>
                <a:cxn ang="0">
                  <a:pos x="102" y="395"/>
                </a:cxn>
                <a:cxn ang="0">
                  <a:pos x="147" y="420"/>
                </a:cxn>
                <a:cxn ang="0">
                  <a:pos x="198" y="436"/>
                </a:cxn>
                <a:cxn ang="0">
                  <a:pos x="253" y="445"/>
                </a:cxn>
              </a:cxnLst>
              <a:rect l="0" t="0" r="r" b="b"/>
              <a:pathLst>
                <a:path w="563" h="446">
                  <a:moveTo>
                    <a:pt x="282" y="446"/>
                  </a:moveTo>
                  <a:lnTo>
                    <a:pt x="311" y="445"/>
                  </a:lnTo>
                  <a:lnTo>
                    <a:pt x="338" y="442"/>
                  </a:lnTo>
                  <a:lnTo>
                    <a:pt x="366" y="436"/>
                  </a:lnTo>
                  <a:lnTo>
                    <a:pt x="391" y="429"/>
                  </a:lnTo>
                  <a:lnTo>
                    <a:pt x="416" y="420"/>
                  </a:lnTo>
                  <a:lnTo>
                    <a:pt x="440" y="408"/>
                  </a:lnTo>
                  <a:lnTo>
                    <a:pt x="460" y="395"/>
                  </a:lnTo>
                  <a:lnTo>
                    <a:pt x="481" y="380"/>
                  </a:lnTo>
                  <a:lnTo>
                    <a:pt x="498" y="364"/>
                  </a:lnTo>
                  <a:lnTo>
                    <a:pt x="515" y="347"/>
                  </a:lnTo>
                  <a:lnTo>
                    <a:pt x="530" y="329"/>
                  </a:lnTo>
                  <a:lnTo>
                    <a:pt x="541" y="309"/>
                  </a:lnTo>
                  <a:lnTo>
                    <a:pt x="550" y="289"/>
                  </a:lnTo>
                  <a:lnTo>
                    <a:pt x="557" y="267"/>
                  </a:lnTo>
                  <a:lnTo>
                    <a:pt x="562" y="246"/>
                  </a:lnTo>
                  <a:lnTo>
                    <a:pt x="563" y="223"/>
                  </a:lnTo>
                  <a:lnTo>
                    <a:pt x="562" y="199"/>
                  </a:lnTo>
                  <a:lnTo>
                    <a:pt x="557" y="178"/>
                  </a:lnTo>
                  <a:lnTo>
                    <a:pt x="550" y="157"/>
                  </a:lnTo>
                  <a:lnTo>
                    <a:pt x="541" y="136"/>
                  </a:lnTo>
                  <a:lnTo>
                    <a:pt x="530" y="116"/>
                  </a:lnTo>
                  <a:lnTo>
                    <a:pt x="515" y="98"/>
                  </a:lnTo>
                  <a:lnTo>
                    <a:pt x="498" y="81"/>
                  </a:lnTo>
                  <a:lnTo>
                    <a:pt x="481" y="66"/>
                  </a:lnTo>
                  <a:lnTo>
                    <a:pt x="460" y="51"/>
                  </a:lnTo>
                  <a:lnTo>
                    <a:pt x="440" y="38"/>
                  </a:lnTo>
                  <a:lnTo>
                    <a:pt x="416" y="27"/>
                  </a:lnTo>
                  <a:lnTo>
                    <a:pt x="391" y="17"/>
                  </a:lnTo>
                  <a:lnTo>
                    <a:pt x="366" y="10"/>
                  </a:lnTo>
                  <a:lnTo>
                    <a:pt x="338" y="5"/>
                  </a:lnTo>
                  <a:lnTo>
                    <a:pt x="311" y="1"/>
                  </a:lnTo>
                  <a:lnTo>
                    <a:pt x="282" y="0"/>
                  </a:lnTo>
                  <a:lnTo>
                    <a:pt x="253" y="1"/>
                  </a:lnTo>
                  <a:lnTo>
                    <a:pt x="226" y="5"/>
                  </a:lnTo>
                  <a:lnTo>
                    <a:pt x="198" y="10"/>
                  </a:lnTo>
                  <a:lnTo>
                    <a:pt x="173" y="17"/>
                  </a:lnTo>
                  <a:lnTo>
                    <a:pt x="147" y="27"/>
                  </a:lnTo>
                  <a:lnTo>
                    <a:pt x="124" y="38"/>
                  </a:lnTo>
                  <a:lnTo>
                    <a:pt x="102" y="51"/>
                  </a:lnTo>
                  <a:lnTo>
                    <a:pt x="83" y="66"/>
                  </a:lnTo>
                  <a:lnTo>
                    <a:pt x="64" y="81"/>
                  </a:lnTo>
                  <a:lnTo>
                    <a:pt x="48" y="98"/>
                  </a:lnTo>
                  <a:lnTo>
                    <a:pt x="34" y="116"/>
                  </a:lnTo>
                  <a:lnTo>
                    <a:pt x="22" y="136"/>
                  </a:lnTo>
                  <a:lnTo>
                    <a:pt x="13" y="157"/>
                  </a:lnTo>
                  <a:lnTo>
                    <a:pt x="6" y="178"/>
                  </a:lnTo>
                  <a:lnTo>
                    <a:pt x="1" y="199"/>
                  </a:lnTo>
                  <a:lnTo>
                    <a:pt x="0" y="223"/>
                  </a:lnTo>
                  <a:lnTo>
                    <a:pt x="1" y="246"/>
                  </a:lnTo>
                  <a:lnTo>
                    <a:pt x="6" y="267"/>
                  </a:lnTo>
                  <a:lnTo>
                    <a:pt x="13" y="289"/>
                  </a:lnTo>
                  <a:lnTo>
                    <a:pt x="22" y="309"/>
                  </a:lnTo>
                  <a:lnTo>
                    <a:pt x="34" y="329"/>
                  </a:lnTo>
                  <a:lnTo>
                    <a:pt x="48" y="347"/>
                  </a:lnTo>
                  <a:lnTo>
                    <a:pt x="64" y="364"/>
                  </a:lnTo>
                  <a:lnTo>
                    <a:pt x="83" y="380"/>
                  </a:lnTo>
                  <a:lnTo>
                    <a:pt x="102" y="395"/>
                  </a:lnTo>
                  <a:lnTo>
                    <a:pt x="124" y="408"/>
                  </a:lnTo>
                  <a:lnTo>
                    <a:pt x="147" y="420"/>
                  </a:lnTo>
                  <a:lnTo>
                    <a:pt x="173" y="429"/>
                  </a:lnTo>
                  <a:lnTo>
                    <a:pt x="198" y="436"/>
                  </a:lnTo>
                  <a:lnTo>
                    <a:pt x="226" y="442"/>
                  </a:lnTo>
                  <a:lnTo>
                    <a:pt x="253" y="445"/>
                  </a:lnTo>
                  <a:lnTo>
                    <a:pt x="282" y="446"/>
                  </a:lnTo>
                  <a:close/>
                </a:path>
              </a:pathLst>
            </a:custGeom>
            <a:solidFill>
              <a:srgbClr val="C6DDC6"/>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88224" name="Freeform 64"/>
            <p:cNvSpPr>
              <a:spLocks/>
            </p:cNvSpPr>
            <p:nvPr/>
          </p:nvSpPr>
          <p:spPr bwMode="auto">
            <a:xfrm>
              <a:off x="4497387" y="1593850"/>
              <a:ext cx="876300" cy="695326"/>
            </a:xfrm>
            <a:custGeom>
              <a:avLst/>
              <a:gdLst/>
              <a:ahLst/>
              <a:cxnLst>
                <a:cxn ang="0">
                  <a:pos x="305" y="437"/>
                </a:cxn>
                <a:cxn ang="0">
                  <a:pos x="358" y="428"/>
                </a:cxn>
                <a:cxn ang="0">
                  <a:pos x="407" y="412"/>
                </a:cxn>
                <a:cxn ang="0">
                  <a:pos x="451" y="389"/>
                </a:cxn>
                <a:cxn ang="0">
                  <a:pos x="489" y="359"/>
                </a:cxn>
                <a:cxn ang="0">
                  <a:pos x="518" y="324"/>
                </a:cxn>
                <a:cxn ang="0">
                  <a:pos x="539" y="285"/>
                </a:cxn>
                <a:cxn ang="0">
                  <a:pos x="550" y="241"/>
                </a:cxn>
                <a:cxn ang="0">
                  <a:pos x="550" y="198"/>
                </a:cxn>
                <a:cxn ang="0">
                  <a:pos x="539" y="154"/>
                </a:cxn>
                <a:cxn ang="0">
                  <a:pos x="518" y="115"/>
                </a:cxn>
                <a:cxn ang="0">
                  <a:pos x="489" y="80"/>
                </a:cxn>
                <a:cxn ang="0">
                  <a:pos x="451" y="50"/>
                </a:cxn>
                <a:cxn ang="0">
                  <a:pos x="407" y="27"/>
                </a:cxn>
                <a:cxn ang="0">
                  <a:pos x="358" y="11"/>
                </a:cxn>
                <a:cxn ang="0">
                  <a:pos x="305" y="2"/>
                </a:cxn>
                <a:cxn ang="0">
                  <a:pos x="247" y="2"/>
                </a:cxn>
                <a:cxn ang="0">
                  <a:pos x="193" y="11"/>
                </a:cxn>
                <a:cxn ang="0">
                  <a:pos x="144" y="27"/>
                </a:cxn>
                <a:cxn ang="0">
                  <a:pos x="100" y="50"/>
                </a:cxn>
                <a:cxn ang="0">
                  <a:pos x="63" y="80"/>
                </a:cxn>
                <a:cxn ang="0">
                  <a:pos x="33" y="115"/>
                </a:cxn>
                <a:cxn ang="0">
                  <a:pos x="12" y="154"/>
                </a:cxn>
                <a:cxn ang="0">
                  <a:pos x="1" y="198"/>
                </a:cxn>
                <a:cxn ang="0">
                  <a:pos x="1" y="241"/>
                </a:cxn>
                <a:cxn ang="0">
                  <a:pos x="12" y="285"/>
                </a:cxn>
                <a:cxn ang="0">
                  <a:pos x="33" y="324"/>
                </a:cxn>
                <a:cxn ang="0">
                  <a:pos x="63" y="359"/>
                </a:cxn>
                <a:cxn ang="0">
                  <a:pos x="100" y="389"/>
                </a:cxn>
                <a:cxn ang="0">
                  <a:pos x="144" y="412"/>
                </a:cxn>
                <a:cxn ang="0">
                  <a:pos x="193" y="428"/>
                </a:cxn>
                <a:cxn ang="0">
                  <a:pos x="247" y="437"/>
                </a:cxn>
              </a:cxnLst>
              <a:rect l="0" t="0" r="r" b="b"/>
              <a:pathLst>
                <a:path w="551" h="439">
                  <a:moveTo>
                    <a:pt x="276" y="439"/>
                  </a:moveTo>
                  <a:lnTo>
                    <a:pt x="305" y="437"/>
                  </a:lnTo>
                  <a:lnTo>
                    <a:pt x="331" y="434"/>
                  </a:lnTo>
                  <a:lnTo>
                    <a:pt x="358" y="428"/>
                  </a:lnTo>
                  <a:lnTo>
                    <a:pt x="383" y="421"/>
                  </a:lnTo>
                  <a:lnTo>
                    <a:pt x="407" y="412"/>
                  </a:lnTo>
                  <a:lnTo>
                    <a:pt x="430" y="402"/>
                  </a:lnTo>
                  <a:lnTo>
                    <a:pt x="451" y="389"/>
                  </a:lnTo>
                  <a:lnTo>
                    <a:pt x="471" y="374"/>
                  </a:lnTo>
                  <a:lnTo>
                    <a:pt x="489" y="359"/>
                  </a:lnTo>
                  <a:lnTo>
                    <a:pt x="504" y="342"/>
                  </a:lnTo>
                  <a:lnTo>
                    <a:pt x="518" y="324"/>
                  </a:lnTo>
                  <a:lnTo>
                    <a:pt x="529" y="305"/>
                  </a:lnTo>
                  <a:lnTo>
                    <a:pt x="539" y="285"/>
                  </a:lnTo>
                  <a:lnTo>
                    <a:pt x="545" y="263"/>
                  </a:lnTo>
                  <a:lnTo>
                    <a:pt x="550" y="241"/>
                  </a:lnTo>
                  <a:lnTo>
                    <a:pt x="551" y="220"/>
                  </a:lnTo>
                  <a:lnTo>
                    <a:pt x="550" y="198"/>
                  </a:lnTo>
                  <a:lnTo>
                    <a:pt x="545" y="176"/>
                  </a:lnTo>
                  <a:lnTo>
                    <a:pt x="539" y="154"/>
                  </a:lnTo>
                  <a:lnTo>
                    <a:pt x="529" y="134"/>
                  </a:lnTo>
                  <a:lnTo>
                    <a:pt x="518" y="115"/>
                  </a:lnTo>
                  <a:lnTo>
                    <a:pt x="504" y="97"/>
                  </a:lnTo>
                  <a:lnTo>
                    <a:pt x="489" y="80"/>
                  </a:lnTo>
                  <a:lnTo>
                    <a:pt x="471" y="65"/>
                  </a:lnTo>
                  <a:lnTo>
                    <a:pt x="451" y="50"/>
                  </a:lnTo>
                  <a:lnTo>
                    <a:pt x="430" y="37"/>
                  </a:lnTo>
                  <a:lnTo>
                    <a:pt x="407" y="27"/>
                  </a:lnTo>
                  <a:lnTo>
                    <a:pt x="383" y="18"/>
                  </a:lnTo>
                  <a:lnTo>
                    <a:pt x="358" y="11"/>
                  </a:lnTo>
                  <a:lnTo>
                    <a:pt x="331" y="5"/>
                  </a:lnTo>
                  <a:lnTo>
                    <a:pt x="305" y="2"/>
                  </a:lnTo>
                  <a:lnTo>
                    <a:pt x="276" y="0"/>
                  </a:lnTo>
                  <a:lnTo>
                    <a:pt x="247" y="2"/>
                  </a:lnTo>
                  <a:lnTo>
                    <a:pt x="221" y="5"/>
                  </a:lnTo>
                  <a:lnTo>
                    <a:pt x="193" y="11"/>
                  </a:lnTo>
                  <a:lnTo>
                    <a:pt x="168" y="18"/>
                  </a:lnTo>
                  <a:lnTo>
                    <a:pt x="144" y="27"/>
                  </a:lnTo>
                  <a:lnTo>
                    <a:pt x="122" y="37"/>
                  </a:lnTo>
                  <a:lnTo>
                    <a:pt x="100" y="50"/>
                  </a:lnTo>
                  <a:lnTo>
                    <a:pt x="80" y="65"/>
                  </a:lnTo>
                  <a:lnTo>
                    <a:pt x="63" y="80"/>
                  </a:lnTo>
                  <a:lnTo>
                    <a:pt x="47" y="97"/>
                  </a:lnTo>
                  <a:lnTo>
                    <a:pt x="33" y="115"/>
                  </a:lnTo>
                  <a:lnTo>
                    <a:pt x="22" y="134"/>
                  </a:lnTo>
                  <a:lnTo>
                    <a:pt x="12" y="154"/>
                  </a:lnTo>
                  <a:lnTo>
                    <a:pt x="5" y="176"/>
                  </a:lnTo>
                  <a:lnTo>
                    <a:pt x="1" y="198"/>
                  </a:lnTo>
                  <a:lnTo>
                    <a:pt x="0" y="220"/>
                  </a:lnTo>
                  <a:lnTo>
                    <a:pt x="1" y="241"/>
                  </a:lnTo>
                  <a:lnTo>
                    <a:pt x="5" y="263"/>
                  </a:lnTo>
                  <a:lnTo>
                    <a:pt x="12" y="285"/>
                  </a:lnTo>
                  <a:lnTo>
                    <a:pt x="22" y="305"/>
                  </a:lnTo>
                  <a:lnTo>
                    <a:pt x="33" y="324"/>
                  </a:lnTo>
                  <a:lnTo>
                    <a:pt x="47" y="342"/>
                  </a:lnTo>
                  <a:lnTo>
                    <a:pt x="63" y="359"/>
                  </a:lnTo>
                  <a:lnTo>
                    <a:pt x="80" y="374"/>
                  </a:lnTo>
                  <a:lnTo>
                    <a:pt x="100" y="389"/>
                  </a:lnTo>
                  <a:lnTo>
                    <a:pt x="122" y="402"/>
                  </a:lnTo>
                  <a:lnTo>
                    <a:pt x="144" y="412"/>
                  </a:lnTo>
                  <a:lnTo>
                    <a:pt x="168" y="421"/>
                  </a:lnTo>
                  <a:lnTo>
                    <a:pt x="193" y="428"/>
                  </a:lnTo>
                  <a:lnTo>
                    <a:pt x="221" y="434"/>
                  </a:lnTo>
                  <a:lnTo>
                    <a:pt x="247" y="437"/>
                  </a:lnTo>
                  <a:lnTo>
                    <a:pt x="276" y="439"/>
                  </a:lnTo>
                  <a:close/>
                </a:path>
              </a:pathLst>
            </a:custGeom>
            <a:solidFill>
              <a:srgbClr val="CEE2CE"/>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88225" name="Freeform 65"/>
            <p:cNvSpPr>
              <a:spLocks/>
            </p:cNvSpPr>
            <p:nvPr/>
          </p:nvSpPr>
          <p:spPr bwMode="auto">
            <a:xfrm>
              <a:off x="4503737" y="1600200"/>
              <a:ext cx="860426" cy="682626"/>
            </a:xfrm>
            <a:custGeom>
              <a:avLst/>
              <a:gdLst/>
              <a:ahLst/>
              <a:cxnLst>
                <a:cxn ang="0">
                  <a:pos x="300" y="429"/>
                </a:cxn>
                <a:cxn ang="0">
                  <a:pos x="353" y="421"/>
                </a:cxn>
                <a:cxn ang="0">
                  <a:pos x="401" y="404"/>
                </a:cxn>
                <a:cxn ang="0">
                  <a:pos x="445" y="381"/>
                </a:cxn>
                <a:cxn ang="0">
                  <a:pos x="480" y="352"/>
                </a:cxn>
                <a:cxn ang="0">
                  <a:pos x="510" y="317"/>
                </a:cxn>
                <a:cxn ang="0">
                  <a:pos x="530" y="279"/>
                </a:cxn>
                <a:cxn ang="0">
                  <a:pos x="541" y="236"/>
                </a:cxn>
                <a:cxn ang="0">
                  <a:pos x="541" y="193"/>
                </a:cxn>
                <a:cxn ang="0">
                  <a:pos x="530" y="151"/>
                </a:cxn>
                <a:cxn ang="0">
                  <a:pos x="510" y="112"/>
                </a:cxn>
                <a:cxn ang="0">
                  <a:pos x="480" y="78"/>
                </a:cxn>
                <a:cxn ang="0">
                  <a:pos x="445" y="48"/>
                </a:cxn>
                <a:cxn ang="0">
                  <a:pos x="401" y="25"/>
                </a:cxn>
                <a:cxn ang="0">
                  <a:pos x="353" y="9"/>
                </a:cxn>
                <a:cxn ang="0">
                  <a:pos x="300" y="1"/>
                </a:cxn>
                <a:cxn ang="0">
                  <a:pos x="244" y="1"/>
                </a:cxn>
                <a:cxn ang="0">
                  <a:pos x="191" y="9"/>
                </a:cxn>
                <a:cxn ang="0">
                  <a:pos x="143" y="25"/>
                </a:cxn>
                <a:cxn ang="0">
                  <a:pos x="99" y="48"/>
                </a:cxn>
                <a:cxn ang="0">
                  <a:pos x="62" y="78"/>
                </a:cxn>
                <a:cxn ang="0">
                  <a:pos x="34" y="112"/>
                </a:cxn>
                <a:cxn ang="0">
                  <a:pos x="13" y="151"/>
                </a:cxn>
                <a:cxn ang="0">
                  <a:pos x="1" y="193"/>
                </a:cxn>
                <a:cxn ang="0">
                  <a:pos x="1" y="236"/>
                </a:cxn>
                <a:cxn ang="0">
                  <a:pos x="13" y="279"/>
                </a:cxn>
                <a:cxn ang="0">
                  <a:pos x="34" y="317"/>
                </a:cxn>
                <a:cxn ang="0">
                  <a:pos x="62" y="352"/>
                </a:cxn>
                <a:cxn ang="0">
                  <a:pos x="99" y="381"/>
                </a:cxn>
                <a:cxn ang="0">
                  <a:pos x="143" y="404"/>
                </a:cxn>
                <a:cxn ang="0">
                  <a:pos x="191" y="421"/>
                </a:cxn>
                <a:cxn ang="0">
                  <a:pos x="244" y="429"/>
                </a:cxn>
              </a:cxnLst>
              <a:rect l="0" t="0" r="r" b="b"/>
              <a:pathLst>
                <a:path w="543" h="430">
                  <a:moveTo>
                    <a:pt x="272" y="430"/>
                  </a:moveTo>
                  <a:lnTo>
                    <a:pt x="300" y="429"/>
                  </a:lnTo>
                  <a:lnTo>
                    <a:pt x="326" y="425"/>
                  </a:lnTo>
                  <a:lnTo>
                    <a:pt x="353" y="421"/>
                  </a:lnTo>
                  <a:lnTo>
                    <a:pt x="378" y="413"/>
                  </a:lnTo>
                  <a:lnTo>
                    <a:pt x="401" y="404"/>
                  </a:lnTo>
                  <a:lnTo>
                    <a:pt x="423" y="393"/>
                  </a:lnTo>
                  <a:lnTo>
                    <a:pt x="445" y="381"/>
                  </a:lnTo>
                  <a:lnTo>
                    <a:pt x="463" y="367"/>
                  </a:lnTo>
                  <a:lnTo>
                    <a:pt x="480" y="352"/>
                  </a:lnTo>
                  <a:lnTo>
                    <a:pt x="497" y="334"/>
                  </a:lnTo>
                  <a:lnTo>
                    <a:pt x="510" y="317"/>
                  </a:lnTo>
                  <a:lnTo>
                    <a:pt x="522" y="299"/>
                  </a:lnTo>
                  <a:lnTo>
                    <a:pt x="530" y="279"/>
                  </a:lnTo>
                  <a:lnTo>
                    <a:pt x="537" y="258"/>
                  </a:lnTo>
                  <a:lnTo>
                    <a:pt x="541" y="236"/>
                  </a:lnTo>
                  <a:lnTo>
                    <a:pt x="543" y="215"/>
                  </a:lnTo>
                  <a:lnTo>
                    <a:pt x="541" y="193"/>
                  </a:lnTo>
                  <a:lnTo>
                    <a:pt x="537" y="171"/>
                  </a:lnTo>
                  <a:lnTo>
                    <a:pt x="530" y="151"/>
                  </a:lnTo>
                  <a:lnTo>
                    <a:pt x="522" y="130"/>
                  </a:lnTo>
                  <a:lnTo>
                    <a:pt x="510" y="112"/>
                  </a:lnTo>
                  <a:lnTo>
                    <a:pt x="497" y="95"/>
                  </a:lnTo>
                  <a:lnTo>
                    <a:pt x="480" y="78"/>
                  </a:lnTo>
                  <a:lnTo>
                    <a:pt x="463" y="62"/>
                  </a:lnTo>
                  <a:lnTo>
                    <a:pt x="445" y="48"/>
                  </a:lnTo>
                  <a:lnTo>
                    <a:pt x="423" y="37"/>
                  </a:lnTo>
                  <a:lnTo>
                    <a:pt x="401" y="25"/>
                  </a:lnTo>
                  <a:lnTo>
                    <a:pt x="378" y="17"/>
                  </a:lnTo>
                  <a:lnTo>
                    <a:pt x="353" y="9"/>
                  </a:lnTo>
                  <a:lnTo>
                    <a:pt x="326" y="5"/>
                  </a:lnTo>
                  <a:lnTo>
                    <a:pt x="300" y="1"/>
                  </a:lnTo>
                  <a:lnTo>
                    <a:pt x="272" y="0"/>
                  </a:lnTo>
                  <a:lnTo>
                    <a:pt x="244" y="1"/>
                  </a:lnTo>
                  <a:lnTo>
                    <a:pt x="218" y="5"/>
                  </a:lnTo>
                  <a:lnTo>
                    <a:pt x="191" y="9"/>
                  </a:lnTo>
                  <a:lnTo>
                    <a:pt x="166" y="17"/>
                  </a:lnTo>
                  <a:lnTo>
                    <a:pt x="143" y="25"/>
                  </a:lnTo>
                  <a:lnTo>
                    <a:pt x="120" y="37"/>
                  </a:lnTo>
                  <a:lnTo>
                    <a:pt x="99" y="48"/>
                  </a:lnTo>
                  <a:lnTo>
                    <a:pt x="80" y="62"/>
                  </a:lnTo>
                  <a:lnTo>
                    <a:pt x="62" y="78"/>
                  </a:lnTo>
                  <a:lnTo>
                    <a:pt x="46" y="95"/>
                  </a:lnTo>
                  <a:lnTo>
                    <a:pt x="34" y="112"/>
                  </a:lnTo>
                  <a:lnTo>
                    <a:pt x="22" y="130"/>
                  </a:lnTo>
                  <a:lnTo>
                    <a:pt x="13" y="151"/>
                  </a:lnTo>
                  <a:lnTo>
                    <a:pt x="6" y="171"/>
                  </a:lnTo>
                  <a:lnTo>
                    <a:pt x="1" y="193"/>
                  </a:lnTo>
                  <a:lnTo>
                    <a:pt x="0" y="215"/>
                  </a:lnTo>
                  <a:lnTo>
                    <a:pt x="1" y="236"/>
                  </a:lnTo>
                  <a:lnTo>
                    <a:pt x="6" y="258"/>
                  </a:lnTo>
                  <a:lnTo>
                    <a:pt x="13" y="279"/>
                  </a:lnTo>
                  <a:lnTo>
                    <a:pt x="22" y="299"/>
                  </a:lnTo>
                  <a:lnTo>
                    <a:pt x="34" y="317"/>
                  </a:lnTo>
                  <a:lnTo>
                    <a:pt x="46" y="334"/>
                  </a:lnTo>
                  <a:lnTo>
                    <a:pt x="62" y="352"/>
                  </a:lnTo>
                  <a:lnTo>
                    <a:pt x="80" y="367"/>
                  </a:lnTo>
                  <a:lnTo>
                    <a:pt x="99" y="381"/>
                  </a:lnTo>
                  <a:lnTo>
                    <a:pt x="120" y="393"/>
                  </a:lnTo>
                  <a:lnTo>
                    <a:pt x="143" y="404"/>
                  </a:lnTo>
                  <a:lnTo>
                    <a:pt x="166" y="413"/>
                  </a:lnTo>
                  <a:lnTo>
                    <a:pt x="191" y="421"/>
                  </a:lnTo>
                  <a:lnTo>
                    <a:pt x="218" y="425"/>
                  </a:lnTo>
                  <a:lnTo>
                    <a:pt x="244" y="429"/>
                  </a:lnTo>
                  <a:lnTo>
                    <a:pt x="272" y="430"/>
                  </a:lnTo>
                  <a:close/>
                </a:path>
              </a:pathLst>
            </a:custGeom>
            <a:solidFill>
              <a:srgbClr val="D3E5D3"/>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88226" name="Freeform 66"/>
            <p:cNvSpPr>
              <a:spLocks/>
            </p:cNvSpPr>
            <p:nvPr/>
          </p:nvSpPr>
          <p:spPr bwMode="auto">
            <a:xfrm>
              <a:off x="4513263" y="1606550"/>
              <a:ext cx="841376" cy="669926"/>
            </a:xfrm>
            <a:custGeom>
              <a:avLst/>
              <a:gdLst/>
              <a:ahLst/>
              <a:cxnLst>
                <a:cxn ang="0">
                  <a:pos x="294" y="420"/>
                </a:cxn>
                <a:cxn ang="0">
                  <a:pos x="345" y="412"/>
                </a:cxn>
                <a:cxn ang="0">
                  <a:pos x="393" y="396"/>
                </a:cxn>
                <a:cxn ang="0">
                  <a:pos x="435" y="373"/>
                </a:cxn>
                <a:cxn ang="0">
                  <a:pos x="471" y="344"/>
                </a:cxn>
                <a:cxn ang="0">
                  <a:pos x="499" y="311"/>
                </a:cxn>
                <a:cxn ang="0">
                  <a:pos x="519" y="273"/>
                </a:cxn>
                <a:cxn ang="0">
                  <a:pos x="530" y="232"/>
                </a:cxn>
                <a:cxn ang="0">
                  <a:pos x="530" y="189"/>
                </a:cxn>
                <a:cxn ang="0">
                  <a:pos x="519" y="148"/>
                </a:cxn>
                <a:cxn ang="0">
                  <a:pos x="499" y="110"/>
                </a:cxn>
                <a:cxn ang="0">
                  <a:pos x="471" y="77"/>
                </a:cxn>
                <a:cxn ang="0">
                  <a:pos x="435" y="48"/>
                </a:cxn>
                <a:cxn ang="0">
                  <a:pos x="393" y="25"/>
                </a:cxn>
                <a:cxn ang="0">
                  <a:pos x="345" y="9"/>
                </a:cxn>
                <a:cxn ang="0">
                  <a:pos x="294" y="1"/>
                </a:cxn>
                <a:cxn ang="0">
                  <a:pos x="238" y="1"/>
                </a:cxn>
                <a:cxn ang="0">
                  <a:pos x="187" y="9"/>
                </a:cxn>
                <a:cxn ang="0">
                  <a:pos x="139" y="25"/>
                </a:cxn>
                <a:cxn ang="0">
                  <a:pos x="97" y="48"/>
                </a:cxn>
                <a:cxn ang="0">
                  <a:pos x="61" y="77"/>
                </a:cxn>
                <a:cxn ang="0">
                  <a:pos x="32" y="110"/>
                </a:cxn>
                <a:cxn ang="0">
                  <a:pos x="12" y="148"/>
                </a:cxn>
                <a:cxn ang="0">
                  <a:pos x="1" y="189"/>
                </a:cxn>
                <a:cxn ang="0">
                  <a:pos x="1" y="232"/>
                </a:cxn>
                <a:cxn ang="0">
                  <a:pos x="12" y="273"/>
                </a:cxn>
                <a:cxn ang="0">
                  <a:pos x="32" y="311"/>
                </a:cxn>
                <a:cxn ang="0">
                  <a:pos x="61" y="344"/>
                </a:cxn>
                <a:cxn ang="0">
                  <a:pos x="97" y="373"/>
                </a:cxn>
                <a:cxn ang="0">
                  <a:pos x="139" y="396"/>
                </a:cxn>
                <a:cxn ang="0">
                  <a:pos x="187" y="412"/>
                </a:cxn>
                <a:cxn ang="0">
                  <a:pos x="238" y="420"/>
                </a:cxn>
              </a:cxnLst>
              <a:rect l="0" t="0" r="r" b="b"/>
              <a:pathLst>
                <a:path w="531" h="421">
                  <a:moveTo>
                    <a:pt x="266" y="421"/>
                  </a:moveTo>
                  <a:lnTo>
                    <a:pt x="294" y="420"/>
                  </a:lnTo>
                  <a:lnTo>
                    <a:pt x="320" y="417"/>
                  </a:lnTo>
                  <a:lnTo>
                    <a:pt x="345" y="412"/>
                  </a:lnTo>
                  <a:lnTo>
                    <a:pt x="370" y="405"/>
                  </a:lnTo>
                  <a:lnTo>
                    <a:pt x="393" y="396"/>
                  </a:lnTo>
                  <a:lnTo>
                    <a:pt x="415" y="386"/>
                  </a:lnTo>
                  <a:lnTo>
                    <a:pt x="435" y="373"/>
                  </a:lnTo>
                  <a:lnTo>
                    <a:pt x="454" y="359"/>
                  </a:lnTo>
                  <a:lnTo>
                    <a:pt x="471" y="344"/>
                  </a:lnTo>
                  <a:lnTo>
                    <a:pt x="486" y="328"/>
                  </a:lnTo>
                  <a:lnTo>
                    <a:pt x="499" y="311"/>
                  </a:lnTo>
                  <a:lnTo>
                    <a:pt x="510" y="292"/>
                  </a:lnTo>
                  <a:lnTo>
                    <a:pt x="519" y="273"/>
                  </a:lnTo>
                  <a:lnTo>
                    <a:pt x="525" y="253"/>
                  </a:lnTo>
                  <a:lnTo>
                    <a:pt x="530" y="232"/>
                  </a:lnTo>
                  <a:lnTo>
                    <a:pt x="531" y="211"/>
                  </a:lnTo>
                  <a:lnTo>
                    <a:pt x="530" y="189"/>
                  </a:lnTo>
                  <a:lnTo>
                    <a:pt x="525" y="168"/>
                  </a:lnTo>
                  <a:lnTo>
                    <a:pt x="519" y="148"/>
                  </a:lnTo>
                  <a:lnTo>
                    <a:pt x="510" y="129"/>
                  </a:lnTo>
                  <a:lnTo>
                    <a:pt x="499" y="110"/>
                  </a:lnTo>
                  <a:lnTo>
                    <a:pt x="486" y="93"/>
                  </a:lnTo>
                  <a:lnTo>
                    <a:pt x="471" y="77"/>
                  </a:lnTo>
                  <a:lnTo>
                    <a:pt x="454" y="62"/>
                  </a:lnTo>
                  <a:lnTo>
                    <a:pt x="435" y="48"/>
                  </a:lnTo>
                  <a:lnTo>
                    <a:pt x="415" y="35"/>
                  </a:lnTo>
                  <a:lnTo>
                    <a:pt x="393" y="25"/>
                  </a:lnTo>
                  <a:lnTo>
                    <a:pt x="370" y="16"/>
                  </a:lnTo>
                  <a:lnTo>
                    <a:pt x="345" y="9"/>
                  </a:lnTo>
                  <a:lnTo>
                    <a:pt x="320" y="4"/>
                  </a:lnTo>
                  <a:lnTo>
                    <a:pt x="294" y="1"/>
                  </a:lnTo>
                  <a:lnTo>
                    <a:pt x="266" y="0"/>
                  </a:lnTo>
                  <a:lnTo>
                    <a:pt x="238" y="1"/>
                  </a:lnTo>
                  <a:lnTo>
                    <a:pt x="212" y="4"/>
                  </a:lnTo>
                  <a:lnTo>
                    <a:pt x="187" y="9"/>
                  </a:lnTo>
                  <a:lnTo>
                    <a:pt x="162" y="16"/>
                  </a:lnTo>
                  <a:lnTo>
                    <a:pt x="139" y="25"/>
                  </a:lnTo>
                  <a:lnTo>
                    <a:pt x="118" y="35"/>
                  </a:lnTo>
                  <a:lnTo>
                    <a:pt x="97" y="48"/>
                  </a:lnTo>
                  <a:lnTo>
                    <a:pt x="78" y="62"/>
                  </a:lnTo>
                  <a:lnTo>
                    <a:pt x="61" y="77"/>
                  </a:lnTo>
                  <a:lnTo>
                    <a:pt x="45" y="93"/>
                  </a:lnTo>
                  <a:lnTo>
                    <a:pt x="32" y="110"/>
                  </a:lnTo>
                  <a:lnTo>
                    <a:pt x="21" y="129"/>
                  </a:lnTo>
                  <a:lnTo>
                    <a:pt x="12" y="148"/>
                  </a:lnTo>
                  <a:lnTo>
                    <a:pt x="6" y="168"/>
                  </a:lnTo>
                  <a:lnTo>
                    <a:pt x="1" y="189"/>
                  </a:lnTo>
                  <a:lnTo>
                    <a:pt x="0" y="211"/>
                  </a:lnTo>
                  <a:lnTo>
                    <a:pt x="1" y="232"/>
                  </a:lnTo>
                  <a:lnTo>
                    <a:pt x="6" y="253"/>
                  </a:lnTo>
                  <a:lnTo>
                    <a:pt x="12" y="273"/>
                  </a:lnTo>
                  <a:lnTo>
                    <a:pt x="21" y="292"/>
                  </a:lnTo>
                  <a:lnTo>
                    <a:pt x="32" y="311"/>
                  </a:lnTo>
                  <a:lnTo>
                    <a:pt x="45" y="328"/>
                  </a:lnTo>
                  <a:lnTo>
                    <a:pt x="61" y="344"/>
                  </a:lnTo>
                  <a:lnTo>
                    <a:pt x="78" y="359"/>
                  </a:lnTo>
                  <a:lnTo>
                    <a:pt x="97" y="373"/>
                  </a:lnTo>
                  <a:lnTo>
                    <a:pt x="118" y="386"/>
                  </a:lnTo>
                  <a:lnTo>
                    <a:pt x="139" y="396"/>
                  </a:lnTo>
                  <a:lnTo>
                    <a:pt x="162" y="405"/>
                  </a:lnTo>
                  <a:lnTo>
                    <a:pt x="187" y="412"/>
                  </a:lnTo>
                  <a:lnTo>
                    <a:pt x="212" y="417"/>
                  </a:lnTo>
                  <a:lnTo>
                    <a:pt x="238" y="420"/>
                  </a:lnTo>
                  <a:lnTo>
                    <a:pt x="266" y="421"/>
                  </a:lnTo>
                  <a:close/>
                </a:path>
              </a:pathLst>
            </a:custGeom>
            <a:solidFill>
              <a:srgbClr val="DDEADD"/>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88227" name="Freeform 67"/>
            <p:cNvSpPr>
              <a:spLocks/>
            </p:cNvSpPr>
            <p:nvPr/>
          </p:nvSpPr>
          <p:spPr bwMode="auto">
            <a:xfrm>
              <a:off x="4519613" y="1612900"/>
              <a:ext cx="828676" cy="657226"/>
            </a:xfrm>
            <a:custGeom>
              <a:avLst/>
              <a:gdLst/>
              <a:ahLst/>
              <a:cxnLst>
                <a:cxn ang="0">
                  <a:pos x="288" y="413"/>
                </a:cxn>
                <a:cxn ang="0">
                  <a:pos x="338" y="405"/>
                </a:cxn>
                <a:cxn ang="0">
                  <a:pos x="385" y="389"/>
                </a:cxn>
                <a:cxn ang="0">
                  <a:pos x="427" y="367"/>
                </a:cxn>
                <a:cxn ang="0">
                  <a:pos x="461" y="339"/>
                </a:cxn>
                <a:cxn ang="0">
                  <a:pos x="490" y="306"/>
                </a:cxn>
                <a:cxn ang="0">
                  <a:pos x="510" y="269"/>
                </a:cxn>
                <a:cxn ang="0">
                  <a:pos x="520" y="228"/>
                </a:cxn>
                <a:cxn ang="0">
                  <a:pos x="520" y="186"/>
                </a:cxn>
                <a:cxn ang="0">
                  <a:pos x="510" y="145"/>
                </a:cxn>
                <a:cxn ang="0">
                  <a:pos x="490" y="109"/>
                </a:cxn>
                <a:cxn ang="0">
                  <a:pos x="461" y="75"/>
                </a:cxn>
                <a:cxn ang="0">
                  <a:pos x="427" y="47"/>
                </a:cxn>
                <a:cxn ang="0">
                  <a:pos x="385" y="25"/>
                </a:cxn>
                <a:cxn ang="0">
                  <a:pos x="338" y="9"/>
                </a:cxn>
                <a:cxn ang="0">
                  <a:pos x="288" y="1"/>
                </a:cxn>
                <a:cxn ang="0">
                  <a:pos x="235" y="1"/>
                </a:cxn>
                <a:cxn ang="0">
                  <a:pos x="184" y="9"/>
                </a:cxn>
                <a:cxn ang="0">
                  <a:pos x="137" y="25"/>
                </a:cxn>
                <a:cxn ang="0">
                  <a:pos x="95" y="47"/>
                </a:cxn>
                <a:cxn ang="0">
                  <a:pos x="60" y="75"/>
                </a:cxn>
                <a:cxn ang="0">
                  <a:pos x="31" y="109"/>
                </a:cxn>
                <a:cxn ang="0">
                  <a:pos x="11" y="145"/>
                </a:cxn>
                <a:cxn ang="0">
                  <a:pos x="1" y="186"/>
                </a:cxn>
                <a:cxn ang="0">
                  <a:pos x="1" y="228"/>
                </a:cxn>
                <a:cxn ang="0">
                  <a:pos x="11" y="269"/>
                </a:cxn>
                <a:cxn ang="0">
                  <a:pos x="31" y="306"/>
                </a:cxn>
                <a:cxn ang="0">
                  <a:pos x="60" y="339"/>
                </a:cxn>
                <a:cxn ang="0">
                  <a:pos x="95" y="367"/>
                </a:cxn>
                <a:cxn ang="0">
                  <a:pos x="137" y="389"/>
                </a:cxn>
                <a:cxn ang="0">
                  <a:pos x="184" y="405"/>
                </a:cxn>
                <a:cxn ang="0">
                  <a:pos x="235" y="413"/>
                </a:cxn>
              </a:cxnLst>
              <a:rect l="0" t="0" r="r" b="b"/>
              <a:pathLst>
                <a:path w="521" h="414">
                  <a:moveTo>
                    <a:pt x="261" y="414"/>
                  </a:moveTo>
                  <a:lnTo>
                    <a:pt x="288" y="413"/>
                  </a:lnTo>
                  <a:lnTo>
                    <a:pt x="314" y="409"/>
                  </a:lnTo>
                  <a:lnTo>
                    <a:pt x="338" y="405"/>
                  </a:lnTo>
                  <a:lnTo>
                    <a:pt x="362" y="398"/>
                  </a:lnTo>
                  <a:lnTo>
                    <a:pt x="385" y="389"/>
                  </a:lnTo>
                  <a:lnTo>
                    <a:pt x="406" y="378"/>
                  </a:lnTo>
                  <a:lnTo>
                    <a:pt x="427" y="367"/>
                  </a:lnTo>
                  <a:lnTo>
                    <a:pt x="445" y="353"/>
                  </a:lnTo>
                  <a:lnTo>
                    <a:pt x="461" y="339"/>
                  </a:lnTo>
                  <a:lnTo>
                    <a:pt x="476" y="323"/>
                  </a:lnTo>
                  <a:lnTo>
                    <a:pt x="490" y="306"/>
                  </a:lnTo>
                  <a:lnTo>
                    <a:pt x="501" y="287"/>
                  </a:lnTo>
                  <a:lnTo>
                    <a:pt x="510" y="269"/>
                  </a:lnTo>
                  <a:lnTo>
                    <a:pt x="515" y="248"/>
                  </a:lnTo>
                  <a:lnTo>
                    <a:pt x="520" y="228"/>
                  </a:lnTo>
                  <a:lnTo>
                    <a:pt x="521" y="207"/>
                  </a:lnTo>
                  <a:lnTo>
                    <a:pt x="520" y="186"/>
                  </a:lnTo>
                  <a:lnTo>
                    <a:pt x="515" y="165"/>
                  </a:lnTo>
                  <a:lnTo>
                    <a:pt x="510" y="145"/>
                  </a:lnTo>
                  <a:lnTo>
                    <a:pt x="501" y="126"/>
                  </a:lnTo>
                  <a:lnTo>
                    <a:pt x="490" y="109"/>
                  </a:lnTo>
                  <a:lnTo>
                    <a:pt x="476" y="91"/>
                  </a:lnTo>
                  <a:lnTo>
                    <a:pt x="461" y="75"/>
                  </a:lnTo>
                  <a:lnTo>
                    <a:pt x="445" y="60"/>
                  </a:lnTo>
                  <a:lnTo>
                    <a:pt x="427" y="47"/>
                  </a:lnTo>
                  <a:lnTo>
                    <a:pt x="406" y="36"/>
                  </a:lnTo>
                  <a:lnTo>
                    <a:pt x="385" y="25"/>
                  </a:lnTo>
                  <a:lnTo>
                    <a:pt x="362" y="16"/>
                  </a:lnTo>
                  <a:lnTo>
                    <a:pt x="338" y="9"/>
                  </a:lnTo>
                  <a:lnTo>
                    <a:pt x="314" y="5"/>
                  </a:lnTo>
                  <a:lnTo>
                    <a:pt x="288" y="1"/>
                  </a:lnTo>
                  <a:lnTo>
                    <a:pt x="261" y="0"/>
                  </a:lnTo>
                  <a:lnTo>
                    <a:pt x="235" y="1"/>
                  </a:lnTo>
                  <a:lnTo>
                    <a:pt x="208" y="5"/>
                  </a:lnTo>
                  <a:lnTo>
                    <a:pt x="184" y="9"/>
                  </a:lnTo>
                  <a:lnTo>
                    <a:pt x="160" y="16"/>
                  </a:lnTo>
                  <a:lnTo>
                    <a:pt x="137" y="25"/>
                  </a:lnTo>
                  <a:lnTo>
                    <a:pt x="115" y="36"/>
                  </a:lnTo>
                  <a:lnTo>
                    <a:pt x="95" y="47"/>
                  </a:lnTo>
                  <a:lnTo>
                    <a:pt x="77" y="60"/>
                  </a:lnTo>
                  <a:lnTo>
                    <a:pt x="60" y="75"/>
                  </a:lnTo>
                  <a:lnTo>
                    <a:pt x="45" y="91"/>
                  </a:lnTo>
                  <a:lnTo>
                    <a:pt x="31" y="109"/>
                  </a:lnTo>
                  <a:lnTo>
                    <a:pt x="20" y="126"/>
                  </a:lnTo>
                  <a:lnTo>
                    <a:pt x="11" y="145"/>
                  </a:lnTo>
                  <a:lnTo>
                    <a:pt x="5" y="165"/>
                  </a:lnTo>
                  <a:lnTo>
                    <a:pt x="1" y="186"/>
                  </a:lnTo>
                  <a:lnTo>
                    <a:pt x="0" y="207"/>
                  </a:lnTo>
                  <a:lnTo>
                    <a:pt x="1" y="228"/>
                  </a:lnTo>
                  <a:lnTo>
                    <a:pt x="5" y="248"/>
                  </a:lnTo>
                  <a:lnTo>
                    <a:pt x="11" y="269"/>
                  </a:lnTo>
                  <a:lnTo>
                    <a:pt x="20" y="287"/>
                  </a:lnTo>
                  <a:lnTo>
                    <a:pt x="31" y="306"/>
                  </a:lnTo>
                  <a:lnTo>
                    <a:pt x="45" y="323"/>
                  </a:lnTo>
                  <a:lnTo>
                    <a:pt x="60" y="339"/>
                  </a:lnTo>
                  <a:lnTo>
                    <a:pt x="77" y="353"/>
                  </a:lnTo>
                  <a:lnTo>
                    <a:pt x="95" y="367"/>
                  </a:lnTo>
                  <a:lnTo>
                    <a:pt x="115" y="378"/>
                  </a:lnTo>
                  <a:lnTo>
                    <a:pt x="137" y="389"/>
                  </a:lnTo>
                  <a:lnTo>
                    <a:pt x="160" y="398"/>
                  </a:lnTo>
                  <a:lnTo>
                    <a:pt x="184" y="405"/>
                  </a:lnTo>
                  <a:lnTo>
                    <a:pt x="208" y="409"/>
                  </a:lnTo>
                  <a:lnTo>
                    <a:pt x="235" y="413"/>
                  </a:lnTo>
                  <a:lnTo>
                    <a:pt x="261" y="414"/>
                  </a:lnTo>
                  <a:close/>
                </a:path>
              </a:pathLst>
            </a:custGeom>
            <a:solidFill>
              <a:srgbClr val="E2EDE2"/>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88228" name="Freeform 68"/>
            <p:cNvSpPr>
              <a:spLocks/>
            </p:cNvSpPr>
            <p:nvPr/>
          </p:nvSpPr>
          <p:spPr bwMode="auto">
            <a:xfrm>
              <a:off x="4529137" y="1619250"/>
              <a:ext cx="809626" cy="644526"/>
            </a:xfrm>
            <a:custGeom>
              <a:avLst/>
              <a:gdLst/>
              <a:ahLst/>
              <a:cxnLst>
                <a:cxn ang="0">
                  <a:pos x="283" y="404"/>
                </a:cxn>
                <a:cxn ang="0">
                  <a:pos x="332" y="396"/>
                </a:cxn>
                <a:cxn ang="0">
                  <a:pos x="378" y="381"/>
                </a:cxn>
                <a:cxn ang="0">
                  <a:pos x="418" y="359"/>
                </a:cxn>
                <a:cxn ang="0">
                  <a:pos x="453" y="332"/>
                </a:cxn>
                <a:cxn ang="0">
                  <a:pos x="481" y="299"/>
                </a:cxn>
                <a:cxn ang="0">
                  <a:pos x="499" y="264"/>
                </a:cxn>
                <a:cxn ang="0">
                  <a:pos x="509" y="223"/>
                </a:cxn>
                <a:cxn ang="0">
                  <a:pos x="509" y="182"/>
                </a:cxn>
                <a:cxn ang="0">
                  <a:pos x="499" y="143"/>
                </a:cxn>
                <a:cxn ang="0">
                  <a:pos x="481" y="106"/>
                </a:cxn>
                <a:cxn ang="0">
                  <a:pos x="453" y="73"/>
                </a:cxn>
                <a:cxn ang="0">
                  <a:pos x="418" y="46"/>
                </a:cxn>
                <a:cxn ang="0">
                  <a:pos x="378" y="24"/>
                </a:cxn>
                <a:cxn ang="0">
                  <a:pos x="332" y="9"/>
                </a:cxn>
                <a:cxn ang="0">
                  <a:pos x="283" y="1"/>
                </a:cxn>
                <a:cxn ang="0">
                  <a:pos x="230" y="1"/>
                </a:cxn>
                <a:cxn ang="0">
                  <a:pos x="180" y="9"/>
                </a:cxn>
                <a:cxn ang="0">
                  <a:pos x="134" y="24"/>
                </a:cxn>
                <a:cxn ang="0">
                  <a:pos x="94" y="46"/>
                </a:cxn>
                <a:cxn ang="0">
                  <a:pos x="59" y="73"/>
                </a:cxn>
                <a:cxn ang="0">
                  <a:pos x="32" y="106"/>
                </a:cxn>
                <a:cxn ang="0">
                  <a:pos x="12" y="143"/>
                </a:cxn>
                <a:cxn ang="0">
                  <a:pos x="2" y="182"/>
                </a:cxn>
                <a:cxn ang="0">
                  <a:pos x="2" y="223"/>
                </a:cxn>
                <a:cxn ang="0">
                  <a:pos x="12" y="264"/>
                </a:cxn>
                <a:cxn ang="0">
                  <a:pos x="32" y="299"/>
                </a:cxn>
                <a:cxn ang="0">
                  <a:pos x="59" y="332"/>
                </a:cxn>
                <a:cxn ang="0">
                  <a:pos x="94" y="359"/>
                </a:cxn>
                <a:cxn ang="0">
                  <a:pos x="134" y="381"/>
                </a:cxn>
                <a:cxn ang="0">
                  <a:pos x="180" y="396"/>
                </a:cxn>
                <a:cxn ang="0">
                  <a:pos x="230" y="404"/>
                </a:cxn>
              </a:cxnLst>
              <a:rect l="0" t="0" r="r" b="b"/>
              <a:pathLst>
                <a:path w="510" h="405">
                  <a:moveTo>
                    <a:pt x="256" y="405"/>
                  </a:moveTo>
                  <a:lnTo>
                    <a:pt x="283" y="404"/>
                  </a:lnTo>
                  <a:lnTo>
                    <a:pt x="308" y="401"/>
                  </a:lnTo>
                  <a:lnTo>
                    <a:pt x="332" y="396"/>
                  </a:lnTo>
                  <a:lnTo>
                    <a:pt x="355" y="389"/>
                  </a:lnTo>
                  <a:lnTo>
                    <a:pt x="378" y="381"/>
                  </a:lnTo>
                  <a:lnTo>
                    <a:pt x="399" y="371"/>
                  </a:lnTo>
                  <a:lnTo>
                    <a:pt x="418" y="359"/>
                  </a:lnTo>
                  <a:lnTo>
                    <a:pt x="437" y="347"/>
                  </a:lnTo>
                  <a:lnTo>
                    <a:pt x="453" y="332"/>
                  </a:lnTo>
                  <a:lnTo>
                    <a:pt x="468" y="317"/>
                  </a:lnTo>
                  <a:lnTo>
                    <a:pt x="481" y="299"/>
                  </a:lnTo>
                  <a:lnTo>
                    <a:pt x="491" y="282"/>
                  </a:lnTo>
                  <a:lnTo>
                    <a:pt x="499" y="264"/>
                  </a:lnTo>
                  <a:lnTo>
                    <a:pt x="506" y="244"/>
                  </a:lnTo>
                  <a:lnTo>
                    <a:pt x="509" y="223"/>
                  </a:lnTo>
                  <a:lnTo>
                    <a:pt x="510" y="203"/>
                  </a:lnTo>
                  <a:lnTo>
                    <a:pt x="509" y="182"/>
                  </a:lnTo>
                  <a:lnTo>
                    <a:pt x="506" y="162"/>
                  </a:lnTo>
                  <a:lnTo>
                    <a:pt x="499" y="143"/>
                  </a:lnTo>
                  <a:lnTo>
                    <a:pt x="491" y="124"/>
                  </a:lnTo>
                  <a:lnTo>
                    <a:pt x="481" y="106"/>
                  </a:lnTo>
                  <a:lnTo>
                    <a:pt x="468" y="90"/>
                  </a:lnTo>
                  <a:lnTo>
                    <a:pt x="453" y="73"/>
                  </a:lnTo>
                  <a:lnTo>
                    <a:pt x="437" y="60"/>
                  </a:lnTo>
                  <a:lnTo>
                    <a:pt x="418" y="46"/>
                  </a:lnTo>
                  <a:lnTo>
                    <a:pt x="399" y="34"/>
                  </a:lnTo>
                  <a:lnTo>
                    <a:pt x="378" y="24"/>
                  </a:lnTo>
                  <a:lnTo>
                    <a:pt x="355" y="16"/>
                  </a:lnTo>
                  <a:lnTo>
                    <a:pt x="332" y="9"/>
                  </a:lnTo>
                  <a:lnTo>
                    <a:pt x="308" y="4"/>
                  </a:lnTo>
                  <a:lnTo>
                    <a:pt x="283" y="1"/>
                  </a:lnTo>
                  <a:lnTo>
                    <a:pt x="256" y="0"/>
                  </a:lnTo>
                  <a:lnTo>
                    <a:pt x="230" y="1"/>
                  </a:lnTo>
                  <a:lnTo>
                    <a:pt x="204" y="4"/>
                  </a:lnTo>
                  <a:lnTo>
                    <a:pt x="180" y="9"/>
                  </a:lnTo>
                  <a:lnTo>
                    <a:pt x="156" y="16"/>
                  </a:lnTo>
                  <a:lnTo>
                    <a:pt x="134" y="24"/>
                  </a:lnTo>
                  <a:lnTo>
                    <a:pt x="113" y="34"/>
                  </a:lnTo>
                  <a:lnTo>
                    <a:pt x="94" y="46"/>
                  </a:lnTo>
                  <a:lnTo>
                    <a:pt x="75" y="60"/>
                  </a:lnTo>
                  <a:lnTo>
                    <a:pt x="59" y="73"/>
                  </a:lnTo>
                  <a:lnTo>
                    <a:pt x="44" y="90"/>
                  </a:lnTo>
                  <a:lnTo>
                    <a:pt x="32" y="106"/>
                  </a:lnTo>
                  <a:lnTo>
                    <a:pt x="20" y="124"/>
                  </a:lnTo>
                  <a:lnTo>
                    <a:pt x="12" y="143"/>
                  </a:lnTo>
                  <a:lnTo>
                    <a:pt x="5" y="162"/>
                  </a:lnTo>
                  <a:lnTo>
                    <a:pt x="2" y="182"/>
                  </a:lnTo>
                  <a:lnTo>
                    <a:pt x="0" y="203"/>
                  </a:lnTo>
                  <a:lnTo>
                    <a:pt x="2" y="223"/>
                  </a:lnTo>
                  <a:lnTo>
                    <a:pt x="5" y="244"/>
                  </a:lnTo>
                  <a:lnTo>
                    <a:pt x="12" y="264"/>
                  </a:lnTo>
                  <a:lnTo>
                    <a:pt x="20" y="282"/>
                  </a:lnTo>
                  <a:lnTo>
                    <a:pt x="32" y="299"/>
                  </a:lnTo>
                  <a:lnTo>
                    <a:pt x="44" y="317"/>
                  </a:lnTo>
                  <a:lnTo>
                    <a:pt x="59" y="332"/>
                  </a:lnTo>
                  <a:lnTo>
                    <a:pt x="75" y="347"/>
                  </a:lnTo>
                  <a:lnTo>
                    <a:pt x="94" y="359"/>
                  </a:lnTo>
                  <a:lnTo>
                    <a:pt x="113" y="371"/>
                  </a:lnTo>
                  <a:lnTo>
                    <a:pt x="134" y="381"/>
                  </a:lnTo>
                  <a:lnTo>
                    <a:pt x="156" y="389"/>
                  </a:lnTo>
                  <a:lnTo>
                    <a:pt x="180" y="396"/>
                  </a:lnTo>
                  <a:lnTo>
                    <a:pt x="204" y="401"/>
                  </a:lnTo>
                  <a:lnTo>
                    <a:pt x="230" y="404"/>
                  </a:lnTo>
                  <a:lnTo>
                    <a:pt x="256" y="405"/>
                  </a:lnTo>
                  <a:close/>
                </a:path>
              </a:pathLst>
            </a:custGeom>
            <a:solidFill>
              <a:srgbClr val="EAF2EA"/>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88229" name="Freeform 69"/>
            <p:cNvSpPr>
              <a:spLocks/>
            </p:cNvSpPr>
            <p:nvPr/>
          </p:nvSpPr>
          <p:spPr bwMode="auto">
            <a:xfrm>
              <a:off x="4538663" y="1625600"/>
              <a:ext cx="793750" cy="631826"/>
            </a:xfrm>
            <a:custGeom>
              <a:avLst/>
              <a:gdLst/>
              <a:ahLst/>
              <a:cxnLst>
                <a:cxn ang="0">
                  <a:pos x="276" y="397"/>
                </a:cxn>
                <a:cxn ang="0">
                  <a:pos x="326" y="389"/>
                </a:cxn>
                <a:cxn ang="0">
                  <a:pos x="371" y="374"/>
                </a:cxn>
                <a:cxn ang="0">
                  <a:pos x="410" y="353"/>
                </a:cxn>
                <a:cxn ang="0">
                  <a:pos x="443" y="325"/>
                </a:cxn>
                <a:cxn ang="0">
                  <a:pos x="471" y="294"/>
                </a:cxn>
                <a:cxn ang="0">
                  <a:pos x="489" y="258"/>
                </a:cxn>
                <a:cxn ang="0">
                  <a:pos x="500" y="219"/>
                </a:cxn>
                <a:cxn ang="0">
                  <a:pos x="500" y="178"/>
                </a:cxn>
                <a:cxn ang="0">
                  <a:pos x="489" y="140"/>
                </a:cxn>
                <a:cxn ang="0">
                  <a:pos x="471" y="104"/>
                </a:cxn>
                <a:cxn ang="0">
                  <a:pos x="443" y="73"/>
                </a:cxn>
                <a:cxn ang="0">
                  <a:pos x="410" y="45"/>
                </a:cxn>
                <a:cxn ang="0">
                  <a:pos x="371" y="24"/>
                </a:cxn>
                <a:cxn ang="0">
                  <a:pos x="326" y="9"/>
                </a:cxn>
                <a:cxn ang="0">
                  <a:pos x="276" y="1"/>
                </a:cxn>
                <a:cxn ang="0">
                  <a:pos x="226" y="1"/>
                </a:cxn>
                <a:cxn ang="0">
                  <a:pos x="176" y="9"/>
                </a:cxn>
                <a:cxn ang="0">
                  <a:pos x="131" y="24"/>
                </a:cxn>
                <a:cxn ang="0">
                  <a:pos x="91" y="45"/>
                </a:cxn>
                <a:cxn ang="0">
                  <a:pos x="58" y="73"/>
                </a:cxn>
                <a:cxn ang="0">
                  <a:pos x="30" y="104"/>
                </a:cxn>
                <a:cxn ang="0">
                  <a:pos x="12" y="140"/>
                </a:cxn>
                <a:cxn ang="0">
                  <a:pos x="1" y="178"/>
                </a:cxn>
                <a:cxn ang="0">
                  <a:pos x="1" y="219"/>
                </a:cxn>
                <a:cxn ang="0">
                  <a:pos x="12" y="258"/>
                </a:cxn>
                <a:cxn ang="0">
                  <a:pos x="30" y="294"/>
                </a:cxn>
                <a:cxn ang="0">
                  <a:pos x="58" y="325"/>
                </a:cxn>
                <a:cxn ang="0">
                  <a:pos x="91" y="353"/>
                </a:cxn>
                <a:cxn ang="0">
                  <a:pos x="131" y="374"/>
                </a:cxn>
                <a:cxn ang="0">
                  <a:pos x="176" y="389"/>
                </a:cxn>
                <a:cxn ang="0">
                  <a:pos x="226" y="397"/>
                </a:cxn>
              </a:cxnLst>
              <a:rect l="0" t="0" r="r" b="b"/>
              <a:pathLst>
                <a:path w="501" h="398">
                  <a:moveTo>
                    <a:pt x="251" y="398"/>
                  </a:moveTo>
                  <a:lnTo>
                    <a:pt x="276" y="397"/>
                  </a:lnTo>
                  <a:lnTo>
                    <a:pt x="302" y="395"/>
                  </a:lnTo>
                  <a:lnTo>
                    <a:pt x="326" y="389"/>
                  </a:lnTo>
                  <a:lnTo>
                    <a:pt x="349" y="382"/>
                  </a:lnTo>
                  <a:lnTo>
                    <a:pt x="371" y="374"/>
                  </a:lnTo>
                  <a:lnTo>
                    <a:pt x="390" y="365"/>
                  </a:lnTo>
                  <a:lnTo>
                    <a:pt x="410" y="353"/>
                  </a:lnTo>
                  <a:lnTo>
                    <a:pt x="428" y="339"/>
                  </a:lnTo>
                  <a:lnTo>
                    <a:pt x="443" y="325"/>
                  </a:lnTo>
                  <a:lnTo>
                    <a:pt x="458" y="310"/>
                  </a:lnTo>
                  <a:lnTo>
                    <a:pt x="471" y="294"/>
                  </a:lnTo>
                  <a:lnTo>
                    <a:pt x="481" y="277"/>
                  </a:lnTo>
                  <a:lnTo>
                    <a:pt x="489" y="258"/>
                  </a:lnTo>
                  <a:lnTo>
                    <a:pt x="496" y="239"/>
                  </a:lnTo>
                  <a:lnTo>
                    <a:pt x="500" y="219"/>
                  </a:lnTo>
                  <a:lnTo>
                    <a:pt x="501" y="199"/>
                  </a:lnTo>
                  <a:lnTo>
                    <a:pt x="500" y="178"/>
                  </a:lnTo>
                  <a:lnTo>
                    <a:pt x="496" y="158"/>
                  </a:lnTo>
                  <a:lnTo>
                    <a:pt x="489" y="140"/>
                  </a:lnTo>
                  <a:lnTo>
                    <a:pt x="481" y="121"/>
                  </a:lnTo>
                  <a:lnTo>
                    <a:pt x="471" y="104"/>
                  </a:lnTo>
                  <a:lnTo>
                    <a:pt x="458" y="88"/>
                  </a:lnTo>
                  <a:lnTo>
                    <a:pt x="443" y="73"/>
                  </a:lnTo>
                  <a:lnTo>
                    <a:pt x="428" y="58"/>
                  </a:lnTo>
                  <a:lnTo>
                    <a:pt x="410" y="45"/>
                  </a:lnTo>
                  <a:lnTo>
                    <a:pt x="390" y="34"/>
                  </a:lnTo>
                  <a:lnTo>
                    <a:pt x="371" y="24"/>
                  </a:lnTo>
                  <a:lnTo>
                    <a:pt x="349" y="16"/>
                  </a:lnTo>
                  <a:lnTo>
                    <a:pt x="326" y="9"/>
                  </a:lnTo>
                  <a:lnTo>
                    <a:pt x="302" y="4"/>
                  </a:lnTo>
                  <a:lnTo>
                    <a:pt x="276" y="1"/>
                  </a:lnTo>
                  <a:lnTo>
                    <a:pt x="251" y="0"/>
                  </a:lnTo>
                  <a:lnTo>
                    <a:pt x="226" y="1"/>
                  </a:lnTo>
                  <a:lnTo>
                    <a:pt x="200" y="4"/>
                  </a:lnTo>
                  <a:lnTo>
                    <a:pt x="176" y="9"/>
                  </a:lnTo>
                  <a:lnTo>
                    <a:pt x="153" y="16"/>
                  </a:lnTo>
                  <a:lnTo>
                    <a:pt x="131" y="24"/>
                  </a:lnTo>
                  <a:lnTo>
                    <a:pt x="111" y="34"/>
                  </a:lnTo>
                  <a:lnTo>
                    <a:pt x="91" y="45"/>
                  </a:lnTo>
                  <a:lnTo>
                    <a:pt x="74" y="58"/>
                  </a:lnTo>
                  <a:lnTo>
                    <a:pt x="58" y="73"/>
                  </a:lnTo>
                  <a:lnTo>
                    <a:pt x="43" y="88"/>
                  </a:lnTo>
                  <a:lnTo>
                    <a:pt x="30" y="104"/>
                  </a:lnTo>
                  <a:lnTo>
                    <a:pt x="20" y="121"/>
                  </a:lnTo>
                  <a:lnTo>
                    <a:pt x="12" y="140"/>
                  </a:lnTo>
                  <a:lnTo>
                    <a:pt x="5" y="158"/>
                  </a:lnTo>
                  <a:lnTo>
                    <a:pt x="1" y="178"/>
                  </a:lnTo>
                  <a:lnTo>
                    <a:pt x="0" y="199"/>
                  </a:lnTo>
                  <a:lnTo>
                    <a:pt x="1" y="219"/>
                  </a:lnTo>
                  <a:lnTo>
                    <a:pt x="5" y="239"/>
                  </a:lnTo>
                  <a:lnTo>
                    <a:pt x="12" y="258"/>
                  </a:lnTo>
                  <a:lnTo>
                    <a:pt x="20" y="277"/>
                  </a:lnTo>
                  <a:lnTo>
                    <a:pt x="30" y="294"/>
                  </a:lnTo>
                  <a:lnTo>
                    <a:pt x="43" y="310"/>
                  </a:lnTo>
                  <a:lnTo>
                    <a:pt x="58" y="325"/>
                  </a:lnTo>
                  <a:lnTo>
                    <a:pt x="74" y="339"/>
                  </a:lnTo>
                  <a:lnTo>
                    <a:pt x="91" y="353"/>
                  </a:lnTo>
                  <a:lnTo>
                    <a:pt x="111" y="365"/>
                  </a:lnTo>
                  <a:lnTo>
                    <a:pt x="131" y="374"/>
                  </a:lnTo>
                  <a:lnTo>
                    <a:pt x="153" y="382"/>
                  </a:lnTo>
                  <a:lnTo>
                    <a:pt x="176" y="389"/>
                  </a:lnTo>
                  <a:lnTo>
                    <a:pt x="200" y="395"/>
                  </a:lnTo>
                  <a:lnTo>
                    <a:pt x="226" y="397"/>
                  </a:lnTo>
                  <a:lnTo>
                    <a:pt x="251" y="398"/>
                  </a:lnTo>
                  <a:close/>
                </a:path>
              </a:pathLst>
            </a:custGeom>
            <a:solidFill>
              <a:srgbClr val="EFF7E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88230" name="Freeform 70"/>
            <p:cNvSpPr>
              <a:spLocks/>
            </p:cNvSpPr>
            <p:nvPr/>
          </p:nvSpPr>
          <p:spPr bwMode="auto">
            <a:xfrm>
              <a:off x="4545013" y="1631950"/>
              <a:ext cx="781050" cy="619126"/>
            </a:xfrm>
            <a:custGeom>
              <a:avLst/>
              <a:gdLst/>
              <a:ahLst/>
              <a:cxnLst>
                <a:cxn ang="0">
                  <a:pos x="271" y="387"/>
                </a:cxn>
                <a:cxn ang="0">
                  <a:pos x="319" y="379"/>
                </a:cxn>
                <a:cxn ang="0">
                  <a:pos x="363" y="365"/>
                </a:cxn>
                <a:cxn ang="0">
                  <a:pos x="403" y="345"/>
                </a:cxn>
                <a:cxn ang="0">
                  <a:pos x="435" y="318"/>
                </a:cxn>
                <a:cxn ang="0">
                  <a:pos x="461" y="287"/>
                </a:cxn>
                <a:cxn ang="0">
                  <a:pos x="480" y="252"/>
                </a:cxn>
                <a:cxn ang="0">
                  <a:pos x="490" y="213"/>
                </a:cxn>
                <a:cxn ang="0">
                  <a:pos x="490" y="174"/>
                </a:cxn>
                <a:cxn ang="0">
                  <a:pos x="480" y="136"/>
                </a:cxn>
                <a:cxn ang="0">
                  <a:pos x="461" y="101"/>
                </a:cxn>
                <a:cxn ang="0">
                  <a:pos x="435" y="70"/>
                </a:cxn>
                <a:cxn ang="0">
                  <a:pos x="403" y="44"/>
                </a:cxn>
                <a:cxn ang="0">
                  <a:pos x="363" y="23"/>
                </a:cxn>
                <a:cxn ang="0">
                  <a:pos x="319" y="9"/>
                </a:cxn>
                <a:cxn ang="0">
                  <a:pos x="271" y="1"/>
                </a:cxn>
                <a:cxn ang="0">
                  <a:pos x="221" y="1"/>
                </a:cxn>
                <a:cxn ang="0">
                  <a:pos x="172" y="9"/>
                </a:cxn>
                <a:cxn ang="0">
                  <a:pos x="129" y="23"/>
                </a:cxn>
                <a:cxn ang="0">
                  <a:pos x="89" y="44"/>
                </a:cxn>
                <a:cxn ang="0">
                  <a:pos x="56" y="70"/>
                </a:cxn>
                <a:cxn ang="0">
                  <a:pos x="30" y="101"/>
                </a:cxn>
                <a:cxn ang="0">
                  <a:pos x="11" y="136"/>
                </a:cxn>
                <a:cxn ang="0">
                  <a:pos x="1" y="174"/>
                </a:cxn>
                <a:cxn ang="0">
                  <a:pos x="1" y="213"/>
                </a:cxn>
                <a:cxn ang="0">
                  <a:pos x="11" y="252"/>
                </a:cxn>
                <a:cxn ang="0">
                  <a:pos x="30" y="287"/>
                </a:cxn>
                <a:cxn ang="0">
                  <a:pos x="56" y="318"/>
                </a:cxn>
                <a:cxn ang="0">
                  <a:pos x="89" y="345"/>
                </a:cxn>
                <a:cxn ang="0">
                  <a:pos x="129" y="365"/>
                </a:cxn>
                <a:cxn ang="0">
                  <a:pos x="172" y="379"/>
                </a:cxn>
                <a:cxn ang="0">
                  <a:pos x="221" y="387"/>
                </a:cxn>
              </a:cxnLst>
              <a:rect l="0" t="0" r="r" b="b"/>
              <a:pathLst>
                <a:path w="491" h="388">
                  <a:moveTo>
                    <a:pt x="246" y="388"/>
                  </a:moveTo>
                  <a:lnTo>
                    <a:pt x="271" y="387"/>
                  </a:lnTo>
                  <a:lnTo>
                    <a:pt x="296" y="385"/>
                  </a:lnTo>
                  <a:lnTo>
                    <a:pt x="319" y="379"/>
                  </a:lnTo>
                  <a:lnTo>
                    <a:pt x="342" y="373"/>
                  </a:lnTo>
                  <a:lnTo>
                    <a:pt x="363" y="365"/>
                  </a:lnTo>
                  <a:lnTo>
                    <a:pt x="383" y="355"/>
                  </a:lnTo>
                  <a:lnTo>
                    <a:pt x="403" y="345"/>
                  </a:lnTo>
                  <a:lnTo>
                    <a:pt x="420" y="332"/>
                  </a:lnTo>
                  <a:lnTo>
                    <a:pt x="435" y="318"/>
                  </a:lnTo>
                  <a:lnTo>
                    <a:pt x="450" y="303"/>
                  </a:lnTo>
                  <a:lnTo>
                    <a:pt x="461" y="287"/>
                  </a:lnTo>
                  <a:lnTo>
                    <a:pt x="472" y="270"/>
                  </a:lnTo>
                  <a:lnTo>
                    <a:pt x="480" y="252"/>
                  </a:lnTo>
                  <a:lnTo>
                    <a:pt x="487" y="233"/>
                  </a:lnTo>
                  <a:lnTo>
                    <a:pt x="490" y="213"/>
                  </a:lnTo>
                  <a:lnTo>
                    <a:pt x="491" y="194"/>
                  </a:lnTo>
                  <a:lnTo>
                    <a:pt x="490" y="174"/>
                  </a:lnTo>
                  <a:lnTo>
                    <a:pt x="487" y="154"/>
                  </a:lnTo>
                  <a:lnTo>
                    <a:pt x="480" y="136"/>
                  </a:lnTo>
                  <a:lnTo>
                    <a:pt x="472" y="119"/>
                  </a:lnTo>
                  <a:lnTo>
                    <a:pt x="461" y="101"/>
                  </a:lnTo>
                  <a:lnTo>
                    <a:pt x="450" y="85"/>
                  </a:lnTo>
                  <a:lnTo>
                    <a:pt x="435" y="70"/>
                  </a:lnTo>
                  <a:lnTo>
                    <a:pt x="420" y="56"/>
                  </a:lnTo>
                  <a:lnTo>
                    <a:pt x="403" y="44"/>
                  </a:lnTo>
                  <a:lnTo>
                    <a:pt x="383" y="33"/>
                  </a:lnTo>
                  <a:lnTo>
                    <a:pt x="363" y="23"/>
                  </a:lnTo>
                  <a:lnTo>
                    <a:pt x="342" y="15"/>
                  </a:lnTo>
                  <a:lnTo>
                    <a:pt x="319" y="9"/>
                  </a:lnTo>
                  <a:lnTo>
                    <a:pt x="296" y="3"/>
                  </a:lnTo>
                  <a:lnTo>
                    <a:pt x="271" y="1"/>
                  </a:lnTo>
                  <a:lnTo>
                    <a:pt x="246" y="0"/>
                  </a:lnTo>
                  <a:lnTo>
                    <a:pt x="221" y="1"/>
                  </a:lnTo>
                  <a:lnTo>
                    <a:pt x="197" y="3"/>
                  </a:lnTo>
                  <a:lnTo>
                    <a:pt x="172" y="9"/>
                  </a:lnTo>
                  <a:lnTo>
                    <a:pt x="150" y="15"/>
                  </a:lnTo>
                  <a:lnTo>
                    <a:pt x="129" y="23"/>
                  </a:lnTo>
                  <a:lnTo>
                    <a:pt x="108" y="33"/>
                  </a:lnTo>
                  <a:lnTo>
                    <a:pt x="89" y="44"/>
                  </a:lnTo>
                  <a:lnTo>
                    <a:pt x="72" y="56"/>
                  </a:lnTo>
                  <a:lnTo>
                    <a:pt x="56" y="70"/>
                  </a:lnTo>
                  <a:lnTo>
                    <a:pt x="42" y="85"/>
                  </a:lnTo>
                  <a:lnTo>
                    <a:pt x="30" y="101"/>
                  </a:lnTo>
                  <a:lnTo>
                    <a:pt x="19" y="119"/>
                  </a:lnTo>
                  <a:lnTo>
                    <a:pt x="11" y="136"/>
                  </a:lnTo>
                  <a:lnTo>
                    <a:pt x="4" y="154"/>
                  </a:lnTo>
                  <a:lnTo>
                    <a:pt x="1" y="174"/>
                  </a:lnTo>
                  <a:lnTo>
                    <a:pt x="0" y="194"/>
                  </a:lnTo>
                  <a:lnTo>
                    <a:pt x="1" y="213"/>
                  </a:lnTo>
                  <a:lnTo>
                    <a:pt x="4" y="233"/>
                  </a:lnTo>
                  <a:lnTo>
                    <a:pt x="11" y="252"/>
                  </a:lnTo>
                  <a:lnTo>
                    <a:pt x="19" y="270"/>
                  </a:lnTo>
                  <a:lnTo>
                    <a:pt x="30" y="287"/>
                  </a:lnTo>
                  <a:lnTo>
                    <a:pt x="42" y="303"/>
                  </a:lnTo>
                  <a:lnTo>
                    <a:pt x="56" y="318"/>
                  </a:lnTo>
                  <a:lnTo>
                    <a:pt x="72" y="332"/>
                  </a:lnTo>
                  <a:lnTo>
                    <a:pt x="89" y="345"/>
                  </a:lnTo>
                  <a:lnTo>
                    <a:pt x="108" y="355"/>
                  </a:lnTo>
                  <a:lnTo>
                    <a:pt x="129" y="365"/>
                  </a:lnTo>
                  <a:lnTo>
                    <a:pt x="150" y="373"/>
                  </a:lnTo>
                  <a:lnTo>
                    <a:pt x="172" y="379"/>
                  </a:lnTo>
                  <a:lnTo>
                    <a:pt x="197" y="385"/>
                  </a:lnTo>
                  <a:lnTo>
                    <a:pt x="221" y="387"/>
                  </a:lnTo>
                  <a:lnTo>
                    <a:pt x="246" y="388"/>
                  </a:lnTo>
                  <a:close/>
                </a:path>
              </a:pathLst>
            </a:custGeom>
            <a:solidFill>
              <a:srgbClr val="F9FCF9"/>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88231" name="Freeform 71"/>
            <p:cNvSpPr>
              <a:spLocks/>
            </p:cNvSpPr>
            <p:nvPr/>
          </p:nvSpPr>
          <p:spPr bwMode="auto">
            <a:xfrm>
              <a:off x="4554537" y="1638300"/>
              <a:ext cx="762000" cy="606426"/>
            </a:xfrm>
            <a:custGeom>
              <a:avLst/>
              <a:gdLst/>
              <a:ahLst/>
              <a:cxnLst>
                <a:cxn ang="0">
                  <a:pos x="265" y="381"/>
                </a:cxn>
                <a:cxn ang="0">
                  <a:pos x="312" y="374"/>
                </a:cxn>
                <a:cxn ang="0">
                  <a:pos x="355" y="359"/>
                </a:cxn>
                <a:cxn ang="0">
                  <a:pos x="393" y="338"/>
                </a:cxn>
                <a:cxn ang="0">
                  <a:pos x="426" y="313"/>
                </a:cxn>
                <a:cxn ang="0">
                  <a:pos x="452" y="282"/>
                </a:cxn>
                <a:cxn ang="0">
                  <a:pos x="470" y="247"/>
                </a:cxn>
                <a:cxn ang="0">
                  <a:pos x="479" y="210"/>
                </a:cxn>
                <a:cxn ang="0">
                  <a:pos x="479" y="171"/>
                </a:cxn>
                <a:cxn ang="0">
                  <a:pos x="470" y="134"/>
                </a:cxn>
                <a:cxn ang="0">
                  <a:pos x="452" y="99"/>
                </a:cxn>
                <a:cxn ang="0">
                  <a:pos x="426" y="69"/>
                </a:cxn>
                <a:cxn ang="0">
                  <a:pos x="393" y="44"/>
                </a:cxn>
                <a:cxn ang="0">
                  <a:pos x="355" y="23"/>
                </a:cxn>
                <a:cxn ang="0">
                  <a:pos x="312" y="8"/>
                </a:cxn>
                <a:cxn ang="0">
                  <a:pos x="265" y="1"/>
                </a:cxn>
                <a:cxn ang="0">
                  <a:pos x="217" y="1"/>
                </a:cxn>
                <a:cxn ang="0">
                  <a:pos x="170" y="8"/>
                </a:cxn>
                <a:cxn ang="0">
                  <a:pos x="127" y="23"/>
                </a:cxn>
                <a:cxn ang="0">
                  <a:pos x="88" y="44"/>
                </a:cxn>
                <a:cxn ang="0">
                  <a:pos x="56" y="69"/>
                </a:cxn>
                <a:cxn ang="0">
                  <a:pos x="29" y="99"/>
                </a:cxn>
                <a:cxn ang="0">
                  <a:pos x="11" y="134"/>
                </a:cxn>
                <a:cxn ang="0">
                  <a:pos x="2" y="171"/>
                </a:cxn>
                <a:cxn ang="0">
                  <a:pos x="2" y="210"/>
                </a:cxn>
                <a:cxn ang="0">
                  <a:pos x="11" y="247"/>
                </a:cxn>
                <a:cxn ang="0">
                  <a:pos x="29" y="282"/>
                </a:cxn>
                <a:cxn ang="0">
                  <a:pos x="56" y="313"/>
                </a:cxn>
                <a:cxn ang="0">
                  <a:pos x="88" y="338"/>
                </a:cxn>
                <a:cxn ang="0">
                  <a:pos x="127" y="359"/>
                </a:cxn>
                <a:cxn ang="0">
                  <a:pos x="170" y="374"/>
                </a:cxn>
                <a:cxn ang="0">
                  <a:pos x="217" y="381"/>
                </a:cxn>
              </a:cxnLst>
              <a:rect l="0" t="0" r="r" b="b"/>
              <a:pathLst>
                <a:path w="481" h="382">
                  <a:moveTo>
                    <a:pt x="241" y="382"/>
                  </a:moveTo>
                  <a:lnTo>
                    <a:pt x="265" y="381"/>
                  </a:lnTo>
                  <a:lnTo>
                    <a:pt x="289" y="378"/>
                  </a:lnTo>
                  <a:lnTo>
                    <a:pt x="312" y="374"/>
                  </a:lnTo>
                  <a:lnTo>
                    <a:pt x="334" y="367"/>
                  </a:lnTo>
                  <a:lnTo>
                    <a:pt x="355" y="359"/>
                  </a:lnTo>
                  <a:lnTo>
                    <a:pt x="375" y="350"/>
                  </a:lnTo>
                  <a:lnTo>
                    <a:pt x="393" y="338"/>
                  </a:lnTo>
                  <a:lnTo>
                    <a:pt x="410" y="325"/>
                  </a:lnTo>
                  <a:lnTo>
                    <a:pt x="426" y="313"/>
                  </a:lnTo>
                  <a:lnTo>
                    <a:pt x="440" y="298"/>
                  </a:lnTo>
                  <a:lnTo>
                    <a:pt x="452" y="282"/>
                  </a:lnTo>
                  <a:lnTo>
                    <a:pt x="462" y="265"/>
                  </a:lnTo>
                  <a:lnTo>
                    <a:pt x="470" y="247"/>
                  </a:lnTo>
                  <a:lnTo>
                    <a:pt x="476" y="230"/>
                  </a:lnTo>
                  <a:lnTo>
                    <a:pt x="479" y="210"/>
                  </a:lnTo>
                  <a:lnTo>
                    <a:pt x="481" y="191"/>
                  </a:lnTo>
                  <a:lnTo>
                    <a:pt x="479" y="171"/>
                  </a:lnTo>
                  <a:lnTo>
                    <a:pt x="476" y="152"/>
                  </a:lnTo>
                  <a:lnTo>
                    <a:pt x="470" y="134"/>
                  </a:lnTo>
                  <a:lnTo>
                    <a:pt x="462" y="117"/>
                  </a:lnTo>
                  <a:lnTo>
                    <a:pt x="452" y="99"/>
                  </a:lnTo>
                  <a:lnTo>
                    <a:pt x="440" y="84"/>
                  </a:lnTo>
                  <a:lnTo>
                    <a:pt x="426" y="69"/>
                  </a:lnTo>
                  <a:lnTo>
                    <a:pt x="410" y="56"/>
                  </a:lnTo>
                  <a:lnTo>
                    <a:pt x="393" y="44"/>
                  </a:lnTo>
                  <a:lnTo>
                    <a:pt x="375" y="33"/>
                  </a:lnTo>
                  <a:lnTo>
                    <a:pt x="355" y="23"/>
                  </a:lnTo>
                  <a:lnTo>
                    <a:pt x="334" y="15"/>
                  </a:lnTo>
                  <a:lnTo>
                    <a:pt x="312" y="8"/>
                  </a:lnTo>
                  <a:lnTo>
                    <a:pt x="289" y="4"/>
                  </a:lnTo>
                  <a:lnTo>
                    <a:pt x="265" y="1"/>
                  </a:lnTo>
                  <a:lnTo>
                    <a:pt x="241" y="0"/>
                  </a:lnTo>
                  <a:lnTo>
                    <a:pt x="217" y="1"/>
                  </a:lnTo>
                  <a:lnTo>
                    <a:pt x="193" y="4"/>
                  </a:lnTo>
                  <a:lnTo>
                    <a:pt x="170" y="8"/>
                  </a:lnTo>
                  <a:lnTo>
                    <a:pt x="148" y="15"/>
                  </a:lnTo>
                  <a:lnTo>
                    <a:pt x="127" y="23"/>
                  </a:lnTo>
                  <a:lnTo>
                    <a:pt x="106" y="33"/>
                  </a:lnTo>
                  <a:lnTo>
                    <a:pt x="88" y="44"/>
                  </a:lnTo>
                  <a:lnTo>
                    <a:pt x="71" y="56"/>
                  </a:lnTo>
                  <a:lnTo>
                    <a:pt x="56" y="69"/>
                  </a:lnTo>
                  <a:lnTo>
                    <a:pt x="42" y="84"/>
                  </a:lnTo>
                  <a:lnTo>
                    <a:pt x="29" y="99"/>
                  </a:lnTo>
                  <a:lnTo>
                    <a:pt x="19" y="117"/>
                  </a:lnTo>
                  <a:lnTo>
                    <a:pt x="11" y="134"/>
                  </a:lnTo>
                  <a:lnTo>
                    <a:pt x="5" y="152"/>
                  </a:lnTo>
                  <a:lnTo>
                    <a:pt x="2" y="171"/>
                  </a:lnTo>
                  <a:lnTo>
                    <a:pt x="0" y="191"/>
                  </a:lnTo>
                  <a:lnTo>
                    <a:pt x="2" y="210"/>
                  </a:lnTo>
                  <a:lnTo>
                    <a:pt x="5" y="230"/>
                  </a:lnTo>
                  <a:lnTo>
                    <a:pt x="11" y="247"/>
                  </a:lnTo>
                  <a:lnTo>
                    <a:pt x="19" y="265"/>
                  </a:lnTo>
                  <a:lnTo>
                    <a:pt x="29" y="282"/>
                  </a:lnTo>
                  <a:lnTo>
                    <a:pt x="42" y="298"/>
                  </a:lnTo>
                  <a:lnTo>
                    <a:pt x="56" y="313"/>
                  </a:lnTo>
                  <a:lnTo>
                    <a:pt x="71" y="325"/>
                  </a:lnTo>
                  <a:lnTo>
                    <a:pt x="88" y="338"/>
                  </a:lnTo>
                  <a:lnTo>
                    <a:pt x="106" y="350"/>
                  </a:lnTo>
                  <a:lnTo>
                    <a:pt x="127" y="359"/>
                  </a:lnTo>
                  <a:lnTo>
                    <a:pt x="148" y="367"/>
                  </a:lnTo>
                  <a:lnTo>
                    <a:pt x="170" y="374"/>
                  </a:lnTo>
                  <a:lnTo>
                    <a:pt x="193" y="378"/>
                  </a:lnTo>
                  <a:lnTo>
                    <a:pt x="217" y="381"/>
                  </a:lnTo>
                  <a:lnTo>
                    <a:pt x="241" y="38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88232" name="Freeform 72"/>
            <p:cNvSpPr>
              <a:spLocks/>
            </p:cNvSpPr>
            <p:nvPr/>
          </p:nvSpPr>
          <p:spPr bwMode="auto">
            <a:xfrm>
              <a:off x="3922713" y="1698624"/>
              <a:ext cx="946150" cy="746126"/>
            </a:xfrm>
            <a:custGeom>
              <a:avLst/>
              <a:gdLst/>
              <a:ahLst/>
              <a:cxnLst>
                <a:cxn ang="0">
                  <a:pos x="328" y="470"/>
                </a:cxn>
                <a:cxn ang="0">
                  <a:pos x="387" y="460"/>
                </a:cxn>
                <a:cxn ang="0">
                  <a:pos x="440" y="442"/>
                </a:cxn>
                <a:cxn ang="0">
                  <a:pos x="487" y="418"/>
                </a:cxn>
                <a:cxn ang="0">
                  <a:pos x="527" y="385"/>
                </a:cxn>
                <a:cxn ang="0">
                  <a:pos x="560" y="347"/>
                </a:cxn>
                <a:cxn ang="0">
                  <a:pos x="582" y="306"/>
                </a:cxn>
                <a:cxn ang="0">
                  <a:pos x="594" y="260"/>
                </a:cxn>
                <a:cxn ang="0">
                  <a:pos x="594" y="211"/>
                </a:cxn>
                <a:cxn ang="0">
                  <a:pos x="582" y="165"/>
                </a:cxn>
                <a:cxn ang="0">
                  <a:pos x="560" y="124"/>
                </a:cxn>
                <a:cxn ang="0">
                  <a:pos x="527" y="86"/>
                </a:cxn>
                <a:cxn ang="0">
                  <a:pos x="487" y="53"/>
                </a:cxn>
                <a:cxn ang="0">
                  <a:pos x="440" y="29"/>
                </a:cxn>
                <a:cxn ang="0">
                  <a:pos x="387" y="11"/>
                </a:cxn>
                <a:cxn ang="0">
                  <a:pos x="328" y="1"/>
                </a:cxn>
                <a:cxn ang="0">
                  <a:pos x="268" y="1"/>
                </a:cxn>
                <a:cxn ang="0">
                  <a:pos x="210" y="11"/>
                </a:cxn>
                <a:cxn ang="0">
                  <a:pos x="157" y="29"/>
                </a:cxn>
                <a:cxn ang="0">
                  <a:pos x="108" y="53"/>
                </a:cxn>
                <a:cxn ang="0">
                  <a:pos x="68" y="86"/>
                </a:cxn>
                <a:cxn ang="0">
                  <a:pos x="36" y="124"/>
                </a:cxn>
                <a:cxn ang="0">
                  <a:pos x="14" y="165"/>
                </a:cxn>
                <a:cxn ang="0">
                  <a:pos x="1" y="211"/>
                </a:cxn>
                <a:cxn ang="0">
                  <a:pos x="1" y="260"/>
                </a:cxn>
                <a:cxn ang="0">
                  <a:pos x="14" y="306"/>
                </a:cxn>
                <a:cxn ang="0">
                  <a:pos x="36" y="347"/>
                </a:cxn>
                <a:cxn ang="0">
                  <a:pos x="68" y="385"/>
                </a:cxn>
                <a:cxn ang="0">
                  <a:pos x="108" y="418"/>
                </a:cxn>
                <a:cxn ang="0">
                  <a:pos x="157" y="442"/>
                </a:cxn>
                <a:cxn ang="0">
                  <a:pos x="210" y="460"/>
                </a:cxn>
                <a:cxn ang="0">
                  <a:pos x="268" y="470"/>
                </a:cxn>
              </a:cxnLst>
              <a:rect l="0" t="0" r="r" b="b"/>
              <a:pathLst>
                <a:path w="595" h="471">
                  <a:moveTo>
                    <a:pt x="298" y="471"/>
                  </a:moveTo>
                  <a:lnTo>
                    <a:pt x="328" y="470"/>
                  </a:lnTo>
                  <a:lnTo>
                    <a:pt x="358" y="466"/>
                  </a:lnTo>
                  <a:lnTo>
                    <a:pt x="387" y="460"/>
                  </a:lnTo>
                  <a:lnTo>
                    <a:pt x="414" y="452"/>
                  </a:lnTo>
                  <a:lnTo>
                    <a:pt x="440" y="442"/>
                  </a:lnTo>
                  <a:lnTo>
                    <a:pt x="464" y="430"/>
                  </a:lnTo>
                  <a:lnTo>
                    <a:pt x="487" y="418"/>
                  </a:lnTo>
                  <a:lnTo>
                    <a:pt x="508" y="402"/>
                  </a:lnTo>
                  <a:lnTo>
                    <a:pt x="527" y="385"/>
                  </a:lnTo>
                  <a:lnTo>
                    <a:pt x="545" y="367"/>
                  </a:lnTo>
                  <a:lnTo>
                    <a:pt x="560" y="347"/>
                  </a:lnTo>
                  <a:lnTo>
                    <a:pt x="572" y="328"/>
                  </a:lnTo>
                  <a:lnTo>
                    <a:pt x="582" y="306"/>
                  </a:lnTo>
                  <a:lnTo>
                    <a:pt x="590" y="283"/>
                  </a:lnTo>
                  <a:lnTo>
                    <a:pt x="594" y="260"/>
                  </a:lnTo>
                  <a:lnTo>
                    <a:pt x="595" y="236"/>
                  </a:lnTo>
                  <a:lnTo>
                    <a:pt x="594" y="211"/>
                  </a:lnTo>
                  <a:lnTo>
                    <a:pt x="590" y="188"/>
                  </a:lnTo>
                  <a:lnTo>
                    <a:pt x="582" y="165"/>
                  </a:lnTo>
                  <a:lnTo>
                    <a:pt x="572" y="143"/>
                  </a:lnTo>
                  <a:lnTo>
                    <a:pt x="560" y="124"/>
                  </a:lnTo>
                  <a:lnTo>
                    <a:pt x="545" y="104"/>
                  </a:lnTo>
                  <a:lnTo>
                    <a:pt x="527" y="86"/>
                  </a:lnTo>
                  <a:lnTo>
                    <a:pt x="508" y="69"/>
                  </a:lnTo>
                  <a:lnTo>
                    <a:pt x="487" y="53"/>
                  </a:lnTo>
                  <a:lnTo>
                    <a:pt x="464" y="41"/>
                  </a:lnTo>
                  <a:lnTo>
                    <a:pt x="440" y="29"/>
                  </a:lnTo>
                  <a:lnTo>
                    <a:pt x="414" y="19"/>
                  </a:lnTo>
                  <a:lnTo>
                    <a:pt x="387" y="11"/>
                  </a:lnTo>
                  <a:lnTo>
                    <a:pt x="358" y="5"/>
                  </a:lnTo>
                  <a:lnTo>
                    <a:pt x="328" y="1"/>
                  </a:lnTo>
                  <a:lnTo>
                    <a:pt x="298" y="0"/>
                  </a:lnTo>
                  <a:lnTo>
                    <a:pt x="268" y="1"/>
                  </a:lnTo>
                  <a:lnTo>
                    <a:pt x="239" y="5"/>
                  </a:lnTo>
                  <a:lnTo>
                    <a:pt x="210" y="11"/>
                  </a:lnTo>
                  <a:lnTo>
                    <a:pt x="182" y="19"/>
                  </a:lnTo>
                  <a:lnTo>
                    <a:pt x="157" y="29"/>
                  </a:lnTo>
                  <a:lnTo>
                    <a:pt x="131" y="41"/>
                  </a:lnTo>
                  <a:lnTo>
                    <a:pt x="108" y="53"/>
                  </a:lnTo>
                  <a:lnTo>
                    <a:pt x="88" y="69"/>
                  </a:lnTo>
                  <a:lnTo>
                    <a:pt x="68" y="86"/>
                  </a:lnTo>
                  <a:lnTo>
                    <a:pt x="51" y="104"/>
                  </a:lnTo>
                  <a:lnTo>
                    <a:pt x="36" y="124"/>
                  </a:lnTo>
                  <a:lnTo>
                    <a:pt x="23" y="143"/>
                  </a:lnTo>
                  <a:lnTo>
                    <a:pt x="14" y="165"/>
                  </a:lnTo>
                  <a:lnTo>
                    <a:pt x="6" y="188"/>
                  </a:lnTo>
                  <a:lnTo>
                    <a:pt x="1" y="211"/>
                  </a:lnTo>
                  <a:lnTo>
                    <a:pt x="0" y="236"/>
                  </a:lnTo>
                  <a:lnTo>
                    <a:pt x="1" y="260"/>
                  </a:lnTo>
                  <a:lnTo>
                    <a:pt x="6" y="283"/>
                  </a:lnTo>
                  <a:lnTo>
                    <a:pt x="14" y="306"/>
                  </a:lnTo>
                  <a:lnTo>
                    <a:pt x="23" y="328"/>
                  </a:lnTo>
                  <a:lnTo>
                    <a:pt x="36" y="347"/>
                  </a:lnTo>
                  <a:lnTo>
                    <a:pt x="51" y="367"/>
                  </a:lnTo>
                  <a:lnTo>
                    <a:pt x="68" y="385"/>
                  </a:lnTo>
                  <a:lnTo>
                    <a:pt x="88" y="402"/>
                  </a:lnTo>
                  <a:lnTo>
                    <a:pt x="108" y="418"/>
                  </a:lnTo>
                  <a:lnTo>
                    <a:pt x="131" y="430"/>
                  </a:lnTo>
                  <a:lnTo>
                    <a:pt x="157" y="442"/>
                  </a:lnTo>
                  <a:lnTo>
                    <a:pt x="182" y="452"/>
                  </a:lnTo>
                  <a:lnTo>
                    <a:pt x="210" y="460"/>
                  </a:lnTo>
                  <a:lnTo>
                    <a:pt x="239" y="466"/>
                  </a:lnTo>
                  <a:lnTo>
                    <a:pt x="268" y="470"/>
                  </a:lnTo>
                  <a:lnTo>
                    <a:pt x="298" y="471"/>
                  </a:lnTo>
                  <a:close/>
                </a:path>
              </a:pathLst>
            </a:custGeom>
            <a:solidFill>
              <a:srgbClr val="B2D1B2"/>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88233" name="Freeform 73"/>
            <p:cNvSpPr>
              <a:spLocks/>
            </p:cNvSpPr>
            <p:nvPr/>
          </p:nvSpPr>
          <p:spPr bwMode="auto">
            <a:xfrm>
              <a:off x="3932237" y="1704974"/>
              <a:ext cx="927100" cy="736600"/>
            </a:xfrm>
            <a:custGeom>
              <a:avLst/>
              <a:gdLst/>
              <a:ahLst/>
              <a:cxnLst>
                <a:cxn ang="0">
                  <a:pos x="322" y="461"/>
                </a:cxn>
                <a:cxn ang="0">
                  <a:pos x="379" y="452"/>
                </a:cxn>
                <a:cxn ang="0">
                  <a:pos x="432" y="435"/>
                </a:cxn>
                <a:cxn ang="0">
                  <a:pos x="478" y="409"/>
                </a:cxn>
                <a:cxn ang="0">
                  <a:pos x="517" y="378"/>
                </a:cxn>
                <a:cxn ang="0">
                  <a:pos x="549" y="341"/>
                </a:cxn>
                <a:cxn ang="0">
                  <a:pos x="571" y="300"/>
                </a:cxn>
                <a:cxn ang="0">
                  <a:pos x="583" y="255"/>
                </a:cxn>
                <a:cxn ang="0">
                  <a:pos x="583" y="206"/>
                </a:cxn>
                <a:cxn ang="0">
                  <a:pos x="571" y="161"/>
                </a:cxn>
                <a:cxn ang="0">
                  <a:pos x="549" y="120"/>
                </a:cxn>
                <a:cxn ang="0">
                  <a:pos x="517" y="84"/>
                </a:cxn>
                <a:cxn ang="0">
                  <a:pos x="478" y="52"/>
                </a:cxn>
                <a:cxn ang="0">
                  <a:pos x="432" y="28"/>
                </a:cxn>
                <a:cxn ang="0">
                  <a:pos x="379" y="10"/>
                </a:cxn>
                <a:cxn ang="0">
                  <a:pos x="322" y="1"/>
                </a:cxn>
                <a:cxn ang="0">
                  <a:pos x="262" y="1"/>
                </a:cxn>
                <a:cxn ang="0">
                  <a:pos x="205" y="10"/>
                </a:cxn>
                <a:cxn ang="0">
                  <a:pos x="153" y="28"/>
                </a:cxn>
                <a:cxn ang="0">
                  <a:pos x="106" y="52"/>
                </a:cxn>
                <a:cxn ang="0">
                  <a:pos x="67" y="84"/>
                </a:cxn>
                <a:cxn ang="0">
                  <a:pos x="36" y="120"/>
                </a:cxn>
                <a:cxn ang="0">
                  <a:pos x="13" y="161"/>
                </a:cxn>
                <a:cxn ang="0">
                  <a:pos x="1" y="206"/>
                </a:cxn>
                <a:cxn ang="0">
                  <a:pos x="1" y="255"/>
                </a:cxn>
                <a:cxn ang="0">
                  <a:pos x="13" y="300"/>
                </a:cxn>
                <a:cxn ang="0">
                  <a:pos x="36" y="341"/>
                </a:cxn>
                <a:cxn ang="0">
                  <a:pos x="67" y="378"/>
                </a:cxn>
                <a:cxn ang="0">
                  <a:pos x="106" y="409"/>
                </a:cxn>
                <a:cxn ang="0">
                  <a:pos x="153" y="435"/>
                </a:cxn>
                <a:cxn ang="0">
                  <a:pos x="205" y="452"/>
                </a:cxn>
                <a:cxn ang="0">
                  <a:pos x="262" y="461"/>
                </a:cxn>
              </a:cxnLst>
              <a:rect l="0" t="0" r="r" b="b"/>
              <a:pathLst>
                <a:path w="584" h="462">
                  <a:moveTo>
                    <a:pt x="292" y="462"/>
                  </a:moveTo>
                  <a:lnTo>
                    <a:pt x="322" y="461"/>
                  </a:lnTo>
                  <a:lnTo>
                    <a:pt x="351" y="458"/>
                  </a:lnTo>
                  <a:lnTo>
                    <a:pt x="379" y="452"/>
                  </a:lnTo>
                  <a:lnTo>
                    <a:pt x="406" y="444"/>
                  </a:lnTo>
                  <a:lnTo>
                    <a:pt x="432" y="435"/>
                  </a:lnTo>
                  <a:lnTo>
                    <a:pt x="456" y="423"/>
                  </a:lnTo>
                  <a:lnTo>
                    <a:pt x="478" y="409"/>
                  </a:lnTo>
                  <a:lnTo>
                    <a:pt x="498" y="394"/>
                  </a:lnTo>
                  <a:lnTo>
                    <a:pt x="517" y="378"/>
                  </a:lnTo>
                  <a:lnTo>
                    <a:pt x="534" y="360"/>
                  </a:lnTo>
                  <a:lnTo>
                    <a:pt x="549" y="341"/>
                  </a:lnTo>
                  <a:lnTo>
                    <a:pt x="561" y="320"/>
                  </a:lnTo>
                  <a:lnTo>
                    <a:pt x="571" y="300"/>
                  </a:lnTo>
                  <a:lnTo>
                    <a:pt x="578" y="278"/>
                  </a:lnTo>
                  <a:lnTo>
                    <a:pt x="583" y="255"/>
                  </a:lnTo>
                  <a:lnTo>
                    <a:pt x="584" y="231"/>
                  </a:lnTo>
                  <a:lnTo>
                    <a:pt x="583" y="206"/>
                  </a:lnTo>
                  <a:lnTo>
                    <a:pt x="578" y="184"/>
                  </a:lnTo>
                  <a:lnTo>
                    <a:pt x="571" y="161"/>
                  </a:lnTo>
                  <a:lnTo>
                    <a:pt x="561" y="141"/>
                  </a:lnTo>
                  <a:lnTo>
                    <a:pt x="549" y="120"/>
                  </a:lnTo>
                  <a:lnTo>
                    <a:pt x="534" y="101"/>
                  </a:lnTo>
                  <a:lnTo>
                    <a:pt x="517" y="84"/>
                  </a:lnTo>
                  <a:lnTo>
                    <a:pt x="498" y="67"/>
                  </a:lnTo>
                  <a:lnTo>
                    <a:pt x="478" y="52"/>
                  </a:lnTo>
                  <a:lnTo>
                    <a:pt x="456" y="39"/>
                  </a:lnTo>
                  <a:lnTo>
                    <a:pt x="432" y="28"/>
                  </a:lnTo>
                  <a:lnTo>
                    <a:pt x="406" y="18"/>
                  </a:lnTo>
                  <a:lnTo>
                    <a:pt x="379" y="10"/>
                  </a:lnTo>
                  <a:lnTo>
                    <a:pt x="351" y="5"/>
                  </a:lnTo>
                  <a:lnTo>
                    <a:pt x="322" y="1"/>
                  </a:lnTo>
                  <a:lnTo>
                    <a:pt x="292" y="0"/>
                  </a:lnTo>
                  <a:lnTo>
                    <a:pt x="262" y="1"/>
                  </a:lnTo>
                  <a:lnTo>
                    <a:pt x="234" y="5"/>
                  </a:lnTo>
                  <a:lnTo>
                    <a:pt x="205" y="10"/>
                  </a:lnTo>
                  <a:lnTo>
                    <a:pt x="178" y="18"/>
                  </a:lnTo>
                  <a:lnTo>
                    <a:pt x="153" y="28"/>
                  </a:lnTo>
                  <a:lnTo>
                    <a:pt x="129" y="39"/>
                  </a:lnTo>
                  <a:lnTo>
                    <a:pt x="106" y="52"/>
                  </a:lnTo>
                  <a:lnTo>
                    <a:pt x="85" y="67"/>
                  </a:lnTo>
                  <a:lnTo>
                    <a:pt x="67" y="84"/>
                  </a:lnTo>
                  <a:lnTo>
                    <a:pt x="49" y="101"/>
                  </a:lnTo>
                  <a:lnTo>
                    <a:pt x="36" y="120"/>
                  </a:lnTo>
                  <a:lnTo>
                    <a:pt x="23" y="141"/>
                  </a:lnTo>
                  <a:lnTo>
                    <a:pt x="13" y="161"/>
                  </a:lnTo>
                  <a:lnTo>
                    <a:pt x="6" y="184"/>
                  </a:lnTo>
                  <a:lnTo>
                    <a:pt x="1" y="206"/>
                  </a:lnTo>
                  <a:lnTo>
                    <a:pt x="0" y="231"/>
                  </a:lnTo>
                  <a:lnTo>
                    <a:pt x="1" y="255"/>
                  </a:lnTo>
                  <a:lnTo>
                    <a:pt x="6" y="278"/>
                  </a:lnTo>
                  <a:lnTo>
                    <a:pt x="13" y="300"/>
                  </a:lnTo>
                  <a:lnTo>
                    <a:pt x="23" y="320"/>
                  </a:lnTo>
                  <a:lnTo>
                    <a:pt x="36" y="341"/>
                  </a:lnTo>
                  <a:lnTo>
                    <a:pt x="49" y="360"/>
                  </a:lnTo>
                  <a:lnTo>
                    <a:pt x="67" y="378"/>
                  </a:lnTo>
                  <a:lnTo>
                    <a:pt x="85" y="394"/>
                  </a:lnTo>
                  <a:lnTo>
                    <a:pt x="106" y="409"/>
                  </a:lnTo>
                  <a:lnTo>
                    <a:pt x="129" y="423"/>
                  </a:lnTo>
                  <a:lnTo>
                    <a:pt x="153" y="435"/>
                  </a:lnTo>
                  <a:lnTo>
                    <a:pt x="178" y="444"/>
                  </a:lnTo>
                  <a:lnTo>
                    <a:pt x="205" y="452"/>
                  </a:lnTo>
                  <a:lnTo>
                    <a:pt x="234" y="458"/>
                  </a:lnTo>
                  <a:lnTo>
                    <a:pt x="262" y="461"/>
                  </a:lnTo>
                  <a:lnTo>
                    <a:pt x="292" y="462"/>
                  </a:lnTo>
                  <a:close/>
                </a:path>
              </a:pathLst>
            </a:custGeom>
            <a:solidFill>
              <a:srgbClr val="B7D3B7"/>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88234" name="Freeform 74"/>
            <p:cNvSpPr>
              <a:spLocks/>
            </p:cNvSpPr>
            <p:nvPr/>
          </p:nvSpPr>
          <p:spPr bwMode="auto">
            <a:xfrm>
              <a:off x="3938587" y="1711324"/>
              <a:ext cx="914400" cy="720726"/>
            </a:xfrm>
            <a:custGeom>
              <a:avLst/>
              <a:gdLst/>
              <a:ahLst/>
              <a:cxnLst>
                <a:cxn ang="0">
                  <a:pos x="316" y="453"/>
                </a:cxn>
                <a:cxn ang="0">
                  <a:pos x="373" y="444"/>
                </a:cxn>
                <a:cxn ang="0">
                  <a:pos x="423" y="427"/>
                </a:cxn>
                <a:cxn ang="0">
                  <a:pos x="469" y="403"/>
                </a:cxn>
                <a:cxn ang="0">
                  <a:pos x="508" y="372"/>
                </a:cxn>
                <a:cxn ang="0">
                  <a:pos x="540" y="336"/>
                </a:cxn>
                <a:cxn ang="0">
                  <a:pos x="561" y="296"/>
                </a:cxn>
                <a:cxn ang="0">
                  <a:pos x="573" y="251"/>
                </a:cxn>
                <a:cxn ang="0">
                  <a:pos x="573" y="204"/>
                </a:cxn>
                <a:cxn ang="0">
                  <a:pos x="561" y="159"/>
                </a:cxn>
                <a:cxn ang="0">
                  <a:pos x="540" y="119"/>
                </a:cxn>
                <a:cxn ang="0">
                  <a:pos x="508" y="83"/>
                </a:cxn>
                <a:cxn ang="0">
                  <a:pos x="469" y="52"/>
                </a:cxn>
                <a:cxn ang="0">
                  <a:pos x="423" y="28"/>
                </a:cxn>
                <a:cxn ang="0">
                  <a:pos x="373" y="11"/>
                </a:cxn>
                <a:cxn ang="0">
                  <a:pos x="316" y="2"/>
                </a:cxn>
                <a:cxn ang="0">
                  <a:pos x="257" y="2"/>
                </a:cxn>
                <a:cxn ang="0">
                  <a:pos x="202" y="11"/>
                </a:cxn>
                <a:cxn ang="0">
                  <a:pos x="150" y="28"/>
                </a:cxn>
                <a:cxn ang="0">
                  <a:pos x="104" y="52"/>
                </a:cxn>
                <a:cxn ang="0">
                  <a:pos x="65" y="83"/>
                </a:cxn>
                <a:cxn ang="0">
                  <a:pos x="34" y="119"/>
                </a:cxn>
                <a:cxn ang="0">
                  <a:pos x="12" y="159"/>
                </a:cxn>
                <a:cxn ang="0">
                  <a:pos x="1" y="204"/>
                </a:cxn>
                <a:cxn ang="0">
                  <a:pos x="1" y="251"/>
                </a:cxn>
                <a:cxn ang="0">
                  <a:pos x="12" y="296"/>
                </a:cxn>
                <a:cxn ang="0">
                  <a:pos x="34" y="336"/>
                </a:cxn>
                <a:cxn ang="0">
                  <a:pos x="65" y="372"/>
                </a:cxn>
                <a:cxn ang="0">
                  <a:pos x="104" y="403"/>
                </a:cxn>
                <a:cxn ang="0">
                  <a:pos x="150" y="427"/>
                </a:cxn>
                <a:cxn ang="0">
                  <a:pos x="202" y="444"/>
                </a:cxn>
                <a:cxn ang="0">
                  <a:pos x="257" y="453"/>
                </a:cxn>
              </a:cxnLst>
              <a:rect l="0" t="0" r="r" b="b"/>
              <a:pathLst>
                <a:path w="574" h="455">
                  <a:moveTo>
                    <a:pt x="287" y="455"/>
                  </a:moveTo>
                  <a:lnTo>
                    <a:pt x="316" y="453"/>
                  </a:lnTo>
                  <a:lnTo>
                    <a:pt x="345" y="450"/>
                  </a:lnTo>
                  <a:lnTo>
                    <a:pt x="373" y="444"/>
                  </a:lnTo>
                  <a:lnTo>
                    <a:pt x="399" y="437"/>
                  </a:lnTo>
                  <a:lnTo>
                    <a:pt x="423" y="427"/>
                  </a:lnTo>
                  <a:lnTo>
                    <a:pt x="447" y="415"/>
                  </a:lnTo>
                  <a:lnTo>
                    <a:pt x="469" y="403"/>
                  </a:lnTo>
                  <a:lnTo>
                    <a:pt x="490" y="388"/>
                  </a:lnTo>
                  <a:lnTo>
                    <a:pt x="508" y="372"/>
                  </a:lnTo>
                  <a:lnTo>
                    <a:pt x="525" y="354"/>
                  </a:lnTo>
                  <a:lnTo>
                    <a:pt x="540" y="336"/>
                  </a:lnTo>
                  <a:lnTo>
                    <a:pt x="551" y="316"/>
                  </a:lnTo>
                  <a:lnTo>
                    <a:pt x="561" y="296"/>
                  </a:lnTo>
                  <a:lnTo>
                    <a:pt x="568" y="274"/>
                  </a:lnTo>
                  <a:lnTo>
                    <a:pt x="573" y="251"/>
                  </a:lnTo>
                  <a:lnTo>
                    <a:pt x="574" y="228"/>
                  </a:lnTo>
                  <a:lnTo>
                    <a:pt x="573" y="204"/>
                  </a:lnTo>
                  <a:lnTo>
                    <a:pt x="568" y="181"/>
                  </a:lnTo>
                  <a:lnTo>
                    <a:pt x="561" y="159"/>
                  </a:lnTo>
                  <a:lnTo>
                    <a:pt x="551" y="139"/>
                  </a:lnTo>
                  <a:lnTo>
                    <a:pt x="540" y="119"/>
                  </a:lnTo>
                  <a:lnTo>
                    <a:pt x="525" y="101"/>
                  </a:lnTo>
                  <a:lnTo>
                    <a:pt x="508" y="83"/>
                  </a:lnTo>
                  <a:lnTo>
                    <a:pt x="490" y="67"/>
                  </a:lnTo>
                  <a:lnTo>
                    <a:pt x="469" y="52"/>
                  </a:lnTo>
                  <a:lnTo>
                    <a:pt x="447" y="40"/>
                  </a:lnTo>
                  <a:lnTo>
                    <a:pt x="423" y="28"/>
                  </a:lnTo>
                  <a:lnTo>
                    <a:pt x="399" y="18"/>
                  </a:lnTo>
                  <a:lnTo>
                    <a:pt x="373" y="11"/>
                  </a:lnTo>
                  <a:lnTo>
                    <a:pt x="345" y="5"/>
                  </a:lnTo>
                  <a:lnTo>
                    <a:pt x="316" y="2"/>
                  </a:lnTo>
                  <a:lnTo>
                    <a:pt x="287" y="0"/>
                  </a:lnTo>
                  <a:lnTo>
                    <a:pt x="257" y="2"/>
                  </a:lnTo>
                  <a:lnTo>
                    <a:pt x="230" y="5"/>
                  </a:lnTo>
                  <a:lnTo>
                    <a:pt x="202" y="11"/>
                  </a:lnTo>
                  <a:lnTo>
                    <a:pt x="176" y="18"/>
                  </a:lnTo>
                  <a:lnTo>
                    <a:pt x="150" y="28"/>
                  </a:lnTo>
                  <a:lnTo>
                    <a:pt x="126" y="40"/>
                  </a:lnTo>
                  <a:lnTo>
                    <a:pt x="104" y="52"/>
                  </a:lnTo>
                  <a:lnTo>
                    <a:pt x="84" y="67"/>
                  </a:lnTo>
                  <a:lnTo>
                    <a:pt x="65" y="83"/>
                  </a:lnTo>
                  <a:lnTo>
                    <a:pt x="49" y="101"/>
                  </a:lnTo>
                  <a:lnTo>
                    <a:pt x="34" y="119"/>
                  </a:lnTo>
                  <a:lnTo>
                    <a:pt x="23" y="139"/>
                  </a:lnTo>
                  <a:lnTo>
                    <a:pt x="12" y="159"/>
                  </a:lnTo>
                  <a:lnTo>
                    <a:pt x="5" y="181"/>
                  </a:lnTo>
                  <a:lnTo>
                    <a:pt x="1" y="204"/>
                  </a:lnTo>
                  <a:lnTo>
                    <a:pt x="0" y="228"/>
                  </a:lnTo>
                  <a:lnTo>
                    <a:pt x="1" y="251"/>
                  </a:lnTo>
                  <a:lnTo>
                    <a:pt x="5" y="274"/>
                  </a:lnTo>
                  <a:lnTo>
                    <a:pt x="12" y="296"/>
                  </a:lnTo>
                  <a:lnTo>
                    <a:pt x="23" y="316"/>
                  </a:lnTo>
                  <a:lnTo>
                    <a:pt x="34" y="336"/>
                  </a:lnTo>
                  <a:lnTo>
                    <a:pt x="49" y="354"/>
                  </a:lnTo>
                  <a:lnTo>
                    <a:pt x="65" y="372"/>
                  </a:lnTo>
                  <a:lnTo>
                    <a:pt x="84" y="388"/>
                  </a:lnTo>
                  <a:lnTo>
                    <a:pt x="104" y="403"/>
                  </a:lnTo>
                  <a:lnTo>
                    <a:pt x="126" y="415"/>
                  </a:lnTo>
                  <a:lnTo>
                    <a:pt x="150" y="427"/>
                  </a:lnTo>
                  <a:lnTo>
                    <a:pt x="176" y="437"/>
                  </a:lnTo>
                  <a:lnTo>
                    <a:pt x="202" y="444"/>
                  </a:lnTo>
                  <a:lnTo>
                    <a:pt x="230" y="450"/>
                  </a:lnTo>
                  <a:lnTo>
                    <a:pt x="257" y="453"/>
                  </a:lnTo>
                  <a:lnTo>
                    <a:pt x="287" y="455"/>
                  </a:lnTo>
                  <a:close/>
                </a:path>
              </a:pathLst>
            </a:custGeom>
            <a:solidFill>
              <a:srgbClr val="C1D8C1"/>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88235" name="Freeform 75"/>
            <p:cNvSpPr>
              <a:spLocks/>
            </p:cNvSpPr>
            <p:nvPr/>
          </p:nvSpPr>
          <p:spPr bwMode="auto">
            <a:xfrm>
              <a:off x="3948113" y="1720850"/>
              <a:ext cx="895350" cy="708026"/>
            </a:xfrm>
            <a:custGeom>
              <a:avLst/>
              <a:gdLst/>
              <a:ahLst/>
              <a:cxnLst>
                <a:cxn ang="0">
                  <a:pos x="311" y="445"/>
                </a:cxn>
                <a:cxn ang="0">
                  <a:pos x="366" y="436"/>
                </a:cxn>
                <a:cxn ang="0">
                  <a:pos x="416" y="420"/>
                </a:cxn>
                <a:cxn ang="0">
                  <a:pos x="461" y="395"/>
                </a:cxn>
                <a:cxn ang="0">
                  <a:pos x="499" y="364"/>
                </a:cxn>
                <a:cxn ang="0">
                  <a:pos x="530" y="329"/>
                </a:cxn>
                <a:cxn ang="0">
                  <a:pos x="551" y="289"/>
                </a:cxn>
                <a:cxn ang="0">
                  <a:pos x="562" y="246"/>
                </a:cxn>
                <a:cxn ang="0">
                  <a:pos x="562" y="199"/>
                </a:cxn>
                <a:cxn ang="0">
                  <a:pos x="551" y="156"/>
                </a:cxn>
                <a:cxn ang="0">
                  <a:pos x="530" y="116"/>
                </a:cxn>
                <a:cxn ang="0">
                  <a:pos x="499" y="81"/>
                </a:cxn>
                <a:cxn ang="0">
                  <a:pos x="461" y="51"/>
                </a:cxn>
                <a:cxn ang="0">
                  <a:pos x="416" y="27"/>
                </a:cxn>
                <a:cxn ang="0">
                  <a:pos x="366" y="10"/>
                </a:cxn>
                <a:cxn ang="0">
                  <a:pos x="311" y="1"/>
                </a:cxn>
                <a:cxn ang="0">
                  <a:pos x="254" y="1"/>
                </a:cxn>
                <a:cxn ang="0">
                  <a:pos x="198" y="10"/>
                </a:cxn>
                <a:cxn ang="0">
                  <a:pos x="148" y="27"/>
                </a:cxn>
                <a:cxn ang="0">
                  <a:pos x="103" y="51"/>
                </a:cxn>
                <a:cxn ang="0">
                  <a:pos x="65" y="81"/>
                </a:cxn>
                <a:cxn ang="0">
                  <a:pos x="34" y="116"/>
                </a:cxn>
                <a:cxn ang="0">
                  <a:pos x="13" y="156"/>
                </a:cxn>
                <a:cxn ang="0">
                  <a:pos x="1" y="199"/>
                </a:cxn>
                <a:cxn ang="0">
                  <a:pos x="1" y="246"/>
                </a:cxn>
                <a:cxn ang="0">
                  <a:pos x="13" y="289"/>
                </a:cxn>
                <a:cxn ang="0">
                  <a:pos x="34" y="329"/>
                </a:cxn>
                <a:cxn ang="0">
                  <a:pos x="65" y="364"/>
                </a:cxn>
                <a:cxn ang="0">
                  <a:pos x="103" y="395"/>
                </a:cxn>
                <a:cxn ang="0">
                  <a:pos x="148" y="420"/>
                </a:cxn>
                <a:cxn ang="0">
                  <a:pos x="198" y="436"/>
                </a:cxn>
                <a:cxn ang="0">
                  <a:pos x="254" y="445"/>
                </a:cxn>
              </a:cxnLst>
              <a:rect l="0" t="0" r="r" b="b"/>
              <a:pathLst>
                <a:path w="563" h="446">
                  <a:moveTo>
                    <a:pt x="282" y="446"/>
                  </a:moveTo>
                  <a:lnTo>
                    <a:pt x="311" y="445"/>
                  </a:lnTo>
                  <a:lnTo>
                    <a:pt x="339" y="442"/>
                  </a:lnTo>
                  <a:lnTo>
                    <a:pt x="366" y="436"/>
                  </a:lnTo>
                  <a:lnTo>
                    <a:pt x="392" y="429"/>
                  </a:lnTo>
                  <a:lnTo>
                    <a:pt x="416" y="420"/>
                  </a:lnTo>
                  <a:lnTo>
                    <a:pt x="440" y="408"/>
                  </a:lnTo>
                  <a:lnTo>
                    <a:pt x="461" y="395"/>
                  </a:lnTo>
                  <a:lnTo>
                    <a:pt x="482" y="380"/>
                  </a:lnTo>
                  <a:lnTo>
                    <a:pt x="499" y="364"/>
                  </a:lnTo>
                  <a:lnTo>
                    <a:pt x="515" y="347"/>
                  </a:lnTo>
                  <a:lnTo>
                    <a:pt x="530" y="329"/>
                  </a:lnTo>
                  <a:lnTo>
                    <a:pt x="541" y="309"/>
                  </a:lnTo>
                  <a:lnTo>
                    <a:pt x="551" y="289"/>
                  </a:lnTo>
                  <a:lnTo>
                    <a:pt x="558" y="267"/>
                  </a:lnTo>
                  <a:lnTo>
                    <a:pt x="562" y="246"/>
                  </a:lnTo>
                  <a:lnTo>
                    <a:pt x="563" y="223"/>
                  </a:lnTo>
                  <a:lnTo>
                    <a:pt x="562" y="199"/>
                  </a:lnTo>
                  <a:lnTo>
                    <a:pt x="558" y="178"/>
                  </a:lnTo>
                  <a:lnTo>
                    <a:pt x="551" y="156"/>
                  </a:lnTo>
                  <a:lnTo>
                    <a:pt x="541" y="136"/>
                  </a:lnTo>
                  <a:lnTo>
                    <a:pt x="530" y="116"/>
                  </a:lnTo>
                  <a:lnTo>
                    <a:pt x="515" y="98"/>
                  </a:lnTo>
                  <a:lnTo>
                    <a:pt x="499" y="81"/>
                  </a:lnTo>
                  <a:lnTo>
                    <a:pt x="482" y="65"/>
                  </a:lnTo>
                  <a:lnTo>
                    <a:pt x="461" y="51"/>
                  </a:lnTo>
                  <a:lnTo>
                    <a:pt x="440" y="38"/>
                  </a:lnTo>
                  <a:lnTo>
                    <a:pt x="416" y="27"/>
                  </a:lnTo>
                  <a:lnTo>
                    <a:pt x="392" y="17"/>
                  </a:lnTo>
                  <a:lnTo>
                    <a:pt x="366" y="10"/>
                  </a:lnTo>
                  <a:lnTo>
                    <a:pt x="339" y="5"/>
                  </a:lnTo>
                  <a:lnTo>
                    <a:pt x="311" y="1"/>
                  </a:lnTo>
                  <a:lnTo>
                    <a:pt x="282" y="0"/>
                  </a:lnTo>
                  <a:lnTo>
                    <a:pt x="254" y="1"/>
                  </a:lnTo>
                  <a:lnTo>
                    <a:pt x="225" y="5"/>
                  </a:lnTo>
                  <a:lnTo>
                    <a:pt x="198" y="10"/>
                  </a:lnTo>
                  <a:lnTo>
                    <a:pt x="172" y="17"/>
                  </a:lnTo>
                  <a:lnTo>
                    <a:pt x="148" y="27"/>
                  </a:lnTo>
                  <a:lnTo>
                    <a:pt x="125" y="38"/>
                  </a:lnTo>
                  <a:lnTo>
                    <a:pt x="103" y="51"/>
                  </a:lnTo>
                  <a:lnTo>
                    <a:pt x="83" y="65"/>
                  </a:lnTo>
                  <a:lnTo>
                    <a:pt x="65" y="81"/>
                  </a:lnTo>
                  <a:lnTo>
                    <a:pt x="49" y="98"/>
                  </a:lnTo>
                  <a:lnTo>
                    <a:pt x="34" y="116"/>
                  </a:lnTo>
                  <a:lnTo>
                    <a:pt x="22" y="136"/>
                  </a:lnTo>
                  <a:lnTo>
                    <a:pt x="13" y="156"/>
                  </a:lnTo>
                  <a:lnTo>
                    <a:pt x="6" y="178"/>
                  </a:lnTo>
                  <a:lnTo>
                    <a:pt x="1" y="199"/>
                  </a:lnTo>
                  <a:lnTo>
                    <a:pt x="0" y="223"/>
                  </a:lnTo>
                  <a:lnTo>
                    <a:pt x="1" y="246"/>
                  </a:lnTo>
                  <a:lnTo>
                    <a:pt x="6" y="267"/>
                  </a:lnTo>
                  <a:lnTo>
                    <a:pt x="13" y="289"/>
                  </a:lnTo>
                  <a:lnTo>
                    <a:pt x="22" y="309"/>
                  </a:lnTo>
                  <a:lnTo>
                    <a:pt x="34" y="329"/>
                  </a:lnTo>
                  <a:lnTo>
                    <a:pt x="49" y="347"/>
                  </a:lnTo>
                  <a:lnTo>
                    <a:pt x="65" y="364"/>
                  </a:lnTo>
                  <a:lnTo>
                    <a:pt x="83" y="380"/>
                  </a:lnTo>
                  <a:lnTo>
                    <a:pt x="103" y="395"/>
                  </a:lnTo>
                  <a:lnTo>
                    <a:pt x="125" y="408"/>
                  </a:lnTo>
                  <a:lnTo>
                    <a:pt x="148" y="420"/>
                  </a:lnTo>
                  <a:lnTo>
                    <a:pt x="172" y="429"/>
                  </a:lnTo>
                  <a:lnTo>
                    <a:pt x="198" y="436"/>
                  </a:lnTo>
                  <a:lnTo>
                    <a:pt x="225" y="442"/>
                  </a:lnTo>
                  <a:lnTo>
                    <a:pt x="254" y="445"/>
                  </a:lnTo>
                  <a:lnTo>
                    <a:pt x="282" y="446"/>
                  </a:lnTo>
                  <a:close/>
                </a:path>
              </a:pathLst>
            </a:custGeom>
            <a:solidFill>
              <a:srgbClr val="C6DDC6"/>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88236" name="Freeform 76"/>
            <p:cNvSpPr>
              <a:spLocks/>
            </p:cNvSpPr>
            <p:nvPr/>
          </p:nvSpPr>
          <p:spPr bwMode="auto">
            <a:xfrm>
              <a:off x="3954463" y="1724024"/>
              <a:ext cx="879476" cy="695326"/>
            </a:xfrm>
            <a:custGeom>
              <a:avLst/>
              <a:gdLst/>
              <a:ahLst/>
              <a:cxnLst>
                <a:cxn ang="0">
                  <a:pos x="305" y="437"/>
                </a:cxn>
                <a:cxn ang="0">
                  <a:pos x="359" y="428"/>
                </a:cxn>
                <a:cxn ang="0">
                  <a:pos x="409" y="412"/>
                </a:cxn>
                <a:cxn ang="0">
                  <a:pos x="452" y="389"/>
                </a:cxn>
                <a:cxn ang="0">
                  <a:pos x="490" y="359"/>
                </a:cxn>
                <a:cxn ang="0">
                  <a:pos x="520" y="324"/>
                </a:cxn>
                <a:cxn ang="0">
                  <a:pos x="541" y="285"/>
                </a:cxn>
                <a:cxn ang="0">
                  <a:pos x="553" y="241"/>
                </a:cxn>
                <a:cxn ang="0">
                  <a:pos x="553" y="198"/>
                </a:cxn>
                <a:cxn ang="0">
                  <a:pos x="541" y="154"/>
                </a:cxn>
                <a:cxn ang="0">
                  <a:pos x="520" y="115"/>
                </a:cxn>
                <a:cxn ang="0">
                  <a:pos x="490" y="80"/>
                </a:cxn>
                <a:cxn ang="0">
                  <a:pos x="452" y="50"/>
                </a:cxn>
                <a:cxn ang="0">
                  <a:pos x="409" y="27"/>
                </a:cxn>
                <a:cxn ang="0">
                  <a:pos x="359" y="11"/>
                </a:cxn>
                <a:cxn ang="0">
                  <a:pos x="305" y="2"/>
                </a:cxn>
                <a:cxn ang="0">
                  <a:pos x="249" y="2"/>
                </a:cxn>
                <a:cxn ang="0">
                  <a:pos x="194" y="11"/>
                </a:cxn>
                <a:cxn ang="0">
                  <a:pos x="145" y="27"/>
                </a:cxn>
                <a:cxn ang="0">
                  <a:pos x="101" y="50"/>
                </a:cxn>
                <a:cxn ang="0">
                  <a:pos x="63" y="80"/>
                </a:cxn>
                <a:cxn ang="0">
                  <a:pos x="33" y="115"/>
                </a:cxn>
                <a:cxn ang="0">
                  <a:pos x="13" y="154"/>
                </a:cxn>
                <a:cxn ang="0">
                  <a:pos x="1" y="198"/>
                </a:cxn>
                <a:cxn ang="0">
                  <a:pos x="1" y="241"/>
                </a:cxn>
                <a:cxn ang="0">
                  <a:pos x="13" y="285"/>
                </a:cxn>
                <a:cxn ang="0">
                  <a:pos x="33" y="324"/>
                </a:cxn>
                <a:cxn ang="0">
                  <a:pos x="63" y="359"/>
                </a:cxn>
                <a:cxn ang="0">
                  <a:pos x="101" y="389"/>
                </a:cxn>
                <a:cxn ang="0">
                  <a:pos x="145" y="412"/>
                </a:cxn>
                <a:cxn ang="0">
                  <a:pos x="194" y="428"/>
                </a:cxn>
                <a:cxn ang="0">
                  <a:pos x="249" y="437"/>
                </a:cxn>
              </a:cxnLst>
              <a:rect l="0" t="0" r="r" b="b"/>
              <a:pathLst>
                <a:path w="554" h="439">
                  <a:moveTo>
                    <a:pt x="277" y="439"/>
                  </a:moveTo>
                  <a:lnTo>
                    <a:pt x="305" y="437"/>
                  </a:lnTo>
                  <a:lnTo>
                    <a:pt x="333" y="434"/>
                  </a:lnTo>
                  <a:lnTo>
                    <a:pt x="359" y="428"/>
                  </a:lnTo>
                  <a:lnTo>
                    <a:pt x="384" y="421"/>
                  </a:lnTo>
                  <a:lnTo>
                    <a:pt x="409" y="412"/>
                  </a:lnTo>
                  <a:lnTo>
                    <a:pt x="432" y="402"/>
                  </a:lnTo>
                  <a:lnTo>
                    <a:pt x="452" y="389"/>
                  </a:lnTo>
                  <a:lnTo>
                    <a:pt x="473" y="374"/>
                  </a:lnTo>
                  <a:lnTo>
                    <a:pt x="490" y="359"/>
                  </a:lnTo>
                  <a:lnTo>
                    <a:pt x="506" y="342"/>
                  </a:lnTo>
                  <a:lnTo>
                    <a:pt x="520" y="324"/>
                  </a:lnTo>
                  <a:lnTo>
                    <a:pt x="532" y="305"/>
                  </a:lnTo>
                  <a:lnTo>
                    <a:pt x="541" y="285"/>
                  </a:lnTo>
                  <a:lnTo>
                    <a:pt x="548" y="263"/>
                  </a:lnTo>
                  <a:lnTo>
                    <a:pt x="553" y="241"/>
                  </a:lnTo>
                  <a:lnTo>
                    <a:pt x="554" y="220"/>
                  </a:lnTo>
                  <a:lnTo>
                    <a:pt x="553" y="198"/>
                  </a:lnTo>
                  <a:lnTo>
                    <a:pt x="548" y="176"/>
                  </a:lnTo>
                  <a:lnTo>
                    <a:pt x="541" y="154"/>
                  </a:lnTo>
                  <a:lnTo>
                    <a:pt x="532" y="134"/>
                  </a:lnTo>
                  <a:lnTo>
                    <a:pt x="520" y="115"/>
                  </a:lnTo>
                  <a:lnTo>
                    <a:pt x="506" y="97"/>
                  </a:lnTo>
                  <a:lnTo>
                    <a:pt x="490" y="80"/>
                  </a:lnTo>
                  <a:lnTo>
                    <a:pt x="473" y="65"/>
                  </a:lnTo>
                  <a:lnTo>
                    <a:pt x="452" y="50"/>
                  </a:lnTo>
                  <a:lnTo>
                    <a:pt x="432" y="37"/>
                  </a:lnTo>
                  <a:lnTo>
                    <a:pt x="409" y="27"/>
                  </a:lnTo>
                  <a:lnTo>
                    <a:pt x="384" y="18"/>
                  </a:lnTo>
                  <a:lnTo>
                    <a:pt x="359" y="11"/>
                  </a:lnTo>
                  <a:lnTo>
                    <a:pt x="333" y="5"/>
                  </a:lnTo>
                  <a:lnTo>
                    <a:pt x="305" y="2"/>
                  </a:lnTo>
                  <a:lnTo>
                    <a:pt x="277" y="0"/>
                  </a:lnTo>
                  <a:lnTo>
                    <a:pt x="249" y="2"/>
                  </a:lnTo>
                  <a:lnTo>
                    <a:pt x="221" y="5"/>
                  </a:lnTo>
                  <a:lnTo>
                    <a:pt x="194" y="11"/>
                  </a:lnTo>
                  <a:lnTo>
                    <a:pt x="169" y="18"/>
                  </a:lnTo>
                  <a:lnTo>
                    <a:pt x="145" y="27"/>
                  </a:lnTo>
                  <a:lnTo>
                    <a:pt x="122" y="37"/>
                  </a:lnTo>
                  <a:lnTo>
                    <a:pt x="101" y="50"/>
                  </a:lnTo>
                  <a:lnTo>
                    <a:pt x="82" y="65"/>
                  </a:lnTo>
                  <a:lnTo>
                    <a:pt x="63" y="80"/>
                  </a:lnTo>
                  <a:lnTo>
                    <a:pt x="47" y="97"/>
                  </a:lnTo>
                  <a:lnTo>
                    <a:pt x="33" y="115"/>
                  </a:lnTo>
                  <a:lnTo>
                    <a:pt x="22" y="134"/>
                  </a:lnTo>
                  <a:lnTo>
                    <a:pt x="13" y="154"/>
                  </a:lnTo>
                  <a:lnTo>
                    <a:pt x="6" y="176"/>
                  </a:lnTo>
                  <a:lnTo>
                    <a:pt x="1" y="198"/>
                  </a:lnTo>
                  <a:lnTo>
                    <a:pt x="0" y="220"/>
                  </a:lnTo>
                  <a:lnTo>
                    <a:pt x="1" y="241"/>
                  </a:lnTo>
                  <a:lnTo>
                    <a:pt x="6" y="263"/>
                  </a:lnTo>
                  <a:lnTo>
                    <a:pt x="13" y="285"/>
                  </a:lnTo>
                  <a:lnTo>
                    <a:pt x="22" y="305"/>
                  </a:lnTo>
                  <a:lnTo>
                    <a:pt x="33" y="324"/>
                  </a:lnTo>
                  <a:lnTo>
                    <a:pt x="47" y="342"/>
                  </a:lnTo>
                  <a:lnTo>
                    <a:pt x="63" y="359"/>
                  </a:lnTo>
                  <a:lnTo>
                    <a:pt x="82" y="374"/>
                  </a:lnTo>
                  <a:lnTo>
                    <a:pt x="101" y="389"/>
                  </a:lnTo>
                  <a:lnTo>
                    <a:pt x="122" y="402"/>
                  </a:lnTo>
                  <a:lnTo>
                    <a:pt x="145" y="412"/>
                  </a:lnTo>
                  <a:lnTo>
                    <a:pt x="169" y="421"/>
                  </a:lnTo>
                  <a:lnTo>
                    <a:pt x="194" y="428"/>
                  </a:lnTo>
                  <a:lnTo>
                    <a:pt x="221" y="434"/>
                  </a:lnTo>
                  <a:lnTo>
                    <a:pt x="249" y="437"/>
                  </a:lnTo>
                  <a:lnTo>
                    <a:pt x="277" y="439"/>
                  </a:lnTo>
                  <a:close/>
                </a:path>
              </a:pathLst>
            </a:custGeom>
            <a:solidFill>
              <a:srgbClr val="CEE2CE"/>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88237" name="Freeform 77"/>
            <p:cNvSpPr>
              <a:spLocks/>
            </p:cNvSpPr>
            <p:nvPr/>
          </p:nvSpPr>
          <p:spPr bwMode="auto">
            <a:xfrm>
              <a:off x="3963987" y="1733550"/>
              <a:ext cx="860426" cy="682626"/>
            </a:xfrm>
            <a:custGeom>
              <a:avLst/>
              <a:gdLst/>
              <a:ahLst/>
              <a:cxnLst>
                <a:cxn ang="0">
                  <a:pos x="299" y="429"/>
                </a:cxn>
                <a:cxn ang="0">
                  <a:pos x="352" y="421"/>
                </a:cxn>
                <a:cxn ang="0">
                  <a:pos x="400" y="404"/>
                </a:cxn>
                <a:cxn ang="0">
                  <a:pos x="444" y="381"/>
                </a:cxn>
                <a:cxn ang="0">
                  <a:pos x="480" y="352"/>
                </a:cxn>
                <a:cxn ang="0">
                  <a:pos x="510" y="317"/>
                </a:cxn>
                <a:cxn ang="0">
                  <a:pos x="529" y="279"/>
                </a:cxn>
                <a:cxn ang="0">
                  <a:pos x="541" y="236"/>
                </a:cxn>
                <a:cxn ang="0">
                  <a:pos x="541" y="193"/>
                </a:cxn>
                <a:cxn ang="0">
                  <a:pos x="529" y="151"/>
                </a:cxn>
                <a:cxn ang="0">
                  <a:pos x="510" y="112"/>
                </a:cxn>
                <a:cxn ang="0">
                  <a:pos x="480" y="78"/>
                </a:cxn>
                <a:cxn ang="0">
                  <a:pos x="444" y="48"/>
                </a:cxn>
                <a:cxn ang="0">
                  <a:pos x="400" y="25"/>
                </a:cxn>
                <a:cxn ang="0">
                  <a:pos x="352" y="9"/>
                </a:cxn>
                <a:cxn ang="0">
                  <a:pos x="299" y="1"/>
                </a:cxn>
                <a:cxn ang="0">
                  <a:pos x="244" y="1"/>
                </a:cxn>
                <a:cxn ang="0">
                  <a:pos x="191" y="9"/>
                </a:cxn>
                <a:cxn ang="0">
                  <a:pos x="141" y="25"/>
                </a:cxn>
                <a:cxn ang="0">
                  <a:pos x="99" y="48"/>
                </a:cxn>
                <a:cxn ang="0">
                  <a:pos x="62" y="78"/>
                </a:cxn>
                <a:cxn ang="0">
                  <a:pos x="32" y="112"/>
                </a:cxn>
                <a:cxn ang="0">
                  <a:pos x="12" y="151"/>
                </a:cxn>
                <a:cxn ang="0">
                  <a:pos x="1" y="193"/>
                </a:cxn>
                <a:cxn ang="0">
                  <a:pos x="1" y="236"/>
                </a:cxn>
                <a:cxn ang="0">
                  <a:pos x="12" y="279"/>
                </a:cxn>
                <a:cxn ang="0">
                  <a:pos x="32" y="317"/>
                </a:cxn>
                <a:cxn ang="0">
                  <a:pos x="62" y="352"/>
                </a:cxn>
                <a:cxn ang="0">
                  <a:pos x="99" y="381"/>
                </a:cxn>
                <a:cxn ang="0">
                  <a:pos x="141" y="404"/>
                </a:cxn>
                <a:cxn ang="0">
                  <a:pos x="191" y="421"/>
                </a:cxn>
                <a:cxn ang="0">
                  <a:pos x="244" y="429"/>
                </a:cxn>
              </a:cxnLst>
              <a:rect l="0" t="0" r="r" b="b"/>
              <a:pathLst>
                <a:path w="542" h="430">
                  <a:moveTo>
                    <a:pt x="271" y="430"/>
                  </a:moveTo>
                  <a:lnTo>
                    <a:pt x="299" y="429"/>
                  </a:lnTo>
                  <a:lnTo>
                    <a:pt x="325" y="426"/>
                  </a:lnTo>
                  <a:lnTo>
                    <a:pt x="352" y="421"/>
                  </a:lnTo>
                  <a:lnTo>
                    <a:pt x="377" y="413"/>
                  </a:lnTo>
                  <a:lnTo>
                    <a:pt x="400" y="404"/>
                  </a:lnTo>
                  <a:lnTo>
                    <a:pt x="422" y="393"/>
                  </a:lnTo>
                  <a:lnTo>
                    <a:pt x="444" y="381"/>
                  </a:lnTo>
                  <a:lnTo>
                    <a:pt x="463" y="367"/>
                  </a:lnTo>
                  <a:lnTo>
                    <a:pt x="480" y="352"/>
                  </a:lnTo>
                  <a:lnTo>
                    <a:pt x="496" y="334"/>
                  </a:lnTo>
                  <a:lnTo>
                    <a:pt x="510" y="317"/>
                  </a:lnTo>
                  <a:lnTo>
                    <a:pt x="521" y="299"/>
                  </a:lnTo>
                  <a:lnTo>
                    <a:pt x="529" y="279"/>
                  </a:lnTo>
                  <a:lnTo>
                    <a:pt x="536" y="258"/>
                  </a:lnTo>
                  <a:lnTo>
                    <a:pt x="541" y="236"/>
                  </a:lnTo>
                  <a:lnTo>
                    <a:pt x="542" y="215"/>
                  </a:lnTo>
                  <a:lnTo>
                    <a:pt x="541" y="193"/>
                  </a:lnTo>
                  <a:lnTo>
                    <a:pt x="536" y="171"/>
                  </a:lnTo>
                  <a:lnTo>
                    <a:pt x="529" y="151"/>
                  </a:lnTo>
                  <a:lnTo>
                    <a:pt x="521" y="130"/>
                  </a:lnTo>
                  <a:lnTo>
                    <a:pt x="510" y="112"/>
                  </a:lnTo>
                  <a:lnTo>
                    <a:pt x="496" y="95"/>
                  </a:lnTo>
                  <a:lnTo>
                    <a:pt x="480" y="78"/>
                  </a:lnTo>
                  <a:lnTo>
                    <a:pt x="463" y="62"/>
                  </a:lnTo>
                  <a:lnTo>
                    <a:pt x="444" y="48"/>
                  </a:lnTo>
                  <a:lnTo>
                    <a:pt x="422" y="37"/>
                  </a:lnTo>
                  <a:lnTo>
                    <a:pt x="400" y="25"/>
                  </a:lnTo>
                  <a:lnTo>
                    <a:pt x="377" y="17"/>
                  </a:lnTo>
                  <a:lnTo>
                    <a:pt x="352" y="9"/>
                  </a:lnTo>
                  <a:lnTo>
                    <a:pt x="325" y="5"/>
                  </a:lnTo>
                  <a:lnTo>
                    <a:pt x="299" y="1"/>
                  </a:lnTo>
                  <a:lnTo>
                    <a:pt x="271" y="0"/>
                  </a:lnTo>
                  <a:lnTo>
                    <a:pt x="244" y="1"/>
                  </a:lnTo>
                  <a:lnTo>
                    <a:pt x="216" y="5"/>
                  </a:lnTo>
                  <a:lnTo>
                    <a:pt x="191" y="9"/>
                  </a:lnTo>
                  <a:lnTo>
                    <a:pt x="165" y="17"/>
                  </a:lnTo>
                  <a:lnTo>
                    <a:pt x="141" y="25"/>
                  </a:lnTo>
                  <a:lnTo>
                    <a:pt x="119" y="37"/>
                  </a:lnTo>
                  <a:lnTo>
                    <a:pt x="99" y="48"/>
                  </a:lnTo>
                  <a:lnTo>
                    <a:pt x="79" y="62"/>
                  </a:lnTo>
                  <a:lnTo>
                    <a:pt x="62" y="78"/>
                  </a:lnTo>
                  <a:lnTo>
                    <a:pt x="46" y="95"/>
                  </a:lnTo>
                  <a:lnTo>
                    <a:pt x="32" y="112"/>
                  </a:lnTo>
                  <a:lnTo>
                    <a:pt x="20" y="130"/>
                  </a:lnTo>
                  <a:lnTo>
                    <a:pt x="12" y="151"/>
                  </a:lnTo>
                  <a:lnTo>
                    <a:pt x="5" y="171"/>
                  </a:lnTo>
                  <a:lnTo>
                    <a:pt x="1" y="193"/>
                  </a:lnTo>
                  <a:lnTo>
                    <a:pt x="0" y="215"/>
                  </a:lnTo>
                  <a:lnTo>
                    <a:pt x="1" y="236"/>
                  </a:lnTo>
                  <a:lnTo>
                    <a:pt x="5" y="258"/>
                  </a:lnTo>
                  <a:lnTo>
                    <a:pt x="12" y="279"/>
                  </a:lnTo>
                  <a:lnTo>
                    <a:pt x="20" y="299"/>
                  </a:lnTo>
                  <a:lnTo>
                    <a:pt x="32" y="317"/>
                  </a:lnTo>
                  <a:lnTo>
                    <a:pt x="46" y="334"/>
                  </a:lnTo>
                  <a:lnTo>
                    <a:pt x="62" y="352"/>
                  </a:lnTo>
                  <a:lnTo>
                    <a:pt x="79" y="367"/>
                  </a:lnTo>
                  <a:lnTo>
                    <a:pt x="99" y="381"/>
                  </a:lnTo>
                  <a:lnTo>
                    <a:pt x="119" y="393"/>
                  </a:lnTo>
                  <a:lnTo>
                    <a:pt x="141" y="404"/>
                  </a:lnTo>
                  <a:lnTo>
                    <a:pt x="165" y="413"/>
                  </a:lnTo>
                  <a:lnTo>
                    <a:pt x="191" y="421"/>
                  </a:lnTo>
                  <a:lnTo>
                    <a:pt x="216" y="426"/>
                  </a:lnTo>
                  <a:lnTo>
                    <a:pt x="244" y="429"/>
                  </a:lnTo>
                  <a:lnTo>
                    <a:pt x="271" y="430"/>
                  </a:lnTo>
                  <a:close/>
                </a:path>
              </a:pathLst>
            </a:custGeom>
            <a:solidFill>
              <a:srgbClr val="D3E5D3"/>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88238" name="Freeform 78"/>
            <p:cNvSpPr>
              <a:spLocks/>
            </p:cNvSpPr>
            <p:nvPr/>
          </p:nvSpPr>
          <p:spPr bwMode="auto">
            <a:xfrm>
              <a:off x="3973513" y="1736724"/>
              <a:ext cx="844550" cy="669926"/>
            </a:xfrm>
            <a:custGeom>
              <a:avLst/>
              <a:gdLst/>
              <a:ahLst/>
              <a:cxnLst>
                <a:cxn ang="0">
                  <a:pos x="295" y="420"/>
                </a:cxn>
                <a:cxn ang="0">
                  <a:pos x="346" y="412"/>
                </a:cxn>
                <a:cxn ang="0">
                  <a:pos x="394" y="396"/>
                </a:cxn>
                <a:cxn ang="0">
                  <a:pos x="437" y="373"/>
                </a:cxn>
                <a:cxn ang="0">
                  <a:pos x="472" y="344"/>
                </a:cxn>
                <a:cxn ang="0">
                  <a:pos x="501" y="311"/>
                </a:cxn>
                <a:cxn ang="0">
                  <a:pos x="522" y="273"/>
                </a:cxn>
                <a:cxn ang="0">
                  <a:pos x="532" y="232"/>
                </a:cxn>
                <a:cxn ang="0">
                  <a:pos x="532" y="189"/>
                </a:cxn>
                <a:cxn ang="0">
                  <a:pos x="522" y="148"/>
                </a:cxn>
                <a:cxn ang="0">
                  <a:pos x="501" y="110"/>
                </a:cxn>
                <a:cxn ang="0">
                  <a:pos x="472" y="77"/>
                </a:cxn>
                <a:cxn ang="0">
                  <a:pos x="437" y="48"/>
                </a:cxn>
                <a:cxn ang="0">
                  <a:pos x="394" y="25"/>
                </a:cxn>
                <a:cxn ang="0">
                  <a:pos x="346" y="9"/>
                </a:cxn>
                <a:cxn ang="0">
                  <a:pos x="295" y="1"/>
                </a:cxn>
                <a:cxn ang="0">
                  <a:pos x="240" y="1"/>
                </a:cxn>
                <a:cxn ang="0">
                  <a:pos x="188" y="9"/>
                </a:cxn>
                <a:cxn ang="0">
                  <a:pos x="140" y="25"/>
                </a:cxn>
                <a:cxn ang="0">
                  <a:pos x="97" y="48"/>
                </a:cxn>
                <a:cxn ang="0">
                  <a:pos x="61" y="77"/>
                </a:cxn>
                <a:cxn ang="0">
                  <a:pos x="32" y="110"/>
                </a:cxn>
                <a:cxn ang="0">
                  <a:pos x="12" y="148"/>
                </a:cxn>
                <a:cxn ang="0">
                  <a:pos x="1" y="189"/>
                </a:cxn>
                <a:cxn ang="0">
                  <a:pos x="1" y="232"/>
                </a:cxn>
                <a:cxn ang="0">
                  <a:pos x="12" y="273"/>
                </a:cxn>
                <a:cxn ang="0">
                  <a:pos x="32" y="311"/>
                </a:cxn>
                <a:cxn ang="0">
                  <a:pos x="61" y="344"/>
                </a:cxn>
                <a:cxn ang="0">
                  <a:pos x="97" y="373"/>
                </a:cxn>
                <a:cxn ang="0">
                  <a:pos x="140" y="396"/>
                </a:cxn>
                <a:cxn ang="0">
                  <a:pos x="188" y="412"/>
                </a:cxn>
                <a:cxn ang="0">
                  <a:pos x="240" y="420"/>
                </a:cxn>
              </a:cxnLst>
              <a:rect l="0" t="0" r="r" b="b"/>
              <a:pathLst>
                <a:path w="533" h="422">
                  <a:moveTo>
                    <a:pt x="267" y="422"/>
                  </a:moveTo>
                  <a:lnTo>
                    <a:pt x="295" y="420"/>
                  </a:lnTo>
                  <a:lnTo>
                    <a:pt x="320" y="417"/>
                  </a:lnTo>
                  <a:lnTo>
                    <a:pt x="346" y="412"/>
                  </a:lnTo>
                  <a:lnTo>
                    <a:pt x="371" y="405"/>
                  </a:lnTo>
                  <a:lnTo>
                    <a:pt x="394" y="396"/>
                  </a:lnTo>
                  <a:lnTo>
                    <a:pt x="416" y="386"/>
                  </a:lnTo>
                  <a:lnTo>
                    <a:pt x="437" y="373"/>
                  </a:lnTo>
                  <a:lnTo>
                    <a:pt x="455" y="359"/>
                  </a:lnTo>
                  <a:lnTo>
                    <a:pt x="472" y="344"/>
                  </a:lnTo>
                  <a:lnTo>
                    <a:pt x="487" y="328"/>
                  </a:lnTo>
                  <a:lnTo>
                    <a:pt x="501" y="311"/>
                  </a:lnTo>
                  <a:lnTo>
                    <a:pt x="513" y="292"/>
                  </a:lnTo>
                  <a:lnTo>
                    <a:pt x="522" y="273"/>
                  </a:lnTo>
                  <a:lnTo>
                    <a:pt x="528" y="253"/>
                  </a:lnTo>
                  <a:lnTo>
                    <a:pt x="532" y="232"/>
                  </a:lnTo>
                  <a:lnTo>
                    <a:pt x="533" y="211"/>
                  </a:lnTo>
                  <a:lnTo>
                    <a:pt x="532" y="189"/>
                  </a:lnTo>
                  <a:lnTo>
                    <a:pt x="528" y="168"/>
                  </a:lnTo>
                  <a:lnTo>
                    <a:pt x="522" y="148"/>
                  </a:lnTo>
                  <a:lnTo>
                    <a:pt x="513" y="129"/>
                  </a:lnTo>
                  <a:lnTo>
                    <a:pt x="501" y="110"/>
                  </a:lnTo>
                  <a:lnTo>
                    <a:pt x="487" y="93"/>
                  </a:lnTo>
                  <a:lnTo>
                    <a:pt x="472" y="77"/>
                  </a:lnTo>
                  <a:lnTo>
                    <a:pt x="455" y="62"/>
                  </a:lnTo>
                  <a:lnTo>
                    <a:pt x="437" y="48"/>
                  </a:lnTo>
                  <a:lnTo>
                    <a:pt x="416" y="35"/>
                  </a:lnTo>
                  <a:lnTo>
                    <a:pt x="394" y="25"/>
                  </a:lnTo>
                  <a:lnTo>
                    <a:pt x="371" y="16"/>
                  </a:lnTo>
                  <a:lnTo>
                    <a:pt x="346" y="9"/>
                  </a:lnTo>
                  <a:lnTo>
                    <a:pt x="320" y="4"/>
                  </a:lnTo>
                  <a:lnTo>
                    <a:pt x="295" y="1"/>
                  </a:lnTo>
                  <a:lnTo>
                    <a:pt x="267" y="0"/>
                  </a:lnTo>
                  <a:lnTo>
                    <a:pt x="240" y="1"/>
                  </a:lnTo>
                  <a:lnTo>
                    <a:pt x="213" y="4"/>
                  </a:lnTo>
                  <a:lnTo>
                    <a:pt x="188" y="9"/>
                  </a:lnTo>
                  <a:lnTo>
                    <a:pt x="164" y="16"/>
                  </a:lnTo>
                  <a:lnTo>
                    <a:pt x="140" y="25"/>
                  </a:lnTo>
                  <a:lnTo>
                    <a:pt x="118" y="35"/>
                  </a:lnTo>
                  <a:lnTo>
                    <a:pt x="97" y="48"/>
                  </a:lnTo>
                  <a:lnTo>
                    <a:pt x="79" y="62"/>
                  </a:lnTo>
                  <a:lnTo>
                    <a:pt x="61" y="77"/>
                  </a:lnTo>
                  <a:lnTo>
                    <a:pt x="46" y="93"/>
                  </a:lnTo>
                  <a:lnTo>
                    <a:pt x="32" y="110"/>
                  </a:lnTo>
                  <a:lnTo>
                    <a:pt x="21" y="129"/>
                  </a:lnTo>
                  <a:lnTo>
                    <a:pt x="12" y="148"/>
                  </a:lnTo>
                  <a:lnTo>
                    <a:pt x="6" y="168"/>
                  </a:lnTo>
                  <a:lnTo>
                    <a:pt x="1" y="189"/>
                  </a:lnTo>
                  <a:lnTo>
                    <a:pt x="0" y="211"/>
                  </a:lnTo>
                  <a:lnTo>
                    <a:pt x="1" y="232"/>
                  </a:lnTo>
                  <a:lnTo>
                    <a:pt x="6" y="253"/>
                  </a:lnTo>
                  <a:lnTo>
                    <a:pt x="12" y="273"/>
                  </a:lnTo>
                  <a:lnTo>
                    <a:pt x="21" y="292"/>
                  </a:lnTo>
                  <a:lnTo>
                    <a:pt x="32" y="311"/>
                  </a:lnTo>
                  <a:lnTo>
                    <a:pt x="46" y="328"/>
                  </a:lnTo>
                  <a:lnTo>
                    <a:pt x="61" y="344"/>
                  </a:lnTo>
                  <a:lnTo>
                    <a:pt x="79" y="359"/>
                  </a:lnTo>
                  <a:lnTo>
                    <a:pt x="97" y="373"/>
                  </a:lnTo>
                  <a:lnTo>
                    <a:pt x="118" y="386"/>
                  </a:lnTo>
                  <a:lnTo>
                    <a:pt x="140" y="396"/>
                  </a:lnTo>
                  <a:lnTo>
                    <a:pt x="164" y="405"/>
                  </a:lnTo>
                  <a:lnTo>
                    <a:pt x="188" y="412"/>
                  </a:lnTo>
                  <a:lnTo>
                    <a:pt x="213" y="417"/>
                  </a:lnTo>
                  <a:lnTo>
                    <a:pt x="240" y="420"/>
                  </a:lnTo>
                  <a:lnTo>
                    <a:pt x="267" y="422"/>
                  </a:lnTo>
                  <a:close/>
                </a:path>
              </a:pathLst>
            </a:custGeom>
            <a:solidFill>
              <a:srgbClr val="DDEADD"/>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88239" name="Freeform 79"/>
            <p:cNvSpPr>
              <a:spLocks/>
            </p:cNvSpPr>
            <p:nvPr/>
          </p:nvSpPr>
          <p:spPr bwMode="auto">
            <a:xfrm>
              <a:off x="3983037" y="1746250"/>
              <a:ext cx="825500" cy="657226"/>
            </a:xfrm>
            <a:custGeom>
              <a:avLst/>
              <a:gdLst/>
              <a:ahLst/>
              <a:cxnLst>
                <a:cxn ang="0">
                  <a:pos x="288" y="413"/>
                </a:cxn>
                <a:cxn ang="0">
                  <a:pos x="339" y="405"/>
                </a:cxn>
                <a:cxn ang="0">
                  <a:pos x="386" y="389"/>
                </a:cxn>
                <a:cxn ang="0">
                  <a:pos x="427" y="367"/>
                </a:cxn>
                <a:cxn ang="0">
                  <a:pos x="462" y="338"/>
                </a:cxn>
                <a:cxn ang="0">
                  <a:pos x="490" y="306"/>
                </a:cxn>
                <a:cxn ang="0">
                  <a:pos x="510" y="268"/>
                </a:cxn>
                <a:cxn ang="0">
                  <a:pos x="520" y="227"/>
                </a:cxn>
                <a:cxn ang="0">
                  <a:pos x="520" y="186"/>
                </a:cxn>
                <a:cxn ang="0">
                  <a:pos x="510" y="145"/>
                </a:cxn>
                <a:cxn ang="0">
                  <a:pos x="490" y="109"/>
                </a:cxn>
                <a:cxn ang="0">
                  <a:pos x="462" y="75"/>
                </a:cxn>
                <a:cxn ang="0">
                  <a:pos x="427" y="47"/>
                </a:cxn>
                <a:cxn ang="0">
                  <a:pos x="386" y="26"/>
                </a:cxn>
                <a:cxn ang="0">
                  <a:pos x="339" y="9"/>
                </a:cxn>
                <a:cxn ang="0">
                  <a:pos x="288" y="1"/>
                </a:cxn>
                <a:cxn ang="0">
                  <a:pos x="235" y="1"/>
                </a:cxn>
                <a:cxn ang="0">
                  <a:pos x="183" y="9"/>
                </a:cxn>
                <a:cxn ang="0">
                  <a:pos x="137" y="26"/>
                </a:cxn>
                <a:cxn ang="0">
                  <a:pos x="94" y="47"/>
                </a:cxn>
                <a:cxn ang="0">
                  <a:pos x="60" y="75"/>
                </a:cxn>
                <a:cxn ang="0">
                  <a:pos x="31" y="109"/>
                </a:cxn>
                <a:cxn ang="0">
                  <a:pos x="12" y="145"/>
                </a:cxn>
                <a:cxn ang="0">
                  <a:pos x="1" y="186"/>
                </a:cxn>
                <a:cxn ang="0">
                  <a:pos x="1" y="227"/>
                </a:cxn>
                <a:cxn ang="0">
                  <a:pos x="12" y="268"/>
                </a:cxn>
                <a:cxn ang="0">
                  <a:pos x="31" y="306"/>
                </a:cxn>
                <a:cxn ang="0">
                  <a:pos x="60" y="338"/>
                </a:cxn>
                <a:cxn ang="0">
                  <a:pos x="94" y="367"/>
                </a:cxn>
                <a:cxn ang="0">
                  <a:pos x="137" y="389"/>
                </a:cxn>
                <a:cxn ang="0">
                  <a:pos x="183" y="405"/>
                </a:cxn>
                <a:cxn ang="0">
                  <a:pos x="235" y="413"/>
                </a:cxn>
              </a:cxnLst>
              <a:rect l="0" t="0" r="r" b="b"/>
              <a:pathLst>
                <a:path w="522" h="414">
                  <a:moveTo>
                    <a:pt x="261" y="414"/>
                  </a:moveTo>
                  <a:lnTo>
                    <a:pt x="288" y="413"/>
                  </a:lnTo>
                  <a:lnTo>
                    <a:pt x="314" y="409"/>
                  </a:lnTo>
                  <a:lnTo>
                    <a:pt x="339" y="405"/>
                  </a:lnTo>
                  <a:lnTo>
                    <a:pt x="363" y="398"/>
                  </a:lnTo>
                  <a:lnTo>
                    <a:pt x="386" y="389"/>
                  </a:lnTo>
                  <a:lnTo>
                    <a:pt x="406" y="378"/>
                  </a:lnTo>
                  <a:lnTo>
                    <a:pt x="427" y="367"/>
                  </a:lnTo>
                  <a:lnTo>
                    <a:pt x="446" y="353"/>
                  </a:lnTo>
                  <a:lnTo>
                    <a:pt x="462" y="338"/>
                  </a:lnTo>
                  <a:lnTo>
                    <a:pt x="477" y="322"/>
                  </a:lnTo>
                  <a:lnTo>
                    <a:pt x="490" y="306"/>
                  </a:lnTo>
                  <a:lnTo>
                    <a:pt x="501" y="287"/>
                  </a:lnTo>
                  <a:lnTo>
                    <a:pt x="510" y="268"/>
                  </a:lnTo>
                  <a:lnTo>
                    <a:pt x="516" y="248"/>
                  </a:lnTo>
                  <a:lnTo>
                    <a:pt x="520" y="227"/>
                  </a:lnTo>
                  <a:lnTo>
                    <a:pt x="522" y="207"/>
                  </a:lnTo>
                  <a:lnTo>
                    <a:pt x="520" y="186"/>
                  </a:lnTo>
                  <a:lnTo>
                    <a:pt x="516" y="165"/>
                  </a:lnTo>
                  <a:lnTo>
                    <a:pt x="510" y="145"/>
                  </a:lnTo>
                  <a:lnTo>
                    <a:pt x="501" y="126"/>
                  </a:lnTo>
                  <a:lnTo>
                    <a:pt x="490" y="109"/>
                  </a:lnTo>
                  <a:lnTo>
                    <a:pt x="477" y="91"/>
                  </a:lnTo>
                  <a:lnTo>
                    <a:pt x="462" y="75"/>
                  </a:lnTo>
                  <a:lnTo>
                    <a:pt x="446" y="60"/>
                  </a:lnTo>
                  <a:lnTo>
                    <a:pt x="427" y="47"/>
                  </a:lnTo>
                  <a:lnTo>
                    <a:pt x="406" y="36"/>
                  </a:lnTo>
                  <a:lnTo>
                    <a:pt x="386" y="26"/>
                  </a:lnTo>
                  <a:lnTo>
                    <a:pt x="363" y="16"/>
                  </a:lnTo>
                  <a:lnTo>
                    <a:pt x="339" y="9"/>
                  </a:lnTo>
                  <a:lnTo>
                    <a:pt x="314" y="5"/>
                  </a:lnTo>
                  <a:lnTo>
                    <a:pt x="288" y="1"/>
                  </a:lnTo>
                  <a:lnTo>
                    <a:pt x="261" y="0"/>
                  </a:lnTo>
                  <a:lnTo>
                    <a:pt x="235" y="1"/>
                  </a:lnTo>
                  <a:lnTo>
                    <a:pt x="208" y="5"/>
                  </a:lnTo>
                  <a:lnTo>
                    <a:pt x="183" y="9"/>
                  </a:lnTo>
                  <a:lnTo>
                    <a:pt x="159" y="16"/>
                  </a:lnTo>
                  <a:lnTo>
                    <a:pt x="137" y="26"/>
                  </a:lnTo>
                  <a:lnTo>
                    <a:pt x="115" y="36"/>
                  </a:lnTo>
                  <a:lnTo>
                    <a:pt x="94" y="47"/>
                  </a:lnTo>
                  <a:lnTo>
                    <a:pt x="76" y="60"/>
                  </a:lnTo>
                  <a:lnTo>
                    <a:pt x="60" y="75"/>
                  </a:lnTo>
                  <a:lnTo>
                    <a:pt x="45" y="91"/>
                  </a:lnTo>
                  <a:lnTo>
                    <a:pt x="31" y="109"/>
                  </a:lnTo>
                  <a:lnTo>
                    <a:pt x="21" y="126"/>
                  </a:lnTo>
                  <a:lnTo>
                    <a:pt x="12" y="145"/>
                  </a:lnTo>
                  <a:lnTo>
                    <a:pt x="6" y="165"/>
                  </a:lnTo>
                  <a:lnTo>
                    <a:pt x="1" y="186"/>
                  </a:lnTo>
                  <a:lnTo>
                    <a:pt x="0" y="207"/>
                  </a:lnTo>
                  <a:lnTo>
                    <a:pt x="1" y="227"/>
                  </a:lnTo>
                  <a:lnTo>
                    <a:pt x="6" y="248"/>
                  </a:lnTo>
                  <a:lnTo>
                    <a:pt x="12" y="268"/>
                  </a:lnTo>
                  <a:lnTo>
                    <a:pt x="21" y="287"/>
                  </a:lnTo>
                  <a:lnTo>
                    <a:pt x="31" y="306"/>
                  </a:lnTo>
                  <a:lnTo>
                    <a:pt x="45" y="322"/>
                  </a:lnTo>
                  <a:lnTo>
                    <a:pt x="60" y="338"/>
                  </a:lnTo>
                  <a:lnTo>
                    <a:pt x="76" y="353"/>
                  </a:lnTo>
                  <a:lnTo>
                    <a:pt x="94" y="367"/>
                  </a:lnTo>
                  <a:lnTo>
                    <a:pt x="115" y="378"/>
                  </a:lnTo>
                  <a:lnTo>
                    <a:pt x="137" y="389"/>
                  </a:lnTo>
                  <a:lnTo>
                    <a:pt x="159" y="398"/>
                  </a:lnTo>
                  <a:lnTo>
                    <a:pt x="183" y="405"/>
                  </a:lnTo>
                  <a:lnTo>
                    <a:pt x="208" y="409"/>
                  </a:lnTo>
                  <a:lnTo>
                    <a:pt x="235" y="413"/>
                  </a:lnTo>
                  <a:lnTo>
                    <a:pt x="261" y="414"/>
                  </a:lnTo>
                  <a:close/>
                </a:path>
              </a:pathLst>
            </a:custGeom>
            <a:solidFill>
              <a:srgbClr val="E2EDE2"/>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88240" name="Freeform 80"/>
            <p:cNvSpPr>
              <a:spLocks/>
            </p:cNvSpPr>
            <p:nvPr/>
          </p:nvSpPr>
          <p:spPr bwMode="auto">
            <a:xfrm>
              <a:off x="3989387" y="1749424"/>
              <a:ext cx="812800" cy="644526"/>
            </a:xfrm>
            <a:custGeom>
              <a:avLst/>
              <a:gdLst/>
              <a:ahLst/>
              <a:cxnLst>
                <a:cxn ang="0">
                  <a:pos x="283" y="404"/>
                </a:cxn>
                <a:cxn ang="0">
                  <a:pos x="332" y="396"/>
                </a:cxn>
                <a:cxn ang="0">
                  <a:pos x="378" y="381"/>
                </a:cxn>
                <a:cxn ang="0">
                  <a:pos x="419" y="359"/>
                </a:cxn>
                <a:cxn ang="0">
                  <a:pos x="453" y="332"/>
                </a:cxn>
                <a:cxn ang="0">
                  <a:pos x="481" y="299"/>
                </a:cxn>
                <a:cxn ang="0">
                  <a:pos x="500" y="262"/>
                </a:cxn>
                <a:cxn ang="0">
                  <a:pos x="511" y="223"/>
                </a:cxn>
                <a:cxn ang="0">
                  <a:pos x="511" y="182"/>
                </a:cxn>
                <a:cxn ang="0">
                  <a:pos x="500" y="143"/>
                </a:cxn>
                <a:cxn ang="0">
                  <a:pos x="481" y="106"/>
                </a:cxn>
                <a:cxn ang="0">
                  <a:pos x="453" y="73"/>
                </a:cxn>
                <a:cxn ang="0">
                  <a:pos x="419" y="46"/>
                </a:cxn>
                <a:cxn ang="0">
                  <a:pos x="378" y="24"/>
                </a:cxn>
                <a:cxn ang="0">
                  <a:pos x="332" y="9"/>
                </a:cxn>
                <a:cxn ang="0">
                  <a:pos x="283" y="1"/>
                </a:cxn>
                <a:cxn ang="0">
                  <a:pos x="230" y="1"/>
                </a:cxn>
                <a:cxn ang="0">
                  <a:pos x="180" y="9"/>
                </a:cxn>
                <a:cxn ang="0">
                  <a:pos x="134" y="24"/>
                </a:cxn>
                <a:cxn ang="0">
                  <a:pos x="93" y="46"/>
                </a:cxn>
                <a:cxn ang="0">
                  <a:pos x="58" y="73"/>
                </a:cxn>
                <a:cxn ang="0">
                  <a:pos x="31" y="106"/>
                </a:cxn>
                <a:cxn ang="0">
                  <a:pos x="11" y="143"/>
                </a:cxn>
                <a:cxn ang="0">
                  <a:pos x="1" y="182"/>
                </a:cxn>
                <a:cxn ang="0">
                  <a:pos x="1" y="223"/>
                </a:cxn>
                <a:cxn ang="0">
                  <a:pos x="11" y="262"/>
                </a:cxn>
                <a:cxn ang="0">
                  <a:pos x="31" y="299"/>
                </a:cxn>
                <a:cxn ang="0">
                  <a:pos x="58" y="332"/>
                </a:cxn>
                <a:cxn ang="0">
                  <a:pos x="93" y="359"/>
                </a:cxn>
                <a:cxn ang="0">
                  <a:pos x="134" y="381"/>
                </a:cxn>
                <a:cxn ang="0">
                  <a:pos x="180" y="396"/>
                </a:cxn>
                <a:cxn ang="0">
                  <a:pos x="230" y="404"/>
                </a:cxn>
              </a:cxnLst>
              <a:rect l="0" t="0" r="r" b="b"/>
              <a:pathLst>
                <a:path w="512" h="405">
                  <a:moveTo>
                    <a:pt x="256" y="405"/>
                  </a:moveTo>
                  <a:lnTo>
                    <a:pt x="283" y="404"/>
                  </a:lnTo>
                  <a:lnTo>
                    <a:pt x="308" y="401"/>
                  </a:lnTo>
                  <a:lnTo>
                    <a:pt x="332" y="396"/>
                  </a:lnTo>
                  <a:lnTo>
                    <a:pt x="355" y="389"/>
                  </a:lnTo>
                  <a:lnTo>
                    <a:pt x="378" y="381"/>
                  </a:lnTo>
                  <a:lnTo>
                    <a:pt x="399" y="371"/>
                  </a:lnTo>
                  <a:lnTo>
                    <a:pt x="419" y="359"/>
                  </a:lnTo>
                  <a:lnTo>
                    <a:pt x="437" y="345"/>
                  </a:lnTo>
                  <a:lnTo>
                    <a:pt x="453" y="332"/>
                  </a:lnTo>
                  <a:lnTo>
                    <a:pt x="468" y="316"/>
                  </a:lnTo>
                  <a:lnTo>
                    <a:pt x="481" y="299"/>
                  </a:lnTo>
                  <a:lnTo>
                    <a:pt x="491" y="281"/>
                  </a:lnTo>
                  <a:lnTo>
                    <a:pt x="500" y="262"/>
                  </a:lnTo>
                  <a:lnTo>
                    <a:pt x="506" y="243"/>
                  </a:lnTo>
                  <a:lnTo>
                    <a:pt x="511" y="223"/>
                  </a:lnTo>
                  <a:lnTo>
                    <a:pt x="512" y="203"/>
                  </a:lnTo>
                  <a:lnTo>
                    <a:pt x="511" y="182"/>
                  </a:lnTo>
                  <a:lnTo>
                    <a:pt x="506" y="162"/>
                  </a:lnTo>
                  <a:lnTo>
                    <a:pt x="500" y="143"/>
                  </a:lnTo>
                  <a:lnTo>
                    <a:pt x="491" y="124"/>
                  </a:lnTo>
                  <a:lnTo>
                    <a:pt x="481" y="106"/>
                  </a:lnTo>
                  <a:lnTo>
                    <a:pt x="468" y="90"/>
                  </a:lnTo>
                  <a:lnTo>
                    <a:pt x="453" y="73"/>
                  </a:lnTo>
                  <a:lnTo>
                    <a:pt x="437" y="60"/>
                  </a:lnTo>
                  <a:lnTo>
                    <a:pt x="419" y="46"/>
                  </a:lnTo>
                  <a:lnTo>
                    <a:pt x="399" y="34"/>
                  </a:lnTo>
                  <a:lnTo>
                    <a:pt x="378" y="24"/>
                  </a:lnTo>
                  <a:lnTo>
                    <a:pt x="355" y="16"/>
                  </a:lnTo>
                  <a:lnTo>
                    <a:pt x="332" y="9"/>
                  </a:lnTo>
                  <a:lnTo>
                    <a:pt x="308" y="4"/>
                  </a:lnTo>
                  <a:lnTo>
                    <a:pt x="283" y="1"/>
                  </a:lnTo>
                  <a:lnTo>
                    <a:pt x="256" y="0"/>
                  </a:lnTo>
                  <a:lnTo>
                    <a:pt x="230" y="1"/>
                  </a:lnTo>
                  <a:lnTo>
                    <a:pt x="205" y="4"/>
                  </a:lnTo>
                  <a:lnTo>
                    <a:pt x="180" y="9"/>
                  </a:lnTo>
                  <a:lnTo>
                    <a:pt x="156" y="16"/>
                  </a:lnTo>
                  <a:lnTo>
                    <a:pt x="134" y="24"/>
                  </a:lnTo>
                  <a:lnTo>
                    <a:pt x="112" y="34"/>
                  </a:lnTo>
                  <a:lnTo>
                    <a:pt x="93" y="46"/>
                  </a:lnTo>
                  <a:lnTo>
                    <a:pt x="74" y="60"/>
                  </a:lnTo>
                  <a:lnTo>
                    <a:pt x="58" y="73"/>
                  </a:lnTo>
                  <a:lnTo>
                    <a:pt x="43" y="90"/>
                  </a:lnTo>
                  <a:lnTo>
                    <a:pt x="31" y="106"/>
                  </a:lnTo>
                  <a:lnTo>
                    <a:pt x="20" y="124"/>
                  </a:lnTo>
                  <a:lnTo>
                    <a:pt x="11" y="143"/>
                  </a:lnTo>
                  <a:lnTo>
                    <a:pt x="5" y="162"/>
                  </a:lnTo>
                  <a:lnTo>
                    <a:pt x="1" y="182"/>
                  </a:lnTo>
                  <a:lnTo>
                    <a:pt x="0" y="203"/>
                  </a:lnTo>
                  <a:lnTo>
                    <a:pt x="1" y="223"/>
                  </a:lnTo>
                  <a:lnTo>
                    <a:pt x="5" y="243"/>
                  </a:lnTo>
                  <a:lnTo>
                    <a:pt x="11" y="262"/>
                  </a:lnTo>
                  <a:lnTo>
                    <a:pt x="20" y="281"/>
                  </a:lnTo>
                  <a:lnTo>
                    <a:pt x="31" y="299"/>
                  </a:lnTo>
                  <a:lnTo>
                    <a:pt x="43" y="316"/>
                  </a:lnTo>
                  <a:lnTo>
                    <a:pt x="58" y="332"/>
                  </a:lnTo>
                  <a:lnTo>
                    <a:pt x="74" y="345"/>
                  </a:lnTo>
                  <a:lnTo>
                    <a:pt x="93" y="359"/>
                  </a:lnTo>
                  <a:lnTo>
                    <a:pt x="112" y="371"/>
                  </a:lnTo>
                  <a:lnTo>
                    <a:pt x="134" y="381"/>
                  </a:lnTo>
                  <a:lnTo>
                    <a:pt x="156" y="389"/>
                  </a:lnTo>
                  <a:lnTo>
                    <a:pt x="180" y="396"/>
                  </a:lnTo>
                  <a:lnTo>
                    <a:pt x="205" y="401"/>
                  </a:lnTo>
                  <a:lnTo>
                    <a:pt x="230" y="404"/>
                  </a:lnTo>
                  <a:lnTo>
                    <a:pt x="256" y="405"/>
                  </a:lnTo>
                  <a:close/>
                </a:path>
              </a:pathLst>
            </a:custGeom>
            <a:solidFill>
              <a:srgbClr val="EAF2EA"/>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88241" name="Freeform 81"/>
            <p:cNvSpPr>
              <a:spLocks/>
            </p:cNvSpPr>
            <p:nvPr/>
          </p:nvSpPr>
          <p:spPr bwMode="auto">
            <a:xfrm>
              <a:off x="3998913" y="1758950"/>
              <a:ext cx="796926" cy="628650"/>
            </a:xfrm>
            <a:custGeom>
              <a:avLst/>
              <a:gdLst/>
              <a:ahLst/>
              <a:cxnLst>
                <a:cxn ang="0">
                  <a:pos x="277" y="397"/>
                </a:cxn>
                <a:cxn ang="0">
                  <a:pos x="326" y="389"/>
                </a:cxn>
                <a:cxn ang="0">
                  <a:pos x="371" y="374"/>
                </a:cxn>
                <a:cxn ang="0">
                  <a:pos x="411" y="352"/>
                </a:cxn>
                <a:cxn ang="0">
                  <a:pos x="445" y="325"/>
                </a:cxn>
                <a:cxn ang="0">
                  <a:pos x="472" y="293"/>
                </a:cxn>
                <a:cxn ang="0">
                  <a:pos x="491" y="257"/>
                </a:cxn>
                <a:cxn ang="0">
                  <a:pos x="501" y="219"/>
                </a:cxn>
                <a:cxn ang="0">
                  <a:pos x="501" y="178"/>
                </a:cxn>
                <a:cxn ang="0">
                  <a:pos x="491" y="140"/>
                </a:cxn>
                <a:cxn ang="0">
                  <a:pos x="472" y="104"/>
                </a:cxn>
                <a:cxn ang="0">
                  <a:pos x="445" y="73"/>
                </a:cxn>
                <a:cxn ang="0">
                  <a:pos x="411" y="45"/>
                </a:cxn>
                <a:cxn ang="0">
                  <a:pos x="371" y="24"/>
                </a:cxn>
                <a:cxn ang="0">
                  <a:pos x="326" y="9"/>
                </a:cxn>
                <a:cxn ang="0">
                  <a:pos x="277" y="1"/>
                </a:cxn>
                <a:cxn ang="0">
                  <a:pos x="226" y="1"/>
                </a:cxn>
                <a:cxn ang="0">
                  <a:pos x="177" y="9"/>
                </a:cxn>
                <a:cxn ang="0">
                  <a:pos x="132" y="24"/>
                </a:cxn>
                <a:cxn ang="0">
                  <a:pos x="91" y="45"/>
                </a:cxn>
                <a:cxn ang="0">
                  <a:pos x="58" y="73"/>
                </a:cxn>
                <a:cxn ang="0">
                  <a:pos x="30" y="104"/>
                </a:cxn>
                <a:cxn ang="0">
                  <a:pos x="12" y="140"/>
                </a:cxn>
                <a:cxn ang="0">
                  <a:pos x="2" y="178"/>
                </a:cxn>
                <a:cxn ang="0">
                  <a:pos x="2" y="219"/>
                </a:cxn>
                <a:cxn ang="0">
                  <a:pos x="12" y="257"/>
                </a:cxn>
                <a:cxn ang="0">
                  <a:pos x="30" y="293"/>
                </a:cxn>
                <a:cxn ang="0">
                  <a:pos x="58" y="325"/>
                </a:cxn>
                <a:cxn ang="0">
                  <a:pos x="91" y="352"/>
                </a:cxn>
                <a:cxn ang="0">
                  <a:pos x="132" y="374"/>
                </a:cxn>
                <a:cxn ang="0">
                  <a:pos x="177" y="389"/>
                </a:cxn>
                <a:cxn ang="0">
                  <a:pos x="226" y="397"/>
                </a:cxn>
              </a:cxnLst>
              <a:rect l="0" t="0" r="r" b="b"/>
              <a:pathLst>
                <a:path w="502" h="398">
                  <a:moveTo>
                    <a:pt x="251" y="398"/>
                  </a:moveTo>
                  <a:lnTo>
                    <a:pt x="277" y="397"/>
                  </a:lnTo>
                  <a:lnTo>
                    <a:pt x="302" y="393"/>
                  </a:lnTo>
                  <a:lnTo>
                    <a:pt x="326" y="389"/>
                  </a:lnTo>
                  <a:lnTo>
                    <a:pt x="349" y="382"/>
                  </a:lnTo>
                  <a:lnTo>
                    <a:pt x="371" y="374"/>
                  </a:lnTo>
                  <a:lnTo>
                    <a:pt x="392" y="363"/>
                  </a:lnTo>
                  <a:lnTo>
                    <a:pt x="411" y="352"/>
                  </a:lnTo>
                  <a:lnTo>
                    <a:pt x="429" y="339"/>
                  </a:lnTo>
                  <a:lnTo>
                    <a:pt x="445" y="325"/>
                  </a:lnTo>
                  <a:lnTo>
                    <a:pt x="460" y="309"/>
                  </a:lnTo>
                  <a:lnTo>
                    <a:pt x="472" y="293"/>
                  </a:lnTo>
                  <a:lnTo>
                    <a:pt x="483" y="276"/>
                  </a:lnTo>
                  <a:lnTo>
                    <a:pt x="491" y="257"/>
                  </a:lnTo>
                  <a:lnTo>
                    <a:pt x="498" y="239"/>
                  </a:lnTo>
                  <a:lnTo>
                    <a:pt x="501" y="219"/>
                  </a:lnTo>
                  <a:lnTo>
                    <a:pt x="502" y="199"/>
                  </a:lnTo>
                  <a:lnTo>
                    <a:pt x="501" y="178"/>
                  </a:lnTo>
                  <a:lnTo>
                    <a:pt x="498" y="158"/>
                  </a:lnTo>
                  <a:lnTo>
                    <a:pt x="491" y="140"/>
                  </a:lnTo>
                  <a:lnTo>
                    <a:pt x="483" y="121"/>
                  </a:lnTo>
                  <a:lnTo>
                    <a:pt x="472" y="104"/>
                  </a:lnTo>
                  <a:lnTo>
                    <a:pt x="460" y="88"/>
                  </a:lnTo>
                  <a:lnTo>
                    <a:pt x="445" y="73"/>
                  </a:lnTo>
                  <a:lnTo>
                    <a:pt x="429" y="58"/>
                  </a:lnTo>
                  <a:lnTo>
                    <a:pt x="411" y="45"/>
                  </a:lnTo>
                  <a:lnTo>
                    <a:pt x="392" y="34"/>
                  </a:lnTo>
                  <a:lnTo>
                    <a:pt x="371" y="24"/>
                  </a:lnTo>
                  <a:lnTo>
                    <a:pt x="349" y="16"/>
                  </a:lnTo>
                  <a:lnTo>
                    <a:pt x="326" y="9"/>
                  </a:lnTo>
                  <a:lnTo>
                    <a:pt x="302" y="4"/>
                  </a:lnTo>
                  <a:lnTo>
                    <a:pt x="277" y="1"/>
                  </a:lnTo>
                  <a:lnTo>
                    <a:pt x="251" y="0"/>
                  </a:lnTo>
                  <a:lnTo>
                    <a:pt x="226" y="1"/>
                  </a:lnTo>
                  <a:lnTo>
                    <a:pt x="201" y="4"/>
                  </a:lnTo>
                  <a:lnTo>
                    <a:pt x="177" y="9"/>
                  </a:lnTo>
                  <a:lnTo>
                    <a:pt x="154" y="16"/>
                  </a:lnTo>
                  <a:lnTo>
                    <a:pt x="132" y="24"/>
                  </a:lnTo>
                  <a:lnTo>
                    <a:pt x="111" y="34"/>
                  </a:lnTo>
                  <a:lnTo>
                    <a:pt x="91" y="45"/>
                  </a:lnTo>
                  <a:lnTo>
                    <a:pt x="74" y="58"/>
                  </a:lnTo>
                  <a:lnTo>
                    <a:pt x="58" y="73"/>
                  </a:lnTo>
                  <a:lnTo>
                    <a:pt x="43" y="88"/>
                  </a:lnTo>
                  <a:lnTo>
                    <a:pt x="30" y="104"/>
                  </a:lnTo>
                  <a:lnTo>
                    <a:pt x="20" y="121"/>
                  </a:lnTo>
                  <a:lnTo>
                    <a:pt x="12" y="140"/>
                  </a:lnTo>
                  <a:lnTo>
                    <a:pt x="5" y="158"/>
                  </a:lnTo>
                  <a:lnTo>
                    <a:pt x="2" y="178"/>
                  </a:lnTo>
                  <a:lnTo>
                    <a:pt x="0" y="199"/>
                  </a:lnTo>
                  <a:lnTo>
                    <a:pt x="2" y="219"/>
                  </a:lnTo>
                  <a:lnTo>
                    <a:pt x="5" y="239"/>
                  </a:lnTo>
                  <a:lnTo>
                    <a:pt x="12" y="257"/>
                  </a:lnTo>
                  <a:lnTo>
                    <a:pt x="20" y="276"/>
                  </a:lnTo>
                  <a:lnTo>
                    <a:pt x="30" y="293"/>
                  </a:lnTo>
                  <a:lnTo>
                    <a:pt x="43" y="309"/>
                  </a:lnTo>
                  <a:lnTo>
                    <a:pt x="58" y="325"/>
                  </a:lnTo>
                  <a:lnTo>
                    <a:pt x="74" y="339"/>
                  </a:lnTo>
                  <a:lnTo>
                    <a:pt x="91" y="352"/>
                  </a:lnTo>
                  <a:lnTo>
                    <a:pt x="111" y="363"/>
                  </a:lnTo>
                  <a:lnTo>
                    <a:pt x="132" y="374"/>
                  </a:lnTo>
                  <a:lnTo>
                    <a:pt x="154" y="382"/>
                  </a:lnTo>
                  <a:lnTo>
                    <a:pt x="177" y="389"/>
                  </a:lnTo>
                  <a:lnTo>
                    <a:pt x="201" y="393"/>
                  </a:lnTo>
                  <a:lnTo>
                    <a:pt x="226" y="397"/>
                  </a:lnTo>
                  <a:lnTo>
                    <a:pt x="251" y="398"/>
                  </a:lnTo>
                  <a:close/>
                </a:path>
              </a:pathLst>
            </a:custGeom>
            <a:solidFill>
              <a:srgbClr val="EFF7E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88242" name="Freeform 82"/>
            <p:cNvSpPr>
              <a:spLocks/>
            </p:cNvSpPr>
            <p:nvPr/>
          </p:nvSpPr>
          <p:spPr bwMode="auto">
            <a:xfrm>
              <a:off x="4005263" y="1762124"/>
              <a:ext cx="781050" cy="619126"/>
            </a:xfrm>
            <a:custGeom>
              <a:avLst/>
              <a:gdLst/>
              <a:ahLst/>
              <a:cxnLst>
                <a:cxn ang="0">
                  <a:pos x="272" y="388"/>
                </a:cxn>
                <a:cxn ang="0">
                  <a:pos x="319" y="380"/>
                </a:cxn>
                <a:cxn ang="0">
                  <a:pos x="364" y="366"/>
                </a:cxn>
                <a:cxn ang="0">
                  <a:pos x="403" y="344"/>
                </a:cxn>
                <a:cxn ang="0">
                  <a:pos x="435" y="318"/>
                </a:cxn>
                <a:cxn ang="0">
                  <a:pos x="462" y="287"/>
                </a:cxn>
                <a:cxn ang="0">
                  <a:pos x="480" y="252"/>
                </a:cxn>
                <a:cxn ang="0">
                  <a:pos x="490" y="214"/>
                </a:cxn>
                <a:cxn ang="0">
                  <a:pos x="490" y="175"/>
                </a:cxn>
                <a:cxn ang="0">
                  <a:pos x="480" y="137"/>
                </a:cxn>
                <a:cxn ang="0">
                  <a:pos x="462" y="102"/>
                </a:cxn>
                <a:cxn ang="0">
                  <a:pos x="435" y="71"/>
                </a:cxn>
                <a:cxn ang="0">
                  <a:pos x="403" y="45"/>
                </a:cxn>
                <a:cxn ang="0">
                  <a:pos x="364" y="23"/>
                </a:cxn>
                <a:cxn ang="0">
                  <a:pos x="319" y="9"/>
                </a:cxn>
                <a:cxn ang="0">
                  <a:pos x="272" y="1"/>
                </a:cxn>
                <a:cxn ang="0">
                  <a:pos x="221" y="1"/>
                </a:cxn>
                <a:cxn ang="0">
                  <a:pos x="173" y="9"/>
                </a:cxn>
                <a:cxn ang="0">
                  <a:pos x="129" y="23"/>
                </a:cxn>
                <a:cxn ang="0">
                  <a:pos x="90" y="45"/>
                </a:cxn>
                <a:cxn ang="0">
                  <a:pos x="56" y="71"/>
                </a:cxn>
                <a:cxn ang="0">
                  <a:pos x="30" y="102"/>
                </a:cxn>
                <a:cxn ang="0">
                  <a:pos x="11" y="137"/>
                </a:cxn>
                <a:cxn ang="0">
                  <a:pos x="1" y="175"/>
                </a:cxn>
                <a:cxn ang="0">
                  <a:pos x="1" y="214"/>
                </a:cxn>
                <a:cxn ang="0">
                  <a:pos x="11" y="252"/>
                </a:cxn>
                <a:cxn ang="0">
                  <a:pos x="30" y="287"/>
                </a:cxn>
                <a:cxn ang="0">
                  <a:pos x="56" y="318"/>
                </a:cxn>
                <a:cxn ang="0">
                  <a:pos x="90" y="344"/>
                </a:cxn>
                <a:cxn ang="0">
                  <a:pos x="129" y="366"/>
                </a:cxn>
                <a:cxn ang="0">
                  <a:pos x="173" y="380"/>
                </a:cxn>
                <a:cxn ang="0">
                  <a:pos x="221" y="388"/>
                </a:cxn>
              </a:cxnLst>
              <a:rect l="0" t="0" r="r" b="b"/>
              <a:pathLst>
                <a:path w="492" h="389">
                  <a:moveTo>
                    <a:pt x="246" y="389"/>
                  </a:moveTo>
                  <a:lnTo>
                    <a:pt x="272" y="388"/>
                  </a:lnTo>
                  <a:lnTo>
                    <a:pt x="296" y="386"/>
                  </a:lnTo>
                  <a:lnTo>
                    <a:pt x="319" y="380"/>
                  </a:lnTo>
                  <a:lnTo>
                    <a:pt x="342" y="374"/>
                  </a:lnTo>
                  <a:lnTo>
                    <a:pt x="364" y="366"/>
                  </a:lnTo>
                  <a:lnTo>
                    <a:pt x="383" y="356"/>
                  </a:lnTo>
                  <a:lnTo>
                    <a:pt x="403" y="344"/>
                  </a:lnTo>
                  <a:lnTo>
                    <a:pt x="420" y="332"/>
                  </a:lnTo>
                  <a:lnTo>
                    <a:pt x="435" y="318"/>
                  </a:lnTo>
                  <a:lnTo>
                    <a:pt x="450" y="303"/>
                  </a:lnTo>
                  <a:lnTo>
                    <a:pt x="462" y="287"/>
                  </a:lnTo>
                  <a:lnTo>
                    <a:pt x="472" y="271"/>
                  </a:lnTo>
                  <a:lnTo>
                    <a:pt x="480" y="252"/>
                  </a:lnTo>
                  <a:lnTo>
                    <a:pt x="487" y="234"/>
                  </a:lnTo>
                  <a:lnTo>
                    <a:pt x="490" y="214"/>
                  </a:lnTo>
                  <a:lnTo>
                    <a:pt x="492" y="195"/>
                  </a:lnTo>
                  <a:lnTo>
                    <a:pt x="490" y="175"/>
                  </a:lnTo>
                  <a:lnTo>
                    <a:pt x="487" y="155"/>
                  </a:lnTo>
                  <a:lnTo>
                    <a:pt x="480" y="137"/>
                  </a:lnTo>
                  <a:lnTo>
                    <a:pt x="472" y="118"/>
                  </a:lnTo>
                  <a:lnTo>
                    <a:pt x="462" y="102"/>
                  </a:lnTo>
                  <a:lnTo>
                    <a:pt x="450" y="86"/>
                  </a:lnTo>
                  <a:lnTo>
                    <a:pt x="435" y="71"/>
                  </a:lnTo>
                  <a:lnTo>
                    <a:pt x="420" y="57"/>
                  </a:lnTo>
                  <a:lnTo>
                    <a:pt x="403" y="45"/>
                  </a:lnTo>
                  <a:lnTo>
                    <a:pt x="383" y="33"/>
                  </a:lnTo>
                  <a:lnTo>
                    <a:pt x="364" y="23"/>
                  </a:lnTo>
                  <a:lnTo>
                    <a:pt x="342" y="15"/>
                  </a:lnTo>
                  <a:lnTo>
                    <a:pt x="319" y="9"/>
                  </a:lnTo>
                  <a:lnTo>
                    <a:pt x="296" y="3"/>
                  </a:lnTo>
                  <a:lnTo>
                    <a:pt x="272" y="1"/>
                  </a:lnTo>
                  <a:lnTo>
                    <a:pt x="246" y="0"/>
                  </a:lnTo>
                  <a:lnTo>
                    <a:pt x="221" y="1"/>
                  </a:lnTo>
                  <a:lnTo>
                    <a:pt x="197" y="3"/>
                  </a:lnTo>
                  <a:lnTo>
                    <a:pt x="173" y="9"/>
                  </a:lnTo>
                  <a:lnTo>
                    <a:pt x="151" y="15"/>
                  </a:lnTo>
                  <a:lnTo>
                    <a:pt x="129" y="23"/>
                  </a:lnTo>
                  <a:lnTo>
                    <a:pt x="108" y="33"/>
                  </a:lnTo>
                  <a:lnTo>
                    <a:pt x="90" y="45"/>
                  </a:lnTo>
                  <a:lnTo>
                    <a:pt x="73" y="57"/>
                  </a:lnTo>
                  <a:lnTo>
                    <a:pt x="56" y="71"/>
                  </a:lnTo>
                  <a:lnTo>
                    <a:pt x="43" y="86"/>
                  </a:lnTo>
                  <a:lnTo>
                    <a:pt x="30" y="102"/>
                  </a:lnTo>
                  <a:lnTo>
                    <a:pt x="20" y="118"/>
                  </a:lnTo>
                  <a:lnTo>
                    <a:pt x="11" y="137"/>
                  </a:lnTo>
                  <a:lnTo>
                    <a:pt x="5" y="155"/>
                  </a:lnTo>
                  <a:lnTo>
                    <a:pt x="1" y="175"/>
                  </a:lnTo>
                  <a:lnTo>
                    <a:pt x="0" y="195"/>
                  </a:lnTo>
                  <a:lnTo>
                    <a:pt x="1" y="214"/>
                  </a:lnTo>
                  <a:lnTo>
                    <a:pt x="5" y="234"/>
                  </a:lnTo>
                  <a:lnTo>
                    <a:pt x="11" y="252"/>
                  </a:lnTo>
                  <a:lnTo>
                    <a:pt x="20" y="271"/>
                  </a:lnTo>
                  <a:lnTo>
                    <a:pt x="30" y="287"/>
                  </a:lnTo>
                  <a:lnTo>
                    <a:pt x="43" y="303"/>
                  </a:lnTo>
                  <a:lnTo>
                    <a:pt x="56" y="318"/>
                  </a:lnTo>
                  <a:lnTo>
                    <a:pt x="73" y="332"/>
                  </a:lnTo>
                  <a:lnTo>
                    <a:pt x="90" y="344"/>
                  </a:lnTo>
                  <a:lnTo>
                    <a:pt x="108" y="356"/>
                  </a:lnTo>
                  <a:lnTo>
                    <a:pt x="129" y="366"/>
                  </a:lnTo>
                  <a:lnTo>
                    <a:pt x="151" y="374"/>
                  </a:lnTo>
                  <a:lnTo>
                    <a:pt x="173" y="380"/>
                  </a:lnTo>
                  <a:lnTo>
                    <a:pt x="197" y="386"/>
                  </a:lnTo>
                  <a:lnTo>
                    <a:pt x="221" y="388"/>
                  </a:lnTo>
                  <a:lnTo>
                    <a:pt x="246" y="389"/>
                  </a:lnTo>
                  <a:close/>
                </a:path>
              </a:pathLst>
            </a:custGeom>
            <a:solidFill>
              <a:srgbClr val="F9FCF9"/>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88243" name="Freeform 83"/>
            <p:cNvSpPr>
              <a:spLocks/>
            </p:cNvSpPr>
            <p:nvPr/>
          </p:nvSpPr>
          <p:spPr bwMode="auto">
            <a:xfrm>
              <a:off x="4011613" y="1771650"/>
              <a:ext cx="768350" cy="603250"/>
            </a:xfrm>
            <a:custGeom>
              <a:avLst/>
              <a:gdLst/>
              <a:ahLst/>
              <a:cxnLst>
                <a:cxn ang="0">
                  <a:pos x="266" y="381"/>
                </a:cxn>
                <a:cxn ang="0">
                  <a:pos x="313" y="373"/>
                </a:cxn>
                <a:cxn ang="0">
                  <a:pos x="355" y="359"/>
                </a:cxn>
                <a:cxn ang="0">
                  <a:pos x="395" y="338"/>
                </a:cxn>
                <a:cxn ang="0">
                  <a:pos x="427" y="312"/>
                </a:cxn>
                <a:cxn ang="0">
                  <a:pos x="453" y="282"/>
                </a:cxn>
                <a:cxn ang="0">
                  <a:pos x="472" y="247"/>
                </a:cxn>
                <a:cxn ang="0">
                  <a:pos x="481" y="210"/>
                </a:cxn>
                <a:cxn ang="0">
                  <a:pos x="481" y="171"/>
                </a:cxn>
                <a:cxn ang="0">
                  <a:pos x="472" y="134"/>
                </a:cxn>
                <a:cxn ang="0">
                  <a:pos x="453" y="99"/>
                </a:cxn>
                <a:cxn ang="0">
                  <a:pos x="427" y="69"/>
                </a:cxn>
                <a:cxn ang="0">
                  <a:pos x="395" y="44"/>
                </a:cxn>
                <a:cxn ang="0">
                  <a:pos x="355" y="23"/>
                </a:cxn>
                <a:cxn ang="0">
                  <a:pos x="313" y="8"/>
                </a:cxn>
                <a:cxn ang="0">
                  <a:pos x="266" y="1"/>
                </a:cxn>
                <a:cxn ang="0">
                  <a:pos x="217" y="1"/>
                </a:cxn>
                <a:cxn ang="0">
                  <a:pos x="170" y="8"/>
                </a:cxn>
                <a:cxn ang="0">
                  <a:pos x="126" y="23"/>
                </a:cxn>
                <a:cxn ang="0">
                  <a:pos x="87" y="44"/>
                </a:cxn>
                <a:cxn ang="0">
                  <a:pos x="55" y="69"/>
                </a:cxn>
                <a:cxn ang="0">
                  <a:pos x="28" y="99"/>
                </a:cxn>
                <a:cxn ang="0">
                  <a:pos x="10" y="134"/>
                </a:cxn>
                <a:cxn ang="0">
                  <a:pos x="1" y="171"/>
                </a:cxn>
                <a:cxn ang="0">
                  <a:pos x="1" y="210"/>
                </a:cxn>
                <a:cxn ang="0">
                  <a:pos x="10" y="247"/>
                </a:cxn>
                <a:cxn ang="0">
                  <a:pos x="28" y="282"/>
                </a:cxn>
                <a:cxn ang="0">
                  <a:pos x="55" y="312"/>
                </a:cxn>
                <a:cxn ang="0">
                  <a:pos x="87" y="338"/>
                </a:cxn>
                <a:cxn ang="0">
                  <a:pos x="126" y="359"/>
                </a:cxn>
                <a:cxn ang="0">
                  <a:pos x="170" y="373"/>
                </a:cxn>
                <a:cxn ang="0">
                  <a:pos x="217" y="381"/>
                </a:cxn>
              </a:cxnLst>
              <a:rect l="0" t="0" r="r" b="b"/>
              <a:pathLst>
                <a:path w="482" h="382">
                  <a:moveTo>
                    <a:pt x="241" y="382"/>
                  </a:moveTo>
                  <a:lnTo>
                    <a:pt x="266" y="381"/>
                  </a:lnTo>
                  <a:lnTo>
                    <a:pt x="290" y="378"/>
                  </a:lnTo>
                  <a:lnTo>
                    <a:pt x="313" y="373"/>
                  </a:lnTo>
                  <a:lnTo>
                    <a:pt x="335" y="367"/>
                  </a:lnTo>
                  <a:lnTo>
                    <a:pt x="355" y="359"/>
                  </a:lnTo>
                  <a:lnTo>
                    <a:pt x="376" y="348"/>
                  </a:lnTo>
                  <a:lnTo>
                    <a:pt x="395" y="338"/>
                  </a:lnTo>
                  <a:lnTo>
                    <a:pt x="412" y="325"/>
                  </a:lnTo>
                  <a:lnTo>
                    <a:pt x="427" y="312"/>
                  </a:lnTo>
                  <a:lnTo>
                    <a:pt x="441" y="298"/>
                  </a:lnTo>
                  <a:lnTo>
                    <a:pt x="453" y="282"/>
                  </a:lnTo>
                  <a:lnTo>
                    <a:pt x="464" y="264"/>
                  </a:lnTo>
                  <a:lnTo>
                    <a:pt x="472" y="247"/>
                  </a:lnTo>
                  <a:lnTo>
                    <a:pt x="477" y="229"/>
                  </a:lnTo>
                  <a:lnTo>
                    <a:pt x="481" y="210"/>
                  </a:lnTo>
                  <a:lnTo>
                    <a:pt x="482" y="191"/>
                  </a:lnTo>
                  <a:lnTo>
                    <a:pt x="481" y="171"/>
                  </a:lnTo>
                  <a:lnTo>
                    <a:pt x="477" y="152"/>
                  </a:lnTo>
                  <a:lnTo>
                    <a:pt x="472" y="134"/>
                  </a:lnTo>
                  <a:lnTo>
                    <a:pt x="464" y="117"/>
                  </a:lnTo>
                  <a:lnTo>
                    <a:pt x="453" y="99"/>
                  </a:lnTo>
                  <a:lnTo>
                    <a:pt x="441" y="84"/>
                  </a:lnTo>
                  <a:lnTo>
                    <a:pt x="427" y="69"/>
                  </a:lnTo>
                  <a:lnTo>
                    <a:pt x="412" y="56"/>
                  </a:lnTo>
                  <a:lnTo>
                    <a:pt x="395" y="44"/>
                  </a:lnTo>
                  <a:lnTo>
                    <a:pt x="376" y="33"/>
                  </a:lnTo>
                  <a:lnTo>
                    <a:pt x="355" y="23"/>
                  </a:lnTo>
                  <a:lnTo>
                    <a:pt x="335" y="15"/>
                  </a:lnTo>
                  <a:lnTo>
                    <a:pt x="313" y="8"/>
                  </a:lnTo>
                  <a:lnTo>
                    <a:pt x="290" y="4"/>
                  </a:lnTo>
                  <a:lnTo>
                    <a:pt x="266" y="1"/>
                  </a:lnTo>
                  <a:lnTo>
                    <a:pt x="241" y="0"/>
                  </a:lnTo>
                  <a:lnTo>
                    <a:pt x="217" y="1"/>
                  </a:lnTo>
                  <a:lnTo>
                    <a:pt x="193" y="4"/>
                  </a:lnTo>
                  <a:lnTo>
                    <a:pt x="170" y="8"/>
                  </a:lnTo>
                  <a:lnTo>
                    <a:pt x="147" y="15"/>
                  </a:lnTo>
                  <a:lnTo>
                    <a:pt x="126" y="23"/>
                  </a:lnTo>
                  <a:lnTo>
                    <a:pt x="107" y="33"/>
                  </a:lnTo>
                  <a:lnTo>
                    <a:pt x="87" y="44"/>
                  </a:lnTo>
                  <a:lnTo>
                    <a:pt x="71" y="56"/>
                  </a:lnTo>
                  <a:lnTo>
                    <a:pt x="55" y="69"/>
                  </a:lnTo>
                  <a:lnTo>
                    <a:pt x="41" y="84"/>
                  </a:lnTo>
                  <a:lnTo>
                    <a:pt x="28" y="99"/>
                  </a:lnTo>
                  <a:lnTo>
                    <a:pt x="19" y="117"/>
                  </a:lnTo>
                  <a:lnTo>
                    <a:pt x="10" y="134"/>
                  </a:lnTo>
                  <a:lnTo>
                    <a:pt x="4" y="152"/>
                  </a:lnTo>
                  <a:lnTo>
                    <a:pt x="1" y="171"/>
                  </a:lnTo>
                  <a:lnTo>
                    <a:pt x="0" y="191"/>
                  </a:lnTo>
                  <a:lnTo>
                    <a:pt x="1" y="210"/>
                  </a:lnTo>
                  <a:lnTo>
                    <a:pt x="4" y="229"/>
                  </a:lnTo>
                  <a:lnTo>
                    <a:pt x="10" y="247"/>
                  </a:lnTo>
                  <a:lnTo>
                    <a:pt x="19" y="264"/>
                  </a:lnTo>
                  <a:lnTo>
                    <a:pt x="28" y="282"/>
                  </a:lnTo>
                  <a:lnTo>
                    <a:pt x="41" y="298"/>
                  </a:lnTo>
                  <a:lnTo>
                    <a:pt x="55" y="312"/>
                  </a:lnTo>
                  <a:lnTo>
                    <a:pt x="71" y="325"/>
                  </a:lnTo>
                  <a:lnTo>
                    <a:pt x="87" y="338"/>
                  </a:lnTo>
                  <a:lnTo>
                    <a:pt x="107" y="348"/>
                  </a:lnTo>
                  <a:lnTo>
                    <a:pt x="126" y="359"/>
                  </a:lnTo>
                  <a:lnTo>
                    <a:pt x="147" y="367"/>
                  </a:lnTo>
                  <a:lnTo>
                    <a:pt x="170" y="373"/>
                  </a:lnTo>
                  <a:lnTo>
                    <a:pt x="193" y="378"/>
                  </a:lnTo>
                  <a:lnTo>
                    <a:pt x="217" y="381"/>
                  </a:lnTo>
                  <a:lnTo>
                    <a:pt x="241" y="38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88244" name="Freeform 84"/>
            <p:cNvSpPr>
              <a:spLocks/>
            </p:cNvSpPr>
            <p:nvPr/>
          </p:nvSpPr>
          <p:spPr bwMode="auto">
            <a:xfrm>
              <a:off x="3973513" y="2387600"/>
              <a:ext cx="2171700" cy="2219326"/>
            </a:xfrm>
            <a:custGeom>
              <a:avLst/>
              <a:gdLst/>
              <a:ahLst/>
              <a:cxnLst>
                <a:cxn ang="0">
                  <a:pos x="1157" y="904"/>
                </a:cxn>
                <a:cxn ang="0">
                  <a:pos x="1157" y="669"/>
                </a:cxn>
                <a:cxn ang="0">
                  <a:pos x="1022" y="809"/>
                </a:cxn>
                <a:cxn ang="0">
                  <a:pos x="1020" y="809"/>
                </a:cxn>
                <a:cxn ang="0">
                  <a:pos x="1020" y="669"/>
                </a:cxn>
                <a:cxn ang="0">
                  <a:pos x="883" y="809"/>
                </a:cxn>
                <a:cxn ang="0">
                  <a:pos x="872" y="809"/>
                </a:cxn>
                <a:cxn ang="0">
                  <a:pos x="872" y="669"/>
                </a:cxn>
                <a:cxn ang="0">
                  <a:pos x="736" y="809"/>
                </a:cxn>
                <a:cxn ang="0">
                  <a:pos x="690" y="809"/>
                </a:cxn>
                <a:cxn ang="0">
                  <a:pos x="643" y="152"/>
                </a:cxn>
                <a:cxn ang="0">
                  <a:pos x="546" y="152"/>
                </a:cxn>
                <a:cxn ang="0">
                  <a:pos x="509" y="809"/>
                </a:cxn>
                <a:cxn ang="0">
                  <a:pos x="461" y="809"/>
                </a:cxn>
                <a:cxn ang="0">
                  <a:pos x="411" y="0"/>
                </a:cxn>
                <a:cxn ang="0">
                  <a:pos x="313" y="0"/>
                </a:cxn>
                <a:cxn ang="0">
                  <a:pos x="274" y="809"/>
                </a:cxn>
                <a:cxn ang="0">
                  <a:pos x="188" y="809"/>
                </a:cxn>
                <a:cxn ang="0">
                  <a:pos x="188" y="963"/>
                </a:cxn>
                <a:cxn ang="0">
                  <a:pos x="0" y="963"/>
                </a:cxn>
                <a:cxn ang="0">
                  <a:pos x="0" y="1397"/>
                </a:cxn>
                <a:cxn ang="0">
                  <a:pos x="1369" y="1270"/>
                </a:cxn>
                <a:cxn ang="0">
                  <a:pos x="1369" y="904"/>
                </a:cxn>
                <a:cxn ang="0">
                  <a:pos x="1157" y="904"/>
                </a:cxn>
                <a:cxn ang="0">
                  <a:pos x="1157" y="904"/>
                </a:cxn>
              </a:cxnLst>
              <a:rect l="0" t="0" r="r" b="b"/>
              <a:pathLst>
                <a:path w="1369" h="1397">
                  <a:moveTo>
                    <a:pt x="1157" y="904"/>
                  </a:moveTo>
                  <a:lnTo>
                    <a:pt x="1157" y="669"/>
                  </a:lnTo>
                  <a:lnTo>
                    <a:pt x="1022" y="809"/>
                  </a:lnTo>
                  <a:lnTo>
                    <a:pt x="1020" y="809"/>
                  </a:lnTo>
                  <a:lnTo>
                    <a:pt x="1020" y="669"/>
                  </a:lnTo>
                  <a:lnTo>
                    <a:pt x="883" y="809"/>
                  </a:lnTo>
                  <a:lnTo>
                    <a:pt x="872" y="809"/>
                  </a:lnTo>
                  <a:lnTo>
                    <a:pt x="872" y="669"/>
                  </a:lnTo>
                  <a:lnTo>
                    <a:pt x="736" y="809"/>
                  </a:lnTo>
                  <a:lnTo>
                    <a:pt x="690" y="809"/>
                  </a:lnTo>
                  <a:lnTo>
                    <a:pt x="643" y="152"/>
                  </a:lnTo>
                  <a:lnTo>
                    <a:pt x="546" y="152"/>
                  </a:lnTo>
                  <a:lnTo>
                    <a:pt x="509" y="809"/>
                  </a:lnTo>
                  <a:lnTo>
                    <a:pt x="461" y="809"/>
                  </a:lnTo>
                  <a:lnTo>
                    <a:pt x="411" y="0"/>
                  </a:lnTo>
                  <a:lnTo>
                    <a:pt x="313" y="0"/>
                  </a:lnTo>
                  <a:lnTo>
                    <a:pt x="274" y="809"/>
                  </a:lnTo>
                  <a:lnTo>
                    <a:pt x="188" y="809"/>
                  </a:lnTo>
                  <a:lnTo>
                    <a:pt x="188" y="963"/>
                  </a:lnTo>
                  <a:lnTo>
                    <a:pt x="0" y="963"/>
                  </a:lnTo>
                  <a:lnTo>
                    <a:pt x="0" y="1397"/>
                  </a:lnTo>
                  <a:lnTo>
                    <a:pt x="1369" y="1270"/>
                  </a:lnTo>
                  <a:lnTo>
                    <a:pt x="1369" y="904"/>
                  </a:lnTo>
                  <a:lnTo>
                    <a:pt x="1157" y="904"/>
                  </a:lnTo>
                  <a:lnTo>
                    <a:pt x="1157" y="904"/>
                  </a:lnTo>
                  <a:close/>
                </a:path>
              </a:pathLst>
            </a:custGeom>
            <a:solidFill>
              <a:srgbClr val="00007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88250" name="Rectangle 90"/>
            <p:cNvSpPr>
              <a:spLocks noChangeArrowheads="1"/>
            </p:cNvSpPr>
            <p:nvPr/>
          </p:nvSpPr>
          <p:spPr bwMode="auto">
            <a:xfrm>
              <a:off x="4240213" y="4314824"/>
              <a:ext cx="63500" cy="104776"/>
            </a:xfrm>
            <a:prstGeom prst="rect">
              <a:avLst/>
            </a:prstGeom>
            <a:solidFill>
              <a:srgbClr val="49548E"/>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988251" name="Rectangle 91"/>
            <p:cNvSpPr>
              <a:spLocks noChangeArrowheads="1"/>
            </p:cNvSpPr>
            <p:nvPr/>
          </p:nvSpPr>
          <p:spPr bwMode="auto">
            <a:xfrm>
              <a:off x="4532313" y="3924300"/>
              <a:ext cx="69850" cy="101600"/>
            </a:xfrm>
            <a:prstGeom prst="rect">
              <a:avLst/>
            </a:prstGeom>
            <a:solidFill>
              <a:srgbClr val="49548E"/>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988252" name="Rectangle 92"/>
            <p:cNvSpPr>
              <a:spLocks noChangeArrowheads="1"/>
            </p:cNvSpPr>
            <p:nvPr/>
          </p:nvSpPr>
          <p:spPr bwMode="auto">
            <a:xfrm>
              <a:off x="4872037" y="4238624"/>
              <a:ext cx="66676" cy="104776"/>
            </a:xfrm>
            <a:prstGeom prst="rect">
              <a:avLst/>
            </a:prstGeom>
            <a:solidFill>
              <a:srgbClr val="49548E"/>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988253" name="Rectangle 93"/>
            <p:cNvSpPr>
              <a:spLocks noChangeArrowheads="1"/>
            </p:cNvSpPr>
            <p:nvPr/>
          </p:nvSpPr>
          <p:spPr bwMode="auto">
            <a:xfrm>
              <a:off x="5119687" y="3924300"/>
              <a:ext cx="66676" cy="104776"/>
            </a:xfrm>
            <a:prstGeom prst="rect">
              <a:avLst/>
            </a:prstGeom>
            <a:solidFill>
              <a:srgbClr val="49548E"/>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988254" name="Rectangle 94"/>
            <p:cNvSpPr>
              <a:spLocks noChangeArrowheads="1"/>
            </p:cNvSpPr>
            <p:nvPr/>
          </p:nvSpPr>
          <p:spPr bwMode="auto">
            <a:xfrm>
              <a:off x="5446713" y="4229100"/>
              <a:ext cx="69850" cy="104776"/>
            </a:xfrm>
            <a:prstGeom prst="rect">
              <a:avLst/>
            </a:prstGeom>
            <a:solidFill>
              <a:srgbClr val="49548E"/>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988255" name="Rectangle 95"/>
            <p:cNvSpPr>
              <a:spLocks noChangeArrowheads="1"/>
            </p:cNvSpPr>
            <p:nvPr/>
          </p:nvSpPr>
          <p:spPr bwMode="auto">
            <a:xfrm>
              <a:off x="5846763" y="4092574"/>
              <a:ext cx="63500" cy="101600"/>
            </a:xfrm>
            <a:prstGeom prst="rect">
              <a:avLst/>
            </a:prstGeom>
            <a:solidFill>
              <a:srgbClr val="49548E"/>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988256" name="Freeform 96"/>
            <p:cNvSpPr>
              <a:spLocks/>
            </p:cNvSpPr>
            <p:nvPr/>
          </p:nvSpPr>
          <p:spPr bwMode="auto">
            <a:xfrm>
              <a:off x="4497387" y="2241550"/>
              <a:ext cx="69850" cy="69850"/>
            </a:xfrm>
            <a:custGeom>
              <a:avLst/>
              <a:gdLst/>
              <a:ahLst/>
              <a:cxnLst>
                <a:cxn ang="0">
                  <a:pos x="2" y="13"/>
                </a:cxn>
                <a:cxn ang="0">
                  <a:pos x="7" y="7"/>
                </a:cxn>
                <a:cxn ang="0">
                  <a:pos x="15" y="2"/>
                </a:cxn>
                <a:cxn ang="0">
                  <a:pos x="23" y="0"/>
                </a:cxn>
                <a:cxn ang="0">
                  <a:pos x="31" y="2"/>
                </a:cxn>
                <a:cxn ang="0">
                  <a:pos x="38" y="8"/>
                </a:cxn>
                <a:cxn ang="0">
                  <a:pos x="42" y="15"/>
                </a:cxn>
                <a:cxn ang="0">
                  <a:pos x="44" y="23"/>
                </a:cxn>
                <a:cxn ang="0">
                  <a:pos x="41" y="32"/>
                </a:cxn>
                <a:cxn ang="0">
                  <a:pos x="37" y="39"/>
                </a:cxn>
                <a:cxn ang="0">
                  <a:pos x="29" y="42"/>
                </a:cxn>
                <a:cxn ang="0">
                  <a:pos x="21" y="45"/>
                </a:cxn>
                <a:cxn ang="0">
                  <a:pos x="13" y="42"/>
                </a:cxn>
                <a:cxn ang="0">
                  <a:pos x="6" y="36"/>
                </a:cxn>
                <a:cxn ang="0">
                  <a:pos x="1" y="30"/>
                </a:cxn>
                <a:cxn ang="0">
                  <a:pos x="0" y="21"/>
                </a:cxn>
                <a:cxn ang="0">
                  <a:pos x="2" y="13"/>
                </a:cxn>
              </a:cxnLst>
              <a:rect l="0" t="0" r="r" b="b"/>
              <a:pathLst>
                <a:path w="44" h="45">
                  <a:moveTo>
                    <a:pt x="2" y="13"/>
                  </a:moveTo>
                  <a:lnTo>
                    <a:pt x="7" y="7"/>
                  </a:lnTo>
                  <a:lnTo>
                    <a:pt x="15" y="2"/>
                  </a:lnTo>
                  <a:lnTo>
                    <a:pt x="23" y="0"/>
                  </a:lnTo>
                  <a:lnTo>
                    <a:pt x="31" y="2"/>
                  </a:lnTo>
                  <a:lnTo>
                    <a:pt x="38" y="8"/>
                  </a:lnTo>
                  <a:lnTo>
                    <a:pt x="42" y="15"/>
                  </a:lnTo>
                  <a:lnTo>
                    <a:pt x="44" y="23"/>
                  </a:lnTo>
                  <a:lnTo>
                    <a:pt x="41" y="32"/>
                  </a:lnTo>
                  <a:lnTo>
                    <a:pt x="37" y="39"/>
                  </a:lnTo>
                  <a:lnTo>
                    <a:pt x="29" y="42"/>
                  </a:lnTo>
                  <a:lnTo>
                    <a:pt x="21" y="45"/>
                  </a:lnTo>
                  <a:lnTo>
                    <a:pt x="13" y="42"/>
                  </a:lnTo>
                  <a:lnTo>
                    <a:pt x="6" y="36"/>
                  </a:lnTo>
                  <a:lnTo>
                    <a:pt x="1" y="30"/>
                  </a:lnTo>
                  <a:lnTo>
                    <a:pt x="0" y="21"/>
                  </a:lnTo>
                  <a:lnTo>
                    <a:pt x="2" y="13"/>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88257" name="Freeform 97"/>
            <p:cNvSpPr>
              <a:spLocks/>
            </p:cNvSpPr>
            <p:nvPr/>
          </p:nvSpPr>
          <p:spPr bwMode="auto">
            <a:xfrm>
              <a:off x="4522787" y="2105024"/>
              <a:ext cx="69850" cy="66676"/>
            </a:xfrm>
            <a:custGeom>
              <a:avLst/>
              <a:gdLst/>
              <a:ahLst/>
              <a:cxnLst>
                <a:cxn ang="0">
                  <a:pos x="1" y="28"/>
                </a:cxn>
                <a:cxn ang="0">
                  <a:pos x="0" y="20"/>
                </a:cxn>
                <a:cxn ang="0">
                  <a:pos x="2" y="12"/>
                </a:cxn>
                <a:cxn ang="0">
                  <a:pos x="7" y="5"/>
                </a:cxn>
                <a:cxn ang="0">
                  <a:pos x="15" y="1"/>
                </a:cxn>
                <a:cxn ang="0">
                  <a:pos x="24" y="0"/>
                </a:cxn>
                <a:cxn ang="0">
                  <a:pos x="32" y="2"/>
                </a:cxn>
                <a:cxn ang="0">
                  <a:pos x="38" y="7"/>
                </a:cxn>
                <a:cxn ang="0">
                  <a:pos x="43" y="15"/>
                </a:cxn>
                <a:cxn ang="0">
                  <a:pos x="44" y="24"/>
                </a:cxn>
                <a:cxn ang="0">
                  <a:pos x="40" y="32"/>
                </a:cxn>
                <a:cxn ang="0">
                  <a:pos x="36" y="38"/>
                </a:cxn>
                <a:cxn ang="0">
                  <a:pos x="28" y="43"/>
                </a:cxn>
                <a:cxn ang="0">
                  <a:pos x="20" y="44"/>
                </a:cxn>
                <a:cxn ang="0">
                  <a:pos x="11" y="40"/>
                </a:cxn>
                <a:cxn ang="0">
                  <a:pos x="5" y="36"/>
                </a:cxn>
                <a:cxn ang="0">
                  <a:pos x="1" y="28"/>
                </a:cxn>
              </a:cxnLst>
              <a:rect l="0" t="0" r="r" b="b"/>
              <a:pathLst>
                <a:path w="44" h="44">
                  <a:moveTo>
                    <a:pt x="1" y="28"/>
                  </a:moveTo>
                  <a:lnTo>
                    <a:pt x="0" y="20"/>
                  </a:lnTo>
                  <a:lnTo>
                    <a:pt x="2" y="12"/>
                  </a:lnTo>
                  <a:lnTo>
                    <a:pt x="7" y="5"/>
                  </a:lnTo>
                  <a:lnTo>
                    <a:pt x="15" y="1"/>
                  </a:lnTo>
                  <a:lnTo>
                    <a:pt x="24" y="0"/>
                  </a:lnTo>
                  <a:lnTo>
                    <a:pt x="32" y="2"/>
                  </a:lnTo>
                  <a:lnTo>
                    <a:pt x="38" y="7"/>
                  </a:lnTo>
                  <a:lnTo>
                    <a:pt x="43" y="15"/>
                  </a:lnTo>
                  <a:lnTo>
                    <a:pt x="44" y="24"/>
                  </a:lnTo>
                  <a:lnTo>
                    <a:pt x="40" y="32"/>
                  </a:lnTo>
                  <a:lnTo>
                    <a:pt x="36" y="38"/>
                  </a:lnTo>
                  <a:lnTo>
                    <a:pt x="28" y="43"/>
                  </a:lnTo>
                  <a:lnTo>
                    <a:pt x="20" y="44"/>
                  </a:lnTo>
                  <a:lnTo>
                    <a:pt x="11" y="40"/>
                  </a:lnTo>
                  <a:lnTo>
                    <a:pt x="5" y="36"/>
                  </a:lnTo>
                  <a:lnTo>
                    <a:pt x="1" y="28"/>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88258" name="Freeform 98"/>
            <p:cNvSpPr>
              <a:spLocks/>
            </p:cNvSpPr>
            <p:nvPr/>
          </p:nvSpPr>
          <p:spPr bwMode="auto">
            <a:xfrm>
              <a:off x="4443413" y="1990724"/>
              <a:ext cx="66676" cy="69850"/>
            </a:xfrm>
            <a:custGeom>
              <a:avLst/>
              <a:gdLst/>
              <a:ahLst/>
              <a:cxnLst>
                <a:cxn ang="0">
                  <a:pos x="6" y="37"/>
                </a:cxn>
                <a:cxn ang="0">
                  <a:pos x="1" y="28"/>
                </a:cxn>
                <a:cxn ang="0">
                  <a:pos x="0" y="20"/>
                </a:cxn>
                <a:cxn ang="0">
                  <a:pos x="1" y="12"/>
                </a:cxn>
                <a:cxn ang="0">
                  <a:pos x="6" y="5"/>
                </a:cxn>
                <a:cxn ang="0">
                  <a:pos x="14" y="1"/>
                </a:cxn>
                <a:cxn ang="0">
                  <a:pos x="22" y="0"/>
                </a:cxn>
                <a:cxn ang="0">
                  <a:pos x="30" y="1"/>
                </a:cxn>
                <a:cxn ang="0">
                  <a:pos x="37" y="5"/>
                </a:cxn>
                <a:cxn ang="0">
                  <a:pos x="43" y="13"/>
                </a:cxn>
                <a:cxn ang="0">
                  <a:pos x="44" y="22"/>
                </a:cxn>
                <a:cxn ang="0">
                  <a:pos x="43" y="30"/>
                </a:cxn>
                <a:cxn ang="0">
                  <a:pos x="37" y="37"/>
                </a:cxn>
                <a:cxn ang="0">
                  <a:pos x="30" y="41"/>
                </a:cxn>
                <a:cxn ang="0">
                  <a:pos x="22" y="43"/>
                </a:cxn>
                <a:cxn ang="0">
                  <a:pos x="13" y="41"/>
                </a:cxn>
                <a:cxn ang="0">
                  <a:pos x="6" y="37"/>
                </a:cxn>
              </a:cxnLst>
              <a:rect l="0" t="0" r="r" b="b"/>
              <a:pathLst>
                <a:path w="44" h="43">
                  <a:moveTo>
                    <a:pt x="6" y="37"/>
                  </a:moveTo>
                  <a:lnTo>
                    <a:pt x="1" y="28"/>
                  </a:lnTo>
                  <a:lnTo>
                    <a:pt x="0" y="20"/>
                  </a:lnTo>
                  <a:lnTo>
                    <a:pt x="1" y="12"/>
                  </a:lnTo>
                  <a:lnTo>
                    <a:pt x="6" y="5"/>
                  </a:lnTo>
                  <a:lnTo>
                    <a:pt x="14" y="1"/>
                  </a:lnTo>
                  <a:lnTo>
                    <a:pt x="22" y="0"/>
                  </a:lnTo>
                  <a:lnTo>
                    <a:pt x="30" y="1"/>
                  </a:lnTo>
                  <a:lnTo>
                    <a:pt x="37" y="5"/>
                  </a:lnTo>
                  <a:lnTo>
                    <a:pt x="43" y="13"/>
                  </a:lnTo>
                  <a:lnTo>
                    <a:pt x="44" y="22"/>
                  </a:lnTo>
                  <a:lnTo>
                    <a:pt x="43" y="30"/>
                  </a:lnTo>
                  <a:lnTo>
                    <a:pt x="37" y="37"/>
                  </a:lnTo>
                  <a:lnTo>
                    <a:pt x="30" y="41"/>
                  </a:lnTo>
                  <a:lnTo>
                    <a:pt x="22" y="43"/>
                  </a:lnTo>
                  <a:lnTo>
                    <a:pt x="13" y="41"/>
                  </a:lnTo>
                  <a:lnTo>
                    <a:pt x="6" y="37"/>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88259" name="Freeform 99"/>
            <p:cNvSpPr>
              <a:spLocks/>
            </p:cNvSpPr>
            <p:nvPr/>
          </p:nvSpPr>
          <p:spPr bwMode="auto">
            <a:xfrm>
              <a:off x="4351337" y="1876424"/>
              <a:ext cx="69850" cy="69850"/>
            </a:xfrm>
            <a:custGeom>
              <a:avLst/>
              <a:gdLst/>
              <a:ahLst/>
              <a:cxnLst>
                <a:cxn ang="0">
                  <a:pos x="2" y="32"/>
                </a:cxn>
                <a:cxn ang="0">
                  <a:pos x="0" y="23"/>
                </a:cxn>
                <a:cxn ang="0">
                  <a:pos x="1" y="15"/>
                </a:cxn>
                <a:cxn ang="0">
                  <a:pos x="4" y="8"/>
                </a:cxn>
                <a:cxn ang="0">
                  <a:pos x="11" y="2"/>
                </a:cxn>
                <a:cxn ang="0">
                  <a:pos x="20" y="0"/>
                </a:cxn>
                <a:cxn ang="0">
                  <a:pos x="29" y="2"/>
                </a:cxn>
                <a:cxn ang="0">
                  <a:pos x="35" y="6"/>
                </a:cxn>
                <a:cxn ang="0">
                  <a:pos x="41" y="13"/>
                </a:cxn>
                <a:cxn ang="0">
                  <a:pos x="43" y="22"/>
                </a:cxn>
                <a:cxn ang="0">
                  <a:pos x="41" y="30"/>
                </a:cxn>
                <a:cxn ang="0">
                  <a:pos x="38" y="37"/>
                </a:cxn>
                <a:cxn ang="0">
                  <a:pos x="31" y="43"/>
                </a:cxn>
                <a:cxn ang="0">
                  <a:pos x="22" y="45"/>
                </a:cxn>
                <a:cxn ang="0">
                  <a:pos x="14" y="43"/>
                </a:cxn>
                <a:cxn ang="0">
                  <a:pos x="7" y="39"/>
                </a:cxn>
                <a:cxn ang="0">
                  <a:pos x="2" y="32"/>
                </a:cxn>
              </a:cxnLst>
              <a:rect l="0" t="0" r="r" b="b"/>
              <a:pathLst>
                <a:path w="43" h="45">
                  <a:moveTo>
                    <a:pt x="2" y="32"/>
                  </a:moveTo>
                  <a:lnTo>
                    <a:pt x="0" y="23"/>
                  </a:lnTo>
                  <a:lnTo>
                    <a:pt x="1" y="15"/>
                  </a:lnTo>
                  <a:lnTo>
                    <a:pt x="4" y="8"/>
                  </a:lnTo>
                  <a:lnTo>
                    <a:pt x="11" y="2"/>
                  </a:lnTo>
                  <a:lnTo>
                    <a:pt x="20" y="0"/>
                  </a:lnTo>
                  <a:lnTo>
                    <a:pt x="29" y="2"/>
                  </a:lnTo>
                  <a:lnTo>
                    <a:pt x="35" y="6"/>
                  </a:lnTo>
                  <a:lnTo>
                    <a:pt x="41" y="13"/>
                  </a:lnTo>
                  <a:lnTo>
                    <a:pt x="43" y="22"/>
                  </a:lnTo>
                  <a:lnTo>
                    <a:pt x="41" y="30"/>
                  </a:lnTo>
                  <a:lnTo>
                    <a:pt x="38" y="37"/>
                  </a:lnTo>
                  <a:lnTo>
                    <a:pt x="31" y="43"/>
                  </a:lnTo>
                  <a:lnTo>
                    <a:pt x="22" y="45"/>
                  </a:lnTo>
                  <a:lnTo>
                    <a:pt x="14" y="43"/>
                  </a:lnTo>
                  <a:lnTo>
                    <a:pt x="7" y="39"/>
                  </a:lnTo>
                  <a:lnTo>
                    <a:pt x="2" y="32"/>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88260" name="Freeform 100"/>
            <p:cNvSpPr>
              <a:spLocks/>
            </p:cNvSpPr>
            <p:nvPr/>
          </p:nvSpPr>
          <p:spPr bwMode="auto">
            <a:xfrm>
              <a:off x="4348163" y="1733550"/>
              <a:ext cx="66676" cy="66676"/>
            </a:xfrm>
            <a:custGeom>
              <a:avLst/>
              <a:gdLst/>
              <a:ahLst/>
              <a:cxnLst>
                <a:cxn ang="0">
                  <a:pos x="1" y="14"/>
                </a:cxn>
                <a:cxn ang="0">
                  <a:pos x="6" y="6"/>
                </a:cxn>
                <a:cxn ang="0">
                  <a:pos x="12" y="1"/>
                </a:cxn>
                <a:cxn ang="0">
                  <a:pos x="20" y="0"/>
                </a:cxn>
                <a:cxn ang="0">
                  <a:pos x="29" y="1"/>
                </a:cxn>
                <a:cxn ang="0">
                  <a:pos x="37" y="6"/>
                </a:cxn>
                <a:cxn ang="0">
                  <a:pos x="42" y="12"/>
                </a:cxn>
                <a:cxn ang="0">
                  <a:pos x="43" y="20"/>
                </a:cxn>
                <a:cxn ang="0">
                  <a:pos x="42" y="29"/>
                </a:cxn>
                <a:cxn ang="0">
                  <a:pos x="37" y="36"/>
                </a:cxn>
                <a:cxn ang="0">
                  <a:pos x="31" y="42"/>
                </a:cxn>
                <a:cxn ang="0">
                  <a:pos x="23" y="43"/>
                </a:cxn>
                <a:cxn ang="0">
                  <a:pos x="14" y="42"/>
                </a:cxn>
                <a:cxn ang="0">
                  <a:pos x="7" y="37"/>
                </a:cxn>
                <a:cxn ang="0">
                  <a:pos x="1" y="31"/>
                </a:cxn>
                <a:cxn ang="0">
                  <a:pos x="0" y="23"/>
                </a:cxn>
                <a:cxn ang="0">
                  <a:pos x="1" y="14"/>
                </a:cxn>
              </a:cxnLst>
              <a:rect l="0" t="0" r="r" b="b"/>
              <a:pathLst>
                <a:path w="43" h="43">
                  <a:moveTo>
                    <a:pt x="1" y="14"/>
                  </a:moveTo>
                  <a:lnTo>
                    <a:pt x="6" y="6"/>
                  </a:lnTo>
                  <a:lnTo>
                    <a:pt x="12" y="1"/>
                  </a:lnTo>
                  <a:lnTo>
                    <a:pt x="20" y="0"/>
                  </a:lnTo>
                  <a:lnTo>
                    <a:pt x="29" y="1"/>
                  </a:lnTo>
                  <a:lnTo>
                    <a:pt x="37" y="6"/>
                  </a:lnTo>
                  <a:lnTo>
                    <a:pt x="42" y="12"/>
                  </a:lnTo>
                  <a:lnTo>
                    <a:pt x="43" y="20"/>
                  </a:lnTo>
                  <a:lnTo>
                    <a:pt x="42" y="29"/>
                  </a:lnTo>
                  <a:lnTo>
                    <a:pt x="37" y="36"/>
                  </a:lnTo>
                  <a:lnTo>
                    <a:pt x="31" y="42"/>
                  </a:lnTo>
                  <a:lnTo>
                    <a:pt x="23" y="43"/>
                  </a:lnTo>
                  <a:lnTo>
                    <a:pt x="14" y="42"/>
                  </a:lnTo>
                  <a:lnTo>
                    <a:pt x="7" y="37"/>
                  </a:lnTo>
                  <a:lnTo>
                    <a:pt x="1" y="31"/>
                  </a:lnTo>
                  <a:lnTo>
                    <a:pt x="0" y="23"/>
                  </a:lnTo>
                  <a:lnTo>
                    <a:pt x="1" y="14"/>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88261" name="Freeform 101"/>
            <p:cNvSpPr>
              <a:spLocks/>
            </p:cNvSpPr>
            <p:nvPr/>
          </p:nvSpPr>
          <p:spPr bwMode="auto">
            <a:xfrm>
              <a:off x="4424363" y="1606550"/>
              <a:ext cx="69850" cy="69850"/>
            </a:xfrm>
            <a:custGeom>
              <a:avLst/>
              <a:gdLst/>
              <a:ahLst/>
              <a:cxnLst>
                <a:cxn ang="0">
                  <a:pos x="5" y="6"/>
                </a:cxn>
                <a:cxn ang="0">
                  <a:pos x="12" y="2"/>
                </a:cxn>
                <a:cxn ang="0">
                  <a:pos x="20" y="0"/>
                </a:cxn>
                <a:cxn ang="0">
                  <a:pos x="28" y="1"/>
                </a:cxn>
                <a:cxn ang="0">
                  <a:pos x="36" y="5"/>
                </a:cxn>
                <a:cxn ang="0">
                  <a:pos x="41" y="12"/>
                </a:cxn>
                <a:cxn ang="0">
                  <a:pos x="43" y="20"/>
                </a:cxn>
                <a:cxn ang="0">
                  <a:pos x="42" y="28"/>
                </a:cxn>
                <a:cxn ang="0">
                  <a:pos x="38" y="36"/>
                </a:cxn>
                <a:cxn ang="0">
                  <a:pos x="31" y="41"/>
                </a:cxn>
                <a:cxn ang="0">
                  <a:pos x="23" y="43"/>
                </a:cxn>
                <a:cxn ang="0">
                  <a:pos x="15" y="42"/>
                </a:cxn>
                <a:cxn ang="0">
                  <a:pos x="7" y="38"/>
                </a:cxn>
                <a:cxn ang="0">
                  <a:pos x="1" y="31"/>
                </a:cxn>
                <a:cxn ang="0">
                  <a:pos x="0" y="23"/>
                </a:cxn>
                <a:cxn ang="0">
                  <a:pos x="1" y="15"/>
                </a:cxn>
                <a:cxn ang="0">
                  <a:pos x="5" y="6"/>
                </a:cxn>
              </a:cxnLst>
              <a:rect l="0" t="0" r="r" b="b"/>
              <a:pathLst>
                <a:path w="43" h="43">
                  <a:moveTo>
                    <a:pt x="5" y="6"/>
                  </a:moveTo>
                  <a:lnTo>
                    <a:pt x="12" y="2"/>
                  </a:lnTo>
                  <a:lnTo>
                    <a:pt x="20" y="0"/>
                  </a:lnTo>
                  <a:lnTo>
                    <a:pt x="28" y="1"/>
                  </a:lnTo>
                  <a:lnTo>
                    <a:pt x="36" y="5"/>
                  </a:lnTo>
                  <a:lnTo>
                    <a:pt x="41" y="12"/>
                  </a:lnTo>
                  <a:lnTo>
                    <a:pt x="43" y="20"/>
                  </a:lnTo>
                  <a:lnTo>
                    <a:pt x="42" y="28"/>
                  </a:lnTo>
                  <a:lnTo>
                    <a:pt x="38" y="36"/>
                  </a:lnTo>
                  <a:lnTo>
                    <a:pt x="31" y="41"/>
                  </a:lnTo>
                  <a:lnTo>
                    <a:pt x="23" y="43"/>
                  </a:lnTo>
                  <a:lnTo>
                    <a:pt x="15" y="42"/>
                  </a:lnTo>
                  <a:lnTo>
                    <a:pt x="7" y="38"/>
                  </a:lnTo>
                  <a:lnTo>
                    <a:pt x="1" y="31"/>
                  </a:lnTo>
                  <a:lnTo>
                    <a:pt x="0" y="23"/>
                  </a:lnTo>
                  <a:lnTo>
                    <a:pt x="1" y="15"/>
                  </a:lnTo>
                  <a:lnTo>
                    <a:pt x="5" y="6"/>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88262" name="Freeform 102"/>
            <p:cNvSpPr>
              <a:spLocks/>
            </p:cNvSpPr>
            <p:nvPr/>
          </p:nvSpPr>
          <p:spPr bwMode="auto">
            <a:xfrm>
              <a:off x="4529137" y="1508124"/>
              <a:ext cx="69850" cy="69850"/>
            </a:xfrm>
            <a:custGeom>
              <a:avLst/>
              <a:gdLst/>
              <a:ahLst/>
              <a:cxnLst>
                <a:cxn ang="0">
                  <a:pos x="8" y="5"/>
                </a:cxn>
                <a:cxn ang="0">
                  <a:pos x="16" y="2"/>
                </a:cxn>
                <a:cxn ang="0">
                  <a:pos x="24" y="0"/>
                </a:cxn>
                <a:cxn ang="0">
                  <a:pos x="33" y="3"/>
                </a:cxn>
                <a:cxn ang="0">
                  <a:pos x="39" y="8"/>
                </a:cxn>
                <a:cxn ang="0">
                  <a:pos x="43" y="17"/>
                </a:cxn>
                <a:cxn ang="0">
                  <a:pos x="44" y="25"/>
                </a:cxn>
                <a:cxn ang="0">
                  <a:pos x="42" y="33"/>
                </a:cxn>
                <a:cxn ang="0">
                  <a:pos x="36" y="38"/>
                </a:cxn>
                <a:cxn ang="0">
                  <a:pos x="28" y="43"/>
                </a:cxn>
                <a:cxn ang="0">
                  <a:pos x="20" y="44"/>
                </a:cxn>
                <a:cxn ang="0">
                  <a:pos x="12" y="42"/>
                </a:cxn>
                <a:cxn ang="0">
                  <a:pos x="6" y="36"/>
                </a:cxn>
                <a:cxn ang="0">
                  <a:pos x="1" y="28"/>
                </a:cxn>
                <a:cxn ang="0">
                  <a:pos x="0" y="20"/>
                </a:cxn>
                <a:cxn ang="0">
                  <a:pos x="3" y="12"/>
                </a:cxn>
                <a:cxn ang="0">
                  <a:pos x="8" y="5"/>
                </a:cxn>
              </a:cxnLst>
              <a:rect l="0" t="0" r="r" b="b"/>
              <a:pathLst>
                <a:path w="44" h="44">
                  <a:moveTo>
                    <a:pt x="8" y="5"/>
                  </a:moveTo>
                  <a:lnTo>
                    <a:pt x="16" y="2"/>
                  </a:lnTo>
                  <a:lnTo>
                    <a:pt x="24" y="0"/>
                  </a:lnTo>
                  <a:lnTo>
                    <a:pt x="33" y="3"/>
                  </a:lnTo>
                  <a:lnTo>
                    <a:pt x="39" y="8"/>
                  </a:lnTo>
                  <a:lnTo>
                    <a:pt x="43" y="17"/>
                  </a:lnTo>
                  <a:lnTo>
                    <a:pt x="44" y="25"/>
                  </a:lnTo>
                  <a:lnTo>
                    <a:pt x="42" y="33"/>
                  </a:lnTo>
                  <a:lnTo>
                    <a:pt x="36" y="38"/>
                  </a:lnTo>
                  <a:lnTo>
                    <a:pt x="28" y="43"/>
                  </a:lnTo>
                  <a:lnTo>
                    <a:pt x="20" y="44"/>
                  </a:lnTo>
                  <a:lnTo>
                    <a:pt x="12" y="42"/>
                  </a:lnTo>
                  <a:lnTo>
                    <a:pt x="6" y="36"/>
                  </a:lnTo>
                  <a:lnTo>
                    <a:pt x="1" y="28"/>
                  </a:lnTo>
                  <a:lnTo>
                    <a:pt x="0" y="20"/>
                  </a:lnTo>
                  <a:lnTo>
                    <a:pt x="3" y="12"/>
                  </a:lnTo>
                  <a:lnTo>
                    <a:pt x="8" y="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88263" name="Freeform 103"/>
            <p:cNvSpPr>
              <a:spLocks/>
            </p:cNvSpPr>
            <p:nvPr/>
          </p:nvSpPr>
          <p:spPr bwMode="auto">
            <a:xfrm>
              <a:off x="4630737" y="1419224"/>
              <a:ext cx="69850" cy="66676"/>
            </a:xfrm>
            <a:custGeom>
              <a:avLst/>
              <a:gdLst/>
              <a:ahLst/>
              <a:cxnLst>
                <a:cxn ang="0">
                  <a:pos x="6" y="6"/>
                </a:cxn>
                <a:cxn ang="0">
                  <a:pos x="14" y="1"/>
                </a:cxn>
                <a:cxn ang="0">
                  <a:pos x="22" y="0"/>
                </a:cxn>
                <a:cxn ang="0">
                  <a:pos x="30" y="1"/>
                </a:cxn>
                <a:cxn ang="0">
                  <a:pos x="37" y="6"/>
                </a:cxn>
                <a:cxn ang="0">
                  <a:pos x="41" y="13"/>
                </a:cxn>
                <a:cxn ang="0">
                  <a:pos x="43" y="21"/>
                </a:cxn>
                <a:cxn ang="0">
                  <a:pos x="41" y="29"/>
                </a:cxn>
                <a:cxn ang="0">
                  <a:pos x="37" y="37"/>
                </a:cxn>
                <a:cxn ang="0">
                  <a:pos x="30" y="41"/>
                </a:cxn>
                <a:cxn ang="0">
                  <a:pos x="22" y="43"/>
                </a:cxn>
                <a:cxn ang="0">
                  <a:pos x="14" y="41"/>
                </a:cxn>
                <a:cxn ang="0">
                  <a:pos x="6" y="37"/>
                </a:cxn>
                <a:cxn ang="0">
                  <a:pos x="1" y="29"/>
                </a:cxn>
                <a:cxn ang="0">
                  <a:pos x="0" y="21"/>
                </a:cxn>
                <a:cxn ang="0">
                  <a:pos x="1" y="13"/>
                </a:cxn>
                <a:cxn ang="0">
                  <a:pos x="6" y="6"/>
                </a:cxn>
              </a:cxnLst>
              <a:rect l="0" t="0" r="r" b="b"/>
              <a:pathLst>
                <a:path w="43" h="43">
                  <a:moveTo>
                    <a:pt x="6" y="6"/>
                  </a:moveTo>
                  <a:lnTo>
                    <a:pt x="14" y="1"/>
                  </a:lnTo>
                  <a:lnTo>
                    <a:pt x="22" y="0"/>
                  </a:lnTo>
                  <a:lnTo>
                    <a:pt x="30" y="1"/>
                  </a:lnTo>
                  <a:lnTo>
                    <a:pt x="37" y="6"/>
                  </a:lnTo>
                  <a:lnTo>
                    <a:pt x="41" y="13"/>
                  </a:lnTo>
                  <a:lnTo>
                    <a:pt x="43" y="21"/>
                  </a:lnTo>
                  <a:lnTo>
                    <a:pt x="41" y="29"/>
                  </a:lnTo>
                  <a:lnTo>
                    <a:pt x="37" y="37"/>
                  </a:lnTo>
                  <a:lnTo>
                    <a:pt x="30" y="41"/>
                  </a:lnTo>
                  <a:lnTo>
                    <a:pt x="22" y="43"/>
                  </a:lnTo>
                  <a:lnTo>
                    <a:pt x="14" y="41"/>
                  </a:lnTo>
                  <a:lnTo>
                    <a:pt x="6" y="37"/>
                  </a:lnTo>
                  <a:lnTo>
                    <a:pt x="1" y="29"/>
                  </a:lnTo>
                  <a:lnTo>
                    <a:pt x="0" y="21"/>
                  </a:lnTo>
                  <a:lnTo>
                    <a:pt x="1" y="13"/>
                  </a:lnTo>
                  <a:lnTo>
                    <a:pt x="6" y="6"/>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88264" name="Freeform 104"/>
            <p:cNvSpPr>
              <a:spLocks/>
            </p:cNvSpPr>
            <p:nvPr/>
          </p:nvSpPr>
          <p:spPr bwMode="auto">
            <a:xfrm>
              <a:off x="4922837" y="2355850"/>
              <a:ext cx="69850" cy="69850"/>
            </a:xfrm>
            <a:custGeom>
              <a:avLst/>
              <a:gdLst/>
              <a:ahLst/>
              <a:cxnLst>
                <a:cxn ang="0">
                  <a:pos x="2" y="13"/>
                </a:cxn>
                <a:cxn ang="0">
                  <a:pos x="7" y="6"/>
                </a:cxn>
                <a:cxn ang="0">
                  <a:pos x="15" y="1"/>
                </a:cxn>
                <a:cxn ang="0">
                  <a:pos x="23" y="0"/>
                </a:cxn>
                <a:cxn ang="0">
                  <a:pos x="31" y="3"/>
                </a:cxn>
                <a:cxn ang="0">
                  <a:pos x="38" y="7"/>
                </a:cxn>
                <a:cxn ang="0">
                  <a:pos x="43" y="15"/>
                </a:cxn>
                <a:cxn ang="0">
                  <a:pos x="44" y="23"/>
                </a:cxn>
                <a:cxn ang="0">
                  <a:pos x="41" y="31"/>
                </a:cxn>
                <a:cxn ang="0">
                  <a:pos x="36" y="38"/>
                </a:cxn>
                <a:cxn ang="0">
                  <a:pos x="29" y="43"/>
                </a:cxn>
                <a:cxn ang="0">
                  <a:pos x="21" y="44"/>
                </a:cxn>
                <a:cxn ang="0">
                  <a:pos x="13" y="42"/>
                </a:cxn>
                <a:cxn ang="0">
                  <a:pos x="6" y="36"/>
                </a:cxn>
                <a:cxn ang="0">
                  <a:pos x="1" y="29"/>
                </a:cxn>
                <a:cxn ang="0">
                  <a:pos x="0" y="21"/>
                </a:cxn>
                <a:cxn ang="0">
                  <a:pos x="2" y="13"/>
                </a:cxn>
              </a:cxnLst>
              <a:rect l="0" t="0" r="r" b="b"/>
              <a:pathLst>
                <a:path w="44" h="44">
                  <a:moveTo>
                    <a:pt x="2" y="13"/>
                  </a:moveTo>
                  <a:lnTo>
                    <a:pt x="7" y="6"/>
                  </a:lnTo>
                  <a:lnTo>
                    <a:pt x="15" y="1"/>
                  </a:lnTo>
                  <a:lnTo>
                    <a:pt x="23" y="0"/>
                  </a:lnTo>
                  <a:lnTo>
                    <a:pt x="31" y="3"/>
                  </a:lnTo>
                  <a:lnTo>
                    <a:pt x="38" y="7"/>
                  </a:lnTo>
                  <a:lnTo>
                    <a:pt x="43" y="15"/>
                  </a:lnTo>
                  <a:lnTo>
                    <a:pt x="44" y="23"/>
                  </a:lnTo>
                  <a:lnTo>
                    <a:pt x="41" y="31"/>
                  </a:lnTo>
                  <a:lnTo>
                    <a:pt x="36" y="38"/>
                  </a:lnTo>
                  <a:lnTo>
                    <a:pt x="29" y="43"/>
                  </a:lnTo>
                  <a:lnTo>
                    <a:pt x="21" y="44"/>
                  </a:lnTo>
                  <a:lnTo>
                    <a:pt x="13" y="42"/>
                  </a:lnTo>
                  <a:lnTo>
                    <a:pt x="6" y="36"/>
                  </a:lnTo>
                  <a:lnTo>
                    <a:pt x="1" y="29"/>
                  </a:lnTo>
                  <a:lnTo>
                    <a:pt x="0" y="21"/>
                  </a:lnTo>
                  <a:lnTo>
                    <a:pt x="2" y="13"/>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88265" name="Freeform 105"/>
            <p:cNvSpPr>
              <a:spLocks/>
            </p:cNvSpPr>
            <p:nvPr/>
          </p:nvSpPr>
          <p:spPr bwMode="auto">
            <a:xfrm>
              <a:off x="4948237" y="2216150"/>
              <a:ext cx="69850" cy="69850"/>
            </a:xfrm>
            <a:custGeom>
              <a:avLst/>
              <a:gdLst/>
              <a:ahLst/>
              <a:cxnLst>
                <a:cxn ang="0">
                  <a:pos x="1" y="28"/>
                </a:cxn>
                <a:cxn ang="0">
                  <a:pos x="0" y="19"/>
                </a:cxn>
                <a:cxn ang="0">
                  <a:pos x="4" y="11"/>
                </a:cxn>
                <a:cxn ang="0">
                  <a:pos x="8" y="5"/>
                </a:cxn>
                <a:cxn ang="0">
                  <a:pos x="16" y="1"/>
                </a:cxn>
                <a:cxn ang="0">
                  <a:pos x="24" y="0"/>
                </a:cxn>
                <a:cxn ang="0">
                  <a:pos x="32" y="3"/>
                </a:cxn>
                <a:cxn ang="0">
                  <a:pos x="39" y="8"/>
                </a:cxn>
                <a:cxn ang="0">
                  <a:pos x="43" y="16"/>
                </a:cxn>
                <a:cxn ang="0">
                  <a:pos x="44" y="24"/>
                </a:cxn>
                <a:cxn ang="0">
                  <a:pos x="42" y="32"/>
                </a:cxn>
                <a:cxn ang="0">
                  <a:pos x="37" y="39"/>
                </a:cxn>
                <a:cxn ang="0">
                  <a:pos x="29" y="42"/>
                </a:cxn>
                <a:cxn ang="0">
                  <a:pos x="20" y="43"/>
                </a:cxn>
                <a:cxn ang="0">
                  <a:pos x="12" y="41"/>
                </a:cxn>
                <a:cxn ang="0">
                  <a:pos x="5" y="36"/>
                </a:cxn>
                <a:cxn ang="0">
                  <a:pos x="1" y="28"/>
                </a:cxn>
              </a:cxnLst>
              <a:rect l="0" t="0" r="r" b="b"/>
              <a:pathLst>
                <a:path w="44" h="43">
                  <a:moveTo>
                    <a:pt x="1" y="28"/>
                  </a:moveTo>
                  <a:lnTo>
                    <a:pt x="0" y="19"/>
                  </a:lnTo>
                  <a:lnTo>
                    <a:pt x="4" y="11"/>
                  </a:lnTo>
                  <a:lnTo>
                    <a:pt x="8" y="5"/>
                  </a:lnTo>
                  <a:lnTo>
                    <a:pt x="16" y="1"/>
                  </a:lnTo>
                  <a:lnTo>
                    <a:pt x="24" y="0"/>
                  </a:lnTo>
                  <a:lnTo>
                    <a:pt x="32" y="3"/>
                  </a:lnTo>
                  <a:lnTo>
                    <a:pt x="39" y="8"/>
                  </a:lnTo>
                  <a:lnTo>
                    <a:pt x="43" y="16"/>
                  </a:lnTo>
                  <a:lnTo>
                    <a:pt x="44" y="24"/>
                  </a:lnTo>
                  <a:lnTo>
                    <a:pt x="42" y="32"/>
                  </a:lnTo>
                  <a:lnTo>
                    <a:pt x="37" y="39"/>
                  </a:lnTo>
                  <a:lnTo>
                    <a:pt x="29" y="42"/>
                  </a:lnTo>
                  <a:lnTo>
                    <a:pt x="20" y="43"/>
                  </a:lnTo>
                  <a:lnTo>
                    <a:pt x="12" y="41"/>
                  </a:lnTo>
                  <a:lnTo>
                    <a:pt x="5" y="36"/>
                  </a:lnTo>
                  <a:lnTo>
                    <a:pt x="1" y="28"/>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88266" name="Freeform 106"/>
            <p:cNvSpPr>
              <a:spLocks/>
            </p:cNvSpPr>
            <p:nvPr/>
          </p:nvSpPr>
          <p:spPr bwMode="auto">
            <a:xfrm>
              <a:off x="4868863" y="2105024"/>
              <a:ext cx="69850" cy="66676"/>
            </a:xfrm>
            <a:custGeom>
              <a:avLst/>
              <a:gdLst/>
              <a:ahLst/>
              <a:cxnLst>
                <a:cxn ang="0">
                  <a:pos x="6" y="37"/>
                </a:cxn>
                <a:cxn ang="0">
                  <a:pos x="2" y="29"/>
                </a:cxn>
                <a:cxn ang="0">
                  <a:pos x="0" y="21"/>
                </a:cxn>
                <a:cxn ang="0">
                  <a:pos x="2" y="13"/>
                </a:cxn>
                <a:cxn ang="0">
                  <a:pos x="7" y="6"/>
                </a:cxn>
                <a:cxn ang="0">
                  <a:pos x="14" y="1"/>
                </a:cxn>
                <a:cxn ang="0">
                  <a:pos x="22" y="0"/>
                </a:cxn>
                <a:cxn ang="0">
                  <a:pos x="30" y="1"/>
                </a:cxn>
                <a:cxn ang="0">
                  <a:pos x="37" y="6"/>
                </a:cxn>
                <a:cxn ang="0">
                  <a:pos x="43" y="14"/>
                </a:cxn>
                <a:cxn ang="0">
                  <a:pos x="44" y="22"/>
                </a:cxn>
                <a:cxn ang="0">
                  <a:pos x="43" y="30"/>
                </a:cxn>
                <a:cxn ang="0">
                  <a:pos x="37" y="37"/>
                </a:cxn>
                <a:cxn ang="0">
                  <a:pos x="29" y="42"/>
                </a:cxn>
                <a:cxn ang="0">
                  <a:pos x="21" y="44"/>
                </a:cxn>
                <a:cxn ang="0">
                  <a:pos x="13" y="42"/>
                </a:cxn>
                <a:cxn ang="0">
                  <a:pos x="6" y="37"/>
                </a:cxn>
              </a:cxnLst>
              <a:rect l="0" t="0" r="r" b="b"/>
              <a:pathLst>
                <a:path w="44" h="44">
                  <a:moveTo>
                    <a:pt x="6" y="37"/>
                  </a:moveTo>
                  <a:lnTo>
                    <a:pt x="2" y="29"/>
                  </a:lnTo>
                  <a:lnTo>
                    <a:pt x="0" y="21"/>
                  </a:lnTo>
                  <a:lnTo>
                    <a:pt x="2" y="13"/>
                  </a:lnTo>
                  <a:lnTo>
                    <a:pt x="7" y="6"/>
                  </a:lnTo>
                  <a:lnTo>
                    <a:pt x="14" y="1"/>
                  </a:lnTo>
                  <a:lnTo>
                    <a:pt x="22" y="0"/>
                  </a:lnTo>
                  <a:lnTo>
                    <a:pt x="30" y="1"/>
                  </a:lnTo>
                  <a:lnTo>
                    <a:pt x="37" y="6"/>
                  </a:lnTo>
                  <a:lnTo>
                    <a:pt x="43" y="14"/>
                  </a:lnTo>
                  <a:lnTo>
                    <a:pt x="44" y="22"/>
                  </a:lnTo>
                  <a:lnTo>
                    <a:pt x="43" y="30"/>
                  </a:lnTo>
                  <a:lnTo>
                    <a:pt x="37" y="37"/>
                  </a:lnTo>
                  <a:lnTo>
                    <a:pt x="29" y="42"/>
                  </a:lnTo>
                  <a:lnTo>
                    <a:pt x="21" y="44"/>
                  </a:lnTo>
                  <a:lnTo>
                    <a:pt x="13" y="42"/>
                  </a:lnTo>
                  <a:lnTo>
                    <a:pt x="6" y="37"/>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88267" name="Freeform 107"/>
            <p:cNvSpPr>
              <a:spLocks/>
            </p:cNvSpPr>
            <p:nvPr/>
          </p:nvSpPr>
          <p:spPr bwMode="auto">
            <a:xfrm>
              <a:off x="4779963" y="1987550"/>
              <a:ext cx="66676" cy="69850"/>
            </a:xfrm>
            <a:custGeom>
              <a:avLst/>
              <a:gdLst/>
              <a:ahLst/>
              <a:cxnLst>
                <a:cxn ang="0">
                  <a:pos x="2" y="32"/>
                </a:cxn>
                <a:cxn ang="0">
                  <a:pos x="0" y="24"/>
                </a:cxn>
                <a:cxn ang="0">
                  <a:pos x="1" y="15"/>
                </a:cxn>
                <a:cxn ang="0">
                  <a:pos x="6" y="7"/>
                </a:cxn>
                <a:cxn ang="0">
                  <a:pos x="13" y="3"/>
                </a:cxn>
                <a:cxn ang="0">
                  <a:pos x="21" y="0"/>
                </a:cxn>
                <a:cxn ang="0">
                  <a:pos x="29" y="2"/>
                </a:cxn>
                <a:cxn ang="0">
                  <a:pos x="37" y="6"/>
                </a:cxn>
                <a:cxn ang="0">
                  <a:pos x="41" y="13"/>
                </a:cxn>
                <a:cxn ang="0">
                  <a:pos x="44" y="21"/>
                </a:cxn>
                <a:cxn ang="0">
                  <a:pos x="43" y="29"/>
                </a:cxn>
                <a:cxn ang="0">
                  <a:pos x="38" y="37"/>
                </a:cxn>
                <a:cxn ang="0">
                  <a:pos x="31" y="42"/>
                </a:cxn>
                <a:cxn ang="0">
                  <a:pos x="23" y="44"/>
                </a:cxn>
                <a:cxn ang="0">
                  <a:pos x="15" y="43"/>
                </a:cxn>
                <a:cxn ang="0">
                  <a:pos x="7" y="39"/>
                </a:cxn>
                <a:cxn ang="0">
                  <a:pos x="2" y="32"/>
                </a:cxn>
              </a:cxnLst>
              <a:rect l="0" t="0" r="r" b="b"/>
              <a:pathLst>
                <a:path w="44" h="44">
                  <a:moveTo>
                    <a:pt x="2" y="32"/>
                  </a:moveTo>
                  <a:lnTo>
                    <a:pt x="0" y="24"/>
                  </a:lnTo>
                  <a:lnTo>
                    <a:pt x="1" y="15"/>
                  </a:lnTo>
                  <a:lnTo>
                    <a:pt x="6" y="7"/>
                  </a:lnTo>
                  <a:lnTo>
                    <a:pt x="13" y="3"/>
                  </a:lnTo>
                  <a:lnTo>
                    <a:pt x="21" y="0"/>
                  </a:lnTo>
                  <a:lnTo>
                    <a:pt x="29" y="2"/>
                  </a:lnTo>
                  <a:lnTo>
                    <a:pt x="37" y="6"/>
                  </a:lnTo>
                  <a:lnTo>
                    <a:pt x="41" y="13"/>
                  </a:lnTo>
                  <a:lnTo>
                    <a:pt x="44" y="21"/>
                  </a:lnTo>
                  <a:lnTo>
                    <a:pt x="43" y="29"/>
                  </a:lnTo>
                  <a:lnTo>
                    <a:pt x="38" y="37"/>
                  </a:lnTo>
                  <a:lnTo>
                    <a:pt x="31" y="42"/>
                  </a:lnTo>
                  <a:lnTo>
                    <a:pt x="23" y="44"/>
                  </a:lnTo>
                  <a:lnTo>
                    <a:pt x="15" y="43"/>
                  </a:lnTo>
                  <a:lnTo>
                    <a:pt x="7" y="39"/>
                  </a:lnTo>
                  <a:lnTo>
                    <a:pt x="2" y="32"/>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88268" name="Freeform 108"/>
            <p:cNvSpPr>
              <a:spLocks/>
            </p:cNvSpPr>
            <p:nvPr/>
          </p:nvSpPr>
          <p:spPr bwMode="auto">
            <a:xfrm>
              <a:off x="4773613" y="1844674"/>
              <a:ext cx="69850" cy="69850"/>
            </a:xfrm>
            <a:custGeom>
              <a:avLst/>
              <a:gdLst/>
              <a:ahLst/>
              <a:cxnLst>
                <a:cxn ang="0">
                  <a:pos x="1" y="14"/>
                </a:cxn>
                <a:cxn ang="0">
                  <a:pos x="5" y="7"/>
                </a:cxn>
                <a:cxn ang="0">
                  <a:pos x="11" y="3"/>
                </a:cxn>
                <a:cxn ang="0">
                  <a:pos x="19" y="0"/>
                </a:cxn>
                <a:cxn ang="0">
                  <a:pos x="28" y="2"/>
                </a:cxn>
                <a:cxn ang="0">
                  <a:pos x="37" y="6"/>
                </a:cxn>
                <a:cxn ang="0">
                  <a:pos x="41" y="13"/>
                </a:cxn>
                <a:cxn ang="0">
                  <a:pos x="42" y="21"/>
                </a:cxn>
                <a:cxn ang="0">
                  <a:pos x="41" y="30"/>
                </a:cxn>
                <a:cxn ang="0">
                  <a:pos x="37" y="37"/>
                </a:cxn>
                <a:cxn ang="0">
                  <a:pos x="31" y="42"/>
                </a:cxn>
                <a:cxn ang="0">
                  <a:pos x="23" y="44"/>
                </a:cxn>
                <a:cxn ang="0">
                  <a:pos x="14" y="43"/>
                </a:cxn>
                <a:cxn ang="0">
                  <a:pos x="7" y="38"/>
                </a:cxn>
                <a:cxn ang="0">
                  <a:pos x="1" y="32"/>
                </a:cxn>
                <a:cxn ang="0">
                  <a:pos x="0" y="23"/>
                </a:cxn>
                <a:cxn ang="0">
                  <a:pos x="1" y="14"/>
                </a:cxn>
              </a:cxnLst>
              <a:rect l="0" t="0" r="r" b="b"/>
              <a:pathLst>
                <a:path w="42" h="44">
                  <a:moveTo>
                    <a:pt x="1" y="14"/>
                  </a:moveTo>
                  <a:lnTo>
                    <a:pt x="5" y="7"/>
                  </a:lnTo>
                  <a:lnTo>
                    <a:pt x="11" y="3"/>
                  </a:lnTo>
                  <a:lnTo>
                    <a:pt x="19" y="0"/>
                  </a:lnTo>
                  <a:lnTo>
                    <a:pt x="28" y="2"/>
                  </a:lnTo>
                  <a:lnTo>
                    <a:pt x="37" y="6"/>
                  </a:lnTo>
                  <a:lnTo>
                    <a:pt x="41" y="13"/>
                  </a:lnTo>
                  <a:lnTo>
                    <a:pt x="42" y="21"/>
                  </a:lnTo>
                  <a:lnTo>
                    <a:pt x="41" y="30"/>
                  </a:lnTo>
                  <a:lnTo>
                    <a:pt x="37" y="37"/>
                  </a:lnTo>
                  <a:lnTo>
                    <a:pt x="31" y="42"/>
                  </a:lnTo>
                  <a:lnTo>
                    <a:pt x="23" y="44"/>
                  </a:lnTo>
                  <a:lnTo>
                    <a:pt x="14" y="43"/>
                  </a:lnTo>
                  <a:lnTo>
                    <a:pt x="7" y="38"/>
                  </a:lnTo>
                  <a:lnTo>
                    <a:pt x="1" y="32"/>
                  </a:lnTo>
                  <a:lnTo>
                    <a:pt x="0" y="23"/>
                  </a:lnTo>
                  <a:lnTo>
                    <a:pt x="1" y="14"/>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88269" name="Freeform 109"/>
            <p:cNvSpPr>
              <a:spLocks/>
            </p:cNvSpPr>
            <p:nvPr/>
          </p:nvSpPr>
          <p:spPr bwMode="auto">
            <a:xfrm>
              <a:off x="4852987" y="1720850"/>
              <a:ext cx="69850" cy="66676"/>
            </a:xfrm>
            <a:custGeom>
              <a:avLst/>
              <a:gdLst/>
              <a:ahLst/>
              <a:cxnLst>
                <a:cxn ang="0">
                  <a:pos x="6" y="7"/>
                </a:cxn>
                <a:cxn ang="0">
                  <a:pos x="13" y="1"/>
                </a:cxn>
                <a:cxn ang="0">
                  <a:pos x="21" y="0"/>
                </a:cxn>
                <a:cxn ang="0">
                  <a:pos x="29" y="1"/>
                </a:cxn>
                <a:cxn ang="0">
                  <a:pos x="36" y="6"/>
                </a:cxn>
                <a:cxn ang="0">
                  <a:pos x="42" y="13"/>
                </a:cxn>
                <a:cxn ang="0">
                  <a:pos x="44" y="21"/>
                </a:cxn>
                <a:cxn ang="0">
                  <a:pos x="43" y="29"/>
                </a:cxn>
                <a:cxn ang="0">
                  <a:pos x="38" y="37"/>
                </a:cxn>
                <a:cxn ang="0">
                  <a:pos x="30" y="42"/>
                </a:cxn>
                <a:cxn ang="0">
                  <a:pos x="22" y="44"/>
                </a:cxn>
                <a:cxn ang="0">
                  <a:pos x="14" y="43"/>
                </a:cxn>
                <a:cxn ang="0">
                  <a:pos x="7" y="38"/>
                </a:cxn>
                <a:cxn ang="0">
                  <a:pos x="1" y="31"/>
                </a:cxn>
                <a:cxn ang="0">
                  <a:pos x="0" y="23"/>
                </a:cxn>
                <a:cxn ang="0">
                  <a:pos x="1" y="15"/>
                </a:cxn>
                <a:cxn ang="0">
                  <a:pos x="6" y="7"/>
                </a:cxn>
              </a:cxnLst>
              <a:rect l="0" t="0" r="r" b="b"/>
              <a:pathLst>
                <a:path w="44" h="44">
                  <a:moveTo>
                    <a:pt x="6" y="7"/>
                  </a:moveTo>
                  <a:lnTo>
                    <a:pt x="13" y="1"/>
                  </a:lnTo>
                  <a:lnTo>
                    <a:pt x="21" y="0"/>
                  </a:lnTo>
                  <a:lnTo>
                    <a:pt x="29" y="1"/>
                  </a:lnTo>
                  <a:lnTo>
                    <a:pt x="36" y="6"/>
                  </a:lnTo>
                  <a:lnTo>
                    <a:pt x="42" y="13"/>
                  </a:lnTo>
                  <a:lnTo>
                    <a:pt x="44" y="21"/>
                  </a:lnTo>
                  <a:lnTo>
                    <a:pt x="43" y="29"/>
                  </a:lnTo>
                  <a:lnTo>
                    <a:pt x="38" y="37"/>
                  </a:lnTo>
                  <a:lnTo>
                    <a:pt x="30" y="42"/>
                  </a:lnTo>
                  <a:lnTo>
                    <a:pt x="22" y="44"/>
                  </a:lnTo>
                  <a:lnTo>
                    <a:pt x="14" y="43"/>
                  </a:lnTo>
                  <a:lnTo>
                    <a:pt x="7" y="38"/>
                  </a:lnTo>
                  <a:lnTo>
                    <a:pt x="1" y="31"/>
                  </a:lnTo>
                  <a:lnTo>
                    <a:pt x="0" y="23"/>
                  </a:lnTo>
                  <a:lnTo>
                    <a:pt x="1" y="15"/>
                  </a:lnTo>
                  <a:lnTo>
                    <a:pt x="6" y="7"/>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88270" name="Freeform 110"/>
            <p:cNvSpPr>
              <a:spLocks/>
            </p:cNvSpPr>
            <p:nvPr/>
          </p:nvSpPr>
          <p:spPr bwMode="auto">
            <a:xfrm>
              <a:off x="4957763" y="1622424"/>
              <a:ext cx="69850" cy="69850"/>
            </a:xfrm>
            <a:custGeom>
              <a:avLst/>
              <a:gdLst/>
              <a:ahLst/>
              <a:cxnLst>
                <a:cxn ang="0">
                  <a:pos x="8" y="6"/>
                </a:cxn>
                <a:cxn ang="0">
                  <a:pos x="16" y="1"/>
                </a:cxn>
                <a:cxn ang="0">
                  <a:pos x="24" y="0"/>
                </a:cxn>
                <a:cxn ang="0">
                  <a:pos x="32" y="2"/>
                </a:cxn>
                <a:cxn ang="0">
                  <a:pos x="39" y="8"/>
                </a:cxn>
                <a:cxn ang="0">
                  <a:pos x="44" y="16"/>
                </a:cxn>
                <a:cxn ang="0">
                  <a:pos x="44" y="24"/>
                </a:cxn>
                <a:cxn ang="0">
                  <a:pos x="41" y="32"/>
                </a:cxn>
                <a:cxn ang="0">
                  <a:pos x="36" y="39"/>
                </a:cxn>
                <a:cxn ang="0">
                  <a:pos x="27" y="44"/>
                </a:cxn>
                <a:cxn ang="0">
                  <a:pos x="19" y="44"/>
                </a:cxn>
                <a:cxn ang="0">
                  <a:pos x="11" y="41"/>
                </a:cxn>
                <a:cxn ang="0">
                  <a:pos x="6" y="36"/>
                </a:cxn>
                <a:cxn ang="0">
                  <a:pos x="1" y="28"/>
                </a:cxn>
                <a:cxn ang="0">
                  <a:pos x="0" y="19"/>
                </a:cxn>
                <a:cxn ang="0">
                  <a:pos x="2" y="11"/>
                </a:cxn>
                <a:cxn ang="0">
                  <a:pos x="8" y="6"/>
                </a:cxn>
              </a:cxnLst>
              <a:rect l="0" t="0" r="r" b="b"/>
              <a:pathLst>
                <a:path w="44" h="44">
                  <a:moveTo>
                    <a:pt x="8" y="6"/>
                  </a:moveTo>
                  <a:lnTo>
                    <a:pt x="16" y="1"/>
                  </a:lnTo>
                  <a:lnTo>
                    <a:pt x="24" y="0"/>
                  </a:lnTo>
                  <a:lnTo>
                    <a:pt x="32" y="2"/>
                  </a:lnTo>
                  <a:lnTo>
                    <a:pt x="39" y="8"/>
                  </a:lnTo>
                  <a:lnTo>
                    <a:pt x="44" y="16"/>
                  </a:lnTo>
                  <a:lnTo>
                    <a:pt x="44" y="24"/>
                  </a:lnTo>
                  <a:lnTo>
                    <a:pt x="41" y="32"/>
                  </a:lnTo>
                  <a:lnTo>
                    <a:pt x="36" y="39"/>
                  </a:lnTo>
                  <a:lnTo>
                    <a:pt x="27" y="44"/>
                  </a:lnTo>
                  <a:lnTo>
                    <a:pt x="19" y="44"/>
                  </a:lnTo>
                  <a:lnTo>
                    <a:pt x="11" y="41"/>
                  </a:lnTo>
                  <a:lnTo>
                    <a:pt x="6" y="36"/>
                  </a:lnTo>
                  <a:lnTo>
                    <a:pt x="1" y="28"/>
                  </a:lnTo>
                  <a:lnTo>
                    <a:pt x="0" y="19"/>
                  </a:lnTo>
                  <a:lnTo>
                    <a:pt x="2" y="11"/>
                  </a:lnTo>
                  <a:lnTo>
                    <a:pt x="8" y="6"/>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88271" name="Freeform 111"/>
            <p:cNvSpPr>
              <a:spLocks/>
            </p:cNvSpPr>
            <p:nvPr/>
          </p:nvSpPr>
          <p:spPr bwMode="auto">
            <a:xfrm>
              <a:off x="5062537" y="1533524"/>
              <a:ext cx="69850" cy="69850"/>
            </a:xfrm>
            <a:custGeom>
              <a:avLst/>
              <a:gdLst/>
              <a:ahLst/>
              <a:cxnLst>
                <a:cxn ang="0">
                  <a:pos x="7" y="7"/>
                </a:cxn>
                <a:cxn ang="0">
                  <a:pos x="14" y="2"/>
                </a:cxn>
                <a:cxn ang="0">
                  <a:pos x="22" y="0"/>
                </a:cxn>
                <a:cxn ang="0">
                  <a:pos x="30" y="2"/>
                </a:cxn>
                <a:cxn ang="0">
                  <a:pos x="38" y="7"/>
                </a:cxn>
                <a:cxn ang="0">
                  <a:pos x="43" y="14"/>
                </a:cxn>
                <a:cxn ang="0">
                  <a:pos x="44" y="22"/>
                </a:cxn>
                <a:cxn ang="0">
                  <a:pos x="43" y="30"/>
                </a:cxn>
                <a:cxn ang="0">
                  <a:pos x="37" y="38"/>
                </a:cxn>
                <a:cxn ang="0">
                  <a:pos x="30" y="43"/>
                </a:cxn>
                <a:cxn ang="0">
                  <a:pos x="22" y="44"/>
                </a:cxn>
                <a:cxn ang="0">
                  <a:pos x="14" y="43"/>
                </a:cxn>
                <a:cxn ang="0">
                  <a:pos x="7" y="37"/>
                </a:cxn>
                <a:cxn ang="0">
                  <a:pos x="3" y="30"/>
                </a:cxn>
                <a:cxn ang="0">
                  <a:pos x="0" y="22"/>
                </a:cxn>
                <a:cxn ang="0">
                  <a:pos x="3" y="14"/>
                </a:cxn>
                <a:cxn ang="0">
                  <a:pos x="7" y="7"/>
                </a:cxn>
              </a:cxnLst>
              <a:rect l="0" t="0" r="r" b="b"/>
              <a:pathLst>
                <a:path w="44" h="44">
                  <a:moveTo>
                    <a:pt x="7" y="7"/>
                  </a:moveTo>
                  <a:lnTo>
                    <a:pt x="14" y="2"/>
                  </a:lnTo>
                  <a:lnTo>
                    <a:pt x="22" y="0"/>
                  </a:lnTo>
                  <a:lnTo>
                    <a:pt x="30" y="2"/>
                  </a:lnTo>
                  <a:lnTo>
                    <a:pt x="38" y="7"/>
                  </a:lnTo>
                  <a:lnTo>
                    <a:pt x="43" y="14"/>
                  </a:lnTo>
                  <a:lnTo>
                    <a:pt x="44" y="22"/>
                  </a:lnTo>
                  <a:lnTo>
                    <a:pt x="43" y="30"/>
                  </a:lnTo>
                  <a:lnTo>
                    <a:pt x="37" y="38"/>
                  </a:lnTo>
                  <a:lnTo>
                    <a:pt x="30" y="43"/>
                  </a:lnTo>
                  <a:lnTo>
                    <a:pt x="22" y="44"/>
                  </a:lnTo>
                  <a:lnTo>
                    <a:pt x="14" y="43"/>
                  </a:lnTo>
                  <a:lnTo>
                    <a:pt x="7" y="37"/>
                  </a:lnTo>
                  <a:lnTo>
                    <a:pt x="3" y="30"/>
                  </a:lnTo>
                  <a:lnTo>
                    <a:pt x="0" y="22"/>
                  </a:lnTo>
                  <a:lnTo>
                    <a:pt x="3" y="14"/>
                  </a:lnTo>
                  <a:lnTo>
                    <a:pt x="7" y="7"/>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88272" name="Freeform 112"/>
            <p:cNvSpPr>
              <a:spLocks/>
            </p:cNvSpPr>
            <p:nvPr/>
          </p:nvSpPr>
          <p:spPr bwMode="auto">
            <a:xfrm>
              <a:off x="5145087" y="1419224"/>
              <a:ext cx="69850" cy="69850"/>
            </a:xfrm>
            <a:custGeom>
              <a:avLst/>
              <a:gdLst/>
              <a:ahLst/>
              <a:cxnLst>
                <a:cxn ang="0">
                  <a:pos x="2" y="15"/>
                </a:cxn>
                <a:cxn ang="0">
                  <a:pos x="6" y="7"/>
                </a:cxn>
                <a:cxn ang="0">
                  <a:pos x="13" y="2"/>
                </a:cxn>
                <a:cxn ang="0">
                  <a:pos x="21" y="0"/>
                </a:cxn>
                <a:cxn ang="0">
                  <a:pos x="30" y="1"/>
                </a:cxn>
                <a:cxn ang="0">
                  <a:pos x="38" y="6"/>
                </a:cxn>
                <a:cxn ang="0">
                  <a:pos x="43" y="11"/>
                </a:cxn>
                <a:cxn ang="0">
                  <a:pos x="44" y="20"/>
                </a:cxn>
                <a:cxn ang="0">
                  <a:pos x="43" y="29"/>
                </a:cxn>
                <a:cxn ang="0">
                  <a:pos x="38" y="37"/>
                </a:cxn>
                <a:cxn ang="0">
                  <a:pos x="33" y="41"/>
                </a:cxn>
                <a:cxn ang="0">
                  <a:pos x="25" y="44"/>
                </a:cxn>
                <a:cxn ang="0">
                  <a:pos x="15" y="43"/>
                </a:cxn>
                <a:cxn ang="0">
                  <a:pos x="7" y="38"/>
                </a:cxn>
                <a:cxn ang="0">
                  <a:pos x="3" y="31"/>
                </a:cxn>
                <a:cxn ang="0">
                  <a:pos x="0" y="23"/>
                </a:cxn>
                <a:cxn ang="0">
                  <a:pos x="2" y="15"/>
                </a:cxn>
              </a:cxnLst>
              <a:rect l="0" t="0" r="r" b="b"/>
              <a:pathLst>
                <a:path w="44" h="44">
                  <a:moveTo>
                    <a:pt x="2" y="15"/>
                  </a:moveTo>
                  <a:lnTo>
                    <a:pt x="6" y="7"/>
                  </a:lnTo>
                  <a:lnTo>
                    <a:pt x="13" y="2"/>
                  </a:lnTo>
                  <a:lnTo>
                    <a:pt x="21" y="0"/>
                  </a:lnTo>
                  <a:lnTo>
                    <a:pt x="30" y="1"/>
                  </a:lnTo>
                  <a:lnTo>
                    <a:pt x="38" y="6"/>
                  </a:lnTo>
                  <a:lnTo>
                    <a:pt x="43" y="11"/>
                  </a:lnTo>
                  <a:lnTo>
                    <a:pt x="44" y="20"/>
                  </a:lnTo>
                  <a:lnTo>
                    <a:pt x="43" y="29"/>
                  </a:lnTo>
                  <a:lnTo>
                    <a:pt x="38" y="37"/>
                  </a:lnTo>
                  <a:lnTo>
                    <a:pt x="33" y="41"/>
                  </a:lnTo>
                  <a:lnTo>
                    <a:pt x="25" y="44"/>
                  </a:lnTo>
                  <a:lnTo>
                    <a:pt x="15" y="43"/>
                  </a:lnTo>
                  <a:lnTo>
                    <a:pt x="7" y="38"/>
                  </a:lnTo>
                  <a:lnTo>
                    <a:pt x="3" y="31"/>
                  </a:lnTo>
                  <a:lnTo>
                    <a:pt x="0" y="23"/>
                  </a:lnTo>
                  <a:lnTo>
                    <a:pt x="2" y="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88273" name="Freeform 113"/>
            <p:cNvSpPr>
              <a:spLocks/>
            </p:cNvSpPr>
            <p:nvPr/>
          </p:nvSpPr>
          <p:spPr bwMode="auto">
            <a:xfrm>
              <a:off x="4903787" y="2501900"/>
              <a:ext cx="69850" cy="69850"/>
            </a:xfrm>
            <a:custGeom>
              <a:avLst/>
              <a:gdLst/>
              <a:ahLst/>
              <a:cxnLst>
                <a:cxn ang="0">
                  <a:pos x="0" y="27"/>
                </a:cxn>
                <a:cxn ang="0">
                  <a:pos x="0" y="19"/>
                </a:cxn>
                <a:cxn ang="0">
                  <a:pos x="4" y="11"/>
                </a:cxn>
                <a:cxn ang="0">
                  <a:pos x="10" y="4"/>
                </a:cxn>
                <a:cxn ang="0">
                  <a:pos x="18" y="0"/>
                </a:cxn>
                <a:cxn ang="0">
                  <a:pos x="26" y="0"/>
                </a:cxn>
                <a:cxn ang="0">
                  <a:pos x="34" y="4"/>
                </a:cxn>
                <a:cxn ang="0">
                  <a:pos x="40" y="10"/>
                </a:cxn>
                <a:cxn ang="0">
                  <a:pos x="43" y="18"/>
                </a:cxn>
                <a:cxn ang="0">
                  <a:pos x="43" y="26"/>
                </a:cxn>
                <a:cxn ang="0">
                  <a:pos x="41" y="34"/>
                </a:cxn>
                <a:cxn ang="0">
                  <a:pos x="35" y="41"/>
                </a:cxn>
                <a:cxn ang="0">
                  <a:pos x="27" y="44"/>
                </a:cxn>
                <a:cxn ang="0">
                  <a:pos x="18" y="44"/>
                </a:cxn>
                <a:cxn ang="0">
                  <a:pos x="10" y="41"/>
                </a:cxn>
                <a:cxn ang="0">
                  <a:pos x="4" y="35"/>
                </a:cxn>
                <a:cxn ang="0">
                  <a:pos x="0" y="27"/>
                </a:cxn>
              </a:cxnLst>
              <a:rect l="0" t="0" r="r" b="b"/>
              <a:pathLst>
                <a:path w="43" h="44">
                  <a:moveTo>
                    <a:pt x="0" y="27"/>
                  </a:moveTo>
                  <a:lnTo>
                    <a:pt x="0" y="19"/>
                  </a:lnTo>
                  <a:lnTo>
                    <a:pt x="4" y="11"/>
                  </a:lnTo>
                  <a:lnTo>
                    <a:pt x="10" y="4"/>
                  </a:lnTo>
                  <a:lnTo>
                    <a:pt x="18" y="0"/>
                  </a:lnTo>
                  <a:lnTo>
                    <a:pt x="26" y="0"/>
                  </a:lnTo>
                  <a:lnTo>
                    <a:pt x="34" y="4"/>
                  </a:lnTo>
                  <a:lnTo>
                    <a:pt x="40" y="10"/>
                  </a:lnTo>
                  <a:lnTo>
                    <a:pt x="43" y="18"/>
                  </a:lnTo>
                  <a:lnTo>
                    <a:pt x="43" y="26"/>
                  </a:lnTo>
                  <a:lnTo>
                    <a:pt x="41" y="34"/>
                  </a:lnTo>
                  <a:lnTo>
                    <a:pt x="35" y="41"/>
                  </a:lnTo>
                  <a:lnTo>
                    <a:pt x="27" y="44"/>
                  </a:lnTo>
                  <a:lnTo>
                    <a:pt x="18" y="44"/>
                  </a:lnTo>
                  <a:lnTo>
                    <a:pt x="10" y="41"/>
                  </a:lnTo>
                  <a:lnTo>
                    <a:pt x="4" y="35"/>
                  </a:lnTo>
                  <a:lnTo>
                    <a:pt x="0" y="27"/>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88275" name="Freeform 115"/>
            <p:cNvSpPr>
              <a:spLocks/>
            </p:cNvSpPr>
            <p:nvPr/>
          </p:nvSpPr>
          <p:spPr bwMode="auto">
            <a:xfrm>
              <a:off x="4837113" y="2632074"/>
              <a:ext cx="301626" cy="1082676"/>
            </a:xfrm>
            <a:custGeom>
              <a:avLst/>
              <a:gdLst/>
              <a:ahLst/>
              <a:cxnLst>
                <a:cxn ang="0">
                  <a:pos x="55" y="28"/>
                </a:cxn>
                <a:cxn ang="0">
                  <a:pos x="102" y="684"/>
                </a:cxn>
                <a:cxn ang="0">
                  <a:pos x="165" y="684"/>
                </a:cxn>
                <a:cxn ang="0">
                  <a:pos x="191" y="657"/>
                </a:cxn>
                <a:cxn ang="0">
                  <a:pos x="145" y="657"/>
                </a:cxn>
                <a:cxn ang="0">
                  <a:pos x="98" y="0"/>
                </a:cxn>
                <a:cxn ang="0">
                  <a:pos x="1" y="0"/>
                </a:cxn>
                <a:cxn ang="0">
                  <a:pos x="0" y="28"/>
                </a:cxn>
                <a:cxn ang="0">
                  <a:pos x="55" y="28"/>
                </a:cxn>
              </a:cxnLst>
              <a:rect l="0" t="0" r="r" b="b"/>
              <a:pathLst>
                <a:path w="191" h="684">
                  <a:moveTo>
                    <a:pt x="55" y="28"/>
                  </a:moveTo>
                  <a:lnTo>
                    <a:pt x="102" y="684"/>
                  </a:lnTo>
                  <a:lnTo>
                    <a:pt x="165" y="684"/>
                  </a:lnTo>
                  <a:lnTo>
                    <a:pt x="191" y="657"/>
                  </a:lnTo>
                  <a:lnTo>
                    <a:pt x="145" y="657"/>
                  </a:lnTo>
                  <a:lnTo>
                    <a:pt x="98" y="0"/>
                  </a:lnTo>
                  <a:lnTo>
                    <a:pt x="1" y="0"/>
                  </a:lnTo>
                  <a:lnTo>
                    <a:pt x="0" y="28"/>
                  </a:lnTo>
                  <a:lnTo>
                    <a:pt x="55" y="28"/>
                  </a:lnTo>
                  <a:close/>
                </a:path>
              </a:pathLst>
            </a:custGeom>
            <a:solidFill>
              <a:srgbClr val="49548E"/>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88276" name="Freeform 116"/>
            <p:cNvSpPr>
              <a:spLocks/>
            </p:cNvSpPr>
            <p:nvPr/>
          </p:nvSpPr>
          <p:spPr bwMode="auto">
            <a:xfrm>
              <a:off x="4468813" y="2387600"/>
              <a:ext cx="244476" cy="1327150"/>
            </a:xfrm>
            <a:custGeom>
              <a:avLst/>
              <a:gdLst/>
              <a:ahLst/>
              <a:cxnLst>
                <a:cxn ang="0">
                  <a:pos x="57" y="28"/>
                </a:cxn>
                <a:cxn ang="0">
                  <a:pos x="106" y="836"/>
                </a:cxn>
                <a:cxn ang="0">
                  <a:pos x="155" y="836"/>
                </a:cxn>
                <a:cxn ang="0">
                  <a:pos x="156" y="809"/>
                </a:cxn>
                <a:cxn ang="0">
                  <a:pos x="149" y="809"/>
                </a:cxn>
                <a:cxn ang="0">
                  <a:pos x="99" y="0"/>
                </a:cxn>
                <a:cxn ang="0">
                  <a:pos x="1" y="0"/>
                </a:cxn>
                <a:cxn ang="0">
                  <a:pos x="0" y="28"/>
                </a:cxn>
                <a:cxn ang="0">
                  <a:pos x="57" y="28"/>
                </a:cxn>
              </a:cxnLst>
              <a:rect l="0" t="0" r="r" b="b"/>
              <a:pathLst>
                <a:path w="156" h="836">
                  <a:moveTo>
                    <a:pt x="57" y="28"/>
                  </a:moveTo>
                  <a:lnTo>
                    <a:pt x="106" y="836"/>
                  </a:lnTo>
                  <a:lnTo>
                    <a:pt x="155" y="836"/>
                  </a:lnTo>
                  <a:lnTo>
                    <a:pt x="156" y="809"/>
                  </a:lnTo>
                  <a:lnTo>
                    <a:pt x="149" y="809"/>
                  </a:lnTo>
                  <a:lnTo>
                    <a:pt x="99" y="0"/>
                  </a:lnTo>
                  <a:lnTo>
                    <a:pt x="1" y="0"/>
                  </a:lnTo>
                  <a:lnTo>
                    <a:pt x="0" y="28"/>
                  </a:lnTo>
                  <a:lnTo>
                    <a:pt x="57" y="28"/>
                  </a:lnTo>
                  <a:close/>
                </a:path>
              </a:pathLst>
            </a:custGeom>
            <a:solidFill>
              <a:srgbClr val="49548E"/>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88277" name="Freeform 117"/>
            <p:cNvSpPr>
              <a:spLocks/>
            </p:cNvSpPr>
            <p:nvPr/>
          </p:nvSpPr>
          <p:spPr bwMode="auto">
            <a:xfrm>
              <a:off x="5287963" y="3451224"/>
              <a:ext cx="66676" cy="263526"/>
            </a:xfrm>
            <a:custGeom>
              <a:avLst/>
              <a:gdLst/>
              <a:ahLst/>
              <a:cxnLst>
                <a:cxn ang="0">
                  <a:pos x="0" y="167"/>
                </a:cxn>
                <a:cxn ang="0">
                  <a:pos x="12" y="167"/>
                </a:cxn>
                <a:cxn ang="0">
                  <a:pos x="43" y="140"/>
                </a:cxn>
                <a:cxn ang="0">
                  <a:pos x="43" y="0"/>
                </a:cxn>
                <a:cxn ang="0">
                  <a:pos x="0" y="43"/>
                </a:cxn>
                <a:cxn ang="0">
                  <a:pos x="0" y="167"/>
                </a:cxn>
              </a:cxnLst>
              <a:rect l="0" t="0" r="r" b="b"/>
              <a:pathLst>
                <a:path w="43" h="167">
                  <a:moveTo>
                    <a:pt x="0" y="167"/>
                  </a:moveTo>
                  <a:lnTo>
                    <a:pt x="12" y="167"/>
                  </a:lnTo>
                  <a:lnTo>
                    <a:pt x="43" y="140"/>
                  </a:lnTo>
                  <a:lnTo>
                    <a:pt x="43" y="0"/>
                  </a:lnTo>
                  <a:lnTo>
                    <a:pt x="0" y="43"/>
                  </a:lnTo>
                  <a:lnTo>
                    <a:pt x="0" y="167"/>
                  </a:lnTo>
                  <a:close/>
                </a:path>
              </a:pathLst>
            </a:custGeom>
            <a:solidFill>
              <a:srgbClr val="49548E"/>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88278" name="Freeform 118"/>
            <p:cNvSpPr>
              <a:spLocks/>
            </p:cNvSpPr>
            <p:nvPr/>
          </p:nvSpPr>
          <p:spPr bwMode="auto">
            <a:xfrm>
              <a:off x="5522913" y="3451224"/>
              <a:ext cx="69850" cy="263526"/>
            </a:xfrm>
            <a:custGeom>
              <a:avLst/>
              <a:gdLst/>
              <a:ahLst/>
              <a:cxnLst>
                <a:cxn ang="0">
                  <a:pos x="0" y="167"/>
                </a:cxn>
                <a:cxn ang="0">
                  <a:pos x="0" y="167"/>
                </a:cxn>
                <a:cxn ang="0">
                  <a:pos x="42" y="136"/>
                </a:cxn>
                <a:cxn ang="0">
                  <a:pos x="42" y="0"/>
                </a:cxn>
                <a:cxn ang="0">
                  <a:pos x="0" y="43"/>
                </a:cxn>
                <a:cxn ang="0">
                  <a:pos x="0" y="167"/>
                </a:cxn>
              </a:cxnLst>
              <a:rect l="0" t="0" r="r" b="b"/>
              <a:pathLst>
                <a:path w="42" h="167">
                  <a:moveTo>
                    <a:pt x="0" y="167"/>
                  </a:moveTo>
                  <a:lnTo>
                    <a:pt x="0" y="167"/>
                  </a:lnTo>
                  <a:lnTo>
                    <a:pt x="42" y="136"/>
                  </a:lnTo>
                  <a:lnTo>
                    <a:pt x="42" y="0"/>
                  </a:lnTo>
                  <a:lnTo>
                    <a:pt x="0" y="43"/>
                  </a:lnTo>
                  <a:lnTo>
                    <a:pt x="0" y="167"/>
                  </a:lnTo>
                  <a:close/>
                </a:path>
              </a:pathLst>
            </a:custGeom>
            <a:solidFill>
              <a:srgbClr val="49548E"/>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88279" name="Freeform 119"/>
            <p:cNvSpPr>
              <a:spLocks/>
            </p:cNvSpPr>
            <p:nvPr/>
          </p:nvSpPr>
          <p:spPr bwMode="auto">
            <a:xfrm>
              <a:off x="5741987" y="3451224"/>
              <a:ext cx="403226" cy="962026"/>
            </a:xfrm>
            <a:custGeom>
              <a:avLst/>
              <a:gdLst/>
              <a:ahLst/>
              <a:cxnLst>
                <a:cxn ang="0">
                  <a:pos x="42" y="235"/>
                </a:cxn>
                <a:cxn ang="0">
                  <a:pos x="42" y="235"/>
                </a:cxn>
                <a:cxn ang="0">
                  <a:pos x="42" y="0"/>
                </a:cxn>
                <a:cxn ang="0">
                  <a:pos x="0" y="43"/>
                </a:cxn>
                <a:cxn ang="0">
                  <a:pos x="0" y="261"/>
                </a:cxn>
                <a:cxn ang="0">
                  <a:pos x="0" y="261"/>
                </a:cxn>
                <a:cxn ang="0">
                  <a:pos x="212" y="261"/>
                </a:cxn>
                <a:cxn ang="0">
                  <a:pos x="212" y="606"/>
                </a:cxn>
                <a:cxn ang="0">
                  <a:pos x="254" y="601"/>
                </a:cxn>
                <a:cxn ang="0">
                  <a:pos x="254" y="235"/>
                </a:cxn>
                <a:cxn ang="0">
                  <a:pos x="42" y="235"/>
                </a:cxn>
              </a:cxnLst>
              <a:rect l="0" t="0" r="r" b="b"/>
              <a:pathLst>
                <a:path w="254" h="606">
                  <a:moveTo>
                    <a:pt x="42" y="235"/>
                  </a:moveTo>
                  <a:lnTo>
                    <a:pt x="42" y="235"/>
                  </a:lnTo>
                  <a:lnTo>
                    <a:pt x="42" y="0"/>
                  </a:lnTo>
                  <a:lnTo>
                    <a:pt x="0" y="43"/>
                  </a:lnTo>
                  <a:lnTo>
                    <a:pt x="0" y="261"/>
                  </a:lnTo>
                  <a:lnTo>
                    <a:pt x="0" y="261"/>
                  </a:lnTo>
                  <a:lnTo>
                    <a:pt x="212" y="261"/>
                  </a:lnTo>
                  <a:lnTo>
                    <a:pt x="212" y="606"/>
                  </a:lnTo>
                  <a:lnTo>
                    <a:pt x="254" y="601"/>
                  </a:lnTo>
                  <a:lnTo>
                    <a:pt x="254" y="235"/>
                  </a:lnTo>
                  <a:lnTo>
                    <a:pt x="42" y="235"/>
                  </a:lnTo>
                  <a:close/>
                </a:path>
              </a:pathLst>
            </a:custGeom>
            <a:solidFill>
              <a:srgbClr val="49548E"/>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88280" name="Freeform 120"/>
            <p:cNvSpPr>
              <a:spLocks/>
            </p:cNvSpPr>
            <p:nvPr/>
          </p:nvSpPr>
          <p:spPr bwMode="auto">
            <a:xfrm>
              <a:off x="4268787" y="3673474"/>
              <a:ext cx="130176" cy="41276"/>
            </a:xfrm>
            <a:custGeom>
              <a:avLst/>
              <a:gdLst/>
              <a:ahLst/>
              <a:cxnLst>
                <a:cxn ang="0">
                  <a:pos x="81" y="27"/>
                </a:cxn>
                <a:cxn ang="0">
                  <a:pos x="82" y="0"/>
                </a:cxn>
                <a:cxn ang="0">
                  <a:pos x="0" y="0"/>
                </a:cxn>
                <a:cxn ang="0">
                  <a:pos x="0" y="27"/>
                </a:cxn>
                <a:cxn ang="0">
                  <a:pos x="81" y="27"/>
                </a:cxn>
              </a:cxnLst>
              <a:rect l="0" t="0" r="r" b="b"/>
              <a:pathLst>
                <a:path w="82" h="27">
                  <a:moveTo>
                    <a:pt x="81" y="27"/>
                  </a:moveTo>
                  <a:lnTo>
                    <a:pt x="82" y="0"/>
                  </a:lnTo>
                  <a:lnTo>
                    <a:pt x="0" y="0"/>
                  </a:lnTo>
                  <a:lnTo>
                    <a:pt x="0" y="27"/>
                  </a:lnTo>
                  <a:lnTo>
                    <a:pt x="81" y="27"/>
                  </a:lnTo>
                  <a:close/>
                </a:path>
              </a:pathLst>
            </a:custGeom>
            <a:solidFill>
              <a:srgbClr val="49548E"/>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88281" name="Rectangle 121"/>
            <p:cNvSpPr>
              <a:spLocks noChangeArrowheads="1"/>
            </p:cNvSpPr>
            <p:nvPr/>
          </p:nvSpPr>
          <p:spPr bwMode="auto">
            <a:xfrm>
              <a:off x="3973513" y="3917950"/>
              <a:ext cx="295276" cy="41276"/>
            </a:xfrm>
            <a:prstGeom prst="rect">
              <a:avLst/>
            </a:prstGeom>
            <a:solidFill>
              <a:srgbClr val="49548E"/>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988282" name="Rectangle 122"/>
            <p:cNvSpPr>
              <a:spLocks noChangeArrowheads="1"/>
            </p:cNvSpPr>
            <p:nvPr/>
          </p:nvSpPr>
          <p:spPr bwMode="auto">
            <a:xfrm>
              <a:off x="4494213" y="2698750"/>
              <a:ext cx="152400" cy="31750"/>
            </a:xfrm>
            <a:prstGeom prst="rect">
              <a:avLst/>
            </a:prstGeom>
            <a:solidFill>
              <a:srgbClr val="49548E"/>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988283" name="Rectangle 123"/>
            <p:cNvSpPr>
              <a:spLocks noChangeArrowheads="1"/>
            </p:cNvSpPr>
            <p:nvPr/>
          </p:nvSpPr>
          <p:spPr bwMode="auto">
            <a:xfrm>
              <a:off x="4856163" y="2876550"/>
              <a:ext cx="149226" cy="31750"/>
            </a:xfrm>
            <a:prstGeom prst="rect">
              <a:avLst/>
            </a:prstGeom>
            <a:solidFill>
              <a:srgbClr val="49548E"/>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6">
                                            <p:txEl>
                                              <p:pRg st="0" end="0"/>
                                            </p:txEl>
                                          </p:spTgt>
                                        </p:tgtEl>
                                        <p:attrNameLst>
                                          <p:attrName>style.visibility</p:attrName>
                                        </p:attrNameLst>
                                      </p:cBhvr>
                                      <p:to>
                                        <p:strVal val="visible"/>
                                      </p:to>
                                    </p:set>
                                    <p:animEffect transition="in" filter="wipe(left)">
                                      <p:cBhvr>
                                        <p:cTn id="7" dur="500"/>
                                        <p:tgtEl>
                                          <p:spTgt spid="13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6">
                                            <p:txEl>
                                              <p:pRg st="1" end="1"/>
                                            </p:txEl>
                                          </p:spTgt>
                                        </p:tgtEl>
                                        <p:attrNameLst>
                                          <p:attrName>style.visibility</p:attrName>
                                        </p:attrNameLst>
                                      </p:cBhvr>
                                      <p:to>
                                        <p:strVal val="visible"/>
                                      </p:to>
                                    </p:set>
                                    <p:animEffect transition="in" filter="wipe(left)">
                                      <p:cBhvr>
                                        <p:cTn id="12" dur="500"/>
                                        <p:tgtEl>
                                          <p:spTgt spid="13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accel="50000" decel="50000" fill="hold" grpId="0" nodeType="clickEffect">
                                  <p:stCondLst>
                                    <p:cond delay="0"/>
                                  </p:stCondLst>
                                  <p:iterate type="lt">
                                    <p:tmPct val="0"/>
                                  </p:iterate>
                                  <p:childTnLst>
                                    <p:set>
                                      <p:cBhvr>
                                        <p:cTn id="16" dur="1" fill="hold">
                                          <p:stCondLst>
                                            <p:cond delay="0"/>
                                          </p:stCondLst>
                                        </p:cTn>
                                        <p:tgtEl>
                                          <p:spTgt spid="138"/>
                                        </p:tgtEl>
                                        <p:attrNameLst>
                                          <p:attrName>style.visibility</p:attrName>
                                        </p:attrNameLst>
                                      </p:cBhvr>
                                      <p:to>
                                        <p:strVal val="visible"/>
                                      </p:to>
                                    </p:set>
                                    <p:anim calcmode="lin" valueType="num">
                                      <p:cBhvr additive="base">
                                        <p:cTn id="17" dur="500" fill="hold"/>
                                        <p:tgtEl>
                                          <p:spTgt spid="138"/>
                                        </p:tgtEl>
                                        <p:attrNameLst>
                                          <p:attrName>ppt_x</p:attrName>
                                        </p:attrNameLst>
                                      </p:cBhvr>
                                      <p:tavLst>
                                        <p:tav tm="0">
                                          <p:val>
                                            <p:strVal val="0-#ppt_w/2"/>
                                          </p:val>
                                        </p:tav>
                                        <p:tav tm="100000">
                                          <p:val>
                                            <p:strVal val="#ppt_x"/>
                                          </p:val>
                                        </p:tav>
                                      </p:tavLst>
                                    </p:anim>
                                    <p:anim calcmode="lin" valueType="num">
                                      <p:cBhvr additive="base">
                                        <p:cTn id="18" dur="500" fill="hold"/>
                                        <p:tgtEl>
                                          <p:spTgt spid="138"/>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9" presetClass="entr" presetSubtype="0" fill="hold" grpId="0" nodeType="clickEffect">
                                  <p:stCondLst>
                                    <p:cond delay="0"/>
                                  </p:stCondLst>
                                  <p:childTnLst>
                                    <p:set>
                                      <p:cBhvr>
                                        <p:cTn id="22" dur="1" fill="hold">
                                          <p:stCondLst>
                                            <p:cond delay="0"/>
                                          </p:stCondLst>
                                        </p:cTn>
                                        <p:tgtEl>
                                          <p:spTgt spid="134"/>
                                        </p:tgtEl>
                                        <p:attrNameLst>
                                          <p:attrName>style.visibility</p:attrName>
                                        </p:attrNameLst>
                                      </p:cBhvr>
                                      <p:to>
                                        <p:strVal val="visible"/>
                                      </p:to>
                                    </p:set>
                                    <p:anim calcmode="lin" valueType="num">
                                      <p:cBhvr>
                                        <p:cTn id="23" dur="1000" fill="hold"/>
                                        <p:tgtEl>
                                          <p:spTgt spid="134"/>
                                        </p:tgtEl>
                                        <p:attrNameLst>
                                          <p:attrName>ppt_x</p:attrName>
                                        </p:attrNameLst>
                                      </p:cBhvr>
                                      <p:tavLst>
                                        <p:tav tm="0">
                                          <p:val>
                                            <p:strVal val="#ppt_x-.2"/>
                                          </p:val>
                                        </p:tav>
                                        <p:tav tm="100000">
                                          <p:val>
                                            <p:strVal val="#ppt_x"/>
                                          </p:val>
                                        </p:tav>
                                      </p:tavLst>
                                    </p:anim>
                                    <p:anim calcmode="lin" valueType="num">
                                      <p:cBhvr>
                                        <p:cTn id="24" dur="1000" fill="hold"/>
                                        <p:tgtEl>
                                          <p:spTgt spid="134"/>
                                        </p:tgtEl>
                                        <p:attrNameLst>
                                          <p:attrName>ppt_y</p:attrName>
                                        </p:attrNameLst>
                                      </p:cBhvr>
                                      <p:tavLst>
                                        <p:tav tm="0">
                                          <p:val>
                                            <p:strVal val="#ppt_y"/>
                                          </p:val>
                                        </p:tav>
                                        <p:tav tm="100000">
                                          <p:val>
                                            <p:strVal val="#ppt_y"/>
                                          </p:val>
                                        </p:tav>
                                      </p:tavLst>
                                    </p:anim>
                                    <p:animEffect transition="in" filter="wipe(right)" prLst="gradientSize: 0.1">
                                      <p:cBhvr>
                                        <p:cTn id="25" dur="1000"/>
                                        <p:tgtEl>
                                          <p:spTgt spid="134"/>
                                        </p:tgtEl>
                                      </p:cBhvr>
                                    </p:animEffect>
                                  </p:childTnLst>
                                </p:cTn>
                              </p:par>
                            </p:childTnLst>
                          </p:cTn>
                        </p:par>
                        <p:par>
                          <p:cTn id="26" fill="hold">
                            <p:stCondLst>
                              <p:cond delay="1000"/>
                            </p:stCondLst>
                            <p:childTnLst>
                              <p:par>
                                <p:cTn id="27" presetID="63" presetClass="path" presetSubtype="0" accel="50000" decel="50000" fill="hold" nodeType="afterEffect">
                                  <p:stCondLst>
                                    <p:cond delay="0"/>
                                  </p:stCondLst>
                                  <p:childTnLst>
                                    <p:animMotion origin="layout" path="M 2.77778E-6 -4.07407E-6 L 0.5309 -4.07407E-6 " pathEditMode="relative" rAng="0" ptsTypes="AA">
                                      <p:cBhvr>
                                        <p:cTn id="28" dur="2000" fill="hold"/>
                                        <p:tgtEl>
                                          <p:spTgt spid="2"/>
                                        </p:tgtEl>
                                        <p:attrNameLst>
                                          <p:attrName>ppt_x</p:attrName>
                                          <p:attrName>ppt_y</p:attrName>
                                        </p:attrNameLst>
                                      </p:cBhvr>
                                      <p:rCtr x="265" y="0"/>
                                    </p:animMotion>
                                  </p:childTnLst>
                                </p:cTn>
                              </p:par>
                            </p:childTnLst>
                          </p:cTn>
                        </p:par>
                        <p:par>
                          <p:cTn id="29" fill="hold">
                            <p:stCondLst>
                              <p:cond delay="3000"/>
                            </p:stCondLst>
                            <p:childTnLst>
                              <p:par>
                                <p:cTn id="30" presetID="10" presetClass="exit" presetSubtype="0" fill="hold" nodeType="afterEffect">
                                  <p:stCondLst>
                                    <p:cond delay="0"/>
                                  </p:stCondLst>
                                  <p:childTnLst>
                                    <p:animEffect transition="out" filter="fade">
                                      <p:cBhvr>
                                        <p:cTn id="31" dur="500"/>
                                        <p:tgtEl>
                                          <p:spTgt spid="2"/>
                                        </p:tgtEl>
                                      </p:cBhvr>
                                    </p:animEffect>
                                    <p:set>
                                      <p:cBhvr>
                                        <p:cTn id="32" dur="1" fill="hold">
                                          <p:stCondLst>
                                            <p:cond delay="499"/>
                                          </p:stCondLst>
                                        </p:cTn>
                                        <p:tgtEl>
                                          <p:spTgt spid="2"/>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335"/>
                                        </p:tgtEl>
                                        <p:attrNameLst>
                                          <p:attrName>style.visibility</p:attrName>
                                        </p:attrNameLst>
                                      </p:cBhvr>
                                      <p:to>
                                        <p:strVal val="visible"/>
                                      </p:to>
                                    </p:set>
                                    <p:animEffect transition="in" filter="fade">
                                      <p:cBhvr>
                                        <p:cTn id="35" dur="500"/>
                                        <p:tgtEl>
                                          <p:spTgt spid="335"/>
                                        </p:tgtEl>
                                      </p:cBhvr>
                                    </p:animEffect>
                                  </p:childTnLst>
                                </p:cTn>
                              </p:par>
                              <p:par>
                                <p:cTn id="36" presetID="35" presetClass="path" presetSubtype="0" accel="50000" decel="50000" fill="hold" nodeType="withEffect">
                                  <p:stCondLst>
                                    <p:cond delay="0"/>
                                  </p:stCondLst>
                                  <p:childTnLst>
                                    <p:animMotion origin="layout" path="M 1.94444E-6 -4.11656E-6 L -0.14462 -4.11656E-6 " pathEditMode="relative" rAng="0" ptsTypes="AA">
                                      <p:cBhvr>
                                        <p:cTn id="37" dur="2000" spd="-100000" fill="hold"/>
                                        <p:tgtEl>
                                          <p:spTgt spid="335"/>
                                        </p:tgtEl>
                                        <p:attrNameLst>
                                          <p:attrName>ppt_x</p:attrName>
                                          <p:attrName>ppt_y</p:attrName>
                                        </p:attrNameLst>
                                      </p:cBhvr>
                                      <p:rCtr x="-72" y="0"/>
                                    </p:animMotion>
                                  </p:childTnLst>
                                </p:cTn>
                              </p:par>
                            </p:childTnLst>
                          </p:cTn>
                        </p:par>
                        <p:par>
                          <p:cTn id="38" fill="hold">
                            <p:stCondLst>
                              <p:cond delay="5000"/>
                            </p:stCondLst>
                            <p:childTnLst>
                              <p:par>
                                <p:cTn id="39" presetID="9" presetClass="entr" presetSubtype="0" fill="hold" grpId="0" nodeType="afterEffect">
                                  <p:stCondLst>
                                    <p:cond delay="0"/>
                                  </p:stCondLst>
                                  <p:childTnLst>
                                    <p:set>
                                      <p:cBhvr>
                                        <p:cTn id="40" dur="1" fill="hold">
                                          <p:stCondLst>
                                            <p:cond delay="0"/>
                                          </p:stCondLst>
                                        </p:cTn>
                                        <p:tgtEl>
                                          <p:spTgt spid="135"/>
                                        </p:tgtEl>
                                        <p:attrNameLst>
                                          <p:attrName>style.visibility</p:attrName>
                                        </p:attrNameLst>
                                      </p:cBhvr>
                                      <p:to>
                                        <p:strVal val="visible"/>
                                      </p:to>
                                    </p:set>
                                    <p:animEffect transition="in" filter="dissolve">
                                      <p:cBhvr>
                                        <p:cTn id="41" dur="500"/>
                                        <p:tgtEl>
                                          <p:spTgt spid="135"/>
                                        </p:tgtEl>
                                      </p:cBhvr>
                                    </p:animEffect>
                                  </p:childTnLst>
                                </p:cTn>
                              </p:par>
                            </p:childTnLst>
                          </p:cTn>
                        </p:par>
                        <p:par>
                          <p:cTn id="42" fill="hold">
                            <p:stCondLst>
                              <p:cond delay="5500"/>
                            </p:stCondLst>
                            <p:childTnLst>
                              <p:par>
                                <p:cTn id="43" presetID="22" presetClass="entr" presetSubtype="8" fill="hold" grpId="0" nodeType="afterEffect">
                                  <p:stCondLst>
                                    <p:cond delay="0"/>
                                  </p:stCondLst>
                                  <p:childTnLst>
                                    <p:set>
                                      <p:cBhvr>
                                        <p:cTn id="44" dur="1" fill="hold">
                                          <p:stCondLst>
                                            <p:cond delay="0"/>
                                          </p:stCondLst>
                                        </p:cTn>
                                        <p:tgtEl>
                                          <p:spTgt spid="133">
                                            <p:txEl>
                                              <p:pRg st="0" end="0"/>
                                            </p:txEl>
                                          </p:spTgt>
                                        </p:tgtEl>
                                        <p:attrNameLst>
                                          <p:attrName>style.visibility</p:attrName>
                                        </p:attrNameLst>
                                      </p:cBhvr>
                                      <p:to>
                                        <p:strVal val="visible"/>
                                      </p:to>
                                    </p:set>
                                    <p:animEffect transition="in" filter="wipe(left)">
                                      <p:cBhvr>
                                        <p:cTn id="45" dur="500"/>
                                        <p:tgtEl>
                                          <p:spTgt spid="133">
                                            <p:txEl>
                                              <p:pRg st="0" end="0"/>
                                            </p:txEl>
                                          </p:spTgt>
                                        </p:tgtEl>
                                      </p:cBhvr>
                                    </p:animEffect>
                                  </p:childTnLst>
                                </p:cTn>
                              </p:par>
                            </p:childTnLst>
                          </p:cTn>
                        </p:par>
                        <p:par>
                          <p:cTn id="46" fill="hold">
                            <p:stCondLst>
                              <p:cond delay="6000"/>
                            </p:stCondLst>
                            <p:childTnLst>
                              <p:par>
                                <p:cTn id="47" presetID="22" presetClass="entr" presetSubtype="8" fill="hold" grpId="0" nodeType="afterEffect">
                                  <p:stCondLst>
                                    <p:cond delay="0"/>
                                  </p:stCondLst>
                                  <p:childTnLst>
                                    <p:set>
                                      <p:cBhvr>
                                        <p:cTn id="48" dur="1" fill="hold">
                                          <p:stCondLst>
                                            <p:cond delay="0"/>
                                          </p:stCondLst>
                                        </p:cTn>
                                        <p:tgtEl>
                                          <p:spTgt spid="133">
                                            <p:txEl>
                                              <p:pRg st="1" end="1"/>
                                            </p:txEl>
                                          </p:spTgt>
                                        </p:tgtEl>
                                        <p:attrNameLst>
                                          <p:attrName>style.visibility</p:attrName>
                                        </p:attrNameLst>
                                      </p:cBhvr>
                                      <p:to>
                                        <p:strVal val="visible"/>
                                      </p:to>
                                    </p:set>
                                    <p:animEffect transition="in" filter="wipe(left)">
                                      <p:cBhvr>
                                        <p:cTn id="49" dur="500"/>
                                        <p:tgtEl>
                                          <p:spTgt spid="133">
                                            <p:txEl>
                                              <p:pRg st="1" end="1"/>
                                            </p:txEl>
                                          </p:spTgt>
                                        </p:tgtEl>
                                      </p:cBhvr>
                                    </p:animEffect>
                                  </p:childTnLst>
                                </p:cTn>
                              </p:par>
                            </p:childTnLst>
                          </p:cTn>
                        </p:par>
                        <p:par>
                          <p:cTn id="50" fill="hold">
                            <p:stCondLst>
                              <p:cond delay="6500"/>
                            </p:stCondLst>
                            <p:childTnLst>
                              <p:par>
                                <p:cTn id="51" presetID="2" presetClass="entr" presetSubtype="2" accel="50000" decel="50000" fill="hold" grpId="0" nodeType="afterEffect">
                                  <p:stCondLst>
                                    <p:cond delay="0"/>
                                  </p:stCondLst>
                                  <p:iterate type="lt">
                                    <p:tmPct val="0"/>
                                  </p:iterate>
                                  <p:childTnLst>
                                    <p:set>
                                      <p:cBhvr>
                                        <p:cTn id="52" dur="1" fill="hold">
                                          <p:stCondLst>
                                            <p:cond delay="0"/>
                                          </p:stCondLst>
                                        </p:cTn>
                                        <p:tgtEl>
                                          <p:spTgt spid="139"/>
                                        </p:tgtEl>
                                        <p:attrNameLst>
                                          <p:attrName>style.visibility</p:attrName>
                                        </p:attrNameLst>
                                      </p:cBhvr>
                                      <p:to>
                                        <p:strVal val="visible"/>
                                      </p:to>
                                    </p:set>
                                    <p:anim calcmode="lin" valueType="num">
                                      <p:cBhvr additive="base">
                                        <p:cTn id="53" dur="2000" fill="hold"/>
                                        <p:tgtEl>
                                          <p:spTgt spid="139"/>
                                        </p:tgtEl>
                                        <p:attrNameLst>
                                          <p:attrName>ppt_x</p:attrName>
                                        </p:attrNameLst>
                                      </p:cBhvr>
                                      <p:tavLst>
                                        <p:tav tm="0">
                                          <p:val>
                                            <p:strVal val="1+#ppt_w/2"/>
                                          </p:val>
                                        </p:tav>
                                        <p:tav tm="100000">
                                          <p:val>
                                            <p:strVal val="#ppt_x"/>
                                          </p:val>
                                        </p:tav>
                                      </p:tavLst>
                                    </p:anim>
                                    <p:anim calcmode="lin" valueType="num">
                                      <p:cBhvr additive="base">
                                        <p:cTn id="54" dur="2000" fill="hold"/>
                                        <p:tgtEl>
                                          <p:spTgt spid="1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0" build="p"/>
      <p:bldP spid="134" grpId="0" animBg="1"/>
      <p:bldP spid="135" grpId="0" animBg="1"/>
      <p:bldP spid="136" grpId="0" build="p"/>
      <p:bldP spid="138" grpId="0"/>
      <p:bldP spid="13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AD9D5"/>
        </a:solidFill>
        <a:effectLst/>
      </p:bgPr>
    </p:bg>
    <p:spTree>
      <p:nvGrpSpPr>
        <p:cNvPr id="1" name=""/>
        <p:cNvGrpSpPr/>
        <p:nvPr/>
      </p:nvGrpSpPr>
      <p:grpSpPr>
        <a:xfrm>
          <a:off x="0" y="0"/>
          <a:ext cx="0" cy="0"/>
          <a:chOff x="0" y="0"/>
          <a:chExt cx="0" cy="0"/>
        </a:xfrm>
      </p:grpSpPr>
      <p:pic>
        <p:nvPicPr>
          <p:cNvPr id="19" name="Picture 18" descr="Lexus Sedan.jpg"/>
          <p:cNvPicPr>
            <a:picLocks noChangeAspect="1"/>
          </p:cNvPicPr>
          <p:nvPr/>
        </p:nvPicPr>
        <p:blipFill>
          <a:blip r:embed="rId3" cstate="print"/>
          <a:stretch>
            <a:fillRect/>
          </a:stretch>
        </p:blipFill>
        <p:spPr>
          <a:xfrm>
            <a:off x="5279136" y="3745992"/>
            <a:ext cx="2798064" cy="1054608"/>
          </a:xfrm>
          <a:prstGeom prst="rect">
            <a:avLst/>
          </a:prstGeom>
        </p:spPr>
      </p:pic>
      <p:grpSp>
        <p:nvGrpSpPr>
          <p:cNvPr id="2" name="Group 9"/>
          <p:cNvGrpSpPr>
            <a:grpSpLocks/>
          </p:cNvGrpSpPr>
          <p:nvPr/>
        </p:nvGrpSpPr>
        <p:grpSpPr bwMode="auto">
          <a:xfrm>
            <a:off x="0" y="-304800"/>
            <a:ext cx="9144000" cy="1371600"/>
            <a:chOff x="0" y="-192"/>
            <a:chExt cx="5760" cy="1200"/>
          </a:xfrm>
          <a:gradFill flip="none" rotWithShape="1">
            <a:gsLst>
              <a:gs pos="0">
                <a:srgbClr val="DBDAD6"/>
              </a:gs>
              <a:gs pos="50000">
                <a:schemeClr val="bg1"/>
              </a:gs>
              <a:gs pos="100000">
                <a:srgbClr val="DBDAD6"/>
              </a:gs>
            </a:gsLst>
            <a:lin ang="5400000" scaled="0"/>
            <a:tileRect/>
          </a:gradFill>
        </p:grpSpPr>
        <p:sp>
          <p:nvSpPr>
            <p:cNvPr id="15" name="Rectangle 10"/>
            <p:cNvSpPr>
              <a:spLocks noChangeArrowheads="1"/>
            </p:cNvSpPr>
            <p:nvPr/>
          </p:nvSpPr>
          <p:spPr bwMode="auto">
            <a:xfrm>
              <a:off x="0" y="-192"/>
              <a:ext cx="5760" cy="1200"/>
            </a:xfrm>
            <a:prstGeom prst="rect">
              <a:avLst/>
            </a:prstGeom>
            <a:grpFill/>
            <a:ln w="9525">
              <a:noFill/>
              <a:miter lim="800000"/>
              <a:headEnd/>
              <a:tailEnd/>
            </a:ln>
            <a:effectLst/>
          </p:spPr>
          <p:txBody>
            <a:bodyPr wrap="none" anchor="ctr"/>
            <a:lstStyle/>
            <a:p>
              <a:endParaRPr lang="en-US" dirty="0"/>
            </a:p>
          </p:txBody>
        </p:sp>
        <p:sp>
          <p:nvSpPr>
            <p:cNvPr id="16" name="Rectangle 11"/>
            <p:cNvSpPr>
              <a:spLocks noChangeArrowheads="1"/>
            </p:cNvSpPr>
            <p:nvPr/>
          </p:nvSpPr>
          <p:spPr bwMode="auto">
            <a:xfrm>
              <a:off x="0" y="288"/>
              <a:ext cx="5760" cy="265"/>
            </a:xfrm>
            <a:prstGeom prst="rect">
              <a:avLst/>
            </a:prstGeom>
            <a:grpFill/>
            <a:ln w="9525">
              <a:noFill/>
              <a:miter lim="800000"/>
              <a:headEnd/>
              <a:tailEnd/>
            </a:ln>
            <a:effectLst/>
          </p:spPr>
          <p:txBody>
            <a:bodyPr wrap="none" anchor="ctr"/>
            <a:lstStyle/>
            <a:p>
              <a:endParaRPr lang="en-US" dirty="0"/>
            </a:p>
          </p:txBody>
        </p:sp>
      </p:grpSp>
      <p:pic>
        <p:nvPicPr>
          <p:cNvPr id="17" name="Picture 16" descr="Lexus.png"/>
          <p:cNvPicPr>
            <a:picLocks noChangeAspect="1"/>
          </p:cNvPicPr>
          <p:nvPr/>
        </p:nvPicPr>
        <p:blipFill>
          <a:blip r:embed="rId4" cstate="print"/>
          <a:stretch>
            <a:fillRect/>
          </a:stretch>
        </p:blipFill>
        <p:spPr>
          <a:xfrm>
            <a:off x="907986" y="176746"/>
            <a:ext cx="7328027" cy="432854"/>
          </a:xfrm>
          <a:prstGeom prst="rect">
            <a:avLst/>
          </a:prstGeom>
        </p:spPr>
      </p:pic>
      <p:sp>
        <p:nvSpPr>
          <p:cNvPr id="10" name="WordArt 7"/>
          <p:cNvSpPr>
            <a:spLocks noChangeArrowheads="1" noChangeShapeType="1" noTextEdit="1"/>
          </p:cNvSpPr>
          <p:nvPr/>
        </p:nvSpPr>
        <p:spPr bwMode="auto">
          <a:xfrm>
            <a:off x="1295400" y="4038600"/>
            <a:ext cx="3276600" cy="457200"/>
          </a:xfrm>
          <a:prstGeom prst="rect">
            <a:avLst/>
          </a:prstGeom>
        </p:spPr>
        <p:txBody>
          <a:bodyPr wrap="none" fromWordArt="1">
            <a:prstTxWarp prst="textPlain">
              <a:avLst>
                <a:gd name="adj" fmla="val 50000"/>
              </a:avLst>
            </a:prstTxWarp>
          </a:bodyPr>
          <a:lstStyle/>
          <a:p>
            <a:pPr algn="ctr"/>
            <a:r>
              <a:rPr lang="en-US" sz="3600" b="1" kern="10" dirty="0" smtClean="0">
                <a:ln w="9525">
                  <a:noFill/>
                  <a:round/>
                  <a:headEnd/>
                  <a:tailEnd/>
                </a:ln>
                <a:gradFill rotWithShape="0">
                  <a:gsLst>
                    <a:gs pos="0">
                      <a:srgbClr val="00CC00"/>
                    </a:gs>
                    <a:gs pos="100000">
                      <a:srgbClr val="006600"/>
                    </a:gs>
                  </a:gsLst>
                  <a:path path="rect">
                    <a:fillToRect l="50000" t="50000" r="50000" b="50000"/>
                  </a:path>
                </a:gradFill>
                <a:effectLst>
                  <a:outerShdw dist="35921" dir="2700000" algn="ctr" rotWithShape="0">
                    <a:srgbClr val="C0C0C0">
                      <a:alpha val="80000"/>
                    </a:srgbClr>
                  </a:outerShdw>
                </a:effectLst>
                <a:latin typeface="Arial"/>
                <a:cs typeface="Arial"/>
              </a:rPr>
              <a:t>$93,065</a:t>
            </a:r>
            <a:endParaRPr lang="en-US" sz="3600" b="1" kern="10" dirty="0">
              <a:ln w="9525">
                <a:noFill/>
                <a:round/>
                <a:headEnd/>
                <a:tailEnd/>
              </a:ln>
              <a:gradFill rotWithShape="0">
                <a:gsLst>
                  <a:gs pos="0">
                    <a:srgbClr val="00CC00"/>
                  </a:gs>
                  <a:gs pos="100000">
                    <a:srgbClr val="006600"/>
                  </a:gs>
                </a:gsLst>
                <a:path path="rect">
                  <a:fillToRect l="50000" t="50000" r="50000" b="50000"/>
                </a:path>
              </a:gradFill>
              <a:effectLst>
                <a:outerShdw dist="35921" dir="2700000" algn="ctr" rotWithShape="0">
                  <a:srgbClr val="C0C0C0">
                    <a:alpha val="80000"/>
                  </a:srgbClr>
                </a:outerShdw>
              </a:effectLst>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9"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upLeft)">
                                      <p:cBhvr>
                                        <p:cTn id="7" dur="500"/>
                                        <p:tgtEl>
                                          <p:spTgt spid="2"/>
                                        </p:tgtEl>
                                      </p:cBhvr>
                                    </p:animEffect>
                                  </p:childTnLst>
                                </p:cTn>
                              </p:par>
                            </p:childTnLst>
                          </p:cTn>
                        </p:par>
                        <p:par>
                          <p:cTn id="8" fill="hold">
                            <p:stCondLst>
                              <p:cond delay="500"/>
                            </p:stCondLst>
                            <p:childTnLst>
                              <p:par>
                                <p:cTn id="9" presetID="17" presetClass="entr" presetSubtype="4"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ppt_x</p:attrName>
                                        </p:attrNameLst>
                                      </p:cBhvr>
                                      <p:tavLst>
                                        <p:tav tm="0">
                                          <p:val>
                                            <p:strVal val="#ppt_x"/>
                                          </p:val>
                                        </p:tav>
                                        <p:tav tm="100000">
                                          <p:val>
                                            <p:strVal val="#ppt_x"/>
                                          </p:val>
                                        </p:tav>
                                      </p:tavLst>
                                    </p:anim>
                                    <p:anim calcmode="lin" valueType="num">
                                      <p:cBhvr>
                                        <p:cTn id="12" dur="500" fill="hold"/>
                                        <p:tgtEl>
                                          <p:spTgt spid="17"/>
                                        </p:tgtEl>
                                        <p:attrNameLst>
                                          <p:attrName>ppt_y</p:attrName>
                                        </p:attrNameLst>
                                      </p:cBhvr>
                                      <p:tavLst>
                                        <p:tav tm="0">
                                          <p:val>
                                            <p:strVal val="#ppt_y+#ppt_h/2"/>
                                          </p:val>
                                        </p:tav>
                                        <p:tav tm="100000">
                                          <p:val>
                                            <p:strVal val="#ppt_y"/>
                                          </p:val>
                                        </p:tav>
                                      </p:tavLst>
                                    </p:anim>
                                    <p:anim calcmode="lin" valueType="num">
                                      <p:cBhvr>
                                        <p:cTn id="13" dur="500" fill="hold"/>
                                        <p:tgtEl>
                                          <p:spTgt spid="17"/>
                                        </p:tgtEl>
                                        <p:attrNameLst>
                                          <p:attrName>ppt_w</p:attrName>
                                        </p:attrNameLst>
                                      </p:cBhvr>
                                      <p:tavLst>
                                        <p:tav tm="0">
                                          <p:val>
                                            <p:strVal val="#ppt_w"/>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childTnLst>
                                </p:cTn>
                              </p:par>
                              <p:par>
                                <p:cTn id="20" presetID="2" presetClass="entr" presetSubtype="8"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3000" fill="hold"/>
                                        <p:tgtEl>
                                          <p:spTgt spid="19"/>
                                        </p:tgtEl>
                                        <p:attrNameLst>
                                          <p:attrName>ppt_x</p:attrName>
                                        </p:attrNameLst>
                                      </p:cBhvr>
                                      <p:tavLst>
                                        <p:tav tm="0">
                                          <p:val>
                                            <p:strVal val="0-#ppt_w/2"/>
                                          </p:val>
                                        </p:tav>
                                        <p:tav tm="100000">
                                          <p:val>
                                            <p:strVal val="#ppt_x"/>
                                          </p:val>
                                        </p:tav>
                                      </p:tavLst>
                                    </p:anim>
                                    <p:anim calcmode="lin" valueType="num">
                                      <p:cBhvr additive="base">
                                        <p:cTn id="23" dur="30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AD9D5"/>
        </a:solidFill>
        <a:effectLst/>
      </p:bgPr>
    </p:bg>
    <p:spTree>
      <p:nvGrpSpPr>
        <p:cNvPr id="1" name=""/>
        <p:cNvGrpSpPr/>
        <p:nvPr/>
      </p:nvGrpSpPr>
      <p:grpSpPr>
        <a:xfrm>
          <a:off x="0" y="0"/>
          <a:ext cx="0" cy="0"/>
          <a:chOff x="0" y="0"/>
          <a:chExt cx="0" cy="0"/>
        </a:xfrm>
      </p:grpSpPr>
      <p:grpSp>
        <p:nvGrpSpPr>
          <p:cNvPr id="2" name="Group 9"/>
          <p:cNvGrpSpPr>
            <a:grpSpLocks/>
          </p:cNvGrpSpPr>
          <p:nvPr/>
        </p:nvGrpSpPr>
        <p:grpSpPr bwMode="auto">
          <a:xfrm>
            <a:off x="0" y="-304800"/>
            <a:ext cx="9144000" cy="1371600"/>
            <a:chOff x="0" y="-192"/>
            <a:chExt cx="5760" cy="1200"/>
          </a:xfrm>
          <a:gradFill flip="none" rotWithShape="1">
            <a:gsLst>
              <a:gs pos="0">
                <a:srgbClr val="DBDAD6"/>
              </a:gs>
              <a:gs pos="50000">
                <a:schemeClr val="bg1"/>
              </a:gs>
              <a:gs pos="100000">
                <a:srgbClr val="DBDAD6"/>
              </a:gs>
            </a:gsLst>
            <a:lin ang="5400000" scaled="0"/>
            <a:tileRect/>
          </a:gradFill>
        </p:grpSpPr>
        <p:sp>
          <p:nvSpPr>
            <p:cNvPr id="755722" name="Rectangle 10"/>
            <p:cNvSpPr>
              <a:spLocks noChangeArrowheads="1"/>
            </p:cNvSpPr>
            <p:nvPr/>
          </p:nvSpPr>
          <p:spPr bwMode="auto">
            <a:xfrm>
              <a:off x="0" y="-192"/>
              <a:ext cx="5760" cy="1200"/>
            </a:xfrm>
            <a:prstGeom prst="rect">
              <a:avLst/>
            </a:prstGeom>
            <a:grpFill/>
            <a:ln w="9525">
              <a:noFill/>
              <a:miter lim="800000"/>
              <a:headEnd/>
              <a:tailEnd/>
            </a:ln>
            <a:effectLst/>
          </p:spPr>
          <p:txBody>
            <a:bodyPr wrap="none" anchor="ctr"/>
            <a:lstStyle/>
            <a:p>
              <a:endParaRPr lang="en-US" dirty="0"/>
            </a:p>
          </p:txBody>
        </p:sp>
        <p:sp>
          <p:nvSpPr>
            <p:cNvPr id="755723" name="Rectangle 11"/>
            <p:cNvSpPr>
              <a:spLocks noChangeArrowheads="1"/>
            </p:cNvSpPr>
            <p:nvPr/>
          </p:nvSpPr>
          <p:spPr bwMode="auto">
            <a:xfrm>
              <a:off x="0" y="288"/>
              <a:ext cx="5760" cy="265"/>
            </a:xfrm>
            <a:prstGeom prst="rect">
              <a:avLst/>
            </a:prstGeom>
            <a:grpFill/>
            <a:ln w="9525">
              <a:noFill/>
              <a:miter lim="800000"/>
              <a:headEnd/>
              <a:tailEnd/>
            </a:ln>
            <a:effectLst/>
          </p:spPr>
          <p:txBody>
            <a:bodyPr wrap="none" anchor="ctr"/>
            <a:lstStyle/>
            <a:p>
              <a:endParaRPr lang="en-US" dirty="0"/>
            </a:p>
          </p:txBody>
        </p:sp>
      </p:grpSp>
      <p:sp>
        <p:nvSpPr>
          <p:cNvPr id="21" name="WordArt 5"/>
          <p:cNvSpPr>
            <a:spLocks noChangeArrowheads="1" noChangeShapeType="1" noTextEdit="1"/>
          </p:cNvSpPr>
          <p:nvPr/>
        </p:nvSpPr>
        <p:spPr bwMode="auto">
          <a:xfrm>
            <a:off x="4953000" y="2362200"/>
            <a:ext cx="3276600" cy="457200"/>
          </a:xfrm>
          <a:prstGeom prst="rect">
            <a:avLst/>
          </a:prstGeom>
        </p:spPr>
        <p:txBody>
          <a:bodyPr wrap="none" fromWordArt="1">
            <a:prstTxWarp prst="textPlain">
              <a:avLst>
                <a:gd name="adj" fmla="val 50000"/>
              </a:avLst>
            </a:prstTxWarp>
          </a:bodyPr>
          <a:lstStyle/>
          <a:p>
            <a:pPr algn="ctr"/>
            <a:r>
              <a:rPr lang="en-US" sz="3600" b="1" kern="10" dirty="0" smtClean="0">
                <a:ln w="9525">
                  <a:noFill/>
                  <a:round/>
                  <a:headEnd/>
                  <a:tailEnd/>
                </a:ln>
                <a:gradFill rotWithShape="0">
                  <a:gsLst>
                    <a:gs pos="0">
                      <a:srgbClr val="00CC00"/>
                    </a:gs>
                    <a:gs pos="100000">
                      <a:srgbClr val="006600"/>
                    </a:gs>
                  </a:gsLst>
                  <a:path path="rect">
                    <a:fillToRect l="50000" t="50000" r="50000" b="50000"/>
                  </a:path>
                </a:gradFill>
                <a:effectLst>
                  <a:outerShdw dist="35921" dir="2700000" algn="ctr" rotWithShape="0">
                    <a:srgbClr val="C0C0C0">
                      <a:alpha val="80000"/>
                    </a:srgbClr>
                  </a:outerShdw>
                </a:effectLst>
                <a:latin typeface="Arial"/>
                <a:cs typeface="Arial"/>
              </a:rPr>
              <a:t>$103,232</a:t>
            </a:r>
            <a:endParaRPr lang="en-US" sz="3600" b="1" kern="10" dirty="0">
              <a:ln w="9525">
                <a:noFill/>
                <a:round/>
                <a:headEnd/>
                <a:tailEnd/>
              </a:ln>
              <a:gradFill rotWithShape="0">
                <a:gsLst>
                  <a:gs pos="0">
                    <a:srgbClr val="00CC00"/>
                  </a:gs>
                  <a:gs pos="100000">
                    <a:srgbClr val="006600"/>
                  </a:gs>
                </a:gsLst>
                <a:path path="rect">
                  <a:fillToRect l="50000" t="50000" r="50000" b="50000"/>
                </a:path>
              </a:gradFill>
              <a:effectLst>
                <a:outerShdw dist="35921" dir="2700000" algn="ctr" rotWithShape="0">
                  <a:srgbClr val="C0C0C0">
                    <a:alpha val="80000"/>
                  </a:srgbClr>
                </a:outerShdw>
              </a:effectLst>
              <a:latin typeface="Arial"/>
              <a:cs typeface="Arial"/>
            </a:endParaRPr>
          </a:p>
        </p:txBody>
      </p:sp>
      <p:pic>
        <p:nvPicPr>
          <p:cNvPr id="28" name="Picture 27" descr="Lexus.png"/>
          <p:cNvPicPr>
            <a:picLocks noChangeAspect="1"/>
          </p:cNvPicPr>
          <p:nvPr/>
        </p:nvPicPr>
        <p:blipFill>
          <a:blip r:embed="rId3" cstate="print"/>
          <a:stretch>
            <a:fillRect/>
          </a:stretch>
        </p:blipFill>
        <p:spPr>
          <a:xfrm>
            <a:off x="907986" y="176746"/>
            <a:ext cx="7328027" cy="432854"/>
          </a:xfrm>
          <a:prstGeom prst="rect">
            <a:avLst/>
          </a:prstGeom>
        </p:spPr>
      </p:pic>
      <p:pic>
        <p:nvPicPr>
          <p:cNvPr id="29" name="Picture 28" descr="Lexus Sedan.jpg"/>
          <p:cNvPicPr>
            <a:picLocks noChangeAspect="1"/>
          </p:cNvPicPr>
          <p:nvPr/>
        </p:nvPicPr>
        <p:blipFill>
          <a:blip r:embed="rId4" cstate="print"/>
          <a:stretch>
            <a:fillRect/>
          </a:stretch>
        </p:blipFill>
        <p:spPr>
          <a:xfrm>
            <a:off x="5279136" y="3745992"/>
            <a:ext cx="2798064" cy="1054608"/>
          </a:xfrm>
          <a:prstGeom prst="rect">
            <a:avLst/>
          </a:prstGeom>
        </p:spPr>
      </p:pic>
      <p:sp>
        <p:nvSpPr>
          <p:cNvPr id="13" name="WordArt 7"/>
          <p:cNvSpPr>
            <a:spLocks noChangeArrowheads="1" noChangeShapeType="1" noTextEdit="1"/>
          </p:cNvSpPr>
          <p:nvPr/>
        </p:nvSpPr>
        <p:spPr bwMode="auto">
          <a:xfrm>
            <a:off x="1295400" y="4038600"/>
            <a:ext cx="3276600" cy="457200"/>
          </a:xfrm>
          <a:prstGeom prst="rect">
            <a:avLst/>
          </a:prstGeom>
        </p:spPr>
        <p:txBody>
          <a:bodyPr wrap="none" fromWordArt="1">
            <a:prstTxWarp prst="textPlain">
              <a:avLst>
                <a:gd name="adj" fmla="val 50000"/>
              </a:avLst>
            </a:prstTxWarp>
          </a:bodyPr>
          <a:lstStyle/>
          <a:p>
            <a:pPr algn="ctr"/>
            <a:r>
              <a:rPr lang="en-US" sz="3600" b="1" kern="10" dirty="0" smtClean="0">
                <a:ln w="9525">
                  <a:noFill/>
                  <a:round/>
                  <a:headEnd/>
                  <a:tailEnd/>
                </a:ln>
                <a:gradFill rotWithShape="0">
                  <a:gsLst>
                    <a:gs pos="0">
                      <a:srgbClr val="00CC00"/>
                    </a:gs>
                    <a:gs pos="100000">
                      <a:srgbClr val="006600"/>
                    </a:gs>
                  </a:gsLst>
                  <a:path path="rect">
                    <a:fillToRect l="50000" t="50000" r="50000" b="50000"/>
                  </a:path>
                </a:gradFill>
                <a:effectLst>
                  <a:outerShdw dist="35921" dir="2700000" algn="ctr" rotWithShape="0">
                    <a:srgbClr val="C0C0C0">
                      <a:alpha val="80000"/>
                    </a:srgbClr>
                  </a:outerShdw>
                </a:effectLst>
                <a:latin typeface="Arial"/>
                <a:cs typeface="Arial"/>
              </a:rPr>
              <a:t>$93,065</a:t>
            </a:r>
            <a:endParaRPr lang="en-US" sz="3600" b="1" kern="10" dirty="0">
              <a:ln w="9525">
                <a:noFill/>
                <a:round/>
                <a:headEnd/>
                <a:tailEnd/>
              </a:ln>
              <a:gradFill rotWithShape="0">
                <a:gsLst>
                  <a:gs pos="0">
                    <a:srgbClr val="00CC00"/>
                  </a:gs>
                  <a:gs pos="100000">
                    <a:srgbClr val="006600"/>
                  </a:gs>
                </a:gsLst>
                <a:path path="rect">
                  <a:fillToRect l="50000" t="50000" r="50000" b="50000"/>
                </a:path>
              </a:gradFill>
              <a:effectLst>
                <a:outerShdw dist="35921" dir="2700000" algn="ctr" rotWithShape="0">
                  <a:srgbClr val="C0C0C0">
                    <a:alpha val="80000"/>
                  </a:srgbClr>
                </a:outerShdw>
              </a:effectLst>
              <a:latin typeface="Arial"/>
              <a:cs typeface="Arial"/>
            </a:endParaRPr>
          </a:p>
        </p:txBody>
      </p:sp>
      <p:pic>
        <p:nvPicPr>
          <p:cNvPr id="14" name="Picture 5"/>
          <p:cNvPicPr>
            <a:picLocks noChangeAspect="1" noChangeArrowheads="1"/>
          </p:cNvPicPr>
          <p:nvPr/>
        </p:nvPicPr>
        <p:blipFill>
          <a:blip r:embed="rId5" cstate="print"/>
          <a:srcRect/>
          <a:stretch>
            <a:fillRect/>
          </a:stretch>
        </p:blipFill>
        <p:spPr bwMode="auto">
          <a:xfrm>
            <a:off x="914400" y="990600"/>
            <a:ext cx="3810000" cy="28639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AD9D5"/>
        </a:solidFill>
        <a:effectLst/>
      </p:bgPr>
    </p:bg>
    <p:spTree>
      <p:nvGrpSpPr>
        <p:cNvPr id="1" name=""/>
        <p:cNvGrpSpPr/>
        <p:nvPr/>
      </p:nvGrpSpPr>
      <p:grpSpPr>
        <a:xfrm>
          <a:off x="0" y="0"/>
          <a:ext cx="0" cy="0"/>
          <a:chOff x="0" y="0"/>
          <a:chExt cx="0" cy="0"/>
        </a:xfrm>
      </p:grpSpPr>
      <p:grpSp>
        <p:nvGrpSpPr>
          <p:cNvPr id="2" name="Group 9"/>
          <p:cNvGrpSpPr>
            <a:grpSpLocks/>
          </p:cNvGrpSpPr>
          <p:nvPr/>
        </p:nvGrpSpPr>
        <p:grpSpPr bwMode="auto">
          <a:xfrm>
            <a:off x="0" y="-304800"/>
            <a:ext cx="9144000" cy="1371600"/>
            <a:chOff x="0" y="-192"/>
            <a:chExt cx="5760" cy="1200"/>
          </a:xfrm>
          <a:gradFill flip="none" rotWithShape="1">
            <a:gsLst>
              <a:gs pos="0">
                <a:srgbClr val="DBDAD6"/>
              </a:gs>
              <a:gs pos="50000">
                <a:schemeClr val="bg1"/>
              </a:gs>
              <a:gs pos="100000">
                <a:srgbClr val="DBDAD6"/>
              </a:gs>
            </a:gsLst>
            <a:lin ang="5400000" scaled="0"/>
            <a:tileRect/>
          </a:gradFill>
        </p:grpSpPr>
        <p:sp>
          <p:nvSpPr>
            <p:cNvPr id="755722" name="Rectangle 10"/>
            <p:cNvSpPr>
              <a:spLocks noChangeArrowheads="1"/>
            </p:cNvSpPr>
            <p:nvPr/>
          </p:nvSpPr>
          <p:spPr bwMode="auto">
            <a:xfrm>
              <a:off x="0" y="-192"/>
              <a:ext cx="5760" cy="1200"/>
            </a:xfrm>
            <a:prstGeom prst="rect">
              <a:avLst/>
            </a:prstGeom>
            <a:grpFill/>
            <a:ln w="9525">
              <a:noFill/>
              <a:miter lim="800000"/>
              <a:headEnd/>
              <a:tailEnd/>
            </a:ln>
            <a:effectLst/>
          </p:spPr>
          <p:txBody>
            <a:bodyPr wrap="none" anchor="ctr"/>
            <a:lstStyle/>
            <a:p>
              <a:endParaRPr lang="en-US" dirty="0"/>
            </a:p>
          </p:txBody>
        </p:sp>
        <p:sp>
          <p:nvSpPr>
            <p:cNvPr id="755723" name="Rectangle 11"/>
            <p:cNvSpPr>
              <a:spLocks noChangeArrowheads="1"/>
            </p:cNvSpPr>
            <p:nvPr/>
          </p:nvSpPr>
          <p:spPr bwMode="auto">
            <a:xfrm>
              <a:off x="0" y="288"/>
              <a:ext cx="5760" cy="265"/>
            </a:xfrm>
            <a:prstGeom prst="rect">
              <a:avLst/>
            </a:prstGeom>
            <a:grpFill/>
            <a:ln w="9525">
              <a:noFill/>
              <a:miter lim="800000"/>
              <a:headEnd/>
              <a:tailEnd/>
            </a:ln>
            <a:effectLst/>
          </p:spPr>
          <p:txBody>
            <a:bodyPr wrap="none" anchor="ctr"/>
            <a:lstStyle/>
            <a:p>
              <a:endParaRPr lang="en-US" dirty="0"/>
            </a:p>
          </p:txBody>
        </p:sp>
      </p:grpSp>
      <p:pic>
        <p:nvPicPr>
          <p:cNvPr id="28" name="Picture 27" descr="Lexus.png"/>
          <p:cNvPicPr>
            <a:picLocks noChangeAspect="1"/>
          </p:cNvPicPr>
          <p:nvPr/>
        </p:nvPicPr>
        <p:blipFill>
          <a:blip r:embed="rId3" cstate="print"/>
          <a:stretch>
            <a:fillRect/>
          </a:stretch>
        </p:blipFill>
        <p:spPr>
          <a:xfrm>
            <a:off x="907986" y="176746"/>
            <a:ext cx="7328027" cy="432854"/>
          </a:xfrm>
          <a:prstGeom prst="rect">
            <a:avLst/>
          </a:prstGeom>
        </p:spPr>
      </p:pic>
      <p:pic>
        <p:nvPicPr>
          <p:cNvPr id="14" name="Picture 13" descr="Lexus Sedan.jpg"/>
          <p:cNvPicPr>
            <a:picLocks noChangeAspect="1"/>
          </p:cNvPicPr>
          <p:nvPr/>
        </p:nvPicPr>
        <p:blipFill>
          <a:blip r:embed="rId4" cstate="print"/>
          <a:stretch>
            <a:fillRect/>
          </a:stretch>
        </p:blipFill>
        <p:spPr>
          <a:xfrm>
            <a:off x="5279136" y="3745992"/>
            <a:ext cx="2798064" cy="1054608"/>
          </a:xfrm>
          <a:prstGeom prst="rect">
            <a:avLst/>
          </a:prstGeom>
        </p:spPr>
      </p:pic>
      <p:pic>
        <p:nvPicPr>
          <p:cNvPr id="16" name="Picture 15" descr="Gas truck.png"/>
          <p:cNvPicPr>
            <a:picLocks noChangeAspect="1"/>
          </p:cNvPicPr>
          <p:nvPr/>
        </p:nvPicPr>
        <p:blipFill>
          <a:blip r:embed="rId5" cstate="print"/>
          <a:stretch>
            <a:fillRect/>
          </a:stretch>
        </p:blipFill>
        <p:spPr>
          <a:xfrm>
            <a:off x="2327423" y="4800600"/>
            <a:ext cx="2244577" cy="1676400"/>
          </a:xfrm>
          <a:prstGeom prst="rect">
            <a:avLst/>
          </a:prstGeom>
        </p:spPr>
      </p:pic>
      <p:sp>
        <p:nvSpPr>
          <p:cNvPr id="17" name="WordArt 7"/>
          <p:cNvSpPr>
            <a:spLocks noChangeArrowheads="1" noChangeShapeType="1" noTextEdit="1"/>
          </p:cNvSpPr>
          <p:nvPr/>
        </p:nvSpPr>
        <p:spPr bwMode="auto">
          <a:xfrm>
            <a:off x="1295400" y="4038600"/>
            <a:ext cx="3276600" cy="457200"/>
          </a:xfrm>
          <a:prstGeom prst="rect">
            <a:avLst/>
          </a:prstGeom>
        </p:spPr>
        <p:txBody>
          <a:bodyPr wrap="none" fromWordArt="1">
            <a:prstTxWarp prst="textPlain">
              <a:avLst>
                <a:gd name="adj" fmla="val 50000"/>
              </a:avLst>
            </a:prstTxWarp>
          </a:bodyPr>
          <a:lstStyle/>
          <a:p>
            <a:pPr algn="ctr"/>
            <a:r>
              <a:rPr lang="en-US" sz="3600" b="1" kern="10" dirty="0" smtClean="0">
                <a:ln w="9525">
                  <a:noFill/>
                  <a:round/>
                  <a:headEnd/>
                  <a:tailEnd/>
                </a:ln>
                <a:gradFill rotWithShape="0">
                  <a:gsLst>
                    <a:gs pos="0">
                      <a:srgbClr val="00CC00"/>
                    </a:gs>
                    <a:gs pos="100000">
                      <a:srgbClr val="006600"/>
                    </a:gs>
                  </a:gsLst>
                  <a:path path="rect">
                    <a:fillToRect l="50000" t="50000" r="50000" b="50000"/>
                  </a:path>
                </a:gradFill>
                <a:effectLst>
                  <a:outerShdw dist="35921" dir="2700000" algn="ctr" rotWithShape="0">
                    <a:srgbClr val="C0C0C0">
                      <a:alpha val="80000"/>
                    </a:srgbClr>
                  </a:outerShdw>
                </a:effectLst>
                <a:latin typeface="Arial"/>
                <a:cs typeface="Arial"/>
              </a:rPr>
              <a:t>$93,065</a:t>
            </a:r>
            <a:endParaRPr lang="en-US" sz="3600" b="1" kern="10" dirty="0">
              <a:ln w="9525">
                <a:noFill/>
                <a:round/>
                <a:headEnd/>
                <a:tailEnd/>
              </a:ln>
              <a:gradFill rotWithShape="0">
                <a:gsLst>
                  <a:gs pos="0">
                    <a:srgbClr val="00CC00"/>
                  </a:gs>
                  <a:gs pos="100000">
                    <a:srgbClr val="006600"/>
                  </a:gs>
                </a:gsLst>
                <a:path path="rect">
                  <a:fillToRect l="50000" t="50000" r="50000" b="50000"/>
                </a:path>
              </a:gradFill>
              <a:effectLst>
                <a:outerShdw dist="35921" dir="2700000" algn="ctr" rotWithShape="0">
                  <a:srgbClr val="C0C0C0">
                    <a:alpha val="80000"/>
                  </a:srgbClr>
                </a:outerShdw>
              </a:effectLst>
              <a:latin typeface="Arial"/>
              <a:cs typeface="Arial"/>
            </a:endParaRPr>
          </a:p>
        </p:txBody>
      </p:sp>
      <p:sp>
        <p:nvSpPr>
          <p:cNvPr id="18" name="WordArt 2"/>
          <p:cNvSpPr>
            <a:spLocks noChangeArrowheads="1" noChangeShapeType="1" noTextEdit="1"/>
          </p:cNvSpPr>
          <p:nvPr/>
        </p:nvSpPr>
        <p:spPr bwMode="auto">
          <a:xfrm>
            <a:off x="4724400" y="5410200"/>
            <a:ext cx="3276600" cy="457200"/>
          </a:xfrm>
          <a:prstGeom prst="rect">
            <a:avLst/>
          </a:prstGeom>
        </p:spPr>
        <p:txBody>
          <a:bodyPr wrap="none" fromWordArt="1">
            <a:prstTxWarp prst="textPlain">
              <a:avLst>
                <a:gd name="adj" fmla="val 50000"/>
              </a:avLst>
            </a:prstTxWarp>
          </a:bodyPr>
          <a:lstStyle/>
          <a:p>
            <a:pPr algn="ctr"/>
            <a:r>
              <a:rPr lang="en-US" sz="3600" b="1" kern="10" dirty="0" smtClean="0">
                <a:ln w="9525">
                  <a:noFill/>
                  <a:round/>
                  <a:headEnd/>
                  <a:tailEnd/>
                </a:ln>
                <a:gradFill rotWithShape="0">
                  <a:gsLst>
                    <a:gs pos="0">
                      <a:srgbClr val="00CC00"/>
                    </a:gs>
                    <a:gs pos="100000">
                      <a:srgbClr val="006600"/>
                    </a:gs>
                  </a:gsLst>
                  <a:path path="rect">
                    <a:fillToRect l="50000" t="50000" r="50000" b="50000"/>
                  </a:path>
                </a:gradFill>
                <a:effectLst>
                  <a:outerShdw dist="35921" dir="2700000" algn="ctr" rotWithShape="0">
                    <a:srgbClr val="C0C0C0">
                      <a:alpha val="80000"/>
                    </a:srgbClr>
                  </a:outerShdw>
                </a:effectLst>
                <a:latin typeface="Arial"/>
                <a:cs typeface="Arial"/>
              </a:rPr>
              <a:t>$10,167</a:t>
            </a:r>
            <a:endParaRPr lang="en-US" sz="3600" b="1" kern="10" dirty="0">
              <a:ln w="9525">
                <a:noFill/>
                <a:round/>
                <a:headEnd/>
                <a:tailEnd/>
              </a:ln>
              <a:gradFill rotWithShape="0">
                <a:gsLst>
                  <a:gs pos="0">
                    <a:srgbClr val="00CC00"/>
                  </a:gs>
                  <a:gs pos="100000">
                    <a:srgbClr val="006600"/>
                  </a:gs>
                </a:gsLst>
                <a:path path="rect">
                  <a:fillToRect l="50000" t="50000" r="50000" b="50000"/>
                </a:path>
              </a:gradFill>
              <a:effectLst>
                <a:outerShdw dist="35921" dir="2700000" algn="ctr" rotWithShape="0">
                  <a:srgbClr val="C0C0C0">
                    <a:alpha val="80000"/>
                  </a:srgbClr>
                </a:outerShdw>
              </a:effectLst>
              <a:latin typeface="Arial"/>
              <a:cs typeface="Arial"/>
            </a:endParaRPr>
          </a:p>
        </p:txBody>
      </p:sp>
      <p:sp>
        <p:nvSpPr>
          <p:cNvPr id="15" name="WordArt 5"/>
          <p:cNvSpPr>
            <a:spLocks noChangeArrowheads="1" noChangeShapeType="1" noTextEdit="1"/>
          </p:cNvSpPr>
          <p:nvPr/>
        </p:nvSpPr>
        <p:spPr bwMode="auto">
          <a:xfrm>
            <a:off x="4953000" y="2362200"/>
            <a:ext cx="3276600" cy="457200"/>
          </a:xfrm>
          <a:prstGeom prst="rect">
            <a:avLst/>
          </a:prstGeom>
        </p:spPr>
        <p:txBody>
          <a:bodyPr wrap="none" fromWordArt="1">
            <a:prstTxWarp prst="textPlain">
              <a:avLst>
                <a:gd name="adj" fmla="val 50000"/>
              </a:avLst>
            </a:prstTxWarp>
          </a:bodyPr>
          <a:lstStyle/>
          <a:p>
            <a:pPr algn="ctr"/>
            <a:r>
              <a:rPr lang="en-US" sz="3600" b="1" kern="10" dirty="0" smtClean="0">
                <a:ln w="9525">
                  <a:noFill/>
                  <a:round/>
                  <a:headEnd/>
                  <a:tailEnd/>
                </a:ln>
                <a:gradFill rotWithShape="0">
                  <a:gsLst>
                    <a:gs pos="0">
                      <a:srgbClr val="00CC00"/>
                    </a:gs>
                    <a:gs pos="100000">
                      <a:srgbClr val="006600"/>
                    </a:gs>
                  </a:gsLst>
                  <a:path path="rect">
                    <a:fillToRect l="50000" t="50000" r="50000" b="50000"/>
                  </a:path>
                </a:gradFill>
                <a:effectLst>
                  <a:outerShdw dist="35921" dir="2700000" algn="ctr" rotWithShape="0">
                    <a:srgbClr val="C0C0C0">
                      <a:alpha val="80000"/>
                    </a:srgbClr>
                  </a:outerShdw>
                </a:effectLst>
                <a:latin typeface="Arial"/>
                <a:cs typeface="Arial"/>
              </a:rPr>
              <a:t>$103,232</a:t>
            </a:r>
            <a:endParaRPr lang="en-US" sz="3600" b="1" kern="10" dirty="0">
              <a:ln w="9525">
                <a:noFill/>
                <a:round/>
                <a:headEnd/>
                <a:tailEnd/>
              </a:ln>
              <a:gradFill rotWithShape="0">
                <a:gsLst>
                  <a:gs pos="0">
                    <a:srgbClr val="00CC00"/>
                  </a:gs>
                  <a:gs pos="100000">
                    <a:srgbClr val="006600"/>
                  </a:gs>
                </a:gsLst>
                <a:path path="rect">
                  <a:fillToRect l="50000" t="50000" r="50000" b="50000"/>
                </a:path>
              </a:gradFill>
              <a:effectLst>
                <a:outerShdw dist="35921" dir="2700000" algn="ctr" rotWithShape="0">
                  <a:srgbClr val="C0C0C0">
                    <a:alpha val="80000"/>
                  </a:srgbClr>
                </a:outerShdw>
              </a:effectLst>
              <a:latin typeface="Arial"/>
              <a:cs typeface="Arial"/>
            </a:endParaRPr>
          </a:p>
        </p:txBody>
      </p:sp>
      <p:pic>
        <p:nvPicPr>
          <p:cNvPr id="76805" name="Picture 5"/>
          <p:cNvPicPr>
            <a:picLocks noChangeAspect="1" noChangeArrowheads="1"/>
          </p:cNvPicPr>
          <p:nvPr/>
        </p:nvPicPr>
        <p:blipFill>
          <a:blip r:embed="rId6" cstate="print"/>
          <a:srcRect/>
          <a:stretch>
            <a:fillRect/>
          </a:stretch>
        </p:blipFill>
        <p:spPr bwMode="auto">
          <a:xfrm>
            <a:off x="914400" y="990600"/>
            <a:ext cx="3810000" cy="28639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2000" fill="hold"/>
                                        <p:tgtEl>
                                          <p:spTgt spid="16"/>
                                        </p:tgtEl>
                                        <p:attrNameLst>
                                          <p:attrName>ppt_w</p:attrName>
                                        </p:attrNameLst>
                                      </p:cBhvr>
                                      <p:tavLst>
                                        <p:tav tm="0">
                                          <p:val>
                                            <p:fltVal val="0"/>
                                          </p:val>
                                        </p:tav>
                                        <p:tav tm="100000">
                                          <p:val>
                                            <p:strVal val="#ppt_w"/>
                                          </p:val>
                                        </p:tav>
                                      </p:tavLst>
                                    </p:anim>
                                    <p:anim calcmode="lin" valueType="num">
                                      <p:cBhvr>
                                        <p:cTn id="8" dur="2000" fill="hold"/>
                                        <p:tgtEl>
                                          <p:spTgt spid="16"/>
                                        </p:tgtEl>
                                        <p:attrNameLst>
                                          <p:attrName>ppt_h</p:attrName>
                                        </p:attrNameLst>
                                      </p:cBhvr>
                                      <p:tavLst>
                                        <p:tav tm="0">
                                          <p:val>
                                            <p:fltVal val="0"/>
                                          </p:val>
                                        </p:tav>
                                        <p:tav tm="100000">
                                          <p:val>
                                            <p:strVal val="#ppt_h"/>
                                          </p:val>
                                        </p:tav>
                                      </p:tavLst>
                                    </p:anim>
                                    <p:animEffect transition="in" filter="fade">
                                      <p:cBhvr>
                                        <p:cTn id="9" dur="2000"/>
                                        <p:tgtEl>
                                          <p:spTgt spid="16"/>
                                        </p:tgtEl>
                                      </p:cBhvr>
                                    </p:animEffect>
                                  </p:childTnLst>
                                </p:cTn>
                              </p:par>
                              <p:par>
                                <p:cTn id="10" presetID="35" presetClass="path" presetSubtype="0" accel="50000" decel="50000" fill="hold" nodeType="withEffect">
                                  <p:stCondLst>
                                    <p:cond delay="0"/>
                                  </p:stCondLst>
                                  <p:childTnLst>
                                    <p:animMotion origin="layout" path="M 0 0  L -0.25 0  E" pathEditMode="relative" ptsTypes="">
                                      <p:cBhvr>
                                        <p:cTn id="11" dur="3000" spd="-100000" fill="hold"/>
                                        <p:tgtEl>
                                          <p:spTgt spid="16"/>
                                        </p:tgtEl>
                                        <p:attrNameLst>
                                          <p:attrName>ppt_x</p:attrName>
                                          <p:attrName>ppt_y</p:attrName>
                                        </p:attrNameLst>
                                      </p:cBhvr>
                                    </p:animMotion>
                                  </p:childTnLst>
                                </p:cTn>
                              </p:par>
                            </p:childTnLst>
                          </p:cTn>
                        </p:par>
                        <p:par>
                          <p:cTn id="12" fill="hold">
                            <p:stCondLst>
                              <p:cond delay="3000"/>
                            </p:stCondLst>
                            <p:childTnLst>
                              <p:par>
                                <p:cTn id="13" presetID="22" presetClass="entr" presetSubtype="8"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DAD9D5"/>
        </a:solidFill>
        <a:effectLst/>
      </p:bgPr>
    </p:bg>
    <p:spTree>
      <p:nvGrpSpPr>
        <p:cNvPr id="1" name=""/>
        <p:cNvGrpSpPr/>
        <p:nvPr/>
      </p:nvGrpSpPr>
      <p:grpSpPr>
        <a:xfrm>
          <a:off x="0" y="0"/>
          <a:ext cx="0" cy="0"/>
          <a:chOff x="0" y="0"/>
          <a:chExt cx="0" cy="0"/>
        </a:xfrm>
      </p:grpSpPr>
      <p:pic>
        <p:nvPicPr>
          <p:cNvPr id="25" name="Picture 5"/>
          <p:cNvPicPr>
            <a:picLocks noChangeAspect="1" noChangeArrowheads="1"/>
          </p:cNvPicPr>
          <p:nvPr/>
        </p:nvPicPr>
        <p:blipFill>
          <a:blip r:embed="rId3" cstate="print"/>
          <a:srcRect/>
          <a:stretch>
            <a:fillRect/>
          </a:stretch>
        </p:blipFill>
        <p:spPr bwMode="auto">
          <a:xfrm>
            <a:off x="914400" y="990600"/>
            <a:ext cx="3810000" cy="2863950"/>
          </a:xfrm>
          <a:prstGeom prst="rect">
            <a:avLst/>
          </a:prstGeom>
          <a:noFill/>
          <a:ln w="9525">
            <a:noFill/>
            <a:miter lim="800000"/>
            <a:headEnd/>
            <a:tailEnd/>
          </a:ln>
        </p:spPr>
      </p:pic>
      <p:sp>
        <p:nvSpPr>
          <p:cNvPr id="17" name="WordArt 5"/>
          <p:cNvSpPr>
            <a:spLocks noChangeArrowheads="1" noChangeShapeType="1" noTextEdit="1"/>
          </p:cNvSpPr>
          <p:nvPr/>
        </p:nvSpPr>
        <p:spPr bwMode="auto">
          <a:xfrm>
            <a:off x="4953000" y="2362200"/>
            <a:ext cx="3276600" cy="457200"/>
          </a:xfrm>
          <a:prstGeom prst="rect">
            <a:avLst/>
          </a:prstGeom>
        </p:spPr>
        <p:txBody>
          <a:bodyPr wrap="none" fromWordArt="1">
            <a:prstTxWarp prst="textPlain">
              <a:avLst>
                <a:gd name="adj" fmla="val 50000"/>
              </a:avLst>
            </a:prstTxWarp>
          </a:bodyPr>
          <a:lstStyle/>
          <a:p>
            <a:pPr algn="ctr"/>
            <a:r>
              <a:rPr lang="en-US" sz="3600" b="1" kern="10" dirty="0" smtClean="0">
                <a:ln w="9525">
                  <a:noFill/>
                  <a:round/>
                  <a:headEnd/>
                  <a:tailEnd/>
                </a:ln>
                <a:gradFill rotWithShape="0">
                  <a:gsLst>
                    <a:gs pos="0">
                      <a:srgbClr val="00CC00"/>
                    </a:gs>
                    <a:gs pos="100000">
                      <a:srgbClr val="006600"/>
                    </a:gs>
                  </a:gsLst>
                  <a:path path="rect">
                    <a:fillToRect l="50000" t="50000" r="50000" b="50000"/>
                  </a:path>
                </a:gradFill>
                <a:effectLst>
                  <a:outerShdw dist="35921" dir="2700000" algn="ctr" rotWithShape="0">
                    <a:srgbClr val="C0C0C0">
                      <a:alpha val="80000"/>
                    </a:srgbClr>
                  </a:outerShdw>
                </a:effectLst>
                <a:latin typeface="Arial"/>
                <a:cs typeface="Arial"/>
              </a:rPr>
              <a:t>$103,232</a:t>
            </a:r>
            <a:endParaRPr lang="en-US" sz="3600" b="1" kern="10" dirty="0">
              <a:ln w="9525">
                <a:noFill/>
                <a:round/>
                <a:headEnd/>
                <a:tailEnd/>
              </a:ln>
              <a:gradFill rotWithShape="0">
                <a:gsLst>
                  <a:gs pos="0">
                    <a:srgbClr val="00CC00"/>
                  </a:gs>
                  <a:gs pos="100000">
                    <a:srgbClr val="006600"/>
                  </a:gs>
                </a:gsLst>
                <a:path path="rect">
                  <a:fillToRect l="50000" t="50000" r="50000" b="50000"/>
                </a:path>
              </a:gradFill>
              <a:effectLst>
                <a:outerShdw dist="35921" dir="2700000" algn="ctr" rotWithShape="0">
                  <a:srgbClr val="C0C0C0">
                    <a:alpha val="80000"/>
                  </a:srgbClr>
                </a:outerShdw>
              </a:effectLst>
              <a:latin typeface="Arial"/>
              <a:cs typeface="Arial"/>
            </a:endParaRPr>
          </a:p>
        </p:txBody>
      </p:sp>
      <p:pic>
        <p:nvPicPr>
          <p:cNvPr id="14" name="Picture 6" descr="tow truck with car"/>
          <p:cNvPicPr>
            <a:picLocks noChangeAspect="1" noChangeArrowheads="1"/>
          </p:cNvPicPr>
          <p:nvPr/>
        </p:nvPicPr>
        <p:blipFill>
          <a:blip r:embed="rId4" cstate="print"/>
          <a:srcRect/>
          <a:stretch>
            <a:fillRect/>
          </a:stretch>
        </p:blipFill>
        <p:spPr bwMode="auto">
          <a:xfrm>
            <a:off x="9220201" y="4663440"/>
            <a:ext cx="7832309" cy="2194560"/>
          </a:xfrm>
          <a:prstGeom prst="rect">
            <a:avLst/>
          </a:prstGeom>
          <a:noFill/>
        </p:spPr>
      </p:pic>
      <p:grpSp>
        <p:nvGrpSpPr>
          <p:cNvPr id="2" name="Group 9"/>
          <p:cNvGrpSpPr>
            <a:grpSpLocks/>
          </p:cNvGrpSpPr>
          <p:nvPr/>
        </p:nvGrpSpPr>
        <p:grpSpPr bwMode="auto">
          <a:xfrm>
            <a:off x="0" y="-304800"/>
            <a:ext cx="9144000" cy="1371600"/>
            <a:chOff x="0" y="-192"/>
            <a:chExt cx="5760" cy="1200"/>
          </a:xfrm>
          <a:gradFill flip="none" rotWithShape="1">
            <a:gsLst>
              <a:gs pos="0">
                <a:srgbClr val="DBDAD6"/>
              </a:gs>
              <a:gs pos="50000">
                <a:schemeClr val="bg1"/>
              </a:gs>
              <a:gs pos="100000">
                <a:srgbClr val="DBDAD6"/>
              </a:gs>
            </a:gsLst>
            <a:lin ang="5400000" scaled="0"/>
            <a:tileRect/>
          </a:gradFill>
        </p:grpSpPr>
        <p:sp>
          <p:nvSpPr>
            <p:cNvPr id="755722" name="Rectangle 10"/>
            <p:cNvSpPr>
              <a:spLocks noChangeArrowheads="1"/>
            </p:cNvSpPr>
            <p:nvPr/>
          </p:nvSpPr>
          <p:spPr bwMode="auto">
            <a:xfrm>
              <a:off x="0" y="-192"/>
              <a:ext cx="5760" cy="1200"/>
            </a:xfrm>
            <a:prstGeom prst="rect">
              <a:avLst/>
            </a:prstGeom>
            <a:grpFill/>
            <a:ln w="9525">
              <a:noFill/>
              <a:miter lim="800000"/>
              <a:headEnd/>
              <a:tailEnd/>
            </a:ln>
            <a:effectLst/>
          </p:spPr>
          <p:txBody>
            <a:bodyPr wrap="none" anchor="ctr"/>
            <a:lstStyle/>
            <a:p>
              <a:endParaRPr lang="en-US" dirty="0"/>
            </a:p>
          </p:txBody>
        </p:sp>
        <p:sp>
          <p:nvSpPr>
            <p:cNvPr id="755723" name="Rectangle 11"/>
            <p:cNvSpPr>
              <a:spLocks noChangeArrowheads="1"/>
            </p:cNvSpPr>
            <p:nvPr/>
          </p:nvSpPr>
          <p:spPr bwMode="auto">
            <a:xfrm>
              <a:off x="0" y="288"/>
              <a:ext cx="5760" cy="265"/>
            </a:xfrm>
            <a:prstGeom prst="rect">
              <a:avLst/>
            </a:prstGeom>
            <a:grpFill/>
            <a:ln w="9525">
              <a:noFill/>
              <a:miter lim="800000"/>
              <a:headEnd/>
              <a:tailEnd/>
            </a:ln>
            <a:effectLst/>
          </p:spPr>
          <p:txBody>
            <a:bodyPr wrap="none" anchor="ctr"/>
            <a:lstStyle/>
            <a:p>
              <a:endParaRPr lang="en-US" dirty="0"/>
            </a:p>
          </p:txBody>
        </p:sp>
      </p:grpSp>
      <p:pic>
        <p:nvPicPr>
          <p:cNvPr id="28" name="Picture 27" descr="Lexus.png"/>
          <p:cNvPicPr>
            <a:picLocks noChangeAspect="1"/>
          </p:cNvPicPr>
          <p:nvPr/>
        </p:nvPicPr>
        <p:blipFill>
          <a:blip r:embed="rId5" cstate="print"/>
          <a:stretch>
            <a:fillRect/>
          </a:stretch>
        </p:blipFill>
        <p:spPr>
          <a:xfrm>
            <a:off x="907986" y="176746"/>
            <a:ext cx="7328027" cy="432854"/>
          </a:xfrm>
          <a:prstGeom prst="rect">
            <a:avLst/>
          </a:prstGeom>
        </p:spPr>
      </p:pic>
      <p:pic>
        <p:nvPicPr>
          <p:cNvPr id="15" name="Picture 14" descr="Lexus Sedan.jpg"/>
          <p:cNvPicPr>
            <a:picLocks noChangeAspect="1"/>
          </p:cNvPicPr>
          <p:nvPr/>
        </p:nvPicPr>
        <p:blipFill>
          <a:blip r:embed="rId6" cstate="print"/>
          <a:stretch>
            <a:fillRect/>
          </a:stretch>
        </p:blipFill>
        <p:spPr>
          <a:xfrm>
            <a:off x="5279136" y="3745992"/>
            <a:ext cx="2798064" cy="1054608"/>
          </a:xfrm>
          <a:prstGeom prst="rect">
            <a:avLst/>
          </a:prstGeom>
        </p:spPr>
      </p:pic>
      <p:sp>
        <p:nvSpPr>
          <p:cNvPr id="16" name="Rectangle 15"/>
          <p:cNvSpPr/>
          <p:nvPr/>
        </p:nvSpPr>
        <p:spPr>
          <a:xfrm rot="21062519">
            <a:off x="3444384" y="654164"/>
            <a:ext cx="5594911" cy="1644672"/>
          </a:xfrm>
          <a:prstGeom prst="rect">
            <a:avLst/>
          </a:prstGeom>
          <a:noFill/>
        </p:spPr>
        <p:txBody>
          <a:bodyPr wrap="none" lIns="91440" tIns="45720" rIns="91440" bIns="45720">
            <a:prstTxWarp prst="textPlain">
              <a:avLst/>
            </a:prstTxWarp>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5400" b="1" i="1" cap="none" spc="0" dirty="0" smtClean="0">
                <a:ln w="50800"/>
                <a:solidFill>
                  <a:srgbClr val="FF0000"/>
                </a:solidFill>
                <a:effectLst>
                  <a:outerShdw blurRad="50800" dist="38100" dir="8100000" algn="tr" rotWithShape="0">
                    <a:prstClr val="black">
                      <a:alpha val="40000"/>
                    </a:prstClr>
                  </a:outerShdw>
                </a:effectLst>
                <a:latin typeface="Arial Black" pitchFamily="34" charset="0"/>
              </a:rPr>
              <a:t>40% chance it won’t work</a:t>
            </a:r>
          </a:p>
          <a:p>
            <a:pPr algn="ctr"/>
            <a:r>
              <a:rPr lang="en-US" sz="5400" b="1" i="1" dirty="0" smtClean="0">
                <a:ln w="50800"/>
                <a:solidFill>
                  <a:srgbClr val="FF0000"/>
                </a:solidFill>
                <a:effectLst>
                  <a:outerShdw blurRad="50800" dist="38100" dir="8100000" algn="tr" rotWithShape="0">
                    <a:prstClr val="black">
                      <a:alpha val="40000"/>
                    </a:prstClr>
                  </a:outerShdw>
                </a:effectLst>
                <a:latin typeface="Arial Black" pitchFamily="34" charset="0"/>
              </a:rPr>
              <a:t>in 4 years!</a:t>
            </a:r>
            <a:endParaRPr lang="en-US" sz="5400" b="1" i="1" cap="none" spc="0" dirty="0">
              <a:ln w="50800"/>
              <a:solidFill>
                <a:srgbClr val="FF0000"/>
              </a:solidFill>
              <a:effectLst>
                <a:outerShdw blurRad="50800" dist="38100" dir="8100000" algn="tr" rotWithShape="0">
                  <a:prstClr val="black">
                    <a:alpha val="40000"/>
                  </a:prstClr>
                </a:outerShdw>
              </a:effectLst>
              <a:latin typeface="Arial Black" pitchFamily="34" charset="0"/>
            </a:endParaRPr>
          </a:p>
        </p:txBody>
      </p:sp>
      <p:pic>
        <p:nvPicPr>
          <p:cNvPr id="18" name="Picture 17" descr="Gas truck.png"/>
          <p:cNvPicPr>
            <a:picLocks noChangeAspect="1"/>
          </p:cNvPicPr>
          <p:nvPr/>
        </p:nvPicPr>
        <p:blipFill>
          <a:blip r:embed="rId7" cstate="print"/>
          <a:stretch>
            <a:fillRect/>
          </a:stretch>
        </p:blipFill>
        <p:spPr>
          <a:xfrm>
            <a:off x="2327423" y="4800600"/>
            <a:ext cx="2244577" cy="1676400"/>
          </a:xfrm>
          <a:prstGeom prst="rect">
            <a:avLst/>
          </a:prstGeom>
        </p:spPr>
      </p:pic>
      <p:sp>
        <p:nvSpPr>
          <p:cNvPr id="19" name="WordArt 2"/>
          <p:cNvSpPr>
            <a:spLocks noChangeArrowheads="1" noChangeShapeType="1" noTextEdit="1"/>
          </p:cNvSpPr>
          <p:nvPr/>
        </p:nvSpPr>
        <p:spPr bwMode="auto">
          <a:xfrm>
            <a:off x="4724400" y="5410200"/>
            <a:ext cx="3276600" cy="457200"/>
          </a:xfrm>
          <a:prstGeom prst="rect">
            <a:avLst/>
          </a:prstGeom>
        </p:spPr>
        <p:txBody>
          <a:bodyPr wrap="none" fromWordArt="1">
            <a:prstTxWarp prst="textPlain">
              <a:avLst>
                <a:gd name="adj" fmla="val 50000"/>
              </a:avLst>
            </a:prstTxWarp>
          </a:bodyPr>
          <a:lstStyle/>
          <a:p>
            <a:pPr algn="ctr"/>
            <a:r>
              <a:rPr lang="en-US" sz="3600" b="1" kern="10" dirty="0" smtClean="0">
                <a:ln w="9525">
                  <a:noFill/>
                  <a:round/>
                  <a:headEnd/>
                  <a:tailEnd/>
                </a:ln>
                <a:gradFill rotWithShape="0">
                  <a:gsLst>
                    <a:gs pos="0">
                      <a:srgbClr val="00CC00"/>
                    </a:gs>
                    <a:gs pos="100000">
                      <a:srgbClr val="006600"/>
                    </a:gs>
                  </a:gsLst>
                  <a:path path="rect">
                    <a:fillToRect l="50000" t="50000" r="50000" b="50000"/>
                  </a:path>
                </a:gradFill>
                <a:effectLst>
                  <a:outerShdw dist="35921" dir="2700000" algn="ctr" rotWithShape="0">
                    <a:srgbClr val="C0C0C0">
                      <a:alpha val="80000"/>
                    </a:srgbClr>
                  </a:outerShdw>
                </a:effectLst>
                <a:latin typeface="Arial"/>
                <a:cs typeface="Arial"/>
              </a:rPr>
              <a:t>$10,167</a:t>
            </a:r>
            <a:endParaRPr lang="en-US" sz="3600" b="1" kern="10" dirty="0">
              <a:ln w="9525">
                <a:noFill/>
                <a:round/>
                <a:headEnd/>
                <a:tailEnd/>
              </a:ln>
              <a:gradFill rotWithShape="0">
                <a:gsLst>
                  <a:gs pos="0">
                    <a:srgbClr val="00CC00"/>
                  </a:gs>
                  <a:gs pos="100000">
                    <a:srgbClr val="006600"/>
                  </a:gs>
                </a:gsLst>
                <a:path path="rect">
                  <a:fillToRect l="50000" t="50000" r="50000" b="50000"/>
                </a:path>
              </a:gradFill>
              <a:effectLst>
                <a:outerShdw dist="35921" dir="2700000" algn="ctr" rotWithShape="0">
                  <a:srgbClr val="C0C0C0">
                    <a:alpha val="80000"/>
                  </a:srgbClr>
                </a:outerShdw>
              </a:effectLst>
              <a:latin typeface="Arial"/>
              <a:cs typeface="Arial"/>
            </a:endParaRPr>
          </a:p>
        </p:txBody>
      </p:sp>
      <p:sp>
        <p:nvSpPr>
          <p:cNvPr id="20" name="WordArt 7"/>
          <p:cNvSpPr>
            <a:spLocks noChangeArrowheads="1" noChangeShapeType="1" noTextEdit="1"/>
          </p:cNvSpPr>
          <p:nvPr/>
        </p:nvSpPr>
        <p:spPr bwMode="auto">
          <a:xfrm>
            <a:off x="1295400" y="4038600"/>
            <a:ext cx="3276600" cy="457200"/>
          </a:xfrm>
          <a:prstGeom prst="rect">
            <a:avLst/>
          </a:prstGeom>
        </p:spPr>
        <p:txBody>
          <a:bodyPr wrap="none" fromWordArt="1">
            <a:prstTxWarp prst="textPlain">
              <a:avLst>
                <a:gd name="adj" fmla="val 50000"/>
              </a:avLst>
            </a:prstTxWarp>
          </a:bodyPr>
          <a:lstStyle/>
          <a:p>
            <a:pPr algn="ctr"/>
            <a:r>
              <a:rPr lang="en-US" sz="3600" b="1" kern="10" dirty="0" smtClean="0">
                <a:ln w="9525">
                  <a:noFill/>
                  <a:round/>
                  <a:headEnd/>
                  <a:tailEnd/>
                </a:ln>
                <a:gradFill rotWithShape="0">
                  <a:gsLst>
                    <a:gs pos="0">
                      <a:srgbClr val="00CC00"/>
                    </a:gs>
                    <a:gs pos="100000">
                      <a:srgbClr val="006600"/>
                    </a:gs>
                  </a:gsLst>
                  <a:path path="rect">
                    <a:fillToRect l="50000" t="50000" r="50000" b="50000"/>
                  </a:path>
                </a:gradFill>
                <a:effectLst>
                  <a:outerShdw dist="35921" dir="2700000" algn="ctr" rotWithShape="0">
                    <a:srgbClr val="C0C0C0">
                      <a:alpha val="80000"/>
                    </a:srgbClr>
                  </a:outerShdw>
                </a:effectLst>
                <a:latin typeface="Arial"/>
                <a:cs typeface="Arial"/>
              </a:rPr>
              <a:t>$93,065</a:t>
            </a:r>
            <a:endParaRPr lang="en-US" sz="3600" b="1" kern="10" dirty="0">
              <a:ln w="9525">
                <a:noFill/>
                <a:round/>
                <a:headEnd/>
                <a:tailEnd/>
              </a:ln>
              <a:gradFill rotWithShape="0">
                <a:gsLst>
                  <a:gs pos="0">
                    <a:srgbClr val="00CC00"/>
                  </a:gs>
                  <a:gs pos="100000">
                    <a:srgbClr val="006600"/>
                  </a:gs>
                </a:gsLst>
                <a:path path="rect">
                  <a:fillToRect l="50000" t="50000" r="50000" b="50000"/>
                </a:path>
              </a:gradFill>
              <a:effectLst>
                <a:outerShdw dist="35921" dir="2700000" algn="ctr" rotWithShape="0">
                  <a:srgbClr val="C0C0C0">
                    <a:alpha val="80000"/>
                  </a:srgbClr>
                </a:outerShdw>
              </a:effectLst>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xit" presetSubtype="0" fill="hold" nodeType="afterEffect">
                                  <p:stCondLst>
                                    <p:cond delay="0"/>
                                  </p:stCondLst>
                                  <p:childTnLst>
                                    <p:anim calcmode="lin" valueType="num">
                                      <p:cBhvr>
                                        <p:cTn id="6" dur="2000"/>
                                        <p:tgtEl>
                                          <p:spTgt spid="18"/>
                                        </p:tgtEl>
                                        <p:attrNameLst>
                                          <p:attrName>ppt_w</p:attrName>
                                        </p:attrNameLst>
                                      </p:cBhvr>
                                      <p:tavLst>
                                        <p:tav tm="0">
                                          <p:val>
                                            <p:strVal val="ppt_w"/>
                                          </p:val>
                                        </p:tav>
                                        <p:tav tm="100000">
                                          <p:val>
                                            <p:fltVal val="0"/>
                                          </p:val>
                                        </p:tav>
                                      </p:tavLst>
                                    </p:anim>
                                    <p:anim calcmode="lin" valueType="num">
                                      <p:cBhvr>
                                        <p:cTn id="7" dur="2000"/>
                                        <p:tgtEl>
                                          <p:spTgt spid="18"/>
                                        </p:tgtEl>
                                        <p:attrNameLst>
                                          <p:attrName>ppt_h</p:attrName>
                                        </p:attrNameLst>
                                      </p:cBhvr>
                                      <p:tavLst>
                                        <p:tav tm="0">
                                          <p:val>
                                            <p:strVal val="ppt_h"/>
                                          </p:val>
                                        </p:tav>
                                        <p:tav tm="100000">
                                          <p:val>
                                            <p:fltVal val="0"/>
                                          </p:val>
                                        </p:tav>
                                      </p:tavLst>
                                    </p:anim>
                                    <p:animEffect transition="out" filter="fade">
                                      <p:cBhvr>
                                        <p:cTn id="8" dur="2000"/>
                                        <p:tgtEl>
                                          <p:spTgt spid="18"/>
                                        </p:tgtEl>
                                      </p:cBhvr>
                                    </p:animEffect>
                                    <p:set>
                                      <p:cBhvr>
                                        <p:cTn id="9" dur="1" fill="hold">
                                          <p:stCondLst>
                                            <p:cond delay="1999"/>
                                          </p:stCondLst>
                                        </p:cTn>
                                        <p:tgtEl>
                                          <p:spTgt spid="18"/>
                                        </p:tgtEl>
                                        <p:attrNameLst>
                                          <p:attrName>style.visibility</p:attrName>
                                        </p:attrNameLst>
                                      </p:cBhvr>
                                      <p:to>
                                        <p:strVal val="hidden"/>
                                      </p:to>
                                    </p:set>
                                  </p:childTnLst>
                                </p:cTn>
                              </p:par>
                              <p:par>
                                <p:cTn id="10" presetID="35" presetClass="path" presetSubtype="0" accel="50000" decel="50000" fill="hold" nodeType="withEffect">
                                  <p:stCondLst>
                                    <p:cond delay="0"/>
                                  </p:stCondLst>
                                  <p:childTnLst>
                                    <p:animMotion origin="layout" path="M 0 0  L -0.25 0  E" pathEditMode="relative" ptsTypes="">
                                      <p:cBhvr>
                                        <p:cTn id="11" dur="2000" fill="hold"/>
                                        <p:tgtEl>
                                          <p:spTgt spid="18"/>
                                        </p:tgtEl>
                                        <p:attrNameLst>
                                          <p:attrName>ppt_x</p:attrName>
                                          <p:attrName>ppt_y</p:attrName>
                                        </p:attrNameLst>
                                      </p:cBhvr>
                                    </p:animMotion>
                                  </p:childTnLst>
                                </p:cTn>
                              </p:par>
                              <p:par>
                                <p:cTn id="12" presetID="41" presetClass="exit" presetSubtype="0" fill="hold" grpId="0" nodeType="withEffect">
                                  <p:stCondLst>
                                    <p:cond delay="0"/>
                                  </p:stCondLst>
                                  <p:iterate type="lt">
                                    <p:tmPct val="10000"/>
                                  </p:iterate>
                                  <p:childTnLst>
                                    <p:anim calcmode="lin" valueType="num">
                                      <p:cBhvr>
                                        <p:cTn id="13" dur="500"/>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14" dur="500"/>
                                        <p:tgtEl>
                                          <p:spTgt spid="19"/>
                                        </p:tgtEl>
                                        <p:attrNameLst>
                                          <p:attrName>ppt_y</p:attrName>
                                        </p:attrNameLst>
                                      </p:cBhvr>
                                      <p:tavLst>
                                        <p:tav tm="0">
                                          <p:val>
                                            <p:strVal val="ppt_y"/>
                                          </p:val>
                                        </p:tav>
                                        <p:tav tm="100000">
                                          <p:val>
                                            <p:strVal val="ppt_y"/>
                                          </p:val>
                                        </p:tav>
                                      </p:tavLst>
                                    </p:anim>
                                    <p:anim calcmode="lin" valueType="num">
                                      <p:cBhvr>
                                        <p:cTn id="15" dur="500"/>
                                        <p:tgtEl>
                                          <p:spTgt spid="19"/>
                                        </p:tgtEl>
                                        <p:attrNameLst>
                                          <p:attrName>ppt_h</p:attrName>
                                        </p:attrNameLst>
                                      </p:cBhvr>
                                      <p:tavLst>
                                        <p:tav tm="0">
                                          <p:val>
                                            <p:strVal val="ppt_h"/>
                                          </p:val>
                                        </p:tav>
                                        <p:tav tm="50000">
                                          <p:val>
                                            <p:strVal val="ppt_h+.01"/>
                                          </p:val>
                                        </p:tav>
                                        <p:tav tm="100000">
                                          <p:val>
                                            <p:strVal val="ppt_h/10"/>
                                          </p:val>
                                        </p:tav>
                                      </p:tavLst>
                                    </p:anim>
                                    <p:anim calcmode="lin" valueType="num">
                                      <p:cBhvr>
                                        <p:cTn id="16" dur="500"/>
                                        <p:tgtEl>
                                          <p:spTgt spid="19"/>
                                        </p:tgtEl>
                                        <p:attrNameLst>
                                          <p:attrName>ppt_w</p:attrName>
                                        </p:attrNameLst>
                                      </p:cBhvr>
                                      <p:tavLst>
                                        <p:tav tm="0">
                                          <p:val>
                                            <p:strVal val="ppt_w"/>
                                          </p:val>
                                        </p:tav>
                                        <p:tav tm="50000">
                                          <p:val>
                                            <p:strVal val="ppt_w+.01"/>
                                          </p:val>
                                        </p:tav>
                                        <p:tav tm="100000">
                                          <p:val>
                                            <p:strVal val="ppt_w/10"/>
                                          </p:val>
                                        </p:tav>
                                      </p:tavLst>
                                    </p:anim>
                                    <p:animEffect transition="out" filter="fade">
                                      <p:cBhvr>
                                        <p:cTn id="17" dur="500" tmFilter="0,0; .5, 0; 1, 1"/>
                                        <p:tgtEl>
                                          <p:spTgt spid="19"/>
                                        </p:tgtEl>
                                      </p:cBhvr>
                                    </p:animEffect>
                                    <p:set>
                                      <p:cBhvr>
                                        <p:cTn id="18" dur="1" fill="hold">
                                          <p:stCondLst>
                                            <p:cond delay="499"/>
                                          </p:stCondLst>
                                        </p:cTn>
                                        <p:tgtEl>
                                          <p:spTgt spid="19"/>
                                        </p:tgtEl>
                                        <p:attrNameLst>
                                          <p:attrName>style.visibility</p:attrName>
                                        </p:attrNameLst>
                                      </p:cBhvr>
                                      <p:to>
                                        <p:strVal val="hidden"/>
                                      </p:to>
                                    </p:set>
                                  </p:childTnLst>
                                </p:cTn>
                              </p:par>
                              <p:par>
                                <p:cTn id="19" presetID="35" presetClass="path" presetSubtype="0" accel="50000" decel="50000" fill="hold" nodeType="withEffect">
                                  <p:stCondLst>
                                    <p:cond delay="500"/>
                                  </p:stCondLst>
                                  <p:childTnLst>
                                    <p:animMotion origin="layout" path="M -3.33333E-6 1.56069E-6 L -0.95625 1.56069E-6 " pathEditMode="relative" rAng="0" ptsTypes="AA">
                                      <p:cBhvr>
                                        <p:cTn id="20" dur="3000" fill="hold"/>
                                        <p:tgtEl>
                                          <p:spTgt spid="14"/>
                                        </p:tgtEl>
                                        <p:attrNameLst>
                                          <p:attrName>ppt_x</p:attrName>
                                          <p:attrName>ppt_y</p:attrName>
                                        </p:attrNameLst>
                                      </p:cBhvr>
                                      <p:rCtr x="-478" y="0"/>
                                    </p:animMotion>
                                  </p:childTnLst>
                                </p:cTn>
                              </p:par>
                            </p:childTnLst>
                          </p:cTn>
                        </p:par>
                        <p:par>
                          <p:cTn id="21" fill="hold">
                            <p:stCondLst>
                              <p:cond delay="3500"/>
                            </p:stCondLst>
                            <p:childTnLst>
                              <p:par>
                                <p:cTn id="22" presetID="25" presetClass="entr" presetSubtype="0"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p:cTn id="24"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25"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26"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27" dur="1000" fill="hold"/>
                                        <p:tgtEl>
                                          <p:spTgt spid="16"/>
                                        </p:tgtEl>
                                        <p:attrNameLst>
                                          <p:attrName>ppt_h</p:attrName>
                                        </p:attrNameLst>
                                      </p:cBhvr>
                                      <p:tavLst>
                                        <p:tav tm="0">
                                          <p:val>
                                            <p:strVal val="#ppt_h"/>
                                          </p:val>
                                        </p:tav>
                                        <p:tav tm="100000">
                                          <p:val>
                                            <p:strVal val="#ppt_h"/>
                                          </p:val>
                                        </p:tav>
                                      </p:tavLst>
                                    </p:anim>
                                    <p:anim calcmode="lin" valueType="num">
                                      <p:cBhvr>
                                        <p:cTn id="28"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29"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30"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31" dur="1000" decel="50000">
                                          <p:stCondLst>
                                            <p:cond delay="0"/>
                                          </p:stCondLst>
                                        </p:cTn>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8" name="Picture 4" descr="Southern Adventist University Entry Sign"/>
          <p:cNvPicPr>
            <a:picLocks noChangeAspect="1" noChangeArrowheads="1"/>
          </p:cNvPicPr>
          <p:nvPr/>
        </p:nvPicPr>
        <p:blipFill>
          <a:blip r:embed="rId2" cstate="print"/>
          <a:srcRect/>
          <a:stretch>
            <a:fillRect/>
          </a:stretch>
        </p:blipFill>
        <p:spPr bwMode="auto">
          <a:xfrm>
            <a:off x="4114800" y="914400"/>
            <a:ext cx="4368800" cy="3276601"/>
          </a:xfrm>
          <a:prstGeom prst="rect">
            <a:avLst/>
          </a:prstGeom>
          <a:noFill/>
          <a:effectLst>
            <a:outerShdw blurRad="50800" dist="38100" dir="2700000" algn="tl" rotWithShape="0">
              <a:prstClr val="black">
                <a:alpha val="40000"/>
              </a:prstClr>
            </a:outerShdw>
          </a:effectLst>
        </p:spPr>
      </p:pic>
      <p:sp>
        <p:nvSpPr>
          <p:cNvPr id="6" name="Rectangle 5"/>
          <p:cNvSpPr/>
          <p:nvPr/>
        </p:nvSpPr>
        <p:spPr>
          <a:xfrm>
            <a:off x="761999" y="4343400"/>
            <a:ext cx="7772401" cy="1828800"/>
          </a:xfrm>
          <a:prstGeom prst="rect">
            <a:avLst/>
          </a:prstGeom>
          <a:noFill/>
        </p:spPr>
        <p:txBody>
          <a:bodyPr wrap="none" lIns="91440" tIns="45720" rIns="91440" bIns="45720">
            <a:prstTxWarp prst="textPlain">
              <a:avLst/>
            </a:prstTxWarp>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5400" b="1" cap="none" spc="0" dirty="0">
                <a:ln w="50800"/>
                <a:solidFill>
                  <a:srgbClr val="D1CC00"/>
                </a:solidFill>
                <a:effectLst>
                  <a:outerShdw blurRad="50800" dist="38100" dir="2700000" algn="tl" rotWithShape="0">
                    <a:prstClr val="black">
                      <a:alpha val="40000"/>
                    </a:prstClr>
                  </a:outerShdw>
                </a:effectLst>
                <a:latin typeface="Arial" charset="0"/>
              </a:rPr>
              <a:t>The college experience needs to </a:t>
            </a:r>
            <a:r>
              <a:rPr lang="en-US" sz="5400" b="1" cap="none" spc="0" dirty="0" smtClean="0">
                <a:ln w="50800"/>
                <a:solidFill>
                  <a:srgbClr val="D1CC00"/>
                </a:solidFill>
                <a:effectLst>
                  <a:outerShdw blurRad="50800" dist="38100" dir="2700000" algn="tl" rotWithShape="0">
                    <a:prstClr val="black">
                      <a:alpha val="40000"/>
                    </a:prstClr>
                  </a:outerShdw>
                </a:effectLst>
                <a:latin typeface="Arial" charset="0"/>
              </a:rPr>
              <a:t>have</a:t>
            </a:r>
          </a:p>
          <a:p>
            <a:pPr algn="ctr"/>
            <a:r>
              <a:rPr lang="en-US" sz="5400" b="1" cap="none" spc="0" dirty="0" smtClean="0">
                <a:ln w="50800"/>
                <a:solidFill>
                  <a:srgbClr val="D1CC00"/>
                </a:solidFill>
                <a:effectLst>
                  <a:outerShdw blurRad="50800" dist="38100" dir="2700000" algn="tl" rotWithShape="0">
                    <a:prstClr val="black">
                      <a:alpha val="40000"/>
                    </a:prstClr>
                  </a:outerShdw>
                </a:effectLst>
                <a:latin typeface="Arial" charset="0"/>
              </a:rPr>
              <a:t>value added that is more </a:t>
            </a:r>
            <a:r>
              <a:rPr lang="en-US" sz="5400" b="1" cap="none" spc="0" dirty="0">
                <a:ln w="50800"/>
                <a:solidFill>
                  <a:srgbClr val="D1CC00"/>
                </a:solidFill>
                <a:effectLst>
                  <a:outerShdw blurRad="50800" dist="38100" dir="2700000" algn="tl" rotWithShape="0">
                    <a:prstClr val="black">
                      <a:alpha val="40000"/>
                    </a:prstClr>
                  </a:outerShdw>
                </a:effectLst>
                <a:latin typeface="Arial" charset="0"/>
              </a:rPr>
              <a:t>than </a:t>
            </a:r>
            <a:r>
              <a:rPr lang="en-US" sz="5400" b="1" cap="none" spc="0" dirty="0" smtClean="0">
                <a:ln w="50800"/>
                <a:solidFill>
                  <a:srgbClr val="D1CC00"/>
                </a:solidFill>
                <a:effectLst>
                  <a:outerShdw blurRad="50800" dist="38100" dir="2700000" algn="tl" rotWithShape="0">
                    <a:prstClr val="black">
                      <a:alpha val="40000"/>
                    </a:prstClr>
                  </a:outerShdw>
                </a:effectLst>
                <a:latin typeface="Arial" charset="0"/>
              </a:rPr>
              <a:t>just</a:t>
            </a:r>
          </a:p>
          <a:p>
            <a:pPr algn="ctr"/>
            <a:r>
              <a:rPr lang="en-US" sz="5400" b="1" cap="none" spc="0" dirty="0" smtClean="0">
                <a:ln w="50800"/>
                <a:solidFill>
                  <a:srgbClr val="D1CC00"/>
                </a:solidFill>
                <a:effectLst>
                  <a:outerShdw blurRad="50800" dist="38100" dir="2700000" algn="tl" rotWithShape="0">
                    <a:prstClr val="black">
                      <a:alpha val="40000"/>
                    </a:prstClr>
                  </a:outerShdw>
                </a:effectLst>
                <a:latin typeface="Arial" charset="0"/>
              </a:rPr>
              <a:t>preparing </a:t>
            </a:r>
            <a:r>
              <a:rPr lang="en-US" sz="5400" b="1" cap="none" spc="0" dirty="0">
                <a:ln w="50800"/>
                <a:solidFill>
                  <a:srgbClr val="D1CC00"/>
                </a:solidFill>
                <a:effectLst>
                  <a:outerShdw blurRad="50800" dist="38100" dir="2700000" algn="tl" rotWithShape="0">
                    <a:prstClr val="black">
                      <a:alpha val="40000"/>
                    </a:prstClr>
                  </a:outerShdw>
                </a:effectLst>
                <a:latin typeface="Arial" charset="0"/>
              </a:rPr>
              <a:t>for a </a:t>
            </a:r>
            <a:r>
              <a:rPr lang="en-US" sz="5400" b="1" cap="none" spc="0" dirty="0" smtClean="0">
                <a:ln w="50800"/>
                <a:solidFill>
                  <a:srgbClr val="D1CC00"/>
                </a:solidFill>
                <a:effectLst>
                  <a:outerShdw blurRad="50800" dist="38100" dir="2700000" algn="tl" rotWithShape="0">
                    <a:prstClr val="black">
                      <a:alpha val="40000"/>
                    </a:prstClr>
                  </a:outerShdw>
                </a:effectLst>
                <a:latin typeface="Arial" charset="0"/>
              </a:rPr>
              <a:t>job.</a:t>
            </a:r>
            <a:endParaRPr lang="en-US" sz="5400" b="1" cap="none" spc="0" dirty="0">
              <a:ln w="50800"/>
              <a:solidFill>
                <a:srgbClr val="D1CC00"/>
              </a:solidFill>
              <a:effectLst>
                <a:outerShdw blurRad="50800" dist="38100" dir="2700000" algn="tl" rotWithShape="0">
                  <a:prstClr val="black">
                    <a:alpha val="40000"/>
                  </a:prstClr>
                </a:outerShdw>
              </a:effectLst>
            </a:endParaRPr>
          </a:p>
        </p:txBody>
      </p:sp>
      <p:sp>
        <p:nvSpPr>
          <p:cNvPr id="7" name="Rectangle 6"/>
          <p:cNvSpPr/>
          <p:nvPr/>
        </p:nvSpPr>
        <p:spPr>
          <a:xfrm rot="21195333">
            <a:off x="371628" y="1075047"/>
            <a:ext cx="4114800" cy="1380530"/>
          </a:xfrm>
          <a:prstGeom prst="rect">
            <a:avLst/>
          </a:prstGeom>
          <a:noFill/>
        </p:spPr>
        <p:txBody>
          <a:bodyPr wrap="none" lIns="91440" tIns="45720" rIns="91440" bIns="45720">
            <a:prstTxWarp prst="textFadeRight">
              <a:avLst>
                <a:gd name="adj" fmla="val 30354"/>
              </a:avLst>
            </a:prstTxWarp>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5400" b="1" i="1" cap="none" spc="0" dirty="0" smtClean="0">
                <a:ln w="50800"/>
                <a:solidFill>
                  <a:schemeClr val="bg1">
                    <a:shade val="50000"/>
                  </a:schemeClr>
                </a:solidFill>
                <a:effectLst>
                  <a:outerShdw blurRad="50800" dist="38100" dir="8100000" algn="tr" rotWithShape="0">
                    <a:prstClr val="black">
                      <a:alpha val="40000"/>
                    </a:prstClr>
                  </a:outerShdw>
                  <a:reflection blurRad="6350" stA="55000" endA="300" endPos="45500" dir="5400000" sy="-100000" algn="bl" rotWithShape="0"/>
                </a:effectLst>
                <a:latin typeface="Arial Black" pitchFamily="34" charset="0"/>
                <a:ea typeface="SimHei" pitchFamily="49" charset="-122"/>
              </a:rPr>
              <a:t>Christian University</a:t>
            </a:r>
            <a:endParaRPr lang="en-US" sz="5400" b="1" i="1" cap="none" spc="0" dirty="0">
              <a:ln w="50800"/>
              <a:solidFill>
                <a:schemeClr val="bg1">
                  <a:shade val="50000"/>
                </a:schemeClr>
              </a:solidFill>
              <a:effectLst>
                <a:outerShdw blurRad="50800" dist="38100" dir="8100000" algn="tr" rotWithShape="0">
                  <a:prstClr val="black">
                    <a:alpha val="40000"/>
                  </a:prstClr>
                </a:outerShdw>
                <a:reflection blurRad="6350" stA="55000" endA="300" endPos="45500" dir="5400000" sy="-100000" algn="bl" rotWithShape="0"/>
              </a:effectLst>
              <a:latin typeface="Arial Black" pitchFamily="34" charset="0"/>
              <a:ea typeface="SimHei"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17"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ppt_x</p:attrName>
                                        </p:attrNameLst>
                                      </p:cBhvr>
                                      <p:tavLst>
                                        <p:tav tm="0">
                                          <p:val>
                                            <p:strVal val="#ppt_x-#ppt_w/2"/>
                                          </p:val>
                                        </p:tav>
                                        <p:tav tm="100000">
                                          <p:val>
                                            <p:strVal val="#ppt_x"/>
                                          </p:val>
                                        </p:tav>
                                      </p:tavLst>
                                    </p:anim>
                                    <p:anim calcmode="lin" valueType="num">
                                      <p:cBhvr>
                                        <p:cTn id="12" dur="500" fill="hold"/>
                                        <p:tgtEl>
                                          <p:spTgt spid="7"/>
                                        </p:tgtEl>
                                        <p:attrNameLst>
                                          <p:attrName>ppt_y</p:attrName>
                                        </p:attrNameLst>
                                      </p:cBhvr>
                                      <p:tavLst>
                                        <p:tav tm="0">
                                          <p:val>
                                            <p:strVal val="#ppt_y"/>
                                          </p:val>
                                        </p:tav>
                                        <p:tav tm="100000">
                                          <p:val>
                                            <p:strVal val="#ppt_y"/>
                                          </p:val>
                                        </p:tav>
                                      </p:tavLst>
                                    </p:anim>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0"/>
        </a:gradFill>
        <a:effectLst/>
      </p:bgPr>
    </p:bg>
    <p:spTree>
      <p:nvGrpSpPr>
        <p:cNvPr id="1" name=""/>
        <p:cNvGrpSpPr/>
        <p:nvPr/>
      </p:nvGrpSpPr>
      <p:grpSpPr>
        <a:xfrm>
          <a:off x="0" y="0"/>
          <a:ext cx="0" cy="0"/>
          <a:chOff x="0" y="0"/>
          <a:chExt cx="0" cy="0"/>
        </a:xfrm>
      </p:grpSpPr>
      <p:sp>
        <p:nvSpPr>
          <p:cNvPr id="4" name="Rectangle 3"/>
          <p:cNvSpPr/>
          <p:nvPr/>
        </p:nvSpPr>
        <p:spPr>
          <a:xfrm>
            <a:off x="1219200" y="152400"/>
            <a:ext cx="2108270" cy="4708981"/>
          </a:xfrm>
          <a:prstGeom prst="rect">
            <a:avLst/>
          </a:prstGeom>
          <a:noFill/>
        </p:spPr>
        <p:txBody>
          <a:bodyPr wrap="none" lIns="91440" tIns="45720" rIns="91440" bIns="45720">
            <a:spAutoFit/>
          </a:bodyPr>
          <a:lstStyle/>
          <a:p>
            <a:pPr algn="ctr"/>
            <a:r>
              <a:rPr lang="en-US" sz="300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3</a:t>
            </a:r>
            <a:endParaRPr lang="en-US" sz="300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7" name="Rectangle 6"/>
          <p:cNvSpPr/>
          <p:nvPr/>
        </p:nvSpPr>
        <p:spPr>
          <a:xfrm>
            <a:off x="4648200" y="1600200"/>
            <a:ext cx="3147015" cy="2585323"/>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smtClean="0">
                <a:ln w="11430"/>
                <a:solidFill>
                  <a:srgbClr val="F8F8F8"/>
                </a:solidFill>
                <a:effectLst>
                  <a:outerShdw blurRad="25400" algn="tl" rotWithShape="0">
                    <a:srgbClr val="000000">
                      <a:alpha val="43000"/>
                    </a:srgbClr>
                  </a:outerShdw>
                </a:effectLst>
              </a:rPr>
              <a:t>Value</a:t>
            </a:r>
          </a:p>
          <a:p>
            <a:pPr algn="ctr"/>
            <a:r>
              <a:rPr lang="en-US" sz="5400" b="1" spc="150" dirty="0" smtClean="0">
                <a:ln w="11430"/>
                <a:solidFill>
                  <a:srgbClr val="C00000"/>
                </a:solidFill>
                <a:effectLst>
                  <a:outerShdw blurRad="25400" algn="tl" rotWithShape="0">
                    <a:srgbClr val="000000">
                      <a:alpha val="43000"/>
                    </a:srgbClr>
                  </a:outerShdw>
                </a:effectLst>
              </a:rPr>
              <a:t>Dream</a:t>
            </a:r>
          </a:p>
          <a:p>
            <a:pPr algn="ctr"/>
            <a:r>
              <a:rPr lang="en-US" sz="5400" b="1" spc="150" dirty="0" smtClean="0">
                <a:ln w="11430"/>
                <a:solidFill>
                  <a:srgbClr val="F8F8F8"/>
                </a:solidFill>
                <a:effectLst>
                  <a:outerShdw blurRad="25400" algn="tl" rotWithShape="0">
                    <a:srgbClr val="000000">
                      <a:alpha val="43000"/>
                    </a:srgbClr>
                  </a:outerShdw>
                </a:effectLst>
              </a:rPr>
              <a:t>Priorities</a:t>
            </a:r>
          </a:p>
        </p:txBody>
      </p:sp>
      <p:sp>
        <p:nvSpPr>
          <p:cNvPr id="6" name="Rectangle 5"/>
          <p:cNvSpPr/>
          <p:nvPr/>
        </p:nvSpPr>
        <p:spPr>
          <a:xfrm>
            <a:off x="987070" y="4876800"/>
            <a:ext cx="7123104" cy="1477328"/>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5400" b="1" cap="none" spc="0" dirty="0" smtClean="0">
                <a:ln w="50800"/>
                <a:solidFill>
                  <a:srgbClr val="FFC000"/>
                </a:solidFill>
                <a:effectLst/>
              </a:rPr>
              <a:t>IMPORTANT ISSUES</a:t>
            </a:r>
          </a:p>
          <a:p>
            <a:pPr algn="ctr"/>
            <a:r>
              <a:rPr lang="en-US" sz="3600" b="1" dirty="0" smtClean="0">
                <a:ln w="50800"/>
                <a:solidFill>
                  <a:srgbClr val="FFC000"/>
                </a:solidFill>
              </a:rPr>
              <a:t>that can produce a better approach</a:t>
            </a:r>
            <a:endParaRPr lang="en-US" sz="3600" b="1" cap="none" spc="0" dirty="0">
              <a:ln w="50800"/>
              <a:solidFill>
                <a:srgbClr val="FFC000"/>
              </a:solidFill>
              <a:effectLst/>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verest sketch.jpg"/>
          <p:cNvPicPr>
            <a:picLocks noChangeAspect="1"/>
          </p:cNvPicPr>
          <p:nvPr/>
        </p:nvPicPr>
        <p:blipFill>
          <a:blip r:embed="rId2" cstate="print"/>
          <a:stretch>
            <a:fillRect/>
          </a:stretch>
        </p:blipFill>
        <p:spPr>
          <a:xfrm>
            <a:off x="0" y="914400"/>
            <a:ext cx="9144000" cy="5967663"/>
          </a:xfrm>
          <a:prstGeom prst="rect">
            <a:avLst/>
          </a:prstGeom>
        </p:spPr>
      </p:pic>
      <p:sp>
        <p:nvSpPr>
          <p:cNvPr id="3" name="Text Box 6" descr="Parchment"/>
          <p:cNvSpPr txBox="1">
            <a:spLocks noChangeArrowheads="1"/>
          </p:cNvSpPr>
          <p:nvPr/>
        </p:nvSpPr>
        <p:spPr bwMode="auto">
          <a:xfrm>
            <a:off x="762000" y="0"/>
            <a:ext cx="7620000" cy="457200"/>
          </a:xfrm>
          <a:prstGeom prst="rect">
            <a:avLst/>
          </a:prstGeom>
          <a:noFill/>
          <a:ln w="9525">
            <a:noFill/>
            <a:miter lim="800000"/>
            <a:headEnd/>
            <a:tailEnd/>
          </a:ln>
          <a:effectLst/>
        </p:spPr>
        <p:txBody>
          <a:bodyPr>
            <a:spAutoFit/>
          </a:bodyPr>
          <a:lstStyle/>
          <a:p>
            <a:pPr algn="ctr"/>
            <a:r>
              <a:rPr lang="en-US" sz="2400" b="1" dirty="0">
                <a:solidFill>
                  <a:srgbClr val="FF0000"/>
                </a:solidFill>
              </a:rPr>
              <a:t>Students see college as a huge mountain to climb</a:t>
            </a:r>
          </a:p>
        </p:txBody>
      </p:sp>
      <p:sp>
        <p:nvSpPr>
          <p:cNvPr id="4" name="Text Box 7" descr="Parchment"/>
          <p:cNvSpPr txBox="1">
            <a:spLocks noChangeArrowheads="1"/>
          </p:cNvSpPr>
          <p:nvPr/>
        </p:nvSpPr>
        <p:spPr bwMode="auto">
          <a:xfrm>
            <a:off x="381000" y="381000"/>
            <a:ext cx="8458200" cy="457200"/>
          </a:xfrm>
          <a:prstGeom prst="rect">
            <a:avLst/>
          </a:prstGeom>
          <a:noFill/>
          <a:ln w="9525">
            <a:noFill/>
            <a:miter lim="800000"/>
            <a:headEnd/>
            <a:tailEnd/>
          </a:ln>
          <a:effectLst/>
        </p:spPr>
        <p:txBody>
          <a:bodyPr>
            <a:spAutoFit/>
          </a:bodyPr>
          <a:lstStyle/>
          <a:p>
            <a:pPr algn="ctr"/>
            <a:r>
              <a:rPr lang="en-US" sz="2400" b="1" dirty="0">
                <a:solidFill>
                  <a:srgbClr val="FF0000"/>
                </a:solidFill>
              </a:rPr>
              <a:t>Old self-centered paradigm too weak to motivate some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3rd Edition.png"/>
          <p:cNvPicPr>
            <a:picLocks noChangeAspect="1"/>
          </p:cNvPicPr>
          <p:nvPr/>
        </p:nvPicPr>
        <p:blipFill>
          <a:blip r:embed="rId2" cstate="print"/>
          <a:stretch>
            <a:fillRect/>
          </a:stretch>
        </p:blipFill>
        <p:spPr>
          <a:xfrm>
            <a:off x="3622933" y="1600200"/>
            <a:ext cx="3463667" cy="48006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5339142" cy="6858000"/>
          </a:xfrm>
          <a:prstGeom prst="rect">
            <a:avLst/>
          </a:prstGeom>
        </p:spPr>
      </p:pic>
    </p:spTree>
    <p:extLst>
      <p:ext uri="{BB962C8B-B14F-4D97-AF65-F5344CB8AC3E}">
        <p14:creationId xmlns:p14="http://schemas.microsoft.com/office/powerpoint/2010/main" val="2769775361"/>
      </p:ext>
    </p:extLst>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0 0 L 0.25 0 E" pathEditMode="relative" ptsTypes="">
                                      <p:cBhvr>
                                        <p:cTn id="6" dur="2000" fill="hold"/>
                                        <p:tgtEl>
                                          <p:spTgt spid="4"/>
                                        </p:tgtEl>
                                        <p:attrNameLst>
                                          <p:attrName>ppt_x</p:attrName>
                                          <p:attrName>ppt_y</p:attrName>
                                        </p:attrNameLst>
                                      </p:cBhvr>
                                    </p:animMotion>
                                  </p:childTnLst>
                                </p:cTn>
                              </p:par>
                            </p:childTnLst>
                          </p:cTn>
                        </p:par>
                        <p:par>
                          <p:cTn id="7" fill="hold">
                            <p:stCondLst>
                              <p:cond delay="2000"/>
                            </p:stCondLst>
                            <p:childTnLst>
                              <p:par>
                                <p:cTn id="8" presetID="53" presetClass="exit" presetSubtype="32" fill="hold" nodeType="afterEffect">
                                  <p:stCondLst>
                                    <p:cond delay="0"/>
                                  </p:stCondLst>
                                  <p:childTnLst>
                                    <p:anim calcmode="lin" valueType="num">
                                      <p:cBhvr>
                                        <p:cTn id="9" dur="2000"/>
                                        <p:tgtEl>
                                          <p:spTgt spid="4"/>
                                        </p:tgtEl>
                                        <p:attrNameLst>
                                          <p:attrName>ppt_w</p:attrName>
                                        </p:attrNameLst>
                                      </p:cBhvr>
                                      <p:tavLst>
                                        <p:tav tm="0">
                                          <p:val>
                                            <p:strVal val="ppt_w"/>
                                          </p:val>
                                        </p:tav>
                                        <p:tav tm="100000">
                                          <p:val>
                                            <p:fltVal val="0"/>
                                          </p:val>
                                        </p:tav>
                                      </p:tavLst>
                                    </p:anim>
                                    <p:anim calcmode="lin" valueType="num">
                                      <p:cBhvr>
                                        <p:cTn id="10" dur="2000"/>
                                        <p:tgtEl>
                                          <p:spTgt spid="4"/>
                                        </p:tgtEl>
                                        <p:attrNameLst>
                                          <p:attrName>ppt_h</p:attrName>
                                        </p:attrNameLst>
                                      </p:cBhvr>
                                      <p:tavLst>
                                        <p:tav tm="0">
                                          <p:val>
                                            <p:strVal val="ppt_h"/>
                                          </p:val>
                                        </p:tav>
                                        <p:tav tm="100000">
                                          <p:val>
                                            <p:fltVal val="0"/>
                                          </p:val>
                                        </p:tav>
                                      </p:tavLst>
                                    </p:anim>
                                    <p:animEffect transition="out" filter="fade">
                                      <p:cBhvr>
                                        <p:cTn id="11" dur="2000"/>
                                        <p:tgtEl>
                                          <p:spTgt spid="4"/>
                                        </p:tgtEl>
                                      </p:cBhvr>
                                    </p:animEffect>
                                    <p:set>
                                      <p:cBhvr>
                                        <p:cTn id="12" dur="1" fill="hold">
                                          <p:stCondLst>
                                            <p:cond delay="1999"/>
                                          </p:stCondLst>
                                        </p:cTn>
                                        <p:tgtEl>
                                          <p:spTgt spid="4"/>
                                        </p:tgtEl>
                                        <p:attrNameLst>
                                          <p:attrName>style.visibility</p:attrName>
                                        </p:attrNameLst>
                                      </p:cBhvr>
                                      <p:to>
                                        <p:strVal val="hidden"/>
                                      </p:to>
                                    </p:set>
                                  </p:childTnLst>
                                </p:cTn>
                              </p:par>
                              <p:par>
                                <p:cTn id="13" presetID="31" presetClass="entr" presetSubtype="0" fill="hold" nodeType="withEffect">
                                  <p:stCondLst>
                                    <p:cond delay="0"/>
                                  </p:stCondLst>
                                  <p:iterate type="lt">
                                    <p:tmPct val="5000"/>
                                  </p:iterate>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verest sketch.jpg"/>
          <p:cNvPicPr>
            <a:picLocks noChangeAspect="1"/>
          </p:cNvPicPr>
          <p:nvPr/>
        </p:nvPicPr>
        <p:blipFill>
          <a:blip r:embed="rId2" cstate="print"/>
          <a:stretch>
            <a:fillRect/>
          </a:stretch>
        </p:blipFill>
        <p:spPr>
          <a:xfrm>
            <a:off x="0" y="914400"/>
            <a:ext cx="9144000" cy="5967663"/>
          </a:xfrm>
          <a:prstGeom prst="rect">
            <a:avLst/>
          </a:prstGeom>
        </p:spPr>
      </p:pic>
      <p:sp>
        <p:nvSpPr>
          <p:cNvPr id="6" name="Text Box 6" descr="Parchment"/>
          <p:cNvSpPr txBox="1">
            <a:spLocks noChangeArrowheads="1"/>
          </p:cNvSpPr>
          <p:nvPr/>
        </p:nvSpPr>
        <p:spPr bwMode="auto">
          <a:xfrm>
            <a:off x="762000" y="76200"/>
            <a:ext cx="7620000" cy="830997"/>
          </a:xfrm>
          <a:prstGeom prst="rect">
            <a:avLst/>
          </a:prstGeom>
          <a:noFill/>
          <a:ln w="9525">
            <a:noFill/>
            <a:miter lim="800000"/>
            <a:headEnd/>
            <a:tailEnd/>
          </a:ln>
          <a:effectLst/>
        </p:spPr>
        <p:txBody>
          <a:bodyPr>
            <a:spAutoFit/>
          </a:bodyPr>
          <a:lstStyle/>
          <a:p>
            <a:pPr algn="ctr"/>
            <a:r>
              <a:rPr lang="en-US" sz="2400" b="1" dirty="0">
                <a:solidFill>
                  <a:srgbClr val="FF0000"/>
                </a:solidFill>
              </a:rPr>
              <a:t>What drives a person to climb a mountain with </a:t>
            </a:r>
            <a:r>
              <a:rPr lang="en-US" sz="2400" b="1" dirty="0" smtClean="0">
                <a:solidFill>
                  <a:srgbClr val="FF0000"/>
                </a:solidFill>
              </a:rPr>
              <a:t>all</a:t>
            </a:r>
          </a:p>
          <a:p>
            <a:pPr algn="ctr"/>
            <a:r>
              <a:rPr lang="en-US" sz="2400" b="1" dirty="0" smtClean="0">
                <a:solidFill>
                  <a:srgbClr val="FF0000"/>
                </a:solidFill>
              </a:rPr>
              <a:t>of </a:t>
            </a:r>
            <a:r>
              <a:rPr lang="en-US" sz="2400" b="1" dirty="0">
                <a:solidFill>
                  <a:srgbClr val="FF0000"/>
                </a:solidFill>
              </a:rPr>
              <a:t>its perils?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wipe(left)">
                                      <p:cBhvr>
                                        <p:cTn id="11"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Everest mountain.jpg"/>
          <p:cNvPicPr>
            <a:picLocks noChangeAspect="1"/>
          </p:cNvPicPr>
          <p:nvPr/>
        </p:nvPicPr>
        <p:blipFill>
          <a:blip r:embed="rId2" cstate="print"/>
          <a:stretch>
            <a:fillRect/>
          </a:stretch>
        </p:blipFill>
        <p:spPr>
          <a:xfrm>
            <a:off x="0" y="0"/>
            <a:ext cx="9144000" cy="6858000"/>
          </a:xfrm>
          <a:prstGeom prst="rect">
            <a:avLst/>
          </a:prstGeom>
        </p:spPr>
      </p:pic>
      <p:pic>
        <p:nvPicPr>
          <p:cNvPr id="3" name="Picture 3" descr="everest13"/>
          <p:cNvPicPr>
            <a:picLocks noChangeAspect="1" noChangeArrowheads="1"/>
          </p:cNvPicPr>
          <p:nvPr/>
        </p:nvPicPr>
        <p:blipFill>
          <a:blip r:embed="rId3" cstate="print"/>
          <a:srcRect/>
          <a:stretch>
            <a:fillRect/>
          </a:stretch>
        </p:blipFill>
        <p:spPr bwMode="auto">
          <a:xfrm>
            <a:off x="0" y="3352800"/>
            <a:ext cx="2555875" cy="3505200"/>
          </a:xfrm>
          <a:prstGeom prst="rect">
            <a:avLst/>
          </a:prstGeom>
          <a:noFill/>
        </p:spPr>
      </p:pic>
      <p:pic>
        <p:nvPicPr>
          <p:cNvPr id="4" name="Picture 4" descr="everest14b"/>
          <p:cNvPicPr>
            <a:picLocks noChangeAspect="1" noChangeArrowheads="1"/>
          </p:cNvPicPr>
          <p:nvPr/>
        </p:nvPicPr>
        <p:blipFill>
          <a:blip r:embed="rId4" cstate="print"/>
          <a:srcRect/>
          <a:stretch>
            <a:fillRect/>
          </a:stretch>
        </p:blipFill>
        <p:spPr bwMode="auto">
          <a:xfrm>
            <a:off x="6821488" y="3124200"/>
            <a:ext cx="2322512" cy="3733800"/>
          </a:xfrm>
          <a:prstGeom prst="rect">
            <a:avLst/>
          </a:prstGeom>
          <a:noFill/>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100000">
                                          <p:val>
                                            <p:strVal val="#ppt_x"/>
                                          </p:val>
                                        </p:tav>
                                      </p:tavLst>
                                    </p:anim>
                                    <p:anim calcmode="lin" valueType="num">
                                      <p:cBhvr>
                                        <p:cTn id="8" dur="500" fill="hold"/>
                                        <p:tgtEl>
                                          <p:spTgt spid="3"/>
                                        </p:tgtEl>
                                        <p:attrNameLst>
                                          <p:attrName>ppt_y</p:attrName>
                                        </p:attrNameLst>
                                      </p:cBhvr>
                                      <p:tavLst>
                                        <p:tav tm="0">
                                          <p:val>
                                            <p:strVal val="#ppt_y-#ppt_h/2"/>
                                          </p:val>
                                        </p:tav>
                                        <p:tav tm="100000">
                                          <p:val>
                                            <p:strVal val="#ppt_y"/>
                                          </p:val>
                                        </p:tav>
                                      </p:tavLst>
                                    </p:anim>
                                    <p:anim calcmode="lin" valueType="num">
                                      <p:cBhvr>
                                        <p:cTn id="9" dur="500" fill="hold"/>
                                        <p:tgtEl>
                                          <p:spTgt spid="3"/>
                                        </p:tgtEl>
                                        <p:attrNameLst>
                                          <p:attrName>ppt_w</p:attrName>
                                        </p:attrNameLst>
                                      </p:cBhvr>
                                      <p:tavLst>
                                        <p:tav tm="0">
                                          <p:val>
                                            <p:strVal val="#ppt_w"/>
                                          </p:val>
                                        </p:tav>
                                        <p:tav tm="100000">
                                          <p:val>
                                            <p:strVal val="#ppt_w"/>
                                          </p:val>
                                        </p:tav>
                                      </p:tavLst>
                                    </p:anim>
                                    <p:anim calcmode="lin" valueType="num">
                                      <p:cBhvr>
                                        <p:cTn id="10"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ntr" presetSubtype="1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Everest mountain.jpg"/>
          <p:cNvPicPr>
            <a:picLocks noChangeAspect="1"/>
          </p:cNvPicPr>
          <p:nvPr/>
        </p:nvPicPr>
        <p:blipFill>
          <a:blip r:embed="rId2" cstate="print"/>
          <a:stretch>
            <a:fillRect/>
          </a:stretch>
        </p:blipFill>
        <p:spPr>
          <a:xfrm>
            <a:off x="0" y="0"/>
            <a:ext cx="9144000" cy="6858000"/>
          </a:xfrm>
          <a:prstGeom prst="rect">
            <a:avLst/>
          </a:prstGeom>
        </p:spPr>
      </p:pic>
      <p:pic>
        <p:nvPicPr>
          <p:cNvPr id="3" name="Picture 3" descr="everest13"/>
          <p:cNvPicPr>
            <a:picLocks noChangeAspect="1" noChangeArrowheads="1"/>
          </p:cNvPicPr>
          <p:nvPr/>
        </p:nvPicPr>
        <p:blipFill>
          <a:blip r:embed="rId3" cstate="print"/>
          <a:srcRect/>
          <a:stretch>
            <a:fillRect/>
          </a:stretch>
        </p:blipFill>
        <p:spPr bwMode="auto">
          <a:xfrm>
            <a:off x="0" y="3352800"/>
            <a:ext cx="2555875" cy="3505200"/>
          </a:xfrm>
          <a:prstGeom prst="rect">
            <a:avLst/>
          </a:prstGeom>
          <a:noFill/>
        </p:spPr>
      </p:pic>
      <p:pic>
        <p:nvPicPr>
          <p:cNvPr id="4" name="Picture 4" descr="everest14b"/>
          <p:cNvPicPr>
            <a:picLocks noChangeAspect="1" noChangeArrowheads="1"/>
          </p:cNvPicPr>
          <p:nvPr/>
        </p:nvPicPr>
        <p:blipFill>
          <a:blip r:embed="rId4" cstate="print"/>
          <a:srcRect/>
          <a:stretch>
            <a:fillRect/>
          </a:stretch>
        </p:blipFill>
        <p:spPr bwMode="auto">
          <a:xfrm>
            <a:off x="6821488" y="3124200"/>
            <a:ext cx="2322512" cy="3733800"/>
          </a:xfrm>
          <a:prstGeom prst="rect">
            <a:avLst/>
          </a:prstGeom>
          <a:noFill/>
        </p:spPr>
      </p:pic>
    </p:spTree>
  </p:cSld>
  <p:clrMapOvr>
    <a:masterClrMapping/>
  </p:clrMapOvr>
  <p:transition spd="slow" advClick="0" advTm="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xit" presetSubtype="4" fill="hold" nodeType="clickEffect">
                                  <p:stCondLst>
                                    <p:cond delay="0"/>
                                  </p:stCondLst>
                                  <p:childTnLst>
                                    <p:anim calcmode="lin" valueType="num">
                                      <p:cBhvr>
                                        <p:cTn id="6" dur="500"/>
                                        <p:tgtEl>
                                          <p:spTgt spid="3"/>
                                        </p:tgtEl>
                                        <p:attrNameLst>
                                          <p:attrName>ppt_x</p:attrName>
                                        </p:attrNameLst>
                                      </p:cBhvr>
                                      <p:tavLst>
                                        <p:tav tm="0">
                                          <p:val>
                                            <p:strVal val="ppt_x"/>
                                          </p:val>
                                        </p:tav>
                                        <p:tav tm="100000">
                                          <p:val>
                                            <p:strVal val="ppt_x"/>
                                          </p:val>
                                        </p:tav>
                                      </p:tavLst>
                                    </p:anim>
                                    <p:anim calcmode="lin" valueType="num">
                                      <p:cBhvr>
                                        <p:cTn id="7" dur="500"/>
                                        <p:tgtEl>
                                          <p:spTgt spid="3"/>
                                        </p:tgtEl>
                                        <p:attrNameLst>
                                          <p:attrName>ppt_y</p:attrName>
                                        </p:attrNameLst>
                                      </p:cBhvr>
                                      <p:tavLst>
                                        <p:tav tm="0">
                                          <p:val>
                                            <p:strVal val="ppt_y"/>
                                          </p:val>
                                        </p:tav>
                                        <p:tav tm="100000">
                                          <p:val>
                                            <p:strVal val="ppt_y+ppt_h/2"/>
                                          </p:val>
                                        </p:tav>
                                      </p:tavLst>
                                    </p:anim>
                                    <p:anim calcmode="lin" valueType="num">
                                      <p:cBhvr>
                                        <p:cTn id="8" dur="500"/>
                                        <p:tgtEl>
                                          <p:spTgt spid="3"/>
                                        </p:tgtEl>
                                        <p:attrNameLst>
                                          <p:attrName>ppt_w</p:attrName>
                                        </p:attrNameLst>
                                      </p:cBhvr>
                                      <p:tavLst>
                                        <p:tav tm="0">
                                          <p:val>
                                            <p:strVal val="ppt_w"/>
                                          </p:val>
                                        </p:tav>
                                        <p:tav tm="100000">
                                          <p:val>
                                            <p:strVal val="ppt_w"/>
                                          </p:val>
                                        </p:tav>
                                      </p:tavLst>
                                    </p:anim>
                                    <p:anim calcmode="lin" valueType="num">
                                      <p:cBhvr>
                                        <p:cTn id="9" dur="500"/>
                                        <p:tgtEl>
                                          <p:spTgt spid="3"/>
                                        </p:tgtEl>
                                        <p:attrNameLst>
                                          <p:attrName>ppt_h</p:attrName>
                                        </p:attrNameLst>
                                      </p:cBhvr>
                                      <p:tavLst>
                                        <p:tav tm="0">
                                          <p:val>
                                            <p:strVal val="ppt_h"/>
                                          </p:val>
                                        </p:tav>
                                        <p:tav tm="100000">
                                          <p:val>
                                            <p:fltVal val="0"/>
                                          </p:val>
                                        </p:tav>
                                      </p:tavLst>
                                    </p:anim>
                                    <p:set>
                                      <p:cBhvr>
                                        <p:cTn id="10" dur="1" fill="hold">
                                          <p:stCondLst>
                                            <p:cond delay="499"/>
                                          </p:stCondLst>
                                        </p:cTn>
                                        <p:tgtEl>
                                          <p:spTgt spid="3"/>
                                        </p:tgtEl>
                                        <p:attrNameLst>
                                          <p:attrName>style.visibility</p:attrName>
                                        </p:attrNameLst>
                                      </p:cBhvr>
                                      <p:to>
                                        <p:strVal val="hidden"/>
                                      </p:to>
                                    </p:set>
                                  </p:childTnLst>
                                </p:cTn>
                              </p:par>
                              <p:par>
                                <p:cTn id="11" presetID="17" presetClass="exit" presetSubtype="4" fill="hold" nodeType="withEffect">
                                  <p:stCondLst>
                                    <p:cond delay="0"/>
                                  </p:stCondLst>
                                  <p:childTnLst>
                                    <p:anim calcmode="lin" valueType="num">
                                      <p:cBhvr>
                                        <p:cTn id="12" dur="500"/>
                                        <p:tgtEl>
                                          <p:spTgt spid="4"/>
                                        </p:tgtEl>
                                        <p:attrNameLst>
                                          <p:attrName>ppt_x</p:attrName>
                                        </p:attrNameLst>
                                      </p:cBhvr>
                                      <p:tavLst>
                                        <p:tav tm="0">
                                          <p:val>
                                            <p:strVal val="ppt_x"/>
                                          </p:val>
                                        </p:tav>
                                        <p:tav tm="100000">
                                          <p:val>
                                            <p:strVal val="ppt_x"/>
                                          </p:val>
                                        </p:tav>
                                      </p:tavLst>
                                    </p:anim>
                                    <p:anim calcmode="lin" valueType="num">
                                      <p:cBhvr>
                                        <p:cTn id="13" dur="500"/>
                                        <p:tgtEl>
                                          <p:spTgt spid="4"/>
                                        </p:tgtEl>
                                        <p:attrNameLst>
                                          <p:attrName>ppt_y</p:attrName>
                                        </p:attrNameLst>
                                      </p:cBhvr>
                                      <p:tavLst>
                                        <p:tav tm="0">
                                          <p:val>
                                            <p:strVal val="ppt_y"/>
                                          </p:val>
                                        </p:tav>
                                        <p:tav tm="100000">
                                          <p:val>
                                            <p:strVal val="ppt_y+ppt_h/2"/>
                                          </p:val>
                                        </p:tav>
                                      </p:tavLst>
                                    </p:anim>
                                    <p:anim calcmode="lin" valueType="num">
                                      <p:cBhvr>
                                        <p:cTn id="14" dur="500"/>
                                        <p:tgtEl>
                                          <p:spTgt spid="4"/>
                                        </p:tgtEl>
                                        <p:attrNameLst>
                                          <p:attrName>ppt_w</p:attrName>
                                        </p:attrNameLst>
                                      </p:cBhvr>
                                      <p:tavLst>
                                        <p:tav tm="0">
                                          <p:val>
                                            <p:strVal val="ppt_w"/>
                                          </p:val>
                                        </p:tav>
                                        <p:tav tm="100000">
                                          <p:val>
                                            <p:strVal val="ppt_w"/>
                                          </p:val>
                                        </p:tav>
                                      </p:tavLst>
                                    </p:anim>
                                    <p:anim calcmode="lin" valueType="num">
                                      <p:cBhvr>
                                        <p:cTn id="15" dur="500"/>
                                        <p:tgtEl>
                                          <p:spTgt spid="4"/>
                                        </p:tgtEl>
                                        <p:attrNameLst>
                                          <p:attrName>ppt_h</p:attrName>
                                        </p:attrNameLst>
                                      </p:cBhvr>
                                      <p:tavLst>
                                        <p:tav tm="0">
                                          <p:val>
                                            <p:strVal val="ppt_h"/>
                                          </p:val>
                                        </p:tav>
                                        <p:tav tm="100000">
                                          <p:val>
                                            <p:fltVal val="0"/>
                                          </p:val>
                                        </p:tav>
                                      </p:tavLst>
                                    </p:anim>
                                    <p:set>
                                      <p:cBhvr>
                                        <p:cTn id="16"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Everest climber view 09.jpg"/>
          <p:cNvPicPr>
            <a:picLocks noChangeAspect="1"/>
          </p:cNvPicPr>
          <p:nvPr/>
        </p:nvPicPr>
        <p:blipFill>
          <a:blip r:embed="rId2" cstate="print"/>
          <a:stretch>
            <a:fillRect/>
          </a:stretch>
        </p:blipFill>
        <p:spPr>
          <a:xfrm>
            <a:off x="0" y="0"/>
            <a:ext cx="9144000" cy="6858000"/>
          </a:xfrm>
          <a:prstGeom prst="rect">
            <a:avLst/>
          </a:prstGeom>
        </p:spPr>
      </p:pic>
      <p:sp>
        <p:nvSpPr>
          <p:cNvPr id="9" name="WordArt 5"/>
          <p:cNvSpPr>
            <a:spLocks noChangeArrowheads="1" noChangeShapeType="1" noTextEdit="1"/>
          </p:cNvSpPr>
          <p:nvPr/>
        </p:nvSpPr>
        <p:spPr bwMode="auto">
          <a:xfrm>
            <a:off x="5791200" y="1219200"/>
            <a:ext cx="2943225" cy="1317625"/>
          </a:xfrm>
          <a:prstGeom prst="rect">
            <a:avLst/>
          </a:prstGeom>
        </p:spPr>
        <p:txBody>
          <a:bodyPr wrap="none" fromWordArt="1">
            <a:prstTxWarp prst="textWave1">
              <a:avLst>
                <a:gd name="adj1" fmla="val 13005"/>
                <a:gd name="adj2" fmla="val 0"/>
              </a:avLst>
            </a:prstTxWarp>
          </a:bodyPr>
          <a:lstStyle/>
          <a:p>
            <a:pPr algn="ctr"/>
            <a:r>
              <a:rPr lang="en-US" sz="3600" kern="10" dirty="0">
                <a:ln w="9525">
                  <a:noFill/>
                  <a:round/>
                  <a:headEnd/>
                  <a:tailEnd/>
                </a:ln>
                <a:gradFill rotWithShape="0">
                  <a:gsLst>
                    <a:gs pos="0">
                      <a:srgbClr val="9999FF"/>
                    </a:gs>
                    <a:gs pos="100000">
                      <a:srgbClr val="009999"/>
                    </a:gs>
                  </a:gsLst>
                  <a:lin ang="5400000" scaled="1"/>
                </a:gradFill>
                <a:effectLst>
                  <a:outerShdw dist="53882" dir="2700000" algn="ctr" rotWithShape="0">
                    <a:srgbClr val="C0C0C0">
                      <a:alpha val="80000"/>
                    </a:srgbClr>
                  </a:outerShdw>
                </a:effectLst>
                <a:latin typeface="Arial Black"/>
              </a:rPr>
              <a:t>DREAM</a:t>
            </a:r>
          </a:p>
        </p:txBody>
      </p:sp>
      <p:sp>
        <p:nvSpPr>
          <p:cNvPr id="10" name="Oval 6"/>
          <p:cNvSpPr>
            <a:spLocks noChangeArrowheads="1"/>
          </p:cNvSpPr>
          <p:nvPr/>
        </p:nvSpPr>
        <p:spPr bwMode="auto">
          <a:xfrm>
            <a:off x="1828800" y="2895600"/>
            <a:ext cx="4191000" cy="533400"/>
          </a:xfrm>
          <a:prstGeom prst="ellipse">
            <a:avLst/>
          </a:prstGeom>
          <a:solidFill>
            <a:schemeClr val="tx2"/>
          </a:solidFill>
          <a:ln w="9525">
            <a:noFill/>
            <a:round/>
            <a:headEnd/>
            <a:tailEnd/>
          </a:ln>
          <a:effectLst/>
        </p:spPr>
        <p:txBody>
          <a:bodyPr wrap="none" anchor="ctr"/>
          <a:lstStyle/>
          <a:p>
            <a:pPr algn="ctr"/>
            <a:r>
              <a:rPr lang="en-US" sz="2400" dirty="0">
                <a:solidFill>
                  <a:srgbClr val="FFFF00"/>
                </a:solidFill>
                <a:cs typeface="Arial" charset="0"/>
              </a:rPr>
              <a:t>must be greater than the</a:t>
            </a:r>
          </a:p>
        </p:txBody>
      </p:sp>
      <p:sp>
        <p:nvSpPr>
          <p:cNvPr id="11" name="WordArt 7" descr="White marble"/>
          <p:cNvSpPr>
            <a:spLocks noChangeArrowheads="1" noChangeShapeType="1" noTextEdit="1"/>
          </p:cNvSpPr>
          <p:nvPr/>
        </p:nvSpPr>
        <p:spPr bwMode="auto">
          <a:xfrm>
            <a:off x="1828800" y="4572000"/>
            <a:ext cx="6400800" cy="1754188"/>
          </a:xfrm>
          <a:prstGeom prst="rect">
            <a:avLst/>
          </a:prstGeom>
        </p:spPr>
        <p:txBody>
          <a:bodyPr wrap="none" fromWordArt="1">
            <a:prstTxWarp prst="textCascadeUp">
              <a:avLst>
                <a:gd name="adj" fmla="val 65157"/>
              </a:avLst>
            </a:prstTxWarp>
            <a:scene3d>
              <a:camera prst="legacyPerspectiveTopLeft">
                <a:rot lat="0" lon="20519999" rev="0"/>
              </a:camera>
              <a:lightRig rig="legacyHarsh3" dir="r"/>
            </a:scene3d>
            <a:sp3d extrusionH="430200" prstMaterial="legacyMatte">
              <a:extrusionClr>
                <a:srgbClr val="006600"/>
              </a:extrusionClr>
            </a:sp3d>
          </a:bodyPr>
          <a:lstStyle/>
          <a:p>
            <a:pPr algn="ctr"/>
            <a:r>
              <a:rPr lang="en-US" sz="3600" kern="10" dirty="0">
                <a:ln w="9525">
                  <a:round/>
                  <a:headEnd/>
                  <a:tailEnd/>
                </a:ln>
                <a:blipFill dpi="0" rotWithShape="0">
                  <a:blip r:embed="rId3"/>
                  <a:srcRect/>
                  <a:tile tx="0" ty="0" sx="100000" sy="100000" flip="none" algn="tl"/>
                </a:blipFill>
                <a:latin typeface="Arial Black"/>
              </a:rPr>
              <a:t>CHALLENGE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10" dur="1000" fill="hold"/>
                                        <p:tgtEl>
                                          <p:spTgt spid="9"/>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9"/>
                                        </p:tgtEl>
                                      </p:cBhvr>
                                    </p:animEffect>
                                  </p:childTnLst>
                                </p:cTn>
                              </p:par>
                            </p:childTnLst>
                          </p:cTn>
                        </p:par>
                        <p:par>
                          <p:cTn id="15" fill="hold">
                            <p:stCondLst>
                              <p:cond delay="1000"/>
                            </p:stCondLst>
                            <p:childTnLst>
                              <p:par>
                                <p:cTn id="16" presetID="23" presetClass="entr" presetSubtype="16" fill="hold" grpId="0" nodeType="afterEffect">
                                  <p:stCondLst>
                                    <p:cond delay="100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childTnLst>
                                </p:cTn>
                              </p:par>
                            </p:childTnLst>
                          </p:cTn>
                        </p:par>
                        <p:par>
                          <p:cTn id="20" fill="hold">
                            <p:stCondLst>
                              <p:cond delay="2500"/>
                            </p:stCondLst>
                            <p:childTnLst>
                              <p:par>
                                <p:cTn id="21" presetID="25"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24"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25"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26" dur="1000" fill="hold"/>
                                        <p:tgtEl>
                                          <p:spTgt spid="11"/>
                                        </p:tgtEl>
                                        <p:attrNameLst>
                                          <p:attrName>ppt_h</p:attrName>
                                        </p:attrNameLst>
                                      </p:cBhvr>
                                      <p:tavLst>
                                        <p:tav tm="0">
                                          <p:val>
                                            <p:strVal val="#ppt_h"/>
                                          </p:val>
                                        </p:tav>
                                        <p:tav tm="100000">
                                          <p:val>
                                            <p:strVal val="#ppt_h"/>
                                          </p:val>
                                        </p:tav>
                                      </p:tavLst>
                                    </p:anim>
                                    <p:anim calcmode="lin" valueType="num">
                                      <p:cBhvr>
                                        <p:cTn id="27"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28"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29"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30" dur="1000" decel="50000">
                                          <p:stCondLst>
                                            <p:cond delay="0"/>
                                          </p:stCondLst>
                                        </p:cTn>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0"/>
        </a:gradFill>
        <a:effectLst/>
      </p:bgPr>
    </p:bg>
    <p:spTree>
      <p:nvGrpSpPr>
        <p:cNvPr id="1" name=""/>
        <p:cNvGrpSpPr/>
        <p:nvPr/>
      </p:nvGrpSpPr>
      <p:grpSpPr>
        <a:xfrm>
          <a:off x="0" y="0"/>
          <a:ext cx="0" cy="0"/>
          <a:chOff x="0" y="0"/>
          <a:chExt cx="0" cy="0"/>
        </a:xfrm>
      </p:grpSpPr>
      <p:sp>
        <p:nvSpPr>
          <p:cNvPr id="4" name="Rectangle 3"/>
          <p:cNvSpPr/>
          <p:nvPr/>
        </p:nvSpPr>
        <p:spPr>
          <a:xfrm>
            <a:off x="1219200" y="152400"/>
            <a:ext cx="2108270" cy="4708981"/>
          </a:xfrm>
          <a:prstGeom prst="rect">
            <a:avLst/>
          </a:prstGeom>
          <a:noFill/>
        </p:spPr>
        <p:txBody>
          <a:bodyPr wrap="none" lIns="91440" tIns="45720" rIns="91440" bIns="45720">
            <a:spAutoFit/>
          </a:bodyPr>
          <a:lstStyle/>
          <a:p>
            <a:pPr algn="ctr"/>
            <a:r>
              <a:rPr lang="en-US" sz="300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3</a:t>
            </a:r>
            <a:endParaRPr lang="en-US" sz="300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7" name="Rectangle 6"/>
          <p:cNvSpPr/>
          <p:nvPr/>
        </p:nvSpPr>
        <p:spPr>
          <a:xfrm>
            <a:off x="4648200" y="1600200"/>
            <a:ext cx="3147015" cy="2585323"/>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smtClean="0">
                <a:ln w="11430"/>
                <a:solidFill>
                  <a:srgbClr val="F8F8F8"/>
                </a:solidFill>
                <a:effectLst>
                  <a:outerShdw blurRad="25400" algn="tl" rotWithShape="0">
                    <a:srgbClr val="000000">
                      <a:alpha val="43000"/>
                    </a:srgbClr>
                  </a:outerShdw>
                </a:effectLst>
              </a:rPr>
              <a:t>Value</a:t>
            </a:r>
          </a:p>
          <a:p>
            <a:pPr algn="ctr"/>
            <a:r>
              <a:rPr lang="en-US" sz="5400" b="1" spc="150" dirty="0" smtClean="0">
                <a:ln w="11430"/>
                <a:solidFill>
                  <a:srgbClr val="F8F8F8"/>
                </a:solidFill>
                <a:effectLst>
                  <a:outerShdw blurRad="25400" algn="tl" rotWithShape="0">
                    <a:srgbClr val="000000">
                      <a:alpha val="43000"/>
                    </a:srgbClr>
                  </a:outerShdw>
                </a:effectLst>
              </a:rPr>
              <a:t>Dream</a:t>
            </a:r>
          </a:p>
          <a:p>
            <a:pPr algn="ctr"/>
            <a:r>
              <a:rPr lang="en-US" sz="5400" b="1" spc="150" dirty="0" smtClean="0">
                <a:ln w="11430"/>
                <a:solidFill>
                  <a:srgbClr val="C00000"/>
                </a:solidFill>
                <a:effectLst>
                  <a:outerShdw blurRad="25400" algn="tl" rotWithShape="0">
                    <a:srgbClr val="000000">
                      <a:alpha val="43000"/>
                    </a:srgbClr>
                  </a:outerShdw>
                </a:effectLst>
              </a:rPr>
              <a:t>Priorities</a:t>
            </a:r>
          </a:p>
        </p:txBody>
      </p:sp>
      <p:sp>
        <p:nvSpPr>
          <p:cNvPr id="6" name="Rectangle 5"/>
          <p:cNvSpPr/>
          <p:nvPr/>
        </p:nvSpPr>
        <p:spPr>
          <a:xfrm>
            <a:off x="987070" y="4876800"/>
            <a:ext cx="7123104" cy="1477328"/>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5400" b="1" cap="none" spc="0" dirty="0" smtClean="0">
                <a:ln w="50800"/>
                <a:solidFill>
                  <a:srgbClr val="FFC000"/>
                </a:solidFill>
                <a:effectLst/>
              </a:rPr>
              <a:t>IMPORTANT ISSUES</a:t>
            </a:r>
          </a:p>
          <a:p>
            <a:pPr algn="ctr"/>
            <a:r>
              <a:rPr lang="en-US" sz="3600" b="1" dirty="0" smtClean="0">
                <a:ln w="50800"/>
                <a:solidFill>
                  <a:srgbClr val="FFC000"/>
                </a:solidFill>
              </a:rPr>
              <a:t>that can produce a better approach</a:t>
            </a:r>
            <a:endParaRPr lang="en-US" sz="3600" b="1" cap="none" spc="0" dirty="0">
              <a:ln w="50800"/>
              <a:solidFill>
                <a:srgbClr val="FFC000"/>
              </a:solidFill>
              <a:effectLst/>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1" descr="Faneuil Hall.jpg"/>
          <p:cNvPicPr>
            <a:picLocks noChangeAspect="1"/>
          </p:cNvPicPr>
          <p:nvPr/>
        </p:nvPicPr>
        <p:blipFill>
          <a:blip r:embed="rId3" cstate="print"/>
          <a:stretch>
            <a:fillRect/>
          </a:stretch>
        </p:blipFill>
        <p:spPr>
          <a:xfrm>
            <a:off x="5791200" y="0"/>
            <a:ext cx="3352800" cy="2226259"/>
          </a:xfrm>
          <a:prstGeom prst="rect">
            <a:avLst/>
          </a:prstGeom>
        </p:spPr>
      </p:pic>
      <p:pic>
        <p:nvPicPr>
          <p:cNvPr id="13" name="Picture 12" descr="Lss Vegas.jpg"/>
          <p:cNvPicPr>
            <a:picLocks noChangeAspect="1"/>
          </p:cNvPicPr>
          <p:nvPr/>
        </p:nvPicPr>
        <p:blipFill>
          <a:blip r:embed="rId4" cstate="print"/>
          <a:stretch>
            <a:fillRect/>
          </a:stretch>
        </p:blipFill>
        <p:spPr>
          <a:xfrm>
            <a:off x="5410200" y="3734206"/>
            <a:ext cx="3733800" cy="2482580"/>
          </a:xfrm>
          <a:prstGeom prst="rect">
            <a:avLst/>
          </a:prstGeom>
        </p:spPr>
      </p:pic>
      <p:pic>
        <p:nvPicPr>
          <p:cNvPr id="15" name="Picture 14" descr="Cable Cars.jpg"/>
          <p:cNvPicPr>
            <a:picLocks noChangeAspect="1"/>
          </p:cNvPicPr>
          <p:nvPr/>
        </p:nvPicPr>
        <p:blipFill>
          <a:blip r:embed="rId5" cstate="print"/>
          <a:stretch>
            <a:fillRect/>
          </a:stretch>
        </p:blipFill>
        <p:spPr>
          <a:xfrm>
            <a:off x="5410200" y="2013856"/>
            <a:ext cx="2520462" cy="1872343"/>
          </a:xfrm>
          <a:prstGeom prst="rect">
            <a:avLst/>
          </a:prstGeom>
        </p:spPr>
      </p:pic>
      <p:pic>
        <p:nvPicPr>
          <p:cNvPr id="1096706" name="Picture 2" descr="http://www.nps.gov/archive/grca/photos/images/T501.jpg"/>
          <p:cNvPicPr>
            <a:picLocks noChangeAspect="1" noChangeArrowheads="1"/>
          </p:cNvPicPr>
          <p:nvPr/>
        </p:nvPicPr>
        <p:blipFill>
          <a:blip r:embed="rId6" cstate="print"/>
          <a:srcRect/>
          <a:stretch>
            <a:fillRect/>
          </a:stretch>
        </p:blipFill>
        <p:spPr bwMode="auto">
          <a:xfrm>
            <a:off x="1" y="4352744"/>
            <a:ext cx="5867400" cy="2505256"/>
          </a:xfrm>
          <a:prstGeom prst="rect">
            <a:avLst/>
          </a:prstGeom>
          <a:noFill/>
        </p:spPr>
      </p:pic>
      <p:pic>
        <p:nvPicPr>
          <p:cNvPr id="11" name="Picture 10" descr="Disney World.jpg"/>
          <p:cNvPicPr>
            <a:picLocks noChangeAspect="1"/>
          </p:cNvPicPr>
          <p:nvPr/>
        </p:nvPicPr>
        <p:blipFill>
          <a:blip r:embed="rId7" cstate="print"/>
          <a:stretch>
            <a:fillRect/>
          </a:stretch>
        </p:blipFill>
        <p:spPr>
          <a:xfrm>
            <a:off x="304800" y="2209800"/>
            <a:ext cx="2470461" cy="2286000"/>
          </a:xfrm>
          <a:prstGeom prst="rect">
            <a:avLst/>
          </a:prstGeom>
        </p:spPr>
      </p:pic>
      <p:pic>
        <p:nvPicPr>
          <p:cNvPr id="883713" name="Picture 1"/>
          <p:cNvPicPr>
            <a:picLocks noChangeAspect="1" noChangeArrowheads="1"/>
          </p:cNvPicPr>
          <p:nvPr/>
        </p:nvPicPr>
        <p:blipFill>
          <a:blip r:embed="rId8" cstate="print"/>
          <a:srcRect/>
          <a:stretch>
            <a:fillRect/>
          </a:stretch>
        </p:blipFill>
        <p:spPr bwMode="auto">
          <a:xfrm>
            <a:off x="0" y="0"/>
            <a:ext cx="3251200" cy="2438400"/>
          </a:xfrm>
          <a:prstGeom prst="rect">
            <a:avLst/>
          </a:prstGeom>
          <a:noFill/>
          <a:ln w="9525">
            <a:noFill/>
            <a:miter lim="800000"/>
            <a:headEnd/>
            <a:tailEnd/>
          </a:ln>
          <a:effectLst/>
        </p:spPr>
      </p:pic>
      <p:pic>
        <p:nvPicPr>
          <p:cNvPr id="14" name="Picture 13" descr="Niagara Falls.jpg"/>
          <p:cNvPicPr>
            <a:picLocks noChangeAspect="1"/>
          </p:cNvPicPr>
          <p:nvPr/>
        </p:nvPicPr>
        <p:blipFill>
          <a:blip r:embed="rId9" cstate="print"/>
          <a:stretch>
            <a:fillRect/>
          </a:stretch>
        </p:blipFill>
        <p:spPr>
          <a:xfrm>
            <a:off x="2743200" y="152400"/>
            <a:ext cx="3276600" cy="2191492"/>
          </a:xfrm>
          <a:prstGeom prst="rect">
            <a:avLst/>
          </a:prstGeom>
        </p:spPr>
      </p:pic>
      <p:sp>
        <p:nvSpPr>
          <p:cNvPr id="9" name="TextBox 8"/>
          <p:cNvSpPr txBox="1"/>
          <p:nvPr/>
        </p:nvSpPr>
        <p:spPr>
          <a:xfrm>
            <a:off x="2756268" y="2667000"/>
            <a:ext cx="2653932" cy="1200329"/>
          </a:xfrm>
          <a:prstGeom prst="rect">
            <a:avLst/>
          </a:prstGeom>
          <a:noFill/>
          <a:effectLst>
            <a:outerShdw blurRad="50800" dist="38100" dir="2700000" algn="tl" rotWithShape="0">
              <a:prstClr val="black">
                <a:alpha val="40000"/>
              </a:prstClr>
            </a:outerShdw>
          </a:effectLst>
          <a:scene3d>
            <a:camera prst="isometricOffAxis1Right"/>
            <a:lightRig rig="threePt" dir="t"/>
          </a:scene3d>
        </p:spPr>
        <p:txBody>
          <a:bodyPr wrap="none" rtlCol="0">
            <a:spAutoFit/>
          </a:bodyPr>
          <a:lstStyle/>
          <a:p>
            <a:r>
              <a:rPr lang="en-US" sz="7200" b="1" dirty="0" smtClean="0">
                <a:solidFill>
                  <a:srgbClr val="FFFF00"/>
                </a:solidFill>
                <a:latin typeface="Brush Script MT" pitchFamily="66" charset="0"/>
              </a:rPr>
              <a:t>Vacation</a:t>
            </a:r>
            <a:endParaRPr lang="en-US" sz="7200" b="1" dirty="0">
              <a:solidFill>
                <a:srgbClr val="FFFF00"/>
              </a:solidFill>
              <a:latin typeface="Brush Script MT"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83713"/>
                                        </p:tgtEl>
                                        <p:attrNameLst>
                                          <p:attrName>style.visibility</p:attrName>
                                        </p:attrNameLst>
                                      </p:cBhvr>
                                      <p:to>
                                        <p:strVal val="visible"/>
                                      </p:to>
                                    </p:set>
                                    <p:animEffect transition="in" filter="fade">
                                      <p:cBhvr>
                                        <p:cTn id="7" dur="500"/>
                                        <p:tgtEl>
                                          <p:spTgt spid="88371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96706"/>
                                        </p:tgtEl>
                                        <p:attrNameLst>
                                          <p:attrName>style.visibility</p:attrName>
                                        </p:attrNameLst>
                                      </p:cBhvr>
                                      <p:to>
                                        <p:strVal val="visible"/>
                                      </p:to>
                                    </p:set>
                                    <p:animEffect transition="in" filter="fade">
                                      <p:cBhvr>
                                        <p:cTn id="15" dur="500"/>
                                        <p:tgtEl>
                                          <p:spTgt spid="109670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Porsche.jpg"/>
          <p:cNvPicPr>
            <a:picLocks noChangeAspect="1"/>
          </p:cNvPicPr>
          <p:nvPr/>
        </p:nvPicPr>
        <p:blipFill>
          <a:blip r:embed="rId3" cstate="print"/>
          <a:stretch>
            <a:fillRect/>
          </a:stretch>
        </p:blipFill>
        <p:spPr>
          <a:xfrm>
            <a:off x="533400" y="3962400"/>
            <a:ext cx="3657600" cy="1920240"/>
          </a:xfrm>
          <a:prstGeom prst="rect">
            <a:avLst/>
          </a:prstGeom>
        </p:spPr>
      </p:pic>
      <p:pic>
        <p:nvPicPr>
          <p:cNvPr id="5137" name="Picture 17"/>
          <p:cNvPicPr>
            <a:picLocks noChangeAspect="1" noChangeArrowheads="1"/>
          </p:cNvPicPr>
          <p:nvPr/>
        </p:nvPicPr>
        <p:blipFill>
          <a:blip r:embed="rId4" cstate="print"/>
          <a:srcRect/>
          <a:stretch>
            <a:fillRect/>
          </a:stretch>
        </p:blipFill>
        <p:spPr bwMode="auto">
          <a:xfrm>
            <a:off x="4953000" y="3962400"/>
            <a:ext cx="3657600" cy="2519867"/>
          </a:xfrm>
          <a:prstGeom prst="rect">
            <a:avLst/>
          </a:prstGeom>
          <a:noFill/>
          <a:ln w="9525">
            <a:noFill/>
            <a:miter lim="800000"/>
            <a:headEnd/>
            <a:tailEnd/>
          </a:ln>
        </p:spPr>
      </p:pic>
      <p:pic>
        <p:nvPicPr>
          <p:cNvPr id="1026" name="Picture 2"/>
          <p:cNvPicPr>
            <a:picLocks noChangeAspect="1" noChangeArrowheads="1"/>
          </p:cNvPicPr>
          <p:nvPr/>
        </p:nvPicPr>
        <p:blipFill>
          <a:blip r:embed="rId5" cstate="print"/>
          <a:srcRect/>
          <a:stretch>
            <a:fillRect/>
          </a:stretch>
        </p:blipFill>
        <p:spPr bwMode="auto">
          <a:xfrm>
            <a:off x="2971800" y="1676400"/>
            <a:ext cx="3657600" cy="1686043"/>
          </a:xfrm>
          <a:prstGeom prst="rect">
            <a:avLst/>
          </a:prstGeom>
          <a:noFill/>
          <a:ln w="9525">
            <a:noFill/>
            <a:miter lim="800000"/>
            <a:headEnd/>
            <a:tailEnd/>
          </a:ln>
        </p:spPr>
      </p:pic>
      <p:sp>
        <p:nvSpPr>
          <p:cNvPr id="353312" name="Text Box 32"/>
          <p:cNvSpPr txBox="1">
            <a:spLocks noChangeArrowheads="1"/>
          </p:cNvSpPr>
          <p:nvPr/>
        </p:nvSpPr>
        <p:spPr bwMode="auto">
          <a:xfrm>
            <a:off x="304800" y="5943600"/>
            <a:ext cx="3638550" cy="274638"/>
          </a:xfrm>
          <a:prstGeom prst="rect">
            <a:avLst/>
          </a:prstGeom>
          <a:noFill/>
          <a:ln w="9525">
            <a:noFill/>
            <a:miter lim="800000"/>
            <a:headEnd/>
            <a:tailEnd/>
          </a:ln>
        </p:spPr>
        <p:txBody>
          <a:bodyPr wrap="none">
            <a:spAutoFit/>
          </a:bodyPr>
          <a:lstStyle/>
          <a:p>
            <a:pPr algn="ctr"/>
            <a:r>
              <a:rPr lang="en-US" sz="1200" b="1" i="1" dirty="0">
                <a:latin typeface="Arial" charset="0"/>
              </a:rPr>
              <a:t>Pure Top-down Gas-Guzzling Sports Car Thrills</a:t>
            </a:r>
          </a:p>
        </p:txBody>
      </p:sp>
      <p:sp>
        <p:nvSpPr>
          <p:cNvPr id="16" name="Rectangle 15"/>
          <p:cNvSpPr/>
          <p:nvPr/>
        </p:nvSpPr>
        <p:spPr>
          <a:xfrm>
            <a:off x="457200" y="3505200"/>
            <a:ext cx="2601994" cy="461665"/>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2400" b="1" cap="none" spc="150" dirty="0" smtClean="0">
                <a:ln w="11430"/>
                <a:solidFill>
                  <a:srgbClr val="FF0000"/>
                </a:solidFill>
                <a:effectLst>
                  <a:outerShdw blurRad="25400" algn="tl" rotWithShape="0">
                    <a:srgbClr val="000000">
                      <a:alpha val="43000"/>
                    </a:srgbClr>
                  </a:outerShdw>
                </a:effectLst>
              </a:rPr>
              <a:t>Porsche </a:t>
            </a:r>
            <a:r>
              <a:rPr lang="en-US" sz="2400" b="1" i="1" cap="none" spc="150" dirty="0" smtClean="0">
                <a:ln w="11430"/>
                <a:solidFill>
                  <a:srgbClr val="FF0000"/>
                </a:solidFill>
                <a:effectLst>
                  <a:outerShdw blurRad="25400" algn="tl" rotWithShape="0">
                    <a:srgbClr val="000000">
                      <a:alpha val="43000"/>
                    </a:srgbClr>
                  </a:outerShdw>
                </a:effectLst>
              </a:rPr>
              <a:t>Carrera</a:t>
            </a:r>
            <a:endParaRPr lang="en-US" sz="2400" b="1" i="1" cap="none" spc="150" dirty="0">
              <a:ln w="11430"/>
              <a:solidFill>
                <a:srgbClr val="FF0000"/>
              </a:solidFill>
              <a:effectLst>
                <a:outerShdw blurRad="25400" algn="tl" rotWithShape="0">
                  <a:srgbClr val="000000">
                    <a:alpha val="43000"/>
                  </a:srgbClr>
                </a:outerShdw>
              </a:effectLst>
            </a:endParaRPr>
          </a:p>
        </p:txBody>
      </p:sp>
      <p:sp>
        <p:nvSpPr>
          <p:cNvPr id="17" name="Rectangle 16"/>
          <p:cNvSpPr/>
          <p:nvPr/>
        </p:nvSpPr>
        <p:spPr>
          <a:xfrm>
            <a:off x="6705600" y="3581400"/>
            <a:ext cx="1992853" cy="461665"/>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2400" b="1" cap="none" spc="150" dirty="0" smtClean="0">
                <a:ln w="11430"/>
                <a:solidFill>
                  <a:srgbClr val="FFC000"/>
                </a:solidFill>
                <a:effectLst>
                  <a:outerShdw blurRad="25400" algn="tl" rotWithShape="0">
                    <a:srgbClr val="000000">
                      <a:alpha val="43000"/>
                    </a:srgbClr>
                  </a:outerShdw>
                </a:effectLst>
              </a:rPr>
              <a:t>Ford </a:t>
            </a:r>
            <a:r>
              <a:rPr lang="en-US" sz="2400" b="1" i="1" cap="none" spc="150" dirty="0" smtClean="0">
                <a:ln w="11430"/>
                <a:solidFill>
                  <a:srgbClr val="FFC000"/>
                </a:solidFill>
                <a:effectLst>
                  <a:outerShdw blurRad="25400" algn="tl" rotWithShape="0">
                    <a:srgbClr val="000000">
                      <a:alpha val="43000"/>
                    </a:srgbClr>
                  </a:outerShdw>
                </a:effectLst>
              </a:rPr>
              <a:t>C-Max</a:t>
            </a:r>
            <a:endParaRPr lang="en-US" sz="2400" b="1" i="1" cap="none" spc="150" dirty="0">
              <a:ln w="11430"/>
              <a:solidFill>
                <a:srgbClr val="FFC000"/>
              </a:solidFill>
              <a:effectLst>
                <a:outerShdw blurRad="25400" algn="tl" rotWithShape="0">
                  <a:srgbClr val="000000">
                    <a:alpha val="43000"/>
                  </a:srgbClr>
                </a:outerShdw>
              </a:effectLst>
            </a:endParaRPr>
          </a:p>
        </p:txBody>
      </p:sp>
      <p:sp>
        <p:nvSpPr>
          <p:cNvPr id="18" name="Rectangle 17"/>
          <p:cNvSpPr/>
          <p:nvPr/>
        </p:nvSpPr>
        <p:spPr>
          <a:xfrm>
            <a:off x="1651018" y="1752600"/>
            <a:ext cx="1944763" cy="461665"/>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2400" b="1" cap="none" spc="150" dirty="0" smtClean="0">
                <a:ln w="11430"/>
                <a:solidFill>
                  <a:srgbClr val="92D050"/>
                </a:solidFill>
                <a:effectLst>
                  <a:outerShdw blurRad="25400" algn="tl" rotWithShape="0">
                    <a:srgbClr val="000000">
                      <a:alpha val="43000"/>
                    </a:srgbClr>
                  </a:outerShdw>
                </a:effectLst>
              </a:rPr>
              <a:t>Nissan Leaf</a:t>
            </a:r>
            <a:endParaRPr lang="en-US" sz="2400" b="1" i="1" cap="none" spc="150" dirty="0">
              <a:ln w="11430"/>
              <a:solidFill>
                <a:srgbClr val="92D050"/>
              </a:solidFill>
              <a:effectLst>
                <a:outerShdw blurRad="25400" algn="tl" rotWithShape="0">
                  <a:srgbClr val="000000">
                    <a:alpha val="43000"/>
                  </a:srgbClr>
                </a:outerShdw>
              </a:effectLst>
            </a:endParaRPr>
          </a:p>
        </p:txBody>
      </p:sp>
      <p:sp>
        <p:nvSpPr>
          <p:cNvPr id="23" name="Text Box 31"/>
          <p:cNvSpPr txBox="1">
            <a:spLocks noChangeArrowheads="1"/>
          </p:cNvSpPr>
          <p:nvPr/>
        </p:nvSpPr>
        <p:spPr bwMode="auto">
          <a:xfrm>
            <a:off x="4109869" y="3352800"/>
            <a:ext cx="1650516" cy="276999"/>
          </a:xfrm>
          <a:prstGeom prst="rect">
            <a:avLst/>
          </a:prstGeom>
          <a:noFill/>
          <a:ln w="9525">
            <a:noFill/>
            <a:miter lim="800000"/>
            <a:headEnd/>
            <a:tailEnd/>
          </a:ln>
        </p:spPr>
        <p:txBody>
          <a:bodyPr wrap="none">
            <a:spAutoFit/>
          </a:bodyPr>
          <a:lstStyle/>
          <a:p>
            <a:pPr algn="ctr"/>
            <a:r>
              <a:rPr lang="en-US" sz="1200" b="1" i="1" dirty="0" smtClean="0">
                <a:latin typeface="Arial" charset="0"/>
              </a:rPr>
              <a:t>Total Electric Sedan</a:t>
            </a:r>
            <a:endParaRPr lang="en-US" sz="1200" b="1" i="1" dirty="0">
              <a:latin typeface="Arial" charset="0"/>
            </a:endParaRPr>
          </a:p>
        </p:txBody>
      </p:sp>
      <p:sp>
        <p:nvSpPr>
          <p:cNvPr id="25" name="Rectangle 24"/>
          <p:cNvSpPr/>
          <p:nvPr/>
        </p:nvSpPr>
        <p:spPr>
          <a:xfrm>
            <a:off x="304800" y="152400"/>
            <a:ext cx="7162800" cy="770930"/>
          </a:xfrm>
          <a:prstGeom prst="rect">
            <a:avLst/>
          </a:prstGeom>
          <a:noFill/>
        </p:spPr>
        <p:txBody>
          <a:bodyPr wrap="none" lIns="91440" tIns="45720" rIns="91440" bIns="45720">
            <a:prstTxWarp prst="textPlain">
              <a:avLst/>
            </a:prstTxWarp>
            <a:spAutoFit/>
          </a:bodyPr>
          <a:lstStyle/>
          <a:p>
            <a:pPr algn="ctr"/>
            <a:r>
              <a:rPr lang="en-US"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eflection blurRad="6350" stA="55000" endA="50" endPos="85000" dist="60007" dir="5400000" sy="-100000" algn="bl" rotWithShape="0"/>
                </a:effectLst>
              </a:rPr>
              <a:t>Is Your First Important Question…</a:t>
            </a:r>
            <a:endParaRPr lang="en-U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eflection blurRad="6350" stA="55000" endA="50" endPos="85000" dist="60007" dir="5400000" sy="-100000" algn="bl" rotWithShape="0"/>
              </a:effectLst>
            </a:endParaRPr>
          </a:p>
        </p:txBody>
      </p:sp>
      <p:sp>
        <p:nvSpPr>
          <p:cNvPr id="353291" name="Text Box 11"/>
          <p:cNvSpPr txBox="1">
            <a:spLocks noChangeArrowheads="1"/>
          </p:cNvSpPr>
          <p:nvPr/>
        </p:nvSpPr>
        <p:spPr bwMode="auto">
          <a:xfrm>
            <a:off x="3048000" y="762000"/>
            <a:ext cx="5943600" cy="396875"/>
          </a:xfrm>
          <a:prstGeom prst="rect">
            <a:avLst/>
          </a:prstGeom>
          <a:noFill/>
          <a:ln w="9525">
            <a:noFill/>
            <a:miter lim="800000"/>
            <a:headEnd/>
            <a:tailEnd/>
          </a:ln>
        </p:spPr>
        <p:txBody>
          <a:bodyPr>
            <a:spAutoFit/>
          </a:bodyPr>
          <a:lstStyle/>
          <a:p>
            <a:pPr algn="ctr" eaLnBrk="1" hangingPunct="1"/>
            <a:r>
              <a:rPr lang="en-US" sz="2000" b="1" i="1" dirty="0">
                <a:solidFill>
                  <a:srgbClr val="006600"/>
                </a:solidFill>
                <a:latin typeface="Arial" charset="0"/>
              </a:rPr>
              <a:t>What kind of car should we drive to get there?</a:t>
            </a:r>
          </a:p>
        </p:txBody>
      </p:sp>
      <p:sp>
        <p:nvSpPr>
          <p:cNvPr id="19" name="Text Box 31"/>
          <p:cNvSpPr txBox="1">
            <a:spLocks noChangeArrowheads="1"/>
          </p:cNvSpPr>
          <p:nvPr/>
        </p:nvSpPr>
        <p:spPr bwMode="auto">
          <a:xfrm>
            <a:off x="5257800" y="5867400"/>
            <a:ext cx="1031052" cy="276999"/>
          </a:xfrm>
          <a:prstGeom prst="rect">
            <a:avLst/>
          </a:prstGeom>
          <a:noFill/>
          <a:ln w="9525">
            <a:noFill/>
            <a:miter lim="800000"/>
            <a:headEnd/>
            <a:tailEnd/>
          </a:ln>
        </p:spPr>
        <p:txBody>
          <a:bodyPr wrap="none">
            <a:spAutoFit/>
          </a:bodyPr>
          <a:lstStyle/>
          <a:p>
            <a:pPr algn="ctr"/>
            <a:r>
              <a:rPr lang="en-US" sz="1200" b="1" i="1" dirty="0" smtClean="0">
                <a:latin typeface="Arial" charset="0"/>
              </a:rPr>
              <a:t>Hybrid SUV</a:t>
            </a:r>
            <a:endParaRPr lang="en-US" sz="1200" b="1" i="1" dirty="0">
              <a:latin typeface="Arial" charset="0"/>
            </a:endParaRPr>
          </a:p>
        </p:txBody>
      </p:sp>
    </p:spTree>
    <p:extLst>
      <p:ext uri="{BB962C8B-B14F-4D97-AF65-F5344CB8AC3E}">
        <p14:creationId xmlns:p14="http://schemas.microsoft.com/office/powerpoint/2010/main" val="36526613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53291"/>
                                        </p:tgtEl>
                                        <p:attrNameLst>
                                          <p:attrName>style.visibility</p:attrName>
                                        </p:attrNameLst>
                                      </p:cBhvr>
                                      <p:to>
                                        <p:strVal val="visible"/>
                                      </p:to>
                                    </p:set>
                                    <p:animEffect transition="in" filter="wipe(left)">
                                      <p:cBhvr>
                                        <p:cTn id="7" dur="500"/>
                                        <p:tgtEl>
                                          <p:spTgt spid="35329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2000"/>
                                        <p:tgtEl>
                                          <p:spTgt spid="1026"/>
                                        </p:tgtEl>
                                      </p:cBhvr>
                                    </p:animEffect>
                                  </p:childTnLst>
                                </p:cTn>
                              </p:par>
                              <p:par>
                                <p:cTn id="13" presetID="63" presetClass="path" presetSubtype="0" accel="50000" decel="50000" fill="hold" nodeType="withEffect">
                                  <p:stCondLst>
                                    <p:cond delay="0"/>
                                  </p:stCondLst>
                                  <p:childTnLst>
                                    <p:animMotion origin="layout" path="M 0 0  L 0.25 0  E" pathEditMode="relative" ptsTypes="">
                                      <p:cBhvr>
                                        <p:cTn id="14" dur="2000" spd="-100000" fill="hold"/>
                                        <p:tgtEl>
                                          <p:spTgt spid="1026"/>
                                        </p:tgtEl>
                                        <p:attrNameLst>
                                          <p:attrName>ppt_x</p:attrName>
                                          <p:attrName>ppt_y</p:attrName>
                                        </p:attrNameLst>
                                      </p:cBhvr>
                                    </p:animMotion>
                                  </p:childTnLst>
                                </p:cTn>
                              </p:par>
                            </p:childTnLst>
                          </p:cTn>
                        </p:par>
                        <p:par>
                          <p:cTn id="15" fill="hold">
                            <p:stCondLst>
                              <p:cond delay="2000"/>
                            </p:stCondLst>
                            <p:childTnLst>
                              <p:par>
                                <p:cTn id="16" presetID="53" presetClass="entr" presetSubtype="0" fill="hold" grpId="0" nodeType="after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500" fill="hold"/>
                                        <p:tgtEl>
                                          <p:spTgt spid="18"/>
                                        </p:tgtEl>
                                        <p:attrNameLst>
                                          <p:attrName>ppt_w</p:attrName>
                                        </p:attrNameLst>
                                      </p:cBhvr>
                                      <p:tavLst>
                                        <p:tav tm="0">
                                          <p:val>
                                            <p:fltVal val="0"/>
                                          </p:val>
                                        </p:tav>
                                        <p:tav tm="100000">
                                          <p:val>
                                            <p:strVal val="#ppt_w"/>
                                          </p:val>
                                        </p:tav>
                                      </p:tavLst>
                                    </p:anim>
                                    <p:anim calcmode="lin" valueType="num">
                                      <p:cBhvr>
                                        <p:cTn id="19" dur="500" fill="hold"/>
                                        <p:tgtEl>
                                          <p:spTgt spid="18"/>
                                        </p:tgtEl>
                                        <p:attrNameLst>
                                          <p:attrName>ppt_h</p:attrName>
                                        </p:attrNameLst>
                                      </p:cBhvr>
                                      <p:tavLst>
                                        <p:tav tm="0">
                                          <p:val>
                                            <p:fltVal val="0"/>
                                          </p:val>
                                        </p:tav>
                                        <p:tav tm="100000">
                                          <p:val>
                                            <p:strVal val="#ppt_h"/>
                                          </p:val>
                                        </p:tav>
                                      </p:tavLst>
                                    </p:anim>
                                    <p:animEffect transition="in" filter="fade">
                                      <p:cBhvr>
                                        <p:cTn id="20" dur="500"/>
                                        <p:tgtEl>
                                          <p:spTgt spid="18"/>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left)">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137"/>
                                        </p:tgtEl>
                                        <p:attrNameLst>
                                          <p:attrName>style.visibility</p:attrName>
                                        </p:attrNameLst>
                                      </p:cBhvr>
                                      <p:to>
                                        <p:strVal val="visible"/>
                                      </p:to>
                                    </p:set>
                                    <p:animEffect transition="in" filter="fade">
                                      <p:cBhvr>
                                        <p:cTn id="28" dur="2000"/>
                                        <p:tgtEl>
                                          <p:spTgt spid="5137"/>
                                        </p:tgtEl>
                                      </p:cBhvr>
                                    </p:animEffect>
                                  </p:childTnLst>
                                </p:cTn>
                              </p:par>
                              <p:par>
                                <p:cTn id="29" presetID="49" presetClass="path" presetSubtype="0" accel="50000" decel="50000" fill="hold" nodeType="withEffect">
                                  <p:stCondLst>
                                    <p:cond delay="0"/>
                                  </p:stCondLst>
                                  <p:childTnLst>
                                    <p:animMotion origin="layout" path="M 3.33333E-6 -2.59259E-6 L 0.125 0.0831 " pathEditMode="relative" rAng="0" ptsTypes="AA">
                                      <p:cBhvr>
                                        <p:cTn id="30" dur="2000" spd="-100000" fill="hold"/>
                                        <p:tgtEl>
                                          <p:spTgt spid="5137"/>
                                        </p:tgtEl>
                                        <p:attrNameLst>
                                          <p:attrName>ppt_x</p:attrName>
                                          <p:attrName>ppt_y</p:attrName>
                                        </p:attrNameLst>
                                      </p:cBhvr>
                                      <p:rCtr x="6300" y="4100"/>
                                    </p:animMotion>
                                  </p:childTnLst>
                                </p:cTn>
                              </p:par>
                            </p:childTnLst>
                          </p:cTn>
                        </p:par>
                        <p:par>
                          <p:cTn id="31" fill="hold">
                            <p:stCondLst>
                              <p:cond delay="2000"/>
                            </p:stCondLst>
                            <p:childTnLst>
                              <p:par>
                                <p:cTn id="32" presetID="53" presetClass="entr" presetSubtype="0" fill="hold" grpId="0" nodeType="after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500" fill="hold"/>
                                        <p:tgtEl>
                                          <p:spTgt spid="17"/>
                                        </p:tgtEl>
                                        <p:attrNameLst>
                                          <p:attrName>ppt_w</p:attrName>
                                        </p:attrNameLst>
                                      </p:cBhvr>
                                      <p:tavLst>
                                        <p:tav tm="0">
                                          <p:val>
                                            <p:fltVal val="0"/>
                                          </p:val>
                                        </p:tav>
                                        <p:tav tm="100000">
                                          <p:val>
                                            <p:strVal val="#ppt_w"/>
                                          </p:val>
                                        </p:tav>
                                      </p:tavLst>
                                    </p:anim>
                                    <p:anim calcmode="lin" valueType="num">
                                      <p:cBhvr>
                                        <p:cTn id="35" dur="500" fill="hold"/>
                                        <p:tgtEl>
                                          <p:spTgt spid="17"/>
                                        </p:tgtEl>
                                        <p:attrNameLst>
                                          <p:attrName>ppt_h</p:attrName>
                                        </p:attrNameLst>
                                      </p:cBhvr>
                                      <p:tavLst>
                                        <p:tav tm="0">
                                          <p:val>
                                            <p:fltVal val="0"/>
                                          </p:val>
                                        </p:tav>
                                        <p:tav tm="100000">
                                          <p:val>
                                            <p:strVal val="#ppt_h"/>
                                          </p:val>
                                        </p:tav>
                                      </p:tavLst>
                                    </p:anim>
                                    <p:animEffect transition="in" filter="fade">
                                      <p:cBhvr>
                                        <p:cTn id="36" dur="500"/>
                                        <p:tgtEl>
                                          <p:spTgt spid="17"/>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left)">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0" fill="hold" nodeType="clickEffect">
                                  <p:stCondLst>
                                    <p:cond delay="0"/>
                                  </p:stCondLst>
                                  <p:childTnLst>
                                    <p:set>
                                      <p:cBhvr>
                                        <p:cTn id="43" dur="1" fill="hold">
                                          <p:stCondLst>
                                            <p:cond delay="0"/>
                                          </p:stCondLst>
                                        </p:cTn>
                                        <p:tgtEl>
                                          <p:spTgt spid="22"/>
                                        </p:tgtEl>
                                        <p:attrNameLst>
                                          <p:attrName>style.visibility</p:attrName>
                                        </p:attrNameLst>
                                      </p:cBhvr>
                                      <p:to>
                                        <p:strVal val="visible"/>
                                      </p:to>
                                    </p:set>
                                    <p:anim calcmode="lin" valueType="num">
                                      <p:cBhvr>
                                        <p:cTn id="44" dur="1000" fill="hold"/>
                                        <p:tgtEl>
                                          <p:spTgt spid="22"/>
                                        </p:tgtEl>
                                        <p:attrNameLst>
                                          <p:attrName>ppt_w</p:attrName>
                                        </p:attrNameLst>
                                      </p:cBhvr>
                                      <p:tavLst>
                                        <p:tav tm="0">
                                          <p:val>
                                            <p:fltVal val="0"/>
                                          </p:val>
                                        </p:tav>
                                        <p:tav tm="100000">
                                          <p:val>
                                            <p:strVal val="#ppt_w"/>
                                          </p:val>
                                        </p:tav>
                                      </p:tavLst>
                                    </p:anim>
                                    <p:anim calcmode="lin" valueType="num">
                                      <p:cBhvr>
                                        <p:cTn id="45" dur="1000" fill="hold"/>
                                        <p:tgtEl>
                                          <p:spTgt spid="22"/>
                                        </p:tgtEl>
                                        <p:attrNameLst>
                                          <p:attrName>ppt_h</p:attrName>
                                        </p:attrNameLst>
                                      </p:cBhvr>
                                      <p:tavLst>
                                        <p:tav tm="0">
                                          <p:val>
                                            <p:fltVal val="0"/>
                                          </p:val>
                                        </p:tav>
                                        <p:tav tm="100000">
                                          <p:val>
                                            <p:strVal val="#ppt_h"/>
                                          </p:val>
                                        </p:tav>
                                      </p:tavLst>
                                    </p:anim>
                                    <p:animEffect transition="in" filter="fade">
                                      <p:cBhvr>
                                        <p:cTn id="46" dur="1000"/>
                                        <p:tgtEl>
                                          <p:spTgt spid="22"/>
                                        </p:tgtEl>
                                      </p:cBhvr>
                                    </p:animEffect>
                                  </p:childTnLst>
                                </p:cTn>
                              </p:par>
                              <p:par>
                                <p:cTn id="47" presetID="63" presetClass="path" presetSubtype="0" accel="50000" decel="50000" fill="hold" nodeType="withEffect">
                                  <p:stCondLst>
                                    <p:cond delay="0"/>
                                  </p:stCondLst>
                                  <p:childTnLst>
                                    <p:animMotion origin="layout" path="M -3.33333E-6 -4.07407E-6 L 0.14167 -0.07338 " pathEditMode="relative" rAng="0" ptsTypes="AA">
                                      <p:cBhvr>
                                        <p:cTn id="48" dur="2000" spd="-100000" fill="hold"/>
                                        <p:tgtEl>
                                          <p:spTgt spid="22"/>
                                        </p:tgtEl>
                                        <p:attrNameLst>
                                          <p:attrName>ppt_x</p:attrName>
                                          <p:attrName>ppt_y</p:attrName>
                                        </p:attrNameLst>
                                      </p:cBhvr>
                                      <p:rCtr x="7100" y="-3700"/>
                                    </p:animMotion>
                                  </p:childTnLst>
                                </p:cTn>
                              </p:par>
                            </p:childTnLst>
                          </p:cTn>
                        </p:par>
                        <p:par>
                          <p:cTn id="49" fill="hold">
                            <p:stCondLst>
                              <p:cond delay="2000"/>
                            </p:stCondLst>
                            <p:childTnLst>
                              <p:par>
                                <p:cTn id="50" presetID="53" presetClass="entr" presetSubtype="0" fill="hold" grpId="0" nodeType="after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p:cTn id="52" dur="500" fill="hold"/>
                                        <p:tgtEl>
                                          <p:spTgt spid="16"/>
                                        </p:tgtEl>
                                        <p:attrNameLst>
                                          <p:attrName>ppt_w</p:attrName>
                                        </p:attrNameLst>
                                      </p:cBhvr>
                                      <p:tavLst>
                                        <p:tav tm="0">
                                          <p:val>
                                            <p:fltVal val="0"/>
                                          </p:val>
                                        </p:tav>
                                        <p:tav tm="100000">
                                          <p:val>
                                            <p:strVal val="#ppt_w"/>
                                          </p:val>
                                        </p:tav>
                                      </p:tavLst>
                                    </p:anim>
                                    <p:anim calcmode="lin" valueType="num">
                                      <p:cBhvr>
                                        <p:cTn id="53" dur="500" fill="hold"/>
                                        <p:tgtEl>
                                          <p:spTgt spid="16"/>
                                        </p:tgtEl>
                                        <p:attrNameLst>
                                          <p:attrName>ppt_h</p:attrName>
                                        </p:attrNameLst>
                                      </p:cBhvr>
                                      <p:tavLst>
                                        <p:tav tm="0">
                                          <p:val>
                                            <p:fltVal val="0"/>
                                          </p:val>
                                        </p:tav>
                                        <p:tav tm="100000">
                                          <p:val>
                                            <p:strVal val="#ppt_h"/>
                                          </p:val>
                                        </p:tav>
                                      </p:tavLst>
                                    </p:anim>
                                    <p:animEffect transition="in" filter="fade">
                                      <p:cBhvr>
                                        <p:cTn id="54" dur="500"/>
                                        <p:tgtEl>
                                          <p:spTgt spid="16"/>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353312"/>
                                        </p:tgtEl>
                                        <p:attrNameLst>
                                          <p:attrName>style.visibility</p:attrName>
                                        </p:attrNameLst>
                                      </p:cBhvr>
                                      <p:to>
                                        <p:strVal val="visible"/>
                                      </p:to>
                                    </p:set>
                                    <p:animEffect transition="in" filter="wipe(left)">
                                      <p:cBhvr>
                                        <p:cTn id="57" dur="500"/>
                                        <p:tgtEl>
                                          <p:spTgt spid="3533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3312" grpId="0"/>
      <p:bldP spid="16" grpId="0"/>
      <p:bldP spid="17" grpId="0"/>
      <p:bldP spid="18" grpId="0"/>
      <p:bldP spid="23" grpId="0"/>
      <p:bldP spid="353291" grpId="0" autoUpdateAnimBg="0"/>
      <p:bldP spid="19"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402D1E"/>
        </a:solidFill>
        <a:effectLst/>
      </p:bgPr>
    </p:bg>
    <p:spTree>
      <p:nvGrpSpPr>
        <p:cNvPr id="1" name=""/>
        <p:cNvGrpSpPr/>
        <p:nvPr/>
      </p:nvGrpSpPr>
      <p:grpSpPr>
        <a:xfrm>
          <a:off x="0" y="0"/>
          <a:ext cx="0" cy="0"/>
          <a:chOff x="0" y="0"/>
          <a:chExt cx="0" cy="0"/>
        </a:xfrm>
      </p:grpSpPr>
      <p:pic>
        <p:nvPicPr>
          <p:cNvPr id="6146" name="Picture 11" descr="Faneuil Hall.jpg"/>
          <p:cNvPicPr>
            <a:picLocks noChangeAspect="1"/>
          </p:cNvPicPr>
          <p:nvPr/>
        </p:nvPicPr>
        <p:blipFill>
          <a:blip r:embed="rId3" cstate="print"/>
          <a:srcRect/>
          <a:stretch>
            <a:fillRect/>
          </a:stretch>
        </p:blipFill>
        <p:spPr bwMode="auto">
          <a:xfrm>
            <a:off x="5791200" y="0"/>
            <a:ext cx="3352800" cy="2225675"/>
          </a:xfrm>
          <a:prstGeom prst="rect">
            <a:avLst/>
          </a:prstGeom>
          <a:noFill/>
          <a:ln w="9525">
            <a:noFill/>
            <a:miter lim="800000"/>
            <a:headEnd/>
            <a:tailEnd/>
          </a:ln>
        </p:spPr>
      </p:pic>
      <p:pic>
        <p:nvPicPr>
          <p:cNvPr id="6147" name="Picture 12" descr="Lss Vegas.jpg"/>
          <p:cNvPicPr>
            <a:picLocks noChangeAspect="1"/>
          </p:cNvPicPr>
          <p:nvPr/>
        </p:nvPicPr>
        <p:blipFill>
          <a:blip r:embed="rId4" cstate="print"/>
          <a:srcRect/>
          <a:stretch>
            <a:fillRect/>
          </a:stretch>
        </p:blipFill>
        <p:spPr bwMode="auto">
          <a:xfrm>
            <a:off x="5410200" y="3733800"/>
            <a:ext cx="3733800" cy="2482850"/>
          </a:xfrm>
          <a:prstGeom prst="rect">
            <a:avLst/>
          </a:prstGeom>
          <a:noFill/>
          <a:ln w="9525">
            <a:noFill/>
            <a:miter lim="800000"/>
            <a:headEnd/>
            <a:tailEnd/>
          </a:ln>
        </p:spPr>
      </p:pic>
      <p:pic>
        <p:nvPicPr>
          <p:cNvPr id="6148" name="Picture 14" descr="Cable Cars.jpg"/>
          <p:cNvPicPr>
            <a:picLocks noChangeAspect="1"/>
          </p:cNvPicPr>
          <p:nvPr/>
        </p:nvPicPr>
        <p:blipFill>
          <a:blip r:embed="rId5" cstate="print"/>
          <a:srcRect/>
          <a:stretch>
            <a:fillRect/>
          </a:stretch>
        </p:blipFill>
        <p:spPr bwMode="auto">
          <a:xfrm>
            <a:off x="5410200" y="2014538"/>
            <a:ext cx="2520950" cy="1871662"/>
          </a:xfrm>
          <a:prstGeom prst="rect">
            <a:avLst/>
          </a:prstGeom>
          <a:noFill/>
          <a:ln w="9525">
            <a:noFill/>
            <a:miter lim="800000"/>
            <a:headEnd/>
            <a:tailEnd/>
          </a:ln>
        </p:spPr>
      </p:pic>
      <p:pic>
        <p:nvPicPr>
          <p:cNvPr id="6149" name="Picture 2" descr="http://www.nps.gov/archive/grca/photos/images/T501.jpg"/>
          <p:cNvPicPr>
            <a:picLocks noChangeAspect="1" noChangeArrowheads="1"/>
          </p:cNvPicPr>
          <p:nvPr/>
        </p:nvPicPr>
        <p:blipFill>
          <a:blip r:embed="rId6" cstate="print"/>
          <a:srcRect/>
          <a:stretch>
            <a:fillRect/>
          </a:stretch>
        </p:blipFill>
        <p:spPr bwMode="auto">
          <a:xfrm>
            <a:off x="0" y="4352925"/>
            <a:ext cx="5867400" cy="2505075"/>
          </a:xfrm>
          <a:prstGeom prst="rect">
            <a:avLst/>
          </a:prstGeom>
          <a:noFill/>
          <a:ln w="9525">
            <a:noFill/>
            <a:miter lim="800000"/>
            <a:headEnd/>
            <a:tailEnd/>
          </a:ln>
        </p:spPr>
      </p:pic>
      <p:pic>
        <p:nvPicPr>
          <p:cNvPr id="6150" name="Picture 10" descr="Disney World.jpg"/>
          <p:cNvPicPr>
            <a:picLocks noChangeAspect="1"/>
          </p:cNvPicPr>
          <p:nvPr/>
        </p:nvPicPr>
        <p:blipFill>
          <a:blip r:embed="rId7" cstate="print"/>
          <a:srcRect/>
          <a:stretch>
            <a:fillRect/>
          </a:stretch>
        </p:blipFill>
        <p:spPr bwMode="auto">
          <a:xfrm>
            <a:off x="304800" y="2209800"/>
            <a:ext cx="2470150" cy="2286000"/>
          </a:xfrm>
          <a:prstGeom prst="rect">
            <a:avLst/>
          </a:prstGeom>
          <a:noFill/>
          <a:ln w="9525">
            <a:noFill/>
            <a:miter lim="800000"/>
            <a:headEnd/>
            <a:tailEnd/>
          </a:ln>
        </p:spPr>
      </p:pic>
      <p:pic>
        <p:nvPicPr>
          <p:cNvPr id="6151" name="Picture 1"/>
          <p:cNvPicPr>
            <a:picLocks noChangeAspect="1" noChangeArrowheads="1"/>
          </p:cNvPicPr>
          <p:nvPr/>
        </p:nvPicPr>
        <p:blipFill>
          <a:blip r:embed="rId8" cstate="print"/>
          <a:srcRect/>
          <a:stretch>
            <a:fillRect/>
          </a:stretch>
        </p:blipFill>
        <p:spPr bwMode="auto">
          <a:xfrm>
            <a:off x="0" y="0"/>
            <a:ext cx="3251200" cy="2438400"/>
          </a:xfrm>
          <a:prstGeom prst="rect">
            <a:avLst/>
          </a:prstGeom>
          <a:noFill/>
          <a:ln w="9525">
            <a:noFill/>
            <a:miter lim="800000"/>
            <a:headEnd/>
            <a:tailEnd/>
          </a:ln>
        </p:spPr>
      </p:pic>
      <p:pic>
        <p:nvPicPr>
          <p:cNvPr id="6152" name="Picture 13" descr="Niagara Falls.jpg"/>
          <p:cNvPicPr>
            <a:picLocks noChangeAspect="1"/>
          </p:cNvPicPr>
          <p:nvPr/>
        </p:nvPicPr>
        <p:blipFill>
          <a:blip r:embed="rId9" cstate="print"/>
          <a:srcRect/>
          <a:stretch>
            <a:fillRect/>
          </a:stretch>
        </p:blipFill>
        <p:spPr bwMode="auto">
          <a:xfrm>
            <a:off x="2743200" y="152400"/>
            <a:ext cx="3276600" cy="2190750"/>
          </a:xfrm>
          <a:prstGeom prst="rect">
            <a:avLst/>
          </a:prstGeom>
          <a:noFill/>
          <a:ln w="9525">
            <a:noFill/>
            <a:miter lim="800000"/>
            <a:headEnd/>
            <a:tailEnd/>
          </a:ln>
        </p:spPr>
      </p:pic>
      <p:sp>
        <p:nvSpPr>
          <p:cNvPr id="9" name="TextBox 8"/>
          <p:cNvSpPr txBox="1"/>
          <p:nvPr/>
        </p:nvSpPr>
        <p:spPr>
          <a:xfrm>
            <a:off x="2756268" y="2667000"/>
            <a:ext cx="2653932" cy="1200329"/>
          </a:xfrm>
          <a:prstGeom prst="rect">
            <a:avLst/>
          </a:prstGeom>
          <a:noFill/>
          <a:effectLst>
            <a:outerShdw blurRad="50800" dist="38100" dir="2700000" algn="tl" rotWithShape="0">
              <a:prstClr val="black">
                <a:alpha val="40000"/>
              </a:prstClr>
            </a:outerShdw>
          </a:effectLst>
          <a:scene3d>
            <a:camera prst="isometricOffAxis1Right"/>
            <a:lightRig rig="threePt" dir="t"/>
          </a:scene3d>
        </p:spPr>
        <p:txBody>
          <a:bodyPr wrap="none">
            <a:spAutoFit/>
          </a:bodyPr>
          <a:lstStyle/>
          <a:p>
            <a:pPr>
              <a:defRPr/>
            </a:pPr>
            <a:r>
              <a:rPr lang="en-US" sz="7200" b="1" dirty="0">
                <a:solidFill>
                  <a:srgbClr val="FFFF00"/>
                </a:solidFill>
                <a:latin typeface="Brush Script MT" pitchFamily="66" charset="0"/>
              </a:rPr>
              <a:t>Vacation</a:t>
            </a:r>
          </a:p>
        </p:txBody>
      </p:sp>
      <p:sp>
        <p:nvSpPr>
          <p:cNvPr id="6157" name="Slide Number Placeholder 12"/>
          <p:cNvSpPr>
            <a:spLocks noGrp="1"/>
          </p:cNvSpPr>
          <p:nvPr>
            <p:ph type="sldNum" sz="quarter" idx="12"/>
          </p:nvPr>
        </p:nvSpPr>
        <p:spPr>
          <a:noFill/>
        </p:spPr>
        <p:txBody>
          <a:bodyPr/>
          <a:lstStyle/>
          <a:p>
            <a:fld id="{6C385D4B-C74D-41F9-B9F9-3ABDE080A001}" type="slidenum">
              <a:rPr lang="en-US" smtClean="0">
                <a:solidFill>
                  <a:srgbClr val="FFFFFF"/>
                </a:solidFill>
              </a:rPr>
              <a:pPr/>
              <a:t>37</a:t>
            </a:fld>
            <a:endParaRPr lang="en-US" dirty="0" smtClean="0">
              <a:solidFill>
                <a:srgbClr val="FFFFFF"/>
              </a:solidFill>
            </a:endParaRPr>
          </a:p>
        </p:txBody>
      </p:sp>
      <p:pic>
        <p:nvPicPr>
          <p:cNvPr id="14" name="Picture 13" descr="Diamond Head 3.jpg"/>
          <p:cNvPicPr>
            <a:picLocks noChangeAspect="1"/>
          </p:cNvPicPr>
          <p:nvPr/>
        </p:nvPicPr>
        <p:blipFill>
          <a:blip r:embed="rId10" cstate="print"/>
          <a:stretch>
            <a:fillRect/>
          </a:stretch>
        </p:blipFill>
        <p:spPr>
          <a:xfrm>
            <a:off x="1828800" y="1295400"/>
            <a:ext cx="5486400" cy="4114800"/>
          </a:xfrm>
          <a:prstGeom prst="rect">
            <a:avLst/>
          </a:prstGeom>
        </p:spPr>
      </p:pic>
      <p:sp>
        <p:nvSpPr>
          <p:cNvPr id="18" name="WordArt 12"/>
          <p:cNvSpPr>
            <a:spLocks noChangeArrowheads="1" noChangeShapeType="1" noTextEdit="1"/>
          </p:cNvSpPr>
          <p:nvPr/>
        </p:nvSpPr>
        <p:spPr bwMode="auto">
          <a:xfrm>
            <a:off x="1066800" y="2419350"/>
            <a:ext cx="7086600" cy="2305050"/>
          </a:xfrm>
          <a:prstGeom prst="rect">
            <a:avLst/>
          </a:prstGeom>
        </p:spPr>
        <p:txBody>
          <a:bodyPr wrap="none" fromWordArt="1">
            <a:prstTxWarp prst="textSlantUp">
              <a:avLst>
                <a:gd name="adj" fmla="val 55556"/>
              </a:avLst>
            </a:prstTxWarp>
          </a:bodyPr>
          <a:lstStyle/>
          <a:p>
            <a:pPr algn="ctr"/>
            <a:r>
              <a:rPr lang="en-US" sz="1800" b="1" kern="10" dirty="0">
                <a:ln w="9525">
                  <a:noFill/>
                  <a:round/>
                  <a:headEnd/>
                  <a:tailEnd/>
                </a:ln>
                <a:solidFill>
                  <a:srgbClr val="FFFF00"/>
                </a:solidFill>
                <a:effectLst>
                  <a:outerShdw blurRad="50800" dist="38100" dir="2700000" algn="tl" rotWithShape="0">
                    <a:prstClr val="black">
                      <a:alpha val="40000"/>
                    </a:prstClr>
                  </a:outerShdw>
                </a:effectLst>
                <a:latin typeface="Arial"/>
                <a:cs typeface="Arial"/>
              </a:rPr>
              <a:t>How do you know how to get there...</a:t>
            </a:r>
          </a:p>
          <a:p>
            <a:pPr algn="ctr"/>
            <a:r>
              <a:rPr lang="en-US" sz="1800" b="1" kern="10" dirty="0">
                <a:ln w="9525">
                  <a:noFill/>
                  <a:round/>
                  <a:headEnd/>
                  <a:tailEnd/>
                </a:ln>
                <a:solidFill>
                  <a:srgbClr val="FFFF00"/>
                </a:solidFill>
                <a:effectLst>
                  <a:outerShdw blurRad="50800" dist="38100" dir="2700000" algn="tl" rotWithShape="0">
                    <a:prstClr val="black">
                      <a:alpha val="40000"/>
                    </a:prstClr>
                  </a:outerShdw>
                </a:effectLst>
                <a:latin typeface="Arial"/>
                <a:cs typeface="Arial"/>
              </a:rPr>
              <a:t>if you don't know where you're going?</a:t>
            </a:r>
          </a:p>
        </p:txBody>
      </p:sp>
    </p:spTree>
    <p:extLst>
      <p:ext uri="{BB962C8B-B14F-4D97-AF65-F5344CB8AC3E}">
        <p14:creationId xmlns:p14="http://schemas.microsoft.com/office/powerpoint/2010/main" val="22576091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Vertical)">
                                      <p:cBhvr>
                                        <p:cTn id="7" dur="500"/>
                                        <p:tgtEl>
                                          <p:spTgt spid="14"/>
                                        </p:tgtEl>
                                      </p:cBhvr>
                                    </p:animEffect>
                                  </p:childTnLst>
                                </p:cTn>
                              </p:par>
                            </p:childTnLst>
                          </p:cTn>
                        </p:par>
                      </p:childTnLst>
                    </p:cTn>
                  </p:par>
                  <p:par>
                    <p:cTn id="8" fill="hold">
                      <p:stCondLst>
                        <p:cond delay="indefinite"/>
                      </p:stCondLst>
                      <p:childTnLst>
                        <p:par>
                          <p:cTn id="9" fill="hold" nodeType="afterGroup">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1000" fill="hold"/>
                                        <p:tgtEl>
                                          <p:spTgt spid="18"/>
                                        </p:tgtEl>
                                        <p:attrNameLst>
                                          <p:attrName>ppt_x</p:attrName>
                                        </p:attrNameLst>
                                      </p:cBhvr>
                                      <p:tavLst>
                                        <p:tav tm="0">
                                          <p:val>
                                            <p:strVal val="#ppt_x-.2"/>
                                          </p:val>
                                        </p:tav>
                                        <p:tav tm="100000">
                                          <p:val>
                                            <p:strVal val="#ppt_x"/>
                                          </p:val>
                                        </p:tav>
                                      </p:tavLst>
                                    </p:anim>
                                    <p:anim calcmode="lin" valueType="num">
                                      <p:cBhvr>
                                        <p:cTn id="13"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windy road model white"/>
          <p:cNvPicPr>
            <a:picLocks noChangeAspect="1" noChangeArrowheads="1"/>
          </p:cNvPicPr>
          <p:nvPr/>
        </p:nvPicPr>
        <p:blipFill>
          <a:blip r:embed="rId2" cstate="print"/>
          <a:srcRect/>
          <a:stretch>
            <a:fillRect/>
          </a:stretch>
        </p:blipFill>
        <p:spPr bwMode="auto">
          <a:xfrm>
            <a:off x="0" y="0"/>
            <a:ext cx="9140825" cy="6854825"/>
          </a:xfrm>
          <a:prstGeom prst="rect">
            <a:avLst/>
          </a:prstGeom>
          <a:noFill/>
          <a:ln w="9525">
            <a:noFill/>
            <a:miter lim="800000"/>
            <a:headEnd/>
            <a:tailEnd/>
          </a:ln>
        </p:spPr>
      </p:pic>
      <p:sp>
        <p:nvSpPr>
          <p:cNvPr id="48" name="Rounded Rectangle 47"/>
          <p:cNvSpPr/>
          <p:nvPr/>
        </p:nvSpPr>
        <p:spPr>
          <a:xfrm>
            <a:off x="152400" y="4572000"/>
            <a:ext cx="3566160" cy="685799"/>
          </a:xfrm>
          <a:prstGeom prst="roundRect">
            <a:avLst/>
          </a:prstGeom>
          <a:gradFill flip="none" rotWithShape="1">
            <a:gsLst>
              <a:gs pos="0">
                <a:srgbClr val="FFFFFF"/>
              </a:gs>
              <a:gs pos="50000">
                <a:srgbClr val="FF0000"/>
              </a:gs>
            </a:gsLst>
            <a:path path="circle">
              <a:fillToRect l="50000" t="50000" r="50000" b="50000"/>
            </a:path>
            <a:tileRect/>
          </a:gradFill>
          <a:ln>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ctr"/>
          <a:lstStyle/>
          <a:p>
            <a:pPr algn="ctr"/>
            <a:r>
              <a:rPr lang="en-US" sz="1800" b="1" i="1" dirty="0" smtClean="0">
                <a:solidFill>
                  <a:schemeClr val="tx1">
                    <a:lumMod val="95000"/>
                    <a:lumOff val="5000"/>
                  </a:schemeClr>
                </a:solidFill>
                <a:latin typeface="Arial" charset="0"/>
              </a:rPr>
              <a:t>Interests often based on very limited life experience</a:t>
            </a:r>
            <a:endParaRPr lang="en-US" sz="1800" b="1" i="1" dirty="0">
              <a:solidFill>
                <a:schemeClr val="tx1">
                  <a:lumMod val="95000"/>
                  <a:lumOff val="5000"/>
                </a:schemeClr>
              </a:solidFill>
              <a:latin typeface="Arial" charset="0"/>
            </a:endParaRPr>
          </a:p>
        </p:txBody>
      </p:sp>
      <p:sp>
        <p:nvSpPr>
          <p:cNvPr id="56" name="Folded Corner 55"/>
          <p:cNvSpPr/>
          <p:nvPr/>
        </p:nvSpPr>
        <p:spPr>
          <a:xfrm>
            <a:off x="152400" y="1447800"/>
            <a:ext cx="2133599" cy="1295400"/>
          </a:xfrm>
          <a:prstGeom prst="foldedCorner">
            <a:avLst/>
          </a:prstGeom>
          <a:gradFill>
            <a:gsLst>
              <a:gs pos="0">
                <a:srgbClr val="CCFF99"/>
              </a:gs>
              <a:gs pos="100000">
                <a:srgbClr val="66FF33"/>
              </a:gs>
            </a:gsLst>
            <a:path path="shape">
              <a:fillToRect l="50000" t="50000" r="50000" b="50000"/>
            </a:path>
          </a:gradFill>
          <a:ln>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ctr"/>
          <a:lstStyle/>
          <a:p>
            <a:r>
              <a:rPr lang="en-US" sz="1800" b="1" dirty="0" smtClean="0">
                <a:solidFill>
                  <a:schemeClr val="tx1"/>
                </a:solidFill>
                <a:latin typeface="Arial" pitchFamily="34" charset="0"/>
                <a:cs typeface="Arial" pitchFamily="34" charset="0"/>
              </a:rPr>
              <a:t>Incentives:</a:t>
            </a:r>
          </a:p>
          <a:p>
            <a:r>
              <a:rPr lang="en-US" sz="1800" b="1" i="1" dirty="0" smtClean="0">
                <a:solidFill>
                  <a:schemeClr val="tx1"/>
                </a:solidFill>
                <a:latin typeface="Arial" pitchFamily="34" charset="0"/>
                <a:cs typeface="Arial" pitchFamily="34" charset="0"/>
              </a:rPr>
              <a:t>- job security</a:t>
            </a:r>
          </a:p>
          <a:p>
            <a:r>
              <a:rPr lang="en-US" sz="1800" b="1" i="1" dirty="0" smtClean="0">
                <a:solidFill>
                  <a:schemeClr val="tx1"/>
                </a:solidFill>
                <a:latin typeface="Arial" pitchFamily="34" charset="0"/>
                <a:cs typeface="Arial" pitchFamily="34" charset="0"/>
              </a:rPr>
              <a:t>- promotions</a:t>
            </a:r>
          </a:p>
          <a:p>
            <a:r>
              <a:rPr lang="en-US" sz="1800" b="1" i="1" dirty="0" smtClean="0">
                <a:solidFill>
                  <a:schemeClr val="tx1"/>
                </a:solidFill>
                <a:latin typeface="Arial" pitchFamily="34" charset="0"/>
                <a:cs typeface="Arial" pitchFamily="34" charset="0"/>
              </a:rPr>
              <a:t>- higher pay</a:t>
            </a:r>
          </a:p>
        </p:txBody>
      </p:sp>
      <p:sp>
        <p:nvSpPr>
          <p:cNvPr id="57" name="Cloud 56"/>
          <p:cNvSpPr/>
          <p:nvPr/>
        </p:nvSpPr>
        <p:spPr>
          <a:xfrm>
            <a:off x="3962400" y="838200"/>
            <a:ext cx="4953000" cy="914400"/>
          </a:xfrm>
          <a:prstGeom prst="cloud">
            <a:avLst/>
          </a:prstGeom>
          <a:gradFill>
            <a:gsLst>
              <a:gs pos="0">
                <a:schemeClr val="tx1"/>
              </a:gs>
              <a:gs pos="45000">
                <a:srgbClr val="D07700"/>
              </a:gs>
              <a:gs pos="70000">
                <a:srgbClr val="E2A304"/>
              </a:gs>
              <a:gs pos="100000">
                <a:srgbClr val="FFE05B"/>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lIns="0" tIns="54864" rIns="0" bIns="54864" rtlCol="0" anchor="ctr" anchorCtr="1"/>
          <a:lstStyle/>
          <a:p>
            <a:pPr algn="ctr"/>
            <a:r>
              <a:rPr lang="en-US" sz="1800" b="1" dirty="0" smtClean="0">
                <a:solidFill>
                  <a:schemeClr val="tx1"/>
                </a:solidFill>
                <a:latin typeface="Arial" pitchFamily="34" charset="0"/>
                <a:cs typeface="Arial" pitchFamily="34" charset="0"/>
              </a:rPr>
              <a:t>Uncertainty &amp; Discontent</a:t>
            </a:r>
            <a:endParaRPr lang="en-US" sz="1800" b="1" dirty="0">
              <a:solidFill>
                <a:schemeClr val="tx1"/>
              </a:solidFill>
              <a:latin typeface="Arial" pitchFamily="34" charset="0"/>
              <a:cs typeface="Arial" pitchFamily="34" charset="0"/>
            </a:endParaRPr>
          </a:p>
        </p:txBody>
      </p:sp>
      <p:sp>
        <p:nvSpPr>
          <p:cNvPr id="64" name="Rectangle 63"/>
          <p:cNvSpPr/>
          <p:nvPr/>
        </p:nvSpPr>
        <p:spPr>
          <a:xfrm>
            <a:off x="5230909" y="5164454"/>
            <a:ext cx="1954381" cy="830997"/>
          </a:xfrm>
          <a:prstGeom prst="rect">
            <a:avLst/>
          </a:prstGeom>
          <a:no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txBody>
          <a:bodyPr wrap="none">
            <a:spAutoFit/>
            <a:scene3d>
              <a:camera prst="orthographicFront"/>
              <a:lightRig rig="soft" dir="t">
                <a:rot lat="0" lon="0" rev="10800000"/>
              </a:lightRig>
            </a:scene3d>
            <a:sp3d>
              <a:bevelT w="27940" h="12700"/>
              <a:contourClr>
                <a:srgbClr val="DDDDDD"/>
              </a:contourClr>
            </a:sp3d>
          </a:bodyPr>
          <a:lstStyle/>
          <a:p>
            <a:pPr algn="ctr">
              <a:defRPr/>
            </a:pPr>
            <a:r>
              <a:rPr lang="en-US" sz="4800" b="1" spc="150" dirty="0">
                <a:ln w="11430"/>
                <a:solidFill>
                  <a:srgbClr val="F8F8F8"/>
                </a:solidFill>
                <a:effectLst>
                  <a:outerShdw blurRad="25400" algn="tl" rotWithShape="0">
                    <a:srgbClr val="000000">
                      <a:alpha val="43000"/>
                    </a:srgbClr>
                  </a:outerShdw>
                </a:effectLst>
                <a:latin typeface="+mn-lt"/>
              </a:rPr>
              <a:t>Major</a:t>
            </a:r>
          </a:p>
        </p:txBody>
      </p:sp>
      <p:sp>
        <p:nvSpPr>
          <p:cNvPr id="65" name="Rectangle 64"/>
          <p:cNvSpPr/>
          <p:nvPr/>
        </p:nvSpPr>
        <p:spPr>
          <a:xfrm rot="20855061">
            <a:off x="3815309" y="4049777"/>
            <a:ext cx="1927131" cy="707886"/>
          </a:xfrm>
          <a:prstGeom prst="rect">
            <a:avLst/>
          </a:prstGeom>
          <a:no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txBody>
          <a:bodyPr wrap="none">
            <a:spAutoFit/>
            <a:scene3d>
              <a:camera prst="orthographicFront"/>
              <a:lightRig rig="soft" dir="t">
                <a:rot lat="0" lon="0" rev="10800000"/>
              </a:lightRig>
            </a:scene3d>
            <a:sp3d>
              <a:bevelT w="27940" h="12700"/>
              <a:contourClr>
                <a:srgbClr val="DDDDDD"/>
              </a:contourClr>
            </a:sp3d>
          </a:bodyPr>
          <a:lstStyle/>
          <a:p>
            <a:pPr algn="ctr">
              <a:defRPr/>
            </a:pPr>
            <a:r>
              <a:rPr lang="en-US" sz="4000" b="1" spc="150" dirty="0">
                <a:ln w="11430"/>
                <a:solidFill>
                  <a:srgbClr val="F8F8F8"/>
                </a:solidFill>
                <a:effectLst>
                  <a:outerShdw blurRad="25400" algn="tl" rotWithShape="0">
                    <a:srgbClr val="000000">
                      <a:alpha val="43000"/>
                    </a:srgbClr>
                  </a:outerShdw>
                </a:effectLst>
                <a:latin typeface="+mn-lt"/>
              </a:rPr>
              <a:t>Career</a:t>
            </a:r>
          </a:p>
        </p:txBody>
      </p:sp>
      <p:grpSp>
        <p:nvGrpSpPr>
          <p:cNvPr id="81" name="Group 80"/>
          <p:cNvGrpSpPr/>
          <p:nvPr/>
        </p:nvGrpSpPr>
        <p:grpSpPr>
          <a:xfrm>
            <a:off x="3657600" y="3048000"/>
            <a:ext cx="1219200" cy="609600"/>
            <a:chOff x="3657600" y="3048000"/>
            <a:chExt cx="1219200" cy="609600"/>
          </a:xfrm>
        </p:grpSpPr>
        <p:sp>
          <p:nvSpPr>
            <p:cNvPr id="73" name="Rectangle 72"/>
            <p:cNvSpPr/>
            <p:nvPr/>
          </p:nvSpPr>
          <p:spPr bwMode="auto">
            <a:xfrm>
              <a:off x="3657600" y="3048000"/>
              <a:ext cx="1219200" cy="609600"/>
            </a:xfrm>
            <a:prstGeom prst="rect">
              <a:avLst/>
            </a:prstGeom>
            <a:solidFill>
              <a:schemeClr val="bg1">
                <a:lumMod val="75000"/>
              </a:schemeClr>
            </a:solidFill>
            <a:ln w="34925">
              <a:solidFill>
                <a:srgbClr val="FFFFFF"/>
              </a:solidFill>
            </a:ln>
            <a:effectLst>
              <a:outerShdw blurRad="317500" dir="2700000" algn="ctr">
                <a:srgbClr val="000000">
                  <a:alpha val="43000"/>
                </a:srgbClr>
              </a:outerShdw>
            </a:effectLst>
            <a:scene3d>
              <a:camera prst="perspectiveRelaxedModerately"/>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Times New Roman" pitchFamily="18" charset="0"/>
                <a:cs typeface="Times New Roman" pitchFamily="18" charset="0"/>
              </a:endParaRPr>
            </a:p>
          </p:txBody>
        </p:sp>
        <p:sp>
          <p:nvSpPr>
            <p:cNvPr id="74" name="WordArt 3"/>
            <p:cNvSpPr>
              <a:spLocks noChangeArrowheads="1" noChangeShapeType="1" noTextEdit="1"/>
            </p:cNvSpPr>
            <p:nvPr/>
          </p:nvSpPr>
          <p:spPr bwMode="auto">
            <a:xfrm>
              <a:off x="3733800" y="3200400"/>
              <a:ext cx="914400" cy="342900"/>
            </a:xfrm>
            <a:prstGeom prst="rect">
              <a:avLst/>
            </a:prstGeom>
          </p:spPr>
          <p:txBody>
            <a:bodyPr wrap="none" fromWordArt="1">
              <a:prstTxWarp prst="textFadeUp">
                <a:avLst>
                  <a:gd name="adj" fmla="val 9991"/>
                </a:avLst>
              </a:prstTxWarp>
            </a:bodyPr>
            <a:lstStyle/>
            <a:p>
              <a:pPr algn="ctr"/>
              <a:r>
                <a:rPr lang="en-US" sz="3600" kern="10" dirty="0">
                  <a:ln w="12700">
                    <a:solidFill>
                      <a:srgbClr val="FFFFFF"/>
                    </a:solidFill>
                    <a:round/>
                    <a:headEnd/>
                    <a:tailEnd/>
                  </a:ln>
                  <a:solidFill>
                    <a:srgbClr val="FFFFFF"/>
                  </a:solidFill>
                  <a:effectLst>
                    <a:outerShdw dist="35921" dir="2700000" sy="50000" rotWithShape="0">
                      <a:srgbClr val="875B0D">
                        <a:alpha val="70000"/>
                      </a:srgbClr>
                    </a:outerShdw>
                  </a:effectLst>
                  <a:latin typeface="+mn-lt"/>
                  <a:ea typeface="+mn-lt"/>
                  <a:cs typeface="Times New Roman" pitchFamily="18" charset="0"/>
                </a:rPr>
                <a:t>Job</a:t>
              </a:r>
            </a:p>
          </p:txBody>
        </p:sp>
      </p:grpSp>
      <p:sp>
        <p:nvSpPr>
          <p:cNvPr id="75" name="Oval 7"/>
          <p:cNvSpPr>
            <a:spLocks noChangeArrowheads="1"/>
          </p:cNvSpPr>
          <p:nvPr/>
        </p:nvSpPr>
        <p:spPr bwMode="auto">
          <a:xfrm>
            <a:off x="6096000" y="1828800"/>
            <a:ext cx="3048000" cy="1844675"/>
          </a:xfrm>
          <a:prstGeom prst="ellipse">
            <a:avLst/>
          </a:prstGeom>
          <a:gradFill rotWithShape="1">
            <a:gsLst>
              <a:gs pos="0">
                <a:srgbClr val="FFFFFF"/>
              </a:gs>
              <a:gs pos="100000">
                <a:srgbClr val="FFFF00"/>
              </a:gs>
            </a:gsLst>
            <a:path path="shape">
              <a:fillToRect l="50000" t="50000" r="50000" b="50000"/>
            </a:path>
          </a:gradFill>
          <a:ln w="9525">
            <a:solidFill>
              <a:schemeClr val="tx1"/>
            </a:solidFill>
            <a:round/>
            <a:headEnd/>
            <a:tailEnd/>
          </a:ln>
        </p:spPr>
        <p:txBody>
          <a:bodyPr wrap="none" anchor="ctr"/>
          <a:lstStyle/>
          <a:p>
            <a:r>
              <a:rPr lang="en-US" sz="1800" b="1" i="1" dirty="0">
                <a:latin typeface="Arial" charset="0"/>
              </a:rPr>
              <a:t>Concerns</a:t>
            </a:r>
            <a:br>
              <a:rPr lang="en-US" sz="1800" b="1" i="1" dirty="0">
                <a:latin typeface="Arial" charset="0"/>
              </a:rPr>
            </a:br>
            <a:r>
              <a:rPr lang="en-US" sz="1800" b="1" i="1" dirty="0">
                <a:latin typeface="Arial" charset="0"/>
              </a:rPr>
              <a:t>  centered on:</a:t>
            </a:r>
          </a:p>
          <a:p>
            <a:r>
              <a:rPr lang="en-US" sz="1800" b="1" i="1" dirty="0">
                <a:latin typeface="Arial" charset="0"/>
              </a:rPr>
              <a:t>     - amount of salary</a:t>
            </a:r>
          </a:p>
          <a:p>
            <a:r>
              <a:rPr lang="en-US" sz="1800" b="1" i="1" dirty="0">
                <a:latin typeface="Arial" charset="0"/>
              </a:rPr>
              <a:t>     - job availability</a:t>
            </a:r>
          </a:p>
          <a:p>
            <a:r>
              <a:rPr lang="en-US" sz="1800" b="1" i="1" dirty="0">
                <a:latin typeface="Arial" charset="0"/>
              </a:rPr>
              <a:t>     - job growth</a:t>
            </a:r>
          </a:p>
        </p:txBody>
      </p:sp>
      <p:sp>
        <p:nvSpPr>
          <p:cNvPr id="76" name="Rounded Rectangle 75"/>
          <p:cNvSpPr/>
          <p:nvPr/>
        </p:nvSpPr>
        <p:spPr>
          <a:xfrm>
            <a:off x="3048000" y="5867400"/>
            <a:ext cx="2667000" cy="914400"/>
          </a:xfrm>
          <a:prstGeom prst="roundRect">
            <a:avLst/>
          </a:prstGeom>
          <a:gradFill flip="none" rotWithShape="1">
            <a:gsLst>
              <a:gs pos="0">
                <a:srgbClr val="FFFFFF"/>
              </a:gs>
              <a:gs pos="50000">
                <a:srgbClr val="FF8601"/>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800" b="1" dirty="0">
                <a:solidFill>
                  <a:schemeClr val="tx1">
                    <a:lumMod val="95000"/>
                    <a:lumOff val="5000"/>
                  </a:schemeClr>
                </a:solidFill>
                <a:latin typeface="Arial" charset="0"/>
              </a:rPr>
              <a:t>Sources of pressure:</a:t>
            </a:r>
          </a:p>
          <a:p>
            <a:pPr>
              <a:defRPr/>
            </a:pPr>
            <a:r>
              <a:rPr lang="en-US" sz="1800" b="1" dirty="0">
                <a:solidFill>
                  <a:schemeClr val="tx1">
                    <a:lumMod val="95000"/>
                    <a:lumOff val="5000"/>
                  </a:schemeClr>
                </a:solidFill>
                <a:latin typeface="Arial" charset="0"/>
              </a:rPr>
              <a:t>    - family, peers,</a:t>
            </a:r>
            <a:br>
              <a:rPr lang="en-US" sz="1800" b="1" dirty="0">
                <a:solidFill>
                  <a:schemeClr val="tx1">
                    <a:lumMod val="95000"/>
                    <a:lumOff val="5000"/>
                  </a:schemeClr>
                </a:solidFill>
                <a:latin typeface="Arial" charset="0"/>
              </a:rPr>
            </a:br>
            <a:r>
              <a:rPr lang="en-US" sz="1800" b="1" dirty="0">
                <a:solidFill>
                  <a:schemeClr val="tx1">
                    <a:lumMod val="95000"/>
                    <a:lumOff val="5000"/>
                  </a:schemeClr>
                </a:solidFill>
                <a:latin typeface="Arial" charset="0"/>
              </a:rPr>
              <a:t>      society, trends</a:t>
            </a:r>
          </a:p>
        </p:txBody>
      </p:sp>
      <p:sp>
        <p:nvSpPr>
          <p:cNvPr id="83" name="Rectangle 82"/>
          <p:cNvSpPr/>
          <p:nvPr/>
        </p:nvSpPr>
        <p:spPr>
          <a:xfrm>
            <a:off x="152400" y="152400"/>
            <a:ext cx="8686801" cy="614065"/>
          </a:xfrm>
          <a:prstGeom prst="rect">
            <a:avLst/>
          </a:prstGeom>
          <a:noFill/>
        </p:spPr>
        <p:txBody>
          <a:bodyPr wrap="none" lIns="91440" tIns="45720" rIns="91440" bIns="45720">
            <a:prstTxWarp prst="textPlain">
              <a:avLst/>
            </a:prstTxWarp>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smtClean="0">
                <a:ln w="11430"/>
                <a:solidFill>
                  <a:srgbClr val="F8F8F8"/>
                </a:solidFill>
                <a:effectLst>
                  <a:outerShdw blurRad="25400" algn="tl" rotWithShape="0">
                    <a:srgbClr val="000000">
                      <a:alpha val="43000"/>
                    </a:srgbClr>
                  </a:outerShdw>
                </a:effectLst>
                <a:latin typeface="Arial Black" pitchFamily="34" charset="0"/>
                <a:cs typeface="Arial" pitchFamily="34" charset="0"/>
              </a:rPr>
              <a:t>Typical College/Career Development Model</a:t>
            </a:r>
            <a:endParaRPr lang="en-US" sz="5400" b="1" cap="none" spc="150" dirty="0">
              <a:ln w="11430"/>
              <a:solidFill>
                <a:srgbClr val="F8F8F8"/>
              </a:solidFill>
              <a:effectLst>
                <a:outerShdw blurRad="25400" algn="tl" rotWithShape="0">
                  <a:srgbClr val="000000">
                    <a:alpha val="43000"/>
                  </a:srgbClr>
                </a:outerShdw>
              </a:effectLst>
              <a:latin typeface="Arial Black" pitchFamily="34" charset="0"/>
              <a:cs typeface="Arial" pitchFamily="34" charset="0"/>
            </a:endParaRPr>
          </a:p>
        </p:txBody>
      </p:sp>
      <p:sp>
        <p:nvSpPr>
          <p:cNvPr id="84" name="Rectangle 83"/>
          <p:cNvSpPr/>
          <p:nvPr/>
        </p:nvSpPr>
        <p:spPr>
          <a:xfrm>
            <a:off x="2743200" y="1828800"/>
            <a:ext cx="3200401" cy="694730"/>
          </a:xfrm>
          <a:prstGeom prst="rect">
            <a:avLst/>
          </a:prstGeom>
          <a:noFill/>
        </p:spPr>
        <p:txBody>
          <a:bodyPr wrap="none" lIns="91440" tIns="45720" rIns="91440" bIns="45720">
            <a:prstTxWarp prst="textInflate">
              <a:avLst/>
            </a:prstTxWarp>
            <a:spAutoFit/>
            <a:scene3d>
              <a:camera prst="orthographicFront"/>
              <a:lightRig rig="soft" dir="t">
                <a:rot lat="0" lon="0" rev="10800000"/>
              </a:lightRig>
            </a:scene3d>
            <a:sp3d>
              <a:bevelT w="27940" h="12700"/>
              <a:contourClr>
                <a:srgbClr val="DDDDDD"/>
              </a:contourClr>
            </a:sp3d>
          </a:bodyPr>
          <a:lstStyle/>
          <a:p>
            <a:pPr algn="ctr"/>
            <a:r>
              <a:rPr lang="en-US" sz="5400" b="1" kern="10" cap="none" spc="150" dirty="0" smtClean="0">
                <a:ln w="11430"/>
                <a:solidFill>
                  <a:srgbClr val="F8F8F8"/>
                </a:solidFill>
                <a:effectLst>
                  <a:outerShdw blurRad="50800" dist="38100" dir="2700000" algn="tl" rotWithShape="0">
                    <a:prstClr val="black">
                      <a:alpha val="40000"/>
                    </a:prstClr>
                  </a:outerShdw>
                </a:effectLst>
                <a:latin typeface="Arial Black"/>
              </a:rPr>
              <a:t>self-centered</a:t>
            </a:r>
            <a:endParaRPr lang="en-US" sz="5400" b="1" cap="none" spc="150" dirty="0">
              <a:ln w="11430"/>
              <a:solidFill>
                <a:srgbClr val="F8F8F8"/>
              </a:solidFill>
              <a:effectLst>
                <a:outerShdw blurRad="50800" dist="38100" dir="2700000" algn="tl" rotWithShape="0">
                  <a:prstClr val="black">
                    <a:alpha val="40000"/>
                  </a:prstClr>
                </a:outerShdw>
              </a:effectLst>
            </a:endParaRPr>
          </a:p>
        </p:txBody>
      </p:sp>
      <p:grpSp>
        <p:nvGrpSpPr>
          <p:cNvPr id="187" name="Group 186"/>
          <p:cNvGrpSpPr/>
          <p:nvPr/>
        </p:nvGrpSpPr>
        <p:grpSpPr>
          <a:xfrm>
            <a:off x="152400" y="5562601"/>
            <a:ext cx="1421295" cy="761999"/>
            <a:chOff x="152400" y="5562601"/>
            <a:chExt cx="1421295" cy="761999"/>
          </a:xfrm>
          <a:effectLst>
            <a:outerShdw blurRad="50800" dist="38100" dir="8100000" algn="tr" rotWithShape="0">
              <a:prstClr val="black">
                <a:alpha val="40000"/>
              </a:prstClr>
            </a:outerShdw>
          </a:effectLst>
        </p:grpSpPr>
        <p:sp>
          <p:nvSpPr>
            <p:cNvPr id="188" name="Freeform 187"/>
            <p:cNvSpPr/>
            <p:nvPr/>
          </p:nvSpPr>
          <p:spPr bwMode="auto">
            <a:xfrm>
              <a:off x="152400" y="5562601"/>
              <a:ext cx="1421295" cy="761999"/>
            </a:xfrm>
            <a:custGeom>
              <a:avLst/>
              <a:gdLst>
                <a:gd name="connsiteX0" fmla="*/ 0 w 1192695"/>
                <a:gd name="connsiteY0" fmla="*/ 626165 h 626165"/>
                <a:gd name="connsiteX1" fmla="*/ 1192695 w 1192695"/>
                <a:gd name="connsiteY1" fmla="*/ 377687 h 626165"/>
                <a:gd name="connsiteX2" fmla="*/ 1192695 w 1192695"/>
                <a:gd name="connsiteY2" fmla="*/ 0 h 626165"/>
                <a:gd name="connsiteX3" fmla="*/ 19878 w 1192695"/>
                <a:gd name="connsiteY3" fmla="*/ 139148 h 626165"/>
                <a:gd name="connsiteX4" fmla="*/ 0 w 1192695"/>
                <a:gd name="connsiteY4" fmla="*/ 626165 h 626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2695" h="626165">
                  <a:moveTo>
                    <a:pt x="0" y="626165"/>
                  </a:moveTo>
                  <a:lnTo>
                    <a:pt x="1192695" y="377687"/>
                  </a:lnTo>
                  <a:lnTo>
                    <a:pt x="1192695" y="0"/>
                  </a:lnTo>
                  <a:lnTo>
                    <a:pt x="19878" y="139148"/>
                  </a:lnTo>
                  <a:lnTo>
                    <a:pt x="0" y="626165"/>
                  </a:lnTo>
                  <a:close/>
                </a:path>
              </a:pathLst>
            </a:custGeom>
            <a:solidFill>
              <a:srgbClr val="FFFF0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800" b="0" i="0" u="none" strike="noStrike" cap="none" normalizeH="0" baseline="0" dirty="0">
                <a:ln>
                  <a:noFill/>
                </a:ln>
                <a:solidFill>
                  <a:schemeClr val="tx1"/>
                </a:solidFill>
                <a:effectLst/>
                <a:latin typeface="Times New Roman" pitchFamily="-110" charset="0"/>
              </a:endParaRPr>
            </a:p>
          </p:txBody>
        </p:sp>
        <p:grpSp>
          <p:nvGrpSpPr>
            <p:cNvPr id="189" name="Group 224"/>
            <p:cNvGrpSpPr/>
            <p:nvPr/>
          </p:nvGrpSpPr>
          <p:grpSpPr>
            <a:xfrm>
              <a:off x="304800" y="5770505"/>
              <a:ext cx="1071785" cy="377766"/>
              <a:chOff x="304800" y="5770505"/>
              <a:chExt cx="1071785" cy="377766"/>
            </a:xfrm>
          </p:grpSpPr>
          <p:sp>
            <p:nvSpPr>
              <p:cNvPr id="190" name="Freeform 80"/>
              <p:cNvSpPr>
                <a:spLocks noEditPoints="1"/>
              </p:cNvSpPr>
              <p:nvPr/>
            </p:nvSpPr>
            <p:spPr bwMode="auto">
              <a:xfrm rot="21000000">
                <a:off x="304800" y="5772226"/>
                <a:ext cx="1068388" cy="309563"/>
              </a:xfrm>
              <a:custGeom>
                <a:avLst/>
                <a:gdLst/>
                <a:ahLst/>
                <a:cxnLst>
                  <a:cxn ang="0">
                    <a:pos x="203" y="367"/>
                  </a:cxn>
                  <a:cxn ang="0">
                    <a:pos x="4" y="724"/>
                  </a:cxn>
                  <a:cxn ang="0">
                    <a:pos x="378" y="8"/>
                  </a:cxn>
                  <a:cxn ang="0">
                    <a:pos x="525" y="410"/>
                  </a:cxn>
                  <a:cxn ang="0">
                    <a:pos x="408" y="726"/>
                  </a:cxn>
                  <a:cxn ang="0">
                    <a:pos x="355" y="738"/>
                  </a:cxn>
                  <a:cxn ang="0">
                    <a:pos x="248" y="708"/>
                  </a:cxn>
                  <a:cxn ang="0">
                    <a:pos x="303" y="473"/>
                  </a:cxn>
                  <a:cxn ang="0">
                    <a:pos x="341" y="509"/>
                  </a:cxn>
                  <a:cxn ang="0">
                    <a:pos x="650" y="659"/>
                  </a:cxn>
                  <a:cxn ang="0">
                    <a:pos x="795" y="539"/>
                  </a:cxn>
                  <a:cxn ang="0">
                    <a:pos x="579" y="698"/>
                  </a:cxn>
                  <a:cxn ang="0">
                    <a:pos x="611" y="375"/>
                  </a:cxn>
                  <a:cxn ang="0">
                    <a:pos x="789" y="181"/>
                  </a:cxn>
                  <a:cxn ang="0">
                    <a:pos x="777" y="286"/>
                  </a:cxn>
                  <a:cxn ang="0">
                    <a:pos x="761" y="345"/>
                  </a:cxn>
                  <a:cxn ang="0">
                    <a:pos x="958" y="646"/>
                  </a:cxn>
                  <a:cxn ang="0">
                    <a:pos x="1086" y="589"/>
                  </a:cxn>
                  <a:cxn ang="0">
                    <a:pos x="808" y="687"/>
                  </a:cxn>
                  <a:cxn ang="0">
                    <a:pos x="871" y="457"/>
                  </a:cxn>
                  <a:cxn ang="0">
                    <a:pos x="1042" y="445"/>
                  </a:cxn>
                  <a:cxn ang="0">
                    <a:pos x="898" y="551"/>
                  </a:cxn>
                  <a:cxn ang="0">
                    <a:pos x="889" y="515"/>
                  </a:cxn>
                  <a:cxn ang="0">
                    <a:pos x="1435" y="414"/>
                  </a:cxn>
                  <a:cxn ang="0">
                    <a:pos x="1476" y="459"/>
                  </a:cxn>
                  <a:cxn ang="0">
                    <a:pos x="1347" y="561"/>
                  </a:cxn>
                  <a:cxn ang="0">
                    <a:pos x="1182" y="653"/>
                  </a:cxn>
                  <a:cxn ang="0">
                    <a:pos x="1140" y="590"/>
                  </a:cxn>
                  <a:cxn ang="0">
                    <a:pos x="1305" y="404"/>
                  </a:cxn>
                  <a:cxn ang="0">
                    <a:pos x="1549" y="658"/>
                  </a:cxn>
                  <a:cxn ang="0">
                    <a:pos x="1766" y="537"/>
                  </a:cxn>
                  <a:cxn ang="0">
                    <a:pos x="1553" y="716"/>
                  </a:cxn>
                  <a:cxn ang="0">
                    <a:pos x="1472" y="562"/>
                  </a:cxn>
                  <a:cxn ang="0">
                    <a:pos x="1696" y="377"/>
                  </a:cxn>
                  <a:cxn ang="0">
                    <a:pos x="1595" y="575"/>
                  </a:cxn>
                  <a:cxn ang="0">
                    <a:pos x="1652" y="431"/>
                  </a:cxn>
                  <a:cxn ang="0">
                    <a:pos x="2113" y="372"/>
                  </a:cxn>
                  <a:cxn ang="0">
                    <a:pos x="1989" y="514"/>
                  </a:cxn>
                  <a:cxn ang="0">
                    <a:pos x="2057" y="430"/>
                  </a:cxn>
                  <a:cxn ang="0">
                    <a:pos x="1922" y="460"/>
                  </a:cxn>
                  <a:cxn ang="0">
                    <a:pos x="1968" y="687"/>
                  </a:cxn>
                  <a:cxn ang="0">
                    <a:pos x="1780" y="678"/>
                  </a:cxn>
                  <a:cxn ang="0">
                    <a:pos x="1839" y="552"/>
                  </a:cxn>
                  <a:cxn ang="0">
                    <a:pos x="1911" y="674"/>
                  </a:cxn>
                  <a:cxn ang="0">
                    <a:pos x="1876" y="432"/>
                  </a:cxn>
                  <a:cxn ang="0">
                    <a:pos x="2180" y="603"/>
                  </a:cxn>
                  <a:cxn ang="0">
                    <a:pos x="2319" y="534"/>
                  </a:cxn>
                  <a:cxn ang="0">
                    <a:pos x="2207" y="713"/>
                  </a:cxn>
                  <a:cxn ang="0">
                    <a:pos x="2151" y="507"/>
                  </a:cxn>
                  <a:cxn ang="0">
                    <a:pos x="2214" y="326"/>
                  </a:cxn>
                  <a:cxn ang="0">
                    <a:pos x="2396" y="179"/>
                  </a:cxn>
                  <a:cxn ang="0">
                    <a:pos x="2454" y="296"/>
                  </a:cxn>
                  <a:cxn ang="0">
                    <a:pos x="2682" y="363"/>
                  </a:cxn>
                  <a:cxn ang="0">
                    <a:pos x="2584" y="509"/>
                  </a:cxn>
                  <a:cxn ang="0">
                    <a:pos x="2619" y="443"/>
                  </a:cxn>
                  <a:cxn ang="0">
                    <a:pos x="2508" y="443"/>
                  </a:cxn>
                  <a:cxn ang="0">
                    <a:pos x="2551" y="667"/>
                  </a:cxn>
                  <a:cxn ang="0">
                    <a:pos x="2362" y="693"/>
                  </a:cxn>
                  <a:cxn ang="0">
                    <a:pos x="2410" y="543"/>
                  </a:cxn>
                  <a:cxn ang="0">
                    <a:pos x="2478" y="680"/>
                  </a:cxn>
                  <a:cxn ang="0">
                    <a:pos x="2439" y="458"/>
                  </a:cxn>
                </a:cxnLst>
                <a:rect l="0" t="0" r="r" b="b"/>
                <a:pathLst>
                  <a:path w="2692" h="781">
                    <a:moveTo>
                      <a:pt x="394" y="0"/>
                    </a:moveTo>
                    <a:lnTo>
                      <a:pt x="398" y="1"/>
                    </a:lnTo>
                    <a:lnTo>
                      <a:pt x="403" y="2"/>
                    </a:lnTo>
                    <a:lnTo>
                      <a:pt x="407" y="5"/>
                    </a:lnTo>
                    <a:lnTo>
                      <a:pt x="412" y="10"/>
                    </a:lnTo>
                    <a:lnTo>
                      <a:pt x="415" y="14"/>
                    </a:lnTo>
                    <a:lnTo>
                      <a:pt x="417" y="18"/>
                    </a:lnTo>
                    <a:lnTo>
                      <a:pt x="418" y="23"/>
                    </a:lnTo>
                    <a:lnTo>
                      <a:pt x="419" y="28"/>
                    </a:lnTo>
                    <a:lnTo>
                      <a:pt x="418" y="36"/>
                    </a:lnTo>
                    <a:lnTo>
                      <a:pt x="415" y="45"/>
                    </a:lnTo>
                    <a:lnTo>
                      <a:pt x="411" y="55"/>
                    </a:lnTo>
                    <a:lnTo>
                      <a:pt x="404" y="67"/>
                    </a:lnTo>
                    <a:lnTo>
                      <a:pt x="397" y="75"/>
                    </a:lnTo>
                    <a:lnTo>
                      <a:pt x="386" y="92"/>
                    </a:lnTo>
                    <a:lnTo>
                      <a:pt x="370" y="115"/>
                    </a:lnTo>
                    <a:lnTo>
                      <a:pt x="348" y="144"/>
                    </a:lnTo>
                    <a:lnTo>
                      <a:pt x="321" y="182"/>
                    </a:lnTo>
                    <a:lnTo>
                      <a:pt x="295" y="221"/>
                    </a:lnTo>
                    <a:lnTo>
                      <a:pt x="271" y="258"/>
                    </a:lnTo>
                    <a:lnTo>
                      <a:pt x="247" y="295"/>
                    </a:lnTo>
                    <a:lnTo>
                      <a:pt x="225" y="331"/>
                    </a:lnTo>
                    <a:lnTo>
                      <a:pt x="203" y="367"/>
                    </a:lnTo>
                    <a:lnTo>
                      <a:pt x="183" y="402"/>
                    </a:lnTo>
                    <a:lnTo>
                      <a:pt x="165" y="437"/>
                    </a:lnTo>
                    <a:lnTo>
                      <a:pt x="147" y="472"/>
                    </a:lnTo>
                    <a:lnTo>
                      <a:pt x="131" y="506"/>
                    </a:lnTo>
                    <a:lnTo>
                      <a:pt x="116" y="540"/>
                    </a:lnTo>
                    <a:lnTo>
                      <a:pt x="102" y="573"/>
                    </a:lnTo>
                    <a:lnTo>
                      <a:pt x="90" y="605"/>
                    </a:lnTo>
                    <a:lnTo>
                      <a:pt x="79" y="638"/>
                    </a:lnTo>
                    <a:lnTo>
                      <a:pt x="69" y="670"/>
                    </a:lnTo>
                    <a:lnTo>
                      <a:pt x="61" y="701"/>
                    </a:lnTo>
                    <a:lnTo>
                      <a:pt x="59" y="710"/>
                    </a:lnTo>
                    <a:lnTo>
                      <a:pt x="56" y="718"/>
                    </a:lnTo>
                    <a:lnTo>
                      <a:pt x="53" y="725"/>
                    </a:lnTo>
                    <a:lnTo>
                      <a:pt x="49" y="730"/>
                    </a:lnTo>
                    <a:lnTo>
                      <a:pt x="45" y="734"/>
                    </a:lnTo>
                    <a:lnTo>
                      <a:pt x="41" y="738"/>
                    </a:lnTo>
                    <a:lnTo>
                      <a:pt x="36" y="740"/>
                    </a:lnTo>
                    <a:lnTo>
                      <a:pt x="30" y="741"/>
                    </a:lnTo>
                    <a:lnTo>
                      <a:pt x="24" y="740"/>
                    </a:lnTo>
                    <a:lnTo>
                      <a:pt x="18" y="738"/>
                    </a:lnTo>
                    <a:lnTo>
                      <a:pt x="13" y="734"/>
                    </a:lnTo>
                    <a:lnTo>
                      <a:pt x="8" y="729"/>
                    </a:lnTo>
                    <a:lnTo>
                      <a:pt x="4" y="724"/>
                    </a:lnTo>
                    <a:lnTo>
                      <a:pt x="2" y="717"/>
                    </a:lnTo>
                    <a:lnTo>
                      <a:pt x="0" y="712"/>
                    </a:lnTo>
                    <a:lnTo>
                      <a:pt x="0" y="705"/>
                    </a:lnTo>
                    <a:lnTo>
                      <a:pt x="0" y="697"/>
                    </a:lnTo>
                    <a:lnTo>
                      <a:pt x="1" y="687"/>
                    </a:lnTo>
                    <a:lnTo>
                      <a:pt x="3" y="677"/>
                    </a:lnTo>
                    <a:lnTo>
                      <a:pt x="6" y="665"/>
                    </a:lnTo>
                    <a:lnTo>
                      <a:pt x="15" y="635"/>
                    </a:lnTo>
                    <a:lnTo>
                      <a:pt x="26" y="600"/>
                    </a:lnTo>
                    <a:lnTo>
                      <a:pt x="43" y="555"/>
                    </a:lnTo>
                    <a:lnTo>
                      <a:pt x="63" y="508"/>
                    </a:lnTo>
                    <a:lnTo>
                      <a:pt x="87" y="459"/>
                    </a:lnTo>
                    <a:lnTo>
                      <a:pt x="112" y="408"/>
                    </a:lnTo>
                    <a:lnTo>
                      <a:pt x="142" y="354"/>
                    </a:lnTo>
                    <a:lnTo>
                      <a:pt x="174" y="298"/>
                    </a:lnTo>
                    <a:lnTo>
                      <a:pt x="209" y="240"/>
                    </a:lnTo>
                    <a:lnTo>
                      <a:pt x="248" y="181"/>
                    </a:lnTo>
                    <a:lnTo>
                      <a:pt x="279" y="134"/>
                    </a:lnTo>
                    <a:lnTo>
                      <a:pt x="307" y="94"/>
                    </a:lnTo>
                    <a:lnTo>
                      <a:pt x="332" y="59"/>
                    </a:lnTo>
                    <a:lnTo>
                      <a:pt x="354" y="31"/>
                    </a:lnTo>
                    <a:lnTo>
                      <a:pt x="367" y="17"/>
                    </a:lnTo>
                    <a:lnTo>
                      <a:pt x="378" y="8"/>
                    </a:lnTo>
                    <a:lnTo>
                      <a:pt x="382" y="4"/>
                    </a:lnTo>
                    <a:lnTo>
                      <a:pt x="386" y="2"/>
                    </a:lnTo>
                    <a:lnTo>
                      <a:pt x="391" y="0"/>
                    </a:lnTo>
                    <a:lnTo>
                      <a:pt x="394" y="0"/>
                    </a:lnTo>
                    <a:close/>
                    <a:moveTo>
                      <a:pt x="333" y="525"/>
                    </a:moveTo>
                    <a:lnTo>
                      <a:pt x="339" y="517"/>
                    </a:lnTo>
                    <a:lnTo>
                      <a:pt x="347" y="510"/>
                    </a:lnTo>
                    <a:lnTo>
                      <a:pt x="376" y="484"/>
                    </a:lnTo>
                    <a:lnTo>
                      <a:pt x="401" y="460"/>
                    </a:lnTo>
                    <a:lnTo>
                      <a:pt x="424" y="440"/>
                    </a:lnTo>
                    <a:lnTo>
                      <a:pt x="445" y="424"/>
                    </a:lnTo>
                    <a:lnTo>
                      <a:pt x="463" y="412"/>
                    </a:lnTo>
                    <a:lnTo>
                      <a:pt x="479" y="403"/>
                    </a:lnTo>
                    <a:lnTo>
                      <a:pt x="487" y="400"/>
                    </a:lnTo>
                    <a:lnTo>
                      <a:pt x="494" y="398"/>
                    </a:lnTo>
                    <a:lnTo>
                      <a:pt x="499" y="397"/>
                    </a:lnTo>
                    <a:lnTo>
                      <a:pt x="505" y="396"/>
                    </a:lnTo>
                    <a:lnTo>
                      <a:pt x="510" y="397"/>
                    </a:lnTo>
                    <a:lnTo>
                      <a:pt x="514" y="398"/>
                    </a:lnTo>
                    <a:lnTo>
                      <a:pt x="518" y="399"/>
                    </a:lnTo>
                    <a:lnTo>
                      <a:pt x="521" y="402"/>
                    </a:lnTo>
                    <a:lnTo>
                      <a:pt x="523" y="405"/>
                    </a:lnTo>
                    <a:lnTo>
                      <a:pt x="525" y="410"/>
                    </a:lnTo>
                    <a:lnTo>
                      <a:pt x="526" y="414"/>
                    </a:lnTo>
                    <a:lnTo>
                      <a:pt x="526" y="420"/>
                    </a:lnTo>
                    <a:lnTo>
                      <a:pt x="525" y="428"/>
                    </a:lnTo>
                    <a:lnTo>
                      <a:pt x="521" y="438"/>
                    </a:lnTo>
                    <a:lnTo>
                      <a:pt x="515" y="449"/>
                    </a:lnTo>
                    <a:lnTo>
                      <a:pt x="507" y="460"/>
                    </a:lnTo>
                    <a:lnTo>
                      <a:pt x="482" y="491"/>
                    </a:lnTo>
                    <a:lnTo>
                      <a:pt x="460" y="521"/>
                    </a:lnTo>
                    <a:lnTo>
                      <a:pt x="450" y="536"/>
                    </a:lnTo>
                    <a:lnTo>
                      <a:pt x="441" y="550"/>
                    </a:lnTo>
                    <a:lnTo>
                      <a:pt x="433" y="564"/>
                    </a:lnTo>
                    <a:lnTo>
                      <a:pt x="426" y="578"/>
                    </a:lnTo>
                    <a:lnTo>
                      <a:pt x="419" y="591"/>
                    </a:lnTo>
                    <a:lnTo>
                      <a:pt x="414" y="605"/>
                    </a:lnTo>
                    <a:lnTo>
                      <a:pt x="409" y="619"/>
                    </a:lnTo>
                    <a:lnTo>
                      <a:pt x="406" y="632"/>
                    </a:lnTo>
                    <a:lnTo>
                      <a:pt x="403" y="644"/>
                    </a:lnTo>
                    <a:lnTo>
                      <a:pt x="401" y="657"/>
                    </a:lnTo>
                    <a:lnTo>
                      <a:pt x="400" y="669"/>
                    </a:lnTo>
                    <a:lnTo>
                      <a:pt x="400" y="681"/>
                    </a:lnTo>
                    <a:lnTo>
                      <a:pt x="401" y="696"/>
                    </a:lnTo>
                    <a:lnTo>
                      <a:pt x="404" y="712"/>
                    </a:lnTo>
                    <a:lnTo>
                      <a:pt x="408" y="726"/>
                    </a:lnTo>
                    <a:lnTo>
                      <a:pt x="416" y="740"/>
                    </a:lnTo>
                    <a:lnTo>
                      <a:pt x="419" y="747"/>
                    </a:lnTo>
                    <a:lnTo>
                      <a:pt x="421" y="752"/>
                    </a:lnTo>
                    <a:lnTo>
                      <a:pt x="424" y="756"/>
                    </a:lnTo>
                    <a:lnTo>
                      <a:pt x="424" y="761"/>
                    </a:lnTo>
                    <a:lnTo>
                      <a:pt x="424" y="764"/>
                    </a:lnTo>
                    <a:lnTo>
                      <a:pt x="423" y="767"/>
                    </a:lnTo>
                    <a:lnTo>
                      <a:pt x="420" y="771"/>
                    </a:lnTo>
                    <a:lnTo>
                      <a:pt x="417" y="773"/>
                    </a:lnTo>
                    <a:lnTo>
                      <a:pt x="414" y="777"/>
                    </a:lnTo>
                    <a:lnTo>
                      <a:pt x="409" y="779"/>
                    </a:lnTo>
                    <a:lnTo>
                      <a:pt x="405" y="780"/>
                    </a:lnTo>
                    <a:lnTo>
                      <a:pt x="400" y="781"/>
                    </a:lnTo>
                    <a:lnTo>
                      <a:pt x="394" y="780"/>
                    </a:lnTo>
                    <a:lnTo>
                      <a:pt x="389" y="779"/>
                    </a:lnTo>
                    <a:lnTo>
                      <a:pt x="383" y="777"/>
                    </a:lnTo>
                    <a:lnTo>
                      <a:pt x="379" y="774"/>
                    </a:lnTo>
                    <a:lnTo>
                      <a:pt x="373" y="769"/>
                    </a:lnTo>
                    <a:lnTo>
                      <a:pt x="369" y="765"/>
                    </a:lnTo>
                    <a:lnTo>
                      <a:pt x="365" y="759"/>
                    </a:lnTo>
                    <a:lnTo>
                      <a:pt x="361" y="752"/>
                    </a:lnTo>
                    <a:lnTo>
                      <a:pt x="357" y="744"/>
                    </a:lnTo>
                    <a:lnTo>
                      <a:pt x="355" y="738"/>
                    </a:lnTo>
                    <a:lnTo>
                      <a:pt x="351" y="729"/>
                    </a:lnTo>
                    <a:lnTo>
                      <a:pt x="349" y="721"/>
                    </a:lnTo>
                    <a:lnTo>
                      <a:pt x="347" y="704"/>
                    </a:lnTo>
                    <a:lnTo>
                      <a:pt x="346" y="685"/>
                    </a:lnTo>
                    <a:lnTo>
                      <a:pt x="346" y="666"/>
                    </a:lnTo>
                    <a:lnTo>
                      <a:pt x="349" y="646"/>
                    </a:lnTo>
                    <a:lnTo>
                      <a:pt x="354" y="625"/>
                    </a:lnTo>
                    <a:lnTo>
                      <a:pt x="360" y="604"/>
                    </a:lnTo>
                    <a:lnTo>
                      <a:pt x="368" y="584"/>
                    </a:lnTo>
                    <a:lnTo>
                      <a:pt x="378" y="562"/>
                    </a:lnTo>
                    <a:lnTo>
                      <a:pt x="390" y="540"/>
                    </a:lnTo>
                    <a:lnTo>
                      <a:pt x="403" y="517"/>
                    </a:lnTo>
                    <a:lnTo>
                      <a:pt x="384" y="530"/>
                    </a:lnTo>
                    <a:lnTo>
                      <a:pt x="366" y="545"/>
                    </a:lnTo>
                    <a:lnTo>
                      <a:pt x="347" y="564"/>
                    </a:lnTo>
                    <a:lnTo>
                      <a:pt x="330" y="585"/>
                    </a:lnTo>
                    <a:lnTo>
                      <a:pt x="312" y="608"/>
                    </a:lnTo>
                    <a:lnTo>
                      <a:pt x="295" y="633"/>
                    </a:lnTo>
                    <a:lnTo>
                      <a:pt x="277" y="660"/>
                    </a:lnTo>
                    <a:lnTo>
                      <a:pt x="261" y="690"/>
                    </a:lnTo>
                    <a:lnTo>
                      <a:pt x="256" y="697"/>
                    </a:lnTo>
                    <a:lnTo>
                      <a:pt x="252" y="703"/>
                    </a:lnTo>
                    <a:lnTo>
                      <a:pt x="248" y="708"/>
                    </a:lnTo>
                    <a:lnTo>
                      <a:pt x="243" y="713"/>
                    </a:lnTo>
                    <a:lnTo>
                      <a:pt x="239" y="716"/>
                    </a:lnTo>
                    <a:lnTo>
                      <a:pt x="235" y="718"/>
                    </a:lnTo>
                    <a:lnTo>
                      <a:pt x="230" y="719"/>
                    </a:lnTo>
                    <a:lnTo>
                      <a:pt x="225" y="720"/>
                    </a:lnTo>
                    <a:lnTo>
                      <a:pt x="220" y="719"/>
                    </a:lnTo>
                    <a:lnTo>
                      <a:pt x="216" y="718"/>
                    </a:lnTo>
                    <a:lnTo>
                      <a:pt x="213" y="716"/>
                    </a:lnTo>
                    <a:lnTo>
                      <a:pt x="209" y="713"/>
                    </a:lnTo>
                    <a:lnTo>
                      <a:pt x="206" y="709"/>
                    </a:lnTo>
                    <a:lnTo>
                      <a:pt x="203" y="704"/>
                    </a:lnTo>
                    <a:lnTo>
                      <a:pt x="202" y="698"/>
                    </a:lnTo>
                    <a:lnTo>
                      <a:pt x="202" y="693"/>
                    </a:lnTo>
                    <a:lnTo>
                      <a:pt x="203" y="683"/>
                    </a:lnTo>
                    <a:lnTo>
                      <a:pt x="206" y="671"/>
                    </a:lnTo>
                    <a:lnTo>
                      <a:pt x="212" y="656"/>
                    </a:lnTo>
                    <a:lnTo>
                      <a:pt x="218" y="638"/>
                    </a:lnTo>
                    <a:lnTo>
                      <a:pt x="228" y="616"/>
                    </a:lnTo>
                    <a:lnTo>
                      <a:pt x="240" y="592"/>
                    </a:lnTo>
                    <a:lnTo>
                      <a:pt x="254" y="564"/>
                    </a:lnTo>
                    <a:lnTo>
                      <a:pt x="271" y="533"/>
                    </a:lnTo>
                    <a:lnTo>
                      <a:pt x="288" y="501"/>
                    </a:lnTo>
                    <a:lnTo>
                      <a:pt x="303" y="473"/>
                    </a:lnTo>
                    <a:lnTo>
                      <a:pt x="318" y="450"/>
                    </a:lnTo>
                    <a:lnTo>
                      <a:pt x="329" y="433"/>
                    </a:lnTo>
                    <a:lnTo>
                      <a:pt x="339" y="419"/>
                    </a:lnTo>
                    <a:lnTo>
                      <a:pt x="348" y="409"/>
                    </a:lnTo>
                    <a:lnTo>
                      <a:pt x="354" y="405"/>
                    </a:lnTo>
                    <a:lnTo>
                      <a:pt x="357" y="403"/>
                    </a:lnTo>
                    <a:lnTo>
                      <a:pt x="361" y="402"/>
                    </a:lnTo>
                    <a:lnTo>
                      <a:pt x="366" y="401"/>
                    </a:lnTo>
                    <a:lnTo>
                      <a:pt x="369" y="402"/>
                    </a:lnTo>
                    <a:lnTo>
                      <a:pt x="372" y="403"/>
                    </a:lnTo>
                    <a:lnTo>
                      <a:pt x="376" y="405"/>
                    </a:lnTo>
                    <a:lnTo>
                      <a:pt x="380" y="409"/>
                    </a:lnTo>
                    <a:lnTo>
                      <a:pt x="383" y="412"/>
                    </a:lnTo>
                    <a:lnTo>
                      <a:pt x="385" y="416"/>
                    </a:lnTo>
                    <a:lnTo>
                      <a:pt x="386" y="421"/>
                    </a:lnTo>
                    <a:lnTo>
                      <a:pt x="388" y="426"/>
                    </a:lnTo>
                    <a:lnTo>
                      <a:pt x="386" y="433"/>
                    </a:lnTo>
                    <a:lnTo>
                      <a:pt x="383" y="442"/>
                    </a:lnTo>
                    <a:lnTo>
                      <a:pt x="378" y="450"/>
                    </a:lnTo>
                    <a:lnTo>
                      <a:pt x="371" y="461"/>
                    </a:lnTo>
                    <a:lnTo>
                      <a:pt x="360" y="479"/>
                    </a:lnTo>
                    <a:lnTo>
                      <a:pt x="349" y="494"/>
                    </a:lnTo>
                    <a:lnTo>
                      <a:pt x="341" y="509"/>
                    </a:lnTo>
                    <a:lnTo>
                      <a:pt x="333" y="525"/>
                    </a:lnTo>
                    <a:close/>
                    <a:moveTo>
                      <a:pt x="731" y="355"/>
                    </a:moveTo>
                    <a:lnTo>
                      <a:pt x="713" y="384"/>
                    </a:lnTo>
                    <a:lnTo>
                      <a:pt x="696" y="415"/>
                    </a:lnTo>
                    <a:lnTo>
                      <a:pt x="679" y="448"/>
                    </a:lnTo>
                    <a:lnTo>
                      <a:pt x="663" y="482"/>
                    </a:lnTo>
                    <a:lnTo>
                      <a:pt x="653" y="506"/>
                    </a:lnTo>
                    <a:lnTo>
                      <a:pt x="644" y="529"/>
                    </a:lnTo>
                    <a:lnTo>
                      <a:pt x="637" y="550"/>
                    </a:lnTo>
                    <a:lnTo>
                      <a:pt x="630" y="569"/>
                    </a:lnTo>
                    <a:lnTo>
                      <a:pt x="625" y="587"/>
                    </a:lnTo>
                    <a:lnTo>
                      <a:pt x="621" y="603"/>
                    </a:lnTo>
                    <a:lnTo>
                      <a:pt x="619" y="619"/>
                    </a:lnTo>
                    <a:lnTo>
                      <a:pt x="619" y="632"/>
                    </a:lnTo>
                    <a:lnTo>
                      <a:pt x="619" y="638"/>
                    </a:lnTo>
                    <a:lnTo>
                      <a:pt x="620" y="644"/>
                    </a:lnTo>
                    <a:lnTo>
                      <a:pt x="623" y="649"/>
                    </a:lnTo>
                    <a:lnTo>
                      <a:pt x="625" y="653"/>
                    </a:lnTo>
                    <a:lnTo>
                      <a:pt x="628" y="656"/>
                    </a:lnTo>
                    <a:lnTo>
                      <a:pt x="632" y="658"/>
                    </a:lnTo>
                    <a:lnTo>
                      <a:pt x="637" y="660"/>
                    </a:lnTo>
                    <a:lnTo>
                      <a:pt x="642" y="660"/>
                    </a:lnTo>
                    <a:lnTo>
                      <a:pt x="650" y="659"/>
                    </a:lnTo>
                    <a:lnTo>
                      <a:pt x="658" y="657"/>
                    </a:lnTo>
                    <a:lnTo>
                      <a:pt x="665" y="653"/>
                    </a:lnTo>
                    <a:lnTo>
                      <a:pt x="674" y="647"/>
                    </a:lnTo>
                    <a:lnTo>
                      <a:pt x="683" y="639"/>
                    </a:lnTo>
                    <a:lnTo>
                      <a:pt x="691" y="631"/>
                    </a:lnTo>
                    <a:lnTo>
                      <a:pt x="701" y="620"/>
                    </a:lnTo>
                    <a:lnTo>
                      <a:pt x="711" y="608"/>
                    </a:lnTo>
                    <a:lnTo>
                      <a:pt x="723" y="591"/>
                    </a:lnTo>
                    <a:lnTo>
                      <a:pt x="735" y="575"/>
                    </a:lnTo>
                    <a:lnTo>
                      <a:pt x="745" y="558"/>
                    </a:lnTo>
                    <a:lnTo>
                      <a:pt x="756" y="542"/>
                    </a:lnTo>
                    <a:lnTo>
                      <a:pt x="761" y="534"/>
                    </a:lnTo>
                    <a:lnTo>
                      <a:pt x="767" y="528"/>
                    </a:lnTo>
                    <a:lnTo>
                      <a:pt x="770" y="526"/>
                    </a:lnTo>
                    <a:lnTo>
                      <a:pt x="772" y="525"/>
                    </a:lnTo>
                    <a:lnTo>
                      <a:pt x="776" y="524"/>
                    </a:lnTo>
                    <a:lnTo>
                      <a:pt x="779" y="524"/>
                    </a:lnTo>
                    <a:lnTo>
                      <a:pt x="782" y="524"/>
                    </a:lnTo>
                    <a:lnTo>
                      <a:pt x="785" y="525"/>
                    </a:lnTo>
                    <a:lnTo>
                      <a:pt x="789" y="527"/>
                    </a:lnTo>
                    <a:lnTo>
                      <a:pt x="791" y="529"/>
                    </a:lnTo>
                    <a:lnTo>
                      <a:pt x="794" y="533"/>
                    </a:lnTo>
                    <a:lnTo>
                      <a:pt x="795" y="539"/>
                    </a:lnTo>
                    <a:lnTo>
                      <a:pt x="795" y="544"/>
                    </a:lnTo>
                    <a:lnTo>
                      <a:pt x="792" y="552"/>
                    </a:lnTo>
                    <a:lnTo>
                      <a:pt x="788" y="562"/>
                    </a:lnTo>
                    <a:lnTo>
                      <a:pt x="782" y="573"/>
                    </a:lnTo>
                    <a:lnTo>
                      <a:pt x="765" y="599"/>
                    </a:lnTo>
                    <a:lnTo>
                      <a:pt x="741" y="632"/>
                    </a:lnTo>
                    <a:lnTo>
                      <a:pt x="725" y="651"/>
                    </a:lnTo>
                    <a:lnTo>
                      <a:pt x="709" y="669"/>
                    </a:lnTo>
                    <a:lnTo>
                      <a:pt x="694" y="684"/>
                    </a:lnTo>
                    <a:lnTo>
                      <a:pt x="678" y="696"/>
                    </a:lnTo>
                    <a:lnTo>
                      <a:pt x="664" y="706"/>
                    </a:lnTo>
                    <a:lnTo>
                      <a:pt x="650" y="713"/>
                    </a:lnTo>
                    <a:lnTo>
                      <a:pt x="642" y="715"/>
                    </a:lnTo>
                    <a:lnTo>
                      <a:pt x="636" y="717"/>
                    </a:lnTo>
                    <a:lnTo>
                      <a:pt x="629" y="718"/>
                    </a:lnTo>
                    <a:lnTo>
                      <a:pt x="621" y="718"/>
                    </a:lnTo>
                    <a:lnTo>
                      <a:pt x="615" y="718"/>
                    </a:lnTo>
                    <a:lnTo>
                      <a:pt x="608" y="716"/>
                    </a:lnTo>
                    <a:lnTo>
                      <a:pt x="602" y="715"/>
                    </a:lnTo>
                    <a:lnTo>
                      <a:pt x="595" y="712"/>
                    </a:lnTo>
                    <a:lnTo>
                      <a:pt x="590" y="708"/>
                    </a:lnTo>
                    <a:lnTo>
                      <a:pt x="584" y="703"/>
                    </a:lnTo>
                    <a:lnTo>
                      <a:pt x="579" y="698"/>
                    </a:lnTo>
                    <a:lnTo>
                      <a:pt x="574" y="692"/>
                    </a:lnTo>
                    <a:lnTo>
                      <a:pt x="569" y="682"/>
                    </a:lnTo>
                    <a:lnTo>
                      <a:pt x="565" y="671"/>
                    </a:lnTo>
                    <a:lnTo>
                      <a:pt x="562" y="658"/>
                    </a:lnTo>
                    <a:lnTo>
                      <a:pt x="562" y="644"/>
                    </a:lnTo>
                    <a:lnTo>
                      <a:pt x="562" y="626"/>
                    </a:lnTo>
                    <a:lnTo>
                      <a:pt x="565" y="609"/>
                    </a:lnTo>
                    <a:lnTo>
                      <a:pt x="568" y="589"/>
                    </a:lnTo>
                    <a:lnTo>
                      <a:pt x="572" y="571"/>
                    </a:lnTo>
                    <a:lnTo>
                      <a:pt x="578" y="550"/>
                    </a:lnTo>
                    <a:lnTo>
                      <a:pt x="584" y="529"/>
                    </a:lnTo>
                    <a:lnTo>
                      <a:pt x="592" y="507"/>
                    </a:lnTo>
                    <a:lnTo>
                      <a:pt x="602" y="485"/>
                    </a:lnTo>
                    <a:lnTo>
                      <a:pt x="608" y="470"/>
                    </a:lnTo>
                    <a:lnTo>
                      <a:pt x="619" y="447"/>
                    </a:lnTo>
                    <a:lnTo>
                      <a:pt x="635" y="415"/>
                    </a:lnTo>
                    <a:lnTo>
                      <a:pt x="654" y="377"/>
                    </a:lnTo>
                    <a:lnTo>
                      <a:pt x="641" y="379"/>
                    </a:lnTo>
                    <a:lnTo>
                      <a:pt x="631" y="380"/>
                    </a:lnTo>
                    <a:lnTo>
                      <a:pt x="626" y="380"/>
                    </a:lnTo>
                    <a:lnTo>
                      <a:pt x="620" y="379"/>
                    </a:lnTo>
                    <a:lnTo>
                      <a:pt x="615" y="377"/>
                    </a:lnTo>
                    <a:lnTo>
                      <a:pt x="611" y="375"/>
                    </a:lnTo>
                    <a:lnTo>
                      <a:pt x="605" y="370"/>
                    </a:lnTo>
                    <a:lnTo>
                      <a:pt x="602" y="366"/>
                    </a:lnTo>
                    <a:lnTo>
                      <a:pt x="599" y="361"/>
                    </a:lnTo>
                    <a:lnTo>
                      <a:pt x="599" y="355"/>
                    </a:lnTo>
                    <a:lnTo>
                      <a:pt x="600" y="349"/>
                    </a:lnTo>
                    <a:lnTo>
                      <a:pt x="602" y="343"/>
                    </a:lnTo>
                    <a:lnTo>
                      <a:pt x="607" y="338"/>
                    </a:lnTo>
                    <a:lnTo>
                      <a:pt x="615" y="332"/>
                    </a:lnTo>
                    <a:lnTo>
                      <a:pt x="619" y="331"/>
                    </a:lnTo>
                    <a:lnTo>
                      <a:pt x="627" y="330"/>
                    </a:lnTo>
                    <a:lnTo>
                      <a:pt x="640" y="328"/>
                    </a:lnTo>
                    <a:lnTo>
                      <a:pt x="656" y="326"/>
                    </a:lnTo>
                    <a:lnTo>
                      <a:pt x="664" y="325"/>
                    </a:lnTo>
                    <a:lnTo>
                      <a:pt x="673" y="321"/>
                    </a:lnTo>
                    <a:lnTo>
                      <a:pt x="684" y="319"/>
                    </a:lnTo>
                    <a:lnTo>
                      <a:pt x="696" y="315"/>
                    </a:lnTo>
                    <a:lnTo>
                      <a:pt x="707" y="296"/>
                    </a:lnTo>
                    <a:lnTo>
                      <a:pt x="721" y="273"/>
                    </a:lnTo>
                    <a:lnTo>
                      <a:pt x="738" y="248"/>
                    </a:lnTo>
                    <a:lnTo>
                      <a:pt x="759" y="219"/>
                    </a:lnTo>
                    <a:lnTo>
                      <a:pt x="771" y="203"/>
                    </a:lnTo>
                    <a:lnTo>
                      <a:pt x="781" y="191"/>
                    </a:lnTo>
                    <a:lnTo>
                      <a:pt x="789" y="181"/>
                    </a:lnTo>
                    <a:lnTo>
                      <a:pt x="794" y="175"/>
                    </a:lnTo>
                    <a:lnTo>
                      <a:pt x="801" y="168"/>
                    </a:lnTo>
                    <a:lnTo>
                      <a:pt x="806" y="164"/>
                    </a:lnTo>
                    <a:lnTo>
                      <a:pt x="813" y="162"/>
                    </a:lnTo>
                    <a:lnTo>
                      <a:pt x="817" y="161"/>
                    </a:lnTo>
                    <a:lnTo>
                      <a:pt x="821" y="162"/>
                    </a:lnTo>
                    <a:lnTo>
                      <a:pt x="825" y="163"/>
                    </a:lnTo>
                    <a:lnTo>
                      <a:pt x="828" y="165"/>
                    </a:lnTo>
                    <a:lnTo>
                      <a:pt x="832" y="168"/>
                    </a:lnTo>
                    <a:lnTo>
                      <a:pt x="835" y="173"/>
                    </a:lnTo>
                    <a:lnTo>
                      <a:pt x="837" y="176"/>
                    </a:lnTo>
                    <a:lnTo>
                      <a:pt x="839" y="179"/>
                    </a:lnTo>
                    <a:lnTo>
                      <a:pt x="839" y="184"/>
                    </a:lnTo>
                    <a:lnTo>
                      <a:pt x="839" y="187"/>
                    </a:lnTo>
                    <a:lnTo>
                      <a:pt x="837" y="192"/>
                    </a:lnTo>
                    <a:lnTo>
                      <a:pt x="835" y="198"/>
                    </a:lnTo>
                    <a:lnTo>
                      <a:pt x="831" y="205"/>
                    </a:lnTo>
                    <a:lnTo>
                      <a:pt x="821" y="222"/>
                    </a:lnTo>
                    <a:lnTo>
                      <a:pt x="807" y="241"/>
                    </a:lnTo>
                    <a:lnTo>
                      <a:pt x="797" y="255"/>
                    </a:lnTo>
                    <a:lnTo>
                      <a:pt x="790" y="267"/>
                    </a:lnTo>
                    <a:lnTo>
                      <a:pt x="782" y="278"/>
                    </a:lnTo>
                    <a:lnTo>
                      <a:pt x="777" y="286"/>
                    </a:lnTo>
                    <a:lnTo>
                      <a:pt x="805" y="280"/>
                    </a:lnTo>
                    <a:lnTo>
                      <a:pt x="830" y="274"/>
                    </a:lnTo>
                    <a:lnTo>
                      <a:pt x="850" y="271"/>
                    </a:lnTo>
                    <a:lnTo>
                      <a:pt x="866" y="270"/>
                    </a:lnTo>
                    <a:lnTo>
                      <a:pt x="873" y="270"/>
                    </a:lnTo>
                    <a:lnTo>
                      <a:pt x="879" y="271"/>
                    </a:lnTo>
                    <a:lnTo>
                      <a:pt x="885" y="273"/>
                    </a:lnTo>
                    <a:lnTo>
                      <a:pt x="889" y="276"/>
                    </a:lnTo>
                    <a:lnTo>
                      <a:pt x="893" y="280"/>
                    </a:lnTo>
                    <a:lnTo>
                      <a:pt x="895" y="284"/>
                    </a:lnTo>
                    <a:lnTo>
                      <a:pt x="897" y="290"/>
                    </a:lnTo>
                    <a:lnTo>
                      <a:pt x="897" y="296"/>
                    </a:lnTo>
                    <a:lnTo>
                      <a:pt x="896" y="302"/>
                    </a:lnTo>
                    <a:lnTo>
                      <a:pt x="895" y="307"/>
                    </a:lnTo>
                    <a:lnTo>
                      <a:pt x="890" y="311"/>
                    </a:lnTo>
                    <a:lnTo>
                      <a:pt x="886" y="315"/>
                    </a:lnTo>
                    <a:lnTo>
                      <a:pt x="876" y="318"/>
                    </a:lnTo>
                    <a:lnTo>
                      <a:pt x="856" y="320"/>
                    </a:lnTo>
                    <a:lnTo>
                      <a:pt x="848" y="321"/>
                    </a:lnTo>
                    <a:lnTo>
                      <a:pt x="831" y="326"/>
                    </a:lnTo>
                    <a:lnTo>
                      <a:pt x="805" y="332"/>
                    </a:lnTo>
                    <a:lnTo>
                      <a:pt x="772" y="342"/>
                    </a:lnTo>
                    <a:lnTo>
                      <a:pt x="761" y="345"/>
                    </a:lnTo>
                    <a:lnTo>
                      <a:pt x="752" y="349"/>
                    </a:lnTo>
                    <a:lnTo>
                      <a:pt x="741" y="352"/>
                    </a:lnTo>
                    <a:lnTo>
                      <a:pt x="731" y="355"/>
                    </a:lnTo>
                    <a:close/>
                    <a:moveTo>
                      <a:pt x="850" y="609"/>
                    </a:moveTo>
                    <a:lnTo>
                      <a:pt x="850" y="619"/>
                    </a:lnTo>
                    <a:lnTo>
                      <a:pt x="851" y="625"/>
                    </a:lnTo>
                    <a:lnTo>
                      <a:pt x="852" y="631"/>
                    </a:lnTo>
                    <a:lnTo>
                      <a:pt x="853" y="636"/>
                    </a:lnTo>
                    <a:lnTo>
                      <a:pt x="856" y="640"/>
                    </a:lnTo>
                    <a:lnTo>
                      <a:pt x="860" y="645"/>
                    </a:lnTo>
                    <a:lnTo>
                      <a:pt x="864" y="649"/>
                    </a:lnTo>
                    <a:lnTo>
                      <a:pt x="870" y="654"/>
                    </a:lnTo>
                    <a:lnTo>
                      <a:pt x="875" y="656"/>
                    </a:lnTo>
                    <a:lnTo>
                      <a:pt x="880" y="658"/>
                    </a:lnTo>
                    <a:lnTo>
                      <a:pt x="887" y="660"/>
                    </a:lnTo>
                    <a:lnTo>
                      <a:pt x="895" y="661"/>
                    </a:lnTo>
                    <a:lnTo>
                      <a:pt x="902" y="661"/>
                    </a:lnTo>
                    <a:lnTo>
                      <a:pt x="911" y="661"/>
                    </a:lnTo>
                    <a:lnTo>
                      <a:pt x="920" y="659"/>
                    </a:lnTo>
                    <a:lnTo>
                      <a:pt x="930" y="657"/>
                    </a:lnTo>
                    <a:lnTo>
                      <a:pt x="938" y="655"/>
                    </a:lnTo>
                    <a:lnTo>
                      <a:pt x="948" y="650"/>
                    </a:lnTo>
                    <a:lnTo>
                      <a:pt x="958" y="646"/>
                    </a:lnTo>
                    <a:lnTo>
                      <a:pt x="968" y="640"/>
                    </a:lnTo>
                    <a:lnTo>
                      <a:pt x="978" y="634"/>
                    </a:lnTo>
                    <a:lnTo>
                      <a:pt x="989" y="627"/>
                    </a:lnTo>
                    <a:lnTo>
                      <a:pt x="999" y="619"/>
                    </a:lnTo>
                    <a:lnTo>
                      <a:pt x="1009" y="610"/>
                    </a:lnTo>
                    <a:lnTo>
                      <a:pt x="1020" y="600"/>
                    </a:lnTo>
                    <a:lnTo>
                      <a:pt x="1042" y="578"/>
                    </a:lnTo>
                    <a:lnTo>
                      <a:pt x="1065" y="553"/>
                    </a:lnTo>
                    <a:lnTo>
                      <a:pt x="1073" y="545"/>
                    </a:lnTo>
                    <a:lnTo>
                      <a:pt x="1081" y="539"/>
                    </a:lnTo>
                    <a:lnTo>
                      <a:pt x="1087" y="536"/>
                    </a:lnTo>
                    <a:lnTo>
                      <a:pt x="1093" y="534"/>
                    </a:lnTo>
                    <a:lnTo>
                      <a:pt x="1096" y="536"/>
                    </a:lnTo>
                    <a:lnTo>
                      <a:pt x="1098" y="537"/>
                    </a:lnTo>
                    <a:lnTo>
                      <a:pt x="1101" y="538"/>
                    </a:lnTo>
                    <a:lnTo>
                      <a:pt x="1103" y="541"/>
                    </a:lnTo>
                    <a:lnTo>
                      <a:pt x="1107" y="545"/>
                    </a:lnTo>
                    <a:lnTo>
                      <a:pt x="1107" y="550"/>
                    </a:lnTo>
                    <a:lnTo>
                      <a:pt x="1107" y="555"/>
                    </a:lnTo>
                    <a:lnTo>
                      <a:pt x="1103" y="562"/>
                    </a:lnTo>
                    <a:lnTo>
                      <a:pt x="1099" y="571"/>
                    </a:lnTo>
                    <a:lnTo>
                      <a:pt x="1094" y="579"/>
                    </a:lnTo>
                    <a:lnTo>
                      <a:pt x="1086" y="589"/>
                    </a:lnTo>
                    <a:lnTo>
                      <a:pt x="1077" y="599"/>
                    </a:lnTo>
                    <a:lnTo>
                      <a:pt x="1066" y="611"/>
                    </a:lnTo>
                    <a:lnTo>
                      <a:pt x="1053" y="624"/>
                    </a:lnTo>
                    <a:lnTo>
                      <a:pt x="1031" y="643"/>
                    </a:lnTo>
                    <a:lnTo>
                      <a:pt x="1009" y="661"/>
                    </a:lnTo>
                    <a:lnTo>
                      <a:pt x="987" y="677"/>
                    </a:lnTo>
                    <a:lnTo>
                      <a:pt x="964" y="691"/>
                    </a:lnTo>
                    <a:lnTo>
                      <a:pt x="952" y="696"/>
                    </a:lnTo>
                    <a:lnTo>
                      <a:pt x="940" y="702"/>
                    </a:lnTo>
                    <a:lnTo>
                      <a:pt x="929" y="706"/>
                    </a:lnTo>
                    <a:lnTo>
                      <a:pt x="917" y="710"/>
                    </a:lnTo>
                    <a:lnTo>
                      <a:pt x="906" y="713"/>
                    </a:lnTo>
                    <a:lnTo>
                      <a:pt x="896" y="715"/>
                    </a:lnTo>
                    <a:lnTo>
                      <a:pt x="885" y="716"/>
                    </a:lnTo>
                    <a:lnTo>
                      <a:pt x="874" y="717"/>
                    </a:lnTo>
                    <a:lnTo>
                      <a:pt x="864" y="716"/>
                    </a:lnTo>
                    <a:lnTo>
                      <a:pt x="854" y="715"/>
                    </a:lnTo>
                    <a:lnTo>
                      <a:pt x="846" y="713"/>
                    </a:lnTo>
                    <a:lnTo>
                      <a:pt x="837" y="709"/>
                    </a:lnTo>
                    <a:lnTo>
                      <a:pt x="829" y="705"/>
                    </a:lnTo>
                    <a:lnTo>
                      <a:pt x="821" y="700"/>
                    </a:lnTo>
                    <a:lnTo>
                      <a:pt x="814" y="694"/>
                    </a:lnTo>
                    <a:lnTo>
                      <a:pt x="808" y="687"/>
                    </a:lnTo>
                    <a:lnTo>
                      <a:pt x="804" y="682"/>
                    </a:lnTo>
                    <a:lnTo>
                      <a:pt x="801" y="677"/>
                    </a:lnTo>
                    <a:lnTo>
                      <a:pt x="799" y="670"/>
                    </a:lnTo>
                    <a:lnTo>
                      <a:pt x="795" y="663"/>
                    </a:lnTo>
                    <a:lnTo>
                      <a:pt x="794" y="656"/>
                    </a:lnTo>
                    <a:lnTo>
                      <a:pt x="793" y="648"/>
                    </a:lnTo>
                    <a:lnTo>
                      <a:pt x="792" y="640"/>
                    </a:lnTo>
                    <a:lnTo>
                      <a:pt x="792" y="632"/>
                    </a:lnTo>
                    <a:lnTo>
                      <a:pt x="792" y="620"/>
                    </a:lnTo>
                    <a:lnTo>
                      <a:pt x="793" y="609"/>
                    </a:lnTo>
                    <a:lnTo>
                      <a:pt x="795" y="597"/>
                    </a:lnTo>
                    <a:lnTo>
                      <a:pt x="797" y="585"/>
                    </a:lnTo>
                    <a:lnTo>
                      <a:pt x="801" y="573"/>
                    </a:lnTo>
                    <a:lnTo>
                      <a:pt x="804" y="562"/>
                    </a:lnTo>
                    <a:lnTo>
                      <a:pt x="808" y="550"/>
                    </a:lnTo>
                    <a:lnTo>
                      <a:pt x="814" y="538"/>
                    </a:lnTo>
                    <a:lnTo>
                      <a:pt x="820" y="527"/>
                    </a:lnTo>
                    <a:lnTo>
                      <a:pt x="827" y="515"/>
                    </a:lnTo>
                    <a:lnTo>
                      <a:pt x="833" y="503"/>
                    </a:lnTo>
                    <a:lnTo>
                      <a:pt x="842" y="492"/>
                    </a:lnTo>
                    <a:lnTo>
                      <a:pt x="851" y="480"/>
                    </a:lnTo>
                    <a:lnTo>
                      <a:pt x="860" y="469"/>
                    </a:lnTo>
                    <a:lnTo>
                      <a:pt x="871" y="457"/>
                    </a:lnTo>
                    <a:lnTo>
                      <a:pt x="882" y="446"/>
                    </a:lnTo>
                    <a:lnTo>
                      <a:pt x="899" y="428"/>
                    </a:lnTo>
                    <a:lnTo>
                      <a:pt x="917" y="413"/>
                    </a:lnTo>
                    <a:lnTo>
                      <a:pt x="933" y="401"/>
                    </a:lnTo>
                    <a:lnTo>
                      <a:pt x="949" y="390"/>
                    </a:lnTo>
                    <a:lnTo>
                      <a:pt x="965" y="383"/>
                    </a:lnTo>
                    <a:lnTo>
                      <a:pt x="980" y="376"/>
                    </a:lnTo>
                    <a:lnTo>
                      <a:pt x="987" y="375"/>
                    </a:lnTo>
                    <a:lnTo>
                      <a:pt x="994" y="373"/>
                    </a:lnTo>
                    <a:lnTo>
                      <a:pt x="1001" y="372"/>
                    </a:lnTo>
                    <a:lnTo>
                      <a:pt x="1007" y="372"/>
                    </a:lnTo>
                    <a:lnTo>
                      <a:pt x="1015" y="373"/>
                    </a:lnTo>
                    <a:lnTo>
                      <a:pt x="1021" y="374"/>
                    </a:lnTo>
                    <a:lnTo>
                      <a:pt x="1028" y="377"/>
                    </a:lnTo>
                    <a:lnTo>
                      <a:pt x="1035" y="380"/>
                    </a:lnTo>
                    <a:lnTo>
                      <a:pt x="1040" y="387"/>
                    </a:lnTo>
                    <a:lnTo>
                      <a:pt x="1046" y="395"/>
                    </a:lnTo>
                    <a:lnTo>
                      <a:pt x="1048" y="402"/>
                    </a:lnTo>
                    <a:lnTo>
                      <a:pt x="1049" y="412"/>
                    </a:lnTo>
                    <a:lnTo>
                      <a:pt x="1049" y="420"/>
                    </a:lnTo>
                    <a:lnTo>
                      <a:pt x="1047" y="427"/>
                    </a:lnTo>
                    <a:lnTo>
                      <a:pt x="1044" y="436"/>
                    </a:lnTo>
                    <a:lnTo>
                      <a:pt x="1042" y="445"/>
                    </a:lnTo>
                    <a:lnTo>
                      <a:pt x="1038" y="455"/>
                    </a:lnTo>
                    <a:lnTo>
                      <a:pt x="1034" y="463"/>
                    </a:lnTo>
                    <a:lnTo>
                      <a:pt x="1028" y="474"/>
                    </a:lnTo>
                    <a:lnTo>
                      <a:pt x="1021" y="485"/>
                    </a:lnTo>
                    <a:lnTo>
                      <a:pt x="1014" y="496"/>
                    </a:lnTo>
                    <a:lnTo>
                      <a:pt x="1006" y="506"/>
                    </a:lnTo>
                    <a:lnTo>
                      <a:pt x="997" y="517"/>
                    </a:lnTo>
                    <a:lnTo>
                      <a:pt x="989" y="526"/>
                    </a:lnTo>
                    <a:lnTo>
                      <a:pt x="980" y="536"/>
                    </a:lnTo>
                    <a:lnTo>
                      <a:pt x="970" y="544"/>
                    </a:lnTo>
                    <a:lnTo>
                      <a:pt x="960" y="553"/>
                    </a:lnTo>
                    <a:lnTo>
                      <a:pt x="950" y="561"/>
                    </a:lnTo>
                    <a:lnTo>
                      <a:pt x="940" y="568"/>
                    </a:lnTo>
                    <a:lnTo>
                      <a:pt x="927" y="575"/>
                    </a:lnTo>
                    <a:lnTo>
                      <a:pt x="915" y="583"/>
                    </a:lnTo>
                    <a:lnTo>
                      <a:pt x="903" y="588"/>
                    </a:lnTo>
                    <a:lnTo>
                      <a:pt x="891" y="595"/>
                    </a:lnTo>
                    <a:lnTo>
                      <a:pt x="878" y="600"/>
                    </a:lnTo>
                    <a:lnTo>
                      <a:pt x="864" y="604"/>
                    </a:lnTo>
                    <a:lnTo>
                      <a:pt x="850" y="609"/>
                    </a:lnTo>
                    <a:close/>
                    <a:moveTo>
                      <a:pt x="863" y="565"/>
                    </a:moveTo>
                    <a:lnTo>
                      <a:pt x="882" y="558"/>
                    </a:lnTo>
                    <a:lnTo>
                      <a:pt x="898" y="551"/>
                    </a:lnTo>
                    <a:lnTo>
                      <a:pt x="912" y="543"/>
                    </a:lnTo>
                    <a:lnTo>
                      <a:pt x="924" y="534"/>
                    </a:lnTo>
                    <a:lnTo>
                      <a:pt x="943" y="519"/>
                    </a:lnTo>
                    <a:lnTo>
                      <a:pt x="959" y="503"/>
                    </a:lnTo>
                    <a:lnTo>
                      <a:pt x="974" y="485"/>
                    </a:lnTo>
                    <a:lnTo>
                      <a:pt x="987" y="467"/>
                    </a:lnTo>
                    <a:lnTo>
                      <a:pt x="991" y="460"/>
                    </a:lnTo>
                    <a:lnTo>
                      <a:pt x="993" y="454"/>
                    </a:lnTo>
                    <a:lnTo>
                      <a:pt x="994" y="447"/>
                    </a:lnTo>
                    <a:lnTo>
                      <a:pt x="995" y="442"/>
                    </a:lnTo>
                    <a:lnTo>
                      <a:pt x="994" y="437"/>
                    </a:lnTo>
                    <a:lnTo>
                      <a:pt x="993" y="434"/>
                    </a:lnTo>
                    <a:lnTo>
                      <a:pt x="990" y="432"/>
                    </a:lnTo>
                    <a:lnTo>
                      <a:pt x="984" y="431"/>
                    </a:lnTo>
                    <a:lnTo>
                      <a:pt x="977" y="432"/>
                    </a:lnTo>
                    <a:lnTo>
                      <a:pt x="967" y="436"/>
                    </a:lnTo>
                    <a:lnTo>
                      <a:pt x="956" y="443"/>
                    </a:lnTo>
                    <a:lnTo>
                      <a:pt x="943" y="452"/>
                    </a:lnTo>
                    <a:lnTo>
                      <a:pt x="931" y="463"/>
                    </a:lnTo>
                    <a:lnTo>
                      <a:pt x="920" y="474"/>
                    </a:lnTo>
                    <a:lnTo>
                      <a:pt x="909" y="486"/>
                    </a:lnTo>
                    <a:lnTo>
                      <a:pt x="899" y="501"/>
                    </a:lnTo>
                    <a:lnTo>
                      <a:pt x="889" y="515"/>
                    </a:lnTo>
                    <a:lnTo>
                      <a:pt x="879" y="530"/>
                    </a:lnTo>
                    <a:lnTo>
                      <a:pt x="871" y="548"/>
                    </a:lnTo>
                    <a:lnTo>
                      <a:pt x="863" y="565"/>
                    </a:lnTo>
                    <a:close/>
                    <a:moveTo>
                      <a:pt x="1225" y="532"/>
                    </a:moveTo>
                    <a:lnTo>
                      <a:pt x="1253" y="503"/>
                    </a:lnTo>
                    <a:lnTo>
                      <a:pt x="1284" y="473"/>
                    </a:lnTo>
                    <a:lnTo>
                      <a:pt x="1317" y="445"/>
                    </a:lnTo>
                    <a:lnTo>
                      <a:pt x="1352" y="416"/>
                    </a:lnTo>
                    <a:lnTo>
                      <a:pt x="1365" y="407"/>
                    </a:lnTo>
                    <a:lnTo>
                      <a:pt x="1379" y="397"/>
                    </a:lnTo>
                    <a:lnTo>
                      <a:pt x="1392" y="388"/>
                    </a:lnTo>
                    <a:lnTo>
                      <a:pt x="1407" y="379"/>
                    </a:lnTo>
                    <a:lnTo>
                      <a:pt x="1418" y="373"/>
                    </a:lnTo>
                    <a:lnTo>
                      <a:pt x="1425" y="370"/>
                    </a:lnTo>
                    <a:lnTo>
                      <a:pt x="1429" y="372"/>
                    </a:lnTo>
                    <a:lnTo>
                      <a:pt x="1434" y="374"/>
                    </a:lnTo>
                    <a:lnTo>
                      <a:pt x="1438" y="377"/>
                    </a:lnTo>
                    <a:lnTo>
                      <a:pt x="1442" y="383"/>
                    </a:lnTo>
                    <a:lnTo>
                      <a:pt x="1446" y="389"/>
                    </a:lnTo>
                    <a:lnTo>
                      <a:pt x="1447" y="396"/>
                    </a:lnTo>
                    <a:lnTo>
                      <a:pt x="1446" y="401"/>
                    </a:lnTo>
                    <a:lnTo>
                      <a:pt x="1442" y="408"/>
                    </a:lnTo>
                    <a:lnTo>
                      <a:pt x="1435" y="414"/>
                    </a:lnTo>
                    <a:lnTo>
                      <a:pt x="1426" y="423"/>
                    </a:lnTo>
                    <a:lnTo>
                      <a:pt x="1413" y="434"/>
                    </a:lnTo>
                    <a:lnTo>
                      <a:pt x="1401" y="444"/>
                    </a:lnTo>
                    <a:lnTo>
                      <a:pt x="1391" y="454"/>
                    </a:lnTo>
                    <a:lnTo>
                      <a:pt x="1383" y="462"/>
                    </a:lnTo>
                    <a:lnTo>
                      <a:pt x="1377" y="471"/>
                    </a:lnTo>
                    <a:lnTo>
                      <a:pt x="1372" y="479"/>
                    </a:lnTo>
                    <a:lnTo>
                      <a:pt x="1369" y="485"/>
                    </a:lnTo>
                    <a:lnTo>
                      <a:pt x="1368" y="492"/>
                    </a:lnTo>
                    <a:lnTo>
                      <a:pt x="1369" y="494"/>
                    </a:lnTo>
                    <a:lnTo>
                      <a:pt x="1369" y="497"/>
                    </a:lnTo>
                    <a:lnTo>
                      <a:pt x="1370" y="499"/>
                    </a:lnTo>
                    <a:lnTo>
                      <a:pt x="1372" y="502"/>
                    </a:lnTo>
                    <a:lnTo>
                      <a:pt x="1377" y="504"/>
                    </a:lnTo>
                    <a:lnTo>
                      <a:pt x="1383" y="504"/>
                    </a:lnTo>
                    <a:lnTo>
                      <a:pt x="1390" y="504"/>
                    </a:lnTo>
                    <a:lnTo>
                      <a:pt x="1397" y="502"/>
                    </a:lnTo>
                    <a:lnTo>
                      <a:pt x="1406" y="498"/>
                    </a:lnTo>
                    <a:lnTo>
                      <a:pt x="1416" y="494"/>
                    </a:lnTo>
                    <a:lnTo>
                      <a:pt x="1439" y="482"/>
                    </a:lnTo>
                    <a:lnTo>
                      <a:pt x="1466" y="464"/>
                    </a:lnTo>
                    <a:lnTo>
                      <a:pt x="1471" y="461"/>
                    </a:lnTo>
                    <a:lnTo>
                      <a:pt x="1476" y="459"/>
                    </a:lnTo>
                    <a:lnTo>
                      <a:pt x="1479" y="458"/>
                    </a:lnTo>
                    <a:lnTo>
                      <a:pt x="1483" y="458"/>
                    </a:lnTo>
                    <a:lnTo>
                      <a:pt x="1488" y="459"/>
                    </a:lnTo>
                    <a:lnTo>
                      <a:pt x="1493" y="462"/>
                    </a:lnTo>
                    <a:lnTo>
                      <a:pt x="1495" y="464"/>
                    </a:lnTo>
                    <a:lnTo>
                      <a:pt x="1496" y="468"/>
                    </a:lnTo>
                    <a:lnTo>
                      <a:pt x="1497" y="470"/>
                    </a:lnTo>
                    <a:lnTo>
                      <a:pt x="1497" y="473"/>
                    </a:lnTo>
                    <a:lnTo>
                      <a:pt x="1497" y="478"/>
                    </a:lnTo>
                    <a:lnTo>
                      <a:pt x="1495" y="482"/>
                    </a:lnTo>
                    <a:lnTo>
                      <a:pt x="1490" y="489"/>
                    </a:lnTo>
                    <a:lnTo>
                      <a:pt x="1485" y="494"/>
                    </a:lnTo>
                    <a:lnTo>
                      <a:pt x="1471" y="508"/>
                    </a:lnTo>
                    <a:lnTo>
                      <a:pt x="1450" y="525"/>
                    </a:lnTo>
                    <a:lnTo>
                      <a:pt x="1438" y="533"/>
                    </a:lnTo>
                    <a:lnTo>
                      <a:pt x="1426" y="541"/>
                    </a:lnTo>
                    <a:lnTo>
                      <a:pt x="1414" y="548"/>
                    </a:lnTo>
                    <a:lnTo>
                      <a:pt x="1402" y="552"/>
                    </a:lnTo>
                    <a:lnTo>
                      <a:pt x="1390" y="556"/>
                    </a:lnTo>
                    <a:lnTo>
                      <a:pt x="1379" y="560"/>
                    </a:lnTo>
                    <a:lnTo>
                      <a:pt x="1367" y="561"/>
                    </a:lnTo>
                    <a:lnTo>
                      <a:pt x="1356" y="562"/>
                    </a:lnTo>
                    <a:lnTo>
                      <a:pt x="1347" y="561"/>
                    </a:lnTo>
                    <a:lnTo>
                      <a:pt x="1338" y="560"/>
                    </a:lnTo>
                    <a:lnTo>
                      <a:pt x="1331" y="556"/>
                    </a:lnTo>
                    <a:lnTo>
                      <a:pt x="1323" y="552"/>
                    </a:lnTo>
                    <a:lnTo>
                      <a:pt x="1320" y="550"/>
                    </a:lnTo>
                    <a:lnTo>
                      <a:pt x="1318" y="548"/>
                    </a:lnTo>
                    <a:lnTo>
                      <a:pt x="1316" y="544"/>
                    </a:lnTo>
                    <a:lnTo>
                      <a:pt x="1313" y="541"/>
                    </a:lnTo>
                    <a:lnTo>
                      <a:pt x="1311" y="533"/>
                    </a:lnTo>
                    <a:lnTo>
                      <a:pt x="1310" y="525"/>
                    </a:lnTo>
                    <a:lnTo>
                      <a:pt x="1311" y="517"/>
                    </a:lnTo>
                    <a:lnTo>
                      <a:pt x="1313" y="509"/>
                    </a:lnTo>
                    <a:lnTo>
                      <a:pt x="1317" y="501"/>
                    </a:lnTo>
                    <a:lnTo>
                      <a:pt x="1322" y="492"/>
                    </a:lnTo>
                    <a:lnTo>
                      <a:pt x="1310" y="501"/>
                    </a:lnTo>
                    <a:lnTo>
                      <a:pt x="1299" y="510"/>
                    </a:lnTo>
                    <a:lnTo>
                      <a:pt x="1286" y="522"/>
                    </a:lnTo>
                    <a:lnTo>
                      <a:pt x="1274" y="534"/>
                    </a:lnTo>
                    <a:lnTo>
                      <a:pt x="1260" y="549"/>
                    </a:lnTo>
                    <a:lnTo>
                      <a:pt x="1247" y="565"/>
                    </a:lnTo>
                    <a:lnTo>
                      <a:pt x="1232" y="581"/>
                    </a:lnTo>
                    <a:lnTo>
                      <a:pt x="1217" y="600"/>
                    </a:lnTo>
                    <a:lnTo>
                      <a:pt x="1200" y="625"/>
                    </a:lnTo>
                    <a:lnTo>
                      <a:pt x="1182" y="653"/>
                    </a:lnTo>
                    <a:lnTo>
                      <a:pt x="1166" y="683"/>
                    </a:lnTo>
                    <a:lnTo>
                      <a:pt x="1148" y="717"/>
                    </a:lnTo>
                    <a:lnTo>
                      <a:pt x="1145" y="722"/>
                    </a:lnTo>
                    <a:lnTo>
                      <a:pt x="1142" y="728"/>
                    </a:lnTo>
                    <a:lnTo>
                      <a:pt x="1137" y="732"/>
                    </a:lnTo>
                    <a:lnTo>
                      <a:pt x="1134" y="736"/>
                    </a:lnTo>
                    <a:lnTo>
                      <a:pt x="1130" y="739"/>
                    </a:lnTo>
                    <a:lnTo>
                      <a:pt x="1125" y="741"/>
                    </a:lnTo>
                    <a:lnTo>
                      <a:pt x="1121" y="742"/>
                    </a:lnTo>
                    <a:lnTo>
                      <a:pt x="1117" y="742"/>
                    </a:lnTo>
                    <a:lnTo>
                      <a:pt x="1111" y="742"/>
                    </a:lnTo>
                    <a:lnTo>
                      <a:pt x="1107" y="741"/>
                    </a:lnTo>
                    <a:lnTo>
                      <a:pt x="1103" y="740"/>
                    </a:lnTo>
                    <a:lnTo>
                      <a:pt x="1100" y="738"/>
                    </a:lnTo>
                    <a:lnTo>
                      <a:pt x="1098" y="734"/>
                    </a:lnTo>
                    <a:lnTo>
                      <a:pt x="1097" y="731"/>
                    </a:lnTo>
                    <a:lnTo>
                      <a:pt x="1096" y="727"/>
                    </a:lnTo>
                    <a:lnTo>
                      <a:pt x="1095" y="722"/>
                    </a:lnTo>
                    <a:lnTo>
                      <a:pt x="1097" y="709"/>
                    </a:lnTo>
                    <a:lnTo>
                      <a:pt x="1103" y="687"/>
                    </a:lnTo>
                    <a:lnTo>
                      <a:pt x="1113" y="658"/>
                    </a:lnTo>
                    <a:lnTo>
                      <a:pt x="1128" y="621"/>
                    </a:lnTo>
                    <a:lnTo>
                      <a:pt x="1140" y="590"/>
                    </a:lnTo>
                    <a:lnTo>
                      <a:pt x="1153" y="562"/>
                    </a:lnTo>
                    <a:lnTo>
                      <a:pt x="1165" y="536"/>
                    </a:lnTo>
                    <a:lnTo>
                      <a:pt x="1178" y="510"/>
                    </a:lnTo>
                    <a:lnTo>
                      <a:pt x="1190" y="487"/>
                    </a:lnTo>
                    <a:lnTo>
                      <a:pt x="1203" y="466"/>
                    </a:lnTo>
                    <a:lnTo>
                      <a:pt x="1216" y="446"/>
                    </a:lnTo>
                    <a:lnTo>
                      <a:pt x="1229" y="428"/>
                    </a:lnTo>
                    <a:lnTo>
                      <a:pt x="1237" y="419"/>
                    </a:lnTo>
                    <a:lnTo>
                      <a:pt x="1244" y="410"/>
                    </a:lnTo>
                    <a:lnTo>
                      <a:pt x="1252" y="403"/>
                    </a:lnTo>
                    <a:lnTo>
                      <a:pt x="1259" y="397"/>
                    </a:lnTo>
                    <a:lnTo>
                      <a:pt x="1265" y="392"/>
                    </a:lnTo>
                    <a:lnTo>
                      <a:pt x="1272" y="389"/>
                    </a:lnTo>
                    <a:lnTo>
                      <a:pt x="1278" y="387"/>
                    </a:lnTo>
                    <a:lnTo>
                      <a:pt x="1284" y="386"/>
                    </a:lnTo>
                    <a:lnTo>
                      <a:pt x="1287" y="387"/>
                    </a:lnTo>
                    <a:lnTo>
                      <a:pt x="1290" y="388"/>
                    </a:lnTo>
                    <a:lnTo>
                      <a:pt x="1294" y="389"/>
                    </a:lnTo>
                    <a:lnTo>
                      <a:pt x="1297" y="391"/>
                    </a:lnTo>
                    <a:lnTo>
                      <a:pt x="1300" y="393"/>
                    </a:lnTo>
                    <a:lnTo>
                      <a:pt x="1302" y="397"/>
                    </a:lnTo>
                    <a:lnTo>
                      <a:pt x="1303" y="401"/>
                    </a:lnTo>
                    <a:lnTo>
                      <a:pt x="1305" y="404"/>
                    </a:lnTo>
                    <a:lnTo>
                      <a:pt x="1303" y="410"/>
                    </a:lnTo>
                    <a:lnTo>
                      <a:pt x="1301" y="415"/>
                    </a:lnTo>
                    <a:lnTo>
                      <a:pt x="1298" y="422"/>
                    </a:lnTo>
                    <a:lnTo>
                      <a:pt x="1294" y="428"/>
                    </a:lnTo>
                    <a:lnTo>
                      <a:pt x="1290" y="432"/>
                    </a:lnTo>
                    <a:lnTo>
                      <a:pt x="1285" y="439"/>
                    </a:lnTo>
                    <a:lnTo>
                      <a:pt x="1275" y="450"/>
                    </a:lnTo>
                    <a:lnTo>
                      <a:pt x="1263" y="467"/>
                    </a:lnTo>
                    <a:lnTo>
                      <a:pt x="1251" y="483"/>
                    </a:lnTo>
                    <a:lnTo>
                      <a:pt x="1241" y="499"/>
                    </a:lnTo>
                    <a:lnTo>
                      <a:pt x="1232" y="516"/>
                    </a:lnTo>
                    <a:lnTo>
                      <a:pt x="1225" y="532"/>
                    </a:lnTo>
                    <a:close/>
                    <a:moveTo>
                      <a:pt x="1518" y="609"/>
                    </a:moveTo>
                    <a:lnTo>
                      <a:pt x="1518" y="619"/>
                    </a:lnTo>
                    <a:lnTo>
                      <a:pt x="1519" y="625"/>
                    </a:lnTo>
                    <a:lnTo>
                      <a:pt x="1520" y="631"/>
                    </a:lnTo>
                    <a:lnTo>
                      <a:pt x="1522" y="636"/>
                    </a:lnTo>
                    <a:lnTo>
                      <a:pt x="1524" y="640"/>
                    </a:lnTo>
                    <a:lnTo>
                      <a:pt x="1529" y="645"/>
                    </a:lnTo>
                    <a:lnTo>
                      <a:pt x="1533" y="649"/>
                    </a:lnTo>
                    <a:lnTo>
                      <a:pt x="1537" y="654"/>
                    </a:lnTo>
                    <a:lnTo>
                      <a:pt x="1543" y="656"/>
                    </a:lnTo>
                    <a:lnTo>
                      <a:pt x="1549" y="658"/>
                    </a:lnTo>
                    <a:lnTo>
                      <a:pt x="1556" y="660"/>
                    </a:lnTo>
                    <a:lnTo>
                      <a:pt x="1563" y="661"/>
                    </a:lnTo>
                    <a:lnTo>
                      <a:pt x="1570" y="661"/>
                    </a:lnTo>
                    <a:lnTo>
                      <a:pt x="1579" y="661"/>
                    </a:lnTo>
                    <a:lnTo>
                      <a:pt x="1589" y="659"/>
                    </a:lnTo>
                    <a:lnTo>
                      <a:pt x="1598" y="657"/>
                    </a:lnTo>
                    <a:lnTo>
                      <a:pt x="1607" y="655"/>
                    </a:lnTo>
                    <a:lnTo>
                      <a:pt x="1616" y="650"/>
                    </a:lnTo>
                    <a:lnTo>
                      <a:pt x="1626" y="646"/>
                    </a:lnTo>
                    <a:lnTo>
                      <a:pt x="1636" y="640"/>
                    </a:lnTo>
                    <a:lnTo>
                      <a:pt x="1646" y="634"/>
                    </a:lnTo>
                    <a:lnTo>
                      <a:pt x="1657" y="627"/>
                    </a:lnTo>
                    <a:lnTo>
                      <a:pt x="1666" y="619"/>
                    </a:lnTo>
                    <a:lnTo>
                      <a:pt x="1677" y="610"/>
                    </a:lnTo>
                    <a:lnTo>
                      <a:pt x="1688" y="600"/>
                    </a:lnTo>
                    <a:lnTo>
                      <a:pt x="1710" y="578"/>
                    </a:lnTo>
                    <a:lnTo>
                      <a:pt x="1733" y="553"/>
                    </a:lnTo>
                    <a:lnTo>
                      <a:pt x="1741" y="545"/>
                    </a:lnTo>
                    <a:lnTo>
                      <a:pt x="1748" y="539"/>
                    </a:lnTo>
                    <a:lnTo>
                      <a:pt x="1755" y="536"/>
                    </a:lnTo>
                    <a:lnTo>
                      <a:pt x="1760" y="534"/>
                    </a:lnTo>
                    <a:lnTo>
                      <a:pt x="1764" y="536"/>
                    </a:lnTo>
                    <a:lnTo>
                      <a:pt x="1766" y="537"/>
                    </a:lnTo>
                    <a:lnTo>
                      <a:pt x="1769" y="538"/>
                    </a:lnTo>
                    <a:lnTo>
                      <a:pt x="1771" y="541"/>
                    </a:lnTo>
                    <a:lnTo>
                      <a:pt x="1775" y="545"/>
                    </a:lnTo>
                    <a:lnTo>
                      <a:pt x="1775" y="550"/>
                    </a:lnTo>
                    <a:lnTo>
                      <a:pt x="1775" y="555"/>
                    </a:lnTo>
                    <a:lnTo>
                      <a:pt x="1771" y="562"/>
                    </a:lnTo>
                    <a:lnTo>
                      <a:pt x="1767" y="571"/>
                    </a:lnTo>
                    <a:lnTo>
                      <a:pt x="1761" y="579"/>
                    </a:lnTo>
                    <a:lnTo>
                      <a:pt x="1754" y="589"/>
                    </a:lnTo>
                    <a:lnTo>
                      <a:pt x="1745" y="599"/>
                    </a:lnTo>
                    <a:lnTo>
                      <a:pt x="1734" y="611"/>
                    </a:lnTo>
                    <a:lnTo>
                      <a:pt x="1721" y="624"/>
                    </a:lnTo>
                    <a:lnTo>
                      <a:pt x="1699" y="643"/>
                    </a:lnTo>
                    <a:lnTo>
                      <a:pt x="1677" y="661"/>
                    </a:lnTo>
                    <a:lnTo>
                      <a:pt x="1654" y="677"/>
                    </a:lnTo>
                    <a:lnTo>
                      <a:pt x="1631" y="691"/>
                    </a:lnTo>
                    <a:lnTo>
                      <a:pt x="1619" y="696"/>
                    </a:lnTo>
                    <a:lnTo>
                      <a:pt x="1607" y="702"/>
                    </a:lnTo>
                    <a:lnTo>
                      <a:pt x="1596" y="706"/>
                    </a:lnTo>
                    <a:lnTo>
                      <a:pt x="1585" y="710"/>
                    </a:lnTo>
                    <a:lnTo>
                      <a:pt x="1575" y="713"/>
                    </a:lnTo>
                    <a:lnTo>
                      <a:pt x="1564" y="715"/>
                    </a:lnTo>
                    <a:lnTo>
                      <a:pt x="1553" y="716"/>
                    </a:lnTo>
                    <a:lnTo>
                      <a:pt x="1543" y="717"/>
                    </a:lnTo>
                    <a:lnTo>
                      <a:pt x="1532" y="716"/>
                    </a:lnTo>
                    <a:lnTo>
                      <a:pt x="1522" y="715"/>
                    </a:lnTo>
                    <a:lnTo>
                      <a:pt x="1513" y="713"/>
                    </a:lnTo>
                    <a:lnTo>
                      <a:pt x="1505" y="709"/>
                    </a:lnTo>
                    <a:lnTo>
                      <a:pt x="1497" y="705"/>
                    </a:lnTo>
                    <a:lnTo>
                      <a:pt x="1489" y="700"/>
                    </a:lnTo>
                    <a:lnTo>
                      <a:pt x="1483" y="694"/>
                    </a:lnTo>
                    <a:lnTo>
                      <a:pt x="1476" y="687"/>
                    </a:lnTo>
                    <a:lnTo>
                      <a:pt x="1472" y="682"/>
                    </a:lnTo>
                    <a:lnTo>
                      <a:pt x="1469" y="677"/>
                    </a:lnTo>
                    <a:lnTo>
                      <a:pt x="1466" y="670"/>
                    </a:lnTo>
                    <a:lnTo>
                      <a:pt x="1464" y="663"/>
                    </a:lnTo>
                    <a:lnTo>
                      <a:pt x="1462" y="656"/>
                    </a:lnTo>
                    <a:lnTo>
                      <a:pt x="1461" y="648"/>
                    </a:lnTo>
                    <a:lnTo>
                      <a:pt x="1460" y="640"/>
                    </a:lnTo>
                    <a:lnTo>
                      <a:pt x="1460" y="632"/>
                    </a:lnTo>
                    <a:lnTo>
                      <a:pt x="1460" y="620"/>
                    </a:lnTo>
                    <a:lnTo>
                      <a:pt x="1461" y="609"/>
                    </a:lnTo>
                    <a:lnTo>
                      <a:pt x="1463" y="597"/>
                    </a:lnTo>
                    <a:lnTo>
                      <a:pt x="1465" y="585"/>
                    </a:lnTo>
                    <a:lnTo>
                      <a:pt x="1469" y="573"/>
                    </a:lnTo>
                    <a:lnTo>
                      <a:pt x="1472" y="562"/>
                    </a:lnTo>
                    <a:lnTo>
                      <a:pt x="1477" y="550"/>
                    </a:lnTo>
                    <a:lnTo>
                      <a:pt x="1482" y="538"/>
                    </a:lnTo>
                    <a:lnTo>
                      <a:pt x="1488" y="527"/>
                    </a:lnTo>
                    <a:lnTo>
                      <a:pt x="1495" y="515"/>
                    </a:lnTo>
                    <a:lnTo>
                      <a:pt x="1502" y="503"/>
                    </a:lnTo>
                    <a:lnTo>
                      <a:pt x="1510" y="492"/>
                    </a:lnTo>
                    <a:lnTo>
                      <a:pt x="1519" y="480"/>
                    </a:lnTo>
                    <a:lnTo>
                      <a:pt x="1529" y="469"/>
                    </a:lnTo>
                    <a:lnTo>
                      <a:pt x="1538" y="457"/>
                    </a:lnTo>
                    <a:lnTo>
                      <a:pt x="1549" y="446"/>
                    </a:lnTo>
                    <a:lnTo>
                      <a:pt x="1567" y="428"/>
                    </a:lnTo>
                    <a:lnTo>
                      <a:pt x="1584" y="413"/>
                    </a:lnTo>
                    <a:lnTo>
                      <a:pt x="1601" y="401"/>
                    </a:lnTo>
                    <a:lnTo>
                      <a:pt x="1617" y="390"/>
                    </a:lnTo>
                    <a:lnTo>
                      <a:pt x="1632" y="383"/>
                    </a:lnTo>
                    <a:lnTo>
                      <a:pt x="1648" y="376"/>
                    </a:lnTo>
                    <a:lnTo>
                      <a:pt x="1654" y="375"/>
                    </a:lnTo>
                    <a:lnTo>
                      <a:pt x="1662" y="373"/>
                    </a:lnTo>
                    <a:lnTo>
                      <a:pt x="1669" y="372"/>
                    </a:lnTo>
                    <a:lnTo>
                      <a:pt x="1675" y="372"/>
                    </a:lnTo>
                    <a:lnTo>
                      <a:pt x="1683" y="373"/>
                    </a:lnTo>
                    <a:lnTo>
                      <a:pt x="1689" y="374"/>
                    </a:lnTo>
                    <a:lnTo>
                      <a:pt x="1696" y="377"/>
                    </a:lnTo>
                    <a:lnTo>
                      <a:pt x="1702" y="380"/>
                    </a:lnTo>
                    <a:lnTo>
                      <a:pt x="1708" y="387"/>
                    </a:lnTo>
                    <a:lnTo>
                      <a:pt x="1713" y="395"/>
                    </a:lnTo>
                    <a:lnTo>
                      <a:pt x="1716" y="402"/>
                    </a:lnTo>
                    <a:lnTo>
                      <a:pt x="1717" y="412"/>
                    </a:lnTo>
                    <a:lnTo>
                      <a:pt x="1717" y="420"/>
                    </a:lnTo>
                    <a:lnTo>
                      <a:pt x="1714" y="427"/>
                    </a:lnTo>
                    <a:lnTo>
                      <a:pt x="1712" y="436"/>
                    </a:lnTo>
                    <a:lnTo>
                      <a:pt x="1710" y="445"/>
                    </a:lnTo>
                    <a:lnTo>
                      <a:pt x="1706" y="455"/>
                    </a:lnTo>
                    <a:lnTo>
                      <a:pt x="1701" y="463"/>
                    </a:lnTo>
                    <a:lnTo>
                      <a:pt x="1696" y="474"/>
                    </a:lnTo>
                    <a:lnTo>
                      <a:pt x="1689" y="485"/>
                    </a:lnTo>
                    <a:lnTo>
                      <a:pt x="1682" y="496"/>
                    </a:lnTo>
                    <a:lnTo>
                      <a:pt x="1674" y="506"/>
                    </a:lnTo>
                    <a:lnTo>
                      <a:pt x="1665" y="517"/>
                    </a:lnTo>
                    <a:lnTo>
                      <a:pt x="1657" y="526"/>
                    </a:lnTo>
                    <a:lnTo>
                      <a:pt x="1648" y="536"/>
                    </a:lnTo>
                    <a:lnTo>
                      <a:pt x="1638" y="544"/>
                    </a:lnTo>
                    <a:lnTo>
                      <a:pt x="1628" y="553"/>
                    </a:lnTo>
                    <a:lnTo>
                      <a:pt x="1618" y="561"/>
                    </a:lnTo>
                    <a:lnTo>
                      <a:pt x="1607" y="568"/>
                    </a:lnTo>
                    <a:lnTo>
                      <a:pt x="1595" y="575"/>
                    </a:lnTo>
                    <a:lnTo>
                      <a:pt x="1584" y="583"/>
                    </a:lnTo>
                    <a:lnTo>
                      <a:pt x="1571" y="588"/>
                    </a:lnTo>
                    <a:lnTo>
                      <a:pt x="1559" y="595"/>
                    </a:lnTo>
                    <a:lnTo>
                      <a:pt x="1546" y="600"/>
                    </a:lnTo>
                    <a:lnTo>
                      <a:pt x="1532" y="604"/>
                    </a:lnTo>
                    <a:lnTo>
                      <a:pt x="1518" y="609"/>
                    </a:lnTo>
                    <a:close/>
                    <a:moveTo>
                      <a:pt x="1531" y="565"/>
                    </a:moveTo>
                    <a:lnTo>
                      <a:pt x="1549" y="558"/>
                    </a:lnTo>
                    <a:lnTo>
                      <a:pt x="1566" y="551"/>
                    </a:lnTo>
                    <a:lnTo>
                      <a:pt x="1580" y="543"/>
                    </a:lnTo>
                    <a:lnTo>
                      <a:pt x="1592" y="534"/>
                    </a:lnTo>
                    <a:lnTo>
                      <a:pt x="1611" y="519"/>
                    </a:lnTo>
                    <a:lnTo>
                      <a:pt x="1628" y="503"/>
                    </a:lnTo>
                    <a:lnTo>
                      <a:pt x="1642" y="485"/>
                    </a:lnTo>
                    <a:lnTo>
                      <a:pt x="1654" y="467"/>
                    </a:lnTo>
                    <a:lnTo>
                      <a:pt x="1659" y="460"/>
                    </a:lnTo>
                    <a:lnTo>
                      <a:pt x="1661" y="454"/>
                    </a:lnTo>
                    <a:lnTo>
                      <a:pt x="1663" y="447"/>
                    </a:lnTo>
                    <a:lnTo>
                      <a:pt x="1663" y="442"/>
                    </a:lnTo>
                    <a:lnTo>
                      <a:pt x="1662" y="437"/>
                    </a:lnTo>
                    <a:lnTo>
                      <a:pt x="1661" y="434"/>
                    </a:lnTo>
                    <a:lnTo>
                      <a:pt x="1658" y="432"/>
                    </a:lnTo>
                    <a:lnTo>
                      <a:pt x="1652" y="431"/>
                    </a:lnTo>
                    <a:lnTo>
                      <a:pt x="1645" y="432"/>
                    </a:lnTo>
                    <a:lnTo>
                      <a:pt x="1635" y="436"/>
                    </a:lnTo>
                    <a:lnTo>
                      <a:pt x="1624" y="443"/>
                    </a:lnTo>
                    <a:lnTo>
                      <a:pt x="1611" y="452"/>
                    </a:lnTo>
                    <a:lnTo>
                      <a:pt x="1599" y="463"/>
                    </a:lnTo>
                    <a:lnTo>
                      <a:pt x="1588" y="474"/>
                    </a:lnTo>
                    <a:lnTo>
                      <a:pt x="1577" y="486"/>
                    </a:lnTo>
                    <a:lnTo>
                      <a:pt x="1567" y="501"/>
                    </a:lnTo>
                    <a:lnTo>
                      <a:pt x="1557" y="515"/>
                    </a:lnTo>
                    <a:lnTo>
                      <a:pt x="1547" y="530"/>
                    </a:lnTo>
                    <a:lnTo>
                      <a:pt x="1538" y="548"/>
                    </a:lnTo>
                    <a:lnTo>
                      <a:pt x="1531" y="565"/>
                    </a:lnTo>
                    <a:close/>
                    <a:moveTo>
                      <a:pt x="2048" y="343"/>
                    </a:moveTo>
                    <a:lnTo>
                      <a:pt x="2064" y="344"/>
                    </a:lnTo>
                    <a:lnTo>
                      <a:pt x="2078" y="346"/>
                    </a:lnTo>
                    <a:lnTo>
                      <a:pt x="2085" y="349"/>
                    </a:lnTo>
                    <a:lnTo>
                      <a:pt x="2090" y="351"/>
                    </a:lnTo>
                    <a:lnTo>
                      <a:pt x="2096" y="353"/>
                    </a:lnTo>
                    <a:lnTo>
                      <a:pt x="2100" y="356"/>
                    </a:lnTo>
                    <a:lnTo>
                      <a:pt x="2105" y="360"/>
                    </a:lnTo>
                    <a:lnTo>
                      <a:pt x="2108" y="363"/>
                    </a:lnTo>
                    <a:lnTo>
                      <a:pt x="2111" y="367"/>
                    </a:lnTo>
                    <a:lnTo>
                      <a:pt x="2113" y="372"/>
                    </a:lnTo>
                    <a:lnTo>
                      <a:pt x="2116" y="376"/>
                    </a:lnTo>
                    <a:lnTo>
                      <a:pt x="2117" y="381"/>
                    </a:lnTo>
                    <a:lnTo>
                      <a:pt x="2118" y="388"/>
                    </a:lnTo>
                    <a:lnTo>
                      <a:pt x="2118" y="393"/>
                    </a:lnTo>
                    <a:lnTo>
                      <a:pt x="2118" y="402"/>
                    </a:lnTo>
                    <a:lnTo>
                      <a:pt x="2117" y="410"/>
                    </a:lnTo>
                    <a:lnTo>
                      <a:pt x="2114" y="419"/>
                    </a:lnTo>
                    <a:lnTo>
                      <a:pt x="2112" y="426"/>
                    </a:lnTo>
                    <a:lnTo>
                      <a:pt x="2108" y="434"/>
                    </a:lnTo>
                    <a:lnTo>
                      <a:pt x="2104" y="442"/>
                    </a:lnTo>
                    <a:lnTo>
                      <a:pt x="2099" y="450"/>
                    </a:lnTo>
                    <a:lnTo>
                      <a:pt x="2094" y="458"/>
                    </a:lnTo>
                    <a:lnTo>
                      <a:pt x="2087" y="464"/>
                    </a:lnTo>
                    <a:lnTo>
                      <a:pt x="2080" y="471"/>
                    </a:lnTo>
                    <a:lnTo>
                      <a:pt x="2072" y="478"/>
                    </a:lnTo>
                    <a:lnTo>
                      <a:pt x="2064" y="484"/>
                    </a:lnTo>
                    <a:lnTo>
                      <a:pt x="2054" y="490"/>
                    </a:lnTo>
                    <a:lnTo>
                      <a:pt x="2045" y="495"/>
                    </a:lnTo>
                    <a:lnTo>
                      <a:pt x="2034" y="501"/>
                    </a:lnTo>
                    <a:lnTo>
                      <a:pt x="2023" y="505"/>
                    </a:lnTo>
                    <a:lnTo>
                      <a:pt x="2010" y="509"/>
                    </a:lnTo>
                    <a:lnTo>
                      <a:pt x="1999" y="513"/>
                    </a:lnTo>
                    <a:lnTo>
                      <a:pt x="1989" y="514"/>
                    </a:lnTo>
                    <a:lnTo>
                      <a:pt x="1979" y="515"/>
                    </a:lnTo>
                    <a:lnTo>
                      <a:pt x="1973" y="514"/>
                    </a:lnTo>
                    <a:lnTo>
                      <a:pt x="1969" y="514"/>
                    </a:lnTo>
                    <a:lnTo>
                      <a:pt x="1965" y="511"/>
                    </a:lnTo>
                    <a:lnTo>
                      <a:pt x="1961" y="509"/>
                    </a:lnTo>
                    <a:lnTo>
                      <a:pt x="1958" y="506"/>
                    </a:lnTo>
                    <a:lnTo>
                      <a:pt x="1957" y="503"/>
                    </a:lnTo>
                    <a:lnTo>
                      <a:pt x="1956" y="498"/>
                    </a:lnTo>
                    <a:lnTo>
                      <a:pt x="1955" y="494"/>
                    </a:lnTo>
                    <a:lnTo>
                      <a:pt x="1956" y="487"/>
                    </a:lnTo>
                    <a:lnTo>
                      <a:pt x="1959" y="481"/>
                    </a:lnTo>
                    <a:lnTo>
                      <a:pt x="1963" y="477"/>
                    </a:lnTo>
                    <a:lnTo>
                      <a:pt x="1969" y="472"/>
                    </a:lnTo>
                    <a:lnTo>
                      <a:pt x="1972" y="471"/>
                    </a:lnTo>
                    <a:lnTo>
                      <a:pt x="1980" y="469"/>
                    </a:lnTo>
                    <a:lnTo>
                      <a:pt x="1992" y="467"/>
                    </a:lnTo>
                    <a:lnTo>
                      <a:pt x="2007" y="462"/>
                    </a:lnTo>
                    <a:lnTo>
                      <a:pt x="2017" y="460"/>
                    </a:lnTo>
                    <a:lnTo>
                      <a:pt x="2027" y="456"/>
                    </a:lnTo>
                    <a:lnTo>
                      <a:pt x="2037" y="450"/>
                    </a:lnTo>
                    <a:lnTo>
                      <a:pt x="2046" y="443"/>
                    </a:lnTo>
                    <a:lnTo>
                      <a:pt x="2052" y="436"/>
                    </a:lnTo>
                    <a:lnTo>
                      <a:pt x="2057" y="430"/>
                    </a:lnTo>
                    <a:lnTo>
                      <a:pt x="2060" y="422"/>
                    </a:lnTo>
                    <a:lnTo>
                      <a:pt x="2061" y="415"/>
                    </a:lnTo>
                    <a:lnTo>
                      <a:pt x="2060" y="410"/>
                    </a:lnTo>
                    <a:lnTo>
                      <a:pt x="2059" y="404"/>
                    </a:lnTo>
                    <a:lnTo>
                      <a:pt x="2057" y="401"/>
                    </a:lnTo>
                    <a:lnTo>
                      <a:pt x="2054" y="398"/>
                    </a:lnTo>
                    <a:lnTo>
                      <a:pt x="2050" y="395"/>
                    </a:lnTo>
                    <a:lnTo>
                      <a:pt x="2046" y="393"/>
                    </a:lnTo>
                    <a:lnTo>
                      <a:pt x="2040" y="392"/>
                    </a:lnTo>
                    <a:lnTo>
                      <a:pt x="2034" y="392"/>
                    </a:lnTo>
                    <a:lnTo>
                      <a:pt x="2026" y="392"/>
                    </a:lnTo>
                    <a:lnTo>
                      <a:pt x="2017" y="393"/>
                    </a:lnTo>
                    <a:lnTo>
                      <a:pt x="2008" y="396"/>
                    </a:lnTo>
                    <a:lnTo>
                      <a:pt x="2000" y="399"/>
                    </a:lnTo>
                    <a:lnTo>
                      <a:pt x="1990" y="402"/>
                    </a:lnTo>
                    <a:lnTo>
                      <a:pt x="1981" y="407"/>
                    </a:lnTo>
                    <a:lnTo>
                      <a:pt x="1971" y="412"/>
                    </a:lnTo>
                    <a:lnTo>
                      <a:pt x="1961" y="419"/>
                    </a:lnTo>
                    <a:lnTo>
                      <a:pt x="1951" y="426"/>
                    </a:lnTo>
                    <a:lnTo>
                      <a:pt x="1942" y="434"/>
                    </a:lnTo>
                    <a:lnTo>
                      <a:pt x="1934" y="443"/>
                    </a:lnTo>
                    <a:lnTo>
                      <a:pt x="1928" y="451"/>
                    </a:lnTo>
                    <a:lnTo>
                      <a:pt x="1922" y="460"/>
                    </a:lnTo>
                    <a:lnTo>
                      <a:pt x="1919" y="469"/>
                    </a:lnTo>
                    <a:lnTo>
                      <a:pt x="1917" y="479"/>
                    </a:lnTo>
                    <a:lnTo>
                      <a:pt x="1916" y="490"/>
                    </a:lnTo>
                    <a:lnTo>
                      <a:pt x="1917" y="497"/>
                    </a:lnTo>
                    <a:lnTo>
                      <a:pt x="1918" y="505"/>
                    </a:lnTo>
                    <a:lnTo>
                      <a:pt x="1920" y="514"/>
                    </a:lnTo>
                    <a:lnTo>
                      <a:pt x="1923" y="522"/>
                    </a:lnTo>
                    <a:lnTo>
                      <a:pt x="1928" y="531"/>
                    </a:lnTo>
                    <a:lnTo>
                      <a:pt x="1933" y="541"/>
                    </a:lnTo>
                    <a:lnTo>
                      <a:pt x="1939" y="552"/>
                    </a:lnTo>
                    <a:lnTo>
                      <a:pt x="1946" y="563"/>
                    </a:lnTo>
                    <a:lnTo>
                      <a:pt x="1954" y="574"/>
                    </a:lnTo>
                    <a:lnTo>
                      <a:pt x="1960" y="586"/>
                    </a:lnTo>
                    <a:lnTo>
                      <a:pt x="1966" y="596"/>
                    </a:lnTo>
                    <a:lnTo>
                      <a:pt x="1971" y="607"/>
                    </a:lnTo>
                    <a:lnTo>
                      <a:pt x="1975" y="616"/>
                    </a:lnTo>
                    <a:lnTo>
                      <a:pt x="1977" y="626"/>
                    </a:lnTo>
                    <a:lnTo>
                      <a:pt x="1979" y="635"/>
                    </a:lnTo>
                    <a:lnTo>
                      <a:pt x="1979" y="644"/>
                    </a:lnTo>
                    <a:lnTo>
                      <a:pt x="1978" y="656"/>
                    </a:lnTo>
                    <a:lnTo>
                      <a:pt x="1977" y="667"/>
                    </a:lnTo>
                    <a:lnTo>
                      <a:pt x="1972" y="678"/>
                    </a:lnTo>
                    <a:lnTo>
                      <a:pt x="1968" y="687"/>
                    </a:lnTo>
                    <a:lnTo>
                      <a:pt x="1961" y="697"/>
                    </a:lnTo>
                    <a:lnTo>
                      <a:pt x="1955" y="705"/>
                    </a:lnTo>
                    <a:lnTo>
                      <a:pt x="1945" y="714"/>
                    </a:lnTo>
                    <a:lnTo>
                      <a:pt x="1935" y="721"/>
                    </a:lnTo>
                    <a:lnTo>
                      <a:pt x="1929" y="725"/>
                    </a:lnTo>
                    <a:lnTo>
                      <a:pt x="1921" y="729"/>
                    </a:lnTo>
                    <a:lnTo>
                      <a:pt x="1914" y="731"/>
                    </a:lnTo>
                    <a:lnTo>
                      <a:pt x="1907" y="734"/>
                    </a:lnTo>
                    <a:lnTo>
                      <a:pt x="1899" y="736"/>
                    </a:lnTo>
                    <a:lnTo>
                      <a:pt x="1890" y="738"/>
                    </a:lnTo>
                    <a:lnTo>
                      <a:pt x="1883" y="738"/>
                    </a:lnTo>
                    <a:lnTo>
                      <a:pt x="1874" y="739"/>
                    </a:lnTo>
                    <a:lnTo>
                      <a:pt x="1861" y="738"/>
                    </a:lnTo>
                    <a:lnTo>
                      <a:pt x="1849" y="736"/>
                    </a:lnTo>
                    <a:lnTo>
                      <a:pt x="1837" y="733"/>
                    </a:lnTo>
                    <a:lnTo>
                      <a:pt x="1826" y="729"/>
                    </a:lnTo>
                    <a:lnTo>
                      <a:pt x="1816" y="724"/>
                    </a:lnTo>
                    <a:lnTo>
                      <a:pt x="1807" y="717"/>
                    </a:lnTo>
                    <a:lnTo>
                      <a:pt x="1800" y="708"/>
                    </a:lnTo>
                    <a:lnTo>
                      <a:pt x="1792" y="700"/>
                    </a:lnTo>
                    <a:lnTo>
                      <a:pt x="1788" y="693"/>
                    </a:lnTo>
                    <a:lnTo>
                      <a:pt x="1783" y="685"/>
                    </a:lnTo>
                    <a:lnTo>
                      <a:pt x="1780" y="678"/>
                    </a:lnTo>
                    <a:lnTo>
                      <a:pt x="1777" y="670"/>
                    </a:lnTo>
                    <a:lnTo>
                      <a:pt x="1775" y="661"/>
                    </a:lnTo>
                    <a:lnTo>
                      <a:pt x="1773" y="653"/>
                    </a:lnTo>
                    <a:lnTo>
                      <a:pt x="1772" y="644"/>
                    </a:lnTo>
                    <a:lnTo>
                      <a:pt x="1772" y="634"/>
                    </a:lnTo>
                    <a:lnTo>
                      <a:pt x="1772" y="624"/>
                    </a:lnTo>
                    <a:lnTo>
                      <a:pt x="1773" y="613"/>
                    </a:lnTo>
                    <a:lnTo>
                      <a:pt x="1776" y="603"/>
                    </a:lnTo>
                    <a:lnTo>
                      <a:pt x="1778" y="593"/>
                    </a:lnTo>
                    <a:lnTo>
                      <a:pt x="1781" y="585"/>
                    </a:lnTo>
                    <a:lnTo>
                      <a:pt x="1784" y="576"/>
                    </a:lnTo>
                    <a:lnTo>
                      <a:pt x="1790" y="568"/>
                    </a:lnTo>
                    <a:lnTo>
                      <a:pt x="1794" y="561"/>
                    </a:lnTo>
                    <a:lnTo>
                      <a:pt x="1802" y="552"/>
                    </a:lnTo>
                    <a:lnTo>
                      <a:pt x="1810" y="545"/>
                    </a:lnTo>
                    <a:lnTo>
                      <a:pt x="1814" y="543"/>
                    </a:lnTo>
                    <a:lnTo>
                      <a:pt x="1817" y="542"/>
                    </a:lnTo>
                    <a:lnTo>
                      <a:pt x="1822" y="541"/>
                    </a:lnTo>
                    <a:lnTo>
                      <a:pt x="1825" y="541"/>
                    </a:lnTo>
                    <a:lnTo>
                      <a:pt x="1831" y="542"/>
                    </a:lnTo>
                    <a:lnTo>
                      <a:pt x="1836" y="543"/>
                    </a:lnTo>
                    <a:lnTo>
                      <a:pt x="1838" y="548"/>
                    </a:lnTo>
                    <a:lnTo>
                      <a:pt x="1839" y="552"/>
                    </a:lnTo>
                    <a:lnTo>
                      <a:pt x="1838" y="557"/>
                    </a:lnTo>
                    <a:lnTo>
                      <a:pt x="1834" y="565"/>
                    </a:lnTo>
                    <a:lnTo>
                      <a:pt x="1828" y="578"/>
                    </a:lnTo>
                    <a:lnTo>
                      <a:pt x="1825" y="592"/>
                    </a:lnTo>
                    <a:lnTo>
                      <a:pt x="1822" y="607"/>
                    </a:lnTo>
                    <a:lnTo>
                      <a:pt x="1822" y="622"/>
                    </a:lnTo>
                    <a:lnTo>
                      <a:pt x="1822" y="630"/>
                    </a:lnTo>
                    <a:lnTo>
                      <a:pt x="1823" y="636"/>
                    </a:lnTo>
                    <a:lnTo>
                      <a:pt x="1824" y="642"/>
                    </a:lnTo>
                    <a:lnTo>
                      <a:pt x="1826" y="648"/>
                    </a:lnTo>
                    <a:lnTo>
                      <a:pt x="1829" y="654"/>
                    </a:lnTo>
                    <a:lnTo>
                      <a:pt x="1832" y="659"/>
                    </a:lnTo>
                    <a:lnTo>
                      <a:pt x="1836" y="665"/>
                    </a:lnTo>
                    <a:lnTo>
                      <a:pt x="1841" y="669"/>
                    </a:lnTo>
                    <a:lnTo>
                      <a:pt x="1850" y="677"/>
                    </a:lnTo>
                    <a:lnTo>
                      <a:pt x="1860" y="682"/>
                    </a:lnTo>
                    <a:lnTo>
                      <a:pt x="1870" y="685"/>
                    </a:lnTo>
                    <a:lnTo>
                      <a:pt x="1881" y="686"/>
                    </a:lnTo>
                    <a:lnTo>
                      <a:pt x="1892" y="685"/>
                    </a:lnTo>
                    <a:lnTo>
                      <a:pt x="1900" y="682"/>
                    </a:lnTo>
                    <a:lnTo>
                      <a:pt x="1905" y="680"/>
                    </a:lnTo>
                    <a:lnTo>
                      <a:pt x="1908" y="678"/>
                    </a:lnTo>
                    <a:lnTo>
                      <a:pt x="1911" y="674"/>
                    </a:lnTo>
                    <a:lnTo>
                      <a:pt x="1914" y="671"/>
                    </a:lnTo>
                    <a:lnTo>
                      <a:pt x="1920" y="665"/>
                    </a:lnTo>
                    <a:lnTo>
                      <a:pt x="1922" y="657"/>
                    </a:lnTo>
                    <a:lnTo>
                      <a:pt x="1924" y="649"/>
                    </a:lnTo>
                    <a:lnTo>
                      <a:pt x="1925" y="639"/>
                    </a:lnTo>
                    <a:lnTo>
                      <a:pt x="1924" y="634"/>
                    </a:lnTo>
                    <a:lnTo>
                      <a:pt x="1923" y="627"/>
                    </a:lnTo>
                    <a:lnTo>
                      <a:pt x="1921" y="620"/>
                    </a:lnTo>
                    <a:lnTo>
                      <a:pt x="1919" y="613"/>
                    </a:lnTo>
                    <a:lnTo>
                      <a:pt x="1910" y="597"/>
                    </a:lnTo>
                    <a:lnTo>
                      <a:pt x="1898" y="578"/>
                    </a:lnTo>
                    <a:lnTo>
                      <a:pt x="1889" y="566"/>
                    </a:lnTo>
                    <a:lnTo>
                      <a:pt x="1882" y="553"/>
                    </a:lnTo>
                    <a:lnTo>
                      <a:pt x="1875" y="541"/>
                    </a:lnTo>
                    <a:lnTo>
                      <a:pt x="1871" y="529"/>
                    </a:lnTo>
                    <a:lnTo>
                      <a:pt x="1866" y="518"/>
                    </a:lnTo>
                    <a:lnTo>
                      <a:pt x="1863" y="506"/>
                    </a:lnTo>
                    <a:lnTo>
                      <a:pt x="1862" y="495"/>
                    </a:lnTo>
                    <a:lnTo>
                      <a:pt x="1861" y="485"/>
                    </a:lnTo>
                    <a:lnTo>
                      <a:pt x="1862" y="471"/>
                    </a:lnTo>
                    <a:lnTo>
                      <a:pt x="1865" y="458"/>
                    </a:lnTo>
                    <a:lnTo>
                      <a:pt x="1870" y="445"/>
                    </a:lnTo>
                    <a:lnTo>
                      <a:pt x="1876" y="432"/>
                    </a:lnTo>
                    <a:lnTo>
                      <a:pt x="1885" y="420"/>
                    </a:lnTo>
                    <a:lnTo>
                      <a:pt x="1896" y="408"/>
                    </a:lnTo>
                    <a:lnTo>
                      <a:pt x="1908" y="396"/>
                    </a:lnTo>
                    <a:lnTo>
                      <a:pt x="1922" y="385"/>
                    </a:lnTo>
                    <a:lnTo>
                      <a:pt x="1937" y="375"/>
                    </a:lnTo>
                    <a:lnTo>
                      <a:pt x="1953" y="367"/>
                    </a:lnTo>
                    <a:lnTo>
                      <a:pt x="1968" y="360"/>
                    </a:lnTo>
                    <a:lnTo>
                      <a:pt x="1983" y="354"/>
                    </a:lnTo>
                    <a:lnTo>
                      <a:pt x="2000" y="350"/>
                    </a:lnTo>
                    <a:lnTo>
                      <a:pt x="2015" y="346"/>
                    </a:lnTo>
                    <a:lnTo>
                      <a:pt x="2031" y="344"/>
                    </a:lnTo>
                    <a:lnTo>
                      <a:pt x="2048" y="343"/>
                    </a:lnTo>
                    <a:close/>
                    <a:moveTo>
                      <a:pt x="2288" y="355"/>
                    </a:moveTo>
                    <a:lnTo>
                      <a:pt x="2271" y="384"/>
                    </a:lnTo>
                    <a:lnTo>
                      <a:pt x="2253" y="415"/>
                    </a:lnTo>
                    <a:lnTo>
                      <a:pt x="2237" y="448"/>
                    </a:lnTo>
                    <a:lnTo>
                      <a:pt x="2222" y="482"/>
                    </a:lnTo>
                    <a:lnTo>
                      <a:pt x="2211" y="506"/>
                    </a:lnTo>
                    <a:lnTo>
                      <a:pt x="2202" y="529"/>
                    </a:lnTo>
                    <a:lnTo>
                      <a:pt x="2194" y="550"/>
                    </a:lnTo>
                    <a:lnTo>
                      <a:pt x="2188" y="569"/>
                    </a:lnTo>
                    <a:lnTo>
                      <a:pt x="2183" y="587"/>
                    </a:lnTo>
                    <a:lnTo>
                      <a:pt x="2180" y="603"/>
                    </a:lnTo>
                    <a:lnTo>
                      <a:pt x="2178" y="619"/>
                    </a:lnTo>
                    <a:lnTo>
                      <a:pt x="2177" y="632"/>
                    </a:lnTo>
                    <a:lnTo>
                      <a:pt x="2177" y="638"/>
                    </a:lnTo>
                    <a:lnTo>
                      <a:pt x="2178" y="644"/>
                    </a:lnTo>
                    <a:lnTo>
                      <a:pt x="2180" y="649"/>
                    </a:lnTo>
                    <a:lnTo>
                      <a:pt x="2183" y="653"/>
                    </a:lnTo>
                    <a:lnTo>
                      <a:pt x="2187" y="656"/>
                    </a:lnTo>
                    <a:lnTo>
                      <a:pt x="2190" y="658"/>
                    </a:lnTo>
                    <a:lnTo>
                      <a:pt x="2195" y="660"/>
                    </a:lnTo>
                    <a:lnTo>
                      <a:pt x="2201" y="660"/>
                    </a:lnTo>
                    <a:lnTo>
                      <a:pt x="2207" y="659"/>
                    </a:lnTo>
                    <a:lnTo>
                      <a:pt x="2215" y="657"/>
                    </a:lnTo>
                    <a:lnTo>
                      <a:pt x="2224" y="653"/>
                    </a:lnTo>
                    <a:lnTo>
                      <a:pt x="2231" y="647"/>
                    </a:lnTo>
                    <a:lnTo>
                      <a:pt x="2240" y="639"/>
                    </a:lnTo>
                    <a:lnTo>
                      <a:pt x="2249" y="631"/>
                    </a:lnTo>
                    <a:lnTo>
                      <a:pt x="2259" y="620"/>
                    </a:lnTo>
                    <a:lnTo>
                      <a:pt x="2269" y="608"/>
                    </a:lnTo>
                    <a:lnTo>
                      <a:pt x="2281" y="591"/>
                    </a:lnTo>
                    <a:lnTo>
                      <a:pt x="2293" y="575"/>
                    </a:lnTo>
                    <a:lnTo>
                      <a:pt x="2304" y="558"/>
                    </a:lnTo>
                    <a:lnTo>
                      <a:pt x="2313" y="542"/>
                    </a:lnTo>
                    <a:lnTo>
                      <a:pt x="2319" y="534"/>
                    </a:lnTo>
                    <a:lnTo>
                      <a:pt x="2324" y="528"/>
                    </a:lnTo>
                    <a:lnTo>
                      <a:pt x="2328" y="526"/>
                    </a:lnTo>
                    <a:lnTo>
                      <a:pt x="2331" y="525"/>
                    </a:lnTo>
                    <a:lnTo>
                      <a:pt x="2333" y="524"/>
                    </a:lnTo>
                    <a:lnTo>
                      <a:pt x="2336" y="524"/>
                    </a:lnTo>
                    <a:lnTo>
                      <a:pt x="2340" y="524"/>
                    </a:lnTo>
                    <a:lnTo>
                      <a:pt x="2343" y="525"/>
                    </a:lnTo>
                    <a:lnTo>
                      <a:pt x="2346" y="527"/>
                    </a:lnTo>
                    <a:lnTo>
                      <a:pt x="2349" y="529"/>
                    </a:lnTo>
                    <a:lnTo>
                      <a:pt x="2353" y="533"/>
                    </a:lnTo>
                    <a:lnTo>
                      <a:pt x="2354" y="539"/>
                    </a:lnTo>
                    <a:lnTo>
                      <a:pt x="2353" y="544"/>
                    </a:lnTo>
                    <a:lnTo>
                      <a:pt x="2351" y="552"/>
                    </a:lnTo>
                    <a:lnTo>
                      <a:pt x="2346" y="562"/>
                    </a:lnTo>
                    <a:lnTo>
                      <a:pt x="2340" y="573"/>
                    </a:lnTo>
                    <a:lnTo>
                      <a:pt x="2323" y="599"/>
                    </a:lnTo>
                    <a:lnTo>
                      <a:pt x="2299" y="632"/>
                    </a:lnTo>
                    <a:lnTo>
                      <a:pt x="2283" y="651"/>
                    </a:lnTo>
                    <a:lnTo>
                      <a:pt x="2268" y="669"/>
                    </a:lnTo>
                    <a:lnTo>
                      <a:pt x="2252" y="684"/>
                    </a:lnTo>
                    <a:lnTo>
                      <a:pt x="2237" y="696"/>
                    </a:lnTo>
                    <a:lnTo>
                      <a:pt x="2222" y="706"/>
                    </a:lnTo>
                    <a:lnTo>
                      <a:pt x="2207" y="713"/>
                    </a:lnTo>
                    <a:lnTo>
                      <a:pt x="2201" y="715"/>
                    </a:lnTo>
                    <a:lnTo>
                      <a:pt x="2193" y="717"/>
                    </a:lnTo>
                    <a:lnTo>
                      <a:pt x="2187" y="718"/>
                    </a:lnTo>
                    <a:lnTo>
                      <a:pt x="2180" y="718"/>
                    </a:lnTo>
                    <a:lnTo>
                      <a:pt x="2172" y="718"/>
                    </a:lnTo>
                    <a:lnTo>
                      <a:pt x="2166" y="716"/>
                    </a:lnTo>
                    <a:lnTo>
                      <a:pt x="2159" y="715"/>
                    </a:lnTo>
                    <a:lnTo>
                      <a:pt x="2154" y="712"/>
                    </a:lnTo>
                    <a:lnTo>
                      <a:pt x="2147" y="708"/>
                    </a:lnTo>
                    <a:lnTo>
                      <a:pt x="2142" y="703"/>
                    </a:lnTo>
                    <a:lnTo>
                      <a:pt x="2136" y="698"/>
                    </a:lnTo>
                    <a:lnTo>
                      <a:pt x="2132" y="692"/>
                    </a:lnTo>
                    <a:lnTo>
                      <a:pt x="2127" y="682"/>
                    </a:lnTo>
                    <a:lnTo>
                      <a:pt x="2123" y="671"/>
                    </a:lnTo>
                    <a:lnTo>
                      <a:pt x="2121" y="658"/>
                    </a:lnTo>
                    <a:lnTo>
                      <a:pt x="2120" y="644"/>
                    </a:lnTo>
                    <a:lnTo>
                      <a:pt x="2121" y="626"/>
                    </a:lnTo>
                    <a:lnTo>
                      <a:pt x="2122" y="609"/>
                    </a:lnTo>
                    <a:lnTo>
                      <a:pt x="2125" y="589"/>
                    </a:lnTo>
                    <a:lnTo>
                      <a:pt x="2130" y="571"/>
                    </a:lnTo>
                    <a:lnTo>
                      <a:pt x="2135" y="550"/>
                    </a:lnTo>
                    <a:lnTo>
                      <a:pt x="2142" y="529"/>
                    </a:lnTo>
                    <a:lnTo>
                      <a:pt x="2151" y="507"/>
                    </a:lnTo>
                    <a:lnTo>
                      <a:pt x="2159" y="485"/>
                    </a:lnTo>
                    <a:lnTo>
                      <a:pt x="2167" y="470"/>
                    </a:lnTo>
                    <a:lnTo>
                      <a:pt x="2178" y="447"/>
                    </a:lnTo>
                    <a:lnTo>
                      <a:pt x="2193" y="415"/>
                    </a:lnTo>
                    <a:lnTo>
                      <a:pt x="2213" y="377"/>
                    </a:lnTo>
                    <a:lnTo>
                      <a:pt x="2199" y="379"/>
                    </a:lnTo>
                    <a:lnTo>
                      <a:pt x="2190" y="380"/>
                    </a:lnTo>
                    <a:lnTo>
                      <a:pt x="2183" y="380"/>
                    </a:lnTo>
                    <a:lnTo>
                      <a:pt x="2178" y="379"/>
                    </a:lnTo>
                    <a:lnTo>
                      <a:pt x="2174" y="377"/>
                    </a:lnTo>
                    <a:lnTo>
                      <a:pt x="2168" y="375"/>
                    </a:lnTo>
                    <a:lnTo>
                      <a:pt x="2163" y="370"/>
                    </a:lnTo>
                    <a:lnTo>
                      <a:pt x="2159" y="366"/>
                    </a:lnTo>
                    <a:lnTo>
                      <a:pt x="2157" y="361"/>
                    </a:lnTo>
                    <a:lnTo>
                      <a:pt x="2156" y="355"/>
                    </a:lnTo>
                    <a:lnTo>
                      <a:pt x="2157" y="349"/>
                    </a:lnTo>
                    <a:lnTo>
                      <a:pt x="2160" y="343"/>
                    </a:lnTo>
                    <a:lnTo>
                      <a:pt x="2166" y="338"/>
                    </a:lnTo>
                    <a:lnTo>
                      <a:pt x="2172" y="332"/>
                    </a:lnTo>
                    <a:lnTo>
                      <a:pt x="2177" y="331"/>
                    </a:lnTo>
                    <a:lnTo>
                      <a:pt x="2186" y="330"/>
                    </a:lnTo>
                    <a:lnTo>
                      <a:pt x="2198" y="328"/>
                    </a:lnTo>
                    <a:lnTo>
                      <a:pt x="2214" y="326"/>
                    </a:lnTo>
                    <a:lnTo>
                      <a:pt x="2222" y="325"/>
                    </a:lnTo>
                    <a:lnTo>
                      <a:pt x="2230" y="321"/>
                    </a:lnTo>
                    <a:lnTo>
                      <a:pt x="2241" y="319"/>
                    </a:lnTo>
                    <a:lnTo>
                      <a:pt x="2253" y="315"/>
                    </a:lnTo>
                    <a:lnTo>
                      <a:pt x="2265" y="296"/>
                    </a:lnTo>
                    <a:lnTo>
                      <a:pt x="2280" y="273"/>
                    </a:lnTo>
                    <a:lnTo>
                      <a:pt x="2297" y="248"/>
                    </a:lnTo>
                    <a:lnTo>
                      <a:pt x="2318" y="219"/>
                    </a:lnTo>
                    <a:lnTo>
                      <a:pt x="2329" y="203"/>
                    </a:lnTo>
                    <a:lnTo>
                      <a:pt x="2339" y="191"/>
                    </a:lnTo>
                    <a:lnTo>
                      <a:pt x="2346" y="181"/>
                    </a:lnTo>
                    <a:lnTo>
                      <a:pt x="2352" y="175"/>
                    </a:lnTo>
                    <a:lnTo>
                      <a:pt x="2358" y="168"/>
                    </a:lnTo>
                    <a:lnTo>
                      <a:pt x="2365" y="164"/>
                    </a:lnTo>
                    <a:lnTo>
                      <a:pt x="2370" y="162"/>
                    </a:lnTo>
                    <a:lnTo>
                      <a:pt x="2376" y="161"/>
                    </a:lnTo>
                    <a:lnTo>
                      <a:pt x="2379" y="162"/>
                    </a:lnTo>
                    <a:lnTo>
                      <a:pt x="2382" y="163"/>
                    </a:lnTo>
                    <a:lnTo>
                      <a:pt x="2387" y="165"/>
                    </a:lnTo>
                    <a:lnTo>
                      <a:pt x="2390" y="168"/>
                    </a:lnTo>
                    <a:lnTo>
                      <a:pt x="2393" y="173"/>
                    </a:lnTo>
                    <a:lnTo>
                      <a:pt x="2395" y="176"/>
                    </a:lnTo>
                    <a:lnTo>
                      <a:pt x="2396" y="179"/>
                    </a:lnTo>
                    <a:lnTo>
                      <a:pt x="2396" y="184"/>
                    </a:lnTo>
                    <a:lnTo>
                      <a:pt x="2396" y="187"/>
                    </a:lnTo>
                    <a:lnTo>
                      <a:pt x="2395" y="192"/>
                    </a:lnTo>
                    <a:lnTo>
                      <a:pt x="2392" y="198"/>
                    </a:lnTo>
                    <a:lnTo>
                      <a:pt x="2389" y="205"/>
                    </a:lnTo>
                    <a:lnTo>
                      <a:pt x="2379" y="222"/>
                    </a:lnTo>
                    <a:lnTo>
                      <a:pt x="2366" y="241"/>
                    </a:lnTo>
                    <a:lnTo>
                      <a:pt x="2356" y="255"/>
                    </a:lnTo>
                    <a:lnTo>
                      <a:pt x="2347" y="267"/>
                    </a:lnTo>
                    <a:lnTo>
                      <a:pt x="2341" y="278"/>
                    </a:lnTo>
                    <a:lnTo>
                      <a:pt x="2334" y="286"/>
                    </a:lnTo>
                    <a:lnTo>
                      <a:pt x="2364" y="280"/>
                    </a:lnTo>
                    <a:lnTo>
                      <a:pt x="2388" y="274"/>
                    </a:lnTo>
                    <a:lnTo>
                      <a:pt x="2409" y="271"/>
                    </a:lnTo>
                    <a:lnTo>
                      <a:pt x="2424" y="270"/>
                    </a:lnTo>
                    <a:lnTo>
                      <a:pt x="2431" y="270"/>
                    </a:lnTo>
                    <a:lnTo>
                      <a:pt x="2437" y="271"/>
                    </a:lnTo>
                    <a:lnTo>
                      <a:pt x="2442" y="273"/>
                    </a:lnTo>
                    <a:lnTo>
                      <a:pt x="2447" y="276"/>
                    </a:lnTo>
                    <a:lnTo>
                      <a:pt x="2450" y="280"/>
                    </a:lnTo>
                    <a:lnTo>
                      <a:pt x="2453" y="284"/>
                    </a:lnTo>
                    <a:lnTo>
                      <a:pt x="2454" y="290"/>
                    </a:lnTo>
                    <a:lnTo>
                      <a:pt x="2454" y="296"/>
                    </a:lnTo>
                    <a:lnTo>
                      <a:pt x="2454" y="302"/>
                    </a:lnTo>
                    <a:lnTo>
                      <a:pt x="2452" y="307"/>
                    </a:lnTo>
                    <a:lnTo>
                      <a:pt x="2449" y="311"/>
                    </a:lnTo>
                    <a:lnTo>
                      <a:pt x="2445" y="315"/>
                    </a:lnTo>
                    <a:lnTo>
                      <a:pt x="2434" y="318"/>
                    </a:lnTo>
                    <a:lnTo>
                      <a:pt x="2415" y="320"/>
                    </a:lnTo>
                    <a:lnTo>
                      <a:pt x="2406" y="321"/>
                    </a:lnTo>
                    <a:lnTo>
                      <a:pt x="2389" y="326"/>
                    </a:lnTo>
                    <a:lnTo>
                      <a:pt x="2364" y="332"/>
                    </a:lnTo>
                    <a:lnTo>
                      <a:pt x="2330" y="342"/>
                    </a:lnTo>
                    <a:lnTo>
                      <a:pt x="2320" y="345"/>
                    </a:lnTo>
                    <a:lnTo>
                      <a:pt x="2309" y="349"/>
                    </a:lnTo>
                    <a:lnTo>
                      <a:pt x="2299" y="352"/>
                    </a:lnTo>
                    <a:lnTo>
                      <a:pt x="2288" y="355"/>
                    </a:lnTo>
                    <a:close/>
                    <a:moveTo>
                      <a:pt x="2623" y="343"/>
                    </a:moveTo>
                    <a:lnTo>
                      <a:pt x="2639" y="344"/>
                    </a:lnTo>
                    <a:lnTo>
                      <a:pt x="2653" y="346"/>
                    </a:lnTo>
                    <a:lnTo>
                      <a:pt x="2659" y="349"/>
                    </a:lnTo>
                    <a:lnTo>
                      <a:pt x="2665" y="351"/>
                    </a:lnTo>
                    <a:lnTo>
                      <a:pt x="2670" y="353"/>
                    </a:lnTo>
                    <a:lnTo>
                      <a:pt x="2674" y="356"/>
                    </a:lnTo>
                    <a:lnTo>
                      <a:pt x="2678" y="360"/>
                    </a:lnTo>
                    <a:lnTo>
                      <a:pt x="2682" y="363"/>
                    </a:lnTo>
                    <a:lnTo>
                      <a:pt x="2685" y="367"/>
                    </a:lnTo>
                    <a:lnTo>
                      <a:pt x="2687" y="372"/>
                    </a:lnTo>
                    <a:lnTo>
                      <a:pt x="2689" y="376"/>
                    </a:lnTo>
                    <a:lnTo>
                      <a:pt x="2691" y="381"/>
                    </a:lnTo>
                    <a:lnTo>
                      <a:pt x="2692" y="388"/>
                    </a:lnTo>
                    <a:lnTo>
                      <a:pt x="2692" y="393"/>
                    </a:lnTo>
                    <a:lnTo>
                      <a:pt x="2692" y="402"/>
                    </a:lnTo>
                    <a:lnTo>
                      <a:pt x="2691" y="410"/>
                    </a:lnTo>
                    <a:lnTo>
                      <a:pt x="2688" y="419"/>
                    </a:lnTo>
                    <a:lnTo>
                      <a:pt x="2686" y="426"/>
                    </a:lnTo>
                    <a:lnTo>
                      <a:pt x="2683" y="434"/>
                    </a:lnTo>
                    <a:lnTo>
                      <a:pt x="2678" y="442"/>
                    </a:lnTo>
                    <a:lnTo>
                      <a:pt x="2673" y="450"/>
                    </a:lnTo>
                    <a:lnTo>
                      <a:pt x="2668" y="458"/>
                    </a:lnTo>
                    <a:lnTo>
                      <a:pt x="2661" y="464"/>
                    </a:lnTo>
                    <a:lnTo>
                      <a:pt x="2654" y="471"/>
                    </a:lnTo>
                    <a:lnTo>
                      <a:pt x="2647" y="478"/>
                    </a:lnTo>
                    <a:lnTo>
                      <a:pt x="2638" y="484"/>
                    </a:lnTo>
                    <a:lnTo>
                      <a:pt x="2628" y="490"/>
                    </a:lnTo>
                    <a:lnTo>
                      <a:pt x="2618" y="495"/>
                    </a:lnTo>
                    <a:lnTo>
                      <a:pt x="2607" y="501"/>
                    </a:lnTo>
                    <a:lnTo>
                      <a:pt x="2597" y="505"/>
                    </a:lnTo>
                    <a:lnTo>
                      <a:pt x="2584" y="509"/>
                    </a:lnTo>
                    <a:lnTo>
                      <a:pt x="2572" y="513"/>
                    </a:lnTo>
                    <a:lnTo>
                      <a:pt x="2563" y="514"/>
                    </a:lnTo>
                    <a:lnTo>
                      <a:pt x="2553" y="515"/>
                    </a:lnTo>
                    <a:lnTo>
                      <a:pt x="2547" y="514"/>
                    </a:lnTo>
                    <a:lnTo>
                      <a:pt x="2543" y="514"/>
                    </a:lnTo>
                    <a:lnTo>
                      <a:pt x="2539" y="511"/>
                    </a:lnTo>
                    <a:lnTo>
                      <a:pt x="2535" y="509"/>
                    </a:lnTo>
                    <a:lnTo>
                      <a:pt x="2533" y="506"/>
                    </a:lnTo>
                    <a:lnTo>
                      <a:pt x="2531" y="503"/>
                    </a:lnTo>
                    <a:lnTo>
                      <a:pt x="2530" y="498"/>
                    </a:lnTo>
                    <a:lnTo>
                      <a:pt x="2530" y="494"/>
                    </a:lnTo>
                    <a:lnTo>
                      <a:pt x="2530" y="487"/>
                    </a:lnTo>
                    <a:lnTo>
                      <a:pt x="2533" y="481"/>
                    </a:lnTo>
                    <a:lnTo>
                      <a:pt x="2537" y="477"/>
                    </a:lnTo>
                    <a:lnTo>
                      <a:pt x="2543" y="472"/>
                    </a:lnTo>
                    <a:lnTo>
                      <a:pt x="2546" y="471"/>
                    </a:lnTo>
                    <a:lnTo>
                      <a:pt x="2554" y="469"/>
                    </a:lnTo>
                    <a:lnTo>
                      <a:pt x="2566" y="467"/>
                    </a:lnTo>
                    <a:lnTo>
                      <a:pt x="2581" y="462"/>
                    </a:lnTo>
                    <a:lnTo>
                      <a:pt x="2591" y="460"/>
                    </a:lnTo>
                    <a:lnTo>
                      <a:pt x="2601" y="456"/>
                    </a:lnTo>
                    <a:lnTo>
                      <a:pt x="2611" y="450"/>
                    </a:lnTo>
                    <a:lnTo>
                      <a:pt x="2619" y="443"/>
                    </a:lnTo>
                    <a:lnTo>
                      <a:pt x="2626" y="436"/>
                    </a:lnTo>
                    <a:lnTo>
                      <a:pt x="2630" y="430"/>
                    </a:lnTo>
                    <a:lnTo>
                      <a:pt x="2634" y="422"/>
                    </a:lnTo>
                    <a:lnTo>
                      <a:pt x="2635" y="415"/>
                    </a:lnTo>
                    <a:lnTo>
                      <a:pt x="2635" y="410"/>
                    </a:lnTo>
                    <a:lnTo>
                      <a:pt x="2633" y="404"/>
                    </a:lnTo>
                    <a:lnTo>
                      <a:pt x="2631" y="401"/>
                    </a:lnTo>
                    <a:lnTo>
                      <a:pt x="2628" y="398"/>
                    </a:lnTo>
                    <a:lnTo>
                      <a:pt x="2624" y="395"/>
                    </a:lnTo>
                    <a:lnTo>
                      <a:pt x="2619" y="393"/>
                    </a:lnTo>
                    <a:lnTo>
                      <a:pt x="2614" y="392"/>
                    </a:lnTo>
                    <a:lnTo>
                      <a:pt x="2607" y="392"/>
                    </a:lnTo>
                    <a:lnTo>
                      <a:pt x="2600" y="392"/>
                    </a:lnTo>
                    <a:lnTo>
                      <a:pt x="2591" y="393"/>
                    </a:lnTo>
                    <a:lnTo>
                      <a:pt x="2582" y="396"/>
                    </a:lnTo>
                    <a:lnTo>
                      <a:pt x="2574" y="399"/>
                    </a:lnTo>
                    <a:lnTo>
                      <a:pt x="2565" y="402"/>
                    </a:lnTo>
                    <a:lnTo>
                      <a:pt x="2555" y="407"/>
                    </a:lnTo>
                    <a:lnTo>
                      <a:pt x="2545" y="412"/>
                    </a:lnTo>
                    <a:lnTo>
                      <a:pt x="2535" y="419"/>
                    </a:lnTo>
                    <a:lnTo>
                      <a:pt x="2525" y="426"/>
                    </a:lnTo>
                    <a:lnTo>
                      <a:pt x="2516" y="434"/>
                    </a:lnTo>
                    <a:lnTo>
                      <a:pt x="2508" y="443"/>
                    </a:lnTo>
                    <a:lnTo>
                      <a:pt x="2501" y="451"/>
                    </a:lnTo>
                    <a:lnTo>
                      <a:pt x="2497" y="460"/>
                    </a:lnTo>
                    <a:lnTo>
                      <a:pt x="2493" y="469"/>
                    </a:lnTo>
                    <a:lnTo>
                      <a:pt x="2490" y="479"/>
                    </a:lnTo>
                    <a:lnTo>
                      <a:pt x="2490" y="490"/>
                    </a:lnTo>
                    <a:lnTo>
                      <a:pt x="2490" y="497"/>
                    </a:lnTo>
                    <a:lnTo>
                      <a:pt x="2492" y="505"/>
                    </a:lnTo>
                    <a:lnTo>
                      <a:pt x="2495" y="514"/>
                    </a:lnTo>
                    <a:lnTo>
                      <a:pt x="2498" y="522"/>
                    </a:lnTo>
                    <a:lnTo>
                      <a:pt x="2501" y="531"/>
                    </a:lnTo>
                    <a:lnTo>
                      <a:pt x="2507" y="541"/>
                    </a:lnTo>
                    <a:lnTo>
                      <a:pt x="2513" y="552"/>
                    </a:lnTo>
                    <a:lnTo>
                      <a:pt x="2520" y="563"/>
                    </a:lnTo>
                    <a:lnTo>
                      <a:pt x="2528" y="574"/>
                    </a:lnTo>
                    <a:lnTo>
                      <a:pt x="2534" y="586"/>
                    </a:lnTo>
                    <a:lnTo>
                      <a:pt x="2541" y="596"/>
                    </a:lnTo>
                    <a:lnTo>
                      <a:pt x="2545" y="607"/>
                    </a:lnTo>
                    <a:lnTo>
                      <a:pt x="2548" y="616"/>
                    </a:lnTo>
                    <a:lnTo>
                      <a:pt x="2551" y="626"/>
                    </a:lnTo>
                    <a:lnTo>
                      <a:pt x="2553" y="635"/>
                    </a:lnTo>
                    <a:lnTo>
                      <a:pt x="2553" y="644"/>
                    </a:lnTo>
                    <a:lnTo>
                      <a:pt x="2553" y="656"/>
                    </a:lnTo>
                    <a:lnTo>
                      <a:pt x="2551" y="667"/>
                    </a:lnTo>
                    <a:lnTo>
                      <a:pt x="2547" y="678"/>
                    </a:lnTo>
                    <a:lnTo>
                      <a:pt x="2542" y="687"/>
                    </a:lnTo>
                    <a:lnTo>
                      <a:pt x="2536" y="697"/>
                    </a:lnTo>
                    <a:lnTo>
                      <a:pt x="2529" y="705"/>
                    </a:lnTo>
                    <a:lnTo>
                      <a:pt x="2520" y="714"/>
                    </a:lnTo>
                    <a:lnTo>
                      <a:pt x="2509" y="721"/>
                    </a:lnTo>
                    <a:lnTo>
                      <a:pt x="2503" y="725"/>
                    </a:lnTo>
                    <a:lnTo>
                      <a:pt x="2495" y="729"/>
                    </a:lnTo>
                    <a:lnTo>
                      <a:pt x="2488" y="731"/>
                    </a:lnTo>
                    <a:lnTo>
                      <a:pt x="2481" y="734"/>
                    </a:lnTo>
                    <a:lnTo>
                      <a:pt x="2473" y="736"/>
                    </a:lnTo>
                    <a:lnTo>
                      <a:pt x="2464" y="738"/>
                    </a:lnTo>
                    <a:lnTo>
                      <a:pt x="2457" y="738"/>
                    </a:lnTo>
                    <a:lnTo>
                      <a:pt x="2448" y="739"/>
                    </a:lnTo>
                    <a:lnTo>
                      <a:pt x="2435" y="738"/>
                    </a:lnTo>
                    <a:lnTo>
                      <a:pt x="2423" y="736"/>
                    </a:lnTo>
                    <a:lnTo>
                      <a:pt x="2411" y="733"/>
                    </a:lnTo>
                    <a:lnTo>
                      <a:pt x="2401" y="729"/>
                    </a:lnTo>
                    <a:lnTo>
                      <a:pt x="2391" y="724"/>
                    </a:lnTo>
                    <a:lnTo>
                      <a:pt x="2381" y="717"/>
                    </a:lnTo>
                    <a:lnTo>
                      <a:pt x="2374" y="708"/>
                    </a:lnTo>
                    <a:lnTo>
                      <a:pt x="2366" y="700"/>
                    </a:lnTo>
                    <a:lnTo>
                      <a:pt x="2362" y="693"/>
                    </a:lnTo>
                    <a:lnTo>
                      <a:pt x="2357" y="685"/>
                    </a:lnTo>
                    <a:lnTo>
                      <a:pt x="2354" y="678"/>
                    </a:lnTo>
                    <a:lnTo>
                      <a:pt x="2352" y="670"/>
                    </a:lnTo>
                    <a:lnTo>
                      <a:pt x="2349" y="661"/>
                    </a:lnTo>
                    <a:lnTo>
                      <a:pt x="2347" y="653"/>
                    </a:lnTo>
                    <a:lnTo>
                      <a:pt x="2346" y="644"/>
                    </a:lnTo>
                    <a:lnTo>
                      <a:pt x="2346" y="634"/>
                    </a:lnTo>
                    <a:lnTo>
                      <a:pt x="2346" y="624"/>
                    </a:lnTo>
                    <a:lnTo>
                      <a:pt x="2347" y="613"/>
                    </a:lnTo>
                    <a:lnTo>
                      <a:pt x="2349" y="603"/>
                    </a:lnTo>
                    <a:lnTo>
                      <a:pt x="2352" y="593"/>
                    </a:lnTo>
                    <a:lnTo>
                      <a:pt x="2355" y="585"/>
                    </a:lnTo>
                    <a:lnTo>
                      <a:pt x="2359" y="576"/>
                    </a:lnTo>
                    <a:lnTo>
                      <a:pt x="2364" y="568"/>
                    </a:lnTo>
                    <a:lnTo>
                      <a:pt x="2369" y="561"/>
                    </a:lnTo>
                    <a:lnTo>
                      <a:pt x="2376" y="552"/>
                    </a:lnTo>
                    <a:lnTo>
                      <a:pt x="2383" y="545"/>
                    </a:lnTo>
                    <a:lnTo>
                      <a:pt x="2388" y="543"/>
                    </a:lnTo>
                    <a:lnTo>
                      <a:pt x="2391" y="542"/>
                    </a:lnTo>
                    <a:lnTo>
                      <a:pt x="2395" y="541"/>
                    </a:lnTo>
                    <a:lnTo>
                      <a:pt x="2399" y="541"/>
                    </a:lnTo>
                    <a:lnTo>
                      <a:pt x="2405" y="542"/>
                    </a:lnTo>
                    <a:lnTo>
                      <a:pt x="2410" y="543"/>
                    </a:lnTo>
                    <a:lnTo>
                      <a:pt x="2412" y="548"/>
                    </a:lnTo>
                    <a:lnTo>
                      <a:pt x="2413" y="552"/>
                    </a:lnTo>
                    <a:lnTo>
                      <a:pt x="2412" y="557"/>
                    </a:lnTo>
                    <a:lnTo>
                      <a:pt x="2409" y="565"/>
                    </a:lnTo>
                    <a:lnTo>
                      <a:pt x="2403" y="578"/>
                    </a:lnTo>
                    <a:lnTo>
                      <a:pt x="2399" y="592"/>
                    </a:lnTo>
                    <a:lnTo>
                      <a:pt x="2396" y="607"/>
                    </a:lnTo>
                    <a:lnTo>
                      <a:pt x="2395" y="622"/>
                    </a:lnTo>
                    <a:lnTo>
                      <a:pt x="2395" y="630"/>
                    </a:lnTo>
                    <a:lnTo>
                      <a:pt x="2396" y="636"/>
                    </a:lnTo>
                    <a:lnTo>
                      <a:pt x="2398" y="642"/>
                    </a:lnTo>
                    <a:lnTo>
                      <a:pt x="2400" y="648"/>
                    </a:lnTo>
                    <a:lnTo>
                      <a:pt x="2403" y="654"/>
                    </a:lnTo>
                    <a:lnTo>
                      <a:pt x="2406" y="659"/>
                    </a:lnTo>
                    <a:lnTo>
                      <a:pt x="2411" y="665"/>
                    </a:lnTo>
                    <a:lnTo>
                      <a:pt x="2415" y="669"/>
                    </a:lnTo>
                    <a:lnTo>
                      <a:pt x="2424" y="677"/>
                    </a:lnTo>
                    <a:lnTo>
                      <a:pt x="2434" y="682"/>
                    </a:lnTo>
                    <a:lnTo>
                      <a:pt x="2443" y="685"/>
                    </a:lnTo>
                    <a:lnTo>
                      <a:pt x="2454" y="686"/>
                    </a:lnTo>
                    <a:lnTo>
                      <a:pt x="2465" y="685"/>
                    </a:lnTo>
                    <a:lnTo>
                      <a:pt x="2474" y="682"/>
                    </a:lnTo>
                    <a:lnTo>
                      <a:pt x="2478" y="680"/>
                    </a:lnTo>
                    <a:lnTo>
                      <a:pt x="2483" y="678"/>
                    </a:lnTo>
                    <a:lnTo>
                      <a:pt x="2486" y="674"/>
                    </a:lnTo>
                    <a:lnTo>
                      <a:pt x="2489" y="671"/>
                    </a:lnTo>
                    <a:lnTo>
                      <a:pt x="2494" y="665"/>
                    </a:lnTo>
                    <a:lnTo>
                      <a:pt x="2497" y="657"/>
                    </a:lnTo>
                    <a:lnTo>
                      <a:pt x="2498" y="649"/>
                    </a:lnTo>
                    <a:lnTo>
                      <a:pt x="2499" y="639"/>
                    </a:lnTo>
                    <a:lnTo>
                      <a:pt x="2499" y="634"/>
                    </a:lnTo>
                    <a:lnTo>
                      <a:pt x="2497" y="627"/>
                    </a:lnTo>
                    <a:lnTo>
                      <a:pt x="2495" y="620"/>
                    </a:lnTo>
                    <a:lnTo>
                      <a:pt x="2493" y="613"/>
                    </a:lnTo>
                    <a:lnTo>
                      <a:pt x="2484" y="597"/>
                    </a:lnTo>
                    <a:lnTo>
                      <a:pt x="2472" y="578"/>
                    </a:lnTo>
                    <a:lnTo>
                      <a:pt x="2463" y="566"/>
                    </a:lnTo>
                    <a:lnTo>
                      <a:pt x="2456" y="553"/>
                    </a:lnTo>
                    <a:lnTo>
                      <a:pt x="2450" y="541"/>
                    </a:lnTo>
                    <a:lnTo>
                      <a:pt x="2445" y="529"/>
                    </a:lnTo>
                    <a:lnTo>
                      <a:pt x="2440" y="518"/>
                    </a:lnTo>
                    <a:lnTo>
                      <a:pt x="2437" y="506"/>
                    </a:lnTo>
                    <a:lnTo>
                      <a:pt x="2436" y="495"/>
                    </a:lnTo>
                    <a:lnTo>
                      <a:pt x="2435" y="485"/>
                    </a:lnTo>
                    <a:lnTo>
                      <a:pt x="2436" y="471"/>
                    </a:lnTo>
                    <a:lnTo>
                      <a:pt x="2439" y="458"/>
                    </a:lnTo>
                    <a:lnTo>
                      <a:pt x="2443" y="445"/>
                    </a:lnTo>
                    <a:lnTo>
                      <a:pt x="2450" y="432"/>
                    </a:lnTo>
                    <a:lnTo>
                      <a:pt x="2459" y="420"/>
                    </a:lnTo>
                    <a:lnTo>
                      <a:pt x="2470" y="408"/>
                    </a:lnTo>
                    <a:lnTo>
                      <a:pt x="2482" y="396"/>
                    </a:lnTo>
                    <a:lnTo>
                      <a:pt x="2496" y="385"/>
                    </a:lnTo>
                    <a:lnTo>
                      <a:pt x="2511" y="375"/>
                    </a:lnTo>
                    <a:lnTo>
                      <a:pt x="2527" y="367"/>
                    </a:lnTo>
                    <a:lnTo>
                      <a:pt x="2542" y="360"/>
                    </a:lnTo>
                    <a:lnTo>
                      <a:pt x="2557" y="354"/>
                    </a:lnTo>
                    <a:lnTo>
                      <a:pt x="2574" y="350"/>
                    </a:lnTo>
                    <a:lnTo>
                      <a:pt x="2590" y="346"/>
                    </a:lnTo>
                    <a:lnTo>
                      <a:pt x="2606" y="344"/>
                    </a:lnTo>
                    <a:lnTo>
                      <a:pt x="2623" y="343"/>
                    </a:lnTo>
                    <a:close/>
                  </a:path>
                </a:pathLst>
              </a:custGeom>
              <a:solidFill>
                <a:srgbClr val="FF0000"/>
              </a:solid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1" name="Freeform 81"/>
              <p:cNvSpPr>
                <a:spLocks/>
              </p:cNvSpPr>
              <p:nvPr/>
            </p:nvSpPr>
            <p:spPr bwMode="auto">
              <a:xfrm rot="21000000">
                <a:off x="310271" y="5850636"/>
                <a:ext cx="166688" cy="293688"/>
              </a:xfrm>
              <a:custGeom>
                <a:avLst/>
                <a:gdLst/>
                <a:ahLst/>
                <a:cxnLst>
                  <a:cxn ang="0">
                    <a:pos x="398" y="1"/>
                  </a:cxn>
                  <a:cxn ang="0">
                    <a:pos x="407" y="5"/>
                  </a:cxn>
                  <a:cxn ang="0">
                    <a:pos x="415" y="14"/>
                  </a:cxn>
                  <a:cxn ang="0">
                    <a:pos x="418" y="23"/>
                  </a:cxn>
                  <a:cxn ang="0">
                    <a:pos x="418" y="36"/>
                  </a:cxn>
                  <a:cxn ang="0">
                    <a:pos x="411" y="55"/>
                  </a:cxn>
                  <a:cxn ang="0">
                    <a:pos x="397" y="75"/>
                  </a:cxn>
                  <a:cxn ang="0">
                    <a:pos x="370" y="115"/>
                  </a:cxn>
                  <a:cxn ang="0">
                    <a:pos x="321" y="182"/>
                  </a:cxn>
                  <a:cxn ang="0">
                    <a:pos x="271" y="258"/>
                  </a:cxn>
                  <a:cxn ang="0">
                    <a:pos x="225" y="331"/>
                  </a:cxn>
                  <a:cxn ang="0">
                    <a:pos x="183" y="402"/>
                  </a:cxn>
                  <a:cxn ang="0">
                    <a:pos x="147" y="472"/>
                  </a:cxn>
                  <a:cxn ang="0">
                    <a:pos x="116" y="540"/>
                  </a:cxn>
                  <a:cxn ang="0">
                    <a:pos x="90" y="605"/>
                  </a:cxn>
                  <a:cxn ang="0">
                    <a:pos x="69" y="670"/>
                  </a:cxn>
                  <a:cxn ang="0">
                    <a:pos x="59" y="710"/>
                  </a:cxn>
                  <a:cxn ang="0">
                    <a:pos x="53" y="725"/>
                  </a:cxn>
                  <a:cxn ang="0">
                    <a:pos x="45" y="734"/>
                  </a:cxn>
                  <a:cxn ang="0">
                    <a:pos x="36" y="740"/>
                  </a:cxn>
                  <a:cxn ang="0">
                    <a:pos x="24" y="740"/>
                  </a:cxn>
                  <a:cxn ang="0">
                    <a:pos x="13" y="734"/>
                  </a:cxn>
                  <a:cxn ang="0">
                    <a:pos x="4" y="724"/>
                  </a:cxn>
                  <a:cxn ang="0">
                    <a:pos x="0" y="712"/>
                  </a:cxn>
                  <a:cxn ang="0">
                    <a:pos x="0" y="697"/>
                  </a:cxn>
                  <a:cxn ang="0">
                    <a:pos x="3" y="677"/>
                  </a:cxn>
                  <a:cxn ang="0">
                    <a:pos x="15" y="635"/>
                  </a:cxn>
                  <a:cxn ang="0">
                    <a:pos x="43" y="555"/>
                  </a:cxn>
                  <a:cxn ang="0">
                    <a:pos x="87" y="459"/>
                  </a:cxn>
                  <a:cxn ang="0">
                    <a:pos x="142" y="354"/>
                  </a:cxn>
                  <a:cxn ang="0">
                    <a:pos x="209" y="240"/>
                  </a:cxn>
                  <a:cxn ang="0">
                    <a:pos x="279" y="134"/>
                  </a:cxn>
                  <a:cxn ang="0">
                    <a:pos x="332" y="59"/>
                  </a:cxn>
                  <a:cxn ang="0">
                    <a:pos x="367" y="17"/>
                  </a:cxn>
                  <a:cxn ang="0">
                    <a:pos x="382" y="4"/>
                  </a:cxn>
                  <a:cxn ang="0">
                    <a:pos x="391" y="0"/>
                  </a:cxn>
                </a:cxnLst>
                <a:rect l="0" t="0" r="r" b="b"/>
                <a:pathLst>
                  <a:path w="419" h="741">
                    <a:moveTo>
                      <a:pt x="394" y="0"/>
                    </a:moveTo>
                    <a:lnTo>
                      <a:pt x="398" y="1"/>
                    </a:lnTo>
                    <a:lnTo>
                      <a:pt x="403" y="2"/>
                    </a:lnTo>
                    <a:lnTo>
                      <a:pt x="407" y="5"/>
                    </a:lnTo>
                    <a:lnTo>
                      <a:pt x="412" y="10"/>
                    </a:lnTo>
                    <a:lnTo>
                      <a:pt x="415" y="14"/>
                    </a:lnTo>
                    <a:lnTo>
                      <a:pt x="417" y="18"/>
                    </a:lnTo>
                    <a:lnTo>
                      <a:pt x="418" y="23"/>
                    </a:lnTo>
                    <a:lnTo>
                      <a:pt x="419" y="28"/>
                    </a:lnTo>
                    <a:lnTo>
                      <a:pt x="418" y="36"/>
                    </a:lnTo>
                    <a:lnTo>
                      <a:pt x="415" y="45"/>
                    </a:lnTo>
                    <a:lnTo>
                      <a:pt x="411" y="55"/>
                    </a:lnTo>
                    <a:lnTo>
                      <a:pt x="404" y="67"/>
                    </a:lnTo>
                    <a:lnTo>
                      <a:pt x="397" y="75"/>
                    </a:lnTo>
                    <a:lnTo>
                      <a:pt x="386" y="92"/>
                    </a:lnTo>
                    <a:lnTo>
                      <a:pt x="370" y="115"/>
                    </a:lnTo>
                    <a:lnTo>
                      <a:pt x="348" y="144"/>
                    </a:lnTo>
                    <a:lnTo>
                      <a:pt x="321" y="182"/>
                    </a:lnTo>
                    <a:lnTo>
                      <a:pt x="295" y="221"/>
                    </a:lnTo>
                    <a:lnTo>
                      <a:pt x="271" y="258"/>
                    </a:lnTo>
                    <a:lnTo>
                      <a:pt x="247" y="295"/>
                    </a:lnTo>
                    <a:lnTo>
                      <a:pt x="225" y="331"/>
                    </a:lnTo>
                    <a:lnTo>
                      <a:pt x="203" y="367"/>
                    </a:lnTo>
                    <a:lnTo>
                      <a:pt x="183" y="402"/>
                    </a:lnTo>
                    <a:lnTo>
                      <a:pt x="165" y="437"/>
                    </a:lnTo>
                    <a:lnTo>
                      <a:pt x="147" y="472"/>
                    </a:lnTo>
                    <a:lnTo>
                      <a:pt x="131" y="506"/>
                    </a:lnTo>
                    <a:lnTo>
                      <a:pt x="116" y="540"/>
                    </a:lnTo>
                    <a:lnTo>
                      <a:pt x="102" y="573"/>
                    </a:lnTo>
                    <a:lnTo>
                      <a:pt x="90" y="605"/>
                    </a:lnTo>
                    <a:lnTo>
                      <a:pt x="79" y="638"/>
                    </a:lnTo>
                    <a:lnTo>
                      <a:pt x="69" y="670"/>
                    </a:lnTo>
                    <a:lnTo>
                      <a:pt x="61" y="701"/>
                    </a:lnTo>
                    <a:lnTo>
                      <a:pt x="59" y="710"/>
                    </a:lnTo>
                    <a:lnTo>
                      <a:pt x="56" y="718"/>
                    </a:lnTo>
                    <a:lnTo>
                      <a:pt x="53" y="725"/>
                    </a:lnTo>
                    <a:lnTo>
                      <a:pt x="49" y="730"/>
                    </a:lnTo>
                    <a:lnTo>
                      <a:pt x="45" y="734"/>
                    </a:lnTo>
                    <a:lnTo>
                      <a:pt x="41" y="738"/>
                    </a:lnTo>
                    <a:lnTo>
                      <a:pt x="36" y="740"/>
                    </a:lnTo>
                    <a:lnTo>
                      <a:pt x="30" y="741"/>
                    </a:lnTo>
                    <a:lnTo>
                      <a:pt x="24" y="740"/>
                    </a:lnTo>
                    <a:lnTo>
                      <a:pt x="18" y="738"/>
                    </a:lnTo>
                    <a:lnTo>
                      <a:pt x="13" y="734"/>
                    </a:lnTo>
                    <a:lnTo>
                      <a:pt x="8" y="729"/>
                    </a:lnTo>
                    <a:lnTo>
                      <a:pt x="4" y="724"/>
                    </a:lnTo>
                    <a:lnTo>
                      <a:pt x="2" y="717"/>
                    </a:lnTo>
                    <a:lnTo>
                      <a:pt x="0" y="712"/>
                    </a:lnTo>
                    <a:lnTo>
                      <a:pt x="0" y="705"/>
                    </a:lnTo>
                    <a:lnTo>
                      <a:pt x="0" y="697"/>
                    </a:lnTo>
                    <a:lnTo>
                      <a:pt x="1" y="687"/>
                    </a:lnTo>
                    <a:lnTo>
                      <a:pt x="3" y="677"/>
                    </a:lnTo>
                    <a:lnTo>
                      <a:pt x="6" y="665"/>
                    </a:lnTo>
                    <a:lnTo>
                      <a:pt x="15" y="635"/>
                    </a:lnTo>
                    <a:lnTo>
                      <a:pt x="26" y="600"/>
                    </a:lnTo>
                    <a:lnTo>
                      <a:pt x="43" y="555"/>
                    </a:lnTo>
                    <a:lnTo>
                      <a:pt x="63" y="508"/>
                    </a:lnTo>
                    <a:lnTo>
                      <a:pt x="87" y="459"/>
                    </a:lnTo>
                    <a:lnTo>
                      <a:pt x="112" y="408"/>
                    </a:lnTo>
                    <a:lnTo>
                      <a:pt x="142" y="354"/>
                    </a:lnTo>
                    <a:lnTo>
                      <a:pt x="174" y="298"/>
                    </a:lnTo>
                    <a:lnTo>
                      <a:pt x="209" y="240"/>
                    </a:lnTo>
                    <a:lnTo>
                      <a:pt x="248" y="181"/>
                    </a:lnTo>
                    <a:lnTo>
                      <a:pt x="279" y="134"/>
                    </a:lnTo>
                    <a:lnTo>
                      <a:pt x="307" y="94"/>
                    </a:lnTo>
                    <a:lnTo>
                      <a:pt x="332" y="59"/>
                    </a:lnTo>
                    <a:lnTo>
                      <a:pt x="354" y="31"/>
                    </a:lnTo>
                    <a:lnTo>
                      <a:pt x="367" y="17"/>
                    </a:lnTo>
                    <a:lnTo>
                      <a:pt x="378" y="8"/>
                    </a:lnTo>
                    <a:lnTo>
                      <a:pt x="382" y="4"/>
                    </a:lnTo>
                    <a:lnTo>
                      <a:pt x="386" y="2"/>
                    </a:lnTo>
                    <a:lnTo>
                      <a:pt x="391" y="0"/>
                    </a:lnTo>
                    <a:lnTo>
                      <a:pt x="394" y="0"/>
                    </a:lnTo>
                    <a:close/>
                  </a:path>
                </a:pathLst>
              </a:custGeom>
              <a:solidFill>
                <a:srgbClr val="FF0000"/>
              </a:solidFill>
              <a:ln w="317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2" name="Freeform 82"/>
              <p:cNvSpPr>
                <a:spLocks/>
              </p:cNvSpPr>
              <p:nvPr/>
            </p:nvSpPr>
            <p:spPr bwMode="auto">
              <a:xfrm rot="21000000">
                <a:off x="403741" y="5995871"/>
                <a:ext cx="130175" cy="152400"/>
              </a:xfrm>
              <a:custGeom>
                <a:avLst/>
                <a:gdLst/>
                <a:ahLst/>
                <a:cxnLst>
                  <a:cxn ang="0">
                    <a:pos x="145" y="114"/>
                  </a:cxn>
                  <a:cxn ang="0">
                    <a:pos x="222" y="44"/>
                  </a:cxn>
                  <a:cxn ang="0">
                    <a:pos x="277" y="7"/>
                  </a:cxn>
                  <a:cxn ang="0">
                    <a:pos x="297" y="1"/>
                  </a:cxn>
                  <a:cxn ang="0">
                    <a:pos x="312" y="2"/>
                  </a:cxn>
                  <a:cxn ang="0">
                    <a:pos x="321" y="9"/>
                  </a:cxn>
                  <a:cxn ang="0">
                    <a:pos x="324" y="24"/>
                  </a:cxn>
                  <a:cxn ang="0">
                    <a:pos x="313" y="53"/>
                  </a:cxn>
                  <a:cxn ang="0">
                    <a:pos x="258" y="125"/>
                  </a:cxn>
                  <a:cxn ang="0">
                    <a:pos x="231" y="168"/>
                  </a:cxn>
                  <a:cxn ang="0">
                    <a:pos x="212" y="209"/>
                  </a:cxn>
                  <a:cxn ang="0">
                    <a:pos x="201" y="248"/>
                  </a:cxn>
                  <a:cxn ang="0">
                    <a:pos x="198" y="285"/>
                  </a:cxn>
                  <a:cxn ang="0">
                    <a:pos x="206" y="330"/>
                  </a:cxn>
                  <a:cxn ang="0">
                    <a:pos x="219" y="356"/>
                  </a:cxn>
                  <a:cxn ang="0">
                    <a:pos x="222" y="368"/>
                  </a:cxn>
                  <a:cxn ang="0">
                    <a:pos x="215" y="377"/>
                  </a:cxn>
                  <a:cxn ang="0">
                    <a:pos x="203" y="384"/>
                  </a:cxn>
                  <a:cxn ang="0">
                    <a:pos x="187" y="383"/>
                  </a:cxn>
                  <a:cxn ang="0">
                    <a:pos x="171" y="373"/>
                  </a:cxn>
                  <a:cxn ang="0">
                    <a:pos x="159" y="356"/>
                  </a:cxn>
                  <a:cxn ang="0">
                    <a:pos x="149" y="333"/>
                  </a:cxn>
                  <a:cxn ang="0">
                    <a:pos x="144" y="289"/>
                  </a:cxn>
                  <a:cxn ang="0">
                    <a:pos x="152" y="229"/>
                  </a:cxn>
                  <a:cxn ang="0">
                    <a:pos x="176" y="166"/>
                  </a:cxn>
                  <a:cxn ang="0">
                    <a:pos x="182" y="134"/>
                  </a:cxn>
                  <a:cxn ang="0">
                    <a:pos x="128" y="189"/>
                  </a:cxn>
                  <a:cxn ang="0">
                    <a:pos x="75" y="264"/>
                  </a:cxn>
                  <a:cxn ang="0">
                    <a:pos x="50" y="307"/>
                  </a:cxn>
                  <a:cxn ang="0">
                    <a:pos x="37" y="320"/>
                  </a:cxn>
                  <a:cxn ang="0">
                    <a:pos x="23" y="324"/>
                  </a:cxn>
                  <a:cxn ang="0">
                    <a:pos x="11" y="320"/>
                  </a:cxn>
                  <a:cxn ang="0">
                    <a:pos x="1" y="308"/>
                  </a:cxn>
                  <a:cxn ang="0">
                    <a:pos x="1" y="287"/>
                  </a:cxn>
                  <a:cxn ang="0">
                    <a:pos x="16" y="242"/>
                  </a:cxn>
                  <a:cxn ang="0">
                    <a:pos x="52" y="168"/>
                  </a:cxn>
                  <a:cxn ang="0">
                    <a:pos x="101" y="77"/>
                  </a:cxn>
                  <a:cxn ang="0">
                    <a:pos x="137" y="23"/>
                  </a:cxn>
                  <a:cxn ang="0">
                    <a:pos x="155" y="7"/>
                  </a:cxn>
                  <a:cxn ang="0">
                    <a:pos x="167" y="6"/>
                  </a:cxn>
                  <a:cxn ang="0">
                    <a:pos x="178" y="13"/>
                  </a:cxn>
                  <a:cxn ang="0">
                    <a:pos x="184" y="25"/>
                  </a:cxn>
                  <a:cxn ang="0">
                    <a:pos x="181" y="46"/>
                  </a:cxn>
                  <a:cxn ang="0">
                    <a:pos x="158" y="83"/>
                  </a:cxn>
                  <a:cxn ang="0">
                    <a:pos x="131" y="129"/>
                  </a:cxn>
                </a:cxnLst>
                <a:rect l="0" t="0" r="r" b="b"/>
                <a:pathLst>
                  <a:path w="324" h="385">
                    <a:moveTo>
                      <a:pt x="131" y="129"/>
                    </a:moveTo>
                    <a:lnTo>
                      <a:pt x="137" y="121"/>
                    </a:lnTo>
                    <a:lnTo>
                      <a:pt x="145" y="114"/>
                    </a:lnTo>
                    <a:lnTo>
                      <a:pt x="174" y="88"/>
                    </a:lnTo>
                    <a:lnTo>
                      <a:pt x="199" y="64"/>
                    </a:lnTo>
                    <a:lnTo>
                      <a:pt x="222" y="44"/>
                    </a:lnTo>
                    <a:lnTo>
                      <a:pt x="243" y="28"/>
                    </a:lnTo>
                    <a:lnTo>
                      <a:pt x="261" y="16"/>
                    </a:lnTo>
                    <a:lnTo>
                      <a:pt x="277" y="7"/>
                    </a:lnTo>
                    <a:lnTo>
                      <a:pt x="285" y="4"/>
                    </a:lnTo>
                    <a:lnTo>
                      <a:pt x="292" y="2"/>
                    </a:lnTo>
                    <a:lnTo>
                      <a:pt x="297" y="1"/>
                    </a:lnTo>
                    <a:lnTo>
                      <a:pt x="303" y="0"/>
                    </a:lnTo>
                    <a:lnTo>
                      <a:pt x="308" y="1"/>
                    </a:lnTo>
                    <a:lnTo>
                      <a:pt x="312" y="2"/>
                    </a:lnTo>
                    <a:lnTo>
                      <a:pt x="316" y="3"/>
                    </a:lnTo>
                    <a:lnTo>
                      <a:pt x="319" y="6"/>
                    </a:lnTo>
                    <a:lnTo>
                      <a:pt x="321" y="9"/>
                    </a:lnTo>
                    <a:lnTo>
                      <a:pt x="323" y="14"/>
                    </a:lnTo>
                    <a:lnTo>
                      <a:pt x="324" y="18"/>
                    </a:lnTo>
                    <a:lnTo>
                      <a:pt x="324" y="24"/>
                    </a:lnTo>
                    <a:lnTo>
                      <a:pt x="323" y="32"/>
                    </a:lnTo>
                    <a:lnTo>
                      <a:pt x="319" y="42"/>
                    </a:lnTo>
                    <a:lnTo>
                      <a:pt x="313" y="53"/>
                    </a:lnTo>
                    <a:lnTo>
                      <a:pt x="305" y="64"/>
                    </a:lnTo>
                    <a:lnTo>
                      <a:pt x="280" y="95"/>
                    </a:lnTo>
                    <a:lnTo>
                      <a:pt x="258" y="125"/>
                    </a:lnTo>
                    <a:lnTo>
                      <a:pt x="248" y="140"/>
                    </a:lnTo>
                    <a:lnTo>
                      <a:pt x="239" y="154"/>
                    </a:lnTo>
                    <a:lnTo>
                      <a:pt x="231" y="168"/>
                    </a:lnTo>
                    <a:lnTo>
                      <a:pt x="224" y="182"/>
                    </a:lnTo>
                    <a:lnTo>
                      <a:pt x="217" y="195"/>
                    </a:lnTo>
                    <a:lnTo>
                      <a:pt x="212" y="209"/>
                    </a:lnTo>
                    <a:lnTo>
                      <a:pt x="207" y="223"/>
                    </a:lnTo>
                    <a:lnTo>
                      <a:pt x="204" y="236"/>
                    </a:lnTo>
                    <a:lnTo>
                      <a:pt x="201" y="248"/>
                    </a:lnTo>
                    <a:lnTo>
                      <a:pt x="199" y="261"/>
                    </a:lnTo>
                    <a:lnTo>
                      <a:pt x="198" y="273"/>
                    </a:lnTo>
                    <a:lnTo>
                      <a:pt x="198" y="285"/>
                    </a:lnTo>
                    <a:lnTo>
                      <a:pt x="199" y="300"/>
                    </a:lnTo>
                    <a:lnTo>
                      <a:pt x="202" y="316"/>
                    </a:lnTo>
                    <a:lnTo>
                      <a:pt x="206" y="330"/>
                    </a:lnTo>
                    <a:lnTo>
                      <a:pt x="214" y="344"/>
                    </a:lnTo>
                    <a:lnTo>
                      <a:pt x="217" y="351"/>
                    </a:lnTo>
                    <a:lnTo>
                      <a:pt x="219" y="356"/>
                    </a:lnTo>
                    <a:lnTo>
                      <a:pt x="222" y="360"/>
                    </a:lnTo>
                    <a:lnTo>
                      <a:pt x="222" y="365"/>
                    </a:lnTo>
                    <a:lnTo>
                      <a:pt x="222" y="368"/>
                    </a:lnTo>
                    <a:lnTo>
                      <a:pt x="221" y="371"/>
                    </a:lnTo>
                    <a:lnTo>
                      <a:pt x="218" y="375"/>
                    </a:lnTo>
                    <a:lnTo>
                      <a:pt x="215" y="377"/>
                    </a:lnTo>
                    <a:lnTo>
                      <a:pt x="212" y="381"/>
                    </a:lnTo>
                    <a:lnTo>
                      <a:pt x="207" y="383"/>
                    </a:lnTo>
                    <a:lnTo>
                      <a:pt x="203" y="384"/>
                    </a:lnTo>
                    <a:lnTo>
                      <a:pt x="198" y="385"/>
                    </a:lnTo>
                    <a:lnTo>
                      <a:pt x="192" y="384"/>
                    </a:lnTo>
                    <a:lnTo>
                      <a:pt x="187" y="383"/>
                    </a:lnTo>
                    <a:lnTo>
                      <a:pt x="181" y="381"/>
                    </a:lnTo>
                    <a:lnTo>
                      <a:pt x="177" y="378"/>
                    </a:lnTo>
                    <a:lnTo>
                      <a:pt x="171" y="373"/>
                    </a:lnTo>
                    <a:lnTo>
                      <a:pt x="167" y="369"/>
                    </a:lnTo>
                    <a:lnTo>
                      <a:pt x="163" y="363"/>
                    </a:lnTo>
                    <a:lnTo>
                      <a:pt x="159" y="356"/>
                    </a:lnTo>
                    <a:lnTo>
                      <a:pt x="155" y="348"/>
                    </a:lnTo>
                    <a:lnTo>
                      <a:pt x="153" y="342"/>
                    </a:lnTo>
                    <a:lnTo>
                      <a:pt x="149" y="333"/>
                    </a:lnTo>
                    <a:lnTo>
                      <a:pt x="147" y="325"/>
                    </a:lnTo>
                    <a:lnTo>
                      <a:pt x="145" y="308"/>
                    </a:lnTo>
                    <a:lnTo>
                      <a:pt x="144" y="289"/>
                    </a:lnTo>
                    <a:lnTo>
                      <a:pt x="144" y="270"/>
                    </a:lnTo>
                    <a:lnTo>
                      <a:pt x="147" y="250"/>
                    </a:lnTo>
                    <a:lnTo>
                      <a:pt x="152" y="229"/>
                    </a:lnTo>
                    <a:lnTo>
                      <a:pt x="158" y="208"/>
                    </a:lnTo>
                    <a:lnTo>
                      <a:pt x="166" y="188"/>
                    </a:lnTo>
                    <a:lnTo>
                      <a:pt x="176" y="166"/>
                    </a:lnTo>
                    <a:lnTo>
                      <a:pt x="188" y="144"/>
                    </a:lnTo>
                    <a:lnTo>
                      <a:pt x="201" y="121"/>
                    </a:lnTo>
                    <a:lnTo>
                      <a:pt x="182" y="134"/>
                    </a:lnTo>
                    <a:lnTo>
                      <a:pt x="164" y="149"/>
                    </a:lnTo>
                    <a:lnTo>
                      <a:pt x="145" y="168"/>
                    </a:lnTo>
                    <a:lnTo>
                      <a:pt x="128" y="189"/>
                    </a:lnTo>
                    <a:lnTo>
                      <a:pt x="110" y="212"/>
                    </a:lnTo>
                    <a:lnTo>
                      <a:pt x="93" y="237"/>
                    </a:lnTo>
                    <a:lnTo>
                      <a:pt x="75" y="264"/>
                    </a:lnTo>
                    <a:lnTo>
                      <a:pt x="59" y="294"/>
                    </a:lnTo>
                    <a:lnTo>
                      <a:pt x="54" y="301"/>
                    </a:lnTo>
                    <a:lnTo>
                      <a:pt x="50" y="307"/>
                    </a:lnTo>
                    <a:lnTo>
                      <a:pt x="46" y="312"/>
                    </a:lnTo>
                    <a:lnTo>
                      <a:pt x="41" y="317"/>
                    </a:lnTo>
                    <a:lnTo>
                      <a:pt x="37" y="320"/>
                    </a:lnTo>
                    <a:lnTo>
                      <a:pt x="33" y="322"/>
                    </a:lnTo>
                    <a:lnTo>
                      <a:pt x="28" y="323"/>
                    </a:lnTo>
                    <a:lnTo>
                      <a:pt x="23" y="324"/>
                    </a:lnTo>
                    <a:lnTo>
                      <a:pt x="18" y="323"/>
                    </a:lnTo>
                    <a:lnTo>
                      <a:pt x="14" y="322"/>
                    </a:lnTo>
                    <a:lnTo>
                      <a:pt x="11" y="320"/>
                    </a:lnTo>
                    <a:lnTo>
                      <a:pt x="7" y="317"/>
                    </a:lnTo>
                    <a:lnTo>
                      <a:pt x="4" y="313"/>
                    </a:lnTo>
                    <a:lnTo>
                      <a:pt x="1" y="308"/>
                    </a:lnTo>
                    <a:lnTo>
                      <a:pt x="0" y="302"/>
                    </a:lnTo>
                    <a:lnTo>
                      <a:pt x="0" y="297"/>
                    </a:lnTo>
                    <a:lnTo>
                      <a:pt x="1" y="287"/>
                    </a:lnTo>
                    <a:lnTo>
                      <a:pt x="4" y="275"/>
                    </a:lnTo>
                    <a:lnTo>
                      <a:pt x="10" y="260"/>
                    </a:lnTo>
                    <a:lnTo>
                      <a:pt x="16" y="242"/>
                    </a:lnTo>
                    <a:lnTo>
                      <a:pt x="26" y="220"/>
                    </a:lnTo>
                    <a:lnTo>
                      <a:pt x="38" y="196"/>
                    </a:lnTo>
                    <a:lnTo>
                      <a:pt x="52" y="168"/>
                    </a:lnTo>
                    <a:lnTo>
                      <a:pt x="69" y="137"/>
                    </a:lnTo>
                    <a:lnTo>
                      <a:pt x="86" y="105"/>
                    </a:lnTo>
                    <a:lnTo>
                      <a:pt x="101" y="77"/>
                    </a:lnTo>
                    <a:lnTo>
                      <a:pt x="116" y="54"/>
                    </a:lnTo>
                    <a:lnTo>
                      <a:pt x="127" y="37"/>
                    </a:lnTo>
                    <a:lnTo>
                      <a:pt x="137" y="23"/>
                    </a:lnTo>
                    <a:lnTo>
                      <a:pt x="146" y="13"/>
                    </a:lnTo>
                    <a:lnTo>
                      <a:pt x="152" y="9"/>
                    </a:lnTo>
                    <a:lnTo>
                      <a:pt x="155" y="7"/>
                    </a:lnTo>
                    <a:lnTo>
                      <a:pt x="159" y="6"/>
                    </a:lnTo>
                    <a:lnTo>
                      <a:pt x="164" y="5"/>
                    </a:lnTo>
                    <a:lnTo>
                      <a:pt x="167" y="6"/>
                    </a:lnTo>
                    <a:lnTo>
                      <a:pt x="170" y="7"/>
                    </a:lnTo>
                    <a:lnTo>
                      <a:pt x="174" y="9"/>
                    </a:lnTo>
                    <a:lnTo>
                      <a:pt x="178" y="13"/>
                    </a:lnTo>
                    <a:lnTo>
                      <a:pt x="181" y="16"/>
                    </a:lnTo>
                    <a:lnTo>
                      <a:pt x="183" y="20"/>
                    </a:lnTo>
                    <a:lnTo>
                      <a:pt x="184" y="25"/>
                    </a:lnTo>
                    <a:lnTo>
                      <a:pt x="186" y="30"/>
                    </a:lnTo>
                    <a:lnTo>
                      <a:pt x="184" y="37"/>
                    </a:lnTo>
                    <a:lnTo>
                      <a:pt x="181" y="46"/>
                    </a:lnTo>
                    <a:lnTo>
                      <a:pt x="176" y="54"/>
                    </a:lnTo>
                    <a:lnTo>
                      <a:pt x="169" y="65"/>
                    </a:lnTo>
                    <a:lnTo>
                      <a:pt x="158" y="83"/>
                    </a:lnTo>
                    <a:lnTo>
                      <a:pt x="147" y="98"/>
                    </a:lnTo>
                    <a:lnTo>
                      <a:pt x="139" y="113"/>
                    </a:lnTo>
                    <a:lnTo>
                      <a:pt x="131" y="129"/>
                    </a:lnTo>
                    <a:close/>
                  </a:path>
                </a:pathLst>
              </a:custGeom>
              <a:solidFill>
                <a:srgbClr val="FF0000"/>
              </a:solidFill>
              <a:ln w="317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3" name="Freeform 83"/>
              <p:cNvSpPr>
                <a:spLocks/>
              </p:cNvSpPr>
              <p:nvPr/>
            </p:nvSpPr>
            <p:spPr bwMode="auto">
              <a:xfrm rot="21000000">
                <a:off x="535798" y="5877877"/>
                <a:ext cx="131763" cy="222250"/>
              </a:xfrm>
              <a:custGeom>
                <a:avLst/>
                <a:gdLst/>
                <a:ahLst/>
                <a:cxnLst>
                  <a:cxn ang="0">
                    <a:pos x="134" y="254"/>
                  </a:cxn>
                  <a:cxn ang="0">
                    <a:pos x="91" y="345"/>
                  </a:cxn>
                  <a:cxn ang="0">
                    <a:pos x="68" y="408"/>
                  </a:cxn>
                  <a:cxn ang="0">
                    <a:pos x="57" y="458"/>
                  </a:cxn>
                  <a:cxn ang="0">
                    <a:pos x="58" y="483"/>
                  </a:cxn>
                  <a:cxn ang="0">
                    <a:pos x="66" y="495"/>
                  </a:cxn>
                  <a:cxn ang="0">
                    <a:pos x="80" y="499"/>
                  </a:cxn>
                  <a:cxn ang="0">
                    <a:pos x="103" y="492"/>
                  </a:cxn>
                  <a:cxn ang="0">
                    <a:pos x="129" y="470"/>
                  </a:cxn>
                  <a:cxn ang="0">
                    <a:pos x="161" y="430"/>
                  </a:cxn>
                  <a:cxn ang="0">
                    <a:pos x="194" y="381"/>
                  </a:cxn>
                  <a:cxn ang="0">
                    <a:pos x="208" y="365"/>
                  </a:cxn>
                  <a:cxn ang="0">
                    <a:pos x="217" y="363"/>
                  </a:cxn>
                  <a:cxn ang="0">
                    <a:pos x="227" y="366"/>
                  </a:cxn>
                  <a:cxn ang="0">
                    <a:pos x="233" y="378"/>
                  </a:cxn>
                  <a:cxn ang="0">
                    <a:pos x="226" y="401"/>
                  </a:cxn>
                  <a:cxn ang="0">
                    <a:pos x="179" y="471"/>
                  </a:cxn>
                  <a:cxn ang="0">
                    <a:pos x="132" y="523"/>
                  </a:cxn>
                  <a:cxn ang="0">
                    <a:pos x="88" y="552"/>
                  </a:cxn>
                  <a:cxn ang="0">
                    <a:pos x="67" y="557"/>
                  </a:cxn>
                  <a:cxn ang="0">
                    <a:pos x="46" y="555"/>
                  </a:cxn>
                  <a:cxn ang="0">
                    <a:pos x="28" y="547"/>
                  </a:cxn>
                  <a:cxn ang="0">
                    <a:pos x="12" y="531"/>
                  </a:cxn>
                  <a:cxn ang="0">
                    <a:pos x="0" y="497"/>
                  </a:cxn>
                  <a:cxn ang="0">
                    <a:pos x="3" y="448"/>
                  </a:cxn>
                  <a:cxn ang="0">
                    <a:pos x="16" y="389"/>
                  </a:cxn>
                  <a:cxn ang="0">
                    <a:pos x="40" y="324"/>
                  </a:cxn>
                  <a:cxn ang="0">
                    <a:pos x="73" y="254"/>
                  </a:cxn>
                  <a:cxn ang="0">
                    <a:pos x="69" y="219"/>
                  </a:cxn>
                  <a:cxn ang="0">
                    <a:pos x="53" y="216"/>
                  </a:cxn>
                  <a:cxn ang="0">
                    <a:pos x="40" y="205"/>
                  </a:cxn>
                  <a:cxn ang="0">
                    <a:pos x="38" y="188"/>
                  </a:cxn>
                  <a:cxn ang="0">
                    <a:pos x="53" y="171"/>
                  </a:cxn>
                  <a:cxn ang="0">
                    <a:pos x="78" y="167"/>
                  </a:cxn>
                  <a:cxn ang="0">
                    <a:pos x="111" y="160"/>
                  </a:cxn>
                  <a:cxn ang="0">
                    <a:pos x="145" y="135"/>
                  </a:cxn>
                  <a:cxn ang="0">
                    <a:pos x="197" y="58"/>
                  </a:cxn>
                  <a:cxn ang="0">
                    <a:pos x="227" y="20"/>
                  </a:cxn>
                  <a:cxn ang="0">
                    <a:pos x="244" y="3"/>
                  </a:cxn>
                  <a:cxn ang="0">
                    <a:pos x="259" y="1"/>
                  </a:cxn>
                  <a:cxn ang="0">
                    <a:pos x="270" y="7"/>
                  </a:cxn>
                  <a:cxn ang="0">
                    <a:pos x="277" y="18"/>
                  </a:cxn>
                  <a:cxn ang="0">
                    <a:pos x="275" y="31"/>
                  </a:cxn>
                  <a:cxn ang="0">
                    <a:pos x="259" y="61"/>
                  </a:cxn>
                  <a:cxn ang="0">
                    <a:pos x="228" y="106"/>
                  </a:cxn>
                  <a:cxn ang="0">
                    <a:pos x="243" y="119"/>
                  </a:cxn>
                  <a:cxn ang="0">
                    <a:pos x="304" y="109"/>
                  </a:cxn>
                  <a:cxn ang="0">
                    <a:pos x="323" y="112"/>
                  </a:cxn>
                  <a:cxn ang="0">
                    <a:pos x="333" y="123"/>
                  </a:cxn>
                  <a:cxn ang="0">
                    <a:pos x="334" y="141"/>
                  </a:cxn>
                  <a:cxn ang="0">
                    <a:pos x="324" y="154"/>
                  </a:cxn>
                  <a:cxn ang="0">
                    <a:pos x="286" y="160"/>
                  </a:cxn>
                  <a:cxn ang="0">
                    <a:pos x="210" y="181"/>
                  </a:cxn>
                  <a:cxn ang="0">
                    <a:pos x="179" y="191"/>
                  </a:cxn>
                </a:cxnLst>
                <a:rect l="0" t="0" r="r" b="b"/>
                <a:pathLst>
                  <a:path w="335" h="557">
                    <a:moveTo>
                      <a:pt x="169" y="194"/>
                    </a:moveTo>
                    <a:lnTo>
                      <a:pt x="151" y="223"/>
                    </a:lnTo>
                    <a:lnTo>
                      <a:pt x="134" y="254"/>
                    </a:lnTo>
                    <a:lnTo>
                      <a:pt x="117" y="287"/>
                    </a:lnTo>
                    <a:lnTo>
                      <a:pt x="101" y="321"/>
                    </a:lnTo>
                    <a:lnTo>
                      <a:pt x="91" y="345"/>
                    </a:lnTo>
                    <a:lnTo>
                      <a:pt x="82" y="368"/>
                    </a:lnTo>
                    <a:lnTo>
                      <a:pt x="75" y="389"/>
                    </a:lnTo>
                    <a:lnTo>
                      <a:pt x="68" y="408"/>
                    </a:lnTo>
                    <a:lnTo>
                      <a:pt x="63" y="426"/>
                    </a:lnTo>
                    <a:lnTo>
                      <a:pt x="59" y="442"/>
                    </a:lnTo>
                    <a:lnTo>
                      <a:pt x="57" y="458"/>
                    </a:lnTo>
                    <a:lnTo>
                      <a:pt x="57" y="471"/>
                    </a:lnTo>
                    <a:lnTo>
                      <a:pt x="57" y="477"/>
                    </a:lnTo>
                    <a:lnTo>
                      <a:pt x="58" y="483"/>
                    </a:lnTo>
                    <a:lnTo>
                      <a:pt x="61" y="488"/>
                    </a:lnTo>
                    <a:lnTo>
                      <a:pt x="63" y="492"/>
                    </a:lnTo>
                    <a:lnTo>
                      <a:pt x="66" y="495"/>
                    </a:lnTo>
                    <a:lnTo>
                      <a:pt x="70" y="497"/>
                    </a:lnTo>
                    <a:lnTo>
                      <a:pt x="75" y="499"/>
                    </a:lnTo>
                    <a:lnTo>
                      <a:pt x="80" y="499"/>
                    </a:lnTo>
                    <a:lnTo>
                      <a:pt x="88" y="498"/>
                    </a:lnTo>
                    <a:lnTo>
                      <a:pt x="96" y="496"/>
                    </a:lnTo>
                    <a:lnTo>
                      <a:pt x="103" y="492"/>
                    </a:lnTo>
                    <a:lnTo>
                      <a:pt x="112" y="486"/>
                    </a:lnTo>
                    <a:lnTo>
                      <a:pt x="121" y="478"/>
                    </a:lnTo>
                    <a:lnTo>
                      <a:pt x="129" y="470"/>
                    </a:lnTo>
                    <a:lnTo>
                      <a:pt x="139" y="459"/>
                    </a:lnTo>
                    <a:lnTo>
                      <a:pt x="149" y="447"/>
                    </a:lnTo>
                    <a:lnTo>
                      <a:pt x="161" y="430"/>
                    </a:lnTo>
                    <a:lnTo>
                      <a:pt x="173" y="414"/>
                    </a:lnTo>
                    <a:lnTo>
                      <a:pt x="183" y="397"/>
                    </a:lnTo>
                    <a:lnTo>
                      <a:pt x="194" y="381"/>
                    </a:lnTo>
                    <a:lnTo>
                      <a:pt x="199" y="373"/>
                    </a:lnTo>
                    <a:lnTo>
                      <a:pt x="205" y="367"/>
                    </a:lnTo>
                    <a:lnTo>
                      <a:pt x="208" y="365"/>
                    </a:lnTo>
                    <a:lnTo>
                      <a:pt x="210" y="364"/>
                    </a:lnTo>
                    <a:lnTo>
                      <a:pt x="214" y="363"/>
                    </a:lnTo>
                    <a:lnTo>
                      <a:pt x="217" y="363"/>
                    </a:lnTo>
                    <a:lnTo>
                      <a:pt x="220" y="363"/>
                    </a:lnTo>
                    <a:lnTo>
                      <a:pt x="223" y="364"/>
                    </a:lnTo>
                    <a:lnTo>
                      <a:pt x="227" y="366"/>
                    </a:lnTo>
                    <a:lnTo>
                      <a:pt x="229" y="368"/>
                    </a:lnTo>
                    <a:lnTo>
                      <a:pt x="232" y="372"/>
                    </a:lnTo>
                    <a:lnTo>
                      <a:pt x="233" y="378"/>
                    </a:lnTo>
                    <a:lnTo>
                      <a:pt x="233" y="383"/>
                    </a:lnTo>
                    <a:lnTo>
                      <a:pt x="230" y="391"/>
                    </a:lnTo>
                    <a:lnTo>
                      <a:pt x="226" y="401"/>
                    </a:lnTo>
                    <a:lnTo>
                      <a:pt x="220" y="412"/>
                    </a:lnTo>
                    <a:lnTo>
                      <a:pt x="203" y="438"/>
                    </a:lnTo>
                    <a:lnTo>
                      <a:pt x="179" y="471"/>
                    </a:lnTo>
                    <a:lnTo>
                      <a:pt x="163" y="490"/>
                    </a:lnTo>
                    <a:lnTo>
                      <a:pt x="147" y="508"/>
                    </a:lnTo>
                    <a:lnTo>
                      <a:pt x="132" y="523"/>
                    </a:lnTo>
                    <a:lnTo>
                      <a:pt x="116" y="535"/>
                    </a:lnTo>
                    <a:lnTo>
                      <a:pt x="102" y="545"/>
                    </a:lnTo>
                    <a:lnTo>
                      <a:pt x="88" y="552"/>
                    </a:lnTo>
                    <a:lnTo>
                      <a:pt x="80" y="554"/>
                    </a:lnTo>
                    <a:lnTo>
                      <a:pt x="74" y="556"/>
                    </a:lnTo>
                    <a:lnTo>
                      <a:pt x="67" y="557"/>
                    </a:lnTo>
                    <a:lnTo>
                      <a:pt x="59" y="557"/>
                    </a:lnTo>
                    <a:lnTo>
                      <a:pt x="53" y="557"/>
                    </a:lnTo>
                    <a:lnTo>
                      <a:pt x="46" y="555"/>
                    </a:lnTo>
                    <a:lnTo>
                      <a:pt x="40" y="554"/>
                    </a:lnTo>
                    <a:lnTo>
                      <a:pt x="33" y="551"/>
                    </a:lnTo>
                    <a:lnTo>
                      <a:pt x="28" y="547"/>
                    </a:lnTo>
                    <a:lnTo>
                      <a:pt x="22" y="542"/>
                    </a:lnTo>
                    <a:lnTo>
                      <a:pt x="17" y="537"/>
                    </a:lnTo>
                    <a:lnTo>
                      <a:pt x="12" y="531"/>
                    </a:lnTo>
                    <a:lnTo>
                      <a:pt x="7" y="521"/>
                    </a:lnTo>
                    <a:lnTo>
                      <a:pt x="3" y="510"/>
                    </a:lnTo>
                    <a:lnTo>
                      <a:pt x="0" y="497"/>
                    </a:lnTo>
                    <a:lnTo>
                      <a:pt x="0" y="483"/>
                    </a:lnTo>
                    <a:lnTo>
                      <a:pt x="0" y="465"/>
                    </a:lnTo>
                    <a:lnTo>
                      <a:pt x="3" y="448"/>
                    </a:lnTo>
                    <a:lnTo>
                      <a:pt x="6" y="428"/>
                    </a:lnTo>
                    <a:lnTo>
                      <a:pt x="10" y="410"/>
                    </a:lnTo>
                    <a:lnTo>
                      <a:pt x="16" y="389"/>
                    </a:lnTo>
                    <a:lnTo>
                      <a:pt x="22" y="368"/>
                    </a:lnTo>
                    <a:lnTo>
                      <a:pt x="30" y="346"/>
                    </a:lnTo>
                    <a:lnTo>
                      <a:pt x="40" y="324"/>
                    </a:lnTo>
                    <a:lnTo>
                      <a:pt x="46" y="309"/>
                    </a:lnTo>
                    <a:lnTo>
                      <a:pt x="57" y="286"/>
                    </a:lnTo>
                    <a:lnTo>
                      <a:pt x="73" y="254"/>
                    </a:lnTo>
                    <a:lnTo>
                      <a:pt x="92" y="216"/>
                    </a:lnTo>
                    <a:lnTo>
                      <a:pt x="79" y="218"/>
                    </a:lnTo>
                    <a:lnTo>
                      <a:pt x="69" y="219"/>
                    </a:lnTo>
                    <a:lnTo>
                      <a:pt x="64" y="219"/>
                    </a:lnTo>
                    <a:lnTo>
                      <a:pt x="58" y="218"/>
                    </a:lnTo>
                    <a:lnTo>
                      <a:pt x="53" y="216"/>
                    </a:lnTo>
                    <a:lnTo>
                      <a:pt x="49" y="214"/>
                    </a:lnTo>
                    <a:lnTo>
                      <a:pt x="43" y="209"/>
                    </a:lnTo>
                    <a:lnTo>
                      <a:pt x="40" y="205"/>
                    </a:lnTo>
                    <a:lnTo>
                      <a:pt x="37" y="200"/>
                    </a:lnTo>
                    <a:lnTo>
                      <a:pt x="37" y="194"/>
                    </a:lnTo>
                    <a:lnTo>
                      <a:pt x="38" y="188"/>
                    </a:lnTo>
                    <a:lnTo>
                      <a:pt x="40" y="182"/>
                    </a:lnTo>
                    <a:lnTo>
                      <a:pt x="45" y="177"/>
                    </a:lnTo>
                    <a:lnTo>
                      <a:pt x="53" y="171"/>
                    </a:lnTo>
                    <a:lnTo>
                      <a:pt x="57" y="170"/>
                    </a:lnTo>
                    <a:lnTo>
                      <a:pt x="65" y="169"/>
                    </a:lnTo>
                    <a:lnTo>
                      <a:pt x="78" y="167"/>
                    </a:lnTo>
                    <a:lnTo>
                      <a:pt x="94" y="165"/>
                    </a:lnTo>
                    <a:lnTo>
                      <a:pt x="102" y="164"/>
                    </a:lnTo>
                    <a:lnTo>
                      <a:pt x="111" y="160"/>
                    </a:lnTo>
                    <a:lnTo>
                      <a:pt x="122" y="158"/>
                    </a:lnTo>
                    <a:lnTo>
                      <a:pt x="134" y="154"/>
                    </a:lnTo>
                    <a:lnTo>
                      <a:pt x="145" y="135"/>
                    </a:lnTo>
                    <a:lnTo>
                      <a:pt x="159" y="112"/>
                    </a:lnTo>
                    <a:lnTo>
                      <a:pt x="176" y="87"/>
                    </a:lnTo>
                    <a:lnTo>
                      <a:pt x="197" y="58"/>
                    </a:lnTo>
                    <a:lnTo>
                      <a:pt x="209" y="42"/>
                    </a:lnTo>
                    <a:lnTo>
                      <a:pt x="219" y="30"/>
                    </a:lnTo>
                    <a:lnTo>
                      <a:pt x="227" y="20"/>
                    </a:lnTo>
                    <a:lnTo>
                      <a:pt x="232" y="14"/>
                    </a:lnTo>
                    <a:lnTo>
                      <a:pt x="239" y="7"/>
                    </a:lnTo>
                    <a:lnTo>
                      <a:pt x="244" y="3"/>
                    </a:lnTo>
                    <a:lnTo>
                      <a:pt x="251" y="1"/>
                    </a:lnTo>
                    <a:lnTo>
                      <a:pt x="255" y="0"/>
                    </a:lnTo>
                    <a:lnTo>
                      <a:pt x="259" y="1"/>
                    </a:lnTo>
                    <a:lnTo>
                      <a:pt x="263" y="2"/>
                    </a:lnTo>
                    <a:lnTo>
                      <a:pt x="266" y="4"/>
                    </a:lnTo>
                    <a:lnTo>
                      <a:pt x="270" y="7"/>
                    </a:lnTo>
                    <a:lnTo>
                      <a:pt x="273" y="12"/>
                    </a:lnTo>
                    <a:lnTo>
                      <a:pt x="275" y="15"/>
                    </a:lnTo>
                    <a:lnTo>
                      <a:pt x="277" y="18"/>
                    </a:lnTo>
                    <a:lnTo>
                      <a:pt x="277" y="23"/>
                    </a:lnTo>
                    <a:lnTo>
                      <a:pt x="277" y="26"/>
                    </a:lnTo>
                    <a:lnTo>
                      <a:pt x="275" y="31"/>
                    </a:lnTo>
                    <a:lnTo>
                      <a:pt x="273" y="37"/>
                    </a:lnTo>
                    <a:lnTo>
                      <a:pt x="269" y="44"/>
                    </a:lnTo>
                    <a:lnTo>
                      <a:pt x="259" y="61"/>
                    </a:lnTo>
                    <a:lnTo>
                      <a:pt x="245" y="80"/>
                    </a:lnTo>
                    <a:lnTo>
                      <a:pt x="235" y="94"/>
                    </a:lnTo>
                    <a:lnTo>
                      <a:pt x="228" y="106"/>
                    </a:lnTo>
                    <a:lnTo>
                      <a:pt x="220" y="117"/>
                    </a:lnTo>
                    <a:lnTo>
                      <a:pt x="215" y="125"/>
                    </a:lnTo>
                    <a:lnTo>
                      <a:pt x="243" y="119"/>
                    </a:lnTo>
                    <a:lnTo>
                      <a:pt x="268" y="113"/>
                    </a:lnTo>
                    <a:lnTo>
                      <a:pt x="288" y="110"/>
                    </a:lnTo>
                    <a:lnTo>
                      <a:pt x="304" y="109"/>
                    </a:lnTo>
                    <a:lnTo>
                      <a:pt x="311" y="109"/>
                    </a:lnTo>
                    <a:lnTo>
                      <a:pt x="317" y="110"/>
                    </a:lnTo>
                    <a:lnTo>
                      <a:pt x="323" y="112"/>
                    </a:lnTo>
                    <a:lnTo>
                      <a:pt x="327" y="115"/>
                    </a:lnTo>
                    <a:lnTo>
                      <a:pt x="331" y="119"/>
                    </a:lnTo>
                    <a:lnTo>
                      <a:pt x="333" y="123"/>
                    </a:lnTo>
                    <a:lnTo>
                      <a:pt x="335" y="129"/>
                    </a:lnTo>
                    <a:lnTo>
                      <a:pt x="335" y="135"/>
                    </a:lnTo>
                    <a:lnTo>
                      <a:pt x="334" y="141"/>
                    </a:lnTo>
                    <a:lnTo>
                      <a:pt x="333" y="146"/>
                    </a:lnTo>
                    <a:lnTo>
                      <a:pt x="328" y="150"/>
                    </a:lnTo>
                    <a:lnTo>
                      <a:pt x="324" y="154"/>
                    </a:lnTo>
                    <a:lnTo>
                      <a:pt x="314" y="157"/>
                    </a:lnTo>
                    <a:lnTo>
                      <a:pt x="294" y="159"/>
                    </a:lnTo>
                    <a:lnTo>
                      <a:pt x="286" y="160"/>
                    </a:lnTo>
                    <a:lnTo>
                      <a:pt x="269" y="165"/>
                    </a:lnTo>
                    <a:lnTo>
                      <a:pt x="243" y="171"/>
                    </a:lnTo>
                    <a:lnTo>
                      <a:pt x="210" y="181"/>
                    </a:lnTo>
                    <a:lnTo>
                      <a:pt x="199" y="184"/>
                    </a:lnTo>
                    <a:lnTo>
                      <a:pt x="190" y="188"/>
                    </a:lnTo>
                    <a:lnTo>
                      <a:pt x="179" y="191"/>
                    </a:lnTo>
                    <a:lnTo>
                      <a:pt x="169" y="194"/>
                    </a:lnTo>
                    <a:close/>
                  </a:path>
                </a:pathLst>
              </a:custGeom>
              <a:solidFill>
                <a:srgbClr val="FF0000"/>
              </a:solidFill>
              <a:ln w="317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4" name="Freeform 84"/>
              <p:cNvSpPr>
                <a:spLocks/>
              </p:cNvSpPr>
              <p:nvPr/>
            </p:nvSpPr>
            <p:spPr bwMode="auto">
              <a:xfrm rot="21000000">
                <a:off x="632126" y="5946226"/>
                <a:ext cx="125413" cy="136525"/>
              </a:xfrm>
              <a:custGeom>
                <a:avLst/>
                <a:gdLst/>
                <a:ahLst/>
                <a:cxnLst>
                  <a:cxn ang="0">
                    <a:pos x="59" y="253"/>
                  </a:cxn>
                  <a:cxn ang="0">
                    <a:pos x="64" y="268"/>
                  </a:cxn>
                  <a:cxn ang="0">
                    <a:pos x="78" y="282"/>
                  </a:cxn>
                  <a:cxn ang="0">
                    <a:pos x="95" y="288"/>
                  </a:cxn>
                  <a:cxn ang="0">
                    <a:pos x="119" y="289"/>
                  </a:cxn>
                  <a:cxn ang="0">
                    <a:pos x="146" y="283"/>
                  </a:cxn>
                  <a:cxn ang="0">
                    <a:pos x="176" y="268"/>
                  </a:cxn>
                  <a:cxn ang="0">
                    <a:pos x="207" y="247"/>
                  </a:cxn>
                  <a:cxn ang="0">
                    <a:pos x="250" y="206"/>
                  </a:cxn>
                  <a:cxn ang="0">
                    <a:pos x="289" y="167"/>
                  </a:cxn>
                  <a:cxn ang="0">
                    <a:pos x="304" y="164"/>
                  </a:cxn>
                  <a:cxn ang="0">
                    <a:pos x="311" y="169"/>
                  </a:cxn>
                  <a:cxn ang="0">
                    <a:pos x="315" y="183"/>
                  </a:cxn>
                  <a:cxn ang="0">
                    <a:pos x="302" y="207"/>
                  </a:cxn>
                  <a:cxn ang="0">
                    <a:pos x="274" y="239"/>
                  </a:cxn>
                  <a:cxn ang="0">
                    <a:pos x="217" y="289"/>
                  </a:cxn>
                  <a:cxn ang="0">
                    <a:pos x="160" y="324"/>
                  </a:cxn>
                  <a:cxn ang="0">
                    <a:pos x="125" y="338"/>
                  </a:cxn>
                  <a:cxn ang="0">
                    <a:pos x="93" y="344"/>
                  </a:cxn>
                  <a:cxn ang="0">
                    <a:pos x="62" y="343"/>
                  </a:cxn>
                  <a:cxn ang="0">
                    <a:pos x="37" y="333"/>
                  </a:cxn>
                  <a:cxn ang="0">
                    <a:pos x="16" y="315"/>
                  </a:cxn>
                  <a:cxn ang="0">
                    <a:pos x="7" y="298"/>
                  </a:cxn>
                  <a:cxn ang="0">
                    <a:pos x="1" y="276"/>
                  </a:cxn>
                  <a:cxn ang="0">
                    <a:pos x="0" y="248"/>
                  </a:cxn>
                  <a:cxn ang="0">
                    <a:pos x="5" y="213"/>
                  </a:cxn>
                  <a:cxn ang="0">
                    <a:pos x="16" y="178"/>
                  </a:cxn>
                  <a:cxn ang="0">
                    <a:pos x="35" y="143"/>
                  </a:cxn>
                  <a:cxn ang="0">
                    <a:pos x="59" y="108"/>
                  </a:cxn>
                  <a:cxn ang="0">
                    <a:pos x="90" y="74"/>
                  </a:cxn>
                  <a:cxn ang="0">
                    <a:pos x="141" y="29"/>
                  </a:cxn>
                  <a:cxn ang="0">
                    <a:pos x="188" y="4"/>
                  </a:cxn>
                  <a:cxn ang="0">
                    <a:pos x="209" y="0"/>
                  </a:cxn>
                  <a:cxn ang="0">
                    <a:pos x="229" y="2"/>
                  </a:cxn>
                  <a:cxn ang="0">
                    <a:pos x="248" y="15"/>
                  </a:cxn>
                  <a:cxn ang="0">
                    <a:pos x="257" y="40"/>
                  </a:cxn>
                  <a:cxn ang="0">
                    <a:pos x="252" y="64"/>
                  </a:cxn>
                  <a:cxn ang="0">
                    <a:pos x="242" y="91"/>
                  </a:cxn>
                  <a:cxn ang="0">
                    <a:pos x="222" y="124"/>
                  </a:cxn>
                  <a:cxn ang="0">
                    <a:pos x="197" y="154"/>
                  </a:cxn>
                  <a:cxn ang="0">
                    <a:pos x="168" y="181"/>
                  </a:cxn>
                  <a:cxn ang="0">
                    <a:pos x="135" y="203"/>
                  </a:cxn>
                  <a:cxn ang="0">
                    <a:pos x="99" y="223"/>
                  </a:cxn>
                  <a:cxn ang="0">
                    <a:pos x="58" y="237"/>
                  </a:cxn>
                </a:cxnLst>
                <a:rect l="0" t="0" r="r" b="b"/>
                <a:pathLst>
                  <a:path w="315" h="345">
                    <a:moveTo>
                      <a:pt x="58" y="237"/>
                    </a:moveTo>
                    <a:lnTo>
                      <a:pt x="58" y="247"/>
                    </a:lnTo>
                    <a:lnTo>
                      <a:pt x="59" y="253"/>
                    </a:lnTo>
                    <a:lnTo>
                      <a:pt x="60" y="259"/>
                    </a:lnTo>
                    <a:lnTo>
                      <a:pt x="61" y="264"/>
                    </a:lnTo>
                    <a:lnTo>
                      <a:pt x="64" y="268"/>
                    </a:lnTo>
                    <a:lnTo>
                      <a:pt x="68" y="273"/>
                    </a:lnTo>
                    <a:lnTo>
                      <a:pt x="72" y="277"/>
                    </a:lnTo>
                    <a:lnTo>
                      <a:pt x="78" y="282"/>
                    </a:lnTo>
                    <a:lnTo>
                      <a:pt x="83" y="284"/>
                    </a:lnTo>
                    <a:lnTo>
                      <a:pt x="88" y="286"/>
                    </a:lnTo>
                    <a:lnTo>
                      <a:pt x="95" y="288"/>
                    </a:lnTo>
                    <a:lnTo>
                      <a:pt x="103" y="289"/>
                    </a:lnTo>
                    <a:lnTo>
                      <a:pt x="110" y="289"/>
                    </a:lnTo>
                    <a:lnTo>
                      <a:pt x="119" y="289"/>
                    </a:lnTo>
                    <a:lnTo>
                      <a:pt x="128" y="287"/>
                    </a:lnTo>
                    <a:lnTo>
                      <a:pt x="138" y="285"/>
                    </a:lnTo>
                    <a:lnTo>
                      <a:pt x="146" y="283"/>
                    </a:lnTo>
                    <a:lnTo>
                      <a:pt x="156" y="278"/>
                    </a:lnTo>
                    <a:lnTo>
                      <a:pt x="166" y="274"/>
                    </a:lnTo>
                    <a:lnTo>
                      <a:pt x="176" y="268"/>
                    </a:lnTo>
                    <a:lnTo>
                      <a:pt x="186" y="262"/>
                    </a:lnTo>
                    <a:lnTo>
                      <a:pt x="197" y="255"/>
                    </a:lnTo>
                    <a:lnTo>
                      <a:pt x="207" y="247"/>
                    </a:lnTo>
                    <a:lnTo>
                      <a:pt x="217" y="238"/>
                    </a:lnTo>
                    <a:lnTo>
                      <a:pt x="228" y="228"/>
                    </a:lnTo>
                    <a:lnTo>
                      <a:pt x="250" y="206"/>
                    </a:lnTo>
                    <a:lnTo>
                      <a:pt x="273" y="181"/>
                    </a:lnTo>
                    <a:lnTo>
                      <a:pt x="281" y="173"/>
                    </a:lnTo>
                    <a:lnTo>
                      <a:pt x="289" y="167"/>
                    </a:lnTo>
                    <a:lnTo>
                      <a:pt x="295" y="164"/>
                    </a:lnTo>
                    <a:lnTo>
                      <a:pt x="301" y="162"/>
                    </a:lnTo>
                    <a:lnTo>
                      <a:pt x="304" y="164"/>
                    </a:lnTo>
                    <a:lnTo>
                      <a:pt x="306" y="165"/>
                    </a:lnTo>
                    <a:lnTo>
                      <a:pt x="309" y="166"/>
                    </a:lnTo>
                    <a:lnTo>
                      <a:pt x="311" y="169"/>
                    </a:lnTo>
                    <a:lnTo>
                      <a:pt x="315" y="173"/>
                    </a:lnTo>
                    <a:lnTo>
                      <a:pt x="315" y="178"/>
                    </a:lnTo>
                    <a:lnTo>
                      <a:pt x="315" y="183"/>
                    </a:lnTo>
                    <a:lnTo>
                      <a:pt x="311" y="190"/>
                    </a:lnTo>
                    <a:lnTo>
                      <a:pt x="307" y="199"/>
                    </a:lnTo>
                    <a:lnTo>
                      <a:pt x="302" y="207"/>
                    </a:lnTo>
                    <a:lnTo>
                      <a:pt x="294" y="217"/>
                    </a:lnTo>
                    <a:lnTo>
                      <a:pt x="285" y="227"/>
                    </a:lnTo>
                    <a:lnTo>
                      <a:pt x="274" y="239"/>
                    </a:lnTo>
                    <a:lnTo>
                      <a:pt x="261" y="252"/>
                    </a:lnTo>
                    <a:lnTo>
                      <a:pt x="239" y="271"/>
                    </a:lnTo>
                    <a:lnTo>
                      <a:pt x="217" y="289"/>
                    </a:lnTo>
                    <a:lnTo>
                      <a:pt x="195" y="305"/>
                    </a:lnTo>
                    <a:lnTo>
                      <a:pt x="172" y="319"/>
                    </a:lnTo>
                    <a:lnTo>
                      <a:pt x="160" y="324"/>
                    </a:lnTo>
                    <a:lnTo>
                      <a:pt x="148" y="330"/>
                    </a:lnTo>
                    <a:lnTo>
                      <a:pt x="137" y="334"/>
                    </a:lnTo>
                    <a:lnTo>
                      <a:pt x="125" y="338"/>
                    </a:lnTo>
                    <a:lnTo>
                      <a:pt x="114" y="341"/>
                    </a:lnTo>
                    <a:lnTo>
                      <a:pt x="104" y="343"/>
                    </a:lnTo>
                    <a:lnTo>
                      <a:pt x="93" y="344"/>
                    </a:lnTo>
                    <a:lnTo>
                      <a:pt x="82" y="345"/>
                    </a:lnTo>
                    <a:lnTo>
                      <a:pt x="72" y="344"/>
                    </a:lnTo>
                    <a:lnTo>
                      <a:pt x="62" y="343"/>
                    </a:lnTo>
                    <a:lnTo>
                      <a:pt x="54" y="341"/>
                    </a:lnTo>
                    <a:lnTo>
                      <a:pt x="45" y="337"/>
                    </a:lnTo>
                    <a:lnTo>
                      <a:pt x="37" y="333"/>
                    </a:lnTo>
                    <a:lnTo>
                      <a:pt x="29" y="328"/>
                    </a:lnTo>
                    <a:lnTo>
                      <a:pt x="22" y="322"/>
                    </a:lnTo>
                    <a:lnTo>
                      <a:pt x="16" y="315"/>
                    </a:lnTo>
                    <a:lnTo>
                      <a:pt x="12" y="310"/>
                    </a:lnTo>
                    <a:lnTo>
                      <a:pt x="9" y="305"/>
                    </a:lnTo>
                    <a:lnTo>
                      <a:pt x="7" y="298"/>
                    </a:lnTo>
                    <a:lnTo>
                      <a:pt x="3" y="291"/>
                    </a:lnTo>
                    <a:lnTo>
                      <a:pt x="2" y="284"/>
                    </a:lnTo>
                    <a:lnTo>
                      <a:pt x="1" y="276"/>
                    </a:lnTo>
                    <a:lnTo>
                      <a:pt x="0" y="268"/>
                    </a:lnTo>
                    <a:lnTo>
                      <a:pt x="0" y="260"/>
                    </a:lnTo>
                    <a:lnTo>
                      <a:pt x="0" y="248"/>
                    </a:lnTo>
                    <a:lnTo>
                      <a:pt x="1" y="237"/>
                    </a:lnTo>
                    <a:lnTo>
                      <a:pt x="3" y="225"/>
                    </a:lnTo>
                    <a:lnTo>
                      <a:pt x="5" y="213"/>
                    </a:lnTo>
                    <a:lnTo>
                      <a:pt x="9" y="201"/>
                    </a:lnTo>
                    <a:lnTo>
                      <a:pt x="12" y="190"/>
                    </a:lnTo>
                    <a:lnTo>
                      <a:pt x="16" y="178"/>
                    </a:lnTo>
                    <a:lnTo>
                      <a:pt x="22" y="166"/>
                    </a:lnTo>
                    <a:lnTo>
                      <a:pt x="28" y="155"/>
                    </a:lnTo>
                    <a:lnTo>
                      <a:pt x="35" y="143"/>
                    </a:lnTo>
                    <a:lnTo>
                      <a:pt x="41" y="131"/>
                    </a:lnTo>
                    <a:lnTo>
                      <a:pt x="50" y="120"/>
                    </a:lnTo>
                    <a:lnTo>
                      <a:pt x="59" y="108"/>
                    </a:lnTo>
                    <a:lnTo>
                      <a:pt x="68" y="97"/>
                    </a:lnTo>
                    <a:lnTo>
                      <a:pt x="79" y="85"/>
                    </a:lnTo>
                    <a:lnTo>
                      <a:pt x="90" y="74"/>
                    </a:lnTo>
                    <a:lnTo>
                      <a:pt x="107" y="56"/>
                    </a:lnTo>
                    <a:lnTo>
                      <a:pt x="125" y="41"/>
                    </a:lnTo>
                    <a:lnTo>
                      <a:pt x="141" y="29"/>
                    </a:lnTo>
                    <a:lnTo>
                      <a:pt x="157" y="18"/>
                    </a:lnTo>
                    <a:lnTo>
                      <a:pt x="173" y="11"/>
                    </a:lnTo>
                    <a:lnTo>
                      <a:pt x="188" y="4"/>
                    </a:lnTo>
                    <a:lnTo>
                      <a:pt x="195" y="3"/>
                    </a:lnTo>
                    <a:lnTo>
                      <a:pt x="202" y="1"/>
                    </a:lnTo>
                    <a:lnTo>
                      <a:pt x="209" y="0"/>
                    </a:lnTo>
                    <a:lnTo>
                      <a:pt x="215" y="0"/>
                    </a:lnTo>
                    <a:lnTo>
                      <a:pt x="223" y="1"/>
                    </a:lnTo>
                    <a:lnTo>
                      <a:pt x="229" y="2"/>
                    </a:lnTo>
                    <a:lnTo>
                      <a:pt x="236" y="5"/>
                    </a:lnTo>
                    <a:lnTo>
                      <a:pt x="243" y="8"/>
                    </a:lnTo>
                    <a:lnTo>
                      <a:pt x="248" y="15"/>
                    </a:lnTo>
                    <a:lnTo>
                      <a:pt x="254" y="23"/>
                    </a:lnTo>
                    <a:lnTo>
                      <a:pt x="256" y="30"/>
                    </a:lnTo>
                    <a:lnTo>
                      <a:pt x="257" y="40"/>
                    </a:lnTo>
                    <a:lnTo>
                      <a:pt x="257" y="48"/>
                    </a:lnTo>
                    <a:lnTo>
                      <a:pt x="255" y="55"/>
                    </a:lnTo>
                    <a:lnTo>
                      <a:pt x="252" y="64"/>
                    </a:lnTo>
                    <a:lnTo>
                      <a:pt x="250" y="73"/>
                    </a:lnTo>
                    <a:lnTo>
                      <a:pt x="246" y="83"/>
                    </a:lnTo>
                    <a:lnTo>
                      <a:pt x="242" y="91"/>
                    </a:lnTo>
                    <a:lnTo>
                      <a:pt x="236" y="102"/>
                    </a:lnTo>
                    <a:lnTo>
                      <a:pt x="229" y="113"/>
                    </a:lnTo>
                    <a:lnTo>
                      <a:pt x="222" y="124"/>
                    </a:lnTo>
                    <a:lnTo>
                      <a:pt x="214" y="134"/>
                    </a:lnTo>
                    <a:lnTo>
                      <a:pt x="205" y="145"/>
                    </a:lnTo>
                    <a:lnTo>
                      <a:pt x="197" y="154"/>
                    </a:lnTo>
                    <a:lnTo>
                      <a:pt x="188" y="164"/>
                    </a:lnTo>
                    <a:lnTo>
                      <a:pt x="178" y="172"/>
                    </a:lnTo>
                    <a:lnTo>
                      <a:pt x="168" y="181"/>
                    </a:lnTo>
                    <a:lnTo>
                      <a:pt x="158" y="189"/>
                    </a:lnTo>
                    <a:lnTo>
                      <a:pt x="148" y="196"/>
                    </a:lnTo>
                    <a:lnTo>
                      <a:pt x="135" y="203"/>
                    </a:lnTo>
                    <a:lnTo>
                      <a:pt x="123" y="211"/>
                    </a:lnTo>
                    <a:lnTo>
                      <a:pt x="111" y="216"/>
                    </a:lnTo>
                    <a:lnTo>
                      <a:pt x="99" y="223"/>
                    </a:lnTo>
                    <a:lnTo>
                      <a:pt x="86" y="228"/>
                    </a:lnTo>
                    <a:lnTo>
                      <a:pt x="72" y="232"/>
                    </a:lnTo>
                    <a:lnTo>
                      <a:pt x="58" y="237"/>
                    </a:lnTo>
                    <a:close/>
                  </a:path>
                </a:pathLst>
              </a:custGeom>
              <a:solidFill>
                <a:srgbClr val="FF0000"/>
              </a:solidFill>
              <a:ln w="317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5" name="Freeform 85"/>
              <p:cNvSpPr>
                <a:spLocks/>
              </p:cNvSpPr>
              <p:nvPr/>
            </p:nvSpPr>
            <p:spPr bwMode="auto">
              <a:xfrm rot="21000000">
                <a:off x="657651" y="5971694"/>
                <a:ext cx="52388" cy="52388"/>
              </a:xfrm>
              <a:custGeom>
                <a:avLst/>
                <a:gdLst/>
                <a:ahLst/>
                <a:cxnLst>
                  <a:cxn ang="0">
                    <a:pos x="0" y="134"/>
                  </a:cxn>
                  <a:cxn ang="0">
                    <a:pos x="19" y="127"/>
                  </a:cxn>
                  <a:cxn ang="0">
                    <a:pos x="35" y="120"/>
                  </a:cxn>
                  <a:cxn ang="0">
                    <a:pos x="49" y="112"/>
                  </a:cxn>
                  <a:cxn ang="0">
                    <a:pos x="61" y="103"/>
                  </a:cxn>
                  <a:cxn ang="0">
                    <a:pos x="80" y="88"/>
                  </a:cxn>
                  <a:cxn ang="0">
                    <a:pos x="96" y="72"/>
                  </a:cxn>
                  <a:cxn ang="0">
                    <a:pos x="111" y="54"/>
                  </a:cxn>
                  <a:cxn ang="0">
                    <a:pos x="124" y="36"/>
                  </a:cxn>
                  <a:cxn ang="0">
                    <a:pos x="128" y="29"/>
                  </a:cxn>
                  <a:cxn ang="0">
                    <a:pos x="130" y="23"/>
                  </a:cxn>
                  <a:cxn ang="0">
                    <a:pos x="131" y="16"/>
                  </a:cxn>
                  <a:cxn ang="0">
                    <a:pos x="132" y="11"/>
                  </a:cxn>
                  <a:cxn ang="0">
                    <a:pos x="131" y="6"/>
                  </a:cxn>
                  <a:cxn ang="0">
                    <a:pos x="130" y="3"/>
                  </a:cxn>
                  <a:cxn ang="0">
                    <a:pos x="127" y="1"/>
                  </a:cxn>
                  <a:cxn ang="0">
                    <a:pos x="121" y="0"/>
                  </a:cxn>
                  <a:cxn ang="0">
                    <a:pos x="114" y="1"/>
                  </a:cxn>
                  <a:cxn ang="0">
                    <a:pos x="104" y="5"/>
                  </a:cxn>
                  <a:cxn ang="0">
                    <a:pos x="93" y="12"/>
                  </a:cxn>
                  <a:cxn ang="0">
                    <a:pos x="80" y="21"/>
                  </a:cxn>
                  <a:cxn ang="0">
                    <a:pos x="68" y="32"/>
                  </a:cxn>
                  <a:cxn ang="0">
                    <a:pos x="57" y="43"/>
                  </a:cxn>
                  <a:cxn ang="0">
                    <a:pos x="46" y="55"/>
                  </a:cxn>
                  <a:cxn ang="0">
                    <a:pos x="36" y="70"/>
                  </a:cxn>
                  <a:cxn ang="0">
                    <a:pos x="26" y="84"/>
                  </a:cxn>
                  <a:cxn ang="0">
                    <a:pos x="16" y="99"/>
                  </a:cxn>
                  <a:cxn ang="0">
                    <a:pos x="8" y="117"/>
                  </a:cxn>
                  <a:cxn ang="0">
                    <a:pos x="0" y="134"/>
                  </a:cxn>
                </a:cxnLst>
                <a:rect l="0" t="0" r="r" b="b"/>
                <a:pathLst>
                  <a:path w="132" h="134">
                    <a:moveTo>
                      <a:pt x="0" y="134"/>
                    </a:moveTo>
                    <a:lnTo>
                      <a:pt x="19" y="127"/>
                    </a:lnTo>
                    <a:lnTo>
                      <a:pt x="35" y="120"/>
                    </a:lnTo>
                    <a:lnTo>
                      <a:pt x="49" y="112"/>
                    </a:lnTo>
                    <a:lnTo>
                      <a:pt x="61" y="103"/>
                    </a:lnTo>
                    <a:lnTo>
                      <a:pt x="80" y="88"/>
                    </a:lnTo>
                    <a:lnTo>
                      <a:pt x="96" y="72"/>
                    </a:lnTo>
                    <a:lnTo>
                      <a:pt x="111" y="54"/>
                    </a:lnTo>
                    <a:lnTo>
                      <a:pt x="124" y="36"/>
                    </a:lnTo>
                    <a:lnTo>
                      <a:pt x="128" y="29"/>
                    </a:lnTo>
                    <a:lnTo>
                      <a:pt x="130" y="23"/>
                    </a:lnTo>
                    <a:lnTo>
                      <a:pt x="131" y="16"/>
                    </a:lnTo>
                    <a:lnTo>
                      <a:pt x="132" y="11"/>
                    </a:lnTo>
                    <a:lnTo>
                      <a:pt x="131" y="6"/>
                    </a:lnTo>
                    <a:lnTo>
                      <a:pt x="130" y="3"/>
                    </a:lnTo>
                    <a:lnTo>
                      <a:pt x="127" y="1"/>
                    </a:lnTo>
                    <a:lnTo>
                      <a:pt x="121" y="0"/>
                    </a:lnTo>
                    <a:lnTo>
                      <a:pt x="114" y="1"/>
                    </a:lnTo>
                    <a:lnTo>
                      <a:pt x="104" y="5"/>
                    </a:lnTo>
                    <a:lnTo>
                      <a:pt x="93" y="12"/>
                    </a:lnTo>
                    <a:lnTo>
                      <a:pt x="80" y="21"/>
                    </a:lnTo>
                    <a:lnTo>
                      <a:pt x="68" y="32"/>
                    </a:lnTo>
                    <a:lnTo>
                      <a:pt x="57" y="43"/>
                    </a:lnTo>
                    <a:lnTo>
                      <a:pt x="46" y="55"/>
                    </a:lnTo>
                    <a:lnTo>
                      <a:pt x="36" y="70"/>
                    </a:lnTo>
                    <a:lnTo>
                      <a:pt x="26" y="84"/>
                    </a:lnTo>
                    <a:lnTo>
                      <a:pt x="16" y="99"/>
                    </a:lnTo>
                    <a:lnTo>
                      <a:pt x="8" y="117"/>
                    </a:lnTo>
                    <a:lnTo>
                      <a:pt x="0" y="134"/>
                    </a:lnTo>
                    <a:close/>
                  </a:path>
                </a:pathLst>
              </a:custGeom>
              <a:solidFill>
                <a:srgbClr val="FFFF00"/>
              </a:solidFill>
              <a:ln w="317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6" name="Freeform 86"/>
              <p:cNvSpPr>
                <a:spLocks/>
              </p:cNvSpPr>
              <p:nvPr/>
            </p:nvSpPr>
            <p:spPr bwMode="auto">
              <a:xfrm rot="21000000">
                <a:off x="751655" y="5922297"/>
                <a:ext cx="158750" cy="147638"/>
              </a:xfrm>
              <a:custGeom>
                <a:avLst/>
                <a:gdLst/>
                <a:ahLst/>
                <a:cxnLst>
                  <a:cxn ang="0">
                    <a:pos x="189" y="103"/>
                  </a:cxn>
                  <a:cxn ang="0">
                    <a:pos x="270" y="37"/>
                  </a:cxn>
                  <a:cxn ang="0">
                    <a:pos x="312" y="9"/>
                  </a:cxn>
                  <a:cxn ang="0">
                    <a:pos x="334" y="2"/>
                  </a:cxn>
                  <a:cxn ang="0">
                    <a:pos x="347" y="13"/>
                  </a:cxn>
                  <a:cxn ang="0">
                    <a:pos x="351" y="31"/>
                  </a:cxn>
                  <a:cxn ang="0">
                    <a:pos x="331" y="53"/>
                  </a:cxn>
                  <a:cxn ang="0">
                    <a:pos x="296" y="84"/>
                  </a:cxn>
                  <a:cxn ang="0">
                    <a:pos x="277" y="109"/>
                  </a:cxn>
                  <a:cxn ang="0">
                    <a:pos x="274" y="124"/>
                  </a:cxn>
                  <a:cxn ang="0">
                    <a:pos x="277" y="132"/>
                  </a:cxn>
                  <a:cxn ang="0">
                    <a:pos x="295" y="134"/>
                  </a:cxn>
                  <a:cxn ang="0">
                    <a:pos x="321" y="124"/>
                  </a:cxn>
                  <a:cxn ang="0">
                    <a:pos x="376" y="91"/>
                  </a:cxn>
                  <a:cxn ang="0">
                    <a:pos x="388" y="88"/>
                  </a:cxn>
                  <a:cxn ang="0">
                    <a:pos x="400" y="94"/>
                  </a:cxn>
                  <a:cxn ang="0">
                    <a:pos x="402" y="103"/>
                  </a:cxn>
                  <a:cxn ang="0">
                    <a:pos x="395" y="119"/>
                  </a:cxn>
                  <a:cxn ang="0">
                    <a:pos x="355" y="155"/>
                  </a:cxn>
                  <a:cxn ang="0">
                    <a:pos x="319" y="178"/>
                  </a:cxn>
                  <a:cxn ang="0">
                    <a:pos x="284" y="190"/>
                  </a:cxn>
                  <a:cxn ang="0">
                    <a:pos x="252" y="191"/>
                  </a:cxn>
                  <a:cxn ang="0">
                    <a:pos x="228" y="182"/>
                  </a:cxn>
                  <a:cxn ang="0">
                    <a:pos x="221" y="174"/>
                  </a:cxn>
                  <a:cxn ang="0">
                    <a:pos x="215" y="155"/>
                  </a:cxn>
                  <a:cxn ang="0">
                    <a:pos x="222" y="131"/>
                  </a:cxn>
                  <a:cxn ang="0">
                    <a:pos x="204" y="140"/>
                  </a:cxn>
                  <a:cxn ang="0">
                    <a:pos x="165" y="179"/>
                  </a:cxn>
                  <a:cxn ang="0">
                    <a:pos x="122" y="230"/>
                  </a:cxn>
                  <a:cxn ang="0">
                    <a:pos x="71" y="313"/>
                  </a:cxn>
                  <a:cxn ang="0">
                    <a:pos x="47" y="358"/>
                  </a:cxn>
                  <a:cxn ang="0">
                    <a:pos x="35" y="369"/>
                  </a:cxn>
                  <a:cxn ang="0">
                    <a:pos x="22" y="372"/>
                  </a:cxn>
                  <a:cxn ang="0">
                    <a:pos x="8" y="370"/>
                  </a:cxn>
                  <a:cxn ang="0">
                    <a:pos x="2" y="361"/>
                  </a:cxn>
                  <a:cxn ang="0">
                    <a:pos x="2" y="339"/>
                  </a:cxn>
                  <a:cxn ang="0">
                    <a:pos x="33" y="251"/>
                  </a:cxn>
                  <a:cxn ang="0">
                    <a:pos x="70" y="166"/>
                  </a:cxn>
                  <a:cxn ang="0">
                    <a:pos x="108" y="96"/>
                  </a:cxn>
                  <a:cxn ang="0">
                    <a:pos x="142" y="49"/>
                  </a:cxn>
                  <a:cxn ang="0">
                    <a:pos x="164" y="27"/>
                  </a:cxn>
                  <a:cxn ang="0">
                    <a:pos x="183" y="17"/>
                  </a:cxn>
                  <a:cxn ang="0">
                    <a:pos x="195" y="18"/>
                  </a:cxn>
                  <a:cxn ang="0">
                    <a:pos x="205" y="23"/>
                  </a:cxn>
                  <a:cxn ang="0">
                    <a:pos x="210" y="34"/>
                  </a:cxn>
                  <a:cxn ang="0">
                    <a:pos x="203" y="52"/>
                  </a:cxn>
                  <a:cxn ang="0">
                    <a:pos x="190" y="69"/>
                  </a:cxn>
                  <a:cxn ang="0">
                    <a:pos x="156" y="113"/>
                  </a:cxn>
                  <a:cxn ang="0">
                    <a:pos x="130" y="162"/>
                  </a:cxn>
                </a:cxnLst>
                <a:rect l="0" t="0" r="r" b="b"/>
                <a:pathLst>
                  <a:path w="402" h="372">
                    <a:moveTo>
                      <a:pt x="130" y="162"/>
                    </a:moveTo>
                    <a:lnTo>
                      <a:pt x="158" y="133"/>
                    </a:lnTo>
                    <a:lnTo>
                      <a:pt x="189" y="103"/>
                    </a:lnTo>
                    <a:lnTo>
                      <a:pt x="222" y="75"/>
                    </a:lnTo>
                    <a:lnTo>
                      <a:pt x="257" y="46"/>
                    </a:lnTo>
                    <a:lnTo>
                      <a:pt x="270" y="37"/>
                    </a:lnTo>
                    <a:lnTo>
                      <a:pt x="284" y="27"/>
                    </a:lnTo>
                    <a:lnTo>
                      <a:pt x="297" y="18"/>
                    </a:lnTo>
                    <a:lnTo>
                      <a:pt x="312" y="9"/>
                    </a:lnTo>
                    <a:lnTo>
                      <a:pt x="323" y="3"/>
                    </a:lnTo>
                    <a:lnTo>
                      <a:pt x="330" y="0"/>
                    </a:lnTo>
                    <a:lnTo>
                      <a:pt x="334" y="2"/>
                    </a:lnTo>
                    <a:lnTo>
                      <a:pt x="339" y="4"/>
                    </a:lnTo>
                    <a:lnTo>
                      <a:pt x="343" y="7"/>
                    </a:lnTo>
                    <a:lnTo>
                      <a:pt x="347" y="13"/>
                    </a:lnTo>
                    <a:lnTo>
                      <a:pt x="351" y="19"/>
                    </a:lnTo>
                    <a:lnTo>
                      <a:pt x="352" y="26"/>
                    </a:lnTo>
                    <a:lnTo>
                      <a:pt x="351" y="31"/>
                    </a:lnTo>
                    <a:lnTo>
                      <a:pt x="347" y="38"/>
                    </a:lnTo>
                    <a:lnTo>
                      <a:pt x="340" y="44"/>
                    </a:lnTo>
                    <a:lnTo>
                      <a:pt x="331" y="53"/>
                    </a:lnTo>
                    <a:lnTo>
                      <a:pt x="318" y="64"/>
                    </a:lnTo>
                    <a:lnTo>
                      <a:pt x="306" y="74"/>
                    </a:lnTo>
                    <a:lnTo>
                      <a:pt x="296" y="84"/>
                    </a:lnTo>
                    <a:lnTo>
                      <a:pt x="288" y="92"/>
                    </a:lnTo>
                    <a:lnTo>
                      <a:pt x="282" y="101"/>
                    </a:lnTo>
                    <a:lnTo>
                      <a:pt x="277" y="109"/>
                    </a:lnTo>
                    <a:lnTo>
                      <a:pt x="274" y="115"/>
                    </a:lnTo>
                    <a:lnTo>
                      <a:pt x="273" y="122"/>
                    </a:lnTo>
                    <a:lnTo>
                      <a:pt x="274" y="124"/>
                    </a:lnTo>
                    <a:lnTo>
                      <a:pt x="274" y="127"/>
                    </a:lnTo>
                    <a:lnTo>
                      <a:pt x="275" y="129"/>
                    </a:lnTo>
                    <a:lnTo>
                      <a:pt x="277" y="132"/>
                    </a:lnTo>
                    <a:lnTo>
                      <a:pt x="282" y="134"/>
                    </a:lnTo>
                    <a:lnTo>
                      <a:pt x="288" y="134"/>
                    </a:lnTo>
                    <a:lnTo>
                      <a:pt x="295" y="134"/>
                    </a:lnTo>
                    <a:lnTo>
                      <a:pt x="302" y="132"/>
                    </a:lnTo>
                    <a:lnTo>
                      <a:pt x="311" y="128"/>
                    </a:lnTo>
                    <a:lnTo>
                      <a:pt x="321" y="124"/>
                    </a:lnTo>
                    <a:lnTo>
                      <a:pt x="344" y="112"/>
                    </a:lnTo>
                    <a:lnTo>
                      <a:pt x="371" y="94"/>
                    </a:lnTo>
                    <a:lnTo>
                      <a:pt x="376" y="91"/>
                    </a:lnTo>
                    <a:lnTo>
                      <a:pt x="381" y="89"/>
                    </a:lnTo>
                    <a:lnTo>
                      <a:pt x="384" y="88"/>
                    </a:lnTo>
                    <a:lnTo>
                      <a:pt x="388" y="88"/>
                    </a:lnTo>
                    <a:lnTo>
                      <a:pt x="393" y="89"/>
                    </a:lnTo>
                    <a:lnTo>
                      <a:pt x="398" y="92"/>
                    </a:lnTo>
                    <a:lnTo>
                      <a:pt x="400" y="94"/>
                    </a:lnTo>
                    <a:lnTo>
                      <a:pt x="401" y="98"/>
                    </a:lnTo>
                    <a:lnTo>
                      <a:pt x="402" y="100"/>
                    </a:lnTo>
                    <a:lnTo>
                      <a:pt x="402" y="103"/>
                    </a:lnTo>
                    <a:lnTo>
                      <a:pt x="402" y="108"/>
                    </a:lnTo>
                    <a:lnTo>
                      <a:pt x="400" y="112"/>
                    </a:lnTo>
                    <a:lnTo>
                      <a:pt x="395" y="119"/>
                    </a:lnTo>
                    <a:lnTo>
                      <a:pt x="390" y="124"/>
                    </a:lnTo>
                    <a:lnTo>
                      <a:pt x="376" y="138"/>
                    </a:lnTo>
                    <a:lnTo>
                      <a:pt x="355" y="155"/>
                    </a:lnTo>
                    <a:lnTo>
                      <a:pt x="343" y="163"/>
                    </a:lnTo>
                    <a:lnTo>
                      <a:pt x="331" y="171"/>
                    </a:lnTo>
                    <a:lnTo>
                      <a:pt x="319" y="178"/>
                    </a:lnTo>
                    <a:lnTo>
                      <a:pt x="307" y="182"/>
                    </a:lnTo>
                    <a:lnTo>
                      <a:pt x="295" y="186"/>
                    </a:lnTo>
                    <a:lnTo>
                      <a:pt x="284" y="190"/>
                    </a:lnTo>
                    <a:lnTo>
                      <a:pt x="272" y="191"/>
                    </a:lnTo>
                    <a:lnTo>
                      <a:pt x="261" y="192"/>
                    </a:lnTo>
                    <a:lnTo>
                      <a:pt x="252" y="191"/>
                    </a:lnTo>
                    <a:lnTo>
                      <a:pt x="243" y="190"/>
                    </a:lnTo>
                    <a:lnTo>
                      <a:pt x="236" y="186"/>
                    </a:lnTo>
                    <a:lnTo>
                      <a:pt x="228" y="182"/>
                    </a:lnTo>
                    <a:lnTo>
                      <a:pt x="225" y="180"/>
                    </a:lnTo>
                    <a:lnTo>
                      <a:pt x="223" y="178"/>
                    </a:lnTo>
                    <a:lnTo>
                      <a:pt x="221" y="174"/>
                    </a:lnTo>
                    <a:lnTo>
                      <a:pt x="218" y="171"/>
                    </a:lnTo>
                    <a:lnTo>
                      <a:pt x="216" y="163"/>
                    </a:lnTo>
                    <a:lnTo>
                      <a:pt x="215" y="155"/>
                    </a:lnTo>
                    <a:lnTo>
                      <a:pt x="216" y="147"/>
                    </a:lnTo>
                    <a:lnTo>
                      <a:pt x="218" y="139"/>
                    </a:lnTo>
                    <a:lnTo>
                      <a:pt x="222" y="131"/>
                    </a:lnTo>
                    <a:lnTo>
                      <a:pt x="227" y="122"/>
                    </a:lnTo>
                    <a:lnTo>
                      <a:pt x="215" y="131"/>
                    </a:lnTo>
                    <a:lnTo>
                      <a:pt x="204" y="140"/>
                    </a:lnTo>
                    <a:lnTo>
                      <a:pt x="191" y="152"/>
                    </a:lnTo>
                    <a:lnTo>
                      <a:pt x="179" y="164"/>
                    </a:lnTo>
                    <a:lnTo>
                      <a:pt x="165" y="179"/>
                    </a:lnTo>
                    <a:lnTo>
                      <a:pt x="152" y="195"/>
                    </a:lnTo>
                    <a:lnTo>
                      <a:pt x="137" y="211"/>
                    </a:lnTo>
                    <a:lnTo>
                      <a:pt x="122" y="230"/>
                    </a:lnTo>
                    <a:lnTo>
                      <a:pt x="105" y="255"/>
                    </a:lnTo>
                    <a:lnTo>
                      <a:pt x="87" y="283"/>
                    </a:lnTo>
                    <a:lnTo>
                      <a:pt x="71" y="313"/>
                    </a:lnTo>
                    <a:lnTo>
                      <a:pt x="53" y="347"/>
                    </a:lnTo>
                    <a:lnTo>
                      <a:pt x="50" y="352"/>
                    </a:lnTo>
                    <a:lnTo>
                      <a:pt x="47" y="358"/>
                    </a:lnTo>
                    <a:lnTo>
                      <a:pt x="42" y="362"/>
                    </a:lnTo>
                    <a:lnTo>
                      <a:pt x="39" y="366"/>
                    </a:lnTo>
                    <a:lnTo>
                      <a:pt x="35" y="369"/>
                    </a:lnTo>
                    <a:lnTo>
                      <a:pt x="30" y="371"/>
                    </a:lnTo>
                    <a:lnTo>
                      <a:pt x="26" y="372"/>
                    </a:lnTo>
                    <a:lnTo>
                      <a:pt x="22" y="372"/>
                    </a:lnTo>
                    <a:lnTo>
                      <a:pt x="16" y="372"/>
                    </a:lnTo>
                    <a:lnTo>
                      <a:pt x="12" y="371"/>
                    </a:lnTo>
                    <a:lnTo>
                      <a:pt x="8" y="370"/>
                    </a:lnTo>
                    <a:lnTo>
                      <a:pt x="5" y="368"/>
                    </a:lnTo>
                    <a:lnTo>
                      <a:pt x="3" y="364"/>
                    </a:lnTo>
                    <a:lnTo>
                      <a:pt x="2" y="361"/>
                    </a:lnTo>
                    <a:lnTo>
                      <a:pt x="1" y="357"/>
                    </a:lnTo>
                    <a:lnTo>
                      <a:pt x="0" y="352"/>
                    </a:lnTo>
                    <a:lnTo>
                      <a:pt x="2" y="339"/>
                    </a:lnTo>
                    <a:lnTo>
                      <a:pt x="8" y="317"/>
                    </a:lnTo>
                    <a:lnTo>
                      <a:pt x="18" y="288"/>
                    </a:lnTo>
                    <a:lnTo>
                      <a:pt x="33" y="251"/>
                    </a:lnTo>
                    <a:lnTo>
                      <a:pt x="45" y="220"/>
                    </a:lnTo>
                    <a:lnTo>
                      <a:pt x="58" y="192"/>
                    </a:lnTo>
                    <a:lnTo>
                      <a:pt x="70" y="166"/>
                    </a:lnTo>
                    <a:lnTo>
                      <a:pt x="83" y="140"/>
                    </a:lnTo>
                    <a:lnTo>
                      <a:pt x="95" y="117"/>
                    </a:lnTo>
                    <a:lnTo>
                      <a:pt x="108" y="96"/>
                    </a:lnTo>
                    <a:lnTo>
                      <a:pt x="121" y="76"/>
                    </a:lnTo>
                    <a:lnTo>
                      <a:pt x="134" y="58"/>
                    </a:lnTo>
                    <a:lnTo>
                      <a:pt x="142" y="49"/>
                    </a:lnTo>
                    <a:lnTo>
                      <a:pt x="149" y="40"/>
                    </a:lnTo>
                    <a:lnTo>
                      <a:pt x="157" y="33"/>
                    </a:lnTo>
                    <a:lnTo>
                      <a:pt x="164" y="27"/>
                    </a:lnTo>
                    <a:lnTo>
                      <a:pt x="170" y="22"/>
                    </a:lnTo>
                    <a:lnTo>
                      <a:pt x="177" y="19"/>
                    </a:lnTo>
                    <a:lnTo>
                      <a:pt x="183" y="17"/>
                    </a:lnTo>
                    <a:lnTo>
                      <a:pt x="189" y="16"/>
                    </a:lnTo>
                    <a:lnTo>
                      <a:pt x="192" y="17"/>
                    </a:lnTo>
                    <a:lnTo>
                      <a:pt x="195" y="18"/>
                    </a:lnTo>
                    <a:lnTo>
                      <a:pt x="199" y="19"/>
                    </a:lnTo>
                    <a:lnTo>
                      <a:pt x="202" y="21"/>
                    </a:lnTo>
                    <a:lnTo>
                      <a:pt x="205" y="23"/>
                    </a:lnTo>
                    <a:lnTo>
                      <a:pt x="207" y="27"/>
                    </a:lnTo>
                    <a:lnTo>
                      <a:pt x="208" y="31"/>
                    </a:lnTo>
                    <a:lnTo>
                      <a:pt x="210" y="34"/>
                    </a:lnTo>
                    <a:lnTo>
                      <a:pt x="208" y="40"/>
                    </a:lnTo>
                    <a:lnTo>
                      <a:pt x="206" y="45"/>
                    </a:lnTo>
                    <a:lnTo>
                      <a:pt x="203" y="52"/>
                    </a:lnTo>
                    <a:lnTo>
                      <a:pt x="199" y="58"/>
                    </a:lnTo>
                    <a:lnTo>
                      <a:pt x="195" y="62"/>
                    </a:lnTo>
                    <a:lnTo>
                      <a:pt x="190" y="69"/>
                    </a:lnTo>
                    <a:lnTo>
                      <a:pt x="180" y="80"/>
                    </a:lnTo>
                    <a:lnTo>
                      <a:pt x="168" y="97"/>
                    </a:lnTo>
                    <a:lnTo>
                      <a:pt x="156" y="113"/>
                    </a:lnTo>
                    <a:lnTo>
                      <a:pt x="146" y="129"/>
                    </a:lnTo>
                    <a:lnTo>
                      <a:pt x="137" y="146"/>
                    </a:lnTo>
                    <a:lnTo>
                      <a:pt x="130" y="162"/>
                    </a:lnTo>
                    <a:close/>
                  </a:path>
                </a:pathLst>
              </a:custGeom>
              <a:solidFill>
                <a:srgbClr val="FF0000"/>
              </a:solidFill>
              <a:ln w="317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7" name="Freeform 87"/>
              <p:cNvSpPr>
                <a:spLocks/>
              </p:cNvSpPr>
              <p:nvPr/>
            </p:nvSpPr>
            <p:spPr bwMode="auto">
              <a:xfrm rot="21000000">
                <a:off x="893211" y="5900190"/>
                <a:ext cx="125413" cy="136525"/>
              </a:xfrm>
              <a:custGeom>
                <a:avLst/>
                <a:gdLst/>
                <a:ahLst/>
                <a:cxnLst>
                  <a:cxn ang="0">
                    <a:pos x="59" y="253"/>
                  </a:cxn>
                  <a:cxn ang="0">
                    <a:pos x="64" y="268"/>
                  </a:cxn>
                  <a:cxn ang="0">
                    <a:pos x="77" y="282"/>
                  </a:cxn>
                  <a:cxn ang="0">
                    <a:pos x="96" y="288"/>
                  </a:cxn>
                  <a:cxn ang="0">
                    <a:pos x="119" y="289"/>
                  </a:cxn>
                  <a:cxn ang="0">
                    <a:pos x="147" y="283"/>
                  </a:cxn>
                  <a:cxn ang="0">
                    <a:pos x="176" y="268"/>
                  </a:cxn>
                  <a:cxn ang="0">
                    <a:pos x="206" y="247"/>
                  </a:cxn>
                  <a:cxn ang="0">
                    <a:pos x="250" y="206"/>
                  </a:cxn>
                  <a:cxn ang="0">
                    <a:pos x="288" y="167"/>
                  </a:cxn>
                  <a:cxn ang="0">
                    <a:pos x="304" y="164"/>
                  </a:cxn>
                  <a:cxn ang="0">
                    <a:pos x="311" y="169"/>
                  </a:cxn>
                  <a:cxn ang="0">
                    <a:pos x="315" y="183"/>
                  </a:cxn>
                  <a:cxn ang="0">
                    <a:pos x="301" y="207"/>
                  </a:cxn>
                  <a:cxn ang="0">
                    <a:pos x="274" y="239"/>
                  </a:cxn>
                  <a:cxn ang="0">
                    <a:pos x="217" y="289"/>
                  </a:cxn>
                  <a:cxn ang="0">
                    <a:pos x="159" y="324"/>
                  </a:cxn>
                  <a:cxn ang="0">
                    <a:pos x="125" y="338"/>
                  </a:cxn>
                  <a:cxn ang="0">
                    <a:pos x="93" y="344"/>
                  </a:cxn>
                  <a:cxn ang="0">
                    <a:pos x="62" y="343"/>
                  </a:cxn>
                  <a:cxn ang="0">
                    <a:pos x="37" y="333"/>
                  </a:cxn>
                  <a:cxn ang="0">
                    <a:pos x="16" y="315"/>
                  </a:cxn>
                  <a:cxn ang="0">
                    <a:pos x="6" y="298"/>
                  </a:cxn>
                  <a:cxn ang="0">
                    <a:pos x="1" y="276"/>
                  </a:cxn>
                  <a:cxn ang="0">
                    <a:pos x="0" y="248"/>
                  </a:cxn>
                  <a:cxn ang="0">
                    <a:pos x="5" y="213"/>
                  </a:cxn>
                  <a:cxn ang="0">
                    <a:pos x="17" y="178"/>
                  </a:cxn>
                  <a:cxn ang="0">
                    <a:pos x="35" y="143"/>
                  </a:cxn>
                  <a:cxn ang="0">
                    <a:pos x="59" y="108"/>
                  </a:cxn>
                  <a:cxn ang="0">
                    <a:pos x="89" y="74"/>
                  </a:cxn>
                  <a:cxn ang="0">
                    <a:pos x="141" y="29"/>
                  </a:cxn>
                  <a:cxn ang="0">
                    <a:pos x="188" y="4"/>
                  </a:cxn>
                  <a:cxn ang="0">
                    <a:pos x="209" y="0"/>
                  </a:cxn>
                  <a:cxn ang="0">
                    <a:pos x="229" y="2"/>
                  </a:cxn>
                  <a:cxn ang="0">
                    <a:pos x="248" y="15"/>
                  </a:cxn>
                  <a:cxn ang="0">
                    <a:pos x="257" y="40"/>
                  </a:cxn>
                  <a:cxn ang="0">
                    <a:pos x="252" y="64"/>
                  </a:cxn>
                  <a:cxn ang="0">
                    <a:pos x="241" y="91"/>
                  </a:cxn>
                  <a:cxn ang="0">
                    <a:pos x="222" y="124"/>
                  </a:cxn>
                  <a:cxn ang="0">
                    <a:pos x="197" y="154"/>
                  </a:cxn>
                  <a:cxn ang="0">
                    <a:pos x="168" y="181"/>
                  </a:cxn>
                  <a:cxn ang="0">
                    <a:pos x="135" y="203"/>
                  </a:cxn>
                  <a:cxn ang="0">
                    <a:pos x="99" y="223"/>
                  </a:cxn>
                  <a:cxn ang="0">
                    <a:pos x="58" y="237"/>
                  </a:cxn>
                </a:cxnLst>
                <a:rect l="0" t="0" r="r" b="b"/>
                <a:pathLst>
                  <a:path w="315" h="345">
                    <a:moveTo>
                      <a:pt x="58" y="237"/>
                    </a:moveTo>
                    <a:lnTo>
                      <a:pt x="58" y="247"/>
                    </a:lnTo>
                    <a:lnTo>
                      <a:pt x="59" y="253"/>
                    </a:lnTo>
                    <a:lnTo>
                      <a:pt x="60" y="259"/>
                    </a:lnTo>
                    <a:lnTo>
                      <a:pt x="62" y="264"/>
                    </a:lnTo>
                    <a:lnTo>
                      <a:pt x="64" y="268"/>
                    </a:lnTo>
                    <a:lnTo>
                      <a:pt x="69" y="273"/>
                    </a:lnTo>
                    <a:lnTo>
                      <a:pt x="73" y="277"/>
                    </a:lnTo>
                    <a:lnTo>
                      <a:pt x="77" y="282"/>
                    </a:lnTo>
                    <a:lnTo>
                      <a:pt x="83" y="284"/>
                    </a:lnTo>
                    <a:lnTo>
                      <a:pt x="89" y="286"/>
                    </a:lnTo>
                    <a:lnTo>
                      <a:pt x="96" y="288"/>
                    </a:lnTo>
                    <a:lnTo>
                      <a:pt x="103" y="289"/>
                    </a:lnTo>
                    <a:lnTo>
                      <a:pt x="110" y="289"/>
                    </a:lnTo>
                    <a:lnTo>
                      <a:pt x="119" y="289"/>
                    </a:lnTo>
                    <a:lnTo>
                      <a:pt x="129" y="287"/>
                    </a:lnTo>
                    <a:lnTo>
                      <a:pt x="138" y="285"/>
                    </a:lnTo>
                    <a:lnTo>
                      <a:pt x="147" y="283"/>
                    </a:lnTo>
                    <a:lnTo>
                      <a:pt x="156" y="278"/>
                    </a:lnTo>
                    <a:lnTo>
                      <a:pt x="166" y="274"/>
                    </a:lnTo>
                    <a:lnTo>
                      <a:pt x="176" y="268"/>
                    </a:lnTo>
                    <a:lnTo>
                      <a:pt x="186" y="262"/>
                    </a:lnTo>
                    <a:lnTo>
                      <a:pt x="197" y="255"/>
                    </a:lnTo>
                    <a:lnTo>
                      <a:pt x="206" y="247"/>
                    </a:lnTo>
                    <a:lnTo>
                      <a:pt x="217" y="238"/>
                    </a:lnTo>
                    <a:lnTo>
                      <a:pt x="228" y="228"/>
                    </a:lnTo>
                    <a:lnTo>
                      <a:pt x="250" y="206"/>
                    </a:lnTo>
                    <a:lnTo>
                      <a:pt x="273" y="181"/>
                    </a:lnTo>
                    <a:lnTo>
                      <a:pt x="281" y="173"/>
                    </a:lnTo>
                    <a:lnTo>
                      <a:pt x="288" y="167"/>
                    </a:lnTo>
                    <a:lnTo>
                      <a:pt x="295" y="164"/>
                    </a:lnTo>
                    <a:lnTo>
                      <a:pt x="300" y="162"/>
                    </a:lnTo>
                    <a:lnTo>
                      <a:pt x="304" y="164"/>
                    </a:lnTo>
                    <a:lnTo>
                      <a:pt x="306" y="165"/>
                    </a:lnTo>
                    <a:lnTo>
                      <a:pt x="309" y="166"/>
                    </a:lnTo>
                    <a:lnTo>
                      <a:pt x="311" y="169"/>
                    </a:lnTo>
                    <a:lnTo>
                      <a:pt x="315" y="173"/>
                    </a:lnTo>
                    <a:lnTo>
                      <a:pt x="315" y="178"/>
                    </a:lnTo>
                    <a:lnTo>
                      <a:pt x="315" y="183"/>
                    </a:lnTo>
                    <a:lnTo>
                      <a:pt x="311" y="190"/>
                    </a:lnTo>
                    <a:lnTo>
                      <a:pt x="307" y="199"/>
                    </a:lnTo>
                    <a:lnTo>
                      <a:pt x="301" y="207"/>
                    </a:lnTo>
                    <a:lnTo>
                      <a:pt x="294" y="217"/>
                    </a:lnTo>
                    <a:lnTo>
                      <a:pt x="285" y="227"/>
                    </a:lnTo>
                    <a:lnTo>
                      <a:pt x="274" y="239"/>
                    </a:lnTo>
                    <a:lnTo>
                      <a:pt x="261" y="252"/>
                    </a:lnTo>
                    <a:lnTo>
                      <a:pt x="239" y="271"/>
                    </a:lnTo>
                    <a:lnTo>
                      <a:pt x="217" y="289"/>
                    </a:lnTo>
                    <a:lnTo>
                      <a:pt x="194" y="305"/>
                    </a:lnTo>
                    <a:lnTo>
                      <a:pt x="171" y="319"/>
                    </a:lnTo>
                    <a:lnTo>
                      <a:pt x="159" y="324"/>
                    </a:lnTo>
                    <a:lnTo>
                      <a:pt x="147" y="330"/>
                    </a:lnTo>
                    <a:lnTo>
                      <a:pt x="136" y="334"/>
                    </a:lnTo>
                    <a:lnTo>
                      <a:pt x="125" y="338"/>
                    </a:lnTo>
                    <a:lnTo>
                      <a:pt x="115" y="341"/>
                    </a:lnTo>
                    <a:lnTo>
                      <a:pt x="104" y="343"/>
                    </a:lnTo>
                    <a:lnTo>
                      <a:pt x="93" y="344"/>
                    </a:lnTo>
                    <a:lnTo>
                      <a:pt x="83" y="345"/>
                    </a:lnTo>
                    <a:lnTo>
                      <a:pt x="72" y="344"/>
                    </a:lnTo>
                    <a:lnTo>
                      <a:pt x="62" y="343"/>
                    </a:lnTo>
                    <a:lnTo>
                      <a:pt x="53" y="341"/>
                    </a:lnTo>
                    <a:lnTo>
                      <a:pt x="45" y="337"/>
                    </a:lnTo>
                    <a:lnTo>
                      <a:pt x="37" y="333"/>
                    </a:lnTo>
                    <a:lnTo>
                      <a:pt x="29" y="328"/>
                    </a:lnTo>
                    <a:lnTo>
                      <a:pt x="23" y="322"/>
                    </a:lnTo>
                    <a:lnTo>
                      <a:pt x="16" y="315"/>
                    </a:lnTo>
                    <a:lnTo>
                      <a:pt x="12" y="310"/>
                    </a:lnTo>
                    <a:lnTo>
                      <a:pt x="9" y="305"/>
                    </a:lnTo>
                    <a:lnTo>
                      <a:pt x="6" y="298"/>
                    </a:lnTo>
                    <a:lnTo>
                      <a:pt x="4" y="291"/>
                    </a:lnTo>
                    <a:lnTo>
                      <a:pt x="2" y="284"/>
                    </a:lnTo>
                    <a:lnTo>
                      <a:pt x="1" y="276"/>
                    </a:lnTo>
                    <a:lnTo>
                      <a:pt x="0" y="268"/>
                    </a:lnTo>
                    <a:lnTo>
                      <a:pt x="0" y="260"/>
                    </a:lnTo>
                    <a:lnTo>
                      <a:pt x="0" y="248"/>
                    </a:lnTo>
                    <a:lnTo>
                      <a:pt x="1" y="237"/>
                    </a:lnTo>
                    <a:lnTo>
                      <a:pt x="3" y="225"/>
                    </a:lnTo>
                    <a:lnTo>
                      <a:pt x="5" y="213"/>
                    </a:lnTo>
                    <a:lnTo>
                      <a:pt x="9" y="201"/>
                    </a:lnTo>
                    <a:lnTo>
                      <a:pt x="12" y="190"/>
                    </a:lnTo>
                    <a:lnTo>
                      <a:pt x="17" y="178"/>
                    </a:lnTo>
                    <a:lnTo>
                      <a:pt x="22" y="166"/>
                    </a:lnTo>
                    <a:lnTo>
                      <a:pt x="28" y="155"/>
                    </a:lnTo>
                    <a:lnTo>
                      <a:pt x="35" y="143"/>
                    </a:lnTo>
                    <a:lnTo>
                      <a:pt x="42" y="131"/>
                    </a:lnTo>
                    <a:lnTo>
                      <a:pt x="50" y="120"/>
                    </a:lnTo>
                    <a:lnTo>
                      <a:pt x="59" y="108"/>
                    </a:lnTo>
                    <a:lnTo>
                      <a:pt x="69" y="97"/>
                    </a:lnTo>
                    <a:lnTo>
                      <a:pt x="78" y="85"/>
                    </a:lnTo>
                    <a:lnTo>
                      <a:pt x="89" y="74"/>
                    </a:lnTo>
                    <a:lnTo>
                      <a:pt x="107" y="56"/>
                    </a:lnTo>
                    <a:lnTo>
                      <a:pt x="124" y="41"/>
                    </a:lnTo>
                    <a:lnTo>
                      <a:pt x="141" y="29"/>
                    </a:lnTo>
                    <a:lnTo>
                      <a:pt x="157" y="18"/>
                    </a:lnTo>
                    <a:lnTo>
                      <a:pt x="172" y="11"/>
                    </a:lnTo>
                    <a:lnTo>
                      <a:pt x="188" y="4"/>
                    </a:lnTo>
                    <a:lnTo>
                      <a:pt x="194" y="3"/>
                    </a:lnTo>
                    <a:lnTo>
                      <a:pt x="202" y="1"/>
                    </a:lnTo>
                    <a:lnTo>
                      <a:pt x="209" y="0"/>
                    </a:lnTo>
                    <a:lnTo>
                      <a:pt x="215" y="0"/>
                    </a:lnTo>
                    <a:lnTo>
                      <a:pt x="223" y="1"/>
                    </a:lnTo>
                    <a:lnTo>
                      <a:pt x="229" y="2"/>
                    </a:lnTo>
                    <a:lnTo>
                      <a:pt x="236" y="5"/>
                    </a:lnTo>
                    <a:lnTo>
                      <a:pt x="242" y="8"/>
                    </a:lnTo>
                    <a:lnTo>
                      <a:pt x="248" y="15"/>
                    </a:lnTo>
                    <a:lnTo>
                      <a:pt x="253" y="23"/>
                    </a:lnTo>
                    <a:lnTo>
                      <a:pt x="256" y="30"/>
                    </a:lnTo>
                    <a:lnTo>
                      <a:pt x="257" y="40"/>
                    </a:lnTo>
                    <a:lnTo>
                      <a:pt x="257" y="48"/>
                    </a:lnTo>
                    <a:lnTo>
                      <a:pt x="254" y="55"/>
                    </a:lnTo>
                    <a:lnTo>
                      <a:pt x="252" y="64"/>
                    </a:lnTo>
                    <a:lnTo>
                      <a:pt x="250" y="73"/>
                    </a:lnTo>
                    <a:lnTo>
                      <a:pt x="246" y="83"/>
                    </a:lnTo>
                    <a:lnTo>
                      <a:pt x="241" y="91"/>
                    </a:lnTo>
                    <a:lnTo>
                      <a:pt x="236" y="102"/>
                    </a:lnTo>
                    <a:lnTo>
                      <a:pt x="229" y="113"/>
                    </a:lnTo>
                    <a:lnTo>
                      <a:pt x="222" y="124"/>
                    </a:lnTo>
                    <a:lnTo>
                      <a:pt x="214" y="134"/>
                    </a:lnTo>
                    <a:lnTo>
                      <a:pt x="205" y="145"/>
                    </a:lnTo>
                    <a:lnTo>
                      <a:pt x="197" y="154"/>
                    </a:lnTo>
                    <a:lnTo>
                      <a:pt x="188" y="164"/>
                    </a:lnTo>
                    <a:lnTo>
                      <a:pt x="178" y="172"/>
                    </a:lnTo>
                    <a:lnTo>
                      <a:pt x="168" y="181"/>
                    </a:lnTo>
                    <a:lnTo>
                      <a:pt x="158" y="189"/>
                    </a:lnTo>
                    <a:lnTo>
                      <a:pt x="147" y="196"/>
                    </a:lnTo>
                    <a:lnTo>
                      <a:pt x="135" y="203"/>
                    </a:lnTo>
                    <a:lnTo>
                      <a:pt x="124" y="211"/>
                    </a:lnTo>
                    <a:lnTo>
                      <a:pt x="111" y="216"/>
                    </a:lnTo>
                    <a:lnTo>
                      <a:pt x="99" y="223"/>
                    </a:lnTo>
                    <a:lnTo>
                      <a:pt x="86" y="228"/>
                    </a:lnTo>
                    <a:lnTo>
                      <a:pt x="72" y="232"/>
                    </a:lnTo>
                    <a:lnTo>
                      <a:pt x="58" y="237"/>
                    </a:lnTo>
                    <a:close/>
                  </a:path>
                </a:pathLst>
              </a:custGeom>
              <a:solidFill>
                <a:srgbClr val="FF0000"/>
              </a:solidFill>
              <a:ln w="317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8" name="Freeform 88"/>
              <p:cNvSpPr>
                <a:spLocks/>
              </p:cNvSpPr>
              <p:nvPr/>
            </p:nvSpPr>
            <p:spPr bwMode="auto">
              <a:xfrm rot="21000000">
                <a:off x="918737" y="5925658"/>
                <a:ext cx="52388" cy="52388"/>
              </a:xfrm>
              <a:custGeom>
                <a:avLst/>
                <a:gdLst/>
                <a:ahLst/>
                <a:cxnLst>
                  <a:cxn ang="0">
                    <a:pos x="0" y="134"/>
                  </a:cxn>
                  <a:cxn ang="0">
                    <a:pos x="18" y="127"/>
                  </a:cxn>
                  <a:cxn ang="0">
                    <a:pos x="35" y="120"/>
                  </a:cxn>
                  <a:cxn ang="0">
                    <a:pos x="49" y="112"/>
                  </a:cxn>
                  <a:cxn ang="0">
                    <a:pos x="61" y="103"/>
                  </a:cxn>
                  <a:cxn ang="0">
                    <a:pos x="80" y="88"/>
                  </a:cxn>
                  <a:cxn ang="0">
                    <a:pos x="97" y="72"/>
                  </a:cxn>
                  <a:cxn ang="0">
                    <a:pos x="111" y="54"/>
                  </a:cxn>
                  <a:cxn ang="0">
                    <a:pos x="123" y="36"/>
                  </a:cxn>
                  <a:cxn ang="0">
                    <a:pos x="128" y="29"/>
                  </a:cxn>
                  <a:cxn ang="0">
                    <a:pos x="130" y="23"/>
                  </a:cxn>
                  <a:cxn ang="0">
                    <a:pos x="132" y="16"/>
                  </a:cxn>
                  <a:cxn ang="0">
                    <a:pos x="132" y="11"/>
                  </a:cxn>
                  <a:cxn ang="0">
                    <a:pos x="131" y="6"/>
                  </a:cxn>
                  <a:cxn ang="0">
                    <a:pos x="130" y="3"/>
                  </a:cxn>
                  <a:cxn ang="0">
                    <a:pos x="127" y="1"/>
                  </a:cxn>
                  <a:cxn ang="0">
                    <a:pos x="121" y="0"/>
                  </a:cxn>
                  <a:cxn ang="0">
                    <a:pos x="114" y="1"/>
                  </a:cxn>
                  <a:cxn ang="0">
                    <a:pos x="104" y="5"/>
                  </a:cxn>
                  <a:cxn ang="0">
                    <a:pos x="93" y="12"/>
                  </a:cxn>
                  <a:cxn ang="0">
                    <a:pos x="80" y="21"/>
                  </a:cxn>
                  <a:cxn ang="0">
                    <a:pos x="68" y="32"/>
                  </a:cxn>
                  <a:cxn ang="0">
                    <a:pos x="57" y="43"/>
                  </a:cxn>
                  <a:cxn ang="0">
                    <a:pos x="46" y="55"/>
                  </a:cxn>
                  <a:cxn ang="0">
                    <a:pos x="36" y="70"/>
                  </a:cxn>
                  <a:cxn ang="0">
                    <a:pos x="26" y="84"/>
                  </a:cxn>
                  <a:cxn ang="0">
                    <a:pos x="16" y="99"/>
                  </a:cxn>
                  <a:cxn ang="0">
                    <a:pos x="7" y="117"/>
                  </a:cxn>
                  <a:cxn ang="0">
                    <a:pos x="0" y="134"/>
                  </a:cxn>
                </a:cxnLst>
                <a:rect l="0" t="0" r="r" b="b"/>
                <a:pathLst>
                  <a:path w="132" h="134">
                    <a:moveTo>
                      <a:pt x="0" y="134"/>
                    </a:moveTo>
                    <a:lnTo>
                      <a:pt x="18" y="127"/>
                    </a:lnTo>
                    <a:lnTo>
                      <a:pt x="35" y="120"/>
                    </a:lnTo>
                    <a:lnTo>
                      <a:pt x="49" y="112"/>
                    </a:lnTo>
                    <a:lnTo>
                      <a:pt x="61" y="103"/>
                    </a:lnTo>
                    <a:lnTo>
                      <a:pt x="80" y="88"/>
                    </a:lnTo>
                    <a:lnTo>
                      <a:pt x="97" y="72"/>
                    </a:lnTo>
                    <a:lnTo>
                      <a:pt x="111" y="54"/>
                    </a:lnTo>
                    <a:lnTo>
                      <a:pt x="123" y="36"/>
                    </a:lnTo>
                    <a:lnTo>
                      <a:pt x="128" y="29"/>
                    </a:lnTo>
                    <a:lnTo>
                      <a:pt x="130" y="23"/>
                    </a:lnTo>
                    <a:lnTo>
                      <a:pt x="132" y="16"/>
                    </a:lnTo>
                    <a:lnTo>
                      <a:pt x="132" y="11"/>
                    </a:lnTo>
                    <a:lnTo>
                      <a:pt x="131" y="6"/>
                    </a:lnTo>
                    <a:lnTo>
                      <a:pt x="130" y="3"/>
                    </a:lnTo>
                    <a:lnTo>
                      <a:pt x="127" y="1"/>
                    </a:lnTo>
                    <a:lnTo>
                      <a:pt x="121" y="0"/>
                    </a:lnTo>
                    <a:lnTo>
                      <a:pt x="114" y="1"/>
                    </a:lnTo>
                    <a:lnTo>
                      <a:pt x="104" y="5"/>
                    </a:lnTo>
                    <a:lnTo>
                      <a:pt x="93" y="12"/>
                    </a:lnTo>
                    <a:lnTo>
                      <a:pt x="80" y="21"/>
                    </a:lnTo>
                    <a:lnTo>
                      <a:pt x="68" y="32"/>
                    </a:lnTo>
                    <a:lnTo>
                      <a:pt x="57" y="43"/>
                    </a:lnTo>
                    <a:lnTo>
                      <a:pt x="46" y="55"/>
                    </a:lnTo>
                    <a:lnTo>
                      <a:pt x="36" y="70"/>
                    </a:lnTo>
                    <a:lnTo>
                      <a:pt x="26" y="84"/>
                    </a:lnTo>
                    <a:lnTo>
                      <a:pt x="16" y="99"/>
                    </a:lnTo>
                    <a:lnTo>
                      <a:pt x="7" y="117"/>
                    </a:lnTo>
                    <a:lnTo>
                      <a:pt x="0" y="134"/>
                    </a:lnTo>
                    <a:close/>
                  </a:path>
                </a:pathLst>
              </a:custGeom>
              <a:solidFill>
                <a:srgbClr val="FFFF00"/>
              </a:solidFill>
              <a:ln w="317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9" name="Freeform 89"/>
              <p:cNvSpPr>
                <a:spLocks/>
              </p:cNvSpPr>
              <p:nvPr/>
            </p:nvSpPr>
            <p:spPr bwMode="auto">
              <a:xfrm rot="21000000">
                <a:off x="1014933" y="5866622"/>
                <a:ext cx="136525" cy="157163"/>
              </a:xfrm>
              <a:custGeom>
                <a:avLst/>
                <a:gdLst/>
                <a:ahLst/>
                <a:cxnLst>
                  <a:cxn ang="0">
                    <a:pos x="313" y="6"/>
                  </a:cxn>
                  <a:cxn ang="0">
                    <a:pos x="333" y="17"/>
                  </a:cxn>
                  <a:cxn ang="0">
                    <a:pos x="344" y="33"/>
                  </a:cxn>
                  <a:cxn ang="0">
                    <a:pos x="346" y="59"/>
                  </a:cxn>
                  <a:cxn ang="0">
                    <a:pos x="336" y="91"/>
                  </a:cxn>
                  <a:cxn ang="0">
                    <a:pos x="315" y="121"/>
                  </a:cxn>
                  <a:cxn ang="0">
                    <a:pos x="282" y="147"/>
                  </a:cxn>
                  <a:cxn ang="0">
                    <a:pos x="238" y="166"/>
                  </a:cxn>
                  <a:cxn ang="0">
                    <a:pos x="201" y="171"/>
                  </a:cxn>
                  <a:cxn ang="0">
                    <a:pos x="186" y="163"/>
                  </a:cxn>
                  <a:cxn ang="0">
                    <a:pos x="184" y="144"/>
                  </a:cxn>
                  <a:cxn ang="0">
                    <a:pos x="200" y="128"/>
                  </a:cxn>
                  <a:cxn ang="0">
                    <a:pos x="245" y="117"/>
                  </a:cxn>
                  <a:cxn ang="0">
                    <a:pos x="280" y="93"/>
                  </a:cxn>
                  <a:cxn ang="0">
                    <a:pos x="288" y="67"/>
                  </a:cxn>
                  <a:cxn ang="0">
                    <a:pos x="278" y="52"/>
                  </a:cxn>
                  <a:cxn ang="0">
                    <a:pos x="254" y="49"/>
                  </a:cxn>
                  <a:cxn ang="0">
                    <a:pos x="218" y="59"/>
                  </a:cxn>
                  <a:cxn ang="0">
                    <a:pos x="179" y="83"/>
                  </a:cxn>
                  <a:cxn ang="0">
                    <a:pos x="150" y="117"/>
                  </a:cxn>
                  <a:cxn ang="0">
                    <a:pos x="145" y="154"/>
                  </a:cxn>
                  <a:cxn ang="0">
                    <a:pos x="156" y="188"/>
                  </a:cxn>
                  <a:cxn ang="0">
                    <a:pos x="182" y="231"/>
                  </a:cxn>
                  <a:cxn ang="0">
                    <a:pos x="203" y="273"/>
                  </a:cxn>
                  <a:cxn ang="0">
                    <a:pos x="206" y="313"/>
                  </a:cxn>
                  <a:cxn ang="0">
                    <a:pos x="189" y="354"/>
                  </a:cxn>
                  <a:cxn ang="0">
                    <a:pos x="157" y="382"/>
                  </a:cxn>
                  <a:cxn ang="0">
                    <a:pos x="127" y="393"/>
                  </a:cxn>
                  <a:cxn ang="0">
                    <a:pos x="89" y="395"/>
                  </a:cxn>
                  <a:cxn ang="0">
                    <a:pos x="44" y="381"/>
                  </a:cxn>
                  <a:cxn ang="0">
                    <a:pos x="16" y="350"/>
                  </a:cxn>
                  <a:cxn ang="0">
                    <a:pos x="3" y="318"/>
                  </a:cxn>
                  <a:cxn ang="0">
                    <a:pos x="0" y="281"/>
                  </a:cxn>
                  <a:cxn ang="0">
                    <a:pos x="9" y="242"/>
                  </a:cxn>
                  <a:cxn ang="0">
                    <a:pos x="30" y="209"/>
                  </a:cxn>
                  <a:cxn ang="0">
                    <a:pos x="50" y="198"/>
                  </a:cxn>
                  <a:cxn ang="0">
                    <a:pos x="66" y="205"/>
                  </a:cxn>
                  <a:cxn ang="0">
                    <a:pos x="56" y="235"/>
                  </a:cxn>
                  <a:cxn ang="0">
                    <a:pos x="50" y="287"/>
                  </a:cxn>
                  <a:cxn ang="0">
                    <a:pos x="57" y="311"/>
                  </a:cxn>
                  <a:cxn ang="0">
                    <a:pos x="78" y="334"/>
                  </a:cxn>
                  <a:cxn ang="0">
                    <a:pos x="120" y="342"/>
                  </a:cxn>
                  <a:cxn ang="0">
                    <a:pos x="139" y="331"/>
                  </a:cxn>
                  <a:cxn ang="0">
                    <a:pos x="152" y="306"/>
                  </a:cxn>
                  <a:cxn ang="0">
                    <a:pos x="149" y="277"/>
                  </a:cxn>
                  <a:cxn ang="0">
                    <a:pos x="117" y="223"/>
                  </a:cxn>
                  <a:cxn ang="0">
                    <a:pos x="94" y="175"/>
                  </a:cxn>
                  <a:cxn ang="0">
                    <a:pos x="90" y="128"/>
                  </a:cxn>
                  <a:cxn ang="0">
                    <a:pos x="113" y="77"/>
                  </a:cxn>
                  <a:cxn ang="0">
                    <a:pos x="165" y="32"/>
                  </a:cxn>
                  <a:cxn ang="0">
                    <a:pos x="228" y="7"/>
                  </a:cxn>
                </a:cxnLst>
                <a:rect l="0" t="0" r="r" b="b"/>
                <a:pathLst>
                  <a:path w="346" h="396">
                    <a:moveTo>
                      <a:pt x="276" y="0"/>
                    </a:moveTo>
                    <a:lnTo>
                      <a:pt x="292" y="1"/>
                    </a:lnTo>
                    <a:lnTo>
                      <a:pt x="306" y="3"/>
                    </a:lnTo>
                    <a:lnTo>
                      <a:pt x="313" y="6"/>
                    </a:lnTo>
                    <a:lnTo>
                      <a:pt x="318" y="8"/>
                    </a:lnTo>
                    <a:lnTo>
                      <a:pt x="324" y="10"/>
                    </a:lnTo>
                    <a:lnTo>
                      <a:pt x="328" y="13"/>
                    </a:lnTo>
                    <a:lnTo>
                      <a:pt x="333" y="17"/>
                    </a:lnTo>
                    <a:lnTo>
                      <a:pt x="336" y="20"/>
                    </a:lnTo>
                    <a:lnTo>
                      <a:pt x="339" y="24"/>
                    </a:lnTo>
                    <a:lnTo>
                      <a:pt x="341" y="29"/>
                    </a:lnTo>
                    <a:lnTo>
                      <a:pt x="344" y="33"/>
                    </a:lnTo>
                    <a:lnTo>
                      <a:pt x="345" y="38"/>
                    </a:lnTo>
                    <a:lnTo>
                      <a:pt x="346" y="45"/>
                    </a:lnTo>
                    <a:lnTo>
                      <a:pt x="346" y="50"/>
                    </a:lnTo>
                    <a:lnTo>
                      <a:pt x="346" y="59"/>
                    </a:lnTo>
                    <a:lnTo>
                      <a:pt x="345" y="67"/>
                    </a:lnTo>
                    <a:lnTo>
                      <a:pt x="342" y="76"/>
                    </a:lnTo>
                    <a:lnTo>
                      <a:pt x="340" y="83"/>
                    </a:lnTo>
                    <a:lnTo>
                      <a:pt x="336" y="91"/>
                    </a:lnTo>
                    <a:lnTo>
                      <a:pt x="332" y="99"/>
                    </a:lnTo>
                    <a:lnTo>
                      <a:pt x="327" y="107"/>
                    </a:lnTo>
                    <a:lnTo>
                      <a:pt x="322" y="115"/>
                    </a:lnTo>
                    <a:lnTo>
                      <a:pt x="315" y="121"/>
                    </a:lnTo>
                    <a:lnTo>
                      <a:pt x="308" y="128"/>
                    </a:lnTo>
                    <a:lnTo>
                      <a:pt x="300" y="135"/>
                    </a:lnTo>
                    <a:lnTo>
                      <a:pt x="292" y="141"/>
                    </a:lnTo>
                    <a:lnTo>
                      <a:pt x="282" y="147"/>
                    </a:lnTo>
                    <a:lnTo>
                      <a:pt x="273" y="152"/>
                    </a:lnTo>
                    <a:lnTo>
                      <a:pt x="262" y="158"/>
                    </a:lnTo>
                    <a:lnTo>
                      <a:pt x="251" y="162"/>
                    </a:lnTo>
                    <a:lnTo>
                      <a:pt x="238" y="166"/>
                    </a:lnTo>
                    <a:lnTo>
                      <a:pt x="227" y="170"/>
                    </a:lnTo>
                    <a:lnTo>
                      <a:pt x="217" y="171"/>
                    </a:lnTo>
                    <a:lnTo>
                      <a:pt x="207" y="172"/>
                    </a:lnTo>
                    <a:lnTo>
                      <a:pt x="201" y="171"/>
                    </a:lnTo>
                    <a:lnTo>
                      <a:pt x="197" y="171"/>
                    </a:lnTo>
                    <a:lnTo>
                      <a:pt x="193" y="168"/>
                    </a:lnTo>
                    <a:lnTo>
                      <a:pt x="189" y="166"/>
                    </a:lnTo>
                    <a:lnTo>
                      <a:pt x="186" y="163"/>
                    </a:lnTo>
                    <a:lnTo>
                      <a:pt x="185" y="160"/>
                    </a:lnTo>
                    <a:lnTo>
                      <a:pt x="184" y="155"/>
                    </a:lnTo>
                    <a:lnTo>
                      <a:pt x="183" y="151"/>
                    </a:lnTo>
                    <a:lnTo>
                      <a:pt x="184" y="144"/>
                    </a:lnTo>
                    <a:lnTo>
                      <a:pt x="187" y="138"/>
                    </a:lnTo>
                    <a:lnTo>
                      <a:pt x="191" y="134"/>
                    </a:lnTo>
                    <a:lnTo>
                      <a:pt x="197" y="129"/>
                    </a:lnTo>
                    <a:lnTo>
                      <a:pt x="200" y="128"/>
                    </a:lnTo>
                    <a:lnTo>
                      <a:pt x="208" y="126"/>
                    </a:lnTo>
                    <a:lnTo>
                      <a:pt x="220" y="124"/>
                    </a:lnTo>
                    <a:lnTo>
                      <a:pt x="235" y="119"/>
                    </a:lnTo>
                    <a:lnTo>
                      <a:pt x="245" y="117"/>
                    </a:lnTo>
                    <a:lnTo>
                      <a:pt x="255" y="113"/>
                    </a:lnTo>
                    <a:lnTo>
                      <a:pt x="265" y="107"/>
                    </a:lnTo>
                    <a:lnTo>
                      <a:pt x="274" y="100"/>
                    </a:lnTo>
                    <a:lnTo>
                      <a:pt x="280" y="93"/>
                    </a:lnTo>
                    <a:lnTo>
                      <a:pt x="285" y="87"/>
                    </a:lnTo>
                    <a:lnTo>
                      <a:pt x="288" y="79"/>
                    </a:lnTo>
                    <a:lnTo>
                      <a:pt x="289" y="72"/>
                    </a:lnTo>
                    <a:lnTo>
                      <a:pt x="288" y="67"/>
                    </a:lnTo>
                    <a:lnTo>
                      <a:pt x="287" y="61"/>
                    </a:lnTo>
                    <a:lnTo>
                      <a:pt x="285" y="58"/>
                    </a:lnTo>
                    <a:lnTo>
                      <a:pt x="282" y="55"/>
                    </a:lnTo>
                    <a:lnTo>
                      <a:pt x="278" y="52"/>
                    </a:lnTo>
                    <a:lnTo>
                      <a:pt x="274" y="50"/>
                    </a:lnTo>
                    <a:lnTo>
                      <a:pt x="268" y="49"/>
                    </a:lnTo>
                    <a:lnTo>
                      <a:pt x="262" y="49"/>
                    </a:lnTo>
                    <a:lnTo>
                      <a:pt x="254" y="49"/>
                    </a:lnTo>
                    <a:lnTo>
                      <a:pt x="245" y="50"/>
                    </a:lnTo>
                    <a:lnTo>
                      <a:pt x="236" y="53"/>
                    </a:lnTo>
                    <a:lnTo>
                      <a:pt x="228" y="56"/>
                    </a:lnTo>
                    <a:lnTo>
                      <a:pt x="218" y="59"/>
                    </a:lnTo>
                    <a:lnTo>
                      <a:pt x="209" y="64"/>
                    </a:lnTo>
                    <a:lnTo>
                      <a:pt x="199" y="69"/>
                    </a:lnTo>
                    <a:lnTo>
                      <a:pt x="189" y="76"/>
                    </a:lnTo>
                    <a:lnTo>
                      <a:pt x="179" y="83"/>
                    </a:lnTo>
                    <a:lnTo>
                      <a:pt x="170" y="91"/>
                    </a:lnTo>
                    <a:lnTo>
                      <a:pt x="162" y="100"/>
                    </a:lnTo>
                    <a:lnTo>
                      <a:pt x="156" y="108"/>
                    </a:lnTo>
                    <a:lnTo>
                      <a:pt x="150" y="117"/>
                    </a:lnTo>
                    <a:lnTo>
                      <a:pt x="147" y="126"/>
                    </a:lnTo>
                    <a:lnTo>
                      <a:pt x="145" y="136"/>
                    </a:lnTo>
                    <a:lnTo>
                      <a:pt x="144" y="147"/>
                    </a:lnTo>
                    <a:lnTo>
                      <a:pt x="145" y="154"/>
                    </a:lnTo>
                    <a:lnTo>
                      <a:pt x="146" y="162"/>
                    </a:lnTo>
                    <a:lnTo>
                      <a:pt x="148" y="171"/>
                    </a:lnTo>
                    <a:lnTo>
                      <a:pt x="151" y="179"/>
                    </a:lnTo>
                    <a:lnTo>
                      <a:pt x="156" y="188"/>
                    </a:lnTo>
                    <a:lnTo>
                      <a:pt x="161" y="198"/>
                    </a:lnTo>
                    <a:lnTo>
                      <a:pt x="167" y="209"/>
                    </a:lnTo>
                    <a:lnTo>
                      <a:pt x="174" y="220"/>
                    </a:lnTo>
                    <a:lnTo>
                      <a:pt x="182" y="231"/>
                    </a:lnTo>
                    <a:lnTo>
                      <a:pt x="188" y="243"/>
                    </a:lnTo>
                    <a:lnTo>
                      <a:pt x="194" y="253"/>
                    </a:lnTo>
                    <a:lnTo>
                      <a:pt x="199" y="264"/>
                    </a:lnTo>
                    <a:lnTo>
                      <a:pt x="203" y="273"/>
                    </a:lnTo>
                    <a:lnTo>
                      <a:pt x="205" y="283"/>
                    </a:lnTo>
                    <a:lnTo>
                      <a:pt x="207" y="292"/>
                    </a:lnTo>
                    <a:lnTo>
                      <a:pt x="207" y="301"/>
                    </a:lnTo>
                    <a:lnTo>
                      <a:pt x="206" y="313"/>
                    </a:lnTo>
                    <a:lnTo>
                      <a:pt x="205" y="324"/>
                    </a:lnTo>
                    <a:lnTo>
                      <a:pt x="200" y="335"/>
                    </a:lnTo>
                    <a:lnTo>
                      <a:pt x="196" y="344"/>
                    </a:lnTo>
                    <a:lnTo>
                      <a:pt x="189" y="354"/>
                    </a:lnTo>
                    <a:lnTo>
                      <a:pt x="183" y="362"/>
                    </a:lnTo>
                    <a:lnTo>
                      <a:pt x="173" y="371"/>
                    </a:lnTo>
                    <a:lnTo>
                      <a:pt x="163" y="378"/>
                    </a:lnTo>
                    <a:lnTo>
                      <a:pt x="157" y="382"/>
                    </a:lnTo>
                    <a:lnTo>
                      <a:pt x="149" y="386"/>
                    </a:lnTo>
                    <a:lnTo>
                      <a:pt x="142" y="388"/>
                    </a:lnTo>
                    <a:lnTo>
                      <a:pt x="135" y="391"/>
                    </a:lnTo>
                    <a:lnTo>
                      <a:pt x="127" y="393"/>
                    </a:lnTo>
                    <a:lnTo>
                      <a:pt x="118" y="395"/>
                    </a:lnTo>
                    <a:lnTo>
                      <a:pt x="111" y="395"/>
                    </a:lnTo>
                    <a:lnTo>
                      <a:pt x="102" y="396"/>
                    </a:lnTo>
                    <a:lnTo>
                      <a:pt x="89" y="395"/>
                    </a:lnTo>
                    <a:lnTo>
                      <a:pt x="77" y="393"/>
                    </a:lnTo>
                    <a:lnTo>
                      <a:pt x="65" y="390"/>
                    </a:lnTo>
                    <a:lnTo>
                      <a:pt x="54" y="386"/>
                    </a:lnTo>
                    <a:lnTo>
                      <a:pt x="44" y="381"/>
                    </a:lnTo>
                    <a:lnTo>
                      <a:pt x="35" y="374"/>
                    </a:lnTo>
                    <a:lnTo>
                      <a:pt x="28" y="365"/>
                    </a:lnTo>
                    <a:lnTo>
                      <a:pt x="20" y="357"/>
                    </a:lnTo>
                    <a:lnTo>
                      <a:pt x="16" y="350"/>
                    </a:lnTo>
                    <a:lnTo>
                      <a:pt x="11" y="342"/>
                    </a:lnTo>
                    <a:lnTo>
                      <a:pt x="8" y="335"/>
                    </a:lnTo>
                    <a:lnTo>
                      <a:pt x="5" y="327"/>
                    </a:lnTo>
                    <a:lnTo>
                      <a:pt x="3" y="318"/>
                    </a:lnTo>
                    <a:lnTo>
                      <a:pt x="1" y="310"/>
                    </a:lnTo>
                    <a:lnTo>
                      <a:pt x="0" y="301"/>
                    </a:lnTo>
                    <a:lnTo>
                      <a:pt x="0" y="291"/>
                    </a:lnTo>
                    <a:lnTo>
                      <a:pt x="0" y="281"/>
                    </a:lnTo>
                    <a:lnTo>
                      <a:pt x="1" y="270"/>
                    </a:lnTo>
                    <a:lnTo>
                      <a:pt x="4" y="260"/>
                    </a:lnTo>
                    <a:lnTo>
                      <a:pt x="6" y="250"/>
                    </a:lnTo>
                    <a:lnTo>
                      <a:pt x="9" y="242"/>
                    </a:lnTo>
                    <a:lnTo>
                      <a:pt x="12" y="233"/>
                    </a:lnTo>
                    <a:lnTo>
                      <a:pt x="18" y="225"/>
                    </a:lnTo>
                    <a:lnTo>
                      <a:pt x="22" y="218"/>
                    </a:lnTo>
                    <a:lnTo>
                      <a:pt x="30" y="209"/>
                    </a:lnTo>
                    <a:lnTo>
                      <a:pt x="38" y="202"/>
                    </a:lnTo>
                    <a:lnTo>
                      <a:pt x="42" y="200"/>
                    </a:lnTo>
                    <a:lnTo>
                      <a:pt x="45" y="199"/>
                    </a:lnTo>
                    <a:lnTo>
                      <a:pt x="50" y="198"/>
                    </a:lnTo>
                    <a:lnTo>
                      <a:pt x="53" y="198"/>
                    </a:lnTo>
                    <a:lnTo>
                      <a:pt x="59" y="199"/>
                    </a:lnTo>
                    <a:lnTo>
                      <a:pt x="64" y="200"/>
                    </a:lnTo>
                    <a:lnTo>
                      <a:pt x="66" y="205"/>
                    </a:lnTo>
                    <a:lnTo>
                      <a:pt x="67" y="209"/>
                    </a:lnTo>
                    <a:lnTo>
                      <a:pt x="66" y="214"/>
                    </a:lnTo>
                    <a:lnTo>
                      <a:pt x="62" y="222"/>
                    </a:lnTo>
                    <a:lnTo>
                      <a:pt x="56" y="235"/>
                    </a:lnTo>
                    <a:lnTo>
                      <a:pt x="53" y="249"/>
                    </a:lnTo>
                    <a:lnTo>
                      <a:pt x="50" y="264"/>
                    </a:lnTo>
                    <a:lnTo>
                      <a:pt x="50" y="279"/>
                    </a:lnTo>
                    <a:lnTo>
                      <a:pt x="50" y="287"/>
                    </a:lnTo>
                    <a:lnTo>
                      <a:pt x="51" y="293"/>
                    </a:lnTo>
                    <a:lnTo>
                      <a:pt x="52" y="299"/>
                    </a:lnTo>
                    <a:lnTo>
                      <a:pt x="54" y="305"/>
                    </a:lnTo>
                    <a:lnTo>
                      <a:pt x="57" y="311"/>
                    </a:lnTo>
                    <a:lnTo>
                      <a:pt x="60" y="316"/>
                    </a:lnTo>
                    <a:lnTo>
                      <a:pt x="64" y="322"/>
                    </a:lnTo>
                    <a:lnTo>
                      <a:pt x="69" y="326"/>
                    </a:lnTo>
                    <a:lnTo>
                      <a:pt x="78" y="334"/>
                    </a:lnTo>
                    <a:lnTo>
                      <a:pt x="88" y="339"/>
                    </a:lnTo>
                    <a:lnTo>
                      <a:pt x="98" y="342"/>
                    </a:lnTo>
                    <a:lnTo>
                      <a:pt x="109" y="343"/>
                    </a:lnTo>
                    <a:lnTo>
                      <a:pt x="120" y="342"/>
                    </a:lnTo>
                    <a:lnTo>
                      <a:pt x="128" y="339"/>
                    </a:lnTo>
                    <a:lnTo>
                      <a:pt x="133" y="337"/>
                    </a:lnTo>
                    <a:lnTo>
                      <a:pt x="136" y="335"/>
                    </a:lnTo>
                    <a:lnTo>
                      <a:pt x="139" y="331"/>
                    </a:lnTo>
                    <a:lnTo>
                      <a:pt x="142" y="328"/>
                    </a:lnTo>
                    <a:lnTo>
                      <a:pt x="148" y="322"/>
                    </a:lnTo>
                    <a:lnTo>
                      <a:pt x="150" y="314"/>
                    </a:lnTo>
                    <a:lnTo>
                      <a:pt x="152" y="306"/>
                    </a:lnTo>
                    <a:lnTo>
                      <a:pt x="153" y="296"/>
                    </a:lnTo>
                    <a:lnTo>
                      <a:pt x="152" y="291"/>
                    </a:lnTo>
                    <a:lnTo>
                      <a:pt x="151" y="284"/>
                    </a:lnTo>
                    <a:lnTo>
                      <a:pt x="149" y="277"/>
                    </a:lnTo>
                    <a:lnTo>
                      <a:pt x="147" y="270"/>
                    </a:lnTo>
                    <a:lnTo>
                      <a:pt x="138" y="254"/>
                    </a:lnTo>
                    <a:lnTo>
                      <a:pt x="126" y="235"/>
                    </a:lnTo>
                    <a:lnTo>
                      <a:pt x="117" y="223"/>
                    </a:lnTo>
                    <a:lnTo>
                      <a:pt x="110" y="210"/>
                    </a:lnTo>
                    <a:lnTo>
                      <a:pt x="103" y="198"/>
                    </a:lnTo>
                    <a:lnTo>
                      <a:pt x="99" y="186"/>
                    </a:lnTo>
                    <a:lnTo>
                      <a:pt x="94" y="175"/>
                    </a:lnTo>
                    <a:lnTo>
                      <a:pt x="91" y="163"/>
                    </a:lnTo>
                    <a:lnTo>
                      <a:pt x="90" y="152"/>
                    </a:lnTo>
                    <a:lnTo>
                      <a:pt x="89" y="142"/>
                    </a:lnTo>
                    <a:lnTo>
                      <a:pt x="90" y="128"/>
                    </a:lnTo>
                    <a:lnTo>
                      <a:pt x="93" y="115"/>
                    </a:lnTo>
                    <a:lnTo>
                      <a:pt x="98" y="102"/>
                    </a:lnTo>
                    <a:lnTo>
                      <a:pt x="104" y="89"/>
                    </a:lnTo>
                    <a:lnTo>
                      <a:pt x="113" y="77"/>
                    </a:lnTo>
                    <a:lnTo>
                      <a:pt x="124" y="65"/>
                    </a:lnTo>
                    <a:lnTo>
                      <a:pt x="136" y="53"/>
                    </a:lnTo>
                    <a:lnTo>
                      <a:pt x="150" y="42"/>
                    </a:lnTo>
                    <a:lnTo>
                      <a:pt x="165" y="32"/>
                    </a:lnTo>
                    <a:lnTo>
                      <a:pt x="181" y="24"/>
                    </a:lnTo>
                    <a:lnTo>
                      <a:pt x="196" y="17"/>
                    </a:lnTo>
                    <a:lnTo>
                      <a:pt x="211" y="11"/>
                    </a:lnTo>
                    <a:lnTo>
                      <a:pt x="228" y="7"/>
                    </a:lnTo>
                    <a:lnTo>
                      <a:pt x="243" y="3"/>
                    </a:lnTo>
                    <a:lnTo>
                      <a:pt x="259" y="1"/>
                    </a:lnTo>
                    <a:lnTo>
                      <a:pt x="276" y="0"/>
                    </a:lnTo>
                    <a:close/>
                  </a:path>
                </a:pathLst>
              </a:custGeom>
              <a:solidFill>
                <a:srgbClr val="FF0000"/>
              </a:solidFill>
              <a:ln w="317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0" name="Freeform 90"/>
              <p:cNvSpPr>
                <a:spLocks/>
              </p:cNvSpPr>
              <p:nvPr/>
            </p:nvSpPr>
            <p:spPr bwMode="auto">
              <a:xfrm rot="21000000">
                <a:off x="1143941" y="5770505"/>
                <a:ext cx="133350" cy="222250"/>
              </a:xfrm>
              <a:custGeom>
                <a:avLst/>
                <a:gdLst/>
                <a:ahLst/>
                <a:cxnLst>
                  <a:cxn ang="0">
                    <a:pos x="133" y="254"/>
                  </a:cxn>
                  <a:cxn ang="0">
                    <a:pos x="91" y="345"/>
                  </a:cxn>
                  <a:cxn ang="0">
                    <a:pos x="68" y="408"/>
                  </a:cxn>
                  <a:cxn ang="0">
                    <a:pos x="58" y="458"/>
                  </a:cxn>
                  <a:cxn ang="0">
                    <a:pos x="58" y="483"/>
                  </a:cxn>
                  <a:cxn ang="0">
                    <a:pos x="67" y="495"/>
                  </a:cxn>
                  <a:cxn ang="0">
                    <a:pos x="81" y="499"/>
                  </a:cxn>
                  <a:cxn ang="0">
                    <a:pos x="104" y="492"/>
                  </a:cxn>
                  <a:cxn ang="0">
                    <a:pos x="129" y="470"/>
                  </a:cxn>
                  <a:cxn ang="0">
                    <a:pos x="161" y="430"/>
                  </a:cxn>
                  <a:cxn ang="0">
                    <a:pos x="193" y="381"/>
                  </a:cxn>
                  <a:cxn ang="0">
                    <a:pos x="208" y="365"/>
                  </a:cxn>
                  <a:cxn ang="0">
                    <a:pos x="216" y="363"/>
                  </a:cxn>
                  <a:cxn ang="0">
                    <a:pos x="226" y="366"/>
                  </a:cxn>
                  <a:cxn ang="0">
                    <a:pos x="234" y="378"/>
                  </a:cxn>
                  <a:cxn ang="0">
                    <a:pos x="226" y="401"/>
                  </a:cxn>
                  <a:cxn ang="0">
                    <a:pos x="179" y="471"/>
                  </a:cxn>
                  <a:cxn ang="0">
                    <a:pos x="132" y="523"/>
                  </a:cxn>
                  <a:cxn ang="0">
                    <a:pos x="87" y="552"/>
                  </a:cxn>
                  <a:cxn ang="0">
                    <a:pos x="67" y="557"/>
                  </a:cxn>
                  <a:cxn ang="0">
                    <a:pos x="46" y="555"/>
                  </a:cxn>
                  <a:cxn ang="0">
                    <a:pos x="27" y="547"/>
                  </a:cxn>
                  <a:cxn ang="0">
                    <a:pos x="12" y="531"/>
                  </a:cxn>
                  <a:cxn ang="0">
                    <a:pos x="1" y="497"/>
                  </a:cxn>
                  <a:cxn ang="0">
                    <a:pos x="2" y="448"/>
                  </a:cxn>
                  <a:cxn ang="0">
                    <a:pos x="15" y="389"/>
                  </a:cxn>
                  <a:cxn ang="0">
                    <a:pos x="39" y="324"/>
                  </a:cxn>
                  <a:cxn ang="0">
                    <a:pos x="73" y="254"/>
                  </a:cxn>
                  <a:cxn ang="0">
                    <a:pos x="70" y="219"/>
                  </a:cxn>
                  <a:cxn ang="0">
                    <a:pos x="54" y="216"/>
                  </a:cxn>
                  <a:cxn ang="0">
                    <a:pos x="39" y="205"/>
                  </a:cxn>
                  <a:cxn ang="0">
                    <a:pos x="37" y="188"/>
                  </a:cxn>
                  <a:cxn ang="0">
                    <a:pos x="52" y="171"/>
                  </a:cxn>
                  <a:cxn ang="0">
                    <a:pos x="78" y="167"/>
                  </a:cxn>
                  <a:cxn ang="0">
                    <a:pos x="110" y="160"/>
                  </a:cxn>
                  <a:cxn ang="0">
                    <a:pos x="145" y="135"/>
                  </a:cxn>
                  <a:cxn ang="0">
                    <a:pos x="198" y="58"/>
                  </a:cxn>
                  <a:cxn ang="0">
                    <a:pos x="226" y="20"/>
                  </a:cxn>
                  <a:cxn ang="0">
                    <a:pos x="245" y="3"/>
                  </a:cxn>
                  <a:cxn ang="0">
                    <a:pos x="259" y="1"/>
                  </a:cxn>
                  <a:cxn ang="0">
                    <a:pos x="270" y="7"/>
                  </a:cxn>
                  <a:cxn ang="0">
                    <a:pos x="276" y="18"/>
                  </a:cxn>
                  <a:cxn ang="0">
                    <a:pos x="275" y="31"/>
                  </a:cxn>
                  <a:cxn ang="0">
                    <a:pos x="259" y="61"/>
                  </a:cxn>
                  <a:cxn ang="0">
                    <a:pos x="227" y="106"/>
                  </a:cxn>
                  <a:cxn ang="0">
                    <a:pos x="244" y="119"/>
                  </a:cxn>
                  <a:cxn ang="0">
                    <a:pos x="304" y="109"/>
                  </a:cxn>
                  <a:cxn ang="0">
                    <a:pos x="322" y="112"/>
                  </a:cxn>
                  <a:cxn ang="0">
                    <a:pos x="333" y="123"/>
                  </a:cxn>
                  <a:cxn ang="0">
                    <a:pos x="334" y="141"/>
                  </a:cxn>
                  <a:cxn ang="0">
                    <a:pos x="325" y="154"/>
                  </a:cxn>
                  <a:cxn ang="0">
                    <a:pos x="286" y="160"/>
                  </a:cxn>
                  <a:cxn ang="0">
                    <a:pos x="210" y="181"/>
                  </a:cxn>
                  <a:cxn ang="0">
                    <a:pos x="179" y="191"/>
                  </a:cxn>
                </a:cxnLst>
                <a:rect l="0" t="0" r="r" b="b"/>
                <a:pathLst>
                  <a:path w="334" h="557">
                    <a:moveTo>
                      <a:pt x="168" y="194"/>
                    </a:moveTo>
                    <a:lnTo>
                      <a:pt x="151" y="223"/>
                    </a:lnTo>
                    <a:lnTo>
                      <a:pt x="133" y="254"/>
                    </a:lnTo>
                    <a:lnTo>
                      <a:pt x="117" y="287"/>
                    </a:lnTo>
                    <a:lnTo>
                      <a:pt x="102" y="321"/>
                    </a:lnTo>
                    <a:lnTo>
                      <a:pt x="91" y="345"/>
                    </a:lnTo>
                    <a:lnTo>
                      <a:pt x="82" y="368"/>
                    </a:lnTo>
                    <a:lnTo>
                      <a:pt x="74" y="389"/>
                    </a:lnTo>
                    <a:lnTo>
                      <a:pt x="68" y="408"/>
                    </a:lnTo>
                    <a:lnTo>
                      <a:pt x="63" y="426"/>
                    </a:lnTo>
                    <a:lnTo>
                      <a:pt x="60" y="442"/>
                    </a:lnTo>
                    <a:lnTo>
                      <a:pt x="58" y="458"/>
                    </a:lnTo>
                    <a:lnTo>
                      <a:pt x="57" y="471"/>
                    </a:lnTo>
                    <a:lnTo>
                      <a:pt x="57" y="477"/>
                    </a:lnTo>
                    <a:lnTo>
                      <a:pt x="58" y="483"/>
                    </a:lnTo>
                    <a:lnTo>
                      <a:pt x="60" y="488"/>
                    </a:lnTo>
                    <a:lnTo>
                      <a:pt x="63" y="492"/>
                    </a:lnTo>
                    <a:lnTo>
                      <a:pt x="67" y="495"/>
                    </a:lnTo>
                    <a:lnTo>
                      <a:pt x="70" y="497"/>
                    </a:lnTo>
                    <a:lnTo>
                      <a:pt x="75" y="499"/>
                    </a:lnTo>
                    <a:lnTo>
                      <a:pt x="81" y="499"/>
                    </a:lnTo>
                    <a:lnTo>
                      <a:pt x="87" y="498"/>
                    </a:lnTo>
                    <a:lnTo>
                      <a:pt x="95" y="496"/>
                    </a:lnTo>
                    <a:lnTo>
                      <a:pt x="104" y="492"/>
                    </a:lnTo>
                    <a:lnTo>
                      <a:pt x="111" y="486"/>
                    </a:lnTo>
                    <a:lnTo>
                      <a:pt x="120" y="478"/>
                    </a:lnTo>
                    <a:lnTo>
                      <a:pt x="129" y="470"/>
                    </a:lnTo>
                    <a:lnTo>
                      <a:pt x="139" y="459"/>
                    </a:lnTo>
                    <a:lnTo>
                      <a:pt x="149" y="447"/>
                    </a:lnTo>
                    <a:lnTo>
                      <a:pt x="161" y="430"/>
                    </a:lnTo>
                    <a:lnTo>
                      <a:pt x="173" y="414"/>
                    </a:lnTo>
                    <a:lnTo>
                      <a:pt x="184" y="397"/>
                    </a:lnTo>
                    <a:lnTo>
                      <a:pt x="193" y="381"/>
                    </a:lnTo>
                    <a:lnTo>
                      <a:pt x="199" y="373"/>
                    </a:lnTo>
                    <a:lnTo>
                      <a:pt x="204" y="367"/>
                    </a:lnTo>
                    <a:lnTo>
                      <a:pt x="208" y="365"/>
                    </a:lnTo>
                    <a:lnTo>
                      <a:pt x="211" y="364"/>
                    </a:lnTo>
                    <a:lnTo>
                      <a:pt x="213" y="363"/>
                    </a:lnTo>
                    <a:lnTo>
                      <a:pt x="216" y="363"/>
                    </a:lnTo>
                    <a:lnTo>
                      <a:pt x="220" y="363"/>
                    </a:lnTo>
                    <a:lnTo>
                      <a:pt x="223" y="364"/>
                    </a:lnTo>
                    <a:lnTo>
                      <a:pt x="226" y="366"/>
                    </a:lnTo>
                    <a:lnTo>
                      <a:pt x="229" y="368"/>
                    </a:lnTo>
                    <a:lnTo>
                      <a:pt x="233" y="372"/>
                    </a:lnTo>
                    <a:lnTo>
                      <a:pt x="234" y="378"/>
                    </a:lnTo>
                    <a:lnTo>
                      <a:pt x="233" y="383"/>
                    </a:lnTo>
                    <a:lnTo>
                      <a:pt x="231" y="391"/>
                    </a:lnTo>
                    <a:lnTo>
                      <a:pt x="226" y="401"/>
                    </a:lnTo>
                    <a:lnTo>
                      <a:pt x="220" y="412"/>
                    </a:lnTo>
                    <a:lnTo>
                      <a:pt x="203" y="438"/>
                    </a:lnTo>
                    <a:lnTo>
                      <a:pt x="179" y="471"/>
                    </a:lnTo>
                    <a:lnTo>
                      <a:pt x="163" y="490"/>
                    </a:lnTo>
                    <a:lnTo>
                      <a:pt x="148" y="508"/>
                    </a:lnTo>
                    <a:lnTo>
                      <a:pt x="132" y="523"/>
                    </a:lnTo>
                    <a:lnTo>
                      <a:pt x="117" y="535"/>
                    </a:lnTo>
                    <a:lnTo>
                      <a:pt x="102" y="545"/>
                    </a:lnTo>
                    <a:lnTo>
                      <a:pt x="87" y="552"/>
                    </a:lnTo>
                    <a:lnTo>
                      <a:pt x="81" y="554"/>
                    </a:lnTo>
                    <a:lnTo>
                      <a:pt x="73" y="556"/>
                    </a:lnTo>
                    <a:lnTo>
                      <a:pt x="67" y="557"/>
                    </a:lnTo>
                    <a:lnTo>
                      <a:pt x="60" y="557"/>
                    </a:lnTo>
                    <a:lnTo>
                      <a:pt x="52" y="557"/>
                    </a:lnTo>
                    <a:lnTo>
                      <a:pt x="46" y="555"/>
                    </a:lnTo>
                    <a:lnTo>
                      <a:pt x="39" y="554"/>
                    </a:lnTo>
                    <a:lnTo>
                      <a:pt x="34" y="551"/>
                    </a:lnTo>
                    <a:lnTo>
                      <a:pt x="27" y="547"/>
                    </a:lnTo>
                    <a:lnTo>
                      <a:pt x="22" y="542"/>
                    </a:lnTo>
                    <a:lnTo>
                      <a:pt x="16" y="537"/>
                    </a:lnTo>
                    <a:lnTo>
                      <a:pt x="12" y="531"/>
                    </a:lnTo>
                    <a:lnTo>
                      <a:pt x="7" y="521"/>
                    </a:lnTo>
                    <a:lnTo>
                      <a:pt x="3" y="510"/>
                    </a:lnTo>
                    <a:lnTo>
                      <a:pt x="1" y="497"/>
                    </a:lnTo>
                    <a:lnTo>
                      <a:pt x="0" y="483"/>
                    </a:lnTo>
                    <a:lnTo>
                      <a:pt x="1" y="465"/>
                    </a:lnTo>
                    <a:lnTo>
                      <a:pt x="2" y="448"/>
                    </a:lnTo>
                    <a:lnTo>
                      <a:pt x="5" y="428"/>
                    </a:lnTo>
                    <a:lnTo>
                      <a:pt x="10" y="410"/>
                    </a:lnTo>
                    <a:lnTo>
                      <a:pt x="15" y="389"/>
                    </a:lnTo>
                    <a:lnTo>
                      <a:pt x="22" y="368"/>
                    </a:lnTo>
                    <a:lnTo>
                      <a:pt x="31" y="346"/>
                    </a:lnTo>
                    <a:lnTo>
                      <a:pt x="39" y="324"/>
                    </a:lnTo>
                    <a:lnTo>
                      <a:pt x="47" y="309"/>
                    </a:lnTo>
                    <a:lnTo>
                      <a:pt x="58" y="286"/>
                    </a:lnTo>
                    <a:lnTo>
                      <a:pt x="73" y="254"/>
                    </a:lnTo>
                    <a:lnTo>
                      <a:pt x="93" y="216"/>
                    </a:lnTo>
                    <a:lnTo>
                      <a:pt x="79" y="218"/>
                    </a:lnTo>
                    <a:lnTo>
                      <a:pt x="70" y="219"/>
                    </a:lnTo>
                    <a:lnTo>
                      <a:pt x="63" y="219"/>
                    </a:lnTo>
                    <a:lnTo>
                      <a:pt x="58" y="218"/>
                    </a:lnTo>
                    <a:lnTo>
                      <a:pt x="54" y="216"/>
                    </a:lnTo>
                    <a:lnTo>
                      <a:pt x="48" y="214"/>
                    </a:lnTo>
                    <a:lnTo>
                      <a:pt x="43" y="209"/>
                    </a:lnTo>
                    <a:lnTo>
                      <a:pt x="39" y="205"/>
                    </a:lnTo>
                    <a:lnTo>
                      <a:pt x="37" y="200"/>
                    </a:lnTo>
                    <a:lnTo>
                      <a:pt x="36" y="194"/>
                    </a:lnTo>
                    <a:lnTo>
                      <a:pt x="37" y="188"/>
                    </a:lnTo>
                    <a:lnTo>
                      <a:pt x="40" y="182"/>
                    </a:lnTo>
                    <a:lnTo>
                      <a:pt x="46" y="177"/>
                    </a:lnTo>
                    <a:lnTo>
                      <a:pt x="52" y="171"/>
                    </a:lnTo>
                    <a:lnTo>
                      <a:pt x="57" y="170"/>
                    </a:lnTo>
                    <a:lnTo>
                      <a:pt x="66" y="169"/>
                    </a:lnTo>
                    <a:lnTo>
                      <a:pt x="78" y="167"/>
                    </a:lnTo>
                    <a:lnTo>
                      <a:pt x="94" y="165"/>
                    </a:lnTo>
                    <a:lnTo>
                      <a:pt x="102" y="164"/>
                    </a:lnTo>
                    <a:lnTo>
                      <a:pt x="110" y="160"/>
                    </a:lnTo>
                    <a:lnTo>
                      <a:pt x="121" y="158"/>
                    </a:lnTo>
                    <a:lnTo>
                      <a:pt x="133" y="154"/>
                    </a:lnTo>
                    <a:lnTo>
                      <a:pt x="145" y="135"/>
                    </a:lnTo>
                    <a:lnTo>
                      <a:pt x="160" y="112"/>
                    </a:lnTo>
                    <a:lnTo>
                      <a:pt x="177" y="87"/>
                    </a:lnTo>
                    <a:lnTo>
                      <a:pt x="198" y="58"/>
                    </a:lnTo>
                    <a:lnTo>
                      <a:pt x="209" y="42"/>
                    </a:lnTo>
                    <a:lnTo>
                      <a:pt x="219" y="30"/>
                    </a:lnTo>
                    <a:lnTo>
                      <a:pt x="226" y="20"/>
                    </a:lnTo>
                    <a:lnTo>
                      <a:pt x="232" y="14"/>
                    </a:lnTo>
                    <a:lnTo>
                      <a:pt x="238" y="7"/>
                    </a:lnTo>
                    <a:lnTo>
                      <a:pt x="245" y="3"/>
                    </a:lnTo>
                    <a:lnTo>
                      <a:pt x="250" y="1"/>
                    </a:lnTo>
                    <a:lnTo>
                      <a:pt x="256" y="0"/>
                    </a:lnTo>
                    <a:lnTo>
                      <a:pt x="259" y="1"/>
                    </a:lnTo>
                    <a:lnTo>
                      <a:pt x="262" y="2"/>
                    </a:lnTo>
                    <a:lnTo>
                      <a:pt x="267" y="4"/>
                    </a:lnTo>
                    <a:lnTo>
                      <a:pt x="270" y="7"/>
                    </a:lnTo>
                    <a:lnTo>
                      <a:pt x="273" y="12"/>
                    </a:lnTo>
                    <a:lnTo>
                      <a:pt x="275" y="15"/>
                    </a:lnTo>
                    <a:lnTo>
                      <a:pt x="276" y="18"/>
                    </a:lnTo>
                    <a:lnTo>
                      <a:pt x="276" y="23"/>
                    </a:lnTo>
                    <a:lnTo>
                      <a:pt x="276" y="26"/>
                    </a:lnTo>
                    <a:lnTo>
                      <a:pt x="275" y="31"/>
                    </a:lnTo>
                    <a:lnTo>
                      <a:pt x="272" y="37"/>
                    </a:lnTo>
                    <a:lnTo>
                      <a:pt x="269" y="44"/>
                    </a:lnTo>
                    <a:lnTo>
                      <a:pt x="259" y="61"/>
                    </a:lnTo>
                    <a:lnTo>
                      <a:pt x="246" y="80"/>
                    </a:lnTo>
                    <a:lnTo>
                      <a:pt x="236" y="94"/>
                    </a:lnTo>
                    <a:lnTo>
                      <a:pt x="227" y="106"/>
                    </a:lnTo>
                    <a:lnTo>
                      <a:pt x="221" y="117"/>
                    </a:lnTo>
                    <a:lnTo>
                      <a:pt x="214" y="125"/>
                    </a:lnTo>
                    <a:lnTo>
                      <a:pt x="244" y="119"/>
                    </a:lnTo>
                    <a:lnTo>
                      <a:pt x="268" y="113"/>
                    </a:lnTo>
                    <a:lnTo>
                      <a:pt x="289" y="110"/>
                    </a:lnTo>
                    <a:lnTo>
                      <a:pt x="304" y="109"/>
                    </a:lnTo>
                    <a:lnTo>
                      <a:pt x="311" y="109"/>
                    </a:lnTo>
                    <a:lnTo>
                      <a:pt x="317" y="110"/>
                    </a:lnTo>
                    <a:lnTo>
                      <a:pt x="322" y="112"/>
                    </a:lnTo>
                    <a:lnTo>
                      <a:pt x="327" y="115"/>
                    </a:lnTo>
                    <a:lnTo>
                      <a:pt x="330" y="119"/>
                    </a:lnTo>
                    <a:lnTo>
                      <a:pt x="333" y="123"/>
                    </a:lnTo>
                    <a:lnTo>
                      <a:pt x="334" y="129"/>
                    </a:lnTo>
                    <a:lnTo>
                      <a:pt x="334" y="135"/>
                    </a:lnTo>
                    <a:lnTo>
                      <a:pt x="334" y="141"/>
                    </a:lnTo>
                    <a:lnTo>
                      <a:pt x="332" y="146"/>
                    </a:lnTo>
                    <a:lnTo>
                      <a:pt x="329" y="150"/>
                    </a:lnTo>
                    <a:lnTo>
                      <a:pt x="325" y="154"/>
                    </a:lnTo>
                    <a:lnTo>
                      <a:pt x="314" y="157"/>
                    </a:lnTo>
                    <a:lnTo>
                      <a:pt x="295" y="159"/>
                    </a:lnTo>
                    <a:lnTo>
                      <a:pt x="286" y="160"/>
                    </a:lnTo>
                    <a:lnTo>
                      <a:pt x="269" y="165"/>
                    </a:lnTo>
                    <a:lnTo>
                      <a:pt x="244" y="171"/>
                    </a:lnTo>
                    <a:lnTo>
                      <a:pt x="210" y="181"/>
                    </a:lnTo>
                    <a:lnTo>
                      <a:pt x="200" y="184"/>
                    </a:lnTo>
                    <a:lnTo>
                      <a:pt x="189" y="188"/>
                    </a:lnTo>
                    <a:lnTo>
                      <a:pt x="179" y="191"/>
                    </a:lnTo>
                    <a:lnTo>
                      <a:pt x="168" y="194"/>
                    </a:lnTo>
                    <a:close/>
                  </a:path>
                </a:pathLst>
              </a:custGeom>
              <a:solidFill>
                <a:srgbClr val="FF0000"/>
              </a:solidFill>
              <a:ln w="317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1" name="Freeform 91"/>
              <p:cNvSpPr>
                <a:spLocks/>
              </p:cNvSpPr>
              <p:nvPr/>
            </p:nvSpPr>
            <p:spPr bwMode="auto">
              <a:xfrm rot="21000000">
                <a:off x="1240060" y="5826926"/>
                <a:ext cx="136525" cy="157163"/>
              </a:xfrm>
              <a:custGeom>
                <a:avLst/>
                <a:gdLst/>
                <a:ahLst/>
                <a:cxnLst>
                  <a:cxn ang="0">
                    <a:pos x="313" y="6"/>
                  </a:cxn>
                  <a:cxn ang="0">
                    <a:pos x="332" y="17"/>
                  </a:cxn>
                  <a:cxn ang="0">
                    <a:pos x="343" y="33"/>
                  </a:cxn>
                  <a:cxn ang="0">
                    <a:pos x="346" y="59"/>
                  </a:cxn>
                  <a:cxn ang="0">
                    <a:pos x="337" y="91"/>
                  </a:cxn>
                  <a:cxn ang="0">
                    <a:pos x="315" y="121"/>
                  </a:cxn>
                  <a:cxn ang="0">
                    <a:pos x="282" y="147"/>
                  </a:cxn>
                  <a:cxn ang="0">
                    <a:pos x="238" y="166"/>
                  </a:cxn>
                  <a:cxn ang="0">
                    <a:pos x="201" y="171"/>
                  </a:cxn>
                  <a:cxn ang="0">
                    <a:pos x="187" y="163"/>
                  </a:cxn>
                  <a:cxn ang="0">
                    <a:pos x="184" y="144"/>
                  </a:cxn>
                  <a:cxn ang="0">
                    <a:pos x="200" y="128"/>
                  </a:cxn>
                  <a:cxn ang="0">
                    <a:pos x="245" y="117"/>
                  </a:cxn>
                  <a:cxn ang="0">
                    <a:pos x="280" y="93"/>
                  </a:cxn>
                  <a:cxn ang="0">
                    <a:pos x="289" y="67"/>
                  </a:cxn>
                  <a:cxn ang="0">
                    <a:pos x="278" y="52"/>
                  </a:cxn>
                  <a:cxn ang="0">
                    <a:pos x="254" y="49"/>
                  </a:cxn>
                  <a:cxn ang="0">
                    <a:pos x="219" y="59"/>
                  </a:cxn>
                  <a:cxn ang="0">
                    <a:pos x="179" y="83"/>
                  </a:cxn>
                  <a:cxn ang="0">
                    <a:pos x="151" y="117"/>
                  </a:cxn>
                  <a:cxn ang="0">
                    <a:pos x="144" y="154"/>
                  </a:cxn>
                  <a:cxn ang="0">
                    <a:pos x="155" y="188"/>
                  </a:cxn>
                  <a:cxn ang="0">
                    <a:pos x="182" y="231"/>
                  </a:cxn>
                  <a:cxn ang="0">
                    <a:pos x="202" y="273"/>
                  </a:cxn>
                  <a:cxn ang="0">
                    <a:pos x="207" y="313"/>
                  </a:cxn>
                  <a:cxn ang="0">
                    <a:pos x="190" y="354"/>
                  </a:cxn>
                  <a:cxn ang="0">
                    <a:pos x="157" y="382"/>
                  </a:cxn>
                  <a:cxn ang="0">
                    <a:pos x="127" y="393"/>
                  </a:cxn>
                  <a:cxn ang="0">
                    <a:pos x="89" y="395"/>
                  </a:cxn>
                  <a:cxn ang="0">
                    <a:pos x="45" y="381"/>
                  </a:cxn>
                  <a:cxn ang="0">
                    <a:pos x="16" y="350"/>
                  </a:cxn>
                  <a:cxn ang="0">
                    <a:pos x="3" y="318"/>
                  </a:cxn>
                  <a:cxn ang="0">
                    <a:pos x="0" y="281"/>
                  </a:cxn>
                  <a:cxn ang="0">
                    <a:pos x="9" y="242"/>
                  </a:cxn>
                  <a:cxn ang="0">
                    <a:pos x="30" y="209"/>
                  </a:cxn>
                  <a:cxn ang="0">
                    <a:pos x="49" y="198"/>
                  </a:cxn>
                  <a:cxn ang="0">
                    <a:pos x="66" y="205"/>
                  </a:cxn>
                  <a:cxn ang="0">
                    <a:pos x="57" y="235"/>
                  </a:cxn>
                  <a:cxn ang="0">
                    <a:pos x="49" y="287"/>
                  </a:cxn>
                  <a:cxn ang="0">
                    <a:pos x="57" y="311"/>
                  </a:cxn>
                  <a:cxn ang="0">
                    <a:pos x="78" y="334"/>
                  </a:cxn>
                  <a:cxn ang="0">
                    <a:pos x="119" y="342"/>
                  </a:cxn>
                  <a:cxn ang="0">
                    <a:pos x="140" y="331"/>
                  </a:cxn>
                  <a:cxn ang="0">
                    <a:pos x="152" y="306"/>
                  </a:cxn>
                  <a:cxn ang="0">
                    <a:pos x="149" y="277"/>
                  </a:cxn>
                  <a:cxn ang="0">
                    <a:pos x="117" y="223"/>
                  </a:cxn>
                  <a:cxn ang="0">
                    <a:pos x="94" y="175"/>
                  </a:cxn>
                  <a:cxn ang="0">
                    <a:pos x="90" y="128"/>
                  </a:cxn>
                  <a:cxn ang="0">
                    <a:pos x="113" y="77"/>
                  </a:cxn>
                  <a:cxn ang="0">
                    <a:pos x="165" y="32"/>
                  </a:cxn>
                  <a:cxn ang="0">
                    <a:pos x="228" y="7"/>
                  </a:cxn>
                </a:cxnLst>
                <a:rect l="0" t="0" r="r" b="b"/>
                <a:pathLst>
                  <a:path w="346" h="396">
                    <a:moveTo>
                      <a:pt x="277" y="0"/>
                    </a:moveTo>
                    <a:lnTo>
                      <a:pt x="293" y="1"/>
                    </a:lnTo>
                    <a:lnTo>
                      <a:pt x="307" y="3"/>
                    </a:lnTo>
                    <a:lnTo>
                      <a:pt x="313" y="6"/>
                    </a:lnTo>
                    <a:lnTo>
                      <a:pt x="319" y="8"/>
                    </a:lnTo>
                    <a:lnTo>
                      <a:pt x="324" y="10"/>
                    </a:lnTo>
                    <a:lnTo>
                      <a:pt x="328" y="13"/>
                    </a:lnTo>
                    <a:lnTo>
                      <a:pt x="332" y="17"/>
                    </a:lnTo>
                    <a:lnTo>
                      <a:pt x="336" y="20"/>
                    </a:lnTo>
                    <a:lnTo>
                      <a:pt x="339" y="24"/>
                    </a:lnTo>
                    <a:lnTo>
                      <a:pt x="341" y="29"/>
                    </a:lnTo>
                    <a:lnTo>
                      <a:pt x="343" y="33"/>
                    </a:lnTo>
                    <a:lnTo>
                      <a:pt x="345" y="38"/>
                    </a:lnTo>
                    <a:lnTo>
                      <a:pt x="346" y="45"/>
                    </a:lnTo>
                    <a:lnTo>
                      <a:pt x="346" y="50"/>
                    </a:lnTo>
                    <a:lnTo>
                      <a:pt x="346" y="59"/>
                    </a:lnTo>
                    <a:lnTo>
                      <a:pt x="345" y="67"/>
                    </a:lnTo>
                    <a:lnTo>
                      <a:pt x="342" y="76"/>
                    </a:lnTo>
                    <a:lnTo>
                      <a:pt x="340" y="83"/>
                    </a:lnTo>
                    <a:lnTo>
                      <a:pt x="337" y="91"/>
                    </a:lnTo>
                    <a:lnTo>
                      <a:pt x="332" y="99"/>
                    </a:lnTo>
                    <a:lnTo>
                      <a:pt x="327" y="107"/>
                    </a:lnTo>
                    <a:lnTo>
                      <a:pt x="322" y="115"/>
                    </a:lnTo>
                    <a:lnTo>
                      <a:pt x="315" y="121"/>
                    </a:lnTo>
                    <a:lnTo>
                      <a:pt x="308" y="128"/>
                    </a:lnTo>
                    <a:lnTo>
                      <a:pt x="301" y="135"/>
                    </a:lnTo>
                    <a:lnTo>
                      <a:pt x="292" y="141"/>
                    </a:lnTo>
                    <a:lnTo>
                      <a:pt x="282" y="147"/>
                    </a:lnTo>
                    <a:lnTo>
                      <a:pt x="272" y="152"/>
                    </a:lnTo>
                    <a:lnTo>
                      <a:pt x="261" y="158"/>
                    </a:lnTo>
                    <a:lnTo>
                      <a:pt x="251" y="162"/>
                    </a:lnTo>
                    <a:lnTo>
                      <a:pt x="238" y="166"/>
                    </a:lnTo>
                    <a:lnTo>
                      <a:pt x="226" y="170"/>
                    </a:lnTo>
                    <a:lnTo>
                      <a:pt x="217" y="171"/>
                    </a:lnTo>
                    <a:lnTo>
                      <a:pt x="207" y="172"/>
                    </a:lnTo>
                    <a:lnTo>
                      <a:pt x="201" y="171"/>
                    </a:lnTo>
                    <a:lnTo>
                      <a:pt x="197" y="171"/>
                    </a:lnTo>
                    <a:lnTo>
                      <a:pt x="193" y="168"/>
                    </a:lnTo>
                    <a:lnTo>
                      <a:pt x="189" y="166"/>
                    </a:lnTo>
                    <a:lnTo>
                      <a:pt x="187" y="163"/>
                    </a:lnTo>
                    <a:lnTo>
                      <a:pt x="185" y="160"/>
                    </a:lnTo>
                    <a:lnTo>
                      <a:pt x="184" y="155"/>
                    </a:lnTo>
                    <a:lnTo>
                      <a:pt x="184" y="151"/>
                    </a:lnTo>
                    <a:lnTo>
                      <a:pt x="184" y="144"/>
                    </a:lnTo>
                    <a:lnTo>
                      <a:pt x="187" y="138"/>
                    </a:lnTo>
                    <a:lnTo>
                      <a:pt x="191" y="134"/>
                    </a:lnTo>
                    <a:lnTo>
                      <a:pt x="197" y="129"/>
                    </a:lnTo>
                    <a:lnTo>
                      <a:pt x="200" y="128"/>
                    </a:lnTo>
                    <a:lnTo>
                      <a:pt x="208" y="126"/>
                    </a:lnTo>
                    <a:lnTo>
                      <a:pt x="220" y="124"/>
                    </a:lnTo>
                    <a:lnTo>
                      <a:pt x="235" y="119"/>
                    </a:lnTo>
                    <a:lnTo>
                      <a:pt x="245" y="117"/>
                    </a:lnTo>
                    <a:lnTo>
                      <a:pt x="255" y="113"/>
                    </a:lnTo>
                    <a:lnTo>
                      <a:pt x="265" y="107"/>
                    </a:lnTo>
                    <a:lnTo>
                      <a:pt x="273" y="100"/>
                    </a:lnTo>
                    <a:lnTo>
                      <a:pt x="280" y="93"/>
                    </a:lnTo>
                    <a:lnTo>
                      <a:pt x="284" y="87"/>
                    </a:lnTo>
                    <a:lnTo>
                      <a:pt x="288" y="79"/>
                    </a:lnTo>
                    <a:lnTo>
                      <a:pt x="289" y="72"/>
                    </a:lnTo>
                    <a:lnTo>
                      <a:pt x="289" y="67"/>
                    </a:lnTo>
                    <a:lnTo>
                      <a:pt x="287" y="61"/>
                    </a:lnTo>
                    <a:lnTo>
                      <a:pt x="285" y="58"/>
                    </a:lnTo>
                    <a:lnTo>
                      <a:pt x="282" y="55"/>
                    </a:lnTo>
                    <a:lnTo>
                      <a:pt x="278" y="52"/>
                    </a:lnTo>
                    <a:lnTo>
                      <a:pt x="273" y="50"/>
                    </a:lnTo>
                    <a:lnTo>
                      <a:pt x="268" y="49"/>
                    </a:lnTo>
                    <a:lnTo>
                      <a:pt x="261" y="49"/>
                    </a:lnTo>
                    <a:lnTo>
                      <a:pt x="254" y="49"/>
                    </a:lnTo>
                    <a:lnTo>
                      <a:pt x="245" y="50"/>
                    </a:lnTo>
                    <a:lnTo>
                      <a:pt x="236" y="53"/>
                    </a:lnTo>
                    <a:lnTo>
                      <a:pt x="228" y="56"/>
                    </a:lnTo>
                    <a:lnTo>
                      <a:pt x="219" y="59"/>
                    </a:lnTo>
                    <a:lnTo>
                      <a:pt x="209" y="64"/>
                    </a:lnTo>
                    <a:lnTo>
                      <a:pt x="199" y="69"/>
                    </a:lnTo>
                    <a:lnTo>
                      <a:pt x="189" y="76"/>
                    </a:lnTo>
                    <a:lnTo>
                      <a:pt x="179" y="83"/>
                    </a:lnTo>
                    <a:lnTo>
                      <a:pt x="170" y="91"/>
                    </a:lnTo>
                    <a:lnTo>
                      <a:pt x="162" y="100"/>
                    </a:lnTo>
                    <a:lnTo>
                      <a:pt x="155" y="108"/>
                    </a:lnTo>
                    <a:lnTo>
                      <a:pt x="151" y="117"/>
                    </a:lnTo>
                    <a:lnTo>
                      <a:pt x="147" y="126"/>
                    </a:lnTo>
                    <a:lnTo>
                      <a:pt x="144" y="136"/>
                    </a:lnTo>
                    <a:lnTo>
                      <a:pt x="144" y="147"/>
                    </a:lnTo>
                    <a:lnTo>
                      <a:pt x="144" y="154"/>
                    </a:lnTo>
                    <a:lnTo>
                      <a:pt x="146" y="162"/>
                    </a:lnTo>
                    <a:lnTo>
                      <a:pt x="149" y="171"/>
                    </a:lnTo>
                    <a:lnTo>
                      <a:pt x="152" y="179"/>
                    </a:lnTo>
                    <a:lnTo>
                      <a:pt x="155" y="188"/>
                    </a:lnTo>
                    <a:lnTo>
                      <a:pt x="161" y="198"/>
                    </a:lnTo>
                    <a:lnTo>
                      <a:pt x="167" y="209"/>
                    </a:lnTo>
                    <a:lnTo>
                      <a:pt x="174" y="220"/>
                    </a:lnTo>
                    <a:lnTo>
                      <a:pt x="182" y="231"/>
                    </a:lnTo>
                    <a:lnTo>
                      <a:pt x="188" y="243"/>
                    </a:lnTo>
                    <a:lnTo>
                      <a:pt x="195" y="253"/>
                    </a:lnTo>
                    <a:lnTo>
                      <a:pt x="199" y="264"/>
                    </a:lnTo>
                    <a:lnTo>
                      <a:pt x="202" y="273"/>
                    </a:lnTo>
                    <a:lnTo>
                      <a:pt x="205" y="283"/>
                    </a:lnTo>
                    <a:lnTo>
                      <a:pt x="207" y="292"/>
                    </a:lnTo>
                    <a:lnTo>
                      <a:pt x="207" y="301"/>
                    </a:lnTo>
                    <a:lnTo>
                      <a:pt x="207" y="313"/>
                    </a:lnTo>
                    <a:lnTo>
                      <a:pt x="205" y="324"/>
                    </a:lnTo>
                    <a:lnTo>
                      <a:pt x="201" y="335"/>
                    </a:lnTo>
                    <a:lnTo>
                      <a:pt x="196" y="344"/>
                    </a:lnTo>
                    <a:lnTo>
                      <a:pt x="190" y="354"/>
                    </a:lnTo>
                    <a:lnTo>
                      <a:pt x="183" y="362"/>
                    </a:lnTo>
                    <a:lnTo>
                      <a:pt x="174" y="371"/>
                    </a:lnTo>
                    <a:lnTo>
                      <a:pt x="163" y="378"/>
                    </a:lnTo>
                    <a:lnTo>
                      <a:pt x="157" y="382"/>
                    </a:lnTo>
                    <a:lnTo>
                      <a:pt x="149" y="386"/>
                    </a:lnTo>
                    <a:lnTo>
                      <a:pt x="142" y="388"/>
                    </a:lnTo>
                    <a:lnTo>
                      <a:pt x="135" y="391"/>
                    </a:lnTo>
                    <a:lnTo>
                      <a:pt x="127" y="393"/>
                    </a:lnTo>
                    <a:lnTo>
                      <a:pt x="118" y="395"/>
                    </a:lnTo>
                    <a:lnTo>
                      <a:pt x="111" y="395"/>
                    </a:lnTo>
                    <a:lnTo>
                      <a:pt x="102" y="396"/>
                    </a:lnTo>
                    <a:lnTo>
                      <a:pt x="89" y="395"/>
                    </a:lnTo>
                    <a:lnTo>
                      <a:pt x="77" y="393"/>
                    </a:lnTo>
                    <a:lnTo>
                      <a:pt x="65" y="390"/>
                    </a:lnTo>
                    <a:lnTo>
                      <a:pt x="55" y="386"/>
                    </a:lnTo>
                    <a:lnTo>
                      <a:pt x="45" y="381"/>
                    </a:lnTo>
                    <a:lnTo>
                      <a:pt x="35" y="374"/>
                    </a:lnTo>
                    <a:lnTo>
                      <a:pt x="28" y="365"/>
                    </a:lnTo>
                    <a:lnTo>
                      <a:pt x="20" y="357"/>
                    </a:lnTo>
                    <a:lnTo>
                      <a:pt x="16" y="350"/>
                    </a:lnTo>
                    <a:lnTo>
                      <a:pt x="11" y="342"/>
                    </a:lnTo>
                    <a:lnTo>
                      <a:pt x="8" y="335"/>
                    </a:lnTo>
                    <a:lnTo>
                      <a:pt x="6" y="327"/>
                    </a:lnTo>
                    <a:lnTo>
                      <a:pt x="3" y="318"/>
                    </a:lnTo>
                    <a:lnTo>
                      <a:pt x="1" y="310"/>
                    </a:lnTo>
                    <a:lnTo>
                      <a:pt x="0" y="301"/>
                    </a:lnTo>
                    <a:lnTo>
                      <a:pt x="0" y="291"/>
                    </a:lnTo>
                    <a:lnTo>
                      <a:pt x="0" y="281"/>
                    </a:lnTo>
                    <a:lnTo>
                      <a:pt x="1" y="270"/>
                    </a:lnTo>
                    <a:lnTo>
                      <a:pt x="3" y="260"/>
                    </a:lnTo>
                    <a:lnTo>
                      <a:pt x="6" y="250"/>
                    </a:lnTo>
                    <a:lnTo>
                      <a:pt x="9" y="242"/>
                    </a:lnTo>
                    <a:lnTo>
                      <a:pt x="13" y="233"/>
                    </a:lnTo>
                    <a:lnTo>
                      <a:pt x="18" y="225"/>
                    </a:lnTo>
                    <a:lnTo>
                      <a:pt x="23" y="218"/>
                    </a:lnTo>
                    <a:lnTo>
                      <a:pt x="30" y="209"/>
                    </a:lnTo>
                    <a:lnTo>
                      <a:pt x="37" y="202"/>
                    </a:lnTo>
                    <a:lnTo>
                      <a:pt x="42" y="200"/>
                    </a:lnTo>
                    <a:lnTo>
                      <a:pt x="45" y="199"/>
                    </a:lnTo>
                    <a:lnTo>
                      <a:pt x="49" y="198"/>
                    </a:lnTo>
                    <a:lnTo>
                      <a:pt x="53" y="198"/>
                    </a:lnTo>
                    <a:lnTo>
                      <a:pt x="59" y="199"/>
                    </a:lnTo>
                    <a:lnTo>
                      <a:pt x="64" y="200"/>
                    </a:lnTo>
                    <a:lnTo>
                      <a:pt x="66" y="205"/>
                    </a:lnTo>
                    <a:lnTo>
                      <a:pt x="67" y="209"/>
                    </a:lnTo>
                    <a:lnTo>
                      <a:pt x="66" y="214"/>
                    </a:lnTo>
                    <a:lnTo>
                      <a:pt x="63" y="222"/>
                    </a:lnTo>
                    <a:lnTo>
                      <a:pt x="57" y="235"/>
                    </a:lnTo>
                    <a:lnTo>
                      <a:pt x="53" y="249"/>
                    </a:lnTo>
                    <a:lnTo>
                      <a:pt x="50" y="264"/>
                    </a:lnTo>
                    <a:lnTo>
                      <a:pt x="49" y="279"/>
                    </a:lnTo>
                    <a:lnTo>
                      <a:pt x="49" y="287"/>
                    </a:lnTo>
                    <a:lnTo>
                      <a:pt x="50" y="293"/>
                    </a:lnTo>
                    <a:lnTo>
                      <a:pt x="52" y="299"/>
                    </a:lnTo>
                    <a:lnTo>
                      <a:pt x="54" y="305"/>
                    </a:lnTo>
                    <a:lnTo>
                      <a:pt x="57" y="311"/>
                    </a:lnTo>
                    <a:lnTo>
                      <a:pt x="60" y="316"/>
                    </a:lnTo>
                    <a:lnTo>
                      <a:pt x="65" y="322"/>
                    </a:lnTo>
                    <a:lnTo>
                      <a:pt x="69" y="326"/>
                    </a:lnTo>
                    <a:lnTo>
                      <a:pt x="78" y="334"/>
                    </a:lnTo>
                    <a:lnTo>
                      <a:pt x="88" y="339"/>
                    </a:lnTo>
                    <a:lnTo>
                      <a:pt x="97" y="342"/>
                    </a:lnTo>
                    <a:lnTo>
                      <a:pt x="108" y="343"/>
                    </a:lnTo>
                    <a:lnTo>
                      <a:pt x="119" y="342"/>
                    </a:lnTo>
                    <a:lnTo>
                      <a:pt x="128" y="339"/>
                    </a:lnTo>
                    <a:lnTo>
                      <a:pt x="132" y="337"/>
                    </a:lnTo>
                    <a:lnTo>
                      <a:pt x="137" y="335"/>
                    </a:lnTo>
                    <a:lnTo>
                      <a:pt x="140" y="331"/>
                    </a:lnTo>
                    <a:lnTo>
                      <a:pt x="143" y="328"/>
                    </a:lnTo>
                    <a:lnTo>
                      <a:pt x="148" y="322"/>
                    </a:lnTo>
                    <a:lnTo>
                      <a:pt x="151" y="314"/>
                    </a:lnTo>
                    <a:lnTo>
                      <a:pt x="152" y="306"/>
                    </a:lnTo>
                    <a:lnTo>
                      <a:pt x="153" y="296"/>
                    </a:lnTo>
                    <a:lnTo>
                      <a:pt x="153" y="291"/>
                    </a:lnTo>
                    <a:lnTo>
                      <a:pt x="151" y="284"/>
                    </a:lnTo>
                    <a:lnTo>
                      <a:pt x="149" y="277"/>
                    </a:lnTo>
                    <a:lnTo>
                      <a:pt x="147" y="270"/>
                    </a:lnTo>
                    <a:lnTo>
                      <a:pt x="138" y="254"/>
                    </a:lnTo>
                    <a:lnTo>
                      <a:pt x="126" y="235"/>
                    </a:lnTo>
                    <a:lnTo>
                      <a:pt x="117" y="223"/>
                    </a:lnTo>
                    <a:lnTo>
                      <a:pt x="110" y="210"/>
                    </a:lnTo>
                    <a:lnTo>
                      <a:pt x="104" y="198"/>
                    </a:lnTo>
                    <a:lnTo>
                      <a:pt x="99" y="186"/>
                    </a:lnTo>
                    <a:lnTo>
                      <a:pt x="94" y="175"/>
                    </a:lnTo>
                    <a:lnTo>
                      <a:pt x="91" y="163"/>
                    </a:lnTo>
                    <a:lnTo>
                      <a:pt x="90" y="152"/>
                    </a:lnTo>
                    <a:lnTo>
                      <a:pt x="89" y="142"/>
                    </a:lnTo>
                    <a:lnTo>
                      <a:pt x="90" y="128"/>
                    </a:lnTo>
                    <a:lnTo>
                      <a:pt x="93" y="115"/>
                    </a:lnTo>
                    <a:lnTo>
                      <a:pt x="97" y="102"/>
                    </a:lnTo>
                    <a:lnTo>
                      <a:pt x="104" y="89"/>
                    </a:lnTo>
                    <a:lnTo>
                      <a:pt x="113" y="77"/>
                    </a:lnTo>
                    <a:lnTo>
                      <a:pt x="124" y="65"/>
                    </a:lnTo>
                    <a:lnTo>
                      <a:pt x="136" y="53"/>
                    </a:lnTo>
                    <a:lnTo>
                      <a:pt x="150" y="42"/>
                    </a:lnTo>
                    <a:lnTo>
                      <a:pt x="165" y="32"/>
                    </a:lnTo>
                    <a:lnTo>
                      <a:pt x="181" y="24"/>
                    </a:lnTo>
                    <a:lnTo>
                      <a:pt x="196" y="17"/>
                    </a:lnTo>
                    <a:lnTo>
                      <a:pt x="211" y="11"/>
                    </a:lnTo>
                    <a:lnTo>
                      <a:pt x="228" y="7"/>
                    </a:lnTo>
                    <a:lnTo>
                      <a:pt x="244" y="3"/>
                    </a:lnTo>
                    <a:lnTo>
                      <a:pt x="260" y="1"/>
                    </a:lnTo>
                    <a:lnTo>
                      <a:pt x="277" y="0"/>
                    </a:lnTo>
                    <a:close/>
                  </a:path>
                </a:pathLst>
              </a:custGeom>
              <a:solidFill>
                <a:srgbClr val="FF0000"/>
              </a:solidFill>
              <a:ln w="317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grpSp>
        <p:nvGrpSpPr>
          <p:cNvPr id="202" name="Group 201"/>
          <p:cNvGrpSpPr/>
          <p:nvPr/>
        </p:nvGrpSpPr>
        <p:grpSpPr>
          <a:xfrm>
            <a:off x="1600200" y="5393635"/>
            <a:ext cx="1192695" cy="626165"/>
            <a:chOff x="1600200" y="5393635"/>
            <a:chExt cx="1192695" cy="626165"/>
          </a:xfrm>
          <a:effectLst>
            <a:outerShdw blurRad="50800" dist="38100" dir="8100000" algn="tr" rotWithShape="0">
              <a:prstClr val="black">
                <a:alpha val="40000"/>
              </a:prstClr>
            </a:outerShdw>
          </a:effectLst>
        </p:grpSpPr>
        <p:sp>
          <p:nvSpPr>
            <p:cNvPr id="203" name="Freeform 202"/>
            <p:cNvSpPr/>
            <p:nvPr/>
          </p:nvSpPr>
          <p:spPr bwMode="auto">
            <a:xfrm>
              <a:off x="1600200" y="5393635"/>
              <a:ext cx="1192695" cy="626165"/>
            </a:xfrm>
            <a:custGeom>
              <a:avLst/>
              <a:gdLst>
                <a:gd name="connsiteX0" fmla="*/ 0 w 1192695"/>
                <a:gd name="connsiteY0" fmla="*/ 626165 h 626165"/>
                <a:gd name="connsiteX1" fmla="*/ 1192695 w 1192695"/>
                <a:gd name="connsiteY1" fmla="*/ 377687 h 626165"/>
                <a:gd name="connsiteX2" fmla="*/ 1192695 w 1192695"/>
                <a:gd name="connsiteY2" fmla="*/ 0 h 626165"/>
                <a:gd name="connsiteX3" fmla="*/ 19878 w 1192695"/>
                <a:gd name="connsiteY3" fmla="*/ 139148 h 626165"/>
                <a:gd name="connsiteX4" fmla="*/ 0 w 1192695"/>
                <a:gd name="connsiteY4" fmla="*/ 626165 h 626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2695" h="626165">
                  <a:moveTo>
                    <a:pt x="0" y="626165"/>
                  </a:moveTo>
                  <a:lnTo>
                    <a:pt x="1192695" y="377687"/>
                  </a:lnTo>
                  <a:lnTo>
                    <a:pt x="1192695" y="0"/>
                  </a:lnTo>
                  <a:lnTo>
                    <a:pt x="19878" y="139148"/>
                  </a:lnTo>
                  <a:lnTo>
                    <a:pt x="0" y="626165"/>
                  </a:lnTo>
                  <a:close/>
                </a:path>
              </a:pathLst>
            </a:custGeom>
            <a:solidFill>
              <a:srgbClr val="FFFF0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800" b="0" i="0" u="none" strike="noStrike" cap="none" normalizeH="0" baseline="0" dirty="0">
                <a:ln>
                  <a:noFill/>
                </a:ln>
                <a:solidFill>
                  <a:schemeClr val="tx1"/>
                </a:solidFill>
                <a:effectLst/>
                <a:latin typeface="Times New Roman" pitchFamily="-110" charset="0"/>
              </a:endParaRPr>
            </a:p>
          </p:txBody>
        </p:sp>
        <p:grpSp>
          <p:nvGrpSpPr>
            <p:cNvPr id="204" name="Group 223"/>
            <p:cNvGrpSpPr/>
            <p:nvPr/>
          </p:nvGrpSpPr>
          <p:grpSpPr>
            <a:xfrm>
              <a:off x="1664203" y="5499946"/>
              <a:ext cx="1064224" cy="377510"/>
              <a:chOff x="1664203" y="5499946"/>
              <a:chExt cx="1064224" cy="377510"/>
            </a:xfrm>
          </p:grpSpPr>
          <p:sp>
            <p:nvSpPr>
              <p:cNvPr id="205" name="Freeform 104"/>
              <p:cNvSpPr>
                <a:spLocks noEditPoints="1"/>
              </p:cNvSpPr>
              <p:nvPr/>
            </p:nvSpPr>
            <p:spPr bwMode="auto">
              <a:xfrm rot="21000000">
                <a:off x="1664203" y="5499946"/>
                <a:ext cx="1060450" cy="306388"/>
              </a:xfrm>
              <a:custGeom>
                <a:avLst/>
                <a:gdLst/>
                <a:ahLst/>
                <a:cxnLst>
                  <a:cxn ang="0">
                    <a:pos x="25" y="769"/>
                  </a:cxn>
                  <a:cxn ang="0">
                    <a:pos x="102" y="395"/>
                  </a:cxn>
                  <a:cxn ang="0">
                    <a:pos x="221" y="173"/>
                  </a:cxn>
                  <a:cxn ang="0">
                    <a:pos x="296" y="54"/>
                  </a:cxn>
                  <a:cxn ang="0">
                    <a:pos x="443" y="9"/>
                  </a:cxn>
                  <a:cxn ang="0">
                    <a:pos x="602" y="179"/>
                  </a:cxn>
                  <a:cxn ang="0">
                    <a:pos x="220" y="452"/>
                  </a:cxn>
                  <a:cxn ang="0">
                    <a:pos x="385" y="353"/>
                  </a:cxn>
                  <a:cxn ang="0">
                    <a:pos x="552" y="95"/>
                  </a:cxn>
                  <a:cxn ang="0">
                    <a:pos x="697" y="416"/>
                  </a:cxn>
                  <a:cxn ang="0">
                    <a:pos x="715" y="485"/>
                  </a:cxn>
                  <a:cxn ang="0">
                    <a:pos x="843" y="473"/>
                  </a:cxn>
                  <a:cxn ang="0">
                    <a:pos x="657" y="533"/>
                  </a:cxn>
                  <a:cxn ang="0">
                    <a:pos x="471" y="741"/>
                  </a:cxn>
                  <a:cxn ang="0">
                    <a:pos x="583" y="418"/>
                  </a:cxn>
                  <a:cxn ang="0">
                    <a:pos x="609" y="466"/>
                  </a:cxn>
                  <a:cxn ang="0">
                    <a:pos x="962" y="650"/>
                  </a:cxn>
                  <a:cxn ang="0">
                    <a:pos x="1107" y="579"/>
                  </a:cxn>
                  <a:cxn ang="0">
                    <a:pos x="827" y="694"/>
                  </a:cxn>
                  <a:cxn ang="0">
                    <a:pos x="873" y="469"/>
                  </a:cxn>
                  <a:cxn ang="0">
                    <a:pos x="1058" y="436"/>
                  </a:cxn>
                  <a:cxn ang="0">
                    <a:pos x="895" y="558"/>
                  </a:cxn>
                  <a:cxn ang="0">
                    <a:pos x="913" y="500"/>
                  </a:cxn>
                  <a:cxn ang="0">
                    <a:pos x="1457" y="426"/>
                  </a:cxn>
                  <a:cxn ang="0">
                    <a:pos x="1302" y="498"/>
                  </a:cxn>
                  <a:cxn ang="0">
                    <a:pos x="1391" y="393"/>
                  </a:cxn>
                  <a:cxn ang="0">
                    <a:pos x="1273" y="531"/>
                  </a:cxn>
                  <a:cxn ang="0">
                    <a:pos x="1253" y="734"/>
                  </a:cxn>
                  <a:cxn ang="0">
                    <a:pos x="1121" y="603"/>
                  </a:cxn>
                  <a:cxn ang="0">
                    <a:pos x="1168" y="636"/>
                  </a:cxn>
                  <a:cxn ang="0">
                    <a:pos x="1267" y="621"/>
                  </a:cxn>
                  <a:cxn ang="0">
                    <a:pos x="1329" y="354"/>
                  </a:cxn>
                  <a:cxn ang="0">
                    <a:pos x="1750" y="426"/>
                  </a:cxn>
                  <a:cxn ang="0">
                    <a:pos x="1595" y="498"/>
                  </a:cxn>
                  <a:cxn ang="0">
                    <a:pos x="1684" y="393"/>
                  </a:cxn>
                  <a:cxn ang="0">
                    <a:pos x="1566" y="531"/>
                  </a:cxn>
                  <a:cxn ang="0">
                    <a:pos x="1544" y="734"/>
                  </a:cxn>
                  <a:cxn ang="0">
                    <a:pos x="1413" y="603"/>
                  </a:cxn>
                  <a:cxn ang="0">
                    <a:pos x="1460" y="636"/>
                  </a:cxn>
                  <a:cxn ang="0">
                    <a:pos x="1560" y="621"/>
                  </a:cxn>
                  <a:cxn ang="0">
                    <a:pos x="1622" y="354"/>
                  </a:cxn>
                  <a:cxn ang="0">
                    <a:pos x="1737" y="707"/>
                  </a:cxn>
                  <a:cxn ang="0">
                    <a:pos x="1877" y="403"/>
                  </a:cxn>
                  <a:cxn ang="0">
                    <a:pos x="1774" y="651"/>
                  </a:cxn>
                  <a:cxn ang="0">
                    <a:pos x="1931" y="446"/>
                  </a:cxn>
                  <a:cxn ang="0">
                    <a:pos x="1941" y="554"/>
                  </a:cxn>
                  <a:cxn ang="0">
                    <a:pos x="1988" y="721"/>
                  </a:cxn>
                  <a:cxn ang="0">
                    <a:pos x="1881" y="660"/>
                  </a:cxn>
                  <a:cxn ang="0">
                    <a:pos x="2325" y="423"/>
                  </a:cxn>
                  <a:cxn ang="0">
                    <a:pos x="2378" y="458"/>
                  </a:cxn>
                  <a:cxn ang="0">
                    <a:pos x="2237" y="559"/>
                  </a:cxn>
                  <a:cxn ang="0">
                    <a:pos x="2064" y="683"/>
                  </a:cxn>
                  <a:cxn ang="0">
                    <a:pos x="2051" y="562"/>
                  </a:cxn>
                  <a:cxn ang="0">
                    <a:pos x="2202" y="410"/>
                  </a:cxn>
                  <a:cxn ang="0">
                    <a:pos x="2454" y="660"/>
                  </a:cxn>
                  <a:cxn ang="0">
                    <a:pos x="2668" y="539"/>
                  </a:cxn>
                  <a:cxn ang="0">
                    <a:pos x="2441" y="717"/>
                  </a:cxn>
                  <a:cxn ang="0">
                    <a:pos x="2375" y="549"/>
                  </a:cxn>
                  <a:cxn ang="0">
                    <a:pos x="2600" y="381"/>
                  </a:cxn>
                  <a:cxn ang="0">
                    <a:pos x="2482" y="582"/>
                  </a:cxn>
                  <a:cxn ang="0">
                    <a:pos x="2543" y="431"/>
                  </a:cxn>
                </a:cxnLst>
                <a:rect l="0" t="0" r="r" b="b"/>
                <a:pathLst>
                  <a:path w="2674" h="770">
                    <a:moveTo>
                      <a:pt x="184" y="448"/>
                    </a:moveTo>
                    <a:lnTo>
                      <a:pt x="175" y="465"/>
                    </a:lnTo>
                    <a:lnTo>
                      <a:pt x="162" y="494"/>
                    </a:lnTo>
                    <a:lnTo>
                      <a:pt x="149" y="521"/>
                    </a:lnTo>
                    <a:lnTo>
                      <a:pt x="137" y="546"/>
                    </a:lnTo>
                    <a:lnTo>
                      <a:pt x="127" y="569"/>
                    </a:lnTo>
                    <a:lnTo>
                      <a:pt x="117" y="590"/>
                    </a:lnTo>
                    <a:lnTo>
                      <a:pt x="109" y="607"/>
                    </a:lnTo>
                    <a:lnTo>
                      <a:pt x="103" y="624"/>
                    </a:lnTo>
                    <a:lnTo>
                      <a:pt x="97" y="638"/>
                    </a:lnTo>
                    <a:lnTo>
                      <a:pt x="84" y="674"/>
                    </a:lnTo>
                    <a:lnTo>
                      <a:pt x="73" y="703"/>
                    </a:lnTo>
                    <a:lnTo>
                      <a:pt x="67" y="722"/>
                    </a:lnTo>
                    <a:lnTo>
                      <a:pt x="62" y="733"/>
                    </a:lnTo>
                    <a:lnTo>
                      <a:pt x="60" y="742"/>
                    </a:lnTo>
                    <a:lnTo>
                      <a:pt x="57" y="750"/>
                    </a:lnTo>
                    <a:lnTo>
                      <a:pt x="53" y="756"/>
                    </a:lnTo>
                    <a:lnTo>
                      <a:pt x="49" y="760"/>
                    </a:lnTo>
                    <a:lnTo>
                      <a:pt x="45" y="765"/>
                    </a:lnTo>
                    <a:lnTo>
                      <a:pt x="42" y="768"/>
                    </a:lnTo>
                    <a:lnTo>
                      <a:pt x="37" y="769"/>
                    </a:lnTo>
                    <a:lnTo>
                      <a:pt x="32" y="770"/>
                    </a:lnTo>
                    <a:lnTo>
                      <a:pt x="25" y="769"/>
                    </a:lnTo>
                    <a:lnTo>
                      <a:pt x="20" y="767"/>
                    </a:lnTo>
                    <a:lnTo>
                      <a:pt x="14" y="764"/>
                    </a:lnTo>
                    <a:lnTo>
                      <a:pt x="9" y="758"/>
                    </a:lnTo>
                    <a:lnTo>
                      <a:pt x="6" y="753"/>
                    </a:lnTo>
                    <a:lnTo>
                      <a:pt x="2" y="746"/>
                    </a:lnTo>
                    <a:lnTo>
                      <a:pt x="1" y="741"/>
                    </a:lnTo>
                    <a:lnTo>
                      <a:pt x="0" y="735"/>
                    </a:lnTo>
                    <a:lnTo>
                      <a:pt x="1" y="728"/>
                    </a:lnTo>
                    <a:lnTo>
                      <a:pt x="2" y="720"/>
                    </a:lnTo>
                    <a:lnTo>
                      <a:pt x="4" y="709"/>
                    </a:lnTo>
                    <a:lnTo>
                      <a:pt x="9" y="697"/>
                    </a:lnTo>
                    <a:lnTo>
                      <a:pt x="18" y="670"/>
                    </a:lnTo>
                    <a:lnTo>
                      <a:pt x="32" y="635"/>
                    </a:lnTo>
                    <a:lnTo>
                      <a:pt x="49" y="593"/>
                    </a:lnTo>
                    <a:lnTo>
                      <a:pt x="70" y="545"/>
                    </a:lnTo>
                    <a:lnTo>
                      <a:pt x="96" y="490"/>
                    </a:lnTo>
                    <a:lnTo>
                      <a:pt x="125" y="429"/>
                    </a:lnTo>
                    <a:lnTo>
                      <a:pt x="115" y="421"/>
                    </a:lnTo>
                    <a:lnTo>
                      <a:pt x="108" y="413"/>
                    </a:lnTo>
                    <a:lnTo>
                      <a:pt x="105" y="408"/>
                    </a:lnTo>
                    <a:lnTo>
                      <a:pt x="104" y="404"/>
                    </a:lnTo>
                    <a:lnTo>
                      <a:pt x="103" y="400"/>
                    </a:lnTo>
                    <a:lnTo>
                      <a:pt x="102" y="395"/>
                    </a:lnTo>
                    <a:lnTo>
                      <a:pt x="103" y="390"/>
                    </a:lnTo>
                    <a:lnTo>
                      <a:pt x="105" y="383"/>
                    </a:lnTo>
                    <a:lnTo>
                      <a:pt x="108" y="378"/>
                    </a:lnTo>
                    <a:lnTo>
                      <a:pt x="114" y="373"/>
                    </a:lnTo>
                    <a:lnTo>
                      <a:pt x="118" y="370"/>
                    </a:lnTo>
                    <a:lnTo>
                      <a:pt x="124" y="367"/>
                    </a:lnTo>
                    <a:lnTo>
                      <a:pt x="129" y="366"/>
                    </a:lnTo>
                    <a:lnTo>
                      <a:pt x="134" y="366"/>
                    </a:lnTo>
                    <a:lnTo>
                      <a:pt x="143" y="366"/>
                    </a:lnTo>
                    <a:lnTo>
                      <a:pt x="155" y="369"/>
                    </a:lnTo>
                    <a:lnTo>
                      <a:pt x="177" y="328"/>
                    </a:lnTo>
                    <a:lnTo>
                      <a:pt x="197" y="290"/>
                    </a:lnTo>
                    <a:lnTo>
                      <a:pt x="213" y="257"/>
                    </a:lnTo>
                    <a:lnTo>
                      <a:pt x="227" y="227"/>
                    </a:lnTo>
                    <a:lnTo>
                      <a:pt x="240" y="201"/>
                    </a:lnTo>
                    <a:lnTo>
                      <a:pt x="250" y="179"/>
                    </a:lnTo>
                    <a:lnTo>
                      <a:pt x="257" y="161"/>
                    </a:lnTo>
                    <a:lnTo>
                      <a:pt x="262" y="147"/>
                    </a:lnTo>
                    <a:lnTo>
                      <a:pt x="255" y="152"/>
                    </a:lnTo>
                    <a:lnTo>
                      <a:pt x="247" y="157"/>
                    </a:lnTo>
                    <a:lnTo>
                      <a:pt x="237" y="163"/>
                    </a:lnTo>
                    <a:lnTo>
                      <a:pt x="226" y="170"/>
                    </a:lnTo>
                    <a:lnTo>
                      <a:pt x="221" y="173"/>
                    </a:lnTo>
                    <a:lnTo>
                      <a:pt x="215" y="176"/>
                    </a:lnTo>
                    <a:lnTo>
                      <a:pt x="210" y="177"/>
                    </a:lnTo>
                    <a:lnTo>
                      <a:pt x="204" y="178"/>
                    </a:lnTo>
                    <a:lnTo>
                      <a:pt x="200" y="177"/>
                    </a:lnTo>
                    <a:lnTo>
                      <a:pt x="195" y="175"/>
                    </a:lnTo>
                    <a:lnTo>
                      <a:pt x="191" y="171"/>
                    </a:lnTo>
                    <a:lnTo>
                      <a:pt x="187" y="167"/>
                    </a:lnTo>
                    <a:lnTo>
                      <a:pt x="185" y="164"/>
                    </a:lnTo>
                    <a:lnTo>
                      <a:pt x="184" y="159"/>
                    </a:lnTo>
                    <a:lnTo>
                      <a:pt x="183" y="156"/>
                    </a:lnTo>
                    <a:lnTo>
                      <a:pt x="183" y="152"/>
                    </a:lnTo>
                    <a:lnTo>
                      <a:pt x="184" y="145"/>
                    </a:lnTo>
                    <a:lnTo>
                      <a:pt x="186" y="138"/>
                    </a:lnTo>
                    <a:lnTo>
                      <a:pt x="189" y="131"/>
                    </a:lnTo>
                    <a:lnTo>
                      <a:pt x="193" y="124"/>
                    </a:lnTo>
                    <a:lnTo>
                      <a:pt x="200" y="117"/>
                    </a:lnTo>
                    <a:lnTo>
                      <a:pt x="209" y="110"/>
                    </a:lnTo>
                    <a:lnTo>
                      <a:pt x="218" y="102"/>
                    </a:lnTo>
                    <a:lnTo>
                      <a:pt x="228" y="95"/>
                    </a:lnTo>
                    <a:lnTo>
                      <a:pt x="246" y="83"/>
                    </a:lnTo>
                    <a:lnTo>
                      <a:pt x="263" y="73"/>
                    </a:lnTo>
                    <a:lnTo>
                      <a:pt x="280" y="63"/>
                    </a:lnTo>
                    <a:lnTo>
                      <a:pt x="296" y="54"/>
                    </a:lnTo>
                    <a:lnTo>
                      <a:pt x="301" y="43"/>
                    </a:lnTo>
                    <a:lnTo>
                      <a:pt x="303" y="36"/>
                    </a:lnTo>
                    <a:lnTo>
                      <a:pt x="305" y="26"/>
                    </a:lnTo>
                    <a:lnTo>
                      <a:pt x="308" y="18"/>
                    </a:lnTo>
                    <a:lnTo>
                      <a:pt x="312" y="12"/>
                    </a:lnTo>
                    <a:lnTo>
                      <a:pt x="315" y="7"/>
                    </a:lnTo>
                    <a:lnTo>
                      <a:pt x="318" y="4"/>
                    </a:lnTo>
                    <a:lnTo>
                      <a:pt x="322" y="2"/>
                    </a:lnTo>
                    <a:lnTo>
                      <a:pt x="328" y="1"/>
                    </a:lnTo>
                    <a:lnTo>
                      <a:pt x="333" y="0"/>
                    </a:lnTo>
                    <a:lnTo>
                      <a:pt x="340" y="1"/>
                    </a:lnTo>
                    <a:lnTo>
                      <a:pt x="345" y="2"/>
                    </a:lnTo>
                    <a:lnTo>
                      <a:pt x="350" y="4"/>
                    </a:lnTo>
                    <a:lnTo>
                      <a:pt x="353" y="7"/>
                    </a:lnTo>
                    <a:lnTo>
                      <a:pt x="356" y="12"/>
                    </a:lnTo>
                    <a:lnTo>
                      <a:pt x="359" y="16"/>
                    </a:lnTo>
                    <a:lnTo>
                      <a:pt x="360" y="23"/>
                    </a:lnTo>
                    <a:lnTo>
                      <a:pt x="360" y="29"/>
                    </a:lnTo>
                    <a:lnTo>
                      <a:pt x="378" y="24"/>
                    </a:lnTo>
                    <a:lnTo>
                      <a:pt x="397" y="19"/>
                    </a:lnTo>
                    <a:lnTo>
                      <a:pt x="413" y="15"/>
                    </a:lnTo>
                    <a:lnTo>
                      <a:pt x="428" y="13"/>
                    </a:lnTo>
                    <a:lnTo>
                      <a:pt x="443" y="9"/>
                    </a:lnTo>
                    <a:lnTo>
                      <a:pt x="456" y="8"/>
                    </a:lnTo>
                    <a:lnTo>
                      <a:pt x="468" y="7"/>
                    </a:lnTo>
                    <a:lnTo>
                      <a:pt x="479" y="6"/>
                    </a:lnTo>
                    <a:lnTo>
                      <a:pt x="492" y="7"/>
                    </a:lnTo>
                    <a:lnTo>
                      <a:pt x="505" y="9"/>
                    </a:lnTo>
                    <a:lnTo>
                      <a:pt x="518" y="13"/>
                    </a:lnTo>
                    <a:lnTo>
                      <a:pt x="529" y="17"/>
                    </a:lnTo>
                    <a:lnTo>
                      <a:pt x="541" y="23"/>
                    </a:lnTo>
                    <a:lnTo>
                      <a:pt x="551" y="30"/>
                    </a:lnTo>
                    <a:lnTo>
                      <a:pt x="562" y="39"/>
                    </a:lnTo>
                    <a:lnTo>
                      <a:pt x="572" y="48"/>
                    </a:lnTo>
                    <a:lnTo>
                      <a:pt x="579" y="59"/>
                    </a:lnTo>
                    <a:lnTo>
                      <a:pt x="587" y="69"/>
                    </a:lnTo>
                    <a:lnTo>
                      <a:pt x="592" y="79"/>
                    </a:lnTo>
                    <a:lnTo>
                      <a:pt x="598" y="90"/>
                    </a:lnTo>
                    <a:lnTo>
                      <a:pt x="601" y="101"/>
                    </a:lnTo>
                    <a:lnTo>
                      <a:pt x="604" y="112"/>
                    </a:lnTo>
                    <a:lnTo>
                      <a:pt x="606" y="124"/>
                    </a:lnTo>
                    <a:lnTo>
                      <a:pt x="607" y="136"/>
                    </a:lnTo>
                    <a:lnTo>
                      <a:pt x="607" y="147"/>
                    </a:lnTo>
                    <a:lnTo>
                      <a:pt x="606" y="158"/>
                    </a:lnTo>
                    <a:lnTo>
                      <a:pt x="604" y="168"/>
                    </a:lnTo>
                    <a:lnTo>
                      <a:pt x="602" y="179"/>
                    </a:lnTo>
                    <a:lnTo>
                      <a:pt x="597" y="200"/>
                    </a:lnTo>
                    <a:lnTo>
                      <a:pt x="589" y="222"/>
                    </a:lnTo>
                    <a:lnTo>
                      <a:pt x="579" y="242"/>
                    </a:lnTo>
                    <a:lnTo>
                      <a:pt x="567" y="264"/>
                    </a:lnTo>
                    <a:lnTo>
                      <a:pt x="552" y="285"/>
                    </a:lnTo>
                    <a:lnTo>
                      <a:pt x="536" y="307"/>
                    </a:lnTo>
                    <a:lnTo>
                      <a:pt x="520" y="324"/>
                    </a:lnTo>
                    <a:lnTo>
                      <a:pt x="504" y="341"/>
                    </a:lnTo>
                    <a:lnTo>
                      <a:pt x="486" y="356"/>
                    </a:lnTo>
                    <a:lnTo>
                      <a:pt x="468" y="370"/>
                    </a:lnTo>
                    <a:lnTo>
                      <a:pt x="448" y="384"/>
                    </a:lnTo>
                    <a:lnTo>
                      <a:pt x="428" y="396"/>
                    </a:lnTo>
                    <a:lnTo>
                      <a:pt x="408" y="408"/>
                    </a:lnTo>
                    <a:lnTo>
                      <a:pt x="385" y="418"/>
                    </a:lnTo>
                    <a:lnTo>
                      <a:pt x="366" y="427"/>
                    </a:lnTo>
                    <a:lnTo>
                      <a:pt x="347" y="434"/>
                    </a:lnTo>
                    <a:lnTo>
                      <a:pt x="327" y="440"/>
                    </a:lnTo>
                    <a:lnTo>
                      <a:pt x="307" y="445"/>
                    </a:lnTo>
                    <a:lnTo>
                      <a:pt x="289" y="448"/>
                    </a:lnTo>
                    <a:lnTo>
                      <a:pt x="269" y="451"/>
                    </a:lnTo>
                    <a:lnTo>
                      <a:pt x="249" y="452"/>
                    </a:lnTo>
                    <a:lnTo>
                      <a:pt x="230" y="453"/>
                    </a:lnTo>
                    <a:lnTo>
                      <a:pt x="220" y="452"/>
                    </a:lnTo>
                    <a:lnTo>
                      <a:pt x="209" y="452"/>
                    </a:lnTo>
                    <a:lnTo>
                      <a:pt x="197" y="450"/>
                    </a:lnTo>
                    <a:lnTo>
                      <a:pt x="184" y="448"/>
                    </a:lnTo>
                    <a:close/>
                    <a:moveTo>
                      <a:pt x="341" y="105"/>
                    </a:moveTo>
                    <a:lnTo>
                      <a:pt x="330" y="135"/>
                    </a:lnTo>
                    <a:lnTo>
                      <a:pt x="316" y="168"/>
                    </a:lnTo>
                    <a:lnTo>
                      <a:pt x="300" y="206"/>
                    </a:lnTo>
                    <a:lnTo>
                      <a:pt x="280" y="248"/>
                    </a:lnTo>
                    <a:lnTo>
                      <a:pt x="257" y="296"/>
                    </a:lnTo>
                    <a:lnTo>
                      <a:pt x="237" y="335"/>
                    </a:lnTo>
                    <a:lnTo>
                      <a:pt x="223" y="366"/>
                    </a:lnTo>
                    <a:lnTo>
                      <a:pt x="213" y="387"/>
                    </a:lnTo>
                    <a:lnTo>
                      <a:pt x="227" y="389"/>
                    </a:lnTo>
                    <a:lnTo>
                      <a:pt x="239" y="390"/>
                    </a:lnTo>
                    <a:lnTo>
                      <a:pt x="249" y="391"/>
                    </a:lnTo>
                    <a:lnTo>
                      <a:pt x="257" y="392"/>
                    </a:lnTo>
                    <a:lnTo>
                      <a:pt x="272" y="391"/>
                    </a:lnTo>
                    <a:lnTo>
                      <a:pt x="290" y="389"/>
                    </a:lnTo>
                    <a:lnTo>
                      <a:pt x="307" y="384"/>
                    </a:lnTo>
                    <a:lnTo>
                      <a:pt x="326" y="379"/>
                    </a:lnTo>
                    <a:lnTo>
                      <a:pt x="344" y="371"/>
                    </a:lnTo>
                    <a:lnTo>
                      <a:pt x="365" y="363"/>
                    </a:lnTo>
                    <a:lnTo>
                      <a:pt x="385" y="353"/>
                    </a:lnTo>
                    <a:lnTo>
                      <a:pt x="406" y="341"/>
                    </a:lnTo>
                    <a:lnTo>
                      <a:pt x="426" y="328"/>
                    </a:lnTo>
                    <a:lnTo>
                      <a:pt x="445" y="313"/>
                    </a:lnTo>
                    <a:lnTo>
                      <a:pt x="462" y="299"/>
                    </a:lnTo>
                    <a:lnTo>
                      <a:pt x="480" y="284"/>
                    </a:lnTo>
                    <a:lnTo>
                      <a:pt x="495" y="267"/>
                    </a:lnTo>
                    <a:lnTo>
                      <a:pt x="509" y="251"/>
                    </a:lnTo>
                    <a:lnTo>
                      <a:pt x="522" y="232"/>
                    </a:lnTo>
                    <a:lnTo>
                      <a:pt x="536" y="215"/>
                    </a:lnTo>
                    <a:lnTo>
                      <a:pt x="542" y="203"/>
                    </a:lnTo>
                    <a:lnTo>
                      <a:pt x="548" y="192"/>
                    </a:lnTo>
                    <a:lnTo>
                      <a:pt x="553" y="182"/>
                    </a:lnTo>
                    <a:lnTo>
                      <a:pt x="556" y="171"/>
                    </a:lnTo>
                    <a:lnTo>
                      <a:pt x="560" y="161"/>
                    </a:lnTo>
                    <a:lnTo>
                      <a:pt x="562" y="152"/>
                    </a:lnTo>
                    <a:lnTo>
                      <a:pt x="564" y="143"/>
                    </a:lnTo>
                    <a:lnTo>
                      <a:pt x="564" y="134"/>
                    </a:lnTo>
                    <a:lnTo>
                      <a:pt x="564" y="125"/>
                    </a:lnTo>
                    <a:lnTo>
                      <a:pt x="563" y="119"/>
                    </a:lnTo>
                    <a:lnTo>
                      <a:pt x="561" y="112"/>
                    </a:lnTo>
                    <a:lnTo>
                      <a:pt x="559" y="106"/>
                    </a:lnTo>
                    <a:lnTo>
                      <a:pt x="555" y="100"/>
                    </a:lnTo>
                    <a:lnTo>
                      <a:pt x="552" y="95"/>
                    </a:lnTo>
                    <a:lnTo>
                      <a:pt x="548" y="90"/>
                    </a:lnTo>
                    <a:lnTo>
                      <a:pt x="542" y="86"/>
                    </a:lnTo>
                    <a:lnTo>
                      <a:pt x="537" y="82"/>
                    </a:lnTo>
                    <a:lnTo>
                      <a:pt x="530" y="78"/>
                    </a:lnTo>
                    <a:lnTo>
                      <a:pt x="522" y="76"/>
                    </a:lnTo>
                    <a:lnTo>
                      <a:pt x="515" y="74"/>
                    </a:lnTo>
                    <a:lnTo>
                      <a:pt x="506" y="72"/>
                    </a:lnTo>
                    <a:lnTo>
                      <a:pt x="497" y="71"/>
                    </a:lnTo>
                    <a:lnTo>
                      <a:pt x="488" y="70"/>
                    </a:lnTo>
                    <a:lnTo>
                      <a:pt x="477" y="70"/>
                    </a:lnTo>
                    <a:lnTo>
                      <a:pt x="460" y="70"/>
                    </a:lnTo>
                    <a:lnTo>
                      <a:pt x="444" y="72"/>
                    </a:lnTo>
                    <a:lnTo>
                      <a:pt x="426" y="74"/>
                    </a:lnTo>
                    <a:lnTo>
                      <a:pt x="410" y="78"/>
                    </a:lnTo>
                    <a:lnTo>
                      <a:pt x="392" y="83"/>
                    </a:lnTo>
                    <a:lnTo>
                      <a:pt x="375" y="89"/>
                    </a:lnTo>
                    <a:lnTo>
                      <a:pt x="359" y="97"/>
                    </a:lnTo>
                    <a:lnTo>
                      <a:pt x="341" y="105"/>
                    </a:lnTo>
                    <a:close/>
                    <a:moveTo>
                      <a:pt x="571" y="532"/>
                    </a:moveTo>
                    <a:lnTo>
                      <a:pt x="599" y="502"/>
                    </a:lnTo>
                    <a:lnTo>
                      <a:pt x="630" y="474"/>
                    </a:lnTo>
                    <a:lnTo>
                      <a:pt x="662" y="445"/>
                    </a:lnTo>
                    <a:lnTo>
                      <a:pt x="697" y="416"/>
                    </a:lnTo>
                    <a:lnTo>
                      <a:pt x="710" y="406"/>
                    </a:lnTo>
                    <a:lnTo>
                      <a:pt x="724" y="398"/>
                    </a:lnTo>
                    <a:lnTo>
                      <a:pt x="738" y="388"/>
                    </a:lnTo>
                    <a:lnTo>
                      <a:pt x="752" y="379"/>
                    </a:lnTo>
                    <a:lnTo>
                      <a:pt x="764" y="372"/>
                    </a:lnTo>
                    <a:lnTo>
                      <a:pt x="771" y="370"/>
                    </a:lnTo>
                    <a:lnTo>
                      <a:pt x="775" y="371"/>
                    </a:lnTo>
                    <a:lnTo>
                      <a:pt x="779" y="373"/>
                    </a:lnTo>
                    <a:lnTo>
                      <a:pt x="784" y="378"/>
                    </a:lnTo>
                    <a:lnTo>
                      <a:pt x="788" y="382"/>
                    </a:lnTo>
                    <a:lnTo>
                      <a:pt x="791" y="389"/>
                    </a:lnTo>
                    <a:lnTo>
                      <a:pt x="792" y="395"/>
                    </a:lnTo>
                    <a:lnTo>
                      <a:pt x="791" y="401"/>
                    </a:lnTo>
                    <a:lnTo>
                      <a:pt x="787" y="407"/>
                    </a:lnTo>
                    <a:lnTo>
                      <a:pt x="780" y="415"/>
                    </a:lnTo>
                    <a:lnTo>
                      <a:pt x="772" y="423"/>
                    </a:lnTo>
                    <a:lnTo>
                      <a:pt x="759" y="434"/>
                    </a:lnTo>
                    <a:lnTo>
                      <a:pt x="747" y="445"/>
                    </a:lnTo>
                    <a:lnTo>
                      <a:pt x="737" y="453"/>
                    </a:lnTo>
                    <a:lnTo>
                      <a:pt x="728" y="463"/>
                    </a:lnTo>
                    <a:lnTo>
                      <a:pt x="723" y="471"/>
                    </a:lnTo>
                    <a:lnTo>
                      <a:pt x="718" y="478"/>
                    </a:lnTo>
                    <a:lnTo>
                      <a:pt x="715" y="485"/>
                    </a:lnTo>
                    <a:lnTo>
                      <a:pt x="714" y="492"/>
                    </a:lnTo>
                    <a:lnTo>
                      <a:pt x="715" y="495"/>
                    </a:lnTo>
                    <a:lnTo>
                      <a:pt x="715" y="497"/>
                    </a:lnTo>
                    <a:lnTo>
                      <a:pt x="716" y="499"/>
                    </a:lnTo>
                    <a:lnTo>
                      <a:pt x="718" y="501"/>
                    </a:lnTo>
                    <a:lnTo>
                      <a:pt x="723" y="504"/>
                    </a:lnTo>
                    <a:lnTo>
                      <a:pt x="729" y="505"/>
                    </a:lnTo>
                    <a:lnTo>
                      <a:pt x="736" y="504"/>
                    </a:lnTo>
                    <a:lnTo>
                      <a:pt x="743" y="501"/>
                    </a:lnTo>
                    <a:lnTo>
                      <a:pt x="752" y="499"/>
                    </a:lnTo>
                    <a:lnTo>
                      <a:pt x="762" y="495"/>
                    </a:lnTo>
                    <a:lnTo>
                      <a:pt x="785" y="482"/>
                    </a:lnTo>
                    <a:lnTo>
                      <a:pt x="812" y="464"/>
                    </a:lnTo>
                    <a:lnTo>
                      <a:pt x="817" y="461"/>
                    </a:lnTo>
                    <a:lnTo>
                      <a:pt x="821" y="460"/>
                    </a:lnTo>
                    <a:lnTo>
                      <a:pt x="825" y="458"/>
                    </a:lnTo>
                    <a:lnTo>
                      <a:pt x="829" y="458"/>
                    </a:lnTo>
                    <a:lnTo>
                      <a:pt x="833" y="459"/>
                    </a:lnTo>
                    <a:lnTo>
                      <a:pt x="838" y="462"/>
                    </a:lnTo>
                    <a:lnTo>
                      <a:pt x="841" y="464"/>
                    </a:lnTo>
                    <a:lnTo>
                      <a:pt x="842" y="468"/>
                    </a:lnTo>
                    <a:lnTo>
                      <a:pt x="843" y="470"/>
                    </a:lnTo>
                    <a:lnTo>
                      <a:pt x="843" y="473"/>
                    </a:lnTo>
                    <a:lnTo>
                      <a:pt x="842" y="477"/>
                    </a:lnTo>
                    <a:lnTo>
                      <a:pt x="839" y="483"/>
                    </a:lnTo>
                    <a:lnTo>
                      <a:pt x="836" y="488"/>
                    </a:lnTo>
                    <a:lnTo>
                      <a:pt x="831" y="494"/>
                    </a:lnTo>
                    <a:lnTo>
                      <a:pt x="817" y="508"/>
                    </a:lnTo>
                    <a:lnTo>
                      <a:pt x="796" y="524"/>
                    </a:lnTo>
                    <a:lnTo>
                      <a:pt x="784" y="533"/>
                    </a:lnTo>
                    <a:lnTo>
                      <a:pt x="772" y="541"/>
                    </a:lnTo>
                    <a:lnTo>
                      <a:pt x="760" y="547"/>
                    </a:lnTo>
                    <a:lnTo>
                      <a:pt x="748" y="553"/>
                    </a:lnTo>
                    <a:lnTo>
                      <a:pt x="736" y="556"/>
                    </a:lnTo>
                    <a:lnTo>
                      <a:pt x="725" y="559"/>
                    </a:lnTo>
                    <a:lnTo>
                      <a:pt x="713" y="562"/>
                    </a:lnTo>
                    <a:lnTo>
                      <a:pt x="702" y="562"/>
                    </a:lnTo>
                    <a:lnTo>
                      <a:pt x="693" y="562"/>
                    </a:lnTo>
                    <a:lnTo>
                      <a:pt x="684" y="559"/>
                    </a:lnTo>
                    <a:lnTo>
                      <a:pt x="677" y="556"/>
                    </a:lnTo>
                    <a:lnTo>
                      <a:pt x="669" y="552"/>
                    </a:lnTo>
                    <a:lnTo>
                      <a:pt x="666" y="549"/>
                    </a:lnTo>
                    <a:lnTo>
                      <a:pt x="663" y="547"/>
                    </a:lnTo>
                    <a:lnTo>
                      <a:pt x="661" y="544"/>
                    </a:lnTo>
                    <a:lnTo>
                      <a:pt x="659" y="541"/>
                    </a:lnTo>
                    <a:lnTo>
                      <a:pt x="657" y="533"/>
                    </a:lnTo>
                    <a:lnTo>
                      <a:pt x="656" y="524"/>
                    </a:lnTo>
                    <a:lnTo>
                      <a:pt x="657" y="517"/>
                    </a:lnTo>
                    <a:lnTo>
                      <a:pt x="659" y="509"/>
                    </a:lnTo>
                    <a:lnTo>
                      <a:pt x="662" y="500"/>
                    </a:lnTo>
                    <a:lnTo>
                      <a:pt x="668" y="492"/>
                    </a:lnTo>
                    <a:lnTo>
                      <a:pt x="656" y="500"/>
                    </a:lnTo>
                    <a:lnTo>
                      <a:pt x="644" y="510"/>
                    </a:lnTo>
                    <a:lnTo>
                      <a:pt x="632" y="522"/>
                    </a:lnTo>
                    <a:lnTo>
                      <a:pt x="619" y="534"/>
                    </a:lnTo>
                    <a:lnTo>
                      <a:pt x="606" y="548"/>
                    </a:lnTo>
                    <a:lnTo>
                      <a:pt x="592" y="565"/>
                    </a:lnTo>
                    <a:lnTo>
                      <a:pt x="577" y="581"/>
                    </a:lnTo>
                    <a:lnTo>
                      <a:pt x="563" y="600"/>
                    </a:lnTo>
                    <a:lnTo>
                      <a:pt x="545" y="625"/>
                    </a:lnTo>
                    <a:lnTo>
                      <a:pt x="528" y="652"/>
                    </a:lnTo>
                    <a:lnTo>
                      <a:pt x="510" y="683"/>
                    </a:lnTo>
                    <a:lnTo>
                      <a:pt x="494" y="717"/>
                    </a:lnTo>
                    <a:lnTo>
                      <a:pt x="491" y="722"/>
                    </a:lnTo>
                    <a:lnTo>
                      <a:pt x="486" y="728"/>
                    </a:lnTo>
                    <a:lnTo>
                      <a:pt x="483" y="732"/>
                    </a:lnTo>
                    <a:lnTo>
                      <a:pt x="479" y="735"/>
                    </a:lnTo>
                    <a:lnTo>
                      <a:pt x="475" y="739"/>
                    </a:lnTo>
                    <a:lnTo>
                      <a:pt x="471" y="741"/>
                    </a:lnTo>
                    <a:lnTo>
                      <a:pt x="467" y="742"/>
                    </a:lnTo>
                    <a:lnTo>
                      <a:pt x="461" y="742"/>
                    </a:lnTo>
                    <a:lnTo>
                      <a:pt x="457" y="742"/>
                    </a:lnTo>
                    <a:lnTo>
                      <a:pt x="453" y="741"/>
                    </a:lnTo>
                    <a:lnTo>
                      <a:pt x="449" y="740"/>
                    </a:lnTo>
                    <a:lnTo>
                      <a:pt x="446" y="738"/>
                    </a:lnTo>
                    <a:lnTo>
                      <a:pt x="444" y="734"/>
                    </a:lnTo>
                    <a:lnTo>
                      <a:pt x="442" y="731"/>
                    </a:lnTo>
                    <a:lnTo>
                      <a:pt x="442" y="728"/>
                    </a:lnTo>
                    <a:lnTo>
                      <a:pt x="441" y="722"/>
                    </a:lnTo>
                    <a:lnTo>
                      <a:pt x="443" y="709"/>
                    </a:lnTo>
                    <a:lnTo>
                      <a:pt x="449" y="687"/>
                    </a:lnTo>
                    <a:lnTo>
                      <a:pt x="459" y="658"/>
                    </a:lnTo>
                    <a:lnTo>
                      <a:pt x="473" y="621"/>
                    </a:lnTo>
                    <a:lnTo>
                      <a:pt x="485" y="590"/>
                    </a:lnTo>
                    <a:lnTo>
                      <a:pt x="497" y="562"/>
                    </a:lnTo>
                    <a:lnTo>
                      <a:pt x="510" y="535"/>
                    </a:lnTo>
                    <a:lnTo>
                      <a:pt x="522" y="510"/>
                    </a:lnTo>
                    <a:lnTo>
                      <a:pt x="536" y="487"/>
                    </a:lnTo>
                    <a:lnTo>
                      <a:pt x="549" y="466"/>
                    </a:lnTo>
                    <a:lnTo>
                      <a:pt x="562" y="447"/>
                    </a:lnTo>
                    <a:lnTo>
                      <a:pt x="575" y="428"/>
                    </a:lnTo>
                    <a:lnTo>
                      <a:pt x="583" y="418"/>
                    </a:lnTo>
                    <a:lnTo>
                      <a:pt x="590" y="410"/>
                    </a:lnTo>
                    <a:lnTo>
                      <a:pt x="598" y="403"/>
                    </a:lnTo>
                    <a:lnTo>
                      <a:pt x="604" y="396"/>
                    </a:lnTo>
                    <a:lnTo>
                      <a:pt x="611" y="392"/>
                    </a:lnTo>
                    <a:lnTo>
                      <a:pt x="618" y="389"/>
                    </a:lnTo>
                    <a:lnTo>
                      <a:pt x="624" y="387"/>
                    </a:lnTo>
                    <a:lnTo>
                      <a:pt x="630" y="387"/>
                    </a:lnTo>
                    <a:lnTo>
                      <a:pt x="633" y="387"/>
                    </a:lnTo>
                    <a:lnTo>
                      <a:pt x="636" y="388"/>
                    </a:lnTo>
                    <a:lnTo>
                      <a:pt x="639" y="389"/>
                    </a:lnTo>
                    <a:lnTo>
                      <a:pt x="643" y="391"/>
                    </a:lnTo>
                    <a:lnTo>
                      <a:pt x="646" y="393"/>
                    </a:lnTo>
                    <a:lnTo>
                      <a:pt x="648" y="398"/>
                    </a:lnTo>
                    <a:lnTo>
                      <a:pt x="649" y="401"/>
                    </a:lnTo>
                    <a:lnTo>
                      <a:pt x="650" y="405"/>
                    </a:lnTo>
                    <a:lnTo>
                      <a:pt x="649" y="410"/>
                    </a:lnTo>
                    <a:lnTo>
                      <a:pt x="647" y="415"/>
                    </a:lnTo>
                    <a:lnTo>
                      <a:pt x="644" y="422"/>
                    </a:lnTo>
                    <a:lnTo>
                      <a:pt x="638" y="428"/>
                    </a:lnTo>
                    <a:lnTo>
                      <a:pt x="636" y="431"/>
                    </a:lnTo>
                    <a:lnTo>
                      <a:pt x="631" y="439"/>
                    </a:lnTo>
                    <a:lnTo>
                      <a:pt x="621" y="451"/>
                    </a:lnTo>
                    <a:lnTo>
                      <a:pt x="609" y="466"/>
                    </a:lnTo>
                    <a:lnTo>
                      <a:pt x="597" y="483"/>
                    </a:lnTo>
                    <a:lnTo>
                      <a:pt x="587" y="499"/>
                    </a:lnTo>
                    <a:lnTo>
                      <a:pt x="577" y="516"/>
                    </a:lnTo>
                    <a:lnTo>
                      <a:pt x="571" y="532"/>
                    </a:lnTo>
                    <a:close/>
                    <a:moveTo>
                      <a:pt x="864" y="609"/>
                    </a:moveTo>
                    <a:lnTo>
                      <a:pt x="864" y="619"/>
                    </a:lnTo>
                    <a:lnTo>
                      <a:pt x="865" y="625"/>
                    </a:lnTo>
                    <a:lnTo>
                      <a:pt x="866" y="630"/>
                    </a:lnTo>
                    <a:lnTo>
                      <a:pt x="867" y="636"/>
                    </a:lnTo>
                    <a:lnTo>
                      <a:pt x="870" y="640"/>
                    </a:lnTo>
                    <a:lnTo>
                      <a:pt x="873" y="646"/>
                    </a:lnTo>
                    <a:lnTo>
                      <a:pt x="878" y="649"/>
                    </a:lnTo>
                    <a:lnTo>
                      <a:pt x="883" y="653"/>
                    </a:lnTo>
                    <a:lnTo>
                      <a:pt x="889" y="656"/>
                    </a:lnTo>
                    <a:lnTo>
                      <a:pt x="894" y="658"/>
                    </a:lnTo>
                    <a:lnTo>
                      <a:pt x="901" y="660"/>
                    </a:lnTo>
                    <a:lnTo>
                      <a:pt x="908" y="661"/>
                    </a:lnTo>
                    <a:lnTo>
                      <a:pt x="916" y="661"/>
                    </a:lnTo>
                    <a:lnTo>
                      <a:pt x="925" y="661"/>
                    </a:lnTo>
                    <a:lnTo>
                      <a:pt x="933" y="660"/>
                    </a:lnTo>
                    <a:lnTo>
                      <a:pt x="943" y="658"/>
                    </a:lnTo>
                    <a:lnTo>
                      <a:pt x="952" y="654"/>
                    </a:lnTo>
                    <a:lnTo>
                      <a:pt x="962" y="650"/>
                    </a:lnTo>
                    <a:lnTo>
                      <a:pt x="972" y="646"/>
                    </a:lnTo>
                    <a:lnTo>
                      <a:pt x="982" y="640"/>
                    </a:lnTo>
                    <a:lnTo>
                      <a:pt x="991" y="634"/>
                    </a:lnTo>
                    <a:lnTo>
                      <a:pt x="1002" y="627"/>
                    </a:lnTo>
                    <a:lnTo>
                      <a:pt x="1012" y="619"/>
                    </a:lnTo>
                    <a:lnTo>
                      <a:pt x="1023" y="610"/>
                    </a:lnTo>
                    <a:lnTo>
                      <a:pt x="1034" y="601"/>
                    </a:lnTo>
                    <a:lnTo>
                      <a:pt x="1056" y="579"/>
                    </a:lnTo>
                    <a:lnTo>
                      <a:pt x="1079" y="553"/>
                    </a:lnTo>
                    <a:lnTo>
                      <a:pt x="1086" y="545"/>
                    </a:lnTo>
                    <a:lnTo>
                      <a:pt x="1093" y="540"/>
                    </a:lnTo>
                    <a:lnTo>
                      <a:pt x="1100" y="535"/>
                    </a:lnTo>
                    <a:lnTo>
                      <a:pt x="1106" y="534"/>
                    </a:lnTo>
                    <a:lnTo>
                      <a:pt x="1109" y="535"/>
                    </a:lnTo>
                    <a:lnTo>
                      <a:pt x="1112" y="536"/>
                    </a:lnTo>
                    <a:lnTo>
                      <a:pt x="1115" y="539"/>
                    </a:lnTo>
                    <a:lnTo>
                      <a:pt x="1117" y="541"/>
                    </a:lnTo>
                    <a:lnTo>
                      <a:pt x="1120" y="545"/>
                    </a:lnTo>
                    <a:lnTo>
                      <a:pt x="1120" y="549"/>
                    </a:lnTo>
                    <a:lnTo>
                      <a:pt x="1119" y="555"/>
                    </a:lnTo>
                    <a:lnTo>
                      <a:pt x="1117" y="563"/>
                    </a:lnTo>
                    <a:lnTo>
                      <a:pt x="1113" y="570"/>
                    </a:lnTo>
                    <a:lnTo>
                      <a:pt x="1107" y="579"/>
                    </a:lnTo>
                    <a:lnTo>
                      <a:pt x="1100" y="589"/>
                    </a:lnTo>
                    <a:lnTo>
                      <a:pt x="1091" y="600"/>
                    </a:lnTo>
                    <a:lnTo>
                      <a:pt x="1080" y="611"/>
                    </a:lnTo>
                    <a:lnTo>
                      <a:pt x="1067" y="624"/>
                    </a:lnTo>
                    <a:lnTo>
                      <a:pt x="1045" y="644"/>
                    </a:lnTo>
                    <a:lnTo>
                      <a:pt x="1023" y="661"/>
                    </a:lnTo>
                    <a:lnTo>
                      <a:pt x="1000" y="676"/>
                    </a:lnTo>
                    <a:lnTo>
                      <a:pt x="977" y="691"/>
                    </a:lnTo>
                    <a:lnTo>
                      <a:pt x="965" y="697"/>
                    </a:lnTo>
                    <a:lnTo>
                      <a:pt x="953" y="701"/>
                    </a:lnTo>
                    <a:lnTo>
                      <a:pt x="942" y="706"/>
                    </a:lnTo>
                    <a:lnTo>
                      <a:pt x="930" y="710"/>
                    </a:lnTo>
                    <a:lnTo>
                      <a:pt x="919" y="712"/>
                    </a:lnTo>
                    <a:lnTo>
                      <a:pt x="909" y="715"/>
                    </a:lnTo>
                    <a:lnTo>
                      <a:pt x="898" y="716"/>
                    </a:lnTo>
                    <a:lnTo>
                      <a:pt x="888" y="717"/>
                    </a:lnTo>
                    <a:lnTo>
                      <a:pt x="878" y="716"/>
                    </a:lnTo>
                    <a:lnTo>
                      <a:pt x="868" y="715"/>
                    </a:lnTo>
                    <a:lnTo>
                      <a:pt x="859" y="712"/>
                    </a:lnTo>
                    <a:lnTo>
                      <a:pt x="850" y="709"/>
                    </a:lnTo>
                    <a:lnTo>
                      <a:pt x="843" y="705"/>
                    </a:lnTo>
                    <a:lnTo>
                      <a:pt x="835" y="700"/>
                    </a:lnTo>
                    <a:lnTo>
                      <a:pt x="827" y="694"/>
                    </a:lnTo>
                    <a:lnTo>
                      <a:pt x="822" y="687"/>
                    </a:lnTo>
                    <a:lnTo>
                      <a:pt x="818" y="682"/>
                    </a:lnTo>
                    <a:lnTo>
                      <a:pt x="814" y="676"/>
                    </a:lnTo>
                    <a:lnTo>
                      <a:pt x="812" y="670"/>
                    </a:lnTo>
                    <a:lnTo>
                      <a:pt x="809" y="663"/>
                    </a:lnTo>
                    <a:lnTo>
                      <a:pt x="808" y="656"/>
                    </a:lnTo>
                    <a:lnTo>
                      <a:pt x="807" y="649"/>
                    </a:lnTo>
                    <a:lnTo>
                      <a:pt x="806" y="640"/>
                    </a:lnTo>
                    <a:lnTo>
                      <a:pt x="806" y="631"/>
                    </a:lnTo>
                    <a:lnTo>
                      <a:pt x="806" y="621"/>
                    </a:lnTo>
                    <a:lnTo>
                      <a:pt x="807" y="609"/>
                    </a:lnTo>
                    <a:lnTo>
                      <a:pt x="809" y="596"/>
                    </a:lnTo>
                    <a:lnTo>
                      <a:pt x="811" y="584"/>
                    </a:lnTo>
                    <a:lnTo>
                      <a:pt x="814" y="572"/>
                    </a:lnTo>
                    <a:lnTo>
                      <a:pt x="818" y="562"/>
                    </a:lnTo>
                    <a:lnTo>
                      <a:pt x="822" y="549"/>
                    </a:lnTo>
                    <a:lnTo>
                      <a:pt x="827" y="537"/>
                    </a:lnTo>
                    <a:lnTo>
                      <a:pt x="834" y="527"/>
                    </a:lnTo>
                    <a:lnTo>
                      <a:pt x="841" y="515"/>
                    </a:lnTo>
                    <a:lnTo>
                      <a:pt x="847" y="504"/>
                    </a:lnTo>
                    <a:lnTo>
                      <a:pt x="856" y="492"/>
                    </a:lnTo>
                    <a:lnTo>
                      <a:pt x="865" y="481"/>
                    </a:lnTo>
                    <a:lnTo>
                      <a:pt x="873" y="469"/>
                    </a:lnTo>
                    <a:lnTo>
                      <a:pt x="884" y="458"/>
                    </a:lnTo>
                    <a:lnTo>
                      <a:pt x="895" y="446"/>
                    </a:lnTo>
                    <a:lnTo>
                      <a:pt x="913" y="428"/>
                    </a:lnTo>
                    <a:lnTo>
                      <a:pt x="930" y="413"/>
                    </a:lnTo>
                    <a:lnTo>
                      <a:pt x="947" y="401"/>
                    </a:lnTo>
                    <a:lnTo>
                      <a:pt x="963" y="390"/>
                    </a:lnTo>
                    <a:lnTo>
                      <a:pt x="978" y="382"/>
                    </a:lnTo>
                    <a:lnTo>
                      <a:pt x="994" y="377"/>
                    </a:lnTo>
                    <a:lnTo>
                      <a:pt x="1000" y="375"/>
                    </a:lnTo>
                    <a:lnTo>
                      <a:pt x="1008" y="372"/>
                    </a:lnTo>
                    <a:lnTo>
                      <a:pt x="1014" y="372"/>
                    </a:lnTo>
                    <a:lnTo>
                      <a:pt x="1021" y="371"/>
                    </a:lnTo>
                    <a:lnTo>
                      <a:pt x="1029" y="372"/>
                    </a:lnTo>
                    <a:lnTo>
                      <a:pt x="1035" y="373"/>
                    </a:lnTo>
                    <a:lnTo>
                      <a:pt x="1042" y="377"/>
                    </a:lnTo>
                    <a:lnTo>
                      <a:pt x="1048" y="381"/>
                    </a:lnTo>
                    <a:lnTo>
                      <a:pt x="1054" y="387"/>
                    </a:lnTo>
                    <a:lnTo>
                      <a:pt x="1058" y="394"/>
                    </a:lnTo>
                    <a:lnTo>
                      <a:pt x="1061" y="402"/>
                    </a:lnTo>
                    <a:lnTo>
                      <a:pt x="1062" y="412"/>
                    </a:lnTo>
                    <a:lnTo>
                      <a:pt x="1061" y="419"/>
                    </a:lnTo>
                    <a:lnTo>
                      <a:pt x="1060" y="427"/>
                    </a:lnTo>
                    <a:lnTo>
                      <a:pt x="1058" y="436"/>
                    </a:lnTo>
                    <a:lnTo>
                      <a:pt x="1056" y="445"/>
                    </a:lnTo>
                    <a:lnTo>
                      <a:pt x="1052" y="454"/>
                    </a:lnTo>
                    <a:lnTo>
                      <a:pt x="1047" y="464"/>
                    </a:lnTo>
                    <a:lnTo>
                      <a:pt x="1042" y="474"/>
                    </a:lnTo>
                    <a:lnTo>
                      <a:pt x="1035" y="485"/>
                    </a:lnTo>
                    <a:lnTo>
                      <a:pt x="1027" y="496"/>
                    </a:lnTo>
                    <a:lnTo>
                      <a:pt x="1020" y="506"/>
                    </a:lnTo>
                    <a:lnTo>
                      <a:pt x="1011" y="517"/>
                    </a:lnTo>
                    <a:lnTo>
                      <a:pt x="1002" y="527"/>
                    </a:lnTo>
                    <a:lnTo>
                      <a:pt x="994" y="535"/>
                    </a:lnTo>
                    <a:lnTo>
                      <a:pt x="984" y="544"/>
                    </a:lnTo>
                    <a:lnTo>
                      <a:pt x="974" y="553"/>
                    </a:lnTo>
                    <a:lnTo>
                      <a:pt x="964" y="560"/>
                    </a:lnTo>
                    <a:lnTo>
                      <a:pt x="953" y="568"/>
                    </a:lnTo>
                    <a:lnTo>
                      <a:pt x="941" y="576"/>
                    </a:lnTo>
                    <a:lnTo>
                      <a:pt x="929" y="582"/>
                    </a:lnTo>
                    <a:lnTo>
                      <a:pt x="917" y="588"/>
                    </a:lnTo>
                    <a:lnTo>
                      <a:pt x="905" y="594"/>
                    </a:lnTo>
                    <a:lnTo>
                      <a:pt x="892" y="600"/>
                    </a:lnTo>
                    <a:lnTo>
                      <a:pt x="878" y="604"/>
                    </a:lnTo>
                    <a:lnTo>
                      <a:pt x="864" y="609"/>
                    </a:lnTo>
                    <a:close/>
                    <a:moveTo>
                      <a:pt x="877" y="565"/>
                    </a:moveTo>
                    <a:lnTo>
                      <a:pt x="895" y="558"/>
                    </a:lnTo>
                    <a:lnTo>
                      <a:pt x="912" y="551"/>
                    </a:lnTo>
                    <a:lnTo>
                      <a:pt x="926" y="543"/>
                    </a:lnTo>
                    <a:lnTo>
                      <a:pt x="938" y="534"/>
                    </a:lnTo>
                    <a:lnTo>
                      <a:pt x="956" y="519"/>
                    </a:lnTo>
                    <a:lnTo>
                      <a:pt x="973" y="502"/>
                    </a:lnTo>
                    <a:lnTo>
                      <a:pt x="988" y="485"/>
                    </a:lnTo>
                    <a:lnTo>
                      <a:pt x="1000" y="466"/>
                    </a:lnTo>
                    <a:lnTo>
                      <a:pt x="1005" y="460"/>
                    </a:lnTo>
                    <a:lnTo>
                      <a:pt x="1007" y="453"/>
                    </a:lnTo>
                    <a:lnTo>
                      <a:pt x="1008" y="448"/>
                    </a:lnTo>
                    <a:lnTo>
                      <a:pt x="1009" y="442"/>
                    </a:lnTo>
                    <a:lnTo>
                      <a:pt x="1008" y="437"/>
                    </a:lnTo>
                    <a:lnTo>
                      <a:pt x="1006" y="434"/>
                    </a:lnTo>
                    <a:lnTo>
                      <a:pt x="1002" y="431"/>
                    </a:lnTo>
                    <a:lnTo>
                      <a:pt x="998" y="430"/>
                    </a:lnTo>
                    <a:lnTo>
                      <a:pt x="990" y="431"/>
                    </a:lnTo>
                    <a:lnTo>
                      <a:pt x="980" y="436"/>
                    </a:lnTo>
                    <a:lnTo>
                      <a:pt x="970" y="443"/>
                    </a:lnTo>
                    <a:lnTo>
                      <a:pt x="956" y="452"/>
                    </a:lnTo>
                    <a:lnTo>
                      <a:pt x="944" y="463"/>
                    </a:lnTo>
                    <a:lnTo>
                      <a:pt x="933" y="474"/>
                    </a:lnTo>
                    <a:lnTo>
                      <a:pt x="923" y="486"/>
                    </a:lnTo>
                    <a:lnTo>
                      <a:pt x="913" y="500"/>
                    </a:lnTo>
                    <a:lnTo>
                      <a:pt x="903" y="515"/>
                    </a:lnTo>
                    <a:lnTo>
                      <a:pt x="893" y="531"/>
                    </a:lnTo>
                    <a:lnTo>
                      <a:pt x="884" y="547"/>
                    </a:lnTo>
                    <a:lnTo>
                      <a:pt x="877" y="565"/>
                    </a:lnTo>
                    <a:close/>
                    <a:moveTo>
                      <a:pt x="1394" y="343"/>
                    </a:moveTo>
                    <a:lnTo>
                      <a:pt x="1410" y="344"/>
                    </a:lnTo>
                    <a:lnTo>
                      <a:pt x="1424" y="346"/>
                    </a:lnTo>
                    <a:lnTo>
                      <a:pt x="1431" y="348"/>
                    </a:lnTo>
                    <a:lnTo>
                      <a:pt x="1436" y="351"/>
                    </a:lnTo>
                    <a:lnTo>
                      <a:pt x="1442" y="353"/>
                    </a:lnTo>
                    <a:lnTo>
                      <a:pt x="1446" y="356"/>
                    </a:lnTo>
                    <a:lnTo>
                      <a:pt x="1450" y="359"/>
                    </a:lnTo>
                    <a:lnTo>
                      <a:pt x="1454" y="363"/>
                    </a:lnTo>
                    <a:lnTo>
                      <a:pt x="1457" y="367"/>
                    </a:lnTo>
                    <a:lnTo>
                      <a:pt x="1459" y="371"/>
                    </a:lnTo>
                    <a:lnTo>
                      <a:pt x="1461" y="377"/>
                    </a:lnTo>
                    <a:lnTo>
                      <a:pt x="1462" y="381"/>
                    </a:lnTo>
                    <a:lnTo>
                      <a:pt x="1464" y="388"/>
                    </a:lnTo>
                    <a:lnTo>
                      <a:pt x="1464" y="393"/>
                    </a:lnTo>
                    <a:lnTo>
                      <a:pt x="1464" y="402"/>
                    </a:lnTo>
                    <a:lnTo>
                      <a:pt x="1462" y="410"/>
                    </a:lnTo>
                    <a:lnTo>
                      <a:pt x="1460" y="418"/>
                    </a:lnTo>
                    <a:lnTo>
                      <a:pt x="1457" y="426"/>
                    </a:lnTo>
                    <a:lnTo>
                      <a:pt x="1454" y="434"/>
                    </a:lnTo>
                    <a:lnTo>
                      <a:pt x="1449" y="442"/>
                    </a:lnTo>
                    <a:lnTo>
                      <a:pt x="1445" y="450"/>
                    </a:lnTo>
                    <a:lnTo>
                      <a:pt x="1438" y="458"/>
                    </a:lnTo>
                    <a:lnTo>
                      <a:pt x="1433" y="464"/>
                    </a:lnTo>
                    <a:lnTo>
                      <a:pt x="1425" y="472"/>
                    </a:lnTo>
                    <a:lnTo>
                      <a:pt x="1418" y="478"/>
                    </a:lnTo>
                    <a:lnTo>
                      <a:pt x="1409" y="484"/>
                    </a:lnTo>
                    <a:lnTo>
                      <a:pt x="1400" y="489"/>
                    </a:lnTo>
                    <a:lnTo>
                      <a:pt x="1390" y="495"/>
                    </a:lnTo>
                    <a:lnTo>
                      <a:pt x="1379" y="500"/>
                    </a:lnTo>
                    <a:lnTo>
                      <a:pt x="1368" y="505"/>
                    </a:lnTo>
                    <a:lnTo>
                      <a:pt x="1355" y="509"/>
                    </a:lnTo>
                    <a:lnTo>
                      <a:pt x="1344" y="512"/>
                    </a:lnTo>
                    <a:lnTo>
                      <a:pt x="1333" y="513"/>
                    </a:lnTo>
                    <a:lnTo>
                      <a:pt x="1325" y="515"/>
                    </a:lnTo>
                    <a:lnTo>
                      <a:pt x="1319" y="515"/>
                    </a:lnTo>
                    <a:lnTo>
                      <a:pt x="1314" y="513"/>
                    </a:lnTo>
                    <a:lnTo>
                      <a:pt x="1311" y="511"/>
                    </a:lnTo>
                    <a:lnTo>
                      <a:pt x="1307" y="509"/>
                    </a:lnTo>
                    <a:lnTo>
                      <a:pt x="1304" y="507"/>
                    </a:lnTo>
                    <a:lnTo>
                      <a:pt x="1303" y="502"/>
                    </a:lnTo>
                    <a:lnTo>
                      <a:pt x="1302" y="498"/>
                    </a:lnTo>
                    <a:lnTo>
                      <a:pt x="1301" y="494"/>
                    </a:lnTo>
                    <a:lnTo>
                      <a:pt x="1302" y="487"/>
                    </a:lnTo>
                    <a:lnTo>
                      <a:pt x="1304" y="482"/>
                    </a:lnTo>
                    <a:lnTo>
                      <a:pt x="1308" y="476"/>
                    </a:lnTo>
                    <a:lnTo>
                      <a:pt x="1315" y="472"/>
                    </a:lnTo>
                    <a:lnTo>
                      <a:pt x="1318" y="471"/>
                    </a:lnTo>
                    <a:lnTo>
                      <a:pt x="1326" y="469"/>
                    </a:lnTo>
                    <a:lnTo>
                      <a:pt x="1338" y="466"/>
                    </a:lnTo>
                    <a:lnTo>
                      <a:pt x="1353" y="463"/>
                    </a:lnTo>
                    <a:lnTo>
                      <a:pt x="1363" y="460"/>
                    </a:lnTo>
                    <a:lnTo>
                      <a:pt x="1373" y="455"/>
                    </a:lnTo>
                    <a:lnTo>
                      <a:pt x="1383" y="450"/>
                    </a:lnTo>
                    <a:lnTo>
                      <a:pt x="1391" y="443"/>
                    </a:lnTo>
                    <a:lnTo>
                      <a:pt x="1398" y="437"/>
                    </a:lnTo>
                    <a:lnTo>
                      <a:pt x="1402" y="429"/>
                    </a:lnTo>
                    <a:lnTo>
                      <a:pt x="1406" y="423"/>
                    </a:lnTo>
                    <a:lnTo>
                      <a:pt x="1407" y="415"/>
                    </a:lnTo>
                    <a:lnTo>
                      <a:pt x="1406" y="410"/>
                    </a:lnTo>
                    <a:lnTo>
                      <a:pt x="1405" y="404"/>
                    </a:lnTo>
                    <a:lnTo>
                      <a:pt x="1402" y="401"/>
                    </a:lnTo>
                    <a:lnTo>
                      <a:pt x="1399" y="398"/>
                    </a:lnTo>
                    <a:lnTo>
                      <a:pt x="1396" y="395"/>
                    </a:lnTo>
                    <a:lnTo>
                      <a:pt x="1391" y="393"/>
                    </a:lnTo>
                    <a:lnTo>
                      <a:pt x="1386" y="392"/>
                    </a:lnTo>
                    <a:lnTo>
                      <a:pt x="1379" y="392"/>
                    </a:lnTo>
                    <a:lnTo>
                      <a:pt x="1371" y="392"/>
                    </a:lnTo>
                    <a:lnTo>
                      <a:pt x="1363" y="393"/>
                    </a:lnTo>
                    <a:lnTo>
                      <a:pt x="1354" y="395"/>
                    </a:lnTo>
                    <a:lnTo>
                      <a:pt x="1344" y="399"/>
                    </a:lnTo>
                    <a:lnTo>
                      <a:pt x="1336" y="402"/>
                    </a:lnTo>
                    <a:lnTo>
                      <a:pt x="1327" y="406"/>
                    </a:lnTo>
                    <a:lnTo>
                      <a:pt x="1317" y="412"/>
                    </a:lnTo>
                    <a:lnTo>
                      <a:pt x="1307" y="418"/>
                    </a:lnTo>
                    <a:lnTo>
                      <a:pt x="1296" y="426"/>
                    </a:lnTo>
                    <a:lnTo>
                      <a:pt x="1288" y="434"/>
                    </a:lnTo>
                    <a:lnTo>
                      <a:pt x="1280" y="442"/>
                    </a:lnTo>
                    <a:lnTo>
                      <a:pt x="1273" y="451"/>
                    </a:lnTo>
                    <a:lnTo>
                      <a:pt x="1268" y="460"/>
                    </a:lnTo>
                    <a:lnTo>
                      <a:pt x="1265" y="470"/>
                    </a:lnTo>
                    <a:lnTo>
                      <a:pt x="1262" y="480"/>
                    </a:lnTo>
                    <a:lnTo>
                      <a:pt x="1261" y="489"/>
                    </a:lnTo>
                    <a:lnTo>
                      <a:pt x="1262" y="497"/>
                    </a:lnTo>
                    <a:lnTo>
                      <a:pt x="1264" y="505"/>
                    </a:lnTo>
                    <a:lnTo>
                      <a:pt x="1266" y="513"/>
                    </a:lnTo>
                    <a:lnTo>
                      <a:pt x="1269" y="522"/>
                    </a:lnTo>
                    <a:lnTo>
                      <a:pt x="1273" y="531"/>
                    </a:lnTo>
                    <a:lnTo>
                      <a:pt x="1279" y="541"/>
                    </a:lnTo>
                    <a:lnTo>
                      <a:pt x="1284" y="552"/>
                    </a:lnTo>
                    <a:lnTo>
                      <a:pt x="1292" y="563"/>
                    </a:lnTo>
                    <a:lnTo>
                      <a:pt x="1300" y="574"/>
                    </a:lnTo>
                    <a:lnTo>
                      <a:pt x="1306" y="586"/>
                    </a:lnTo>
                    <a:lnTo>
                      <a:pt x="1312" y="596"/>
                    </a:lnTo>
                    <a:lnTo>
                      <a:pt x="1316" y="606"/>
                    </a:lnTo>
                    <a:lnTo>
                      <a:pt x="1320" y="616"/>
                    </a:lnTo>
                    <a:lnTo>
                      <a:pt x="1323" y="626"/>
                    </a:lnTo>
                    <a:lnTo>
                      <a:pt x="1324" y="635"/>
                    </a:lnTo>
                    <a:lnTo>
                      <a:pt x="1325" y="644"/>
                    </a:lnTo>
                    <a:lnTo>
                      <a:pt x="1324" y="656"/>
                    </a:lnTo>
                    <a:lnTo>
                      <a:pt x="1321" y="666"/>
                    </a:lnTo>
                    <a:lnTo>
                      <a:pt x="1318" y="677"/>
                    </a:lnTo>
                    <a:lnTo>
                      <a:pt x="1314" y="687"/>
                    </a:lnTo>
                    <a:lnTo>
                      <a:pt x="1307" y="697"/>
                    </a:lnTo>
                    <a:lnTo>
                      <a:pt x="1300" y="706"/>
                    </a:lnTo>
                    <a:lnTo>
                      <a:pt x="1291" y="713"/>
                    </a:lnTo>
                    <a:lnTo>
                      <a:pt x="1281" y="721"/>
                    </a:lnTo>
                    <a:lnTo>
                      <a:pt x="1274" y="724"/>
                    </a:lnTo>
                    <a:lnTo>
                      <a:pt x="1267" y="729"/>
                    </a:lnTo>
                    <a:lnTo>
                      <a:pt x="1259" y="731"/>
                    </a:lnTo>
                    <a:lnTo>
                      <a:pt x="1253" y="734"/>
                    </a:lnTo>
                    <a:lnTo>
                      <a:pt x="1244" y="735"/>
                    </a:lnTo>
                    <a:lnTo>
                      <a:pt x="1236" y="738"/>
                    </a:lnTo>
                    <a:lnTo>
                      <a:pt x="1229" y="738"/>
                    </a:lnTo>
                    <a:lnTo>
                      <a:pt x="1220" y="739"/>
                    </a:lnTo>
                    <a:lnTo>
                      <a:pt x="1207" y="738"/>
                    </a:lnTo>
                    <a:lnTo>
                      <a:pt x="1195" y="735"/>
                    </a:lnTo>
                    <a:lnTo>
                      <a:pt x="1183" y="733"/>
                    </a:lnTo>
                    <a:lnTo>
                      <a:pt x="1172" y="729"/>
                    </a:lnTo>
                    <a:lnTo>
                      <a:pt x="1162" y="723"/>
                    </a:lnTo>
                    <a:lnTo>
                      <a:pt x="1153" y="717"/>
                    </a:lnTo>
                    <a:lnTo>
                      <a:pt x="1146" y="709"/>
                    </a:lnTo>
                    <a:lnTo>
                      <a:pt x="1138" y="699"/>
                    </a:lnTo>
                    <a:lnTo>
                      <a:pt x="1132" y="693"/>
                    </a:lnTo>
                    <a:lnTo>
                      <a:pt x="1129" y="685"/>
                    </a:lnTo>
                    <a:lnTo>
                      <a:pt x="1126" y="677"/>
                    </a:lnTo>
                    <a:lnTo>
                      <a:pt x="1123" y="670"/>
                    </a:lnTo>
                    <a:lnTo>
                      <a:pt x="1120" y="661"/>
                    </a:lnTo>
                    <a:lnTo>
                      <a:pt x="1119" y="652"/>
                    </a:lnTo>
                    <a:lnTo>
                      <a:pt x="1118" y="644"/>
                    </a:lnTo>
                    <a:lnTo>
                      <a:pt x="1118" y="635"/>
                    </a:lnTo>
                    <a:lnTo>
                      <a:pt x="1118" y="624"/>
                    </a:lnTo>
                    <a:lnTo>
                      <a:pt x="1119" y="613"/>
                    </a:lnTo>
                    <a:lnTo>
                      <a:pt x="1121" y="603"/>
                    </a:lnTo>
                    <a:lnTo>
                      <a:pt x="1124" y="594"/>
                    </a:lnTo>
                    <a:lnTo>
                      <a:pt x="1127" y="584"/>
                    </a:lnTo>
                    <a:lnTo>
                      <a:pt x="1130" y="577"/>
                    </a:lnTo>
                    <a:lnTo>
                      <a:pt x="1135" y="568"/>
                    </a:lnTo>
                    <a:lnTo>
                      <a:pt x="1140" y="560"/>
                    </a:lnTo>
                    <a:lnTo>
                      <a:pt x="1148" y="552"/>
                    </a:lnTo>
                    <a:lnTo>
                      <a:pt x="1155" y="546"/>
                    </a:lnTo>
                    <a:lnTo>
                      <a:pt x="1159" y="544"/>
                    </a:lnTo>
                    <a:lnTo>
                      <a:pt x="1163" y="542"/>
                    </a:lnTo>
                    <a:lnTo>
                      <a:pt x="1166" y="541"/>
                    </a:lnTo>
                    <a:lnTo>
                      <a:pt x="1171" y="541"/>
                    </a:lnTo>
                    <a:lnTo>
                      <a:pt x="1177" y="542"/>
                    </a:lnTo>
                    <a:lnTo>
                      <a:pt x="1182" y="544"/>
                    </a:lnTo>
                    <a:lnTo>
                      <a:pt x="1184" y="547"/>
                    </a:lnTo>
                    <a:lnTo>
                      <a:pt x="1185" y="552"/>
                    </a:lnTo>
                    <a:lnTo>
                      <a:pt x="1184" y="558"/>
                    </a:lnTo>
                    <a:lnTo>
                      <a:pt x="1179" y="566"/>
                    </a:lnTo>
                    <a:lnTo>
                      <a:pt x="1174" y="578"/>
                    </a:lnTo>
                    <a:lnTo>
                      <a:pt x="1170" y="592"/>
                    </a:lnTo>
                    <a:lnTo>
                      <a:pt x="1167" y="606"/>
                    </a:lnTo>
                    <a:lnTo>
                      <a:pt x="1166" y="623"/>
                    </a:lnTo>
                    <a:lnTo>
                      <a:pt x="1167" y="629"/>
                    </a:lnTo>
                    <a:lnTo>
                      <a:pt x="1168" y="636"/>
                    </a:lnTo>
                    <a:lnTo>
                      <a:pt x="1170" y="642"/>
                    </a:lnTo>
                    <a:lnTo>
                      <a:pt x="1172" y="648"/>
                    </a:lnTo>
                    <a:lnTo>
                      <a:pt x="1174" y="653"/>
                    </a:lnTo>
                    <a:lnTo>
                      <a:pt x="1178" y="659"/>
                    </a:lnTo>
                    <a:lnTo>
                      <a:pt x="1182" y="664"/>
                    </a:lnTo>
                    <a:lnTo>
                      <a:pt x="1186" y="669"/>
                    </a:lnTo>
                    <a:lnTo>
                      <a:pt x="1196" y="676"/>
                    </a:lnTo>
                    <a:lnTo>
                      <a:pt x="1206" y="682"/>
                    </a:lnTo>
                    <a:lnTo>
                      <a:pt x="1215" y="685"/>
                    </a:lnTo>
                    <a:lnTo>
                      <a:pt x="1226" y="686"/>
                    </a:lnTo>
                    <a:lnTo>
                      <a:pt x="1236" y="685"/>
                    </a:lnTo>
                    <a:lnTo>
                      <a:pt x="1246" y="682"/>
                    </a:lnTo>
                    <a:lnTo>
                      <a:pt x="1250" y="681"/>
                    </a:lnTo>
                    <a:lnTo>
                      <a:pt x="1254" y="677"/>
                    </a:lnTo>
                    <a:lnTo>
                      <a:pt x="1257" y="675"/>
                    </a:lnTo>
                    <a:lnTo>
                      <a:pt x="1260" y="671"/>
                    </a:lnTo>
                    <a:lnTo>
                      <a:pt x="1265" y="664"/>
                    </a:lnTo>
                    <a:lnTo>
                      <a:pt x="1268" y="658"/>
                    </a:lnTo>
                    <a:lnTo>
                      <a:pt x="1270" y="649"/>
                    </a:lnTo>
                    <a:lnTo>
                      <a:pt x="1271" y="640"/>
                    </a:lnTo>
                    <a:lnTo>
                      <a:pt x="1270" y="634"/>
                    </a:lnTo>
                    <a:lnTo>
                      <a:pt x="1269" y="627"/>
                    </a:lnTo>
                    <a:lnTo>
                      <a:pt x="1267" y="621"/>
                    </a:lnTo>
                    <a:lnTo>
                      <a:pt x="1264" y="613"/>
                    </a:lnTo>
                    <a:lnTo>
                      <a:pt x="1256" y="596"/>
                    </a:lnTo>
                    <a:lnTo>
                      <a:pt x="1244" y="579"/>
                    </a:lnTo>
                    <a:lnTo>
                      <a:pt x="1235" y="566"/>
                    </a:lnTo>
                    <a:lnTo>
                      <a:pt x="1227" y="553"/>
                    </a:lnTo>
                    <a:lnTo>
                      <a:pt x="1221" y="541"/>
                    </a:lnTo>
                    <a:lnTo>
                      <a:pt x="1215" y="529"/>
                    </a:lnTo>
                    <a:lnTo>
                      <a:pt x="1212" y="518"/>
                    </a:lnTo>
                    <a:lnTo>
                      <a:pt x="1209" y="507"/>
                    </a:lnTo>
                    <a:lnTo>
                      <a:pt x="1207" y="495"/>
                    </a:lnTo>
                    <a:lnTo>
                      <a:pt x="1207" y="485"/>
                    </a:lnTo>
                    <a:lnTo>
                      <a:pt x="1208" y="471"/>
                    </a:lnTo>
                    <a:lnTo>
                      <a:pt x="1210" y="458"/>
                    </a:lnTo>
                    <a:lnTo>
                      <a:pt x="1215" y="445"/>
                    </a:lnTo>
                    <a:lnTo>
                      <a:pt x="1222" y="431"/>
                    </a:lnTo>
                    <a:lnTo>
                      <a:pt x="1231" y="419"/>
                    </a:lnTo>
                    <a:lnTo>
                      <a:pt x="1242" y="407"/>
                    </a:lnTo>
                    <a:lnTo>
                      <a:pt x="1254" y="396"/>
                    </a:lnTo>
                    <a:lnTo>
                      <a:pt x="1268" y="386"/>
                    </a:lnTo>
                    <a:lnTo>
                      <a:pt x="1283" y="376"/>
                    </a:lnTo>
                    <a:lnTo>
                      <a:pt x="1299" y="367"/>
                    </a:lnTo>
                    <a:lnTo>
                      <a:pt x="1314" y="359"/>
                    </a:lnTo>
                    <a:lnTo>
                      <a:pt x="1329" y="354"/>
                    </a:lnTo>
                    <a:lnTo>
                      <a:pt x="1346" y="349"/>
                    </a:lnTo>
                    <a:lnTo>
                      <a:pt x="1361" y="346"/>
                    </a:lnTo>
                    <a:lnTo>
                      <a:pt x="1377" y="344"/>
                    </a:lnTo>
                    <a:lnTo>
                      <a:pt x="1394" y="343"/>
                    </a:lnTo>
                    <a:close/>
                    <a:moveTo>
                      <a:pt x="1687" y="343"/>
                    </a:moveTo>
                    <a:lnTo>
                      <a:pt x="1703" y="344"/>
                    </a:lnTo>
                    <a:lnTo>
                      <a:pt x="1717" y="346"/>
                    </a:lnTo>
                    <a:lnTo>
                      <a:pt x="1724" y="348"/>
                    </a:lnTo>
                    <a:lnTo>
                      <a:pt x="1729" y="351"/>
                    </a:lnTo>
                    <a:lnTo>
                      <a:pt x="1735" y="353"/>
                    </a:lnTo>
                    <a:lnTo>
                      <a:pt x="1739" y="356"/>
                    </a:lnTo>
                    <a:lnTo>
                      <a:pt x="1743" y="359"/>
                    </a:lnTo>
                    <a:lnTo>
                      <a:pt x="1747" y="363"/>
                    </a:lnTo>
                    <a:lnTo>
                      <a:pt x="1750" y="367"/>
                    </a:lnTo>
                    <a:lnTo>
                      <a:pt x="1752" y="371"/>
                    </a:lnTo>
                    <a:lnTo>
                      <a:pt x="1754" y="377"/>
                    </a:lnTo>
                    <a:lnTo>
                      <a:pt x="1755" y="381"/>
                    </a:lnTo>
                    <a:lnTo>
                      <a:pt x="1756" y="388"/>
                    </a:lnTo>
                    <a:lnTo>
                      <a:pt x="1756" y="393"/>
                    </a:lnTo>
                    <a:lnTo>
                      <a:pt x="1756" y="402"/>
                    </a:lnTo>
                    <a:lnTo>
                      <a:pt x="1755" y="410"/>
                    </a:lnTo>
                    <a:lnTo>
                      <a:pt x="1753" y="418"/>
                    </a:lnTo>
                    <a:lnTo>
                      <a:pt x="1750" y="426"/>
                    </a:lnTo>
                    <a:lnTo>
                      <a:pt x="1747" y="434"/>
                    </a:lnTo>
                    <a:lnTo>
                      <a:pt x="1742" y="442"/>
                    </a:lnTo>
                    <a:lnTo>
                      <a:pt x="1738" y="450"/>
                    </a:lnTo>
                    <a:lnTo>
                      <a:pt x="1731" y="458"/>
                    </a:lnTo>
                    <a:lnTo>
                      <a:pt x="1726" y="464"/>
                    </a:lnTo>
                    <a:lnTo>
                      <a:pt x="1718" y="472"/>
                    </a:lnTo>
                    <a:lnTo>
                      <a:pt x="1711" y="478"/>
                    </a:lnTo>
                    <a:lnTo>
                      <a:pt x="1702" y="484"/>
                    </a:lnTo>
                    <a:lnTo>
                      <a:pt x="1693" y="489"/>
                    </a:lnTo>
                    <a:lnTo>
                      <a:pt x="1683" y="495"/>
                    </a:lnTo>
                    <a:lnTo>
                      <a:pt x="1672" y="500"/>
                    </a:lnTo>
                    <a:lnTo>
                      <a:pt x="1661" y="505"/>
                    </a:lnTo>
                    <a:lnTo>
                      <a:pt x="1648" y="509"/>
                    </a:lnTo>
                    <a:lnTo>
                      <a:pt x="1637" y="512"/>
                    </a:lnTo>
                    <a:lnTo>
                      <a:pt x="1626" y="513"/>
                    </a:lnTo>
                    <a:lnTo>
                      <a:pt x="1618" y="515"/>
                    </a:lnTo>
                    <a:lnTo>
                      <a:pt x="1612" y="515"/>
                    </a:lnTo>
                    <a:lnTo>
                      <a:pt x="1607" y="513"/>
                    </a:lnTo>
                    <a:lnTo>
                      <a:pt x="1603" y="511"/>
                    </a:lnTo>
                    <a:lnTo>
                      <a:pt x="1600" y="509"/>
                    </a:lnTo>
                    <a:lnTo>
                      <a:pt x="1597" y="507"/>
                    </a:lnTo>
                    <a:lnTo>
                      <a:pt x="1596" y="502"/>
                    </a:lnTo>
                    <a:lnTo>
                      <a:pt x="1595" y="498"/>
                    </a:lnTo>
                    <a:lnTo>
                      <a:pt x="1594" y="494"/>
                    </a:lnTo>
                    <a:lnTo>
                      <a:pt x="1595" y="487"/>
                    </a:lnTo>
                    <a:lnTo>
                      <a:pt x="1597" y="482"/>
                    </a:lnTo>
                    <a:lnTo>
                      <a:pt x="1601" y="476"/>
                    </a:lnTo>
                    <a:lnTo>
                      <a:pt x="1608" y="472"/>
                    </a:lnTo>
                    <a:lnTo>
                      <a:pt x="1611" y="471"/>
                    </a:lnTo>
                    <a:lnTo>
                      <a:pt x="1619" y="469"/>
                    </a:lnTo>
                    <a:lnTo>
                      <a:pt x="1631" y="466"/>
                    </a:lnTo>
                    <a:lnTo>
                      <a:pt x="1646" y="463"/>
                    </a:lnTo>
                    <a:lnTo>
                      <a:pt x="1656" y="460"/>
                    </a:lnTo>
                    <a:lnTo>
                      <a:pt x="1666" y="455"/>
                    </a:lnTo>
                    <a:lnTo>
                      <a:pt x="1676" y="450"/>
                    </a:lnTo>
                    <a:lnTo>
                      <a:pt x="1684" y="443"/>
                    </a:lnTo>
                    <a:lnTo>
                      <a:pt x="1691" y="437"/>
                    </a:lnTo>
                    <a:lnTo>
                      <a:pt x="1695" y="429"/>
                    </a:lnTo>
                    <a:lnTo>
                      <a:pt x="1699" y="423"/>
                    </a:lnTo>
                    <a:lnTo>
                      <a:pt x="1700" y="415"/>
                    </a:lnTo>
                    <a:lnTo>
                      <a:pt x="1699" y="410"/>
                    </a:lnTo>
                    <a:lnTo>
                      <a:pt x="1697" y="404"/>
                    </a:lnTo>
                    <a:lnTo>
                      <a:pt x="1695" y="401"/>
                    </a:lnTo>
                    <a:lnTo>
                      <a:pt x="1692" y="398"/>
                    </a:lnTo>
                    <a:lnTo>
                      <a:pt x="1689" y="395"/>
                    </a:lnTo>
                    <a:lnTo>
                      <a:pt x="1684" y="393"/>
                    </a:lnTo>
                    <a:lnTo>
                      <a:pt x="1679" y="392"/>
                    </a:lnTo>
                    <a:lnTo>
                      <a:pt x="1672" y="392"/>
                    </a:lnTo>
                    <a:lnTo>
                      <a:pt x="1664" y="392"/>
                    </a:lnTo>
                    <a:lnTo>
                      <a:pt x="1656" y="393"/>
                    </a:lnTo>
                    <a:lnTo>
                      <a:pt x="1647" y="395"/>
                    </a:lnTo>
                    <a:lnTo>
                      <a:pt x="1637" y="399"/>
                    </a:lnTo>
                    <a:lnTo>
                      <a:pt x="1629" y="402"/>
                    </a:lnTo>
                    <a:lnTo>
                      <a:pt x="1620" y="406"/>
                    </a:lnTo>
                    <a:lnTo>
                      <a:pt x="1610" y="412"/>
                    </a:lnTo>
                    <a:lnTo>
                      <a:pt x="1600" y="418"/>
                    </a:lnTo>
                    <a:lnTo>
                      <a:pt x="1589" y="426"/>
                    </a:lnTo>
                    <a:lnTo>
                      <a:pt x="1581" y="434"/>
                    </a:lnTo>
                    <a:lnTo>
                      <a:pt x="1573" y="442"/>
                    </a:lnTo>
                    <a:lnTo>
                      <a:pt x="1566" y="451"/>
                    </a:lnTo>
                    <a:lnTo>
                      <a:pt x="1561" y="460"/>
                    </a:lnTo>
                    <a:lnTo>
                      <a:pt x="1558" y="470"/>
                    </a:lnTo>
                    <a:lnTo>
                      <a:pt x="1555" y="480"/>
                    </a:lnTo>
                    <a:lnTo>
                      <a:pt x="1554" y="489"/>
                    </a:lnTo>
                    <a:lnTo>
                      <a:pt x="1555" y="497"/>
                    </a:lnTo>
                    <a:lnTo>
                      <a:pt x="1556" y="505"/>
                    </a:lnTo>
                    <a:lnTo>
                      <a:pt x="1559" y="513"/>
                    </a:lnTo>
                    <a:lnTo>
                      <a:pt x="1562" y="522"/>
                    </a:lnTo>
                    <a:lnTo>
                      <a:pt x="1566" y="531"/>
                    </a:lnTo>
                    <a:lnTo>
                      <a:pt x="1572" y="541"/>
                    </a:lnTo>
                    <a:lnTo>
                      <a:pt x="1577" y="552"/>
                    </a:lnTo>
                    <a:lnTo>
                      <a:pt x="1585" y="563"/>
                    </a:lnTo>
                    <a:lnTo>
                      <a:pt x="1593" y="574"/>
                    </a:lnTo>
                    <a:lnTo>
                      <a:pt x="1599" y="586"/>
                    </a:lnTo>
                    <a:lnTo>
                      <a:pt x="1605" y="596"/>
                    </a:lnTo>
                    <a:lnTo>
                      <a:pt x="1609" y="606"/>
                    </a:lnTo>
                    <a:lnTo>
                      <a:pt x="1613" y="616"/>
                    </a:lnTo>
                    <a:lnTo>
                      <a:pt x="1615" y="626"/>
                    </a:lnTo>
                    <a:lnTo>
                      <a:pt x="1617" y="635"/>
                    </a:lnTo>
                    <a:lnTo>
                      <a:pt x="1618" y="644"/>
                    </a:lnTo>
                    <a:lnTo>
                      <a:pt x="1617" y="656"/>
                    </a:lnTo>
                    <a:lnTo>
                      <a:pt x="1614" y="666"/>
                    </a:lnTo>
                    <a:lnTo>
                      <a:pt x="1611" y="677"/>
                    </a:lnTo>
                    <a:lnTo>
                      <a:pt x="1607" y="687"/>
                    </a:lnTo>
                    <a:lnTo>
                      <a:pt x="1600" y="697"/>
                    </a:lnTo>
                    <a:lnTo>
                      <a:pt x="1593" y="706"/>
                    </a:lnTo>
                    <a:lnTo>
                      <a:pt x="1584" y="713"/>
                    </a:lnTo>
                    <a:lnTo>
                      <a:pt x="1574" y="721"/>
                    </a:lnTo>
                    <a:lnTo>
                      <a:pt x="1567" y="724"/>
                    </a:lnTo>
                    <a:lnTo>
                      <a:pt x="1560" y="729"/>
                    </a:lnTo>
                    <a:lnTo>
                      <a:pt x="1552" y="731"/>
                    </a:lnTo>
                    <a:lnTo>
                      <a:pt x="1544" y="734"/>
                    </a:lnTo>
                    <a:lnTo>
                      <a:pt x="1537" y="735"/>
                    </a:lnTo>
                    <a:lnTo>
                      <a:pt x="1529" y="738"/>
                    </a:lnTo>
                    <a:lnTo>
                      <a:pt x="1521" y="738"/>
                    </a:lnTo>
                    <a:lnTo>
                      <a:pt x="1513" y="739"/>
                    </a:lnTo>
                    <a:lnTo>
                      <a:pt x="1500" y="738"/>
                    </a:lnTo>
                    <a:lnTo>
                      <a:pt x="1488" y="735"/>
                    </a:lnTo>
                    <a:lnTo>
                      <a:pt x="1476" y="733"/>
                    </a:lnTo>
                    <a:lnTo>
                      <a:pt x="1465" y="729"/>
                    </a:lnTo>
                    <a:lnTo>
                      <a:pt x="1455" y="723"/>
                    </a:lnTo>
                    <a:lnTo>
                      <a:pt x="1446" y="717"/>
                    </a:lnTo>
                    <a:lnTo>
                      <a:pt x="1437" y="709"/>
                    </a:lnTo>
                    <a:lnTo>
                      <a:pt x="1431" y="699"/>
                    </a:lnTo>
                    <a:lnTo>
                      <a:pt x="1425" y="693"/>
                    </a:lnTo>
                    <a:lnTo>
                      <a:pt x="1422" y="685"/>
                    </a:lnTo>
                    <a:lnTo>
                      <a:pt x="1419" y="677"/>
                    </a:lnTo>
                    <a:lnTo>
                      <a:pt x="1415" y="670"/>
                    </a:lnTo>
                    <a:lnTo>
                      <a:pt x="1413" y="661"/>
                    </a:lnTo>
                    <a:lnTo>
                      <a:pt x="1412" y="652"/>
                    </a:lnTo>
                    <a:lnTo>
                      <a:pt x="1411" y="644"/>
                    </a:lnTo>
                    <a:lnTo>
                      <a:pt x="1411" y="635"/>
                    </a:lnTo>
                    <a:lnTo>
                      <a:pt x="1411" y="624"/>
                    </a:lnTo>
                    <a:lnTo>
                      <a:pt x="1412" y="613"/>
                    </a:lnTo>
                    <a:lnTo>
                      <a:pt x="1413" y="603"/>
                    </a:lnTo>
                    <a:lnTo>
                      <a:pt x="1417" y="594"/>
                    </a:lnTo>
                    <a:lnTo>
                      <a:pt x="1420" y="584"/>
                    </a:lnTo>
                    <a:lnTo>
                      <a:pt x="1423" y="577"/>
                    </a:lnTo>
                    <a:lnTo>
                      <a:pt x="1427" y="568"/>
                    </a:lnTo>
                    <a:lnTo>
                      <a:pt x="1433" y="560"/>
                    </a:lnTo>
                    <a:lnTo>
                      <a:pt x="1441" y="552"/>
                    </a:lnTo>
                    <a:lnTo>
                      <a:pt x="1448" y="546"/>
                    </a:lnTo>
                    <a:lnTo>
                      <a:pt x="1452" y="544"/>
                    </a:lnTo>
                    <a:lnTo>
                      <a:pt x="1456" y="542"/>
                    </a:lnTo>
                    <a:lnTo>
                      <a:pt x="1459" y="541"/>
                    </a:lnTo>
                    <a:lnTo>
                      <a:pt x="1464" y="541"/>
                    </a:lnTo>
                    <a:lnTo>
                      <a:pt x="1470" y="542"/>
                    </a:lnTo>
                    <a:lnTo>
                      <a:pt x="1474" y="544"/>
                    </a:lnTo>
                    <a:lnTo>
                      <a:pt x="1477" y="547"/>
                    </a:lnTo>
                    <a:lnTo>
                      <a:pt x="1478" y="552"/>
                    </a:lnTo>
                    <a:lnTo>
                      <a:pt x="1477" y="558"/>
                    </a:lnTo>
                    <a:lnTo>
                      <a:pt x="1472" y="566"/>
                    </a:lnTo>
                    <a:lnTo>
                      <a:pt x="1467" y="578"/>
                    </a:lnTo>
                    <a:lnTo>
                      <a:pt x="1462" y="592"/>
                    </a:lnTo>
                    <a:lnTo>
                      <a:pt x="1460" y="606"/>
                    </a:lnTo>
                    <a:lnTo>
                      <a:pt x="1459" y="623"/>
                    </a:lnTo>
                    <a:lnTo>
                      <a:pt x="1460" y="629"/>
                    </a:lnTo>
                    <a:lnTo>
                      <a:pt x="1460" y="636"/>
                    </a:lnTo>
                    <a:lnTo>
                      <a:pt x="1462" y="642"/>
                    </a:lnTo>
                    <a:lnTo>
                      <a:pt x="1465" y="648"/>
                    </a:lnTo>
                    <a:lnTo>
                      <a:pt x="1467" y="653"/>
                    </a:lnTo>
                    <a:lnTo>
                      <a:pt x="1471" y="659"/>
                    </a:lnTo>
                    <a:lnTo>
                      <a:pt x="1474" y="664"/>
                    </a:lnTo>
                    <a:lnTo>
                      <a:pt x="1479" y="669"/>
                    </a:lnTo>
                    <a:lnTo>
                      <a:pt x="1489" y="676"/>
                    </a:lnTo>
                    <a:lnTo>
                      <a:pt x="1499" y="682"/>
                    </a:lnTo>
                    <a:lnTo>
                      <a:pt x="1508" y="685"/>
                    </a:lnTo>
                    <a:lnTo>
                      <a:pt x="1519" y="686"/>
                    </a:lnTo>
                    <a:lnTo>
                      <a:pt x="1529" y="685"/>
                    </a:lnTo>
                    <a:lnTo>
                      <a:pt x="1539" y="682"/>
                    </a:lnTo>
                    <a:lnTo>
                      <a:pt x="1543" y="681"/>
                    </a:lnTo>
                    <a:lnTo>
                      <a:pt x="1547" y="677"/>
                    </a:lnTo>
                    <a:lnTo>
                      <a:pt x="1550" y="675"/>
                    </a:lnTo>
                    <a:lnTo>
                      <a:pt x="1553" y="671"/>
                    </a:lnTo>
                    <a:lnTo>
                      <a:pt x="1558" y="664"/>
                    </a:lnTo>
                    <a:lnTo>
                      <a:pt x="1561" y="658"/>
                    </a:lnTo>
                    <a:lnTo>
                      <a:pt x="1563" y="649"/>
                    </a:lnTo>
                    <a:lnTo>
                      <a:pt x="1564" y="640"/>
                    </a:lnTo>
                    <a:lnTo>
                      <a:pt x="1563" y="634"/>
                    </a:lnTo>
                    <a:lnTo>
                      <a:pt x="1562" y="627"/>
                    </a:lnTo>
                    <a:lnTo>
                      <a:pt x="1560" y="621"/>
                    </a:lnTo>
                    <a:lnTo>
                      <a:pt x="1556" y="613"/>
                    </a:lnTo>
                    <a:lnTo>
                      <a:pt x="1549" y="596"/>
                    </a:lnTo>
                    <a:lnTo>
                      <a:pt x="1537" y="579"/>
                    </a:lnTo>
                    <a:lnTo>
                      <a:pt x="1528" y="566"/>
                    </a:lnTo>
                    <a:lnTo>
                      <a:pt x="1520" y="553"/>
                    </a:lnTo>
                    <a:lnTo>
                      <a:pt x="1514" y="541"/>
                    </a:lnTo>
                    <a:lnTo>
                      <a:pt x="1508" y="529"/>
                    </a:lnTo>
                    <a:lnTo>
                      <a:pt x="1505" y="518"/>
                    </a:lnTo>
                    <a:lnTo>
                      <a:pt x="1502" y="507"/>
                    </a:lnTo>
                    <a:lnTo>
                      <a:pt x="1500" y="495"/>
                    </a:lnTo>
                    <a:lnTo>
                      <a:pt x="1500" y="485"/>
                    </a:lnTo>
                    <a:lnTo>
                      <a:pt x="1501" y="471"/>
                    </a:lnTo>
                    <a:lnTo>
                      <a:pt x="1503" y="458"/>
                    </a:lnTo>
                    <a:lnTo>
                      <a:pt x="1508" y="445"/>
                    </a:lnTo>
                    <a:lnTo>
                      <a:pt x="1515" y="431"/>
                    </a:lnTo>
                    <a:lnTo>
                      <a:pt x="1524" y="419"/>
                    </a:lnTo>
                    <a:lnTo>
                      <a:pt x="1535" y="407"/>
                    </a:lnTo>
                    <a:lnTo>
                      <a:pt x="1547" y="396"/>
                    </a:lnTo>
                    <a:lnTo>
                      <a:pt x="1561" y="386"/>
                    </a:lnTo>
                    <a:lnTo>
                      <a:pt x="1576" y="376"/>
                    </a:lnTo>
                    <a:lnTo>
                      <a:pt x="1591" y="367"/>
                    </a:lnTo>
                    <a:lnTo>
                      <a:pt x="1607" y="359"/>
                    </a:lnTo>
                    <a:lnTo>
                      <a:pt x="1622" y="354"/>
                    </a:lnTo>
                    <a:lnTo>
                      <a:pt x="1638" y="349"/>
                    </a:lnTo>
                    <a:lnTo>
                      <a:pt x="1654" y="346"/>
                    </a:lnTo>
                    <a:lnTo>
                      <a:pt x="1670" y="344"/>
                    </a:lnTo>
                    <a:lnTo>
                      <a:pt x="1687" y="343"/>
                    </a:lnTo>
                    <a:close/>
                    <a:moveTo>
                      <a:pt x="1879" y="630"/>
                    </a:moveTo>
                    <a:lnTo>
                      <a:pt x="1867" y="647"/>
                    </a:lnTo>
                    <a:lnTo>
                      <a:pt x="1856" y="661"/>
                    </a:lnTo>
                    <a:lnTo>
                      <a:pt x="1845" y="674"/>
                    </a:lnTo>
                    <a:lnTo>
                      <a:pt x="1836" y="685"/>
                    </a:lnTo>
                    <a:lnTo>
                      <a:pt x="1828" y="693"/>
                    </a:lnTo>
                    <a:lnTo>
                      <a:pt x="1820" y="700"/>
                    </a:lnTo>
                    <a:lnTo>
                      <a:pt x="1811" y="707"/>
                    </a:lnTo>
                    <a:lnTo>
                      <a:pt x="1803" y="711"/>
                    </a:lnTo>
                    <a:lnTo>
                      <a:pt x="1795" y="716"/>
                    </a:lnTo>
                    <a:lnTo>
                      <a:pt x="1787" y="719"/>
                    </a:lnTo>
                    <a:lnTo>
                      <a:pt x="1779" y="720"/>
                    </a:lnTo>
                    <a:lnTo>
                      <a:pt x="1771" y="721"/>
                    </a:lnTo>
                    <a:lnTo>
                      <a:pt x="1764" y="720"/>
                    </a:lnTo>
                    <a:lnTo>
                      <a:pt x="1758" y="719"/>
                    </a:lnTo>
                    <a:lnTo>
                      <a:pt x="1752" y="718"/>
                    </a:lnTo>
                    <a:lnTo>
                      <a:pt x="1747" y="715"/>
                    </a:lnTo>
                    <a:lnTo>
                      <a:pt x="1741" y="711"/>
                    </a:lnTo>
                    <a:lnTo>
                      <a:pt x="1737" y="707"/>
                    </a:lnTo>
                    <a:lnTo>
                      <a:pt x="1732" y="701"/>
                    </a:lnTo>
                    <a:lnTo>
                      <a:pt x="1728" y="696"/>
                    </a:lnTo>
                    <a:lnTo>
                      <a:pt x="1724" y="687"/>
                    </a:lnTo>
                    <a:lnTo>
                      <a:pt x="1720" y="677"/>
                    </a:lnTo>
                    <a:lnTo>
                      <a:pt x="1718" y="666"/>
                    </a:lnTo>
                    <a:lnTo>
                      <a:pt x="1718" y="654"/>
                    </a:lnTo>
                    <a:lnTo>
                      <a:pt x="1718" y="636"/>
                    </a:lnTo>
                    <a:lnTo>
                      <a:pt x="1722" y="617"/>
                    </a:lnTo>
                    <a:lnTo>
                      <a:pt x="1726" y="596"/>
                    </a:lnTo>
                    <a:lnTo>
                      <a:pt x="1734" y="577"/>
                    </a:lnTo>
                    <a:lnTo>
                      <a:pt x="1742" y="555"/>
                    </a:lnTo>
                    <a:lnTo>
                      <a:pt x="1752" y="533"/>
                    </a:lnTo>
                    <a:lnTo>
                      <a:pt x="1765" y="511"/>
                    </a:lnTo>
                    <a:lnTo>
                      <a:pt x="1779" y="488"/>
                    </a:lnTo>
                    <a:lnTo>
                      <a:pt x="1794" y="468"/>
                    </a:lnTo>
                    <a:lnTo>
                      <a:pt x="1808" y="449"/>
                    </a:lnTo>
                    <a:lnTo>
                      <a:pt x="1822" y="434"/>
                    </a:lnTo>
                    <a:lnTo>
                      <a:pt x="1836" y="421"/>
                    </a:lnTo>
                    <a:lnTo>
                      <a:pt x="1847" y="413"/>
                    </a:lnTo>
                    <a:lnTo>
                      <a:pt x="1856" y="407"/>
                    </a:lnTo>
                    <a:lnTo>
                      <a:pt x="1865" y="404"/>
                    </a:lnTo>
                    <a:lnTo>
                      <a:pt x="1872" y="403"/>
                    </a:lnTo>
                    <a:lnTo>
                      <a:pt x="1877" y="403"/>
                    </a:lnTo>
                    <a:lnTo>
                      <a:pt x="1880" y="404"/>
                    </a:lnTo>
                    <a:lnTo>
                      <a:pt x="1883" y="406"/>
                    </a:lnTo>
                    <a:lnTo>
                      <a:pt x="1887" y="410"/>
                    </a:lnTo>
                    <a:lnTo>
                      <a:pt x="1890" y="413"/>
                    </a:lnTo>
                    <a:lnTo>
                      <a:pt x="1891" y="415"/>
                    </a:lnTo>
                    <a:lnTo>
                      <a:pt x="1892" y="418"/>
                    </a:lnTo>
                    <a:lnTo>
                      <a:pt x="1893" y="422"/>
                    </a:lnTo>
                    <a:lnTo>
                      <a:pt x="1891" y="428"/>
                    </a:lnTo>
                    <a:lnTo>
                      <a:pt x="1888" y="436"/>
                    </a:lnTo>
                    <a:lnTo>
                      <a:pt x="1881" y="446"/>
                    </a:lnTo>
                    <a:lnTo>
                      <a:pt x="1871" y="457"/>
                    </a:lnTo>
                    <a:lnTo>
                      <a:pt x="1849" y="484"/>
                    </a:lnTo>
                    <a:lnTo>
                      <a:pt x="1831" y="510"/>
                    </a:lnTo>
                    <a:lnTo>
                      <a:pt x="1814" y="535"/>
                    </a:lnTo>
                    <a:lnTo>
                      <a:pt x="1801" y="559"/>
                    </a:lnTo>
                    <a:lnTo>
                      <a:pt x="1788" y="584"/>
                    </a:lnTo>
                    <a:lnTo>
                      <a:pt x="1779" y="607"/>
                    </a:lnTo>
                    <a:lnTo>
                      <a:pt x="1777" y="618"/>
                    </a:lnTo>
                    <a:lnTo>
                      <a:pt x="1775" y="627"/>
                    </a:lnTo>
                    <a:lnTo>
                      <a:pt x="1773" y="636"/>
                    </a:lnTo>
                    <a:lnTo>
                      <a:pt x="1773" y="645"/>
                    </a:lnTo>
                    <a:lnTo>
                      <a:pt x="1773" y="648"/>
                    </a:lnTo>
                    <a:lnTo>
                      <a:pt x="1774" y="651"/>
                    </a:lnTo>
                    <a:lnTo>
                      <a:pt x="1775" y="654"/>
                    </a:lnTo>
                    <a:lnTo>
                      <a:pt x="1776" y="657"/>
                    </a:lnTo>
                    <a:lnTo>
                      <a:pt x="1778" y="659"/>
                    </a:lnTo>
                    <a:lnTo>
                      <a:pt x="1781" y="660"/>
                    </a:lnTo>
                    <a:lnTo>
                      <a:pt x="1784" y="661"/>
                    </a:lnTo>
                    <a:lnTo>
                      <a:pt x="1787" y="661"/>
                    </a:lnTo>
                    <a:lnTo>
                      <a:pt x="1790" y="660"/>
                    </a:lnTo>
                    <a:lnTo>
                      <a:pt x="1795" y="660"/>
                    </a:lnTo>
                    <a:lnTo>
                      <a:pt x="1798" y="658"/>
                    </a:lnTo>
                    <a:lnTo>
                      <a:pt x="1802" y="656"/>
                    </a:lnTo>
                    <a:lnTo>
                      <a:pt x="1811" y="649"/>
                    </a:lnTo>
                    <a:lnTo>
                      <a:pt x="1821" y="640"/>
                    </a:lnTo>
                    <a:lnTo>
                      <a:pt x="1832" y="628"/>
                    </a:lnTo>
                    <a:lnTo>
                      <a:pt x="1843" y="614"/>
                    </a:lnTo>
                    <a:lnTo>
                      <a:pt x="1854" y="598"/>
                    </a:lnTo>
                    <a:lnTo>
                      <a:pt x="1867" y="579"/>
                    </a:lnTo>
                    <a:lnTo>
                      <a:pt x="1880" y="556"/>
                    </a:lnTo>
                    <a:lnTo>
                      <a:pt x="1891" y="533"/>
                    </a:lnTo>
                    <a:lnTo>
                      <a:pt x="1902" y="509"/>
                    </a:lnTo>
                    <a:lnTo>
                      <a:pt x="1912" y="484"/>
                    </a:lnTo>
                    <a:lnTo>
                      <a:pt x="1917" y="471"/>
                    </a:lnTo>
                    <a:lnTo>
                      <a:pt x="1924" y="458"/>
                    </a:lnTo>
                    <a:lnTo>
                      <a:pt x="1931" y="446"/>
                    </a:lnTo>
                    <a:lnTo>
                      <a:pt x="1939" y="434"/>
                    </a:lnTo>
                    <a:lnTo>
                      <a:pt x="1947" y="425"/>
                    </a:lnTo>
                    <a:lnTo>
                      <a:pt x="1954" y="419"/>
                    </a:lnTo>
                    <a:lnTo>
                      <a:pt x="1958" y="417"/>
                    </a:lnTo>
                    <a:lnTo>
                      <a:pt x="1962" y="415"/>
                    </a:lnTo>
                    <a:lnTo>
                      <a:pt x="1965" y="415"/>
                    </a:lnTo>
                    <a:lnTo>
                      <a:pt x="1970" y="414"/>
                    </a:lnTo>
                    <a:lnTo>
                      <a:pt x="1974" y="415"/>
                    </a:lnTo>
                    <a:lnTo>
                      <a:pt x="1977" y="416"/>
                    </a:lnTo>
                    <a:lnTo>
                      <a:pt x="1982" y="418"/>
                    </a:lnTo>
                    <a:lnTo>
                      <a:pt x="1985" y="422"/>
                    </a:lnTo>
                    <a:lnTo>
                      <a:pt x="1988" y="426"/>
                    </a:lnTo>
                    <a:lnTo>
                      <a:pt x="1990" y="430"/>
                    </a:lnTo>
                    <a:lnTo>
                      <a:pt x="1991" y="435"/>
                    </a:lnTo>
                    <a:lnTo>
                      <a:pt x="1991" y="439"/>
                    </a:lnTo>
                    <a:lnTo>
                      <a:pt x="1991" y="445"/>
                    </a:lnTo>
                    <a:lnTo>
                      <a:pt x="1989" y="452"/>
                    </a:lnTo>
                    <a:lnTo>
                      <a:pt x="1987" y="461"/>
                    </a:lnTo>
                    <a:lnTo>
                      <a:pt x="1983" y="472"/>
                    </a:lnTo>
                    <a:lnTo>
                      <a:pt x="1971" y="498"/>
                    </a:lnTo>
                    <a:lnTo>
                      <a:pt x="1953" y="530"/>
                    </a:lnTo>
                    <a:lnTo>
                      <a:pt x="1947" y="542"/>
                    </a:lnTo>
                    <a:lnTo>
                      <a:pt x="1941" y="554"/>
                    </a:lnTo>
                    <a:lnTo>
                      <a:pt x="1937" y="565"/>
                    </a:lnTo>
                    <a:lnTo>
                      <a:pt x="1934" y="575"/>
                    </a:lnTo>
                    <a:lnTo>
                      <a:pt x="1930" y="584"/>
                    </a:lnTo>
                    <a:lnTo>
                      <a:pt x="1928" y="594"/>
                    </a:lnTo>
                    <a:lnTo>
                      <a:pt x="1927" y="603"/>
                    </a:lnTo>
                    <a:lnTo>
                      <a:pt x="1927" y="612"/>
                    </a:lnTo>
                    <a:lnTo>
                      <a:pt x="1927" y="621"/>
                    </a:lnTo>
                    <a:lnTo>
                      <a:pt x="1928" y="628"/>
                    </a:lnTo>
                    <a:lnTo>
                      <a:pt x="1929" y="637"/>
                    </a:lnTo>
                    <a:lnTo>
                      <a:pt x="1931" y="645"/>
                    </a:lnTo>
                    <a:lnTo>
                      <a:pt x="1934" y="651"/>
                    </a:lnTo>
                    <a:lnTo>
                      <a:pt x="1937" y="659"/>
                    </a:lnTo>
                    <a:lnTo>
                      <a:pt x="1941" y="665"/>
                    </a:lnTo>
                    <a:lnTo>
                      <a:pt x="1946" y="671"/>
                    </a:lnTo>
                    <a:lnTo>
                      <a:pt x="1949" y="675"/>
                    </a:lnTo>
                    <a:lnTo>
                      <a:pt x="1955" y="680"/>
                    </a:lnTo>
                    <a:lnTo>
                      <a:pt x="1964" y="686"/>
                    </a:lnTo>
                    <a:lnTo>
                      <a:pt x="1976" y="693"/>
                    </a:lnTo>
                    <a:lnTo>
                      <a:pt x="1982" y="697"/>
                    </a:lnTo>
                    <a:lnTo>
                      <a:pt x="1986" y="703"/>
                    </a:lnTo>
                    <a:lnTo>
                      <a:pt x="1988" y="709"/>
                    </a:lnTo>
                    <a:lnTo>
                      <a:pt x="1989" y="717"/>
                    </a:lnTo>
                    <a:lnTo>
                      <a:pt x="1988" y="721"/>
                    </a:lnTo>
                    <a:lnTo>
                      <a:pt x="1987" y="725"/>
                    </a:lnTo>
                    <a:lnTo>
                      <a:pt x="1984" y="730"/>
                    </a:lnTo>
                    <a:lnTo>
                      <a:pt x="1979" y="733"/>
                    </a:lnTo>
                    <a:lnTo>
                      <a:pt x="1975" y="736"/>
                    </a:lnTo>
                    <a:lnTo>
                      <a:pt x="1971" y="740"/>
                    </a:lnTo>
                    <a:lnTo>
                      <a:pt x="1965" y="741"/>
                    </a:lnTo>
                    <a:lnTo>
                      <a:pt x="1959" y="741"/>
                    </a:lnTo>
                    <a:lnTo>
                      <a:pt x="1952" y="741"/>
                    </a:lnTo>
                    <a:lnTo>
                      <a:pt x="1946" y="740"/>
                    </a:lnTo>
                    <a:lnTo>
                      <a:pt x="1939" y="738"/>
                    </a:lnTo>
                    <a:lnTo>
                      <a:pt x="1932" y="735"/>
                    </a:lnTo>
                    <a:lnTo>
                      <a:pt x="1926" y="732"/>
                    </a:lnTo>
                    <a:lnTo>
                      <a:pt x="1919" y="729"/>
                    </a:lnTo>
                    <a:lnTo>
                      <a:pt x="1914" y="723"/>
                    </a:lnTo>
                    <a:lnTo>
                      <a:pt x="1907" y="719"/>
                    </a:lnTo>
                    <a:lnTo>
                      <a:pt x="1903" y="713"/>
                    </a:lnTo>
                    <a:lnTo>
                      <a:pt x="1899" y="707"/>
                    </a:lnTo>
                    <a:lnTo>
                      <a:pt x="1894" y="700"/>
                    </a:lnTo>
                    <a:lnTo>
                      <a:pt x="1891" y="694"/>
                    </a:lnTo>
                    <a:lnTo>
                      <a:pt x="1888" y="686"/>
                    </a:lnTo>
                    <a:lnTo>
                      <a:pt x="1885" y="678"/>
                    </a:lnTo>
                    <a:lnTo>
                      <a:pt x="1883" y="670"/>
                    </a:lnTo>
                    <a:lnTo>
                      <a:pt x="1881" y="660"/>
                    </a:lnTo>
                    <a:lnTo>
                      <a:pt x="1880" y="650"/>
                    </a:lnTo>
                    <a:lnTo>
                      <a:pt x="1879" y="630"/>
                    </a:lnTo>
                    <a:close/>
                    <a:moveTo>
                      <a:pt x="2123" y="532"/>
                    </a:moveTo>
                    <a:lnTo>
                      <a:pt x="2152" y="502"/>
                    </a:lnTo>
                    <a:lnTo>
                      <a:pt x="2183" y="474"/>
                    </a:lnTo>
                    <a:lnTo>
                      <a:pt x="2216" y="445"/>
                    </a:lnTo>
                    <a:lnTo>
                      <a:pt x="2251" y="416"/>
                    </a:lnTo>
                    <a:lnTo>
                      <a:pt x="2264" y="406"/>
                    </a:lnTo>
                    <a:lnTo>
                      <a:pt x="2277" y="398"/>
                    </a:lnTo>
                    <a:lnTo>
                      <a:pt x="2291" y="388"/>
                    </a:lnTo>
                    <a:lnTo>
                      <a:pt x="2305" y="379"/>
                    </a:lnTo>
                    <a:lnTo>
                      <a:pt x="2317" y="372"/>
                    </a:lnTo>
                    <a:lnTo>
                      <a:pt x="2324" y="370"/>
                    </a:lnTo>
                    <a:lnTo>
                      <a:pt x="2328" y="371"/>
                    </a:lnTo>
                    <a:lnTo>
                      <a:pt x="2333" y="373"/>
                    </a:lnTo>
                    <a:lnTo>
                      <a:pt x="2337" y="378"/>
                    </a:lnTo>
                    <a:lnTo>
                      <a:pt x="2341" y="382"/>
                    </a:lnTo>
                    <a:lnTo>
                      <a:pt x="2345" y="389"/>
                    </a:lnTo>
                    <a:lnTo>
                      <a:pt x="2346" y="395"/>
                    </a:lnTo>
                    <a:lnTo>
                      <a:pt x="2345" y="401"/>
                    </a:lnTo>
                    <a:lnTo>
                      <a:pt x="2340" y="407"/>
                    </a:lnTo>
                    <a:lnTo>
                      <a:pt x="2334" y="415"/>
                    </a:lnTo>
                    <a:lnTo>
                      <a:pt x="2325" y="423"/>
                    </a:lnTo>
                    <a:lnTo>
                      <a:pt x="2311" y="434"/>
                    </a:lnTo>
                    <a:lnTo>
                      <a:pt x="2300" y="445"/>
                    </a:lnTo>
                    <a:lnTo>
                      <a:pt x="2290" y="453"/>
                    </a:lnTo>
                    <a:lnTo>
                      <a:pt x="2281" y="463"/>
                    </a:lnTo>
                    <a:lnTo>
                      <a:pt x="2276" y="471"/>
                    </a:lnTo>
                    <a:lnTo>
                      <a:pt x="2270" y="478"/>
                    </a:lnTo>
                    <a:lnTo>
                      <a:pt x="2268" y="485"/>
                    </a:lnTo>
                    <a:lnTo>
                      <a:pt x="2267" y="492"/>
                    </a:lnTo>
                    <a:lnTo>
                      <a:pt x="2267" y="495"/>
                    </a:lnTo>
                    <a:lnTo>
                      <a:pt x="2268" y="497"/>
                    </a:lnTo>
                    <a:lnTo>
                      <a:pt x="2269" y="499"/>
                    </a:lnTo>
                    <a:lnTo>
                      <a:pt x="2271" y="501"/>
                    </a:lnTo>
                    <a:lnTo>
                      <a:pt x="2276" y="504"/>
                    </a:lnTo>
                    <a:lnTo>
                      <a:pt x="2281" y="505"/>
                    </a:lnTo>
                    <a:lnTo>
                      <a:pt x="2289" y="504"/>
                    </a:lnTo>
                    <a:lnTo>
                      <a:pt x="2296" y="501"/>
                    </a:lnTo>
                    <a:lnTo>
                      <a:pt x="2305" y="499"/>
                    </a:lnTo>
                    <a:lnTo>
                      <a:pt x="2315" y="495"/>
                    </a:lnTo>
                    <a:lnTo>
                      <a:pt x="2338" y="482"/>
                    </a:lnTo>
                    <a:lnTo>
                      <a:pt x="2365" y="464"/>
                    </a:lnTo>
                    <a:lnTo>
                      <a:pt x="2370" y="461"/>
                    </a:lnTo>
                    <a:lnTo>
                      <a:pt x="2374" y="460"/>
                    </a:lnTo>
                    <a:lnTo>
                      <a:pt x="2378" y="458"/>
                    </a:lnTo>
                    <a:lnTo>
                      <a:pt x="2382" y="458"/>
                    </a:lnTo>
                    <a:lnTo>
                      <a:pt x="2386" y="459"/>
                    </a:lnTo>
                    <a:lnTo>
                      <a:pt x="2390" y="462"/>
                    </a:lnTo>
                    <a:lnTo>
                      <a:pt x="2393" y="464"/>
                    </a:lnTo>
                    <a:lnTo>
                      <a:pt x="2395" y="468"/>
                    </a:lnTo>
                    <a:lnTo>
                      <a:pt x="2396" y="470"/>
                    </a:lnTo>
                    <a:lnTo>
                      <a:pt x="2396" y="473"/>
                    </a:lnTo>
                    <a:lnTo>
                      <a:pt x="2395" y="477"/>
                    </a:lnTo>
                    <a:lnTo>
                      <a:pt x="2393" y="483"/>
                    </a:lnTo>
                    <a:lnTo>
                      <a:pt x="2389" y="488"/>
                    </a:lnTo>
                    <a:lnTo>
                      <a:pt x="2384" y="494"/>
                    </a:lnTo>
                    <a:lnTo>
                      <a:pt x="2370" y="508"/>
                    </a:lnTo>
                    <a:lnTo>
                      <a:pt x="2349" y="524"/>
                    </a:lnTo>
                    <a:lnTo>
                      <a:pt x="2337" y="533"/>
                    </a:lnTo>
                    <a:lnTo>
                      <a:pt x="2324" y="541"/>
                    </a:lnTo>
                    <a:lnTo>
                      <a:pt x="2312" y="547"/>
                    </a:lnTo>
                    <a:lnTo>
                      <a:pt x="2301" y="553"/>
                    </a:lnTo>
                    <a:lnTo>
                      <a:pt x="2289" y="556"/>
                    </a:lnTo>
                    <a:lnTo>
                      <a:pt x="2277" y="559"/>
                    </a:lnTo>
                    <a:lnTo>
                      <a:pt x="2266" y="562"/>
                    </a:lnTo>
                    <a:lnTo>
                      <a:pt x="2255" y="562"/>
                    </a:lnTo>
                    <a:lnTo>
                      <a:pt x="2246" y="562"/>
                    </a:lnTo>
                    <a:lnTo>
                      <a:pt x="2237" y="559"/>
                    </a:lnTo>
                    <a:lnTo>
                      <a:pt x="2230" y="556"/>
                    </a:lnTo>
                    <a:lnTo>
                      <a:pt x="2222" y="552"/>
                    </a:lnTo>
                    <a:lnTo>
                      <a:pt x="2219" y="549"/>
                    </a:lnTo>
                    <a:lnTo>
                      <a:pt x="2216" y="547"/>
                    </a:lnTo>
                    <a:lnTo>
                      <a:pt x="2213" y="544"/>
                    </a:lnTo>
                    <a:lnTo>
                      <a:pt x="2212" y="541"/>
                    </a:lnTo>
                    <a:lnTo>
                      <a:pt x="2209" y="533"/>
                    </a:lnTo>
                    <a:lnTo>
                      <a:pt x="2209" y="524"/>
                    </a:lnTo>
                    <a:lnTo>
                      <a:pt x="2209" y="517"/>
                    </a:lnTo>
                    <a:lnTo>
                      <a:pt x="2211" y="509"/>
                    </a:lnTo>
                    <a:lnTo>
                      <a:pt x="2216" y="500"/>
                    </a:lnTo>
                    <a:lnTo>
                      <a:pt x="2220" y="492"/>
                    </a:lnTo>
                    <a:lnTo>
                      <a:pt x="2209" y="500"/>
                    </a:lnTo>
                    <a:lnTo>
                      <a:pt x="2197" y="510"/>
                    </a:lnTo>
                    <a:lnTo>
                      <a:pt x="2185" y="522"/>
                    </a:lnTo>
                    <a:lnTo>
                      <a:pt x="2172" y="534"/>
                    </a:lnTo>
                    <a:lnTo>
                      <a:pt x="2159" y="548"/>
                    </a:lnTo>
                    <a:lnTo>
                      <a:pt x="2145" y="565"/>
                    </a:lnTo>
                    <a:lnTo>
                      <a:pt x="2130" y="581"/>
                    </a:lnTo>
                    <a:lnTo>
                      <a:pt x="2116" y="600"/>
                    </a:lnTo>
                    <a:lnTo>
                      <a:pt x="2099" y="625"/>
                    </a:lnTo>
                    <a:lnTo>
                      <a:pt x="2081" y="652"/>
                    </a:lnTo>
                    <a:lnTo>
                      <a:pt x="2064" y="683"/>
                    </a:lnTo>
                    <a:lnTo>
                      <a:pt x="2047" y="717"/>
                    </a:lnTo>
                    <a:lnTo>
                      <a:pt x="2043" y="722"/>
                    </a:lnTo>
                    <a:lnTo>
                      <a:pt x="2040" y="728"/>
                    </a:lnTo>
                    <a:lnTo>
                      <a:pt x="2036" y="732"/>
                    </a:lnTo>
                    <a:lnTo>
                      <a:pt x="2032" y="735"/>
                    </a:lnTo>
                    <a:lnTo>
                      <a:pt x="2028" y="739"/>
                    </a:lnTo>
                    <a:lnTo>
                      <a:pt x="2024" y="741"/>
                    </a:lnTo>
                    <a:lnTo>
                      <a:pt x="2019" y="742"/>
                    </a:lnTo>
                    <a:lnTo>
                      <a:pt x="2014" y="742"/>
                    </a:lnTo>
                    <a:lnTo>
                      <a:pt x="2010" y="742"/>
                    </a:lnTo>
                    <a:lnTo>
                      <a:pt x="2006" y="741"/>
                    </a:lnTo>
                    <a:lnTo>
                      <a:pt x="2002" y="740"/>
                    </a:lnTo>
                    <a:lnTo>
                      <a:pt x="1999" y="738"/>
                    </a:lnTo>
                    <a:lnTo>
                      <a:pt x="1997" y="734"/>
                    </a:lnTo>
                    <a:lnTo>
                      <a:pt x="1995" y="731"/>
                    </a:lnTo>
                    <a:lnTo>
                      <a:pt x="1994" y="728"/>
                    </a:lnTo>
                    <a:lnTo>
                      <a:pt x="1994" y="722"/>
                    </a:lnTo>
                    <a:lnTo>
                      <a:pt x="1996" y="709"/>
                    </a:lnTo>
                    <a:lnTo>
                      <a:pt x="2002" y="687"/>
                    </a:lnTo>
                    <a:lnTo>
                      <a:pt x="2012" y="658"/>
                    </a:lnTo>
                    <a:lnTo>
                      <a:pt x="2026" y="621"/>
                    </a:lnTo>
                    <a:lnTo>
                      <a:pt x="2038" y="590"/>
                    </a:lnTo>
                    <a:lnTo>
                      <a:pt x="2051" y="562"/>
                    </a:lnTo>
                    <a:lnTo>
                      <a:pt x="2064" y="535"/>
                    </a:lnTo>
                    <a:lnTo>
                      <a:pt x="2076" y="510"/>
                    </a:lnTo>
                    <a:lnTo>
                      <a:pt x="2089" y="487"/>
                    </a:lnTo>
                    <a:lnTo>
                      <a:pt x="2102" y="466"/>
                    </a:lnTo>
                    <a:lnTo>
                      <a:pt x="2115" y="447"/>
                    </a:lnTo>
                    <a:lnTo>
                      <a:pt x="2128" y="428"/>
                    </a:lnTo>
                    <a:lnTo>
                      <a:pt x="2136" y="418"/>
                    </a:lnTo>
                    <a:lnTo>
                      <a:pt x="2143" y="410"/>
                    </a:lnTo>
                    <a:lnTo>
                      <a:pt x="2151" y="403"/>
                    </a:lnTo>
                    <a:lnTo>
                      <a:pt x="2158" y="396"/>
                    </a:lnTo>
                    <a:lnTo>
                      <a:pt x="2164" y="392"/>
                    </a:lnTo>
                    <a:lnTo>
                      <a:pt x="2171" y="389"/>
                    </a:lnTo>
                    <a:lnTo>
                      <a:pt x="2176" y="387"/>
                    </a:lnTo>
                    <a:lnTo>
                      <a:pt x="2183" y="387"/>
                    </a:lnTo>
                    <a:lnTo>
                      <a:pt x="2186" y="387"/>
                    </a:lnTo>
                    <a:lnTo>
                      <a:pt x="2189" y="388"/>
                    </a:lnTo>
                    <a:lnTo>
                      <a:pt x="2193" y="389"/>
                    </a:lnTo>
                    <a:lnTo>
                      <a:pt x="2196" y="391"/>
                    </a:lnTo>
                    <a:lnTo>
                      <a:pt x="2199" y="393"/>
                    </a:lnTo>
                    <a:lnTo>
                      <a:pt x="2201" y="398"/>
                    </a:lnTo>
                    <a:lnTo>
                      <a:pt x="2202" y="401"/>
                    </a:lnTo>
                    <a:lnTo>
                      <a:pt x="2202" y="405"/>
                    </a:lnTo>
                    <a:lnTo>
                      <a:pt x="2202" y="410"/>
                    </a:lnTo>
                    <a:lnTo>
                      <a:pt x="2200" y="415"/>
                    </a:lnTo>
                    <a:lnTo>
                      <a:pt x="2197" y="422"/>
                    </a:lnTo>
                    <a:lnTo>
                      <a:pt x="2192" y="428"/>
                    </a:lnTo>
                    <a:lnTo>
                      <a:pt x="2189" y="431"/>
                    </a:lnTo>
                    <a:lnTo>
                      <a:pt x="2183" y="439"/>
                    </a:lnTo>
                    <a:lnTo>
                      <a:pt x="2174" y="451"/>
                    </a:lnTo>
                    <a:lnTo>
                      <a:pt x="2162" y="466"/>
                    </a:lnTo>
                    <a:lnTo>
                      <a:pt x="2150" y="483"/>
                    </a:lnTo>
                    <a:lnTo>
                      <a:pt x="2140" y="499"/>
                    </a:lnTo>
                    <a:lnTo>
                      <a:pt x="2130" y="516"/>
                    </a:lnTo>
                    <a:lnTo>
                      <a:pt x="2123" y="532"/>
                    </a:lnTo>
                    <a:close/>
                    <a:moveTo>
                      <a:pt x="2417" y="609"/>
                    </a:moveTo>
                    <a:lnTo>
                      <a:pt x="2417" y="619"/>
                    </a:lnTo>
                    <a:lnTo>
                      <a:pt x="2417" y="625"/>
                    </a:lnTo>
                    <a:lnTo>
                      <a:pt x="2418" y="630"/>
                    </a:lnTo>
                    <a:lnTo>
                      <a:pt x="2420" y="636"/>
                    </a:lnTo>
                    <a:lnTo>
                      <a:pt x="2423" y="640"/>
                    </a:lnTo>
                    <a:lnTo>
                      <a:pt x="2426" y="646"/>
                    </a:lnTo>
                    <a:lnTo>
                      <a:pt x="2431" y="649"/>
                    </a:lnTo>
                    <a:lnTo>
                      <a:pt x="2436" y="653"/>
                    </a:lnTo>
                    <a:lnTo>
                      <a:pt x="2442" y="656"/>
                    </a:lnTo>
                    <a:lnTo>
                      <a:pt x="2447" y="658"/>
                    </a:lnTo>
                    <a:lnTo>
                      <a:pt x="2454" y="660"/>
                    </a:lnTo>
                    <a:lnTo>
                      <a:pt x="2461" y="661"/>
                    </a:lnTo>
                    <a:lnTo>
                      <a:pt x="2469" y="661"/>
                    </a:lnTo>
                    <a:lnTo>
                      <a:pt x="2478" y="661"/>
                    </a:lnTo>
                    <a:lnTo>
                      <a:pt x="2487" y="660"/>
                    </a:lnTo>
                    <a:lnTo>
                      <a:pt x="2496" y="658"/>
                    </a:lnTo>
                    <a:lnTo>
                      <a:pt x="2505" y="654"/>
                    </a:lnTo>
                    <a:lnTo>
                      <a:pt x="2515" y="650"/>
                    </a:lnTo>
                    <a:lnTo>
                      <a:pt x="2525" y="646"/>
                    </a:lnTo>
                    <a:lnTo>
                      <a:pt x="2535" y="640"/>
                    </a:lnTo>
                    <a:lnTo>
                      <a:pt x="2545" y="634"/>
                    </a:lnTo>
                    <a:lnTo>
                      <a:pt x="2555" y="627"/>
                    </a:lnTo>
                    <a:lnTo>
                      <a:pt x="2565" y="619"/>
                    </a:lnTo>
                    <a:lnTo>
                      <a:pt x="2576" y="610"/>
                    </a:lnTo>
                    <a:lnTo>
                      <a:pt x="2587" y="601"/>
                    </a:lnTo>
                    <a:lnTo>
                      <a:pt x="2609" y="579"/>
                    </a:lnTo>
                    <a:lnTo>
                      <a:pt x="2632" y="553"/>
                    </a:lnTo>
                    <a:lnTo>
                      <a:pt x="2640" y="545"/>
                    </a:lnTo>
                    <a:lnTo>
                      <a:pt x="2646" y="540"/>
                    </a:lnTo>
                    <a:lnTo>
                      <a:pt x="2653" y="535"/>
                    </a:lnTo>
                    <a:lnTo>
                      <a:pt x="2659" y="534"/>
                    </a:lnTo>
                    <a:lnTo>
                      <a:pt x="2663" y="535"/>
                    </a:lnTo>
                    <a:lnTo>
                      <a:pt x="2665" y="536"/>
                    </a:lnTo>
                    <a:lnTo>
                      <a:pt x="2668" y="539"/>
                    </a:lnTo>
                    <a:lnTo>
                      <a:pt x="2670" y="541"/>
                    </a:lnTo>
                    <a:lnTo>
                      <a:pt x="2672" y="545"/>
                    </a:lnTo>
                    <a:lnTo>
                      <a:pt x="2674" y="549"/>
                    </a:lnTo>
                    <a:lnTo>
                      <a:pt x="2672" y="555"/>
                    </a:lnTo>
                    <a:lnTo>
                      <a:pt x="2670" y="563"/>
                    </a:lnTo>
                    <a:lnTo>
                      <a:pt x="2666" y="570"/>
                    </a:lnTo>
                    <a:lnTo>
                      <a:pt x="2660" y="579"/>
                    </a:lnTo>
                    <a:lnTo>
                      <a:pt x="2653" y="589"/>
                    </a:lnTo>
                    <a:lnTo>
                      <a:pt x="2643" y="600"/>
                    </a:lnTo>
                    <a:lnTo>
                      <a:pt x="2632" y="611"/>
                    </a:lnTo>
                    <a:lnTo>
                      <a:pt x="2620" y="624"/>
                    </a:lnTo>
                    <a:lnTo>
                      <a:pt x="2598" y="644"/>
                    </a:lnTo>
                    <a:lnTo>
                      <a:pt x="2576" y="661"/>
                    </a:lnTo>
                    <a:lnTo>
                      <a:pt x="2553" y="676"/>
                    </a:lnTo>
                    <a:lnTo>
                      <a:pt x="2529" y="691"/>
                    </a:lnTo>
                    <a:lnTo>
                      <a:pt x="2518" y="697"/>
                    </a:lnTo>
                    <a:lnTo>
                      <a:pt x="2506" y="701"/>
                    </a:lnTo>
                    <a:lnTo>
                      <a:pt x="2494" y="706"/>
                    </a:lnTo>
                    <a:lnTo>
                      <a:pt x="2483" y="710"/>
                    </a:lnTo>
                    <a:lnTo>
                      <a:pt x="2472" y="712"/>
                    </a:lnTo>
                    <a:lnTo>
                      <a:pt x="2461" y="715"/>
                    </a:lnTo>
                    <a:lnTo>
                      <a:pt x="2452" y="716"/>
                    </a:lnTo>
                    <a:lnTo>
                      <a:pt x="2441" y="717"/>
                    </a:lnTo>
                    <a:lnTo>
                      <a:pt x="2431" y="716"/>
                    </a:lnTo>
                    <a:lnTo>
                      <a:pt x="2421" y="715"/>
                    </a:lnTo>
                    <a:lnTo>
                      <a:pt x="2412" y="712"/>
                    </a:lnTo>
                    <a:lnTo>
                      <a:pt x="2404" y="709"/>
                    </a:lnTo>
                    <a:lnTo>
                      <a:pt x="2395" y="705"/>
                    </a:lnTo>
                    <a:lnTo>
                      <a:pt x="2388" y="700"/>
                    </a:lnTo>
                    <a:lnTo>
                      <a:pt x="2381" y="694"/>
                    </a:lnTo>
                    <a:lnTo>
                      <a:pt x="2374" y="687"/>
                    </a:lnTo>
                    <a:lnTo>
                      <a:pt x="2371" y="682"/>
                    </a:lnTo>
                    <a:lnTo>
                      <a:pt x="2367" y="676"/>
                    </a:lnTo>
                    <a:lnTo>
                      <a:pt x="2364" y="670"/>
                    </a:lnTo>
                    <a:lnTo>
                      <a:pt x="2362" y="663"/>
                    </a:lnTo>
                    <a:lnTo>
                      <a:pt x="2361" y="656"/>
                    </a:lnTo>
                    <a:lnTo>
                      <a:pt x="2359" y="649"/>
                    </a:lnTo>
                    <a:lnTo>
                      <a:pt x="2359" y="640"/>
                    </a:lnTo>
                    <a:lnTo>
                      <a:pt x="2359" y="631"/>
                    </a:lnTo>
                    <a:lnTo>
                      <a:pt x="2359" y="621"/>
                    </a:lnTo>
                    <a:lnTo>
                      <a:pt x="2360" y="609"/>
                    </a:lnTo>
                    <a:lnTo>
                      <a:pt x="2361" y="596"/>
                    </a:lnTo>
                    <a:lnTo>
                      <a:pt x="2364" y="584"/>
                    </a:lnTo>
                    <a:lnTo>
                      <a:pt x="2367" y="572"/>
                    </a:lnTo>
                    <a:lnTo>
                      <a:pt x="2371" y="562"/>
                    </a:lnTo>
                    <a:lnTo>
                      <a:pt x="2375" y="549"/>
                    </a:lnTo>
                    <a:lnTo>
                      <a:pt x="2381" y="537"/>
                    </a:lnTo>
                    <a:lnTo>
                      <a:pt x="2386" y="527"/>
                    </a:lnTo>
                    <a:lnTo>
                      <a:pt x="2393" y="515"/>
                    </a:lnTo>
                    <a:lnTo>
                      <a:pt x="2400" y="504"/>
                    </a:lnTo>
                    <a:lnTo>
                      <a:pt x="2409" y="492"/>
                    </a:lnTo>
                    <a:lnTo>
                      <a:pt x="2418" y="481"/>
                    </a:lnTo>
                    <a:lnTo>
                      <a:pt x="2426" y="469"/>
                    </a:lnTo>
                    <a:lnTo>
                      <a:pt x="2436" y="458"/>
                    </a:lnTo>
                    <a:lnTo>
                      <a:pt x="2447" y="446"/>
                    </a:lnTo>
                    <a:lnTo>
                      <a:pt x="2466" y="428"/>
                    </a:lnTo>
                    <a:lnTo>
                      <a:pt x="2482" y="413"/>
                    </a:lnTo>
                    <a:lnTo>
                      <a:pt x="2500" y="401"/>
                    </a:lnTo>
                    <a:lnTo>
                      <a:pt x="2515" y="390"/>
                    </a:lnTo>
                    <a:lnTo>
                      <a:pt x="2531" y="382"/>
                    </a:lnTo>
                    <a:lnTo>
                      <a:pt x="2546" y="377"/>
                    </a:lnTo>
                    <a:lnTo>
                      <a:pt x="2553" y="375"/>
                    </a:lnTo>
                    <a:lnTo>
                      <a:pt x="2560" y="372"/>
                    </a:lnTo>
                    <a:lnTo>
                      <a:pt x="2567" y="372"/>
                    </a:lnTo>
                    <a:lnTo>
                      <a:pt x="2574" y="371"/>
                    </a:lnTo>
                    <a:lnTo>
                      <a:pt x="2582" y="372"/>
                    </a:lnTo>
                    <a:lnTo>
                      <a:pt x="2588" y="373"/>
                    </a:lnTo>
                    <a:lnTo>
                      <a:pt x="2595" y="377"/>
                    </a:lnTo>
                    <a:lnTo>
                      <a:pt x="2600" y="381"/>
                    </a:lnTo>
                    <a:lnTo>
                      <a:pt x="2607" y="387"/>
                    </a:lnTo>
                    <a:lnTo>
                      <a:pt x="2611" y="394"/>
                    </a:lnTo>
                    <a:lnTo>
                      <a:pt x="2614" y="402"/>
                    </a:lnTo>
                    <a:lnTo>
                      <a:pt x="2616" y="412"/>
                    </a:lnTo>
                    <a:lnTo>
                      <a:pt x="2614" y="419"/>
                    </a:lnTo>
                    <a:lnTo>
                      <a:pt x="2613" y="427"/>
                    </a:lnTo>
                    <a:lnTo>
                      <a:pt x="2611" y="436"/>
                    </a:lnTo>
                    <a:lnTo>
                      <a:pt x="2608" y="445"/>
                    </a:lnTo>
                    <a:lnTo>
                      <a:pt x="2605" y="454"/>
                    </a:lnTo>
                    <a:lnTo>
                      <a:pt x="2599" y="464"/>
                    </a:lnTo>
                    <a:lnTo>
                      <a:pt x="2594" y="474"/>
                    </a:lnTo>
                    <a:lnTo>
                      <a:pt x="2587" y="485"/>
                    </a:lnTo>
                    <a:lnTo>
                      <a:pt x="2581" y="496"/>
                    </a:lnTo>
                    <a:lnTo>
                      <a:pt x="2573" y="506"/>
                    </a:lnTo>
                    <a:lnTo>
                      <a:pt x="2564" y="517"/>
                    </a:lnTo>
                    <a:lnTo>
                      <a:pt x="2555" y="527"/>
                    </a:lnTo>
                    <a:lnTo>
                      <a:pt x="2547" y="535"/>
                    </a:lnTo>
                    <a:lnTo>
                      <a:pt x="2537" y="544"/>
                    </a:lnTo>
                    <a:lnTo>
                      <a:pt x="2527" y="553"/>
                    </a:lnTo>
                    <a:lnTo>
                      <a:pt x="2516" y="560"/>
                    </a:lnTo>
                    <a:lnTo>
                      <a:pt x="2505" y="568"/>
                    </a:lnTo>
                    <a:lnTo>
                      <a:pt x="2494" y="576"/>
                    </a:lnTo>
                    <a:lnTo>
                      <a:pt x="2482" y="582"/>
                    </a:lnTo>
                    <a:lnTo>
                      <a:pt x="2470" y="588"/>
                    </a:lnTo>
                    <a:lnTo>
                      <a:pt x="2457" y="594"/>
                    </a:lnTo>
                    <a:lnTo>
                      <a:pt x="2444" y="600"/>
                    </a:lnTo>
                    <a:lnTo>
                      <a:pt x="2431" y="604"/>
                    </a:lnTo>
                    <a:lnTo>
                      <a:pt x="2417" y="609"/>
                    </a:lnTo>
                    <a:close/>
                    <a:moveTo>
                      <a:pt x="2429" y="565"/>
                    </a:moveTo>
                    <a:lnTo>
                      <a:pt x="2447" y="558"/>
                    </a:lnTo>
                    <a:lnTo>
                      <a:pt x="2464" y="551"/>
                    </a:lnTo>
                    <a:lnTo>
                      <a:pt x="2479" y="543"/>
                    </a:lnTo>
                    <a:lnTo>
                      <a:pt x="2491" y="534"/>
                    </a:lnTo>
                    <a:lnTo>
                      <a:pt x="2510" y="519"/>
                    </a:lnTo>
                    <a:lnTo>
                      <a:pt x="2526" y="502"/>
                    </a:lnTo>
                    <a:lnTo>
                      <a:pt x="2541" y="485"/>
                    </a:lnTo>
                    <a:lnTo>
                      <a:pt x="2553" y="466"/>
                    </a:lnTo>
                    <a:lnTo>
                      <a:pt x="2557" y="460"/>
                    </a:lnTo>
                    <a:lnTo>
                      <a:pt x="2560" y="453"/>
                    </a:lnTo>
                    <a:lnTo>
                      <a:pt x="2561" y="448"/>
                    </a:lnTo>
                    <a:lnTo>
                      <a:pt x="2562" y="442"/>
                    </a:lnTo>
                    <a:lnTo>
                      <a:pt x="2561" y="437"/>
                    </a:lnTo>
                    <a:lnTo>
                      <a:pt x="2559" y="434"/>
                    </a:lnTo>
                    <a:lnTo>
                      <a:pt x="2555" y="431"/>
                    </a:lnTo>
                    <a:lnTo>
                      <a:pt x="2551" y="430"/>
                    </a:lnTo>
                    <a:lnTo>
                      <a:pt x="2543" y="431"/>
                    </a:lnTo>
                    <a:lnTo>
                      <a:pt x="2534" y="436"/>
                    </a:lnTo>
                    <a:lnTo>
                      <a:pt x="2523" y="443"/>
                    </a:lnTo>
                    <a:lnTo>
                      <a:pt x="2510" y="452"/>
                    </a:lnTo>
                    <a:lnTo>
                      <a:pt x="2498" y="463"/>
                    </a:lnTo>
                    <a:lnTo>
                      <a:pt x="2487" y="474"/>
                    </a:lnTo>
                    <a:lnTo>
                      <a:pt x="2476" y="486"/>
                    </a:lnTo>
                    <a:lnTo>
                      <a:pt x="2465" y="500"/>
                    </a:lnTo>
                    <a:lnTo>
                      <a:pt x="2455" y="515"/>
                    </a:lnTo>
                    <a:lnTo>
                      <a:pt x="2446" y="531"/>
                    </a:lnTo>
                    <a:lnTo>
                      <a:pt x="2437" y="547"/>
                    </a:lnTo>
                    <a:lnTo>
                      <a:pt x="2429" y="565"/>
                    </a:lnTo>
                    <a:close/>
                  </a:path>
                </a:pathLst>
              </a:custGeom>
              <a:solidFill>
                <a:srgbClr val="FF0000"/>
              </a:solid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6" name="Freeform 105"/>
              <p:cNvSpPr>
                <a:spLocks/>
              </p:cNvSpPr>
              <p:nvPr/>
            </p:nvSpPr>
            <p:spPr bwMode="auto">
              <a:xfrm rot="21000000">
                <a:off x="1670425" y="5571068"/>
                <a:ext cx="241300" cy="306388"/>
              </a:xfrm>
              <a:custGeom>
                <a:avLst/>
                <a:gdLst/>
                <a:ahLst/>
                <a:cxnLst>
                  <a:cxn ang="0">
                    <a:pos x="162" y="494"/>
                  </a:cxn>
                  <a:cxn ang="0">
                    <a:pos x="127" y="569"/>
                  </a:cxn>
                  <a:cxn ang="0">
                    <a:pos x="103" y="624"/>
                  </a:cxn>
                  <a:cxn ang="0">
                    <a:pos x="73" y="703"/>
                  </a:cxn>
                  <a:cxn ang="0">
                    <a:pos x="60" y="742"/>
                  </a:cxn>
                  <a:cxn ang="0">
                    <a:pos x="49" y="760"/>
                  </a:cxn>
                  <a:cxn ang="0">
                    <a:pos x="37" y="769"/>
                  </a:cxn>
                  <a:cxn ang="0">
                    <a:pos x="20" y="767"/>
                  </a:cxn>
                  <a:cxn ang="0">
                    <a:pos x="6" y="753"/>
                  </a:cxn>
                  <a:cxn ang="0">
                    <a:pos x="0" y="735"/>
                  </a:cxn>
                  <a:cxn ang="0">
                    <a:pos x="4" y="709"/>
                  </a:cxn>
                  <a:cxn ang="0">
                    <a:pos x="32" y="635"/>
                  </a:cxn>
                  <a:cxn ang="0">
                    <a:pos x="96" y="490"/>
                  </a:cxn>
                  <a:cxn ang="0">
                    <a:pos x="108" y="413"/>
                  </a:cxn>
                  <a:cxn ang="0">
                    <a:pos x="103" y="400"/>
                  </a:cxn>
                  <a:cxn ang="0">
                    <a:pos x="105" y="383"/>
                  </a:cxn>
                  <a:cxn ang="0">
                    <a:pos x="118" y="370"/>
                  </a:cxn>
                  <a:cxn ang="0">
                    <a:pos x="134" y="366"/>
                  </a:cxn>
                  <a:cxn ang="0">
                    <a:pos x="177" y="328"/>
                  </a:cxn>
                  <a:cxn ang="0">
                    <a:pos x="227" y="227"/>
                  </a:cxn>
                  <a:cxn ang="0">
                    <a:pos x="257" y="161"/>
                  </a:cxn>
                  <a:cxn ang="0">
                    <a:pos x="247" y="157"/>
                  </a:cxn>
                  <a:cxn ang="0">
                    <a:pos x="221" y="173"/>
                  </a:cxn>
                  <a:cxn ang="0">
                    <a:pos x="204" y="178"/>
                  </a:cxn>
                  <a:cxn ang="0">
                    <a:pos x="191" y="171"/>
                  </a:cxn>
                  <a:cxn ang="0">
                    <a:pos x="184" y="159"/>
                  </a:cxn>
                  <a:cxn ang="0">
                    <a:pos x="184" y="145"/>
                  </a:cxn>
                  <a:cxn ang="0">
                    <a:pos x="193" y="124"/>
                  </a:cxn>
                  <a:cxn ang="0">
                    <a:pos x="218" y="102"/>
                  </a:cxn>
                  <a:cxn ang="0">
                    <a:pos x="263" y="73"/>
                  </a:cxn>
                  <a:cxn ang="0">
                    <a:pos x="301" y="43"/>
                  </a:cxn>
                  <a:cxn ang="0">
                    <a:pos x="308" y="18"/>
                  </a:cxn>
                  <a:cxn ang="0">
                    <a:pos x="318" y="4"/>
                  </a:cxn>
                  <a:cxn ang="0">
                    <a:pos x="333" y="0"/>
                  </a:cxn>
                  <a:cxn ang="0">
                    <a:pos x="350" y="4"/>
                  </a:cxn>
                  <a:cxn ang="0">
                    <a:pos x="359" y="16"/>
                  </a:cxn>
                  <a:cxn ang="0">
                    <a:pos x="378" y="24"/>
                  </a:cxn>
                  <a:cxn ang="0">
                    <a:pos x="428" y="13"/>
                  </a:cxn>
                  <a:cxn ang="0">
                    <a:pos x="468" y="7"/>
                  </a:cxn>
                  <a:cxn ang="0">
                    <a:pos x="505" y="9"/>
                  </a:cxn>
                  <a:cxn ang="0">
                    <a:pos x="541" y="23"/>
                  </a:cxn>
                  <a:cxn ang="0">
                    <a:pos x="572" y="48"/>
                  </a:cxn>
                  <a:cxn ang="0">
                    <a:pos x="592" y="79"/>
                  </a:cxn>
                  <a:cxn ang="0">
                    <a:pos x="604" y="112"/>
                  </a:cxn>
                  <a:cxn ang="0">
                    <a:pos x="607" y="147"/>
                  </a:cxn>
                  <a:cxn ang="0">
                    <a:pos x="602" y="179"/>
                  </a:cxn>
                  <a:cxn ang="0">
                    <a:pos x="579" y="242"/>
                  </a:cxn>
                  <a:cxn ang="0">
                    <a:pos x="536" y="307"/>
                  </a:cxn>
                  <a:cxn ang="0">
                    <a:pos x="486" y="356"/>
                  </a:cxn>
                  <a:cxn ang="0">
                    <a:pos x="428" y="396"/>
                  </a:cxn>
                  <a:cxn ang="0">
                    <a:pos x="366" y="427"/>
                  </a:cxn>
                  <a:cxn ang="0">
                    <a:pos x="307" y="445"/>
                  </a:cxn>
                  <a:cxn ang="0">
                    <a:pos x="249" y="452"/>
                  </a:cxn>
                  <a:cxn ang="0">
                    <a:pos x="209" y="452"/>
                  </a:cxn>
                </a:cxnLst>
                <a:rect l="0" t="0" r="r" b="b"/>
                <a:pathLst>
                  <a:path w="607" h="770">
                    <a:moveTo>
                      <a:pt x="184" y="448"/>
                    </a:moveTo>
                    <a:lnTo>
                      <a:pt x="175" y="465"/>
                    </a:lnTo>
                    <a:lnTo>
                      <a:pt x="162" y="494"/>
                    </a:lnTo>
                    <a:lnTo>
                      <a:pt x="149" y="521"/>
                    </a:lnTo>
                    <a:lnTo>
                      <a:pt x="137" y="546"/>
                    </a:lnTo>
                    <a:lnTo>
                      <a:pt x="127" y="569"/>
                    </a:lnTo>
                    <a:lnTo>
                      <a:pt x="117" y="590"/>
                    </a:lnTo>
                    <a:lnTo>
                      <a:pt x="109" y="607"/>
                    </a:lnTo>
                    <a:lnTo>
                      <a:pt x="103" y="624"/>
                    </a:lnTo>
                    <a:lnTo>
                      <a:pt x="97" y="638"/>
                    </a:lnTo>
                    <a:lnTo>
                      <a:pt x="84" y="674"/>
                    </a:lnTo>
                    <a:lnTo>
                      <a:pt x="73" y="703"/>
                    </a:lnTo>
                    <a:lnTo>
                      <a:pt x="67" y="722"/>
                    </a:lnTo>
                    <a:lnTo>
                      <a:pt x="62" y="733"/>
                    </a:lnTo>
                    <a:lnTo>
                      <a:pt x="60" y="742"/>
                    </a:lnTo>
                    <a:lnTo>
                      <a:pt x="57" y="750"/>
                    </a:lnTo>
                    <a:lnTo>
                      <a:pt x="53" y="756"/>
                    </a:lnTo>
                    <a:lnTo>
                      <a:pt x="49" y="760"/>
                    </a:lnTo>
                    <a:lnTo>
                      <a:pt x="45" y="765"/>
                    </a:lnTo>
                    <a:lnTo>
                      <a:pt x="42" y="768"/>
                    </a:lnTo>
                    <a:lnTo>
                      <a:pt x="37" y="769"/>
                    </a:lnTo>
                    <a:lnTo>
                      <a:pt x="32" y="770"/>
                    </a:lnTo>
                    <a:lnTo>
                      <a:pt x="25" y="769"/>
                    </a:lnTo>
                    <a:lnTo>
                      <a:pt x="20" y="767"/>
                    </a:lnTo>
                    <a:lnTo>
                      <a:pt x="14" y="764"/>
                    </a:lnTo>
                    <a:lnTo>
                      <a:pt x="9" y="758"/>
                    </a:lnTo>
                    <a:lnTo>
                      <a:pt x="6" y="753"/>
                    </a:lnTo>
                    <a:lnTo>
                      <a:pt x="2" y="746"/>
                    </a:lnTo>
                    <a:lnTo>
                      <a:pt x="1" y="741"/>
                    </a:lnTo>
                    <a:lnTo>
                      <a:pt x="0" y="735"/>
                    </a:lnTo>
                    <a:lnTo>
                      <a:pt x="1" y="728"/>
                    </a:lnTo>
                    <a:lnTo>
                      <a:pt x="2" y="720"/>
                    </a:lnTo>
                    <a:lnTo>
                      <a:pt x="4" y="709"/>
                    </a:lnTo>
                    <a:lnTo>
                      <a:pt x="9" y="697"/>
                    </a:lnTo>
                    <a:lnTo>
                      <a:pt x="18" y="670"/>
                    </a:lnTo>
                    <a:lnTo>
                      <a:pt x="32" y="635"/>
                    </a:lnTo>
                    <a:lnTo>
                      <a:pt x="49" y="593"/>
                    </a:lnTo>
                    <a:lnTo>
                      <a:pt x="70" y="545"/>
                    </a:lnTo>
                    <a:lnTo>
                      <a:pt x="96" y="490"/>
                    </a:lnTo>
                    <a:lnTo>
                      <a:pt x="125" y="429"/>
                    </a:lnTo>
                    <a:lnTo>
                      <a:pt x="115" y="421"/>
                    </a:lnTo>
                    <a:lnTo>
                      <a:pt x="108" y="413"/>
                    </a:lnTo>
                    <a:lnTo>
                      <a:pt x="105" y="408"/>
                    </a:lnTo>
                    <a:lnTo>
                      <a:pt x="104" y="404"/>
                    </a:lnTo>
                    <a:lnTo>
                      <a:pt x="103" y="400"/>
                    </a:lnTo>
                    <a:lnTo>
                      <a:pt x="102" y="395"/>
                    </a:lnTo>
                    <a:lnTo>
                      <a:pt x="103" y="390"/>
                    </a:lnTo>
                    <a:lnTo>
                      <a:pt x="105" y="383"/>
                    </a:lnTo>
                    <a:lnTo>
                      <a:pt x="108" y="378"/>
                    </a:lnTo>
                    <a:lnTo>
                      <a:pt x="114" y="373"/>
                    </a:lnTo>
                    <a:lnTo>
                      <a:pt x="118" y="370"/>
                    </a:lnTo>
                    <a:lnTo>
                      <a:pt x="124" y="367"/>
                    </a:lnTo>
                    <a:lnTo>
                      <a:pt x="129" y="366"/>
                    </a:lnTo>
                    <a:lnTo>
                      <a:pt x="134" y="366"/>
                    </a:lnTo>
                    <a:lnTo>
                      <a:pt x="143" y="366"/>
                    </a:lnTo>
                    <a:lnTo>
                      <a:pt x="155" y="369"/>
                    </a:lnTo>
                    <a:lnTo>
                      <a:pt x="177" y="328"/>
                    </a:lnTo>
                    <a:lnTo>
                      <a:pt x="197" y="290"/>
                    </a:lnTo>
                    <a:lnTo>
                      <a:pt x="213" y="257"/>
                    </a:lnTo>
                    <a:lnTo>
                      <a:pt x="227" y="227"/>
                    </a:lnTo>
                    <a:lnTo>
                      <a:pt x="240" y="201"/>
                    </a:lnTo>
                    <a:lnTo>
                      <a:pt x="250" y="179"/>
                    </a:lnTo>
                    <a:lnTo>
                      <a:pt x="257" y="161"/>
                    </a:lnTo>
                    <a:lnTo>
                      <a:pt x="262" y="147"/>
                    </a:lnTo>
                    <a:lnTo>
                      <a:pt x="255" y="152"/>
                    </a:lnTo>
                    <a:lnTo>
                      <a:pt x="247" y="157"/>
                    </a:lnTo>
                    <a:lnTo>
                      <a:pt x="237" y="163"/>
                    </a:lnTo>
                    <a:lnTo>
                      <a:pt x="226" y="170"/>
                    </a:lnTo>
                    <a:lnTo>
                      <a:pt x="221" y="173"/>
                    </a:lnTo>
                    <a:lnTo>
                      <a:pt x="215" y="176"/>
                    </a:lnTo>
                    <a:lnTo>
                      <a:pt x="210" y="177"/>
                    </a:lnTo>
                    <a:lnTo>
                      <a:pt x="204" y="178"/>
                    </a:lnTo>
                    <a:lnTo>
                      <a:pt x="200" y="177"/>
                    </a:lnTo>
                    <a:lnTo>
                      <a:pt x="195" y="175"/>
                    </a:lnTo>
                    <a:lnTo>
                      <a:pt x="191" y="171"/>
                    </a:lnTo>
                    <a:lnTo>
                      <a:pt x="187" y="167"/>
                    </a:lnTo>
                    <a:lnTo>
                      <a:pt x="185" y="164"/>
                    </a:lnTo>
                    <a:lnTo>
                      <a:pt x="184" y="159"/>
                    </a:lnTo>
                    <a:lnTo>
                      <a:pt x="183" y="156"/>
                    </a:lnTo>
                    <a:lnTo>
                      <a:pt x="183" y="152"/>
                    </a:lnTo>
                    <a:lnTo>
                      <a:pt x="184" y="145"/>
                    </a:lnTo>
                    <a:lnTo>
                      <a:pt x="186" y="138"/>
                    </a:lnTo>
                    <a:lnTo>
                      <a:pt x="189" y="131"/>
                    </a:lnTo>
                    <a:lnTo>
                      <a:pt x="193" y="124"/>
                    </a:lnTo>
                    <a:lnTo>
                      <a:pt x="200" y="117"/>
                    </a:lnTo>
                    <a:lnTo>
                      <a:pt x="209" y="110"/>
                    </a:lnTo>
                    <a:lnTo>
                      <a:pt x="218" y="102"/>
                    </a:lnTo>
                    <a:lnTo>
                      <a:pt x="228" y="95"/>
                    </a:lnTo>
                    <a:lnTo>
                      <a:pt x="246" y="83"/>
                    </a:lnTo>
                    <a:lnTo>
                      <a:pt x="263" y="73"/>
                    </a:lnTo>
                    <a:lnTo>
                      <a:pt x="280" y="63"/>
                    </a:lnTo>
                    <a:lnTo>
                      <a:pt x="296" y="54"/>
                    </a:lnTo>
                    <a:lnTo>
                      <a:pt x="301" y="43"/>
                    </a:lnTo>
                    <a:lnTo>
                      <a:pt x="303" y="36"/>
                    </a:lnTo>
                    <a:lnTo>
                      <a:pt x="305" y="26"/>
                    </a:lnTo>
                    <a:lnTo>
                      <a:pt x="308" y="18"/>
                    </a:lnTo>
                    <a:lnTo>
                      <a:pt x="312" y="12"/>
                    </a:lnTo>
                    <a:lnTo>
                      <a:pt x="315" y="7"/>
                    </a:lnTo>
                    <a:lnTo>
                      <a:pt x="318" y="4"/>
                    </a:lnTo>
                    <a:lnTo>
                      <a:pt x="322" y="2"/>
                    </a:lnTo>
                    <a:lnTo>
                      <a:pt x="328" y="1"/>
                    </a:lnTo>
                    <a:lnTo>
                      <a:pt x="333" y="0"/>
                    </a:lnTo>
                    <a:lnTo>
                      <a:pt x="340" y="1"/>
                    </a:lnTo>
                    <a:lnTo>
                      <a:pt x="345" y="2"/>
                    </a:lnTo>
                    <a:lnTo>
                      <a:pt x="350" y="4"/>
                    </a:lnTo>
                    <a:lnTo>
                      <a:pt x="353" y="7"/>
                    </a:lnTo>
                    <a:lnTo>
                      <a:pt x="356" y="12"/>
                    </a:lnTo>
                    <a:lnTo>
                      <a:pt x="359" y="16"/>
                    </a:lnTo>
                    <a:lnTo>
                      <a:pt x="360" y="23"/>
                    </a:lnTo>
                    <a:lnTo>
                      <a:pt x="360" y="29"/>
                    </a:lnTo>
                    <a:lnTo>
                      <a:pt x="378" y="24"/>
                    </a:lnTo>
                    <a:lnTo>
                      <a:pt x="397" y="19"/>
                    </a:lnTo>
                    <a:lnTo>
                      <a:pt x="413" y="15"/>
                    </a:lnTo>
                    <a:lnTo>
                      <a:pt x="428" y="13"/>
                    </a:lnTo>
                    <a:lnTo>
                      <a:pt x="443" y="9"/>
                    </a:lnTo>
                    <a:lnTo>
                      <a:pt x="456" y="8"/>
                    </a:lnTo>
                    <a:lnTo>
                      <a:pt x="468" y="7"/>
                    </a:lnTo>
                    <a:lnTo>
                      <a:pt x="479" y="6"/>
                    </a:lnTo>
                    <a:lnTo>
                      <a:pt x="492" y="7"/>
                    </a:lnTo>
                    <a:lnTo>
                      <a:pt x="505" y="9"/>
                    </a:lnTo>
                    <a:lnTo>
                      <a:pt x="518" y="13"/>
                    </a:lnTo>
                    <a:lnTo>
                      <a:pt x="529" y="17"/>
                    </a:lnTo>
                    <a:lnTo>
                      <a:pt x="541" y="23"/>
                    </a:lnTo>
                    <a:lnTo>
                      <a:pt x="551" y="30"/>
                    </a:lnTo>
                    <a:lnTo>
                      <a:pt x="562" y="39"/>
                    </a:lnTo>
                    <a:lnTo>
                      <a:pt x="572" y="48"/>
                    </a:lnTo>
                    <a:lnTo>
                      <a:pt x="579" y="59"/>
                    </a:lnTo>
                    <a:lnTo>
                      <a:pt x="587" y="69"/>
                    </a:lnTo>
                    <a:lnTo>
                      <a:pt x="592" y="79"/>
                    </a:lnTo>
                    <a:lnTo>
                      <a:pt x="598" y="90"/>
                    </a:lnTo>
                    <a:lnTo>
                      <a:pt x="601" y="101"/>
                    </a:lnTo>
                    <a:lnTo>
                      <a:pt x="604" y="112"/>
                    </a:lnTo>
                    <a:lnTo>
                      <a:pt x="606" y="124"/>
                    </a:lnTo>
                    <a:lnTo>
                      <a:pt x="607" y="136"/>
                    </a:lnTo>
                    <a:lnTo>
                      <a:pt x="607" y="147"/>
                    </a:lnTo>
                    <a:lnTo>
                      <a:pt x="606" y="158"/>
                    </a:lnTo>
                    <a:lnTo>
                      <a:pt x="604" y="168"/>
                    </a:lnTo>
                    <a:lnTo>
                      <a:pt x="602" y="179"/>
                    </a:lnTo>
                    <a:lnTo>
                      <a:pt x="597" y="200"/>
                    </a:lnTo>
                    <a:lnTo>
                      <a:pt x="589" y="222"/>
                    </a:lnTo>
                    <a:lnTo>
                      <a:pt x="579" y="242"/>
                    </a:lnTo>
                    <a:lnTo>
                      <a:pt x="567" y="264"/>
                    </a:lnTo>
                    <a:lnTo>
                      <a:pt x="552" y="285"/>
                    </a:lnTo>
                    <a:lnTo>
                      <a:pt x="536" y="307"/>
                    </a:lnTo>
                    <a:lnTo>
                      <a:pt x="520" y="324"/>
                    </a:lnTo>
                    <a:lnTo>
                      <a:pt x="504" y="341"/>
                    </a:lnTo>
                    <a:lnTo>
                      <a:pt x="486" y="356"/>
                    </a:lnTo>
                    <a:lnTo>
                      <a:pt x="468" y="370"/>
                    </a:lnTo>
                    <a:lnTo>
                      <a:pt x="448" y="384"/>
                    </a:lnTo>
                    <a:lnTo>
                      <a:pt x="428" y="396"/>
                    </a:lnTo>
                    <a:lnTo>
                      <a:pt x="408" y="408"/>
                    </a:lnTo>
                    <a:lnTo>
                      <a:pt x="385" y="418"/>
                    </a:lnTo>
                    <a:lnTo>
                      <a:pt x="366" y="427"/>
                    </a:lnTo>
                    <a:lnTo>
                      <a:pt x="347" y="434"/>
                    </a:lnTo>
                    <a:lnTo>
                      <a:pt x="327" y="440"/>
                    </a:lnTo>
                    <a:lnTo>
                      <a:pt x="307" y="445"/>
                    </a:lnTo>
                    <a:lnTo>
                      <a:pt x="289" y="448"/>
                    </a:lnTo>
                    <a:lnTo>
                      <a:pt x="269" y="451"/>
                    </a:lnTo>
                    <a:lnTo>
                      <a:pt x="249" y="452"/>
                    </a:lnTo>
                    <a:lnTo>
                      <a:pt x="230" y="453"/>
                    </a:lnTo>
                    <a:lnTo>
                      <a:pt x="220" y="452"/>
                    </a:lnTo>
                    <a:lnTo>
                      <a:pt x="209" y="452"/>
                    </a:lnTo>
                    <a:lnTo>
                      <a:pt x="197" y="450"/>
                    </a:lnTo>
                    <a:lnTo>
                      <a:pt x="184" y="448"/>
                    </a:lnTo>
                    <a:close/>
                  </a:path>
                </a:pathLst>
              </a:custGeom>
              <a:solidFill>
                <a:srgbClr val="FF0000"/>
              </a:solidFill>
              <a:ln w="317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7" name="Freeform 106"/>
              <p:cNvSpPr>
                <a:spLocks/>
              </p:cNvSpPr>
              <p:nvPr/>
            </p:nvSpPr>
            <p:spPr bwMode="auto">
              <a:xfrm rot="21000000">
                <a:off x="1743443" y="5594783"/>
                <a:ext cx="139700" cy="127000"/>
              </a:xfrm>
              <a:custGeom>
                <a:avLst/>
                <a:gdLst/>
                <a:ahLst/>
                <a:cxnLst>
                  <a:cxn ang="0">
                    <a:pos x="128" y="35"/>
                  </a:cxn>
                  <a:cxn ang="0">
                    <a:pos x="117" y="65"/>
                  </a:cxn>
                  <a:cxn ang="0">
                    <a:pos x="103" y="98"/>
                  </a:cxn>
                  <a:cxn ang="0">
                    <a:pos x="87" y="136"/>
                  </a:cxn>
                  <a:cxn ang="0">
                    <a:pos x="67" y="178"/>
                  </a:cxn>
                  <a:cxn ang="0">
                    <a:pos x="44" y="226"/>
                  </a:cxn>
                  <a:cxn ang="0">
                    <a:pos x="24" y="265"/>
                  </a:cxn>
                  <a:cxn ang="0">
                    <a:pos x="10" y="296"/>
                  </a:cxn>
                  <a:cxn ang="0">
                    <a:pos x="0" y="317"/>
                  </a:cxn>
                  <a:cxn ang="0">
                    <a:pos x="14" y="319"/>
                  </a:cxn>
                  <a:cxn ang="0">
                    <a:pos x="26" y="320"/>
                  </a:cxn>
                  <a:cxn ang="0">
                    <a:pos x="36" y="321"/>
                  </a:cxn>
                  <a:cxn ang="0">
                    <a:pos x="44" y="322"/>
                  </a:cxn>
                  <a:cxn ang="0">
                    <a:pos x="59" y="321"/>
                  </a:cxn>
                  <a:cxn ang="0">
                    <a:pos x="77" y="319"/>
                  </a:cxn>
                  <a:cxn ang="0">
                    <a:pos x="94" y="314"/>
                  </a:cxn>
                  <a:cxn ang="0">
                    <a:pos x="113" y="309"/>
                  </a:cxn>
                  <a:cxn ang="0">
                    <a:pos x="131" y="301"/>
                  </a:cxn>
                  <a:cxn ang="0">
                    <a:pos x="152" y="293"/>
                  </a:cxn>
                  <a:cxn ang="0">
                    <a:pos x="172" y="283"/>
                  </a:cxn>
                  <a:cxn ang="0">
                    <a:pos x="193" y="271"/>
                  </a:cxn>
                  <a:cxn ang="0">
                    <a:pos x="213" y="258"/>
                  </a:cxn>
                  <a:cxn ang="0">
                    <a:pos x="232" y="243"/>
                  </a:cxn>
                  <a:cxn ang="0">
                    <a:pos x="249" y="229"/>
                  </a:cxn>
                  <a:cxn ang="0">
                    <a:pos x="267" y="214"/>
                  </a:cxn>
                  <a:cxn ang="0">
                    <a:pos x="282" y="197"/>
                  </a:cxn>
                  <a:cxn ang="0">
                    <a:pos x="296" y="181"/>
                  </a:cxn>
                  <a:cxn ang="0">
                    <a:pos x="309" y="162"/>
                  </a:cxn>
                  <a:cxn ang="0">
                    <a:pos x="323" y="145"/>
                  </a:cxn>
                  <a:cxn ang="0">
                    <a:pos x="329" y="133"/>
                  </a:cxn>
                  <a:cxn ang="0">
                    <a:pos x="335" y="122"/>
                  </a:cxn>
                  <a:cxn ang="0">
                    <a:pos x="340" y="112"/>
                  </a:cxn>
                  <a:cxn ang="0">
                    <a:pos x="343" y="101"/>
                  </a:cxn>
                  <a:cxn ang="0">
                    <a:pos x="347" y="91"/>
                  </a:cxn>
                  <a:cxn ang="0">
                    <a:pos x="349" y="82"/>
                  </a:cxn>
                  <a:cxn ang="0">
                    <a:pos x="351" y="73"/>
                  </a:cxn>
                  <a:cxn ang="0">
                    <a:pos x="351" y="64"/>
                  </a:cxn>
                  <a:cxn ang="0">
                    <a:pos x="351" y="55"/>
                  </a:cxn>
                  <a:cxn ang="0">
                    <a:pos x="350" y="49"/>
                  </a:cxn>
                  <a:cxn ang="0">
                    <a:pos x="348" y="42"/>
                  </a:cxn>
                  <a:cxn ang="0">
                    <a:pos x="346" y="36"/>
                  </a:cxn>
                  <a:cxn ang="0">
                    <a:pos x="342" y="30"/>
                  </a:cxn>
                  <a:cxn ang="0">
                    <a:pos x="339" y="25"/>
                  </a:cxn>
                  <a:cxn ang="0">
                    <a:pos x="335" y="20"/>
                  </a:cxn>
                  <a:cxn ang="0">
                    <a:pos x="329" y="16"/>
                  </a:cxn>
                  <a:cxn ang="0">
                    <a:pos x="324" y="12"/>
                  </a:cxn>
                  <a:cxn ang="0">
                    <a:pos x="317" y="8"/>
                  </a:cxn>
                  <a:cxn ang="0">
                    <a:pos x="309" y="6"/>
                  </a:cxn>
                  <a:cxn ang="0">
                    <a:pos x="302" y="4"/>
                  </a:cxn>
                  <a:cxn ang="0">
                    <a:pos x="293" y="2"/>
                  </a:cxn>
                  <a:cxn ang="0">
                    <a:pos x="284" y="1"/>
                  </a:cxn>
                  <a:cxn ang="0">
                    <a:pos x="275" y="0"/>
                  </a:cxn>
                  <a:cxn ang="0">
                    <a:pos x="264" y="0"/>
                  </a:cxn>
                  <a:cxn ang="0">
                    <a:pos x="247" y="0"/>
                  </a:cxn>
                  <a:cxn ang="0">
                    <a:pos x="231" y="2"/>
                  </a:cxn>
                  <a:cxn ang="0">
                    <a:pos x="213" y="4"/>
                  </a:cxn>
                  <a:cxn ang="0">
                    <a:pos x="197" y="8"/>
                  </a:cxn>
                  <a:cxn ang="0">
                    <a:pos x="179" y="13"/>
                  </a:cxn>
                  <a:cxn ang="0">
                    <a:pos x="162" y="19"/>
                  </a:cxn>
                  <a:cxn ang="0">
                    <a:pos x="146" y="27"/>
                  </a:cxn>
                  <a:cxn ang="0">
                    <a:pos x="128" y="35"/>
                  </a:cxn>
                </a:cxnLst>
                <a:rect l="0" t="0" r="r" b="b"/>
                <a:pathLst>
                  <a:path w="351" h="322">
                    <a:moveTo>
                      <a:pt x="128" y="35"/>
                    </a:moveTo>
                    <a:lnTo>
                      <a:pt x="117" y="65"/>
                    </a:lnTo>
                    <a:lnTo>
                      <a:pt x="103" y="98"/>
                    </a:lnTo>
                    <a:lnTo>
                      <a:pt x="87" y="136"/>
                    </a:lnTo>
                    <a:lnTo>
                      <a:pt x="67" y="178"/>
                    </a:lnTo>
                    <a:lnTo>
                      <a:pt x="44" y="226"/>
                    </a:lnTo>
                    <a:lnTo>
                      <a:pt x="24" y="265"/>
                    </a:lnTo>
                    <a:lnTo>
                      <a:pt x="10" y="296"/>
                    </a:lnTo>
                    <a:lnTo>
                      <a:pt x="0" y="317"/>
                    </a:lnTo>
                    <a:lnTo>
                      <a:pt x="14" y="319"/>
                    </a:lnTo>
                    <a:lnTo>
                      <a:pt x="26" y="320"/>
                    </a:lnTo>
                    <a:lnTo>
                      <a:pt x="36" y="321"/>
                    </a:lnTo>
                    <a:lnTo>
                      <a:pt x="44" y="322"/>
                    </a:lnTo>
                    <a:lnTo>
                      <a:pt x="59" y="321"/>
                    </a:lnTo>
                    <a:lnTo>
                      <a:pt x="77" y="319"/>
                    </a:lnTo>
                    <a:lnTo>
                      <a:pt x="94" y="314"/>
                    </a:lnTo>
                    <a:lnTo>
                      <a:pt x="113" y="309"/>
                    </a:lnTo>
                    <a:lnTo>
                      <a:pt x="131" y="301"/>
                    </a:lnTo>
                    <a:lnTo>
                      <a:pt x="152" y="293"/>
                    </a:lnTo>
                    <a:lnTo>
                      <a:pt x="172" y="283"/>
                    </a:lnTo>
                    <a:lnTo>
                      <a:pt x="193" y="271"/>
                    </a:lnTo>
                    <a:lnTo>
                      <a:pt x="213" y="258"/>
                    </a:lnTo>
                    <a:lnTo>
                      <a:pt x="232" y="243"/>
                    </a:lnTo>
                    <a:lnTo>
                      <a:pt x="249" y="229"/>
                    </a:lnTo>
                    <a:lnTo>
                      <a:pt x="267" y="214"/>
                    </a:lnTo>
                    <a:lnTo>
                      <a:pt x="282" y="197"/>
                    </a:lnTo>
                    <a:lnTo>
                      <a:pt x="296" y="181"/>
                    </a:lnTo>
                    <a:lnTo>
                      <a:pt x="309" y="162"/>
                    </a:lnTo>
                    <a:lnTo>
                      <a:pt x="323" y="145"/>
                    </a:lnTo>
                    <a:lnTo>
                      <a:pt x="329" y="133"/>
                    </a:lnTo>
                    <a:lnTo>
                      <a:pt x="335" y="122"/>
                    </a:lnTo>
                    <a:lnTo>
                      <a:pt x="340" y="112"/>
                    </a:lnTo>
                    <a:lnTo>
                      <a:pt x="343" y="101"/>
                    </a:lnTo>
                    <a:lnTo>
                      <a:pt x="347" y="91"/>
                    </a:lnTo>
                    <a:lnTo>
                      <a:pt x="349" y="82"/>
                    </a:lnTo>
                    <a:lnTo>
                      <a:pt x="351" y="73"/>
                    </a:lnTo>
                    <a:lnTo>
                      <a:pt x="351" y="64"/>
                    </a:lnTo>
                    <a:lnTo>
                      <a:pt x="351" y="55"/>
                    </a:lnTo>
                    <a:lnTo>
                      <a:pt x="350" y="49"/>
                    </a:lnTo>
                    <a:lnTo>
                      <a:pt x="348" y="42"/>
                    </a:lnTo>
                    <a:lnTo>
                      <a:pt x="346" y="36"/>
                    </a:lnTo>
                    <a:lnTo>
                      <a:pt x="342" y="30"/>
                    </a:lnTo>
                    <a:lnTo>
                      <a:pt x="339" y="25"/>
                    </a:lnTo>
                    <a:lnTo>
                      <a:pt x="335" y="20"/>
                    </a:lnTo>
                    <a:lnTo>
                      <a:pt x="329" y="16"/>
                    </a:lnTo>
                    <a:lnTo>
                      <a:pt x="324" y="12"/>
                    </a:lnTo>
                    <a:lnTo>
                      <a:pt x="317" y="8"/>
                    </a:lnTo>
                    <a:lnTo>
                      <a:pt x="309" y="6"/>
                    </a:lnTo>
                    <a:lnTo>
                      <a:pt x="302" y="4"/>
                    </a:lnTo>
                    <a:lnTo>
                      <a:pt x="293" y="2"/>
                    </a:lnTo>
                    <a:lnTo>
                      <a:pt x="284" y="1"/>
                    </a:lnTo>
                    <a:lnTo>
                      <a:pt x="275" y="0"/>
                    </a:lnTo>
                    <a:lnTo>
                      <a:pt x="264" y="0"/>
                    </a:lnTo>
                    <a:lnTo>
                      <a:pt x="247" y="0"/>
                    </a:lnTo>
                    <a:lnTo>
                      <a:pt x="231" y="2"/>
                    </a:lnTo>
                    <a:lnTo>
                      <a:pt x="213" y="4"/>
                    </a:lnTo>
                    <a:lnTo>
                      <a:pt x="197" y="8"/>
                    </a:lnTo>
                    <a:lnTo>
                      <a:pt x="179" y="13"/>
                    </a:lnTo>
                    <a:lnTo>
                      <a:pt x="162" y="19"/>
                    </a:lnTo>
                    <a:lnTo>
                      <a:pt x="146" y="27"/>
                    </a:lnTo>
                    <a:lnTo>
                      <a:pt x="128" y="35"/>
                    </a:lnTo>
                    <a:close/>
                  </a:path>
                </a:pathLst>
              </a:custGeom>
              <a:solidFill>
                <a:srgbClr val="FFFF00"/>
              </a:solidFill>
              <a:ln w="317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8" name="Freeform 107"/>
              <p:cNvSpPr>
                <a:spLocks/>
              </p:cNvSpPr>
              <p:nvPr/>
            </p:nvSpPr>
            <p:spPr bwMode="auto">
              <a:xfrm rot="21000000">
                <a:off x="1854866" y="5694375"/>
                <a:ext cx="160338" cy="147638"/>
              </a:xfrm>
              <a:custGeom>
                <a:avLst/>
                <a:gdLst/>
                <a:ahLst/>
                <a:cxnLst>
                  <a:cxn ang="0">
                    <a:pos x="189" y="104"/>
                  </a:cxn>
                  <a:cxn ang="0">
                    <a:pos x="269" y="36"/>
                  </a:cxn>
                  <a:cxn ang="0">
                    <a:pos x="311" y="9"/>
                  </a:cxn>
                  <a:cxn ang="0">
                    <a:pos x="334" y="1"/>
                  </a:cxn>
                  <a:cxn ang="0">
                    <a:pos x="347" y="12"/>
                  </a:cxn>
                  <a:cxn ang="0">
                    <a:pos x="350" y="31"/>
                  </a:cxn>
                  <a:cxn ang="0">
                    <a:pos x="331" y="53"/>
                  </a:cxn>
                  <a:cxn ang="0">
                    <a:pos x="296" y="83"/>
                  </a:cxn>
                  <a:cxn ang="0">
                    <a:pos x="277" y="108"/>
                  </a:cxn>
                  <a:cxn ang="0">
                    <a:pos x="274" y="125"/>
                  </a:cxn>
                  <a:cxn ang="0">
                    <a:pos x="277" y="131"/>
                  </a:cxn>
                  <a:cxn ang="0">
                    <a:pos x="295" y="134"/>
                  </a:cxn>
                  <a:cxn ang="0">
                    <a:pos x="321" y="125"/>
                  </a:cxn>
                  <a:cxn ang="0">
                    <a:pos x="376" y="91"/>
                  </a:cxn>
                  <a:cxn ang="0">
                    <a:pos x="388" y="88"/>
                  </a:cxn>
                  <a:cxn ang="0">
                    <a:pos x="400" y="94"/>
                  </a:cxn>
                  <a:cxn ang="0">
                    <a:pos x="402" y="103"/>
                  </a:cxn>
                  <a:cxn ang="0">
                    <a:pos x="395" y="118"/>
                  </a:cxn>
                  <a:cxn ang="0">
                    <a:pos x="355" y="154"/>
                  </a:cxn>
                  <a:cxn ang="0">
                    <a:pos x="319" y="177"/>
                  </a:cxn>
                  <a:cxn ang="0">
                    <a:pos x="284" y="189"/>
                  </a:cxn>
                  <a:cxn ang="0">
                    <a:pos x="252" y="192"/>
                  </a:cxn>
                  <a:cxn ang="0">
                    <a:pos x="228" y="182"/>
                  </a:cxn>
                  <a:cxn ang="0">
                    <a:pos x="220" y="174"/>
                  </a:cxn>
                  <a:cxn ang="0">
                    <a:pos x="215" y="154"/>
                  </a:cxn>
                  <a:cxn ang="0">
                    <a:pos x="221" y="130"/>
                  </a:cxn>
                  <a:cxn ang="0">
                    <a:pos x="203" y="140"/>
                  </a:cxn>
                  <a:cxn ang="0">
                    <a:pos x="165" y="178"/>
                  </a:cxn>
                  <a:cxn ang="0">
                    <a:pos x="122" y="230"/>
                  </a:cxn>
                  <a:cxn ang="0">
                    <a:pos x="69" y="313"/>
                  </a:cxn>
                  <a:cxn ang="0">
                    <a:pos x="45" y="358"/>
                  </a:cxn>
                  <a:cxn ang="0">
                    <a:pos x="34" y="369"/>
                  </a:cxn>
                  <a:cxn ang="0">
                    <a:pos x="20" y="372"/>
                  </a:cxn>
                  <a:cxn ang="0">
                    <a:pos x="8" y="370"/>
                  </a:cxn>
                  <a:cxn ang="0">
                    <a:pos x="1" y="361"/>
                  </a:cxn>
                  <a:cxn ang="0">
                    <a:pos x="2" y="339"/>
                  </a:cxn>
                  <a:cxn ang="0">
                    <a:pos x="32" y="251"/>
                  </a:cxn>
                  <a:cxn ang="0">
                    <a:pos x="69" y="165"/>
                  </a:cxn>
                  <a:cxn ang="0">
                    <a:pos x="108" y="96"/>
                  </a:cxn>
                  <a:cxn ang="0">
                    <a:pos x="142" y="48"/>
                  </a:cxn>
                  <a:cxn ang="0">
                    <a:pos x="163" y="26"/>
                  </a:cxn>
                  <a:cxn ang="0">
                    <a:pos x="183" y="17"/>
                  </a:cxn>
                  <a:cxn ang="0">
                    <a:pos x="195" y="18"/>
                  </a:cxn>
                  <a:cxn ang="0">
                    <a:pos x="205" y="23"/>
                  </a:cxn>
                  <a:cxn ang="0">
                    <a:pos x="209" y="35"/>
                  </a:cxn>
                  <a:cxn ang="0">
                    <a:pos x="203" y="52"/>
                  </a:cxn>
                  <a:cxn ang="0">
                    <a:pos x="190" y="69"/>
                  </a:cxn>
                  <a:cxn ang="0">
                    <a:pos x="156" y="113"/>
                  </a:cxn>
                  <a:cxn ang="0">
                    <a:pos x="130" y="162"/>
                  </a:cxn>
                </a:cxnLst>
                <a:rect l="0" t="0" r="r" b="b"/>
                <a:pathLst>
                  <a:path w="402" h="372">
                    <a:moveTo>
                      <a:pt x="130" y="162"/>
                    </a:moveTo>
                    <a:lnTo>
                      <a:pt x="158" y="132"/>
                    </a:lnTo>
                    <a:lnTo>
                      <a:pt x="189" y="104"/>
                    </a:lnTo>
                    <a:lnTo>
                      <a:pt x="221" y="75"/>
                    </a:lnTo>
                    <a:lnTo>
                      <a:pt x="256" y="46"/>
                    </a:lnTo>
                    <a:lnTo>
                      <a:pt x="269" y="36"/>
                    </a:lnTo>
                    <a:lnTo>
                      <a:pt x="283" y="28"/>
                    </a:lnTo>
                    <a:lnTo>
                      <a:pt x="297" y="18"/>
                    </a:lnTo>
                    <a:lnTo>
                      <a:pt x="311" y="9"/>
                    </a:lnTo>
                    <a:lnTo>
                      <a:pt x="323" y="2"/>
                    </a:lnTo>
                    <a:lnTo>
                      <a:pt x="330" y="0"/>
                    </a:lnTo>
                    <a:lnTo>
                      <a:pt x="334" y="1"/>
                    </a:lnTo>
                    <a:lnTo>
                      <a:pt x="338" y="3"/>
                    </a:lnTo>
                    <a:lnTo>
                      <a:pt x="343" y="8"/>
                    </a:lnTo>
                    <a:lnTo>
                      <a:pt x="347" y="12"/>
                    </a:lnTo>
                    <a:lnTo>
                      <a:pt x="350" y="19"/>
                    </a:lnTo>
                    <a:lnTo>
                      <a:pt x="351" y="25"/>
                    </a:lnTo>
                    <a:lnTo>
                      <a:pt x="350" y="31"/>
                    </a:lnTo>
                    <a:lnTo>
                      <a:pt x="346" y="37"/>
                    </a:lnTo>
                    <a:lnTo>
                      <a:pt x="339" y="45"/>
                    </a:lnTo>
                    <a:lnTo>
                      <a:pt x="331" y="53"/>
                    </a:lnTo>
                    <a:lnTo>
                      <a:pt x="318" y="64"/>
                    </a:lnTo>
                    <a:lnTo>
                      <a:pt x="306" y="75"/>
                    </a:lnTo>
                    <a:lnTo>
                      <a:pt x="296" y="83"/>
                    </a:lnTo>
                    <a:lnTo>
                      <a:pt x="287" y="93"/>
                    </a:lnTo>
                    <a:lnTo>
                      <a:pt x="282" y="101"/>
                    </a:lnTo>
                    <a:lnTo>
                      <a:pt x="277" y="108"/>
                    </a:lnTo>
                    <a:lnTo>
                      <a:pt x="274" y="115"/>
                    </a:lnTo>
                    <a:lnTo>
                      <a:pt x="273" y="122"/>
                    </a:lnTo>
                    <a:lnTo>
                      <a:pt x="274" y="125"/>
                    </a:lnTo>
                    <a:lnTo>
                      <a:pt x="274" y="127"/>
                    </a:lnTo>
                    <a:lnTo>
                      <a:pt x="275" y="129"/>
                    </a:lnTo>
                    <a:lnTo>
                      <a:pt x="277" y="131"/>
                    </a:lnTo>
                    <a:lnTo>
                      <a:pt x="282" y="134"/>
                    </a:lnTo>
                    <a:lnTo>
                      <a:pt x="288" y="135"/>
                    </a:lnTo>
                    <a:lnTo>
                      <a:pt x="295" y="134"/>
                    </a:lnTo>
                    <a:lnTo>
                      <a:pt x="302" y="131"/>
                    </a:lnTo>
                    <a:lnTo>
                      <a:pt x="311" y="129"/>
                    </a:lnTo>
                    <a:lnTo>
                      <a:pt x="321" y="125"/>
                    </a:lnTo>
                    <a:lnTo>
                      <a:pt x="344" y="112"/>
                    </a:lnTo>
                    <a:lnTo>
                      <a:pt x="371" y="94"/>
                    </a:lnTo>
                    <a:lnTo>
                      <a:pt x="376" y="91"/>
                    </a:lnTo>
                    <a:lnTo>
                      <a:pt x="380" y="90"/>
                    </a:lnTo>
                    <a:lnTo>
                      <a:pt x="384" y="88"/>
                    </a:lnTo>
                    <a:lnTo>
                      <a:pt x="388" y="88"/>
                    </a:lnTo>
                    <a:lnTo>
                      <a:pt x="392" y="89"/>
                    </a:lnTo>
                    <a:lnTo>
                      <a:pt x="397" y="92"/>
                    </a:lnTo>
                    <a:lnTo>
                      <a:pt x="400" y="94"/>
                    </a:lnTo>
                    <a:lnTo>
                      <a:pt x="401" y="98"/>
                    </a:lnTo>
                    <a:lnTo>
                      <a:pt x="402" y="100"/>
                    </a:lnTo>
                    <a:lnTo>
                      <a:pt x="402" y="103"/>
                    </a:lnTo>
                    <a:lnTo>
                      <a:pt x="401" y="107"/>
                    </a:lnTo>
                    <a:lnTo>
                      <a:pt x="398" y="113"/>
                    </a:lnTo>
                    <a:lnTo>
                      <a:pt x="395" y="118"/>
                    </a:lnTo>
                    <a:lnTo>
                      <a:pt x="390" y="124"/>
                    </a:lnTo>
                    <a:lnTo>
                      <a:pt x="376" y="138"/>
                    </a:lnTo>
                    <a:lnTo>
                      <a:pt x="355" y="154"/>
                    </a:lnTo>
                    <a:lnTo>
                      <a:pt x="343" y="163"/>
                    </a:lnTo>
                    <a:lnTo>
                      <a:pt x="331" y="171"/>
                    </a:lnTo>
                    <a:lnTo>
                      <a:pt x="319" y="177"/>
                    </a:lnTo>
                    <a:lnTo>
                      <a:pt x="307" y="183"/>
                    </a:lnTo>
                    <a:lnTo>
                      <a:pt x="295" y="186"/>
                    </a:lnTo>
                    <a:lnTo>
                      <a:pt x="284" y="189"/>
                    </a:lnTo>
                    <a:lnTo>
                      <a:pt x="272" y="192"/>
                    </a:lnTo>
                    <a:lnTo>
                      <a:pt x="261" y="192"/>
                    </a:lnTo>
                    <a:lnTo>
                      <a:pt x="252" y="192"/>
                    </a:lnTo>
                    <a:lnTo>
                      <a:pt x="243" y="189"/>
                    </a:lnTo>
                    <a:lnTo>
                      <a:pt x="236" y="186"/>
                    </a:lnTo>
                    <a:lnTo>
                      <a:pt x="228" y="182"/>
                    </a:lnTo>
                    <a:lnTo>
                      <a:pt x="225" y="179"/>
                    </a:lnTo>
                    <a:lnTo>
                      <a:pt x="222" y="177"/>
                    </a:lnTo>
                    <a:lnTo>
                      <a:pt x="220" y="174"/>
                    </a:lnTo>
                    <a:lnTo>
                      <a:pt x="218" y="171"/>
                    </a:lnTo>
                    <a:lnTo>
                      <a:pt x="216" y="163"/>
                    </a:lnTo>
                    <a:lnTo>
                      <a:pt x="215" y="154"/>
                    </a:lnTo>
                    <a:lnTo>
                      <a:pt x="216" y="147"/>
                    </a:lnTo>
                    <a:lnTo>
                      <a:pt x="218" y="139"/>
                    </a:lnTo>
                    <a:lnTo>
                      <a:pt x="221" y="130"/>
                    </a:lnTo>
                    <a:lnTo>
                      <a:pt x="227" y="122"/>
                    </a:lnTo>
                    <a:lnTo>
                      <a:pt x="215" y="130"/>
                    </a:lnTo>
                    <a:lnTo>
                      <a:pt x="203" y="140"/>
                    </a:lnTo>
                    <a:lnTo>
                      <a:pt x="191" y="152"/>
                    </a:lnTo>
                    <a:lnTo>
                      <a:pt x="178" y="164"/>
                    </a:lnTo>
                    <a:lnTo>
                      <a:pt x="165" y="178"/>
                    </a:lnTo>
                    <a:lnTo>
                      <a:pt x="151" y="195"/>
                    </a:lnTo>
                    <a:lnTo>
                      <a:pt x="136" y="211"/>
                    </a:lnTo>
                    <a:lnTo>
                      <a:pt x="122" y="230"/>
                    </a:lnTo>
                    <a:lnTo>
                      <a:pt x="104" y="255"/>
                    </a:lnTo>
                    <a:lnTo>
                      <a:pt x="87" y="282"/>
                    </a:lnTo>
                    <a:lnTo>
                      <a:pt x="69" y="313"/>
                    </a:lnTo>
                    <a:lnTo>
                      <a:pt x="53" y="347"/>
                    </a:lnTo>
                    <a:lnTo>
                      <a:pt x="50" y="352"/>
                    </a:lnTo>
                    <a:lnTo>
                      <a:pt x="45" y="358"/>
                    </a:lnTo>
                    <a:lnTo>
                      <a:pt x="42" y="362"/>
                    </a:lnTo>
                    <a:lnTo>
                      <a:pt x="38" y="365"/>
                    </a:lnTo>
                    <a:lnTo>
                      <a:pt x="34" y="369"/>
                    </a:lnTo>
                    <a:lnTo>
                      <a:pt x="30" y="371"/>
                    </a:lnTo>
                    <a:lnTo>
                      <a:pt x="26" y="372"/>
                    </a:lnTo>
                    <a:lnTo>
                      <a:pt x="20" y="372"/>
                    </a:lnTo>
                    <a:lnTo>
                      <a:pt x="16" y="372"/>
                    </a:lnTo>
                    <a:lnTo>
                      <a:pt x="12" y="371"/>
                    </a:lnTo>
                    <a:lnTo>
                      <a:pt x="8" y="370"/>
                    </a:lnTo>
                    <a:lnTo>
                      <a:pt x="5" y="368"/>
                    </a:lnTo>
                    <a:lnTo>
                      <a:pt x="3" y="364"/>
                    </a:lnTo>
                    <a:lnTo>
                      <a:pt x="1" y="361"/>
                    </a:lnTo>
                    <a:lnTo>
                      <a:pt x="1" y="358"/>
                    </a:lnTo>
                    <a:lnTo>
                      <a:pt x="0" y="352"/>
                    </a:lnTo>
                    <a:lnTo>
                      <a:pt x="2" y="339"/>
                    </a:lnTo>
                    <a:lnTo>
                      <a:pt x="8" y="317"/>
                    </a:lnTo>
                    <a:lnTo>
                      <a:pt x="18" y="288"/>
                    </a:lnTo>
                    <a:lnTo>
                      <a:pt x="32" y="251"/>
                    </a:lnTo>
                    <a:lnTo>
                      <a:pt x="44" y="220"/>
                    </a:lnTo>
                    <a:lnTo>
                      <a:pt x="56" y="192"/>
                    </a:lnTo>
                    <a:lnTo>
                      <a:pt x="69" y="165"/>
                    </a:lnTo>
                    <a:lnTo>
                      <a:pt x="81" y="140"/>
                    </a:lnTo>
                    <a:lnTo>
                      <a:pt x="95" y="117"/>
                    </a:lnTo>
                    <a:lnTo>
                      <a:pt x="108" y="96"/>
                    </a:lnTo>
                    <a:lnTo>
                      <a:pt x="121" y="77"/>
                    </a:lnTo>
                    <a:lnTo>
                      <a:pt x="134" y="58"/>
                    </a:lnTo>
                    <a:lnTo>
                      <a:pt x="142" y="48"/>
                    </a:lnTo>
                    <a:lnTo>
                      <a:pt x="149" y="40"/>
                    </a:lnTo>
                    <a:lnTo>
                      <a:pt x="157" y="33"/>
                    </a:lnTo>
                    <a:lnTo>
                      <a:pt x="163" y="26"/>
                    </a:lnTo>
                    <a:lnTo>
                      <a:pt x="170" y="22"/>
                    </a:lnTo>
                    <a:lnTo>
                      <a:pt x="177" y="19"/>
                    </a:lnTo>
                    <a:lnTo>
                      <a:pt x="183" y="17"/>
                    </a:lnTo>
                    <a:lnTo>
                      <a:pt x="189" y="17"/>
                    </a:lnTo>
                    <a:lnTo>
                      <a:pt x="192" y="17"/>
                    </a:lnTo>
                    <a:lnTo>
                      <a:pt x="195" y="18"/>
                    </a:lnTo>
                    <a:lnTo>
                      <a:pt x="198" y="19"/>
                    </a:lnTo>
                    <a:lnTo>
                      <a:pt x="202" y="21"/>
                    </a:lnTo>
                    <a:lnTo>
                      <a:pt x="205" y="23"/>
                    </a:lnTo>
                    <a:lnTo>
                      <a:pt x="207" y="28"/>
                    </a:lnTo>
                    <a:lnTo>
                      <a:pt x="208" y="31"/>
                    </a:lnTo>
                    <a:lnTo>
                      <a:pt x="209" y="35"/>
                    </a:lnTo>
                    <a:lnTo>
                      <a:pt x="208" y="40"/>
                    </a:lnTo>
                    <a:lnTo>
                      <a:pt x="206" y="45"/>
                    </a:lnTo>
                    <a:lnTo>
                      <a:pt x="203" y="52"/>
                    </a:lnTo>
                    <a:lnTo>
                      <a:pt x="197" y="58"/>
                    </a:lnTo>
                    <a:lnTo>
                      <a:pt x="195" y="61"/>
                    </a:lnTo>
                    <a:lnTo>
                      <a:pt x="190" y="69"/>
                    </a:lnTo>
                    <a:lnTo>
                      <a:pt x="180" y="81"/>
                    </a:lnTo>
                    <a:lnTo>
                      <a:pt x="168" y="96"/>
                    </a:lnTo>
                    <a:lnTo>
                      <a:pt x="156" y="113"/>
                    </a:lnTo>
                    <a:lnTo>
                      <a:pt x="146" y="129"/>
                    </a:lnTo>
                    <a:lnTo>
                      <a:pt x="136" y="146"/>
                    </a:lnTo>
                    <a:lnTo>
                      <a:pt x="130" y="162"/>
                    </a:lnTo>
                    <a:close/>
                  </a:path>
                </a:pathLst>
              </a:custGeom>
              <a:solidFill>
                <a:srgbClr val="FF0000"/>
              </a:solidFill>
              <a:ln w="317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9" name="Freeform 108"/>
              <p:cNvSpPr>
                <a:spLocks/>
              </p:cNvSpPr>
              <p:nvPr/>
            </p:nvSpPr>
            <p:spPr bwMode="auto">
              <a:xfrm rot="21000000">
                <a:off x="1996434" y="5672406"/>
                <a:ext cx="125413" cy="136525"/>
              </a:xfrm>
              <a:custGeom>
                <a:avLst/>
                <a:gdLst/>
                <a:ahLst/>
                <a:cxnLst>
                  <a:cxn ang="0">
                    <a:pos x="59" y="254"/>
                  </a:cxn>
                  <a:cxn ang="0">
                    <a:pos x="64" y="269"/>
                  </a:cxn>
                  <a:cxn ang="0">
                    <a:pos x="77" y="282"/>
                  </a:cxn>
                  <a:cxn ang="0">
                    <a:pos x="95" y="289"/>
                  </a:cxn>
                  <a:cxn ang="0">
                    <a:pos x="119" y="290"/>
                  </a:cxn>
                  <a:cxn ang="0">
                    <a:pos x="146" y="283"/>
                  </a:cxn>
                  <a:cxn ang="0">
                    <a:pos x="176" y="269"/>
                  </a:cxn>
                  <a:cxn ang="0">
                    <a:pos x="206" y="248"/>
                  </a:cxn>
                  <a:cxn ang="0">
                    <a:pos x="250" y="208"/>
                  </a:cxn>
                  <a:cxn ang="0">
                    <a:pos x="287" y="169"/>
                  </a:cxn>
                  <a:cxn ang="0">
                    <a:pos x="303" y="164"/>
                  </a:cxn>
                  <a:cxn ang="0">
                    <a:pos x="311" y="170"/>
                  </a:cxn>
                  <a:cxn ang="0">
                    <a:pos x="313" y="184"/>
                  </a:cxn>
                  <a:cxn ang="0">
                    <a:pos x="301" y="208"/>
                  </a:cxn>
                  <a:cxn ang="0">
                    <a:pos x="274" y="240"/>
                  </a:cxn>
                  <a:cxn ang="0">
                    <a:pos x="217" y="290"/>
                  </a:cxn>
                  <a:cxn ang="0">
                    <a:pos x="159" y="326"/>
                  </a:cxn>
                  <a:cxn ang="0">
                    <a:pos x="124" y="339"/>
                  </a:cxn>
                  <a:cxn ang="0">
                    <a:pos x="92" y="345"/>
                  </a:cxn>
                  <a:cxn ang="0">
                    <a:pos x="62" y="344"/>
                  </a:cxn>
                  <a:cxn ang="0">
                    <a:pos x="37" y="334"/>
                  </a:cxn>
                  <a:cxn ang="0">
                    <a:pos x="16" y="316"/>
                  </a:cxn>
                  <a:cxn ang="0">
                    <a:pos x="6" y="299"/>
                  </a:cxn>
                  <a:cxn ang="0">
                    <a:pos x="1" y="278"/>
                  </a:cxn>
                  <a:cxn ang="0">
                    <a:pos x="0" y="250"/>
                  </a:cxn>
                  <a:cxn ang="0">
                    <a:pos x="5" y="213"/>
                  </a:cxn>
                  <a:cxn ang="0">
                    <a:pos x="16" y="178"/>
                  </a:cxn>
                  <a:cxn ang="0">
                    <a:pos x="35" y="144"/>
                  </a:cxn>
                  <a:cxn ang="0">
                    <a:pos x="59" y="110"/>
                  </a:cxn>
                  <a:cxn ang="0">
                    <a:pos x="89" y="75"/>
                  </a:cxn>
                  <a:cxn ang="0">
                    <a:pos x="141" y="30"/>
                  </a:cxn>
                  <a:cxn ang="0">
                    <a:pos x="188" y="6"/>
                  </a:cxn>
                  <a:cxn ang="0">
                    <a:pos x="208" y="1"/>
                  </a:cxn>
                  <a:cxn ang="0">
                    <a:pos x="229" y="2"/>
                  </a:cxn>
                  <a:cxn ang="0">
                    <a:pos x="248" y="16"/>
                  </a:cxn>
                  <a:cxn ang="0">
                    <a:pos x="256" y="41"/>
                  </a:cxn>
                  <a:cxn ang="0">
                    <a:pos x="252" y="65"/>
                  </a:cxn>
                  <a:cxn ang="0">
                    <a:pos x="241" y="93"/>
                  </a:cxn>
                  <a:cxn ang="0">
                    <a:pos x="221" y="125"/>
                  </a:cxn>
                  <a:cxn ang="0">
                    <a:pos x="196" y="156"/>
                  </a:cxn>
                  <a:cxn ang="0">
                    <a:pos x="168" y="182"/>
                  </a:cxn>
                  <a:cxn ang="0">
                    <a:pos x="135" y="205"/>
                  </a:cxn>
                  <a:cxn ang="0">
                    <a:pos x="99" y="223"/>
                  </a:cxn>
                  <a:cxn ang="0">
                    <a:pos x="58" y="238"/>
                  </a:cxn>
                </a:cxnLst>
                <a:rect l="0" t="0" r="r" b="b"/>
                <a:pathLst>
                  <a:path w="314" h="346">
                    <a:moveTo>
                      <a:pt x="58" y="238"/>
                    </a:moveTo>
                    <a:lnTo>
                      <a:pt x="58" y="248"/>
                    </a:lnTo>
                    <a:lnTo>
                      <a:pt x="59" y="254"/>
                    </a:lnTo>
                    <a:lnTo>
                      <a:pt x="60" y="259"/>
                    </a:lnTo>
                    <a:lnTo>
                      <a:pt x="61" y="265"/>
                    </a:lnTo>
                    <a:lnTo>
                      <a:pt x="64" y="269"/>
                    </a:lnTo>
                    <a:lnTo>
                      <a:pt x="67" y="275"/>
                    </a:lnTo>
                    <a:lnTo>
                      <a:pt x="72" y="278"/>
                    </a:lnTo>
                    <a:lnTo>
                      <a:pt x="77" y="282"/>
                    </a:lnTo>
                    <a:lnTo>
                      <a:pt x="83" y="285"/>
                    </a:lnTo>
                    <a:lnTo>
                      <a:pt x="88" y="287"/>
                    </a:lnTo>
                    <a:lnTo>
                      <a:pt x="95" y="289"/>
                    </a:lnTo>
                    <a:lnTo>
                      <a:pt x="102" y="290"/>
                    </a:lnTo>
                    <a:lnTo>
                      <a:pt x="110" y="290"/>
                    </a:lnTo>
                    <a:lnTo>
                      <a:pt x="119" y="290"/>
                    </a:lnTo>
                    <a:lnTo>
                      <a:pt x="127" y="289"/>
                    </a:lnTo>
                    <a:lnTo>
                      <a:pt x="137" y="287"/>
                    </a:lnTo>
                    <a:lnTo>
                      <a:pt x="146" y="283"/>
                    </a:lnTo>
                    <a:lnTo>
                      <a:pt x="156" y="279"/>
                    </a:lnTo>
                    <a:lnTo>
                      <a:pt x="166" y="275"/>
                    </a:lnTo>
                    <a:lnTo>
                      <a:pt x="176" y="269"/>
                    </a:lnTo>
                    <a:lnTo>
                      <a:pt x="185" y="263"/>
                    </a:lnTo>
                    <a:lnTo>
                      <a:pt x="196" y="256"/>
                    </a:lnTo>
                    <a:lnTo>
                      <a:pt x="206" y="248"/>
                    </a:lnTo>
                    <a:lnTo>
                      <a:pt x="217" y="239"/>
                    </a:lnTo>
                    <a:lnTo>
                      <a:pt x="228" y="230"/>
                    </a:lnTo>
                    <a:lnTo>
                      <a:pt x="250" y="208"/>
                    </a:lnTo>
                    <a:lnTo>
                      <a:pt x="273" y="182"/>
                    </a:lnTo>
                    <a:lnTo>
                      <a:pt x="280" y="174"/>
                    </a:lnTo>
                    <a:lnTo>
                      <a:pt x="287" y="169"/>
                    </a:lnTo>
                    <a:lnTo>
                      <a:pt x="294" y="164"/>
                    </a:lnTo>
                    <a:lnTo>
                      <a:pt x="300" y="163"/>
                    </a:lnTo>
                    <a:lnTo>
                      <a:pt x="303" y="164"/>
                    </a:lnTo>
                    <a:lnTo>
                      <a:pt x="306" y="165"/>
                    </a:lnTo>
                    <a:lnTo>
                      <a:pt x="309" y="168"/>
                    </a:lnTo>
                    <a:lnTo>
                      <a:pt x="311" y="170"/>
                    </a:lnTo>
                    <a:lnTo>
                      <a:pt x="314" y="174"/>
                    </a:lnTo>
                    <a:lnTo>
                      <a:pt x="314" y="178"/>
                    </a:lnTo>
                    <a:lnTo>
                      <a:pt x="313" y="184"/>
                    </a:lnTo>
                    <a:lnTo>
                      <a:pt x="311" y="192"/>
                    </a:lnTo>
                    <a:lnTo>
                      <a:pt x="307" y="199"/>
                    </a:lnTo>
                    <a:lnTo>
                      <a:pt x="301" y="208"/>
                    </a:lnTo>
                    <a:lnTo>
                      <a:pt x="294" y="218"/>
                    </a:lnTo>
                    <a:lnTo>
                      <a:pt x="285" y="229"/>
                    </a:lnTo>
                    <a:lnTo>
                      <a:pt x="274" y="240"/>
                    </a:lnTo>
                    <a:lnTo>
                      <a:pt x="261" y="253"/>
                    </a:lnTo>
                    <a:lnTo>
                      <a:pt x="239" y="273"/>
                    </a:lnTo>
                    <a:lnTo>
                      <a:pt x="217" y="290"/>
                    </a:lnTo>
                    <a:lnTo>
                      <a:pt x="194" y="305"/>
                    </a:lnTo>
                    <a:lnTo>
                      <a:pt x="171" y="320"/>
                    </a:lnTo>
                    <a:lnTo>
                      <a:pt x="159" y="326"/>
                    </a:lnTo>
                    <a:lnTo>
                      <a:pt x="147" y="330"/>
                    </a:lnTo>
                    <a:lnTo>
                      <a:pt x="136" y="335"/>
                    </a:lnTo>
                    <a:lnTo>
                      <a:pt x="124" y="339"/>
                    </a:lnTo>
                    <a:lnTo>
                      <a:pt x="113" y="341"/>
                    </a:lnTo>
                    <a:lnTo>
                      <a:pt x="103" y="344"/>
                    </a:lnTo>
                    <a:lnTo>
                      <a:pt x="92" y="345"/>
                    </a:lnTo>
                    <a:lnTo>
                      <a:pt x="82" y="346"/>
                    </a:lnTo>
                    <a:lnTo>
                      <a:pt x="72" y="345"/>
                    </a:lnTo>
                    <a:lnTo>
                      <a:pt x="62" y="344"/>
                    </a:lnTo>
                    <a:lnTo>
                      <a:pt x="53" y="341"/>
                    </a:lnTo>
                    <a:lnTo>
                      <a:pt x="44" y="338"/>
                    </a:lnTo>
                    <a:lnTo>
                      <a:pt x="37" y="334"/>
                    </a:lnTo>
                    <a:lnTo>
                      <a:pt x="29" y="329"/>
                    </a:lnTo>
                    <a:lnTo>
                      <a:pt x="21" y="323"/>
                    </a:lnTo>
                    <a:lnTo>
                      <a:pt x="16" y="316"/>
                    </a:lnTo>
                    <a:lnTo>
                      <a:pt x="12" y="311"/>
                    </a:lnTo>
                    <a:lnTo>
                      <a:pt x="8" y="305"/>
                    </a:lnTo>
                    <a:lnTo>
                      <a:pt x="6" y="299"/>
                    </a:lnTo>
                    <a:lnTo>
                      <a:pt x="3" y="292"/>
                    </a:lnTo>
                    <a:lnTo>
                      <a:pt x="2" y="285"/>
                    </a:lnTo>
                    <a:lnTo>
                      <a:pt x="1" y="278"/>
                    </a:lnTo>
                    <a:lnTo>
                      <a:pt x="0" y="269"/>
                    </a:lnTo>
                    <a:lnTo>
                      <a:pt x="0" y="260"/>
                    </a:lnTo>
                    <a:lnTo>
                      <a:pt x="0" y="250"/>
                    </a:lnTo>
                    <a:lnTo>
                      <a:pt x="1" y="238"/>
                    </a:lnTo>
                    <a:lnTo>
                      <a:pt x="3" y="225"/>
                    </a:lnTo>
                    <a:lnTo>
                      <a:pt x="5" y="213"/>
                    </a:lnTo>
                    <a:lnTo>
                      <a:pt x="8" y="201"/>
                    </a:lnTo>
                    <a:lnTo>
                      <a:pt x="12" y="191"/>
                    </a:lnTo>
                    <a:lnTo>
                      <a:pt x="16" y="178"/>
                    </a:lnTo>
                    <a:lnTo>
                      <a:pt x="21" y="166"/>
                    </a:lnTo>
                    <a:lnTo>
                      <a:pt x="28" y="156"/>
                    </a:lnTo>
                    <a:lnTo>
                      <a:pt x="35" y="144"/>
                    </a:lnTo>
                    <a:lnTo>
                      <a:pt x="41" y="133"/>
                    </a:lnTo>
                    <a:lnTo>
                      <a:pt x="50" y="121"/>
                    </a:lnTo>
                    <a:lnTo>
                      <a:pt x="59" y="110"/>
                    </a:lnTo>
                    <a:lnTo>
                      <a:pt x="67" y="98"/>
                    </a:lnTo>
                    <a:lnTo>
                      <a:pt x="78" y="87"/>
                    </a:lnTo>
                    <a:lnTo>
                      <a:pt x="89" y="75"/>
                    </a:lnTo>
                    <a:lnTo>
                      <a:pt x="107" y="57"/>
                    </a:lnTo>
                    <a:lnTo>
                      <a:pt x="124" y="42"/>
                    </a:lnTo>
                    <a:lnTo>
                      <a:pt x="141" y="30"/>
                    </a:lnTo>
                    <a:lnTo>
                      <a:pt x="157" y="19"/>
                    </a:lnTo>
                    <a:lnTo>
                      <a:pt x="172" y="11"/>
                    </a:lnTo>
                    <a:lnTo>
                      <a:pt x="188" y="6"/>
                    </a:lnTo>
                    <a:lnTo>
                      <a:pt x="194" y="4"/>
                    </a:lnTo>
                    <a:lnTo>
                      <a:pt x="202" y="1"/>
                    </a:lnTo>
                    <a:lnTo>
                      <a:pt x="208" y="1"/>
                    </a:lnTo>
                    <a:lnTo>
                      <a:pt x="215" y="0"/>
                    </a:lnTo>
                    <a:lnTo>
                      <a:pt x="223" y="1"/>
                    </a:lnTo>
                    <a:lnTo>
                      <a:pt x="229" y="2"/>
                    </a:lnTo>
                    <a:lnTo>
                      <a:pt x="236" y="6"/>
                    </a:lnTo>
                    <a:lnTo>
                      <a:pt x="242" y="10"/>
                    </a:lnTo>
                    <a:lnTo>
                      <a:pt x="248" y="16"/>
                    </a:lnTo>
                    <a:lnTo>
                      <a:pt x="252" y="23"/>
                    </a:lnTo>
                    <a:lnTo>
                      <a:pt x="255" y="31"/>
                    </a:lnTo>
                    <a:lnTo>
                      <a:pt x="256" y="41"/>
                    </a:lnTo>
                    <a:lnTo>
                      <a:pt x="255" y="48"/>
                    </a:lnTo>
                    <a:lnTo>
                      <a:pt x="254" y="56"/>
                    </a:lnTo>
                    <a:lnTo>
                      <a:pt x="252" y="65"/>
                    </a:lnTo>
                    <a:lnTo>
                      <a:pt x="250" y="74"/>
                    </a:lnTo>
                    <a:lnTo>
                      <a:pt x="246" y="83"/>
                    </a:lnTo>
                    <a:lnTo>
                      <a:pt x="241" y="93"/>
                    </a:lnTo>
                    <a:lnTo>
                      <a:pt x="236" y="103"/>
                    </a:lnTo>
                    <a:lnTo>
                      <a:pt x="229" y="114"/>
                    </a:lnTo>
                    <a:lnTo>
                      <a:pt x="221" y="125"/>
                    </a:lnTo>
                    <a:lnTo>
                      <a:pt x="214" y="135"/>
                    </a:lnTo>
                    <a:lnTo>
                      <a:pt x="205" y="146"/>
                    </a:lnTo>
                    <a:lnTo>
                      <a:pt x="196" y="156"/>
                    </a:lnTo>
                    <a:lnTo>
                      <a:pt x="188" y="164"/>
                    </a:lnTo>
                    <a:lnTo>
                      <a:pt x="178" y="173"/>
                    </a:lnTo>
                    <a:lnTo>
                      <a:pt x="168" y="182"/>
                    </a:lnTo>
                    <a:lnTo>
                      <a:pt x="158" y="189"/>
                    </a:lnTo>
                    <a:lnTo>
                      <a:pt x="147" y="197"/>
                    </a:lnTo>
                    <a:lnTo>
                      <a:pt x="135" y="205"/>
                    </a:lnTo>
                    <a:lnTo>
                      <a:pt x="123" y="211"/>
                    </a:lnTo>
                    <a:lnTo>
                      <a:pt x="111" y="217"/>
                    </a:lnTo>
                    <a:lnTo>
                      <a:pt x="99" y="223"/>
                    </a:lnTo>
                    <a:lnTo>
                      <a:pt x="86" y="229"/>
                    </a:lnTo>
                    <a:lnTo>
                      <a:pt x="72" y="233"/>
                    </a:lnTo>
                    <a:lnTo>
                      <a:pt x="58" y="238"/>
                    </a:lnTo>
                    <a:close/>
                  </a:path>
                </a:pathLst>
              </a:custGeom>
              <a:solidFill>
                <a:srgbClr val="FF0000"/>
              </a:solidFill>
              <a:ln w="317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0" name="Freeform 109"/>
              <p:cNvSpPr>
                <a:spLocks/>
              </p:cNvSpPr>
              <p:nvPr/>
            </p:nvSpPr>
            <p:spPr bwMode="auto">
              <a:xfrm rot="21000000">
                <a:off x="2021959" y="5697874"/>
                <a:ext cx="52388" cy="52388"/>
              </a:xfrm>
              <a:custGeom>
                <a:avLst/>
                <a:gdLst/>
                <a:ahLst/>
                <a:cxnLst>
                  <a:cxn ang="0">
                    <a:pos x="0" y="135"/>
                  </a:cxn>
                  <a:cxn ang="0">
                    <a:pos x="18" y="128"/>
                  </a:cxn>
                  <a:cxn ang="0">
                    <a:pos x="35" y="121"/>
                  </a:cxn>
                  <a:cxn ang="0">
                    <a:pos x="49" y="113"/>
                  </a:cxn>
                  <a:cxn ang="0">
                    <a:pos x="61" y="104"/>
                  </a:cxn>
                  <a:cxn ang="0">
                    <a:pos x="79" y="89"/>
                  </a:cxn>
                  <a:cxn ang="0">
                    <a:pos x="96" y="72"/>
                  </a:cxn>
                  <a:cxn ang="0">
                    <a:pos x="111" y="55"/>
                  </a:cxn>
                  <a:cxn ang="0">
                    <a:pos x="123" y="36"/>
                  </a:cxn>
                  <a:cxn ang="0">
                    <a:pos x="128" y="30"/>
                  </a:cxn>
                  <a:cxn ang="0">
                    <a:pos x="130" y="23"/>
                  </a:cxn>
                  <a:cxn ang="0">
                    <a:pos x="131" y="18"/>
                  </a:cxn>
                  <a:cxn ang="0">
                    <a:pos x="132" y="12"/>
                  </a:cxn>
                  <a:cxn ang="0">
                    <a:pos x="131" y="7"/>
                  </a:cxn>
                  <a:cxn ang="0">
                    <a:pos x="129" y="4"/>
                  </a:cxn>
                  <a:cxn ang="0">
                    <a:pos x="125" y="1"/>
                  </a:cxn>
                  <a:cxn ang="0">
                    <a:pos x="121" y="0"/>
                  </a:cxn>
                  <a:cxn ang="0">
                    <a:pos x="113" y="1"/>
                  </a:cxn>
                  <a:cxn ang="0">
                    <a:pos x="103" y="6"/>
                  </a:cxn>
                  <a:cxn ang="0">
                    <a:pos x="93" y="13"/>
                  </a:cxn>
                  <a:cxn ang="0">
                    <a:pos x="79" y="22"/>
                  </a:cxn>
                  <a:cxn ang="0">
                    <a:pos x="67" y="33"/>
                  </a:cxn>
                  <a:cxn ang="0">
                    <a:pos x="56" y="44"/>
                  </a:cxn>
                  <a:cxn ang="0">
                    <a:pos x="46" y="56"/>
                  </a:cxn>
                  <a:cxn ang="0">
                    <a:pos x="36" y="70"/>
                  </a:cxn>
                  <a:cxn ang="0">
                    <a:pos x="26" y="85"/>
                  </a:cxn>
                  <a:cxn ang="0">
                    <a:pos x="16" y="101"/>
                  </a:cxn>
                  <a:cxn ang="0">
                    <a:pos x="7" y="117"/>
                  </a:cxn>
                  <a:cxn ang="0">
                    <a:pos x="0" y="135"/>
                  </a:cxn>
                </a:cxnLst>
                <a:rect l="0" t="0" r="r" b="b"/>
                <a:pathLst>
                  <a:path w="132" h="135">
                    <a:moveTo>
                      <a:pt x="0" y="135"/>
                    </a:moveTo>
                    <a:lnTo>
                      <a:pt x="18" y="128"/>
                    </a:lnTo>
                    <a:lnTo>
                      <a:pt x="35" y="121"/>
                    </a:lnTo>
                    <a:lnTo>
                      <a:pt x="49" y="113"/>
                    </a:lnTo>
                    <a:lnTo>
                      <a:pt x="61" y="104"/>
                    </a:lnTo>
                    <a:lnTo>
                      <a:pt x="79" y="89"/>
                    </a:lnTo>
                    <a:lnTo>
                      <a:pt x="96" y="72"/>
                    </a:lnTo>
                    <a:lnTo>
                      <a:pt x="111" y="55"/>
                    </a:lnTo>
                    <a:lnTo>
                      <a:pt x="123" y="36"/>
                    </a:lnTo>
                    <a:lnTo>
                      <a:pt x="128" y="30"/>
                    </a:lnTo>
                    <a:lnTo>
                      <a:pt x="130" y="23"/>
                    </a:lnTo>
                    <a:lnTo>
                      <a:pt x="131" y="18"/>
                    </a:lnTo>
                    <a:lnTo>
                      <a:pt x="132" y="12"/>
                    </a:lnTo>
                    <a:lnTo>
                      <a:pt x="131" y="7"/>
                    </a:lnTo>
                    <a:lnTo>
                      <a:pt x="129" y="4"/>
                    </a:lnTo>
                    <a:lnTo>
                      <a:pt x="125" y="1"/>
                    </a:lnTo>
                    <a:lnTo>
                      <a:pt x="121" y="0"/>
                    </a:lnTo>
                    <a:lnTo>
                      <a:pt x="113" y="1"/>
                    </a:lnTo>
                    <a:lnTo>
                      <a:pt x="103" y="6"/>
                    </a:lnTo>
                    <a:lnTo>
                      <a:pt x="93" y="13"/>
                    </a:lnTo>
                    <a:lnTo>
                      <a:pt x="79" y="22"/>
                    </a:lnTo>
                    <a:lnTo>
                      <a:pt x="67" y="33"/>
                    </a:lnTo>
                    <a:lnTo>
                      <a:pt x="56" y="44"/>
                    </a:lnTo>
                    <a:lnTo>
                      <a:pt x="46" y="56"/>
                    </a:lnTo>
                    <a:lnTo>
                      <a:pt x="36" y="70"/>
                    </a:lnTo>
                    <a:lnTo>
                      <a:pt x="26" y="85"/>
                    </a:lnTo>
                    <a:lnTo>
                      <a:pt x="16" y="101"/>
                    </a:lnTo>
                    <a:lnTo>
                      <a:pt x="7" y="117"/>
                    </a:lnTo>
                    <a:lnTo>
                      <a:pt x="0" y="135"/>
                    </a:lnTo>
                    <a:close/>
                  </a:path>
                </a:pathLst>
              </a:custGeom>
              <a:solidFill>
                <a:srgbClr val="FFFF00"/>
              </a:solidFill>
              <a:ln w="317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1" name="Freeform 110"/>
              <p:cNvSpPr>
                <a:spLocks/>
              </p:cNvSpPr>
              <p:nvPr/>
            </p:nvSpPr>
            <p:spPr bwMode="auto">
              <a:xfrm rot="21000000">
                <a:off x="2119719" y="5638563"/>
                <a:ext cx="136525" cy="157163"/>
              </a:xfrm>
              <a:custGeom>
                <a:avLst/>
                <a:gdLst/>
                <a:ahLst/>
                <a:cxnLst>
                  <a:cxn ang="0">
                    <a:pos x="313" y="5"/>
                  </a:cxn>
                  <a:cxn ang="0">
                    <a:pos x="332" y="16"/>
                  </a:cxn>
                  <a:cxn ang="0">
                    <a:pos x="343" y="34"/>
                  </a:cxn>
                  <a:cxn ang="0">
                    <a:pos x="346" y="59"/>
                  </a:cxn>
                  <a:cxn ang="0">
                    <a:pos x="336" y="91"/>
                  </a:cxn>
                  <a:cxn ang="0">
                    <a:pos x="315" y="121"/>
                  </a:cxn>
                  <a:cxn ang="0">
                    <a:pos x="282" y="146"/>
                  </a:cxn>
                  <a:cxn ang="0">
                    <a:pos x="237" y="166"/>
                  </a:cxn>
                  <a:cxn ang="0">
                    <a:pos x="201" y="172"/>
                  </a:cxn>
                  <a:cxn ang="0">
                    <a:pos x="186" y="164"/>
                  </a:cxn>
                  <a:cxn ang="0">
                    <a:pos x="184" y="144"/>
                  </a:cxn>
                  <a:cxn ang="0">
                    <a:pos x="200" y="128"/>
                  </a:cxn>
                  <a:cxn ang="0">
                    <a:pos x="245" y="117"/>
                  </a:cxn>
                  <a:cxn ang="0">
                    <a:pos x="280" y="94"/>
                  </a:cxn>
                  <a:cxn ang="0">
                    <a:pos x="288" y="67"/>
                  </a:cxn>
                  <a:cxn ang="0">
                    <a:pos x="278" y="52"/>
                  </a:cxn>
                  <a:cxn ang="0">
                    <a:pos x="253" y="49"/>
                  </a:cxn>
                  <a:cxn ang="0">
                    <a:pos x="218" y="59"/>
                  </a:cxn>
                  <a:cxn ang="0">
                    <a:pos x="178" y="83"/>
                  </a:cxn>
                  <a:cxn ang="0">
                    <a:pos x="150" y="117"/>
                  </a:cxn>
                  <a:cxn ang="0">
                    <a:pos x="144" y="154"/>
                  </a:cxn>
                  <a:cxn ang="0">
                    <a:pos x="155" y="188"/>
                  </a:cxn>
                  <a:cxn ang="0">
                    <a:pos x="182" y="231"/>
                  </a:cxn>
                  <a:cxn ang="0">
                    <a:pos x="202" y="273"/>
                  </a:cxn>
                  <a:cxn ang="0">
                    <a:pos x="206" y="313"/>
                  </a:cxn>
                  <a:cxn ang="0">
                    <a:pos x="189" y="354"/>
                  </a:cxn>
                  <a:cxn ang="0">
                    <a:pos x="156" y="381"/>
                  </a:cxn>
                  <a:cxn ang="0">
                    <a:pos x="126" y="392"/>
                  </a:cxn>
                  <a:cxn ang="0">
                    <a:pos x="89" y="395"/>
                  </a:cxn>
                  <a:cxn ang="0">
                    <a:pos x="44" y="380"/>
                  </a:cxn>
                  <a:cxn ang="0">
                    <a:pos x="14" y="350"/>
                  </a:cxn>
                  <a:cxn ang="0">
                    <a:pos x="2" y="318"/>
                  </a:cxn>
                  <a:cxn ang="0">
                    <a:pos x="0" y="281"/>
                  </a:cxn>
                  <a:cxn ang="0">
                    <a:pos x="9" y="241"/>
                  </a:cxn>
                  <a:cxn ang="0">
                    <a:pos x="30" y="209"/>
                  </a:cxn>
                  <a:cxn ang="0">
                    <a:pos x="48" y="198"/>
                  </a:cxn>
                  <a:cxn ang="0">
                    <a:pos x="66" y="204"/>
                  </a:cxn>
                  <a:cxn ang="0">
                    <a:pos x="56" y="235"/>
                  </a:cxn>
                  <a:cxn ang="0">
                    <a:pos x="49" y="286"/>
                  </a:cxn>
                  <a:cxn ang="0">
                    <a:pos x="56" y="310"/>
                  </a:cxn>
                  <a:cxn ang="0">
                    <a:pos x="78" y="333"/>
                  </a:cxn>
                  <a:cxn ang="0">
                    <a:pos x="118" y="342"/>
                  </a:cxn>
                  <a:cxn ang="0">
                    <a:pos x="139" y="332"/>
                  </a:cxn>
                  <a:cxn ang="0">
                    <a:pos x="152" y="306"/>
                  </a:cxn>
                  <a:cxn ang="0">
                    <a:pos x="149" y="278"/>
                  </a:cxn>
                  <a:cxn ang="0">
                    <a:pos x="117" y="223"/>
                  </a:cxn>
                  <a:cxn ang="0">
                    <a:pos x="94" y="175"/>
                  </a:cxn>
                  <a:cxn ang="0">
                    <a:pos x="90" y="128"/>
                  </a:cxn>
                  <a:cxn ang="0">
                    <a:pos x="113" y="76"/>
                  </a:cxn>
                  <a:cxn ang="0">
                    <a:pos x="165" y="33"/>
                  </a:cxn>
                  <a:cxn ang="0">
                    <a:pos x="228" y="6"/>
                  </a:cxn>
                </a:cxnLst>
                <a:rect l="0" t="0" r="r" b="b"/>
                <a:pathLst>
                  <a:path w="346" h="396">
                    <a:moveTo>
                      <a:pt x="276" y="0"/>
                    </a:moveTo>
                    <a:lnTo>
                      <a:pt x="292" y="1"/>
                    </a:lnTo>
                    <a:lnTo>
                      <a:pt x="306" y="3"/>
                    </a:lnTo>
                    <a:lnTo>
                      <a:pt x="313" y="5"/>
                    </a:lnTo>
                    <a:lnTo>
                      <a:pt x="318" y="8"/>
                    </a:lnTo>
                    <a:lnTo>
                      <a:pt x="324" y="10"/>
                    </a:lnTo>
                    <a:lnTo>
                      <a:pt x="328" y="13"/>
                    </a:lnTo>
                    <a:lnTo>
                      <a:pt x="332" y="16"/>
                    </a:lnTo>
                    <a:lnTo>
                      <a:pt x="336" y="20"/>
                    </a:lnTo>
                    <a:lnTo>
                      <a:pt x="339" y="24"/>
                    </a:lnTo>
                    <a:lnTo>
                      <a:pt x="341" y="28"/>
                    </a:lnTo>
                    <a:lnTo>
                      <a:pt x="343" y="34"/>
                    </a:lnTo>
                    <a:lnTo>
                      <a:pt x="344" y="38"/>
                    </a:lnTo>
                    <a:lnTo>
                      <a:pt x="346" y="45"/>
                    </a:lnTo>
                    <a:lnTo>
                      <a:pt x="346" y="50"/>
                    </a:lnTo>
                    <a:lnTo>
                      <a:pt x="346" y="59"/>
                    </a:lnTo>
                    <a:lnTo>
                      <a:pt x="344" y="67"/>
                    </a:lnTo>
                    <a:lnTo>
                      <a:pt x="342" y="75"/>
                    </a:lnTo>
                    <a:lnTo>
                      <a:pt x="339" y="83"/>
                    </a:lnTo>
                    <a:lnTo>
                      <a:pt x="336" y="91"/>
                    </a:lnTo>
                    <a:lnTo>
                      <a:pt x="331" y="99"/>
                    </a:lnTo>
                    <a:lnTo>
                      <a:pt x="327" y="107"/>
                    </a:lnTo>
                    <a:lnTo>
                      <a:pt x="320" y="115"/>
                    </a:lnTo>
                    <a:lnTo>
                      <a:pt x="315" y="121"/>
                    </a:lnTo>
                    <a:lnTo>
                      <a:pt x="307" y="129"/>
                    </a:lnTo>
                    <a:lnTo>
                      <a:pt x="300" y="135"/>
                    </a:lnTo>
                    <a:lnTo>
                      <a:pt x="291" y="141"/>
                    </a:lnTo>
                    <a:lnTo>
                      <a:pt x="282" y="146"/>
                    </a:lnTo>
                    <a:lnTo>
                      <a:pt x="272" y="152"/>
                    </a:lnTo>
                    <a:lnTo>
                      <a:pt x="261" y="157"/>
                    </a:lnTo>
                    <a:lnTo>
                      <a:pt x="250" y="162"/>
                    </a:lnTo>
                    <a:lnTo>
                      <a:pt x="237" y="166"/>
                    </a:lnTo>
                    <a:lnTo>
                      <a:pt x="226" y="169"/>
                    </a:lnTo>
                    <a:lnTo>
                      <a:pt x="215" y="170"/>
                    </a:lnTo>
                    <a:lnTo>
                      <a:pt x="207" y="172"/>
                    </a:lnTo>
                    <a:lnTo>
                      <a:pt x="201" y="172"/>
                    </a:lnTo>
                    <a:lnTo>
                      <a:pt x="196" y="170"/>
                    </a:lnTo>
                    <a:lnTo>
                      <a:pt x="193" y="168"/>
                    </a:lnTo>
                    <a:lnTo>
                      <a:pt x="189" y="166"/>
                    </a:lnTo>
                    <a:lnTo>
                      <a:pt x="186" y="164"/>
                    </a:lnTo>
                    <a:lnTo>
                      <a:pt x="185" y="159"/>
                    </a:lnTo>
                    <a:lnTo>
                      <a:pt x="184" y="155"/>
                    </a:lnTo>
                    <a:lnTo>
                      <a:pt x="183" y="151"/>
                    </a:lnTo>
                    <a:lnTo>
                      <a:pt x="184" y="144"/>
                    </a:lnTo>
                    <a:lnTo>
                      <a:pt x="186" y="139"/>
                    </a:lnTo>
                    <a:lnTo>
                      <a:pt x="190" y="133"/>
                    </a:lnTo>
                    <a:lnTo>
                      <a:pt x="197" y="129"/>
                    </a:lnTo>
                    <a:lnTo>
                      <a:pt x="200" y="128"/>
                    </a:lnTo>
                    <a:lnTo>
                      <a:pt x="208" y="126"/>
                    </a:lnTo>
                    <a:lnTo>
                      <a:pt x="220" y="123"/>
                    </a:lnTo>
                    <a:lnTo>
                      <a:pt x="235" y="120"/>
                    </a:lnTo>
                    <a:lnTo>
                      <a:pt x="245" y="117"/>
                    </a:lnTo>
                    <a:lnTo>
                      <a:pt x="255" y="112"/>
                    </a:lnTo>
                    <a:lnTo>
                      <a:pt x="265" y="107"/>
                    </a:lnTo>
                    <a:lnTo>
                      <a:pt x="273" y="100"/>
                    </a:lnTo>
                    <a:lnTo>
                      <a:pt x="280" y="94"/>
                    </a:lnTo>
                    <a:lnTo>
                      <a:pt x="284" y="86"/>
                    </a:lnTo>
                    <a:lnTo>
                      <a:pt x="288" y="80"/>
                    </a:lnTo>
                    <a:lnTo>
                      <a:pt x="289" y="72"/>
                    </a:lnTo>
                    <a:lnTo>
                      <a:pt x="288" y="67"/>
                    </a:lnTo>
                    <a:lnTo>
                      <a:pt x="287" y="61"/>
                    </a:lnTo>
                    <a:lnTo>
                      <a:pt x="284" y="58"/>
                    </a:lnTo>
                    <a:lnTo>
                      <a:pt x="281" y="55"/>
                    </a:lnTo>
                    <a:lnTo>
                      <a:pt x="278" y="52"/>
                    </a:lnTo>
                    <a:lnTo>
                      <a:pt x="273" y="50"/>
                    </a:lnTo>
                    <a:lnTo>
                      <a:pt x="268" y="49"/>
                    </a:lnTo>
                    <a:lnTo>
                      <a:pt x="261" y="49"/>
                    </a:lnTo>
                    <a:lnTo>
                      <a:pt x="253" y="49"/>
                    </a:lnTo>
                    <a:lnTo>
                      <a:pt x="245" y="50"/>
                    </a:lnTo>
                    <a:lnTo>
                      <a:pt x="236" y="52"/>
                    </a:lnTo>
                    <a:lnTo>
                      <a:pt x="226" y="56"/>
                    </a:lnTo>
                    <a:lnTo>
                      <a:pt x="218" y="59"/>
                    </a:lnTo>
                    <a:lnTo>
                      <a:pt x="209" y="63"/>
                    </a:lnTo>
                    <a:lnTo>
                      <a:pt x="199" y="69"/>
                    </a:lnTo>
                    <a:lnTo>
                      <a:pt x="189" y="75"/>
                    </a:lnTo>
                    <a:lnTo>
                      <a:pt x="178" y="83"/>
                    </a:lnTo>
                    <a:lnTo>
                      <a:pt x="170" y="91"/>
                    </a:lnTo>
                    <a:lnTo>
                      <a:pt x="162" y="99"/>
                    </a:lnTo>
                    <a:lnTo>
                      <a:pt x="155" y="108"/>
                    </a:lnTo>
                    <a:lnTo>
                      <a:pt x="150" y="117"/>
                    </a:lnTo>
                    <a:lnTo>
                      <a:pt x="147" y="127"/>
                    </a:lnTo>
                    <a:lnTo>
                      <a:pt x="144" y="137"/>
                    </a:lnTo>
                    <a:lnTo>
                      <a:pt x="143" y="146"/>
                    </a:lnTo>
                    <a:lnTo>
                      <a:pt x="144" y="154"/>
                    </a:lnTo>
                    <a:lnTo>
                      <a:pt x="146" y="162"/>
                    </a:lnTo>
                    <a:lnTo>
                      <a:pt x="148" y="170"/>
                    </a:lnTo>
                    <a:lnTo>
                      <a:pt x="151" y="179"/>
                    </a:lnTo>
                    <a:lnTo>
                      <a:pt x="155" y="188"/>
                    </a:lnTo>
                    <a:lnTo>
                      <a:pt x="161" y="198"/>
                    </a:lnTo>
                    <a:lnTo>
                      <a:pt x="166" y="209"/>
                    </a:lnTo>
                    <a:lnTo>
                      <a:pt x="174" y="220"/>
                    </a:lnTo>
                    <a:lnTo>
                      <a:pt x="182" y="231"/>
                    </a:lnTo>
                    <a:lnTo>
                      <a:pt x="188" y="243"/>
                    </a:lnTo>
                    <a:lnTo>
                      <a:pt x="194" y="253"/>
                    </a:lnTo>
                    <a:lnTo>
                      <a:pt x="198" y="263"/>
                    </a:lnTo>
                    <a:lnTo>
                      <a:pt x="202" y="273"/>
                    </a:lnTo>
                    <a:lnTo>
                      <a:pt x="205" y="283"/>
                    </a:lnTo>
                    <a:lnTo>
                      <a:pt x="206" y="292"/>
                    </a:lnTo>
                    <a:lnTo>
                      <a:pt x="207" y="301"/>
                    </a:lnTo>
                    <a:lnTo>
                      <a:pt x="206" y="313"/>
                    </a:lnTo>
                    <a:lnTo>
                      <a:pt x="203" y="323"/>
                    </a:lnTo>
                    <a:lnTo>
                      <a:pt x="200" y="334"/>
                    </a:lnTo>
                    <a:lnTo>
                      <a:pt x="196" y="344"/>
                    </a:lnTo>
                    <a:lnTo>
                      <a:pt x="189" y="354"/>
                    </a:lnTo>
                    <a:lnTo>
                      <a:pt x="182" y="363"/>
                    </a:lnTo>
                    <a:lnTo>
                      <a:pt x="173" y="370"/>
                    </a:lnTo>
                    <a:lnTo>
                      <a:pt x="163" y="378"/>
                    </a:lnTo>
                    <a:lnTo>
                      <a:pt x="156" y="381"/>
                    </a:lnTo>
                    <a:lnTo>
                      <a:pt x="149" y="386"/>
                    </a:lnTo>
                    <a:lnTo>
                      <a:pt x="141" y="388"/>
                    </a:lnTo>
                    <a:lnTo>
                      <a:pt x="135" y="391"/>
                    </a:lnTo>
                    <a:lnTo>
                      <a:pt x="126" y="392"/>
                    </a:lnTo>
                    <a:lnTo>
                      <a:pt x="118" y="395"/>
                    </a:lnTo>
                    <a:lnTo>
                      <a:pt x="111" y="395"/>
                    </a:lnTo>
                    <a:lnTo>
                      <a:pt x="102" y="396"/>
                    </a:lnTo>
                    <a:lnTo>
                      <a:pt x="89" y="395"/>
                    </a:lnTo>
                    <a:lnTo>
                      <a:pt x="77" y="392"/>
                    </a:lnTo>
                    <a:lnTo>
                      <a:pt x="65" y="390"/>
                    </a:lnTo>
                    <a:lnTo>
                      <a:pt x="54" y="386"/>
                    </a:lnTo>
                    <a:lnTo>
                      <a:pt x="44" y="380"/>
                    </a:lnTo>
                    <a:lnTo>
                      <a:pt x="35" y="374"/>
                    </a:lnTo>
                    <a:lnTo>
                      <a:pt x="28" y="366"/>
                    </a:lnTo>
                    <a:lnTo>
                      <a:pt x="20" y="356"/>
                    </a:lnTo>
                    <a:lnTo>
                      <a:pt x="14" y="350"/>
                    </a:lnTo>
                    <a:lnTo>
                      <a:pt x="11" y="342"/>
                    </a:lnTo>
                    <a:lnTo>
                      <a:pt x="8" y="334"/>
                    </a:lnTo>
                    <a:lnTo>
                      <a:pt x="5" y="327"/>
                    </a:lnTo>
                    <a:lnTo>
                      <a:pt x="2" y="318"/>
                    </a:lnTo>
                    <a:lnTo>
                      <a:pt x="1" y="309"/>
                    </a:lnTo>
                    <a:lnTo>
                      <a:pt x="0" y="301"/>
                    </a:lnTo>
                    <a:lnTo>
                      <a:pt x="0" y="292"/>
                    </a:lnTo>
                    <a:lnTo>
                      <a:pt x="0" y="281"/>
                    </a:lnTo>
                    <a:lnTo>
                      <a:pt x="1" y="270"/>
                    </a:lnTo>
                    <a:lnTo>
                      <a:pt x="3" y="260"/>
                    </a:lnTo>
                    <a:lnTo>
                      <a:pt x="6" y="251"/>
                    </a:lnTo>
                    <a:lnTo>
                      <a:pt x="9" y="241"/>
                    </a:lnTo>
                    <a:lnTo>
                      <a:pt x="12" y="234"/>
                    </a:lnTo>
                    <a:lnTo>
                      <a:pt x="17" y="225"/>
                    </a:lnTo>
                    <a:lnTo>
                      <a:pt x="22" y="217"/>
                    </a:lnTo>
                    <a:lnTo>
                      <a:pt x="30" y="209"/>
                    </a:lnTo>
                    <a:lnTo>
                      <a:pt x="37" y="203"/>
                    </a:lnTo>
                    <a:lnTo>
                      <a:pt x="41" y="201"/>
                    </a:lnTo>
                    <a:lnTo>
                      <a:pt x="45" y="199"/>
                    </a:lnTo>
                    <a:lnTo>
                      <a:pt x="48" y="198"/>
                    </a:lnTo>
                    <a:lnTo>
                      <a:pt x="53" y="198"/>
                    </a:lnTo>
                    <a:lnTo>
                      <a:pt x="59" y="199"/>
                    </a:lnTo>
                    <a:lnTo>
                      <a:pt x="64" y="201"/>
                    </a:lnTo>
                    <a:lnTo>
                      <a:pt x="66" y="204"/>
                    </a:lnTo>
                    <a:lnTo>
                      <a:pt x="67" y="209"/>
                    </a:lnTo>
                    <a:lnTo>
                      <a:pt x="66" y="215"/>
                    </a:lnTo>
                    <a:lnTo>
                      <a:pt x="61" y="223"/>
                    </a:lnTo>
                    <a:lnTo>
                      <a:pt x="56" y="235"/>
                    </a:lnTo>
                    <a:lnTo>
                      <a:pt x="52" y="249"/>
                    </a:lnTo>
                    <a:lnTo>
                      <a:pt x="49" y="263"/>
                    </a:lnTo>
                    <a:lnTo>
                      <a:pt x="48" y="280"/>
                    </a:lnTo>
                    <a:lnTo>
                      <a:pt x="49" y="286"/>
                    </a:lnTo>
                    <a:lnTo>
                      <a:pt x="50" y="293"/>
                    </a:lnTo>
                    <a:lnTo>
                      <a:pt x="52" y="299"/>
                    </a:lnTo>
                    <a:lnTo>
                      <a:pt x="54" y="305"/>
                    </a:lnTo>
                    <a:lnTo>
                      <a:pt x="56" y="310"/>
                    </a:lnTo>
                    <a:lnTo>
                      <a:pt x="60" y="316"/>
                    </a:lnTo>
                    <a:lnTo>
                      <a:pt x="64" y="321"/>
                    </a:lnTo>
                    <a:lnTo>
                      <a:pt x="68" y="326"/>
                    </a:lnTo>
                    <a:lnTo>
                      <a:pt x="78" y="333"/>
                    </a:lnTo>
                    <a:lnTo>
                      <a:pt x="88" y="339"/>
                    </a:lnTo>
                    <a:lnTo>
                      <a:pt x="97" y="342"/>
                    </a:lnTo>
                    <a:lnTo>
                      <a:pt x="108" y="343"/>
                    </a:lnTo>
                    <a:lnTo>
                      <a:pt x="118" y="342"/>
                    </a:lnTo>
                    <a:lnTo>
                      <a:pt x="128" y="339"/>
                    </a:lnTo>
                    <a:lnTo>
                      <a:pt x="132" y="338"/>
                    </a:lnTo>
                    <a:lnTo>
                      <a:pt x="136" y="334"/>
                    </a:lnTo>
                    <a:lnTo>
                      <a:pt x="139" y="332"/>
                    </a:lnTo>
                    <a:lnTo>
                      <a:pt x="142" y="328"/>
                    </a:lnTo>
                    <a:lnTo>
                      <a:pt x="147" y="321"/>
                    </a:lnTo>
                    <a:lnTo>
                      <a:pt x="150" y="315"/>
                    </a:lnTo>
                    <a:lnTo>
                      <a:pt x="152" y="306"/>
                    </a:lnTo>
                    <a:lnTo>
                      <a:pt x="153" y="297"/>
                    </a:lnTo>
                    <a:lnTo>
                      <a:pt x="152" y="291"/>
                    </a:lnTo>
                    <a:lnTo>
                      <a:pt x="151" y="284"/>
                    </a:lnTo>
                    <a:lnTo>
                      <a:pt x="149" y="278"/>
                    </a:lnTo>
                    <a:lnTo>
                      <a:pt x="146" y="270"/>
                    </a:lnTo>
                    <a:lnTo>
                      <a:pt x="138" y="253"/>
                    </a:lnTo>
                    <a:lnTo>
                      <a:pt x="126" y="236"/>
                    </a:lnTo>
                    <a:lnTo>
                      <a:pt x="117" y="223"/>
                    </a:lnTo>
                    <a:lnTo>
                      <a:pt x="109" y="210"/>
                    </a:lnTo>
                    <a:lnTo>
                      <a:pt x="103" y="198"/>
                    </a:lnTo>
                    <a:lnTo>
                      <a:pt x="97" y="186"/>
                    </a:lnTo>
                    <a:lnTo>
                      <a:pt x="94" y="175"/>
                    </a:lnTo>
                    <a:lnTo>
                      <a:pt x="91" y="164"/>
                    </a:lnTo>
                    <a:lnTo>
                      <a:pt x="89" y="152"/>
                    </a:lnTo>
                    <a:lnTo>
                      <a:pt x="89" y="142"/>
                    </a:lnTo>
                    <a:lnTo>
                      <a:pt x="90" y="128"/>
                    </a:lnTo>
                    <a:lnTo>
                      <a:pt x="92" y="115"/>
                    </a:lnTo>
                    <a:lnTo>
                      <a:pt x="97" y="102"/>
                    </a:lnTo>
                    <a:lnTo>
                      <a:pt x="104" y="88"/>
                    </a:lnTo>
                    <a:lnTo>
                      <a:pt x="113" y="76"/>
                    </a:lnTo>
                    <a:lnTo>
                      <a:pt x="124" y="64"/>
                    </a:lnTo>
                    <a:lnTo>
                      <a:pt x="136" y="53"/>
                    </a:lnTo>
                    <a:lnTo>
                      <a:pt x="150" y="43"/>
                    </a:lnTo>
                    <a:lnTo>
                      <a:pt x="165" y="33"/>
                    </a:lnTo>
                    <a:lnTo>
                      <a:pt x="181" y="24"/>
                    </a:lnTo>
                    <a:lnTo>
                      <a:pt x="196" y="16"/>
                    </a:lnTo>
                    <a:lnTo>
                      <a:pt x="211" y="11"/>
                    </a:lnTo>
                    <a:lnTo>
                      <a:pt x="228" y="6"/>
                    </a:lnTo>
                    <a:lnTo>
                      <a:pt x="243" y="3"/>
                    </a:lnTo>
                    <a:lnTo>
                      <a:pt x="259" y="1"/>
                    </a:lnTo>
                    <a:lnTo>
                      <a:pt x="276" y="0"/>
                    </a:lnTo>
                    <a:close/>
                  </a:path>
                </a:pathLst>
              </a:custGeom>
              <a:solidFill>
                <a:srgbClr val="FF0000"/>
              </a:solidFill>
              <a:ln w="317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2" name="Freeform 111"/>
              <p:cNvSpPr>
                <a:spLocks/>
              </p:cNvSpPr>
              <p:nvPr/>
            </p:nvSpPr>
            <p:spPr bwMode="auto">
              <a:xfrm rot="21000000">
                <a:off x="2233846" y="5618439"/>
                <a:ext cx="136525" cy="157163"/>
              </a:xfrm>
              <a:custGeom>
                <a:avLst/>
                <a:gdLst/>
                <a:ahLst/>
                <a:cxnLst>
                  <a:cxn ang="0">
                    <a:pos x="313" y="5"/>
                  </a:cxn>
                  <a:cxn ang="0">
                    <a:pos x="332" y="16"/>
                  </a:cxn>
                  <a:cxn ang="0">
                    <a:pos x="343" y="34"/>
                  </a:cxn>
                  <a:cxn ang="0">
                    <a:pos x="345" y="59"/>
                  </a:cxn>
                  <a:cxn ang="0">
                    <a:pos x="336" y="91"/>
                  </a:cxn>
                  <a:cxn ang="0">
                    <a:pos x="315" y="121"/>
                  </a:cxn>
                  <a:cxn ang="0">
                    <a:pos x="282" y="146"/>
                  </a:cxn>
                  <a:cxn ang="0">
                    <a:pos x="237" y="166"/>
                  </a:cxn>
                  <a:cxn ang="0">
                    <a:pos x="201" y="172"/>
                  </a:cxn>
                  <a:cxn ang="0">
                    <a:pos x="186" y="164"/>
                  </a:cxn>
                  <a:cxn ang="0">
                    <a:pos x="184" y="144"/>
                  </a:cxn>
                  <a:cxn ang="0">
                    <a:pos x="200" y="128"/>
                  </a:cxn>
                  <a:cxn ang="0">
                    <a:pos x="245" y="117"/>
                  </a:cxn>
                  <a:cxn ang="0">
                    <a:pos x="280" y="94"/>
                  </a:cxn>
                  <a:cxn ang="0">
                    <a:pos x="288" y="67"/>
                  </a:cxn>
                  <a:cxn ang="0">
                    <a:pos x="278" y="52"/>
                  </a:cxn>
                  <a:cxn ang="0">
                    <a:pos x="253" y="49"/>
                  </a:cxn>
                  <a:cxn ang="0">
                    <a:pos x="218" y="59"/>
                  </a:cxn>
                  <a:cxn ang="0">
                    <a:pos x="178" y="83"/>
                  </a:cxn>
                  <a:cxn ang="0">
                    <a:pos x="150" y="117"/>
                  </a:cxn>
                  <a:cxn ang="0">
                    <a:pos x="144" y="154"/>
                  </a:cxn>
                  <a:cxn ang="0">
                    <a:pos x="155" y="188"/>
                  </a:cxn>
                  <a:cxn ang="0">
                    <a:pos x="182" y="231"/>
                  </a:cxn>
                  <a:cxn ang="0">
                    <a:pos x="202" y="273"/>
                  </a:cxn>
                  <a:cxn ang="0">
                    <a:pos x="206" y="313"/>
                  </a:cxn>
                  <a:cxn ang="0">
                    <a:pos x="189" y="354"/>
                  </a:cxn>
                  <a:cxn ang="0">
                    <a:pos x="156" y="381"/>
                  </a:cxn>
                  <a:cxn ang="0">
                    <a:pos x="126" y="392"/>
                  </a:cxn>
                  <a:cxn ang="0">
                    <a:pos x="89" y="395"/>
                  </a:cxn>
                  <a:cxn ang="0">
                    <a:pos x="44" y="380"/>
                  </a:cxn>
                  <a:cxn ang="0">
                    <a:pos x="14" y="350"/>
                  </a:cxn>
                  <a:cxn ang="0">
                    <a:pos x="2" y="318"/>
                  </a:cxn>
                  <a:cxn ang="0">
                    <a:pos x="0" y="281"/>
                  </a:cxn>
                  <a:cxn ang="0">
                    <a:pos x="9" y="241"/>
                  </a:cxn>
                  <a:cxn ang="0">
                    <a:pos x="30" y="209"/>
                  </a:cxn>
                  <a:cxn ang="0">
                    <a:pos x="48" y="198"/>
                  </a:cxn>
                  <a:cxn ang="0">
                    <a:pos x="66" y="204"/>
                  </a:cxn>
                  <a:cxn ang="0">
                    <a:pos x="56" y="235"/>
                  </a:cxn>
                  <a:cxn ang="0">
                    <a:pos x="49" y="286"/>
                  </a:cxn>
                  <a:cxn ang="0">
                    <a:pos x="56" y="310"/>
                  </a:cxn>
                  <a:cxn ang="0">
                    <a:pos x="78" y="333"/>
                  </a:cxn>
                  <a:cxn ang="0">
                    <a:pos x="118" y="342"/>
                  </a:cxn>
                  <a:cxn ang="0">
                    <a:pos x="139" y="332"/>
                  </a:cxn>
                  <a:cxn ang="0">
                    <a:pos x="152" y="306"/>
                  </a:cxn>
                  <a:cxn ang="0">
                    <a:pos x="149" y="278"/>
                  </a:cxn>
                  <a:cxn ang="0">
                    <a:pos x="117" y="223"/>
                  </a:cxn>
                  <a:cxn ang="0">
                    <a:pos x="94" y="175"/>
                  </a:cxn>
                  <a:cxn ang="0">
                    <a:pos x="90" y="128"/>
                  </a:cxn>
                  <a:cxn ang="0">
                    <a:pos x="113" y="76"/>
                  </a:cxn>
                  <a:cxn ang="0">
                    <a:pos x="165" y="33"/>
                  </a:cxn>
                  <a:cxn ang="0">
                    <a:pos x="227" y="6"/>
                  </a:cxn>
                </a:cxnLst>
                <a:rect l="0" t="0" r="r" b="b"/>
                <a:pathLst>
                  <a:path w="345" h="396">
                    <a:moveTo>
                      <a:pt x="276" y="0"/>
                    </a:moveTo>
                    <a:lnTo>
                      <a:pt x="292" y="1"/>
                    </a:lnTo>
                    <a:lnTo>
                      <a:pt x="306" y="3"/>
                    </a:lnTo>
                    <a:lnTo>
                      <a:pt x="313" y="5"/>
                    </a:lnTo>
                    <a:lnTo>
                      <a:pt x="318" y="8"/>
                    </a:lnTo>
                    <a:lnTo>
                      <a:pt x="324" y="10"/>
                    </a:lnTo>
                    <a:lnTo>
                      <a:pt x="328" y="13"/>
                    </a:lnTo>
                    <a:lnTo>
                      <a:pt x="332" y="16"/>
                    </a:lnTo>
                    <a:lnTo>
                      <a:pt x="336" y="20"/>
                    </a:lnTo>
                    <a:lnTo>
                      <a:pt x="339" y="24"/>
                    </a:lnTo>
                    <a:lnTo>
                      <a:pt x="341" y="28"/>
                    </a:lnTo>
                    <a:lnTo>
                      <a:pt x="343" y="34"/>
                    </a:lnTo>
                    <a:lnTo>
                      <a:pt x="344" y="38"/>
                    </a:lnTo>
                    <a:lnTo>
                      <a:pt x="345" y="45"/>
                    </a:lnTo>
                    <a:lnTo>
                      <a:pt x="345" y="50"/>
                    </a:lnTo>
                    <a:lnTo>
                      <a:pt x="345" y="59"/>
                    </a:lnTo>
                    <a:lnTo>
                      <a:pt x="344" y="67"/>
                    </a:lnTo>
                    <a:lnTo>
                      <a:pt x="342" y="75"/>
                    </a:lnTo>
                    <a:lnTo>
                      <a:pt x="339" y="83"/>
                    </a:lnTo>
                    <a:lnTo>
                      <a:pt x="336" y="91"/>
                    </a:lnTo>
                    <a:lnTo>
                      <a:pt x="331" y="99"/>
                    </a:lnTo>
                    <a:lnTo>
                      <a:pt x="327" y="107"/>
                    </a:lnTo>
                    <a:lnTo>
                      <a:pt x="320" y="115"/>
                    </a:lnTo>
                    <a:lnTo>
                      <a:pt x="315" y="121"/>
                    </a:lnTo>
                    <a:lnTo>
                      <a:pt x="307" y="129"/>
                    </a:lnTo>
                    <a:lnTo>
                      <a:pt x="300" y="135"/>
                    </a:lnTo>
                    <a:lnTo>
                      <a:pt x="291" y="141"/>
                    </a:lnTo>
                    <a:lnTo>
                      <a:pt x="282" y="146"/>
                    </a:lnTo>
                    <a:lnTo>
                      <a:pt x="272" y="152"/>
                    </a:lnTo>
                    <a:lnTo>
                      <a:pt x="261" y="157"/>
                    </a:lnTo>
                    <a:lnTo>
                      <a:pt x="250" y="162"/>
                    </a:lnTo>
                    <a:lnTo>
                      <a:pt x="237" y="166"/>
                    </a:lnTo>
                    <a:lnTo>
                      <a:pt x="226" y="169"/>
                    </a:lnTo>
                    <a:lnTo>
                      <a:pt x="215" y="170"/>
                    </a:lnTo>
                    <a:lnTo>
                      <a:pt x="207" y="172"/>
                    </a:lnTo>
                    <a:lnTo>
                      <a:pt x="201" y="172"/>
                    </a:lnTo>
                    <a:lnTo>
                      <a:pt x="196" y="170"/>
                    </a:lnTo>
                    <a:lnTo>
                      <a:pt x="192" y="168"/>
                    </a:lnTo>
                    <a:lnTo>
                      <a:pt x="189" y="166"/>
                    </a:lnTo>
                    <a:lnTo>
                      <a:pt x="186" y="164"/>
                    </a:lnTo>
                    <a:lnTo>
                      <a:pt x="185" y="159"/>
                    </a:lnTo>
                    <a:lnTo>
                      <a:pt x="184" y="155"/>
                    </a:lnTo>
                    <a:lnTo>
                      <a:pt x="183" y="151"/>
                    </a:lnTo>
                    <a:lnTo>
                      <a:pt x="184" y="144"/>
                    </a:lnTo>
                    <a:lnTo>
                      <a:pt x="186" y="139"/>
                    </a:lnTo>
                    <a:lnTo>
                      <a:pt x="190" y="133"/>
                    </a:lnTo>
                    <a:lnTo>
                      <a:pt x="197" y="129"/>
                    </a:lnTo>
                    <a:lnTo>
                      <a:pt x="200" y="128"/>
                    </a:lnTo>
                    <a:lnTo>
                      <a:pt x="208" y="126"/>
                    </a:lnTo>
                    <a:lnTo>
                      <a:pt x="220" y="123"/>
                    </a:lnTo>
                    <a:lnTo>
                      <a:pt x="235" y="120"/>
                    </a:lnTo>
                    <a:lnTo>
                      <a:pt x="245" y="117"/>
                    </a:lnTo>
                    <a:lnTo>
                      <a:pt x="255" y="112"/>
                    </a:lnTo>
                    <a:lnTo>
                      <a:pt x="265" y="107"/>
                    </a:lnTo>
                    <a:lnTo>
                      <a:pt x="273" y="100"/>
                    </a:lnTo>
                    <a:lnTo>
                      <a:pt x="280" y="94"/>
                    </a:lnTo>
                    <a:lnTo>
                      <a:pt x="284" y="86"/>
                    </a:lnTo>
                    <a:lnTo>
                      <a:pt x="288" y="80"/>
                    </a:lnTo>
                    <a:lnTo>
                      <a:pt x="289" y="72"/>
                    </a:lnTo>
                    <a:lnTo>
                      <a:pt x="288" y="67"/>
                    </a:lnTo>
                    <a:lnTo>
                      <a:pt x="286" y="61"/>
                    </a:lnTo>
                    <a:lnTo>
                      <a:pt x="284" y="58"/>
                    </a:lnTo>
                    <a:lnTo>
                      <a:pt x="281" y="55"/>
                    </a:lnTo>
                    <a:lnTo>
                      <a:pt x="278" y="52"/>
                    </a:lnTo>
                    <a:lnTo>
                      <a:pt x="273" y="50"/>
                    </a:lnTo>
                    <a:lnTo>
                      <a:pt x="268" y="49"/>
                    </a:lnTo>
                    <a:lnTo>
                      <a:pt x="261" y="49"/>
                    </a:lnTo>
                    <a:lnTo>
                      <a:pt x="253" y="49"/>
                    </a:lnTo>
                    <a:lnTo>
                      <a:pt x="245" y="50"/>
                    </a:lnTo>
                    <a:lnTo>
                      <a:pt x="236" y="52"/>
                    </a:lnTo>
                    <a:lnTo>
                      <a:pt x="226" y="56"/>
                    </a:lnTo>
                    <a:lnTo>
                      <a:pt x="218" y="59"/>
                    </a:lnTo>
                    <a:lnTo>
                      <a:pt x="209" y="63"/>
                    </a:lnTo>
                    <a:lnTo>
                      <a:pt x="199" y="69"/>
                    </a:lnTo>
                    <a:lnTo>
                      <a:pt x="189" y="75"/>
                    </a:lnTo>
                    <a:lnTo>
                      <a:pt x="178" y="83"/>
                    </a:lnTo>
                    <a:lnTo>
                      <a:pt x="170" y="91"/>
                    </a:lnTo>
                    <a:lnTo>
                      <a:pt x="162" y="99"/>
                    </a:lnTo>
                    <a:lnTo>
                      <a:pt x="155" y="108"/>
                    </a:lnTo>
                    <a:lnTo>
                      <a:pt x="150" y="117"/>
                    </a:lnTo>
                    <a:lnTo>
                      <a:pt x="147" y="127"/>
                    </a:lnTo>
                    <a:lnTo>
                      <a:pt x="144" y="137"/>
                    </a:lnTo>
                    <a:lnTo>
                      <a:pt x="143" y="146"/>
                    </a:lnTo>
                    <a:lnTo>
                      <a:pt x="144" y="154"/>
                    </a:lnTo>
                    <a:lnTo>
                      <a:pt x="145" y="162"/>
                    </a:lnTo>
                    <a:lnTo>
                      <a:pt x="148" y="170"/>
                    </a:lnTo>
                    <a:lnTo>
                      <a:pt x="151" y="179"/>
                    </a:lnTo>
                    <a:lnTo>
                      <a:pt x="155" y="188"/>
                    </a:lnTo>
                    <a:lnTo>
                      <a:pt x="161" y="198"/>
                    </a:lnTo>
                    <a:lnTo>
                      <a:pt x="166" y="209"/>
                    </a:lnTo>
                    <a:lnTo>
                      <a:pt x="174" y="220"/>
                    </a:lnTo>
                    <a:lnTo>
                      <a:pt x="182" y="231"/>
                    </a:lnTo>
                    <a:lnTo>
                      <a:pt x="188" y="243"/>
                    </a:lnTo>
                    <a:lnTo>
                      <a:pt x="194" y="253"/>
                    </a:lnTo>
                    <a:lnTo>
                      <a:pt x="198" y="263"/>
                    </a:lnTo>
                    <a:lnTo>
                      <a:pt x="202" y="273"/>
                    </a:lnTo>
                    <a:lnTo>
                      <a:pt x="204" y="283"/>
                    </a:lnTo>
                    <a:lnTo>
                      <a:pt x="206" y="292"/>
                    </a:lnTo>
                    <a:lnTo>
                      <a:pt x="207" y="301"/>
                    </a:lnTo>
                    <a:lnTo>
                      <a:pt x="206" y="313"/>
                    </a:lnTo>
                    <a:lnTo>
                      <a:pt x="203" y="323"/>
                    </a:lnTo>
                    <a:lnTo>
                      <a:pt x="200" y="334"/>
                    </a:lnTo>
                    <a:lnTo>
                      <a:pt x="196" y="344"/>
                    </a:lnTo>
                    <a:lnTo>
                      <a:pt x="189" y="354"/>
                    </a:lnTo>
                    <a:lnTo>
                      <a:pt x="182" y="363"/>
                    </a:lnTo>
                    <a:lnTo>
                      <a:pt x="173" y="370"/>
                    </a:lnTo>
                    <a:lnTo>
                      <a:pt x="163" y="378"/>
                    </a:lnTo>
                    <a:lnTo>
                      <a:pt x="156" y="381"/>
                    </a:lnTo>
                    <a:lnTo>
                      <a:pt x="149" y="386"/>
                    </a:lnTo>
                    <a:lnTo>
                      <a:pt x="141" y="388"/>
                    </a:lnTo>
                    <a:lnTo>
                      <a:pt x="133" y="391"/>
                    </a:lnTo>
                    <a:lnTo>
                      <a:pt x="126" y="392"/>
                    </a:lnTo>
                    <a:lnTo>
                      <a:pt x="118" y="395"/>
                    </a:lnTo>
                    <a:lnTo>
                      <a:pt x="110" y="395"/>
                    </a:lnTo>
                    <a:lnTo>
                      <a:pt x="102" y="396"/>
                    </a:lnTo>
                    <a:lnTo>
                      <a:pt x="89" y="395"/>
                    </a:lnTo>
                    <a:lnTo>
                      <a:pt x="77" y="392"/>
                    </a:lnTo>
                    <a:lnTo>
                      <a:pt x="65" y="390"/>
                    </a:lnTo>
                    <a:lnTo>
                      <a:pt x="54" y="386"/>
                    </a:lnTo>
                    <a:lnTo>
                      <a:pt x="44" y="380"/>
                    </a:lnTo>
                    <a:lnTo>
                      <a:pt x="35" y="374"/>
                    </a:lnTo>
                    <a:lnTo>
                      <a:pt x="26" y="366"/>
                    </a:lnTo>
                    <a:lnTo>
                      <a:pt x="20" y="356"/>
                    </a:lnTo>
                    <a:lnTo>
                      <a:pt x="14" y="350"/>
                    </a:lnTo>
                    <a:lnTo>
                      <a:pt x="11" y="342"/>
                    </a:lnTo>
                    <a:lnTo>
                      <a:pt x="8" y="334"/>
                    </a:lnTo>
                    <a:lnTo>
                      <a:pt x="4" y="327"/>
                    </a:lnTo>
                    <a:lnTo>
                      <a:pt x="2" y="318"/>
                    </a:lnTo>
                    <a:lnTo>
                      <a:pt x="1" y="309"/>
                    </a:lnTo>
                    <a:lnTo>
                      <a:pt x="0" y="301"/>
                    </a:lnTo>
                    <a:lnTo>
                      <a:pt x="0" y="292"/>
                    </a:lnTo>
                    <a:lnTo>
                      <a:pt x="0" y="281"/>
                    </a:lnTo>
                    <a:lnTo>
                      <a:pt x="1" y="270"/>
                    </a:lnTo>
                    <a:lnTo>
                      <a:pt x="2" y="260"/>
                    </a:lnTo>
                    <a:lnTo>
                      <a:pt x="6" y="251"/>
                    </a:lnTo>
                    <a:lnTo>
                      <a:pt x="9" y="241"/>
                    </a:lnTo>
                    <a:lnTo>
                      <a:pt x="12" y="234"/>
                    </a:lnTo>
                    <a:lnTo>
                      <a:pt x="16" y="225"/>
                    </a:lnTo>
                    <a:lnTo>
                      <a:pt x="22" y="217"/>
                    </a:lnTo>
                    <a:lnTo>
                      <a:pt x="30" y="209"/>
                    </a:lnTo>
                    <a:lnTo>
                      <a:pt x="37" y="203"/>
                    </a:lnTo>
                    <a:lnTo>
                      <a:pt x="41" y="201"/>
                    </a:lnTo>
                    <a:lnTo>
                      <a:pt x="45" y="199"/>
                    </a:lnTo>
                    <a:lnTo>
                      <a:pt x="48" y="198"/>
                    </a:lnTo>
                    <a:lnTo>
                      <a:pt x="53" y="198"/>
                    </a:lnTo>
                    <a:lnTo>
                      <a:pt x="59" y="199"/>
                    </a:lnTo>
                    <a:lnTo>
                      <a:pt x="63" y="201"/>
                    </a:lnTo>
                    <a:lnTo>
                      <a:pt x="66" y="204"/>
                    </a:lnTo>
                    <a:lnTo>
                      <a:pt x="67" y="209"/>
                    </a:lnTo>
                    <a:lnTo>
                      <a:pt x="66" y="215"/>
                    </a:lnTo>
                    <a:lnTo>
                      <a:pt x="61" y="223"/>
                    </a:lnTo>
                    <a:lnTo>
                      <a:pt x="56" y="235"/>
                    </a:lnTo>
                    <a:lnTo>
                      <a:pt x="51" y="249"/>
                    </a:lnTo>
                    <a:lnTo>
                      <a:pt x="49" y="263"/>
                    </a:lnTo>
                    <a:lnTo>
                      <a:pt x="48" y="280"/>
                    </a:lnTo>
                    <a:lnTo>
                      <a:pt x="49" y="286"/>
                    </a:lnTo>
                    <a:lnTo>
                      <a:pt x="49" y="293"/>
                    </a:lnTo>
                    <a:lnTo>
                      <a:pt x="51" y="299"/>
                    </a:lnTo>
                    <a:lnTo>
                      <a:pt x="54" y="305"/>
                    </a:lnTo>
                    <a:lnTo>
                      <a:pt x="56" y="310"/>
                    </a:lnTo>
                    <a:lnTo>
                      <a:pt x="60" y="316"/>
                    </a:lnTo>
                    <a:lnTo>
                      <a:pt x="63" y="321"/>
                    </a:lnTo>
                    <a:lnTo>
                      <a:pt x="68" y="326"/>
                    </a:lnTo>
                    <a:lnTo>
                      <a:pt x="78" y="333"/>
                    </a:lnTo>
                    <a:lnTo>
                      <a:pt x="88" y="339"/>
                    </a:lnTo>
                    <a:lnTo>
                      <a:pt x="97" y="342"/>
                    </a:lnTo>
                    <a:lnTo>
                      <a:pt x="108" y="343"/>
                    </a:lnTo>
                    <a:lnTo>
                      <a:pt x="118" y="342"/>
                    </a:lnTo>
                    <a:lnTo>
                      <a:pt x="128" y="339"/>
                    </a:lnTo>
                    <a:lnTo>
                      <a:pt x="132" y="338"/>
                    </a:lnTo>
                    <a:lnTo>
                      <a:pt x="136" y="334"/>
                    </a:lnTo>
                    <a:lnTo>
                      <a:pt x="139" y="332"/>
                    </a:lnTo>
                    <a:lnTo>
                      <a:pt x="142" y="328"/>
                    </a:lnTo>
                    <a:lnTo>
                      <a:pt x="147" y="321"/>
                    </a:lnTo>
                    <a:lnTo>
                      <a:pt x="150" y="315"/>
                    </a:lnTo>
                    <a:lnTo>
                      <a:pt x="152" y="306"/>
                    </a:lnTo>
                    <a:lnTo>
                      <a:pt x="153" y="297"/>
                    </a:lnTo>
                    <a:lnTo>
                      <a:pt x="152" y="291"/>
                    </a:lnTo>
                    <a:lnTo>
                      <a:pt x="151" y="284"/>
                    </a:lnTo>
                    <a:lnTo>
                      <a:pt x="149" y="278"/>
                    </a:lnTo>
                    <a:lnTo>
                      <a:pt x="145" y="270"/>
                    </a:lnTo>
                    <a:lnTo>
                      <a:pt x="138" y="253"/>
                    </a:lnTo>
                    <a:lnTo>
                      <a:pt x="126" y="236"/>
                    </a:lnTo>
                    <a:lnTo>
                      <a:pt x="117" y="223"/>
                    </a:lnTo>
                    <a:lnTo>
                      <a:pt x="109" y="210"/>
                    </a:lnTo>
                    <a:lnTo>
                      <a:pt x="103" y="198"/>
                    </a:lnTo>
                    <a:lnTo>
                      <a:pt x="97" y="186"/>
                    </a:lnTo>
                    <a:lnTo>
                      <a:pt x="94" y="175"/>
                    </a:lnTo>
                    <a:lnTo>
                      <a:pt x="91" y="164"/>
                    </a:lnTo>
                    <a:lnTo>
                      <a:pt x="89" y="152"/>
                    </a:lnTo>
                    <a:lnTo>
                      <a:pt x="89" y="142"/>
                    </a:lnTo>
                    <a:lnTo>
                      <a:pt x="90" y="128"/>
                    </a:lnTo>
                    <a:lnTo>
                      <a:pt x="92" y="115"/>
                    </a:lnTo>
                    <a:lnTo>
                      <a:pt x="97" y="102"/>
                    </a:lnTo>
                    <a:lnTo>
                      <a:pt x="104" y="88"/>
                    </a:lnTo>
                    <a:lnTo>
                      <a:pt x="113" y="76"/>
                    </a:lnTo>
                    <a:lnTo>
                      <a:pt x="124" y="64"/>
                    </a:lnTo>
                    <a:lnTo>
                      <a:pt x="136" y="53"/>
                    </a:lnTo>
                    <a:lnTo>
                      <a:pt x="150" y="43"/>
                    </a:lnTo>
                    <a:lnTo>
                      <a:pt x="165" y="33"/>
                    </a:lnTo>
                    <a:lnTo>
                      <a:pt x="180" y="24"/>
                    </a:lnTo>
                    <a:lnTo>
                      <a:pt x="196" y="16"/>
                    </a:lnTo>
                    <a:lnTo>
                      <a:pt x="211" y="11"/>
                    </a:lnTo>
                    <a:lnTo>
                      <a:pt x="227" y="6"/>
                    </a:lnTo>
                    <a:lnTo>
                      <a:pt x="243" y="3"/>
                    </a:lnTo>
                    <a:lnTo>
                      <a:pt x="259" y="1"/>
                    </a:lnTo>
                    <a:lnTo>
                      <a:pt x="276" y="0"/>
                    </a:lnTo>
                    <a:close/>
                  </a:path>
                </a:pathLst>
              </a:custGeom>
              <a:solidFill>
                <a:srgbClr val="FF0000"/>
              </a:solidFill>
              <a:ln w="317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3" name="Freeform 112"/>
              <p:cNvSpPr>
                <a:spLocks/>
              </p:cNvSpPr>
              <p:nvPr/>
            </p:nvSpPr>
            <p:spPr bwMode="auto">
              <a:xfrm rot="21000000">
                <a:off x="2356511" y="5623326"/>
                <a:ext cx="107950" cy="133350"/>
              </a:xfrm>
              <a:custGeom>
                <a:avLst/>
                <a:gdLst/>
                <a:ahLst/>
                <a:cxnLst>
                  <a:cxn ang="0">
                    <a:pos x="138" y="258"/>
                  </a:cxn>
                  <a:cxn ang="0">
                    <a:pos x="110" y="290"/>
                  </a:cxn>
                  <a:cxn ang="0">
                    <a:pos x="85" y="308"/>
                  </a:cxn>
                  <a:cxn ang="0">
                    <a:pos x="61" y="317"/>
                  </a:cxn>
                  <a:cxn ang="0">
                    <a:pos x="40" y="316"/>
                  </a:cxn>
                  <a:cxn ang="0">
                    <a:pos x="23" y="308"/>
                  </a:cxn>
                  <a:cxn ang="0">
                    <a:pos x="10" y="293"/>
                  </a:cxn>
                  <a:cxn ang="0">
                    <a:pos x="0" y="263"/>
                  </a:cxn>
                  <a:cxn ang="0">
                    <a:pos x="4" y="214"/>
                  </a:cxn>
                  <a:cxn ang="0">
                    <a:pos x="24" y="152"/>
                  </a:cxn>
                  <a:cxn ang="0">
                    <a:pos x="61" y="85"/>
                  </a:cxn>
                  <a:cxn ang="0">
                    <a:pos x="104" y="31"/>
                  </a:cxn>
                  <a:cxn ang="0">
                    <a:pos x="138" y="4"/>
                  </a:cxn>
                  <a:cxn ang="0">
                    <a:pos x="159" y="0"/>
                  </a:cxn>
                  <a:cxn ang="0">
                    <a:pos x="169" y="7"/>
                  </a:cxn>
                  <a:cxn ang="0">
                    <a:pos x="174" y="15"/>
                  </a:cxn>
                  <a:cxn ang="0">
                    <a:pos x="170" y="33"/>
                  </a:cxn>
                  <a:cxn ang="0">
                    <a:pos x="131" y="81"/>
                  </a:cxn>
                  <a:cxn ang="0">
                    <a:pos x="83" y="156"/>
                  </a:cxn>
                  <a:cxn ang="0">
                    <a:pos x="59" y="215"/>
                  </a:cxn>
                  <a:cxn ang="0">
                    <a:pos x="55" y="242"/>
                  </a:cxn>
                  <a:cxn ang="0">
                    <a:pos x="57" y="251"/>
                  </a:cxn>
                  <a:cxn ang="0">
                    <a:pos x="63" y="257"/>
                  </a:cxn>
                  <a:cxn ang="0">
                    <a:pos x="72" y="257"/>
                  </a:cxn>
                  <a:cxn ang="0">
                    <a:pos x="84" y="253"/>
                  </a:cxn>
                  <a:cxn ang="0">
                    <a:pos x="114" y="225"/>
                  </a:cxn>
                  <a:cxn ang="0">
                    <a:pos x="149" y="176"/>
                  </a:cxn>
                  <a:cxn ang="0">
                    <a:pos x="184" y="106"/>
                  </a:cxn>
                  <a:cxn ang="0">
                    <a:pos x="206" y="55"/>
                  </a:cxn>
                  <a:cxn ang="0">
                    <a:pos x="229" y="22"/>
                  </a:cxn>
                  <a:cxn ang="0">
                    <a:pos x="244" y="12"/>
                  </a:cxn>
                  <a:cxn ang="0">
                    <a:pos x="256" y="12"/>
                  </a:cxn>
                  <a:cxn ang="0">
                    <a:pos x="267" y="19"/>
                  </a:cxn>
                  <a:cxn ang="0">
                    <a:pos x="273" y="32"/>
                  </a:cxn>
                  <a:cxn ang="0">
                    <a:pos x="271" y="49"/>
                  </a:cxn>
                  <a:cxn ang="0">
                    <a:pos x="253" y="95"/>
                  </a:cxn>
                  <a:cxn ang="0">
                    <a:pos x="223" y="151"/>
                  </a:cxn>
                  <a:cxn ang="0">
                    <a:pos x="212" y="181"/>
                  </a:cxn>
                  <a:cxn ang="0">
                    <a:pos x="209" y="209"/>
                  </a:cxn>
                  <a:cxn ang="0">
                    <a:pos x="211" y="234"/>
                  </a:cxn>
                  <a:cxn ang="0">
                    <a:pos x="219" y="256"/>
                  </a:cxn>
                  <a:cxn ang="0">
                    <a:pos x="231" y="272"/>
                  </a:cxn>
                  <a:cxn ang="0">
                    <a:pos x="258" y="290"/>
                  </a:cxn>
                  <a:cxn ang="0">
                    <a:pos x="270" y="306"/>
                  </a:cxn>
                  <a:cxn ang="0">
                    <a:pos x="269" y="322"/>
                  </a:cxn>
                  <a:cxn ang="0">
                    <a:pos x="257" y="333"/>
                  </a:cxn>
                  <a:cxn ang="0">
                    <a:pos x="241" y="338"/>
                  </a:cxn>
                  <a:cxn ang="0">
                    <a:pos x="221" y="335"/>
                  </a:cxn>
                  <a:cxn ang="0">
                    <a:pos x="201" y="326"/>
                  </a:cxn>
                  <a:cxn ang="0">
                    <a:pos x="185" y="310"/>
                  </a:cxn>
                  <a:cxn ang="0">
                    <a:pos x="173" y="291"/>
                  </a:cxn>
                  <a:cxn ang="0">
                    <a:pos x="165" y="267"/>
                  </a:cxn>
                  <a:cxn ang="0">
                    <a:pos x="161" y="227"/>
                  </a:cxn>
                </a:cxnLst>
                <a:rect l="0" t="0" r="r" b="b"/>
                <a:pathLst>
                  <a:path w="273" h="338">
                    <a:moveTo>
                      <a:pt x="161" y="227"/>
                    </a:moveTo>
                    <a:lnTo>
                      <a:pt x="149" y="244"/>
                    </a:lnTo>
                    <a:lnTo>
                      <a:pt x="138" y="258"/>
                    </a:lnTo>
                    <a:lnTo>
                      <a:pt x="127" y="271"/>
                    </a:lnTo>
                    <a:lnTo>
                      <a:pt x="118" y="282"/>
                    </a:lnTo>
                    <a:lnTo>
                      <a:pt x="110" y="290"/>
                    </a:lnTo>
                    <a:lnTo>
                      <a:pt x="102" y="297"/>
                    </a:lnTo>
                    <a:lnTo>
                      <a:pt x="93" y="304"/>
                    </a:lnTo>
                    <a:lnTo>
                      <a:pt x="85" y="308"/>
                    </a:lnTo>
                    <a:lnTo>
                      <a:pt x="77" y="313"/>
                    </a:lnTo>
                    <a:lnTo>
                      <a:pt x="69" y="316"/>
                    </a:lnTo>
                    <a:lnTo>
                      <a:pt x="61" y="317"/>
                    </a:lnTo>
                    <a:lnTo>
                      <a:pt x="53" y="318"/>
                    </a:lnTo>
                    <a:lnTo>
                      <a:pt x="46" y="317"/>
                    </a:lnTo>
                    <a:lnTo>
                      <a:pt x="40" y="316"/>
                    </a:lnTo>
                    <a:lnTo>
                      <a:pt x="34" y="315"/>
                    </a:lnTo>
                    <a:lnTo>
                      <a:pt x="29" y="312"/>
                    </a:lnTo>
                    <a:lnTo>
                      <a:pt x="23" y="308"/>
                    </a:lnTo>
                    <a:lnTo>
                      <a:pt x="19" y="304"/>
                    </a:lnTo>
                    <a:lnTo>
                      <a:pt x="14" y="298"/>
                    </a:lnTo>
                    <a:lnTo>
                      <a:pt x="10" y="293"/>
                    </a:lnTo>
                    <a:lnTo>
                      <a:pt x="6" y="284"/>
                    </a:lnTo>
                    <a:lnTo>
                      <a:pt x="2" y="274"/>
                    </a:lnTo>
                    <a:lnTo>
                      <a:pt x="0" y="263"/>
                    </a:lnTo>
                    <a:lnTo>
                      <a:pt x="0" y="251"/>
                    </a:lnTo>
                    <a:lnTo>
                      <a:pt x="0" y="233"/>
                    </a:lnTo>
                    <a:lnTo>
                      <a:pt x="4" y="214"/>
                    </a:lnTo>
                    <a:lnTo>
                      <a:pt x="8" y="193"/>
                    </a:lnTo>
                    <a:lnTo>
                      <a:pt x="16" y="174"/>
                    </a:lnTo>
                    <a:lnTo>
                      <a:pt x="24" y="152"/>
                    </a:lnTo>
                    <a:lnTo>
                      <a:pt x="34" y="130"/>
                    </a:lnTo>
                    <a:lnTo>
                      <a:pt x="47" y="108"/>
                    </a:lnTo>
                    <a:lnTo>
                      <a:pt x="61" y="85"/>
                    </a:lnTo>
                    <a:lnTo>
                      <a:pt x="76" y="65"/>
                    </a:lnTo>
                    <a:lnTo>
                      <a:pt x="90" y="46"/>
                    </a:lnTo>
                    <a:lnTo>
                      <a:pt x="104" y="31"/>
                    </a:lnTo>
                    <a:lnTo>
                      <a:pt x="118" y="18"/>
                    </a:lnTo>
                    <a:lnTo>
                      <a:pt x="129" y="10"/>
                    </a:lnTo>
                    <a:lnTo>
                      <a:pt x="138" y="4"/>
                    </a:lnTo>
                    <a:lnTo>
                      <a:pt x="147" y="1"/>
                    </a:lnTo>
                    <a:lnTo>
                      <a:pt x="154" y="0"/>
                    </a:lnTo>
                    <a:lnTo>
                      <a:pt x="159" y="0"/>
                    </a:lnTo>
                    <a:lnTo>
                      <a:pt x="162" y="1"/>
                    </a:lnTo>
                    <a:lnTo>
                      <a:pt x="165" y="3"/>
                    </a:lnTo>
                    <a:lnTo>
                      <a:pt x="169" y="7"/>
                    </a:lnTo>
                    <a:lnTo>
                      <a:pt x="172" y="10"/>
                    </a:lnTo>
                    <a:lnTo>
                      <a:pt x="173" y="12"/>
                    </a:lnTo>
                    <a:lnTo>
                      <a:pt x="174" y="15"/>
                    </a:lnTo>
                    <a:lnTo>
                      <a:pt x="175" y="19"/>
                    </a:lnTo>
                    <a:lnTo>
                      <a:pt x="173" y="25"/>
                    </a:lnTo>
                    <a:lnTo>
                      <a:pt x="170" y="33"/>
                    </a:lnTo>
                    <a:lnTo>
                      <a:pt x="163" y="43"/>
                    </a:lnTo>
                    <a:lnTo>
                      <a:pt x="153" y="54"/>
                    </a:lnTo>
                    <a:lnTo>
                      <a:pt x="131" y="81"/>
                    </a:lnTo>
                    <a:lnTo>
                      <a:pt x="113" y="107"/>
                    </a:lnTo>
                    <a:lnTo>
                      <a:pt x="96" y="132"/>
                    </a:lnTo>
                    <a:lnTo>
                      <a:pt x="83" y="156"/>
                    </a:lnTo>
                    <a:lnTo>
                      <a:pt x="70" y="181"/>
                    </a:lnTo>
                    <a:lnTo>
                      <a:pt x="61" y="204"/>
                    </a:lnTo>
                    <a:lnTo>
                      <a:pt x="59" y="215"/>
                    </a:lnTo>
                    <a:lnTo>
                      <a:pt x="57" y="224"/>
                    </a:lnTo>
                    <a:lnTo>
                      <a:pt x="55" y="233"/>
                    </a:lnTo>
                    <a:lnTo>
                      <a:pt x="55" y="242"/>
                    </a:lnTo>
                    <a:lnTo>
                      <a:pt x="55" y="245"/>
                    </a:lnTo>
                    <a:lnTo>
                      <a:pt x="56" y="248"/>
                    </a:lnTo>
                    <a:lnTo>
                      <a:pt x="57" y="251"/>
                    </a:lnTo>
                    <a:lnTo>
                      <a:pt x="58" y="254"/>
                    </a:lnTo>
                    <a:lnTo>
                      <a:pt x="60" y="256"/>
                    </a:lnTo>
                    <a:lnTo>
                      <a:pt x="63" y="257"/>
                    </a:lnTo>
                    <a:lnTo>
                      <a:pt x="66" y="258"/>
                    </a:lnTo>
                    <a:lnTo>
                      <a:pt x="69" y="258"/>
                    </a:lnTo>
                    <a:lnTo>
                      <a:pt x="72" y="257"/>
                    </a:lnTo>
                    <a:lnTo>
                      <a:pt x="77" y="257"/>
                    </a:lnTo>
                    <a:lnTo>
                      <a:pt x="80" y="255"/>
                    </a:lnTo>
                    <a:lnTo>
                      <a:pt x="84" y="253"/>
                    </a:lnTo>
                    <a:lnTo>
                      <a:pt x="93" y="246"/>
                    </a:lnTo>
                    <a:lnTo>
                      <a:pt x="103" y="237"/>
                    </a:lnTo>
                    <a:lnTo>
                      <a:pt x="114" y="225"/>
                    </a:lnTo>
                    <a:lnTo>
                      <a:pt x="125" y="211"/>
                    </a:lnTo>
                    <a:lnTo>
                      <a:pt x="136" y="195"/>
                    </a:lnTo>
                    <a:lnTo>
                      <a:pt x="149" y="176"/>
                    </a:lnTo>
                    <a:lnTo>
                      <a:pt x="162" y="153"/>
                    </a:lnTo>
                    <a:lnTo>
                      <a:pt x="173" y="130"/>
                    </a:lnTo>
                    <a:lnTo>
                      <a:pt x="184" y="106"/>
                    </a:lnTo>
                    <a:lnTo>
                      <a:pt x="194" y="81"/>
                    </a:lnTo>
                    <a:lnTo>
                      <a:pt x="199" y="68"/>
                    </a:lnTo>
                    <a:lnTo>
                      <a:pt x="206" y="55"/>
                    </a:lnTo>
                    <a:lnTo>
                      <a:pt x="213" y="43"/>
                    </a:lnTo>
                    <a:lnTo>
                      <a:pt x="221" y="31"/>
                    </a:lnTo>
                    <a:lnTo>
                      <a:pt x="229" y="22"/>
                    </a:lnTo>
                    <a:lnTo>
                      <a:pt x="236" y="16"/>
                    </a:lnTo>
                    <a:lnTo>
                      <a:pt x="240" y="14"/>
                    </a:lnTo>
                    <a:lnTo>
                      <a:pt x="244" y="12"/>
                    </a:lnTo>
                    <a:lnTo>
                      <a:pt x="247" y="12"/>
                    </a:lnTo>
                    <a:lnTo>
                      <a:pt x="252" y="11"/>
                    </a:lnTo>
                    <a:lnTo>
                      <a:pt x="256" y="12"/>
                    </a:lnTo>
                    <a:lnTo>
                      <a:pt x="259" y="13"/>
                    </a:lnTo>
                    <a:lnTo>
                      <a:pt x="264" y="15"/>
                    </a:lnTo>
                    <a:lnTo>
                      <a:pt x="267" y="19"/>
                    </a:lnTo>
                    <a:lnTo>
                      <a:pt x="270" y="23"/>
                    </a:lnTo>
                    <a:lnTo>
                      <a:pt x="272" y="27"/>
                    </a:lnTo>
                    <a:lnTo>
                      <a:pt x="273" y="32"/>
                    </a:lnTo>
                    <a:lnTo>
                      <a:pt x="273" y="36"/>
                    </a:lnTo>
                    <a:lnTo>
                      <a:pt x="273" y="42"/>
                    </a:lnTo>
                    <a:lnTo>
                      <a:pt x="271" y="49"/>
                    </a:lnTo>
                    <a:lnTo>
                      <a:pt x="269" y="58"/>
                    </a:lnTo>
                    <a:lnTo>
                      <a:pt x="265" y="69"/>
                    </a:lnTo>
                    <a:lnTo>
                      <a:pt x="253" y="95"/>
                    </a:lnTo>
                    <a:lnTo>
                      <a:pt x="235" y="127"/>
                    </a:lnTo>
                    <a:lnTo>
                      <a:pt x="229" y="139"/>
                    </a:lnTo>
                    <a:lnTo>
                      <a:pt x="223" y="151"/>
                    </a:lnTo>
                    <a:lnTo>
                      <a:pt x="219" y="162"/>
                    </a:lnTo>
                    <a:lnTo>
                      <a:pt x="216" y="172"/>
                    </a:lnTo>
                    <a:lnTo>
                      <a:pt x="212" y="181"/>
                    </a:lnTo>
                    <a:lnTo>
                      <a:pt x="210" y="191"/>
                    </a:lnTo>
                    <a:lnTo>
                      <a:pt x="209" y="200"/>
                    </a:lnTo>
                    <a:lnTo>
                      <a:pt x="209" y="209"/>
                    </a:lnTo>
                    <a:lnTo>
                      <a:pt x="209" y="218"/>
                    </a:lnTo>
                    <a:lnTo>
                      <a:pt x="210" y="225"/>
                    </a:lnTo>
                    <a:lnTo>
                      <a:pt x="211" y="234"/>
                    </a:lnTo>
                    <a:lnTo>
                      <a:pt x="213" y="242"/>
                    </a:lnTo>
                    <a:lnTo>
                      <a:pt x="216" y="248"/>
                    </a:lnTo>
                    <a:lnTo>
                      <a:pt x="219" y="256"/>
                    </a:lnTo>
                    <a:lnTo>
                      <a:pt x="223" y="262"/>
                    </a:lnTo>
                    <a:lnTo>
                      <a:pt x="228" y="268"/>
                    </a:lnTo>
                    <a:lnTo>
                      <a:pt x="231" y="272"/>
                    </a:lnTo>
                    <a:lnTo>
                      <a:pt x="237" y="277"/>
                    </a:lnTo>
                    <a:lnTo>
                      <a:pt x="246" y="283"/>
                    </a:lnTo>
                    <a:lnTo>
                      <a:pt x="258" y="290"/>
                    </a:lnTo>
                    <a:lnTo>
                      <a:pt x="264" y="294"/>
                    </a:lnTo>
                    <a:lnTo>
                      <a:pt x="268" y="300"/>
                    </a:lnTo>
                    <a:lnTo>
                      <a:pt x="270" y="306"/>
                    </a:lnTo>
                    <a:lnTo>
                      <a:pt x="271" y="314"/>
                    </a:lnTo>
                    <a:lnTo>
                      <a:pt x="270" y="318"/>
                    </a:lnTo>
                    <a:lnTo>
                      <a:pt x="269" y="322"/>
                    </a:lnTo>
                    <a:lnTo>
                      <a:pt x="266" y="327"/>
                    </a:lnTo>
                    <a:lnTo>
                      <a:pt x="261" y="330"/>
                    </a:lnTo>
                    <a:lnTo>
                      <a:pt x="257" y="333"/>
                    </a:lnTo>
                    <a:lnTo>
                      <a:pt x="253" y="337"/>
                    </a:lnTo>
                    <a:lnTo>
                      <a:pt x="247" y="338"/>
                    </a:lnTo>
                    <a:lnTo>
                      <a:pt x="241" y="338"/>
                    </a:lnTo>
                    <a:lnTo>
                      <a:pt x="234" y="338"/>
                    </a:lnTo>
                    <a:lnTo>
                      <a:pt x="228" y="337"/>
                    </a:lnTo>
                    <a:lnTo>
                      <a:pt x="221" y="335"/>
                    </a:lnTo>
                    <a:lnTo>
                      <a:pt x="214" y="332"/>
                    </a:lnTo>
                    <a:lnTo>
                      <a:pt x="208" y="329"/>
                    </a:lnTo>
                    <a:lnTo>
                      <a:pt x="201" y="326"/>
                    </a:lnTo>
                    <a:lnTo>
                      <a:pt x="196" y="320"/>
                    </a:lnTo>
                    <a:lnTo>
                      <a:pt x="189" y="316"/>
                    </a:lnTo>
                    <a:lnTo>
                      <a:pt x="185" y="310"/>
                    </a:lnTo>
                    <a:lnTo>
                      <a:pt x="181" y="304"/>
                    </a:lnTo>
                    <a:lnTo>
                      <a:pt x="176" y="297"/>
                    </a:lnTo>
                    <a:lnTo>
                      <a:pt x="173" y="291"/>
                    </a:lnTo>
                    <a:lnTo>
                      <a:pt x="170" y="283"/>
                    </a:lnTo>
                    <a:lnTo>
                      <a:pt x="167" y="275"/>
                    </a:lnTo>
                    <a:lnTo>
                      <a:pt x="165" y="267"/>
                    </a:lnTo>
                    <a:lnTo>
                      <a:pt x="163" y="257"/>
                    </a:lnTo>
                    <a:lnTo>
                      <a:pt x="162" y="247"/>
                    </a:lnTo>
                    <a:lnTo>
                      <a:pt x="161" y="227"/>
                    </a:lnTo>
                    <a:close/>
                  </a:path>
                </a:pathLst>
              </a:custGeom>
              <a:solidFill>
                <a:srgbClr val="FF0000"/>
              </a:solidFill>
              <a:ln w="317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4" name="Freeform 113"/>
              <p:cNvSpPr>
                <a:spLocks/>
              </p:cNvSpPr>
              <p:nvPr/>
            </p:nvSpPr>
            <p:spPr bwMode="auto">
              <a:xfrm rot="21000000">
                <a:off x="2461458" y="5587416"/>
                <a:ext cx="160338" cy="147638"/>
              </a:xfrm>
              <a:custGeom>
                <a:avLst/>
                <a:gdLst/>
                <a:ahLst/>
                <a:cxnLst>
                  <a:cxn ang="0">
                    <a:pos x="189" y="104"/>
                  </a:cxn>
                  <a:cxn ang="0">
                    <a:pos x="270" y="36"/>
                  </a:cxn>
                  <a:cxn ang="0">
                    <a:pos x="311" y="9"/>
                  </a:cxn>
                  <a:cxn ang="0">
                    <a:pos x="334" y="1"/>
                  </a:cxn>
                  <a:cxn ang="0">
                    <a:pos x="347" y="12"/>
                  </a:cxn>
                  <a:cxn ang="0">
                    <a:pos x="351" y="31"/>
                  </a:cxn>
                  <a:cxn ang="0">
                    <a:pos x="331" y="53"/>
                  </a:cxn>
                  <a:cxn ang="0">
                    <a:pos x="296" y="83"/>
                  </a:cxn>
                  <a:cxn ang="0">
                    <a:pos x="276" y="108"/>
                  </a:cxn>
                  <a:cxn ang="0">
                    <a:pos x="273" y="125"/>
                  </a:cxn>
                  <a:cxn ang="0">
                    <a:pos x="277" y="131"/>
                  </a:cxn>
                  <a:cxn ang="0">
                    <a:pos x="295" y="134"/>
                  </a:cxn>
                  <a:cxn ang="0">
                    <a:pos x="321" y="125"/>
                  </a:cxn>
                  <a:cxn ang="0">
                    <a:pos x="376" y="91"/>
                  </a:cxn>
                  <a:cxn ang="0">
                    <a:pos x="388" y="88"/>
                  </a:cxn>
                  <a:cxn ang="0">
                    <a:pos x="399" y="94"/>
                  </a:cxn>
                  <a:cxn ang="0">
                    <a:pos x="402" y="103"/>
                  </a:cxn>
                  <a:cxn ang="0">
                    <a:pos x="395" y="118"/>
                  </a:cxn>
                  <a:cxn ang="0">
                    <a:pos x="355" y="154"/>
                  </a:cxn>
                  <a:cxn ang="0">
                    <a:pos x="318" y="177"/>
                  </a:cxn>
                  <a:cxn ang="0">
                    <a:pos x="283" y="189"/>
                  </a:cxn>
                  <a:cxn ang="0">
                    <a:pos x="252" y="192"/>
                  </a:cxn>
                  <a:cxn ang="0">
                    <a:pos x="228" y="182"/>
                  </a:cxn>
                  <a:cxn ang="0">
                    <a:pos x="219" y="174"/>
                  </a:cxn>
                  <a:cxn ang="0">
                    <a:pos x="215" y="154"/>
                  </a:cxn>
                  <a:cxn ang="0">
                    <a:pos x="222" y="130"/>
                  </a:cxn>
                  <a:cxn ang="0">
                    <a:pos x="203" y="140"/>
                  </a:cxn>
                  <a:cxn ang="0">
                    <a:pos x="165" y="178"/>
                  </a:cxn>
                  <a:cxn ang="0">
                    <a:pos x="122" y="230"/>
                  </a:cxn>
                  <a:cxn ang="0">
                    <a:pos x="70" y="313"/>
                  </a:cxn>
                  <a:cxn ang="0">
                    <a:pos x="46" y="358"/>
                  </a:cxn>
                  <a:cxn ang="0">
                    <a:pos x="34" y="369"/>
                  </a:cxn>
                  <a:cxn ang="0">
                    <a:pos x="20" y="372"/>
                  </a:cxn>
                  <a:cxn ang="0">
                    <a:pos x="8" y="370"/>
                  </a:cxn>
                  <a:cxn ang="0">
                    <a:pos x="1" y="361"/>
                  </a:cxn>
                  <a:cxn ang="0">
                    <a:pos x="2" y="339"/>
                  </a:cxn>
                  <a:cxn ang="0">
                    <a:pos x="32" y="251"/>
                  </a:cxn>
                  <a:cxn ang="0">
                    <a:pos x="70" y="165"/>
                  </a:cxn>
                  <a:cxn ang="0">
                    <a:pos x="108" y="96"/>
                  </a:cxn>
                  <a:cxn ang="0">
                    <a:pos x="142" y="48"/>
                  </a:cxn>
                  <a:cxn ang="0">
                    <a:pos x="164" y="26"/>
                  </a:cxn>
                  <a:cxn ang="0">
                    <a:pos x="182" y="17"/>
                  </a:cxn>
                  <a:cxn ang="0">
                    <a:pos x="195" y="18"/>
                  </a:cxn>
                  <a:cxn ang="0">
                    <a:pos x="205" y="23"/>
                  </a:cxn>
                  <a:cxn ang="0">
                    <a:pos x="208" y="35"/>
                  </a:cxn>
                  <a:cxn ang="0">
                    <a:pos x="203" y="52"/>
                  </a:cxn>
                  <a:cxn ang="0">
                    <a:pos x="189" y="69"/>
                  </a:cxn>
                  <a:cxn ang="0">
                    <a:pos x="156" y="113"/>
                  </a:cxn>
                  <a:cxn ang="0">
                    <a:pos x="129" y="162"/>
                  </a:cxn>
                </a:cxnLst>
                <a:rect l="0" t="0" r="r" b="b"/>
                <a:pathLst>
                  <a:path w="402" h="372">
                    <a:moveTo>
                      <a:pt x="129" y="162"/>
                    </a:moveTo>
                    <a:lnTo>
                      <a:pt x="158" y="132"/>
                    </a:lnTo>
                    <a:lnTo>
                      <a:pt x="189" y="104"/>
                    </a:lnTo>
                    <a:lnTo>
                      <a:pt x="222" y="75"/>
                    </a:lnTo>
                    <a:lnTo>
                      <a:pt x="257" y="46"/>
                    </a:lnTo>
                    <a:lnTo>
                      <a:pt x="270" y="36"/>
                    </a:lnTo>
                    <a:lnTo>
                      <a:pt x="283" y="28"/>
                    </a:lnTo>
                    <a:lnTo>
                      <a:pt x="297" y="18"/>
                    </a:lnTo>
                    <a:lnTo>
                      <a:pt x="311" y="9"/>
                    </a:lnTo>
                    <a:lnTo>
                      <a:pt x="323" y="2"/>
                    </a:lnTo>
                    <a:lnTo>
                      <a:pt x="330" y="0"/>
                    </a:lnTo>
                    <a:lnTo>
                      <a:pt x="334" y="1"/>
                    </a:lnTo>
                    <a:lnTo>
                      <a:pt x="339" y="3"/>
                    </a:lnTo>
                    <a:lnTo>
                      <a:pt x="343" y="8"/>
                    </a:lnTo>
                    <a:lnTo>
                      <a:pt x="347" y="12"/>
                    </a:lnTo>
                    <a:lnTo>
                      <a:pt x="351" y="19"/>
                    </a:lnTo>
                    <a:lnTo>
                      <a:pt x="352" y="25"/>
                    </a:lnTo>
                    <a:lnTo>
                      <a:pt x="351" y="31"/>
                    </a:lnTo>
                    <a:lnTo>
                      <a:pt x="346" y="37"/>
                    </a:lnTo>
                    <a:lnTo>
                      <a:pt x="340" y="45"/>
                    </a:lnTo>
                    <a:lnTo>
                      <a:pt x="331" y="53"/>
                    </a:lnTo>
                    <a:lnTo>
                      <a:pt x="317" y="64"/>
                    </a:lnTo>
                    <a:lnTo>
                      <a:pt x="306" y="75"/>
                    </a:lnTo>
                    <a:lnTo>
                      <a:pt x="296" y="83"/>
                    </a:lnTo>
                    <a:lnTo>
                      <a:pt x="287" y="93"/>
                    </a:lnTo>
                    <a:lnTo>
                      <a:pt x="282" y="101"/>
                    </a:lnTo>
                    <a:lnTo>
                      <a:pt x="276" y="108"/>
                    </a:lnTo>
                    <a:lnTo>
                      <a:pt x="274" y="115"/>
                    </a:lnTo>
                    <a:lnTo>
                      <a:pt x="273" y="122"/>
                    </a:lnTo>
                    <a:lnTo>
                      <a:pt x="273" y="125"/>
                    </a:lnTo>
                    <a:lnTo>
                      <a:pt x="274" y="127"/>
                    </a:lnTo>
                    <a:lnTo>
                      <a:pt x="275" y="129"/>
                    </a:lnTo>
                    <a:lnTo>
                      <a:pt x="277" y="131"/>
                    </a:lnTo>
                    <a:lnTo>
                      <a:pt x="282" y="134"/>
                    </a:lnTo>
                    <a:lnTo>
                      <a:pt x="287" y="135"/>
                    </a:lnTo>
                    <a:lnTo>
                      <a:pt x="295" y="134"/>
                    </a:lnTo>
                    <a:lnTo>
                      <a:pt x="302" y="131"/>
                    </a:lnTo>
                    <a:lnTo>
                      <a:pt x="311" y="129"/>
                    </a:lnTo>
                    <a:lnTo>
                      <a:pt x="321" y="125"/>
                    </a:lnTo>
                    <a:lnTo>
                      <a:pt x="344" y="112"/>
                    </a:lnTo>
                    <a:lnTo>
                      <a:pt x="371" y="94"/>
                    </a:lnTo>
                    <a:lnTo>
                      <a:pt x="376" y="91"/>
                    </a:lnTo>
                    <a:lnTo>
                      <a:pt x="380" y="90"/>
                    </a:lnTo>
                    <a:lnTo>
                      <a:pt x="384" y="88"/>
                    </a:lnTo>
                    <a:lnTo>
                      <a:pt x="388" y="88"/>
                    </a:lnTo>
                    <a:lnTo>
                      <a:pt x="392" y="89"/>
                    </a:lnTo>
                    <a:lnTo>
                      <a:pt x="396" y="92"/>
                    </a:lnTo>
                    <a:lnTo>
                      <a:pt x="399" y="94"/>
                    </a:lnTo>
                    <a:lnTo>
                      <a:pt x="401" y="98"/>
                    </a:lnTo>
                    <a:lnTo>
                      <a:pt x="402" y="100"/>
                    </a:lnTo>
                    <a:lnTo>
                      <a:pt x="402" y="103"/>
                    </a:lnTo>
                    <a:lnTo>
                      <a:pt x="401" y="107"/>
                    </a:lnTo>
                    <a:lnTo>
                      <a:pt x="399" y="113"/>
                    </a:lnTo>
                    <a:lnTo>
                      <a:pt x="395" y="118"/>
                    </a:lnTo>
                    <a:lnTo>
                      <a:pt x="390" y="124"/>
                    </a:lnTo>
                    <a:lnTo>
                      <a:pt x="376" y="138"/>
                    </a:lnTo>
                    <a:lnTo>
                      <a:pt x="355" y="154"/>
                    </a:lnTo>
                    <a:lnTo>
                      <a:pt x="343" y="163"/>
                    </a:lnTo>
                    <a:lnTo>
                      <a:pt x="330" y="171"/>
                    </a:lnTo>
                    <a:lnTo>
                      <a:pt x="318" y="177"/>
                    </a:lnTo>
                    <a:lnTo>
                      <a:pt x="307" y="183"/>
                    </a:lnTo>
                    <a:lnTo>
                      <a:pt x="295" y="186"/>
                    </a:lnTo>
                    <a:lnTo>
                      <a:pt x="283" y="189"/>
                    </a:lnTo>
                    <a:lnTo>
                      <a:pt x="272" y="192"/>
                    </a:lnTo>
                    <a:lnTo>
                      <a:pt x="261" y="192"/>
                    </a:lnTo>
                    <a:lnTo>
                      <a:pt x="252" y="192"/>
                    </a:lnTo>
                    <a:lnTo>
                      <a:pt x="243" y="189"/>
                    </a:lnTo>
                    <a:lnTo>
                      <a:pt x="236" y="186"/>
                    </a:lnTo>
                    <a:lnTo>
                      <a:pt x="228" y="182"/>
                    </a:lnTo>
                    <a:lnTo>
                      <a:pt x="225" y="179"/>
                    </a:lnTo>
                    <a:lnTo>
                      <a:pt x="222" y="177"/>
                    </a:lnTo>
                    <a:lnTo>
                      <a:pt x="219" y="174"/>
                    </a:lnTo>
                    <a:lnTo>
                      <a:pt x="218" y="171"/>
                    </a:lnTo>
                    <a:lnTo>
                      <a:pt x="215" y="163"/>
                    </a:lnTo>
                    <a:lnTo>
                      <a:pt x="215" y="154"/>
                    </a:lnTo>
                    <a:lnTo>
                      <a:pt x="215" y="147"/>
                    </a:lnTo>
                    <a:lnTo>
                      <a:pt x="217" y="139"/>
                    </a:lnTo>
                    <a:lnTo>
                      <a:pt x="222" y="130"/>
                    </a:lnTo>
                    <a:lnTo>
                      <a:pt x="226" y="122"/>
                    </a:lnTo>
                    <a:lnTo>
                      <a:pt x="215" y="130"/>
                    </a:lnTo>
                    <a:lnTo>
                      <a:pt x="203" y="140"/>
                    </a:lnTo>
                    <a:lnTo>
                      <a:pt x="191" y="152"/>
                    </a:lnTo>
                    <a:lnTo>
                      <a:pt x="178" y="164"/>
                    </a:lnTo>
                    <a:lnTo>
                      <a:pt x="165" y="178"/>
                    </a:lnTo>
                    <a:lnTo>
                      <a:pt x="151" y="195"/>
                    </a:lnTo>
                    <a:lnTo>
                      <a:pt x="136" y="211"/>
                    </a:lnTo>
                    <a:lnTo>
                      <a:pt x="122" y="230"/>
                    </a:lnTo>
                    <a:lnTo>
                      <a:pt x="105" y="255"/>
                    </a:lnTo>
                    <a:lnTo>
                      <a:pt x="87" y="282"/>
                    </a:lnTo>
                    <a:lnTo>
                      <a:pt x="70" y="313"/>
                    </a:lnTo>
                    <a:lnTo>
                      <a:pt x="53" y="347"/>
                    </a:lnTo>
                    <a:lnTo>
                      <a:pt x="49" y="352"/>
                    </a:lnTo>
                    <a:lnTo>
                      <a:pt x="46" y="358"/>
                    </a:lnTo>
                    <a:lnTo>
                      <a:pt x="42" y="362"/>
                    </a:lnTo>
                    <a:lnTo>
                      <a:pt x="38" y="365"/>
                    </a:lnTo>
                    <a:lnTo>
                      <a:pt x="34" y="369"/>
                    </a:lnTo>
                    <a:lnTo>
                      <a:pt x="30" y="371"/>
                    </a:lnTo>
                    <a:lnTo>
                      <a:pt x="25" y="372"/>
                    </a:lnTo>
                    <a:lnTo>
                      <a:pt x="20" y="372"/>
                    </a:lnTo>
                    <a:lnTo>
                      <a:pt x="16" y="372"/>
                    </a:lnTo>
                    <a:lnTo>
                      <a:pt x="12" y="371"/>
                    </a:lnTo>
                    <a:lnTo>
                      <a:pt x="8" y="370"/>
                    </a:lnTo>
                    <a:lnTo>
                      <a:pt x="5" y="368"/>
                    </a:lnTo>
                    <a:lnTo>
                      <a:pt x="3" y="364"/>
                    </a:lnTo>
                    <a:lnTo>
                      <a:pt x="1" y="361"/>
                    </a:lnTo>
                    <a:lnTo>
                      <a:pt x="0" y="358"/>
                    </a:lnTo>
                    <a:lnTo>
                      <a:pt x="0" y="352"/>
                    </a:lnTo>
                    <a:lnTo>
                      <a:pt x="2" y="339"/>
                    </a:lnTo>
                    <a:lnTo>
                      <a:pt x="8" y="317"/>
                    </a:lnTo>
                    <a:lnTo>
                      <a:pt x="18" y="288"/>
                    </a:lnTo>
                    <a:lnTo>
                      <a:pt x="32" y="251"/>
                    </a:lnTo>
                    <a:lnTo>
                      <a:pt x="44" y="220"/>
                    </a:lnTo>
                    <a:lnTo>
                      <a:pt x="57" y="192"/>
                    </a:lnTo>
                    <a:lnTo>
                      <a:pt x="70" y="165"/>
                    </a:lnTo>
                    <a:lnTo>
                      <a:pt x="82" y="140"/>
                    </a:lnTo>
                    <a:lnTo>
                      <a:pt x="95" y="117"/>
                    </a:lnTo>
                    <a:lnTo>
                      <a:pt x="108" y="96"/>
                    </a:lnTo>
                    <a:lnTo>
                      <a:pt x="121" y="77"/>
                    </a:lnTo>
                    <a:lnTo>
                      <a:pt x="134" y="58"/>
                    </a:lnTo>
                    <a:lnTo>
                      <a:pt x="142" y="48"/>
                    </a:lnTo>
                    <a:lnTo>
                      <a:pt x="149" y="40"/>
                    </a:lnTo>
                    <a:lnTo>
                      <a:pt x="157" y="33"/>
                    </a:lnTo>
                    <a:lnTo>
                      <a:pt x="164" y="26"/>
                    </a:lnTo>
                    <a:lnTo>
                      <a:pt x="170" y="22"/>
                    </a:lnTo>
                    <a:lnTo>
                      <a:pt x="177" y="19"/>
                    </a:lnTo>
                    <a:lnTo>
                      <a:pt x="182" y="17"/>
                    </a:lnTo>
                    <a:lnTo>
                      <a:pt x="189" y="17"/>
                    </a:lnTo>
                    <a:lnTo>
                      <a:pt x="192" y="17"/>
                    </a:lnTo>
                    <a:lnTo>
                      <a:pt x="195" y="18"/>
                    </a:lnTo>
                    <a:lnTo>
                      <a:pt x="199" y="19"/>
                    </a:lnTo>
                    <a:lnTo>
                      <a:pt x="202" y="21"/>
                    </a:lnTo>
                    <a:lnTo>
                      <a:pt x="205" y="23"/>
                    </a:lnTo>
                    <a:lnTo>
                      <a:pt x="207" y="28"/>
                    </a:lnTo>
                    <a:lnTo>
                      <a:pt x="208" y="31"/>
                    </a:lnTo>
                    <a:lnTo>
                      <a:pt x="208" y="35"/>
                    </a:lnTo>
                    <a:lnTo>
                      <a:pt x="208" y="40"/>
                    </a:lnTo>
                    <a:lnTo>
                      <a:pt x="206" y="45"/>
                    </a:lnTo>
                    <a:lnTo>
                      <a:pt x="203" y="52"/>
                    </a:lnTo>
                    <a:lnTo>
                      <a:pt x="198" y="58"/>
                    </a:lnTo>
                    <a:lnTo>
                      <a:pt x="195" y="61"/>
                    </a:lnTo>
                    <a:lnTo>
                      <a:pt x="189" y="69"/>
                    </a:lnTo>
                    <a:lnTo>
                      <a:pt x="180" y="81"/>
                    </a:lnTo>
                    <a:lnTo>
                      <a:pt x="168" y="96"/>
                    </a:lnTo>
                    <a:lnTo>
                      <a:pt x="156" y="113"/>
                    </a:lnTo>
                    <a:lnTo>
                      <a:pt x="146" y="129"/>
                    </a:lnTo>
                    <a:lnTo>
                      <a:pt x="136" y="146"/>
                    </a:lnTo>
                    <a:lnTo>
                      <a:pt x="129" y="162"/>
                    </a:lnTo>
                    <a:close/>
                  </a:path>
                </a:pathLst>
              </a:custGeom>
              <a:solidFill>
                <a:srgbClr val="FF0000"/>
              </a:solidFill>
              <a:ln w="317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5" name="Freeform 114"/>
              <p:cNvSpPr>
                <a:spLocks/>
              </p:cNvSpPr>
              <p:nvPr/>
            </p:nvSpPr>
            <p:spPr bwMode="auto">
              <a:xfrm rot="21000000">
                <a:off x="2604602" y="5565310"/>
                <a:ext cx="123825" cy="136525"/>
              </a:xfrm>
              <a:custGeom>
                <a:avLst/>
                <a:gdLst/>
                <a:ahLst/>
                <a:cxnLst>
                  <a:cxn ang="0">
                    <a:pos x="58" y="254"/>
                  </a:cxn>
                  <a:cxn ang="0">
                    <a:pos x="64" y="269"/>
                  </a:cxn>
                  <a:cxn ang="0">
                    <a:pos x="77" y="282"/>
                  </a:cxn>
                  <a:cxn ang="0">
                    <a:pos x="95" y="289"/>
                  </a:cxn>
                  <a:cxn ang="0">
                    <a:pos x="119" y="290"/>
                  </a:cxn>
                  <a:cxn ang="0">
                    <a:pos x="146" y="283"/>
                  </a:cxn>
                  <a:cxn ang="0">
                    <a:pos x="176" y="269"/>
                  </a:cxn>
                  <a:cxn ang="0">
                    <a:pos x="206" y="248"/>
                  </a:cxn>
                  <a:cxn ang="0">
                    <a:pos x="250" y="208"/>
                  </a:cxn>
                  <a:cxn ang="0">
                    <a:pos x="287" y="169"/>
                  </a:cxn>
                  <a:cxn ang="0">
                    <a:pos x="304" y="164"/>
                  </a:cxn>
                  <a:cxn ang="0">
                    <a:pos x="311" y="170"/>
                  </a:cxn>
                  <a:cxn ang="0">
                    <a:pos x="313" y="184"/>
                  </a:cxn>
                  <a:cxn ang="0">
                    <a:pos x="301" y="208"/>
                  </a:cxn>
                  <a:cxn ang="0">
                    <a:pos x="273" y="240"/>
                  </a:cxn>
                  <a:cxn ang="0">
                    <a:pos x="217" y="290"/>
                  </a:cxn>
                  <a:cxn ang="0">
                    <a:pos x="159" y="326"/>
                  </a:cxn>
                  <a:cxn ang="0">
                    <a:pos x="124" y="339"/>
                  </a:cxn>
                  <a:cxn ang="0">
                    <a:pos x="93" y="345"/>
                  </a:cxn>
                  <a:cxn ang="0">
                    <a:pos x="62" y="344"/>
                  </a:cxn>
                  <a:cxn ang="0">
                    <a:pos x="36" y="334"/>
                  </a:cxn>
                  <a:cxn ang="0">
                    <a:pos x="15" y="316"/>
                  </a:cxn>
                  <a:cxn ang="0">
                    <a:pos x="5" y="299"/>
                  </a:cxn>
                  <a:cxn ang="0">
                    <a:pos x="0" y="278"/>
                  </a:cxn>
                  <a:cxn ang="0">
                    <a:pos x="0" y="250"/>
                  </a:cxn>
                  <a:cxn ang="0">
                    <a:pos x="5" y="213"/>
                  </a:cxn>
                  <a:cxn ang="0">
                    <a:pos x="16" y="178"/>
                  </a:cxn>
                  <a:cxn ang="0">
                    <a:pos x="34" y="144"/>
                  </a:cxn>
                  <a:cxn ang="0">
                    <a:pos x="59" y="110"/>
                  </a:cxn>
                  <a:cxn ang="0">
                    <a:pos x="88" y="75"/>
                  </a:cxn>
                  <a:cxn ang="0">
                    <a:pos x="141" y="30"/>
                  </a:cxn>
                  <a:cxn ang="0">
                    <a:pos x="187" y="6"/>
                  </a:cxn>
                  <a:cxn ang="0">
                    <a:pos x="208" y="1"/>
                  </a:cxn>
                  <a:cxn ang="0">
                    <a:pos x="229" y="2"/>
                  </a:cxn>
                  <a:cxn ang="0">
                    <a:pos x="248" y="16"/>
                  </a:cxn>
                  <a:cxn ang="0">
                    <a:pos x="257" y="41"/>
                  </a:cxn>
                  <a:cxn ang="0">
                    <a:pos x="252" y="65"/>
                  </a:cxn>
                  <a:cxn ang="0">
                    <a:pos x="240" y="93"/>
                  </a:cxn>
                  <a:cxn ang="0">
                    <a:pos x="222" y="125"/>
                  </a:cxn>
                  <a:cxn ang="0">
                    <a:pos x="196" y="156"/>
                  </a:cxn>
                  <a:cxn ang="0">
                    <a:pos x="168" y="182"/>
                  </a:cxn>
                  <a:cxn ang="0">
                    <a:pos x="135" y="205"/>
                  </a:cxn>
                  <a:cxn ang="0">
                    <a:pos x="98" y="223"/>
                  </a:cxn>
                  <a:cxn ang="0">
                    <a:pos x="58" y="238"/>
                  </a:cxn>
                </a:cxnLst>
                <a:rect l="0" t="0" r="r" b="b"/>
                <a:pathLst>
                  <a:path w="315" h="346">
                    <a:moveTo>
                      <a:pt x="58" y="238"/>
                    </a:moveTo>
                    <a:lnTo>
                      <a:pt x="58" y="248"/>
                    </a:lnTo>
                    <a:lnTo>
                      <a:pt x="58" y="254"/>
                    </a:lnTo>
                    <a:lnTo>
                      <a:pt x="59" y="259"/>
                    </a:lnTo>
                    <a:lnTo>
                      <a:pt x="61" y="265"/>
                    </a:lnTo>
                    <a:lnTo>
                      <a:pt x="64" y="269"/>
                    </a:lnTo>
                    <a:lnTo>
                      <a:pt x="67" y="275"/>
                    </a:lnTo>
                    <a:lnTo>
                      <a:pt x="72" y="278"/>
                    </a:lnTo>
                    <a:lnTo>
                      <a:pt x="77" y="282"/>
                    </a:lnTo>
                    <a:lnTo>
                      <a:pt x="83" y="285"/>
                    </a:lnTo>
                    <a:lnTo>
                      <a:pt x="88" y="287"/>
                    </a:lnTo>
                    <a:lnTo>
                      <a:pt x="95" y="289"/>
                    </a:lnTo>
                    <a:lnTo>
                      <a:pt x="102" y="290"/>
                    </a:lnTo>
                    <a:lnTo>
                      <a:pt x="110" y="290"/>
                    </a:lnTo>
                    <a:lnTo>
                      <a:pt x="119" y="290"/>
                    </a:lnTo>
                    <a:lnTo>
                      <a:pt x="128" y="289"/>
                    </a:lnTo>
                    <a:lnTo>
                      <a:pt x="137" y="287"/>
                    </a:lnTo>
                    <a:lnTo>
                      <a:pt x="146" y="283"/>
                    </a:lnTo>
                    <a:lnTo>
                      <a:pt x="156" y="279"/>
                    </a:lnTo>
                    <a:lnTo>
                      <a:pt x="166" y="275"/>
                    </a:lnTo>
                    <a:lnTo>
                      <a:pt x="176" y="269"/>
                    </a:lnTo>
                    <a:lnTo>
                      <a:pt x="186" y="263"/>
                    </a:lnTo>
                    <a:lnTo>
                      <a:pt x="196" y="256"/>
                    </a:lnTo>
                    <a:lnTo>
                      <a:pt x="206" y="248"/>
                    </a:lnTo>
                    <a:lnTo>
                      <a:pt x="217" y="239"/>
                    </a:lnTo>
                    <a:lnTo>
                      <a:pt x="228" y="230"/>
                    </a:lnTo>
                    <a:lnTo>
                      <a:pt x="250" y="208"/>
                    </a:lnTo>
                    <a:lnTo>
                      <a:pt x="273" y="182"/>
                    </a:lnTo>
                    <a:lnTo>
                      <a:pt x="281" y="174"/>
                    </a:lnTo>
                    <a:lnTo>
                      <a:pt x="287" y="169"/>
                    </a:lnTo>
                    <a:lnTo>
                      <a:pt x="294" y="164"/>
                    </a:lnTo>
                    <a:lnTo>
                      <a:pt x="300" y="163"/>
                    </a:lnTo>
                    <a:lnTo>
                      <a:pt x="304" y="164"/>
                    </a:lnTo>
                    <a:lnTo>
                      <a:pt x="306" y="165"/>
                    </a:lnTo>
                    <a:lnTo>
                      <a:pt x="309" y="168"/>
                    </a:lnTo>
                    <a:lnTo>
                      <a:pt x="311" y="170"/>
                    </a:lnTo>
                    <a:lnTo>
                      <a:pt x="313" y="174"/>
                    </a:lnTo>
                    <a:lnTo>
                      <a:pt x="315" y="178"/>
                    </a:lnTo>
                    <a:lnTo>
                      <a:pt x="313" y="184"/>
                    </a:lnTo>
                    <a:lnTo>
                      <a:pt x="311" y="192"/>
                    </a:lnTo>
                    <a:lnTo>
                      <a:pt x="307" y="199"/>
                    </a:lnTo>
                    <a:lnTo>
                      <a:pt x="301" y="208"/>
                    </a:lnTo>
                    <a:lnTo>
                      <a:pt x="294" y="218"/>
                    </a:lnTo>
                    <a:lnTo>
                      <a:pt x="284" y="229"/>
                    </a:lnTo>
                    <a:lnTo>
                      <a:pt x="273" y="240"/>
                    </a:lnTo>
                    <a:lnTo>
                      <a:pt x="261" y="253"/>
                    </a:lnTo>
                    <a:lnTo>
                      <a:pt x="239" y="273"/>
                    </a:lnTo>
                    <a:lnTo>
                      <a:pt x="217" y="290"/>
                    </a:lnTo>
                    <a:lnTo>
                      <a:pt x="194" y="305"/>
                    </a:lnTo>
                    <a:lnTo>
                      <a:pt x="170" y="320"/>
                    </a:lnTo>
                    <a:lnTo>
                      <a:pt x="159" y="326"/>
                    </a:lnTo>
                    <a:lnTo>
                      <a:pt x="147" y="330"/>
                    </a:lnTo>
                    <a:lnTo>
                      <a:pt x="135" y="335"/>
                    </a:lnTo>
                    <a:lnTo>
                      <a:pt x="124" y="339"/>
                    </a:lnTo>
                    <a:lnTo>
                      <a:pt x="113" y="341"/>
                    </a:lnTo>
                    <a:lnTo>
                      <a:pt x="102" y="344"/>
                    </a:lnTo>
                    <a:lnTo>
                      <a:pt x="93" y="345"/>
                    </a:lnTo>
                    <a:lnTo>
                      <a:pt x="82" y="346"/>
                    </a:lnTo>
                    <a:lnTo>
                      <a:pt x="72" y="345"/>
                    </a:lnTo>
                    <a:lnTo>
                      <a:pt x="62" y="344"/>
                    </a:lnTo>
                    <a:lnTo>
                      <a:pt x="53" y="341"/>
                    </a:lnTo>
                    <a:lnTo>
                      <a:pt x="45" y="338"/>
                    </a:lnTo>
                    <a:lnTo>
                      <a:pt x="36" y="334"/>
                    </a:lnTo>
                    <a:lnTo>
                      <a:pt x="29" y="329"/>
                    </a:lnTo>
                    <a:lnTo>
                      <a:pt x="22" y="323"/>
                    </a:lnTo>
                    <a:lnTo>
                      <a:pt x="15" y="316"/>
                    </a:lnTo>
                    <a:lnTo>
                      <a:pt x="12" y="311"/>
                    </a:lnTo>
                    <a:lnTo>
                      <a:pt x="8" y="305"/>
                    </a:lnTo>
                    <a:lnTo>
                      <a:pt x="5" y="299"/>
                    </a:lnTo>
                    <a:lnTo>
                      <a:pt x="3" y="292"/>
                    </a:lnTo>
                    <a:lnTo>
                      <a:pt x="2" y="285"/>
                    </a:lnTo>
                    <a:lnTo>
                      <a:pt x="0" y="278"/>
                    </a:lnTo>
                    <a:lnTo>
                      <a:pt x="0" y="269"/>
                    </a:lnTo>
                    <a:lnTo>
                      <a:pt x="0" y="260"/>
                    </a:lnTo>
                    <a:lnTo>
                      <a:pt x="0" y="250"/>
                    </a:lnTo>
                    <a:lnTo>
                      <a:pt x="1" y="238"/>
                    </a:lnTo>
                    <a:lnTo>
                      <a:pt x="2" y="225"/>
                    </a:lnTo>
                    <a:lnTo>
                      <a:pt x="5" y="213"/>
                    </a:lnTo>
                    <a:lnTo>
                      <a:pt x="8" y="201"/>
                    </a:lnTo>
                    <a:lnTo>
                      <a:pt x="12" y="191"/>
                    </a:lnTo>
                    <a:lnTo>
                      <a:pt x="16" y="178"/>
                    </a:lnTo>
                    <a:lnTo>
                      <a:pt x="22" y="166"/>
                    </a:lnTo>
                    <a:lnTo>
                      <a:pt x="27" y="156"/>
                    </a:lnTo>
                    <a:lnTo>
                      <a:pt x="34" y="144"/>
                    </a:lnTo>
                    <a:lnTo>
                      <a:pt x="41" y="133"/>
                    </a:lnTo>
                    <a:lnTo>
                      <a:pt x="50" y="121"/>
                    </a:lnTo>
                    <a:lnTo>
                      <a:pt x="59" y="110"/>
                    </a:lnTo>
                    <a:lnTo>
                      <a:pt x="67" y="98"/>
                    </a:lnTo>
                    <a:lnTo>
                      <a:pt x="77" y="87"/>
                    </a:lnTo>
                    <a:lnTo>
                      <a:pt x="88" y="75"/>
                    </a:lnTo>
                    <a:lnTo>
                      <a:pt x="107" y="57"/>
                    </a:lnTo>
                    <a:lnTo>
                      <a:pt x="123" y="42"/>
                    </a:lnTo>
                    <a:lnTo>
                      <a:pt x="141" y="30"/>
                    </a:lnTo>
                    <a:lnTo>
                      <a:pt x="156" y="19"/>
                    </a:lnTo>
                    <a:lnTo>
                      <a:pt x="172" y="11"/>
                    </a:lnTo>
                    <a:lnTo>
                      <a:pt x="187" y="6"/>
                    </a:lnTo>
                    <a:lnTo>
                      <a:pt x="194" y="4"/>
                    </a:lnTo>
                    <a:lnTo>
                      <a:pt x="201" y="1"/>
                    </a:lnTo>
                    <a:lnTo>
                      <a:pt x="208" y="1"/>
                    </a:lnTo>
                    <a:lnTo>
                      <a:pt x="215" y="0"/>
                    </a:lnTo>
                    <a:lnTo>
                      <a:pt x="223" y="1"/>
                    </a:lnTo>
                    <a:lnTo>
                      <a:pt x="229" y="2"/>
                    </a:lnTo>
                    <a:lnTo>
                      <a:pt x="236" y="6"/>
                    </a:lnTo>
                    <a:lnTo>
                      <a:pt x="241" y="10"/>
                    </a:lnTo>
                    <a:lnTo>
                      <a:pt x="248" y="16"/>
                    </a:lnTo>
                    <a:lnTo>
                      <a:pt x="252" y="23"/>
                    </a:lnTo>
                    <a:lnTo>
                      <a:pt x="255" y="31"/>
                    </a:lnTo>
                    <a:lnTo>
                      <a:pt x="257" y="41"/>
                    </a:lnTo>
                    <a:lnTo>
                      <a:pt x="255" y="48"/>
                    </a:lnTo>
                    <a:lnTo>
                      <a:pt x="254" y="56"/>
                    </a:lnTo>
                    <a:lnTo>
                      <a:pt x="252" y="65"/>
                    </a:lnTo>
                    <a:lnTo>
                      <a:pt x="249" y="74"/>
                    </a:lnTo>
                    <a:lnTo>
                      <a:pt x="246" y="83"/>
                    </a:lnTo>
                    <a:lnTo>
                      <a:pt x="240" y="93"/>
                    </a:lnTo>
                    <a:lnTo>
                      <a:pt x="235" y="103"/>
                    </a:lnTo>
                    <a:lnTo>
                      <a:pt x="228" y="114"/>
                    </a:lnTo>
                    <a:lnTo>
                      <a:pt x="222" y="125"/>
                    </a:lnTo>
                    <a:lnTo>
                      <a:pt x="214" y="135"/>
                    </a:lnTo>
                    <a:lnTo>
                      <a:pt x="205" y="146"/>
                    </a:lnTo>
                    <a:lnTo>
                      <a:pt x="196" y="156"/>
                    </a:lnTo>
                    <a:lnTo>
                      <a:pt x="188" y="164"/>
                    </a:lnTo>
                    <a:lnTo>
                      <a:pt x="178" y="173"/>
                    </a:lnTo>
                    <a:lnTo>
                      <a:pt x="168" y="182"/>
                    </a:lnTo>
                    <a:lnTo>
                      <a:pt x="157" y="189"/>
                    </a:lnTo>
                    <a:lnTo>
                      <a:pt x="146" y="197"/>
                    </a:lnTo>
                    <a:lnTo>
                      <a:pt x="135" y="205"/>
                    </a:lnTo>
                    <a:lnTo>
                      <a:pt x="123" y="211"/>
                    </a:lnTo>
                    <a:lnTo>
                      <a:pt x="111" y="217"/>
                    </a:lnTo>
                    <a:lnTo>
                      <a:pt x="98" y="223"/>
                    </a:lnTo>
                    <a:lnTo>
                      <a:pt x="85" y="229"/>
                    </a:lnTo>
                    <a:lnTo>
                      <a:pt x="72" y="233"/>
                    </a:lnTo>
                    <a:lnTo>
                      <a:pt x="58" y="238"/>
                    </a:lnTo>
                    <a:close/>
                  </a:path>
                </a:pathLst>
              </a:custGeom>
              <a:solidFill>
                <a:srgbClr val="FF0000"/>
              </a:solidFill>
              <a:ln w="317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6" name="Freeform 115"/>
              <p:cNvSpPr>
                <a:spLocks/>
              </p:cNvSpPr>
              <p:nvPr/>
            </p:nvSpPr>
            <p:spPr bwMode="auto">
              <a:xfrm rot="21000000">
                <a:off x="2628540" y="5590778"/>
                <a:ext cx="53975" cy="52388"/>
              </a:xfrm>
              <a:custGeom>
                <a:avLst/>
                <a:gdLst/>
                <a:ahLst/>
                <a:cxnLst>
                  <a:cxn ang="0">
                    <a:pos x="0" y="135"/>
                  </a:cxn>
                  <a:cxn ang="0">
                    <a:pos x="18" y="128"/>
                  </a:cxn>
                  <a:cxn ang="0">
                    <a:pos x="35" y="121"/>
                  </a:cxn>
                  <a:cxn ang="0">
                    <a:pos x="50" y="113"/>
                  </a:cxn>
                  <a:cxn ang="0">
                    <a:pos x="62" y="104"/>
                  </a:cxn>
                  <a:cxn ang="0">
                    <a:pos x="81" y="89"/>
                  </a:cxn>
                  <a:cxn ang="0">
                    <a:pos x="97" y="72"/>
                  </a:cxn>
                  <a:cxn ang="0">
                    <a:pos x="112" y="55"/>
                  </a:cxn>
                  <a:cxn ang="0">
                    <a:pos x="124" y="36"/>
                  </a:cxn>
                  <a:cxn ang="0">
                    <a:pos x="128" y="30"/>
                  </a:cxn>
                  <a:cxn ang="0">
                    <a:pos x="131" y="23"/>
                  </a:cxn>
                  <a:cxn ang="0">
                    <a:pos x="132" y="18"/>
                  </a:cxn>
                  <a:cxn ang="0">
                    <a:pos x="133" y="12"/>
                  </a:cxn>
                  <a:cxn ang="0">
                    <a:pos x="132" y="7"/>
                  </a:cxn>
                  <a:cxn ang="0">
                    <a:pos x="130" y="4"/>
                  </a:cxn>
                  <a:cxn ang="0">
                    <a:pos x="126" y="1"/>
                  </a:cxn>
                  <a:cxn ang="0">
                    <a:pos x="122" y="0"/>
                  </a:cxn>
                  <a:cxn ang="0">
                    <a:pos x="114" y="1"/>
                  </a:cxn>
                  <a:cxn ang="0">
                    <a:pos x="105" y="6"/>
                  </a:cxn>
                  <a:cxn ang="0">
                    <a:pos x="94" y="13"/>
                  </a:cxn>
                  <a:cxn ang="0">
                    <a:pos x="81" y="22"/>
                  </a:cxn>
                  <a:cxn ang="0">
                    <a:pos x="69" y="33"/>
                  </a:cxn>
                  <a:cxn ang="0">
                    <a:pos x="58" y="44"/>
                  </a:cxn>
                  <a:cxn ang="0">
                    <a:pos x="47" y="56"/>
                  </a:cxn>
                  <a:cxn ang="0">
                    <a:pos x="36" y="70"/>
                  </a:cxn>
                  <a:cxn ang="0">
                    <a:pos x="26" y="85"/>
                  </a:cxn>
                  <a:cxn ang="0">
                    <a:pos x="17" y="101"/>
                  </a:cxn>
                  <a:cxn ang="0">
                    <a:pos x="8" y="117"/>
                  </a:cxn>
                  <a:cxn ang="0">
                    <a:pos x="0" y="135"/>
                  </a:cxn>
                </a:cxnLst>
                <a:rect l="0" t="0" r="r" b="b"/>
                <a:pathLst>
                  <a:path w="133" h="135">
                    <a:moveTo>
                      <a:pt x="0" y="135"/>
                    </a:moveTo>
                    <a:lnTo>
                      <a:pt x="18" y="128"/>
                    </a:lnTo>
                    <a:lnTo>
                      <a:pt x="35" y="121"/>
                    </a:lnTo>
                    <a:lnTo>
                      <a:pt x="50" y="113"/>
                    </a:lnTo>
                    <a:lnTo>
                      <a:pt x="62" y="104"/>
                    </a:lnTo>
                    <a:lnTo>
                      <a:pt x="81" y="89"/>
                    </a:lnTo>
                    <a:lnTo>
                      <a:pt x="97" y="72"/>
                    </a:lnTo>
                    <a:lnTo>
                      <a:pt x="112" y="55"/>
                    </a:lnTo>
                    <a:lnTo>
                      <a:pt x="124" y="36"/>
                    </a:lnTo>
                    <a:lnTo>
                      <a:pt x="128" y="30"/>
                    </a:lnTo>
                    <a:lnTo>
                      <a:pt x="131" y="23"/>
                    </a:lnTo>
                    <a:lnTo>
                      <a:pt x="132" y="18"/>
                    </a:lnTo>
                    <a:lnTo>
                      <a:pt x="133" y="12"/>
                    </a:lnTo>
                    <a:lnTo>
                      <a:pt x="132" y="7"/>
                    </a:lnTo>
                    <a:lnTo>
                      <a:pt x="130" y="4"/>
                    </a:lnTo>
                    <a:lnTo>
                      <a:pt x="126" y="1"/>
                    </a:lnTo>
                    <a:lnTo>
                      <a:pt x="122" y="0"/>
                    </a:lnTo>
                    <a:lnTo>
                      <a:pt x="114" y="1"/>
                    </a:lnTo>
                    <a:lnTo>
                      <a:pt x="105" y="6"/>
                    </a:lnTo>
                    <a:lnTo>
                      <a:pt x="94" y="13"/>
                    </a:lnTo>
                    <a:lnTo>
                      <a:pt x="81" y="22"/>
                    </a:lnTo>
                    <a:lnTo>
                      <a:pt x="69" y="33"/>
                    </a:lnTo>
                    <a:lnTo>
                      <a:pt x="58" y="44"/>
                    </a:lnTo>
                    <a:lnTo>
                      <a:pt x="47" y="56"/>
                    </a:lnTo>
                    <a:lnTo>
                      <a:pt x="36" y="70"/>
                    </a:lnTo>
                    <a:lnTo>
                      <a:pt x="26" y="85"/>
                    </a:lnTo>
                    <a:lnTo>
                      <a:pt x="17" y="101"/>
                    </a:lnTo>
                    <a:lnTo>
                      <a:pt x="8" y="117"/>
                    </a:lnTo>
                    <a:lnTo>
                      <a:pt x="0" y="135"/>
                    </a:lnTo>
                    <a:close/>
                  </a:path>
                </a:pathLst>
              </a:custGeom>
              <a:solidFill>
                <a:srgbClr val="FFFF00"/>
              </a:solidFill>
              <a:ln w="317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grpSp>
        <p:nvGrpSpPr>
          <p:cNvPr id="217" name="Group 216"/>
          <p:cNvGrpSpPr/>
          <p:nvPr/>
        </p:nvGrpSpPr>
        <p:grpSpPr>
          <a:xfrm>
            <a:off x="1143000" y="3124200"/>
            <a:ext cx="1885245" cy="948266"/>
            <a:chOff x="2607733" y="1444978"/>
            <a:chExt cx="1885245" cy="948266"/>
          </a:xfrm>
        </p:grpSpPr>
        <p:sp>
          <p:nvSpPr>
            <p:cNvPr id="218" name="Freeform 217"/>
            <p:cNvSpPr/>
            <p:nvPr/>
          </p:nvSpPr>
          <p:spPr bwMode="auto">
            <a:xfrm>
              <a:off x="2607733" y="1444978"/>
              <a:ext cx="1885245" cy="948266"/>
            </a:xfrm>
            <a:custGeom>
              <a:avLst/>
              <a:gdLst>
                <a:gd name="connsiteX0" fmla="*/ 0 w 1885245"/>
                <a:gd name="connsiteY0" fmla="*/ 146755 h 948266"/>
                <a:gd name="connsiteX1" fmla="*/ 0 w 1885245"/>
                <a:gd name="connsiteY1" fmla="*/ 948266 h 948266"/>
                <a:gd name="connsiteX2" fmla="*/ 1885245 w 1885245"/>
                <a:gd name="connsiteY2" fmla="*/ 508000 h 948266"/>
                <a:gd name="connsiteX3" fmla="*/ 1873956 w 1885245"/>
                <a:gd name="connsiteY3" fmla="*/ 0 h 948266"/>
                <a:gd name="connsiteX4" fmla="*/ 0 w 1885245"/>
                <a:gd name="connsiteY4" fmla="*/ 146755 h 948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5245" h="948266">
                  <a:moveTo>
                    <a:pt x="0" y="146755"/>
                  </a:moveTo>
                  <a:lnTo>
                    <a:pt x="0" y="948266"/>
                  </a:lnTo>
                  <a:lnTo>
                    <a:pt x="1885245" y="508000"/>
                  </a:lnTo>
                  <a:lnTo>
                    <a:pt x="1873956" y="0"/>
                  </a:lnTo>
                  <a:lnTo>
                    <a:pt x="0" y="146755"/>
                  </a:lnTo>
                  <a:close/>
                </a:path>
              </a:pathLst>
            </a:custGeom>
            <a:solidFill>
              <a:srgbClr val="288E04"/>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800" b="0" i="0" u="none" strike="noStrike" cap="none" normalizeH="0" baseline="0" dirty="0">
                <a:ln w="19050">
                  <a:solidFill>
                    <a:schemeClr val="tx1"/>
                  </a:solidFill>
                </a:ln>
                <a:solidFill>
                  <a:schemeClr val="tx1"/>
                </a:solidFill>
                <a:effectLst/>
                <a:latin typeface="Times New Roman" pitchFamily="-110" charset="0"/>
              </a:endParaRPr>
            </a:p>
          </p:txBody>
        </p:sp>
        <p:grpSp>
          <p:nvGrpSpPr>
            <p:cNvPr id="219" name="Group 248"/>
            <p:cNvGrpSpPr/>
            <p:nvPr/>
          </p:nvGrpSpPr>
          <p:grpSpPr>
            <a:xfrm>
              <a:off x="2697159" y="1582684"/>
              <a:ext cx="1604196" cy="600699"/>
              <a:chOff x="2697159" y="1582684"/>
              <a:chExt cx="1604196" cy="600699"/>
            </a:xfrm>
          </p:grpSpPr>
          <p:sp>
            <p:nvSpPr>
              <p:cNvPr id="220" name="Freeform 127"/>
              <p:cNvSpPr>
                <a:spLocks noEditPoints="1"/>
              </p:cNvSpPr>
              <p:nvPr/>
            </p:nvSpPr>
            <p:spPr bwMode="auto">
              <a:xfrm rot="21000000">
                <a:off x="2701155" y="1582684"/>
                <a:ext cx="1600200" cy="533400"/>
              </a:xfrm>
              <a:custGeom>
                <a:avLst/>
                <a:gdLst/>
                <a:ahLst/>
                <a:cxnLst>
                  <a:cxn ang="0">
                    <a:pos x="464" y="345"/>
                  </a:cxn>
                  <a:cxn ang="0">
                    <a:pos x="102" y="671"/>
                  </a:cxn>
                  <a:cxn ang="0">
                    <a:pos x="360" y="680"/>
                  </a:cxn>
                  <a:cxn ang="0">
                    <a:pos x="9" y="686"/>
                  </a:cxn>
                  <a:cxn ang="0">
                    <a:pos x="305" y="95"/>
                  </a:cxn>
                  <a:cxn ang="0">
                    <a:pos x="638" y="0"/>
                  </a:cxn>
                  <a:cxn ang="0">
                    <a:pos x="531" y="66"/>
                  </a:cxn>
                  <a:cxn ang="0">
                    <a:pos x="510" y="498"/>
                  </a:cxn>
                  <a:cxn ang="0">
                    <a:pos x="563" y="468"/>
                  </a:cxn>
                  <a:cxn ang="0">
                    <a:pos x="698" y="422"/>
                  </a:cxn>
                  <a:cxn ang="0">
                    <a:pos x="587" y="664"/>
                  </a:cxn>
                  <a:cxn ang="0">
                    <a:pos x="703" y="588"/>
                  </a:cxn>
                  <a:cxn ang="0">
                    <a:pos x="514" y="683"/>
                  </a:cxn>
                  <a:cxn ang="0">
                    <a:pos x="378" y="713"/>
                  </a:cxn>
                  <a:cxn ang="0">
                    <a:pos x="993" y="413"/>
                  </a:cxn>
                  <a:cxn ang="0">
                    <a:pos x="844" y="719"/>
                  </a:cxn>
                  <a:cxn ang="0">
                    <a:pos x="576" y="1071"/>
                  </a:cxn>
                  <a:cxn ang="0">
                    <a:pos x="811" y="463"/>
                  </a:cxn>
                  <a:cxn ang="0">
                    <a:pos x="910" y="391"/>
                  </a:cxn>
                  <a:cxn ang="0">
                    <a:pos x="942" y="519"/>
                  </a:cxn>
                  <a:cxn ang="0">
                    <a:pos x="816" y="562"/>
                  </a:cxn>
                  <a:cxn ang="0">
                    <a:pos x="1178" y="663"/>
                  </a:cxn>
                  <a:cxn ang="0">
                    <a:pos x="1285" y="628"/>
                  </a:cxn>
                  <a:cxn ang="0">
                    <a:pos x="1015" y="681"/>
                  </a:cxn>
                  <a:cxn ang="0">
                    <a:pos x="1184" y="400"/>
                  </a:cxn>
                  <a:cxn ang="0">
                    <a:pos x="1208" y="544"/>
                  </a:cxn>
                  <a:cxn ang="0">
                    <a:pos x="1215" y="460"/>
                  </a:cxn>
                  <a:cxn ang="0">
                    <a:pos x="1626" y="396"/>
                  </a:cxn>
                  <a:cxn ang="0">
                    <a:pos x="1596" y="521"/>
                  </a:cxn>
                  <a:cxn ang="0">
                    <a:pos x="1644" y="558"/>
                  </a:cxn>
                  <a:cxn ang="0">
                    <a:pos x="1479" y="566"/>
                  </a:cxn>
                  <a:cxn ang="0">
                    <a:pos x="1323" y="705"/>
                  </a:cxn>
                  <a:cxn ang="0">
                    <a:pos x="1523" y="418"/>
                  </a:cxn>
                  <a:cxn ang="0">
                    <a:pos x="1818" y="494"/>
                  </a:cxn>
                  <a:cxn ang="0">
                    <a:pos x="1672" y="691"/>
                  </a:cxn>
                  <a:cxn ang="0">
                    <a:pos x="1971" y="203"/>
                  </a:cxn>
                  <a:cxn ang="0">
                    <a:pos x="1879" y="274"/>
                  </a:cxn>
                  <a:cxn ang="0">
                    <a:pos x="1914" y="673"/>
                  </a:cxn>
                  <a:cxn ang="0">
                    <a:pos x="2141" y="556"/>
                  </a:cxn>
                  <a:cxn ang="0">
                    <a:pos x="1894" y="732"/>
                  </a:cxn>
                  <a:cxn ang="0">
                    <a:pos x="1873" y="521"/>
                  </a:cxn>
                  <a:cxn ang="0">
                    <a:pos x="2086" y="445"/>
                  </a:cxn>
                  <a:cxn ang="0">
                    <a:pos x="1936" y="568"/>
                  </a:cxn>
                  <a:cxn ang="0">
                    <a:pos x="1910" y="565"/>
                  </a:cxn>
                  <a:cxn ang="0">
                    <a:pos x="2448" y="466"/>
                  </a:cxn>
                  <a:cxn ang="0">
                    <a:pos x="2355" y="785"/>
                  </a:cxn>
                  <a:cxn ang="0">
                    <a:pos x="2300" y="601"/>
                  </a:cxn>
                  <a:cxn ang="0">
                    <a:pos x="2136" y="721"/>
                  </a:cxn>
                  <a:cxn ang="0">
                    <a:pos x="2315" y="429"/>
                  </a:cxn>
                  <a:cxn ang="0">
                    <a:pos x="2693" y="484"/>
                  </a:cxn>
                  <a:cxn ang="0">
                    <a:pos x="2642" y="488"/>
                  </a:cxn>
                  <a:cxn ang="0">
                    <a:pos x="2514" y="600"/>
                  </a:cxn>
                  <a:cxn ang="0">
                    <a:pos x="2687" y="576"/>
                  </a:cxn>
                  <a:cxn ang="0">
                    <a:pos x="2547" y="744"/>
                  </a:cxn>
                  <a:cxn ang="0">
                    <a:pos x="2490" y="530"/>
                  </a:cxn>
                  <a:cxn ang="0">
                    <a:pos x="2836" y="671"/>
                  </a:cxn>
                  <a:cxn ang="0">
                    <a:pos x="3064" y="554"/>
                  </a:cxn>
                  <a:cxn ang="0">
                    <a:pos x="2830" y="733"/>
                  </a:cxn>
                  <a:cxn ang="0">
                    <a:pos x="2793" y="532"/>
                  </a:cxn>
                  <a:cxn ang="0">
                    <a:pos x="3015" y="437"/>
                  </a:cxn>
                  <a:cxn ang="0">
                    <a:pos x="2848" y="576"/>
                  </a:cxn>
                  <a:cxn ang="0">
                    <a:pos x="2846" y="548"/>
                  </a:cxn>
                </a:cxnLst>
                <a:rect l="0" t="0" r="r" b="b"/>
                <a:pathLst>
                  <a:path w="3073" h="1073">
                    <a:moveTo>
                      <a:pt x="253" y="319"/>
                    </a:moveTo>
                    <a:lnTo>
                      <a:pt x="275" y="314"/>
                    </a:lnTo>
                    <a:lnTo>
                      <a:pt x="304" y="309"/>
                    </a:lnTo>
                    <a:lnTo>
                      <a:pt x="333" y="304"/>
                    </a:lnTo>
                    <a:lnTo>
                      <a:pt x="358" y="300"/>
                    </a:lnTo>
                    <a:lnTo>
                      <a:pt x="381" y="297"/>
                    </a:lnTo>
                    <a:lnTo>
                      <a:pt x="400" y="294"/>
                    </a:lnTo>
                    <a:lnTo>
                      <a:pt x="419" y="293"/>
                    </a:lnTo>
                    <a:lnTo>
                      <a:pt x="434" y="292"/>
                    </a:lnTo>
                    <a:lnTo>
                      <a:pt x="449" y="290"/>
                    </a:lnTo>
                    <a:lnTo>
                      <a:pt x="456" y="292"/>
                    </a:lnTo>
                    <a:lnTo>
                      <a:pt x="464" y="293"/>
                    </a:lnTo>
                    <a:lnTo>
                      <a:pt x="469" y="295"/>
                    </a:lnTo>
                    <a:lnTo>
                      <a:pt x="475" y="298"/>
                    </a:lnTo>
                    <a:lnTo>
                      <a:pt x="478" y="301"/>
                    </a:lnTo>
                    <a:lnTo>
                      <a:pt x="481" y="307"/>
                    </a:lnTo>
                    <a:lnTo>
                      <a:pt x="482" y="312"/>
                    </a:lnTo>
                    <a:lnTo>
                      <a:pt x="484" y="319"/>
                    </a:lnTo>
                    <a:lnTo>
                      <a:pt x="482" y="328"/>
                    </a:lnTo>
                    <a:lnTo>
                      <a:pt x="480" y="334"/>
                    </a:lnTo>
                    <a:lnTo>
                      <a:pt x="478" y="337"/>
                    </a:lnTo>
                    <a:lnTo>
                      <a:pt x="476" y="340"/>
                    </a:lnTo>
                    <a:lnTo>
                      <a:pt x="473" y="342"/>
                    </a:lnTo>
                    <a:lnTo>
                      <a:pt x="469" y="344"/>
                    </a:lnTo>
                    <a:lnTo>
                      <a:pt x="464" y="345"/>
                    </a:lnTo>
                    <a:lnTo>
                      <a:pt x="456" y="347"/>
                    </a:lnTo>
                    <a:lnTo>
                      <a:pt x="447" y="348"/>
                    </a:lnTo>
                    <a:lnTo>
                      <a:pt x="437" y="349"/>
                    </a:lnTo>
                    <a:lnTo>
                      <a:pt x="402" y="352"/>
                    </a:lnTo>
                    <a:lnTo>
                      <a:pt x="369" y="355"/>
                    </a:lnTo>
                    <a:lnTo>
                      <a:pt x="337" y="358"/>
                    </a:lnTo>
                    <a:lnTo>
                      <a:pt x="309" y="363"/>
                    </a:lnTo>
                    <a:lnTo>
                      <a:pt x="282" y="367"/>
                    </a:lnTo>
                    <a:lnTo>
                      <a:pt x="257" y="371"/>
                    </a:lnTo>
                    <a:lnTo>
                      <a:pt x="235" y="378"/>
                    </a:lnTo>
                    <a:lnTo>
                      <a:pt x="216" y="383"/>
                    </a:lnTo>
                    <a:lnTo>
                      <a:pt x="207" y="395"/>
                    </a:lnTo>
                    <a:lnTo>
                      <a:pt x="198" y="411"/>
                    </a:lnTo>
                    <a:lnTo>
                      <a:pt x="190" y="428"/>
                    </a:lnTo>
                    <a:lnTo>
                      <a:pt x="179" y="447"/>
                    </a:lnTo>
                    <a:lnTo>
                      <a:pt x="168" y="470"/>
                    </a:lnTo>
                    <a:lnTo>
                      <a:pt x="156" y="494"/>
                    </a:lnTo>
                    <a:lnTo>
                      <a:pt x="143" y="520"/>
                    </a:lnTo>
                    <a:lnTo>
                      <a:pt x="128" y="550"/>
                    </a:lnTo>
                    <a:lnTo>
                      <a:pt x="112" y="584"/>
                    </a:lnTo>
                    <a:lnTo>
                      <a:pt x="99" y="617"/>
                    </a:lnTo>
                    <a:lnTo>
                      <a:pt x="87" y="650"/>
                    </a:lnTo>
                    <a:lnTo>
                      <a:pt x="76" y="681"/>
                    </a:lnTo>
                    <a:lnTo>
                      <a:pt x="89" y="676"/>
                    </a:lnTo>
                    <a:lnTo>
                      <a:pt x="102" y="671"/>
                    </a:lnTo>
                    <a:lnTo>
                      <a:pt x="140" y="659"/>
                    </a:lnTo>
                    <a:lnTo>
                      <a:pt x="174" y="648"/>
                    </a:lnTo>
                    <a:lnTo>
                      <a:pt x="202" y="640"/>
                    </a:lnTo>
                    <a:lnTo>
                      <a:pt x="225" y="635"/>
                    </a:lnTo>
                    <a:lnTo>
                      <a:pt x="250" y="630"/>
                    </a:lnTo>
                    <a:lnTo>
                      <a:pt x="275" y="627"/>
                    </a:lnTo>
                    <a:lnTo>
                      <a:pt x="299" y="625"/>
                    </a:lnTo>
                    <a:lnTo>
                      <a:pt x="323" y="625"/>
                    </a:lnTo>
                    <a:lnTo>
                      <a:pt x="337" y="625"/>
                    </a:lnTo>
                    <a:lnTo>
                      <a:pt x="349" y="627"/>
                    </a:lnTo>
                    <a:lnTo>
                      <a:pt x="359" y="629"/>
                    </a:lnTo>
                    <a:lnTo>
                      <a:pt x="368" y="632"/>
                    </a:lnTo>
                    <a:lnTo>
                      <a:pt x="373" y="636"/>
                    </a:lnTo>
                    <a:lnTo>
                      <a:pt x="378" y="641"/>
                    </a:lnTo>
                    <a:lnTo>
                      <a:pt x="380" y="648"/>
                    </a:lnTo>
                    <a:lnTo>
                      <a:pt x="381" y="656"/>
                    </a:lnTo>
                    <a:lnTo>
                      <a:pt x="381" y="660"/>
                    </a:lnTo>
                    <a:lnTo>
                      <a:pt x="380" y="663"/>
                    </a:lnTo>
                    <a:lnTo>
                      <a:pt x="379" y="668"/>
                    </a:lnTo>
                    <a:lnTo>
                      <a:pt x="376" y="670"/>
                    </a:lnTo>
                    <a:lnTo>
                      <a:pt x="374" y="673"/>
                    </a:lnTo>
                    <a:lnTo>
                      <a:pt x="372" y="675"/>
                    </a:lnTo>
                    <a:lnTo>
                      <a:pt x="369" y="677"/>
                    </a:lnTo>
                    <a:lnTo>
                      <a:pt x="364" y="679"/>
                    </a:lnTo>
                    <a:lnTo>
                      <a:pt x="360" y="680"/>
                    </a:lnTo>
                    <a:lnTo>
                      <a:pt x="352" y="681"/>
                    </a:lnTo>
                    <a:lnTo>
                      <a:pt x="343" y="681"/>
                    </a:lnTo>
                    <a:lnTo>
                      <a:pt x="329" y="682"/>
                    </a:lnTo>
                    <a:lnTo>
                      <a:pt x="293" y="684"/>
                    </a:lnTo>
                    <a:lnTo>
                      <a:pt x="257" y="689"/>
                    </a:lnTo>
                    <a:lnTo>
                      <a:pt x="222" y="696"/>
                    </a:lnTo>
                    <a:lnTo>
                      <a:pt x="190" y="704"/>
                    </a:lnTo>
                    <a:lnTo>
                      <a:pt x="157" y="713"/>
                    </a:lnTo>
                    <a:lnTo>
                      <a:pt x="125" y="726"/>
                    </a:lnTo>
                    <a:lnTo>
                      <a:pt x="94" y="740"/>
                    </a:lnTo>
                    <a:lnTo>
                      <a:pt x="65" y="755"/>
                    </a:lnTo>
                    <a:lnTo>
                      <a:pt x="57" y="758"/>
                    </a:lnTo>
                    <a:lnTo>
                      <a:pt x="51" y="760"/>
                    </a:lnTo>
                    <a:lnTo>
                      <a:pt x="44" y="763"/>
                    </a:lnTo>
                    <a:lnTo>
                      <a:pt x="39" y="763"/>
                    </a:lnTo>
                    <a:lnTo>
                      <a:pt x="31" y="762"/>
                    </a:lnTo>
                    <a:lnTo>
                      <a:pt x="23" y="759"/>
                    </a:lnTo>
                    <a:lnTo>
                      <a:pt x="17" y="754"/>
                    </a:lnTo>
                    <a:lnTo>
                      <a:pt x="10" y="746"/>
                    </a:lnTo>
                    <a:lnTo>
                      <a:pt x="6" y="740"/>
                    </a:lnTo>
                    <a:lnTo>
                      <a:pt x="3" y="733"/>
                    </a:lnTo>
                    <a:lnTo>
                      <a:pt x="0" y="727"/>
                    </a:lnTo>
                    <a:lnTo>
                      <a:pt x="0" y="719"/>
                    </a:lnTo>
                    <a:lnTo>
                      <a:pt x="3" y="708"/>
                    </a:lnTo>
                    <a:lnTo>
                      <a:pt x="9" y="686"/>
                    </a:lnTo>
                    <a:lnTo>
                      <a:pt x="20" y="656"/>
                    </a:lnTo>
                    <a:lnTo>
                      <a:pt x="35" y="616"/>
                    </a:lnTo>
                    <a:lnTo>
                      <a:pt x="50" y="581"/>
                    </a:lnTo>
                    <a:lnTo>
                      <a:pt x="65" y="546"/>
                    </a:lnTo>
                    <a:lnTo>
                      <a:pt x="81" y="510"/>
                    </a:lnTo>
                    <a:lnTo>
                      <a:pt x="99" y="474"/>
                    </a:lnTo>
                    <a:lnTo>
                      <a:pt x="117" y="436"/>
                    </a:lnTo>
                    <a:lnTo>
                      <a:pt x="137" y="398"/>
                    </a:lnTo>
                    <a:lnTo>
                      <a:pt x="159" y="358"/>
                    </a:lnTo>
                    <a:lnTo>
                      <a:pt x="181" y="319"/>
                    </a:lnTo>
                    <a:lnTo>
                      <a:pt x="188" y="306"/>
                    </a:lnTo>
                    <a:lnTo>
                      <a:pt x="198" y="290"/>
                    </a:lnTo>
                    <a:lnTo>
                      <a:pt x="208" y="273"/>
                    </a:lnTo>
                    <a:lnTo>
                      <a:pt x="221" y="253"/>
                    </a:lnTo>
                    <a:lnTo>
                      <a:pt x="234" y="231"/>
                    </a:lnTo>
                    <a:lnTo>
                      <a:pt x="250" y="207"/>
                    </a:lnTo>
                    <a:lnTo>
                      <a:pt x="267" y="182"/>
                    </a:lnTo>
                    <a:lnTo>
                      <a:pt x="286" y="154"/>
                    </a:lnTo>
                    <a:lnTo>
                      <a:pt x="294" y="141"/>
                    </a:lnTo>
                    <a:lnTo>
                      <a:pt x="303" y="128"/>
                    </a:lnTo>
                    <a:lnTo>
                      <a:pt x="311" y="114"/>
                    </a:lnTo>
                    <a:lnTo>
                      <a:pt x="320" y="101"/>
                    </a:lnTo>
                    <a:lnTo>
                      <a:pt x="314" y="99"/>
                    </a:lnTo>
                    <a:lnTo>
                      <a:pt x="310" y="97"/>
                    </a:lnTo>
                    <a:lnTo>
                      <a:pt x="305" y="95"/>
                    </a:lnTo>
                    <a:lnTo>
                      <a:pt x="302" y="90"/>
                    </a:lnTo>
                    <a:lnTo>
                      <a:pt x="300" y="87"/>
                    </a:lnTo>
                    <a:lnTo>
                      <a:pt x="298" y="83"/>
                    </a:lnTo>
                    <a:lnTo>
                      <a:pt x="297" y="77"/>
                    </a:lnTo>
                    <a:lnTo>
                      <a:pt x="297" y="72"/>
                    </a:lnTo>
                    <a:lnTo>
                      <a:pt x="297" y="67"/>
                    </a:lnTo>
                    <a:lnTo>
                      <a:pt x="298" y="63"/>
                    </a:lnTo>
                    <a:lnTo>
                      <a:pt x="299" y="59"/>
                    </a:lnTo>
                    <a:lnTo>
                      <a:pt x="301" y="55"/>
                    </a:lnTo>
                    <a:lnTo>
                      <a:pt x="304" y="52"/>
                    </a:lnTo>
                    <a:lnTo>
                      <a:pt x="306" y="50"/>
                    </a:lnTo>
                    <a:lnTo>
                      <a:pt x="311" y="48"/>
                    </a:lnTo>
                    <a:lnTo>
                      <a:pt x="315" y="44"/>
                    </a:lnTo>
                    <a:lnTo>
                      <a:pt x="333" y="38"/>
                    </a:lnTo>
                    <a:lnTo>
                      <a:pt x="358" y="31"/>
                    </a:lnTo>
                    <a:lnTo>
                      <a:pt x="390" y="25"/>
                    </a:lnTo>
                    <a:lnTo>
                      <a:pt x="427" y="18"/>
                    </a:lnTo>
                    <a:lnTo>
                      <a:pt x="457" y="14"/>
                    </a:lnTo>
                    <a:lnTo>
                      <a:pt x="487" y="11"/>
                    </a:lnTo>
                    <a:lnTo>
                      <a:pt x="515" y="7"/>
                    </a:lnTo>
                    <a:lnTo>
                      <a:pt x="543" y="4"/>
                    </a:lnTo>
                    <a:lnTo>
                      <a:pt x="568" y="2"/>
                    </a:lnTo>
                    <a:lnTo>
                      <a:pt x="593" y="1"/>
                    </a:lnTo>
                    <a:lnTo>
                      <a:pt x="616" y="0"/>
                    </a:lnTo>
                    <a:lnTo>
                      <a:pt x="638" y="0"/>
                    </a:lnTo>
                    <a:lnTo>
                      <a:pt x="650" y="0"/>
                    </a:lnTo>
                    <a:lnTo>
                      <a:pt x="660" y="1"/>
                    </a:lnTo>
                    <a:lnTo>
                      <a:pt x="668" y="3"/>
                    </a:lnTo>
                    <a:lnTo>
                      <a:pt x="675" y="6"/>
                    </a:lnTo>
                    <a:lnTo>
                      <a:pt x="680" y="10"/>
                    </a:lnTo>
                    <a:lnTo>
                      <a:pt x="684" y="14"/>
                    </a:lnTo>
                    <a:lnTo>
                      <a:pt x="687" y="19"/>
                    </a:lnTo>
                    <a:lnTo>
                      <a:pt x="687" y="25"/>
                    </a:lnTo>
                    <a:lnTo>
                      <a:pt x="687" y="29"/>
                    </a:lnTo>
                    <a:lnTo>
                      <a:pt x="686" y="34"/>
                    </a:lnTo>
                    <a:lnTo>
                      <a:pt x="685" y="38"/>
                    </a:lnTo>
                    <a:lnTo>
                      <a:pt x="682" y="42"/>
                    </a:lnTo>
                    <a:lnTo>
                      <a:pt x="678" y="49"/>
                    </a:lnTo>
                    <a:lnTo>
                      <a:pt x="670" y="55"/>
                    </a:lnTo>
                    <a:lnTo>
                      <a:pt x="665" y="59"/>
                    </a:lnTo>
                    <a:lnTo>
                      <a:pt x="660" y="60"/>
                    </a:lnTo>
                    <a:lnTo>
                      <a:pt x="652" y="62"/>
                    </a:lnTo>
                    <a:lnTo>
                      <a:pt x="643" y="62"/>
                    </a:lnTo>
                    <a:lnTo>
                      <a:pt x="640" y="62"/>
                    </a:lnTo>
                    <a:lnTo>
                      <a:pt x="630" y="61"/>
                    </a:lnTo>
                    <a:lnTo>
                      <a:pt x="621" y="61"/>
                    </a:lnTo>
                    <a:lnTo>
                      <a:pt x="611" y="61"/>
                    </a:lnTo>
                    <a:lnTo>
                      <a:pt x="590" y="62"/>
                    </a:lnTo>
                    <a:lnTo>
                      <a:pt x="562" y="63"/>
                    </a:lnTo>
                    <a:lnTo>
                      <a:pt x="531" y="66"/>
                    </a:lnTo>
                    <a:lnTo>
                      <a:pt x="494" y="70"/>
                    </a:lnTo>
                    <a:lnTo>
                      <a:pt x="463" y="74"/>
                    </a:lnTo>
                    <a:lnTo>
                      <a:pt x="433" y="78"/>
                    </a:lnTo>
                    <a:lnTo>
                      <a:pt x="406" y="85"/>
                    </a:lnTo>
                    <a:lnTo>
                      <a:pt x="381" y="92"/>
                    </a:lnTo>
                    <a:lnTo>
                      <a:pt x="385" y="99"/>
                    </a:lnTo>
                    <a:lnTo>
                      <a:pt x="386" y="105"/>
                    </a:lnTo>
                    <a:lnTo>
                      <a:pt x="384" y="111"/>
                    </a:lnTo>
                    <a:lnTo>
                      <a:pt x="380" y="120"/>
                    </a:lnTo>
                    <a:lnTo>
                      <a:pt x="371" y="133"/>
                    </a:lnTo>
                    <a:lnTo>
                      <a:pt x="360" y="148"/>
                    </a:lnTo>
                    <a:lnTo>
                      <a:pt x="333" y="190"/>
                    </a:lnTo>
                    <a:lnTo>
                      <a:pt x="306" y="230"/>
                    </a:lnTo>
                    <a:lnTo>
                      <a:pt x="284" y="265"/>
                    </a:lnTo>
                    <a:lnTo>
                      <a:pt x="266" y="294"/>
                    </a:lnTo>
                    <a:lnTo>
                      <a:pt x="253" y="319"/>
                    </a:lnTo>
                    <a:close/>
                    <a:moveTo>
                      <a:pt x="510" y="569"/>
                    </a:moveTo>
                    <a:lnTo>
                      <a:pt x="509" y="562"/>
                    </a:lnTo>
                    <a:lnTo>
                      <a:pt x="509" y="553"/>
                    </a:lnTo>
                    <a:lnTo>
                      <a:pt x="509" y="544"/>
                    </a:lnTo>
                    <a:lnTo>
                      <a:pt x="509" y="535"/>
                    </a:lnTo>
                    <a:lnTo>
                      <a:pt x="509" y="528"/>
                    </a:lnTo>
                    <a:lnTo>
                      <a:pt x="509" y="519"/>
                    </a:lnTo>
                    <a:lnTo>
                      <a:pt x="509" y="509"/>
                    </a:lnTo>
                    <a:lnTo>
                      <a:pt x="510" y="498"/>
                    </a:lnTo>
                    <a:lnTo>
                      <a:pt x="510" y="482"/>
                    </a:lnTo>
                    <a:lnTo>
                      <a:pt x="511" y="469"/>
                    </a:lnTo>
                    <a:lnTo>
                      <a:pt x="511" y="460"/>
                    </a:lnTo>
                    <a:lnTo>
                      <a:pt x="511" y="454"/>
                    </a:lnTo>
                    <a:lnTo>
                      <a:pt x="512" y="438"/>
                    </a:lnTo>
                    <a:lnTo>
                      <a:pt x="513" y="425"/>
                    </a:lnTo>
                    <a:lnTo>
                      <a:pt x="515" y="414"/>
                    </a:lnTo>
                    <a:lnTo>
                      <a:pt x="519" y="407"/>
                    </a:lnTo>
                    <a:lnTo>
                      <a:pt x="523" y="401"/>
                    </a:lnTo>
                    <a:lnTo>
                      <a:pt x="528" y="395"/>
                    </a:lnTo>
                    <a:lnTo>
                      <a:pt x="535" y="393"/>
                    </a:lnTo>
                    <a:lnTo>
                      <a:pt x="543" y="392"/>
                    </a:lnTo>
                    <a:lnTo>
                      <a:pt x="547" y="392"/>
                    </a:lnTo>
                    <a:lnTo>
                      <a:pt x="551" y="393"/>
                    </a:lnTo>
                    <a:lnTo>
                      <a:pt x="556" y="396"/>
                    </a:lnTo>
                    <a:lnTo>
                      <a:pt x="559" y="399"/>
                    </a:lnTo>
                    <a:lnTo>
                      <a:pt x="562" y="404"/>
                    </a:lnTo>
                    <a:lnTo>
                      <a:pt x="564" y="409"/>
                    </a:lnTo>
                    <a:lnTo>
                      <a:pt x="567" y="414"/>
                    </a:lnTo>
                    <a:lnTo>
                      <a:pt x="567" y="419"/>
                    </a:lnTo>
                    <a:lnTo>
                      <a:pt x="567" y="429"/>
                    </a:lnTo>
                    <a:lnTo>
                      <a:pt x="566" y="442"/>
                    </a:lnTo>
                    <a:lnTo>
                      <a:pt x="564" y="449"/>
                    </a:lnTo>
                    <a:lnTo>
                      <a:pt x="563" y="458"/>
                    </a:lnTo>
                    <a:lnTo>
                      <a:pt x="563" y="468"/>
                    </a:lnTo>
                    <a:lnTo>
                      <a:pt x="563" y="477"/>
                    </a:lnTo>
                    <a:lnTo>
                      <a:pt x="563" y="488"/>
                    </a:lnTo>
                    <a:lnTo>
                      <a:pt x="564" y="504"/>
                    </a:lnTo>
                    <a:lnTo>
                      <a:pt x="571" y="496"/>
                    </a:lnTo>
                    <a:lnTo>
                      <a:pt x="581" y="484"/>
                    </a:lnTo>
                    <a:lnTo>
                      <a:pt x="594" y="470"/>
                    </a:lnTo>
                    <a:lnTo>
                      <a:pt x="610" y="451"/>
                    </a:lnTo>
                    <a:lnTo>
                      <a:pt x="623" y="437"/>
                    </a:lnTo>
                    <a:lnTo>
                      <a:pt x="637" y="424"/>
                    </a:lnTo>
                    <a:lnTo>
                      <a:pt x="648" y="413"/>
                    </a:lnTo>
                    <a:lnTo>
                      <a:pt x="657" y="404"/>
                    </a:lnTo>
                    <a:lnTo>
                      <a:pt x="666" y="398"/>
                    </a:lnTo>
                    <a:lnTo>
                      <a:pt x="674" y="392"/>
                    </a:lnTo>
                    <a:lnTo>
                      <a:pt x="680" y="390"/>
                    </a:lnTo>
                    <a:lnTo>
                      <a:pt x="687" y="389"/>
                    </a:lnTo>
                    <a:lnTo>
                      <a:pt x="689" y="389"/>
                    </a:lnTo>
                    <a:lnTo>
                      <a:pt x="692" y="390"/>
                    </a:lnTo>
                    <a:lnTo>
                      <a:pt x="695" y="392"/>
                    </a:lnTo>
                    <a:lnTo>
                      <a:pt x="697" y="394"/>
                    </a:lnTo>
                    <a:lnTo>
                      <a:pt x="699" y="398"/>
                    </a:lnTo>
                    <a:lnTo>
                      <a:pt x="701" y="401"/>
                    </a:lnTo>
                    <a:lnTo>
                      <a:pt x="701" y="404"/>
                    </a:lnTo>
                    <a:lnTo>
                      <a:pt x="702" y="407"/>
                    </a:lnTo>
                    <a:lnTo>
                      <a:pt x="701" y="415"/>
                    </a:lnTo>
                    <a:lnTo>
                      <a:pt x="698" y="422"/>
                    </a:lnTo>
                    <a:lnTo>
                      <a:pt x="692" y="429"/>
                    </a:lnTo>
                    <a:lnTo>
                      <a:pt x="685" y="437"/>
                    </a:lnTo>
                    <a:lnTo>
                      <a:pt x="667" y="453"/>
                    </a:lnTo>
                    <a:lnTo>
                      <a:pt x="650" y="469"/>
                    </a:lnTo>
                    <a:lnTo>
                      <a:pt x="634" y="485"/>
                    </a:lnTo>
                    <a:lnTo>
                      <a:pt x="619" y="501"/>
                    </a:lnTo>
                    <a:lnTo>
                      <a:pt x="604" y="519"/>
                    </a:lnTo>
                    <a:lnTo>
                      <a:pt x="590" y="535"/>
                    </a:lnTo>
                    <a:lnTo>
                      <a:pt x="576" y="553"/>
                    </a:lnTo>
                    <a:lnTo>
                      <a:pt x="563" y="570"/>
                    </a:lnTo>
                    <a:lnTo>
                      <a:pt x="563" y="578"/>
                    </a:lnTo>
                    <a:lnTo>
                      <a:pt x="562" y="583"/>
                    </a:lnTo>
                    <a:lnTo>
                      <a:pt x="563" y="603"/>
                    </a:lnTo>
                    <a:lnTo>
                      <a:pt x="563" y="619"/>
                    </a:lnTo>
                    <a:lnTo>
                      <a:pt x="563" y="633"/>
                    </a:lnTo>
                    <a:lnTo>
                      <a:pt x="564" y="642"/>
                    </a:lnTo>
                    <a:lnTo>
                      <a:pt x="566" y="648"/>
                    </a:lnTo>
                    <a:lnTo>
                      <a:pt x="567" y="652"/>
                    </a:lnTo>
                    <a:lnTo>
                      <a:pt x="569" y="656"/>
                    </a:lnTo>
                    <a:lnTo>
                      <a:pt x="571" y="659"/>
                    </a:lnTo>
                    <a:lnTo>
                      <a:pt x="573" y="661"/>
                    </a:lnTo>
                    <a:lnTo>
                      <a:pt x="576" y="663"/>
                    </a:lnTo>
                    <a:lnTo>
                      <a:pt x="580" y="664"/>
                    </a:lnTo>
                    <a:lnTo>
                      <a:pt x="583" y="664"/>
                    </a:lnTo>
                    <a:lnTo>
                      <a:pt x="587" y="664"/>
                    </a:lnTo>
                    <a:lnTo>
                      <a:pt x="593" y="662"/>
                    </a:lnTo>
                    <a:lnTo>
                      <a:pt x="597" y="660"/>
                    </a:lnTo>
                    <a:lnTo>
                      <a:pt x="603" y="656"/>
                    </a:lnTo>
                    <a:lnTo>
                      <a:pt x="615" y="645"/>
                    </a:lnTo>
                    <a:lnTo>
                      <a:pt x="628" y="630"/>
                    </a:lnTo>
                    <a:lnTo>
                      <a:pt x="643" y="610"/>
                    </a:lnTo>
                    <a:lnTo>
                      <a:pt x="656" y="591"/>
                    </a:lnTo>
                    <a:lnTo>
                      <a:pt x="667" y="575"/>
                    </a:lnTo>
                    <a:lnTo>
                      <a:pt x="676" y="560"/>
                    </a:lnTo>
                    <a:lnTo>
                      <a:pt x="684" y="550"/>
                    </a:lnTo>
                    <a:lnTo>
                      <a:pt x="690" y="542"/>
                    </a:lnTo>
                    <a:lnTo>
                      <a:pt x="695" y="540"/>
                    </a:lnTo>
                    <a:lnTo>
                      <a:pt x="698" y="537"/>
                    </a:lnTo>
                    <a:lnTo>
                      <a:pt x="701" y="536"/>
                    </a:lnTo>
                    <a:lnTo>
                      <a:pt x="705" y="535"/>
                    </a:lnTo>
                    <a:lnTo>
                      <a:pt x="708" y="536"/>
                    </a:lnTo>
                    <a:lnTo>
                      <a:pt x="710" y="536"/>
                    </a:lnTo>
                    <a:lnTo>
                      <a:pt x="712" y="537"/>
                    </a:lnTo>
                    <a:lnTo>
                      <a:pt x="714" y="540"/>
                    </a:lnTo>
                    <a:lnTo>
                      <a:pt x="716" y="544"/>
                    </a:lnTo>
                    <a:lnTo>
                      <a:pt x="716" y="550"/>
                    </a:lnTo>
                    <a:lnTo>
                      <a:pt x="716" y="557"/>
                    </a:lnTo>
                    <a:lnTo>
                      <a:pt x="713" y="566"/>
                    </a:lnTo>
                    <a:lnTo>
                      <a:pt x="709" y="576"/>
                    </a:lnTo>
                    <a:lnTo>
                      <a:pt x="703" y="588"/>
                    </a:lnTo>
                    <a:lnTo>
                      <a:pt x="696" y="601"/>
                    </a:lnTo>
                    <a:lnTo>
                      <a:pt x="686" y="615"/>
                    </a:lnTo>
                    <a:lnTo>
                      <a:pt x="675" y="632"/>
                    </a:lnTo>
                    <a:lnTo>
                      <a:pt x="662" y="649"/>
                    </a:lnTo>
                    <a:lnTo>
                      <a:pt x="648" y="669"/>
                    </a:lnTo>
                    <a:lnTo>
                      <a:pt x="633" y="686"/>
                    </a:lnTo>
                    <a:lnTo>
                      <a:pt x="619" y="700"/>
                    </a:lnTo>
                    <a:lnTo>
                      <a:pt x="607" y="713"/>
                    </a:lnTo>
                    <a:lnTo>
                      <a:pt x="601" y="719"/>
                    </a:lnTo>
                    <a:lnTo>
                      <a:pt x="594" y="723"/>
                    </a:lnTo>
                    <a:lnTo>
                      <a:pt x="588" y="727"/>
                    </a:lnTo>
                    <a:lnTo>
                      <a:pt x="582" y="730"/>
                    </a:lnTo>
                    <a:lnTo>
                      <a:pt x="575" y="733"/>
                    </a:lnTo>
                    <a:lnTo>
                      <a:pt x="570" y="734"/>
                    </a:lnTo>
                    <a:lnTo>
                      <a:pt x="563" y="735"/>
                    </a:lnTo>
                    <a:lnTo>
                      <a:pt x="558" y="736"/>
                    </a:lnTo>
                    <a:lnTo>
                      <a:pt x="550" y="735"/>
                    </a:lnTo>
                    <a:lnTo>
                      <a:pt x="543" y="733"/>
                    </a:lnTo>
                    <a:lnTo>
                      <a:pt x="536" y="730"/>
                    </a:lnTo>
                    <a:lnTo>
                      <a:pt x="531" y="726"/>
                    </a:lnTo>
                    <a:lnTo>
                      <a:pt x="526" y="720"/>
                    </a:lnTo>
                    <a:lnTo>
                      <a:pt x="522" y="712"/>
                    </a:lnTo>
                    <a:lnTo>
                      <a:pt x="519" y="704"/>
                    </a:lnTo>
                    <a:lnTo>
                      <a:pt x="516" y="695"/>
                    </a:lnTo>
                    <a:lnTo>
                      <a:pt x="514" y="683"/>
                    </a:lnTo>
                    <a:lnTo>
                      <a:pt x="513" y="669"/>
                    </a:lnTo>
                    <a:lnTo>
                      <a:pt x="511" y="651"/>
                    </a:lnTo>
                    <a:lnTo>
                      <a:pt x="510" y="630"/>
                    </a:lnTo>
                    <a:lnTo>
                      <a:pt x="503" y="639"/>
                    </a:lnTo>
                    <a:lnTo>
                      <a:pt x="492" y="651"/>
                    </a:lnTo>
                    <a:lnTo>
                      <a:pt x="480" y="668"/>
                    </a:lnTo>
                    <a:lnTo>
                      <a:pt x="464" y="687"/>
                    </a:lnTo>
                    <a:lnTo>
                      <a:pt x="452" y="703"/>
                    </a:lnTo>
                    <a:lnTo>
                      <a:pt x="441" y="716"/>
                    </a:lnTo>
                    <a:lnTo>
                      <a:pt x="430" y="728"/>
                    </a:lnTo>
                    <a:lnTo>
                      <a:pt x="420" y="736"/>
                    </a:lnTo>
                    <a:lnTo>
                      <a:pt x="413" y="744"/>
                    </a:lnTo>
                    <a:lnTo>
                      <a:pt x="405" y="748"/>
                    </a:lnTo>
                    <a:lnTo>
                      <a:pt x="398" y="752"/>
                    </a:lnTo>
                    <a:lnTo>
                      <a:pt x="393" y="753"/>
                    </a:lnTo>
                    <a:lnTo>
                      <a:pt x="388" y="753"/>
                    </a:lnTo>
                    <a:lnTo>
                      <a:pt x="385" y="751"/>
                    </a:lnTo>
                    <a:lnTo>
                      <a:pt x="382" y="748"/>
                    </a:lnTo>
                    <a:lnTo>
                      <a:pt x="380" y="745"/>
                    </a:lnTo>
                    <a:lnTo>
                      <a:pt x="378" y="742"/>
                    </a:lnTo>
                    <a:lnTo>
                      <a:pt x="376" y="736"/>
                    </a:lnTo>
                    <a:lnTo>
                      <a:pt x="375" y="731"/>
                    </a:lnTo>
                    <a:lnTo>
                      <a:pt x="375" y="723"/>
                    </a:lnTo>
                    <a:lnTo>
                      <a:pt x="376" y="719"/>
                    </a:lnTo>
                    <a:lnTo>
                      <a:pt x="378" y="713"/>
                    </a:lnTo>
                    <a:lnTo>
                      <a:pt x="380" y="709"/>
                    </a:lnTo>
                    <a:lnTo>
                      <a:pt x="383" y="704"/>
                    </a:lnTo>
                    <a:lnTo>
                      <a:pt x="391" y="695"/>
                    </a:lnTo>
                    <a:lnTo>
                      <a:pt x="407" y="681"/>
                    </a:lnTo>
                    <a:lnTo>
                      <a:pt x="425" y="664"/>
                    </a:lnTo>
                    <a:lnTo>
                      <a:pt x="441" y="648"/>
                    </a:lnTo>
                    <a:lnTo>
                      <a:pt x="456" y="632"/>
                    </a:lnTo>
                    <a:lnTo>
                      <a:pt x="472" y="615"/>
                    </a:lnTo>
                    <a:lnTo>
                      <a:pt x="485" y="599"/>
                    </a:lnTo>
                    <a:lnTo>
                      <a:pt x="496" y="587"/>
                    </a:lnTo>
                    <a:lnTo>
                      <a:pt x="504" y="577"/>
                    </a:lnTo>
                    <a:lnTo>
                      <a:pt x="510" y="569"/>
                    </a:lnTo>
                    <a:close/>
                    <a:moveTo>
                      <a:pt x="884" y="436"/>
                    </a:moveTo>
                    <a:lnTo>
                      <a:pt x="895" y="429"/>
                    </a:lnTo>
                    <a:lnTo>
                      <a:pt x="904" y="424"/>
                    </a:lnTo>
                    <a:lnTo>
                      <a:pt x="912" y="419"/>
                    </a:lnTo>
                    <a:lnTo>
                      <a:pt x="919" y="415"/>
                    </a:lnTo>
                    <a:lnTo>
                      <a:pt x="929" y="411"/>
                    </a:lnTo>
                    <a:lnTo>
                      <a:pt x="942" y="407"/>
                    </a:lnTo>
                    <a:lnTo>
                      <a:pt x="952" y="405"/>
                    </a:lnTo>
                    <a:lnTo>
                      <a:pt x="963" y="404"/>
                    </a:lnTo>
                    <a:lnTo>
                      <a:pt x="974" y="405"/>
                    </a:lnTo>
                    <a:lnTo>
                      <a:pt x="985" y="407"/>
                    </a:lnTo>
                    <a:lnTo>
                      <a:pt x="990" y="410"/>
                    </a:lnTo>
                    <a:lnTo>
                      <a:pt x="993" y="413"/>
                    </a:lnTo>
                    <a:lnTo>
                      <a:pt x="997" y="415"/>
                    </a:lnTo>
                    <a:lnTo>
                      <a:pt x="1001" y="418"/>
                    </a:lnTo>
                    <a:lnTo>
                      <a:pt x="1006" y="427"/>
                    </a:lnTo>
                    <a:lnTo>
                      <a:pt x="1009" y="437"/>
                    </a:lnTo>
                    <a:lnTo>
                      <a:pt x="1011" y="448"/>
                    </a:lnTo>
                    <a:lnTo>
                      <a:pt x="1013" y="462"/>
                    </a:lnTo>
                    <a:lnTo>
                      <a:pt x="1013" y="472"/>
                    </a:lnTo>
                    <a:lnTo>
                      <a:pt x="1011" y="483"/>
                    </a:lnTo>
                    <a:lnTo>
                      <a:pt x="1009" y="494"/>
                    </a:lnTo>
                    <a:lnTo>
                      <a:pt x="1006" y="505"/>
                    </a:lnTo>
                    <a:lnTo>
                      <a:pt x="1002" y="517"/>
                    </a:lnTo>
                    <a:lnTo>
                      <a:pt x="997" y="530"/>
                    </a:lnTo>
                    <a:lnTo>
                      <a:pt x="992" y="543"/>
                    </a:lnTo>
                    <a:lnTo>
                      <a:pt x="985" y="556"/>
                    </a:lnTo>
                    <a:lnTo>
                      <a:pt x="974" y="578"/>
                    </a:lnTo>
                    <a:lnTo>
                      <a:pt x="962" y="598"/>
                    </a:lnTo>
                    <a:lnTo>
                      <a:pt x="950" y="616"/>
                    </a:lnTo>
                    <a:lnTo>
                      <a:pt x="938" y="634"/>
                    </a:lnTo>
                    <a:lnTo>
                      <a:pt x="925" y="651"/>
                    </a:lnTo>
                    <a:lnTo>
                      <a:pt x="911" y="666"/>
                    </a:lnTo>
                    <a:lnTo>
                      <a:pt x="897" y="681"/>
                    </a:lnTo>
                    <a:lnTo>
                      <a:pt x="881" y="694"/>
                    </a:lnTo>
                    <a:lnTo>
                      <a:pt x="869" y="704"/>
                    </a:lnTo>
                    <a:lnTo>
                      <a:pt x="856" y="711"/>
                    </a:lnTo>
                    <a:lnTo>
                      <a:pt x="844" y="719"/>
                    </a:lnTo>
                    <a:lnTo>
                      <a:pt x="832" y="726"/>
                    </a:lnTo>
                    <a:lnTo>
                      <a:pt x="820" y="730"/>
                    </a:lnTo>
                    <a:lnTo>
                      <a:pt x="808" y="733"/>
                    </a:lnTo>
                    <a:lnTo>
                      <a:pt x="797" y="735"/>
                    </a:lnTo>
                    <a:lnTo>
                      <a:pt x="785" y="735"/>
                    </a:lnTo>
                    <a:lnTo>
                      <a:pt x="780" y="735"/>
                    </a:lnTo>
                    <a:lnTo>
                      <a:pt x="773" y="734"/>
                    </a:lnTo>
                    <a:lnTo>
                      <a:pt x="767" y="733"/>
                    </a:lnTo>
                    <a:lnTo>
                      <a:pt x="761" y="731"/>
                    </a:lnTo>
                    <a:lnTo>
                      <a:pt x="748" y="724"/>
                    </a:lnTo>
                    <a:lnTo>
                      <a:pt x="736" y="717"/>
                    </a:lnTo>
                    <a:lnTo>
                      <a:pt x="717" y="755"/>
                    </a:lnTo>
                    <a:lnTo>
                      <a:pt x="699" y="794"/>
                    </a:lnTo>
                    <a:lnTo>
                      <a:pt x="681" y="834"/>
                    </a:lnTo>
                    <a:lnTo>
                      <a:pt x="664" y="874"/>
                    </a:lnTo>
                    <a:lnTo>
                      <a:pt x="646" y="914"/>
                    </a:lnTo>
                    <a:lnTo>
                      <a:pt x="630" y="954"/>
                    </a:lnTo>
                    <a:lnTo>
                      <a:pt x="614" y="993"/>
                    </a:lnTo>
                    <a:lnTo>
                      <a:pt x="598" y="1034"/>
                    </a:lnTo>
                    <a:lnTo>
                      <a:pt x="595" y="1044"/>
                    </a:lnTo>
                    <a:lnTo>
                      <a:pt x="592" y="1051"/>
                    </a:lnTo>
                    <a:lnTo>
                      <a:pt x="588" y="1058"/>
                    </a:lnTo>
                    <a:lnTo>
                      <a:pt x="585" y="1063"/>
                    </a:lnTo>
                    <a:lnTo>
                      <a:pt x="581" y="1068"/>
                    </a:lnTo>
                    <a:lnTo>
                      <a:pt x="576" y="1071"/>
                    </a:lnTo>
                    <a:lnTo>
                      <a:pt x="573" y="1072"/>
                    </a:lnTo>
                    <a:lnTo>
                      <a:pt x="569" y="1073"/>
                    </a:lnTo>
                    <a:lnTo>
                      <a:pt x="564" y="1072"/>
                    </a:lnTo>
                    <a:lnTo>
                      <a:pt x="560" y="1070"/>
                    </a:lnTo>
                    <a:lnTo>
                      <a:pt x="556" y="1067"/>
                    </a:lnTo>
                    <a:lnTo>
                      <a:pt x="551" y="1062"/>
                    </a:lnTo>
                    <a:lnTo>
                      <a:pt x="549" y="1058"/>
                    </a:lnTo>
                    <a:lnTo>
                      <a:pt x="547" y="1053"/>
                    </a:lnTo>
                    <a:lnTo>
                      <a:pt x="546" y="1049"/>
                    </a:lnTo>
                    <a:lnTo>
                      <a:pt x="545" y="1045"/>
                    </a:lnTo>
                    <a:lnTo>
                      <a:pt x="547" y="1035"/>
                    </a:lnTo>
                    <a:lnTo>
                      <a:pt x="550" y="1021"/>
                    </a:lnTo>
                    <a:lnTo>
                      <a:pt x="556" y="1002"/>
                    </a:lnTo>
                    <a:lnTo>
                      <a:pt x="563" y="980"/>
                    </a:lnTo>
                    <a:lnTo>
                      <a:pt x="574" y="953"/>
                    </a:lnTo>
                    <a:lnTo>
                      <a:pt x="587" y="922"/>
                    </a:lnTo>
                    <a:lnTo>
                      <a:pt x="603" y="886"/>
                    </a:lnTo>
                    <a:lnTo>
                      <a:pt x="619" y="847"/>
                    </a:lnTo>
                    <a:lnTo>
                      <a:pt x="648" y="783"/>
                    </a:lnTo>
                    <a:lnTo>
                      <a:pt x="676" y="723"/>
                    </a:lnTo>
                    <a:lnTo>
                      <a:pt x="704" y="666"/>
                    </a:lnTo>
                    <a:lnTo>
                      <a:pt x="732" y="611"/>
                    </a:lnTo>
                    <a:lnTo>
                      <a:pt x="758" y="559"/>
                    </a:lnTo>
                    <a:lnTo>
                      <a:pt x="785" y="509"/>
                    </a:lnTo>
                    <a:lnTo>
                      <a:pt x="811" y="463"/>
                    </a:lnTo>
                    <a:lnTo>
                      <a:pt x="838" y="419"/>
                    </a:lnTo>
                    <a:lnTo>
                      <a:pt x="848" y="402"/>
                    </a:lnTo>
                    <a:lnTo>
                      <a:pt x="855" y="389"/>
                    </a:lnTo>
                    <a:lnTo>
                      <a:pt x="862" y="378"/>
                    </a:lnTo>
                    <a:lnTo>
                      <a:pt x="866" y="369"/>
                    </a:lnTo>
                    <a:lnTo>
                      <a:pt x="870" y="360"/>
                    </a:lnTo>
                    <a:lnTo>
                      <a:pt x="876" y="354"/>
                    </a:lnTo>
                    <a:lnTo>
                      <a:pt x="880" y="347"/>
                    </a:lnTo>
                    <a:lnTo>
                      <a:pt x="885" y="342"/>
                    </a:lnTo>
                    <a:lnTo>
                      <a:pt x="890" y="339"/>
                    </a:lnTo>
                    <a:lnTo>
                      <a:pt x="895" y="335"/>
                    </a:lnTo>
                    <a:lnTo>
                      <a:pt x="899" y="333"/>
                    </a:lnTo>
                    <a:lnTo>
                      <a:pt x="904" y="333"/>
                    </a:lnTo>
                    <a:lnTo>
                      <a:pt x="909" y="333"/>
                    </a:lnTo>
                    <a:lnTo>
                      <a:pt x="912" y="334"/>
                    </a:lnTo>
                    <a:lnTo>
                      <a:pt x="915" y="336"/>
                    </a:lnTo>
                    <a:lnTo>
                      <a:pt x="919" y="339"/>
                    </a:lnTo>
                    <a:lnTo>
                      <a:pt x="921" y="342"/>
                    </a:lnTo>
                    <a:lnTo>
                      <a:pt x="922" y="346"/>
                    </a:lnTo>
                    <a:lnTo>
                      <a:pt x="923" y="351"/>
                    </a:lnTo>
                    <a:lnTo>
                      <a:pt x="923" y="356"/>
                    </a:lnTo>
                    <a:lnTo>
                      <a:pt x="922" y="363"/>
                    </a:lnTo>
                    <a:lnTo>
                      <a:pt x="920" y="371"/>
                    </a:lnTo>
                    <a:lnTo>
                      <a:pt x="915" y="380"/>
                    </a:lnTo>
                    <a:lnTo>
                      <a:pt x="910" y="391"/>
                    </a:lnTo>
                    <a:lnTo>
                      <a:pt x="902" y="404"/>
                    </a:lnTo>
                    <a:lnTo>
                      <a:pt x="896" y="416"/>
                    </a:lnTo>
                    <a:lnTo>
                      <a:pt x="889" y="427"/>
                    </a:lnTo>
                    <a:lnTo>
                      <a:pt x="884" y="436"/>
                    </a:lnTo>
                    <a:close/>
                    <a:moveTo>
                      <a:pt x="758" y="670"/>
                    </a:moveTo>
                    <a:lnTo>
                      <a:pt x="764" y="675"/>
                    </a:lnTo>
                    <a:lnTo>
                      <a:pt x="771" y="679"/>
                    </a:lnTo>
                    <a:lnTo>
                      <a:pt x="780" y="682"/>
                    </a:lnTo>
                    <a:lnTo>
                      <a:pt x="789" y="682"/>
                    </a:lnTo>
                    <a:lnTo>
                      <a:pt x="795" y="682"/>
                    </a:lnTo>
                    <a:lnTo>
                      <a:pt x="802" y="681"/>
                    </a:lnTo>
                    <a:lnTo>
                      <a:pt x="808" y="679"/>
                    </a:lnTo>
                    <a:lnTo>
                      <a:pt x="815" y="676"/>
                    </a:lnTo>
                    <a:lnTo>
                      <a:pt x="822" y="673"/>
                    </a:lnTo>
                    <a:lnTo>
                      <a:pt x="829" y="669"/>
                    </a:lnTo>
                    <a:lnTo>
                      <a:pt x="837" y="664"/>
                    </a:lnTo>
                    <a:lnTo>
                      <a:pt x="843" y="659"/>
                    </a:lnTo>
                    <a:lnTo>
                      <a:pt x="858" y="646"/>
                    </a:lnTo>
                    <a:lnTo>
                      <a:pt x="873" y="630"/>
                    </a:lnTo>
                    <a:lnTo>
                      <a:pt x="888" y="611"/>
                    </a:lnTo>
                    <a:lnTo>
                      <a:pt x="904" y="589"/>
                    </a:lnTo>
                    <a:lnTo>
                      <a:pt x="915" y="572"/>
                    </a:lnTo>
                    <a:lnTo>
                      <a:pt x="925" y="555"/>
                    </a:lnTo>
                    <a:lnTo>
                      <a:pt x="934" y="536"/>
                    </a:lnTo>
                    <a:lnTo>
                      <a:pt x="942" y="519"/>
                    </a:lnTo>
                    <a:lnTo>
                      <a:pt x="947" y="506"/>
                    </a:lnTo>
                    <a:lnTo>
                      <a:pt x="950" y="494"/>
                    </a:lnTo>
                    <a:lnTo>
                      <a:pt x="952" y="484"/>
                    </a:lnTo>
                    <a:lnTo>
                      <a:pt x="952" y="476"/>
                    </a:lnTo>
                    <a:lnTo>
                      <a:pt x="952" y="471"/>
                    </a:lnTo>
                    <a:lnTo>
                      <a:pt x="951" y="466"/>
                    </a:lnTo>
                    <a:lnTo>
                      <a:pt x="950" y="463"/>
                    </a:lnTo>
                    <a:lnTo>
                      <a:pt x="948" y="461"/>
                    </a:lnTo>
                    <a:lnTo>
                      <a:pt x="946" y="459"/>
                    </a:lnTo>
                    <a:lnTo>
                      <a:pt x="943" y="457"/>
                    </a:lnTo>
                    <a:lnTo>
                      <a:pt x="938" y="456"/>
                    </a:lnTo>
                    <a:lnTo>
                      <a:pt x="934" y="456"/>
                    </a:lnTo>
                    <a:lnTo>
                      <a:pt x="926" y="456"/>
                    </a:lnTo>
                    <a:lnTo>
                      <a:pt x="920" y="458"/>
                    </a:lnTo>
                    <a:lnTo>
                      <a:pt x="912" y="461"/>
                    </a:lnTo>
                    <a:lnTo>
                      <a:pt x="904" y="464"/>
                    </a:lnTo>
                    <a:lnTo>
                      <a:pt x="896" y="470"/>
                    </a:lnTo>
                    <a:lnTo>
                      <a:pt x="887" y="476"/>
                    </a:lnTo>
                    <a:lnTo>
                      <a:pt x="878" y="484"/>
                    </a:lnTo>
                    <a:lnTo>
                      <a:pt x="868" y="492"/>
                    </a:lnTo>
                    <a:lnTo>
                      <a:pt x="860" y="501"/>
                    </a:lnTo>
                    <a:lnTo>
                      <a:pt x="851" y="511"/>
                    </a:lnTo>
                    <a:lnTo>
                      <a:pt x="842" y="522"/>
                    </a:lnTo>
                    <a:lnTo>
                      <a:pt x="833" y="534"/>
                    </a:lnTo>
                    <a:lnTo>
                      <a:pt x="816" y="562"/>
                    </a:lnTo>
                    <a:lnTo>
                      <a:pt x="798" y="591"/>
                    </a:lnTo>
                    <a:lnTo>
                      <a:pt x="784" y="618"/>
                    </a:lnTo>
                    <a:lnTo>
                      <a:pt x="773" y="640"/>
                    </a:lnTo>
                    <a:lnTo>
                      <a:pt x="763" y="658"/>
                    </a:lnTo>
                    <a:lnTo>
                      <a:pt x="758" y="670"/>
                    </a:lnTo>
                    <a:close/>
                    <a:moveTo>
                      <a:pt x="1069" y="626"/>
                    </a:moveTo>
                    <a:lnTo>
                      <a:pt x="1069" y="637"/>
                    </a:lnTo>
                    <a:lnTo>
                      <a:pt x="1069" y="642"/>
                    </a:lnTo>
                    <a:lnTo>
                      <a:pt x="1070" y="648"/>
                    </a:lnTo>
                    <a:lnTo>
                      <a:pt x="1073" y="653"/>
                    </a:lnTo>
                    <a:lnTo>
                      <a:pt x="1076" y="658"/>
                    </a:lnTo>
                    <a:lnTo>
                      <a:pt x="1079" y="663"/>
                    </a:lnTo>
                    <a:lnTo>
                      <a:pt x="1084" y="666"/>
                    </a:lnTo>
                    <a:lnTo>
                      <a:pt x="1089" y="671"/>
                    </a:lnTo>
                    <a:lnTo>
                      <a:pt x="1095" y="673"/>
                    </a:lnTo>
                    <a:lnTo>
                      <a:pt x="1100" y="675"/>
                    </a:lnTo>
                    <a:lnTo>
                      <a:pt x="1107" y="677"/>
                    </a:lnTo>
                    <a:lnTo>
                      <a:pt x="1114" y="679"/>
                    </a:lnTo>
                    <a:lnTo>
                      <a:pt x="1122" y="679"/>
                    </a:lnTo>
                    <a:lnTo>
                      <a:pt x="1131" y="679"/>
                    </a:lnTo>
                    <a:lnTo>
                      <a:pt x="1139" y="677"/>
                    </a:lnTo>
                    <a:lnTo>
                      <a:pt x="1149" y="675"/>
                    </a:lnTo>
                    <a:lnTo>
                      <a:pt x="1158" y="672"/>
                    </a:lnTo>
                    <a:lnTo>
                      <a:pt x="1168" y="669"/>
                    </a:lnTo>
                    <a:lnTo>
                      <a:pt x="1178" y="663"/>
                    </a:lnTo>
                    <a:lnTo>
                      <a:pt x="1187" y="658"/>
                    </a:lnTo>
                    <a:lnTo>
                      <a:pt x="1197" y="652"/>
                    </a:lnTo>
                    <a:lnTo>
                      <a:pt x="1208" y="645"/>
                    </a:lnTo>
                    <a:lnTo>
                      <a:pt x="1218" y="637"/>
                    </a:lnTo>
                    <a:lnTo>
                      <a:pt x="1229" y="628"/>
                    </a:lnTo>
                    <a:lnTo>
                      <a:pt x="1240" y="618"/>
                    </a:lnTo>
                    <a:lnTo>
                      <a:pt x="1262" y="597"/>
                    </a:lnTo>
                    <a:lnTo>
                      <a:pt x="1285" y="570"/>
                    </a:lnTo>
                    <a:lnTo>
                      <a:pt x="1292" y="563"/>
                    </a:lnTo>
                    <a:lnTo>
                      <a:pt x="1299" y="557"/>
                    </a:lnTo>
                    <a:lnTo>
                      <a:pt x="1305" y="553"/>
                    </a:lnTo>
                    <a:lnTo>
                      <a:pt x="1312" y="552"/>
                    </a:lnTo>
                    <a:lnTo>
                      <a:pt x="1314" y="553"/>
                    </a:lnTo>
                    <a:lnTo>
                      <a:pt x="1318" y="554"/>
                    </a:lnTo>
                    <a:lnTo>
                      <a:pt x="1321" y="556"/>
                    </a:lnTo>
                    <a:lnTo>
                      <a:pt x="1323" y="558"/>
                    </a:lnTo>
                    <a:lnTo>
                      <a:pt x="1325" y="563"/>
                    </a:lnTo>
                    <a:lnTo>
                      <a:pt x="1326" y="567"/>
                    </a:lnTo>
                    <a:lnTo>
                      <a:pt x="1325" y="572"/>
                    </a:lnTo>
                    <a:lnTo>
                      <a:pt x="1323" y="580"/>
                    </a:lnTo>
                    <a:lnTo>
                      <a:pt x="1319" y="588"/>
                    </a:lnTo>
                    <a:lnTo>
                      <a:pt x="1313" y="597"/>
                    </a:lnTo>
                    <a:lnTo>
                      <a:pt x="1305" y="606"/>
                    </a:lnTo>
                    <a:lnTo>
                      <a:pt x="1296" y="617"/>
                    </a:lnTo>
                    <a:lnTo>
                      <a:pt x="1285" y="628"/>
                    </a:lnTo>
                    <a:lnTo>
                      <a:pt x="1273" y="641"/>
                    </a:lnTo>
                    <a:lnTo>
                      <a:pt x="1251" y="661"/>
                    </a:lnTo>
                    <a:lnTo>
                      <a:pt x="1229" y="679"/>
                    </a:lnTo>
                    <a:lnTo>
                      <a:pt x="1206" y="694"/>
                    </a:lnTo>
                    <a:lnTo>
                      <a:pt x="1182" y="708"/>
                    </a:lnTo>
                    <a:lnTo>
                      <a:pt x="1170" y="715"/>
                    </a:lnTo>
                    <a:lnTo>
                      <a:pt x="1159" y="719"/>
                    </a:lnTo>
                    <a:lnTo>
                      <a:pt x="1147" y="723"/>
                    </a:lnTo>
                    <a:lnTo>
                      <a:pt x="1136" y="728"/>
                    </a:lnTo>
                    <a:lnTo>
                      <a:pt x="1125" y="730"/>
                    </a:lnTo>
                    <a:lnTo>
                      <a:pt x="1114" y="732"/>
                    </a:lnTo>
                    <a:lnTo>
                      <a:pt x="1104" y="733"/>
                    </a:lnTo>
                    <a:lnTo>
                      <a:pt x="1093" y="734"/>
                    </a:lnTo>
                    <a:lnTo>
                      <a:pt x="1084" y="733"/>
                    </a:lnTo>
                    <a:lnTo>
                      <a:pt x="1074" y="732"/>
                    </a:lnTo>
                    <a:lnTo>
                      <a:pt x="1065" y="730"/>
                    </a:lnTo>
                    <a:lnTo>
                      <a:pt x="1056" y="727"/>
                    </a:lnTo>
                    <a:lnTo>
                      <a:pt x="1048" y="722"/>
                    </a:lnTo>
                    <a:lnTo>
                      <a:pt x="1041" y="718"/>
                    </a:lnTo>
                    <a:lnTo>
                      <a:pt x="1033" y="711"/>
                    </a:lnTo>
                    <a:lnTo>
                      <a:pt x="1027" y="705"/>
                    </a:lnTo>
                    <a:lnTo>
                      <a:pt x="1023" y="699"/>
                    </a:lnTo>
                    <a:lnTo>
                      <a:pt x="1020" y="694"/>
                    </a:lnTo>
                    <a:lnTo>
                      <a:pt x="1017" y="687"/>
                    </a:lnTo>
                    <a:lnTo>
                      <a:pt x="1015" y="681"/>
                    </a:lnTo>
                    <a:lnTo>
                      <a:pt x="1014" y="674"/>
                    </a:lnTo>
                    <a:lnTo>
                      <a:pt x="1011" y="666"/>
                    </a:lnTo>
                    <a:lnTo>
                      <a:pt x="1011" y="658"/>
                    </a:lnTo>
                    <a:lnTo>
                      <a:pt x="1011" y="649"/>
                    </a:lnTo>
                    <a:lnTo>
                      <a:pt x="1011" y="638"/>
                    </a:lnTo>
                    <a:lnTo>
                      <a:pt x="1013" y="626"/>
                    </a:lnTo>
                    <a:lnTo>
                      <a:pt x="1014" y="614"/>
                    </a:lnTo>
                    <a:lnTo>
                      <a:pt x="1017" y="602"/>
                    </a:lnTo>
                    <a:lnTo>
                      <a:pt x="1019" y="590"/>
                    </a:lnTo>
                    <a:lnTo>
                      <a:pt x="1023" y="579"/>
                    </a:lnTo>
                    <a:lnTo>
                      <a:pt x="1028" y="567"/>
                    </a:lnTo>
                    <a:lnTo>
                      <a:pt x="1033" y="555"/>
                    </a:lnTo>
                    <a:lnTo>
                      <a:pt x="1039" y="544"/>
                    </a:lnTo>
                    <a:lnTo>
                      <a:pt x="1045" y="532"/>
                    </a:lnTo>
                    <a:lnTo>
                      <a:pt x="1053" y="521"/>
                    </a:lnTo>
                    <a:lnTo>
                      <a:pt x="1062" y="509"/>
                    </a:lnTo>
                    <a:lnTo>
                      <a:pt x="1070" y="498"/>
                    </a:lnTo>
                    <a:lnTo>
                      <a:pt x="1079" y="486"/>
                    </a:lnTo>
                    <a:lnTo>
                      <a:pt x="1089" y="475"/>
                    </a:lnTo>
                    <a:lnTo>
                      <a:pt x="1100" y="463"/>
                    </a:lnTo>
                    <a:lnTo>
                      <a:pt x="1119" y="446"/>
                    </a:lnTo>
                    <a:lnTo>
                      <a:pt x="1135" y="430"/>
                    </a:lnTo>
                    <a:lnTo>
                      <a:pt x="1152" y="418"/>
                    </a:lnTo>
                    <a:lnTo>
                      <a:pt x="1168" y="407"/>
                    </a:lnTo>
                    <a:lnTo>
                      <a:pt x="1184" y="400"/>
                    </a:lnTo>
                    <a:lnTo>
                      <a:pt x="1198" y="394"/>
                    </a:lnTo>
                    <a:lnTo>
                      <a:pt x="1206" y="392"/>
                    </a:lnTo>
                    <a:lnTo>
                      <a:pt x="1213" y="390"/>
                    </a:lnTo>
                    <a:lnTo>
                      <a:pt x="1220" y="390"/>
                    </a:lnTo>
                    <a:lnTo>
                      <a:pt x="1227" y="389"/>
                    </a:lnTo>
                    <a:lnTo>
                      <a:pt x="1234" y="390"/>
                    </a:lnTo>
                    <a:lnTo>
                      <a:pt x="1241" y="391"/>
                    </a:lnTo>
                    <a:lnTo>
                      <a:pt x="1248" y="394"/>
                    </a:lnTo>
                    <a:lnTo>
                      <a:pt x="1253" y="399"/>
                    </a:lnTo>
                    <a:lnTo>
                      <a:pt x="1260" y="404"/>
                    </a:lnTo>
                    <a:lnTo>
                      <a:pt x="1264" y="412"/>
                    </a:lnTo>
                    <a:lnTo>
                      <a:pt x="1267" y="419"/>
                    </a:lnTo>
                    <a:lnTo>
                      <a:pt x="1268" y="429"/>
                    </a:lnTo>
                    <a:lnTo>
                      <a:pt x="1267" y="437"/>
                    </a:lnTo>
                    <a:lnTo>
                      <a:pt x="1266" y="445"/>
                    </a:lnTo>
                    <a:lnTo>
                      <a:pt x="1264" y="453"/>
                    </a:lnTo>
                    <a:lnTo>
                      <a:pt x="1261" y="462"/>
                    </a:lnTo>
                    <a:lnTo>
                      <a:pt x="1257" y="472"/>
                    </a:lnTo>
                    <a:lnTo>
                      <a:pt x="1252" y="482"/>
                    </a:lnTo>
                    <a:lnTo>
                      <a:pt x="1246" y="492"/>
                    </a:lnTo>
                    <a:lnTo>
                      <a:pt x="1240" y="503"/>
                    </a:lnTo>
                    <a:lnTo>
                      <a:pt x="1233" y="513"/>
                    </a:lnTo>
                    <a:lnTo>
                      <a:pt x="1226" y="524"/>
                    </a:lnTo>
                    <a:lnTo>
                      <a:pt x="1217" y="534"/>
                    </a:lnTo>
                    <a:lnTo>
                      <a:pt x="1208" y="544"/>
                    </a:lnTo>
                    <a:lnTo>
                      <a:pt x="1199" y="553"/>
                    </a:lnTo>
                    <a:lnTo>
                      <a:pt x="1190" y="562"/>
                    </a:lnTo>
                    <a:lnTo>
                      <a:pt x="1180" y="570"/>
                    </a:lnTo>
                    <a:lnTo>
                      <a:pt x="1169" y="578"/>
                    </a:lnTo>
                    <a:lnTo>
                      <a:pt x="1158" y="586"/>
                    </a:lnTo>
                    <a:lnTo>
                      <a:pt x="1147" y="593"/>
                    </a:lnTo>
                    <a:lnTo>
                      <a:pt x="1135" y="600"/>
                    </a:lnTo>
                    <a:lnTo>
                      <a:pt x="1123" y="606"/>
                    </a:lnTo>
                    <a:lnTo>
                      <a:pt x="1110" y="612"/>
                    </a:lnTo>
                    <a:lnTo>
                      <a:pt x="1097" y="617"/>
                    </a:lnTo>
                    <a:lnTo>
                      <a:pt x="1084" y="622"/>
                    </a:lnTo>
                    <a:lnTo>
                      <a:pt x="1069" y="626"/>
                    </a:lnTo>
                    <a:close/>
                    <a:moveTo>
                      <a:pt x="1081" y="582"/>
                    </a:moveTo>
                    <a:lnTo>
                      <a:pt x="1100" y="576"/>
                    </a:lnTo>
                    <a:lnTo>
                      <a:pt x="1116" y="568"/>
                    </a:lnTo>
                    <a:lnTo>
                      <a:pt x="1132" y="560"/>
                    </a:lnTo>
                    <a:lnTo>
                      <a:pt x="1144" y="552"/>
                    </a:lnTo>
                    <a:lnTo>
                      <a:pt x="1162" y="536"/>
                    </a:lnTo>
                    <a:lnTo>
                      <a:pt x="1179" y="520"/>
                    </a:lnTo>
                    <a:lnTo>
                      <a:pt x="1194" y="503"/>
                    </a:lnTo>
                    <a:lnTo>
                      <a:pt x="1206" y="484"/>
                    </a:lnTo>
                    <a:lnTo>
                      <a:pt x="1209" y="477"/>
                    </a:lnTo>
                    <a:lnTo>
                      <a:pt x="1213" y="471"/>
                    </a:lnTo>
                    <a:lnTo>
                      <a:pt x="1214" y="465"/>
                    </a:lnTo>
                    <a:lnTo>
                      <a:pt x="1215" y="460"/>
                    </a:lnTo>
                    <a:lnTo>
                      <a:pt x="1214" y="454"/>
                    </a:lnTo>
                    <a:lnTo>
                      <a:pt x="1211" y="451"/>
                    </a:lnTo>
                    <a:lnTo>
                      <a:pt x="1208" y="449"/>
                    </a:lnTo>
                    <a:lnTo>
                      <a:pt x="1204" y="448"/>
                    </a:lnTo>
                    <a:lnTo>
                      <a:pt x="1196" y="449"/>
                    </a:lnTo>
                    <a:lnTo>
                      <a:pt x="1186" y="453"/>
                    </a:lnTo>
                    <a:lnTo>
                      <a:pt x="1175" y="461"/>
                    </a:lnTo>
                    <a:lnTo>
                      <a:pt x="1162" y="470"/>
                    </a:lnTo>
                    <a:lnTo>
                      <a:pt x="1150" y="481"/>
                    </a:lnTo>
                    <a:lnTo>
                      <a:pt x="1139" y="492"/>
                    </a:lnTo>
                    <a:lnTo>
                      <a:pt x="1128" y="504"/>
                    </a:lnTo>
                    <a:lnTo>
                      <a:pt x="1117" y="518"/>
                    </a:lnTo>
                    <a:lnTo>
                      <a:pt x="1108" y="532"/>
                    </a:lnTo>
                    <a:lnTo>
                      <a:pt x="1099" y="548"/>
                    </a:lnTo>
                    <a:lnTo>
                      <a:pt x="1090" y="565"/>
                    </a:lnTo>
                    <a:lnTo>
                      <a:pt x="1081" y="582"/>
                    </a:lnTo>
                    <a:close/>
                    <a:moveTo>
                      <a:pt x="1444" y="550"/>
                    </a:moveTo>
                    <a:lnTo>
                      <a:pt x="1473" y="520"/>
                    </a:lnTo>
                    <a:lnTo>
                      <a:pt x="1503" y="492"/>
                    </a:lnTo>
                    <a:lnTo>
                      <a:pt x="1536" y="462"/>
                    </a:lnTo>
                    <a:lnTo>
                      <a:pt x="1571" y="434"/>
                    </a:lnTo>
                    <a:lnTo>
                      <a:pt x="1584" y="424"/>
                    </a:lnTo>
                    <a:lnTo>
                      <a:pt x="1597" y="415"/>
                    </a:lnTo>
                    <a:lnTo>
                      <a:pt x="1612" y="405"/>
                    </a:lnTo>
                    <a:lnTo>
                      <a:pt x="1626" y="396"/>
                    </a:lnTo>
                    <a:lnTo>
                      <a:pt x="1638" y="390"/>
                    </a:lnTo>
                    <a:lnTo>
                      <a:pt x="1644" y="388"/>
                    </a:lnTo>
                    <a:lnTo>
                      <a:pt x="1649" y="389"/>
                    </a:lnTo>
                    <a:lnTo>
                      <a:pt x="1653" y="391"/>
                    </a:lnTo>
                    <a:lnTo>
                      <a:pt x="1657" y="395"/>
                    </a:lnTo>
                    <a:lnTo>
                      <a:pt x="1662" y="401"/>
                    </a:lnTo>
                    <a:lnTo>
                      <a:pt x="1665" y="406"/>
                    </a:lnTo>
                    <a:lnTo>
                      <a:pt x="1666" y="413"/>
                    </a:lnTo>
                    <a:lnTo>
                      <a:pt x="1665" y="418"/>
                    </a:lnTo>
                    <a:lnTo>
                      <a:pt x="1661" y="425"/>
                    </a:lnTo>
                    <a:lnTo>
                      <a:pt x="1654" y="433"/>
                    </a:lnTo>
                    <a:lnTo>
                      <a:pt x="1645" y="440"/>
                    </a:lnTo>
                    <a:lnTo>
                      <a:pt x="1631" y="451"/>
                    </a:lnTo>
                    <a:lnTo>
                      <a:pt x="1620" y="462"/>
                    </a:lnTo>
                    <a:lnTo>
                      <a:pt x="1610" y="471"/>
                    </a:lnTo>
                    <a:lnTo>
                      <a:pt x="1602" y="481"/>
                    </a:lnTo>
                    <a:lnTo>
                      <a:pt x="1596" y="488"/>
                    </a:lnTo>
                    <a:lnTo>
                      <a:pt x="1591" y="496"/>
                    </a:lnTo>
                    <a:lnTo>
                      <a:pt x="1589" y="503"/>
                    </a:lnTo>
                    <a:lnTo>
                      <a:pt x="1587" y="509"/>
                    </a:lnTo>
                    <a:lnTo>
                      <a:pt x="1587" y="512"/>
                    </a:lnTo>
                    <a:lnTo>
                      <a:pt x="1589" y="515"/>
                    </a:lnTo>
                    <a:lnTo>
                      <a:pt x="1590" y="517"/>
                    </a:lnTo>
                    <a:lnTo>
                      <a:pt x="1592" y="519"/>
                    </a:lnTo>
                    <a:lnTo>
                      <a:pt x="1596" y="521"/>
                    </a:lnTo>
                    <a:lnTo>
                      <a:pt x="1603" y="522"/>
                    </a:lnTo>
                    <a:lnTo>
                      <a:pt x="1609" y="521"/>
                    </a:lnTo>
                    <a:lnTo>
                      <a:pt x="1617" y="519"/>
                    </a:lnTo>
                    <a:lnTo>
                      <a:pt x="1626" y="517"/>
                    </a:lnTo>
                    <a:lnTo>
                      <a:pt x="1636" y="512"/>
                    </a:lnTo>
                    <a:lnTo>
                      <a:pt x="1659" y="499"/>
                    </a:lnTo>
                    <a:lnTo>
                      <a:pt x="1686" y="482"/>
                    </a:lnTo>
                    <a:lnTo>
                      <a:pt x="1690" y="478"/>
                    </a:lnTo>
                    <a:lnTo>
                      <a:pt x="1695" y="477"/>
                    </a:lnTo>
                    <a:lnTo>
                      <a:pt x="1699" y="475"/>
                    </a:lnTo>
                    <a:lnTo>
                      <a:pt x="1702" y="475"/>
                    </a:lnTo>
                    <a:lnTo>
                      <a:pt x="1707" y="476"/>
                    </a:lnTo>
                    <a:lnTo>
                      <a:pt x="1711" y="480"/>
                    </a:lnTo>
                    <a:lnTo>
                      <a:pt x="1713" y="482"/>
                    </a:lnTo>
                    <a:lnTo>
                      <a:pt x="1715" y="485"/>
                    </a:lnTo>
                    <a:lnTo>
                      <a:pt x="1716" y="487"/>
                    </a:lnTo>
                    <a:lnTo>
                      <a:pt x="1716" y="490"/>
                    </a:lnTo>
                    <a:lnTo>
                      <a:pt x="1715" y="495"/>
                    </a:lnTo>
                    <a:lnTo>
                      <a:pt x="1713" y="500"/>
                    </a:lnTo>
                    <a:lnTo>
                      <a:pt x="1710" y="506"/>
                    </a:lnTo>
                    <a:lnTo>
                      <a:pt x="1704" y="511"/>
                    </a:lnTo>
                    <a:lnTo>
                      <a:pt x="1690" y="525"/>
                    </a:lnTo>
                    <a:lnTo>
                      <a:pt x="1669" y="542"/>
                    </a:lnTo>
                    <a:lnTo>
                      <a:pt x="1657" y="551"/>
                    </a:lnTo>
                    <a:lnTo>
                      <a:pt x="1644" y="558"/>
                    </a:lnTo>
                    <a:lnTo>
                      <a:pt x="1633" y="565"/>
                    </a:lnTo>
                    <a:lnTo>
                      <a:pt x="1621" y="570"/>
                    </a:lnTo>
                    <a:lnTo>
                      <a:pt x="1609" y="574"/>
                    </a:lnTo>
                    <a:lnTo>
                      <a:pt x="1598" y="577"/>
                    </a:lnTo>
                    <a:lnTo>
                      <a:pt x="1586" y="579"/>
                    </a:lnTo>
                    <a:lnTo>
                      <a:pt x="1575" y="579"/>
                    </a:lnTo>
                    <a:lnTo>
                      <a:pt x="1567" y="579"/>
                    </a:lnTo>
                    <a:lnTo>
                      <a:pt x="1558" y="577"/>
                    </a:lnTo>
                    <a:lnTo>
                      <a:pt x="1550" y="574"/>
                    </a:lnTo>
                    <a:lnTo>
                      <a:pt x="1543" y="569"/>
                    </a:lnTo>
                    <a:lnTo>
                      <a:pt x="1539" y="567"/>
                    </a:lnTo>
                    <a:lnTo>
                      <a:pt x="1536" y="565"/>
                    </a:lnTo>
                    <a:lnTo>
                      <a:pt x="1534" y="562"/>
                    </a:lnTo>
                    <a:lnTo>
                      <a:pt x="1533" y="558"/>
                    </a:lnTo>
                    <a:lnTo>
                      <a:pt x="1531" y="551"/>
                    </a:lnTo>
                    <a:lnTo>
                      <a:pt x="1530" y="542"/>
                    </a:lnTo>
                    <a:lnTo>
                      <a:pt x="1530" y="534"/>
                    </a:lnTo>
                    <a:lnTo>
                      <a:pt x="1532" y="527"/>
                    </a:lnTo>
                    <a:lnTo>
                      <a:pt x="1536" y="518"/>
                    </a:lnTo>
                    <a:lnTo>
                      <a:pt x="1542" y="509"/>
                    </a:lnTo>
                    <a:lnTo>
                      <a:pt x="1530" y="518"/>
                    </a:lnTo>
                    <a:lnTo>
                      <a:pt x="1518" y="528"/>
                    </a:lnTo>
                    <a:lnTo>
                      <a:pt x="1506" y="540"/>
                    </a:lnTo>
                    <a:lnTo>
                      <a:pt x="1492" y="552"/>
                    </a:lnTo>
                    <a:lnTo>
                      <a:pt x="1479" y="566"/>
                    </a:lnTo>
                    <a:lnTo>
                      <a:pt x="1465" y="582"/>
                    </a:lnTo>
                    <a:lnTo>
                      <a:pt x="1451" y="599"/>
                    </a:lnTo>
                    <a:lnTo>
                      <a:pt x="1437" y="617"/>
                    </a:lnTo>
                    <a:lnTo>
                      <a:pt x="1419" y="642"/>
                    </a:lnTo>
                    <a:lnTo>
                      <a:pt x="1402" y="670"/>
                    </a:lnTo>
                    <a:lnTo>
                      <a:pt x="1384" y="700"/>
                    </a:lnTo>
                    <a:lnTo>
                      <a:pt x="1368" y="734"/>
                    </a:lnTo>
                    <a:lnTo>
                      <a:pt x="1365" y="740"/>
                    </a:lnTo>
                    <a:lnTo>
                      <a:pt x="1360" y="745"/>
                    </a:lnTo>
                    <a:lnTo>
                      <a:pt x="1357" y="750"/>
                    </a:lnTo>
                    <a:lnTo>
                      <a:pt x="1352" y="753"/>
                    </a:lnTo>
                    <a:lnTo>
                      <a:pt x="1349" y="756"/>
                    </a:lnTo>
                    <a:lnTo>
                      <a:pt x="1345" y="758"/>
                    </a:lnTo>
                    <a:lnTo>
                      <a:pt x="1340" y="759"/>
                    </a:lnTo>
                    <a:lnTo>
                      <a:pt x="1335" y="759"/>
                    </a:lnTo>
                    <a:lnTo>
                      <a:pt x="1331" y="759"/>
                    </a:lnTo>
                    <a:lnTo>
                      <a:pt x="1326" y="758"/>
                    </a:lnTo>
                    <a:lnTo>
                      <a:pt x="1323" y="757"/>
                    </a:lnTo>
                    <a:lnTo>
                      <a:pt x="1320" y="755"/>
                    </a:lnTo>
                    <a:lnTo>
                      <a:pt x="1318" y="752"/>
                    </a:lnTo>
                    <a:lnTo>
                      <a:pt x="1315" y="748"/>
                    </a:lnTo>
                    <a:lnTo>
                      <a:pt x="1314" y="745"/>
                    </a:lnTo>
                    <a:lnTo>
                      <a:pt x="1314" y="740"/>
                    </a:lnTo>
                    <a:lnTo>
                      <a:pt x="1316" y="727"/>
                    </a:lnTo>
                    <a:lnTo>
                      <a:pt x="1323" y="705"/>
                    </a:lnTo>
                    <a:lnTo>
                      <a:pt x="1333" y="675"/>
                    </a:lnTo>
                    <a:lnTo>
                      <a:pt x="1347" y="638"/>
                    </a:lnTo>
                    <a:lnTo>
                      <a:pt x="1359" y="607"/>
                    </a:lnTo>
                    <a:lnTo>
                      <a:pt x="1371" y="579"/>
                    </a:lnTo>
                    <a:lnTo>
                      <a:pt x="1384" y="553"/>
                    </a:lnTo>
                    <a:lnTo>
                      <a:pt x="1396" y="528"/>
                    </a:lnTo>
                    <a:lnTo>
                      <a:pt x="1409" y="505"/>
                    </a:lnTo>
                    <a:lnTo>
                      <a:pt x="1422" y="484"/>
                    </a:lnTo>
                    <a:lnTo>
                      <a:pt x="1436" y="464"/>
                    </a:lnTo>
                    <a:lnTo>
                      <a:pt x="1449" y="446"/>
                    </a:lnTo>
                    <a:lnTo>
                      <a:pt x="1456" y="436"/>
                    </a:lnTo>
                    <a:lnTo>
                      <a:pt x="1464" y="427"/>
                    </a:lnTo>
                    <a:lnTo>
                      <a:pt x="1472" y="421"/>
                    </a:lnTo>
                    <a:lnTo>
                      <a:pt x="1478" y="414"/>
                    </a:lnTo>
                    <a:lnTo>
                      <a:pt x="1485" y="410"/>
                    </a:lnTo>
                    <a:lnTo>
                      <a:pt x="1491" y="406"/>
                    </a:lnTo>
                    <a:lnTo>
                      <a:pt x="1497" y="404"/>
                    </a:lnTo>
                    <a:lnTo>
                      <a:pt x="1503" y="404"/>
                    </a:lnTo>
                    <a:lnTo>
                      <a:pt x="1507" y="404"/>
                    </a:lnTo>
                    <a:lnTo>
                      <a:pt x="1510" y="405"/>
                    </a:lnTo>
                    <a:lnTo>
                      <a:pt x="1513" y="406"/>
                    </a:lnTo>
                    <a:lnTo>
                      <a:pt x="1516" y="409"/>
                    </a:lnTo>
                    <a:lnTo>
                      <a:pt x="1520" y="411"/>
                    </a:lnTo>
                    <a:lnTo>
                      <a:pt x="1522" y="415"/>
                    </a:lnTo>
                    <a:lnTo>
                      <a:pt x="1523" y="418"/>
                    </a:lnTo>
                    <a:lnTo>
                      <a:pt x="1524" y="423"/>
                    </a:lnTo>
                    <a:lnTo>
                      <a:pt x="1523" y="427"/>
                    </a:lnTo>
                    <a:lnTo>
                      <a:pt x="1521" y="433"/>
                    </a:lnTo>
                    <a:lnTo>
                      <a:pt x="1518" y="439"/>
                    </a:lnTo>
                    <a:lnTo>
                      <a:pt x="1512" y="446"/>
                    </a:lnTo>
                    <a:lnTo>
                      <a:pt x="1510" y="449"/>
                    </a:lnTo>
                    <a:lnTo>
                      <a:pt x="1503" y="457"/>
                    </a:lnTo>
                    <a:lnTo>
                      <a:pt x="1495" y="469"/>
                    </a:lnTo>
                    <a:lnTo>
                      <a:pt x="1483" y="484"/>
                    </a:lnTo>
                    <a:lnTo>
                      <a:pt x="1471" y="500"/>
                    </a:lnTo>
                    <a:lnTo>
                      <a:pt x="1461" y="517"/>
                    </a:lnTo>
                    <a:lnTo>
                      <a:pt x="1451" y="533"/>
                    </a:lnTo>
                    <a:lnTo>
                      <a:pt x="1444" y="550"/>
                    </a:lnTo>
                    <a:close/>
                    <a:moveTo>
                      <a:pt x="1841" y="398"/>
                    </a:moveTo>
                    <a:lnTo>
                      <a:pt x="1845" y="398"/>
                    </a:lnTo>
                    <a:lnTo>
                      <a:pt x="1850" y="400"/>
                    </a:lnTo>
                    <a:lnTo>
                      <a:pt x="1853" y="402"/>
                    </a:lnTo>
                    <a:lnTo>
                      <a:pt x="1856" y="405"/>
                    </a:lnTo>
                    <a:lnTo>
                      <a:pt x="1860" y="411"/>
                    </a:lnTo>
                    <a:lnTo>
                      <a:pt x="1861" y="417"/>
                    </a:lnTo>
                    <a:lnTo>
                      <a:pt x="1860" y="423"/>
                    </a:lnTo>
                    <a:lnTo>
                      <a:pt x="1857" y="430"/>
                    </a:lnTo>
                    <a:lnTo>
                      <a:pt x="1852" y="440"/>
                    </a:lnTo>
                    <a:lnTo>
                      <a:pt x="1844" y="451"/>
                    </a:lnTo>
                    <a:lnTo>
                      <a:pt x="1818" y="494"/>
                    </a:lnTo>
                    <a:lnTo>
                      <a:pt x="1795" y="533"/>
                    </a:lnTo>
                    <a:lnTo>
                      <a:pt x="1777" y="569"/>
                    </a:lnTo>
                    <a:lnTo>
                      <a:pt x="1761" y="600"/>
                    </a:lnTo>
                    <a:lnTo>
                      <a:pt x="1749" y="630"/>
                    </a:lnTo>
                    <a:lnTo>
                      <a:pt x="1736" y="661"/>
                    </a:lnTo>
                    <a:lnTo>
                      <a:pt x="1725" y="693"/>
                    </a:lnTo>
                    <a:lnTo>
                      <a:pt x="1714" y="723"/>
                    </a:lnTo>
                    <a:lnTo>
                      <a:pt x="1712" y="730"/>
                    </a:lnTo>
                    <a:lnTo>
                      <a:pt x="1710" y="736"/>
                    </a:lnTo>
                    <a:lnTo>
                      <a:pt x="1707" y="741"/>
                    </a:lnTo>
                    <a:lnTo>
                      <a:pt x="1703" y="745"/>
                    </a:lnTo>
                    <a:lnTo>
                      <a:pt x="1700" y="747"/>
                    </a:lnTo>
                    <a:lnTo>
                      <a:pt x="1696" y="750"/>
                    </a:lnTo>
                    <a:lnTo>
                      <a:pt x="1691" y="752"/>
                    </a:lnTo>
                    <a:lnTo>
                      <a:pt x="1687" y="752"/>
                    </a:lnTo>
                    <a:lnTo>
                      <a:pt x="1681" y="752"/>
                    </a:lnTo>
                    <a:lnTo>
                      <a:pt x="1677" y="750"/>
                    </a:lnTo>
                    <a:lnTo>
                      <a:pt x="1673" y="746"/>
                    </a:lnTo>
                    <a:lnTo>
                      <a:pt x="1668" y="743"/>
                    </a:lnTo>
                    <a:lnTo>
                      <a:pt x="1666" y="739"/>
                    </a:lnTo>
                    <a:lnTo>
                      <a:pt x="1664" y="735"/>
                    </a:lnTo>
                    <a:lnTo>
                      <a:pt x="1663" y="731"/>
                    </a:lnTo>
                    <a:lnTo>
                      <a:pt x="1663" y="727"/>
                    </a:lnTo>
                    <a:lnTo>
                      <a:pt x="1665" y="713"/>
                    </a:lnTo>
                    <a:lnTo>
                      <a:pt x="1672" y="691"/>
                    </a:lnTo>
                    <a:lnTo>
                      <a:pt x="1683" y="658"/>
                    </a:lnTo>
                    <a:lnTo>
                      <a:pt x="1699" y="615"/>
                    </a:lnTo>
                    <a:lnTo>
                      <a:pt x="1706" y="595"/>
                    </a:lnTo>
                    <a:lnTo>
                      <a:pt x="1714" y="576"/>
                    </a:lnTo>
                    <a:lnTo>
                      <a:pt x="1724" y="556"/>
                    </a:lnTo>
                    <a:lnTo>
                      <a:pt x="1735" y="535"/>
                    </a:lnTo>
                    <a:lnTo>
                      <a:pt x="1747" y="515"/>
                    </a:lnTo>
                    <a:lnTo>
                      <a:pt x="1760" y="493"/>
                    </a:lnTo>
                    <a:lnTo>
                      <a:pt x="1774" y="471"/>
                    </a:lnTo>
                    <a:lnTo>
                      <a:pt x="1790" y="448"/>
                    </a:lnTo>
                    <a:lnTo>
                      <a:pt x="1800" y="435"/>
                    </a:lnTo>
                    <a:lnTo>
                      <a:pt x="1807" y="424"/>
                    </a:lnTo>
                    <a:lnTo>
                      <a:pt x="1814" y="414"/>
                    </a:lnTo>
                    <a:lnTo>
                      <a:pt x="1820" y="409"/>
                    </a:lnTo>
                    <a:lnTo>
                      <a:pt x="1825" y="403"/>
                    </a:lnTo>
                    <a:lnTo>
                      <a:pt x="1830" y="400"/>
                    </a:lnTo>
                    <a:lnTo>
                      <a:pt x="1836" y="399"/>
                    </a:lnTo>
                    <a:lnTo>
                      <a:pt x="1841" y="398"/>
                    </a:lnTo>
                    <a:close/>
                    <a:moveTo>
                      <a:pt x="1947" y="189"/>
                    </a:moveTo>
                    <a:lnTo>
                      <a:pt x="1954" y="190"/>
                    </a:lnTo>
                    <a:lnTo>
                      <a:pt x="1959" y="191"/>
                    </a:lnTo>
                    <a:lnTo>
                      <a:pt x="1963" y="193"/>
                    </a:lnTo>
                    <a:lnTo>
                      <a:pt x="1967" y="195"/>
                    </a:lnTo>
                    <a:lnTo>
                      <a:pt x="1969" y="199"/>
                    </a:lnTo>
                    <a:lnTo>
                      <a:pt x="1971" y="203"/>
                    </a:lnTo>
                    <a:lnTo>
                      <a:pt x="1972" y="208"/>
                    </a:lnTo>
                    <a:lnTo>
                      <a:pt x="1973" y="215"/>
                    </a:lnTo>
                    <a:lnTo>
                      <a:pt x="1972" y="220"/>
                    </a:lnTo>
                    <a:lnTo>
                      <a:pt x="1971" y="227"/>
                    </a:lnTo>
                    <a:lnTo>
                      <a:pt x="1969" y="234"/>
                    </a:lnTo>
                    <a:lnTo>
                      <a:pt x="1967" y="239"/>
                    </a:lnTo>
                    <a:lnTo>
                      <a:pt x="1963" y="247"/>
                    </a:lnTo>
                    <a:lnTo>
                      <a:pt x="1959" y="253"/>
                    </a:lnTo>
                    <a:lnTo>
                      <a:pt x="1954" y="260"/>
                    </a:lnTo>
                    <a:lnTo>
                      <a:pt x="1948" y="267"/>
                    </a:lnTo>
                    <a:lnTo>
                      <a:pt x="1943" y="274"/>
                    </a:lnTo>
                    <a:lnTo>
                      <a:pt x="1936" y="280"/>
                    </a:lnTo>
                    <a:lnTo>
                      <a:pt x="1931" y="284"/>
                    </a:lnTo>
                    <a:lnTo>
                      <a:pt x="1925" y="288"/>
                    </a:lnTo>
                    <a:lnTo>
                      <a:pt x="1920" y="290"/>
                    </a:lnTo>
                    <a:lnTo>
                      <a:pt x="1913" y="293"/>
                    </a:lnTo>
                    <a:lnTo>
                      <a:pt x="1908" y="294"/>
                    </a:lnTo>
                    <a:lnTo>
                      <a:pt x="1902" y="295"/>
                    </a:lnTo>
                    <a:lnTo>
                      <a:pt x="1898" y="294"/>
                    </a:lnTo>
                    <a:lnTo>
                      <a:pt x="1894" y="293"/>
                    </a:lnTo>
                    <a:lnTo>
                      <a:pt x="1889" y="290"/>
                    </a:lnTo>
                    <a:lnTo>
                      <a:pt x="1885" y="287"/>
                    </a:lnTo>
                    <a:lnTo>
                      <a:pt x="1883" y="283"/>
                    </a:lnTo>
                    <a:lnTo>
                      <a:pt x="1880" y="278"/>
                    </a:lnTo>
                    <a:lnTo>
                      <a:pt x="1879" y="274"/>
                    </a:lnTo>
                    <a:lnTo>
                      <a:pt x="1878" y="269"/>
                    </a:lnTo>
                    <a:lnTo>
                      <a:pt x="1879" y="262"/>
                    </a:lnTo>
                    <a:lnTo>
                      <a:pt x="1880" y="255"/>
                    </a:lnTo>
                    <a:lnTo>
                      <a:pt x="1883" y="248"/>
                    </a:lnTo>
                    <a:lnTo>
                      <a:pt x="1886" y="241"/>
                    </a:lnTo>
                    <a:lnTo>
                      <a:pt x="1890" y="234"/>
                    </a:lnTo>
                    <a:lnTo>
                      <a:pt x="1896" y="226"/>
                    </a:lnTo>
                    <a:lnTo>
                      <a:pt x="1901" y="219"/>
                    </a:lnTo>
                    <a:lnTo>
                      <a:pt x="1908" y="212"/>
                    </a:lnTo>
                    <a:lnTo>
                      <a:pt x="1919" y="202"/>
                    </a:lnTo>
                    <a:lnTo>
                      <a:pt x="1930" y="194"/>
                    </a:lnTo>
                    <a:lnTo>
                      <a:pt x="1934" y="192"/>
                    </a:lnTo>
                    <a:lnTo>
                      <a:pt x="1938" y="190"/>
                    </a:lnTo>
                    <a:lnTo>
                      <a:pt x="1943" y="189"/>
                    </a:lnTo>
                    <a:lnTo>
                      <a:pt x="1947" y="189"/>
                    </a:lnTo>
                    <a:close/>
                    <a:moveTo>
                      <a:pt x="1889" y="626"/>
                    </a:moveTo>
                    <a:lnTo>
                      <a:pt x="1889" y="637"/>
                    </a:lnTo>
                    <a:lnTo>
                      <a:pt x="1889" y="642"/>
                    </a:lnTo>
                    <a:lnTo>
                      <a:pt x="1890" y="648"/>
                    </a:lnTo>
                    <a:lnTo>
                      <a:pt x="1892" y="653"/>
                    </a:lnTo>
                    <a:lnTo>
                      <a:pt x="1896" y="658"/>
                    </a:lnTo>
                    <a:lnTo>
                      <a:pt x="1899" y="663"/>
                    </a:lnTo>
                    <a:lnTo>
                      <a:pt x="1903" y="666"/>
                    </a:lnTo>
                    <a:lnTo>
                      <a:pt x="1909" y="671"/>
                    </a:lnTo>
                    <a:lnTo>
                      <a:pt x="1914" y="673"/>
                    </a:lnTo>
                    <a:lnTo>
                      <a:pt x="1920" y="675"/>
                    </a:lnTo>
                    <a:lnTo>
                      <a:pt x="1926" y="677"/>
                    </a:lnTo>
                    <a:lnTo>
                      <a:pt x="1934" y="679"/>
                    </a:lnTo>
                    <a:lnTo>
                      <a:pt x="1942" y="679"/>
                    </a:lnTo>
                    <a:lnTo>
                      <a:pt x="1950" y="679"/>
                    </a:lnTo>
                    <a:lnTo>
                      <a:pt x="1959" y="677"/>
                    </a:lnTo>
                    <a:lnTo>
                      <a:pt x="1969" y="675"/>
                    </a:lnTo>
                    <a:lnTo>
                      <a:pt x="1978" y="672"/>
                    </a:lnTo>
                    <a:lnTo>
                      <a:pt x="1988" y="669"/>
                    </a:lnTo>
                    <a:lnTo>
                      <a:pt x="1997" y="663"/>
                    </a:lnTo>
                    <a:lnTo>
                      <a:pt x="2007" y="658"/>
                    </a:lnTo>
                    <a:lnTo>
                      <a:pt x="2017" y="652"/>
                    </a:lnTo>
                    <a:lnTo>
                      <a:pt x="2028" y="645"/>
                    </a:lnTo>
                    <a:lnTo>
                      <a:pt x="2038" y="637"/>
                    </a:lnTo>
                    <a:lnTo>
                      <a:pt x="2049" y="628"/>
                    </a:lnTo>
                    <a:lnTo>
                      <a:pt x="2060" y="618"/>
                    </a:lnTo>
                    <a:lnTo>
                      <a:pt x="2082" y="597"/>
                    </a:lnTo>
                    <a:lnTo>
                      <a:pt x="2104" y="570"/>
                    </a:lnTo>
                    <a:lnTo>
                      <a:pt x="2112" y="563"/>
                    </a:lnTo>
                    <a:lnTo>
                      <a:pt x="2119" y="557"/>
                    </a:lnTo>
                    <a:lnTo>
                      <a:pt x="2125" y="553"/>
                    </a:lnTo>
                    <a:lnTo>
                      <a:pt x="2132" y="552"/>
                    </a:lnTo>
                    <a:lnTo>
                      <a:pt x="2134" y="553"/>
                    </a:lnTo>
                    <a:lnTo>
                      <a:pt x="2137" y="554"/>
                    </a:lnTo>
                    <a:lnTo>
                      <a:pt x="2141" y="556"/>
                    </a:lnTo>
                    <a:lnTo>
                      <a:pt x="2143" y="558"/>
                    </a:lnTo>
                    <a:lnTo>
                      <a:pt x="2145" y="563"/>
                    </a:lnTo>
                    <a:lnTo>
                      <a:pt x="2146" y="567"/>
                    </a:lnTo>
                    <a:lnTo>
                      <a:pt x="2145" y="572"/>
                    </a:lnTo>
                    <a:lnTo>
                      <a:pt x="2143" y="580"/>
                    </a:lnTo>
                    <a:lnTo>
                      <a:pt x="2138" y="588"/>
                    </a:lnTo>
                    <a:lnTo>
                      <a:pt x="2133" y="597"/>
                    </a:lnTo>
                    <a:lnTo>
                      <a:pt x="2125" y="606"/>
                    </a:lnTo>
                    <a:lnTo>
                      <a:pt x="2115" y="617"/>
                    </a:lnTo>
                    <a:lnTo>
                      <a:pt x="2104" y="628"/>
                    </a:lnTo>
                    <a:lnTo>
                      <a:pt x="2092" y="641"/>
                    </a:lnTo>
                    <a:lnTo>
                      <a:pt x="2071" y="661"/>
                    </a:lnTo>
                    <a:lnTo>
                      <a:pt x="2049" y="679"/>
                    </a:lnTo>
                    <a:lnTo>
                      <a:pt x="2026" y="694"/>
                    </a:lnTo>
                    <a:lnTo>
                      <a:pt x="2002" y="708"/>
                    </a:lnTo>
                    <a:lnTo>
                      <a:pt x="1990" y="715"/>
                    </a:lnTo>
                    <a:lnTo>
                      <a:pt x="1979" y="719"/>
                    </a:lnTo>
                    <a:lnTo>
                      <a:pt x="1967" y="723"/>
                    </a:lnTo>
                    <a:lnTo>
                      <a:pt x="1956" y="728"/>
                    </a:lnTo>
                    <a:lnTo>
                      <a:pt x="1945" y="730"/>
                    </a:lnTo>
                    <a:lnTo>
                      <a:pt x="1934" y="732"/>
                    </a:lnTo>
                    <a:lnTo>
                      <a:pt x="1924" y="733"/>
                    </a:lnTo>
                    <a:lnTo>
                      <a:pt x="1913" y="734"/>
                    </a:lnTo>
                    <a:lnTo>
                      <a:pt x="1903" y="733"/>
                    </a:lnTo>
                    <a:lnTo>
                      <a:pt x="1894" y="732"/>
                    </a:lnTo>
                    <a:lnTo>
                      <a:pt x="1885" y="730"/>
                    </a:lnTo>
                    <a:lnTo>
                      <a:pt x="1876" y="727"/>
                    </a:lnTo>
                    <a:lnTo>
                      <a:pt x="1867" y="722"/>
                    </a:lnTo>
                    <a:lnTo>
                      <a:pt x="1861" y="718"/>
                    </a:lnTo>
                    <a:lnTo>
                      <a:pt x="1853" y="711"/>
                    </a:lnTo>
                    <a:lnTo>
                      <a:pt x="1847" y="705"/>
                    </a:lnTo>
                    <a:lnTo>
                      <a:pt x="1843" y="699"/>
                    </a:lnTo>
                    <a:lnTo>
                      <a:pt x="1840" y="694"/>
                    </a:lnTo>
                    <a:lnTo>
                      <a:pt x="1837" y="687"/>
                    </a:lnTo>
                    <a:lnTo>
                      <a:pt x="1835" y="681"/>
                    </a:lnTo>
                    <a:lnTo>
                      <a:pt x="1833" y="674"/>
                    </a:lnTo>
                    <a:lnTo>
                      <a:pt x="1831" y="666"/>
                    </a:lnTo>
                    <a:lnTo>
                      <a:pt x="1831" y="658"/>
                    </a:lnTo>
                    <a:lnTo>
                      <a:pt x="1831" y="649"/>
                    </a:lnTo>
                    <a:lnTo>
                      <a:pt x="1831" y="638"/>
                    </a:lnTo>
                    <a:lnTo>
                      <a:pt x="1832" y="626"/>
                    </a:lnTo>
                    <a:lnTo>
                      <a:pt x="1833" y="614"/>
                    </a:lnTo>
                    <a:lnTo>
                      <a:pt x="1837" y="602"/>
                    </a:lnTo>
                    <a:lnTo>
                      <a:pt x="1839" y="590"/>
                    </a:lnTo>
                    <a:lnTo>
                      <a:pt x="1843" y="579"/>
                    </a:lnTo>
                    <a:lnTo>
                      <a:pt x="1848" y="567"/>
                    </a:lnTo>
                    <a:lnTo>
                      <a:pt x="1853" y="555"/>
                    </a:lnTo>
                    <a:lnTo>
                      <a:pt x="1859" y="544"/>
                    </a:lnTo>
                    <a:lnTo>
                      <a:pt x="1865" y="532"/>
                    </a:lnTo>
                    <a:lnTo>
                      <a:pt x="1873" y="521"/>
                    </a:lnTo>
                    <a:lnTo>
                      <a:pt x="1882" y="509"/>
                    </a:lnTo>
                    <a:lnTo>
                      <a:pt x="1890" y="498"/>
                    </a:lnTo>
                    <a:lnTo>
                      <a:pt x="1899" y="486"/>
                    </a:lnTo>
                    <a:lnTo>
                      <a:pt x="1909" y="475"/>
                    </a:lnTo>
                    <a:lnTo>
                      <a:pt x="1920" y="463"/>
                    </a:lnTo>
                    <a:lnTo>
                      <a:pt x="1938" y="446"/>
                    </a:lnTo>
                    <a:lnTo>
                      <a:pt x="1955" y="430"/>
                    </a:lnTo>
                    <a:lnTo>
                      <a:pt x="1972" y="418"/>
                    </a:lnTo>
                    <a:lnTo>
                      <a:pt x="1988" y="407"/>
                    </a:lnTo>
                    <a:lnTo>
                      <a:pt x="2004" y="400"/>
                    </a:lnTo>
                    <a:lnTo>
                      <a:pt x="2018" y="394"/>
                    </a:lnTo>
                    <a:lnTo>
                      <a:pt x="2026" y="392"/>
                    </a:lnTo>
                    <a:lnTo>
                      <a:pt x="2032" y="390"/>
                    </a:lnTo>
                    <a:lnTo>
                      <a:pt x="2040" y="390"/>
                    </a:lnTo>
                    <a:lnTo>
                      <a:pt x="2047" y="389"/>
                    </a:lnTo>
                    <a:lnTo>
                      <a:pt x="2054" y="390"/>
                    </a:lnTo>
                    <a:lnTo>
                      <a:pt x="2061" y="391"/>
                    </a:lnTo>
                    <a:lnTo>
                      <a:pt x="2067" y="394"/>
                    </a:lnTo>
                    <a:lnTo>
                      <a:pt x="2073" y="399"/>
                    </a:lnTo>
                    <a:lnTo>
                      <a:pt x="2079" y="404"/>
                    </a:lnTo>
                    <a:lnTo>
                      <a:pt x="2084" y="412"/>
                    </a:lnTo>
                    <a:lnTo>
                      <a:pt x="2087" y="419"/>
                    </a:lnTo>
                    <a:lnTo>
                      <a:pt x="2088" y="429"/>
                    </a:lnTo>
                    <a:lnTo>
                      <a:pt x="2087" y="437"/>
                    </a:lnTo>
                    <a:lnTo>
                      <a:pt x="2086" y="445"/>
                    </a:lnTo>
                    <a:lnTo>
                      <a:pt x="2084" y="453"/>
                    </a:lnTo>
                    <a:lnTo>
                      <a:pt x="2080" y="462"/>
                    </a:lnTo>
                    <a:lnTo>
                      <a:pt x="2077" y="472"/>
                    </a:lnTo>
                    <a:lnTo>
                      <a:pt x="2072" y="482"/>
                    </a:lnTo>
                    <a:lnTo>
                      <a:pt x="2066" y="492"/>
                    </a:lnTo>
                    <a:lnTo>
                      <a:pt x="2060" y="503"/>
                    </a:lnTo>
                    <a:lnTo>
                      <a:pt x="2053" y="513"/>
                    </a:lnTo>
                    <a:lnTo>
                      <a:pt x="2045" y="524"/>
                    </a:lnTo>
                    <a:lnTo>
                      <a:pt x="2037" y="534"/>
                    </a:lnTo>
                    <a:lnTo>
                      <a:pt x="2028" y="544"/>
                    </a:lnTo>
                    <a:lnTo>
                      <a:pt x="2019" y="553"/>
                    </a:lnTo>
                    <a:lnTo>
                      <a:pt x="2009" y="562"/>
                    </a:lnTo>
                    <a:lnTo>
                      <a:pt x="2000" y="570"/>
                    </a:lnTo>
                    <a:lnTo>
                      <a:pt x="1989" y="578"/>
                    </a:lnTo>
                    <a:lnTo>
                      <a:pt x="1978" y="586"/>
                    </a:lnTo>
                    <a:lnTo>
                      <a:pt x="1967" y="593"/>
                    </a:lnTo>
                    <a:lnTo>
                      <a:pt x="1955" y="600"/>
                    </a:lnTo>
                    <a:lnTo>
                      <a:pt x="1943" y="606"/>
                    </a:lnTo>
                    <a:lnTo>
                      <a:pt x="1930" y="612"/>
                    </a:lnTo>
                    <a:lnTo>
                      <a:pt x="1916" y="617"/>
                    </a:lnTo>
                    <a:lnTo>
                      <a:pt x="1903" y="622"/>
                    </a:lnTo>
                    <a:lnTo>
                      <a:pt x="1889" y="626"/>
                    </a:lnTo>
                    <a:close/>
                    <a:moveTo>
                      <a:pt x="1901" y="582"/>
                    </a:moveTo>
                    <a:lnTo>
                      <a:pt x="1920" y="576"/>
                    </a:lnTo>
                    <a:lnTo>
                      <a:pt x="1936" y="568"/>
                    </a:lnTo>
                    <a:lnTo>
                      <a:pt x="1951" y="560"/>
                    </a:lnTo>
                    <a:lnTo>
                      <a:pt x="1963" y="552"/>
                    </a:lnTo>
                    <a:lnTo>
                      <a:pt x="1982" y="536"/>
                    </a:lnTo>
                    <a:lnTo>
                      <a:pt x="1998" y="520"/>
                    </a:lnTo>
                    <a:lnTo>
                      <a:pt x="2014" y="503"/>
                    </a:lnTo>
                    <a:lnTo>
                      <a:pt x="2026" y="484"/>
                    </a:lnTo>
                    <a:lnTo>
                      <a:pt x="2029" y="477"/>
                    </a:lnTo>
                    <a:lnTo>
                      <a:pt x="2032" y="471"/>
                    </a:lnTo>
                    <a:lnTo>
                      <a:pt x="2033" y="465"/>
                    </a:lnTo>
                    <a:lnTo>
                      <a:pt x="2035" y="460"/>
                    </a:lnTo>
                    <a:lnTo>
                      <a:pt x="2033" y="454"/>
                    </a:lnTo>
                    <a:lnTo>
                      <a:pt x="2031" y="451"/>
                    </a:lnTo>
                    <a:lnTo>
                      <a:pt x="2028" y="449"/>
                    </a:lnTo>
                    <a:lnTo>
                      <a:pt x="2024" y="448"/>
                    </a:lnTo>
                    <a:lnTo>
                      <a:pt x="2016" y="449"/>
                    </a:lnTo>
                    <a:lnTo>
                      <a:pt x="2006" y="453"/>
                    </a:lnTo>
                    <a:lnTo>
                      <a:pt x="1995" y="461"/>
                    </a:lnTo>
                    <a:lnTo>
                      <a:pt x="1982" y="470"/>
                    </a:lnTo>
                    <a:lnTo>
                      <a:pt x="1970" y="481"/>
                    </a:lnTo>
                    <a:lnTo>
                      <a:pt x="1959" y="492"/>
                    </a:lnTo>
                    <a:lnTo>
                      <a:pt x="1948" y="504"/>
                    </a:lnTo>
                    <a:lnTo>
                      <a:pt x="1937" y="518"/>
                    </a:lnTo>
                    <a:lnTo>
                      <a:pt x="1927" y="532"/>
                    </a:lnTo>
                    <a:lnTo>
                      <a:pt x="1919" y="548"/>
                    </a:lnTo>
                    <a:lnTo>
                      <a:pt x="1910" y="565"/>
                    </a:lnTo>
                    <a:lnTo>
                      <a:pt x="1901" y="582"/>
                    </a:lnTo>
                    <a:close/>
                    <a:moveTo>
                      <a:pt x="2265" y="542"/>
                    </a:moveTo>
                    <a:lnTo>
                      <a:pt x="2273" y="535"/>
                    </a:lnTo>
                    <a:lnTo>
                      <a:pt x="2279" y="528"/>
                    </a:lnTo>
                    <a:lnTo>
                      <a:pt x="2308" y="501"/>
                    </a:lnTo>
                    <a:lnTo>
                      <a:pt x="2333" y="477"/>
                    </a:lnTo>
                    <a:lnTo>
                      <a:pt x="2357" y="458"/>
                    </a:lnTo>
                    <a:lnTo>
                      <a:pt x="2378" y="442"/>
                    </a:lnTo>
                    <a:lnTo>
                      <a:pt x="2396" y="429"/>
                    </a:lnTo>
                    <a:lnTo>
                      <a:pt x="2412" y="421"/>
                    </a:lnTo>
                    <a:lnTo>
                      <a:pt x="2419" y="417"/>
                    </a:lnTo>
                    <a:lnTo>
                      <a:pt x="2426" y="415"/>
                    </a:lnTo>
                    <a:lnTo>
                      <a:pt x="2431" y="414"/>
                    </a:lnTo>
                    <a:lnTo>
                      <a:pt x="2437" y="413"/>
                    </a:lnTo>
                    <a:lnTo>
                      <a:pt x="2442" y="414"/>
                    </a:lnTo>
                    <a:lnTo>
                      <a:pt x="2447" y="415"/>
                    </a:lnTo>
                    <a:lnTo>
                      <a:pt x="2450" y="417"/>
                    </a:lnTo>
                    <a:lnTo>
                      <a:pt x="2453" y="419"/>
                    </a:lnTo>
                    <a:lnTo>
                      <a:pt x="2455" y="423"/>
                    </a:lnTo>
                    <a:lnTo>
                      <a:pt x="2458" y="427"/>
                    </a:lnTo>
                    <a:lnTo>
                      <a:pt x="2459" y="431"/>
                    </a:lnTo>
                    <a:lnTo>
                      <a:pt x="2459" y="438"/>
                    </a:lnTo>
                    <a:lnTo>
                      <a:pt x="2458" y="447"/>
                    </a:lnTo>
                    <a:lnTo>
                      <a:pt x="2454" y="456"/>
                    </a:lnTo>
                    <a:lnTo>
                      <a:pt x="2448" y="466"/>
                    </a:lnTo>
                    <a:lnTo>
                      <a:pt x="2439" y="477"/>
                    </a:lnTo>
                    <a:lnTo>
                      <a:pt x="2414" y="508"/>
                    </a:lnTo>
                    <a:lnTo>
                      <a:pt x="2392" y="539"/>
                    </a:lnTo>
                    <a:lnTo>
                      <a:pt x="2382" y="553"/>
                    </a:lnTo>
                    <a:lnTo>
                      <a:pt x="2373" y="567"/>
                    </a:lnTo>
                    <a:lnTo>
                      <a:pt x="2366" y="581"/>
                    </a:lnTo>
                    <a:lnTo>
                      <a:pt x="2358" y="595"/>
                    </a:lnTo>
                    <a:lnTo>
                      <a:pt x="2353" y="609"/>
                    </a:lnTo>
                    <a:lnTo>
                      <a:pt x="2347" y="623"/>
                    </a:lnTo>
                    <a:lnTo>
                      <a:pt x="2342" y="636"/>
                    </a:lnTo>
                    <a:lnTo>
                      <a:pt x="2338" y="649"/>
                    </a:lnTo>
                    <a:lnTo>
                      <a:pt x="2335" y="661"/>
                    </a:lnTo>
                    <a:lnTo>
                      <a:pt x="2333" y="674"/>
                    </a:lnTo>
                    <a:lnTo>
                      <a:pt x="2332" y="686"/>
                    </a:lnTo>
                    <a:lnTo>
                      <a:pt x="2332" y="698"/>
                    </a:lnTo>
                    <a:lnTo>
                      <a:pt x="2333" y="713"/>
                    </a:lnTo>
                    <a:lnTo>
                      <a:pt x="2336" y="729"/>
                    </a:lnTo>
                    <a:lnTo>
                      <a:pt x="2342" y="743"/>
                    </a:lnTo>
                    <a:lnTo>
                      <a:pt x="2348" y="757"/>
                    </a:lnTo>
                    <a:lnTo>
                      <a:pt x="2351" y="764"/>
                    </a:lnTo>
                    <a:lnTo>
                      <a:pt x="2355" y="769"/>
                    </a:lnTo>
                    <a:lnTo>
                      <a:pt x="2356" y="774"/>
                    </a:lnTo>
                    <a:lnTo>
                      <a:pt x="2356" y="778"/>
                    </a:lnTo>
                    <a:lnTo>
                      <a:pt x="2356" y="781"/>
                    </a:lnTo>
                    <a:lnTo>
                      <a:pt x="2355" y="785"/>
                    </a:lnTo>
                    <a:lnTo>
                      <a:pt x="2353" y="788"/>
                    </a:lnTo>
                    <a:lnTo>
                      <a:pt x="2349" y="791"/>
                    </a:lnTo>
                    <a:lnTo>
                      <a:pt x="2346" y="794"/>
                    </a:lnTo>
                    <a:lnTo>
                      <a:pt x="2342" y="797"/>
                    </a:lnTo>
                    <a:lnTo>
                      <a:pt x="2337" y="798"/>
                    </a:lnTo>
                    <a:lnTo>
                      <a:pt x="2332" y="799"/>
                    </a:lnTo>
                    <a:lnTo>
                      <a:pt x="2326" y="798"/>
                    </a:lnTo>
                    <a:lnTo>
                      <a:pt x="2321" y="797"/>
                    </a:lnTo>
                    <a:lnTo>
                      <a:pt x="2315" y="794"/>
                    </a:lnTo>
                    <a:lnTo>
                      <a:pt x="2311" y="791"/>
                    </a:lnTo>
                    <a:lnTo>
                      <a:pt x="2307" y="787"/>
                    </a:lnTo>
                    <a:lnTo>
                      <a:pt x="2301" y="782"/>
                    </a:lnTo>
                    <a:lnTo>
                      <a:pt x="2298" y="776"/>
                    </a:lnTo>
                    <a:lnTo>
                      <a:pt x="2294" y="769"/>
                    </a:lnTo>
                    <a:lnTo>
                      <a:pt x="2290" y="763"/>
                    </a:lnTo>
                    <a:lnTo>
                      <a:pt x="2287" y="755"/>
                    </a:lnTo>
                    <a:lnTo>
                      <a:pt x="2284" y="747"/>
                    </a:lnTo>
                    <a:lnTo>
                      <a:pt x="2282" y="739"/>
                    </a:lnTo>
                    <a:lnTo>
                      <a:pt x="2279" y="721"/>
                    </a:lnTo>
                    <a:lnTo>
                      <a:pt x="2278" y="703"/>
                    </a:lnTo>
                    <a:lnTo>
                      <a:pt x="2279" y="683"/>
                    </a:lnTo>
                    <a:lnTo>
                      <a:pt x="2282" y="663"/>
                    </a:lnTo>
                    <a:lnTo>
                      <a:pt x="2286" y="644"/>
                    </a:lnTo>
                    <a:lnTo>
                      <a:pt x="2292" y="623"/>
                    </a:lnTo>
                    <a:lnTo>
                      <a:pt x="2300" y="601"/>
                    </a:lnTo>
                    <a:lnTo>
                      <a:pt x="2310" y="579"/>
                    </a:lnTo>
                    <a:lnTo>
                      <a:pt x="2322" y="557"/>
                    </a:lnTo>
                    <a:lnTo>
                      <a:pt x="2335" y="534"/>
                    </a:lnTo>
                    <a:lnTo>
                      <a:pt x="2317" y="547"/>
                    </a:lnTo>
                    <a:lnTo>
                      <a:pt x="2298" y="564"/>
                    </a:lnTo>
                    <a:lnTo>
                      <a:pt x="2279" y="581"/>
                    </a:lnTo>
                    <a:lnTo>
                      <a:pt x="2262" y="602"/>
                    </a:lnTo>
                    <a:lnTo>
                      <a:pt x="2244" y="625"/>
                    </a:lnTo>
                    <a:lnTo>
                      <a:pt x="2227" y="650"/>
                    </a:lnTo>
                    <a:lnTo>
                      <a:pt x="2209" y="677"/>
                    </a:lnTo>
                    <a:lnTo>
                      <a:pt x="2193" y="707"/>
                    </a:lnTo>
                    <a:lnTo>
                      <a:pt x="2189" y="715"/>
                    </a:lnTo>
                    <a:lnTo>
                      <a:pt x="2184" y="720"/>
                    </a:lnTo>
                    <a:lnTo>
                      <a:pt x="2180" y="726"/>
                    </a:lnTo>
                    <a:lnTo>
                      <a:pt x="2176" y="730"/>
                    </a:lnTo>
                    <a:lnTo>
                      <a:pt x="2171" y="733"/>
                    </a:lnTo>
                    <a:lnTo>
                      <a:pt x="2167" y="735"/>
                    </a:lnTo>
                    <a:lnTo>
                      <a:pt x="2162" y="736"/>
                    </a:lnTo>
                    <a:lnTo>
                      <a:pt x="2157" y="738"/>
                    </a:lnTo>
                    <a:lnTo>
                      <a:pt x="2153" y="736"/>
                    </a:lnTo>
                    <a:lnTo>
                      <a:pt x="2148" y="735"/>
                    </a:lnTo>
                    <a:lnTo>
                      <a:pt x="2145" y="733"/>
                    </a:lnTo>
                    <a:lnTo>
                      <a:pt x="2142" y="731"/>
                    </a:lnTo>
                    <a:lnTo>
                      <a:pt x="2138" y="727"/>
                    </a:lnTo>
                    <a:lnTo>
                      <a:pt x="2136" y="721"/>
                    </a:lnTo>
                    <a:lnTo>
                      <a:pt x="2134" y="716"/>
                    </a:lnTo>
                    <a:lnTo>
                      <a:pt x="2134" y="710"/>
                    </a:lnTo>
                    <a:lnTo>
                      <a:pt x="2135" y="701"/>
                    </a:lnTo>
                    <a:lnTo>
                      <a:pt x="2138" y="688"/>
                    </a:lnTo>
                    <a:lnTo>
                      <a:pt x="2144" y="674"/>
                    </a:lnTo>
                    <a:lnTo>
                      <a:pt x="2151" y="656"/>
                    </a:lnTo>
                    <a:lnTo>
                      <a:pt x="2160" y="634"/>
                    </a:lnTo>
                    <a:lnTo>
                      <a:pt x="2172" y="610"/>
                    </a:lnTo>
                    <a:lnTo>
                      <a:pt x="2186" y="581"/>
                    </a:lnTo>
                    <a:lnTo>
                      <a:pt x="2203" y="551"/>
                    </a:lnTo>
                    <a:lnTo>
                      <a:pt x="2220" y="519"/>
                    </a:lnTo>
                    <a:lnTo>
                      <a:pt x="2236" y="490"/>
                    </a:lnTo>
                    <a:lnTo>
                      <a:pt x="2250" y="468"/>
                    </a:lnTo>
                    <a:lnTo>
                      <a:pt x="2262" y="450"/>
                    </a:lnTo>
                    <a:lnTo>
                      <a:pt x="2272" y="436"/>
                    </a:lnTo>
                    <a:lnTo>
                      <a:pt x="2282" y="427"/>
                    </a:lnTo>
                    <a:lnTo>
                      <a:pt x="2286" y="424"/>
                    </a:lnTo>
                    <a:lnTo>
                      <a:pt x="2290" y="421"/>
                    </a:lnTo>
                    <a:lnTo>
                      <a:pt x="2294" y="419"/>
                    </a:lnTo>
                    <a:lnTo>
                      <a:pt x="2298" y="419"/>
                    </a:lnTo>
                    <a:lnTo>
                      <a:pt x="2301" y="419"/>
                    </a:lnTo>
                    <a:lnTo>
                      <a:pt x="2304" y="421"/>
                    </a:lnTo>
                    <a:lnTo>
                      <a:pt x="2309" y="423"/>
                    </a:lnTo>
                    <a:lnTo>
                      <a:pt x="2312" y="426"/>
                    </a:lnTo>
                    <a:lnTo>
                      <a:pt x="2315" y="429"/>
                    </a:lnTo>
                    <a:lnTo>
                      <a:pt x="2318" y="434"/>
                    </a:lnTo>
                    <a:lnTo>
                      <a:pt x="2320" y="439"/>
                    </a:lnTo>
                    <a:lnTo>
                      <a:pt x="2320" y="443"/>
                    </a:lnTo>
                    <a:lnTo>
                      <a:pt x="2319" y="450"/>
                    </a:lnTo>
                    <a:lnTo>
                      <a:pt x="2315" y="459"/>
                    </a:lnTo>
                    <a:lnTo>
                      <a:pt x="2311" y="469"/>
                    </a:lnTo>
                    <a:lnTo>
                      <a:pt x="2303" y="480"/>
                    </a:lnTo>
                    <a:lnTo>
                      <a:pt x="2292" y="496"/>
                    </a:lnTo>
                    <a:lnTo>
                      <a:pt x="2283" y="512"/>
                    </a:lnTo>
                    <a:lnTo>
                      <a:pt x="2273" y="528"/>
                    </a:lnTo>
                    <a:lnTo>
                      <a:pt x="2265" y="542"/>
                    </a:lnTo>
                    <a:close/>
                    <a:moveTo>
                      <a:pt x="2661" y="386"/>
                    </a:moveTo>
                    <a:lnTo>
                      <a:pt x="2672" y="387"/>
                    </a:lnTo>
                    <a:lnTo>
                      <a:pt x="2680" y="389"/>
                    </a:lnTo>
                    <a:lnTo>
                      <a:pt x="2688" y="392"/>
                    </a:lnTo>
                    <a:lnTo>
                      <a:pt x="2695" y="398"/>
                    </a:lnTo>
                    <a:lnTo>
                      <a:pt x="2699" y="404"/>
                    </a:lnTo>
                    <a:lnTo>
                      <a:pt x="2702" y="412"/>
                    </a:lnTo>
                    <a:lnTo>
                      <a:pt x="2705" y="422"/>
                    </a:lnTo>
                    <a:lnTo>
                      <a:pt x="2706" y="433"/>
                    </a:lnTo>
                    <a:lnTo>
                      <a:pt x="2705" y="442"/>
                    </a:lnTo>
                    <a:lnTo>
                      <a:pt x="2703" y="453"/>
                    </a:lnTo>
                    <a:lnTo>
                      <a:pt x="2701" y="463"/>
                    </a:lnTo>
                    <a:lnTo>
                      <a:pt x="2698" y="474"/>
                    </a:lnTo>
                    <a:lnTo>
                      <a:pt x="2693" y="484"/>
                    </a:lnTo>
                    <a:lnTo>
                      <a:pt x="2687" y="494"/>
                    </a:lnTo>
                    <a:lnTo>
                      <a:pt x="2680" y="505"/>
                    </a:lnTo>
                    <a:lnTo>
                      <a:pt x="2674" y="516"/>
                    </a:lnTo>
                    <a:lnTo>
                      <a:pt x="2662" y="529"/>
                    </a:lnTo>
                    <a:lnTo>
                      <a:pt x="2650" y="539"/>
                    </a:lnTo>
                    <a:lnTo>
                      <a:pt x="2646" y="542"/>
                    </a:lnTo>
                    <a:lnTo>
                      <a:pt x="2640" y="545"/>
                    </a:lnTo>
                    <a:lnTo>
                      <a:pt x="2635" y="546"/>
                    </a:lnTo>
                    <a:lnTo>
                      <a:pt x="2630" y="546"/>
                    </a:lnTo>
                    <a:lnTo>
                      <a:pt x="2627" y="546"/>
                    </a:lnTo>
                    <a:lnTo>
                      <a:pt x="2624" y="545"/>
                    </a:lnTo>
                    <a:lnTo>
                      <a:pt x="2620" y="544"/>
                    </a:lnTo>
                    <a:lnTo>
                      <a:pt x="2618" y="542"/>
                    </a:lnTo>
                    <a:lnTo>
                      <a:pt x="2617" y="540"/>
                    </a:lnTo>
                    <a:lnTo>
                      <a:pt x="2615" y="536"/>
                    </a:lnTo>
                    <a:lnTo>
                      <a:pt x="2615" y="533"/>
                    </a:lnTo>
                    <a:lnTo>
                      <a:pt x="2615" y="529"/>
                    </a:lnTo>
                    <a:lnTo>
                      <a:pt x="2615" y="524"/>
                    </a:lnTo>
                    <a:lnTo>
                      <a:pt x="2616" y="520"/>
                    </a:lnTo>
                    <a:lnTo>
                      <a:pt x="2617" y="517"/>
                    </a:lnTo>
                    <a:lnTo>
                      <a:pt x="2619" y="513"/>
                    </a:lnTo>
                    <a:lnTo>
                      <a:pt x="2624" y="509"/>
                    </a:lnTo>
                    <a:lnTo>
                      <a:pt x="2632" y="500"/>
                    </a:lnTo>
                    <a:lnTo>
                      <a:pt x="2638" y="495"/>
                    </a:lnTo>
                    <a:lnTo>
                      <a:pt x="2642" y="488"/>
                    </a:lnTo>
                    <a:lnTo>
                      <a:pt x="2648" y="481"/>
                    </a:lnTo>
                    <a:lnTo>
                      <a:pt x="2653" y="472"/>
                    </a:lnTo>
                    <a:lnTo>
                      <a:pt x="2656" y="465"/>
                    </a:lnTo>
                    <a:lnTo>
                      <a:pt x="2659" y="460"/>
                    </a:lnTo>
                    <a:lnTo>
                      <a:pt x="2660" y="456"/>
                    </a:lnTo>
                    <a:lnTo>
                      <a:pt x="2661" y="451"/>
                    </a:lnTo>
                    <a:lnTo>
                      <a:pt x="2660" y="447"/>
                    </a:lnTo>
                    <a:lnTo>
                      <a:pt x="2658" y="445"/>
                    </a:lnTo>
                    <a:lnTo>
                      <a:pt x="2655" y="442"/>
                    </a:lnTo>
                    <a:lnTo>
                      <a:pt x="2651" y="442"/>
                    </a:lnTo>
                    <a:lnTo>
                      <a:pt x="2643" y="443"/>
                    </a:lnTo>
                    <a:lnTo>
                      <a:pt x="2636" y="447"/>
                    </a:lnTo>
                    <a:lnTo>
                      <a:pt x="2626" y="452"/>
                    </a:lnTo>
                    <a:lnTo>
                      <a:pt x="2615" y="461"/>
                    </a:lnTo>
                    <a:lnTo>
                      <a:pt x="2605" y="469"/>
                    </a:lnTo>
                    <a:lnTo>
                      <a:pt x="2595" y="477"/>
                    </a:lnTo>
                    <a:lnTo>
                      <a:pt x="2585" y="487"/>
                    </a:lnTo>
                    <a:lnTo>
                      <a:pt x="2577" y="499"/>
                    </a:lnTo>
                    <a:lnTo>
                      <a:pt x="2567" y="511"/>
                    </a:lnTo>
                    <a:lnTo>
                      <a:pt x="2557" y="524"/>
                    </a:lnTo>
                    <a:lnTo>
                      <a:pt x="2547" y="539"/>
                    </a:lnTo>
                    <a:lnTo>
                      <a:pt x="2538" y="554"/>
                    </a:lnTo>
                    <a:lnTo>
                      <a:pt x="2529" y="570"/>
                    </a:lnTo>
                    <a:lnTo>
                      <a:pt x="2521" y="586"/>
                    </a:lnTo>
                    <a:lnTo>
                      <a:pt x="2514" y="600"/>
                    </a:lnTo>
                    <a:lnTo>
                      <a:pt x="2509" y="613"/>
                    </a:lnTo>
                    <a:lnTo>
                      <a:pt x="2505" y="626"/>
                    </a:lnTo>
                    <a:lnTo>
                      <a:pt x="2501" y="638"/>
                    </a:lnTo>
                    <a:lnTo>
                      <a:pt x="2499" y="649"/>
                    </a:lnTo>
                    <a:lnTo>
                      <a:pt x="2499" y="659"/>
                    </a:lnTo>
                    <a:lnTo>
                      <a:pt x="2499" y="664"/>
                    </a:lnTo>
                    <a:lnTo>
                      <a:pt x="2500" y="670"/>
                    </a:lnTo>
                    <a:lnTo>
                      <a:pt x="2502" y="675"/>
                    </a:lnTo>
                    <a:lnTo>
                      <a:pt x="2506" y="681"/>
                    </a:lnTo>
                    <a:lnTo>
                      <a:pt x="2512" y="687"/>
                    </a:lnTo>
                    <a:lnTo>
                      <a:pt x="2519" y="692"/>
                    </a:lnTo>
                    <a:lnTo>
                      <a:pt x="2526" y="694"/>
                    </a:lnTo>
                    <a:lnTo>
                      <a:pt x="2534" y="695"/>
                    </a:lnTo>
                    <a:lnTo>
                      <a:pt x="2544" y="694"/>
                    </a:lnTo>
                    <a:lnTo>
                      <a:pt x="2553" y="693"/>
                    </a:lnTo>
                    <a:lnTo>
                      <a:pt x="2562" y="688"/>
                    </a:lnTo>
                    <a:lnTo>
                      <a:pt x="2573" y="684"/>
                    </a:lnTo>
                    <a:lnTo>
                      <a:pt x="2584" y="677"/>
                    </a:lnTo>
                    <a:lnTo>
                      <a:pt x="2595" y="671"/>
                    </a:lnTo>
                    <a:lnTo>
                      <a:pt x="2606" y="661"/>
                    </a:lnTo>
                    <a:lnTo>
                      <a:pt x="2618" y="651"/>
                    </a:lnTo>
                    <a:lnTo>
                      <a:pt x="2638" y="633"/>
                    </a:lnTo>
                    <a:lnTo>
                      <a:pt x="2656" y="614"/>
                    </a:lnTo>
                    <a:lnTo>
                      <a:pt x="2673" y="594"/>
                    </a:lnTo>
                    <a:lnTo>
                      <a:pt x="2687" y="576"/>
                    </a:lnTo>
                    <a:lnTo>
                      <a:pt x="2695" y="567"/>
                    </a:lnTo>
                    <a:lnTo>
                      <a:pt x="2701" y="560"/>
                    </a:lnTo>
                    <a:lnTo>
                      <a:pt x="2707" y="556"/>
                    </a:lnTo>
                    <a:lnTo>
                      <a:pt x="2713" y="555"/>
                    </a:lnTo>
                    <a:lnTo>
                      <a:pt x="2715" y="555"/>
                    </a:lnTo>
                    <a:lnTo>
                      <a:pt x="2719" y="556"/>
                    </a:lnTo>
                    <a:lnTo>
                      <a:pt x="2722" y="558"/>
                    </a:lnTo>
                    <a:lnTo>
                      <a:pt x="2724" y="560"/>
                    </a:lnTo>
                    <a:lnTo>
                      <a:pt x="2727" y="566"/>
                    </a:lnTo>
                    <a:lnTo>
                      <a:pt x="2729" y="572"/>
                    </a:lnTo>
                    <a:lnTo>
                      <a:pt x="2727" y="578"/>
                    </a:lnTo>
                    <a:lnTo>
                      <a:pt x="2725" y="584"/>
                    </a:lnTo>
                    <a:lnTo>
                      <a:pt x="2721" y="593"/>
                    </a:lnTo>
                    <a:lnTo>
                      <a:pt x="2715" y="603"/>
                    </a:lnTo>
                    <a:lnTo>
                      <a:pt x="2699" y="625"/>
                    </a:lnTo>
                    <a:lnTo>
                      <a:pt x="2675" y="653"/>
                    </a:lnTo>
                    <a:lnTo>
                      <a:pt x="2654" y="675"/>
                    </a:lnTo>
                    <a:lnTo>
                      <a:pt x="2633" y="694"/>
                    </a:lnTo>
                    <a:lnTo>
                      <a:pt x="2614" y="710"/>
                    </a:lnTo>
                    <a:lnTo>
                      <a:pt x="2594" y="723"/>
                    </a:lnTo>
                    <a:lnTo>
                      <a:pt x="2584" y="729"/>
                    </a:lnTo>
                    <a:lnTo>
                      <a:pt x="2576" y="734"/>
                    </a:lnTo>
                    <a:lnTo>
                      <a:pt x="2566" y="739"/>
                    </a:lnTo>
                    <a:lnTo>
                      <a:pt x="2557" y="742"/>
                    </a:lnTo>
                    <a:lnTo>
                      <a:pt x="2547" y="744"/>
                    </a:lnTo>
                    <a:lnTo>
                      <a:pt x="2538" y="746"/>
                    </a:lnTo>
                    <a:lnTo>
                      <a:pt x="2530" y="747"/>
                    </a:lnTo>
                    <a:lnTo>
                      <a:pt x="2521" y="747"/>
                    </a:lnTo>
                    <a:lnTo>
                      <a:pt x="2511" y="747"/>
                    </a:lnTo>
                    <a:lnTo>
                      <a:pt x="2501" y="745"/>
                    </a:lnTo>
                    <a:lnTo>
                      <a:pt x="2492" y="743"/>
                    </a:lnTo>
                    <a:lnTo>
                      <a:pt x="2485" y="740"/>
                    </a:lnTo>
                    <a:lnTo>
                      <a:pt x="2477" y="735"/>
                    </a:lnTo>
                    <a:lnTo>
                      <a:pt x="2470" y="731"/>
                    </a:lnTo>
                    <a:lnTo>
                      <a:pt x="2463" y="724"/>
                    </a:lnTo>
                    <a:lnTo>
                      <a:pt x="2458" y="718"/>
                    </a:lnTo>
                    <a:lnTo>
                      <a:pt x="2454" y="712"/>
                    </a:lnTo>
                    <a:lnTo>
                      <a:pt x="2451" y="706"/>
                    </a:lnTo>
                    <a:lnTo>
                      <a:pt x="2448" y="700"/>
                    </a:lnTo>
                    <a:lnTo>
                      <a:pt x="2445" y="694"/>
                    </a:lnTo>
                    <a:lnTo>
                      <a:pt x="2443" y="681"/>
                    </a:lnTo>
                    <a:lnTo>
                      <a:pt x="2442" y="665"/>
                    </a:lnTo>
                    <a:lnTo>
                      <a:pt x="2442" y="651"/>
                    </a:lnTo>
                    <a:lnTo>
                      <a:pt x="2444" y="636"/>
                    </a:lnTo>
                    <a:lnTo>
                      <a:pt x="2449" y="619"/>
                    </a:lnTo>
                    <a:lnTo>
                      <a:pt x="2454" y="603"/>
                    </a:lnTo>
                    <a:lnTo>
                      <a:pt x="2461" y="586"/>
                    </a:lnTo>
                    <a:lnTo>
                      <a:pt x="2470" y="568"/>
                    </a:lnTo>
                    <a:lnTo>
                      <a:pt x="2479" y="550"/>
                    </a:lnTo>
                    <a:lnTo>
                      <a:pt x="2490" y="530"/>
                    </a:lnTo>
                    <a:lnTo>
                      <a:pt x="2502" y="512"/>
                    </a:lnTo>
                    <a:lnTo>
                      <a:pt x="2514" y="495"/>
                    </a:lnTo>
                    <a:lnTo>
                      <a:pt x="2527" y="480"/>
                    </a:lnTo>
                    <a:lnTo>
                      <a:pt x="2541" y="464"/>
                    </a:lnTo>
                    <a:lnTo>
                      <a:pt x="2555" y="449"/>
                    </a:lnTo>
                    <a:lnTo>
                      <a:pt x="2569" y="436"/>
                    </a:lnTo>
                    <a:lnTo>
                      <a:pt x="2583" y="424"/>
                    </a:lnTo>
                    <a:lnTo>
                      <a:pt x="2599" y="412"/>
                    </a:lnTo>
                    <a:lnTo>
                      <a:pt x="2607" y="405"/>
                    </a:lnTo>
                    <a:lnTo>
                      <a:pt x="2616" y="401"/>
                    </a:lnTo>
                    <a:lnTo>
                      <a:pt x="2624" y="395"/>
                    </a:lnTo>
                    <a:lnTo>
                      <a:pt x="2632" y="392"/>
                    </a:lnTo>
                    <a:lnTo>
                      <a:pt x="2640" y="390"/>
                    </a:lnTo>
                    <a:lnTo>
                      <a:pt x="2647" y="388"/>
                    </a:lnTo>
                    <a:lnTo>
                      <a:pt x="2654" y="387"/>
                    </a:lnTo>
                    <a:lnTo>
                      <a:pt x="2661" y="386"/>
                    </a:lnTo>
                    <a:close/>
                    <a:moveTo>
                      <a:pt x="2816" y="626"/>
                    </a:moveTo>
                    <a:lnTo>
                      <a:pt x="2816" y="637"/>
                    </a:lnTo>
                    <a:lnTo>
                      <a:pt x="2817" y="642"/>
                    </a:lnTo>
                    <a:lnTo>
                      <a:pt x="2818" y="648"/>
                    </a:lnTo>
                    <a:lnTo>
                      <a:pt x="2820" y="653"/>
                    </a:lnTo>
                    <a:lnTo>
                      <a:pt x="2823" y="658"/>
                    </a:lnTo>
                    <a:lnTo>
                      <a:pt x="2827" y="663"/>
                    </a:lnTo>
                    <a:lnTo>
                      <a:pt x="2831" y="666"/>
                    </a:lnTo>
                    <a:lnTo>
                      <a:pt x="2836" y="671"/>
                    </a:lnTo>
                    <a:lnTo>
                      <a:pt x="2841" y="673"/>
                    </a:lnTo>
                    <a:lnTo>
                      <a:pt x="2848" y="675"/>
                    </a:lnTo>
                    <a:lnTo>
                      <a:pt x="2854" y="677"/>
                    </a:lnTo>
                    <a:lnTo>
                      <a:pt x="2861" y="679"/>
                    </a:lnTo>
                    <a:lnTo>
                      <a:pt x="2868" y="679"/>
                    </a:lnTo>
                    <a:lnTo>
                      <a:pt x="2877" y="679"/>
                    </a:lnTo>
                    <a:lnTo>
                      <a:pt x="2887" y="677"/>
                    </a:lnTo>
                    <a:lnTo>
                      <a:pt x="2896" y="675"/>
                    </a:lnTo>
                    <a:lnTo>
                      <a:pt x="2906" y="672"/>
                    </a:lnTo>
                    <a:lnTo>
                      <a:pt x="2914" y="669"/>
                    </a:lnTo>
                    <a:lnTo>
                      <a:pt x="2924" y="663"/>
                    </a:lnTo>
                    <a:lnTo>
                      <a:pt x="2934" y="658"/>
                    </a:lnTo>
                    <a:lnTo>
                      <a:pt x="2944" y="652"/>
                    </a:lnTo>
                    <a:lnTo>
                      <a:pt x="2955" y="645"/>
                    </a:lnTo>
                    <a:lnTo>
                      <a:pt x="2965" y="637"/>
                    </a:lnTo>
                    <a:lnTo>
                      <a:pt x="2976" y="628"/>
                    </a:lnTo>
                    <a:lnTo>
                      <a:pt x="2987" y="618"/>
                    </a:lnTo>
                    <a:lnTo>
                      <a:pt x="3008" y="597"/>
                    </a:lnTo>
                    <a:lnTo>
                      <a:pt x="3031" y="570"/>
                    </a:lnTo>
                    <a:lnTo>
                      <a:pt x="3039" y="563"/>
                    </a:lnTo>
                    <a:lnTo>
                      <a:pt x="3047" y="557"/>
                    </a:lnTo>
                    <a:lnTo>
                      <a:pt x="3053" y="553"/>
                    </a:lnTo>
                    <a:lnTo>
                      <a:pt x="3059" y="552"/>
                    </a:lnTo>
                    <a:lnTo>
                      <a:pt x="3062" y="553"/>
                    </a:lnTo>
                    <a:lnTo>
                      <a:pt x="3064" y="554"/>
                    </a:lnTo>
                    <a:lnTo>
                      <a:pt x="3067" y="556"/>
                    </a:lnTo>
                    <a:lnTo>
                      <a:pt x="3070" y="558"/>
                    </a:lnTo>
                    <a:lnTo>
                      <a:pt x="3073" y="563"/>
                    </a:lnTo>
                    <a:lnTo>
                      <a:pt x="3073" y="567"/>
                    </a:lnTo>
                    <a:lnTo>
                      <a:pt x="3073" y="572"/>
                    </a:lnTo>
                    <a:lnTo>
                      <a:pt x="3070" y="580"/>
                    </a:lnTo>
                    <a:lnTo>
                      <a:pt x="3065" y="588"/>
                    </a:lnTo>
                    <a:lnTo>
                      <a:pt x="3060" y="597"/>
                    </a:lnTo>
                    <a:lnTo>
                      <a:pt x="3052" y="606"/>
                    </a:lnTo>
                    <a:lnTo>
                      <a:pt x="3043" y="617"/>
                    </a:lnTo>
                    <a:lnTo>
                      <a:pt x="3032" y="628"/>
                    </a:lnTo>
                    <a:lnTo>
                      <a:pt x="3019" y="641"/>
                    </a:lnTo>
                    <a:lnTo>
                      <a:pt x="2997" y="661"/>
                    </a:lnTo>
                    <a:lnTo>
                      <a:pt x="2976" y="679"/>
                    </a:lnTo>
                    <a:lnTo>
                      <a:pt x="2953" y="694"/>
                    </a:lnTo>
                    <a:lnTo>
                      <a:pt x="2930" y="708"/>
                    </a:lnTo>
                    <a:lnTo>
                      <a:pt x="2918" y="715"/>
                    </a:lnTo>
                    <a:lnTo>
                      <a:pt x="2906" y="719"/>
                    </a:lnTo>
                    <a:lnTo>
                      <a:pt x="2895" y="723"/>
                    </a:lnTo>
                    <a:lnTo>
                      <a:pt x="2884" y="728"/>
                    </a:lnTo>
                    <a:lnTo>
                      <a:pt x="2872" y="730"/>
                    </a:lnTo>
                    <a:lnTo>
                      <a:pt x="2862" y="732"/>
                    </a:lnTo>
                    <a:lnTo>
                      <a:pt x="2851" y="733"/>
                    </a:lnTo>
                    <a:lnTo>
                      <a:pt x="2841" y="734"/>
                    </a:lnTo>
                    <a:lnTo>
                      <a:pt x="2830" y="733"/>
                    </a:lnTo>
                    <a:lnTo>
                      <a:pt x="2820" y="732"/>
                    </a:lnTo>
                    <a:lnTo>
                      <a:pt x="2812" y="730"/>
                    </a:lnTo>
                    <a:lnTo>
                      <a:pt x="2803" y="727"/>
                    </a:lnTo>
                    <a:lnTo>
                      <a:pt x="2795" y="722"/>
                    </a:lnTo>
                    <a:lnTo>
                      <a:pt x="2788" y="718"/>
                    </a:lnTo>
                    <a:lnTo>
                      <a:pt x="2781" y="711"/>
                    </a:lnTo>
                    <a:lnTo>
                      <a:pt x="2774" y="705"/>
                    </a:lnTo>
                    <a:lnTo>
                      <a:pt x="2770" y="699"/>
                    </a:lnTo>
                    <a:lnTo>
                      <a:pt x="2767" y="694"/>
                    </a:lnTo>
                    <a:lnTo>
                      <a:pt x="2765" y="687"/>
                    </a:lnTo>
                    <a:lnTo>
                      <a:pt x="2762" y="681"/>
                    </a:lnTo>
                    <a:lnTo>
                      <a:pt x="2760" y="674"/>
                    </a:lnTo>
                    <a:lnTo>
                      <a:pt x="2759" y="666"/>
                    </a:lnTo>
                    <a:lnTo>
                      <a:pt x="2758" y="658"/>
                    </a:lnTo>
                    <a:lnTo>
                      <a:pt x="2758" y="649"/>
                    </a:lnTo>
                    <a:lnTo>
                      <a:pt x="2758" y="638"/>
                    </a:lnTo>
                    <a:lnTo>
                      <a:pt x="2759" y="626"/>
                    </a:lnTo>
                    <a:lnTo>
                      <a:pt x="2761" y="614"/>
                    </a:lnTo>
                    <a:lnTo>
                      <a:pt x="2764" y="602"/>
                    </a:lnTo>
                    <a:lnTo>
                      <a:pt x="2767" y="590"/>
                    </a:lnTo>
                    <a:lnTo>
                      <a:pt x="2770" y="579"/>
                    </a:lnTo>
                    <a:lnTo>
                      <a:pt x="2776" y="567"/>
                    </a:lnTo>
                    <a:lnTo>
                      <a:pt x="2780" y="555"/>
                    </a:lnTo>
                    <a:lnTo>
                      <a:pt x="2787" y="544"/>
                    </a:lnTo>
                    <a:lnTo>
                      <a:pt x="2793" y="532"/>
                    </a:lnTo>
                    <a:lnTo>
                      <a:pt x="2801" y="521"/>
                    </a:lnTo>
                    <a:lnTo>
                      <a:pt x="2808" y="509"/>
                    </a:lnTo>
                    <a:lnTo>
                      <a:pt x="2817" y="498"/>
                    </a:lnTo>
                    <a:lnTo>
                      <a:pt x="2826" y="486"/>
                    </a:lnTo>
                    <a:lnTo>
                      <a:pt x="2837" y="475"/>
                    </a:lnTo>
                    <a:lnTo>
                      <a:pt x="2848" y="463"/>
                    </a:lnTo>
                    <a:lnTo>
                      <a:pt x="2865" y="446"/>
                    </a:lnTo>
                    <a:lnTo>
                      <a:pt x="2883" y="430"/>
                    </a:lnTo>
                    <a:lnTo>
                      <a:pt x="2899" y="418"/>
                    </a:lnTo>
                    <a:lnTo>
                      <a:pt x="2915" y="407"/>
                    </a:lnTo>
                    <a:lnTo>
                      <a:pt x="2931" y="400"/>
                    </a:lnTo>
                    <a:lnTo>
                      <a:pt x="2946" y="394"/>
                    </a:lnTo>
                    <a:lnTo>
                      <a:pt x="2953" y="392"/>
                    </a:lnTo>
                    <a:lnTo>
                      <a:pt x="2960" y="390"/>
                    </a:lnTo>
                    <a:lnTo>
                      <a:pt x="2967" y="390"/>
                    </a:lnTo>
                    <a:lnTo>
                      <a:pt x="2973" y="389"/>
                    </a:lnTo>
                    <a:lnTo>
                      <a:pt x="2981" y="390"/>
                    </a:lnTo>
                    <a:lnTo>
                      <a:pt x="2988" y="391"/>
                    </a:lnTo>
                    <a:lnTo>
                      <a:pt x="2994" y="394"/>
                    </a:lnTo>
                    <a:lnTo>
                      <a:pt x="3001" y="399"/>
                    </a:lnTo>
                    <a:lnTo>
                      <a:pt x="3006" y="404"/>
                    </a:lnTo>
                    <a:lnTo>
                      <a:pt x="3012" y="412"/>
                    </a:lnTo>
                    <a:lnTo>
                      <a:pt x="3014" y="419"/>
                    </a:lnTo>
                    <a:lnTo>
                      <a:pt x="3015" y="429"/>
                    </a:lnTo>
                    <a:lnTo>
                      <a:pt x="3015" y="437"/>
                    </a:lnTo>
                    <a:lnTo>
                      <a:pt x="3013" y="445"/>
                    </a:lnTo>
                    <a:lnTo>
                      <a:pt x="3011" y="453"/>
                    </a:lnTo>
                    <a:lnTo>
                      <a:pt x="3008" y="462"/>
                    </a:lnTo>
                    <a:lnTo>
                      <a:pt x="3004" y="472"/>
                    </a:lnTo>
                    <a:lnTo>
                      <a:pt x="3000" y="482"/>
                    </a:lnTo>
                    <a:lnTo>
                      <a:pt x="2994" y="492"/>
                    </a:lnTo>
                    <a:lnTo>
                      <a:pt x="2988" y="503"/>
                    </a:lnTo>
                    <a:lnTo>
                      <a:pt x="2980" y="513"/>
                    </a:lnTo>
                    <a:lnTo>
                      <a:pt x="2972" y="524"/>
                    </a:lnTo>
                    <a:lnTo>
                      <a:pt x="2964" y="534"/>
                    </a:lnTo>
                    <a:lnTo>
                      <a:pt x="2955" y="544"/>
                    </a:lnTo>
                    <a:lnTo>
                      <a:pt x="2946" y="553"/>
                    </a:lnTo>
                    <a:lnTo>
                      <a:pt x="2936" y="562"/>
                    </a:lnTo>
                    <a:lnTo>
                      <a:pt x="2926" y="570"/>
                    </a:lnTo>
                    <a:lnTo>
                      <a:pt x="2917" y="578"/>
                    </a:lnTo>
                    <a:lnTo>
                      <a:pt x="2906" y="586"/>
                    </a:lnTo>
                    <a:lnTo>
                      <a:pt x="2894" y="593"/>
                    </a:lnTo>
                    <a:lnTo>
                      <a:pt x="2883" y="600"/>
                    </a:lnTo>
                    <a:lnTo>
                      <a:pt x="2870" y="606"/>
                    </a:lnTo>
                    <a:lnTo>
                      <a:pt x="2858" y="612"/>
                    </a:lnTo>
                    <a:lnTo>
                      <a:pt x="2844" y="617"/>
                    </a:lnTo>
                    <a:lnTo>
                      <a:pt x="2830" y="622"/>
                    </a:lnTo>
                    <a:lnTo>
                      <a:pt x="2816" y="626"/>
                    </a:lnTo>
                    <a:close/>
                    <a:moveTo>
                      <a:pt x="2829" y="582"/>
                    </a:moveTo>
                    <a:lnTo>
                      <a:pt x="2848" y="576"/>
                    </a:lnTo>
                    <a:lnTo>
                      <a:pt x="2864" y="568"/>
                    </a:lnTo>
                    <a:lnTo>
                      <a:pt x="2878" y="560"/>
                    </a:lnTo>
                    <a:lnTo>
                      <a:pt x="2890" y="552"/>
                    </a:lnTo>
                    <a:lnTo>
                      <a:pt x="2909" y="536"/>
                    </a:lnTo>
                    <a:lnTo>
                      <a:pt x="2926" y="520"/>
                    </a:lnTo>
                    <a:lnTo>
                      <a:pt x="2941" y="503"/>
                    </a:lnTo>
                    <a:lnTo>
                      <a:pt x="2953" y="484"/>
                    </a:lnTo>
                    <a:lnTo>
                      <a:pt x="2957" y="477"/>
                    </a:lnTo>
                    <a:lnTo>
                      <a:pt x="2959" y="471"/>
                    </a:lnTo>
                    <a:lnTo>
                      <a:pt x="2961" y="465"/>
                    </a:lnTo>
                    <a:lnTo>
                      <a:pt x="2961" y="460"/>
                    </a:lnTo>
                    <a:lnTo>
                      <a:pt x="2960" y="454"/>
                    </a:lnTo>
                    <a:lnTo>
                      <a:pt x="2959" y="451"/>
                    </a:lnTo>
                    <a:lnTo>
                      <a:pt x="2956" y="449"/>
                    </a:lnTo>
                    <a:lnTo>
                      <a:pt x="2950" y="448"/>
                    </a:lnTo>
                    <a:lnTo>
                      <a:pt x="2943" y="449"/>
                    </a:lnTo>
                    <a:lnTo>
                      <a:pt x="2933" y="453"/>
                    </a:lnTo>
                    <a:lnTo>
                      <a:pt x="2922" y="461"/>
                    </a:lnTo>
                    <a:lnTo>
                      <a:pt x="2909" y="470"/>
                    </a:lnTo>
                    <a:lnTo>
                      <a:pt x="2897" y="481"/>
                    </a:lnTo>
                    <a:lnTo>
                      <a:pt x="2886" y="492"/>
                    </a:lnTo>
                    <a:lnTo>
                      <a:pt x="2875" y="504"/>
                    </a:lnTo>
                    <a:lnTo>
                      <a:pt x="2865" y="518"/>
                    </a:lnTo>
                    <a:lnTo>
                      <a:pt x="2855" y="532"/>
                    </a:lnTo>
                    <a:lnTo>
                      <a:pt x="2846" y="548"/>
                    </a:lnTo>
                    <a:lnTo>
                      <a:pt x="2837" y="565"/>
                    </a:lnTo>
                    <a:lnTo>
                      <a:pt x="2829" y="582"/>
                    </a:lnTo>
                    <a:close/>
                  </a:path>
                </a:pathLst>
              </a:custGeom>
              <a:solidFill>
                <a:srgbClr val="FFFFFF"/>
              </a:solidFill>
              <a:ln w="9525">
                <a:solidFill>
                  <a:srgbClr val="FFFFFF"/>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1" name="Freeform 128"/>
              <p:cNvSpPr>
                <a:spLocks/>
              </p:cNvSpPr>
              <p:nvPr/>
            </p:nvSpPr>
            <p:spPr bwMode="auto">
              <a:xfrm rot="21000000">
                <a:off x="2697159" y="1691679"/>
                <a:ext cx="358378" cy="378734"/>
              </a:xfrm>
              <a:custGeom>
                <a:avLst/>
                <a:gdLst/>
                <a:ahLst/>
                <a:cxnLst>
                  <a:cxn ang="0">
                    <a:pos x="304" y="309"/>
                  </a:cxn>
                  <a:cxn ang="0">
                    <a:pos x="381" y="297"/>
                  </a:cxn>
                  <a:cxn ang="0">
                    <a:pos x="434" y="292"/>
                  </a:cxn>
                  <a:cxn ang="0">
                    <a:pos x="464" y="293"/>
                  </a:cxn>
                  <a:cxn ang="0">
                    <a:pos x="478" y="301"/>
                  </a:cxn>
                  <a:cxn ang="0">
                    <a:pos x="484" y="319"/>
                  </a:cxn>
                  <a:cxn ang="0">
                    <a:pos x="478" y="337"/>
                  </a:cxn>
                  <a:cxn ang="0">
                    <a:pos x="469" y="344"/>
                  </a:cxn>
                  <a:cxn ang="0">
                    <a:pos x="447" y="348"/>
                  </a:cxn>
                  <a:cxn ang="0">
                    <a:pos x="369" y="355"/>
                  </a:cxn>
                  <a:cxn ang="0">
                    <a:pos x="282" y="367"/>
                  </a:cxn>
                  <a:cxn ang="0">
                    <a:pos x="216" y="383"/>
                  </a:cxn>
                  <a:cxn ang="0">
                    <a:pos x="190" y="428"/>
                  </a:cxn>
                  <a:cxn ang="0">
                    <a:pos x="156" y="494"/>
                  </a:cxn>
                  <a:cxn ang="0">
                    <a:pos x="112" y="584"/>
                  </a:cxn>
                  <a:cxn ang="0">
                    <a:pos x="76" y="681"/>
                  </a:cxn>
                  <a:cxn ang="0">
                    <a:pos x="140" y="659"/>
                  </a:cxn>
                  <a:cxn ang="0">
                    <a:pos x="225" y="635"/>
                  </a:cxn>
                  <a:cxn ang="0">
                    <a:pos x="299" y="625"/>
                  </a:cxn>
                  <a:cxn ang="0">
                    <a:pos x="349" y="627"/>
                  </a:cxn>
                  <a:cxn ang="0">
                    <a:pos x="373" y="636"/>
                  </a:cxn>
                  <a:cxn ang="0">
                    <a:pos x="381" y="656"/>
                  </a:cxn>
                  <a:cxn ang="0">
                    <a:pos x="379" y="668"/>
                  </a:cxn>
                  <a:cxn ang="0">
                    <a:pos x="372" y="675"/>
                  </a:cxn>
                  <a:cxn ang="0">
                    <a:pos x="360" y="680"/>
                  </a:cxn>
                  <a:cxn ang="0">
                    <a:pos x="329" y="682"/>
                  </a:cxn>
                  <a:cxn ang="0">
                    <a:pos x="222" y="696"/>
                  </a:cxn>
                  <a:cxn ang="0">
                    <a:pos x="125" y="726"/>
                  </a:cxn>
                  <a:cxn ang="0">
                    <a:pos x="57" y="758"/>
                  </a:cxn>
                  <a:cxn ang="0">
                    <a:pos x="39" y="763"/>
                  </a:cxn>
                  <a:cxn ang="0">
                    <a:pos x="17" y="754"/>
                  </a:cxn>
                  <a:cxn ang="0">
                    <a:pos x="3" y="733"/>
                  </a:cxn>
                  <a:cxn ang="0">
                    <a:pos x="3" y="708"/>
                  </a:cxn>
                  <a:cxn ang="0">
                    <a:pos x="35" y="616"/>
                  </a:cxn>
                  <a:cxn ang="0">
                    <a:pos x="81" y="510"/>
                  </a:cxn>
                  <a:cxn ang="0">
                    <a:pos x="137" y="398"/>
                  </a:cxn>
                  <a:cxn ang="0">
                    <a:pos x="188" y="306"/>
                  </a:cxn>
                  <a:cxn ang="0">
                    <a:pos x="221" y="253"/>
                  </a:cxn>
                  <a:cxn ang="0">
                    <a:pos x="267" y="182"/>
                  </a:cxn>
                  <a:cxn ang="0">
                    <a:pos x="303" y="128"/>
                  </a:cxn>
                  <a:cxn ang="0">
                    <a:pos x="314" y="99"/>
                  </a:cxn>
                  <a:cxn ang="0">
                    <a:pos x="302" y="90"/>
                  </a:cxn>
                  <a:cxn ang="0">
                    <a:pos x="297" y="77"/>
                  </a:cxn>
                  <a:cxn ang="0">
                    <a:pos x="298" y="63"/>
                  </a:cxn>
                  <a:cxn ang="0">
                    <a:pos x="304" y="52"/>
                  </a:cxn>
                  <a:cxn ang="0">
                    <a:pos x="315" y="44"/>
                  </a:cxn>
                  <a:cxn ang="0">
                    <a:pos x="390" y="25"/>
                  </a:cxn>
                  <a:cxn ang="0">
                    <a:pos x="487" y="11"/>
                  </a:cxn>
                  <a:cxn ang="0">
                    <a:pos x="568" y="2"/>
                  </a:cxn>
                  <a:cxn ang="0">
                    <a:pos x="638" y="0"/>
                  </a:cxn>
                  <a:cxn ang="0">
                    <a:pos x="668" y="3"/>
                  </a:cxn>
                  <a:cxn ang="0">
                    <a:pos x="684" y="14"/>
                  </a:cxn>
                  <a:cxn ang="0">
                    <a:pos x="687" y="29"/>
                  </a:cxn>
                  <a:cxn ang="0">
                    <a:pos x="682" y="42"/>
                  </a:cxn>
                  <a:cxn ang="0">
                    <a:pos x="665" y="59"/>
                  </a:cxn>
                  <a:cxn ang="0">
                    <a:pos x="643" y="62"/>
                  </a:cxn>
                  <a:cxn ang="0">
                    <a:pos x="621" y="61"/>
                  </a:cxn>
                  <a:cxn ang="0">
                    <a:pos x="562" y="63"/>
                  </a:cxn>
                  <a:cxn ang="0">
                    <a:pos x="463" y="74"/>
                  </a:cxn>
                  <a:cxn ang="0">
                    <a:pos x="381" y="92"/>
                  </a:cxn>
                  <a:cxn ang="0">
                    <a:pos x="384" y="111"/>
                  </a:cxn>
                  <a:cxn ang="0">
                    <a:pos x="360" y="148"/>
                  </a:cxn>
                  <a:cxn ang="0">
                    <a:pos x="284" y="265"/>
                  </a:cxn>
                </a:cxnLst>
                <a:rect l="0" t="0" r="r" b="b"/>
                <a:pathLst>
                  <a:path w="687" h="763">
                    <a:moveTo>
                      <a:pt x="253" y="319"/>
                    </a:moveTo>
                    <a:lnTo>
                      <a:pt x="275" y="314"/>
                    </a:lnTo>
                    <a:lnTo>
                      <a:pt x="304" y="309"/>
                    </a:lnTo>
                    <a:lnTo>
                      <a:pt x="333" y="304"/>
                    </a:lnTo>
                    <a:lnTo>
                      <a:pt x="358" y="300"/>
                    </a:lnTo>
                    <a:lnTo>
                      <a:pt x="381" y="297"/>
                    </a:lnTo>
                    <a:lnTo>
                      <a:pt x="400" y="294"/>
                    </a:lnTo>
                    <a:lnTo>
                      <a:pt x="419" y="293"/>
                    </a:lnTo>
                    <a:lnTo>
                      <a:pt x="434" y="292"/>
                    </a:lnTo>
                    <a:lnTo>
                      <a:pt x="449" y="290"/>
                    </a:lnTo>
                    <a:lnTo>
                      <a:pt x="456" y="292"/>
                    </a:lnTo>
                    <a:lnTo>
                      <a:pt x="464" y="293"/>
                    </a:lnTo>
                    <a:lnTo>
                      <a:pt x="469" y="295"/>
                    </a:lnTo>
                    <a:lnTo>
                      <a:pt x="475" y="298"/>
                    </a:lnTo>
                    <a:lnTo>
                      <a:pt x="478" y="301"/>
                    </a:lnTo>
                    <a:lnTo>
                      <a:pt x="481" y="307"/>
                    </a:lnTo>
                    <a:lnTo>
                      <a:pt x="482" y="312"/>
                    </a:lnTo>
                    <a:lnTo>
                      <a:pt x="484" y="319"/>
                    </a:lnTo>
                    <a:lnTo>
                      <a:pt x="482" y="328"/>
                    </a:lnTo>
                    <a:lnTo>
                      <a:pt x="480" y="334"/>
                    </a:lnTo>
                    <a:lnTo>
                      <a:pt x="478" y="337"/>
                    </a:lnTo>
                    <a:lnTo>
                      <a:pt x="476" y="340"/>
                    </a:lnTo>
                    <a:lnTo>
                      <a:pt x="473" y="342"/>
                    </a:lnTo>
                    <a:lnTo>
                      <a:pt x="469" y="344"/>
                    </a:lnTo>
                    <a:lnTo>
                      <a:pt x="464" y="345"/>
                    </a:lnTo>
                    <a:lnTo>
                      <a:pt x="456" y="347"/>
                    </a:lnTo>
                    <a:lnTo>
                      <a:pt x="447" y="348"/>
                    </a:lnTo>
                    <a:lnTo>
                      <a:pt x="437" y="349"/>
                    </a:lnTo>
                    <a:lnTo>
                      <a:pt x="402" y="352"/>
                    </a:lnTo>
                    <a:lnTo>
                      <a:pt x="369" y="355"/>
                    </a:lnTo>
                    <a:lnTo>
                      <a:pt x="337" y="358"/>
                    </a:lnTo>
                    <a:lnTo>
                      <a:pt x="309" y="363"/>
                    </a:lnTo>
                    <a:lnTo>
                      <a:pt x="282" y="367"/>
                    </a:lnTo>
                    <a:lnTo>
                      <a:pt x="257" y="371"/>
                    </a:lnTo>
                    <a:lnTo>
                      <a:pt x="235" y="378"/>
                    </a:lnTo>
                    <a:lnTo>
                      <a:pt x="216" y="383"/>
                    </a:lnTo>
                    <a:lnTo>
                      <a:pt x="207" y="395"/>
                    </a:lnTo>
                    <a:lnTo>
                      <a:pt x="198" y="411"/>
                    </a:lnTo>
                    <a:lnTo>
                      <a:pt x="190" y="428"/>
                    </a:lnTo>
                    <a:lnTo>
                      <a:pt x="179" y="447"/>
                    </a:lnTo>
                    <a:lnTo>
                      <a:pt x="168" y="470"/>
                    </a:lnTo>
                    <a:lnTo>
                      <a:pt x="156" y="494"/>
                    </a:lnTo>
                    <a:lnTo>
                      <a:pt x="143" y="520"/>
                    </a:lnTo>
                    <a:lnTo>
                      <a:pt x="128" y="550"/>
                    </a:lnTo>
                    <a:lnTo>
                      <a:pt x="112" y="584"/>
                    </a:lnTo>
                    <a:lnTo>
                      <a:pt x="99" y="617"/>
                    </a:lnTo>
                    <a:lnTo>
                      <a:pt x="87" y="650"/>
                    </a:lnTo>
                    <a:lnTo>
                      <a:pt x="76" y="681"/>
                    </a:lnTo>
                    <a:lnTo>
                      <a:pt x="89" y="676"/>
                    </a:lnTo>
                    <a:lnTo>
                      <a:pt x="102" y="671"/>
                    </a:lnTo>
                    <a:lnTo>
                      <a:pt x="140" y="659"/>
                    </a:lnTo>
                    <a:lnTo>
                      <a:pt x="174" y="648"/>
                    </a:lnTo>
                    <a:lnTo>
                      <a:pt x="202" y="640"/>
                    </a:lnTo>
                    <a:lnTo>
                      <a:pt x="225" y="635"/>
                    </a:lnTo>
                    <a:lnTo>
                      <a:pt x="250" y="630"/>
                    </a:lnTo>
                    <a:lnTo>
                      <a:pt x="275" y="627"/>
                    </a:lnTo>
                    <a:lnTo>
                      <a:pt x="299" y="625"/>
                    </a:lnTo>
                    <a:lnTo>
                      <a:pt x="323" y="625"/>
                    </a:lnTo>
                    <a:lnTo>
                      <a:pt x="337" y="625"/>
                    </a:lnTo>
                    <a:lnTo>
                      <a:pt x="349" y="627"/>
                    </a:lnTo>
                    <a:lnTo>
                      <a:pt x="359" y="629"/>
                    </a:lnTo>
                    <a:lnTo>
                      <a:pt x="368" y="632"/>
                    </a:lnTo>
                    <a:lnTo>
                      <a:pt x="373" y="636"/>
                    </a:lnTo>
                    <a:lnTo>
                      <a:pt x="378" y="641"/>
                    </a:lnTo>
                    <a:lnTo>
                      <a:pt x="380" y="648"/>
                    </a:lnTo>
                    <a:lnTo>
                      <a:pt x="381" y="656"/>
                    </a:lnTo>
                    <a:lnTo>
                      <a:pt x="381" y="660"/>
                    </a:lnTo>
                    <a:lnTo>
                      <a:pt x="380" y="663"/>
                    </a:lnTo>
                    <a:lnTo>
                      <a:pt x="379" y="668"/>
                    </a:lnTo>
                    <a:lnTo>
                      <a:pt x="376" y="670"/>
                    </a:lnTo>
                    <a:lnTo>
                      <a:pt x="374" y="673"/>
                    </a:lnTo>
                    <a:lnTo>
                      <a:pt x="372" y="675"/>
                    </a:lnTo>
                    <a:lnTo>
                      <a:pt x="369" y="677"/>
                    </a:lnTo>
                    <a:lnTo>
                      <a:pt x="364" y="679"/>
                    </a:lnTo>
                    <a:lnTo>
                      <a:pt x="360" y="680"/>
                    </a:lnTo>
                    <a:lnTo>
                      <a:pt x="352" y="681"/>
                    </a:lnTo>
                    <a:lnTo>
                      <a:pt x="343" y="681"/>
                    </a:lnTo>
                    <a:lnTo>
                      <a:pt x="329" y="682"/>
                    </a:lnTo>
                    <a:lnTo>
                      <a:pt x="293" y="684"/>
                    </a:lnTo>
                    <a:lnTo>
                      <a:pt x="257" y="689"/>
                    </a:lnTo>
                    <a:lnTo>
                      <a:pt x="222" y="696"/>
                    </a:lnTo>
                    <a:lnTo>
                      <a:pt x="190" y="704"/>
                    </a:lnTo>
                    <a:lnTo>
                      <a:pt x="157" y="713"/>
                    </a:lnTo>
                    <a:lnTo>
                      <a:pt x="125" y="726"/>
                    </a:lnTo>
                    <a:lnTo>
                      <a:pt x="94" y="740"/>
                    </a:lnTo>
                    <a:lnTo>
                      <a:pt x="65" y="755"/>
                    </a:lnTo>
                    <a:lnTo>
                      <a:pt x="57" y="758"/>
                    </a:lnTo>
                    <a:lnTo>
                      <a:pt x="51" y="760"/>
                    </a:lnTo>
                    <a:lnTo>
                      <a:pt x="44" y="763"/>
                    </a:lnTo>
                    <a:lnTo>
                      <a:pt x="39" y="763"/>
                    </a:lnTo>
                    <a:lnTo>
                      <a:pt x="31" y="762"/>
                    </a:lnTo>
                    <a:lnTo>
                      <a:pt x="23" y="759"/>
                    </a:lnTo>
                    <a:lnTo>
                      <a:pt x="17" y="754"/>
                    </a:lnTo>
                    <a:lnTo>
                      <a:pt x="10" y="746"/>
                    </a:lnTo>
                    <a:lnTo>
                      <a:pt x="6" y="740"/>
                    </a:lnTo>
                    <a:lnTo>
                      <a:pt x="3" y="733"/>
                    </a:lnTo>
                    <a:lnTo>
                      <a:pt x="0" y="727"/>
                    </a:lnTo>
                    <a:lnTo>
                      <a:pt x="0" y="719"/>
                    </a:lnTo>
                    <a:lnTo>
                      <a:pt x="3" y="708"/>
                    </a:lnTo>
                    <a:lnTo>
                      <a:pt x="9" y="686"/>
                    </a:lnTo>
                    <a:lnTo>
                      <a:pt x="20" y="656"/>
                    </a:lnTo>
                    <a:lnTo>
                      <a:pt x="35" y="616"/>
                    </a:lnTo>
                    <a:lnTo>
                      <a:pt x="50" y="581"/>
                    </a:lnTo>
                    <a:lnTo>
                      <a:pt x="65" y="546"/>
                    </a:lnTo>
                    <a:lnTo>
                      <a:pt x="81" y="510"/>
                    </a:lnTo>
                    <a:lnTo>
                      <a:pt x="99" y="474"/>
                    </a:lnTo>
                    <a:lnTo>
                      <a:pt x="117" y="436"/>
                    </a:lnTo>
                    <a:lnTo>
                      <a:pt x="137" y="398"/>
                    </a:lnTo>
                    <a:lnTo>
                      <a:pt x="159" y="358"/>
                    </a:lnTo>
                    <a:lnTo>
                      <a:pt x="181" y="319"/>
                    </a:lnTo>
                    <a:lnTo>
                      <a:pt x="188" y="306"/>
                    </a:lnTo>
                    <a:lnTo>
                      <a:pt x="198" y="290"/>
                    </a:lnTo>
                    <a:lnTo>
                      <a:pt x="208" y="273"/>
                    </a:lnTo>
                    <a:lnTo>
                      <a:pt x="221" y="253"/>
                    </a:lnTo>
                    <a:lnTo>
                      <a:pt x="234" y="231"/>
                    </a:lnTo>
                    <a:lnTo>
                      <a:pt x="250" y="207"/>
                    </a:lnTo>
                    <a:lnTo>
                      <a:pt x="267" y="182"/>
                    </a:lnTo>
                    <a:lnTo>
                      <a:pt x="286" y="154"/>
                    </a:lnTo>
                    <a:lnTo>
                      <a:pt x="294" y="141"/>
                    </a:lnTo>
                    <a:lnTo>
                      <a:pt x="303" y="128"/>
                    </a:lnTo>
                    <a:lnTo>
                      <a:pt x="311" y="114"/>
                    </a:lnTo>
                    <a:lnTo>
                      <a:pt x="320" y="101"/>
                    </a:lnTo>
                    <a:lnTo>
                      <a:pt x="314" y="99"/>
                    </a:lnTo>
                    <a:lnTo>
                      <a:pt x="310" y="97"/>
                    </a:lnTo>
                    <a:lnTo>
                      <a:pt x="305" y="95"/>
                    </a:lnTo>
                    <a:lnTo>
                      <a:pt x="302" y="90"/>
                    </a:lnTo>
                    <a:lnTo>
                      <a:pt x="300" y="87"/>
                    </a:lnTo>
                    <a:lnTo>
                      <a:pt x="298" y="83"/>
                    </a:lnTo>
                    <a:lnTo>
                      <a:pt x="297" y="77"/>
                    </a:lnTo>
                    <a:lnTo>
                      <a:pt x="297" y="72"/>
                    </a:lnTo>
                    <a:lnTo>
                      <a:pt x="297" y="67"/>
                    </a:lnTo>
                    <a:lnTo>
                      <a:pt x="298" y="63"/>
                    </a:lnTo>
                    <a:lnTo>
                      <a:pt x="299" y="59"/>
                    </a:lnTo>
                    <a:lnTo>
                      <a:pt x="301" y="55"/>
                    </a:lnTo>
                    <a:lnTo>
                      <a:pt x="304" y="52"/>
                    </a:lnTo>
                    <a:lnTo>
                      <a:pt x="306" y="50"/>
                    </a:lnTo>
                    <a:lnTo>
                      <a:pt x="311" y="48"/>
                    </a:lnTo>
                    <a:lnTo>
                      <a:pt x="315" y="44"/>
                    </a:lnTo>
                    <a:lnTo>
                      <a:pt x="333" y="38"/>
                    </a:lnTo>
                    <a:lnTo>
                      <a:pt x="358" y="31"/>
                    </a:lnTo>
                    <a:lnTo>
                      <a:pt x="390" y="25"/>
                    </a:lnTo>
                    <a:lnTo>
                      <a:pt x="427" y="18"/>
                    </a:lnTo>
                    <a:lnTo>
                      <a:pt x="457" y="14"/>
                    </a:lnTo>
                    <a:lnTo>
                      <a:pt x="487" y="11"/>
                    </a:lnTo>
                    <a:lnTo>
                      <a:pt x="515" y="7"/>
                    </a:lnTo>
                    <a:lnTo>
                      <a:pt x="543" y="4"/>
                    </a:lnTo>
                    <a:lnTo>
                      <a:pt x="568" y="2"/>
                    </a:lnTo>
                    <a:lnTo>
                      <a:pt x="593" y="1"/>
                    </a:lnTo>
                    <a:lnTo>
                      <a:pt x="616" y="0"/>
                    </a:lnTo>
                    <a:lnTo>
                      <a:pt x="638" y="0"/>
                    </a:lnTo>
                    <a:lnTo>
                      <a:pt x="650" y="0"/>
                    </a:lnTo>
                    <a:lnTo>
                      <a:pt x="660" y="1"/>
                    </a:lnTo>
                    <a:lnTo>
                      <a:pt x="668" y="3"/>
                    </a:lnTo>
                    <a:lnTo>
                      <a:pt x="675" y="6"/>
                    </a:lnTo>
                    <a:lnTo>
                      <a:pt x="680" y="10"/>
                    </a:lnTo>
                    <a:lnTo>
                      <a:pt x="684" y="14"/>
                    </a:lnTo>
                    <a:lnTo>
                      <a:pt x="687" y="19"/>
                    </a:lnTo>
                    <a:lnTo>
                      <a:pt x="687" y="25"/>
                    </a:lnTo>
                    <a:lnTo>
                      <a:pt x="687" y="29"/>
                    </a:lnTo>
                    <a:lnTo>
                      <a:pt x="686" y="34"/>
                    </a:lnTo>
                    <a:lnTo>
                      <a:pt x="685" y="38"/>
                    </a:lnTo>
                    <a:lnTo>
                      <a:pt x="682" y="42"/>
                    </a:lnTo>
                    <a:lnTo>
                      <a:pt x="678" y="49"/>
                    </a:lnTo>
                    <a:lnTo>
                      <a:pt x="670" y="55"/>
                    </a:lnTo>
                    <a:lnTo>
                      <a:pt x="665" y="59"/>
                    </a:lnTo>
                    <a:lnTo>
                      <a:pt x="660" y="60"/>
                    </a:lnTo>
                    <a:lnTo>
                      <a:pt x="652" y="62"/>
                    </a:lnTo>
                    <a:lnTo>
                      <a:pt x="643" y="62"/>
                    </a:lnTo>
                    <a:lnTo>
                      <a:pt x="640" y="62"/>
                    </a:lnTo>
                    <a:lnTo>
                      <a:pt x="630" y="61"/>
                    </a:lnTo>
                    <a:lnTo>
                      <a:pt x="621" y="61"/>
                    </a:lnTo>
                    <a:lnTo>
                      <a:pt x="611" y="61"/>
                    </a:lnTo>
                    <a:lnTo>
                      <a:pt x="590" y="62"/>
                    </a:lnTo>
                    <a:lnTo>
                      <a:pt x="562" y="63"/>
                    </a:lnTo>
                    <a:lnTo>
                      <a:pt x="531" y="66"/>
                    </a:lnTo>
                    <a:lnTo>
                      <a:pt x="494" y="70"/>
                    </a:lnTo>
                    <a:lnTo>
                      <a:pt x="463" y="74"/>
                    </a:lnTo>
                    <a:lnTo>
                      <a:pt x="433" y="78"/>
                    </a:lnTo>
                    <a:lnTo>
                      <a:pt x="406" y="85"/>
                    </a:lnTo>
                    <a:lnTo>
                      <a:pt x="381" y="92"/>
                    </a:lnTo>
                    <a:lnTo>
                      <a:pt x="385" y="99"/>
                    </a:lnTo>
                    <a:lnTo>
                      <a:pt x="386" y="105"/>
                    </a:lnTo>
                    <a:lnTo>
                      <a:pt x="384" y="111"/>
                    </a:lnTo>
                    <a:lnTo>
                      <a:pt x="380" y="120"/>
                    </a:lnTo>
                    <a:lnTo>
                      <a:pt x="371" y="133"/>
                    </a:lnTo>
                    <a:lnTo>
                      <a:pt x="360" y="148"/>
                    </a:lnTo>
                    <a:lnTo>
                      <a:pt x="333" y="190"/>
                    </a:lnTo>
                    <a:lnTo>
                      <a:pt x="306" y="230"/>
                    </a:lnTo>
                    <a:lnTo>
                      <a:pt x="284" y="265"/>
                    </a:lnTo>
                    <a:lnTo>
                      <a:pt x="266" y="294"/>
                    </a:lnTo>
                    <a:lnTo>
                      <a:pt x="253" y="319"/>
                    </a:lnTo>
                    <a:close/>
                  </a:path>
                </a:pathLst>
              </a:custGeom>
              <a:solidFill>
                <a:srgbClr val="FFFFFF"/>
              </a:solid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2" name="Freeform 129"/>
              <p:cNvSpPr>
                <a:spLocks/>
              </p:cNvSpPr>
              <p:nvPr/>
            </p:nvSpPr>
            <p:spPr bwMode="auto">
              <a:xfrm rot="21000000">
                <a:off x="2907946" y="1866285"/>
                <a:ext cx="177106" cy="180444"/>
              </a:xfrm>
              <a:custGeom>
                <a:avLst/>
                <a:gdLst/>
                <a:ahLst/>
                <a:cxnLst>
                  <a:cxn ang="0">
                    <a:pos x="134" y="164"/>
                  </a:cxn>
                  <a:cxn ang="0">
                    <a:pos x="134" y="139"/>
                  </a:cxn>
                  <a:cxn ang="0">
                    <a:pos x="135" y="109"/>
                  </a:cxn>
                  <a:cxn ang="0">
                    <a:pos x="136" y="71"/>
                  </a:cxn>
                  <a:cxn ang="0">
                    <a:pos x="138" y="36"/>
                  </a:cxn>
                  <a:cxn ang="0">
                    <a:pos x="148" y="12"/>
                  </a:cxn>
                  <a:cxn ang="0">
                    <a:pos x="168" y="3"/>
                  </a:cxn>
                  <a:cxn ang="0">
                    <a:pos x="181" y="7"/>
                  </a:cxn>
                  <a:cxn ang="0">
                    <a:pos x="189" y="20"/>
                  </a:cxn>
                  <a:cxn ang="0">
                    <a:pos x="192" y="40"/>
                  </a:cxn>
                  <a:cxn ang="0">
                    <a:pos x="188" y="69"/>
                  </a:cxn>
                  <a:cxn ang="0">
                    <a:pos x="188" y="99"/>
                  </a:cxn>
                  <a:cxn ang="0">
                    <a:pos x="206" y="95"/>
                  </a:cxn>
                  <a:cxn ang="0">
                    <a:pos x="248" y="48"/>
                  </a:cxn>
                  <a:cxn ang="0">
                    <a:pos x="282" y="15"/>
                  </a:cxn>
                  <a:cxn ang="0">
                    <a:pos x="305" y="1"/>
                  </a:cxn>
                  <a:cxn ang="0">
                    <a:pos x="317" y="1"/>
                  </a:cxn>
                  <a:cxn ang="0">
                    <a:pos x="324" y="9"/>
                  </a:cxn>
                  <a:cxn ang="0">
                    <a:pos x="327" y="18"/>
                  </a:cxn>
                  <a:cxn ang="0">
                    <a:pos x="317" y="40"/>
                  </a:cxn>
                  <a:cxn ang="0">
                    <a:pos x="275" y="80"/>
                  </a:cxn>
                  <a:cxn ang="0">
                    <a:pos x="229" y="130"/>
                  </a:cxn>
                  <a:cxn ang="0">
                    <a:pos x="188" y="181"/>
                  </a:cxn>
                  <a:cxn ang="0">
                    <a:pos x="188" y="214"/>
                  </a:cxn>
                  <a:cxn ang="0">
                    <a:pos x="189" y="253"/>
                  </a:cxn>
                  <a:cxn ang="0">
                    <a:pos x="194" y="267"/>
                  </a:cxn>
                  <a:cxn ang="0">
                    <a:pos x="201" y="274"/>
                  </a:cxn>
                  <a:cxn ang="0">
                    <a:pos x="212" y="275"/>
                  </a:cxn>
                  <a:cxn ang="0">
                    <a:pos x="228" y="267"/>
                  </a:cxn>
                  <a:cxn ang="0">
                    <a:pos x="268" y="221"/>
                  </a:cxn>
                  <a:cxn ang="0">
                    <a:pos x="301" y="171"/>
                  </a:cxn>
                  <a:cxn ang="0">
                    <a:pos x="320" y="151"/>
                  </a:cxn>
                  <a:cxn ang="0">
                    <a:pos x="330" y="146"/>
                  </a:cxn>
                  <a:cxn ang="0">
                    <a:pos x="337" y="148"/>
                  </a:cxn>
                  <a:cxn ang="0">
                    <a:pos x="341" y="161"/>
                  </a:cxn>
                  <a:cxn ang="0">
                    <a:pos x="334" y="187"/>
                  </a:cxn>
                  <a:cxn ang="0">
                    <a:pos x="311" y="226"/>
                  </a:cxn>
                  <a:cxn ang="0">
                    <a:pos x="273" y="280"/>
                  </a:cxn>
                  <a:cxn ang="0">
                    <a:pos x="232" y="324"/>
                  </a:cxn>
                  <a:cxn ang="0">
                    <a:pos x="213" y="338"/>
                  </a:cxn>
                  <a:cxn ang="0">
                    <a:pos x="195" y="345"/>
                  </a:cxn>
                  <a:cxn ang="0">
                    <a:pos x="175" y="346"/>
                  </a:cxn>
                  <a:cxn ang="0">
                    <a:pos x="156" y="337"/>
                  </a:cxn>
                  <a:cxn ang="0">
                    <a:pos x="144" y="315"/>
                  </a:cxn>
                  <a:cxn ang="0">
                    <a:pos x="138" y="280"/>
                  </a:cxn>
                  <a:cxn ang="0">
                    <a:pos x="128" y="250"/>
                  </a:cxn>
                  <a:cxn ang="0">
                    <a:pos x="89" y="298"/>
                  </a:cxn>
                  <a:cxn ang="0">
                    <a:pos x="55" y="339"/>
                  </a:cxn>
                  <a:cxn ang="0">
                    <a:pos x="30" y="359"/>
                  </a:cxn>
                  <a:cxn ang="0">
                    <a:pos x="13" y="364"/>
                  </a:cxn>
                  <a:cxn ang="0">
                    <a:pos x="5" y="356"/>
                  </a:cxn>
                  <a:cxn ang="0">
                    <a:pos x="0" y="342"/>
                  </a:cxn>
                  <a:cxn ang="0">
                    <a:pos x="3" y="324"/>
                  </a:cxn>
                  <a:cxn ang="0">
                    <a:pos x="16" y="306"/>
                  </a:cxn>
                  <a:cxn ang="0">
                    <a:pos x="66" y="259"/>
                  </a:cxn>
                  <a:cxn ang="0">
                    <a:pos x="110" y="210"/>
                  </a:cxn>
                  <a:cxn ang="0">
                    <a:pos x="135" y="180"/>
                  </a:cxn>
                </a:cxnLst>
                <a:rect l="0" t="0" r="r" b="b"/>
                <a:pathLst>
                  <a:path w="341" h="364">
                    <a:moveTo>
                      <a:pt x="135" y="180"/>
                    </a:moveTo>
                    <a:lnTo>
                      <a:pt x="134" y="173"/>
                    </a:lnTo>
                    <a:lnTo>
                      <a:pt x="134" y="164"/>
                    </a:lnTo>
                    <a:lnTo>
                      <a:pt x="134" y="155"/>
                    </a:lnTo>
                    <a:lnTo>
                      <a:pt x="134" y="146"/>
                    </a:lnTo>
                    <a:lnTo>
                      <a:pt x="134" y="139"/>
                    </a:lnTo>
                    <a:lnTo>
                      <a:pt x="134" y="130"/>
                    </a:lnTo>
                    <a:lnTo>
                      <a:pt x="134" y="120"/>
                    </a:lnTo>
                    <a:lnTo>
                      <a:pt x="135" y="109"/>
                    </a:lnTo>
                    <a:lnTo>
                      <a:pt x="135" y="93"/>
                    </a:lnTo>
                    <a:lnTo>
                      <a:pt x="136" y="80"/>
                    </a:lnTo>
                    <a:lnTo>
                      <a:pt x="136" y="71"/>
                    </a:lnTo>
                    <a:lnTo>
                      <a:pt x="136" y="65"/>
                    </a:lnTo>
                    <a:lnTo>
                      <a:pt x="137" y="49"/>
                    </a:lnTo>
                    <a:lnTo>
                      <a:pt x="138" y="36"/>
                    </a:lnTo>
                    <a:lnTo>
                      <a:pt x="140" y="25"/>
                    </a:lnTo>
                    <a:lnTo>
                      <a:pt x="144" y="18"/>
                    </a:lnTo>
                    <a:lnTo>
                      <a:pt x="148" y="12"/>
                    </a:lnTo>
                    <a:lnTo>
                      <a:pt x="153" y="6"/>
                    </a:lnTo>
                    <a:lnTo>
                      <a:pt x="160" y="4"/>
                    </a:lnTo>
                    <a:lnTo>
                      <a:pt x="168" y="3"/>
                    </a:lnTo>
                    <a:lnTo>
                      <a:pt x="172" y="3"/>
                    </a:lnTo>
                    <a:lnTo>
                      <a:pt x="176" y="4"/>
                    </a:lnTo>
                    <a:lnTo>
                      <a:pt x="181" y="7"/>
                    </a:lnTo>
                    <a:lnTo>
                      <a:pt x="184" y="10"/>
                    </a:lnTo>
                    <a:lnTo>
                      <a:pt x="187" y="15"/>
                    </a:lnTo>
                    <a:lnTo>
                      <a:pt x="189" y="20"/>
                    </a:lnTo>
                    <a:lnTo>
                      <a:pt x="192" y="25"/>
                    </a:lnTo>
                    <a:lnTo>
                      <a:pt x="192" y="30"/>
                    </a:lnTo>
                    <a:lnTo>
                      <a:pt x="192" y="40"/>
                    </a:lnTo>
                    <a:lnTo>
                      <a:pt x="191" y="53"/>
                    </a:lnTo>
                    <a:lnTo>
                      <a:pt x="189" y="60"/>
                    </a:lnTo>
                    <a:lnTo>
                      <a:pt x="188" y="69"/>
                    </a:lnTo>
                    <a:lnTo>
                      <a:pt x="188" y="79"/>
                    </a:lnTo>
                    <a:lnTo>
                      <a:pt x="188" y="88"/>
                    </a:lnTo>
                    <a:lnTo>
                      <a:pt x="188" y="99"/>
                    </a:lnTo>
                    <a:lnTo>
                      <a:pt x="189" y="115"/>
                    </a:lnTo>
                    <a:lnTo>
                      <a:pt x="196" y="107"/>
                    </a:lnTo>
                    <a:lnTo>
                      <a:pt x="206" y="95"/>
                    </a:lnTo>
                    <a:lnTo>
                      <a:pt x="219" y="81"/>
                    </a:lnTo>
                    <a:lnTo>
                      <a:pt x="235" y="62"/>
                    </a:lnTo>
                    <a:lnTo>
                      <a:pt x="248" y="48"/>
                    </a:lnTo>
                    <a:lnTo>
                      <a:pt x="262" y="35"/>
                    </a:lnTo>
                    <a:lnTo>
                      <a:pt x="273" y="24"/>
                    </a:lnTo>
                    <a:lnTo>
                      <a:pt x="282" y="15"/>
                    </a:lnTo>
                    <a:lnTo>
                      <a:pt x="291" y="9"/>
                    </a:lnTo>
                    <a:lnTo>
                      <a:pt x="299" y="3"/>
                    </a:lnTo>
                    <a:lnTo>
                      <a:pt x="305" y="1"/>
                    </a:lnTo>
                    <a:lnTo>
                      <a:pt x="312" y="0"/>
                    </a:lnTo>
                    <a:lnTo>
                      <a:pt x="314" y="0"/>
                    </a:lnTo>
                    <a:lnTo>
                      <a:pt x="317" y="1"/>
                    </a:lnTo>
                    <a:lnTo>
                      <a:pt x="320" y="3"/>
                    </a:lnTo>
                    <a:lnTo>
                      <a:pt x="322" y="5"/>
                    </a:lnTo>
                    <a:lnTo>
                      <a:pt x="324" y="9"/>
                    </a:lnTo>
                    <a:lnTo>
                      <a:pt x="326" y="12"/>
                    </a:lnTo>
                    <a:lnTo>
                      <a:pt x="326" y="15"/>
                    </a:lnTo>
                    <a:lnTo>
                      <a:pt x="327" y="18"/>
                    </a:lnTo>
                    <a:lnTo>
                      <a:pt x="326" y="26"/>
                    </a:lnTo>
                    <a:lnTo>
                      <a:pt x="323" y="33"/>
                    </a:lnTo>
                    <a:lnTo>
                      <a:pt x="317" y="40"/>
                    </a:lnTo>
                    <a:lnTo>
                      <a:pt x="310" y="48"/>
                    </a:lnTo>
                    <a:lnTo>
                      <a:pt x="292" y="64"/>
                    </a:lnTo>
                    <a:lnTo>
                      <a:pt x="275" y="80"/>
                    </a:lnTo>
                    <a:lnTo>
                      <a:pt x="259" y="96"/>
                    </a:lnTo>
                    <a:lnTo>
                      <a:pt x="244" y="112"/>
                    </a:lnTo>
                    <a:lnTo>
                      <a:pt x="229" y="130"/>
                    </a:lnTo>
                    <a:lnTo>
                      <a:pt x="215" y="146"/>
                    </a:lnTo>
                    <a:lnTo>
                      <a:pt x="201" y="164"/>
                    </a:lnTo>
                    <a:lnTo>
                      <a:pt x="188" y="181"/>
                    </a:lnTo>
                    <a:lnTo>
                      <a:pt x="188" y="189"/>
                    </a:lnTo>
                    <a:lnTo>
                      <a:pt x="187" y="194"/>
                    </a:lnTo>
                    <a:lnTo>
                      <a:pt x="188" y="214"/>
                    </a:lnTo>
                    <a:lnTo>
                      <a:pt x="188" y="230"/>
                    </a:lnTo>
                    <a:lnTo>
                      <a:pt x="188" y="244"/>
                    </a:lnTo>
                    <a:lnTo>
                      <a:pt x="189" y="253"/>
                    </a:lnTo>
                    <a:lnTo>
                      <a:pt x="191" y="259"/>
                    </a:lnTo>
                    <a:lnTo>
                      <a:pt x="192" y="263"/>
                    </a:lnTo>
                    <a:lnTo>
                      <a:pt x="194" y="267"/>
                    </a:lnTo>
                    <a:lnTo>
                      <a:pt x="196" y="270"/>
                    </a:lnTo>
                    <a:lnTo>
                      <a:pt x="198" y="272"/>
                    </a:lnTo>
                    <a:lnTo>
                      <a:pt x="201" y="274"/>
                    </a:lnTo>
                    <a:lnTo>
                      <a:pt x="205" y="275"/>
                    </a:lnTo>
                    <a:lnTo>
                      <a:pt x="208" y="275"/>
                    </a:lnTo>
                    <a:lnTo>
                      <a:pt x="212" y="275"/>
                    </a:lnTo>
                    <a:lnTo>
                      <a:pt x="218" y="273"/>
                    </a:lnTo>
                    <a:lnTo>
                      <a:pt x="222" y="271"/>
                    </a:lnTo>
                    <a:lnTo>
                      <a:pt x="228" y="267"/>
                    </a:lnTo>
                    <a:lnTo>
                      <a:pt x="240" y="256"/>
                    </a:lnTo>
                    <a:lnTo>
                      <a:pt x="253" y="241"/>
                    </a:lnTo>
                    <a:lnTo>
                      <a:pt x="268" y="221"/>
                    </a:lnTo>
                    <a:lnTo>
                      <a:pt x="281" y="202"/>
                    </a:lnTo>
                    <a:lnTo>
                      <a:pt x="292" y="186"/>
                    </a:lnTo>
                    <a:lnTo>
                      <a:pt x="301" y="171"/>
                    </a:lnTo>
                    <a:lnTo>
                      <a:pt x="309" y="161"/>
                    </a:lnTo>
                    <a:lnTo>
                      <a:pt x="315" y="153"/>
                    </a:lnTo>
                    <a:lnTo>
                      <a:pt x="320" y="151"/>
                    </a:lnTo>
                    <a:lnTo>
                      <a:pt x="323" y="148"/>
                    </a:lnTo>
                    <a:lnTo>
                      <a:pt x="326" y="147"/>
                    </a:lnTo>
                    <a:lnTo>
                      <a:pt x="330" y="146"/>
                    </a:lnTo>
                    <a:lnTo>
                      <a:pt x="333" y="147"/>
                    </a:lnTo>
                    <a:lnTo>
                      <a:pt x="335" y="147"/>
                    </a:lnTo>
                    <a:lnTo>
                      <a:pt x="337" y="148"/>
                    </a:lnTo>
                    <a:lnTo>
                      <a:pt x="339" y="151"/>
                    </a:lnTo>
                    <a:lnTo>
                      <a:pt x="341" y="155"/>
                    </a:lnTo>
                    <a:lnTo>
                      <a:pt x="341" y="161"/>
                    </a:lnTo>
                    <a:lnTo>
                      <a:pt x="341" y="168"/>
                    </a:lnTo>
                    <a:lnTo>
                      <a:pt x="338" y="177"/>
                    </a:lnTo>
                    <a:lnTo>
                      <a:pt x="334" y="187"/>
                    </a:lnTo>
                    <a:lnTo>
                      <a:pt x="328" y="199"/>
                    </a:lnTo>
                    <a:lnTo>
                      <a:pt x="321" y="212"/>
                    </a:lnTo>
                    <a:lnTo>
                      <a:pt x="311" y="226"/>
                    </a:lnTo>
                    <a:lnTo>
                      <a:pt x="300" y="243"/>
                    </a:lnTo>
                    <a:lnTo>
                      <a:pt x="287" y="260"/>
                    </a:lnTo>
                    <a:lnTo>
                      <a:pt x="273" y="280"/>
                    </a:lnTo>
                    <a:lnTo>
                      <a:pt x="258" y="297"/>
                    </a:lnTo>
                    <a:lnTo>
                      <a:pt x="244" y="311"/>
                    </a:lnTo>
                    <a:lnTo>
                      <a:pt x="232" y="324"/>
                    </a:lnTo>
                    <a:lnTo>
                      <a:pt x="226" y="330"/>
                    </a:lnTo>
                    <a:lnTo>
                      <a:pt x="219" y="334"/>
                    </a:lnTo>
                    <a:lnTo>
                      <a:pt x="213" y="338"/>
                    </a:lnTo>
                    <a:lnTo>
                      <a:pt x="207" y="341"/>
                    </a:lnTo>
                    <a:lnTo>
                      <a:pt x="200" y="344"/>
                    </a:lnTo>
                    <a:lnTo>
                      <a:pt x="195" y="345"/>
                    </a:lnTo>
                    <a:lnTo>
                      <a:pt x="188" y="346"/>
                    </a:lnTo>
                    <a:lnTo>
                      <a:pt x="183" y="347"/>
                    </a:lnTo>
                    <a:lnTo>
                      <a:pt x="175" y="346"/>
                    </a:lnTo>
                    <a:lnTo>
                      <a:pt x="168" y="344"/>
                    </a:lnTo>
                    <a:lnTo>
                      <a:pt x="161" y="341"/>
                    </a:lnTo>
                    <a:lnTo>
                      <a:pt x="156" y="337"/>
                    </a:lnTo>
                    <a:lnTo>
                      <a:pt x="151" y="331"/>
                    </a:lnTo>
                    <a:lnTo>
                      <a:pt x="147" y="323"/>
                    </a:lnTo>
                    <a:lnTo>
                      <a:pt x="144" y="315"/>
                    </a:lnTo>
                    <a:lnTo>
                      <a:pt x="141" y="306"/>
                    </a:lnTo>
                    <a:lnTo>
                      <a:pt x="139" y="294"/>
                    </a:lnTo>
                    <a:lnTo>
                      <a:pt x="138" y="280"/>
                    </a:lnTo>
                    <a:lnTo>
                      <a:pt x="136" y="262"/>
                    </a:lnTo>
                    <a:lnTo>
                      <a:pt x="135" y="241"/>
                    </a:lnTo>
                    <a:lnTo>
                      <a:pt x="128" y="250"/>
                    </a:lnTo>
                    <a:lnTo>
                      <a:pt x="117" y="262"/>
                    </a:lnTo>
                    <a:lnTo>
                      <a:pt x="105" y="279"/>
                    </a:lnTo>
                    <a:lnTo>
                      <a:pt x="89" y="298"/>
                    </a:lnTo>
                    <a:lnTo>
                      <a:pt x="77" y="314"/>
                    </a:lnTo>
                    <a:lnTo>
                      <a:pt x="66" y="327"/>
                    </a:lnTo>
                    <a:lnTo>
                      <a:pt x="55" y="339"/>
                    </a:lnTo>
                    <a:lnTo>
                      <a:pt x="45" y="347"/>
                    </a:lnTo>
                    <a:lnTo>
                      <a:pt x="38" y="355"/>
                    </a:lnTo>
                    <a:lnTo>
                      <a:pt x="30" y="359"/>
                    </a:lnTo>
                    <a:lnTo>
                      <a:pt x="23" y="363"/>
                    </a:lnTo>
                    <a:lnTo>
                      <a:pt x="18" y="364"/>
                    </a:lnTo>
                    <a:lnTo>
                      <a:pt x="13" y="364"/>
                    </a:lnTo>
                    <a:lnTo>
                      <a:pt x="10" y="362"/>
                    </a:lnTo>
                    <a:lnTo>
                      <a:pt x="7" y="359"/>
                    </a:lnTo>
                    <a:lnTo>
                      <a:pt x="5" y="356"/>
                    </a:lnTo>
                    <a:lnTo>
                      <a:pt x="3" y="353"/>
                    </a:lnTo>
                    <a:lnTo>
                      <a:pt x="1" y="347"/>
                    </a:lnTo>
                    <a:lnTo>
                      <a:pt x="0" y="342"/>
                    </a:lnTo>
                    <a:lnTo>
                      <a:pt x="0" y="334"/>
                    </a:lnTo>
                    <a:lnTo>
                      <a:pt x="1" y="330"/>
                    </a:lnTo>
                    <a:lnTo>
                      <a:pt x="3" y="324"/>
                    </a:lnTo>
                    <a:lnTo>
                      <a:pt x="5" y="320"/>
                    </a:lnTo>
                    <a:lnTo>
                      <a:pt x="8" y="315"/>
                    </a:lnTo>
                    <a:lnTo>
                      <a:pt x="16" y="306"/>
                    </a:lnTo>
                    <a:lnTo>
                      <a:pt x="32" y="292"/>
                    </a:lnTo>
                    <a:lnTo>
                      <a:pt x="50" y="275"/>
                    </a:lnTo>
                    <a:lnTo>
                      <a:pt x="66" y="259"/>
                    </a:lnTo>
                    <a:lnTo>
                      <a:pt x="81" y="243"/>
                    </a:lnTo>
                    <a:lnTo>
                      <a:pt x="97" y="226"/>
                    </a:lnTo>
                    <a:lnTo>
                      <a:pt x="110" y="210"/>
                    </a:lnTo>
                    <a:lnTo>
                      <a:pt x="121" y="198"/>
                    </a:lnTo>
                    <a:lnTo>
                      <a:pt x="129" y="188"/>
                    </a:lnTo>
                    <a:lnTo>
                      <a:pt x="135" y="180"/>
                    </a:lnTo>
                    <a:close/>
                  </a:path>
                </a:pathLst>
              </a:custGeom>
              <a:solidFill>
                <a:srgbClr val="FFFFFF"/>
              </a:solid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3" name="Freeform 130"/>
              <p:cNvSpPr>
                <a:spLocks/>
              </p:cNvSpPr>
              <p:nvPr/>
            </p:nvSpPr>
            <p:spPr bwMode="auto">
              <a:xfrm rot="21000000">
                <a:off x="3004984" y="1816546"/>
                <a:ext cx="243781" cy="366837"/>
              </a:xfrm>
              <a:custGeom>
                <a:avLst/>
                <a:gdLst/>
                <a:ahLst/>
                <a:cxnLst>
                  <a:cxn ang="0">
                    <a:pos x="350" y="96"/>
                  </a:cxn>
                  <a:cxn ang="0">
                    <a:pos x="367" y="86"/>
                  </a:cxn>
                  <a:cxn ang="0">
                    <a:pos x="384" y="78"/>
                  </a:cxn>
                  <a:cxn ang="0">
                    <a:pos x="407" y="72"/>
                  </a:cxn>
                  <a:cxn ang="0">
                    <a:pos x="429" y="72"/>
                  </a:cxn>
                  <a:cxn ang="0">
                    <a:pos x="445" y="77"/>
                  </a:cxn>
                  <a:cxn ang="0">
                    <a:pos x="452" y="82"/>
                  </a:cxn>
                  <a:cxn ang="0">
                    <a:pos x="461" y="94"/>
                  </a:cxn>
                  <a:cxn ang="0">
                    <a:pos x="466" y="115"/>
                  </a:cxn>
                  <a:cxn ang="0">
                    <a:pos x="468" y="139"/>
                  </a:cxn>
                  <a:cxn ang="0">
                    <a:pos x="464" y="161"/>
                  </a:cxn>
                  <a:cxn ang="0">
                    <a:pos x="457" y="184"/>
                  </a:cxn>
                  <a:cxn ang="0">
                    <a:pos x="447" y="210"/>
                  </a:cxn>
                  <a:cxn ang="0">
                    <a:pos x="429" y="245"/>
                  </a:cxn>
                  <a:cxn ang="0">
                    <a:pos x="405" y="283"/>
                  </a:cxn>
                  <a:cxn ang="0">
                    <a:pos x="380" y="318"/>
                  </a:cxn>
                  <a:cxn ang="0">
                    <a:pos x="352" y="348"/>
                  </a:cxn>
                  <a:cxn ang="0">
                    <a:pos x="324" y="371"/>
                  </a:cxn>
                  <a:cxn ang="0">
                    <a:pos x="299" y="386"/>
                  </a:cxn>
                  <a:cxn ang="0">
                    <a:pos x="275" y="397"/>
                  </a:cxn>
                  <a:cxn ang="0">
                    <a:pos x="252" y="402"/>
                  </a:cxn>
                  <a:cxn ang="0">
                    <a:pos x="235" y="402"/>
                  </a:cxn>
                  <a:cxn ang="0">
                    <a:pos x="222" y="400"/>
                  </a:cxn>
                  <a:cxn ang="0">
                    <a:pos x="203" y="391"/>
                  </a:cxn>
                  <a:cxn ang="0">
                    <a:pos x="172" y="422"/>
                  </a:cxn>
                  <a:cxn ang="0">
                    <a:pos x="136" y="501"/>
                  </a:cxn>
                  <a:cxn ang="0">
                    <a:pos x="101" y="581"/>
                  </a:cxn>
                  <a:cxn ang="0">
                    <a:pos x="69" y="660"/>
                  </a:cxn>
                  <a:cxn ang="0">
                    <a:pos x="50" y="711"/>
                  </a:cxn>
                  <a:cxn ang="0">
                    <a:pos x="43" y="725"/>
                  </a:cxn>
                  <a:cxn ang="0">
                    <a:pos x="36" y="735"/>
                  </a:cxn>
                  <a:cxn ang="0">
                    <a:pos x="28" y="739"/>
                  </a:cxn>
                  <a:cxn ang="0">
                    <a:pos x="19" y="739"/>
                  </a:cxn>
                  <a:cxn ang="0">
                    <a:pos x="11" y="734"/>
                  </a:cxn>
                  <a:cxn ang="0">
                    <a:pos x="4" y="725"/>
                  </a:cxn>
                  <a:cxn ang="0">
                    <a:pos x="1" y="716"/>
                  </a:cxn>
                  <a:cxn ang="0">
                    <a:pos x="2" y="702"/>
                  </a:cxn>
                  <a:cxn ang="0">
                    <a:pos x="11" y="669"/>
                  </a:cxn>
                  <a:cxn ang="0">
                    <a:pos x="29" y="620"/>
                  </a:cxn>
                  <a:cxn ang="0">
                    <a:pos x="58" y="553"/>
                  </a:cxn>
                  <a:cxn ang="0">
                    <a:pos x="103" y="450"/>
                  </a:cxn>
                  <a:cxn ang="0">
                    <a:pos x="159" y="333"/>
                  </a:cxn>
                  <a:cxn ang="0">
                    <a:pos x="213" y="226"/>
                  </a:cxn>
                  <a:cxn ang="0">
                    <a:pos x="266" y="130"/>
                  </a:cxn>
                  <a:cxn ang="0">
                    <a:pos x="303" y="69"/>
                  </a:cxn>
                  <a:cxn ang="0">
                    <a:pos x="317" y="45"/>
                  </a:cxn>
                  <a:cxn ang="0">
                    <a:pos x="325" y="27"/>
                  </a:cxn>
                  <a:cxn ang="0">
                    <a:pos x="335" y="14"/>
                  </a:cxn>
                  <a:cxn ang="0">
                    <a:pos x="345" y="6"/>
                  </a:cxn>
                  <a:cxn ang="0">
                    <a:pos x="354" y="0"/>
                  </a:cxn>
                  <a:cxn ang="0">
                    <a:pos x="364" y="0"/>
                  </a:cxn>
                  <a:cxn ang="0">
                    <a:pos x="370" y="3"/>
                  </a:cxn>
                  <a:cxn ang="0">
                    <a:pos x="376" y="9"/>
                  </a:cxn>
                  <a:cxn ang="0">
                    <a:pos x="378" y="18"/>
                  </a:cxn>
                  <a:cxn ang="0">
                    <a:pos x="377" y="30"/>
                  </a:cxn>
                  <a:cxn ang="0">
                    <a:pos x="370" y="47"/>
                  </a:cxn>
                  <a:cxn ang="0">
                    <a:pos x="357" y="71"/>
                  </a:cxn>
                  <a:cxn ang="0">
                    <a:pos x="344" y="94"/>
                  </a:cxn>
                </a:cxnLst>
                <a:rect l="0" t="0" r="r" b="b"/>
                <a:pathLst>
                  <a:path w="468" h="740">
                    <a:moveTo>
                      <a:pt x="339" y="103"/>
                    </a:moveTo>
                    <a:lnTo>
                      <a:pt x="350" y="96"/>
                    </a:lnTo>
                    <a:lnTo>
                      <a:pt x="359" y="91"/>
                    </a:lnTo>
                    <a:lnTo>
                      <a:pt x="367" y="86"/>
                    </a:lnTo>
                    <a:lnTo>
                      <a:pt x="374" y="82"/>
                    </a:lnTo>
                    <a:lnTo>
                      <a:pt x="384" y="78"/>
                    </a:lnTo>
                    <a:lnTo>
                      <a:pt x="397" y="74"/>
                    </a:lnTo>
                    <a:lnTo>
                      <a:pt x="407" y="72"/>
                    </a:lnTo>
                    <a:lnTo>
                      <a:pt x="418" y="71"/>
                    </a:lnTo>
                    <a:lnTo>
                      <a:pt x="429" y="72"/>
                    </a:lnTo>
                    <a:lnTo>
                      <a:pt x="440" y="74"/>
                    </a:lnTo>
                    <a:lnTo>
                      <a:pt x="445" y="77"/>
                    </a:lnTo>
                    <a:lnTo>
                      <a:pt x="448" y="80"/>
                    </a:lnTo>
                    <a:lnTo>
                      <a:pt x="452" y="82"/>
                    </a:lnTo>
                    <a:lnTo>
                      <a:pt x="456" y="85"/>
                    </a:lnTo>
                    <a:lnTo>
                      <a:pt x="461" y="94"/>
                    </a:lnTo>
                    <a:lnTo>
                      <a:pt x="464" y="104"/>
                    </a:lnTo>
                    <a:lnTo>
                      <a:pt x="466" y="115"/>
                    </a:lnTo>
                    <a:lnTo>
                      <a:pt x="468" y="129"/>
                    </a:lnTo>
                    <a:lnTo>
                      <a:pt x="468" y="139"/>
                    </a:lnTo>
                    <a:lnTo>
                      <a:pt x="466" y="150"/>
                    </a:lnTo>
                    <a:lnTo>
                      <a:pt x="464" y="161"/>
                    </a:lnTo>
                    <a:lnTo>
                      <a:pt x="461" y="172"/>
                    </a:lnTo>
                    <a:lnTo>
                      <a:pt x="457" y="184"/>
                    </a:lnTo>
                    <a:lnTo>
                      <a:pt x="452" y="197"/>
                    </a:lnTo>
                    <a:lnTo>
                      <a:pt x="447" y="210"/>
                    </a:lnTo>
                    <a:lnTo>
                      <a:pt x="440" y="223"/>
                    </a:lnTo>
                    <a:lnTo>
                      <a:pt x="429" y="245"/>
                    </a:lnTo>
                    <a:lnTo>
                      <a:pt x="417" y="265"/>
                    </a:lnTo>
                    <a:lnTo>
                      <a:pt x="405" y="283"/>
                    </a:lnTo>
                    <a:lnTo>
                      <a:pt x="393" y="301"/>
                    </a:lnTo>
                    <a:lnTo>
                      <a:pt x="380" y="318"/>
                    </a:lnTo>
                    <a:lnTo>
                      <a:pt x="366" y="333"/>
                    </a:lnTo>
                    <a:lnTo>
                      <a:pt x="352" y="348"/>
                    </a:lnTo>
                    <a:lnTo>
                      <a:pt x="336" y="361"/>
                    </a:lnTo>
                    <a:lnTo>
                      <a:pt x="324" y="371"/>
                    </a:lnTo>
                    <a:lnTo>
                      <a:pt x="311" y="378"/>
                    </a:lnTo>
                    <a:lnTo>
                      <a:pt x="299" y="386"/>
                    </a:lnTo>
                    <a:lnTo>
                      <a:pt x="287" y="393"/>
                    </a:lnTo>
                    <a:lnTo>
                      <a:pt x="275" y="397"/>
                    </a:lnTo>
                    <a:lnTo>
                      <a:pt x="263" y="400"/>
                    </a:lnTo>
                    <a:lnTo>
                      <a:pt x="252" y="402"/>
                    </a:lnTo>
                    <a:lnTo>
                      <a:pt x="240" y="402"/>
                    </a:lnTo>
                    <a:lnTo>
                      <a:pt x="235" y="402"/>
                    </a:lnTo>
                    <a:lnTo>
                      <a:pt x="228" y="401"/>
                    </a:lnTo>
                    <a:lnTo>
                      <a:pt x="222" y="400"/>
                    </a:lnTo>
                    <a:lnTo>
                      <a:pt x="216" y="398"/>
                    </a:lnTo>
                    <a:lnTo>
                      <a:pt x="203" y="391"/>
                    </a:lnTo>
                    <a:lnTo>
                      <a:pt x="191" y="384"/>
                    </a:lnTo>
                    <a:lnTo>
                      <a:pt x="172" y="422"/>
                    </a:lnTo>
                    <a:lnTo>
                      <a:pt x="154" y="461"/>
                    </a:lnTo>
                    <a:lnTo>
                      <a:pt x="136" y="501"/>
                    </a:lnTo>
                    <a:lnTo>
                      <a:pt x="119" y="541"/>
                    </a:lnTo>
                    <a:lnTo>
                      <a:pt x="101" y="581"/>
                    </a:lnTo>
                    <a:lnTo>
                      <a:pt x="85" y="621"/>
                    </a:lnTo>
                    <a:lnTo>
                      <a:pt x="69" y="660"/>
                    </a:lnTo>
                    <a:lnTo>
                      <a:pt x="53" y="701"/>
                    </a:lnTo>
                    <a:lnTo>
                      <a:pt x="50" y="711"/>
                    </a:lnTo>
                    <a:lnTo>
                      <a:pt x="47" y="718"/>
                    </a:lnTo>
                    <a:lnTo>
                      <a:pt x="43" y="725"/>
                    </a:lnTo>
                    <a:lnTo>
                      <a:pt x="40" y="730"/>
                    </a:lnTo>
                    <a:lnTo>
                      <a:pt x="36" y="735"/>
                    </a:lnTo>
                    <a:lnTo>
                      <a:pt x="31" y="738"/>
                    </a:lnTo>
                    <a:lnTo>
                      <a:pt x="28" y="739"/>
                    </a:lnTo>
                    <a:lnTo>
                      <a:pt x="24" y="740"/>
                    </a:lnTo>
                    <a:lnTo>
                      <a:pt x="19" y="739"/>
                    </a:lnTo>
                    <a:lnTo>
                      <a:pt x="15" y="737"/>
                    </a:lnTo>
                    <a:lnTo>
                      <a:pt x="11" y="734"/>
                    </a:lnTo>
                    <a:lnTo>
                      <a:pt x="6" y="729"/>
                    </a:lnTo>
                    <a:lnTo>
                      <a:pt x="4" y="725"/>
                    </a:lnTo>
                    <a:lnTo>
                      <a:pt x="2" y="720"/>
                    </a:lnTo>
                    <a:lnTo>
                      <a:pt x="1" y="716"/>
                    </a:lnTo>
                    <a:lnTo>
                      <a:pt x="0" y="712"/>
                    </a:lnTo>
                    <a:lnTo>
                      <a:pt x="2" y="702"/>
                    </a:lnTo>
                    <a:lnTo>
                      <a:pt x="5" y="688"/>
                    </a:lnTo>
                    <a:lnTo>
                      <a:pt x="11" y="669"/>
                    </a:lnTo>
                    <a:lnTo>
                      <a:pt x="18" y="647"/>
                    </a:lnTo>
                    <a:lnTo>
                      <a:pt x="29" y="620"/>
                    </a:lnTo>
                    <a:lnTo>
                      <a:pt x="42" y="589"/>
                    </a:lnTo>
                    <a:lnTo>
                      <a:pt x="58" y="553"/>
                    </a:lnTo>
                    <a:lnTo>
                      <a:pt x="74" y="514"/>
                    </a:lnTo>
                    <a:lnTo>
                      <a:pt x="103" y="450"/>
                    </a:lnTo>
                    <a:lnTo>
                      <a:pt x="131" y="390"/>
                    </a:lnTo>
                    <a:lnTo>
                      <a:pt x="159" y="333"/>
                    </a:lnTo>
                    <a:lnTo>
                      <a:pt x="187" y="278"/>
                    </a:lnTo>
                    <a:lnTo>
                      <a:pt x="213" y="226"/>
                    </a:lnTo>
                    <a:lnTo>
                      <a:pt x="240" y="176"/>
                    </a:lnTo>
                    <a:lnTo>
                      <a:pt x="266" y="130"/>
                    </a:lnTo>
                    <a:lnTo>
                      <a:pt x="293" y="86"/>
                    </a:lnTo>
                    <a:lnTo>
                      <a:pt x="303" y="69"/>
                    </a:lnTo>
                    <a:lnTo>
                      <a:pt x="310" y="56"/>
                    </a:lnTo>
                    <a:lnTo>
                      <a:pt x="317" y="45"/>
                    </a:lnTo>
                    <a:lnTo>
                      <a:pt x="321" y="36"/>
                    </a:lnTo>
                    <a:lnTo>
                      <a:pt x="325" y="27"/>
                    </a:lnTo>
                    <a:lnTo>
                      <a:pt x="331" y="21"/>
                    </a:lnTo>
                    <a:lnTo>
                      <a:pt x="335" y="14"/>
                    </a:lnTo>
                    <a:lnTo>
                      <a:pt x="340" y="9"/>
                    </a:lnTo>
                    <a:lnTo>
                      <a:pt x="345" y="6"/>
                    </a:lnTo>
                    <a:lnTo>
                      <a:pt x="350" y="2"/>
                    </a:lnTo>
                    <a:lnTo>
                      <a:pt x="354" y="0"/>
                    </a:lnTo>
                    <a:lnTo>
                      <a:pt x="359" y="0"/>
                    </a:lnTo>
                    <a:lnTo>
                      <a:pt x="364" y="0"/>
                    </a:lnTo>
                    <a:lnTo>
                      <a:pt x="367" y="1"/>
                    </a:lnTo>
                    <a:lnTo>
                      <a:pt x="370" y="3"/>
                    </a:lnTo>
                    <a:lnTo>
                      <a:pt x="374" y="6"/>
                    </a:lnTo>
                    <a:lnTo>
                      <a:pt x="376" y="9"/>
                    </a:lnTo>
                    <a:lnTo>
                      <a:pt x="377" y="13"/>
                    </a:lnTo>
                    <a:lnTo>
                      <a:pt x="378" y="18"/>
                    </a:lnTo>
                    <a:lnTo>
                      <a:pt x="378" y="23"/>
                    </a:lnTo>
                    <a:lnTo>
                      <a:pt x="377" y="30"/>
                    </a:lnTo>
                    <a:lnTo>
                      <a:pt x="375" y="38"/>
                    </a:lnTo>
                    <a:lnTo>
                      <a:pt x="370" y="47"/>
                    </a:lnTo>
                    <a:lnTo>
                      <a:pt x="365" y="58"/>
                    </a:lnTo>
                    <a:lnTo>
                      <a:pt x="357" y="71"/>
                    </a:lnTo>
                    <a:lnTo>
                      <a:pt x="351" y="83"/>
                    </a:lnTo>
                    <a:lnTo>
                      <a:pt x="344" y="94"/>
                    </a:lnTo>
                    <a:lnTo>
                      <a:pt x="339" y="103"/>
                    </a:lnTo>
                    <a:close/>
                  </a:path>
                </a:pathLst>
              </a:custGeom>
              <a:solidFill>
                <a:srgbClr val="FFFFFF"/>
              </a:solid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4" name="Freeform 131"/>
              <p:cNvSpPr>
                <a:spLocks/>
              </p:cNvSpPr>
              <p:nvPr/>
            </p:nvSpPr>
            <p:spPr bwMode="auto">
              <a:xfrm rot="21000000">
                <a:off x="3105174" y="1870001"/>
                <a:ext cx="100013" cy="113026"/>
              </a:xfrm>
              <a:custGeom>
                <a:avLst/>
                <a:gdLst/>
                <a:ahLst/>
                <a:cxnLst>
                  <a:cxn ang="0">
                    <a:pos x="0" y="214"/>
                  </a:cxn>
                  <a:cxn ang="0">
                    <a:pos x="6" y="219"/>
                  </a:cxn>
                  <a:cxn ang="0">
                    <a:pos x="13" y="223"/>
                  </a:cxn>
                  <a:cxn ang="0">
                    <a:pos x="22" y="226"/>
                  </a:cxn>
                  <a:cxn ang="0">
                    <a:pos x="31" y="226"/>
                  </a:cxn>
                  <a:cxn ang="0">
                    <a:pos x="37" y="226"/>
                  </a:cxn>
                  <a:cxn ang="0">
                    <a:pos x="44" y="225"/>
                  </a:cxn>
                  <a:cxn ang="0">
                    <a:pos x="50" y="223"/>
                  </a:cxn>
                  <a:cxn ang="0">
                    <a:pos x="57" y="220"/>
                  </a:cxn>
                  <a:cxn ang="0">
                    <a:pos x="64" y="217"/>
                  </a:cxn>
                  <a:cxn ang="0">
                    <a:pos x="71" y="213"/>
                  </a:cxn>
                  <a:cxn ang="0">
                    <a:pos x="79" y="208"/>
                  </a:cxn>
                  <a:cxn ang="0">
                    <a:pos x="85" y="203"/>
                  </a:cxn>
                  <a:cxn ang="0">
                    <a:pos x="100" y="190"/>
                  </a:cxn>
                  <a:cxn ang="0">
                    <a:pos x="115" y="174"/>
                  </a:cxn>
                  <a:cxn ang="0">
                    <a:pos x="130" y="155"/>
                  </a:cxn>
                  <a:cxn ang="0">
                    <a:pos x="146" y="133"/>
                  </a:cxn>
                  <a:cxn ang="0">
                    <a:pos x="157" y="116"/>
                  </a:cxn>
                  <a:cxn ang="0">
                    <a:pos x="167" y="99"/>
                  </a:cxn>
                  <a:cxn ang="0">
                    <a:pos x="176" y="80"/>
                  </a:cxn>
                  <a:cxn ang="0">
                    <a:pos x="184" y="63"/>
                  </a:cxn>
                  <a:cxn ang="0">
                    <a:pos x="189" y="50"/>
                  </a:cxn>
                  <a:cxn ang="0">
                    <a:pos x="192" y="38"/>
                  </a:cxn>
                  <a:cxn ang="0">
                    <a:pos x="194" y="28"/>
                  </a:cxn>
                  <a:cxn ang="0">
                    <a:pos x="194" y="20"/>
                  </a:cxn>
                  <a:cxn ang="0">
                    <a:pos x="194" y="15"/>
                  </a:cxn>
                  <a:cxn ang="0">
                    <a:pos x="193" y="10"/>
                  </a:cxn>
                  <a:cxn ang="0">
                    <a:pos x="192" y="7"/>
                  </a:cxn>
                  <a:cxn ang="0">
                    <a:pos x="190" y="5"/>
                  </a:cxn>
                  <a:cxn ang="0">
                    <a:pos x="188" y="3"/>
                  </a:cxn>
                  <a:cxn ang="0">
                    <a:pos x="185" y="1"/>
                  </a:cxn>
                  <a:cxn ang="0">
                    <a:pos x="180" y="0"/>
                  </a:cxn>
                  <a:cxn ang="0">
                    <a:pos x="176" y="0"/>
                  </a:cxn>
                  <a:cxn ang="0">
                    <a:pos x="168" y="0"/>
                  </a:cxn>
                  <a:cxn ang="0">
                    <a:pos x="162" y="2"/>
                  </a:cxn>
                  <a:cxn ang="0">
                    <a:pos x="154" y="5"/>
                  </a:cxn>
                  <a:cxn ang="0">
                    <a:pos x="146" y="8"/>
                  </a:cxn>
                  <a:cxn ang="0">
                    <a:pos x="138" y="14"/>
                  </a:cxn>
                  <a:cxn ang="0">
                    <a:pos x="129" y="20"/>
                  </a:cxn>
                  <a:cxn ang="0">
                    <a:pos x="120" y="28"/>
                  </a:cxn>
                  <a:cxn ang="0">
                    <a:pos x="110" y="36"/>
                  </a:cxn>
                  <a:cxn ang="0">
                    <a:pos x="102" y="45"/>
                  </a:cxn>
                  <a:cxn ang="0">
                    <a:pos x="93" y="55"/>
                  </a:cxn>
                  <a:cxn ang="0">
                    <a:pos x="84" y="66"/>
                  </a:cxn>
                  <a:cxn ang="0">
                    <a:pos x="75" y="78"/>
                  </a:cxn>
                  <a:cxn ang="0">
                    <a:pos x="58" y="106"/>
                  </a:cxn>
                  <a:cxn ang="0">
                    <a:pos x="40" y="135"/>
                  </a:cxn>
                  <a:cxn ang="0">
                    <a:pos x="26" y="162"/>
                  </a:cxn>
                  <a:cxn ang="0">
                    <a:pos x="15" y="184"/>
                  </a:cxn>
                  <a:cxn ang="0">
                    <a:pos x="5" y="202"/>
                  </a:cxn>
                  <a:cxn ang="0">
                    <a:pos x="0" y="214"/>
                  </a:cxn>
                </a:cxnLst>
                <a:rect l="0" t="0" r="r" b="b"/>
                <a:pathLst>
                  <a:path w="194" h="226">
                    <a:moveTo>
                      <a:pt x="0" y="214"/>
                    </a:moveTo>
                    <a:lnTo>
                      <a:pt x="6" y="219"/>
                    </a:lnTo>
                    <a:lnTo>
                      <a:pt x="13" y="223"/>
                    </a:lnTo>
                    <a:lnTo>
                      <a:pt x="22" y="226"/>
                    </a:lnTo>
                    <a:lnTo>
                      <a:pt x="31" y="226"/>
                    </a:lnTo>
                    <a:lnTo>
                      <a:pt x="37" y="226"/>
                    </a:lnTo>
                    <a:lnTo>
                      <a:pt x="44" y="225"/>
                    </a:lnTo>
                    <a:lnTo>
                      <a:pt x="50" y="223"/>
                    </a:lnTo>
                    <a:lnTo>
                      <a:pt x="57" y="220"/>
                    </a:lnTo>
                    <a:lnTo>
                      <a:pt x="64" y="217"/>
                    </a:lnTo>
                    <a:lnTo>
                      <a:pt x="71" y="213"/>
                    </a:lnTo>
                    <a:lnTo>
                      <a:pt x="79" y="208"/>
                    </a:lnTo>
                    <a:lnTo>
                      <a:pt x="85" y="203"/>
                    </a:lnTo>
                    <a:lnTo>
                      <a:pt x="100" y="190"/>
                    </a:lnTo>
                    <a:lnTo>
                      <a:pt x="115" y="174"/>
                    </a:lnTo>
                    <a:lnTo>
                      <a:pt x="130" y="155"/>
                    </a:lnTo>
                    <a:lnTo>
                      <a:pt x="146" y="133"/>
                    </a:lnTo>
                    <a:lnTo>
                      <a:pt x="157" y="116"/>
                    </a:lnTo>
                    <a:lnTo>
                      <a:pt x="167" y="99"/>
                    </a:lnTo>
                    <a:lnTo>
                      <a:pt x="176" y="80"/>
                    </a:lnTo>
                    <a:lnTo>
                      <a:pt x="184" y="63"/>
                    </a:lnTo>
                    <a:lnTo>
                      <a:pt x="189" y="50"/>
                    </a:lnTo>
                    <a:lnTo>
                      <a:pt x="192" y="38"/>
                    </a:lnTo>
                    <a:lnTo>
                      <a:pt x="194" y="28"/>
                    </a:lnTo>
                    <a:lnTo>
                      <a:pt x="194" y="20"/>
                    </a:lnTo>
                    <a:lnTo>
                      <a:pt x="194" y="15"/>
                    </a:lnTo>
                    <a:lnTo>
                      <a:pt x="193" y="10"/>
                    </a:lnTo>
                    <a:lnTo>
                      <a:pt x="192" y="7"/>
                    </a:lnTo>
                    <a:lnTo>
                      <a:pt x="190" y="5"/>
                    </a:lnTo>
                    <a:lnTo>
                      <a:pt x="188" y="3"/>
                    </a:lnTo>
                    <a:lnTo>
                      <a:pt x="185" y="1"/>
                    </a:lnTo>
                    <a:lnTo>
                      <a:pt x="180" y="0"/>
                    </a:lnTo>
                    <a:lnTo>
                      <a:pt x="176" y="0"/>
                    </a:lnTo>
                    <a:lnTo>
                      <a:pt x="168" y="0"/>
                    </a:lnTo>
                    <a:lnTo>
                      <a:pt x="162" y="2"/>
                    </a:lnTo>
                    <a:lnTo>
                      <a:pt x="154" y="5"/>
                    </a:lnTo>
                    <a:lnTo>
                      <a:pt x="146" y="8"/>
                    </a:lnTo>
                    <a:lnTo>
                      <a:pt x="138" y="14"/>
                    </a:lnTo>
                    <a:lnTo>
                      <a:pt x="129" y="20"/>
                    </a:lnTo>
                    <a:lnTo>
                      <a:pt x="120" y="28"/>
                    </a:lnTo>
                    <a:lnTo>
                      <a:pt x="110" y="36"/>
                    </a:lnTo>
                    <a:lnTo>
                      <a:pt x="102" y="45"/>
                    </a:lnTo>
                    <a:lnTo>
                      <a:pt x="93" y="55"/>
                    </a:lnTo>
                    <a:lnTo>
                      <a:pt x="84" y="66"/>
                    </a:lnTo>
                    <a:lnTo>
                      <a:pt x="75" y="78"/>
                    </a:lnTo>
                    <a:lnTo>
                      <a:pt x="58" y="106"/>
                    </a:lnTo>
                    <a:lnTo>
                      <a:pt x="40" y="135"/>
                    </a:lnTo>
                    <a:lnTo>
                      <a:pt x="26" y="162"/>
                    </a:lnTo>
                    <a:lnTo>
                      <a:pt x="15" y="184"/>
                    </a:lnTo>
                    <a:lnTo>
                      <a:pt x="5" y="202"/>
                    </a:lnTo>
                    <a:lnTo>
                      <a:pt x="0" y="214"/>
                    </a:lnTo>
                    <a:close/>
                  </a:path>
                </a:pathLst>
              </a:custGeom>
              <a:solidFill>
                <a:srgbClr val="288E04"/>
              </a:solid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5" name="Freeform 132"/>
              <p:cNvSpPr>
                <a:spLocks/>
              </p:cNvSpPr>
              <p:nvPr/>
            </p:nvSpPr>
            <p:spPr bwMode="auto">
              <a:xfrm rot="21000000">
                <a:off x="3233438" y="1809918"/>
                <a:ext cx="164605" cy="170529"/>
              </a:xfrm>
              <a:custGeom>
                <a:avLst/>
                <a:gdLst/>
                <a:ahLst/>
                <a:cxnLst>
                  <a:cxn ang="0">
                    <a:pos x="58" y="253"/>
                  </a:cxn>
                  <a:cxn ang="0">
                    <a:pos x="65" y="269"/>
                  </a:cxn>
                  <a:cxn ang="0">
                    <a:pos x="78" y="282"/>
                  </a:cxn>
                  <a:cxn ang="0">
                    <a:pos x="96" y="288"/>
                  </a:cxn>
                  <a:cxn ang="0">
                    <a:pos x="120" y="290"/>
                  </a:cxn>
                  <a:cxn ang="0">
                    <a:pos x="147" y="283"/>
                  </a:cxn>
                  <a:cxn ang="0">
                    <a:pos x="176" y="269"/>
                  </a:cxn>
                  <a:cxn ang="0">
                    <a:pos x="207" y="248"/>
                  </a:cxn>
                  <a:cxn ang="0">
                    <a:pos x="251" y="208"/>
                  </a:cxn>
                  <a:cxn ang="0">
                    <a:pos x="288" y="168"/>
                  </a:cxn>
                  <a:cxn ang="0">
                    <a:pos x="303" y="164"/>
                  </a:cxn>
                  <a:cxn ang="0">
                    <a:pos x="312" y="169"/>
                  </a:cxn>
                  <a:cxn ang="0">
                    <a:pos x="314" y="183"/>
                  </a:cxn>
                  <a:cxn ang="0">
                    <a:pos x="302" y="208"/>
                  </a:cxn>
                  <a:cxn ang="0">
                    <a:pos x="274" y="239"/>
                  </a:cxn>
                  <a:cxn ang="0">
                    <a:pos x="218" y="290"/>
                  </a:cxn>
                  <a:cxn ang="0">
                    <a:pos x="159" y="326"/>
                  </a:cxn>
                  <a:cxn ang="0">
                    <a:pos x="125" y="339"/>
                  </a:cxn>
                  <a:cxn ang="0">
                    <a:pos x="93" y="344"/>
                  </a:cxn>
                  <a:cxn ang="0">
                    <a:pos x="63" y="343"/>
                  </a:cxn>
                  <a:cxn ang="0">
                    <a:pos x="37" y="333"/>
                  </a:cxn>
                  <a:cxn ang="0">
                    <a:pos x="16" y="316"/>
                  </a:cxn>
                  <a:cxn ang="0">
                    <a:pos x="6" y="298"/>
                  </a:cxn>
                  <a:cxn ang="0">
                    <a:pos x="0" y="277"/>
                  </a:cxn>
                  <a:cxn ang="0">
                    <a:pos x="0" y="249"/>
                  </a:cxn>
                  <a:cxn ang="0">
                    <a:pos x="6" y="213"/>
                  </a:cxn>
                  <a:cxn ang="0">
                    <a:pos x="17" y="178"/>
                  </a:cxn>
                  <a:cxn ang="0">
                    <a:pos x="34" y="143"/>
                  </a:cxn>
                  <a:cxn ang="0">
                    <a:pos x="59" y="109"/>
                  </a:cxn>
                  <a:cxn ang="0">
                    <a:pos x="89" y="74"/>
                  </a:cxn>
                  <a:cxn ang="0">
                    <a:pos x="141" y="29"/>
                  </a:cxn>
                  <a:cxn ang="0">
                    <a:pos x="187" y="5"/>
                  </a:cxn>
                  <a:cxn ang="0">
                    <a:pos x="209" y="1"/>
                  </a:cxn>
                  <a:cxn ang="0">
                    <a:pos x="230" y="2"/>
                  </a:cxn>
                  <a:cxn ang="0">
                    <a:pos x="249" y="15"/>
                  </a:cxn>
                  <a:cxn ang="0">
                    <a:pos x="257" y="40"/>
                  </a:cxn>
                  <a:cxn ang="0">
                    <a:pos x="253" y="64"/>
                  </a:cxn>
                  <a:cxn ang="0">
                    <a:pos x="241" y="93"/>
                  </a:cxn>
                  <a:cxn ang="0">
                    <a:pos x="222" y="124"/>
                  </a:cxn>
                  <a:cxn ang="0">
                    <a:pos x="197" y="155"/>
                  </a:cxn>
                  <a:cxn ang="0">
                    <a:pos x="169" y="181"/>
                  </a:cxn>
                  <a:cxn ang="0">
                    <a:pos x="136" y="204"/>
                  </a:cxn>
                  <a:cxn ang="0">
                    <a:pos x="99" y="223"/>
                  </a:cxn>
                  <a:cxn ang="0">
                    <a:pos x="58" y="237"/>
                  </a:cxn>
                </a:cxnLst>
                <a:rect l="0" t="0" r="r" b="b"/>
                <a:pathLst>
                  <a:path w="315" h="345">
                    <a:moveTo>
                      <a:pt x="58" y="237"/>
                    </a:moveTo>
                    <a:lnTo>
                      <a:pt x="58" y="248"/>
                    </a:lnTo>
                    <a:lnTo>
                      <a:pt x="58" y="253"/>
                    </a:lnTo>
                    <a:lnTo>
                      <a:pt x="59" y="259"/>
                    </a:lnTo>
                    <a:lnTo>
                      <a:pt x="62" y="264"/>
                    </a:lnTo>
                    <a:lnTo>
                      <a:pt x="65" y="269"/>
                    </a:lnTo>
                    <a:lnTo>
                      <a:pt x="68" y="274"/>
                    </a:lnTo>
                    <a:lnTo>
                      <a:pt x="73" y="277"/>
                    </a:lnTo>
                    <a:lnTo>
                      <a:pt x="78" y="282"/>
                    </a:lnTo>
                    <a:lnTo>
                      <a:pt x="84" y="284"/>
                    </a:lnTo>
                    <a:lnTo>
                      <a:pt x="89" y="286"/>
                    </a:lnTo>
                    <a:lnTo>
                      <a:pt x="96" y="288"/>
                    </a:lnTo>
                    <a:lnTo>
                      <a:pt x="103" y="290"/>
                    </a:lnTo>
                    <a:lnTo>
                      <a:pt x="111" y="290"/>
                    </a:lnTo>
                    <a:lnTo>
                      <a:pt x="120" y="290"/>
                    </a:lnTo>
                    <a:lnTo>
                      <a:pt x="128" y="288"/>
                    </a:lnTo>
                    <a:lnTo>
                      <a:pt x="138" y="286"/>
                    </a:lnTo>
                    <a:lnTo>
                      <a:pt x="147" y="283"/>
                    </a:lnTo>
                    <a:lnTo>
                      <a:pt x="157" y="280"/>
                    </a:lnTo>
                    <a:lnTo>
                      <a:pt x="167" y="274"/>
                    </a:lnTo>
                    <a:lnTo>
                      <a:pt x="176" y="269"/>
                    </a:lnTo>
                    <a:lnTo>
                      <a:pt x="186" y="263"/>
                    </a:lnTo>
                    <a:lnTo>
                      <a:pt x="197" y="256"/>
                    </a:lnTo>
                    <a:lnTo>
                      <a:pt x="207" y="248"/>
                    </a:lnTo>
                    <a:lnTo>
                      <a:pt x="218" y="239"/>
                    </a:lnTo>
                    <a:lnTo>
                      <a:pt x="229" y="229"/>
                    </a:lnTo>
                    <a:lnTo>
                      <a:pt x="251" y="208"/>
                    </a:lnTo>
                    <a:lnTo>
                      <a:pt x="274" y="181"/>
                    </a:lnTo>
                    <a:lnTo>
                      <a:pt x="281" y="174"/>
                    </a:lnTo>
                    <a:lnTo>
                      <a:pt x="288" y="168"/>
                    </a:lnTo>
                    <a:lnTo>
                      <a:pt x="294" y="164"/>
                    </a:lnTo>
                    <a:lnTo>
                      <a:pt x="301" y="163"/>
                    </a:lnTo>
                    <a:lnTo>
                      <a:pt x="303" y="164"/>
                    </a:lnTo>
                    <a:lnTo>
                      <a:pt x="307" y="165"/>
                    </a:lnTo>
                    <a:lnTo>
                      <a:pt x="310" y="167"/>
                    </a:lnTo>
                    <a:lnTo>
                      <a:pt x="312" y="169"/>
                    </a:lnTo>
                    <a:lnTo>
                      <a:pt x="314" y="174"/>
                    </a:lnTo>
                    <a:lnTo>
                      <a:pt x="315" y="178"/>
                    </a:lnTo>
                    <a:lnTo>
                      <a:pt x="314" y="183"/>
                    </a:lnTo>
                    <a:lnTo>
                      <a:pt x="312" y="191"/>
                    </a:lnTo>
                    <a:lnTo>
                      <a:pt x="308" y="199"/>
                    </a:lnTo>
                    <a:lnTo>
                      <a:pt x="302" y="208"/>
                    </a:lnTo>
                    <a:lnTo>
                      <a:pt x="294" y="217"/>
                    </a:lnTo>
                    <a:lnTo>
                      <a:pt x="285" y="228"/>
                    </a:lnTo>
                    <a:lnTo>
                      <a:pt x="274" y="239"/>
                    </a:lnTo>
                    <a:lnTo>
                      <a:pt x="262" y="252"/>
                    </a:lnTo>
                    <a:lnTo>
                      <a:pt x="240" y="272"/>
                    </a:lnTo>
                    <a:lnTo>
                      <a:pt x="218" y="290"/>
                    </a:lnTo>
                    <a:lnTo>
                      <a:pt x="195" y="305"/>
                    </a:lnTo>
                    <a:lnTo>
                      <a:pt x="171" y="319"/>
                    </a:lnTo>
                    <a:lnTo>
                      <a:pt x="159" y="326"/>
                    </a:lnTo>
                    <a:lnTo>
                      <a:pt x="148" y="330"/>
                    </a:lnTo>
                    <a:lnTo>
                      <a:pt x="136" y="334"/>
                    </a:lnTo>
                    <a:lnTo>
                      <a:pt x="125" y="339"/>
                    </a:lnTo>
                    <a:lnTo>
                      <a:pt x="114" y="341"/>
                    </a:lnTo>
                    <a:lnTo>
                      <a:pt x="103" y="343"/>
                    </a:lnTo>
                    <a:lnTo>
                      <a:pt x="93" y="344"/>
                    </a:lnTo>
                    <a:lnTo>
                      <a:pt x="82" y="345"/>
                    </a:lnTo>
                    <a:lnTo>
                      <a:pt x="73" y="344"/>
                    </a:lnTo>
                    <a:lnTo>
                      <a:pt x="63" y="343"/>
                    </a:lnTo>
                    <a:lnTo>
                      <a:pt x="54" y="341"/>
                    </a:lnTo>
                    <a:lnTo>
                      <a:pt x="45" y="338"/>
                    </a:lnTo>
                    <a:lnTo>
                      <a:pt x="37" y="333"/>
                    </a:lnTo>
                    <a:lnTo>
                      <a:pt x="30" y="329"/>
                    </a:lnTo>
                    <a:lnTo>
                      <a:pt x="22" y="322"/>
                    </a:lnTo>
                    <a:lnTo>
                      <a:pt x="16" y="316"/>
                    </a:lnTo>
                    <a:lnTo>
                      <a:pt x="12" y="310"/>
                    </a:lnTo>
                    <a:lnTo>
                      <a:pt x="9" y="305"/>
                    </a:lnTo>
                    <a:lnTo>
                      <a:pt x="6" y="298"/>
                    </a:lnTo>
                    <a:lnTo>
                      <a:pt x="4" y="292"/>
                    </a:lnTo>
                    <a:lnTo>
                      <a:pt x="3" y="285"/>
                    </a:lnTo>
                    <a:lnTo>
                      <a:pt x="0" y="277"/>
                    </a:lnTo>
                    <a:lnTo>
                      <a:pt x="0" y="269"/>
                    </a:lnTo>
                    <a:lnTo>
                      <a:pt x="0" y="260"/>
                    </a:lnTo>
                    <a:lnTo>
                      <a:pt x="0" y="249"/>
                    </a:lnTo>
                    <a:lnTo>
                      <a:pt x="2" y="237"/>
                    </a:lnTo>
                    <a:lnTo>
                      <a:pt x="3" y="225"/>
                    </a:lnTo>
                    <a:lnTo>
                      <a:pt x="6" y="213"/>
                    </a:lnTo>
                    <a:lnTo>
                      <a:pt x="8" y="201"/>
                    </a:lnTo>
                    <a:lnTo>
                      <a:pt x="12" y="190"/>
                    </a:lnTo>
                    <a:lnTo>
                      <a:pt x="17" y="178"/>
                    </a:lnTo>
                    <a:lnTo>
                      <a:pt x="22" y="166"/>
                    </a:lnTo>
                    <a:lnTo>
                      <a:pt x="28" y="155"/>
                    </a:lnTo>
                    <a:lnTo>
                      <a:pt x="34" y="143"/>
                    </a:lnTo>
                    <a:lnTo>
                      <a:pt x="42" y="132"/>
                    </a:lnTo>
                    <a:lnTo>
                      <a:pt x="51" y="120"/>
                    </a:lnTo>
                    <a:lnTo>
                      <a:pt x="59" y="109"/>
                    </a:lnTo>
                    <a:lnTo>
                      <a:pt x="68" y="97"/>
                    </a:lnTo>
                    <a:lnTo>
                      <a:pt x="78" y="86"/>
                    </a:lnTo>
                    <a:lnTo>
                      <a:pt x="89" y="74"/>
                    </a:lnTo>
                    <a:lnTo>
                      <a:pt x="108" y="57"/>
                    </a:lnTo>
                    <a:lnTo>
                      <a:pt x="124" y="41"/>
                    </a:lnTo>
                    <a:lnTo>
                      <a:pt x="141" y="29"/>
                    </a:lnTo>
                    <a:lnTo>
                      <a:pt x="157" y="18"/>
                    </a:lnTo>
                    <a:lnTo>
                      <a:pt x="173" y="11"/>
                    </a:lnTo>
                    <a:lnTo>
                      <a:pt x="187" y="5"/>
                    </a:lnTo>
                    <a:lnTo>
                      <a:pt x="195" y="3"/>
                    </a:lnTo>
                    <a:lnTo>
                      <a:pt x="202" y="1"/>
                    </a:lnTo>
                    <a:lnTo>
                      <a:pt x="209" y="1"/>
                    </a:lnTo>
                    <a:lnTo>
                      <a:pt x="216" y="0"/>
                    </a:lnTo>
                    <a:lnTo>
                      <a:pt x="223" y="1"/>
                    </a:lnTo>
                    <a:lnTo>
                      <a:pt x="230" y="2"/>
                    </a:lnTo>
                    <a:lnTo>
                      <a:pt x="237" y="5"/>
                    </a:lnTo>
                    <a:lnTo>
                      <a:pt x="242" y="10"/>
                    </a:lnTo>
                    <a:lnTo>
                      <a:pt x="249" y="15"/>
                    </a:lnTo>
                    <a:lnTo>
                      <a:pt x="253" y="23"/>
                    </a:lnTo>
                    <a:lnTo>
                      <a:pt x="256" y="30"/>
                    </a:lnTo>
                    <a:lnTo>
                      <a:pt x="257" y="40"/>
                    </a:lnTo>
                    <a:lnTo>
                      <a:pt x="256" y="48"/>
                    </a:lnTo>
                    <a:lnTo>
                      <a:pt x="255" y="56"/>
                    </a:lnTo>
                    <a:lnTo>
                      <a:pt x="253" y="64"/>
                    </a:lnTo>
                    <a:lnTo>
                      <a:pt x="250" y="73"/>
                    </a:lnTo>
                    <a:lnTo>
                      <a:pt x="246" y="83"/>
                    </a:lnTo>
                    <a:lnTo>
                      <a:pt x="241" y="93"/>
                    </a:lnTo>
                    <a:lnTo>
                      <a:pt x="235" y="103"/>
                    </a:lnTo>
                    <a:lnTo>
                      <a:pt x="229" y="114"/>
                    </a:lnTo>
                    <a:lnTo>
                      <a:pt x="222" y="124"/>
                    </a:lnTo>
                    <a:lnTo>
                      <a:pt x="215" y="135"/>
                    </a:lnTo>
                    <a:lnTo>
                      <a:pt x="206" y="145"/>
                    </a:lnTo>
                    <a:lnTo>
                      <a:pt x="197" y="155"/>
                    </a:lnTo>
                    <a:lnTo>
                      <a:pt x="188" y="164"/>
                    </a:lnTo>
                    <a:lnTo>
                      <a:pt x="179" y="173"/>
                    </a:lnTo>
                    <a:lnTo>
                      <a:pt x="169" y="181"/>
                    </a:lnTo>
                    <a:lnTo>
                      <a:pt x="158" y="189"/>
                    </a:lnTo>
                    <a:lnTo>
                      <a:pt x="147" y="197"/>
                    </a:lnTo>
                    <a:lnTo>
                      <a:pt x="136" y="204"/>
                    </a:lnTo>
                    <a:lnTo>
                      <a:pt x="124" y="211"/>
                    </a:lnTo>
                    <a:lnTo>
                      <a:pt x="112" y="217"/>
                    </a:lnTo>
                    <a:lnTo>
                      <a:pt x="99" y="223"/>
                    </a:lnTo>
                    <a:lnTo>
                      <a:pt x="86" y="228"/>
                    </a:lnTo>
                    <a:lnTo>
                      <a:pt x="73" y="233"/>
                    </a:lnTo>
                    <a:lnTo>
                      <a:pt x="58" y="237"/>
                    </a:lnTo>
                    <a:close/>
                  </a:path>
                </a:pathLst>
              </a:custGeom>
              <a:solidFill>
                <a:srgbClr val="FFFFFF"/>
              </a:solid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6" name="Freeform 133"/>
              <p:cNvSpPr>
                <a:spLocks/>
              </p:cNvSpPr>
              <p:nvPr/>
            </p:nvSpPr>
            <p:spPr bwMode="auto">
              <a:xfrm rot="21000000">
                <a:off x="3266969" y="1839849"/>
                <a:ext cx="68759" cy="67419"/>
              </a:xfrm>
              <a:custGeom>
                <a:avLst/>
                <a:gdLst/>
                <a:ahLst/>
                <a:cxnLst>
                  <a:cxn ang="0">
                    <a:pos x="0" y="134"/>
                  </a:cxn>
                  <a:cxn ang="0">
                    <a:pos x="19" y="128"/>
                  </a:cxn>
                  <a:cxn ang="0">
                    <a:pos x="35" y="120"/>
                  </a:cxn>
                  <a:cxn ang="0">
                    <a:pos x="51" y="112"/>
                  </a:cxn>
                  <a:cxn ang="0">
                    <a:pos x="63" y="104"/>
                  </a:cxn>
                  <a:cxn ang="0">
                    <a:pos x="81" y="88"/>
                  </a:cxn>
                  <a:cxn ang="0">
                    <a:pos x="98" y="72"/>
                  </a:cxn>
                  <a:cxn ang="0">
                    <a:pos x="113" y="55"/>
                  </a:cxn>
                  <a:cxn ang="0">
                    <a:pos x="125" y="36"/>
                  </a:cxn>
                  <a:cxn ang="0">
                    <a:pos x="128" y="29"/>
                  </a:cxn>
                  <a:cxn ang="0">
                    <a:pos x="132" y="23"/>
                  </a:cxn>
                  <a:cxn ang="0">
                    <a:pos x="133" y="17"/>
                  </a:cxn>
                  <a:cxn ang="0">
                    <a:pos x="134" y="12"/>
                  </a:cxn>
                  <a:cxn ang="0">
                    <a:pos x="133" y="6"/>
                  </a:cxn>
                  <a:cxn ang="0">
                    <a:pos x="130" y="3"/>
                  </a:cxn>
                  <a:cxn ang="0">
                    <a:pos x="127" y="1"/>
                  </a:cxn>
                  <a:cxn ang="0">
                    <a:pos x="123" y="0"/>
                  </a:cxn>
                  <a:cxn ang="0">
                    <a:pos x="115" y="1"/>
                  </a:cxn>
                  <a:cxn ang="0">
                    <a:pos x="105" y="5"/>
                  </a:cxn>
                  <a:cxn ang="0">
                    <a:pos x="94" y="13"/>
                  </a:cxn>
                  <a:cxn ang="0">
                    <a:pos x="81" y="22"/>
                  </a:cxn>
                  <a:cxn ang="0">
                    <a:pos x="69" y="33"/>
                  </a:cxn>
                  <a:cxn ang="0">
                    <a:pos x="58" y="44"/>
                  </a:cxn>
                  <a:cxn ang="0">
                    <a:pos x="47" y="56"/>
                  </a:cxn>
                  <a:cxn ang="0">
                    <a:pos x="36" y="70"/>
                  </a:cxn>
                  <a:cxn ang="0">
                    <a:pos x="27" y="84"/>
                  </a:cxn>
                  <a:cxn ang="0">
                    <a:pos x="18" y="100"/>
                  </a:cxn>
                  <a:cxn ang="0">
                    <a:pos x="9" y="117"/>
                  </a:cxn>
                  <a:cxn ang="0">
                    <a:pos x="0" y="134"/>
                  </a:cxn>
                </a:cxnLst>
                <a:rect l="0" t="0" r="r" b="b"/>
                <a:pathLst>
                  <a:path w="134" h="134">
                    <a:moveTo>
                      <a:pt x="0" y="134"/>
                    </a:moveTo>
                    <a:lnTo>
                      <a:pt x="19" y="128"/>
                    </a:lnTo>
                    <a:lnTo>
                      <a:pt x="35" y="120"/>
                    </a:lnTo>
                    <a:lnTo>
                      <a:pt x="51" y="112"/>
                    </a:lnTo>
                    <a:lnTo>
                      <a:pt x="63" y="104"/>
                    </a:lnTo>
                    <a:lnTo>
                      <a:pt x="81" y="88"/>
                    </a:lnTo>
                    <a:lnTo>
                      <a:pt x="98" y="72"/>
                    </a:lnTo>
                    <a:lnTo>
                      <a:pt x="113" y="55"/>
                    </a:lnTo>
                    <a:lnTo>
                      <a:pt x="125" y="36"/>
                    </a:lnTo>
                    <a:lnTo>
                      <a:pt x="128" y="29"/>
                    </a:lnTo>
                    <a:lnTo>
                      <a:pt x="132" y="23"/>
                    </a:lnTo>
                    <a:lnTo>
                      <a:pt x="133" y="17"/>
                    </a:lnTo>
                    <a:lnTo>
                      <a:pt x="134" y="12"/>
                    </a:lnTo>
                    <a:lnTo>
                      <a:pt x="133" y="6"/>
                    </a:lnTo>
                    <a:lnTo>
                      <a:pt x="130" y="3"/>
                    </a:lnTo>
                    <a:lnTo>
                      <a:pt x="127" y="1"/>
                    </a:lnTo>
                    <a:lnTo>
                      <a:pt x="123" y="0"/>
                    </a:lnTo>
                    <a:lnTo>
                      <a:pt x="115" y="1"/>
                    </a:lnTo>
                    <a:lnTo>
                      <a:pt x="105" y="5"/>
                    </a:lnTo>
                    <a:lnTo>
                      <a:pt x="94" y="13"/>
                    </a:lnTo>
                    <a:lnTo>
                      <a:pt x="81" y="22"/>
                    </a:lnTo>
                    <a:lnTo>
                      <a:pt x="69" y="33"/>
                    </a:lnTo>
                    <a:lnTo>
                      <a:pt x="58" y="44"/>
                    </a:lnTo>
                    <a:lnTo>
                      <a:pt x="47" y="56"/>
                    </a:lnTo>
                    <a:lnTo>
                      <a:pt x="36" y="70"/>
                    </a:lnTo>
                    <a:lnTo>
                      <a:pt x="27" y="84"/>
                    </a:lnTo>
                    <a:lnTo>
                      <a:pt x="18" y="100"/>
                    </a:lnTo>
                    <a:lnTo>
                      <a:pt x="9" y="117"/>
                    </a:lnTo>
                    <a:lnTo>
                      <a:pt x="0" y="134"/>
                    </a:lnTo>
                    <a:close/>
                  </a:path>
                </a:pathLst>
              </a:custGeom>
              <a:solidFill>
                <a:srgbClr val="288E04"/>
              </a:solid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7" name="Freeform 134"/>
              <p:cNvSpPr>
                <a:spLocks/>
              </p:cNvSpPr>
              <p:nvPr/>
            </p:nvSpPr>
            <p:spPr bwMode="auto">
              <a:xfrm rot="21000000">
                <a:off x="3389914" y="1776562"/>
                <a:ext cx="208359" cy="184410"/>
              </a:xfrm>
              <a:custGeom>
                <a:avLst/>
                <a:gdLst/>
                <a:ahLst/>
                <a:cxnLst>
                  <a:cxn ang="0">
                    <a:pos x="189" y="104"/>
                  </a:cxn>
                  <a:cxn ang="0">
                    <a:pos x="270" y="36"/>
                  </a:cxn>
                  <a:cxn ang="0">
                    <a:pos x="312" y="8"/>
                  </a:cxn>
                  <a:cxn ang="0">
                    <a:pos x="335" y="1"/>
                  </a:cxn>
                  <a:cxn ang="0">
                    <a:pos x="348" y="13"/>
                  </a:cxn>
                  <a:cxn ang="0">
                    <a:pos x="351" y="30"/>
                  </a:cxn>
                  <a:cxn ang="0">
                    <a:pos x="331" y="52"/>
                  </a:cxn>
                  <a:cxn ang="0">
                    <a:pos x="296" y="83"/>
                  </a:cxn>
                  <a:cxn ang="0">
                    <a:pos x="277" y="108"/>
                  </a:cxn>
                  <a:cxn ang="0">
                    <a:pos x="273" y="124"/>
                  </a:cxn>
                  <a:cxn ang="0">
                    <a:pos x="278" y="131"/>
                  </a:cxn>
                  <a:cxn ang="0">
                    <a:pos x="295" y="133"/>
                  </a:cxn>
                  <a:cxn ang="0">
                    <a:pos x="322" y="124"/>
                  </a:cxn>
                  <a:cxn ang="0">
                    <a:pos x="376" y="90"/>
                  </a:cxn>
                  <a:cxn ang="0">
                    <a:pos x="388" y="87"/>
                  </a:cxn>
                  <a:cxn ang="0">
                    <a:pos x="399" y="94"/>
                  </a:cxn>
                  <a:cxn ang="0">
                    <a:pos x="402" y="102"/>
                  </a:cxn>
                  <a:cxn ang="0">
                    <a:pos x="396" y="118"/>
                  </a:cxn>
                  <a:cxn ang="0">
                    <a:pos x="355" y="154"/>
                  </a:cxn>
                  <a:cxn ang="0">
                    <a:pos x="319" y="177"/>
                  </a:cxn>
                  <a:cxn ang="0">
                    <a:pos x="284" y="189"/>
                  </a:cxn>
                  <a:cxn ang="0">
                    <a:pos x="253" y="191"/>
                  </a:cxn>
                  <a:cxn ang="0">
                    <a:pos x="229" y="181"/>
                  </a:cxn>
                  <a:cxn ang="0">
                    <a:pos x="220" y="174"/>
                  </a:cxn>
                  <a:cxn ang="0">
                    <a:pos x="216" y="154"/>
                  </a:cxn>
                  <a:cxn ang="0">
                    <a:pos x="222" y="130"/>
                  </a:cxn>
                  <a:cxn ang="0">
                    <a:pos x="204" y="140"/>
                  </a:cxn>
                  <a:cxn ang="0">
                    <a:pos x="165" y="178"/>
                  </a:cxn>
                  <a:cxn ang="0">
                    <a:pos x="123" y="229"/>
                  </a:cxn>
                  <a:cxn ang="0">
                    <a:pos x="70" y="312"/>
                  </a:cxn>
                  <a:cxn ang="0">
                    <a:pos x="46" y="357"/>
                  </a:cxn>
                  <a:cxn ang="0">
                    <a:pos x="35" y="368"/>
                  </a:cxn>
                  <a:cxn ang="0">
                    <a:pos x="21" y="371"/>
                  </a:cxn>
                  <a:cxn ang="0">
                    <a:pos x="9" y="369"/>
                  </a:cxn>
                  <a:cxn ang="0">
                    <a:pos x="1" y="360"/>
                  </a:cxn>
                  <a:cxn ang="0">
                    <a:pos x="2" y="339"/>
                  </a:cxn>
                  <a:cxn ang="0">
                    <a:pos x="33" y="250"/>
                  </a:cxn>
                  <a:cxn ang="0">
                    <a:pos x="70" y="165"/>
                  </a:cxn>
                  <a:cxn ang="0">
                    <a:pos x="108" y="96"/>
                  </a:cxn>
                  <a:cxn ang="0">
                    <a:pos x="142" y="48"/>
                  </a:cxn>
                  <a:cxn ang="0">
                    <a:pos x="164" y="26"/>
                  </a:cxn>
                  <a:cxn ang="0">
                    <a:pos x="183" y="16"/>
                  </a:cxn>
                  <a:cxn ang="0">
                    <a:pos x="196" y="17"/>
                  </a:cxn>
                  <a:cxn ang="0">
                    <a:pos x="206" y="23"/>
                  </a:cxn>
                  <a:cxn ang="0">
                    <a:pos x="210" y="35"/>
                  </a:cxn>
                  <a:cxn ang="0">
                    <a:pos x="204" y="51"/>
                  </a:cxn>
                  <a:cxn ang="0">
                    <a:pos x="189" y="69"/>
                  </a:cxn>
                  <a:cxn ang="0">
                    <a:pos x="157" y="112"/>
                  </a:cxn>
                  <a:cxn ang="0">
                    <a:pos x="130" y="162"/>
                  </a:cxn>
                </a:cxnLst>
                <a:rect l="0" t="0" r="r" b="b"/>
                <a:pathLst>
                  <a:path w="402" h="371">
                    <a:moveTo>
                      <a:pt x="130" y="162"/>
                    </a:moveTo>
                    <a:lnTo>
                      <a:pt x="159" y="132"/>
                    </a:lnTo>
                    <a:lnTo>
                      <a:pt x="189" y="104"/>
                    </a:lnTo>
                    <a:lnTo>
                      <a:pt x="222" y="74"/>
                    </a:lnTo>
                    <a:lnTo>
                      <a:pt x="257" y="46"/>
                    </a:lnTo>
                    <a:lnTo>
                      <a:pt x="270" y="36"/>
                    </a:lnTo>
                    <a:lnTo>
                      <a:pt x="283" y="27"/>
                    </a:lnTo>
                    <a:lnTo>
                      <a:pt x="298" y="17"/>
                    </a:lnTo>
                    <a:lnTo>
                      <a:pt x="312" y="8"/>
                    </a:lnTo>
                    <a:lnTo>
                      <a:pt x="324" y="2"/>
                    </a:lnTo>
                    <a:lnTo>
                      <a:pt x="330" y="0"/>
                    </a:lnTo>
                    <a:lnTo>
                      <a:pt x="335" y="1"/>
                    </a:lnTo>
                    <a:lnTo>
                      <a:pt x="339" y="3"/>
                    </a:lnTo>
                    <a:lnTo>
                      <a:pt x="343" y="7"/>
                    </a:lnTo>
                    <a:lnTo>
                      <a:pt x="348" y="13"/>
                    </a:lnTo>
                    <a:lnTo>
                      <a:pt x="351" y="18"/>
                    </a:lnTo>
                    <a:lnTo>
                      <a:pt x="352" y="25"/>
                    </a:lnTo>
                    <a:lnTo>
                      <a:pt x="351" y="30"/>
                    </a:lnTo>
                    <a:lnTo>
                      <a:pt x="347" y="37"/>
                    </a:lnTo>
                    <a:lnTo>
                      <a:pt x="340" y="45"/>
                    </a:lnTo>
                    <a:lnTo>
                      <a:pt x="331" y="52"/>
                    </a:lnTo>
                    <a:lnTo>
                      <a:pt x="317" y="63"/>
                    </a:lnTo>
                    <a:lnTo>
                      <a:pt x="306" y="74"/>
                    </a:lnTo>
                    <a:lnTo>
                      <a:pt x="296" y="83"/>
                    </a:lnTo>
                    <a:lnTo>
                      <a:pt x="288" y="93"/>
                    </a:lnTo>
                    <a:lnTo>
                      <a:pt x="282" y="100"/>
                    </a:lnTo>
                    <a:lnTo>
                      <a:pt x="277" y="108"/>
                    </a:lnTo>
                    <a:lnTo>
                      <a:pt x="275" y="115"/>
                    </a:lnTo>
                    <a:lnTo>
                      <a:pt x="273" y="121"/>
                    </a:lnTo>
                    <a:lnTo>
                      <a:pt x="273" y="124"/>
                    </a:lnTo>
                    <a:lnTo>
                      <a:pt x="275" y="127"/>
                    </a:lnTo>
                    <a:lnTo>
                      <a:pt x="276" y="129"/>
                    </a:lnTo>
                    <a:lnTo>
                      <a:pt x="278" y="131"/>
                    </a:lnTo>
                    <a:lnTo>
                      <a:pt x="282" y="133"/>
                    </a:lnTo>
                    <a:lnTo>
                      <a:pt x="289" y="134"/>
                    </a:lnTo>
                    <a:lnTo>
                      <a:pt x="295" y="133"/>
                    </a:lnTo>
                    <a:lnTo>
                      <a:pt x="303" y="131"/>
                    </a:lnTo>
                    <a:lnTo>
                      <a:pt x="312" y="129"/>
                    </a:lnTo>
                    <a:lnTo>
                      <a:pt x="322" y="124"/>
                    </a:lnTo>
                    <a:lnTo>
                      <a:pt x="345" y="111"/>
                    </a:lnTo>
                    <a:lnTo>
                      <a:pt x="372" y="94"/>
                    </a:lnTo>
                    <a:lnTo>
                      <a:pt x="376" y="90"/>
                    </a:lnTo>
                    <a:lnTo>
                      <a:pt x="381" y="89"/>
                    </a:lnTo>
                    <a:lnTo>
                      <a:pt x="385" y="87"/>
                    </a:lnTo>
                    <a:lnTo>
                      <a:pt x="388" y="87"/>
                    </a:lnTo>
                    <a:lnTo>
                      <a:pt x="393" y="88"/>
                    </a:lnTo>
                    <a:lnTo>
                      <a:pt x="397" y="92"/>
                    </a:lnTo>
                    <a:lnTo>
                      <a:pt x="399" y="94"/>
                    </a:lnTo>
                    <a:lnTo>
                      <a:pt x="401" y="97"/>
                    </a:lnTo>
                    <a:lnTo>
                      <a:pt x="402" y="99"/>
                    </a:lnTo>
                    <a:lnTo>
                      <a:pt x="402" y="102"/>
                    </a:lnTo>
                    <a:lnTo>
                      <a:pt x="401" y="107"/>
                    </a:lnTo>
                    <a:lnTo>
                      <a:pt x="399" y="112"/>
                    </a:lnTo>
                    <a:lnTo>
                      <a:pt x="396" y="118"/>
                    </a:lnTo>
                    <a:lnTo>
                      <a:pt x="390" y="123"/>
                    </a:lnTo>
                    <a:lnTo>
                      <a:pt x="376" y="137"/>
                    </a:lnTo>
                    <a:lnTo>
                      <a:pt x="355" y="154"/>
                    </a:lnTo>
                    <a:lnTo>
                      <a:pt x="343" y="163"/>
                    </a:lnTo>
                    <a:lnTo>
                      <a:pt x="330" y="170"/>
                    </a:lnTo>
                    <a:lnTo>
                      <a:pt x="319" y="177"/>
                    </a:lnTo>
                    <a:lnTo>
                      <a:pt x="307" y="182"/>
                    </a:lnTo>
                    <a:lnTo>
                      <a:pt x="295" y="186"/>
                    </a:lnTo>
                    <a:lnTo>
                      <a:pt x="284" y="189"/>
                    </a:lnTo>
                    <a:lnTo>
                      <a:pt x="272" y="191"/>
                    </a:lnTo>
                    <a:lnTo>
                      <a:pt x="261" y="191"/>
                    </a:lnTo>
                    <a:lnTo>
                      <a:pt x="253" y="191"/>
                    </a:lnTo>
                    <a:lnTo>
                      <a:pt x="244" y="189"/>
                    </a:lnTo>
                    <a:lnTo>
                      <a:pt x="236" y="186"/>
                    </a:lnTo>
                    <a:lnTo>
                      <a:pt x="229" y="181"/>
                    </a:lnTo>
                    <a:lnTo>
                      <a:pt x="225" y="179"/>
                    </a:lnTo>
                    <a:lnTo>
                      <a:pt x="222" y="177"/>
                    </a:lnTo>
                    <a:lnTo>
                      <a:pt x="220" y="174"/>
                    </a:lnTo>
                    <a:lnTo>
                      <a:pt x="219" y="170"/>
                    </a:lnTo>
                    <a:lnTo>
                      <a:pt x="217" y="163"/>
                    </a:lnTo>
                    <a:lnTo>
                      <a:pt x="216" y="154"/>
                    </a:lnTo>
                    <a:lnTo>
                      <a:pt x="216" y="146"/>
                    </a:lnTo>
                    <a:lnTo>
                      <a:pt x="218" y="139"/>
                    </a:lnTo>
                    <a:lnTo>
                      <a:pt x="222" y="130"/>
                    </a:lnTo>
                    <a:lnTo>
                      <a:pt x="228" y="121"/>
                    </a:lnTo>
                    <a:lnTo>
                      <a:pt x="216" y="130"/>
                    </a:lnTo>
                    <a:lnTo>
                      <a:pt x="204" y="140"/>
                    </a:lnTo>
                    <a:lnTo>
                      <a:pt x="192" y="152"/>
                    </a:lnTo>
                    <a:lnTo>
                      <a:pt x="178" y="164"/>
                    </a:lnTo>
                    <a:lnTo>
                      <a:pt x="165" y="178"/>
                    </a:lnTo>
                    <a:lnTo>
                      <a:pt x="151" y="194"/>
                    </a:lnTo>
                    <a:lnTo>
                      <a:pt x="137" y="211"/>
                    </a:lnTo>
                    <a:lnTo>
                      <a:pt x="123" y="229"/>
                    </a:lnTo>
                    <a:lnTo>
                      <a:pt x="105" y="254"/>
                    </a:lnTo>
                    <a:lnTo>
                      <a:pt x="88" y="282"/>
                    </a:lnTo>
                    <a:lnTo>
                      <a:pt x="70" y="312"/>
                    </a:lnTo>
                    <a:lnTo>
                      <a:pt x="54" y="346"/>
                    </a:lnTo>
                    <a:lnTo>
                      <a:pt x="51" y="352"/>
                    </a:lnTo>
                    <a:lnTo>
                      <a:pt x="46" y="357"/>
                    </a:lnTo>
                    <a:lnTo>
                      <a:pt x="43" y="362"/>
                    </a:lnTo>
                    <a:lnTo>
                      <a:pt x="38" y="365"/>
                    </a:lnTo>
                    <a:lnTo>
                      <a:pt x="35" y="368"/>
                    </a:lnTo>
                    <a:lnTo>
                      <a:pt x="31" y="370"/>
                    </a:lnTo>
                    <a:lnTo>
                      <a:pt x="26" y="371"/>
                    </a:lnTo>
                    <a:lnTo>
                      <a:pt x="21" y="371"/>
                    </a:lnTo>
                    <a:lnTo>
                      <a:pt x="17" y="371"/>
                    </a:lnTo>
                    <a:lnTo>
                      <a:pt x="12" y="370"/>
                    </a:lnTo>
                    <a:lnTo>
                      <a:pt x="9" y="369"/>
                    </a:lnTo>
                    <a:lnTo>
                      <a:pt x="6" y="367"/>
                    </a:lnTo>
                    <a:lnTo>
                      <a:pt x="4" y="364"/>
                    </a:lnTo>
                    <a:lnTo>
                      <a:pt x="1" y="360"/>
                    </a:lnTo>
                    <a:lnTo>
                      <a:pt x="0" y="357"/>
                    </a:lnTo>
                    <a:lnTo>
                      <a:pt x="0" y="352"/>
                    </a:lnTo>
                    <a:lnTo>
                      <a:pt x="2" y="339"/>
                    </a:lnTo>
                    <a:lnTo>
                      <a:pt x="9" y="317"/>
                    </a:lnTo>
                    <a:lnTo>
                      <a:pt x="19" y="287"/>
                    </a:lnTo>
                    <a:lnTo>
                      <a:pt x="33" y="250"/>
                    </a:lnTo>
                    <a:lnTo>
                      <a:pt x="45" y="219"/>
                    </a:lnTo>
                    <a:lnTo>
                      <a:pt x="57" y="191"/>
                    </a:lnTo>
                    <a:lnTo>
                      <a:pt x="70" y="165"/>
                    </a:lnTo>
                    <a:lnTo>
                      <a:pt x="82" y="140"/>
                    </a:lnTo>
                    <a:lnTo>
                      <a:pt x="95" y="117"/>
                    </a:lnTo>
                    <a:lnTo>
                      <a:pt x="108" y="96"/>
                    </a:lnTo>
                    <a:lnTo>
                      <a:pt x="122" y="76"/>
                    </a:lnTo>
                    <a:lnTo>
                      <a:pt x="135" y="58"/>
                    </a:lnTo>
                    <a:lnTo>
                      <a:pt x="142" y="48"/>
                    </a:lnTo>
                    <a:lnTo>
                      <a:pt x="150" y="39"/>
                    </a:lnTo>
                    <a:lnTo>
                      <a:pt x="158" y="33"/>
                    </a:lnTo>
                    <a:lnTo>
                      <a:pt x="164" y="26"/>
                    </a:lnTo>
                    <a:lnTo>
                      <a:pt x="171" y="22"/>
                    </a:lnTo>
                    <a:lnTo>
                      <a:pt x="177" y="18"/>
                    </a:lnTo>
                    <a:lnTo>
                      <a:pt x="183" y="16"/>
                    </a:lnTo>
                    <a:lnTo>
                      <a:pt x="189" y="16"/>
                    </a:lnTo>
                    <a:lnTo>
                      <a:pt x="193" y="16"/>
                    </a:lnTo>
                    <a:lnTo>
                      <a:pt x="196" y="17"/>
                    </a:lnTo>
                    <a:lnTo>
                      <a:pt x="199" y="18"/>
                    </a:lnTo>
                    <a:lnTo>
                      <a:pt x="202" y="21"/>
                    </a:lnTo>
                    <a:lnTo>
                      <a:pt x="206" y="23"/>
                    </a:lnTo>
                    <a:lnTo>
                      <a:pt x="208" y="27"/>
                    </a:lnTo>
                    <a:lnTo>
                      <a:pt x="209" y="30"/>
                    </a:lnTo>
                    <a:lnTo>
                      <a:pt x="210" y="35"/>
                    </a:lnTo>
                    <a:lnTo>
                      <a:pt x="209" y="39"/>
                    </a:lnTo>
                    <a:lnTo>
                      <a:pt x="207" y="45"/>
                    </a:lnTo>
                    <a:lnTo>
                      <a:pt x="204" y="51"/>
                    </a:lnTo>
                    <a:lnTo>
                      <a:pt x="198" y="58"/>
                    </a:lnTo>
                    <a:lnTo>
                      <a:pt x="196" y="61"/>
                    </a:lnTo>
                    <a:lnTo>
                      <a:pt x="189" y="69"/>
                    </a:lnTo>
                    <a:lnTo>
                      <a:pt x="181" y="81"/>
                    </a:lnTo>
                    <a:lnTo>
                      <a:pt x="169" y="96"/>
                    </a:lnTo>
                    <a:lnTo>
                      <a:pt x="157" y="112"/>
                    </a:lnTo>
                    <a:lnTo>
                      <a:pt x="147" y="129"/>
                    </a:lnTo>
                    <a:lnTo>
                      <a:pt x="137" y="145"/>
                    </a:lnTo>
                    <a:lnTo>
                      <a:pt x="130" y="162"/>
                    </a:lnTo>
                    <a:close/>
                  </a:path>
                </a:pathLst>
              </a:custGeom>
              <a:solidFill>
                <a:srgbClr val="FFFFFF"/>
              </a:solid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8" name="Freeform 135"/>
              <p:cNvSpPr>
                <a:spLocks/>
              </p:cNvSpPr>
              <p:nvPr/>
            </p:nvSpPr>
            <p:spPr bwMode="auto">
              <a:xfrm rot="21000000">
                <a:off x="3569413" y="1760245"/>
                <a:ext cx="102097" cy="174495"/>
              </a:xfrm>
              <a:custGeom>
                <a:avLst/>
                <a:gdLst/>
                <a:ahLst/>
                <a:cxnLst>
                  <a:cxn ang="0">
                    <a:pos x="178" y="0"/>
                  </a:cxn>
                  <a:cxn ang="0">
                    <a:pos x="182" y="0"/>
                  </a:cxn>
                  <a:cxn ang="0">
                    <a:pos x="187" y="2"/>
                  </a:cxn>
                  <a:cxn ang="0">
                    <a:pos x="190" y="4"/>
                  </a:cxn>
                  <a:cxn ang="0">
                    <a:pos x="193" y="7"/>
                  </a:cxn>
                  <a:cxn ang="0">
                    <a:pos x="197" y="13"/>
                  </a:cxn>
                  <a:cxn ang="0">
                    <a:pos x="198" y="19"/>
                  </a:cxn>
                  <a:cxn ang="0">
                    <a:pos x="197" y="25"/>
                  </a:cxn>
                  <a:cxn ang="0">
                    <a:pos x="194" y="32"/>
                  </a:cxn>
                  <a:cxn ang="0">
                    <a:pos x="189" y="42"/>
                  </a:cxn>
                  <a:cxn ang="0">
                    <a:pos x="181" y="53"/>
                  </a:cxn>
                  <a:cxn ang="0">
                    <a:pos x="155" y="96"/>
                  </a:cxn>
                  <a:cxn ang="0">
                    <a:pos x="132" y="135"/>
                  </a:cxn>
                  <a:cxn ang="0">
                    <a:pos x="114" y="171"/>
                  </a:cxn>
                  <a:cxn ang="0">
                    <a:pos x="98" y="202"/>
                  </a:cxn>
                  <a:cxn ang="0">
                    <a:pos x="86" y="232"/>
                  </a:cxn>
                  <a:cxn ang="0">
                    <a:pos x="73" y="263"/>
                  </a:cxn>
                  <a:cxn ang="0">
                    <a:pos x="62" y="295"/>
                  </a:cxn>
                  <a:cxn ang="0">
                    <a:pos x="51" y="325"/>
                  </a:cxn>
                  <a:cxn ang="0">
                    <a:pos x="49" y="332"/>
                  </a:cxn>
                  <a:cxn ang="0">
                    <a:pos x="47" y="338"/>
                  </a:cxn>
                  <a:cxn ang="0">
                    <a:pos x="44" y="343"/>
                  </a:cxn>
                  <a:cxn ang="0">
                    <a:pos x="40" y="347"/>
                  </a:cxn>
                  <a:cxn ang="0">
                    <a:pos x="37" y="349"/>
                  </a:cxn>
                  <a:cxn ang="0">
                    <a:pos x="33" y="352"/>
                  </a:cxn>
                  <a:cxn ang="0">
                    <a:pos x="28" y="354"/>
                  </a:cxn>
                  <a:cxn ang="0">
                    <a:pos x="24" y="354"/>
                  </a:cxn>
                  <a:cxn ang="0">
                    <a:pos x="18" y="354"/>
                  </a:cxn>
                  <a:cxn ang="0">
                    <a:pos x="14" y="352"/>
                  </a:cxn>
                  <a:cxn ang="0">
                    <a:pos x="10" y="348"/>
                  </a:cxn>
                  <a:cxn ang="0">
                    <a:pos x="5" y="345"/>
                  </a:cxn>
                  <a:cxn ang="0">
                    <a:pos x="3" y="341"/>
                  </a:cxn>
                  <a:cxn ang="0">
                    <a:pos x="1" y="337"/>
                  </a:cxn>
                  <a:cxn ang="0">
                    <a:pos x="0" y="333"/>
                  </a:cxn>
                  <a:cxn ang="0">
                    <a:pos x="0" y="329"/>
                  </a:cxn>
                  <a:cxn ang="0">
                    <a:pos x="2" y="315"/>
                  </a:cxn>
                  <a:cxn ang="0">
                    <a:pos x="9" y="293"/>
                  </a:cxn>
                  <a:cxn ang="0">
                    <a:pos x="20" y="260"/>
                  </a:cxn>
                  <a:cxn ang="0">
                    <a:pos x="36" y="217"/>
                  </a:cxn>
                  <a:cxn ang="0">
                    <a:pos x="43" y="197"/>
                  </a:cxn>
                  <a:cxn ang="0">
                    <a:pos x="51" y="178"/>
                  </a:cxn>
                  <a:cxn ang="0">
                    <a:pos x="61" y="158"/>
                  </a:cxn>
                  <a:cxn ang="0">
                    <a:pos x="72" y="137"/>
                  </a:cxn>
                  <a:cxn ang="0">
                    <a:pos x="84" y="117"/>
                  </a:cxn>
                  <a:cxn ang="0">
                    <a:pos x="97" y="95"/>
                  </a:cxn>
                  <a:cxn ang="0">
                    <a:pos x="111" y="73"/>
                  </a:cxn>
                  <a:cxn ang="0">
                    <a:pos x="127" y="50"/>
                  </a:cxn>
                  <a:cxn ang="0">
                    <a:pos x="137" y="37"/>
                  </a:cxn>
                  <a:cxn ang="0">
                    <a:pos x="144" y="26"/>
                  </a:cxn>
                  <a:cxn ang="0">
                    <a:pos x="151" y="16"/>
                  </a:cxn>
                  <a:cxn ang="0">
                    <a:pos x="157" y="11"/>
                  </a:cxn>
                  <a:cxn ang="0">
                    <a:pos x="162" y="5"/>
                  </a:cxn>
                  <a:cxn ang="0">
                    <a:pos x="167" y="2"/>
                  </a:cxn>
                  <a:cxn ang="0">
                    <a:pos x="173" y="1"/>
                  </a:cxn>
                  <a:cxn ang="0">
                    <a:pos x="178" y="0"/>
                  </a:cxn>
                </a:cxnLst>
                <a:rect l="0" t="0" r="r" b="b"/>
                <a:pathLst>
                  <a:path w="198" h="354">
                    <a:moveTo>
                      <a:pt x="178" y="0"/>
                    </a:moveTo>
                    <a:lnTo>
                      <a:pt x="182" y="0"/>
                    </a:lnTo>
                    <a:lnTo>
                      <a:pt x="187" y="2"/>
                    </a:lnTo>
                    <a:lnTo>
                      <a:pt x="190" y="4"/>
                    </a:lnTo>
                    <a:lnTo>
                      <a:pt x="193" y="7"/>
                    </a:lnTo>
                    <a:lnTo>
                      <a:pt x="197" y="13"/>
                    </a:lnTo>
                    <a:lnTo>
                      <a:pt x="198" y="19"/>
                    </a:lnTo>
                    <a:lnTo>
                      <a:pt x="197" y="25"/>
                    </a:lnTo>
                    <a:lnTo>
                      <a:pt x="194" y="32"/>
                    </a:lnTo>
                    <a:lnTo>
                      <a:pt x="189" y="42"/>
                    </a:lnTo>
                    <a:lnTo>
                      <a:pt x="181" y="53"/>
                    </a:lnTo>
                    <a:lnTo>
                      <a:pt x="155" y="96"/>
                    </a:lnTo>
                    <a:lnTo>
                      <a:pt x="132" y="135"/>
                    </a:lnTo>
                    <a:lnTo>
                      <a:pt x="114" y="171"/>
                    </a:lnTo>
                    <a:lnTo>
                      <a:pt x="98" y="202"/>
                    </a:lnTo>
                    <a:lnTo>
                      <a:pt x="86" y="232"/>
                    </a:lnTo>
                    <a:lnTo>
                      <a:pt x="73" y="263"/>
                    </a:lnTo>
                    <a:lnTo>
                      <a:pt x="62" y="295"/>
                    </a:lnTo>
                    <a:lnTo>
                      <a:pt x="51" y="325"/>
                    </a:lnTo>
                    <a:lnTo>
                      <a:pt x="49" y="332"/>
                    </a:lnTo>
                    <a:lnTo>
                      <a:pt x="47" y="338"/>
                    </a:lnTo>
                    <a:lnTo>
                      <a:pt x="44" y="343"/>
                    </a:lnTo>
                    <a:lnTo>
                      <a:pt x="40" y="347"/>
                    </a:lnTo>
                    <a:lnTo>
                      <a:pt x="37" y="349"/>
                    </a:lnTo>
                    <a:lnTo>
                      <a:pt x="33" y="352"/>
                    </a:lnTo>
                    <a:lnTo>
                      <a:pt x="28" y="354"/>
                    </a:lnTo>
                    <a:lnTo>
                      <a:pt x="24" y="354"/>
                    </a:lnTo>
                    <a:lnTo>
                      <a:pt x="18" y="354"/>
                    </a:lnTo>
                    <a:lnTo>
                      <a:pt x="14" y="352"/>
                    </a:lnTo>
                    <a:lnTo>
                      <a:pt x="10" y="348"/>
                    </a:lnTo>
                    <a:lnTo>
                      <a:pt x="5" y="345"/>
                    </a:lnTo>
                    <a:lnTo>
                      <a:pt x="3" y="341"/>
                    </a:lnTo>
                    <a:lnTo>
                      <a:pt x="1" y="337"/>
                    </a:lnTo>
                    <a:lnTo>
                      <a:pt x="0" y="333"/>
                    </a:lnTo>
                    <a:lnTo>
                      <a:pt x="0" y="329"/>
                    </a:lnTo>
                    <a:lnTo>
                      <a:pt x="2" y="315"/>
                    </a:lnTo>
                    <a:lnTo>
                      <a:pt x="9" y="293"/>
                    </a:lnTo>
                    <a:lnTo>
                      <a:pt x="20" y="260"/>
                    </a:lnTo>
                    <a:lnTo>
                      <a:pt x="36" y="217"/>
                    </a:lnTo>
                    <a:lnTo>
                      <a:pt x="43" y="197"/>
                    </a:lnTo>
                    <a:lnTo>
                      <a:pt x="51" y="178"/>
                    </a:lnTo>
                    <a:lnTo>
                      <a:pt x="61" y="158"/>
                    </a:lnTo>
                    <a:lnTo>
                      <a:pt x="72" y="137"/>
                    </a:lnTo>
                    <a:lnTo>
                      <a:pt x="84" y="117"/>
                    </a:lnTo>
                    <a:lnTo>
                      <a:pt x="97" y="95"/>
                    </a:lnTo>
                    <a:lnTo>
                      <a:pt x="111" y="73"/>
                    </a:lnTo>
                    <a:lnTo>
                      <a:pt x="127" y="50"/>
                    </a:lnTo>
                    <a:lnTo>
                      <a:pt x="137" y="37"/>
                    </a:lnTo>
                    <a:lnTo>
                      <a:pt x="144" y="26"/>
                    </a:lnTo>
                    <a:lnTo>
                      <a:pt x="151" y="16"/>
                    </a:lnTo>
                    <a:lnTo>
                      <a:pt x="157" y="11"/>
                    </a:lnTo>
                    <a:lnTo>
                      <a:pt x="162" y="5"/>
                    </a:lnTo>
                    <a:lnTo>
                      <a:pt x="167" y="2"/>
                    </a:lnTo>
                    <a:lnTo>
                      <a:pt x="173" y="1"/>
                    </a:lnTo>
                    <a:lnTo>
                      <a:pt x="178" y="0"/>
                    </a:lnTo>
                    <a:close/>
                  </a:path>
                </a:pathLst>
              </a:custGeom>
              <a:solidFill>
                <a:srgbClr val="FFFFFF"/>
              </a:solid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9" name="Freeform 136"/>
              <p:cNvSpPr>
                <a:spLocks/>
              </p:cNvSpPr>
              <p:nvPr/>
            </p:nvSpPr>
            <p:spPr bwMode="auto">
              <a:xfrm rot="21000000">
                <a:off x="3652034" y="1644620"/>
                <a:ext cx="50006" cy="51555"/>
              </a:xfrm>
              <a:custGeom>
                <a:avLst/>
                <a:gdLst/>
                <a:ahLst/>
                <a:cxnLst>
                  <a:cxn ang="0">
                    <a:pos x="69" y="0"/>
                  </a:cxn>
                  <a:cxn ang="0">
                    <a:pos x="76" y="1"/>
                  </a:cxn>
                  <a:cxn ang="0">
                    <a:pos x="81" y="2"/>
                  </a:cxn>
                  <a:cxn ang="0">
                    <a:pos x="85" y="4"/>
                  </a:cxn>
                  <a:cxn ang="0">
                    <a:pos x="89" y="6"/>
                  </a:cxn>
                  <a:cxn ang="0">
                    <a:pos x="91" y="10"/>
                  </a:cxn>
                  <a:cxn ang="0">
                    <a:pos x="93" y="14"/>
                  </a:cxn>
                  <a:cxn ang="0">
                    <a:pos x="94" y="19"/>
                  </a:cxn>
                  <a:cxn ang="0">
                    <a:pos x="95" y="26"/>
                  </a:cxn>
                  <a:cxn ang="0">
                    <a:pos x="94" y="31"/>
                  </a:cxn>
                  <a:cxn ang="0">
                    <a:pos x="93" y="38"/>
                  </a:cxn>
                  <a:cxn ang="0">
                    <a:pos x="91" y="45"/>
                  </a:cxn>
                  <a:cxn ang="0">
                    <a:pos x="89" y="50"/>
                  </a:cxn>
                  <a:cxn ang="0">
                    <a:pos x="85" y="58"/>
                  </a:cxn>
                  <a:cxn ang="0">
                    <a:pos x="81" y="64"/>
                  </a:cxn>
                  <a:cxn ang="0">
                    <a:pos x="76" y="71"/>
                  </a:cxn>
                  <a:cxn ang="0">
                    <a:pos x="70" y="78"/>
                  </a:cxn>
                  <a:cxn ang="0">
                    <a:pos x="65" y="85"/>
                  </a:cxn>
                  <a:cxn ang="0">
                    <a:pos x="58" y="91"/>
                  </a:cxn>
                  <a:cxn ang="0">
                    <a:pos x="53" y="95"/>
                  </a:cxn>
                  <a:cxn ang="0">
                    <a:pos x="47" y="99"/>
                  </a:cxn>
                  <a:cxn ang="0">
                    <a:pos x="42" y="101"/>
                  </a:cxn>
                  <a:cxn ang="0">
                    <a:pos x="35" y="104"/>
                  </a:cxn>
                  <a:cxn ang="0">
                    <a:pos x="30" y="105"/>
                  </a:cxn>
                  <a:cxn ang="0">
                    <a:pos x="24" y="106"/>
                  </a:cxn>
                  <a:cxn ang="0">
                    <a:pos x="20" y="105"/>
                  </a:cxn>
                  <a:cxn ang="0">
                    <a:pos x="16" y="104"/>
                  </a:cxn>
                  <a:cxn ang="0">
                    <a:pos x="11" y="101"/>
                  </a:cxn>
                  <a:cxn ang="0">
                    <a:pos x="7" y="98"/>
                  </a:cxn>
                  <a:cxn ang="0">
                    <a:pos x="5" y="94"/>
                  </a:cxn>
                  <a:cxn ang="0">
                    <a:pos x="2" y="89"/>
                  </a:cxn>
                  <a:cxn ang="0">
                    <a:pos x="1" y="85"/>
                  </a:cxn>
                  <a:cxn ang="0">
                    <a:pos x="0" y="80"/>
                  </a:cxn>
                  <a:cxn ang="0">
                    <a:pos x="1" y="73"/>
                  </a:cxn>
                  <a:cxn ang="0">
                    <a:pos x="2" y="66"/>
                  </a:cxn>
                  <a:cxn ang="0">
                    <a:pos x="5" y="59"/>
                  </a:cxn>
                  <a:cxn ang="0">
                    <a:pos x="8" y="52"/>
                  </a:cxn>
                  <a:cxn ang="0">
                    <a:pos x="12" y="45"/>
                  </a:cxn>
                  <a:cxn ang="0">
                    <a:pos x="18" y="37"/>
                  </a:cxn>
                  <a:cxn ang="0">
                    <a:pos x="23" y="30"/>
                  </a:cxn>
                  <a:cxn ang="0">
                    <a:pos x="30" y="23"/>
                  </a:cxn>
                  <a:cxn ang="0">
                    <a:pos x="41" y="13"/>
                  </a:cxn>
                  <a:cxn ang="0">
                    <a:pos x="52" y="5"/>
                  </a:cxn>
                  <a:cxn ang="0">
                    <a:pos x="56" y="3"/>
                  </a:cxn>
                  <a:cxn ang="0">
                    <a:pos x="60" y="1"/>
                  </a:cxn>
                  <a:cxn ang="0">
                    <a:pos x="65" y="0"/>
                  </a:cxn>
                  <a:cxn ang="0">
                    <a:pos x="69" y="0"/>
                  </a:cxn>
                </a:cxnLst>
                <a:rect l="0" t="0" r="r" b="b"/>
                <a:pathLst>
                  <a:path w="95" h="106">
                    <a:moveTo>
                      <a:pt x="69" y="0"/>
                    </a:moveTo>
                    <a:lnTo>
                      <a:pt x="76" y="1"/>
                    </a:lnTo>
                    <a:lnTo>
                      <a:pt x="81" y="2"/>
                    </a:lnTo>
                    <a:lnTo>
                      <a:pt x="85" y="4"/>
                    </a:lnTo>
                    <a:lnTo>
                      <a:pt x="89" y="6"/>
                    </a:lnTo>
                    <a:lnTo>
                      <a:pt x="91" y="10"/>
                    </a:lnTo>
                    <a:lnTo>
                      <a:pt x="93" y="14"/>
                    </a:lnTo>
                    <a:lnTo>
                      <a:pt x="94" y="19"/>
                    </a:lnTo>
                    <a:lnTo>
                      <a:pt x="95" y="26"/>
                    </a:lnTo>
                    <a:lnTo>
                      <a:pt x="94" y="31"/>
                    </a:lnTo>
                    <a:lnTo>
                      <a:pt x="93" y="38"/>
                    </a:lnTo>
                    <a:lnTo>
                      <a:pt x="91" y="45"/>
                    </a:lnTo>
                    <a:lnTo>
                      <a:pt x="89" y="50"/>
                    </a:lnTo>
                    <a:lnTo>
                      <a:pt x="85" y="58"/>
                    </a:lnTo>
                    <a:lnTo>
                      <a:pt x="81" y="64"/>
                    </a:lnTo>
                    <a:lnTo>
                      <a:pt x="76" y="71"/>
                    </a:lnTo>
                    <a:lnTo>
                      <a:pt x="70" y="78"/>
                    </a:lnTo>
                    <a:lnTo>
                      <a:pt x="65" y="85"/>
                    </a:lnTo>
                    <a:lnTo>
                      <a:pt x="58" y="91"/>
                    </a:lnTo>
                    <a:lnTo>
                      <a:pt x="53" y="95"/>
                    </a:lnTo>
                    <a:lnTo>
                      <a:pt x="47" y="99"/>
                    </a:lnTo>
                    <a:lnTo>
                      <a:pt x="42" y="101"/>
                    </a:lnTo>
                    <a:lnTo>
                      <a:pt x="35" y="104"/>
                    </a:lnTo>
                    <a:lnTo>
                      <a:pt x="30" y="105"/>
                    </a:lnTo>
                    <a:lnTo>
                      <a:pt x="24" y="106"/>
                    </a:lnTo>
                    <a:lnTo>
                      <a:pt x="20" y="105"/>
                    </a:lnTo>
                    <a:lnTo>
                      <a:pt x="16" y="104"/>
                    </a:lnTo>
                    <a:lnTo>
                      <a:pt x="11" y="101"/>
                    </a:lnTo>
                    <a:lnTo>
                      <a:pt x="7" y="98"/>
                    </a:lnTo>
                    <a:lnTo>
                      <a:pt x="5" y="94"/>
                    </a:lnTo>
                    <a:lnTo>
                      <a:pt x="2" y="89"/>
                    </a:lnTo>
                    <a:lnTo>
                      <a:pt x="1" y="85"/>
                    </a:lnTo>
                    <a:lnTo>
                      <a:pt x="0" y="80"/>
                    </a:lnTo>
                    <a:lnTo>
                      <a:pt x="1" y="73"/>
                    </a:lnTo>
                    <a:lnTo>
                      <a:pt x="2" y="66"/>
                    </a:lnTo>
                    <a:lnTo>
                      <a:pt x="5" y="59"/>
                    </a:lnTo>
                    <a:lnTo>
                      <a:pt x="8" y="52"/>
                    </a:lnTo>
                    <a:lnTo>
                      <a:pt x="12" y="45"/>
                    </a:lnTo>
                    <a:lnTo>
                      <a:pt x="18" y="37"/>
                    </a:lnTo>
                    <a:lnTo>
                      <a:pt x="23" y="30"/>
                    </a:lnTo>
                    <a:lnTo>
                      <a:pt x="30" y="23"/>
                    </a:lnTo>
                    <a:lnTo>
                      <a:pt x="41" y="13"/>
                    </a:lnTo>
                    <a:lnTo>
                      <a:pt x="52" y="5"/>
                    </a:lnTo>
                    <a:lnTo>
                      <a:pt x="56" y="3"/>
                    </a:lnTo>
                    <a:lnTo>
                      <a:pt x="60" y="1"/>
                    </a:lnTo>
                    <a:lnTo>
                      <a:pt x="65" y="0"/>
                    </a:lnTo>
                    <a:lnTo>
                      <a:pt x="69" y="0"/>
                    </a:lnTo>
                    <a:close/>
                  </a:path>
                </a:pathLst>
              </a:custGeom>
              <a:solidFill>
                <a:srgbClr val="FFFFFF"/>
              </a:solid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0" name="Freeform 137"/>
              <p:cNvSpPr>
                <a:spLocks/>
              </p:cNvSpPr>
              <p:nvPr/>
            </p:nvSpPr>
            <p:spPr bwMode="auto">
              <a:xfrm rot="21000000">
                <a:off x="3654086" y="1735746"/>
                <a:ext cx="164605" cy="170529"/>
              </a:xfrm>
              <a:custGeom>
                <a:avLst/>
                <a:gdLst/>
                <a:ahLst/>
                <a:cxnLst>
                  <a:cxn ang="0">
                    <a:pos x="58" y="253"/>
                  </a:cxn>
                  <a:cxn ang="0">
                    <a:pos x="65" y="269"/>
                  </a:cxn>
                  <a:cxn ang="0">
                    <a:pos x="78" y="282"/>
                  </a:cxn>
                  <a:cxn ang="0">
                    <a:pos x="95" y="288"/>
                  </a:cxn>
                  <a:cxn ang="0">
                    <a:pos x="119" y="290"/>
                  </a:cxn>
                  <a:cxn ang="0">
                    <a:pos x="147" y="283"/>
                  </a:cxn>
                  <a:cxn ang="0">
                    <a:pos x="176" y="269"/>
                  </a:cxn>
                  <a:cxn ang="0">
                    <a:pos x="207" y="248"/>
                  </a:cxn>
                  <a:cxn ang="0">
                    <a:pos x="251" y="208"/>
                  </a:cxn>
                  <a:cxn ang="0">
                    <a:pos x="288" y="168"/>
                  </a:cxn>
                  <a:cxn ang="0">
                    <a:pos x="303" y="164"/>
                  </a:cxn>
                  <a:cxn ang="0">
                    <a:pos x="312" y="169"/>
                  </a:cxn>
                  <a:cxn ang="0">
                    <a:pos x="314" y="183"/>
                  </a:cxn>
                  <a:cxn ang="0">
                    <a:pos x="302" y="208"/>
                  </a:cxn>
                  <a:cxn ang="0">
                    <a:pos x="273" y="239"/>
                  </a:cxn>
                  <a:cxn ang="0">
                    <a:pos x="218" y="290"/>
                  </a:cxn>
                  <a:cxn ang="0">
                    <a:pos x="159" y="326"/>
                  </a:cxn>
                  <a:cxn ang="0">
                    <a:pos x="125" y="339"/>
                  </a:cxn>
                  <a:cxn ang="0">
                    <a:pos x="93" y="344"/>
                  </a:cxn>
                  <a:cxn ang="0">
                    <a:pos x="63" y="343"/>
                  </a:cxn>
                  <a:cxn ang="0">
                    <a:pos x="36" y="333"/>
                  </a:cxn>
                  <a:cxn ang="0">
                    <a:pos x="16" y="316"/>
                  </a:cxn>
                  <a:cxn ang="0">
                    <a:pos x="6" y="298"/>
                  </a:cxn>
                  <a:cxn ang="0">
                    <a:pos x="0" y="277"/>
                  </a:cxn>
                  <a:cxn ang="0">
                    <a:pos x="0" y="249"/>
                  </a:cxn>
                  <a:cxn ang="0">
                    <a:pos x="6" y="213"/>
                  </a:cxn>
                  <a:cxn ang="0">
                    <a:pos x="17" y="178"/>
                  </a:cxn>
                  <a:cxn ang="0">
                    <a:pos x="34" y="143"/>
                  </a:cxn>
                  <a:cxn ang="0">
                    <a:pos x="59" y="109"/>
                  </a:cxn>
                  <a:cxn ang="0">
                    <a:pos x="89" y="74"/>
                  </a:cxn>
                  <a:cxn ang="0">
                    <a:pos x="141" y="29"/>
                  </a:cxn>
                  <a:cxn ang="0">
                    <a:pos x="187" y="5"/>
                  </a:cxn>
                  <a:cxn ang="0">
                    <a:pos x="209" y="1"/>
                  </a:cxn>
                  <a:cxn ang="0">
                    <a:pos x="230" y="2"/>
                  </a:cxn>
                  <a:cxn ang="0">
                    <a:pos x="248" y="15"/>
                  </a:cxn>
                  <a:cxn ang="0">
                    <a:pos x="257" y="40"/>
                  </a:cxn>
                  <a:cxn ang="0">
                    <a:pos x="253" y="64"/>
                  </a:cxn>
                  <a:cxn ang="0">
                    <a:pos x="241" y="93"/>
                  </a:cxn>
                  <a:cxn ang="0">
                    <a:pos x="222" y="124"/>
                  </a:cxn>
                  <a:cxn ang="0">
                    <a:pos x="197" y="155"/>
                  </a:cxn>
                  <a:cxn ang="0">
                    <a:pos x="169" y="181"/>
                  </a:cxn>
                  <a:cxn ang="0">
                    <a:pos x="136" y="204"/>
                  </a:cxn>
                  <a:cxn ang="0">
                    <a:pos x="99" y="223"/>
                  </a:cxn>
                  <a:cxn ang="0">
                    <a:pos x="58" y="237"/>
                  </a:cxn>
                </a:cxnLst>
                <a:rect l="0" t="0" r="r" b="b"/>
                <a:pathLst>
                  <a:path w="315" h="345">
                    <a:moveTo>
                      <a:pt x="58" y="237"/>
                    </a:moveTo>
                    <a:lnTo>
                      <a:pt x="58" y="248"/>
                    </a:lnTo>
                    <a:lnTo>
                      <a:pt x="58" y="253"/>
                    </a:lnTo>
                    <a:lnTo>
                      <a:pt x="59" y="259"/>
                    </a:lnTo>
                    <a:lnTo>
                      <a:pt x="61" y="264"/>
                    </a:lnTo>
                    <a:lnTo>
                      <a:pt x="65" y="269"/>
                    </a:lnTo>
                    <a:lnTo>
                      <a:pt x="68" y="274"/>
                    </a:lnTo>
                    <a:lnTo>
                      <a:pt x="72" y="277"/>
                    </a:lnTo>
                    <a:lnTo>
                      <a:pt x="78" y="282"/>
                    </a:lnTo>
                    <a:lnTo>
                      <a:pt x="83" y="284"/>
                    </a:lnTo>
                    <a:lnTo>
                      <a:pt x="89" y="286"/>
                    </a:lnTo>
                    <a:lnTo>
                      <a:pt x="95" y="288"/>
                    </a:lnTo>
                    <a:lnTo>
                      <a:pt x="103" y="290"/>
                    </a:lnTo>
                    <a:lnTo>
                      <a:pt x="111" y="290"/>
                    </a:lnTo>
                    <a:lnTo>
                      <a:pt x="119" y="290"/>
                    </a:lnTo>
                    <a:lnTo>
                      <a:pt x="128" y="288"/>
                    </a:lnTo>
                    <a:lnTo>
                      <a:pt x="138" y="286"/>
                    </a:lnTo>
                    <a:lnTo>
                      <a:pt x="147" y="283"/>
                    </a:lnTo>
                    <a:lnTo>
                      <a:pt x="157" y="280"/>
                    </a:lnTo>
                    <a:lnTo>
                      <a:pt x="166" y="274"/>
                    </a:lnTo>
                    <a:lnTo>
                      <a:pt x="176" y="269"/>
                    </a:lnTo>
                    <a:lnTo>
                      <a:pt x="186" y="263"/>
                    </a:lnTo>
                    <a:lnTo>
                      <a:pt x="197" y="256"/>
                    </a:lnTo>
                    <a:lnTo>
                      <a:pt x="207" y="248"/>
                    </a:lnTo>
                    <a:lnTo>
                      <a:pt x="218" y="239"/>
                    </a:lnTo>
                    <a:lnTo>
                      <a:pt x="229" y="229"/>
                    </a:lnTo>
                    <a:lnTo>
                      <a:pt x="251" y="208"/>
                    </a:lnTo>
                    <a:lnTo>
                      <a:pt x="273" y="181"/>
                    </a:lnTo>
                    <a:lnTo>
                      <a:pt x="281" y="174"/>
                    </a:lnTo>
                    <a:lnTo>
                      <a:pt x="288" y="168"/>
                    </a:lnTo>
                    <a:lnTo>
                      <a:pt x="294" y="164"/>
                    </a:lnTo>
                    <a:lnTo>
                      <a:pt x="301" y="163"/>
                    </a:lnTo>
                    <a:lnTo>
                      <a:pt x="303" y="164"/>
                    </a:lnTo>
                    <a:lnTo>
                      <a:pt x="306" y="165"/>
                    </a:lnTo>
                    <a:lnTo>
                      <a:pt x="310" y="167"/>
                    </a:lnTo>
                    <a:lnTo>
                      <a:pt x="312" y="169"/>
                    </a:lnTo>
                    <a:lnTo>
                      <a:pt x="314" y="174"/>
                    </a:lnTo>
                    <a:lnTo>
                      <a:pt x="315" y="178"/>
                    </a:lnTo>
                    <a:lnTo>
                      <a:pt x="314" y="183"/>
                    </a:lnTo>
                    <a:lnTo>
                      <a:pt x="312" y="191"/>
                    </a:lnTo>
                    <a:lnTo>
                      <a:pt x="307" y="199"/>
                    </a:lnTo>
                    <a:lnTo>
                      <a:pt x="302" y="208"/>
                    </a:lnTo>
                    <a:lnTo>
                      <a:pt x="294" y="217"/>
                    </a:lnTo>
                    <a:lnTo>
                      <a:pt x="284" y="228"/>
                    </a:lnTo>
                    <a:lnTo>
                      <a:pt x="273" y="239"/>
                    </a:lnTo>
                    <a:lnTo>
                      <a:pt x="261" y="252"/>
                    </a:lnTo>
                    <a:lnTo>
                      <a:pt x="240" y="272"/>
                    </a:lnTo>
                    <a:lnTo>
                      <a:pt x="218" y="290"/>
                    </a:lnTo>
                    <a:lnTo>
                      <a:pt x="195" y="305"/>
                    </a:lnTo>
                    <a:lnTo>
                      <a:pt x="171" y="319"/>
                    </a:lnTo>
                    <a:lnTo>
                      <a:pt x="159" y="326"/>
                    </a:lnTo>
                    <a:lnTo>
                      <a:pt x="148" y="330"/>
                    </a:lnTo>
                    <a:lnTo>
                      <a:pt x="136" y="334"/>
                    </a:lnTo>
                    <a:lnTo>
                      <a:pt x="125" y="339"/>
                    </a:lnTo>
                    <a:lnTo>
                      <a:pt x="114" y="341"/>
                    </a:lnTo>
                    <a:lnTo>
                      <a:pt x="103" y="343"/>
                    </a:lnTo>
                    <a:lnTo>
                      <a:pt x="93" y="344"/>
                    </a:lnTo>
                    <a:lnTo>
                      <a:pt x="82" y="345"/>
                    </a:lnTo>
                    <a:lnTo>
                      <a:pt x="72" y="344"/>
                    </a:lnTo>
                    <a:lnTo>
                      <a:pt x="63" y="343"/>
                    </a:lnTo>
                    <a:lnTo>
                      <a:pt x="54" y="341"/>
                    </a:lnTo>
                    <a:lnTo>
                      <a:pt x="45" y="338"/>
                    </a:lnTo>
                    <a:lnTo>
                      <a:pt x="36" y="333"/>
                    </a:lnTo>
                    <a:lnTo>
                      <a:pt x="30" y="329"/>
                    </a:lnTo>
                    <a:lnTo>
                      <a:pt x="22" y="322"/>
                    </a:lnTo>
                    <a:lnTo>
                      <a:pt x="16" y="316"/>
                    </a:lnTo>
                    <a:lnTo>
                      <a:pt x="12" y="310"/>
                    </a:lnTo>
                    <a:lnTo>
                      <a:pt x="9" y="305"/>
                    </a:lnTo>
                    <a:lnTo>
                      <a:pt x="6" y="298"/>
                    </a:lnTo>
                    <a:lnTo>
                      <a:pt x="4" y="292"/>
                    </a:lnTo>
                    <a:lnTo>
                      <a:pt x="2" y="285"/>
                    </a:lnTo>
                    <a:lnTo>
                      <a:pt x="0" y="277"/>
                    </a:lnTo>
                    <a:lnTo>
                      <a:pt x="0" y="269"/>
                    </a:lnTo>
                    <a:lnTo>
                      <a:pt x="0" y="260"/>
                    </a:lnTo>
                    <a:lnTo>
                      <a:pt x="0" y="249"/>
                    </a:lnTo>
                    <a:lnTo>
                      <a:pt x="1" y="237"/>
                    </a:lnTo>
                    <a:lnTo>
                      <a:pt x="2" y="225"/>
                    </a:lnTo>
                    <a:lnTo>
                      <a:pt x="6" y="213"/>
                    </a:lnTo>
                    <a:lnTo>
                      <a:pt x="8" y="201"/>
                    </a:lnTo>
                    <a:lnTo>
                      <a:pt x="12" y="190"/>
                    </a:lnTo>
                    <a:lnTo>
                      <a:pt x="17" y="178"/>
                    </a:lnTo>
                    <a:lnTo>
                      <a:pt x="22" y="166"/>
                    </a:lnTo>
                    <a:lnTo>
                      <a:pt x="28" y="155"/>
                    </a:lnTo>
                    <a:lnTo>
                      <a:pt x="34" y="143"/>
                    </a:lnTo>
                    <a:lnTo>
                      <a:pt x="42" y="132"/>
                    </a:lnTo>
                    <a:lnTo>
                      <a:pt x="51" y="120"/>
                    </a:lnTo>
                    <a:lnTo>
                      <a:pt x="59" y="109"/>
                    </a:lnTo>
                    <a:lnTo>
                      <a:pt x="68" y="97"/>
                    </a:lnTo>
                    <a:lnTo>
                      <a:pt x="78" y="86"/>
                    </a:lnTo>
                    <a:lnTo>
                      <a:pt x="89" y="74"/>
                    </a:lnTo>
                    <a:lnTo>
                      <a:pt x="107" y="57"/>
                    </a:lnTo>
                    <a:lnTo>
                      <a:pt x="124" y="41"/>
                    </a:lnTo>
                    <a:lnTo>
                      <a:pt x="141" y="29"/>
                    </a:lnTo>
                    <a:lnTo>
                      <a:pt x="157" y="18"/>
                    </a:lnTo>
                    <a:lnTo>
                      <a:pt x="173" y="11"/>
                    </a:lnTo>
                    <a:lnTo>
                      <a:pt x="187" y="5"/>
                    </a:lnTo>
                    <a:lnTo>
                      <a:pt x="195" y="3"/>
                    </a:lnTo>
                    <a:lnTo>
                      <a:pt x="201" y="1"/>
                    </a:lnTo>
                    <a:lnTo>
                      <a:pt x="209" y="1"/>
                    </a:lnTo>
                    <a:lnTo>
                      <a:pt x="216" y="0"/>
                    </a:lnTo>
                    <a:lnTo>
                      <a:pt x="223" y="1"/>
                    </a:lnTo>
                    <a:lnTo>
                      <a:pt x="230" y="2"/>
                    </a:lnTo>
                    <a:lnTo>
                      <a:pt x="236" y="5"/>
                    </a:lnTo>
                    <a:lnTo>
                      <a:pt x="242" y="10"/>
                    </a:lnTo>
                    <a:lnTo>
                      <a:pt x="248" y="15"/>
                    </a:lnTo>
                    <a:lnTo>
                      <a:pt x="253" y="23"/>
                    </a:lnTo>
                    <a:lnTo>
                      <a:pt x="256" y="30"/>
                    </a:lnTo>
                    <a:lnTo>
                      <a:pt x="257" y="40"/>
                    </a:lnTo>
                    <a:lnTo>
                      <a:pt x="256" y="48"/>
                    </a:lnTo>
                    <a:lnTo>
                      <a:pt x="255" y="56"/>
                    </a:lnTo>
                    <a:lnTo>
                      <a:pt x="253" y="64"/>
                    </a:lnTo>
                    <a:lnTo>
                      <a:pt x="249" y="73"/>
                    </a:lnTo>
                    <a:lnTo>
                      <a:pt x="246" y="83"/>
                    </a:lnTo>
                    <a:lnTo>
                      <a:pt x="241" y="93"/>
                    </a:lnTo>
                    <a:lnTo>
                      <a:pt x="235" y="103"/>
                    </a:lnTo>
                    <a:lnTo>
                      <a:pt x="229" y="114"/>
                    </a:lnTo>
                    <a:lnTo>
                      <a:pt x="222" y="124"/>
                    </a:lnTo>
                    <a:lnTo>
                      <a:pt x="214" y="135"/>
                    </a:lnTo>
                    <a:lnTo>
                      <a:pt x="206" y="145"/>
                    </a:lnTo>
                    <a:lnTo>
                      <a:pt x="197" y="155"/>
                    </a:lnTo>
                    <a:lnTo>
                      <a:pt x="188" y="164"/>
                    </a:lnTo>
                    <a:lnTo>
                      <a:pt x="178" y="173"/>
                    </a:lnTo>
                    <a:lnTo>
                      <a:pt x="169" y="181"/>
                    </a:lnTo>
                    <a:lnTo>
                      <a:pt x="158" y="189"/>
                    </a:lnTo>
                    <a:lnTo>
                      <a:pt x="147" y="197"/>
                    </a:lnTo>
                    <a:lnTo>
                      <a:pt x="136" y="204"/>
                    </a:lnTo>
                    <a:lnTo>
                      <a:pt x="124" y="211"/>
                    </a:lnTo>
                    <a:lnTo>
                      <a:pt x="112" y="217"/>
                    </a:lnTo>
                    <a:lnTo>
                      <a:pt x="99" y="223"/>
                    </a:lnTo>
                    <a:lnTo>
                      <a:pt x="85" y="228"/>
                    </a:lnTo>
                    <a:lnTo>
                      <a:pt x="72" y="233"/>
                    </a:lnTo>
                    <a:lnTo>
                      <a:pt x="58" y="237"/>
                    </a:lnTo>
                    <a:close/>
                  </a:path>
                </a:pathLst>
              </a:custGeom>
              <a:solidFill>
                <a:srgbClr val="FFFFFF"/>
              </a:solid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1" name="Freeform 138"/>
              <p:cNvSpPr>
                <a:spLocks/>
              </p:cNvSpPr>
              <p:nvPr/>
            </p:nvSpPr>
            <p:spPr bwMode="auto">
              <a:xfrm rot="21000000">
                <a:off x="3687617" y="1765678"/>
                <a:ext cx="68759" cy="67419"/>
              </a:xfrm>
              <a:custGeom>
                <a:avLst/>
                <a:gdLst/>
                <a:ahLst/>
                <a:cxnLst>
                  <a:cxn ang="0">
                    <a:pos x="0" y="134"/>
                  </a:cxn>
                  <a:cxn ang="0">
                    <a:pos x="19" y="128"/>
                  </a:cxn>
                  <a:cxn ang="0">
                    <a:pos x="35" y="120"/>
                  </a:cxn>
                  <a:cxn ang="0">
                    <a:pos x="50" y="112"/>
                  </a:cxn>
                  <a:cxn ang="0">
                    <a:pos x="62" y="104"/>
                  </a:cxn>
                  <a:cxn ang="0">
                    <a:pos x="81" y="88"/>
                  </a:cxn>
                  <a:cxn ang="0">
                    <a:pos x="97" y="72"/>
                  </a:cxn>
                  <a:cxn ang="0">
                    <a:pos x="113" y="55"/>
                  </a:cxn>
                  <a:cxn ang="0">
                    <a:pos x="125" y="36"/>
                  </a:cxn>
                  <a:cxn ang="0">
                    <a:pos x="128" y="29"/>
                  </a:cxn>
                  <a:cxn ang="0">
                    <a:pos x="131" y="23"/>
                  </a:cxn>
                  <a:cxn ang="0">
                    <a:pos x="132" y="17"/>
                  </a:cxn>
                  <a:cxn ang="0">
                    <a:pos x="134" y="12"/>
                  </a:cxn>
                  <a:cxn ang="0">
                    <a:pos x="132" y="6"/>
                  </a:cxn>
                  <a:cxn ang="0">
                    <a:pos x="130" y="3"/>
                  </a:cxn>
                  <a:cxn ang="0">
                    <a:pos x="127" y="1"/>
                  </a:cxn>
                  <a:cxn ang="0">
                    <a:pos x="123" y="0"/>
                  </a:cxn>
                  <a:cxn ang="0">
                    <a:pos x="115" y="1"/>
                  </a:cxn>
                  <a:cxn ang="0">
                    <a:pos x="105" y="5"/>
                  </a:cxn>
                  <a:cxn ang="0">
                    <a:pos x="94" y="13"/>
                  </a:cxn>
                  <a:cxn ang="0">
                    <a:pos x="81" y="22"/>
                  </a:cxn>
                  <a:cxn ang="0">
                    <a:pos x="69" y="33"/>
                  </a:cxn>
                  <a:cxn ang="0">
                    <a:pos x="58" y="44"/>
                  </a:cxn>
                  <a:cxn ang="0">
                    <a:pos x="47" y="56"/>
                  </a:cxn>
                  <a:cxn ang="0">
                    <a:pos x="36" y="70"/>
                  </a:cxn>
                  <a:cxn ang="0">
                    <a:pos x="26" y="84"/>
                  </a:cxn>
                  <a:cxn ang="0">
                    <a:pos x="18" y="100"/>
                  </a:cxn>
                  <a:cxn ang="0">
                    <a:pos x="9" y="117"/>
                  </a:cxn>
                  <a:cxn ang="0">
                    <a:pos x="0" y="134"/>
                  </a:cxn>
                </a:cxnLst>
                <a:rect l="0" t="0" r="r" b="b"/>
                <a:pathLst>
                  <a:path w="134" h="134">
                    <a:moveTo>
                      <a:pt x="0" y="134"/>
                    </a:moveTo>
                    <a:lnTo>
                      <a:pt x="19" y="128"/>
                    </a:lnTo>
                    <a:lnTo>
                      <a:pt x="35" y="120"/>
                    </a:lnTo>
                    <a:lnTo>
                      <a:pt x="50" y="112"/>
                    </a:lnTo>
                    <a:lnTo>
                      <a:pt x="62" y="104"/>
                    </a:lnTo>
                    <a:lnTo>
                      <a:pt x="81" y="88"/>
                    </a:lnTo>
                    <a:lnTo>
                      <a:pt x="97" y="72"/>
                    </a:lnTo>
                    <a:lnTo>
                      <a:pt x="113" y="55"/>
                    </a:lnTo>
                    <a:lnTo>
                      <a:pt x="125" y="36"/>
                    </a:lnTo>
                    <a:lnTo>
                      <a:pt x="128" y="29"/>
                    </a:lnTo>
                    <a:lnTo>
                      <a:pt x="131" y="23"/>
                    </a:lnTo>
                    <a:lnTo>
                      <a:pt x="132" y="17"/>
                    </a:lnTo>
                    <a:lnTo>
                      <a:pt x="134" y="12"/>
                    </a:lnTo>
                    <a:lnTo>
                      <a:pt x="132" y="6"/>
                    </a:lnTo>
                    <a:lnTo>
                      <a:pt x="130" y="3"/>
                    </a:lnTo>
                    <a:lnTo>
                      <a:pt x="127" y="1"/>
                    </a:lnTo>
                    <a:lnTo>
                      <a:pt x="123" y="0"/>
                    </a:lnTo>
                    <a:lnTo>
                      <a:pt x="115" y="1"/>
                    </a:lnTo>
                    <a:lnTo>
                      <a:pt x="105" y="5"/>
                    </a:lnTo>
                    <a:lnTo>
                      <a:pt x="94" y="13"/>
                    </a:lnTo>
                    <a:lnTo>
                      <a:pt x="81" y="22"/>
                    </a:lnTo>
                    <a:lnTo>
                      <a:pt x="69" y="33"/>
                    </a:lnTo>
                    <a:lnTo>
                      <a:pt x="58" y="44"/>
                    </a:lnTo>
                    <a:lnTo>
                      <a:pt x="47" y="56"/>
                    </a:lnTo>
                    <a:lnTo>
                      <a:pt x="36" y="70"/>
                    </a:lnTo>
                    <a:lnTo>
                      <a:pt x="26" y="84"/>
                    </a:lnTo>
                    <a:lnTo>
                      <a:pt x="18" y="100"/>
                    </a:lnTo>
                    <a:lnTo>
                      <a:pt x="9" y="117"/>
                    </a:lnTo>
                    <a:lnTo>
                      <a:pt x="0" y="134"/>
                    </a:lnTo>
                    <a:close/>
                  </a:path>
                </a:pathLst>
              </a:custGeom>
              <a:solidFill>
                <a:srgbClr val="288E04"/>
              </a:solid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2" name="Freeform 139"/>
              <p:cNvSpPr>
                <a:spLocks/>
              </p:cNvSpPr>
              <p:nvPr/>
            </p:nvSpPr>
            <p:spPr bwMode="auto">
              <a:xfrm rot="21000000">
                <a:off x="3813790" y="1719453"/>
                <a:ext cx="168772" cy="190358"/>
              </a:xfrm>
              <a:custGeom>
                <a:avLst/>
                <a:gdLst/>
                <a:ahLst/>
                <a:cxnLst>
                  <a:cxn ang="0">
                    <a:pos x="145" y="115"/>
                  </a:cxn>
                  <a:cxn ang="0">
                    <a:pos x="223" y="45"/>
                  </a:cxn>
                  <a:cxn ang="0">
                    <a:pos x="278" y="8"/>
                  </a:cxn>
                  <a:cxn ang="0">
                    <a:pos x="297" y="1"/>
                  </a:cxn>
                  <a:cxn ang="0">
                    <a:pos x="313" y="2"/>
                  </a:cxn>
                  <a:cxn ang="0">
                    <a:pos x="321" y="10"/>
                  </a:cxn>
                  <a:cxn ang="0">
                    <a:pos x="325" y="25"/>
                  </a:cxn>
                  <a:cxn ang="0">
                    <a:pos x="314" y="53"/>
                  </a:cxn>
                  <a:cxn ang="0">
                    <a:pos x="258" y="126"/>
                  </a:cxn>
                  <a:cxn ang="0">
                    <a:pos x="232" y="168"/>
                  </a:cxn>
                  <a:cxn ang="0">
                    <a:pos x="213" y="210"/>
                  </a:cxn>
                  <a:cxn ang="0">
                    <a:pos x="201" y="248"/>
                  </a:cxn>
                  <a:cxn ang="0">
                    <a:pos x="198" y="285"/>
                  </a:cxn>
                  <a:cxn ang="0">
                    <a:pos x="208" y="330"/>
                  </a:cxn>
                  <a:cxn ang="0">
                    <a:pos x="221" y="356"/>
                  </a:cxn>
                  <a:cxn ang="0">
                    <a:pos x="222" y="368"/>
                  </a:cxn>
                  <a:cxn ang="0">
                    <a:pos x="215" y="378"/>
                  </a:cxn>
                  <a:cxn ang="0">
                    <a:pos x="203" y="385"/>
                  </a:cxn>
                  <a:cxn ang="0">
                    <a:pos x="187" y="384"/>
                  </a:cxn>
                  <a:cxn ang="0">
                    <a:pos x="173" y="374"/>
                  </a:cxn>
                  <a:cxn ang="0">
                    <a:pos x="160" y="356"/>
                  </a:cxn>
                  <a:cxn ang="0">
                    <a:pos x="150" y="334"/>
                  </a:cxn>
                  <a:cxn ang="0">
                    <a:pos x="144" y="290"/>
                  </a:cxn>
                  <a:cxn ang="0">
                    <a:pos x="152" y="231"/>
                  </a:cxn>
                  <a:cxn ang="0">
                    <a:pos x="176" y="166"/>
                  </a:cxn>
                  <a:cxn ang="0">
                    <a:pos x="183" y="134"/>
                  </a:cxn>
                  <a:cxn ang="0">
                    <a:pos x="128" y="189"/>
                  </a:cxn>
                  <a:cxn ang="0">
                    <a:pos x="75" y="264"/>
                  </a:cxn>
                  <a:cxn ang="0">
                    <a:pos x="50" y="307"/>
                  </a:cxn>
                  <a:cxn ang="0">
                    <a:pos x="37" y="320"/>
                  </a:cxn>
                  <a:cxn ang="0">
                    <a:pos x="23" y="325"/>
                  </a:cxn>
                  <a:cxn ang="0">
                    <a:pos x="11" y="320"/>
                  </a:cxn>
                  <a:cxn ang="0">
                    <a:pos x="2" y="308"/>
                  </a:cxn>
                  <a:cxn ang="0">
                    <a:pos x="1" y="288"/>
                  </a:cxn>
                  <a:cxn ang="0">
                    <a:pos x="17" y="243"/>
                  </a:cxn>
                  <a:cxn ang="0">
                    <a:pos x="52" y="168"/>
                  </a:cxn>
                  <a:cxn ang="0">
                    <a:pos x="102" y="77"/>
                  </a:cxn>
                  <a:cxn ang="0">
                    <a:pos x="138" y="23"/>
                  </a:cxn>
                  <a:cxn ang="0">
                    <a:pos x="156" y="8"/>
                  </a:cxn>
                  <a:cxn ang="0">
                    <a:pos x="167" y="6"/>
                  </a:cxn>
                  <a:cxn ang="0">
                    <a:pos x="178" y="13"/>
                  </a:cxn>
                  <a:cxn ang="0">
                    <a:pos x="186" y="26"/>
                  </a:cxn>
                  <a:cxn ang="0">
                    <a:pos x="181" y="46"/>
                  </a:cxn>
                  <a:cxn ang="0">
                    <a:pos x="158" y="83"/>
                  </a:cxn>
                  <a:cxn ang="0">
                    <a:pos x="131" y="129"/>
                  </a:cxn>
                </a:cxnLst>
                <a:rect l="0" t="0" r="r" b="b"/>
                <a:pathLst>
                  <a:path w="325" h="386">
                    <a:moveTo>
                      <a:pt x="131" y="129"/>
                    </a:moveTo>
                    <a:lnTo>
                      <a:pt x="139" y="122"/>
                    </a:lnTo>
                    <a:lnTo>
                      <a:pt x="145" y="115"/>
                    </a:lnTo>
                    <a:lnTo>
                      <a:pt x="174" y="88"/>
                    </a:lnTo>
                    <a:lnTo>
                      <a:pt x="199" y="64"/>
                    </a:lnTo>
                    <a:lnTo>
                      <a:pt x="223" y="45"/>
                    </a:lnTo>
                    <a:lnTo>
                      <a:pt x="244" y="29"/>
                    </a:lnTo>
                    <a:lnTo>
                      <a:pt x="262" y="16"/>
                    </a:lnTo>
                    <a:lnTo>
                      <a:pt x="278" y="8"/>
                    </a:lnTo>
                    <a:lnTo>
                      <a:pt x="285" y="4"/>
                    </a:lnTo>
                    <a:lnTo>
                      <a:pt x="292" y="2"/>
                    </a:lnTo>
                    <a:lnTo>
                      <a:pt x="297" y="1"/>
                    </a:lnTo>
                    <a:lnTo>
                      <a:pt x="303" y="0"/>
                    </a:lnTo>
                    <a:lnTo>
                      <a:pt x="308" y="1"/>
                    </a:lnTo>
                    <a:lnTo>
                      <a:pt x="313" y="2"/>
                    </a:lnTo>
                    <a:lnTo>
                      <a:pt x="316" y="4"/>
                    </a:lnTo>
                    <a:lnTo>
                      <a:pt x="319" y="6"/>
                    </a:lnTo>
                    <a:lnTo>
                      <a:pt x="321" y="10"/>
                    </a:lnTo>
                    <a:lnTo>
                      <a:pt x="324" y="14"/>
                    </a:lnTo>
                    <a:lnTo>
                      <a:pt x="325" y="18"/>
                    </a:lnTo>
                    <a:lnTo>
                      <a:pt x="325" y="25"/>
                    </a:lnTo>
                    <a:lnTo>
                      <a:pt x="324" y="34"/>
                    </a:lnTo>
                    <a:lnTo>
                      <a:pt x="320" y="43"/>
                    </a:lnTo>
                    <a:lnTo>
                      <a:pt x="314" y="53"/>
                    </a:lnTo>
                    <a:lnTo>
                      <a:pt x="305" y="64"/>
                    </a:lnTo>
                    <a:lnTo>
                      <a:pt x="280" y="95"/>
                    </a:lnTo>
                    <a:lnTo>
                      <a:pt x="258" y="126"/>
                    </a:lnTo>
                    <a:lnTo>
                      <a:pt x="248" y="140"/>
                    </a:lnTo>
                    <a:lnTo>
                      <a:pt x="239" y="154"/>
                    </a:lnTo>
                    <a:lnTo>
                      <a:pt x="232" y="168"/>
                    </a:lnTo>
                    <a:lnTo>
                      <a:pt x="224" y="182"/>
                    </a:lnTo>
                    <a:lnTo>
                      <a:pt x="219" y="196"/>
                    </a:lnTo>
                    <a:lnTo>
                      <a:pt x="213" y="210"/>
                    </a:lnTo>
                    <a:lnTo>
                      <a:pt x="208" y="223"/>
                    </a:lnTo>
                    <a:lnTo>
                      <a:pt x="204" y="236"/>
                    </a:lnTo>
                    <a:lnTo>
                      <a:pt x="201" y="248"/>
                    </a:lnTo>
                    <a:lnTo>
                      <a:pt x="199" y="261"/>
                    </a:lnTo>
                    <a:lnTo>
                      <a:pt x="198" y="273"/>
                    </a:lnTo>
                    <a:lnTo>
                      <a:pt x="198" y="285"/>
                    </a:lnTo>
                    <a:lnTo>
                      <a:pt x="199" y="300"/>
                    </a:lnTo>
                    <a:lnTo>
                      <a:pt x="202" y="316"/>
                    </a:lnTo>
                    <a:lnTo>
                      <a:pt x="208" y="330"/>
                    </a:lnTo>
                    <a:lnTo>
                      <a:pt x="214" y="344"/>
                    </a:lnTo>
                    <a:lnTo>
                      <a:pt x="217" y="351"/>
                    </a:lnTo>
                    <a:lnTo>
                      <a:pt x="221" y="356"/>
                    </a:lnTo>
                    <a:lnTo>
                      <a:pt x="222" y="361"/>
                    </a:lnTo>
                    <a:lnTo>
                      <a:pt x="222" y="365"/>
                    </a:lnTo>
                    <a:lnTo>
                      <a:pt x="222" y="368"/>
                    </a:lnTo>
                    <a:lnTo>
                      <a:pt x="221" y="372"/>
                    </a:lnTo>
                    <a:lnTo>
                      <a:pt x="219" y="375"/>
                    </a:lnTo>
                    <a:lnTo>
                      <a:pt x="215" y="378"/>
                    </a:lnTo>
                    <a:lnTo>
                      <a:pt x="212" y="381"/>
                    </a:lnTo>
                    <a:lnTo>
                      <a:pt x="208" y="384"/>
                    </a:lnTo>
                    <a:lnTo>
                      <a:pt x="203" y="385"/>
                    </a:lnTo>
                    <a:lnTo>
                      <a:pt x="198" y="386"/>
                    </a:lnTo>
                    <a:lnTo>
                      <a:pt x="192" y="385"/>
                    </a:lnTo>
                    <a:lnTo>
                      <a:pt x="187" y="384"/>
                    </a:lnTo>
                    <a:lnTo>
                      <a:pt x="181" y="381"/>
                    </a:lnTo>
                    <a:lnTo>
                      <a:pt x="177" y="378"/>
                    </a:lnTo>
                    <a:lnTo>
                      <a:pt x="173" y="374"/>
                    </a:lnTo>
                    <a:lnTo>
                      <a:pt x="167" y="369"/>
                    </a:lnTo>
                    <a:lnTo>
                      <a:pt x="164" y="363"/>
                    </a:lnTo>
                    <a:lnTo>
                      <a:pt x="160" y="356"/>
                    </a:lnTo>
                    <a:lnTo>
                      <a:pt x="156" y="350"/>
                    </a:lnTo>
                    <a:lnTo>
                      <a:pt x="153" y="342"/>
                    </a:lnTo>
                    <a:lnTo>
                      <a:pt x="150" y="334"/>
                    </a:lnTo>
                    <a:lnTo>
                      <a:pt x="148" y="326"/>
                    </a:lnTo>
                    <a:lnTo>
                      <a:pt x="145" y="308"/>
                    </a:lnTo>
                    <a:lnTo>
                      <a:pt x="144" y="290"/>
                    </a:lnTo>
                    <a:lnTo>
                      <a:pt x="145" y="270"/>
                    </a:lnTo>
                    <a:lnTo>
                      <a:pt x="148" y="250"/>
                    </a:lnTo>
                    <a:lnTo>
                      <a:pt x="152" y="231"/>
                    </a:lnTo>
                    <a:lnTo>
                      <a:pt x="158" y="210"/>
                    </a:lnTo>
                    <a:lnTo>
                      <a:pt x="166" y="188"/>
                    </a:lnTo>
                    <a:lnTo>
                      <a:pt x="176" y="166"/>
                    </a:lnTo>
                    <a:lnTo>
                      <a:pt x="188" y="144"/>
                    </a:lnTo>
                    <a:lnTo>
                      <a:pt x="201" y="121"/>
                    </a:lnTo>
                    <a:lnTo>
                      <a:pt x="183" y="134"/>
                    </a:lnTo>
                    <a:lnTo>
                      <a:pt x="164" y="151"/>
                    </a:lnTo>
                    <a:lnTo>
                      <a:pt x="145" y="168"/>
                    </a:lnTo>
                    <a:lnTo>
                      <a:pt x="128" y="189"/>
                    </a:lnTo>
                    <a:lnTo>
                      <a:pt x="110" y="212"/>
                    </a:lnTo>
                    <a:lnTo>
                      <a:pt x="93" y="237"/>
                    </a:lnTo>
                    <a:lnTo>
                      <a:pt x="75" y="264"/>
                    </a:lnTo>
                    <a:lnTo>
                      <a:pt x="59" y="294"/>
                    </a:lnTo>
                    <a:lnTo>
                      <a:pt x="55" y="302"/>
                    </a:lnTo>
                    <a:lnTo>
                      <a:pt x="50" y="307"/>
                    </a:lnTo>
                    <a:lnTo>
                      <a:pt x="46" y="313"/>
                    </a:lnTo>
                    <a:lnTo>
                      <a:pt x="42" y="317"/>
                    </a:lnTo>
                    <a:lnTo>
                      <a:pt x="37" y="320"/>
                    </a:lnTo>
                    <a:lnTo>
                      <a:pt x="33" y="322"/>
                    </a:lnTo>
                    <a:lnTo>
                      <a:pt x="28" y="323"/>
                    </a:lnTo>
                    <a:lnTo>
                      <a:pt x="23" y="325"/>
                    </a:lnTo>
                    <a:lnTo>
                      <a:pt x="19" y="323"/>
                    </a:lnTo>
                    <a:lnTo>
                      <a:pt x="14" y="322"/>
                    </a:lnTo>
                    <a:lnTo>
                      <a:pt x="11" y="320"/>
                    </a:lnTo>
                    <a:lnTo>
                      <a:pt x="8" y="318"/>
                    </a:lnTo>
                    <a:lnTo>
                      <a:pt x="4" y="314"/>
                    </a:lnTo>
                    <a:lnTo>
                      <a:pt x="2" y="308"/>
                    </a:lnTo>
                    <a:lnTo>
                      <a:pt x="0" y="303"/>
                    </a:lnTo>
                    <a:lnTo>
                      <a:pt x="0" y="297"/>
                    </a:lnTo>
                    <a:lnTo>
                      <a:pt x="1" y="288"/>
                    </a:lnTo>
                    <a:lnTo>
                      <a:pt x="4" y="275"/>
                    </a:lnTo>
                    <a:lnTo>
                      <a:pt x="10" y="261"/>
                    </a:lnTo>
                    <a:lnTo>
                      <a:pt x="17" y="243"/>
                    </a:lnTo>
                    <a:lnTo>
                      <a:pt x="26" y="221"/>
                    </a:lnTo>
                    <a:lnTo>
                      <a:pt x="38" y="197"/>
                    </a:lnTo>
                    <a:lnTo>
                      <a:pt x="52" y="168"/>
                    </a:lnTo>
                    <a:lnTo>
                      <a:pt x="69" y="138"/>
                    </a:lnTo>
                    <a:lnTo>
                      <a:pt x="86" y="106"/>
                    </a:lnTo>
                    <a:lnTo>
                      <a:pt x="102" y="77"/>
                    </a:lnTo>
                    <a:lnTo>
                      <a:pt x="116" y="55"/>
                    </a:lnTo>
                    <a:lnTo>
                      <a:pt x="128" y="37"/>
                    </a:lnTo>
                    <a:lnTo>
                      <a:pt x="138" y="23"/>
                    </a:lnTo>
                    <a:lnTo>
                      <a:pt x="148" y="14"/>
                    </a:lnTo>
                    <a:lnTo>
                      <a:pt x="152" y="11"/>
                    </a:lnTo>
                    <a:lnTo>
                      <a:pt x="156" y="8"/>
                    </a:lnTo>
                    <a:lnTo>
                      <a:pt x="160" y="6"/>
                    </a:lnTo>
                    <a:lnTo>
                      <a:pt x="164" y="6"/>
                    </a:lnTo>
                    <a:lnTo>
                      <a:pt x="167" y="6"/>
                    </a:lnTo>
                    <a:lnTo>
                      <a:pt x="170" y="8"/>
                    </a:lnTo>
                    <a:lnTo>
                      <a:pt x="175" y="10"/>
                    </a:lnTo>
                    <a:lnTo>
                      <a:pt x="178" y="13"/>
                    </a:lnTo>
                    <a:lnTo>
                      <a:pt x="181" y="16"/>
                    </a:lnTo>
                    <a:lnTo>
                      <a:pt x="184" y="21"/>
                    </a:lnTo>
                    <a:lnTo>
                      <a:pt x="186" y="26"/>
                    </a:lnTo>
                    <a:lnTo>
                      <a:pt x="186" y="30"/>
                    </a:lnTo>
                    <a:lnTo>
                      <a:pt x="185" y="37"/>
                    </a:lnTo>
                    <a:lnTo>
                      <a:pt x="181" y="46"/>
                    </a:lnTo>
                    <a:lnTo>
                      <a:pt x="177" y="56"/>
                    </a:lnTo>
                    <a:lnTo>
                      <a:pt x="169" y="67"/>
                    </a:lnTo>
                    <a:lnTo>
                      <a:pt x="158" y="83"/>
                    </a:lnTo>
                    <a:lnTo>
                      <a:pt x="149" y="99"/>
                    </a:lnTo>
                    <a:lnTo>
                      <a:pt x="139" y="115"/>
                    </a:lnTo>
                    <a:lnTo>
                      <a:pt x="131" y="129"/>
                    </a:lnTo>
                    <a:close/>
                  </a:path>
                </a:pathLst>
              </a:custGeom>
              <a:solidFill>
                <a:srgbClr val="FFFFFF"/>
              </a:solid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3" name="Freeform 140"/>
              <p:cNvSpPr>
                <a:spLocks/>
              </p:cNvSpPr>
              <p:nvPr/>
            </p:nvSpPr>
            <p:spPr bwMode="auto">
              <a:xfrm rot="21000000">
                <a:off x="3968503" y="1679823"/>
                <a:ext cx="147936" cy="178461"/>
              </a:xfrm>
              <a:custGeom>
                <a:avLst/>
                <a:gdLst/>
                <a:ahLst/>
                <a:cxnLst>
                  <a:cxn ang="0">
                    <a:pos x="238" y="3"/>
                  </a:cxn>
                  <a:cxn ang="0">
                    <a:pos x="257" y="18"/>
                  </a:cxn>
                  <a:cxn ang="0">
                    <a:pos x="264" y="47"/>
                  </a:cxn>
                  <a:cxn ang="0">
                    <a:pos x="259" y="77"/>
                  </a:cxn>
                  <a:cxn ang="0">
                    <a:pos x="245" y="108"/>
                  </a:cxn>
                  <a:cxn ang="0">
                    <a:pos x="220" y="143"/>
                  </a:cxn>
                  <a:cxn ang="0">
                    <a:pos x="198" y="159"/>
                  </a:cxn>
                  <a:cxn ang="0">
                    <a:pos x="185" y="160"/>
                  </a:cxn>
                  <a:cxn ang="0">
                    <a:pos x="176" y="156"/>
                  </a:cxn>
                  <a:cxn ang="0">
                    <a:pos x="173" y="147"/>
                  </a:cxn>
                  <a:cxn ang="0">
                    <a:pos x="174" y="134"/>
                  </a:cxn>
                  <a:cxn ang="0">
                    <a:pos x="182" y="123"/>
                  </a:cxn>
                  <a:cxn ang="0">
                    <a:pos x="200" y="102"/>
                  </a:cxn>
                  <a:cxn ang="0">
                    <a:pos x="214" y="79"/>
                  </a:cxn>
                  <a:cxn ang="0">
                    <a:pos x="219" y="65"/>
                  </a:cxn>
                  <a:cxn ang="0">
                    <a:pos x="213" y="56"/>
                  </a:cxn>
                  <a:cxn ang="0">
                    <a:pos x="194" y="61"/>
                  </a:cxn>
                  <a:cxn ang="0">
                    <a:pos x="163" y="83"/>
                  </a:cxn>
                  <a:cxn ang="0">
                    <a:pos x="135" y="113"/>
                  </a:cxn>
                  <a:cxn ang="0">
                    <a:pos x="105" y="153"/>
                  </a:cxn>
                  <a:cxn ang="0">
                    <a:pos x="79" y="200"/>
                  </a:cxn>
                  <a:cxn ang="0">
                    <a:pos x="63" y="240"/>
                  </a:cxn>
                  <a:cxn ang="0">
                    <a:pos x="57" y="273"/>
                  </a:cxn>
                  <a:cxn ang="0">
                    <a:pos x="60" y="289"/>
                  </a:cxn>
                  <a:cxn ang="0">
                    <a:pos x="77" y="306"/>
                  </a:cxn>
                  <a:cxn ang="0">
                    <a:pos x="102" y="308"/>
                  </a:cxn>
                  <a:cxn ang="0">
                    <a:pos x="131" y="298"/>
                  </a:cxn>
                  <a:cxn ang="0">
                    <a:pos x="164" y="275"/>
                  </a:cxn>
                  <a:cxn ang="0">
                    <a:pos x="214" y="228"/>
                  </a:cxn>
                  <a:cxn ang="0">
                    <a:pos x="253" y="181"/>
                  </a:cxn>
                  <a:cxn ang="0">
                    <a:pos x="271" y="169"/>
                  </a:cxn>
                  <a:cxn ang="0">
                    <a:pos x="280" y="172"/>
                  </a:cxn>
                  <a:cxn ang="0">
                    <a:pos x="287" y="186"/>
                  </a:cxn>
                  <a:cxn ang="0">
                    <a:pos x="279" y="207"/>
                  </a:cxn>
                  <a:cxn ang="0">
                    <a:pos x="233" y="267"/>
                  </a:cxn>
                  <a:cxn ang="0">
                    <a:pos x="172" y="324"/>
                  </a:cxn>
                  <a:cxn ang="0">
                    <a:pos x="134" y="348"/>
                  </a:cxn>
                  <a:cxn ang="0">
                    <a:pos x="105" y="358"/>
                  </a:cxn>
                  <a:cxn ang="0">
                    <a:pos x="79" y="361"/>
                  </a:cxn>
                  <a:cxn ang="0">
                    <a:pos x="50" y="357"/>
                  </a:cxn>
                  <a:cxn ang="0">
                    <a:pos x="28" y="345"/>
                  </a:cxn>
                  <a:cxn ang="0">
                    <a:pos x="12" y="326"/>
                  </a:cxn>
                  <a:cxn ang="0">
                    <a:pos x="3" y="308"/>
                  </a:cxn>
                  <a:cxn ang="0">
                    <a:pos x="0" y="265"/>
                  </a:cxn>
                  <a:cxn ang="0">
                    <a:pos x="12" y="217"/>
                  </a:cxn>
                  <a:cxn ang="0">
                    <a:pos x="37" y="164"/>
                  </a:cxn>
                  <a:cxn ang="0">
                    <a:pos x="72" y="109"/>
                  </a:cxn>
                  <a:cxn ang="0">
                    <a:pos x="113" y="63"/>
                  </a:cxn>
                  <a:cxn ang="0">
                    <a:pos x="157" y="26"/>
                  </a:cxn>
                  <a:cxn ang="0">
                    <a:pos x="182" y="9"/>
                  </a:cxn>
                  <a:cxn ang="0">
                    <a:pos x="205" y="2"/>
                  </a:cxn>
                </a:cxnLst>
                <a:rect l="0" t="0" r="r" b="b"/>
                <a:pathLst>
                  <a:path w="287" h="361">
                    <a:moveTo>
                      <a:pt x="219" y="0"/>
                    </a:moveTo>
                    <a:lnTo>
                      <a:pt x="230" y="1"/>
                    </a:lnTo>
                    <a:lnTo>
                      <a:pt x="238" y="3"/>
                    </a:lnTo>
                    <a:lnTo>
                      <a:pt x="246" y="6"/>
                    </a:lnTo>
                    <a:lnTo>
                      <a:pt x="253" y="12"/>
                    </a:lnTo>
                    <a:lnTo>
                      <a:pt x="257" y="18"/>
                    </a:lnTo>
                    <a:lnTo>
                      <a:pt x="260" y="26"/>
                    </a:lnTo>
                    <a:lnTo>
                      <a:pt x="263" y="36"/>
                    </a:lnTo>
                    <a:lnTo>
                      <a:pt x="264" y="47"/>
                    </a:lnTo>
                    <a:lnTo>
                      <a:pt x="263" y="56"/>
                    </a:lnTo>
                    <a:lnTo>
                      <a:pt x="261" y="67"/>
                    </a:lnTo>
                    <a:lnTo>
                      <a:pt x="259" y="77"/>
                    </a:lnTo>
                    <a:lnTo>
                      <a:pt x="256" y="88"/>
                    </a:lnTo>
                    <a:lnTo>
                      <a:pt x="251" y="98"/>
                    </a:lnTo>
                    <a:lnTo>
                      <a:pt x="245" y="108"/>
                    </a:lnTo>
                    <a:lnTo>
                      <a:pt x="238" y="119"/>
                    </a:lnTo>
                    <a:lnTo>
                      <a:pt x="232" y="130"/>
                    </a:lnTo>
                    <a:lnTo>
                      <a:pt x="220" y="143"/>
                    </a:lnTo>
                    <a:lnTo>
                      <a:pt x="208" y="153"/>
                    </a:lnTo>
                    <a:lnTo>
                      <a:pt x="204" y="156"/>
                    </a:lnTo>
                    <a:lnTo>
                      <a:pt x="198" y="159"/>
                    </a:lnTo>
                    <a:lnTo>
                      <a:pt x="193" y="160"/>
                    </a:lnTo>
                    <a:lnTo>
                      <a:pt x="188" y="160"/>
                    </a:lnTo>
                    <a:lnTo>
                      <a:pt x="185" y="160"/>
                    </a:lnTo>
                    <a:lnTo>
                      <a:pt x="182" y="159"/>
                    </a:lnTo>
                    <a:lnTo>
                      <a:pt x="178" y="158"/>
                    </a:lnTo>
                    <a:lnTo>
                      <a:pt x="176" y="156"/>
                    </a:lnTo>
                    <a:lnTo>
                      <a:pt x="175" y="154"/>
                    </a:lnTo>
                    <a:lnTo>
                      <a:pt x="173" y="150"/>
                    </a:lnTo>
                    <a:lnTo>
                      <a:pt x="173" y="147"/>
                    </a:lnTo>
                    <a:lnTo>
                      <a:pt x="173" y="143"/>
                    </a:lnTo>
                    <a:lnTo>
                      <a:pt x="173" y="138"/>
                    </a:lnTo>
                    <a:lnTo>
                      <a:pt x="174" y="134"/>
                    </a:lnTo>
                    <a:lnTo>
                      <a:pt x="175" y="131"/>
                    </a:lnTo>
                    <a:lnTo>
                      <a:pt x="177" y="127"/>
                    </a:lnTo>
                    <a:lnTo>
                      <a:pt x="182" y="123"/>
                    </a:lnTo>
                    <a:lnTo>
                      <a:pt x="190" y="114"/>
                    </a:lnTo>
                    <a:lnTo>
                      <a:pt x="196" y="109"/>
                    </a:lnTo>
                    <a:lnTo>
                      <a:pt x="200" y="102"/>
                    </a:lnTo>
                    <a:lnTo>
                      <a:pt x="206" y="95"/>
                    </a:lnTo>
                    <a:lnTo>
                      <a:pt x="211" y="86"/>
                    </a:lnTo>
                    <a:lnTo>
                      <a:pt x="214" y="79"/>
                    </a:lnTo>
                    <a:lnTo>
                      <a:pt x="217" y="74"/>
                    </a:lnTo>
                    <a:lnTo>
                      <a:pt x="218" y="70"/>
                    </a:lnTo>
                    <a:lnTo>
                      <a:pt x="219" y="65"/>
                    </a:lnTo>
                    <a:lnTo>
                      <a:pt x="218" y="61"/>
                    </a:lnTo>
                    <a:lnTo>
                      <a:pt x="216" y="59"/>
                    </a:lnTo>
                    <a:lnTo>
                      <a:pt x="213" y="56"/>
                    </a:lnTo>
                    <a:lnTo>
                      <a:pt x="209" y="56"/>
                    </a:lnTo>
                    <a:lnTo>
                      <a:pt x="201" y="57"/>
                    </a:lnTo>
                    <a:lnTo>
                      <a:pt x="194" y="61"/>
                    </a:lnTo>
                    <a:lnTo>
                      <a:pt x="184" y="66"/>
                    </a:lnTo>
                    <a:lnTo>
                      <a:pt x="173" y="75"/>
                    </a:lnTo>
                    <a:lnTo>
                      <a:pt x="163" y="83"/>
                    </a:lnTo>
                    <a:lnTo>
                      <a:pt x="153" y="91"/>
                    </a:lnTo>
                    <a:lnTo>
                      <a:pt x="143" y="101"/>
                    </a:lnTo>
                    <a:lnTo>
                      <a:pt x="135" y="113"/>
                    </a:lnTo>
                    <a:lnTo>
                      <a:pt x="125" y="125"/>
                    </a:lnTo>
                    <a:lnTo>
                      <a:pt x="115" y="138"/>
                    </a:lnTo>
                    <a:lnTo>
                      <a:pt x="105" y="153"/>
                    </a:lnTo>
                    <a:lnTo>
                      <a:pt x="96" y="168"/>
                    </a:lnTo>
                    <a:lnTo>
                      <a:pt x="87" y="184"/>
                    </a:lnTo>
                    <a:lnTo>
                      <a:pt x="79" y="200"/>
                    </a:lnTo>
                    <a:lnTo>
                      <a:pt x="72" y="214"/>
                    </a:lnTo>
                    <a:lnTo>
                      <a:pt x="67" y="227"/>
                    </a:lnTo>
                    <a:lnTo>
                      <a:pt x="63" y="240"/>
                    </a:lnTo>
                    <a:lnTo>
                      <a:pt x="59" y="252"/>
                    </a:lnTo>
                    <a:lnTo>
                      <a:pt x="57" y="263"/>
                    </a:lnTo>
                    <a:lnTo>
                      <a:pt x="57" y="273"/>
                    </a:lnTo>
                    <a:lnTo>
                      <a:pt x="57" y="278"/>
                    </a:lnTo>
                    <a:lnTo>
                      <a:pt x="58" y="284"/>
                    </a:lnTo>
                    <a:lnTo>
                      <a:pt x="60" y="289"/>
                    </a:lnTo>
                    <a:lnTo>
                      <a:pt x="64" y="295"/>
                    </a:lnTo>
                    <a:lnTo>
                      <a:pt x="70" y="301"/>
                    </a:lnTo>
                    <a:lnTo>
                      <a:pt x="77" y="306"/>
                    </a:lnTo>
                    <a:lnTo>
                      <a:pt x="84" y="308"/>
                    </a:lnTo>
                    <a:lnTo>
                      <a:pt x="92" y="309"/>
                    </a:lnTo>
                    <a:lnTo>
                      <a:pt x="102" y="308"/>
                    </a:lnTo>
                    <a:lnTo>
                      <a:pt x="111" y="307"/>
                    </a:lnTo>
                    <a:lnTo>
                      <a:pt x="120" y="302"/>
                    </a:lnTo>
                    <a:lnTo>
                      <a:pt x="131" y="298"/>
                    </a:lnTo>
                    <a:lnTo>
                      <a:pt x="142" y="291"/>
                    </a:lnTo>
                    <a:lnTo>
                      <a:pt x="153" y="285"/>
                    </a:lnTo>
                    <a:lnTo>
                      <a:pt x="164" y="275"/>
                    </a:lnTo>
                    <a:lnTo>
                      <a:pt x="176" y="265"/>
                    </a:lnTo>
                    <a:lnTo>
                      <a:pt x="196" y="247"/>
                    </a:lnTo>
                    <a:lnTo>
                      <a:pt x="214" y="228"/>
                    </a:lnTo>
                    <a:lnTo>
                      <a:pt x="231" y="208"/>
                    </a:lnTo>
                    <a:lnTo>
                      <a:pt x="245" y="190"/>
                    </a:lnTo>
                    <a:lnTo>
                      <a:pt x="253" y="181"/>
                    </a:lnTo>
                    <a:lnTo>
                      <a:pt x="259" y="174"/>
                    </a:lnTo>
                    <a:lnTo>
                      <a:pt x="265" y="170"/>
                    </a:lnTo>
                    <a:lnTo>
                      <a:pt x="271" y="169"/>
                    </a:lnTo>
                    <a:lnTo>
                      <a:pt x="273" y="169"/>
                    </a:lnTo>
                    <a:lnTo>
                      <a:pt x="277" y="170"/>
                    </a:lnTo>
                    <a:lnTo>
                      <a:pt x="280" y="172"/>
                    </a:lnTo>
                    <a:lnTo>
                      <a:pt x="282" y="174"/>
                    </a:lnTo>
                    <a:lnTo>
                      <a:pt x="285" y="180"/>
                    </a:lnTo>
                    <a:lnTo>
                      <a:pt x="287" y="186"/>
                    </a:lnTo>
                    <a:lnTo>
                      <a:pt x="285" y="192"/>
                    </a:lnTo>
                    <a:lnTo>
                      <a:pt x="283" y="198"/>
                    </a:lnTo>
                    <a:lnTo>
                      <a:pt x="279" y="207"/>
                    </a:lnTo>
                    <a:lnTo>
                      <a:pt x="273" y="217"/>
                    </a:lnTo>
                    <a:lnTo>
                      <a:pt x="257" y="239"/>
                    </a:lnTo>
                    <a:lnTo>
                      <a:pt x="233" y="267"/>
                    </a:lnTo>
                    <a:lnTo>
                      <a:pt x="212" y="289"/>
                    </a:lnTo>
                    <a:lnTo>
                      <a:pt x="191" y="308"/>
                    </a:lnTo>
                    <a:lnTo>
                      <a:pt x="172" y="324"/>
                    </a:lnTo>
                    <a:lnTo>
                      <a:pt x="152" y="337"/>
                    </a:lnTo>
                    <a:lnTo>
                      <a:pt x="142" y="343"/>
                    </a:lnTo>
                    <a:lnTo>
                      <a:pt x="134" y="348"/>
                    </a:lnTo>
                    <a:lnTo>
                      <a:pt x="124" y="353"/>
                    </a:lnTo>
                    <a:lnTo>
                      <a:pt x="115" y="356"/>
                    </a:lnTo>
                    <a:lnTo>
                      <a:pt x="105" y="358"/>
                    </a:lnTo>
                    <a:lnTo>
                      <a:pt x="96" y="360"/>
                    </a:lnTo>
                    <a:lnTo>
                      <a:pt x="88" y="361"/>
                    </a:lnTo>
                    <a:lnTo>
                      <a:pt x="79" y="361"/>
                    </a:lnTo>
                    <a:lnTo>
                      <a:pt x="69" y="361"/>
                    </a:lnTo>
                    <a:lnTo>
                      <a:pt x="59" y="359"/>
                    </a:lnTo>
                    <a:lnTo>
                      <a:pt x="50" y="357"/>
                    </a:lnTo>
                    <a:lnTo>
                      <a:pt x="43" y="354"/>
                    </a:lnTo>
                    <a:lnTo>
                      <a:pt x="35" y="349"/>
                    </a:lnTo>
                    <a:lnTo>
                      <a:pt x="28" y="345"/>
                    </a:lnTo>
                    <a:lnTo>
                      <a:pt x="21" y="338"/>
                    </a:lnTo>
                    <a:lnTo>
                      <a:pt x="16" y="332"/>
                    </a:lnTo>
                    <a:lnTo>
                      <a:pt x="12" y="326"/>
                    </a:lnTo>
                    <a:lnTo>
                      <a:pt x="9" y="320"/>
                    </a:lnTo>
                    <a:lnTo>
                      <a:pt x="6" y="314"/>
                    </a:lnTo>
                    <a:lnTo>
                      <a:pt x="3" y="308"/>
                    </a:lnTo>
                    <a:lnTo>
                      <a:pt x="1" y="295"/>
                    </a:lnTo>
                    <a:lnTo>
                      <a:pt x="0" y="279"/>
                    </a:lnTo>
                    <a:lnTo>
                      <a:pt x="0" y="265"/>
                    </a:lnTo>
                    <a:lnTo>
                      <a:pt x="2" y="250"/>
                    </a:lnTo>
                    <a:lnTo>
                      <a:pt x="7" y="233"/>
                    </a:lnTo>
                    <a:lnTo>
                      <a:pt x="12" y="217"/>
                    </a:lnTo>
                    <a:lnTo>
                      <a:pt x="19" y="200"/>
                    </a:lnTo>
                    <a:lnTo>
                      <a:pt x="28" y="182"/>
                    </a:lnTo>
                    <a:lnTo>
                      <a:pt x="37" y="164"/>
                    </a:lnTo>
                    <a:lnTo>
                      <a:pt x="48" y="144"/>
                    </a:lnTo>
                    <a:lnTo>
                      <a:pt x="60" y="126"/>
                    </a:lnTo>
                    <a:lnTo>
                      <a:pt x="72" y="109"/>
                    </a:lnTo>
                    <a:lnTo>
                      <a:pt x="85" y="94"/>
                    </a:lnTo>
                    <a:lnTo>
                      <a:pt x="99" y="78"/>
                    </a:lnTo>
                    <a:lnTo>
                      <a:pt x="113" y="63"/>
                    </a:lnTo>
                    <a:lnTo>
                      <a:pt x="127" y="50"/>
                    </a:lnTo>
                    <a:lnTo>
                      <a:pt x="141" y="38"/>
                    </a:lnTo>
                    <a:lnTo>
                      <a:pt x="157" y="26"/>
                    </a:lnTo>
                    <a:lnTo>
                      <a:pt x="165" y="19"/>
                    </a:lnTo>
                    <a:lnTo>
                      <a:pt x="174" y="15"/>
                    </a:lnTo>
                    <a:lnTo>
                      <a:pt x="182" y="9"/>
                    </a:lnTo>
                    <a:lnTo>
                      <a:pt x="190" y="6"/>
                    </a:lnTo>
                    <a:lnTo>
                      <a:pt x="198" y="4"/>
                    </a:lnTo>
                    <a:lnTo>
                      <a:pt x="205" y="2"/>
                    </a:lnTo>
                    <a:lnTo>
                      <a:pt x="212" y="1"/>
                    </a:lnTo>
                    <a:lnTo>
                      <a:pt x="219" y="0"/>
                    </a:lnTo>
                    <a:close/>
                  </a:path>
                </a:pathLst>
              </a:custGeom>
              <a:solidFill>
                <a:srgbClr val="FFFFFF"/>
              </a:solid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4" name="Freeform 141"/>
              <p:cNvSpPr>
                <a:spLocks/>
              </p:cNvSpPr>
              <p:nvPr/>
            </p:nvSpPr>
            <p:spPr bwMode="auto">
              <a:xfrm rot="21000000">
                <a:off x="4130152" y="1651987"/>
                <a:ext cx="162520" cy="170529"/>
              </a:xfrm>
              <a:custGeom>
                <a:avLst/>
                <a:gdLst/>
                <a:ahLst/>
                <a:cxnLst>
                  <a:cxn ang="0">
                    <a:pos x="59" y="253"/>
                  </a:cxn>
                  <a:cxn ang="0">
                    <a:pos x="65" y="269"/>
                  </a:cxn>
                  <a:cxn ang="0">
                    <a:pos x="78" y="282"/>
                  </a:cxn>
                  <a:cxn ang="0">
                    <a:pos x="96" y="288"/>
                  </a:cxn>
                  <a:cxn ang="0">
                    <a:pos x="119" y="290"/>
                  </a:cxn>
                  <a:cxn ang="0">
                    <a:pos x="148" y="283"/>
                  </a:cxn>
                  <a:cxn ang="0">
                    <a:pos x="176" y="269"/>
                  </a:cxn>
                  <a:cxn ang="0">
                    <a:pos x="207" y="248"/>
                  </a:cxn>
                  <a:cxn ang="0">
                    <a:pos x="250" y="208"/>
                  </a:cxn>
                  <a:cxn ang="0">
                    <a:pos x="289" y="168"/>
                  </a:cxn>
                  <a:cxn ang="0">
                    <a:pos x="304" y="164"/>
                  </a:cxn>
                  <a:cxn ang="0">
                    <a:pos x="312" y="169"/>
                  </a:cxn>
                  <a:cxn ang="0">
                    <a:pos x="315" y="183"/>
                  </a:cxn>
                  <a:cxn ang="0">
                    <a:pos x="302" y="208"/>
                  </a:cxn>
                  <a:cxn ang="0">
                    <a:pos x="274" y="239"/>
                  </a:cxn>
                  <a:cxn ang="0">
                    <a:pos x="218" y="290"/>
                  </a:cxn>
                  <a:cxn ang="0">
                    <a:pos x="160" y="326"/>
                  </a:cxn>
                  <a:cxn ang="0">
                    <a:pos x="126" y="339"/>
                  </a:cxn>
                  <a:cxn ang="0">
                    <a:pos x="93" y="344"/>
                  </a:cxn>
                  <a:cxn ang="0">
                    <a:pos x="62" y="343"/>
                  </a:cxn>
                  <a:cxn ang="0">
                    <a:pos x="37" y="333"/>
                  </a:cxn>
                  <a:cxn ang="0">
                    <a:pos x="16" y="316"/>
                  </a:cxn>
                  <a:cxn ang="0">
                    <a:pos x="7" y="298"/>
                  </a:cxn>
                  <a:cxn ang="0">
                    <a:pos x="1" y="277"/>
                  </a:cxn>
                  <a:cxn ang="0">
                    <a:pos x="0" y="249"/>
                  </a:cxn>
                  <a:cxn ang="0">
                    <a:pos x="6" y="213"/>
                  </a:cxn>
                  <a:cxn ang="0">
                    <a:pos x="18" y="178"/>
                  </a:cxn>
                  <a:cxn ang="0">
                    <a:pos x="35" y="143"/>
                  </a:cxn>
                  <a:cxn ang="0">
                    <a:pos x="59" y="109"/>
                  </a:cxn>
                  <a:cxn ang="0">
                    <a:pos x="90" y="74"/>
                  </a:cxn>
                  <a:cxn ang="0">
                    <a:pos x="141" y="29"/>
                  </a:cxn>
                  <a:cxn ang="0">
                    <a:pos x="188" y="5"/>
                  </a:cxn>
                  <a:cxn ang="0">
                    <a:pos x="209" y="1"/>
                  </a:cxn>
                  <a:cxn ang="0">
                    <a:pos x="230" y="2"/>
                  </a:cxn>
                  <a:cxn ang="0">
                    <a:pos x="248" y="15"/>
                  </a:cxn>
                  <a:cxn ang="0">
                    <a:pos x="257" y="40"/>
                  </a:cxn>
                  <a:cxn ang="0">
                    <a:pos x="253" y="64"/>
                  </a:cxn>
                  <a:cxn ang="0">
                    <a:pos x="242" y="93"/>
                  </a:cxn>
                  <a:cxn ang="0">
                    <a:pos x="222" y="124"/>
                  </a:cxn>
                  <a:cxn ang="0">
                    <a:pos x="197" y="155"/>
                  </a:cxn>
                  <a:cxn ang="0">
                    <a:pos x="168" y="181"/>
                  </a:cxn>
                  <a:cxn ang="0">
                    <a:pos x="136" y="204"/>
                  </a:cxn>
                  <a:cxn ang="0">
                    <a:pos x="100" y="223"/>
                  </a:cxn>
                  <a:cxn ang="0">
                    <a:pos x="58" y="237"/>
                  </a:cxn>
                </a:cxnLst>
                <a:rect l="0" t="0" r="r" b="b"/>
                <a:pathLst>
                  <a:path w="315" h="345">
                    <a:moveTo>
                      <a:pt x="58" y="237"/>
                    </a:moveTo>
                    <a:lnTo>
                      <a:pt x="58" y="248"/>
                    </a:lnTo>
                    <a:lnTo>
                      <a:pt x="59" y="253"/>
                    </a:lnTo>
                    <a:lnTo>
                      <a:pt x="60" y="259"/>
                    </a:lnTo>
                    <a:lnTo>
                      <a:pt x="62" y="264"/>
                    </a:lnTo>
                    <a:lnTo>
                      <a:pt x="65" y="269"/>
                    </a:lnTo>
                    <a:lnTo>
                      <a:pt x="69" y="274"/>
                    </a:lnTo>
                    <a:lnTo>
                      <a:pt x="73" y="277"/>
                    </a:lnTo>
                    <a:lnTo>
                      <a:pt x="78" y="282"/>
                    </a:lnTo>
                    <a:lnTo>
                      <a:pt x="83" y="284"/>
                    </a:lnTo>
                    <a:lnTo>
                      <a:pt x="90" y="286"/>
                    </a:lnTo>
                    <a:lnTo>
                      <a:pt x="96" y="288"/>
                    </a:lnTo>
                    <a:lnTo>
                      <a:pt x="103" y="290"/>
                    </a:lnTo>
                    <a:lnTo>
                      <a:pt x="110" y="290"/>
                    </a:lnTo>
                    <a:lnTo>
                      <a:pt x="119" y="290"/>
                    </a:lnTo>
                    <a:lnTo>
                      <a:pt x="129" y="288"/>
                    </a:lnTo>
                    <a:lnTo>
                      <a:pt x="138" y="286"/>
                    </a:lnTo>
                    <a:lnTo>
                      <a:pt x="148" y="283"/>
                    </a:lnTo>
                    <a:lnTo>
                      <a:pt x="156" y="280"/>
                    </a:lnTo>
                    <a:lnTo>
                      <a:pt x="166" y="274"/>
                    </a:lnTo>
                    <a:lnTo>
                      <a:pt x="176" y="269"/>
                    </a:lnTo>
                    <a:lnTo>
                      <a:pt x="186" y="263"/>
                    </a:lnTo>
                    <a:lnTo>
                      <a:pt x="197" y="256"/>
                    </a:lnTo>
                    <a:lnTo>
                      <a:pt x="207" y="248"/>
                    </a:lnTo>
                    <a:lnTo>
                      <a:pt x="218" y="239"/>
                    </a:lnTo>
                    <a:lnTo>
                      <a:pt x="229" y="229"/>
                    </a:lnTo>
                    <a:lnTo>
                      <a:pt x="250" y="208"/>
                    </a:lnTo>
                    <a:lnTo>
                      <a:pt x="273" y="181"/>
                    </a:lnTo>
                    <a:lnTo>
                      <a:pt x="281" y="174"/>
                    </a:lnTo>
                    <a:lnTo>
                      <a:pt x="289" y="168"/>
                    </a:lnTo>
                    <a:lnTo>
                      <a:pt x="295" y="164"/>
                    </a:lnTo>
                    <a:lnTo>
                      <a:pt x="301" y="163"/>
                    </a:lnTo>
                    <a:lnTo>
                      <a:pt x="304" y="164"/>
                    </a:lnTo>
                    <a:lnTo>
                      <a:pt x="306" y="165"/>
                    </a:lnTo>
                    <a:lnTo>
                      <a:pt x="309" y="167"/>
                    </a:lnTo>
                    <a:lnTo>
                      <a:pt x="312" y="169"/>
                    </a:lnTo>
                    <a:lnTo>
                      <a:pt x="315" y="174"/>
                    </a:lnTo>
                    <a:lnTo>
                      <a:pt x="315" y="178"/>
                    </a:lnTo>
                    <a:lnTo>
                      <a:pt x="315" y="183"/>
                    </a:lnTo>
                    <a:lnTo>
                      <a:pt x="312" y="191"/>
                    </a:lnTo>
                    <a:lnTo>
                      <a:pt x="307" y="199"/>
                    </a:lnTo>
                    <a:lnTo>
                      <a:pt x="302" y="208"/>
                    </a:lnTo>
                    <a:lnTo>
                      <a:pt x="294" y="217"/>
                    </a:lnTo>
                    <a:lnTo>
                      <a:pt x="285" y="228"/>
                    </a:lnTo>
                    <a:lnTo>
                      <a:pt x="274" y="239"/>
                    </a:lnTo>
                    <a:lnTo>
                      <a:pt x="261" y="252"/>
                    </a:lnTo>
                    <a:lnTo>
                      <a:pt x="239" y="272"/>
                    </a:lnTo>
                    <a:lnTo>
                      <a:pt x="218" y="290"/>
                    </a:lnTo>
                    <a:lnTo>
                      <a:pt x="195" y="305"/>
                    </a:lnTo>
                    <a:lnTo>
                      <a:pt x="172" y="319"/>
                    </a:lnTo>
                    <a:lnTo>
                      <a:pt x="160" y="326"/>
                    </a:lnTo>
                    <a:lnTo>
                      <a:pt x="148" y="330"/>
                    </a:lnTo>
                    <a:lnTo>
                      <a:pt x="137" y="334"/>
                    </a:lnTo>
                    <a:lnTo>
                      <a:pt x="126" y="339"/>
                    </a:lnTo>
                    <a:lnTo>
                      <a:pt x="114" y="341"/>
                    </a:lnTo>
                    <a:lnTo>
                      <a:pt x="104" y="343"/>
                    </a:lnTo>
                    <a:lnTo>
                      <a:pt x="93" y="344"/>
                    </a:lnTo>
                    <a:lnTo>
                      <a:pt x="83" y="345"/>
                    </a:lnTo>
                    <a:lnTo>
                      <a:pt x="72" y="344"/>
                    </a:lnTo>
                    <a:lnTo>
                      <a:pt x="62" y="343"/>
                    </a:lnTo>
                    <a:lnTo>
                      <a:pt x="54" y="341"/>
                    </a:lnTo>
                    <a:lnTo>
                      <a:pt x="45" y="338"/>
                    </a:lnTo>
                    <a:lnTo>
                      <a:pt x="37" y="333"/>
                    </a:lnTo>
                    <a:lnTo>
                      <a:pt x="30" y="329"/>
                    </a:lnTo>
                    <a:lnTo>
                      <a:pt x="23" y="322"/>
                    </a:lnTo>
                    <a:lnTo>
                      <a:pt x="16" y="316"/>
                    </a:lnTo>
                    <a:lnTo>
                      <a:pt x="12" y="310"/>
                    </a:lnTo>
                    <a:lnTo>
                      <a:pt x="9" y="305"/>
                    </a:lnTo>
                    <a:lnTo>
                      <a:pt x="7" y="298"/>
                    </a:lnTo>
                    <a:lnTo>
                      <a:pt x="4" y="292"/>
                    </a:lnTo>
                    <a:lnTo>
                      <a:pt x="2" y="285"/>
                    </a:lnTo>
                    <a:lnTo>
                      <a:pt x="1" y="277"/>
                    </a:lnTo>
                    <a:lnTo>
                      <a:pt x="0" y="269"/>
                    </a:lnTo>
                    <a:lnTo>
                      <a:pt x="0" y="260"/>
                    </a:lnTo>
                    <a:lnTo>
                      <a:pt x="0" y="249"/>
                    </a:lnTo>
                    <a:lnTo>
                      <a:pt x="1" y="237"/>
                    </a:lnTo>
                    <a:lnTo>
                      <a:pt x="3" y="225"/>
                    </a:lnTo>
                    <a:lnTo>
                      <a:pt x="6" y="213"/>
                    </a:lnTo>
                    <a:lnTo>
                      <a:pt x="9" y="201"/>
                    </a:lnTo>
                    <a:lnTo>
                      <a:pt x="12" y="190"/>
                    </a:lnTo>
                    <a:lnTo>
                      <a:pt x="18" y="178"/>
                    </a:lnTo>
                    <a:lnTo>
                      <a:pt x="22" y="166"/>
                    </a:lnTo>
                    <a:lnTo>
                      <a:pt x="29" y="155"/>
                    </a:lnTo>
                    <a:lnTo>
                      <a:pt x="35" y="143"/>
                    </a:lnTo>
                    <a:lnTo>
                      <a:pt x="43" y="132"/>
                    </a:lnTo>
                    <a:lnTo>
                      <a:pt x="50" y="120"/>
                    </a:lnTo>
                    <a:lnTo>
                      <a:pt x="59" y="109"/>
                    </a:lnTo>
                    <a:lnTo>
                      <a:pt x="68" y="97"/>
                    </a:lnTo>
                    <a:lnTo>
                      <a:pt x="79" y="86"/>
                    </a:lnTo>
                    <a:lnTo>
                      <a:pt x="90" y="74"/>
                    </a:lnTo>
                    <a:lnTo>
                      <a:pt x="107" y="57"/>
                    </a:lnTo>
                    <a:lnTo>
                      <a:pt x="125" y="41"/>
                    </a:lnTo>
                    <a:lnTo>
                      <a:pt x="141" y="29"/>
                    </a:lnTo>
                    <a:lnTo>
                      <a:pt x="157" y="18"/>
                    </a:lnTo>
                    <a:lnTo>
                      <a:pt x="173" y="11"/>
                    </a:lnTo>
                    <a:lnTo>
                      <a:pt x="188" y="5"/>
                    </a:lnTo>
                    <a:lnTo>
                      <a:pt x="195" y="3"/>
                    </a:lnTo>
                    <a:lnTo>
                      <a:pt x="202" y="1"/>
                    </a:lnTo>
                    <a:lnTo>
                      <a:pt x="209" y="1"/>
                    </a:lnTo>
                    <a:lnTo>
                      <a:pt x="215" y="0"/>
                    </a:lnTo>
                    <a:lnTo>
                      <a:pt x="223" y="1"/>
                    </a:lnTo>
                    <a:lnTo>
                      <a:pt x="230" y="2"/>
                    </a:lnTo>
                    <a:lnTo>
                      <a:pt x="236" y="5"/>
                    </a:lnTo>
                    <a:lnTo>
                      <a:pt x="243" y="10"/>
                    </a:lnTo>
                    <a:lnTo>
                      <a:pt x="248" y="15"/>
                    </a:lnTo>
                    <a:lnTo>
                      <a:pt x="254" y="23"/>
                    </a:lnTo>
                    <a:lnTo>
                      <a:pt x="256" y="30"/>
                    </a:lnTo>
                    <a:lnTo>
                      <a:pt x="257" y="40"/>
                    </a:lnTo>
                    <a:lnTo>
                      <a:pt x="257" y="48"/>
                    </a:lnTo>
                    <a:lnTo>
                      <a:pt x="255" y="56"/>
                    </a:lnTo>
                    <a:lnTo>
                      <a:pt x="253" y="64"/>
                    </a:lnTo>
                    <a:lnTo>
                      <a:pt x="250" y="73"/>
                    </a:lnTo>
                    <a:lnTo>
                      <a:pt x="246" y="83"/>
                    </a:lnTo>
                    <a:lnTo>
                      <a:pt x="242" y="93"/>
                    </a:lnTo>
                    <a:lnTo>
                      <a:pt x="236" y="103"/>
                    </a:lnTo>
                    <a:lnTo>
                      <a:pt x="230" y="114"/>
                    </a:lnTo>
                    <a:lnTo>
                      <a:pt x="222" y="124"/>
                    </a:lnTo>
                    <a:lnTo>
                      <a:pt x="214" y="135"/>
                    </a:lnTo>
                    <a:lnTo>
                      <a:pt x="206" y="145"/>
                    </a:lnTo>
                    <a:lnTo>
                      <a:pt x="197" y="155"/>
                    </a:lnTo>
                    <a:lnTo>
                      <a:pt x="188" y="164"/>
                    </a:lnTo>
                    <a:lnTo>
                      <a:pt x="178" y="173"/>
                    </a:lnTo>
                    <a:lnTo>
                      <a:pt x="168" y="181"/>
                    </a:lnTo>
                    <a:lnTo>
                      <a:pt x="159" y="189"/>
                    </a:lnTo>
                    <a:lnTo>
                      <a:pt x="148" y="197"/>
                    </a:lnTo>
                    <a:lnTo>
                      <a:pt x="136" y="204"/>
                    </a:lnTo>
                    <a:lnTo>
                      <a:pt x="125" y="211"/>
                    </a:lnTo>
                    <a:lnTo>
                      <a:pt x="112" y="217"/>
                    </a:lnTo>
                    <a:lnTo>
                      <a:pt x="100" y="223"/>
                    </a:lnTo>
                    <a:lnTo>
                      <a:pt x="86" y="228"/>
                    </a:lnTo>
                    <a:lnTo>
                      <a:pt x="72" y="233"/>
                    </a:lnTo>
                    <a:lnTo>
                      <a:pt x="58" y="237"/>
                    </a:lnTo>
                    <a:close/>
                  </a:path>
                </a:pathLst>
              </a:custGeom>
              <a:solidFill>
                <a:srgbClr val="FFFFFF"/>
              </a:solid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5" name="Freeform 142"/>
              <p:cNvSpPr>
                <a:spLocks/>
              </p:cNvSpPr>
              <p:nvPr/>
            </p:nvSpPr>
            <p:spPr bwMode="auto">
              <a:xfrm rot="21000000">
                <a:off x="4163667" y="1681737"/>
                <a:ext cx="68759" cy="67419"/>
              </a:xfrm>
              <a:custGeom>
                <a:avLst/>
                <a:gdLst/>
                <a:ahLst/>
                <a:cxnLst>
                  <a:cxn ang="0">
                    <a:pos x="0" y="134"/>
                  </a:cxn>
                  <a:cxn ang="0">
                    <a:pos x="19" y="128"/>
                  </a:cxn>
                  <a:cxn ang="0">
                    <a:pos x="35" y="120"/>
                  </a:cxn>
                  <a:cxn ang="0">
                    <a:pos x="49" y="112"/>
                  </a:cxn>
                  <a:cxn ang="0">
                    <a:pos x="61" y="104"/>
                  </a:cxn>
                  <a:cxn ang="0">
                    <a:pos x="80" y="88"/>
                  </a:cxn>
                  <a:cxn ang="0">
                    <a:pos x="97" y="72"/>
                  </a:cxn>
                  <a:cxn ang="0">
                    <a:pos x="112" y="55"/>
                  </a:cxn>
                  <a:cxn ang="0">
                    <a:pos x="124" y="36"/>
                  </a:cxn>
                  <a:cxn ang="0">
                    <a:pos x="128" y="29"/>
                  </a:cxn>
                  <a:cxn ang="0">
                    <a:pos x="130" y="23"/>
                  </a:cxn>
                  <a:cxn ang="0">
                    <a:pos x="132" y="17"/>
                  </a:cxn>
                  <a:cxn ang="0">
                    <a:pos x="132" y="12"/>
                  </a:cxn>
                  <a:cxn ang="0">
                    <a:pos x="131" y="6"/>
                  </a:cxn>
                  <a:cxn ang="0">
                    <a:pos x="130" y="3"/>
                  </a:cxn>
                  <a:cxn ang="0">
                    <a:pos x="127" y="1"/>
                  </a:cxn>
                  <a:cxn ang="0">
                    <a:pos x="121" y="0"/>
                  </a:cxn>
                  <a:cxn ang="0">
                    <a:pos x="114" y="1"/>
                  </a:cxn>
                  <a:cxn ang="0">
                    <a:pos x="104" y="5"/>
                  </a:cxn>
                  <a:cxn ang="0">
                    <a:pos x="93" y="13"/>
                  </a:cxn>
                  <a:cxn ang="0">
                    <a:pos x="80" y="22"/>
                  </a:cxn>
                  <a:cxn ang="0">
                    <a:pos x="68" y="33"/>
                  </a:cxn>
                  <a:cxn ang="0">
                    <a:pos x="57" y="44"/>
                  </a:cxn>
                  <a:cxn ang="0">
                    <a:pos x="46" y="56"/>
                  </a:cxn>
                  <a:cxn ang="0">
                    <a:pos x="36" y="70"/>
                  </a:cxn>
                  <a:cxn ang="0">
                    <a:pos x="26" y="84"/>
                  </a:cxn>
                  <a:cxn ang="0">
                    <a:pos x="17" y="100"/>
                  </a:cxn>
                  <a:cxn ang="0">
                    <a:pos x="8" y="117"/>
                  </a:cxn>
                  <a:cxn ang="0">
                    <a:pos x="0" y="134"/>
                  </a:cxn>
                </a:cxnLst>
                <a:rect l="0" t="0" r="r" b="b"/>
                <a:pathLst>
                  <a:path w="132" h="134">
                    <a:moveTo>
                      <a:pt x="0" y="134"/>
                    </a:moveTo>
                    <a:lnTo>
                      <a:pt x="19" y="128"/>
                    </a:lnTo>
                    <a:lnTo>
                      <a:pt x="35" y="120"/>
                    </a:lnTo>
                    <a:lnTo>
                      <a:pt x="49" y="112"/>
                    </a:lnTo>
                    <a:lnTo>
                      <a:pt x="61" y="104"/>
                    </a:lnTo>
                    <a:lnTo>
                      <a:pt x="80" y="88"/>
                    </a:lnTo>
                    <a:lnTo>
                      <a:pt x="97" y="72"/>
                    </a:lnTo>
                    <a:lnTo>
                      <a:pt x="112" y="55"/>
                    </a:lnTo>
                    <a:lnTo>
                      <a:pt x="124" y="36"/>
                    </a:lnTo>
                    <a:lnTo>
                      <a:pt x="128" y="29"/>
                    </a:lnTo>
                    <a:lnTo>
                      <a:pt x="130" y="23"/>
                    </a:lnTo>
                    <a:lnTo>
                      <a:pt x="132" y="17"/>
                    </a:lnTo>
                    <a:lnTo>
                      <a:pt x="132" y="12"/>
                    </a:lnTo>
                    <a:lnTo>
                      <a:pt x="131" y="6"/>
                    </a:lnTo>
                    <a:lnTo>
                      <a:pt x="130" y="3"/>
                    </a:lnTo>
                    <a:lnTo>
                      <a:pt x="127" y="1"/>
                    </a:lnTo>
                    <a:lnTo>
                      <a:pt x="121" y="0"/>
                    </a:lnTo>
                    <a:lnTo>
                      <a:pt x="114" y="1"/>
                    </a:lnTo>
                    <a:lnTo>
                      <a:pt x="104" y="5"/>
                    </a:lnTo>
                    <a:lnTo>
                      <a:pt x="93" y="13"/>
                    </a:lnTo>
                    <a:lnTo>
                      <a:pt x="80" y="22"/>
                    </a:lnTo>
                    <a:lnTo>
                      <a:pt x="68" y="33"/>
                    </a:lnTo>
                    <a:lnTo>
                      <a:pt x="57" y="44"/>
                    </a:lnTo>
                    <a:lnTo>
                      <a:pt x="46" y="56"/>
                    </a:lnTo>
                    <a:lnTo>
                      <a:pt x="36" y="70"/>
                    </a:lnTo>
                    <a:lnTo>
                      <a:pt x="26" y="84"/>
                    </a:lnTo>
                    <a:lnTo>
                      <a:pt x="17" y="100"/>
                    </a:lnTo>
                    <a:lnTo>
                      <a:pt x="8" y="117"/>
                    </a:lnTo>
                    <a:lnTo>
                      <a:pt x="0" y="134"/>
                    </a:lnTo>
                    <a:close/>
                  </a:path>
                </a:pathLst>
              </a:custGeom>
              <a:solidFill>
                <a:srgbClr val="288E04"/>
              </a:solid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grpSp>
        <p:nvGrpSpPr>
          <p:cNvPr id="236" name="Group 235"/>
          <p:cNvGrpSpPr/>
          <p:nvPr/>
        </p:nvGrpSpPr>
        <p:grpSpPr>
          <a:xfrm>
            <a:off x="6019800" y="3810000"/>
            <a:ext cx="1981200" cy="533400"/>
            <a:chOff x="5334000" y="4114800"/>
            <a:chExt cx="1981200" cy="533400"/>
          </a:xfrm>
          <a:solidFill>
            <a:schemeClr val="tx1"/>
          </a:solidFill>
        </p:grpSpPr>
        <p:sp>
          <p:nvSpPr>
            <p:cNvPr id="237" name="Rectangle 236"/>
            <p:cNvSpPr/>
            <p:nvPr/>
          </p:nvSpPr>
          <p:spPr bwMode="auto">
            <a:xfrm>
              <a:off x="5334000" y="4114800"/>
              <a:ext cx="1981200" cy="533400"/>
            </a:xfrm>
            <a:prstGeom prst="rect">
              <a:avLst/>
            </a:prstGeom>
            <a:grp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800" b="0" i="0" u="none" strike="noStrike" cap="none" normalizeH="0" baseline="0" dirty="0">
                <a:ln>
                  <a:noFill/>
                </a:ln>
                <a:solidFill>
                  <a:srgbClr val="FFFF00"/>
                </a:solidFill>
                <a:effectLst/>
                <a:latin typeface="Times New Roman" pitchFamily="-110" charset="0"/>
              </a:endParaRPr>
            </a:p>
          </p:txBody>
        </p:sp>
        <p:sp>
          <p:nvSpPr>
            <p:cNvPr id="238" name="Freeform 116"/>
            <p:cNvSpPr>
              <a:spLocks noEditPoints="1"/>
            </p:cNvSpPr>
            <p:nvPr/>
          </p:nvSpPr>
          <p:spPr bwMode="auto">
            <a:xfrm>
              <a:off x="5486400" y="4191000"/>
              <a:ext cx="1676400" cy="312738"/>
            </a:xfrm>
            <a:custGeom>
              <a:avLst/>
              <a:gdLst/>
              <a:ahLst/>
              <a:cxnLst>
                <a:cxn ang="0">
                  <a:pos x="536" y="168"/>
                </a:cxn>
                <a:cxn ang="0">
                  <a:pos x="365" y="325"/>
                </a:cxn>
                <a:cxn ang="0">
                  <a:pos x="491" y="157"/>
                </a:cxn>
                <a:cxn ang="0">
                  <a:pos x="410" y="82"/>
                </a:cxn>
                <a:cxn ang="0">
                  <a:pos x="83" y="552"/>
                </a:cxn>
                <a:cxn ang="0">
                  <a:pos x="160" y="732"/>
                </a:cxn>
                <a:cxn ang="0">
                  <a:pos x="415" y="493"/>
                </a:cxn>
                <a:cxn ang="0">
                  <a:pos x="275" y="722"/>
                </a:cxn>
                <a:cxn ang="0">
                  <a:pos x="6" y="687"/>
                </a:cxn>
                <a:cxn ang="0">
                  <a:pos x="191" y="226"/>
                </a:cxn>
                <a:cxn ang="0">
                  <a:pos x="705" y="370"/>
                </a:cxn>
                <a:cxn ang="0">
                  <a:pos x="559" y="713"/>
                </a:cxn>
                <a:cxn ang="0">
                  <a:pos x="457" y="608"/>
                </a:cxn>
                <a:cxn ang="0">
                  <a:pos x="674" y="359"/>
                </a:cxn>
                <a:cxn ang="0">
                  <a:pos x="662" y="423"/>
                </a:cxn>
                <a:cxn ang="0">
                  <a:pos x="509" y="610"/>
                </a:cxn>
                <a:cxn ang="0">
                  <a:pos x="598" y="609"/>
                </a:cxn>
                <a:cxn ang="0">
                  <a:pos x="1017" y="408"/>
                </a:cxn>
                <a:cxn ang="0">
                  <a:pos x="896" y="674"/>
                </a:cxn>
                <a:cxn ang="0">
                  <a:pos x="874" y="779"/>
                </a:cxn>
                <a:cxn ang="0">
                  <a:pos x="843" y="569"/>
                </a:cxn>
                <a:cxn ang="0">
                  <a:pos x="697" y="698"/>
                </a:cxn>
                <a:cxn ang="0">
                  <a:pos x="871" y="411"/>
                </a:cxn>
                <a:cxn ang="0">
                  <a:pos x="1268" y="410"/>
                </a:cxn>
                <a:cxn ang="0">
                  <a:pos x="1179" y="525"/>
                </a:cxn>
                <a:cxn ang="0">
                  <a:pos x="1207" y="432"/>
                </a:cxn>
                <a:cxn ang="0">
                  <a:pos x="1064" y="658"/>
                </a:cxn>
                <a:cxn ang="0">
                  <a:pos x="1270" y="544"/>
                </a:cxn>
                <a:cxn ang="0">
                  <a:pos x="1120" y="730"/>
                </a:cxn>
                <a:cxn ang="0">
                  <a:pos x="1011" y="608"/>
                </a:cxn>
                <a:cxn ang="0">
                  <a:pos x="1225" y="374"/>
                </a:cxn>
                <a:cxn ang="0">
                  <a:pos x="1498" y="646"/>
                </a:cxn>
                <a:cxn ang="0">
                  <a:pos x="1623" y="585"/>
                </a:cxn>
                <a:cxn ang="0">
                  <a:pos x="1358" y="710"/>
                </a:cxn>
                <a:cxn ang="0">
                  <a:pos x="1356" y="520"/>
                </a:cxn>
                <a:cxn ang="0">
                  <a:pos x="1570" y="392"/>
                </a:cxn>
                <a:cxn ang="0">
                  <a:pos x="1457" y="581"/>
                </a:cxn>
                <a:cxn ang="0">
                  <a:pos x="1522" y="439"/>
                </a:cxn>
                <a:cxn ang="0">
                  <a:pos x="1908" y="402"/>
                </a:cxn>
                <a:cxn ang="0">
                  <a:pos x="1899" y="491"/>
                </a:cxn>
                <a:cxn ang="0">
                  <a:pos x="2026" y="473"/>
                </a:cxn>
                <a:cxn ang="0">
                  <a:pos x="1850" y="555"/>
                </a:cxn>
                <a:cxn ang="0">
                  <a:pos x="1677" y="722"/>
                </a:cxn>
                <a:cxn ang="0">
                  <a:pos x="1669" y="596"/>
                </a:cxn>
                <a:cxn ang="0">
                  <a:pos x="1832" y="402"/>
                </a:cxn>
                <a:cxn ang="0">
                  <a:pos x="2220" y="431"/>
                </a:cxn>
                <a:cxn ang="0">
                  <a:pos x="2225" y="541"/>
                </a:cxn>
                <a:cxn ang="0">
                  <a:pos x="2197" y="773"/>
                </a:cxn>
                <a:cxn ang="0">
                  <a:pos x="2121" y="671"/>
                </a:cxn>
                <a:cxn ang="0">
                  <a:pos x="2009" y="723"/>
                </a:cxn>
                <a:cxn ang="0">
                  <a:pos x="2092" y="456"/>
                </a:cxn>
                <a:cxn ang="0">
                  <a:pos x="2124" y="500"/>
                </a:cxn>
                <a:cxn ang="0">
                  <a:pos x="2621" y="432"/>
                </a:cxn>
                <a:cxn ang="0">
                  <a:pos x="2468" y="511"/>
                </a:cxn>
                <a:cxn ang="0">
                  <a:pos x="2569" y="410"/>
                </a:cxn>
                <a:cxn ang="0">
                  <a:pos x="2427" y="484"/>
                </a:cxn>
                <a:cxn ang="0">
                  <a:pos x="2478" y="693"/>
                </a:cxn>
                <a:cxn ang="0">
                  <a:pos x="2297" y="698"/>
                </a:cxn>
                <a:cxn ang="0">
                  <a:pos x="2335" y="546"/>
                </a:cxn>
                <a:cxn ang="0">
                  <a:pos x="2380" y="691"/>
                </a:cxn>
                <a:cxn ang="0">
                  <a:pos x="2380" y="534"/>
                </a:cxn>
              </a:cxnLst>
              <a:rect l="0" t="0" r="r" b="b"/>
              <a:pathLst>
                <a:path w="2628" h="787">
                  <a:moveTo>
                    <a:pt x="482" y="0"/>
                  </a:moveTo>
                  <a:lnTo>
                    <a:pt x="491" y="0"/>
                  </a:lnTo>
                  <a:lnTo>
                    <a:pt x="500" y="1"/>
                  </a:lnTo>
                  <a:lnTo>
                    <a:pt x="509" y="3"/>
                  </a:lnTo>
                  <a:lnTo>
                    <a:pt x="516" y="6"/>
                  </a:lnTo>
                  <a:lnTo>
                    <a:pt x="523" y="10"/>
                  </a:lnTo>
                  <a:lnTo>
                    <a:pt x="529" y="14"/>
                  </a:lnTo>
                  <a:lnTo>
                    <a:pt x="535" y="20"/>
                  </a:lnTo>
                  <a:lnTo>
                    <a:pt x="540" y="26"/>
                  </a:lnTo>
                  <a:lnTo>
                    <a:pt x="544" y="32"/>
                  </a:lnTo>
                  <a:lnTo>
                    <a:pt x="547" y="38"/>
                  </a:lnTo>
                  <a:lnTo>
                    <a:pt x="550" y="44"/>
                  </a:lnTo>
                  <a:lnTo>
                    <a:pt x="552" y="50"/>
                  </a:lnTo>
                  <a:lnTo>
                    <a:pt x="556" y="63"/>
                  </a:lnTo>
                  <a:lnTo>
                    <a:pt x="557" y="77"/>
                  </a:lnTo>
                  <a:lnTo>
                    <a:pt x="556" y="92"/>
                  </a:lnTo>
                  <a:lnTo>
                    <a:pt x="554" y="106"/>
                  </a:lnTo>
                  <a:lnTo>
                    <a:pt x="551" y="121"/>
                  </a:lnTo>
                  <a:lnTo>
                    <a:pt x="548" y="136"/>
                  </a:lnTo>
                  <a:lnTo>
                    <a:pt x="542" y="152"/>
                  </a:lnTo>
                  <a:lnTo>
                    <a:pt x="536" y="168"/>
                  </a:lnTo>
                  <a:lnTo>
                    <a:pt x="528" y="186"/>
                  </a:lnTo>
                  <a:lnTo>
                    <a:pt x="520" y="202"/>
                  </a:lnTo>
                  <a:lnTo>
                    <a:pt x="512" y="217"/>
                  </a:lnTo>
                  <a:lnTo>
                    <a:pt x="503" y="232"/>
                  </a:lnTo>
                  <a:lnTo>
                    <a:pt x="493" y="246"/>
                  </a:lnTo>
                  <a:lnTo>
                    <a:pt x="485" y="259"/>
                  </a:lnTo>
                  <a:lnTo>
                    <a:pt x="474" y="273"/>
                  </a:lnTo>
                  <a:lnTo>
                    <a:pt x="463" y="285"/>
                  </a:lnTo>
                  <a:lnTo>
                    <a:pt x="452" y="298"/>
                  </a:lnTo>
                  <a:lnTo>
                    <a:pt x="440" y="310"/>
                  </a:lnTo>
                  <a:lnTo>
                    <a:pt x="426" y="323"/>
                  </a:lnTo>
                  <a:lnTo>
                    <a:pt x="412" y="333"/>
                  </a:lnTo>
                  <a:lnTo>
                    <a:pt x="406" y="337"/>
                  </a:lnTo>
                  <a:lnTo>
                    <a:pt x="400" y="339"/>
                  </a:lnTo>
                  <a:lnTo>
                    <a:pt x="395" y="341"/>
                  </a:lnTo>
                  <a:lnTo>
                    <a:pt x="391" y="341"/>
                  </a:lnTo>
                  <a:lnTo>
                    <a:pt x="385" y="341"/>
                  </a:lnTo>
                  <a:lnTo>
                    <a:pt x="380" y="339"/>
                  </a:lnTo>
                  <a:lnTo>
                    <a:pt x="374" y="334"/>
                  </a:lnTo>
                  <a:lnTo>
                    <a:pt x="369" y="330"/>
                  </a:lnTo>
                  <a:lnTo>
                    <a:pt x="365" y="325"/>
                  </a:lnTo>
                  <a:lnTo>
                    <a:pt x="363" y="320"/>
                  </a:lnTo>
                  <a:lnTo>
                    <a:pt x="362" y="316"/>
                  </a:lnTo>
                  <a:lnTo>
                    <a:pt x="361" y="310"/>
                  </a:lnTo>
                  <a:lnTo>
                    <a:pt x="362" y="305"/>
                  </a:lnTo>
                  <a:lnTo>
                    <a:pt x="363" y="300"/>
                  </a:lnTo>
                  <a:lnTo>
                    <a:pt x="367" y="295"/>
                  </a:lnTo>
                  <a:lnTo>
                    <a:pt x="370" y="290"/>
                  </a:lnTo>
                  <a:lnTo>
                    <a:pt x="375" y="284"/>
                  </a:lnTo>
                  <a:lnTo>
                    <a:pt x="381" y="277"/>
                  </a:lnTo>
                  <a:lnTo>
                    <a:pt x="387" y="272"/>
                  </a:lnTo>
                  <a:lnTo>
                    <a:pt x="396" y="265"/>
                  </a:lnTo>
                  <a:lnTo>
                    <a:pt x="408" y="257"/>
                  </a:lnTo>
                  <a:lnTo>
                    <a:pt x="419" y="247"/>
                  </a:lnTo>
                  <a:lnTo>
                    <a:pt x="429" y="237"/>
                  </a:lnTo>
                  <a:lnTo>
                    <a:pt x="440" y="227"/>
                  </a:lnTo>
                  <a:lnTo>
                    <a:pt x="448" y="217"/>
                  </a:lnTo>
                  <a:lnTo>
                    <a:pt x="457" y="208"/>
                  </a:lnTo>
                  <a:lnTo>
                    <a:pt x="465" y="197"/>
                  </a:lnTo>
                  <a:lnTo>
                    <a:pt x="473" y="187"/>
                  </a:lnTo>
                  <a:lnTo>
                    <a:pt x="482" y="171"/>
                  </a:lnTo>
                  <a:lnTo>
                    <a:pt x="491" y="157"/>
                  </a:lnTo>
                  <a:lnTo>
                    <a:pt x="499" y="143"/>
                  </a:lnTo>
                  <a:lnTo>
                    <a:pt x="504" y="130"/>
                  </a:lnTo>
                  <a:lnTo>
                    <a:pt x="509" y="117"/>
                  </a:lnTo>
                  <a:lnTo>
                    <a:pt x="512" y="105"/>
                  </a:lnTo>
                  <a:lnTo>
                    <a:pt x="514" y="93"/>
                  </a:lnTo>
                  <a:lnTo>
                    <a:pt x="515" y="82"/>
                  </a:lnTo>
                  <a:lnTo>
                    <a:pt x="514" y="74"/>
                  </a:lnTo>
                  <a:lnTo>
                    <a:pt x="513" y="67"/>
                  </a:lnTo>
                  <a:lnTo>
                    <a:pt x="511" y="61"/>
                  </a:lnTo>
                  <a:lnTo>
                    <a:pt x="507" y="56"/>
                  </a:lnTo>
                  <a:lnTo>
                    <a:pt x="503" y="52"/>
                  </a:lnTo>
                  <a:lnTo>
                    <a:pt x="498" y="50"/>
                  </a:lnTo>
                  <a:lnTo>
                    <a:pt x="492" y="48"/>
                  </a:lnTo>
                  <a:lnTo>
                    <a:pt x="485" y="48"/>
                  </a:lnTo>
                  <a:lnTo>
                    <a:pt x="477" y="48"/>
                  </a:lnTo>
                  <a:lnTo>
                    <a:pt x="467" y="50"/>
                  </a:lnTo>
                  <a:lnTo>
                    <a:pt x="458" y="55"/>
                  </a:lnTo>
                  <a:lnTo>
                    <a:pt x="447" y="59"/>
                  </a:lnTo>
                  <a:lnTo>
                    <a:pt x="435" y="65"/>
                  </a:lnTo>
                  <a:lnTo>
                    <a:pt x="423" y="73"/>
                  </a:lnTo>
                  <a:lnTo>
                    <a:pt x="410" y="82"/>
                  </a:lnTo>
                  <a:lnTo>
                    <a:pt x="397" y="93"/>
                  </a:lnTo>
                  <a:lnTo>
                    <a:pt x="381" y="106"/>
                  </a:lnTo>
                  <a:lnTo>
                    <a:pt x="364" y="120"/>
                  </a:lnTo>
                  <a:lnTo>
                    <a:pt x="348" y="135"/>
                  </a:lnTo>
                  <a:lnTo>
                    <a:pt x="330" y="153"/>
                  </a:lnTo>
                  <a:lnTo>
                    <a:pt x="313" y="170"/>
                  </a:lnTo>
                  <a:lnTo>
                    <a:pt x="295" y="189"/>
                  </a:lnTo>
                  <a:lnTo>
                    <a:pt x="278" y="210"/>
                  </a:lnTo>
                  <a:lnTo>
                    <a:pt x="260" y="230"/>
                  </a:lnTo>
                  <a:lnTo>
                    <a:pt x="239" y="258"/>
                  </a:lnTo>
                  <a:lnTo>
                    <a:pt x="217" y="285"/>
                  </a:lnTo>
                  <a:lnTo>
                    <a:pt x="198" y="314"/>
                  </a:lnTo>
                  <a:lnTo>
                    <a:pt x="180" y="341"/>
                  </a:lnTo>
                  <a:lnTo>
                    <a:pt x="163" y="367"/>
                  </a:lnTo>
                  <a:lnTo>
                    <a:pt x="148" y="394"/>
                  </a:lnTo>
                  <a:lnTo>
                    <a:pt x="134" y="422"/>
                  </a:lnTo>
                  <a:lnTo>
                    <a:pt x="121" y="449"/>
                  </a:lnTo>
                  <a:lnTo>
                    <a:pt x="110" y="476"/>
                  </a:lnTo>
                  <a:lnTo>
                    <a:pt x="99" y="503"/>
                  </a:lnTo>
                  <a:lnTo>
                    <a:pt x="91" y="528"/>
                  </a:lnTo>
                  <a:lnTo>
                    <a:pt x="83" y="552"/>
                  </a:lnTo>
                  <a:lnTo>
                    <a:pt x="78" y="575"/>
                  </a:lnTo>
                  <a:lnTo>
                    <a:pt x="75" y="598"/>
                  </a:lnTo>
                  <a:lnTo>
                    <a:pt x="72" y="619"/>
                  </a:lnTo>
                  <a:lnTo>
                    <a:pt x="71" y="638"/>
                  </a:lnTo>
                  <a:lnTo>
                    <a:pt x="71" y="648"/>
                  </a:lnTo>
                  <a:lnTo>
                    <a:pt x="72" y="657"/>
                  </a:lnTo>
                  <a:lnTo>
                    <a:pt x="75" y="666"/>
                  </a:lnTo>
                  <a:lnTo>
                    <a:pt x="77" y="673"/>
                  </a:lnTo>
                  <a:lnTo>
                    <a:pt x="80" y="682"/>
                  </a:lnTo>
                  <a:lnTo>
                    <a:pt x="83" y="689"/>
                  </a:lnTo>
                  <a:lnTo>
                    <a:pt x="88" y="696"/>
                  </a:lnTo>
                  <a:lnTo>
                    <a:pt x="93" y="703"/>
                  </a:lnTo>
                  <a:lnTo>
                    <a:pt x="100" y="709"/>
                  </a:lnTo>
                  <a:lnTo>
                    <a:pt x="106" y="716"/>
                  </a:lnTo>
                  <a:lnTo>
                    <a:pt x="113" y="721"/>
                  </a:lnTo>
                  <a:lnTo>
                    <a:pt x="121" y="726"/>
                  </a:lnTo>
                  <a:lnTo>
                    <a:pt x="127" y="728"/>
                  </a:lnTo>
                  <a:lnTo>
                    <a:pt x="136" y="731"/>
                  </a:lnTo>
                  <a:lnTo>
                    <a:pt x="144" y="732"/>
                  </a:lnTo>
                  <a:lnTo>
                    <a:pt x="152" y="732"/>
                  </a:lnTo>
                  <a:lnTo>
                    <a:pt x="160" y="732"/>
                  </a:lnTo>
                  <a:lnTo>
                    <a:pt x="168" y="731"/>
                  </a:lnTo>
                  <a:lnTo>
                    <a:pt x="176" y="729"/>
                  </a:lnTo>
                  <a:lnTo>
                    <a:pt x="185" y="727"/>
                  </a:lnTo>
                  <a:lnTo>
                    <a:pt x="194" y="723"/>
                  </a:lnTo>
                  <a:lnTo>
                    <a:pt x="203" y="719"/>
                  </a:lnTo>
                  <a:lnTo>
                    <a:pt x="211" y="715"/>
                  </a:lnTo>
                  <a:lnTo>
                    <a:pt x="221" y="709"/>
                  </a:lnTo>
                  <a:lnTo>
                    <a:pt x="241" y="696"/>
                  </a:lnTo>
                  <a:lnTo>
                    <a:pt x="262" y="680"/>
                  </a:lnTo>
                  <a:lnTo>
                    <a:pt x="282" y="660"/>
                  </a:lnTo>
                  <a:lnTo>
                    <a:pt x="305" y="638"/>
                  </a:lnTo>
                  <a:lnTo>
                    <a:pt x="320" y="622"/>
                  </a:lnTo>
                  <a:lnTo>
                    <a:pt x="336" y="603"/>
                  </a:lnTo>
                  <a:lnTo>
                    <a:pt x="353" y="580"/>
                  </a:lnTo>
                  <a:lnTo>
                    <a:pt x="372" y="555"/>
                  </a:lnTo>
                  <a:lnTo>
                    <a:pt x="384" y="539"/>
                  </a:lnTo>
                  <a:lnTo>
                    <a:pt x="394" y="525"/>
                  </a:lnTo>
                  <a:lnTo>
                    <a:pt x="400" y="514"/>
                  </a:lnTo>
                  <a:lnTo>
                    <a:pt x="405" y="506"/>
                  </a:lnTo>
                  <a:lnTo>
                    <a:pt x="410" y="498"/>
                  </a:lnTo>
                  <a:lnTo>
                    <a:pt x="415" y="493"/>
                  </a:lnTo>
                  <a:lnTo>
                    <a:pt x="420" y="491"/>
                  </a:lnTo>
                  <a:lnTo>
                    <a:pt x="426" y="490"/>
                  </a:lnTo>
                  <a:lnTo>
                    <a:pt x="431" y="490"/>
                  </a:lnTo>
                  <a:lnTo>
                    <a:pt x="434" y="492"/>
                  </a:lnTo>
                  <a:lnTo>
                    <a:pt x="436" y="496"/>
                  </a:lnTo>
                  <a:lnTo>
                    <a:pt x="438" y="500"/>
                  </a:lnTo>
                  <a:lnTo>
                    <a:pt x="436" y="508"/>
                  </a:lnTo>
                  <a:lnTo>
                    <a:pt x="433" y="518"/>
                  </a:lnTo>
                  <a:lnTo>
                    <a:pt x="429" y="529"/>
                  </a:lnTo>
                  <a:lnTo>
                    <a:pt x="421" y="542"/>
                  </a:lnTo>
                  <a:lnTo>
                    <a:pt x="412" y="557"/>
                  </a:lnTo>
                  <a:lnTo>
                    <a:pt x="401" y="575"/>
                  </a:lnTo>
                  <a:lnTo>
                    <a:pt x="389" y="593"/>
                  </a:lnTo>
                  <a:lnTo>
                    <a:pt x="374" y="614"/>
                  </a:lnTo>
                  <a:lnTo>
                    <a:pt x="361" y="633"/>
                  </a:lnTo>
                  <a:lnTo>
                    <a:pt x="348" y="650"/>
                  </a:lnTo>
                  <a:lnTo>
                    <a:pt x="334" y="666"/>
                  </a:lnTo>
                  <a:lnTo>
                    <a:pt x="320" y="682"/>
                  </a:lnTo>
                  <a:lnTo>
                    <a:pt x="305" y="696"/>
                  </a:lnTo>
                  <a:lnTo>
                    <a:pt x="290" y="710"/>
                  </a:lnTo>
                  <a:lnTo>
                    <a:pt x="275" y="722"/>
                  </a:lnTo>
                  <a:lnTo>
                    <a:pt x="259" y="734"/>
                  </a:lnTo>
                  <a:lnTo>
                    <a:pt x="242" y="748"/>
                  </a:lnTo>
                  <a:lnTo>
                    <a:pt x="224" y="757"/>
                  </a:lnTo>
                  <a:lnTo>
                    <a:pt x="207" y="767"/>
                  </a:lnTo>
                  <a:lnTo>
                    <a:pt x="191" y="774"/>
                  </a:lnTo>
                  <a:lnTo>
                    <a:pt x="174" y="780"/>
                  </a:lnTo>
                  <a:lnTo>
                    <a:pt x="158" y="784"/>
                  </a:lnTo>
                  <a:lnTo>
                    <a:pt x="141" y="786"/>
                  </a:lnTo>
                  <a:lnTo>
                    <a:pt x="125" y="787"/>
                  </a:lnTo>
                  <a:lnTo>
                    <a:pt x="110" y="786"/>
                  </a:lnTo>
                  <a:lnTo>
                    <a:pt x="94" y="784"/>
                  </a:lnTo>
                  <a:lnTo>
                    <a:pt x="80" y="779"/>
                  </a:lnTo>
                  <a:lnTo>
                    <a:pt x="67" y="773"/>
                  </a:lnTo>
                  <a:lnTo>
                    <a:pt x="55" y="764"/>
                  </a:lnTo>
                  <a:lnTo>
                    <a:pt x="43" y="754"/>
                  </a:lnTo>
                  <a:lnTo>
                    <a:pt x="33" y="742"/>
                  </a:lnTo>
                  <a:lnTo>
                    <a:pt x="23" y="728"/>
                  </a:lnTo>
                  <a:lnTo>
                    <a:pt x="18" y="719"/>
                  </a:lnTo>
                  <a:lnTo>
                    <a:pt x="13" y="708"/>
                  </a:lnTo>
                  <a:lnTo>
                    <a:pt x="9" y="698"/>
                  </a:lnTo>
                  <a:lnTo>
                    <a:pt x="6" y="687"/>
                  </a:lnTo>
                  <a:lnTo>
                    <a:pt x="4" y="676"/>
                  </a:lnTo>
                  <a:lnTo>
                    <a:pt x="1" y="666"/>
                  </a:lnTo>
                  <a:lnTo>
                    <a:pt x="0" y="654"/>
                  </a:lnTo>
                  <a:lnTo>
                    <a:pt x="0" y="643"/>
                  </a:lnTo>
                  <a:lnTo>
                    <a:pt x="1" y="626"/>
                  </a:lnTo>
                  <a:lnTo>
                    <a:pt x="3" y="611"/>
                  </a:lnTo>
                  <a:lnTo>
                    <a:pt x="5" y="595"/>
                  </a:lnTo>
                  <a:lnTo>
                    <a:pt x="8" y="577"/>
                  </a:lnTo>
                  <a:lnTo>
                    <a:pt x="11" y="560"/>
                  </a:lnTo>
                  <a:lnTo>
                    <a:pt x="17" y="542"/>
                  </a:lnTo>
                  <a:lnTo>
                    <a:pt x="22" y="523"/>
                  </a:lnTo>
                  <a:lnTo>
                    <a:pt x="29" y="505"/>
                  </a:lnTo>
                  <a:lnTo>
                    <a:pt x="36" y="485"/>
                  </a:lnTo>
                  <a:lnTo>
                    <a:pt x="45" y="466"/>
                  </a:lnTo>
                  <a:lnTo>
                    <a:pt x="55" y="445"/>
                  </a:lnTo>
                  <a:lnTo>
                    <a:pt x="65" y="424"/>
                  </a:lnTo>
                  <a:lnTo>
                    <a:pt x="89" y="381"/>
                  </a:lnTo>
                  <a:lnTo>
                    <a:pt x="115" y="335"/>
                  </a:lnTo>
                  <a:lnTo>
                    <a:pt x="140" y="297"/>
                  </a:lnTo>
                  <a:lnTo>
                    <a:pt x="164" y="261"/>
                  </a:lnTo>
                  <a:lnTo>
                    <a:pt x="191" y="226"/>
                  </a:lnTo>
                  <a:lnTo>
                    <a:pt x="216" y="193"/>
                  </a:lnTo>
                  <a:lnTo>
                    <a:pt x="242" y="163"/>
                  </a:lnTo>
                  <a:lnTo>
                    <a:pt x="268" y="134"/>
                  </a:lnTo>
                  <a:lnTo>
                    <a:pt x="294" y="107"/>
                  </a:lnTo>
                  <a:lnTo>
                    <a:pt x="322" y="82"/>
                  </a:lnTo>
                  <a:lnTo>
                    <a:pt x="345" y="62"/>
                  </a:lnTo>
                  <a:lnTo>
                    <a:pt x="367" y="46"/>
                  </a:lnTo>
                  <a:lnTo>
                    <a:pt x="388" y="32"/>
                  </a:lnTo>
                  <a:lnTo>
                    <a:pt x="409" y="20"/>
                  </a:lnTo>
                  <a:lnTo>
                    <a:pt x="429" y="11"/>
                  </a:lnTo>
                  <a:lnTo>
                    <a:pt x="447" y="4"/>
                  </a:lnTo>
                  <a:lnTo>
                    <a:pt x="456" y="2"/>
                  </a:lnTo>
                  <a:lnTo>
                    <a:pt x="465" y="1"/>
                  </a:lnTo>
                  <a:lnTo>
                    <a:pt x="474" y="0"/>
                  </a:lnTo>
                  <a:lnTo>
                    <a:pt x="482" y="0"/>
                  </a:lnTo>
                  <a:close/>
                  <a:moveTo>
                    <a:pt x="674" y="359"/>
                  </a:moveTo>
                  <a:lnTo>
                    <a:pt x="685" y="361"/>
                  </a:lnTo>
                  <a:lnTo>
                    <a:pt x="694" y="363"/>
                  </a:lnTo>
                  <a:lnTo>
                    <a:pt x="699" y="365"/>
                  </a:lnTo>
                  <a:lnTo>
                    <a:pt x="702" y="367"/>
                  </a:lnTo>
                  <a:lnTo>
                    <a:pt x="705" y="370"/>
                  </a:lnTo>
                  <a:lnTo>
                    <a:pt x="709" y="374"/>
                  </a:lnTo>
                  <a:lnTo>
                    <a:pt x="714" y="381"/>
                  </a:lnTo>
                  <a:lnTo>
                    <a:pt x="717" y="391"/>
                  </a:lnTo>
                  <a:lnTo>
                    <a:pt x="720" y="403"/>
                  </a:lnTo>
                  <a:lnTo>
                    <a:pt x="721" y="416"/>
                  </a:lnTo>
                  <a:lnTo>
                    <a:pt x="720" y="435"/>
                  </a:lnTo>
                  <a:lnTo>
                    <a:pt x="716" y="456"/>
                  </a:lnTo>
                  <a:lnTo>
                    <a:pt x="711" y="478"/>
                  </a:lnTo>
                  <a:lnTo>
                    <a:pt x="703" y="500"/>
                  </a:lnTo>
                  <a:lnTo>
                    <a:pt x="693" y="526"/>
                  </a:lnTo>
                  <a:lnTo>
                    <a:pt x="681" y="551"/>
                  </a:lnTo>
                  <a:lnTo>
                    <a:pt x="667" y="577"/>
                  </a:lnTo>
                  <a:lnTo>
                    <a:pt x="651" y="605"/>
                  </a:lnTo>
                  <a:lnTo>
                    <a:pt x="632" y="635"/>
                  </a:lnTo>
                  <a:lnTo>
                    <a:pt x="614" y="660"/>
                  </a:lnTo>
                  <a:lnTo>
                    <a:pt x="605" y="671"/>
                  </a:lnTo>
                  <a:lnTo>
                    <a:pt x="595" y="681"/>
                  </a:lnTo>
                  <a:lnTo>
                    <a:pt x="586" y="691"/>
                  </a:lnTo>
                  <a:lnTo>
                    <a:pt x="577" y="698"/>
                  </a:lnTo>
                  <a:lnTo>
                    <a:pt x="568" y="706"/>
                  </a:lnTo>
                  <a:lnTo>
                    <a:pt x="559" y="713"/>
                  </a:lnTo>
                  <a:lnTo>
                    <a:pt x="550" y="718"/>
                  </a:lnTo>
                  <a:lnTo>
                    <a:pt x="541" y="722"/>
                  </a:lnTo>
                  <a:lnTo>
                    <a:pt x="532" y="726"/>
                  </a:lnTo>
                  <a:lnTo>
                    <a:pt x="523" y="728"/>
                  </a:lnTo>
                  <a:lnTo>
                    <a:pt x="514" y="729"/>
                  </a:lnTo>
                  <a:lnTo>
                    <a:pt x="505" y="730"/>
                  </a:lnTo>
                  <a:lnTo>
                    <a:pt x="498" y="729"/>
                  </a:lnTo>
                  <a:lnTo>
                    <a:pt x="490" y="728"/>
                  </a:lnTo>
                  <a:lnTo>
                    <a:pt x="483" y="726"/>
                  </a:lnTo>
                  <a:lnTo>
                    <a:pt x="477" y="722"/>
                  </a:lnTo>
                  <a:lnTo>
                    <a:pt x="471" y="718"/>
                  </a:lnTo>
                  <a:lnTo>
                    <a:pt x="466" y="713"/>
                  </a:lnTo>
                  <a:lnTo>
                    <a:pt x="462" y="706"/>
                  </a:lnTo>
                  <a:lnTo>
                    <a:pt x="457" y="699"/>
                  </a:lnTo>
                  <a:lnTo>
                    <a:pt x="454" y="692"/>
                  </a:lnTo>
                  <a:lnTo>
                    <a:pt x="452" y="683"/>
                  </a:lnTo>
                  <a:lnTo>
                    <a:pt x="451" y="673"/>
                  </a:lnTo>
                  <a:lnTo>
                    <a:pt x="450" y="663"/>
                  </a:lnTo>
                  <a:lnTo>
                    <a:pt x="451" y="645"/>
                  </a:lnTo>
                  <a:lnTo>
                    <a:pt x="453" y="626"/>
                  </a:lnTo>
                  <a:lnTo>
                    <a:pt x="457" y="608"/>
                  </a:lnTo>
                  <a:lnTo>
                    <a:pt x="463" y="588"/>
                  </a:lnTo>
                  <a:lnTo>
                    <a:pt x="469" y="568"/>
                  </a:lnTo>
                  <a:lnTo>
                    <a:pt x="478" y="548"/>
                  </a:lnTo>
                  <a:lnTo>
                    <a:pt x="488" y="528"/>
                  </a:lnTo>
                  <a:lnTo>
                    <a:pt x="500" y="506"/>
                  </a:lnTo>
                  <a:lnTo>
                    <a:pt x="511" y="487"/>
                  </a:lnTo>
                  <a:lnTo>
                    <a:pt x="524" y="470"/>
                  </a:lnTo>
                  <a:lnTo>
                    <a:pt x="536" y="452"/>
                  </a:lnTo>
                  <a:lnTo>
                    <a:pt x="549" y="437"/>
                  </a:lnTo>
                  <a:lnTo>
                    <a:pt x="563" y="423"/>
                  </a:lnTo>
                  <a:lnTo>
                    <a:pt x="577" y="409"/>
                  </a:lnTo>
                  <a:lnTo>
                    <a:pt x="593" y="397"/>
                  </a:lnTo>
                  <a:lnTo>
                    <a:pt x="608" y="385"/>
                  </a:lnTo>
                  <a:lnTo>
                    <a:pt x="617" y="379"/>
                  </a:lnTo>
                  <a:lnTo>
                    <a:pt x="626" y="374"/>
                  </a:lnTo>
                  <a:lnTo>
                    <a:pt x="634" y="369"/>
                  </a:lnTo>
                  <a:lnTo>
                    <a:pt x="643" y="366"/>
                  </a:lnTo>
                  <a:lnTo>
                    <a:pt x="651" y="364"/>
                  </a:lnTo>
                  <a:lnTo>
                    <a:pt x="658" y="362"/>
                  </a:lnTo>
                  <a:lnTo>
                    <a:pt x="667" y="361"/>
                  </a:lnTo>
                  <a:lnTo>
                    <a:pt x="674" y="359"/>
                  </a:lnTo>
                  <a:close/>
                  <a:moveTo>
                    <a:pt x="616" y="573"/>
                  </a:moveTo>
                  <a:lnTo>
                    <a:pt x="609" y="567"/>
                  </a:lnTo>
                  <a:lnTo>
                    <a:pt x="605" y="563"/>
                  </a:lnTo>
                  <a:lnTo>
                    <a:pt x="603" y="558"/>
                  </a:lnTo>
                  <a:lnTo>
                    <a:pt x="601" y="555"/>
                  </a:lnTo>
                  <a:lnTo>
                    <a:pt x="603" y="552"/>
                  </a:lnTo>
                  <a:lnTo>
                    <a:pt x="606" y="546"/>
                  </a:lnTo>
                  <a:lnTo>
                    <a:pt x="611" y="540"/>
                  </a:lnTo>
                  <a:lnTo>
                    <a:pt x="620" y="530"/>
                  </a:lnTo>
                  <a:lnTo>
                    <a:pt x="631" y="517"/>
                  </a:lnTo>
                  <a:lnTo>
                    <a:pt x="642" y="503"/>
                  </a:lnTo>
                  <a:lnTo>
                    <a:pt x="651" y="491"/>
                  </a:lnTo>
                  <a:lnTo>
                    <a:pt x="657" y="479"/>
                  </a:lnTo>
                  <a:lnTo>
                    <a:pt x="663" y="468"/>
                  </a:lnTo>
                  <a:lnTo>
                    <a:pt x="667" y="457"/>
                  </a:lnTo>
                  <a:lnTo>
                    <a:pt x="669" y="448"/>
                  </a:lnTo>
                  <a:lnTo>
                    <a:pt x="670" y="438"/>
                  </a:lnTo>
                  <a:lnTo>
                    <a:pt x="669" y="434"/>
                  </a:lnTo>
                  <a:lnTo>
                    <a:pt x="667" y="429"/>
                  </a:lnTo>
                  <a:lnTo>
                    <a:pt x="665" y="426"/>
                  </a:lnTo>
                  <a:lnTo>
                    <a:pt x="662" y="423"/>
                  </a:lnTo>
                  <a:lnTo>
                    <a:pt x="658" y="422"/>
                  </a:lnTo>
                  <a:lnTo>
                    <a:pt x="654" y="421"/>
                  </a:lnTo>
                  <a:lnTo>
                    <a:pt x="648" y="422"/>
                  </a:lnTo>
                  <a:lnTo>
                    <a:pt x="643" y="423"/>
                  </a:lnTo>
                  <a:lnTo>
                    <a:pt x="638" y="426"/>
                  </a:lnTo>
                  <a:lnTo>
                    <a:pt x="631" y="429"/>
                  </a:lnTo>
                  <a:lnTo>
                    <a:pt x="617" y="440"/>
                  </a:lnTo>
                  <a:lnTo>
                    <a:pt x="600" y="456"/>
                  </a:lnTo>
                  <a:lnTo>
                    <a:pt x="589" y="468"/>
                  </a:lnTo>
                  <a:lnTo>
                    <a:pt x="580" y="479"/>
                  </a:lnTo>
                  <a:lnTo>
                    <a:pt x="570" y="490"/>
                  </a:lnTo>
                  <a:lnTo>
                    <a:pt x="561" y="502"/>
                  </a:lnTo>
                  <a:lnTo>
                    <a:pt x="552" y="514"/>
                  </a:lnTo>
                  <a:lnTo>
                    <a:pt x="545" y="525"/>
                  </a:lnTo>
                  <a:lnTo>
                    <a:pt x="538" y="537"/>
                  </a:lnTo>
                  <a:lnTo>
                    <a:pt x="532" y="549"/>
                  </a:lnTo>
                  <a:lnTo>
                    <a:pt x="525" y="562"/>
                  </a:lnTo>
                  <a:lnTo>
                    <a:pt x="520" y="575"/>
                  </a:lnTo>
                  <a:lnTo>
                    <a:pt x="515" y="587"/>
                  </a:lnTo>
                  <a:lnTo>
                    <a:pt x="511" y="599"/>
                  </a:lnTo>
                  <a:lnTo>
                    <a:pt x="509" y="610"/>
                  </a:lnTo>
                  <a:lnTo>
                    <a:pt x="506" y="620"/>
                  </a:lnTo>
                  <a:lnTo>
                    <a:pt x="504" y="629"/>
                  </a:lnTo>
                  <a:lnTo>
                    <a:pt x="504" y="639"/>
                  </a:lnTo>
                  <a:lnTo>
                    <a:pt x="504" y="644"/>
                  </a:lnTo>
                  <a:lnTo>
                    <a:pt x="505" y="648"/>
                  </a:lnTo>
                  <a:lnTo>
                    <a:pt x="507" y="652"/>
                  </a:lnTo>
                  <a:lnTo>
                    <a:pt x="510" y="656"/>
                  </a:lnTo>
                  <a:lnTo>
                    <a:pt x="513" y="660"/>
                  </a:lnTo>
                  <a:lnTo>
                    <a:pt x="517" y="663"/>
                  </a:lnTo>
                  <a:lnTo>
                    <a:pt x="523" y="666"/>
                  </a:lnTo>
                  <a:lnTo>
                    <a:pt x="528" y="667"/>
                  </a:lnTo>
                  <a:lnTo>
                    <a:pt x="535" y="666"/>
                  </a:lnTo>
                  <a:lnTo>
                    <a:pt x="541" y="663"/>
                  </a:lnTo>
                  <a:lnTo>
                    <a:pt x="549" y="660"/>
                  </a:lnTo>
                  <a:lnTo>
                    <a:pt x="556" y="656"/>
                  </a:lnTo>
                  <a:lnTo>
                    <a:pt x="563" y="650"/>
                  </a:lnTo>
                  <a:lnTo>
                    <a:pt x="571" y="644"/>
                  </a:lnTo>
                  <a:lnTo>
                    <a:pt x="579" y="635"/>
                  </a:lnTo>
                  <a:lnTo>
                    <a:pt x="586" y="626"/>
                  </a:lnTo>
                  <a:lnTo>
                    <a:pt x="593" y="617"/>
                  </a:lnTo>
                  <a:lnTo>
                    <a:pt x="598" y="609"/>
                  </a:lnTo>
                  <a:lnTo>
                    <a:pt x="604" y="600"/>
                  </a:lnTo>
                  <a:lnTo>
                    <a:pt x="608" y="591"/>
                  </a:lnTo>
                  <a:lnTo>
                    <a:pt x="614" y="577"/>
                  </a:lnTo>
                  <a:lnTo>
                    <a:pt x="616" y="573"/>
                  </a:lnTo>
                  <a:close/>
                  <a:moveTo>
                    <a:pt x="829" y="530"/>
                  </a:moveTo>
                  <a:lnTo>
                    <a:pt x="835" y="522"/>
                  </a:lnTo>
                  <a:lnTo>
                    <a:pt x="842" y="516"/>
                  </a:lnTo>
                  <a:lnTo>
                    <a:pt x="870" y="490"/>
                  </a:lnTo>
                  <a:lnTo>
                    <a:pt x="897" y="466"/>
                  </a:lnTo>
                  <a:lnTo>
                    <a:pt x="920" y="446"/>
                  </a:lnTo>
                  <a:lnTo>
                    <a:pt x="940" y="431"/>
                  </a:lnTo>
                  <a:lnTo>
                    <a:pt x="959" y="417"/>
                  </a:lnTo>
                  <a:lnTo>
                    <a:pt x="975" y="409"/>
                  </a:lnTo>
                  <a:lnTo>
                    <a:pt x="982" y="405"/>
                  </a:lnTo>
                  <a:lnTo>
                    <a:pt x="988" y="403"/>
                  </a:lnTo>
                  <a:lnTo>
                    <a:pt x="995" y="402"/>
                  </a:lnTo>
                  <a:lnTo>
                    <a:pt x="1000" y="401"/>
                  </a:lnTo>
                  <a:lnTo>
                    <a:pt x="1005" y="402"/>
                  </a:lnTo>
                  <a:lnTo>
                    <a:pt x="1009" y="403"/>
                  </a:lnTo>
                  <a:lnTo>
                    <a:pt x="1014" y="405"/>
                  </a:lnTo>
                  <a:lnTo>
                    <a:pt x="1017" y="408"/>
                  </a:lnTo>
                  <a:lnTo>
                    <a:pt x="1019" y="411"/>
                  </a:lnTo>
                  <a:lnTo>
                    <a:pt x="1020" y="415"/>
                  </a:lnTo>
                  <a:lnTo>
                    <a:pt x="1021" y="420"/>
                  </a:lnTo>
                  <a:lnTo>
                    <a:pt x="1022" y="426"/>
                  </a:lnTo>
                  <a:lnTo>
                    <a:pt x="1020" y="435"/>
                  </a:lnTo>
                  <a:lnTo>
                    <a:pt x="1017" y="444"/>
                  </a:lnTo>
                  <a:lnTo>
                    <a:pt x="1010" y="455"/>
                  </a:lnTo>
                  <a:lnTo>
                    <a:pt x="1002" y="466"/>
                  </a:lnTo>
                  <a:lnTo>
                    <a:pt x="976" y="496"/>
                  </a:lnTo>
                  <a:lnTo>
                    <a:pt x="955" y="527"/>
                  </a:lnTo>
                  <a:lnTo>
                    <a:pt x="946" y="541"/>
                  </a:lnTo>
                  <a:lnTo>
                    <a:pt x="937" y="555"/>
                  </a:lnTo>
                  <a:lnTo>
                    <a:pt x="928" y="569"/>
                  </a:lnTo>
                  <a:lnTo>
                    <a:pt x="922" y="584"/>
                  </a:lnTo>
                  <a:lnTo>
                    <a:pt x="915" y="597"/>
                  </a:lnTo>
                  <a:lnTo>
                    <a:pt x="910" y="611"/>
                  </a:lnTo>
                  <a:lnTo>
                    <a:pt x="905" y="624"/>
                  </a:lnTo>
                  <a:lnTo>
                    <a:pt x="901" y="637"/>
                  </a:lnTo>
                  <a:lnTo>
                    <a:pt x="899" y="649"/>
                  </a:lnTo>
                  <a:lnTo>
                    <a:pt x="897" y="662"/>
                  </a:lnTo>
                  <a:lnTo>
                    <a:pt x="896" y="674"/>
                  </a:lnTo>
                  <a:lnTo>
                    <a:pt x="894" y="686"/>
                  </a:lnTo>
                  <a:lnTo>
                    <a:pt x="896" y="702"/>
                  </a:lnTo>
                  <a:lnTo>
                    <a:pt x="899" y="717"/>
                  </a:lnTo>
                  <a:lnTo>
                    <a:pt x="904" y="731"/>
                  </a:lnTo>
                  <a:lnTo>
                    <a:pt x="912" y="745"/>
                  </a:lnTo>
                  <a:lnTo>
                    <a:pt x="915" y="752"/>
                  </a:lnTo>
                  <a:lnTo>
                    <a:pt x="917" y="757"/>
                  </a:lnTo>
                  <a:lnTo>
                    <a:pt x="918" y="762"/>
                  </a:lnTo>
                  <a:lnTo>
                    <a:pt x="920" y="766"/>
                  </a:lnTo>
                  <a:lnTo>
                    <a:pt x="920" y="769"/>
                  </a:lnTo>
                  <a:lnTo>
                    <a:pt x="917" y="773"/>
                  </a:lnTo>
                  <a:lnTo>
                    <a:pt x="915" y="776"/>
                  </a:lnTo>
                  <a:lnTo>
                    <a:pt x="913" y="778"/>
                  </a:lnTo>
                  <a:lnTo>
                    <a:pt x="909" y="783"/>
                  </a:lnTo>
                  <a:lnTo>
                    <a:pt x="904" y="785"/>
                  </a:lnTo>
                  <a:lnTo>
                    <a:pt x="900" y="786"/>
                  </a:lnTo>
                  <a:lnTo>
                    <a:pt x="896" y="787"/>
                  </a:lnTo>
                  <a:lnTo>
                    <a:pt x="890" y="786"/>
                  </a:lnTo>
                  <a:lnTo>
                    <a:pt x="885" y="785"/>
                  </a:lnTo>
                  <a:lnTo>
                    <a:pt x="879" y="783"/>
                  </a:lnTo>
                  <a:lnTo>
                    <a:pt x="874" y="779"/>
                  </a:lnTo>
                  <a:lnTo>
                    <a:pt x="869" y="775"/>
                  </a:lnTo>
                  <a:lnTo>
                    <a:pt x="865" y="770"/>
                  </a:lnTo>
                  <a:lnTo>
                    <a:pt x="861" y="764"/>
                  </a:lnTo>
                  <a:lnTo>
                    <a:pt x="856" y="757"/>
                  </a:lnTo>
                  <a:lnTo>
                    <a:pt x="853" y="750"/>
                  </a:lnTo>
                  <a:lnTo>
                    <a:pt x="850" y="743"/>
                  </a:lnTo>
                  <a:lnTo>
                    <a:pt x="847" y="736"/>
                  </a:lnTo>
                  <a:lnTo>
                    <a:pt x="845" y="727"/>
                  </a:lnTo>
                  <a:lnTo>
                    <a:pt x="842" y="709"/>
                  </a:lnTo>
                  <a:lnTo>
                    <a:pt x="841" y="691"/>
                  </a:lnTo>
                  <a:lnTo>
                    <a:pt x="842" y="671"/>
                  </a:lnTo>
                  <a:lnTo>
                    <a:pt x="845" y="651"/>
                  </a:lnTo>
                  <a:lnTo>
                    <a:pt x="850" y="632"/>
                  </a:lnTo>
                  <a:lnTo>
                    <a:pt x="855" y="611"/>
                  </a:lnTo>
                  <a:lnTo>
                    <a:pt x="864" y="589"/>
                  </a:lnTo>
                  <a:lnTo>
                    <a:pt x="874" y="567"/>
                  </a:lnTo>
                  <a:lnTo>
                    <a:pt x="885" y="545"/>
                  </a:lnTo>
                  <a:lnTo>
                    <a:pt x="899" y="522"/>
                  </a:lnTo>
                  <a:lnTo>
                    <a:pt x="879" y="535"/>
                  </a:lnTo>
                  <a:lnTo>
                    <a:pt x="861" y="552"/>
                  </a:lnTo>
                  <a:lnTo>
                    <a:pt x="843" y="569"/>
                  </a:lnTo>
                  <a:lnTo>
                    <a:pt x="824" y="590"/>
                  </a:lnTo>
                  <a:lnTo>
                    <a:pt x="807" y="613"/>
                  </a:lnTo>
                  <a:lnTo>
                    <a:pt x="789" y="638"/>
                  </a:lnTo>
                  <a:lnTo>
                    <a:pt x="773" y="666"/>
                  </a:lnTo>
                  <a:lnTo>
                    <a:pt x="757" y="695"/>
                  </a:lnTo>
                  <a:lnTo>
                    <a:pt x="752" y="703"/>
                  </a:lnTo>
                  <a:lnTo>
                    <a:pt x="748" y="708"/>
                  </a:lnTo>
                  <a:lnTo>
                    <a:pt x="744" y="714"/>
                  </a:lnTo>
                  <a:lnTo>
                    <a:pt x="739" y="718"/>
                  </a:lnTo>
                  <a:lnTo>
                    <a:pt x="735" y="721"/>
                  </a:lnTo>
                  <a:lnTo>
                    <a:pt x="729" y="723"/>
                  </a:lnTo>
                  <a:lnTo>
                    <a:pt x="725" y="725"/>
                  </a:lnTo>
                  <a:lnTo>
                    <a:pt x="721" y="726"/>
                  </a:lnTo>
                  <a:lnTo>
                    <a:pt x="716" y="725"/>
                  </a:lnTo>
                  <a:lnTo>
                    <a:pt x="712" y="723"/>
                  </a:lnTo>
                  <a:lnTo>
                    <a:pt x="708" y="721"/>
                  </a:lnTo>
                  <a:lnTo>
                    <a:pt x="704" y="719"/>
                  </a:lnTo>
                  <a:lnTo>
                    <a:pt x="701" y="715"/>
                  </a:lnTo>
                  <a:lnTo>
                    <a:pt x="699" y="709"/>
                  </a:lnTo>
                  <a:lnTo>
                    <a:pt x="698" y="704"/>
                  </a:lnTo>
                  <a:lnTo>
                    <a:pt x="697" y="698"/>
                  </a:lnTo>
                  <a:lnTo>
                    <a:pt x="698" y="690"/>
                  </a:lnTo>
                  <a:lnTo>
                    <a:pt x="701" y="676"/>
                  </a:lnTo>
                  <a:lnTo>
                    <a:pt x="706" y="661"/>
                  </a:lnTo>
                  <a:lnTo>
                    <a:pt x="714" y="644"/>
                  </a:lnTo>
                  <a:lnTo>
                    <a:pt x="724" y="622"/>
                  </a:lnTo>
                  <a:lnTo>
                    <a:pt x="736" y="598"/>
                  </a:lnTo>
                  <a:lnTo>
                    <a:pt x="750" y="569"/>
                  </a:lnTo>
                  <a:lnTo>
                    <a:pt x="765" y="539"/>
                  </a:lnTo>
                  <a:lnTo>
                    <a:pt x="784" y="507"/>
                  </a:lnTo>
                  <a:lnTo>
                    <a:pt x="799" y="479"/>
                  </a:lnTo>
                  <a:lnTo>
                    <a:pt x="812" y="456"/>
                  </a:lnTo>
                  <a:lnTo>
                    <a:pt x="824" y="438"/>
                  </a:lnTo>
                  <a:lnTo>
                    <a:pt x="834" y="424"/>
                  </a:lnTo>
                  <a:lnTo>
                    <a:pt x="844" y="415"/>
                  </a:lnTo>
                  <a:lnTo>
                    <a:pt x="849" y="411"/>
                  </a:lnTo>
                  <a:lnTo>
                    <a:pt x="853" y="409"/>
                  </a:lnTo>
                  <a:lnTo>
                    <a:pt x="857" y="408"/>
                  </a:lnTo>
                  <a:lnTo>
                    <a:pt x="861" y="406"/>
                  </a:lnTo>
                  <a:lnTo>
                    <a:pt x="865" y="408"/>
                  </a:lnTo>
                  <a:lnTo>
                    <a:pt x="868" y="409"/>
                  </a:lnTo>
                  <a:lnTo>
                    <a:pt x="871" y="411"/>
                  </a:lnTo>
                  <a:lnTo>
                    <a:pt x="875" y="414"/>
                  </a:lnTo>
                  <a:lnTo>
                    <a:pt x="878" y="417"/>
                  </a:lnTo>
                  <a:lnTo>
                    <a:pt x="881" y="422"/>
                  </a:lnTo>
                  <a:lnTo>
                    <a:pt x="882" y="427"/>
                  </a:lnTo>
                  <a:lnTo>
                    <a:pt x="882" y="432"/>
                  </a:lnTo>
                  <a:lnTo>
                    <a:pt x="881" y="438"/>
                  </a:lnTo>
                  <a:lnTo>
                    <a:pt x="879" y="447"/>
                  </a:lnTo>
                  <a:lnTo>
                    <a:pt x="874" y="457"/>
                  </a:lnTo>
                  <a:lnTo>
                    <a:pt x="866" y="467"/>
                  </a:lnTo>
                  <a:lnTo>
                    <a:pt x="855" y="484"/>
                  </a:lnTo>
                  <a:lnTo>
                    <a:pt x="845" y="500"/>
                  </a:lnTo>
                  <a:lnTo>
                    <a:pt x="836" y="515"/>
                  </a:lnTo>
                  <a:lnTo>
                    <a:pt x="829" y="530"/>
                  </a:lnTo>
                  <a:close/>
                  <a:moveTo>
                    <a:pt x="1225" y="374"/>
                  </a:moveTo>
                  <a:lnTo>
                    <a:pt x="1234" y="375"/>
                  </a:lnTo>
                  <a:lnTo>
                    <a:pt x="1244" y="377"/>
                  </a:lnTo>
                  <a:lnTo>
                    <a:pt x="1251" y="380"/>
                  </a:lnTo>
                  <a:lnTo>
                    <a:pt x="1257" y="386"/>
                  </a:lnTo>
                  <a:lnTo>
                    <a:pt x="1263" y="392"/>
                  </a:lnTo>
                  <a:lnTo>
                    <a:pt x="1266" y="400"/>
                  </a:lnTo>
                  <a:lnTo>
                    <a:pt x="1268" y="410"/>
                  </a:lnTo>
                  <a:lnTo>
                    <a:pt x="1268" y="421"/>
                  </a:lnTo>
                  <a:lnTo>
                    <a:pt x="1268" y="431"/>
                  </a:lnTo>
                  <a:lnTo>
                    <a:pt x="1267" y="441"/>
                  </a:lnTo>
                  <a:lnTo>
                    <a:pt x="1264" y="451"/>
                  </a:lnTo>
                  <a:lnTo>
                    <a:pt x="1261" y="461"/>
                  </a:lnTo>
                  <a:lnTo>
                    <a:pt x="1256" y="472"/>
                  </a:lnTo>
                  <a:lnTo>
                    <a:pt x="1251" y="482"/>
                  </a:lnTo>
                  <a:lnTo>
                    <a:pt x="1244" y="493"/>
                  </a:lnTo>
                  <a:lnTo>
                    <a:pt x="1237" y="503"/>
                  </a:lnTo>
                  <a:lnTo>
                    <a:pt x="1225" y="517"/>
                  </a:lnTo>
                  <a:lnTo>
                    <a:pt x="1214" y="527"/>
                  </a:lnTo>
                  <a:lnTo>
                    <a:pt x="1208" y="530"/>
                  </a:lnTo>
                  <a:lnTo>
                    <a:pt x="1203" y="532"/>
                  </a:lnTo>
                  <a:lnTo>
                    <a:pt x="1198" y="534"/>
                  </a:lnTo>
                  <a:lnTo>
                    <a:pt x="1194" y="534"/>
                  </a:lnTo>
                  <a:lnTo>
                    <a:pt x="1190" y="534"/>
                  </a:lnTo>
                  <a:lnTo>
                    <a:pt x="1186" y="533"/>
                  </a:lnTo>
                  <a:lnTo>
                    <a:pt x="1184" y="532"/>
                  </a:lnTo>
                  <a:lnTo>
                    <a:pt x="1182" y="530"/>
                  </a:lnTo>
                  <a:lnTo>
                    <a:pt x="1180" y="528"/>
                  </a:lnTo>
                  <a:lnTo>
                    <a:pt x="1179" y="525"/>
                  </a:lnTo>
                  <a:lnTo>
                    <a:pt x="1178" y="521"/>
                  </a:lnTo>
                  <a:lnTo>
                    <a:pt x="1178" y="517"/>
                  </a:lnTo>
                  <a:lnTo>
                    <a:pt x="1178" y="513"/>
                  </a:lnTo>
                  <a:lnTo>
                    <a:pt x="1179" y="508"/>
                  </a:lnTo>
                  <a:lnTo>
                    <a:pt x="1180" y="505"/>
                  </a:lnTo>
                  <a:lnTo>
                    <a:pt x="1182" y="502"/>
                  </a:lnTo>
                  <a:lnTo>
                    <a:pt x="1186" y="497"/>
                  </a:lnTo>
                  <a:lnTo>
                    <a:pt x="1195" y="488"/>
                  </a:lnTo>
                  <a:lnTo>
                    <a:pt x="1200" y="483"/>
                  </a:lnTo>
                  <a:lnTo>
                    <a:pt x="1206" y="476"/>
                  </a:lnTo>
                  <a:lnTo>
                    <a:pt x="1211" y="469"/>
                  </a:lnTo>
                  <a:lnTo>
                    <a:pt x="1217" y="460"/>
                  </a:lnTo>
                  <a:lnTo>
                    <a:pt x="1219" y="453"/>
                  </a:lnTo>
                  <a:lnTo>
                    <a:pt x="1222" y="448"/>
                  </a:lnTo>
                  <a:lnTo>
                    <a:pt x="1223" y="444"/>
                  </a:lnTo>
                  <a:lnTo>
                    <a:pt x="1223" y="439"/>
                  </a:lnTo>
                  <a:lnTo>
                    <a:pt x="1223" y="435"/>
                  </a:lnTo>
                  <a:lnTo>
                    <a:pt x="1221" y="433"/>
                  </a:lnTo>
                  <a:lnTo>
                    <a:pt x="1218" y="431"/>
                  </a:lnTo>
                  <a:lnTo>
                    <a:pt x="1214" y="431"/>
                  </a:lnTo>
                  <a:lnTo>
                    <a:pt x="1207" y="432"/>
                  </a:lnTo>
                  <a:lnTo>
                    <a:pt x="1198" y="435"/>
                  </a:lnTo>
                  <a:lnTo>
                    <a:pt x="1188" y="440"/>
                  </a:lnTo>
                  <a:lnTo>
                    <a:pt x="1178" y="449"/>
                  </a:lnTo>
                  <a:lnTo>
                    <a:pt x="1168" y="457"/>
                  </a:lnTo>
                  <a:lnTo>
                    <a:pt x="1159" y="466"/>
                  </a:lnTo>
                  <a:lnTo>
                    <a:pt x="1149" y="475"/>
                  </a:lnTo>
                  <a:lnTo>
                    <a:pt x="1139" y="487"/>
                  </a:lnTo>
                  <a:lnTo>
                    <a:pt x="1129" y="499"/>
                  </a:lnTo>
                  <a:lnTo>
                    <a:pt x="1121" y="513"/>
                  </a:lnTo>
                  <a:lnTo>
                    <a:pt x="1111" y="527"/>
                  </a:lnTo>
                  <a:lnTo>
                    <a:pt x="1101" y="542"/>
                  </a:lnTo>
                  <a:lnTo>
                    <a:pt x="1092" y="558"/>
                  </a:lnTo>
                  <a:lnTo>
                    <a:pt x="1084" y="574"/>
                  </a:lnTo>
                  <a:lnTo>
                    <a:pt x="1077" y="588"/>
                  </a:lnTo>
                  <a:lnTo>
                    <a:pt x="1071" y="601"/>
                  </a:lnTo>
                  <a:lnTo>
                    <a:pt x="1067" y="614"/>
                  </a:lnTo>
                  <a:lnTo>
                    <a:pt x="1064" y="626"/>
                  </a:lnTo>
                  <a:lnTo>
                    <a:pt x="1063" y="637"/>
                  </a:lnTo>
                  <a:lnTo>
                    <a:pt x="1062" y="647"/>
                  </a:lnTo>
                  <a:lnTo>
                    <a:pt x="1062" y="652"/>
                  </a:lnTo>
                  <a:lnTo>
                    <a:pt x="1064" y="658"/>
                  </a:lnTo>
                  <a:lnTo>
                    <a:pt x="1066" y="663"/>
                  </a:lnTo>
                  <a:lnTo>
                    <a:pt x="1069" y="669"/>
                  </a:lnTo>
                  <a:lnTo>
                    <a:pt x="1075" y="675"/>
                  </a:lnTo>
                  <a:lnTo>
                    <a:pt x="1081" y="680"/>
                  </a:lnTo>
                  <a:lnTo>
                    <a:pt x="1089" y="682"/>
                  </a:lnTo>
                  <a:lnTo>
                    <a:pt x="1098" y="683"/>
                  </a:lnTo>
                  <a:lnTo>
                    <a:pt x="1106" y="682"/>
                  </a:lnTo>
                  <a:lnTo>
                    <a:pt x="1116" y="681"/>
                  </a:lnTo>
                  <a:lnTo>
                    <a:pt x="1126" y="676"/>
                  </a:lnTo>
                  <a:lnTo>
                    <a:pt x="1136" y="672"/>
                  </a:lnTo>
                  <a:lnTo>
                    <a:pt x="1147" y="666"/>
                  </a:lnTo>
                  <a:lnTo>
                    <a:pt x="1158" y="658"/>
                  </a:lnTo>
                  <a:lnTo>
                    <a:pt x="1170" y="649"/>
                  </a:lnTo>
                  <a:lnTo>
                    <a:pt x="1182" y="639"/>
                  </a:lnTo>
                  <a:lnTo>
                    <a:pt x="1202" y="621"/>
                  </a:lnTo>
                  <a:lnTo>
                    <a:pt x="1219" y="601"/>
                  </a:lnTo>
                  <a:lnTo>
                    <a:pt x="1235" y="582"/>
                  </a:lnTo>
                  <a:lnTo>
                    <a:pt x="1251" y="564"/>
                  </a:lnTo>
                  <a:lnTo>
                    <a:pt x="1257" y="555"/>
                  </a:lnTo>
                  <a:lnTo>
                    <a:pt x="1264" y="549"/>
                  </a:lnTo>
                  <a:lnTo>
                    <a:pt x="1270" y="544"/>
                  </a:lnTo>
                  <a:lnTo>
                    <a:pt x="1276" y="543"/>
                  </a:lnTo>
                  <a:lnTo>
                    <a:pt x="1279" y="543"/>
                  </a:lnTo>
                  <a:lnTo>
                    <a:pt x="1281" y="544"/>
                  </a:lnTo>
                  <a:lnTo>
                    <a:pt x="1285" y="546"/>
                  </a:lnTo>
                  <a:lnTo>
                    <a:pt x="1287" y="549"/>
                  </a:lnTo>
                  <a:lnTo>
                    <a:pt x="1290" y="554"/>
                  </a:lnTo>
                  <a:lnTo>
                    <a:pt x="1291" y="560"/>
                  </a:lnTo>
                  <a:lnTo>
                    <a:pt x="1291" y="566"/>
                  </a:lnTo>
                  <a:lnTo>
                    <a:pt x="1288" y="573"/>
                  </a:lnTo>
                  <a:lnTo>
                    <a:pt x="1285" y="581"/>
                  </a:lnTo>
                  <a:lnTo>
                    <a:pt x="1278" y="590"/>
                  </a:lnTo>
                  <a:lnTo>
                    <a:pt x="1262" y="613"/>
                  </a:lnTo>
                  <a:lnTo>
                    <a:pt x="1239" y="642"/>
                  </a:lnTo>
                  <a:lnTo>
                    <a:pt x="1217" y="663"/>
                  </a:lnTo>
                  <a:lnTo>
                    <a:pt x="1197" y="682"/>
                  </a:lnTo>
                  <a:lnTo>
                    <a:pt x="1176" y="698"/>
                  </a:lnTo>
                  <a:lnTo>
                    <a:pt x="1157" y="711"/>
                  </a:lnTo>
                  <a:lnTo>
                    <a:pt x="1148" y="717"/>
                  </a:lnTo>
                  <a:lnTo>
                    <a:pt x="1138" y="722"/>
                  </a:lnTo>
                  <a:lnTo>
                    <a:pt x="1129" y="727"/>
                  </a:lnTo>
                  <a:lnTo>
                    <a:pt x="1120" y="730"/>
                  </a:lnTo>
                  <a:lnTo>
                    <a:pt x="1111" y="732"/>
                  </a:lnTo>
                  <a:lnTo>
                    <a:pt x="1102" y="734"/>
                  </a:lnTo>
                  <a:lnTo>
                    <a:pt x="1093" y="736"/>
                  </a:lnTo>
                  <a:lnTo>
                    <a:pt x="1085" y="736"/>
                  </a:lnTo>
                  <a:lnTo>
                    <a:pt x="1074" y="736"/>
                  </a:lnTo>
                  <a:lnTo>
                    <a:pt x="1065" y="733"/>
                  </a:lnTo>
                  <a:lnTo>
                    <a:pt x="1056" y="731"/>
                  </a:lnTo>
                  <a:lnTo>
                    <a:pt x="1047" y="728"/>
                  </a:lnTo>
                  <a:lnTo>
                    <a:pt x="1040" y="723"/>
                  </a:lnTo>
                  <a:lnTo>
                    <a:pt x="1033" y="719"/>
                  </a:lnTo>
                  <a:lnTo>
                    <a:pt x="1027" y="713"/>
                  </a:lnTo>
                  <a:lnTo>
                    <a:pt x="1020" y="706"/>
                  </a:lnTo>
                  <a:lnTo>
                    <a:pt x="1017" y="701"/>
                  </a:lnTo>
                  <a:lnTo>
                    <a:pt x="1014" y="694"/>
                  </a:lnTo>
                  <a:lnTo>
                    <a:pt x="1011" y="689"/>
                  </a:lnTo>
                  <a:lnTo>
                    <a:pt x="1009" y="682"/>
                  </a:lnTo>
                  <a:lnTo>
                    <a:pt x="1006" y="669"/>
                  </a:lnTo>
                  <a:lnTo>
                    <a:pt x="1005" y="654"/>
                  </a:lnTo>
                  <a:lnTo>
                    <a:pt x="1006" y="639"/>
                  </a:lnTo>
                  <a:lnTo>
                    <a:pt x="1008" y="624"/>
                  </a:lnTo>
                  <a:lnTo>
                    <a:pt x="1011" y="608"/>
                  </a:lnTo>
                  <a:lnTo>
                    <a:pt x="1017" y="591"/>
                  </a:lnTo>
                  <a:lnTo>
                    <a:pt x="1023" y="574"/>
                  </a:lnTo>
                  <a:lnTo>
                    <a:pt x="1032" y="556"/>
                  </a:lnTo>
                  <a:lnTo>
                    <a:pt x="1042" y="538"/>
                  </a:lnTo>
                  <a:lnTo>
                    <a:pt x="1053" y="518"/>
                  </a:lnTo>
                  <a:lnTo>
                    <a:pt x="1065" y="500"/>
                  </a:lnTo>
                  <a:lnTo>
                    <a:pt x="1078" y="483"/>
                  </a:lnTo>
                  <a:lnTo>
                    <a:pt x="1090" y="467"/>
                  </a:lnTo>
                  <a:lnTo>
                    <a:pt x="1103" y="452"/>
                  </a:lnTo>
                  <a:lnTo>
                    <a:pt x="1117" y="437"/>
                  </a:lnTo>
                  <a:lnTo>
                    <a:pt x="1132" y="424"/>
                  </a:lnTo>
                  <a:lnTo>
                    <a:pt x="1146" y="412"/>
                  </a:lnTo>
                  <a:lnTo>
                    <a:pt x="1161" y="400"/>
                  </a:lnTo>
                  <a:lnTo>
                    <a:pt x="1170" y="393"/>
                  </a:lnTo>
                  <a:lnTo>
                    <a:pt x="1179" y="388"/>
                  </a:lnTo>
                  <a:lnTo>
                    <a:pt x="1187" y="384"/>
                  </a:lnTo>
                  <a:lnTo>
                    <a:pt x="1195" y="380"/>
                  </a:lnTo>
                  <a:lnTo>
                    <a:pt x="1203" y="377"/>
                  </a:lnTo>
                  <a:lnTo>
                    <a:pt x="1210" y="376"/>
                  </a:lnTo>
                  <a:lnTo>
                    <a:pt x="1217" y="374"/>
                  </a:lnTo>
                  <a:lnTo>
                    <a:pt x="1225" y="374"/>
                  </a:lnTo>
                  <a:close/>
                  <a:moveTo>
                    <a:pt x="1380" y="614"/>
                  </a:moveTo>
                  <a:lnTo>
                    <a:pt x="1380" y="625"/>
                  </a:lnTo>
                  <a:lnTo>
                    <a:pt x="1380" y="631"/>
                  </a:lnTo>
                  <a:lnTo>
                    <a:pt x="1381" y="636"/>
                  </a:lnTo>
                  <a:lnTo>
                    <a:pt x="1383" y="642"/>
                  </a:lnTo>
                  <a:lnTo>
                    <a:pt x="1385" y="646"/>
                  </a:lnTo>
                  <a:lnTo>
                    <a:pt x="1390" y="651"/>
                  </a:lnTo>
                  <a:lnTo>
                    <a:pt x="1394" y="655"/>
                  </a:lnTo>
                  <a:lnTo>
                    <a:pt x="1398" y="659"/>
                  </a:lnTo>
                  <a:lnTo>
                    <a:pt x="1404" y="661"/>
                  </a:lnTo>
                  <a:lnTo>
                    <a:pt x="1410" y="663"/>
                  </a:lnTo>
                  <a:lnTo>
                    <a:pt x="1417" y="666"/>
                  </a:lnTo>
                  <a:lnTo>
                    <a:pt x="1425" y="667"/>
                  </a:lnTo>
                  <a:lnTo>
                    <a:pt x="1432" y="667"/>
                  </a:lnTo>
                  <a:lnTo>
                    <a:pt x="1441" y="667"/>
                  </a:lnTo>
                  <a:lnTo>
                    <a:pt x="1450" y="666"/>
                  </a:lnTo>
                  <a:lnTo>
                    <a:pt x="1458" y="663"/>
                  </a:lnTo>
                  <a:lnTo>
                    <a:pt x="1468" y="660"/>
                  </a:lnTo>
                  <a:lnTo>
                    <a:pt x="1478" y="656"/>
                  </a:lnTo>
                  <a:lnTo>
                    <a:pt x="1488" y="651"/>
                  </a:lnTo>
                  <a:lnTo>
                    <a:pt x="1498" y="646"/>
                  </a:lnTo>
                  <a:lnTo>
                    <a:pt x="1508" y="639"/>
                  </a:lnTo>
                  <a:lnTo>
                    <a:pt x="1517" y="633"/>
                  </a:lnTo>
                  <a:lnTo>
                    <a:pt x="1528" y="625"/>
                  </a:lnTo>
                  <a:lnTo>
                    <a:pt x="1539" y="615"/>
                  </a:lnTo>
                  <a:lnTo>
                    <a:pt x="1549" y="607"/>
                  </a:lnTo>
                  <a:lnTo>
                    <a:pt x="1572" y="585"/>
                  </a:lnTo>
                  <a:lnTo>
                    <a:pt x="1594" y="558"/>
                  </a:lnTo>
                  <a:lnTo>
                    <a:pt x="1602" y="551"/>
                  </a:lnTo>
                  <a:lnTo>
                    <a:pt x="1609" y="545"/>
                  </a:lnTo>
                  <a:lnTo>
                    <a:pt x="1616" y="541"/>
                  </a:lnTo>
                  <a:lnTo>
                    <a:pt x="1621" y="540"/>
                  </a:lnTo>
                  <a:lnTo>
                    <a:pt x="1625" y="541"/>
                  </a:lnTo>
                  <a:lnTo>
                    <a:pt x="1628" y="542"/>
                  </a:lnTo>
                  <a:lnTo>
                    <a:pt x="1630" y="544"/>
                  </a:lnTo>
                  <a:lnTo>
                    <a:pt x="1633" y="546"/>
                  </a:lnTo>
                  <a:lnTo>
                    <a:pt x="1635" y="551"/>
                  </a:lnTo>
                  <a:lnTo>
                    <a:pt x="1637" y="555"/>
                  </a:lnTo>
                  <a:lnTo>
                    <a:pt x="1635" y="561"/>
                  </a:lnTo>
                  <a:lnTo>
                    <a:pt x="1633" y="568"/>
                  </a:lnTo>
                  <a:lnTo>
                    <a:pt x="1629" y="576"/>
                  </a:lnTo>
                  <a:lnTo>
                    <a:pt x="1623" y="585"/>
                  </a:lnTo>
                  <a:lnTo>
                    <a:pt x="1616" y="595"/>
                  </a:lnTo>
                  <a:lnTo>
                    <a:pt x="1606" y="605"/>
                  </a:lnTo>
                  <a:lnTo>
                    <a:pt x="1595" y="616"/>
                  </a:lnTo>
                  <a:lnTo>
                    <a:pt x="1582" y="629"/>
                  </a:lnTo>
                  <a:lnTo>
                    <a:pt x="1561" y="649"/>
                  </a:lnTo>
                  <a:lnTo>
                    <a:pt x="1539" y="667"/>
                  </a:lnTo>
                  <a:lnTo>
                    <a:pt x="1516" y="682"/>
                  </a:lnTo>
                  <a:lnTo>
                    <a:pt x="1492" y="696"/>
                  </a:lnTo>
                  <a:lnTo>
                    <a:pt x="1480" y="703"/>
                  </a:lnTo>
                  <a:lnTo>
                    <a:pt x="1469" y="707"/>
                  </a:lnTo>
                  <a:lnTo>
                    <a:pt x="1457" y="711"/>
                  </a:lnTo>
                  <a:lnTo>
                    <a:pt x="1446" y="716"/>
                  </a:lnTo>
                  <a:lnTo>
                    <a:pt x="1435" y="718"/>
                  </a:lnTo>
                  <a:lnTo>
                    <a:pt x="1425" y="720"/>
                  </a:lnTo>
                  <a:lnTo>
                    <a:pt x="1414" y="721"/>
                  </a:lnTo>
                  <a:lnTo>
                    <a:pt x="1404" y="722"/>
                  </a:lnTo>
                  <a:lnTo>
                    <a:pt x="1394" y="721"/>
                  </a:lnTo>
                  <a:lnTo>
                    <a:pt x="1384" y="720"/>
                  </a:lnTo>
                  <a:lnTo>
                    <a:pt x="1374" y="718"/>
                  </a:lnTo>
                  <a:lnTo>
                    <a:pt x="1366" y="715"/>
                  </a:lnTo>
                  <a:lnTo>
                    <a:pt x="1358" y="710"/>
                  </a:lnTo>
                  <a:lnTo>
                    <a:pt x="1350" y="706"/>
                  </a:lnTo>
                  <a:lnTo>
                    <a:pt x="1344" y="699"/>
                  </a:lnTo>
                  <a:lnTo>
                    <a:pt x="1337" y="693"/>
                  </a:lnTo>
                  <a:lnTo>
                    <a:pt x="1334" y="687"/>
                  </a:lnTo>
                  <a:lnTo>
                    <a:pt x="1331" y="682"/>
                  </a:lnTo>
                  <a:lnTo>
                    <a:pt x="1327" y="675"/>
                  </a:lnTo>
                  <a:lnTo>
                    <a:pt x="1325" y="669"/>
                  </a:lnTo>
                  <a:lnTo>
                    <a:pt x="1323" y="661"/>
                  </a:lnTo>
                  <a:lnTo>
                    <a:pt x="1322" y="655"/>
                  </a:lnTo>
                  <a:lnTo>
                    <a:pt x="1322" y="646"/>
                  </a:lnTo>
                  <a:lnTo>
                    <a:pt x="1321" y="637"/>
                  </a:lnTo>
                  <a:lnTo>
                    <a:pt x="1322" y="626"/>
                  </a:lnTo>
                  <a:lnTo>
                    <a:pt x="1323" y="614"/>
                  </a:lnTo>
                  <a:lnTo>
                    <a:pt x="1324" y="602"/>
                  </a:lnTo>
                  <a:lnTo>
                    <a:pt x="1326" y="590"/>
                  </a:lnTo>
                  <a:lnTo>
                    <a:pt x="1329" y="578"/>
                  </a:lnTo>
                  <a:lnTo>
                    <a:pt x="1334" y="567"/>
                  </a:lnTo>
                  <a:lnTo>
                    <a:pt x="1338" y="555"/>
                  </a:lnTo>
                  <a:lnTo>
                    <a:pt x="1344" y="543"/>
                  </a:lnTo>
                  <a:lnTo>
                    <a:pt x="1349" y="532"/>
                  </a:lnTo>
                  <a:lnTo>
                    <a:pt x="1356" y="520"/>
                  </a:lnTo>
                  <a:lnTo>
                    <a:pt x="1363" y="509"/>
                  </a:lnTo>
                  <a:lnTo>
                    <a:pt x="1371" y="497"/>
                  </a:lnTo>
                  <a:lnTo>
                    <a:pt x="1380" y="485"/>
                  </a:lnTo>
                  <a:lnTo>
                    <a:pt x="1390" y="474"/>
                  </a:lnTo>
                  <a:lnTo>
                    <a:pt x="1399" y="463"/>
                  </a:lnTo>
                  <a:lnTo>
                    <a:pt x="1410" y="451"/>
                  </a:lnTo>
                  <a:lnTo>
                    <a:pt x="1428" y="434"/>
                  </a:lnTo>
                  <a:lnTo>
                    <a:pt x="1445" y="419"/>
                  </a:lnTo>
                  <a:lnTo>
                    <a:pt x="1462" y="406"/>
                  </a:lnTo>
                  <a:lnTo>
                    <a:pt x="1478" y="396"/>
                  </a:lnTo>
                  <a:lnTo>
                    <a:pt x="1493" y="388"/>
                  </a:lnTo>
                  <a:lnTo>
                    <a:pt x="1509" y="382"/>
                  </a:lnTo>
                  <a:lnTo>
                    <a:pt x="1516" y="380"/>
                  </a:lnTo>
                  <a:lnTo>
                    <a:pt x="1523" y="378"/>
                  </a:lnTo>
                  <a:lnTo>
                    <a:pt x="1531" y="378"/>
                  </a:lnTo>
                  <a:lnTo>
                    <a:pt x="1537" y="377"/>
                  </a:lnTo>
                  <a:lnTo>
                    <a:pt x="1544" y="378"/>
                  </a:lnTo>
                  <a:lnTo>
                    <a:pt x="1551" y="379"/>
                  </a:lnTo>
                  <a:lnTo>
                    <a:pt x="1558" y="382"/>
                  </a:lnTo>
                  <a:lnTo>
                    <a:pt x="1563" y="387"/>
                  </a:lnTo>
                  <a:lnTo>
                    <a:pt x="1570" y="392"/>
                  </a:lnTo>
                  <a:lnTo>
                    <a:pt x="1574" y="400"/>
                  </a:lnTo>
                  <a:lnTo>
                    <a:pt x="1578" y="408"/>
                  </a:lnTo>
                  <a:lnTo>
                    <a:pt x="1578" y="417"/>
                  </a:lnTo>
                  <a:lnTo>
                    <a:pt x="1578" y="425"/>
                  </a:lnTo>
                  <a:lnTo>
                    <a:pt x="1576" y="433"/>
                  </a:lnTo>
                  <a:lnTo>
                    <a:pt x="1574" y="441"/>
                  </a:lnTo>
                  <a:lnTo>
                    <a:pt x="1571" y="450"/>
                  </a:lnTo>
                  <a:lnTo>
                    <a:pt x="1568" y="460"/>
                  </a:lnTo>
                  <a:lnTo>
                    <a:pt x="1562" y="470"/>
                  </a:lnTo>
                  <a:lnTo>
                    <a:pt x="1557" y="480"/>
                  </a:lnTo>
                  <a:lnTo>
                    <a:pt x="1550" y="491"/>
                  </a:lnTo>
                  <a:lnTo>
                    <a:pt x="1543" y="502"/>
                  </a:lnTo>
                  <a:lnTo>
                    <a:pt x="1535" y="511"/>
                  </a:lnTo>
                  <a:lnTo>
                    <a:pt x="1527" y="522"/>
                  </a:lnTo>
                  <a:lnTo>
                    <a:pt x="1519" y="532"/>
                  </a:lnTo>
                  <a:lnTo>
                    <a:pt x="1510" y="541"/>
                  </a:lnTo>
                  <a:lnTo>
                    <a:pt x="1500" y="550"/>
                  </a:lnTo>
                  <a:lnTo>
                    <a:pt x="1490" y="558"/>
                  </a:lnTo>
                  <a:lnTo>
                    <a:pt x="1479" y="566"/>
                  </a:lnTo>
                  <a:lnTo>
                    <a:pt x="1468" y="574"/>
                  </a:lnTo>
                  <a:lnTo>
                    <a:pt x="1457" y="581"/>
                  </a:lnTo>
                  <a:lnTo>
                    <a:pt x="1445" y="588"/>
                  </a:lnTo>
                  <a:lnTo>
                    <a:pt x="1433" y="593"/>
                  </a:lnTo>
                  <a:lnTo>
                    <a:pt x="1420" y="600"/>
                  </a:lnTo>
                  <a:lnTo>
                    <a:pt x="1407" y="605"/>
                  </a:lnTo>
                  <a:lnTo>
                    <a:pt x="1394" y="610"/>
                  </a:lnTo>
                  <a:lnTo>
                    <a:pt x="1380" y="614"/>
                  </a:lnTo>
                  <a:close/>
                  <a:moveTo>
                    <a:pt x="1392" y="570"/>
                  </a:moveTo>
                  <a:lnTo>
                    <a:pt x="1410" y="564"/>
                  </a:lnTo>
                  <a:lnTo>
                    <a:pt x="1427" y="556"/>
                  </a:lnTo>
                  <a:lnTo>
                    <a:pt x="1441" y="549"/>
                  </a:lnTo>
                  <a:lnTo>
                    <a:pt x="1454" y="540"/>
                  </a:lnTo>
                  <a:lnTo>
                    <a:pt x="1473" y="525"/>
                  </a:lnTo>
                  <a:lnTo>
                    <a:pt x="1489" y="508"/>
                  </a:lnTo>
                  <a:lnTo>
                    <a:pt x="1503" y="491"/>
                  </a:lnTo>
                  <a:lnTo>
                    <a:pt x="1516" y="472"/>
                  </a:lnTo>
                  <a:lnTo>
                    <a:pt x="1520" y="466"/>
                  </a:lnTo>
                  <a:lnTo>
                    <a:pt x="1523" y="459"/>
                  </a:lnTo>
                  <a:lnTo>
                    <a:pt x="1524" y="453"/>
                  </a:lnTo>
                  <a:lnTo>
                    <a:pt x="1524" y="448"/>
                  </a:lnTo>
                  <a:lnTo>
                    <a:pt x="1524" y="443"/>
                  </a:lnTo>
                  <a:lnTo>
                    <a:pt x="1522" y="439"/>
                  </a:lnTo>
                  <a:lnTo>
                    <a:pt x="1519" y="437"/>
                  </a:lnTo>
                  <a:lnTo>
                    <a:pt x="1514" y="436"/>
                  </a:lnTo>
                  <a:lnTo>
                    <a:pt x="1505" y="437"/>
                  </a:lnTo>
                  <a:lnTo>
                    <a:pt x="1497" y="441"/>
                  </a:lnTo>
                  <a:lnTo>
                    <a:pt x="1485" y="449"/>
                  </a:lnTo>
                  <a:lnTo>
                    <a:pt x="1473" y="458"/>
                  </a:lnTo>
                  <a:lnTo>
                    <a:pt x="1461" y="469"/>
                  </a:lnTo>
                  <a:lnTo>
                    <a:pt x="1449" y="480"/>
                  </a:lnTo>
                  <a:lnTo>
                    <a:pt x="1439" y="492"/>
                  </a:lnTo>
                  <a:lnTo>
                    <a:pt x="1428" y="506"/>
                  </a:lnTo>
                  <a:lnTo>
                    <a:pt x="1418" y="520"/>
                  </a:lnTo>
                  <a:lnTo>
                    <a:pt x="1409" y="535"/>
                  </a:lnTo>
                  <a:lnTo>
                    <a:pt x="1400" y="553"/>
                  </a:lnTo>
                  <a:lnTo>
                    <a:pt x="1392" y="570"/>
                  </a:lnTo>
                  <a:close/>
                  <a:moveTo>
                    <a:pt x="1754" y="538"/>
                  </a:moveTo>
                  <a:lnTo>
                    <a:pt x="1782" y="508"/>
                  </a:lnTo>
                  <a:lnTo>
                    <a:pt x="1814" y="479"/>
                  </a:lnTo>
                  <a:lnTo>
                    <a:pt x="1846" y="450"/>
                  </a:lnTo>
                  <a:lnTo>
                    <a:pt x="1881" y="422"/>
                  </a:lnTo>
                  <a:lnTo>
                    <a:pt x="1895" y="412"/>
                  </a:lnTo>
                  <a:lnTo>
                    <a:pt x="1908" y="402"/>
                  </a:lnTo>
                  <a:lnTo>
                    <a:pt x="1922" y="393"/>
                  </a:lnTo>
                  <a:lnTo>
                    <a:pt x="1936" y="385"/>
                  </a:lnTo>
                  <a:lnTo>
                    <a:pt x="1948" y="378"/>
                  </a:lnTo>
                  <a:lnTo>
                    <a:pt x="1955" y="376"/>
                  </a:lnTo>
                  <a:lnTo>
                    <a:pt x="1959" y="377"/>
                  </a:lnTo>
                  <a:lnTo>
                    <a:pt x="1963" y="379"/>
                  </a:lnTo>
                  <a:lnTo>
                    <a:pt x="1968" y="384"/>
                  </a:lnTo>
                  <a:lnTo>
                    <a:pt x="1971" y="388"/>
                  </a:lnTo>
                  <a:lnTo>
                    <a:pt x="1975" y="394"/>
                  </a:lnTo>
                  <a:lnTo>
                    <a:pt x="1976" y="401"/>
                  </a:lnTo>
                  <a:lnTo>
                    <a:pt x="1975" y="406"/>
                  </a:lnTo>
                  <a:lnTo>
                    <a:pt x="1971" y="413"/>
                  </a:lnTo>
                  <a:lnTo>
                    <a:pt x="1964" y="420"/>
                  </a:lnTo>
                  <a:lnTo>
                    <a:pt x="1955" y="428"/>
                  </a:lnTo>
                  <a:lnTo>
                    <a:pt x="1942" y="439"/>
                  </a:lnTo>
                  <a:lnTo>
                    <a:pt x="1931" y="450"/>
                  </a:lnTo>
                  <a:lnTo>
                    <a:pt x="1921" y="459"/>
                  </a:lnTo>
                  <a:lnTo>
                    <a:pt x="1912" y="469"/>
                  </a:lnTo>
                  <a:lnTo>
                    <a:pt x="1905" y="476"/>
                  </a:lnTo>
                  <a:lnTo>
                    <a:pt x="1901" y="484"/>
                  </a:lnTo>
                  <a:lnTo>
                    <a:pt x="1899" y="491"/>
                  </a:lnTo>
                  <a:lnTo>
                    <a:pt x="1898" y="497"/>
                  </a:lnTo>
                  <a:lnTo>
                    <a:pt x="1898" y="500"/>
                  </a:lnTo>
                  <a:lnTo>
                    <a:pt x="1899" y="503"/>
                  </a:lnTo>
                  <a:lnTo>
                    <a:pt x="1900" y="505"/>
                  </a:lnTo>
                  <a:lnTo>
                    <a:pt x="1901" y="507"/>
                  </a:lnTo>
                  <a:lnTo>
                    <a:pt x="1907" y="509"/>
                  </a:lnTo>
                  <a:lnTo>
                    <a:pt x="1912" y="510"/>
                  </a:lnTo>
                  <a:lnTo>
                    <a:pt x="1919" y="509"/>
                  </a:lnTo>
                  <a:lnTo>
                    <a:pt x="1926" y="507"/>
                  </a:lnTo>
                  <a:lnTo>
                    <a:pt x="1935" y="504"/>
                  </a:lnTo>
                  <a:lnTo>
                    <a:pt x="1945" y="500"/>
                  </a:lnTo>
                  <a:lnTo>
                    <a:pt x="1969" y="487"/>
                  </a:lnTo>
                  <a:lnTo>
                    <a:pt x="1996" y="470"/>
                  </a:lnTo>
                  <a:lnTo>
                    <a:pt x="2001" y="467"/>
                  </a:lnTo>
                  <a:lnTo>
                    <a:pt x="2005" y="466"/>
                  </a:lnTo>
                  <a:lnTo>
                    <a:pt x="2009" y="463"/>
                  </a:lnTo>
                  <a:lnTo>
                    <a:pt x="2013" y="463"/>
                  </a:lnTo>
                  <a:lnTo>
                    <a:pt x="2017" y="464"/>
                  </a:lnTo>
                  <a:lnTo>
                    <a:pt x="2021" y="468"/>
                  </a:lnTo>
                  <a:lnTo>
                    <a:pt x="2023" y="470"/>
                  </a:lnTo>
                  <a:lnTo>
                    <a:pt x="2026" y="473"/>
                  </a:lnTo>
                  <a:lnTo>
                    <a:pt x="2027" y="475"/>
                  </a:lnTo>
                  <a:lnTo>
                    <a:pt x="2027" y="479"/>
                  </a:lnTo>
                  <a:lnTo>
                    <a:pt x="2026" y="483"/>
                  </a:lnTo>
                  <a:lnTo>
                    <a:pt x="2023" y="488"/>
                  </a:lnTo>
                  <a:lnTo>
                    <a:pt x="2020" y="494"/>
                  </a:lnTo>
                  <a:lnTo>
                    <a:pt x="2015" y="499"/>
                  </a:lnTo>
                  <a:lnTo>
                    <a:pt x="2001" y="514"/>
                  </a:lnTo>
                  <a:lnTo>
                    <a:pt x="1980" y="530"/>
                  </a:lnTo>
                  <a:lnTo>
                    <a:pt x="1967" y="539"/>
                  </a:lnTo>
                  <a:lnTo>
                    <a:pt x="1955" y="546"/>
                  </a:lnTo>
                  <a:lnTo>
                    <a:pt x="1943" y="553"/>
                  </a:lnTo>
                  <a:lnTo>
                    <a:pt x="1931" y="558"/>
                  </a:lnTo>
                  <a:lnTo>
                    <a:pt x="1920" y="562"/>
                  </a:lnTo>
                  <a:lnTo>
                    <a:pt x="1908" y="565"/>
                  </a:lnTo>
                  <a:lnTo>
                    <a:pt x="1897" y="567"/>
                  </a:lnTo>
                  <a:lnTo>
                    <a:pt x="1886" y="567"/>
                  </a:lnTo>
                  <a:lnTo>
                    <a:pt x="1877" y="567"/>
                  </a:lnTo>
                  <a:lnTo>
                    <a:pt x="1868" y="565"/>
                  </a:lnTo>
                  <a:lnTo>
                    <a:pt x="1860" y="562"/>
                  </a:lnTo>
                  <a:lnTo>
                    <a:pt x="1852" y="557"/>
                  </a:lnTo>
                  <a:lnTo>
                    <a:pt x="1850" y="555"/>
                  </a:lnTo>
                  <a:lnTo>
                    <a:pt x="1846" y="553"/>
                  </a:lnTo>
                  <a:lnTo>
                    <a:pt x="1844" y="550"/>
                  </a:lnTo>
                  <a:lnTo>
                    <a:pt x="1843" y="546"/>
                  </a:lnTo>
                  <a:lnTo>
                    <a:pt x="1840" y="539"/>
                  </a:lnTo>
                  <a:lnTo>
                    <a:pt x="1840" y="530"/>
                  </a:lnTo>
                  <a:lnTo>
                    <a:pt x="1840" y="522"/>
                  </a:lnTo>
                  <a:lnTo>
                    <a:pt x="1842" y="515"/>
                  </a:lnTo>
                  <a:lnTo>
                    <a:pt x="1846" y="506"/>
                  </a:lnTo>
                  <a:lnTo>
                    <a:pt x="1851" y="497"/>
                  </a:lnTo>
                  <a:lnTo>
                    <a:pt x="1840" y="506"/>
                  </a:lnTo>
                  <a:lnTo>
                    <a:pt x="1828" y="516"/>
                  </a:lnTo>
                  <a:lnTo>
                    <a:pt x="1816" y="528"/>
                  </a:lnTo>
                  <a:lnTo>
                    <a:pt x="1803" y="540"/>
                  </a:lnTo>
                  <a:lnTo>
                    <a:pt x="1790" y="554"/>
                  </a:lnTo>
                  <a:lnTo>
                    <a:pt x="1775" y="570"/>
                  </a:lnTo>
                  <a:lnTo>
                    <a:pt x="1761" y="587"/>
                  </a:lnTo>
                  <a:lnTo>
                    <a:pt x="1747" y="605"/>
                  </a:lnTo>
                  <a:lnTo>
                    <a:pt x="1729" y="631"/>
                  </a:lnTo>
                  <a:lnTo>
                    <a:pt x="1712" y="658"/>
                  </a:lnTo>
                  <a:lnTo>
                    <a:pt x="1694" y="689"/>
                  </a:lnTo>
                  <a:lnTo>
                    <a:pt x="1677" y="722"/>
                  </a:lnTo>
                  <a:lnTo>
                    <a:pt x="1674" y="728"/>
                  </a:lnTo>
                  <a:lnTo>
                    <a:pt x="1670" y="733"/>
                  </a:lnTo>
                  <a:lnTo>
                    <a:pt x="1667" y="738"/>
                  </a:lnTo>
                  <a:lnTo>
                    <a:pt x="1663" y="741"/>
                  </a:lnTo>
                  <a:lnTo>
                    <a:pt x="1658" y="744"/>
                  </a:lnTo>
                  <a:lnTo>
                    <a:pt x="1654" y="746"/>
                  </a:lnTo>
                  <a:lnTo>
                    <a:pt x="1650" y="748"/>
                  </a:lnTo>
                  <a:lnTo>
                    <a:pt x="1645" y="748"/>
                  </a:lnTo>
                  <a:lnTo>
                    <a:pt x="1641" y="748"/>
                  </a:lnTo>
                  <a:lnTo>
                    <a:pt x="1637" y="746"/>
                  </a:lnTo>
                  <a:lnTo>
                    <a:pt x="1632" y="745"/>
                  </a:lnTo>
                  <a:lnTo>
                    <a:pt x="1630" y="743"/>
                  </a:lnTo>
                  <a:lnTo>
                    <a:pt x="1628" y="740"/>
                  </a:lnTo>
                  <a:lnTo>
                    <a:pt x="1626" y="737"/>
                  </a:lnTo>
                  <a:lnTo>
                    <a:pt x="1625" y="732"/>
                  </a:lnTo>
                  <a:lnTo>
                    <a:pt x="1625" y="728"/>
                  </a:lnTo>
                  <a:lnTo>
                    <a:pt x="1627" y="715"/>
                  </a:lnTo>
                  <a:lnTo>
                    <a:pt x="1632" y="693"/>
                  </a:lnTo>
                  <a:lnTo>
                    <a:pt x="1643" y="663"/>
                  </a:lnTo>
                  <a:lnTo>
                    <a:pt x="1657" y="626"/>
                  </a:lnTo>
                  <a:lnTo>
                    <a:pt x="1669" y="596"/>
                  </a:lnTo>
                  <a:lnTo>
                    <a:pt x="1681" y="567"/>
                  </a:lnTo>
                  <a:lnTo>
                    <a:pt x="1694" y="541"/>
                  </a:lnTo>
                  <a:lnTo>
                    <a:pt x="1707" y="516"/>
                  </a:lnTo>
                  <a:lnTo>
                    <a:pt x="1720" y="493"/>
                  </a:lnTo>
                  <a:lnTo>
                    <a:pt x="1733" y="472"/>
                  </a:lnTo>
                  <a:lnTo>
                    <a:pt x="1745" y="452"/>
                  </a:lnTo>
                  <a:lnTo>
                    <a:pt x="1758" y="434"/>
                  </a:lnTo>
                  <a:lnTo>
                    <a:pt x="1767" y="424"/>
                  </a:lnTo>
                  <a:lnTo>
                    <a:pt x="1774" y="415"/>
                  </a:lnTo>
                  <a:lnTo>
                    <a:pt x="1781" y="409"/>
                  </a:lnTo>
                  <a:lnTo>
                    <a:pt x="1788" y="402"/>
                  </a:lnTo>
                  <a:lnTo>
                    <a:pt x="1795" y="398"/>
                  </a:lnTo>
                  <a:lnTo>
                    <a:pt x="1802" y="394"/>
                  </a:lnTo>
                  <a:lnTo>
                    <a:pt x="1807" y="392"/>
                  </a:lnTo>
                  <a:lnTo>
                    <a:pt x="1813" y="392"/>
                  </a:lnTo>
                  <a:lnTo>
                    <a:pt x="1817" y="392"/>
                  </a:lnTo>
                  <a:lnTo>
                    <a:pt x="1820" y="393"/>
                  </a:lnTo>
                  <a:lnTo>
                    <a:pt x="1823" y="394"/>
                  </a:lnTo>
                  <a:lnTo>
                    <a:pt x="1827" y="397"/>
                  </a:lnTo>
                  <a:lnTo>
                    <a:pt x="1830" y="399"/>
                  </a:lnTo>
                  <a:lnTo>
                    <a:pt x="1832" y="402"/>
                  </a:lnTo>
                  <a:lnTo>
                    <a:pt x="1833" y="406"/>
                  </a:lnTo>
                  <a:lnTo>
                    <a:pt x="1833" y="410"/>
                  </a:lnTo>
                  <a:lnTo>
                    <a:pt x="1833" y="415"/>
                  </a:lnTo>
                  <a:lnTo>
                    <a:pt x="1831" y="421"/>
                  </a:lnTo>
                  <a:lnTo>
                    <a:pt x="1828" y="427"/>
                  </a:lnTo>
                  <a:lnTo>
                    <a:pt x="1822" y="434"/>
                  </a:lnTo>
                  <a:lnTo>
                    <a:pt x="1820" y="437"/>
                  </a:lnTo>
                  <a:lnTo>
                    <a:pt x="1814" y="445"/>
                  </a:lnTo>
                  <a:lnTo>
                    <a:pt x="1805" y="457"/>
                  </a:lnTo>
                  <a:lnTo>
                    <a:pt x="1793" y="472"/>
                  </a:lnTo>
                  <a:lnTo>
                    <a:pt x="1781" y="488"/>
                  </a:lnTo>
                  <a:lnTo>
                    <a:pt x="1770" y="505"/>
                  </a:lnTo>
                  <a:lnTo>
                    <a:pt x="1761" y="521"/>
                  </a:lnTo>
                  <a:lnTo>
                    <a:pt x="1754" y="538"/>
                  </a:lnTo>
                  <a:close/>
                  <a:moveTo>
                    <a:pt x="2108" y="530"/>
                  </a:moveTo>
                  <a:lnTo>
                    <a:pt x="2114" y="522"/>
                  </a:lnTo>
                  <a:lnTo>
                    <a:pt x="2122" y="516"/>
                  </a:lnTo>
                  <a:lnTo>
                    <a:pt x="2150" y="490"/>
                  </a:lnTo>
                  <a:lnTo>
                    <a:pt x="2175" y="466"/>
                  </a:lnTo>
                  <a:lnTo>
                    <a:pt x="2198" y="446"/>
                  </a:lnTo>
                  <a:lnTo>
                    <a:pt x="2220" y="431"/>
                  </a:lnTo>
                  <a:lnTo>
                    <a:pt x="2238" y="417"/>
                  </a:lnTo>
                  <a:lnTo>
                    <a:pt x="2254" y="409"/>
                  </a:lnTo>
                  <a:lnTo>
                    <a:pt x="2262" y="405"/>
                  </a:lnTo>
                  <a:lnTo>
                    <a:pt x="2268" y="403"/>
                  </a:lnTo>
                  <a:lnTo>
                    <a:pt x="2274" y="402"/>
                  </a:lnTo>
                  <a:lnTo>
                    <a:pt x="2279" y="401"/>
                  </a:lnTo>
                  <a:lnTo>
                    <a:pt x="2285" y="402"/>
                  </a:lnTo>
                  <a:lnTo>
                    <a:pt x="2289" y="403"/>
                  </a:lnTo>
                  <a:lnTo>
                    <a:pt x="2292" y="405"/>
                  </a:lnTo>
                  <a:lnTo>
                    <a:pt x="2296" y="408"/>
                  </a:lnTo>
                  <a:lnTo>
                    <a:pt x="2298" y="411"/>
                  </a:lnTo>
                  <a:lnTo>
                    <a:pt x="2300" y="415"/>
                  </a:lnTo>
                  <a:lnTo>
                    <a:pt x="2301" y="420"/>
                  </a:lnTo>
                  <a:lnTo>
                    <a:pt x="2301" y="426"/>
                  </a:lnTo>
                  <a:lnTo>
                    <a:pt x="2300" y="435"/>
                  </a:lnTo>
                  <a:lnTo>
                    <a:pt x="2296" y="444"/>
                  </a:lnTo>
                  <a:lnTo>
                    <a:pt x="2290" y="455"/>
                  </a:lnTo>
                  <a:lnTo>
                    <a:pt x="2281" y="466"/>
                  </a:lnTo>
                  <a:lnTo>
                    <a:pt x="2256" y="496"/>
                  </a:lnTo>
                  <a:lnTo>
                    <a:pt x="2234" y="527"/>
                  </a:lnTo>
                  <a:lnTo>
                    <a:pt x="2225" y="541"/>
                  </a:lnTo>
                  <a:lnTo>
                    <a:pt x="2216" y="555"/>
                  </a:lnTo>
                  <a:lnTo>
                    <a:pt x="2208" y="569"/>
                  </a:lnTo>
                  <a:lnTo>
                    <a:pt x="2201" y="584"/>
                  </a:lnTo>
                  <a:lnTo>
                    <a:pt x="2194" y="597"/>
                  </a:lnTo>
                  <a:lnTo>
                    <a:pt x="2189" y="611"/>
                  </a:lnTo>
                  <a:lnTo>
                    <a:pt x="2184" y="624"/>
                  </a:lnTo>
                  <a:lnTo>
                    <a:pt x="2181" y="637"/>
                  </a:lnTo>
                  <a:lnTo>
                    <a:pt x="2178" y="649"/>
                  </a:lnTo>
                  <a:lnTo>
                    <a:pt x="2175" y="662"/>
                  </a:lnTo>
                  <a:lnTo>
                    <a:pt x="2174" y="674"/>
                  </a:lnTo>
                  <a:lnTo>
                    <a:pt x="2174" y="686"/>
                  </a:lnTo>
                  <a:lnTo>
                    <a:pt x="2175" y="702"/>
                  </a:lnTo>
                  <a:lnTo>
                    <a:pt x="2179" y="717"/>
                  </a:lnTo>
                  <a:lnTo>
                    <a:pt x="2183" y="731"/>
                  </a:lnTo>
                  <a:lnTo>
                    <a:pt x="2191" y="745"/>
                  </a:lnTo>
                  <a:lnTo>
                    <a:pt x="2194" y="752"/>
                  </a:lnTo>
                  <a:lnTo>
                    <a:pt x="2196" y="757"/>
                  </a:lnTo>
                  <a:lnTo>
                    <a:pt x="2198" y="762"/>
                  </a:lnTo>
                  <a:lnTo>
                    <a:pt x="2198" y="766"/>
                  </a:lnTo>
                  <a:lnTo>
                    <a:pt x="2198" y="769"/>
                  </a:lnTo>
                  <a:lnTo>
                    <a:pt x="2197" y="773"/>
                  </a:lnTo>
                  <a:lnTo>
                    <a:pt x="2195" y="776"/>
                  </a:lnTo>
                  <a:lnTo>
                    <a:pt x="2192" y="778"/>
                  </a:lnTo>
                  <a:lnTo>
                    <a:pt x="2189" y="783"/>
                  </a:lnTo>
                  <a:lnTo>
                    <a:pt x="2184" y="785"/>
                  </a:lnTo>
                  <a:lnTo>
                    <a:pt x="2180" y="786"/>
                  </a:lnTo>
                  <a:lnTo>
                    <a:pt x="2174" y="787"/>
                  </a:lnTo>
                  <a:lnTo>
                    <a:pt x="2169" y="786"/>
                  </a:lnTo>
                  <a:lnTo>
                    <a:pt x="2163" y="785"/>
                  </a:lnTo>
                  <a:lnTo>
                    <a:pt x="2158" y="783"/>
                  </a:lnTo>
                  <a:lnTo>
                    <a:pt x="2154" y="779"/>
                  </a:lnTo>
                  <a:lnTo>
                    <a:pt x="2148" y="775"/>
                  </a:lnTo>
                  <a:lnTo>
                    <a:pt x="2144" y="770"/>
                  </a:lnTo>
                  <a:lnTo>
                    <a:pt x="2139" y="764"/>
                  </a:lnTo>
                  <a:lnTo>
                    <a:pt x="2136" y="757"/>
                  </a:lnTo>
                  <a:lnTo>
                    <a:pt x="2132" y="750"/>
                  </a:lnTo>
                  <a:lnTo>
                    <a:pt x="2130" y="743"/>
                  </a:lnTo>
                  <a:lnTo>
                    <a:pt x="2126" y="736"/>
                  </a:lnTo>
                  <a:lnTo>
                    <a:pt x="2124" y="727"/>
                  </a:lnTo>
                  <a:lnTo>
                    <a:pt x="2122" y="709"/>
                  </a:lnTo>
                  <a:lnTo>
                    <a:pt x="2121" y="691"/>
                  </a:lnTo>
                  <a:lnTo>
                    <a:pt x="2121" y="671"/>
                  </a:lnTo>
                  <a:lnTo>
                    <a:pt x="2124" y="651"/>
                  </a:lnTo>
                  <a:lnTo>
                    <a:pt x="2128" y="632"/>
                  </a:lnTo>
                  <a:lnTo>
                    <a:pt x="2135" y="611"/>
                  </a:lnTo>
                  <a:lnTo>
                    <a:pt x="2143" y="589"/>
                  </a:lnTo>
                  <a:lnTo>
                    <a:pt x="2152" y="567"/>
                  </a:lnTo>
                  <a:lnTo>
                    <a:pt x="2164" y="545"/>
                  </a:lnTo>
                  <a:lnTo>
                    <a:pt x="2178" y="522"/>
                  </a:lnTo>
                  <a:lnTo>
                    <a:pt x="2159" y="535"/>
                  </a:lnTo>
                  <a:lnTo>
                    <a:pt x="2140" y="552"/>
                  </a:lnTo>
                  <a:lnTo>
                    <a:pt x="2122" y="569"/>
                  </a:lnTo>
                  <a:lnTo>
                    <a:pt x="2104" y="590"/>
                  </a:lnTo>
                  <a:lnTo>
                    <a:pt x="2087" y="613"/>
                  </a:lnTo>
                  <a:lnTo>
                    <a:pt x="2069" y="638"/>
                  </a:lnTo>
                  <a:lnTo>
                    <a:pt x="2052" y="666"/>
                  </a:lnTo>
                  <a:lnTo>
                    <a:pt x="2036" y="695"/>
                  </a:lnTo>
                  <a:lnTo>
                    <a:pt x="2031" y="703"/>
                  </a:lnTo>
                  <a:lnTo>
                    <a:pt x="2027" y="708"/>
                  </a:lnTo>
                  <a:lnTo>
                    <a:pt x="2022" y="714"/>
                  </a:lnTo>
                  <a:lnTo>
                    <a:pt x="2018" y="718"/>
                  </a:lnTo>
                  <a:lnTo>
                    <a:pt x="2014" y="721"/>
                  </a:lnTo>
                  <a:lnTo>
                    <a:pt x="2009" y="723"/>
                  </a:lnTo>
                  <a:lnTo>
                    <a:pt x="2005" y="725"/>
                  </a:lnTo>
                  <a:lnTo>
                    <a:pt x="1999" y="726"/>
                  </a:lnTo>
                  <a:lnTo>
                    <a:pt x="1995" y="725"/>
                  </a:lnTo>
                  <a:lnTo>
                    <a:pt x="1991" y="723"/>
                  </a:lnTo>
                  <a:lnTo>
                    <a:pt x="1987" y="721"/>
                  </a:lnTo>
                  <a:lnTo>
                    <a:pt x="1984" y="719"/>
                  </a:lnTo>
                  <a:lnTo>
                    <a:pt x="1981" y="715"/>
                  </a:lnTo>
                  <a:lnTo>
                    <a:pt x="1978" y="709"/>
                  </a:lnTo>
                  <a:lnTo>
                    <a:pt x="1976" y="704"/>
                  </a:lnTo>
                  <a:lnTo>
                    <a:pt x="1976" y="698"/>
                  </a:lnTo>
                  <a:lnTo>
                    <a:pt x="1978" y="690"/>
                  </a:lnTo>
                  <a:lnTo>
                    <a:pt x="1981" y="676"/>
                  </a:lnTo>
                  <a:lnTo>
                    <a:pt x="1986" y="661"/>
                  </a:lnTo>
                  <a:lnTo>
                    <a:pt x="1993" y="644"/>
                  </a:lnTo>
                  <a:lnTo>
                    <a:pt x="2003" y="622"/>
                  </a:lnTo>
                  <a:lnTo>
                    <a:pt x="2015" y="598"/>
                  </a:lnTo>
                  <a:lnTo>
                    <a:pt x="2029" y="569"/>
                  </a:lnTo>
                  <a:lnTo>
                    <a:pt x="2045" y="539"/>
                  </a:lnTo>
                  <a:lnTo>
                    <a:pt x="2063" y="507"/>
                  </a:lnTo>
                  <a:lnTo>
                    <a:pt x="2078" y="479"/>
                  </a:lnTo>
                  <a:lnTo>
                    <a:pt x="2092" y="456"/>
                  </a:lnTo>
                  <a:lnTo>
                    <a:pt x="2103" y="438"/>
                  </a:lnTo>
                  <a:lnTo>
                    <a:pt x="2114" y="424"/>
                  </a:lnTo>
                  <a:lnTo>
                    <a:pt x="2123" y="415"/>
                  </a:lnTo>
                  <a:lnTo>
                    <a:pt x="2128" y="411"/>
                  </a:lnTo>
                  <a:lnTo>
                    <a:pt x="2132" y="409"/>
                  </a:lnTo>
                  <a:lnTo>
                    <a:pt x="2136" y="408"/>
                  </a:lnTo>
                  <a:lnTo>
                    <a:pt x="2140" y="406"/>
                  </a:lnTo>
                  <a:lnTo>
                    <a:pt x="2144" y="408"/>
                  </a:lnTo>
                  <a:lnTo>
                    <a:pt x="2147" y="409"/>
                  </a:lnTo>
                  <a:lnTo>
                    <a:pt x="2151" y="411"/>
                  </a:lnTo>
                  <a:lnTo>
                    <a:pt x="2155" y="414"/>
                  </a:lnTo>
                  <a:lnTo>
                    <a:pt x="2158" y="417"/>
                  </a:lnTo>
                  <a:lnTo>
                    <a:pt x="2160" y="422"/>
                  </a:lnTo>
                  <a:lnTo>
                    <a:pt x="2161" y="427"/>
                  </a:lnTo>
                  <a:lnTo>
                    <a:pt x="2162" y="432"/>
                  </a:lnTo>
                  <a:lnTo>
                    <a:pt x="2161" y="438"/>
                  </a:lnTo>
                  <a:lnTo>
                    <a:pt x="2158" y="447"/>
                  </a:lnTo>
                  <a:lnTo>
                    <a:pt x="2152" y="457"/>
                  </a:lnTo>
                  <a:lnTo>
                    <a:pt x="2146" y="467"/>
                  </a:lnTo>
                  <a:lnTo>
                    <a:pt x="2135" y="484"/>
                  </a:lnTo>
                  <a:lnTo>
                    <a:pt x="2124" y="500"/>
                  </a:lnTo>
                  <a:lnTo>
                    <a:pt x="2115" y="515"/>
                  </a:lnTo>
                  <a:lnTo>
                    <a:pt x="2108" y="530"/>
                  </a:lnTo>
                  <a:close/>
                  <a:moveTo>
                    <a:pt x="2558" y="349"/>
                  </a:moveTo>
                  <a:lnTo>
                    <a:pt x="2574" y="350"/>
                  </a:lnTo>
                  <a:lnTo>
                    <a:pt x="2589" y="352"/>
                  </a:lnTo>
                  <a:lnTo>
                    <a:pt x="2595" y="354"/>
                  </a:lnTo>
                  <a:lnTo>
                    <a:pt x="2601" y="356"/>
                  </a:lnTo>
                  <a:lnTo>
                    <a:pt x="2606" y="358"/>
                  </a:lnTo>
                  <a:lnTo>
                    <a:pt x="2610" y="362"/>
                  </a:lnTo>
                  <a:lnTo>
                    <a:pt x="2615" y="365"/>
                  </a:lnTo>
                  <a:lnTo>
                    <a:pt x="2618" y="368"/>
                  </a:lnTo>
                  <a:lnTo>
                    <a:pt x="2621" y="373"/>
                  </a:lnTo>
                  <a:lnTo>
                    <a:pt x="2624" y="377"/>
                  </a:lnTo>
                  <a:lnTo>
                    <a:pt x="2626" y="382"/>
                  </a:lnTo>
                  <a:lnTo>
                    <a:pt x="2627" y="387"/>
                  </a:lnTo>
                  <a:lnTo>
                    <a:pt x="2628" y="393"/>
                  </a:lnTo>
                  <a:lnTo>
                    <a:pt x="2628" y="399"/>
                  </a:lnTo>
                  <a:lnTo>
                    <a:pt x="2627" y="408"/>
                  </a:lnTo>
                  <a:lnTo>
                    <a:pt x="2626" y="415"/>
                  </a:lnTo>
                  <a:lnTo>
                    <a:pt x="2625" y="424"/>
                  </a:lnTo>
                  <a:lnTo>
                    <a:pt x="2621" y="432"/>
                  </a:lnTo>
                  <a:lnTo>
                    <a:pt x="2618" y="439"/>
                  </a:lnTo>
                  <a:lnTo>
                    <a:pt x="2614" y="448"/>
                  </a:lnTo>
                  <a:lnTo>
                    <a:pt x="2608" y="456"/>
                  </a:lnTo>
                  <a:lnTo>
                    <a:pt x="2603" y="463"/>
                  </a:lnTo>
                  <a:lnTo>
                    <a:pt x="2596" y="470"/>
                  </a:lnTo>
                  <a:lnTo>
                    <a:pt x="2590" y="478"/>
                  </a:lnTo>
                  <a:lnTo>
                    <a:pt x="2582" y="483"/>
                  </a:lnTo>
                  <a:lnTo>
                    <a:pt x="2573" y="490"/>
                  </a:lnTo>
                  <a:lnTo>
                    <a:pt x="2565" y="495"/>
                  </a:lnTo>
                  <a:lnTo>
                    <a:pt x="2555" y="500"/>
                  </a:lnTo>
                  <a:lnTo>
                    <a:pt x="2544" y="506"/>
                  </a:lnTo>
                  <a:lnTo>
                    <a:pt x="2532" y="510"/>
                  </a:lnTo>
                  <a:lnTo>
                    <a:pt x="2520" y="515"/>
                  </a:lnTo>
                  <a:lnTo>
                    <a:pt x="2509" y="518"/>
                  </a:lnTo>
                  <a:lnTo>
                    <a:pt x="2498" y="519"/>
                  </a:lnTo>
                  <a:lnTo>
                    <a:pt x="2489" y="520"/>
                  </a:lnTo>
                  <a:lnTo>
                    <a:pt x="2484" y="520"/>
                  </a:lnTo>
                  <a:lnTo>
                    <a:pt x="2478" y="519"/>
                  </a:lnTo>
                  <a:lnTo>
                    <a:pt x="2474" y="517"/>
                  </a:lnTo>
                  <a:lnTo>
                    <a:pt x="2471" y="515"/>
                  </a:lnTo>
                  <a:lnTo>
                    <a:pt x="2468" y="511"/>
                  </a:lnTo>
                  <a:lnTo>
                    <a:pt x="2466" y="508"/>
                  </a:lnTo>
                  <a:lnTo>
                    <a:pt x="2465" y="504"/>
                  </a:lnTo>
                  <a:lnTo>
                    <a:pt x="2465" y="499"/>
                  </a:lnTo>
                  <a:lnTo>
                    <a:pt x="2466" y="493"/>
                  </a:lnTo>
                  <a:lnTo>
                    <a:pt x="2468" y="487"/>
                  </a:lnTo>
                  <a:lnTo>
                    <a:pt x="2473" y="482"/>
                  </a:lnTo>
                  <a:lnTo>
                    <a:pt x="2479" y="478"/>
                  </a:lnTo>
                  <a:lnTo>
                    <a:pt x="2483" y="476"/>
                  </a:lnTo>
                  <a:lnTo>
                    <a:pt x="2490" y="474"/>
                  </a:lnTo>
                  <a:lnTo>
                    <a:pt x="2501" y="472"/>
                  </a:lnTo>
                  <a:lnTo>
                    <a:pt x="2516" y="469"/>
                  </a:lnTo>
                  <a:lnTo>
                    <a:pt x="2527" y="466"/>
                  </a:lnTo>
                  <a:lnTo>
                    <a:pt x="2537" y="461"/>
                  </a:lnTo>
                  <a:lnTo>
                    <a:pt x="2546" y="456"/>
                  </a:lnTo>
                  <a:lnTo>
                    <a:pt x="2555" y="449"/>
                  </a:lnTo>
                  <a:lnTo>
                    <a:pt x="2562" y="443"/>
                  </a:lnTo>
                  <a:lnTo>
                    <a:pt x="2567" y="435"/>
                  </a:lnTo>
                  <a:lnTo>
                    <a:pt x="2569" y="428"/>
                  </a:lnTo>
                  <a:lnTo>
                    <a:pt x="2570" y="421"/>
                  </a:lnTo>
                  <a:lnTo>
                    <a:pt x="2570" y="415"/>
                  </a:lnTo>
                  <a:lnTo>
                    <a:pt x="2569" y="410"/>
                  </a:lnTo>
                  <a:lnTo>
                    <a:pt x="2567" y="406"/>
                  </a:lnTo>
                  <a:lnTo>
                    <a:pt x="2563" y="403"/>
                  </a:lnTo>
                  <a:lnTo>
                    <a:pt x="2560" y="401"/>
                  </a:lnTo>
                  <a:lnTo>
                    <a:pt x="2556" y="399"/>
                  </a:lnTo>
                  <a:lnTo>
                    <a:pt x="2550" y="398"/>
                  </a:lnTo>
                  <a:lnTo>
                    <a:pt x="2544" y="398"/>
                  </a:lnTo>
                  <a:lnTo>
                    <a:pt x="2535" y="398"/>
                  </a:lnTo>
                  <a:lnTo>
                    <a:pt x="2526" y="399"/>
                  </a:lnTo>
                  <a:lnTo>
                    <a:pt x="2518" y="401"/>
                  </a:lnTo>
                  <a:lnTo>
                    <a:pt x="2509" y="404"/>
                  </a:lnTo>
                  <a:lnTo>
                    <a:pt x="2500" y="408"/>
                  </a:lnTo>
                  <a:lnTo>
                    <a:pt x="2490" y="412"/>
                  </a:lnTo>
                  <a:lnTo>
                    <a:pt x="2481" y="417"/>
                  </a:lnTo>
                  <a:lnTo>
                    <a:pt x="2472" y="424"/>
                  </a:lnTo>
                  <a:lnTo>
                    <a:pt x="2461" y="432"/>
                  </a:lnTo>
                  <a:lnTo>
                    <a:pt x="2452" y="439"/>
                  </a:lnTo>
                  <a:lnTo>
                    <a:pt x="2443" y="448"/>
                  </a:lnTo>
                  <a:lnTo>
                    <a:pt x="2437" y="457"/>
                  </a:lnTo>
                  <a:lnTo>
                    <a:pt x="2432" y="466"/>
                  </a:lnTo>
                  <a:lnTo>
                    <a:pt x="2429" y="475"/>
                  </a:lnTo>
                  <a:lnTo>
                    <a:pt x="2427" y="484"/>
                  </a:lnTo>
                  <a:lnTo>
                    <a:pt x="2426" y="495"/>
                  </a:lnTo>
                  <a:lnTo>
                    <a:pt x="2426" y="503"/>
                  </a:lnTo>
                  <a:lnTo>
                    <a:pt x="2428" y="510"/>
                  </a:lnTo>
                  <a:lnTo>
                    <a:pt x="2430" y="519"/>
                  </a:lnTo>
                  <a:lnTo>
                    <a:pt x="2433" y="528"/>
                  </a:lnTo>
                  <a:lnTo>
                    <a:pt x="2438" y="537"/>
                  </a:lnTo>
                  <a:lnTo>
                    <a:pt x="2442" y="546"/>
                  </a:lnTo>
                  <a:lnTo>
                    <a:pt x="2449" y="557"/>
                  </a:lnTo>
                  <a:lnTo>
                    <a:pt x="2455" y="568"/>
                  </a:lnTo>
                  <a:lnTo>
                    <a:pt x="2464" y="579"/>
                  </a:lnTo>
                  <a:lnTo>
                    <a:pt x="2471" y="591"/>
                  </a:lnTo>
                  <a:lnTo>
                    <a:pt x="2476" y="602"/>
                  </a:lnTo>
                  <a:lnTo>
                    <a:pt x="2480" y="612"/>
                  </a:lnTo>
                  <a:lnTo>
                    <a:pt x="2484" y="622"/>
                  </a:lnTo>
                  <a:lnTo>
                    <a:pt x="2487" y="632"/>
                  </a:lnTo>
                  <a:lnTo>
                    <a:pt x="2488" y="640"/>
                  </a:lnTo>
                  <a:lnTo>
                    <a:pt x="2489" y="649"/>
                  </a:lnTo>
                  <a:lnTo>
                    <a:pt x="2488" y="661"/>
                  </a:lnTo>
                  <a:lnTo>
                    <a:pt x="2486" y="672"/>
                  </a:lnTo>
                  <a:lnTo>
                    <a:pt x="2483" y="683"/>
                  </a:lnTo>
                  <a:lnTo>
                    <a:pt x="2478" y="693"/>
                  </a:lnTo>
                  <a:lnTo>
                    <a:pt x="2472" y="703"/>
                  </a:lnTo>
                  <a:lnTo>
                    <a:pt x="2464" y="711"/>
                  </a:lnTo>
                  <a:lnTo>
                    <a:pt x="2455" y="719"/>
                  </a:lnTo>
                  <a:lnTo>
                    <a:pt x="2445" y="727"/>
                  </a:lnTo>
                  <a:lnTo>
                    <a:pt x="2438" y="730"/>
                  </a:lnTo>
                  <a:lnTo>
                    <a:pt x="2431" y="734"/>
                  </a:lnTo>
                  <a:lnTo>
                    <a:pt x="2424" y="737"/>
                  </a:lnTo>
                  <a:lnTo>
                    <a:pt x="2416" y="740"/>
                  </a:lnTo>
                  <a:lnTo>
                    <a:pt x="2408" y="741"/>
                  </a:lnTo>
                  <a:lnTo>
                    <a:pt x="2401" y="743"/>
                  </a:lnTo>
                  <a:lnTo>
                    <a:pt x="2392" y="743"/>
                  </a:lnTo>
                  <a:lnTo>
                    <a:pt x="2384" y="744"/>
                  </a:lnTo>
                  <a:lnTo>
                    <a:pt x="2371" y="743"/>
                  </a:lnTo>
                  <a:lnTo>
                    <a:pt x="2358" y="741"/>
                  </a:lnTo>
                  <a:lnTo>
                    <a:pt x="2347" y="739"/>
                  </a:lnTo>
                  <a:lnTo>
                    <a:pt x="2336" y="734"/>
                  </a:lnTo>
                  <a:lnTo>
                    <a:pt x="2326" y="729"/>
                  </a:lnTo>
                  <a:lnTo>
                    <a:pt x="2318" y="722"/>
                  </a:lnTo>
                  <a:lnTo>
                    <a:pt x="2309" y="714"/>
                  </a:lnTo>
                  <a:lnTo>
                    <a:pt x="2301" y="705"/>
                  </a:lnTo>
                  <a:lnTo>
                    <a:pt x="2297" y="698"/>
                  </a:lnTo>
                  <a:lnTo>
                    <a:pt x="2293" y="691"/>
                  </a:lnTo>
                  <a:lnTo>
                    <a:pt x="2289" y="683"/>
                  </a:lnTo>
                  <a:lnTo>
                    <a:pt x="2287" y="675"/>
                  </a:lnTo>
                  <a:lnTo>
                    <a:pt x="2285" y="667"/>
                  </a:lnTo>
                  <a:lnTo>
                    <a:pt x="2284" y="658"/>
                  </a:lnTo>
                  <a:lnTo>
                    <a:pt x="2283" y="649"/>
                  </a:lnTo>
                  <a:lnTo>
                    <a:pt x="2281" y="640"/>
                  </a:lnTo>
                  <a:lnTo>
                    <a:pt x="2283" y="629"/>
                  </a:lnTo>
                  <a:lnTo>
                    <a:pt x="2284" y="619"/>
                  </a:lnTo>
                  <a:lnTo>
                    <a:pt x="2285" y="609"/>
                  </a:lnTo>
                  <a:lnTo>
                    <a:pt x="2288" y="600"/>
                  </a:lnTo>
                  <a:lnTo>
                    <a:pt x="2290" y="590"/>
                  </a:lnTo>
                  <a:lnTo>
                    <a:pt x="2295" y="582"/>
                  </a:lnTo>
                  <a:lnTo>
                    <a:pt x="2299" y="574"/>
                  </a:lnTo>
                  <a:lnTo>
                    <a:pt x="2304" y="566"/>
                  </a:lnTo>
                  <a:lnTo>
                    <a:pt x="2312" y="557"/>
                  </a:lnTo>
                  <a:lnTo>
                    <a:pt x="2320" y="552"/>
                  </a:lnTo>
                  <a:lnTo>
                    <a:pt x="2323" y="550"/>
                  </a:lnTo>
                  <a:lnTo>
                    <a:pt x="2327" y="548"/>
                  </a:lnTo>
                  <a:lnTo>
                    <a:pt x="2331" y="546"/>
                  </a:lnTo>
                  <a:lnTo>
                    <a:pt x="2335" y="546"/>
                  </a:lnTo>
                  <a:lnTo>
                    <a:pt x="2340" y="548"/>
                  </a:lnTo>
                  <a:lnTo>
                    <a:pt x="2345" y="550"/>
                  </a:lnTo>
                  <a:lnTo>
                    <a:pt x="2348" y="553"/>
                  </a:lnTo>
                  <a:lnTo>
                    <a:pt x="2349" y="557"/>
                  </a:lnTo>
                  <a:lnTo>
                    <a:pt x="2347" y="564"/>
                  </a:lnTo>
                  <a:lnTo>
                    <a:pt x="2344" y="572"/>
                  </a:lnTo>
                  <a:lnTo>
                    <a:pt x="2338" y="584"/>
                  </a:lnTo>
                  <a:lnTo>
                    <a:pt x="2334" y="598"/>
                  </a:lnTo>
                  <a:lnTo>
                    <a:pt x="2332" y="612"/>
                  </a:lnTo>
                  <a:lnTo>
                    <a:pt x="2331" y="628"/>
                  </a:lnTo>
                  <a:lnTo>
                    <a:pt x="2331" y="635"/>
                  </a:lnTo>
                  <a:lnTo>
                    <a:pt x="2332" y="642"/>
                  </a:lnTo>
                  <a:lnTo>
                    <a:pt x="2334" y="647"/>
                  </a:lnTo>
                  <a:lnTo>
                    <a:pt x="2336" y="654"/>
                  </a:lnTo>
                  <a:lnTo>
                    <a:pt x="2338" y="659"/>
                  </a:lnTo>
                  <a:lnTo>
                    <a:pt x="2342" y="664"/>
                  </a:lnTo>
                  <a:lnTo>
                    <a:pt x="2346" y="670"/>
                  </a:lnTo>
                  <a:lnTo>
                    <a:pt x="2350" y="674"/>
                  </a:lnTo>
                  <a:lnTo>
                    <a:pt x="2359" y="682"/>
                  </a:lnTo>
                  <a:lnTo>
                    <a:pt x="2369" y="687"/>
                  </a:lnTo>
                  <a:lnTo>
                    <a:pt x="2380" y="691"/>
                  </a:lnTo>
                  <a:lnTo>
                    <a:pt x="2391" y="692"/>
                  </a:lnTo>
                  <a:lnTo>
                    <a:pt x="2401" y="691"/>
                  </a:lnTo>
                  <a:lnTo>
                    <a:pt x="2410" y="687"/>
                  </a:lnTo>
                  <a:lnTo>
                    <a:pt x="2414" y="686"/>
                  </a:lnTo>
                  <a:lnTo>
                    <a:pt x="2418" y="683"/>
                  </a:lnTo>
                  <a:lnTo>
                    <a:pt x="2421" y="681"/>
                  </a:lnTo>
                  <a:lnTo>
                    <a:pt x="2425" y="676"/>
                  </a:lnTo>
                  <a:lnTo>
                    <a:pt x="2429" y="670"/>
                  </a:lnTo>
                  <a:lnTo>
                    <a:pt x="2432" y="663"/>
                  </a:lnTo>
                  <a:lnTo>
                    <a:pt x="2434" y="655"/>
                  </a:lnTo>
                  <a:lnTo>
                    <a:pt x="2434" y="646"/>
                  </a:lnTo>
                  <a:lnTo>
                    <a:pt x="2434" y="639"/>
                  </a:lnTo>
                  <a:lnTo>
                    <a:pt x="2433" y="633"/>
                  </a:lnTo>
                  <a:lnTo>
                    <a:pt x="2431" y="626"/>
                  </a:lnTo>
                  <a:lnTo>
                    <a:pt x="2428" y="619"/>
                  </a:lnTo>
                  <a:lnTo>
                    <a:pt x="2419" y="602"/>
                  </a:lnTo>
                  <a:lnTo>
                    <a:pt x="2408" y="585"/>
                  </a:lnTo>
                  <a:lnTo>
                    <a:pt x="2399" y="572"/>
                  </a:lnTo>
                  <a:lnTo>
                    <a:pt x="2392" y="558"/>
                  </a:lnTo>
                  <a:lnTo>
                    <a:pt x="2385" y="546"/>
                  </a:lnTo>
                  <a:lnTo>
                    <a:pt x="2380" y="534"/>
                  </a:lnTo>
                  <a:lnTo>
                    <a:pt x="2375" y="523"/>
                  </a:lnTo>
                  <a:lnTo>
                    <a:pt x="2373" y="513"/>
                  </a:lnTo>
                  <a:lnTo>
                    <a:pt x="2371" y="500"/>
                  </a:lnTo>
                  <a:lnTo>
                    <a:pt x="2371" y="491"/>
                  </a:lnTo>
                  <a:lnTo>
                    <a:pt x="2372" y="476"/>
                  </a:lnTo>
                  <a:lnTo>
                    <a:pt x="2374" y="463"/>
                  </a:lnTo>
                  <a:lnTo>
                    <a:pt x="2380" y="450"/>
                  </a:lnTo>
                  <a:lnTo>
                    <a:pt x="2386" y="437"/>
                  </a:lnTo>
                  <a:lnTo>
                    <a:pt x="2395" y="425"/>
                  </a:lnTo>
                  <a:lnTo>
                    <a:pt x="2405" y="413"/>
                  </a:lnTo>
                  <a:lnTo>
                    <a:pt x="2418" y="402"/>
                  </a:lnTo>
                  <a:lnTo>
                    <a:pt x="2432" y="391"/>
                  </a:lnTo>
                  <a:lnTo>
                    <a:pt x="2448" y="381"/>
                  </a:lnTo>
                  <a:lnTo>
                    <a:pt x="2462" y="373"/>
                  </a:lnTo>
                  <a:lnTo>
                    <a:pt x="2478" y="365"/>
                  </a:lnTo>
                  <a:lnTo>
                    <a:pt x="2493" y="359"/>
                  </a:lnTo>
                  <a:lnTo>
                    <a:pt x="2509" y="355"/>
                  </a:lnTo>
                  <a:lnTo>
                    <a:pt x="2525" y="352"/>
                  </a:lnTo>
                  <a:lnTo>
                    <a:pt x="2542" y="350"/>
                  </a:lnTo>
                  <a:lnTo>
                    <a:pt x="2558" y="349"/>
                  </a:lnTo>
                  <a:close/>
                </a:path>
              </a:pathLst>
            </a:custGeom>
            <a:grpFill/>
            <a:ln w="9525">
              <a:solidFill>
                <a:srgbClr val="FFFF00"/>
              </a:solidFill>
              <a:round/>
              <a:headEnd/>
              <a:tailEnd/>
            </a:ln>
          </p:spPr>
          <p:txBody>
            <a:bodyPr vert="horz" wrap="square" lIns="91440" tIns="45720" rIns="91440" bIns="45720" numCol="1" anchor="t" anchorCtr="0" compatLnSpc="1">
              <a:prstTxWarp prst="textNoShape">
                <a:avLst/>
              </a:prstTxWarp>
            </a:bodyPr>
            <a:lstStyle/>
            <a:p>
              <a:endParaRPr lang="en-US" dirty="0">
                <a:solidFill>
                  <a:srgbClr val="FFFF00"/>
                </a:solidFill>
              </a:endParaRPr>
            </a:p>
          </p:txBody>
        </p:sp>
        <p:sp>
          <p:nvSpPr>
            <p:cNvPr id="239" name="Freeform 117"/>
            <p:cNvSpPr>
              <a:spLocks/>
            </p:cNvSpPr>
            <p:nvPr/>
          </p:nvSpPr>
          <p:spPr bwMode="auto">
            <a:xfrm>
              <a:off x="5486400" y="4191000"/>
              <a:ext cx="354673" cy="312738"/>
            </a:xfrm>
            <a:custGeom>
              <a:avLst/>
              <a:gdLst/>
              <a:ahLst/>
              <a:cxnLst>
                <a:cxn ang="0">
                  <a:pos x="509" y="3"/>
                </a:cxn>
                <a:cxn ang="0">
                  <a:pos x="535" y="20"/>
                </a:cxn>
                <a:cxn ang="0">
                  <a:pos x="550" y="44"/>
                </a:cxn>
                <a:cxn ang="0">
                  <a:pos x="556" y="92"/>
                </a:cxn>
                <a:cxn ang="0">
                  <a:pos x="542" y="152"/>
                </a:cxn>
                <a:cxn ang="0">
                  <a:pos x="512" y="217"/>
                </a:cxn>
                <a:cxn ang="0">
                  <a:pos x="474" y="273"/>
                </a:cxn>
                <a:cxn ang="0">
                  <a:pos x="426" y="323"/>
                </a:cxn>
                <a:cxn ang="0">
                  <a:pos x="395" y="341"/>
                </a:cxn>
                <a:cxn ang="0">
                  <a:pos x="374" y="334"/>
                </a:cxn>
                <a:cxn ang="0">
                  <a:pos x="362" y="316"/>
                </a:cxn>
                <a:cxn ang="0">
                  <a:pos x="367" y="295"/>
                </a:cxn>
                <a:cxn ang="0">
                  <a:pos x="387" y="272"/>
                </a:cxn>
                <a:cxn ang="0">
                  <a:pos x="429" y="237"/>
                </a:cxn>
                <a:cxn ang="0">
                  <a:pos x="465" y="197"/>
                </a:cxn>
                <a:cxn ang="0">
                  <a:pos x="499" y="143"/>
                </a:cxn>
                <a:cxn ang="0">
                  <a:pos x="514" y="93"/>
                </a:cxn>
                <a:cxn ang="0">
                  <a:pos x="511" y="61"/>
                </a:cxn>
                <a:cxn ang="0">
                  <a:pos x="492" y="48"/>
                </a:cxn>
                <a:cxn ang="0">
                  <a:pos x="458" y="55"/>
                </a:cxn>
                <a:cxn ang="0">
                  <a:pos x="410" y="82"/>
                </a:cxn>
                <a:cxn ang="0">
                  <a:pos x="348" y="135"/>
                </a:cxn>
                <a:cxn ang="0">
                  <a:pos x="278" y="210"/>
                </a:cxn>
                <a:cxn ang="0">
                  <a:pos x="198" y="314"/>
                </a:cxn>
                <a:cxn ang="0">
                  <a:pos x="134" y="422"/>
                </a:cxn>
                <a:cxn ang="0">
                  <a:pos x="91" y="528"/>
                </a:cxn>
                <a:cxn ang="0">
                  <a:pos x="72" y="619"/>
                </a:cxn>
                <a:cxn ang="0">
                  <a:pos x="75" y="666"/>
                </a:cxn>
                <a:cxn ang="0">
                  <a:pos x="88" y="696"/>
                </a:cxn>
                <a:cxn ang="0">
                  <a:pos x="113" y="721"/>
                </a:cxn>
                <a:cxn ang="0">
                  <a:pos x="144" y="732"/>
                </a:cxn>
                <a:cxn ang="0">
                  <a:pos x="176" y="729"/>
                </a:cxn>
                <a:cxn ang="0">
                  <a:pos x="211" y="715"/>
                </a:cxn>
                <a:cxn ang="0">
                  <a:pos x="282" y="660"/>
                </a:cxn>
                <a:cxn ang="0">
                  <a:pos x="353" y="580"/>
                </a:cxn>
                <a:cxn ang="0">
                  <a:pos x="400" y="514"/>
                </a:cxn>
                <a:cxn ang="0">
                  <a:pos x="420" y="491"/>
                </a:cxn>
                <a:cxn ang="0">
                  <a:pos x="436" y="496"/>
                </a:cxn>
                <a:cxn ang="0">
                  <a:pos x="429" y="529"/>
                </a:cxn>
                <a:cxn ang="0">
                  <a:pos x="389" y="593"/>
                </a:cxn>
                <a:cxn ang="0">
                  <a:pos x="334" y="666"/>
                </a:cxn>
                <a:cxn ang="0">
                  <a:pos x="275" y="722"/>
                </a:cxn>
                <a:cxn ang="0">
                  <a:pos x="207" y="767"/>
                </a:cxn>
                <a:cxn ang="0">
                  <a:pos x="141" y="786"/>
                </a:cxn>
                <a:cxn ang="0">
                  <a:pos x="80" y="779"/>
                </a:cxn>
                <a:cxn ang="0">
                  <a:pos x="33" y="742"/>
                </a:cxn>
                <a:cxn ang="0">
                  <a:pos x="9" y="698"/>
                </a:cxn>
                <a:cxn ang="0">
                  <a:pos x="0" y="654"/>
                </a:cxn>
                <a:cxn ang="0">
                  <a:pos x="5" y="595"/>
                </a:cxn>
                <a:cxn ang="0">
                  <a:pos x="22" y="523"/>
                </a:cxn>
                <a:cxn ang="0">
                  <a:pos x="55" y="445"/>
                </a:cxn>
                <a:cxn ang="0">
                  <a:pos x="140" y="297"/>
                </a:cxn>
                <a:cxn ang="0">
                  <a:pos x="242" y="163"/>
                </a:cxn>
                <a:cxn ang="0">
                  <a:pos x="345" y="62"/>
                </a:cxn>
                <a:cxn ang="0">
                  <a:pos x="429" y="11"/>
                </a:cxn>
                <a:cxn ang="0">
                  <a:pos x="474" y="0"/>
                </a:cxn>
              </a:cxnLst>
              <a:rect l="0" t="0" r="r" b="b"/>
              <a:pathLst>
                <a:path w="557" h="787">
                  <a:moveTo>
                    <a:pt x="482" y="0"/>
                  </a:moveTo>
                  <a:lnTo>
                    <a:pt x="491" y="0"/>
                  </a:lnTo>
                  <a:lnTo>
                    <a:pt x="500" y="1"/>
                  </a:lnTo>
                  <a:lnTo>
                    <a:pt x="509" y="3"/>
                  </a:lnTo>
                  <a:lnTo>
                    <a:pt x="516" y="6"/>
                  </a:lnTo>
                  <a:lnTo>
                    <a:pt x="523" y="10"/>
                  </a:lnTo>
                  <a:lnTo>
                    <a:pt x="529" y="14"/>
                  </a:lnTo>
                  <a:lnTo>
                    <a:pt x="535" y="20"/>
                  </a:lnTo>
                  <a:lnTo>
                    <a:pt x="540" y="26"/>
                  </a:lnTo>
                  <a:lnTo>
                    <a:pt x="544" y="32"/>
                  </a:lnTo>
                  <a:lnTo>
                    <a:pt x="547" y="38"/>
                  </a:lnTo>
                  <a:lnTo>
                    <a:pt x="550" y="44"/>
                  </a:lnTo>
                  <a:lnTo>
                    <a:pt x="552" y="50"/>
                  </a:lnTo>
                  <a:lnTo>
                    <a:pt x="556" y="63"/>
                  </a:lnTo>
                  <a:lnTo>
                    <a:pt x="557" y="77"/>
                  </a:lnTo>
                  <a:lnTo>
                    <a:pt x="556" y="92"/>
                  </a:lnTo>
                  <a:lnTo>
                    <a:pt x="554" y="106"/>
                  </a:lnTo>
                  <a:lnTo>
                    <a:pt x="551" y="121"/>
                  </a:lnTo>
                  <a:lnTo>
                    <a:pt x="548" y="136"/>
                  </a:lnTo>
                  <a:lnTo>
                    <a:pt x="542" y="152"/>
                  </a:lnTo>
                  <a:lnTo>
                    <a:pt x="536" y="168"/>
                  </a:lnTo>
                  <a:lnTo>
                    <a:pt x="528" y="186"/>
                  </a:lnTo>
                  <a:lnTo>
                    <a:pt x="520" y="202"/>
                  </a:lnTo>
                  <a:lnTo>
                    <a:pt x="512" y="217"/>
                  </a:lnTo>
                  <a:lnTo>
                    <a:pt x="503" y="232"/>
                  </a:lnTo>
                  <a:lnTo>
                    <a:pt x="493" y="246"/>
                  </a:lnTo>
                  <a:lnTo>
                    <a:pt x="485" y="259"/>
                  </a:lnTo>
                  <a:lnTo>
                    <a:pt x="474" y="273"/>
                  </a:lnTo>
                  <a:lnTo>
                    <a:pt x="463" y="285"/>
                  </a:lnTo>
                  <a:lnTo>
                    <a:pt x="452" y="298"/>
                  </a:lnTo>
                  <a:lnTo>
                    <a:pt x="440" y="310"/>
                  </a:lnTo>
                  <a:lnTo>
                    <a:pt x="426" y="323"/>
                  </a:lnTo>
                  <a:lnTo>
                    <a:pt x="412" y="333"/>
                  </a:lnTo>
                  <a:lnTo>
                    <a:pt x="406" y="337"/>
                  </a:lnTo>
                  <a:lnTo>
                    <a:pt x="400" y="339"/>
                  </a:lnTo>
                  <a:lnTo>
                    <a:pt x="395" y="341"/>
                  </a:lnTo>
                  <a:lnTo>
                    <a:pt x="391" y="341"/>
                  </a:lnTo>
                  <a:lnTo>
                    <a:pt x="385" y="341"/>
                  </a:lnTo>
                  <a:lnTo>
                    <a:pt x="380" y="339"/>
                  </a:lnTo>
                  <a:lnTo>
                    <a:pt x="374" y="334"/>
                  </a:lnTo>
                  <a:lnTo>
                    <a:pt x="369" y="330"/>
                  </a:lnTo>
                  <a:lnTo>
                    <a:pt x="365" y="325"/>
                  </a:lnTo>
                  <a:lnTo>
                    <a:pt x="363" y="320"/>
                  </a:lnTo>
                  <a:lnTo>
                    <a:pt x="362" y="316"/>
                  </a:lnTo>
                  <a:lnTo>
                    <a:pt x="361" y="310"/>
                  </a:lnTo>
                  <a:lnTo>
                    <a:pt x="362" y="305"/>
                  </a:lnTo>
                  <a:lnTo>
                    <a:pt x="363" y="300"/>
                  </a:lnTo>
                  <a:lnTo>
                    <a:pt x="367" y="295"/>
                  </a:lnTo>
                  <a:lnTo>
                    <a:pt x="370" y="290"/>
                  </a:lnTo>
                  <a:lnTo>
                    <a:pt x="375" y="284"/>
                  </a:lnTo>
                  <a:lnTo>
                    <a:pt x="381" y="277"/>
                  </a:lnTo>
                  <a:lnTo>
                    <a:pt x="387" y="272"/>
                  </a:lnTo>
                  <a:lnTo>
                    <a:pt x="396" y="265"/>
                  </a:lnTo>
                  <a:lnTo>
                    <a:pt x="408" y="257"/>
                  </a:lnTo>
                  <a:lnTo>
                    <a:pt x="419" y="247"/>
                  </a:lnTo>
                  <a:lnTo>
                    <a:pt x="429" y="237"/>
                  </a:lnTo>
                  <a:lnTo>
                    <a:pt x="440" y="227"/>
                  </a:lnTo>
                  <a:lnTo>
                    <a:pt x="448" y="217"/>
                  </a:lnTo>
                  <a:lnTo>
                    <a:pt x="457" y="208"/>
                  </a:lnTo>
                  <a:lnTo>
                    <a:pt x="465" y="197"/>
                  </a:lnTo>
                  <a:lnTo>
                    <a:pt x="473" y="187"/>
                  </a:lnTo>
                  <a:lnTo>
                    <a:pt x="482" y="171"/>
                  </a:lnTo>
                  <a:lnTo>
                    <a:pt x="491" y="157"/>
                  </a:lnTo>
                  <a:lnTo>
                    <a:pt x="499" y="143"/>
                  </a:lnTo>
                  <a:lnTo>
                    <a:pt x="504" y="130"/>
                  </a:lnTo>
                  <a:lnTo>
                    <a:pt x="509" y="117"/>
                  </a:lnTo>
                  <a:lnTo>
                    <a:pt x="512" y="105"/>
                  </a:lnTo>
                  <a:lnTo>
                    <a:pt x="514" y="93"/>
                  </a:lnTo>
                  <a:lnTo>
                    <a:pt x="515" y="82"/>
                  </a:lnTo>
                  <a:lnTo>
                    <a:pt x="514" y="74"/>
                  </a:lnTo>
                  <a:lnTo>
                    <a:pt x="513" y="67"/>
                  </a:lnTo>
                  <a:lnTo>
                    <a:pt x="511" y="61"/>
                  </a:lnTo>
                  <a:lnTo>
                    <a:pt x="507" y="56"/>
                  </a:lnTo>
                  <a:lnTo>
                    <a:pt x="503" y="52"/>
                  </a:lnTo>
                  <a:lnTo>
                    <a:pt x="498" y="50"/>
                  </a:lnTo>
                  <a:lnTo>
                    <a:pt x="492" y="48"/>
                  </a:lnTo>
                  <a:lnTo>
                    <a:pt x="485" y="48"/>
                  </a:lnTo>
                  <a:lnTo>
                    <a:pt x="477" y="48"/>
                  </a:lnTo>
                  <a:lnTo>
                    <a:pt x="467" y="50"/>
                  </a:lnTo>
                  <a:lnTo>
                    <a:pt x="458" y="55"/>
                  </a:lnTo>
                  <a:lnTo>
                    <a:pt x="447" y="59"/>
                  </a:lnTo>
                  <a:lnTo>
                    <a:pt x="435" y="65"/>
                  </a:lnTo>
                  <a:lnTo>
                    <a:pt x="423" y="73"/>
                  </a:lnTo>
                  <a:lnTo>
                    <a:pt x="410" y="82"/>
                  </a:lnTo>
                  <a:lnTo>
                    <a:pt x="397" y="93"/>
                  </a:lnTo>
                  <a:lnTo>
                    <a:pt x="381" y="106"/>
                  </a:lnTo>
                  <a:lnTo>
                    <a:pt x="364" y="120"/>
                  </a:lnTo>
                  <a:lnTo>
                    <a:pt x="348" y="135"/>
                  </a:lnTo>
                  <a:lnTo>
                    <a:pt x="330" y="153"/>
                  </a:lnTo>
                  <a:lnTo>
                    <a:pt x="313" y="170"/>
                  </a:lnTo>
                  <a:lnTo>
                    <a:pt x="295" y="189"/>
                  </a:lnTo>
                  <a:lnTo>
                    <a:pt x="278" y="210"/>
                  </a:lnTo>
                  <a:lnTo>
                    <a:pt x="260" y="230"/>
                  </a:lnTo>
                  <a:lnTo>
                    <a:pt x="239" y="258"/>
                  </a:lnTo>
                  <a:lnTo>
                    <a:pt x="217" y="285"/>
                  </a:lnTo>
                  <a:lnTo>
                    <a:pt x="198" y="314"/>
                  </a:lnTo>
                  <a:lnTo>
                    <a:pt x="180" y="341"/>
                  </a:lnTo>
                  <a:lnTo>
                    <a:pt x="163" y="367"/>
                  </a:lnTo>
                  <a:lnTo>
                    <a:pt x="148" y="394"/>
                  </a:lnTo>
                  <a:lnTo>
                    <a:pt x="134" y="422"/>
                  </a:lnTo>
                  <a:lnTo>
                    <a:pt x="121" y="449"/>
                  </a:lnTo>
                  <a:lnTo>
                    <a:pt x="110" y="476"/>
                  </a:lnTo>
                  <a:lnTo>
                    <a:pt x="99" y="503"/>
                  </a:lnTo>
                  <a:lnTo>
                    <a:pt x="91" y="528"/>
                  </a:lnTo>
                  <a:lnTo>
                    <a:pt x="83" y="552"/>
                  </a:lnTo>
                  <a:lnTo>
                    <a:pt x="78" y="575"/>
                  </a:lnTo>
                  <a:lnTo>
                    <a:pt x="75" y="598"/>
                  </a:lnTo>
                  <a:lnTo>
                    <a:pt x="72" y="619"/>
                  </a:lnTo>
                  <a:lnTo>
                    <a:pt x="71" y="638"/>
                  </a:lnTo>
                  <a:lnTo>
                    <a:pt x="71" y="648"/>
                  </a:lnTo>
                  <a:lnTo>
                    <a:pt x="72" y="657"/>
                  </a:lnTo>
                  <a:lnTo>
                    <a:pt x="75" y="666"/>
                  </a:lnTo>
                  <a:lnTo>
                    <a:pt x="77" y="673"/>
                  </a:lnTo>
                  <a:lnTo>
                    <a:pt x="80" y="682"/>
                  </a:lnTo>
                  <a:lnTo>
                    <a:pt x="83" y="689"/>
                  </a:lnTo>
                  <a:lnTo>
                    <a:pt x="88" y="696"/>
                  </a:lnTo>
                  <a:lnTo>
                    <a:pt x="93" y="703"/>
                  </a:lnTo>
                  <a:lnTo>
                    <a:pt x="100" y="709"/>
                  </a:lnTo>
                  <a:lnTo>
                    <a:pt x="106" y="716"/>
                  </a:lnTo>
                  <a:lnTo>
                    <a:pt x="113" y="721"/>
                  </a:lnTo>
                  <a:lnTo>
                    <a:pt x="121" y="726"/>
                  </a:lnTo>
                  <a:lnTo>
                    <a:pt x="127" y="728"/>
                  </a:lnTo>
                  <a:lnTo>
                    <a:pt x="136" y="731"/>
                  </a:lnTo>
                  <a:lnTo>
                    <a:pt x="144" y="732"/>
                  </a:lnTo>
                  <a:lnTo>
                    <a:pt x="152" y="732"/>
                  </a:lnTo>
                  <a:lnTo>
                    <a:pt x="160" y="732"/>
                  </a:lnTo>
                  <a:lnTo>
                    <a:pt x="168" y="731"/>
                  </a:lnTo>
                  <a:lnTo>
                    <a:pt x="176" y="729"/>
                  </a:lnTo>
                  <a:lnTo>
                    <a:pt x="185" y="727"/>
                  </a:lnTo>
                  <a:lnTo>
                    <a:pt x="194" y="723"/>
                  </a:lnTo>
                  <a:lnTo>
                    <a:pt x="203" y="719"/>
                  </a:lnTo>
                  <a:lnTo>
                    <a:pt x="211" y="715"/>
                  </a:lnTo>
                  <a:lnTo>
                    <a:pt x="221" y="709"/>
                  </a:lnTo>
                  <a:lnTo>
                    <a:pt x="241" y="696"/>
                  </a:lnTo>
                  <a:lnTo>
                    <a:pt x="262" y="680"/>
                  </a:lnTo>
                  <a:lnTo>
                    <a:pt x="282" y="660"/>
                  </a:lnTo>
                  <a:lnTo>
                    <a:pt x="305" y="638"/>
                  </a:lnTo>
                  <a:lnTo>
                    <a:pt x="320" y="622"/>
                  </a:lnTo>
                  <a:lnTo>
                    <a:pt x="336" y="603"/>
                  </a:lnTo>
                  <a:lnTo>
                    <a:pt x="353" y="580"/>
                  </a:lnTo>
                  <a:lnTo>
                    <a:pt x="372" y="555"/>
                  </a:lnTo>
                  <a:lnTo>
                    <a:pt x="384" y="539"/>
                  </a:lnTo>
                  <a:lnTo>
                    <a:pt x="394" y="525"/>
                  </a:lnTo>
                  <a:lnTo>
                    <a:pt x="400" y="514"/>
                  </a:lnTo>
                  <a:lnTo>
                    <a:pt x="405" y="506"/>
                  </a:lnTo>
                  <a:lnTo>
                    <a:pt x="410" y="498"/>
                  </a:lnTo>
                  <a:lnTo>
                    <a:pt x="415" y="493"/>
                  </a:lnTo>
                  <a:lnTo>
                    <a:pt x="420" y="491"/>
                  </a:lnTo>
                  <a:lnTo>
                    <a:pt x="426" y="490"/>
                  </a:lnTo>
                  <a:lnTo>
                    <a:pt x="431" y="490"/>
                  </a:lnTo>
                  <a:lnTo>
                    <a:pt x="434" y="492"/>
                  </a:lnTo>
                  <a:lnTo>
                    <a:pt x="436" y="496"/>
                  </a:lnTo>
                  <a:lnTo>
                    <a:pt x="438" y="500"/>
                  </a:lnTo>
                  <a:lnTo>
                    <a:pt x="436" y="508"/>
                  </a:lnTo>
                  <a:lnTo>
                    <a:pt x="433" y="518"/>
                  </a:lnTo>
                  <a:lnTo>
                    <a:pt x="429" y="529"/>
                  </a:lnTo>
                  <a:lnTo>
                    <a:pt x="421" y="542"/>
                  </a:lnTo>
                  <a:lnTo>
                    <a:pt x="412" y="557"/>
                  </a:lnTo>
                  <a:lnTo>
                    <a:pt x="401" y="575"/>
                  </a:lnTo>
                  <a:lnTo>
                    <a:pt x="389" y="593"/>
                  </a:lnTo>
                  <a:lnTo>
                    <a:pt x="374" y="614"/>
                  </a:lnTo>
                  <a:lnTo>
                    <a:pt x="361" y="633"/>
                  </a:lnTo>
                  <a:lnTo>
                    <a:pt x="348" y="650"/>
                  </a:lnTo>
                  <a:lnTo>
                    <a:pt x="334" y="666"/>
                  </a:lnTo>
                  <a:lnTo>
                    <a:pt x="320" y="682"/>
                  </a:lnTo>
                  <a:lnTo>
                    <a:pt x="305" y="696"/>
                  </a:lnTo>
                  <a:lnTo>
                    <a:pt x="290" y="710"/>
                  </a:lnTo>
                  <a:lnTo>
                    <a:pt x="275" y="722"/>
                  </a:lnTo>
                  <a:lnTo>
                    <a:pt x="259" y="734"/>
                  </a:lnTo>
                  <a:lnTo>
                    <a:pt x="242" y="748"/>
                  </a:lnTo>
                  <a:lnTo>
                    <a:pt x="224" y="757"/>
                  </a:lnTo>
                  <a:lnTo>
                    <a:pt x="207" y="767"/>
                  </a:lnTo>
                  <a:lnTo>
                    <a:pt x="191" y="774"/>
                  </a:lnTo>
                  <a:lnTo>
                    <a:pt x="174" y="780"/>
                  </a:lnTo>
                  <a:lnTo>
                    <a:pt x="158" y="784"/>
                  </a:lnTo>
                  <a:lnTo>
                    <a:pt x="141" y="786"/>
                  </a:lnTo>
                  <a:lnTo>
                    <a:pt x="125" y="787"/>
                  </a:lnTo>
                  <a:lnTo>
                    <a:pt x="110" y="786"/>
                  </a:lnTo>
                  <a:lnTo>
                    <a:pt x="94" y="784"/>
                  </a:lnTo>
                  <a:lnTo>
                    <a:pt x="80" y="779"/>
                  </a:lnTo>
                  <a:lnTo>
                    <a:pt x="67" y="773"/>
                  </a:lnTo>
                  <a:lnTo>
                    <a:pt x="55" y="764"/>
                  </a:lnTo>
                  <a:lnTo>
                    <a:pt x="43" y="754"/>
                  </a:lnTo>
                  <a:lnTo>
                    <a:pt x="33" y="742"/>
                  </a:lnTo>
                  <a:lnTo>
                    <a:pt x="23" y="728"/>
                  </a:lnTo>
                  <a:lnTo>
                    <a:pt x="18" y="719"/>
                  </a:lnTo>
                  <a:lnTo>
                    <a:pt x="13" y="708"/>
                  </a:lnTo>
                  <a:lnTo>
                    <a:pt x="9" y="698"/>
                  </a:lnTo>
                  <a:lnTo>
                    <a:pt x="6" y="687"/>
                  </a:lnTo>
                  <a:lnTo>
                    <a:pt x="4" y="676"/>
                  </a:lnTo>
                  <a:lnTo>
                    <a:pt x="1" y="666"/>
                  </a:lnTo>
                  <a:lnTo>
                    <a:pt x="0" y="654"/>
                  </a:lnTo>
                  <a:lnTo>
                    <a:pt x="0" y="643"/>
                  </a:lnTo>
                  <a:lnTo>
                    <a:pt x="1" y="626"/>
                  </a:lnTo>
                  <a:lnTo>
                    <a:pt x="3" y="611"/>
                  </a:lnTo>
                  <a:lnTo>
                    <a:pt x="5" y="595"/>
                  </a:lnTo>
                  <a:lnTo>
                    <a:pt x="8" y="577"/>
                  </a:lnTo>
                  <a:lnTo>
                    <a:pt x="11" y="560"/>
                  </a:lnTo>
                  <a:lnTo>
                    <a:pt x="17" y="542"/>
                  </a:lnTo>
                  <a:lnTo>
                    <a:pt x="22" y="523"/>
                  </a:lnTo>
                  <a:lnTo>
                    <a:pt x="29" y="505"/>
                  </a:lnTo>
                  <a:lnTo>
                    <a:pt x="36" y="485"/>
                  </a:lnTo>
                  <a:lnTo>
                    <a:pt x="45" y="466"/>
                  </a:lnTo>
                  <a:lnTo>
                    <a:pt x="55" y="445"/>
                  </a:lnTo>
                  <a:lnTo>
                    <a:pt x="65" y="424"/>
                  </a:lnTo>
                  <a:lnTo>
                    <a:pt x="89" y="381"/>
                  </a:lnTo>
                  <a:lnTo>
                    <a:pt x="115" y="335"/>
                  </a:lnTo>
                  <a:lnTo>
                    <a:pt x="140" y="297"/>
                  </a:lnTo>
                  <a:lnTo>
                    <a:pt x="164" y="261"/>
                  </a:lnTo>
                  <a:lnTo>
                    <a:pt x="191" y="226"/>
                  </a:lnTo>
                  <a:lnTo>
                    <a:pt x="216" y="193"/>
                  </a:lnTo>
                  <a:lnTo>
                    <a:pt x="242" y="163"/>
                  </a:lnTo>
                  <a:lnTo>
                    <a:pt x="268" y="134"/>
                  </a:lnTo>
                  <a:lnTo>
                    <a:pt x="294" y="107"/>
                  </a:lnTo>
                  <a:lnTo>
                    <a:pt x="322" y="82"/>
                  </a:lnTo>
                  <a:lnTo>
                    <a:pt x="345" y="62"/>
                  </a:lnTo>
                  <a:lnTo>
                    <a:pt x="367" y="46"/>
                  </a:lnTo>
                  <a:lnTo>
                    <a:pt x="388" y="32"/>
                  </a:lnTo>
                  <a:lnTo>
                    <a:pt x="409" y="20"/>
                  </a:lnTo>
                  <a:lnTo>
                    <a:pt x="429" y="11"/>
                  </a:lnTo>
                  <a:lnTo>
                    <a:pt x="447" y="4"/>
                  </a:lnTo>
                  <a:lnTo>
                    <a:pt x="456" y="2"/>
                  </a:lnTo>
                  <a:lnTo>
                    <a:pt x="465" y="1"/>
                  </a:lnTo>
                  <a:lnTo>
                    <a:pt x="474" y="0"/>
                  </a:lnTo>
                  <a:lnTo>
                    <a:pt x="482" y="0"/>
                  </a:lnTo>
                  <a:close/>
                </a:path>
              </a:pathLst>
            </a:custGeom>
            <a:solidFill>
              <a:srgbClr val="FFFF00"/>
            </a:solidFill>
            <a:ln w="3175">
              <a:solidFill>
                <a:srgbClr val="FFFF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srgbClr val="FFFF00"/>
                </a:solidFill>
              </a:endParaRPr>
            </a:p>
          </p:txBody>
        </p:sp>
        <p:sp>
          <p:nvSpPr>
            <p:cNvPr id="240" name="Freeform 118"/>
            <p:cNvSpPr>
              <a:spLocks/>
            </p:cNvSpPr>
            <p:nvPr/>
          </p:nvSpPr>
          <p:spPr bwMode="auto">
            <a:xfrm>
              <a:off x="5774730" y="4333875"/>
              <a:ext cx="170958" cy="147638"/>
            </a:xfrm>
            <a:custGeom>
              <a:avLst/>
              <a:gdLst/>
              <a:ahLst/>
              <a:cxnLst>
                <a:cxn ang="0">
                  <a:pos x="235" y="2"/>
                </a:cxn>
                <a:cxn ang="0">
                  <a:pos x="249" y="6"/>
                </a:cxn>
                <a:cxn ang="0">
                  <a:pos x="255" y="11"/>
                </a:cxn>
                <a:cxn ang="0">
                  <a:pos x="264" y="22"/>
                </a:cxn>
                <a:cxn ang="0">
                  <a:pos x="270" y="44"/>
                </a:cxn>
                <a:cxn ang="0">
                  <a:pos x="270" y="76"/>
                </a:cxn>
                <a:cxn ang="0">
                  <a:pos x="261" y="119"/>
                </a:cxn>
                <a:cxn ang="0">
                  <a:pos x="243" y="167"/>
                </a:cxn>
                <a:cxn ang="0">
                  <a:pos x="217" y="218"/>
                </a:cxn>
                <a:cxn ang="0">
                  <a:pos x="182" y="276"/>
                </a:cxn>
                <a:cxn ang="0">
                  <a:pos x="155" y="312"/>
                </a:cxn>
                <a:cxn ang="0">
                  <a:pos x="136" y="332"/>
                </a:cxn>
                <a:cxn ang="0">
                  <a:pos x="118" y="347"/>
                </a:cxn>
                <a:cxn ang="0">
                  <a:pos x="100" y="359"/>
                </a:cxn>
                <a:cxn ang="0">
                  <a:pos x="82" y="367"/>
                </a:cxn>
                <a:cxn ang="0">
                  <a:pos x="64" y="370"/>
                </a:cxn>
                <a:cxn ang="0">
                  <a:pos x="48" y="370"/>
                </a:cxn>
                <a:cxn ang="0">
                  <a:pos x="33" y="367"/>
                </a:cxn>
                <a:cxn ang="0">
                  <a:pos x="21" y="359"/>
                </a:cxn>
                <a:cxn ang="0">
                  <a:pos x="12" y="347"/>
                </a:cxn>
                <a:cxn ang="0">
                  <a:pos x="4" y="333"/>
                </a:cxn>
                <a:cxn ang="0">
                  <a:pos x="1" y="314"/>
                </a:cxn>
                <a:cxn ang="0">
                  <a:pos x="1" y="286"/>
                </a:cxn>
                <a:cxn ang="0">
                  <a:pos x="7" y="249"/>
                </a:cxn>
                <a:cxn ang="0">
                  <a:pos x="19" y="209"/>
                </a:cxn>
                <a:cxn ang="0">
                  <a:pos x="38" y="169"/>
                </a:cxn>
                <a:cxn ang="0">
                  <a:pos x="61" y="128"/>
                </a:cxn>
                <a:cxn ang="0">
                  <a:pos x="86" y="93"/>
                </a:cxn>
                <a:cxn ang="0">
                  <a:pos x="113" y="64"/>
                </a:cxn>
                <a:cxn ang="0">
                  <a:pos x="143" y="38"/>
                </a:cxn>
                <a:cxn ang="0">
                  <a:pos x="167" y="20"/>
                </a:cxn>
                <a:cxn ang="0">
                  <a:pos x="184" y="10"/>
                </a:cxn>
                <a:cxn ang="0">
                  <a:pos x="201" y="5"/>
                </a:cxn>
                <a:cxn ang="0">
                  <a:pos x="217" y="2"/>
                </a:cxn>
              </a:cxnLst>
              <a:rect l="0" t="0" r="r" b="b"/>
              <a:pathLst>
                <a:path w="271" h="371">
                  <a:moveTo>
                    <a:pt x="224" y="0"/>
                  </a:moveTo>
                  <a:lnTo>
                    <a:pt x="235" y="2"/>
                  </a:lnTo>
                  <a:lnTo>
                    <a:pt x="244" y="4"/>
                  </a:lnTo>
                  <a:lnTo>
                    <a:pt x="249" y="6"/>
                  </a:lnTo>
                  <a:lnTo>
                    <a:pt x="252" y="8"/>
                  </a:lnTo>
                  <a:lnTo>
                    <a:pt x="255" y="11"/>
                  </a:lnTo>
                  <a:lnTo>
                    <a:pt x="259" y="15"/>
                  </a:lnTo>
                  <a:lnTo>
                    <a:pt x="264" y="22"/>
                  </a:lnTo>
                  <a:lnTo>
                    <a:pt x="267" y="32"/>
                  </a:lnTo>
                  <a:lnTo>
                    <a:pt x="270" y="44"/>
                  </a:lnTo>
                  <a:lnTo>
                    <a:pt x="271" y="57"/>
                  </a:lnTo>
                  <a:lnTo>
                    <a:pt x="270" y="76"/>
                  </a:lnTo>
                  <a:lnTo>
                    <a:pt x="266" y="97"/>
                  </a:lnTo>
                  <a:lnTo>
                    <a:pt x="261" y="119"/>
                  </a:lnTo>
                  <a:lnTo>
                    <a:pt x="253" y="141"/>
                  </a:lnTo>
                  <a:lnTo>
                    <a:pt x="243" y="167"/>
                  </a:lnTo>
                  <a:lnTo>
                    <a:pt x="231" y="192"/>
                  </a:lnTo>
                  <a:lnTo>
                    <a:pt x="217" y="218"/>
                  </a:lnTo>
                  <a:lnTo>
                    <a:pt x="201" y="246"/>
                  </a:lnTo>
                  <a:lnTo>
                    <a:pt x="182" y="276"/>
                  </a:lnTo>
                  <a:lnTo>
                    <a:pt x="164" y="301"/>
                  </a:lnTo>
                  <a:lnTo>
                    <a:pt x="155" y="312"/>
                  </a:lnTo>
                  <a:lnTo>
                    <a:pt x="145" y="322"/>
                  </a:lnTo>
                  <a:lnTo>
                    <a:pt x="136" y="332"/>
                  </a:lnTo>
                  <a:lnTo>
                    <a:pt x="127" y="339"/>
                  </a:lnTo>
                  <a:lnTo>
                    <a:pt x="118" y="347"/>
                  </a:lnTo>
                  <a:lnTo>
                    <a:pt x="109" y="354"/>
                  </a:lnTo>
                  <a:lnTo>
                    <a:pt x="100" y="359"/>
                  </a:lnTo>
                  <a:lnTo>
                    <a:pt x="91" y="363"/>
                  </a:lnTo>
                  <a:lnTo>
                    <a:pt x="82" y="367"/>
                  </a:lnTo>
                  <a:lnTo>
                    <a:pt x="73" y="369"/>
                  </a:lnTo>
                  <a:lnTo>
                    <a:pt x="64" y="370"/>
                  </a:lnTo>
                  <a:lnTo>
                    <a:pt x="55" y="371"/>
                  </a:lnTo>
                  <a:lnTo>
                    <a:pt x="48" y="370"/>
                  </a:lnTo>
                  <a:lnTo>
                    <a:pt x="40" y="369"/>
                  </a:lnTo>
                  <a:lnTo>
                    <a:pt x="33" y="367"/>
                  </a:lnTo>
                  <a:lnTo>
                    <a:pt x="27" y="363"/>
                  </a:lnTo>
                  <a:lnTo>
                    <a:pt x="21" y="359"/>
                  </a:lnTo>
                  <a:lnTo>
                    <a:pt x="16" y="354"/>
                  </a:lnTo>
                  <a:lnTo>
                    <a:pt x="12" y="347"/>
                  </a:lnTo>
                  <a:lnTo>
                    <a:pt x="7" y="340"/>
                  </a:lnTo>
                  <a:lnTo>
                    <a:pt x="4" y="333"/>
                  </a:lnTo>
                  <a:lnTo>
                    <a:pt x="2" y="324"/>
                  </a:lnTo>
                  <a:lnTo>
                    <a:pt x="1" y="314"/>
                  </a:lnTo>
                  <a:lnTo>
                    <a:pt x="0" y="304"/>
                  </a:lnTo>
                  <a:lnTo>
                    <a:pt x="1" y="286"/>
                  </a:lnTo>
                  <a:lnTo>
                    <a:pt x="3" y="267"/>
                  </a:lnTo>
                  <a:lnTo>
                    <a:pt x="7" y="249"/>
                  </a:lnTo>
                  <a:lnTo>
                    <a:pt x="13" y="229"/>
                  </a:lnTo>
                  <a:lnTo>
                    <a:pt x="19" y="209"/>
                  </a:lnTo>
                  <a:lnTo>
                    <a:pt x="28" y="189"/>
                  </a:lnTo>
                  <a:lnTo>
                    <a:pt x="38" y="169"/>
                  </a:lnTo>
                  <a:lnTo>
                    <a:pt x="50" y="147"/>
                  </a:lnTo>
                  <a:lnTo>
                    <a:pt x="61" y="128"/>
                  </a:lnTo>
                  <a:lnTo>
                    <a:pt x="74" y="111"/>
                  </a:lnTo>
                  <a:lnTo>
                    <a:pt x="86" y="93"/>
                  </a:lnTo>
                  <a:lnTo>
                    <a:pt x="99" y="78"/>
                  </a:lnTo>
                  <a:lnTo>
                    <a:pt x="113" y="64"/>
                  </a:lnTo>
                  <a:lnTo>
                    <a:pt x="127" y="50"/>
                  </a:lnTo>
                  <a:lnTo>
                    <a:pt x="143" y="38"/>
                  </a:lnTo>
                  <a:lnTo>
                    <a:pt x="158" y="26"/>
                  </a:lnTo>
                  <a:lnTo>
                    <a:pt x="167" y="20"/>
                  </a:lnTo>
                  <a:lnTo>
                    <a:pt x="176" y="15"/>
                  </a:lnTo>
                  <a:lnTo>
                    <a:pt x="184" y="10"/>
                  </a:lnTo>
                  <a:lnTo>
                    <a:pt x="193" y="7"/>
                  </a:lnTo>
                  <a:lnTo>
                    <a:pt x="201" y="5"/>
                  </a:lnTo>
                  <a:lnTo>
                    <a:pt x="208" y="3"/>
                  </a:lnTo>
                  <a:lnTo>
                    <a:pt x="217" y="2"/>
                  </a:lnTo>
                  <a:lnTo>
                    <a:pt x="224" y="0"/>
                  </a:lnTo>
                  <a:close/>
                </a:path>
              </a:pathLst>
            </a:custGeom>
            <a:solidFill>
              <a:srgbClr val="FFFF00"/>
            </a:solidFill>
            <a:ln w="3175">
              <a:solidFill>
                <a:srgbClr val="FFFF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srgbClr val="FFFF00"/>
                </a:solidFill>
              </a:endParaRPr>
            </a:p>
          </p:txBody>
        </p:sp>
        <p:sp>
          <p:nvSpPr>
            <p:cNvPr id="241" name="Freeform 119"/>
            <p:cNvSpPr>
              <a:spLocks/>
            </p:cNvSpPr>
            <p:nvPr/>
          </p:nvSpPr>
          <p:spPr bwMode="auto">
            <a:xfrm>
              <a:off x="5807901" y="4357688"/>
              <a:ext cx="107167" cy="98425"/>
            </a:xfrm>
            <a:custGeom>
              <a:avLst/>
              <a:gdLst/>
              <a:ahLst/>
              <a:cxnLst>
                <a:cxn ang="0">
                  <a:pos x="105" y="146"/>
                </a:cxn>
                <a:cxn ang="0">
                  <a:pos x="99" y="137"/>
                </a:cxn>
                <a:cxn ang="0">
                  <a:pos x="99" y="131"/>
                </a:cxn>
                <a:cxn ang="0">
                  <a:pos x="107" y="119"/>
                </a:cxn>
                <a:cxn ang="0">
                  <a:pos x="127" y="96"/>
                </a:cxn>
                <a:cxn ang="0">
                  <a:pos x="147" y="70"/>
                </a:cxn>
                <a:cxn ang="0">
                  <a:pos x="159" y="47"/>
                </a:cxn>
                <a:cxn ang="0">
                  <a:pos x="165" y="27"/>
                </a:cxn>
                <a:cxn ang="0">
                  <a:pos x="165" y="13"/>
                </a:cxn>
                <a:cxn ang="0">
                  <a:pos x="161" y="5"/>
                </a:cxn>
                <a:cxn ang="0">
                  <a:pos x="154" y="1"/>
                </a:cxn>
                <a:cxn ang="0">
                  <a:pos x="144" y="1"/>
                </a:cxn>
                <a:cxn ang="0">
                  <a:pos x="134" y="5"/>
                </a:cxn>
                <a:cxn ang="0">
                  <a:pos x="113" y="19"/>
                </a:cxn>
                <a:cxn ang="0">
                  <a:pos x="85" y="47"/>
                </a:cxn>
                <a:cxn ang="0">
                  <a:pos x="66" y="69"/>
                </a:cxn>
                <a:cxn ang="0">
                  <a:pos x="48" y="93"/>
                </a:cxn>
                <a:cxn ang="0">
                  <a:pos x="34" y="116"/>
                </a:cxn>
                <a:cxn ang="0">
                  <a:pos x="21" y="141"/>
                </a:cxn>
                <a:cxn ang="0">
                  <a:pos x="11" y="166"/>
                </a:cxn>
                <a:cxn ang="0">
                  <a:pos x="5" y="189"/>
                </a:cxn>
                <a:cxn ang="0">
                  <a:pos x="0" y="208"/>
                </a:cxn>
                <a:cxn ang="0">
                  <a:pos x="0" y="223"/>
                </a:cxn>
                <a:cxn ang="0">
                  <a:pos x="3" y="231"/>
                </a:cxn>
                <a:cxn ang="0">
                  <a:pos x="9" y="239"/>
                </a:cxn>
                <a:cxn ang="0">
                  <a:pos x="19" y="245"/>
                </a:cxn>
                <a:cxn ang="0">
                  <a:pos x="31" y="245"/>
                </a:cxn>
                <a:cxn ang="0">
                  <a:pos x="45" y="239"/>
                </a:cxn>
                <a:cxn ang="0">
                  <a:pos x="59" y="229"/>
                </a:cxn>
                <a:cxn ang="0">
                  <a:pos x="75" y="214"/>
                </a:cxn>
                <a:cxn ang="0">
                  <a:pos x="89" y="196"/>
                </a:cxn>
                <a:cxn ang="0">
                  <a:pos x="100" y="179"/>
                </a:cxn>
                <a:cxn ang="0">
                  <a:pos x="110" y="156"/>
                </a:cxn>
              </a:cxnLst>
              <a:rect l="0" t="0" r="r" b="b"/>
              <a:pathLst>
                <a:path w="166" h="246">
                  <a:moveTo>
                    <a:pt x="112" y="152"/>
                  </a:moveTo>
                  <a:lnTo>
                    <a:pt x="105" y="146"/>
                  </a:lnTo>
                  <a:lnTo>
                    <a:pt x="101" y="142"/>
                  </a:lnTo>
                  <a:lnTo>
                    <a:pt x="99" y="137"/>
                  </a:lnTo>
                  <a:lnTo>
                    <a:pt x="97" y="134"/>
                  </a:lnTo>
                  <a:lnTo>
                    <a:pt x="99" y="131"/>
                  </a:lnTo>
                  <a:lnTo>
                    <a:pt x="102" y="125"/>
                  </a:lnTo>
                  <a:lnTo>
                    <a:pt x="107" y="119"/>
                  </a:lnTo>
                  <a:lnTo>
                    <a:pt x="116" y="109"/>
                  </a:lnTo>
                  <a:lnTo>
                    <a:pt x="127" y="96"/>
                  </a:lnTo>
                  <a:lnTo>
                    <a:pt x="138" y="82"/>
                  </a:lnTo>
                  <a:lnTo>
                    <a:pt x="147" y="70"/>
                  </a:lnTo>
                  <a:lnTo>
                    <a:pt x="153" y="58"/>
                  </a:lnTo>
                  <a:lnTo>
                    <a:pt x="159" y="47"/>
                  </a:lnTo>
                  <a:lnTo>
                    <a:pt x="163" y="36"/>
                  </a:lnTo>
                  <a:lnTo>
                    <a:pt x="165" y="27"/>
                  </a:lnTo>
                  <a:lnTo>
                    <a:pt x="166" y="17"/>
                  </a:lnTo>
                  <a:lnTo>
                    <a:pt x="165" y="13"/>
                  </a:lnTo>
                  <a:lnTo>
                    <a:pt x="163" y="8"/>
                  </a:lnTo>
                  <a:lnTo>
                    <a:pt x="161" y="5"/>
                  </a:lnTo>
                  <a:lnTo>
                    <a:pt x="158" y="2"/>
                  </a:lnTo>
                  <a:lnTo>
                    <a:pt x="154" y="1"/>
                  </a:lnTo>
                  <a:lnTo>
                    <a:pt x="150" y="0"/>
                  </a:lnTo>
                  <a:lnTo>
                    <a:pt x="144" y="1"/>
                  </a:lnTo>
                  <a:lnTo>
                    <a:pt x="139" y="2"/>
                  </a:lnTo>
                  <a:lnTo>
                    <a:pt x="134" y="5"/>
                  </a:lnTo>
                  <a:lnTo>
                    <a:pt x="127" y="8"/>
                  </a:lnTo>
                  <a:lnTo>
                    <a:pt x="113" y="19"/>
                  </a:lnTo>
                  <a:lnTo>
                    <a:pt x="96" y="35"/>
                  </a:lnTo>
                  <a:lnTo>
                    <a:pt x="85" y="47"/>
                  </a:lnTo>
                  <a:lnTo>
                    <a:pt x="76" y="58"/>
                  </a:lnTo>
                  <a:lnTo>
                    <a:pt x="66" y="69"/>
                  </a:lnTo>
                  <a:lnTo>
                    <a:pt x="57" y="81"/>
                  </a:lnTo>
                  <a:lnTo>
                    <a:pt x="48" y="93"/>
                  </a:lnTo>
                  <a:lnTo>
                    <a:pt x="41" y="104"/>
                  </a:lnTo>
                  <a:lnTo>
                    <a:pt x="34" y="116"/>
                  </a:lnTo>
                  <a:lnTo>
                    <a:pt x="28" y="128"/>
                  </a:lnTo>
                  <a:lnTo>
                    <a:pt x="21" y="141"/>
                  </a:lnTo>
                  <a:lnTo>
                    <a:pt x="16" y="154"/>
                  </a:lnTo>
                  <a:lnTo>
                    <a:pt x="11" y="166"/>
                  </a:lnTo>
                  <a:lnTo>
                    <a:pt x="7" y="178"/>
                  </a:lnTo>
                  <a:lnTo>
                    <a:pt x="5" y="189"/>
                  </a:lnTo>
                  <a:lnTo>
                    <a:pt x="2" y="199"/>
                  </a:lnTo>
                  <a:lnTo>
                    <a:pt x="0" y="208"/>
                  </a:lnTo>
                  <a:lnTo>
                    <a:pt x="0" y="218"/>
                  </a:lnTo>
                  <a:lnTo>
                    <a:pt x="0" y="223"/>
                  </a:lnTo>
                  <a:lnTo>
                    <a:pt x="1" y="227"/>
                  </a:lnTo>
                  <a:lnTo>
                    <a:pt x="3" y="231"/>
                  </a:lnTo>
                  <a:lnTo>
                    <a:pt x="6" y="235"/>
                  </a:lnTo>
                  <a:lnTo>
                    <a:pt x="9" y="239"/>
                  </a:lnTo>
                  <a:lnTo>
                    <a:pt x="13" y="242"/>
                  </a:lnTo>
                  <a:lnTo>
                    <a:pt x="19" y="245"/>
                  </a:lnTo>
                  <a:lnTo>
                    <a:pt x="24" y="246"/>
                  </a:lnTo>
                  <a:lnTo>
                    <a:pt x="31" y="245"/>
                  </a:lnTo>
                  <a:lnTo>
                    <a:pt x="37" y="242"/>
                  </a:lnTo>
                  <a:lnTo>
                    <a:pt x="45" y="239"/>
                  </a:lnTo>
                  <a:lnTo>
                    <a:pt x="52" y="235"/>
                  </a:lnTo>
                  <a:lnTo>
                    <a:pt x="59" y="229"/>
                  </a:lnTo>
                  <a:lnTo>
                    <a:pt x="67" y="223"/>
                  </a:lnTo>
                  <a:lnTo>
                    <a:pt x="75" y="214"/>
                  </a:lnTo>
                  <a:lnTo>
                    <a:pt x="82" y="205"/>
                  </a:lnTo>
                  <a:lnTo>
                    <a:pt x="89" y="196"/>
                  </a:lnTo>
                  <a:lnTo>
                    <a:pt x="94" y="188"/>
                  </a:lnTo>
                  <a:lnTo>
                    <a:pt x="100" y="179"/>
                  </a:lnTo>
                  <a:lnTo>
                    <a:pt x="104" y="170"/>
                  </a:lnTo>
                  <a:lnTo>
                    <a:pt x="110" y="156"/>
                  </a:lnTo>
                  <a:lnTo>
                    <a:pt x="112" y="152"/>
                  </a:lnTo>
                  <a:close/>
                </a:path>
              </a:pathLst>
            </a:custGeom>
            <a:grpFill/>
            <a:ln w="3175">
              <a:solidFill>
                <a:srgbClr val="FFFF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srgbClr val="FFFF00"/>
                </a:solidFill>
              </a:endParaRPr>
            </a:p>
          </p:txBody>
        </p:sp>
        <p:sp>
          <p:nvSpPr>
            <p:cNvPr id="242" name="Freeform 120"/>
            <p:cNvSpPr>
              <a:spLocks/>
            </p:cNvSpPr>
            <p:nvPr/>
          </p:nvSpPr>
          <p:spPr bwMode="auto">
            <a:xfrm>
              <a:off x="5930378" y="4351338"/>
              <a:ext cx="209231" cy="152400"/>
            </a:xfrm>
            <a:custGeom>
              <a:avLst/>
              <a:gdLst/>
              <a:ahLst/>
              <a:cxnLst>
                <a:cxn ang="0">
                  <a:pos x="145" y="115"/>
                </a:cxn>
                <a:cxn ang="0">
                  <a:pos x="223" y="45"/>
                </a:cxn>
                <a:cxn ang="0">
                  <a:pos x="278" y="8"/>
                </a:cxn>
                <a:cxn ang="0">
                  <a:pos x="298" y="1"/>
                </a:cxn>
                <a:cxn ang="0">
                  <a:pos x="312" y="2"/>
                </a:cxn>
                <a:cxn ang="0">
                  <a:pos x="322" y="10"/>
                </a:cxn>
                <a:cxn ang="0">
                  <a:pos x="325" y="25"/>
                </a:cxn>
                <a:cxn ang="0">
                  <a:pos x="313" y="54"/>
                </a:cxn>
                <a:cxn ang="0">
                  <a:pos x="258" y="126"/>
                </a:cxn>
                <a:cxn ang="0">
                  <a:pos x="231" y="168"/>
                </a:cxn>
                <a:cxn ang="0">
                  <a:pos x="213" y="210"/>
                </a:cxn>
                <a:cxn ang="0">
                  <a:pos x="202" y="248"/>
                </a:cxn>
                <a:cxn ang="0">
                  <a:pos x="197" y="285"/>
                </a:cxn>
                <a:cxn ang="0">
                  <a:pos x="207" y="330"/>
                </a:cxn>
                <a:cxn ang="0">
                  <a:pos x="220" y="356"/>
                </a:cxn>
                <a:cxn ang="0">
                  <a:pos x="223" y="368"/>
                </a:cxn>
                <a:cxn ang="0">
                  <a:pos x="216" y="377"/>
                </a:cxn>
                <a:cxn ang="0">
                  <a:pos x="203" y="385"/>
                </a:cxn>
                <a:cxn ang="0">
                  <a:pos x="188" y="384"/>
                </a:cxn>
                <a:cxn ang="0">
                  <a:pos x="172" y="374"/>
                </a:cxn>
                <a:cxn ang="0">
                  <a:pos x="159" y="356"/>
                </a:cxn>
                <a:cxn ang="0">
                  <a:pos x="150" y="335"/>
                </a:cxn>
                <a:cxn ang="0">
                  <a:pos x="144" y="290"/>
                </a:cxn>
                <a:cxn ang="0">
                  <a:pos x="153" y="231"/>
                </a:cxn>
                <a:cxn ang="0">
                  <a:pos x="177" y="166"/>
                </a:cxn>
                <a:cxn ang="0">
                  <a:pos x="182" y="134"/>
                </a:cxn>
                <a:cxn ang="0">
                  <a:pos x="127" y="189"/>
                </a:cxn>
                <a:cxn ang="0">
                  <a:pos x="76" y="265"/>
                </a:cxn>
                <a:cxn ang="0">
                  <a:pos x="51" y="307"/>
                </a:cxn>
                <a:cxn ang="0">
                  <a:pos x="38" y="320"/>
                </a:cxn>
                <a:cxn ang="0">
                  <a:pos x="24" y="325"/>
                </a:cxn>
                <a:cxn ang="0">
                  <a:pos x="11" y="320"/>
                </a:cxn>
                <a:cxn ang="0">
                  <a:pos x="2" y="308"/>
                </a:cxn>
                <a:cxn ang="0">
                  <a:pos x="1" y="289"/>
                </a:cxn>
                <a:cxn ang="0">
                  <a:pos x="17" y="243"/>
                </a:cxn>
                <a:cxn ang="0">
                  <a:pos x="53" y="168"/>
                </a:cxn>
                <a:cxn ang="0">
                  <a:pos x="102" y="78"/>
                </a:cxn>
                <a:cxn ang="0">
                  <a:pos x="137" y="23"/>
                </a:cxn>
                <a:cxn ang="0">
                  <a:pos x="156" y="8"/>
                </a:cxn>
                <a:cxn ang="0">
                  <a:pos x="168" y="7"/>
                </a:cxn>
                <a:cxn ang="0">
                  <a:pos x="178" y="13"/>
                </a:cxn>
                <a:cxn ang="0">
                  <a:pos x="185" y="26"/>
                </a:cxn>
                <a:cxn ang="0">
                  <a:pos x="182" y="46"/>
                </a:cxn>
                <a:cxn ang="0">
                  <a:pos x="158" y="83"/>
                </a:cxn>
                <a:cxn ang="0">
                  <a:pos x="132" y="129"/>
                </a:cxn>
              </a:cxnLst>
              <a:rect l="0" t="0" r="r" b="b"/>
              <a:pathLst>
                <a:path w="325" h="386">
                  <a:moveTo>
                    <a:pt x="132" y="129"/>
                  </a:moveTo>
                  <a:lnTo>
                    <a:pt x="138" y="121"/>
                  </a:lnTo>
                  <a:lnTo>
                    <a:pt x="145" y="115"/>
                  </a:lnTo>
                  <a:lnTo>
                    <a:pt x="173" y="89"/>
                  </a:lnTo>
                  <a:lnTo>
                    <a:pt x="200" y="65"/>
                  </a:lnTo>
                  <a:lnTo>
                    <a:pt x="223" y="45"/>
                  </a:lnTo>
                  <a:lnTo>
                    <a:pt x="243" y="30"/>
                  </a:lnTo>
                  <a:lnTo>
                    <a:pt x="262" y="16"/>
                  </a:lnTo>
                  <a:lnTo>
                    <a:pt x="278" y="8"/>
                  </a:lnTo>
                  <a:lnTo>
                    <a:pt x="285" y="4"/>
                  </a:lnTo>
                  <a:lnTo>
                    <a:pt x="291" y="2"/>
                  </a:lnTo>
                  <a:lnTo>
                    <a:pt x="298" y="1"/>
                  </a:lnTo>
                  <a:lnTo>
                    <a:pt x="303" y="0"/>
                  </a:lnTo>
                  <a:lnTo>
                    <a:pt x="308" y="1"/>
                  </a:lnTo>
                  <a:lnTo>
                    <a:pt x="312" y="2"/>
                  </a:lnTo>
                  <a:lnTo>
                    <a:pt x="317" y="4"/>
                  </a:lnTo>
                  <a:lnTo>
                    <a:pt x="320" y="7"/>
                  </a:lnTo>
                  <a:lnTo>
                    <a:pt x="322" y="10"/>
                  </a:lnTo>
                  <a:lnTo>
                    <a:pt x="323" y="14"/>
                  </a:lnTo>
                  <a:lnTo>
                    <a:pt x="324" y="19"/>
                  </a:lnTo>
                  <a:lnTo>
                    <a:pt x="325" y="25"/>
                  </a:lnTo>
                  <a:lnTo>
                    <a:pt x="323" y="34"/>
                  </a:lnTo>
                  <a:lnTo>
                    <a:pt x="320" y="43"/>
                  </a:lnTo>
                  <a:lnTo>
                    <a:pt x="313" y="54"/>
                  </a:lnTo>
                  <a:lnTo>
                    <a:pt x="305" y="65"/>
                  </a:lnTo>
                  <a:lnTo>
                    <a:pt x="279" y="95"/>
                  </a:lnTo>
                  <a:lnTo>
                    <a:pt x="258" y="126"/>
                  </a:lnTo>
                  <a:lnTo>
                    <a:pt x="249" y="140"/>
                  </a:lnTo>
                  <a:lnTo>
                    <a:pt x="240" y="154"/>
                  </a:lnTo>
                  <a:lnTo>
                    <a:pt x="231" y="168"/>
                  </a:lnTo>
                  <a:lnTo>
                    <a:pt x="225" y="183"/>
                  </a:lnTo>
                  <a:lnTo>
                    <a:pt x="218" y="196"/>
                  </a:lnTo>
                  <a:lnTo>
                    <a:pt x="213" y="210"/>
                  </a:lnTo>
                  <a:lnTo>
                    <a:pt x="208" y="223"/>
                  </a:lnTo>
                  <a:lnTo>
                    <a:pt x="204" y="236"/>
                  </a:lnTo>
                  <a:lnTo>
                    <a:pt x="202" y="248"/>
                  </a:lnTo>
                  <a:lnTo>
                    <a:pt x="200" y="261"/>
                  </a:lnTo>
                  <a:lnTo>
                    <a:pt x="199" y="273"/>
                  </a:lnTo>
                  <a:lnTo>
                    <a:pt x="197" y="285"/>
                  </a:lnTo>
                  <a:lnTo>
                    <a:pt x="199" y="301"/>
                  </a:lnTo>
                  <a:lnTo>
                    <a:pt x="202" y="316"/>
                  </a:lnTo>
                  <a:lnTo>
                    <a:pt x="207" y="330"/>
                  </a:lnTo>
                  <a:lnTo>
                    <a:pt x="215" y="344"/>
                  </a:lnTo>
                  <a:lnTo>
                    <a:pt x="218" y="351"/>
                  </a:lnTo>
                  <a:lnTo>
                    <a:pt x="220" y="356"/>
                  </a:lnTo>
                  <a:lnTo>
                    <a:pt x="221" y="361"/>
                  </a:lnTo>
                  <a:lnTo>
                    <a:pt x="223" y="365"/>
                  </a:lnTo>
                  <a:lnTo>
                    <a:pt x="223" y="368"/>
                  </a:lnTo>
                  <a:lnTo>
                    <a:pt x="220" y="372"/>
                  </a:lnTo>
                  <a:lnTo>
                    <a:pt x="218" y="375"/>
                  </a:lnTo>
                  <a:lnTo>
                    <a:pt x="216" y="377"/>
                  </a:lnTo>
                  <a:lnTo>
                    <a:pt x="212" y="382"/>
                  </a:lnTo>
                  <a:lnTo>
                    <a:pt x="207" y="384"/>
                  </a:lnTo>
                  <a:lnTo>
                    <a:pt x="203" y="385"/>
                  </a:lnTo>
                  <a:lnTo>
                    <a:pt x="199" y="386"/>
                  </a:lnTo>
                  <a:lnTo>
                    <a:pt x="193" y="385"/>
                  </a:lnTo>
                  <a:lnTo>
                    <a:pt x="188" y="384"/>
                  </a:lnTo>
                  <a:lnTo>
                    <a:pt x="182" y="382"/>
                  </a:lnTo>
                  <a:lnTo>
                    <a:pt x="177" y="378"/>
                  </a:lnTo>
                  <a:lnTo>
                    <a:pt x="172" y="374"/>
                  </a:lnTo>
                  <a:lnTo>
                    <a:pt x="168" y="369"/>
                  </a:lnTo>
                  <a:lnTo>
                    <a:pt x="164" y="363"/>
                  </a:lnTo>
                  <a:lnTo>
                    <a:pt x="159" y="356"/>
                  </a:lnTo>
                  <a:lnTo>
                    <a:pt x="156" y="349"/>
                  </a:lnTo>
                  <a:lnTo>
                    <a:pt x="153" y="342"/>
                  </a:lnTo>
                  <a:lnTo>
                    <a:pt x="150" y="335"/>
                  </a:lnTo>
                  <a:lnTo>
                    <a:pt x="148" y="326"/>
                  </a:lnTo>
                  <a:lnTo>
                    <a:pt x="145" y="308"/>
                  </a:lnTo>
                  <a:lnTo>
                    <a:pt x="144" y="290"/>
                  </a:lnTo>
                  <a:lnTo>
                    <a:pt x="145" y="270"/>
                  </a:lnTo>
                  <a:lnTo>
                    <a:pt x="148" y="250"/>
                  </a:lnTo>
                  <a:lnTo>
                    <a:pt x="153" y="231"/>
                  </a:lnTo>
                  <a:lnTo>
                    <a:pt x="158" y="210"/>
                  </a:lnTo>
                  <a:lnTo>
                    <a:pt x="167" y="188"/>
                  </a:lnTo>
                  <a:lnTo>
                    <a:pt x="177" y="166"/>
                  </a:lnTo>
                  <a:lnTo>
                    <a:pt x="188" y="144"/>
                  </a:lnTo>
                  <a:lnTo>
                    <a:pt x="202" y="121"/>
                  </a:lnTo>
                  <a:lnTo>
                    <a:pt x="182" y="134"/>
                  </a:lnTo>
                  <a:lnTo>
                    <a:pt x="164" y="151"/>
                  </a:lnTo>
                  <a:lnTo>
                    <a:pt x="146" y="168"/>
                  </a:lnTo>
                  <a:lnTo>
                    <a:pt x="127" y="189"/>
                  </a:lnTo>
                  <a:lnTo>
                    <a:pt x="110" y="212"/>
                  </a:lnTo>
                  <a:lnTo>
                    <a:pt x="92" y="237"/>
                  </a:lnTo>
                  <a:lnTo>
                    <a:pt x="76" y="265"/>
                  </a:lnTo>
                  <a:lnTo>
                    <a:pt x="60" y="294"/>
                  </a:lnTo>
                  <a:lnTo>
                    <a:pt x="55" y="302"/>
                  </a:lnTo>
                  <a:lnTo>
                    <a:pt x="51" y="307"/>
                  </a:lnTo>
                  <a:lnTo>
                    <a:pt x="47" y="313"/>
                  </a:lnTo>
                  <a:lnTo>
                    <a:pt x="42" y="317"/>
                  </a:lnTo>
                  <a:lnTo>
                    <a:pt x="38" y="320"/>
                  </a:lnTo>
                  <a:lnTo>
                    <a:pt x="32" y="322"/>
                  </a:lnTo>
                  <a:lnTo>
                    <a:pt x="28" y="324"/>
                  </a:lnTo>
                  <a:lnTo>
                    <a:pt x="24" y="325"/>
                  </a:lnTo>
                  <a:lnTo>
                    <a:pt x="19" y="324"/>
                  </a:lnTo>
                  <a:lnTo>
                    <a:pt x="15" y="322"/>
                  </a:lnTo>
                  <a:lnTo>
                    <a:pt x="11" y="320"/>
                  </a:lnTo>
                  <a:lnTo>
                    <a:pt x="7" y="318"/>
                  </a:lnTo>
                  <a:lnTo>
                    <a:pt x="4" y="314"/>
                  </a:lnTo>
                  <a:lnTo>
                    <a:pt x="2" y="308"/>
                  </a:lnTo>
                  <a:lnTo>
                    <a:pt x="1" y="303"/>
                  </a:lnTo>
                  <a:lnTo>
                    <a:pt x="0" y="297"/>
                  </a:lnTo>
                  <a:lnTo>
                    <a:pt x="1" y="289"/>
                  </a:lnTo>
                  <a:lnTo>
                    <a:pt x="4" y="275"/>
                  </a:lnTo>
                  <a:lnTo>
                    <a:pt x="9" y="260"/>
                  </a:lnTo>
                  <a:lnTo>
                    <a:pt x="17" y="243"/>
                  </a:lnTo>
                  <a:lnTo>
                    <a:pt x="27" y="221"/>
                  </a:lnTo>
                  <a:lnTo>
                    <a:pt x="39" y="197"/>
                  </a:lnTo>
                  <a:lnTo>
                    <a:pt x="53" y="168"/>
                  </a:lnTo>
                  <a:lnTo>
                    <a:pt x="68" y="138"/>
                  </a:lnTo>
                  <a:lnTo>
                    <a:pt x="87" y="106"/>
                  </a:lnTo>
                  <a:lnTo>
                    <a:pt x="102" y="78"/>
                  </a:lnTo>
                  <a:lnTo>
                    <a:pt x="115" y="55"/>
                  </a:lnTo>
                  <a:lnTo>
                    <a:pt x="127" y="37"/>
                  </a:lnTo>
                  <a:lnTo>
                    <a:pt x="137" y="23"/>
                  </a:lnTo>
                  <a:lnTo>
                    <a:pt x="147" y="14"/>
                  </a:lnTo>
                  <a:lnTo>
                    <a:pt x="152" y="10"/>
                  </a:lnTo>
                  <a:lnTo>
                    <a:pt x="156" y="8"/>
                  </a:lnTo>
                  <a:lnTo>
                    <a:pt x="160" y="7"/>
                  </a:lnTo>
                  <a:lnTo>
                    <a:pt x="164" y="5"/>
                  </a:lnTo>
                  <a:lnTo>
                    <a:pt x="168" y="7"/>
                  </a:lnTo>
                  <a:lnTo>
                    <a:pt x="171" y="8"/>
                  </a:lnTo>
                  <a:lnTo>
                    <a:pt x="174" y="10"/>
                  </a:lnTo>
                  <a:lnTo>
                    <a:pt x="178" y="13"/>
                  </a:lnTo>
                  <a:lnTo>
                    <a:pt x="181" y="16"/>
                  </a:lnTo>
                  <a:lnTo>
                    <a:pt x="184" y="21"/>
                  </a:lnTo>
                  <a:lnTo>
                    <a:pt x="185" y="26"/>
                  </a:lnTo>
                  <a:lnTo>
                    <a:pt x="185" y="31"/>
                  </a:lnTo>
                  <a:lnTo>
                    <a:pt x="184" y="37"/>
                  </a:lnTo>
                  <a:lnTo>
                    <a:pt x="182" y="46"/>
                  </a:lnTo>
                  <a:lnTo>
                    <a:pt x="177" y="56"/>
                  </a:lnTo>
                  <a:lnTo>
                    <a:pt x="169" y="66"/>
                  </a:lnTo>
                  <a:lnTo>
                    <a:pt x="158" y="83"/>
                  </a:lnTo>
                  <a:lnTo>
                    <a:pt x="148" y="99"/>
                  </a:lnTo>
                  <a:lnTo>
                    <a:pt x="139" y="114"/>
                  </a:lnTo>
                  <a:lnTo>
                    <a:pt x="132" y="129"/>
                  </a:lnTo>
                  <a:close/>
                </a:path>
              </a:pathLst>
            </a:custGeom>
            <a:solidFill>
              <a:srgbClr val="FFFF00"/>
            </a:solidFill>
            <a:ln w="3175">
              <a:solidFill>
                <a:srgbClr val="FFFF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srgbClr val="FFFF00"/>
                </a:solidFill>
              </a:endParaRPr>
            </a:p>
          </p:txBody>
        </p:sp>
        <p:sp>
          <p:nvSpPr>
            <p:cNvPr id="243" name="Freeform 121"/>
            <p:cNvSpPr>
              <a:spLocks/>
            </p:cNvSpPr>
            <p:nvPr/>
          </p:nvSpPr>
          <p:spPr bwMode="auto">
            <a:xfrm>
              <a:off x="6126850" y="4340225"/>
              <a:ext cx="183715" cy="142875"/>
            </a:xfrm>
            <a:custGeom>
              <a:avLst/>
              <a:gdLst/>
              <a:ahLst/>
              <a:cxnLst>
                <a:cxn ang="0">
                  <a:pos x="239" y="3"/>
                </a:cxn>
                <a:cxn ang="0">
                  <a:pos x="258" y="18"/>
                </a:cxn>
                <a:cxn ang="0">
                  <a:pos x="263" y="47"/>
                </a:cxn>
                <a:cxn ang="0">
                  <a:pos x="259" y="77"/>
                </a:cxn>
                <a:cxn ang="0">
                  <a:pos x="246" y="108"/>
                </a:cxn>
                <a:cxn ang="0">
                  <a:pos x="220" y="143"/>
                </a:cxn>
                <a:cxn ang="0">
                  <a:pos x="198" y="158"/>
                </a:cxn>
                <a:cxn ang="0">
                  <a:pos x="185" y="160"/>
                </a:cxn>
                <a:cxn ang="0">
                  <a:pos x="177" y="156"/>
                </a:cxn>
                <a:cxn ang="0">
                  <a:pos x="173" y="147"/>
                </a:cxn>
                <a:cxn ang="0">
                  <a:pos x="174" y="134"/>
                </a:cxn>
                <a:cxn ang="0">
                  <a:pos x="181" y="123"/>
                </a:cxn>
                <a:cxn ang="0">
                  <a:pos x="201" y="102"/>
                </a:cxn>
                <a:cxn ang="0">
                  <a:pos x="214" y="79"/>
                </a:cxn>
                <a:cxn ang="0">
                  <a:pos x="218" y="65"/>
                </a:cxn>
                <a:cxn ang="0">
                  <a:pos x="213" y="57"/>
                </a:cxn>
                <a:cxn ang="0">
                  <a:pos x="193" y="61"/>
                </a:cxn>
                <a:cxn ang="0">
                  <a:pos x="163" y="83"/>
                </a:cxn>
                <a:cxn ang="0">
                  <a:pos x="134" y="113"/>
                </a:cxn>
                <a:cxn ang="0">
                  <a:pos x="106" y="153"/>
                </a:cxn>
                <a:cxn ang="0">
                  <a:pos x="79" y="200"/>
                </a:cxn>
                <a:cxn ang="0">
                  <a:pos x="62" y="240"/>
                </a:cxn>
                <a:cxn ang="0">
                  <a:pos x="57" y="273"/>
                </a:cxn>
                <a:cxn ang="0">
                  <a:pos x="61" y="289"/>
                </a:cxn>
                <a:cxn ang="0">
                  <a:pos x="76" y="306"/>
                </a:cxn>
                <a:cxn ang="0">
                  <a:pos x="101" y="308"/>
                </a:cxn>
                <a:cxn ang="0">
                  <a:pos x="131" y="298"/>
                </a:cxn>
                <a:cxn ang="0">
                  <a:pos x="165" y="275"/>
                </a:cxn>
                <a:cxn ang="0">
                  <a:pos x="214" y="227"/>
                </a:cxn>
                <a:cxn ang="0">
                  <a:pos x="252" y="181"/>
                </a:cxn>
                <a:cxn ang="0">
                  <a:pos x="271" y="169"/>
                </a:cxn>
                <a:cxn ang="0">
                  <a:pos x="280" y="172"/>
                </a:cxn>
                <a:cxn ang="0">
                  <a:pos x="286" y="186"/>
                </a:cxn>
                <a:cxn ang="0">
                  <a:pos x="280" y="207"/>
                </a:cxn>
                <a:cxn ang="0">
                  <a:pos x="234" y="268"/>
                </a:cxn>
                <a:cxn ang="0">
                  <a:pos x="171" y="324"/>
                </a:cxn>
                <a:cxn ang="0">
                  <a:pos x="133" y="348"/>
                </a:cxn>
                <a:cxn ang="0">
                  <a:pos x="106" y="358"/>
                </a:cxn>
                <a:cxn ang="0">
                  <a:pos x="80" y="362"/>
                </a:cxn>
                <a:cxn ang="0">
                  <a:pos x="51" y="357"/>
                </a:cxn>
                <a:cxn ang="0">
                  <a:pos x="28" y="345"/>
                </a:cxn>
                <a:cxn ang="0">
                  <a:pos x="12" y="327"/>
                </a:cxn>
                <a:cxn ang="0">
                  <a:pos x="4" y="308"/>
                </a:cxn>
                <a:cxn ang="0">
                  <a:pos x="1" y="265"/>
                </a:cxn>
                <a:cxn ang="0">
                  <a:pos x="12" y="217"/>
                </a:cxn>
                <a:cxn ang="0">
                  <a:pos x="37" y="164"/>
                </a:cxn>
                <a:cxn ang="0">
                  <a:pos x="73" y="109"/>
                </a:cxn>
                <a:cxn ang="0">
                  <a:pos x="112" y="63"/>
                </a:cxn>
                <a:cxn ang="0">
                  <a:pos x="156" y="26"/>
                </a:cxn>
                <a:cxn ang="0">
                  <a:pos x="182" y="10"/>
                </a:cxn>
                <a:cxn ang="0">
                  <a:pos x="205" y="2"/>
                </a:cxn>
              </a:cxnLst>
              <a:rect l="0" t="0" r="r" b="b"/>
              <a:pathLst>
                <a:path w="286" h="362">
                  <a:moveTo>
                    <a:pt x="220" y="0"/>
                  </a:moveTo>
                  <a:lnTo>
                    <a:pt x="229" y="1"/>
                  </a:lnTo>
                  <a:lnTo>
                    <a:pt x="239" y="3"/>
                  </a:lnTo>
                  <a:lnTo>
                    <a:pt x="246" y="6"/>
                  </a:lnTo>
                  <a:lnTo>
                    <a:pt x="252" y="12"/>
                  </a:lnTo>
                  <a:lnTo>
                    <a:pt x="258" y="18"/>
                  </a:lnTo>
                  <a:lnTo>
                    <a:pt x="261" y="26"/>
                  </a:lnTo>
                  <a:lnTo>
                    <a:pt x="263" y="36"/>
                  </a:lnTo>
                  <a:lnTo>
                    <a:pt x="263" y="47"/>
                  </a:lnTo>
                  <a:lnTo>
                    <a:pt x="263" y="57"/>
                  </a:lnTo>
                  <a:lnTo>
                    <a:pt x="262" y="67"/>
                  </a:lnTo>
                  <a:lnTo>
                    <a:pt x="259" y="77"/>
                  </a:lnTo>
                  <a:lnTo>
                    <a:pt x="256" y="87"/>
                  </a:lnTo>
                  <a:lnTo>
                    <a:pt x="251" y="98"/>
                  </a:lnTo>
                  <a:lnTo>
                    <a:pt x="246" y="108"/>
                  </a:lnTo>
                  <a:lnTo>
                    <a:pt x="239" y="119"/>
                  </a:lnTo>
                  <a:lnTo>
                    <a:pt x="232" y="129"/>
                  </a:lnTo>
                  <a:lnTo>
                    <a:pt x="220" y="143"/>
                  </a:lnTo>
                  <a:lnTo>
                    <a:pt x="209" y="153"/>
                  </a:lnTo>
                  <a:lnTo>
                    <a:pt x="203" y="156"/>
                  </a:lnTo>
                  <a:lnTo>
                    <a:pt x="198" y="158"/>
                  </a:lnTo>
                  <a:lnTo>
                    <a:pt x="193" y="160"/>
                  </a:lnTo>
                  <a:lnTo>
                    <a:pt x="189" y="160"/>
                  </a:lnTo>
                  <a:lnTo>
                    <a:pt x="185" y="160"/>
                  </a:lnTo>
                  <a:lnTo>
                    <a:pt x="181" y="159"/>
                  </a:lnTo>
                  <a:lnTo>
                    <a:pt x="179" y="158"/>
                  </a:lnTo>
                  <a:lnTo>
                    <a:pt x="177" y="156"/>
                  </a:lnTo>
                  <a:lnTo>
                    <a:pt x="175" y="154"/>
                  </a:lnTo>
                  <a:lnTo>
                    <a:pt x="174" y="151"/>
                  </a:lnTo>
                  <a:lnTo>
                    <a:pt x="173" y="147"/>
                  </a:lnTo>
                  <a:lnTo>
                    <a:pt x="173" y="143"/>
                  </a:lnTo>
                  <a:lnTo>
                    <a:pt x="173" y="139"/>
                  </a:lnTo>
                  <a:lnTo>
                    <a:pt x="174" y="134"/>
                  </a:lnTo>
                  <a:lnTo>
                    <a:pt x="175" y="131"/>
                  </a:lnTo>
                  <a:lnTo>
                    <a:pt x="177" y="128"/>
                  </a:lnTo>
                  <a:lnTo>
                    <a:pt x="181" y="123"/>
                  </a:lnTo>
                  <a:lnTo>
                    <a:pt x="190" y="114"/>
                  </a:lnTo>
                  <a:lnTo>
                    <a:pt x="195" y="109"/>
                  </a:lnTo>
                  <a:lnTo>
                    <a:pt x="201" y="102"/>
                  </a:lnTo>
                  <a:lnTo>
                    <a:pt x="206" y="95"/>
                  </a:lnTo>
                  <a:lnTo>
                    <a:pt x="212" y="86"/>
                  </a:lnTo>
                  <a:lnTo>
                    <a:pt x="214" y="79"/>
                  </a:lnTo>
                  <a:lnTo>
                    <a:pt x="217" y="74"/>
                  </a:lnTo>
                  <a:lnTo>
                    <a:pt x="218" y="70"/>
                  </a:lnTo>
                  <a:lnTo>
                    <a:pt x="218" y="65"/>
                  </a:lnTo>
                  <a:lnTo>
                    <a:pt x="218" y="61"/>
                  </a:lnTo>
                  <a:lnTo>
                    <a:pt x="216" y="59"/>
                  </a:lnTo>
                  <a:lnTo>
                    <a:pt x="213" y="57"/>
                  </a:lnTo>
                  <a:lnTo>
                    <a:pt x="209" y="57"/>
                  </a:lnTo>
                  <a:lnTo>
                    <a:pt x="202" y="58"/>
                  </a:lnTo>
                  <a:lnTo>
                    <a:pt x="193" y="61"/>
                  </a:lnTo>
                  <a:lnTo>
                    <a:pt x="183" y="66"/>
                  </a:lnTo>
                  <a:lnTo>
                    <a:pt x="173" y="75"/>
                  </a:lnTo>
                  <a:lnTo>
                    <a:pt x="163" y="83"/>
                  </a:lnTo>
                  <a:lnTo>
                    <a:pt x="154" y="92"/>
                  </a:lnTo>
                  <a:lnTo>
                    <a:pt x="144" y="101"/>
                  </a:lnTo>
                  <a:lnTo>
                    <a:pt x="134" y="113"/>
                  </a:lnTo>
                  <a:lnTo>
                    <a:pt x="124" y="125"/>
                  </a:lnTo>
                  <a:lnTo>
                    <a:pt x="116" y="139"/>
                  </a:lnTo>
                  <a:lnTo>
                    <a:pt x="106" y="153"/>
                  </a:lnTo>
                  <a:lnTo>
                    <a:pt x="96" y="168"/>
                  </a:lnTo>
                  <a:lnTo>
                    <a:pt x="87" y="184"/>
                  </a:lnTo>
                  <a:lnTo>
                    <a:pt x="79" y="200"/>
                  </a:lnTo>
                  <a:lnTo>
                    <a:pt x="72" y="214"/>
                  </a:lnTo>
                  <a:lnTo>
                    <a:pt x="66" y="227"/>
                  </a:lnTo>
                  <a:lnTo>
                    <a:pt x="62" y="240"/>
                  </a:lnTo>
                  <a:lnTo>
                    <a:pt x="59" y="252"/>
                  </a:lnTo>
                  <a:lnTo>
                    <a:pt x="58" y="263"/>
                  </a:lnTo>
                  <a:lnTo>
                    <a:pt x="57" y="273"/>
                  </a:lnTo>
                  <a:lnTo>
                    <a:pt x="57" y="278"/>
                  </a:lnTo>
                  <a:lnTo>
                    <a:pt x="59" y="284"/>
                  </a:lnTo>
                  <a:lnTo>
                    <a:pt x="61" y="289"/>
                  </a:lnTo>
                  <a:lnTo>
                    <a:pt x="64" y="295"/>
                  </a:lnTo>
                  <a:lnTo>
                    <a:pt x="70" y="301"/>
                  </a:lnTo>
                  <a:lnTo>
                    <a:pt x="76" y="306"/>
                  </a:lnTo>
                  <a:lnTo>
                    <a:pt x="84" y="308"/>
                  </a:lnTo>
                  <a:lnTo>
                    <a:pt x="93" y="309"/>
                  </a:lnTo>
                  <a:lnTo>
                    <a:pt x="101" y="308"/>
                  </a:lnTo>
                  <a:lnTo>
                    <a:pt x="111" y="307"/>
                  </a:lnTo>
                  <a:lnTo>
                    <a:pt x="121" y="302"/>
                  </a:lnTo>
                  <a:lnTo>
                    <a:pt x="131" y="298"/>
                  </a:lnTo>
                  <a:lnTo>
                    <a:pt x="142" y="292"/>
                  </a:lnTo>
                  <a:lnTo>
                    <a:pt x="153" y="284"/>
                  </a:lnTo>
                  <a:lnTo>
                    <a:pt x="165" y="275"/>
                  </a:lnTo>
                  <a:lnTo>
                    <a:pt x="177" y="265"/>
                  </a:lnTo>
                  <a:lnTo>
                    <a:pt x="197" y="247"/>
                  </a:lnTo>
                  <a:lnTo>
                    <a:pt x="214" y="227"/>
                  </a:lnTo>
                  <a:lnTo>
                    <a:pt x="230" y="208"/>
                  </a:lnTo>
                  <a:lnTo>
                    <a:pt x="246" y="190"/>
                  </a:lnTo>
                  <a:lnTo>
                    <a:pt x="252" y="181"/>
                  </a:lnTo>
                  <a:lnTo>
                    <a:pt x="259" y="175"/>
                  </a:lnTo>
                  <a:lnTo>
                    <a:pt x="265" y="170"/>
                  </a:lnTo>
                  <a:lnTo>
                    <a:pt x="271" y="169"/>
                  </a:lnTo>
                  <a:lnTo>
                    <a:pt x="274" y="169"/>
                  </a:lnTo>
                  <a:lnTo>
                    <a:pt x="276" y="170"/>
                  </a:lnTo>
                  <a:lnTo>
                    <a:pt x="280" y="172"/>
                  </a:lnTo>
                  <a:lnTo>
                    <a:pt x="282" y="175"/>
                  </a:lnTo>
                  <a:lnTo>
                    <a:pt x="285" y="180"/>
                  </a:lnTo>
                  <a:lnTo>
                    <a:pt x="286" y="186"/>
                  </a:lnTo>
                  <a:lnTo>
                    <a:pt x="286" y="192"/>
                  </a:lnTo>
                  <a:lnTo>
                    <a:pt x="283" y="199"/>
                  </a:lnTo>
                  <a:lnTo>
                    <a:pt x="280" y="207"/>
                  </a:lnTo>
                  <a:lnTo>
                    <a:pt x="273" y="216"/>
                  </a:lnTo>
                  <a:lnTo>
                    <a:pt x="257" y="239"/>
                  </a:lnTo>
                  <a:lnTo>
                    <a:pt x="234" y="268"/>
                  </a:lnTo>
                  <a:lnTo>
                    <a:pt x="212" y="289"/>
                  </a:lnTo>
                  <a:lnTo>
                    <a:pt x="192" y="308"/>
                  </a:lnTo>
                  <a:lnTo>
                    <a:pt x="171" y="324"/>
                  </a:lnTo>
                  <a:lnTo>
                    <a:pt x="152" y="337"/>
                  </a:lnTo>
                  <a:lnTo>
                    <a:pt x="143" y="343"/>
                  </a:lnTo>
                  <a:lnTo>
                    <a:pt x="133" y="348"/>
                  </a:lnTo>
                  <a:lnTo>
                    <a:pt x="124" y="353"/>
                  </a:lnTo>
                  <a:lnTo>
                    <a:pt x="115" y="356"/>
                  </a:lnTo>
                  <a:lnTo>
                    <a:pt x="106" y="358"/>
                  </a:lnTo>
                  <a:lnTo>
                    <a:pt x="97" y="360"/>
                  </a:lnTo>
                  <a:lnTo>
                    <a:pt x="88" y="362"/>
                  </a:lnTo>
                  <a:lnTo>
                    <a:pt x="80" y="362"/>
                  </a:lnTo>
                  <a:lnTo>
                    <a:pt x="69" y="362"/>
                  </a:lnTo>
                  <a:lnTo>
                    <a:pt x="60" y="359"/>
                  </a:lnTo>
                  <a:lnTo>
                    <a:pt x="51" y="357"/>
                  </a:lnTo>
                  <a:lnTo>
                    <a:pt x="42" y="354"/>
                  </a:lnTo>
                  <a:lnTo>
                    <a:pt x="35" y="349"/>
                  </a:lnTo>
                  <a:lnTo>
                    <a:pt x="28" y="345"/>
                  </a:lnTo>
                  <a:lnTo>
                    <a:pt x="22" y="339"/>
                  </a:lnTo>
                  <a:lnTo>
                    <a:pt x="15" y="332"/>
                  </a:lnTo>
                  <a:lnTo>
                    <a:pt x="12" y="327"/>
                  </a:lnTo>
                  <a:lnTo>
                    <a:pt x="9" y="320"/>
                  </a:lnTo>
                  <a:lnTo>
                    <a:pt x="6" y="315"/>
                  </a:lnTo>
                  <a:lnTo>
                    <a:pt x="4" y="308"/>
                  </a:lnTo>
                  <a:lnTo>
                    <a:pt x="1" y="295"/>
                  </a:lnTo>
                  <a:lnTo>
                    <a:pt x="0" y="280"/>
                  </a:lnTo>
                  <a:lnTo>
                    <a:pt x="1" y="265"/>
                  </a:lnTo>
                  <a:lnTo>
                    <a:pt x="3" y="250"/>
                  </a:lnTo>
                  <a:lnTo>
                    <a:pt x="6" y="234"/>
                  </a:lnTo>
                  <a:lnTo>
                    <a:pt x="12" y="217"/>
                  </a:lnTo>
                  <a:lnTo>
                    <a:pt x="18" y="200"/>
                  </a:lnTo>
                  <a:lnTo>
                    <a:pt x="27" y="182"/>
                  </a:lnTo>
                  <a:lnTo>
                    <a:pt x="37" y="164"/>
                  </a:lnTo>
                  <a:lnTo>
                    <a:pt x="48" y="144"/>
                  </a:lnTo>
                  <a:lnTo>
                    <a:pt x="60" y="126"/>
                  </a:lnTo>
                  <a:lnTo>
                    <a:pt x="73" y="109"/>
                  </a:lnTo>
                  <a:lnTo>
                    <a:pt x="85" y="93"/>
                  </a:lnTo>
                  <a:lnTo>
                    <a:pt x="98" y="78"/>
                  </a:lnTo>
                  <a:lnTo>
                    <a:pt x="112" y="63"/>
                  </a:lnTo>
                  <a:lnTo>
                    <a:pt x="127" y="50"/>
                  </a:lnTo>
                  <a:lnTo>
                    <a:pt x="141" y="38"/>
                  </a:lnTo>
                  <a:lnTo>
                    <a:pt x="156" y="26"/>
                  </a:lnTo>
                  <a:lnTo>
                    <a:pt x="165" y="19"/>
                  </a:lnTo>
                  <a:lnTo>
                    <a:pt x="174" y="14"/>
                  </a:lnTo>
                  <a:lnTo>
                    <a:pt x="182" y="10"/>
                  </a:lnTo>
                  <a:lnTo>
                    <a:pt x="190" y="6"/>
                  </a:lnTo>
                  <a:lnTo>
                    <a:pt x="198" y="3"/>
                  </a:lnTo>
                  <a:lnTo>
                    <a:pt x="205" y="2"/>
                  </a:lnTo>
                  <a:lnTo>
                    <a:pt x="212" y="0"/>
                  </a:lnTo>
                  <a:lnTo>
                    <a:pt x="220" y="0"/>
                  </a:lnTo>
                  <a:close/>
                </a:path>
              </a:pathLst>
            </a:custGeom>
            <a:solidFill>
              <a:srgbClr val="FFFF00"/>
            </a:solidFill>
            <a:ln w="3175">
              <a:solidFill>
                <a:srgbClr val="FFFF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srgbClr val="FFFF00"/>
                </a:solidFill>
              </a:endParaRPr>
            </a:p>
          </p:txBody>
        </p:sp>
        <p:sp>
          <p:nvSpPr>
            <p:cNvPr id="244" name="Freeform 122"/>
            <p:cNvSpPr>
              <a:spLocks/>
            </p:cNvSpPr>
            <p:nvPr/>
          </p:nvSpPr>
          <p:spPr bwMode="auto">
            <a:xfrm>
              <a:off x="6328427" y="4340225"/>
              <a:ext cx="201577" cy="138113"/>
            </a:xfrm>
            <a:custGeom>
              <a:avLst/>
              <a:gdLst/>
              <a:ahLst/>
              <a:cxnLst>
                <a:cxn ang="0">
                  <a:pos x="59" y="254"/>
                </a:cxn>
                <a:cxn ang="0">
                  <a:pos x="64" y="269"/>
                </a:cxn>
                <a:cxn ang="0">
                  <a:pos x="77" y="282"/>
                </a:cxn>
                <a:cxn ang="0">
                  <a:pos x="96" y="289"/>
                </a:cxn>
                <a:cxn ang="0">
                  <a:pos x="120" y="290"/>
                </a:cxn>
                <a:cxn ang="0">
                  <a:pos x="147" y="283"/>
                </a:cxn>
                <a:cxn ang="0">
                  <a:pos x="177" y="269"/>
                </a:cxn>
                <a:cxn ang="0">
                  <a:pos x="207" y="248"/>
                </a:cxn>
                <a:cxn ang="0">
                  <a:pos x="251" y="208"/>
                </a:cxn>
                <a:cxn ang="0">
                  <a:pos x="288" y="168"/>
                </a:cxn>
                <a:cxn ang="0">
                  <a:pos x="304" y="164"/>
                </a:cxn>
                <a:cxn ang="0">
                  <a:pos x="312" y="169"/>
                </a:cxn>
                <a:cxn ang="0">
                  <a:pos x="314" y="184"/>
                </a:cxn>
                <a:cxn ang="0">
                  <a:pos x="302" y="208"/>
                </a:cxn>
                <a:cxn ang="0">
                  <a:pos x="274" y="239"/>
                </a:cxn>
                <a:cxn ang="0">
                  <a:pos x="218" y="290"/>
                </a:cxn>
                <a:cxn ang="0">
                  <a:pos x="159" y="326"/>
                </a:cxn>
                <a:cxn ang="0">
                  <a:pos x="125" y="339"/>
                </a:cxn>
                <a:cxn ang="0">
                  <a:pos x="93" y="344"/>
                </a:cxn>
                <a:cxn ang="0">
                  <a:pos x="63" y="343"/>
                </a:cxn>
                <a:cxn ang="0">
                  <a:pos x="37" y="333"/>
                </a:cxn>
                <a:cxn ang="0">
                  <a:pos x="16" y="316"/>
                </a:cxn>
                <a:cxn ang="0">
                  <a:pos x="6" y="298"/>
                </a:cxn>
                <a:cxn ang="0">
                  <a:pos x="1" y="278"/>
                </a:cxn>
                <a:cxn ang="0">
                  <a:pos x="1" y="249"/>
                </a:cxn>
                <a:cxn ang="0">
                  <a:pos x="5" y="213"/>
                </a:cxn>
                <a:cxn ang="0">
                  <a:pos x="17" y="178"/>
                </a:cxn>
                <a:cxn ang="0">
                  <a:pos x="35" y="143"/>
                </a:cxn>
                <a:cxn ang="0">
                  <a:pos x="59" y="108"/>
                </a:cxn>
                <a:cxn ang="0">
                  <a:pos x="89" y="74"/>
                </a:cxn>
                <a:cxn ang="0">
                  <a:pos x="141" y="29"/>
                </a:cxn>
                <a:cxn ang="0">
                  <a:pos x="188" y="5"/>
                </a:cxn>
                <a:cxn ang="0">
                  <a:pos x="210" y="1"/>
                </a:cxn>
                <a:cxn ang="0">
                  <a:pos x="230" y="2"/>
                </a:cxn>
                <a:cxn ang="0">
                  <a:pos x="249" y="15"/>
                </a:cxn>
                <a:cxn ang="0">
                  <a:pos x="257" y="40"/>
                </a:cxn>
                <a:cxn ang="0">
                  <a:pos x="253" y="64"/>
                </a:cxn>
                <a:cxn ang="0">
                  <a:pos x="241" y="93"/>
                </a:cxn>
                <a:cxn ang="0">
                  <a:pos x="222" y="125"/>
                </a:cxn>
                <a:cxn ang="0">
                  <a:pos x="198" y="155"/>
                </a:cxn>
                <a:cxn ang="0">
                  <a:pos x="169" y="181"/>
                </a:cxn>
                <a:cxn ang="0">
                  <a:pos x="136" y="204"/>
                </a:cxn>
                <a:cxn ang="0">
                  <a:pos x="99" y="223"/>
                </a:cxn>
                <a:cxn ang="0">
                  <a:pos x="59" y="237"/>
                </a:cxn>
              </a:cxnLst>
              <a:rect l="0" t="0" r="r" b="b"/>
              <a:pathLst>
                <a:path w="316" h="345">
                  <a:moveTo>
                    <a:pt x="59" y="237"/>
                  </a:moveTo>
                  <a:lnTo>
                    <a:pt x="59" y="248"/>
                  </a:lnTo>
                  <a:lnTo>
                    <a:pt x="59" y="254"/>
                  </a:lnTo>
                  <a:lnTo>
                    <a:pt x="60" y="259"/>
                  </a:lnTo>
                  <a:lnTo>
                    <a:pt x="62" y="265"/>
                  </a:lnTo>
                  <a:lnTo>
                    <a:pt x="64" y="269"/>
                  </a:lnTo>
                  <a:lnTo>
                    <a:pt x="69" y="274"/>
                  </a:lnTo>
                  <a:lnTo>
                    <a:pt x="73" y="278"/>
                  </a:lnTo>
                  <a:lnTo>
                    <a:pt x="77" y="282"/>
                  </a:lnTo>
                  <a:lnTo>
                    <a:pt x="83" y="284"/>
                  </a:lnTo>
                  <a:lnTo>
                    <a:pt x="89" y="286"/>
                  </a:lnTo>
                  <a:lnTo>
                    <a:pt x="96" y="289"/>
                  </a:lnTo>
                  <a:lnTo>
                    <a:pt x="104" y="290"/>
                  </a:lnTo>
                  <a:lnTo>
                    <a:pt x="111" y="290"/>
                  </a:lnTo>
                  <a:lnTo>
                    <a:pt x="120" y="290"/>
                  </a:lnTo>
                  <a:lnTo>
                    <a:pt x="129" y="289"/>
                  </a:lnTo>
                  <a:lnTo>
                    <a:pt x="137" y="286"/>
                  </a:lnTo>
                  <a:lnTo>
                    <a:pt x="147" y="283"/>
                  </a:lnTo>
                  <a:lnTo>
                    <a:pt x="157" y="279"/>
                  </a:lnTo>
                  <a:lnTo>
                    <a:pt x="167" y="274"/>
                  </a:lnTo>
                  <a:lnTo>
                    <a:pt x="177" y="269"/>
                  </a:lnTo>
                  <a:lnTo>
                    <a:pt x="187" y="262"/>
                  </a:lnTo>
                  <a:lnTo>
                    <a:pt x="196" y="256"/>
                  </a:lnTo>
                  <a:lnTo>
                    <a:pt x="207" y="248"/>
                  </a:lnTo>
                  <a:lnTo>
                    <a:pt x="218" y="238"/>
                  </a:lnTo>
                  <a:lnTo>
                    <a:pt x="228" y="230"/>
                  </a:lnTo>
                  <a:lnTo>
                    <a:pt x="251" y="208"/>
                  </a:lnTo>
                  <a:lnTo>
                    <a:pt x="273" y="181"/>
                  </a:lnTo>
                  <a:lnTo>
                    <a:pt x="281" y="174"/>
                  </a:lnTo>
                  <a:lnTo>
                    <a:pt x="288" y="168"/>
                  </a:lnTo>
                  <a:lnTo>
                    <a:pt x="295" y="164"/>
                  </a:lnTo>
                  <a:lnTo>
                    <a:pt x="300" y="163"/>
                  </a:lnTo>
                  <a:lnTo>
                    <a:pt x="304" y="164"/>
                  </a:lnTo>
                  <a:lnTo>
                    <a:pt x="307" y="165"/>
                  </a:lnTo>
                  <a:lnTo>
                    <a:pt x="309" y="167"/>
                  </a:lnTo>
                  <a:lnTo>
                    <a:pt x="312" y="169"/>
                  </a:lnTo>
                  <a:lnTo>
                    <a:pt x="314" y="174"/>
                  </a:lnTo>
                  <a:lnTo>
                    <a:pt x="316" y="178"/>
                  </a:lnTo>
                  <a:lnTo>
                    <a:pt x="314" y="184"/>
                  </a:lnTo>
                  <a:lnTo>
                    <a:pt x="312" y="191"/>
                  </a:lnTo>
                  <a:lnTo>
                    <a:pt x="308" y="199"/>
                  </a:lnTo>
                  <a:lnTo>
                    <a:pt x="302" y="208"/>
                  </a:lnTo>
                  <a:lnTo>
                    <a:pt x="295" y="218"/>
                  </a:lnTo>
                  <a:lnTo>
                    <a:pt x="285" y="228"/>
                  </a:lnTo>
                  <a:lnTo>
                    <a:pt x="274" y="239"/>
                  </a:lnTo>
                  <a:lnTo>
                    <a:pt x="261" y="252"/>
                  </a:lnTo>
                  <a:lnTo>
                    <a:pt x="240" y="272"/>
                  </a:lnTo>
                  <a:lnTo>
                    <a:pt x="218" y="290"/>
                  </a:lnTo>
                  <a:lnTo>
                    <a:pt x="195" y="305"/>
                  </a:lnTo>
                  <a:lnTo>
                    <a:pt x="171" y="319"/>
                  </a:lnTo>
                  <a:lnTo>
                    <a:pt x="159" y="326"/>
                  </a:lnTo>
                  <a:lnTo>
                    <a:pt x="148" y="330"/>
                  </a:lnTo>
                  <a:lnTo>
                    <a:pt x="136" y="334"/>
                  </a:lnTo>
                  <a:lnTo>
                    <a:pt x="125" y="339"/>
                  </a:lnTo>
                  <a:lnTo>
                    <a:pt x="114" y="341"/>
                  </a:lnTo>
                  <a:lnTo>
                    <a:pt x="104" y="343"/>
                  </a:lnTo>
                  <a:lnTo>
                    <a:pt x="93" y="344"/>
                  </a:lnTo>
                  <a:lnTo>
                    <a:pt x="83" y="345"/>
                  </a:lnTo>
                  <a:lnTo>
                    <a:pt x="73" y="344"/>
                  </a:lnTo>
                  <a:lnTo>
                    <a:pt x="63" y="343"/>
                  </a:lnTo>
                  <a:lnTo>
                    <a:pt x="53" y="341"/>
                  </a:lnTo>
                  <a:lnTo>
                    <a:pt x="45" y="338"/>
                  </a:lnTo>
                  <a:lnTo>
                    <a:pt x="37" y="333"/>
                  </a:lnTo>
                  <a:lnTo>
                    <a:pt x="29" y="329"/>
                  </a:lnTo>
                  <a:lnTo>
                    <a:pt x="23" y="322"/>
                  </a:lnTo>
                  <a:lnTo>
                    <a:pt x="16" y="316"/>
                  </a:lnTo>
                  <a:lnTo>
                    <a:pt x="13" y="310"/>
                  </a:lnTo>
                  <a:lnTo>
                    <a:pt x="10" y="305"/>
                  </a:lnTo>
                  <a:lnTo>
                    <a:pt x="6" y="298"/>
                  </a:lnTo>
                  <a:lnTo>
                    <a:pt x="4" y="292"/>
                  </a:lnTo>
                  <a:lnTo>
                    <a:pt x="2" y="284"/>
                  </a:lnTo>
                  <a:lnTo>
                    <a:pt x="1" y="278"/>
                  </a:lnTo>
                  <a:lnTo>
                    <a:pt x="1" y="269"/>
                  </a:lnTo>
                  <a:lnTo>
                    <a:pt x="0" y="260"/>
                  </a:lnTo>
                  <a:lnTo>
                    <a:pt x="1" y="249"/>
                  </a:lnTo>
                  <a:lnTo>
                    <a:pt x="2" y="237"/>
                  </a:lnTo>
                  <a:lnTo>
                    <a:pt x="3" y="225"/>
                  </a:lnTo>
                  <a:lnTo>
                    <a:pt x="5" y="213"/>
                  </a:lnTo>
                  <a:lnTo>
                    <a:pt x="8" y="201"/>
                  </a:lnTo>
                  <a:lnTo>
                    <a:pt x="13" y="190"/>
                  </a:lnTo>
                  <a:lnTo>
                    <a:pt x="17" y="178"/>
                  </a:lnTo>
                  <a:lnTo>
                    <a:pt x="23" y="166"/>
                  </a:lnTo>
                  <a:lnTo>
                    <a:pt x="28" y="155"/>
                  </a:lnTo>
                  <a:lnTo>
                    <a:pt x="35" y="143"/>
                  </a:lnTo>
                  <a:lnTo>
                    <a:pt x="42" y="132"/>
                  </a:lnTo>
                  <a:lnTo>
                    <a:pt x="50" y="120"/>
                  </a:lnTo>
                  <a:lnTo>
                    <a:pt x="59" y="108"/>
                  </a:lnTo>
                  <a:lnTo>
                    <a:pt x="69" y="97"/>
                  </a:lnTo>
                  <a:lnTo>
                    <a:pt x="78" y="86"/>
                  </a:lnTo>
                  <a:lnTo>
                    <a:pt x="89" y="74"/>
                  </a:lnTo>
                  <a:lnTo>
                    <a:pt x="107" y="57"/>
                  </a:lnTo>
                  <a:lnTo>
                    <a:pt x="124" y="42"/>
                  </a:lnTo>
                  <a:lnTo>
                    <a:pt x="141" y="29"/>
                  </a:lnTo>
                  <a:lnTo>
                    <a:pt x="157" y="19"/>
                  </a:lnTo>
                  <a:lnTo>
                    <a:pt x="172" y="11"/>
                  </a:lnTo>
                  <a:lnTo>
                    <a:pt x="188" y="5"/>
                  </a:lnTo>
                  <a:lnTo>
                    <a:pt x="195" y="3"/>
                  </a:lnTo>
                  <a:lnTo>
                    <a:pt x="202" y="1"/>
                  </a:lnTo>
                  <a:lnTo>
                    <a:pt x="210" y="1"/>
                  </a:lnTo>
                  <a:lnTo>
                    <a:pt x="216" y="0"/>
                  </a:lnTo>
                  <a:lnTo>
                    <a:pt x="223" y="1"/>
                  </a:lnTo>
                  <a:lnTo>
                    <a:pt x="230" y="2"/>
                  </a:lnTo>
                  <a:lnTo>
                    <a:pt x="237" y="5"/>
                  </a:lnTo>
                  <a:lnTo>
                    <a:pt x="242" y="10"/>
                  </a:lnTo>
                  <a:lnTo>
                    <a:pt x="249" y="15"/>
                  </a:lnTo>
                  <a:lnTo>
                    <a:pt x="253" y="23"/>
                  </a:lnTo>
                  <a:lnTo>
                    <a:pt x="257" y="31"/>
                  </a:lnTo>
                  <a:lnTo>
                    <a:pt x="257" y="40"/>
                  </a:lnTo>
                  <a:lnTo>
                    <a:pt x="257" y="48"/>
                  </a:lnTo>
                  <a:lnTo>
                    <a:pt x="255" y="56"/>
                  </a:lnTo>
                  <a:lnTo>
                    <a:pt x="253" y="64"/>
                  </a:lnTo>
                  <a:lnTo>
                    <a:pt x="250" y="73"/>
                  </a:lnTo>
                  <a:lnTo>
                    <a:pt x="247" y="83"/>
                  </a:lnTo>
                  <a:lnTo>
                    <a:pt x="241" y="93"/>
                  </a:lnTo>
                  <a:lnTo>
                    <a:pt x="236" y="103"/>
                  </a:lnTo>
                  <a:lnTo>
                    <a:pt x="229" y="114"/>
                  </a:lnTo>
                  <a:lnTo>
                    <a:pt x="222" y="125"/>
                  </a:lnTo>
                  <a:lnTo>
                    <a:pt x="214" y="134"/>
                  </a:lnTo>
                  <a:lnTo>
                    <a:pt x="206" y="145"/>
                  </a:lnTo>
                  <a:lnTo>
                    <a:pt x="198" y="155"/>
                  </a:lnTo>
                  <a:lnTo>
                    <a:pt x="189" y="164"/>
                  </a:lnTo>
                  <a:lnTo>
                    <a:pt x="179" y="173"/>
                  </a:lnTo>
                  <a:lnTo>
                    <a:pt x="169" y="181"/>
                  </a:lnTo>
                  <a:lnTo>
                    <a:pt x="158" y="189"/>
                  </a:lnTo>
                  <a:lnTo>
                    <a:pt x="147" y="197"/>
                  </a:lnTo>
                  <a:lnTo>
                    <a:pt x="136" y="204"/>
                  </a:lnTo>
                  <a:lnTo>
                    <a:pt x="124" y="211"/>
                  </a:lnTo>
                  <a:lnTo>
                    <a:pt x="112" y="216"/>
                  </a:lnTo>
                  <a:lnTo>
                    <a:pt x="99" y="223"/>
                  </a:lnTo>
                  <a:lnTo>
                    <a:pt x="86" y="228"/>
                  </a:lnTo>
                  <a:lnTo>
                    <a:pt x="73" y="233"/>
                  </a:lnTo>
                  <a:lnTo>
                    <a:pt x="59" y="237"/>
                  </a:lnTo>
                  <a:close/>
                </a:path>
              </a:pathLst>
            </a:custGeom>
            <a:solidFill>
              <a:srgbClr val="FFFF00"/>
            </a:solidFill>
            <a:ln w="3175">
              <a:solidFill>
                <a:srgbClr val="FFFF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srgbClr val="FFFF00"/>
                </a:solidFill>
              </a:endParaRPr>
            </a:p>
          </p:txBody>
        </p:sp>
        <p:sp>
          <p:nvSpPr>
            <p:cNvPr id="245" name="Freeform 123"/>
            <p:cNvSpPr>
              <a:spLocks/>
            </p:cNvSpPr>
            <p:nvPr/>
          </p:nvSpPr>
          <p:spPr bwMode="auto">
            <a:xfrm>
              <a:off x="6374356" y="4364038"/>
              <a:ext cx="84204" cy="53975"/>
            </a:xfrm>
            <a:custGeom>
              <a:avLst/>
              <a:gdLst/>
              <a:ahLst/>
              <a:cxnLst>
                <a:cxn ang="0">
                  <a:pos x="0" y="134"/>
                </a:cxn>
                <a:cxn ang="0">
                  <a:pos x="18" y="128"/>
                </a:cxn>
                <a:cxn ang="0">
                  <a:pos x="35" y="120"/>
                </a:cxn>
                <a:cxn ang="0">
                  <a:pos x="49" y="113"/>
                </a:cxn>
                <a:cxn ang="0">
                  <a:pos x="62" y="104"/>
                </a:cxn>
                <a:cxn ang="0">
                  <a:pos x="81" y="89"/>
                </a:cxn>
                <a:cxn ang="0">
                  <a:pos x="97" y="72"/>
                </a:cxn>
                <a:cxn ang="0">
                  <a:pos x="111" y="55"/>
                </a:cxn>
                <a:cxn ang="0">
                  <a:pos x="124" y="36"/>
                </a:cxn>
                <a:cxn ang="0">
                  <a:pos x="128" y="30"/>
                </a:cxn>
                <a:cxn ang="0">
                  <a:pos x="131" y="23"/>
                </a:cxn>
                <a:cxn ang="0">
                  <a:pos x="132" y="17"/>
                </a:cxn>
                <a:cxn ang="0">
                  <a:pos x="132" y="12"/>
                </a:cxn>
                <a:cxn ang="0">
                  <a:pos x="132" y="7"/>
                </a:cxn>
                <a:cxn ang="0">
                  <a:pos x="130" y="3"/>
                </a:cxn>
                <a:cxn ang="0">
                  <a:pos x="127" y="1"/>
                </a:cxn>
                <a:cxn ang="0">
                  <a:pos x="122" y="0"/>
                </a:cxn>
                <a:cxn ang="0">
                  <a:pos x="113" y="1"/>
                </a:cxn>
                <a:cxn ang="0">
                  <a:pos x="105" y="5"/>
                </a:cxn>
                <a:cxn ang="0">
                  <a:pos x="93" y="13"/>
                </a:cxn>
                <a:cxn ang="0">
                  <a:pos x="81" y="22"/>
                </a:cxn>
                <a:cxn ang="0">
                  <a:pos x="69" y="33"/>
                </a:cxn>
                <a:cxn ang="0">
                  <a:pos x="57" y="44"/>
                </a:cxn>
                <a:cxn ang="0">
                  <a:pos x="47" y="56"/>
                </a:cxn>
                <a:cxn ang="0">
                  <a:pos x="36" y="70"/>
                </a:cxn>
                <a:cxn ang="0">
                  <a:pos x="26" y="84"/>
                </a:cxn>
                <a:cxn ang="0">
                  <a:pos x="17" y="99"/>
                </a:cxn>
                <a:cxn ang="0">
                  <a:pos x="8" y="117"/>
                </a:cxn>
                <a:cxn ang="0">
                  <a:pos x="0" y="134"/>
                </a:cxn>
              </a:cxnLst>
              <a:rect l="0" t="0" r="r" b="b"/>
              <a:pathLst>
                <a:path w="132" h="134">
                  <a:moveTo>
                    <a:pt x="0" y="134"/>
                  </a:moveTo>
                  <a:lnTo>
                    <a:pt x="18" y="128"/>
                  </a:lnTo>
                  <a:lnTo>
                    <a:pt x="35" y="120"/>
                  </a:lnTo>
                  <a:lnTo>
                    <a:pt x="49" y="113"/>
                  </a:lnTo>
                  <a:lnTo>
                    <a:pt x="62" y="104"/>
                  </a:lnTo>
                  <a:lnTo>
                    <a:pt x="81" y="89"/>
                  </a:lnTo>
                  <a:lnTo>
                    <a:pt x="97" y="72"/>
                  </a:lnTo>
                  <a:lnTo>
                    <a:pt x="111" y="55"/>
                  </a:lnTo>
                  <a:lnTo>
                    <a:pt x="124" y="36"/>
                  </a:lnTo>
                  <a:lnTo>
                    <a:pt x="128" y="30"/>
                  </a:lnTo>
                  <a:lnTo>
                    <a:pt x="131" y="23"/>
                  </a:lnTo>
                  <a:lnTo>
                    <a:pt x="132" y="17"/>
                  </a:lnTo>
                  <a:lnTo>
                    <a:pt x="132" y="12"/>
                  </a:lnTo>
                  <a:lnTo>
                    <a:pt x="132" y="7"/>
                  </a:lnTo>
                  <a:lnTo>
                    <a:pt x="130" y="3"/>
                  </a:lnTo>
                  <a:lnTo>
                    <a:pt x="127" y="1"/>
                  </a:lnTo>
                  <a:lnTo>
                    <a:pt x="122" y="0"/>
                  </a:lnTo>
                  <a:lnTo>
                    <a:pt x="113" y="1"/>
                  </a:lnTo>
                  <a:lnTo>
                    <a:pt x="105" y="5"/>
                  </a:lnTo>
                  <a:lnTo>
                    <a:pt x="93" y="13"/>
                  </a:lnTo>
                  <a:lnTo>
                    <a:pt x="81" y="22"/>
                  </a:lnTo>
                  <a:lnTo>
                    <a:pt x="69" y="33"/>
                  </a:lnTo>
                  <a:lnTo>
                    <a:pt x="57" y="44"/>
                  </a:lnTo>
                  <a:lnTo>
                    <a:pt x="47" y="56"/>
                  </a:lnTo>
                  <a:lnTo>
                    <a:pt x="36" y="70"/>
                  </a:lnTo>
                  <a:lnTo>
                    <a:pt x="26" y="84"/>
                  </a:lnTo>
                  <a:lnTo>
                    <a:pt x="17" y="99"/>
                  </a:lnTo>
                  <a:lnTo>
                    <a:pt x="8" y="117"/>
                  </a:lnTo>
                  <a:lnTo>
                    <a:pt x="0" y="134"/>
                  </a:lnTo>
                  <a:close/>
                </a:path>
              </a:pathLst>
            </a:custGeom>
            <a:grpFill/>
            <a:ln w="3175">
              <a:solidFill>
                <a:srgbClr val="FFFF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srgbClr val="FFFF00"/>
                </a:solidFill>
              </a:endParaRPr>
            </a:p>
          </p:txBody>
        </p:sp>
        <p:sp>
          <p:nvSpPr>
            <p:cNvPr id="246" name="Freeform 124"/>
            <p:cNvSpPr>
              <a:spLocks/>
            </p:cNvSpPr>
            <p:nvPr/>
          </p:nvSpPr>
          <p:spPr bwMode="auto">
            <a:xfrm>
              <a:off x="6522348" y="4340225"/>
              <a:ext cx="257712" cy="147638"/>
            </a:xfrm>
            <a:custGeom>
              <a:avLst/>
              <a:gdLst/>
              <a:ahLst/>
              <a:cxnLst>
                <a:cxn ang="0">
                  <a:pos x="189" y="103"/>
                </a:cxn>
                <a:cxn ang="0">
                  <a:pos x="270" y="36"/>
                </a:cxn>
                <a:cxn ang="0">
                  <a:pos x="311" y="9"/>
                </a:cxn>
                <a:cxn ang="0">
                  <a:pos x="334" y="1"/>
                </a:cxn>
                <a:cxn ang="0">
                  <a:pos x="346" y="12"/>
                </a:cxn>
                <a:cxn ang="0">
                  <a:pos x="350" y="30"/>
                </a:cxn>
                <a:cxn ang="0">
                  <a:pos x="330" y="52"/>
                </a:cxn>
                <a:cxn ang="0">
                  <a:pos x="296" y="83"/>
                </a:cxn>
                <a:cxn ang="0">
                  <a:pos x="276" y="108"/>
                </a:cxn>
                <a:cxn ang="0">
                  <a:pos x="273" y="124"/>
                </a:cxn>
                <a:cxn ang="0">
                  <a:pos x="276" y="131"/>
                </a:cxn>
                <a:cxn ang="0">
                  <a:pos x="294" y="133"/>
                </a:cxn>
                <a:cxn ang="0">
                  <a:pos x="320" y="124"/>
                </a:cxn>
                <a:cxn ang="0">
                  <a:pos x="376" y="91"/>
                </a:cxn>
                <a:cxn ang="0">
                  <a:pos x="388" y="87"/>
                </a:cxn>
                <a:cxn ang="0">
                  <a:pos x="398" y="94"/>
                </a:cxn>
                <a:cxn ang="0">
                  <a:pos x="402" y="103"/>
                </a:cxn>
                <a:cxn ang="0">
                  <a:pos x="395" y="118"/>
                </a:cxn>
                <a:cxn ang="0">
                  <a:pos x="355" y="154"/>
                </a:cxn>
                <a:cxn ang="0">
                  <a:pos x="318" y="177"/>
                </a:cxn>
                <a:cxn ang="0">
                  <a:pos x="283" y="189"/>
                </a:cxn>
                <a:cxn ang="0">
                  <a:pos x="252" y="191"/>
                </a:cxn>
                <a:cxn ang="0">
                  <a:pos x="227" y="181"/>
                </a:cxn>
                <a:cxn ang="0">
                  <a:pos x="219" y="174"/>
                </a:cxn>
                <a:cxn ang="0">
                  <a:pos x="215" y="154"/>
                </a:cxn>
                <a:cxn ang="0">
                  <a:pos x="221" y="130"/>
                </a:cxn>
                <a:cxn ang="0">
                  <a:pos x="203" y="140"/>
                </a:cxn>
                <a:cxn ang="0">
                  <a:pos x="165" y="178"/>
                </a:cxn>
                <a:cxn ang="0">
                  <a:pos x="122" y="229"/>
                </a:cxn>
                <a:cxn ang="0">
                  <a:pos x="69" y="313"/>
                </a:cxn>
                <a:cxn ang="0">
                  <a:pos x="45" y="357"/>
                </a:cxn>
                <a:cxn ang="0">
                  <a:pos x="33" y="368"/>
                </a:cxn>
                <a:cxn ang="0">
                  <a:pos x="20" y="372"/>
                </a:cxn>
                <a:cxn ang="0">
                  <a:pos x="7" y="369"/>
                </a:cxn>
                <a:cxn ang="0">
                  <a:pos x="1" y="361"/>
                </a:cxn>
                <a:cxn ang="0">
                  <a:pos x="2" y="339"/>
                </a:cxn>
                <a:cxn ang="0">
                  <a:pos x="32" y="250"/>
                </a:cxn>
                <a:cxn ang="0">
                  <a:pos x="69" y="165"/>
                </a:cxn>
                <a:cxn ang="0">
                  <a:pos x="108" y="96"/>
                </a:cxn>
                <a:cxn ang="0">
                  <a:pos x="142" y="48"/>
                </a:cxn>
                <a:cxn ang="0">
                  <a:pos x="163" y="26"/>
                </a:cxn>
                <a:cxn ang="0">
                  <a:pos x="182" y="16"/>
                </a:cxn>
                <a:cxn ang="0">
                  <a:pos x="195" y="17"/>
                </a:cxn>
                <a:cxn ang="0">
                  <a:pos x="205" y="23"/>
                </a:cxn>
                <a:cxn ang="0">
                  <a:pos x="208" y="34"/>
                </a:cxn>
                <a:cxn ang="0">
                  <a:pos x="203" y="51"/>
                </a:cxn>
                <a:cxn ang="0">
                  <a:pos x="189" y="69"/>
                </a:cxn>
                <a:cxn ang="0">
                  <a:pos x="156" y="112"/>
                </a:cxn>
                <a:cxn ang="0">
                  <a:pos x="129" y="162"/>
                </a:cxn>
              </a:cxnLst>
              <a:rect l="0" t="0" r="r" b="b"/>
              <a:pathLst>
                <a:path w="402" h="372">
                  <a:moveTo>
                    <a:pt x="129" y="162"/>
                  </a:moveTo>
                  <a:lnTo>
                    <a:pt x="157" y="132"/>
                  </a:lnTo>
                  <a:lnTo>
                    <a:pt x="189" y="103"/>
                  </a:lnTo>
                  <a:lnTo>
                    <a:pt x="221" y="74"/>
                  </a:lnTo>
                  <a:lnTo>
                    <a:pt x="256" y="46"/>
                  </a:lnTo>
                  <a:lnTo>
                    <a:pt x="270" y="36"/>
                  </a:lnTo>
                  <a:lnTo>
                    <a:pt x="283" y="26"/>
                  </a:lnTo>
                  <a:lnTo>
                    <a:pt x="297" y="17"/>
                  </a:lnTo>
                  <a:lnTo>
                    <a:pt x="311" y="9"/>
                  </a:lnTo>
                  <a:lnTo>
                    <a:pt x="323" y="2"/>
                  </a:lnTo>
                  <a:lnTo>
                    <a:pt x="330" y="0"/>
                  </a:lnTo>
                  <a:lnTo>
                    <a:pt x="334" y="1"/>
                  </a:lnTo>
                  <a:lnTo>
                    <a:pt x="338" y="3"/>
                  </a:lnTo>
                  <a:lnTo>
                    <a:pt x="343" y="8"/>
                  </a:lnTo>
                  <a:lnTo>
                    <a:pt x="346" y="12"/>
                  </a:lnTo>
                  <a:lnTo>
                    <a:pt x="350" y="18"/>
                  </a:lnTo>
                  <a:lnTo>
                    <a:pt x="351" y="25"/>
                  </a:lnTo>
                  <a:lnTo>
                    <a:pt x="350" y="30"/>
                  </a:lnTo>
                  <a:lnTo>
                    <a:pt x="346" y="37"/>
                  </a:lnTo>
                  <a:lnTo>
                    <a:pt x="339" y="44"/>
                  </a:lnTo>
                  <a:lnTo>
                    <a:pt x="330" y="52"/>
                  </a:lnTo>
                  <a:lnTo>
                    <a:pt x="317" y="63"/>
                  </a:lnTo>
                  <a:lnTo>
                    <a:pt x="306" y="74"/>
                  </a:lnTo>
                  <a:lnTo>
                    <a:pt x="296" y="83"/>
                  </a:lnTo>
                  <a:lnTo>
                    <a:pt x="287" y="93"/>
                  </a:lnTo>
                  <a:lnTo>
                    <a:pt x="280" y="100"/>
                  </a:lnTo>
                  <a:lnTo>
                    <a:pt x="276" y="108"/>
                  </a:lnTo>
                  <a:lnTo>
                    <a:pt x="274" y="115"/>
                  </a:lnTo>
                  <a:lnTo>
                    <a:pt x="273" y="121"/>
                  </a:lnTo>
                  <a:lnTo>
                    <a:pt x="273" y="124"/>
                  </a:lnTo>
                  <a:lnTo>
                    <a:pt x="274" y="127"/>
                  </a:lnTo>
                  <a:lnTo>
                    <a:pt x="275" y="129"/>
                  </a:lnTo>
                  <a:lnTo>
                    <a:pt x="276" y="131"/>
                  </a:lnTo>
                  <a:lnTo>
                    <a:pt x="282" y="133"/>
                  </a:lnTo>
                  <a:lnTo>
                    <a:pt x="287" y="134"/>
                  </a:lnTo>
                  <a:lnTo>
                    <a:pt x="294" y="133"/>
                  </a:lnTo>
                  <a:lnTo>
                    <a:pt x="301" y="131"/>
                  </a:lnTo>
                  <a:lnTo>
                    <a:pt x="310" y="128"/>
                  </a:lnTo>
                  <a:lnTo>
                    <a:pt x="320" y="124"/>
                  </a:lnTo>
                  <a:lnTo>
                    <a:pt x="344" y="111"/>
                  </a:lnTo>
                  <a:lnTo>
                    <a:pt x="371" y="94"/>
                  </a:lnTo>
                  <a:lnTo>
                    <a:pt x="376" y="91"/>
                  </a:lnTo>
                  <a:lnTo>
                    <a:pt x="380" y="90"/>
                  </a:lnTo>
                  <a:lnTo>
                    <a:pt x="384" y="87"/>
                  </a:lnTo>
                  <a:lnTo>
                    <a:pt x="388" y="87"/>
                  </a:lnTo>
                  <a:lnTo>
                    <a:pt x="392" y="88"/>
                  </a:lnTo>
                  <a:lnTo>
                    <a:pt x="396" y="92"/>
                  </a:lnTo>
                  <a:lnTo>
                    <a:pt x="398" y="94"/>
                  </a:lnTo>
                  <a:lnTo>
                    <a:pt x="401" y="97"/>
                  </a:lnTo>
                  <a:lnTo>
                    <a:pt x="402" y="99"/>
                  </a:lnTo>
                  <a:lnTo>
                    <a:pt x="402" y="103"/>
                  </a:lnTo>
                  <a:lnTo>
                    <a:pt x="401" y="107"/>
                  </a:lnTo>
                  <a:lnTo>
                    <a:pt x="398" y="112"/>
                  </a:lnTo>
                  <a:lnTo>
                    <a:pt x="395" y="118"/>
                  </a:lnTo>
                  <a:lnTo>
                    <a:pt x="390" y="123"/>
                  </a:lnTo>
                  <a:lnTo>
                    <a:pt x="376" y="138"/>
                  </a:lnTo>
                  <a:lnTo>
                    <a:pt x="355" y="154"/>
                  </a:lnTo>
                  <a:lnTo>
                    <a:pt x="342" y="163"/>
                  </a:lnTo>
                  <a:lnTo>
                    <a:pt x="330" y="170"/>
                  </a:lnTo>
                  <a:lnTo>
                    <a:pt x="318" y="177"/>
                  </a:lnTo>
                  <a:lnTo>
                    <a:pt x="306" y="182"/>
                  </a:lnTo>
                  <a:lnTo>
                    <a:pt x="295" y="186"/>
                  </a:lnTo>
                  <a:lnTo>
                    <a:pt x="283" y="189"/>
                  </a:lnTo>
                  <a:lnTo>
                    <a:pt x="272" y="191"/>
                  </a:lnTo>
                  <a:lnTo>
                    <a:pt x="261" y="191"/>
                  </a:lnTo>
                  <a:lnTo>
                    <a:pt x="252" y="191"/>
                  </a:lnTo>
                  <a:lnTo>
                    <a:pt x="243" y="189"/>
                  </a:lnTo>
                  <a:lnTo>
                    <a:pt x="235" y="186"/>
                  </a:lnTo>
                  <a:lnTo>
                    <a:pt x="227" y="181"/>
                  </a:lnTo>
                  <a:lnTo>
                    <a:pt x="225" y="179"/>
                  </a:lnTo>
                  <a:lnTo>
                    <a:pt x="221" y="177"/>
                  </a:lnTo>
                  <a:lnTo>
                    <a:pt x="219" y="174"/>
                  </a:lnTo>
                  <a:lnTo>
                    <a:pt x="218" y="170"/>
                  </a:lnTo>
                  <a:lnTo>
                    <a:pt x="215" y="163"/>
                  </a:lnTo>
                  <a:lnTo>
                    <a:pt x="215" y="154"/>
                  </a:lnTo>
                  <a:lnTo>
                    <a:pt x="215" y="146"/>
                  </a:lnTo>
                  <a:lnTo>
                    <a:pt x="217" y="139"/>
                  </a:lnTo>
                  <a:lnTo>
                    <a:pt x="221" y="130"/>
                  </a:lnTo>
                  <a:lnTo>
                    <a:pt x="226" y="121"/>
                  </a:lnTo>
                  <a:lnTo>
                    <a:pt x="215" y="130"/>
                  </a:lnTo>
                  <a:lnTo>
                    <a:pt x="203" y="140"/>
                  </a:lnTo>
                  <a:lnTo>
                    <a:pt x="191" y="152"/>
                  </a:lnTo>
                  <a:lnTo>
                    <a:pt x="178" y="164"/>
                  </a:lnTo>
                  <a:lnTo>
                    <a:pt x="165" y="178"/>
                  </a:lnTo>
                  <a:lnTo>
                    <a:pt x="150" y="194"/>
                  </a:lnTo>
                  <a:lnTo>
                    <a:pt x="136" y="211"/>
                  </a:lnTo>
                  <a:lnTo>
                    <a:pt x="122" y="229"/>
                  </a:lnTo>
                  <a:lnTo>
                    <a:pt x="104" y="255"/>
                  </a:lnTo>
                  <a:lnTo>
                    <a:pt x="87" y="282"/>
                  </a:lnTo>
                  <a:lnTo>
                    <a:pt x="69" y="313"/>
                  </a:lnTo>
                  <a:lnTo>
                    <a:pt x="52" y="346"/>
                  </a:lnTo>
                  <a:lnTo>
                    <a:pt x="49" y="352"/>
                  </a:lnTo>
                  <a:lnTo>
                    <a:pt x="45" y="357"/>
                  </a:lnTo>
                  <a:lnTo>
                    <a:pt x="42" y="362"/>
                  </a:lnTo>
                  <a:lnTo>
                    <a:pt x="38" y="365"/>
                  </a:lnTo>
                  <a:lnTo>
                    <a:pt x="33" y="368"/>
                  </a:lnTo>
                  <a:lnTo>
                    <a:pt x="29" y="370"/>
                  </a:lnTo>
                  <a:lnTo>
                    <a:pt x="25" y="372"/>
                  </a:lnTo>
                  <a:lnTo>
                    <a:pt x="20" y="372"/>
                  </a:lnTo>
                  <a:lnTo>
                    <a:pt x="16" y="372"/>
                  </a:lnTo>
                  <a:lnTo>
                    <a:pt x="12" y="370"/>
                  </a:lnTo>
                  <a:lnTo>
                    <a:pt x="7" y="369"/>
                  </a:lnTo>
                  <a:lnTo>
                    <a:pt x="5" y="367"/>
                  </a:lnTo>
                  <a:lnTo>
                    <a:pt x="3" y="364"/>
                  </a:lnTo>
                  <a:lnTo>
                    <a:pt x="1" y="361"/>
                  </a:lnTo>
                  <a:lnTo>
                    <a:pt x="0" y="356"/>
                  </a:lnTo>
                  <a:lnTo>
                    <a:pt x="0" y="352"/>
                  </a:lnTo>
                  <a:lnTo>
                    <a:pt x="2" y="339"/>
                  </a:lnTo>
                  <a:lnTo>
                    <a:pt x="7" y="317"/>
                  </a:lnTo>
                  <a:lnTo>
                    <a:pt x="18" y="287"/>
                  </a:lnTo>
                  <a:lnTo>
                    <a:pt x="32" y="250"/>
                  </a:lnTo>
                  <a:lnTo>
                    <a:pt x="44" y="220"/>
                  </a:lnTo>
                  <a:lnTo>
                    <a:pt x="56" y="191"/>
                  </a:lnTo>
                  <a:lnTo>
                    <a:pt x="69" y="165"/>
                  </a:lnTo>
                  <a:lnTo>
                    <a:pt x="82" y="140"/>
                  </a:lnTo>
                  <a:lnTo>
                    <a:pt x="95" y="117"/>
                  </a:lnTo>
                  <a:lnTo>
                    <a:pt x="108" y="96"/>
                  </a:lnTo>
                  <a:lnTo>
                    <a:pt x="120" y="76"/>
                  </a:lnTo>
                  <a:lnTo>
                    <a:pt x="133" y="58"/>
                  </a:lnTo>
                  <a:lnTo>
                    <a:pt x="142" y="48"/>
                  </a:lnTo>
                  <a:lnTo>
                    <a:pt x="149" y="39"/>
                  </a:lnTo>
                  <a:lnTo>
                    <a:pt x="156" y="33"/>
                  </a:lnTo>
                  <a:lnTo>
                    <a:pt x="163" y="26"/>
                  </a:lnTo>
                  <a:lnTo>
                    <a:pt x="170" y="22"/>
                  </a:lnTo>
                  <a:lnTo>
                    <a:pt x="177" y="18"/>
                  </a:lnTo>
                  <a:lnTo>
                    <a:pt x="182" y="16"/>
                  </a:lnTo>
                  <a:lnTo>
                    <a:pt x="188" y="16"/>
                  </a:lnTo>
                  <a:lnTo>
                    <a:pt x="192" y="16"/>
                  </a:lnTo>
                  <a:lnTo>
                    <a:pt x="195" y="17"/>
                  </a:lnTo>
                  <a:lnTo>
                    <a:pt x="198" y="18"/>
                  </a:lnTo>
                  <a:lnTo>
                    <a:pt x="202" y="21"/>
                  </a:lnTo>
                  <a:lnTo>
                    <a:pt x="205" y="23"/>
                  </a:lnTo>
                  <a:lnTo>
                    <a:pt x="207" y="26"/>
                  </a:lnTo>
                  <a:lnTo>
                    <a:pt x="208" y="30"/>
                  </a:lnTo>
                  <a:lnTo>
                    <a:pt x="208" y="34"/>
                  </a:lnTo>
                  <a:lnTo>
                    <a:pt x="208" y="39"/>
                  </a:lnTo>
                  <a:lnTo>
                    <a:pt x="206" y="45"/>
                  </a:lnTo>
                  <a:lnTo>
                    <a:pt x="203" y="51"/>
                  </a:lnTo>
                  <a:lnTo>
                    <a:pt x="197" y="58"/>
                  </a:lnTo>
                  <a:lnTo>
                    <a:pt x="195" y="61"/>
                  </a:lnTo>
                  <a:lnTo>
                    <a:pt x="189" y="69"/>
                  </a:lnTo>
                  <a:lnTo>
                    <a:pt x="180" y="81"/>
                  </a:lnTo>
                  <a:lnTo>
                    <a:pt x="168" y="96"/>
                  </a:lnTo>
                  <a:lnTo>
                    <a:pt x="156" y="112"/>
                  </a:lnTo>
                  <a:lnTo>
                    <a:pt x="145" y="129"/>
                  </a:lnTo>
                  <a:lnTo>
                    <a:pt x="136" y="145"/>
                  </a:lnTo>
                  <a:lnTo>
                    <a:pt x="129" y="162"/>
                  </a:lnTo>
                  <a:close/>
                </a:path>
              </a:pathLst>
            </a:custGeom>
            <a:solidFill>
              <a:srgbClr val="FFFF00"/>
            </a:solidFill>
            <a:ln w="3175">
              <a:solidFill>
                <a:srgbClr val="FFFF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srgbClr val="FFFF00"/>
                </a:solidFill>
              </a:endParaRPr>
            </a:p>
          </p:txBody>
        </p:sp>
        <p:sp>
          <p:nvSpPr>
            <p:cNvPr id="247" name="Freeform 125"/>
            <p:cNvSpPr>
              <a:spLocks/>
            </p:cNvSpPr>
            <p:nvPr/>
          </p:nvSpPr>
          <p:spPr bwMode="auto">
            <a:xfrm>
              <a:off x="6746889" y="4351338"/>
              <a:ext cx="209231" cy="152400"/>
            </a:xfrm>
            <a:custGeom>
              <a:avLst/>
              <a:gdLst/>
              <a:ahLst/>
              <a:cxnLst>
                <a:cxn ang="0">
                  <a:pos x="146" y="115"/>
                </a:cxn>
                <a:cxn ang="0">
                  <a:pos x="222" y="45"/>
                </a:cxn>
                <a:cxn ang="0">
                  <a:pos x="278" y="8"/>
                </a:cxn>
                <a:cxn ang="0">
                  <a:pos x="298" y="1"/>
                </a:cxn>
                <a:cxn ang="0">
                  <a:pos x="313" y="2"/>
                </a:cxn>
                <a:cxn ang="0">
                  <a:pos x="322" y="10"/>
                </a:cxn>
                <a:cxn ang="0">
                  <a:pos x="325" y="25"/>
                </a:cxn>
                <a:cxn ang="0">
                  <a:pos x="314" y="54"/>
                </a:cxn>
                <a:cxn ang="0">
                  <a:pos x="258" y="126"/>
                </a:cxn>
                <a:cxn ang="0">
                  <a:pos x="232" y="168"/>
                </a:cxn>
                <a:cxn ang="0">
                  <a:pos x="213" y="210"/>
                </a:cxn>
                <a:cxn ang="0">
                  <a:pos x="202" y="248"/>
                </a:cxn>
                <a:cxn ang="0">
                  <a:pos x="198" y="285"/>
                </a:cxn>
                <a:cxn ang="0">
                  <a:pos x="207" y="330"/>
                </a:cxn>
                <a:cxn ang="0">
                  <a:pos x="220" y="356"/>
                </a:cxn>
                <a:cxn ang="0">
                  <a:pos x="222" y="368"/>
                </a:cxn>
                <a:cxn ang="0">
                  <a:pos x="216" y="377"/>
                </a:cxn>
                <a:cxn ang="0">
                  <a:pos x="204" y="385"/>
                </a:cxn>
                <a:cxn ang="0">
                  <a:pos x="187" y="384"/>
                </a:cxn>
                <a:cxn ang="0">
                  <a:pos x="172" y="374"/>
                </a:cxn>
                <a:cxn ang="0">
                  <a:pos x="160" y="356"/>
                </a:cxn>
                <a:cxn ang="0">
                  <a:pos x="150" y="335"/>
                </a:cxn>
                <a:cxn ang="0">
                  <a:pos x="145" y="290"/>
                </a:cxn>
                <a:cxn ang="0">
                  <a:pos x="152" y="231"/>
                </a:cxn>
                <a:cxn ang="0">
                  <a:pos x="176" y="166"/>
                </a:cxn>
                <a:cxn ang="0">
                  <a:pos x="183" y="134"/>
                </a:cxn>
                <a:cxn ang="0">
                  <a:pos x="128" y="189"/>
                </a:cxn>
                <a:cxn ang="0">
                  <a:pos x="76" y="265"/>
                </a:cxn>
                <a:cxn ang="0">
                  <a:pos x="51" y="307"/>
                </a:cxn>
                <a:cxn ang="0">
                  <a:pos x="38" y="320"/>
                </a:cxn>
                <a:cxn ang="0">
                  <a:pos x="23" y="325"/>
                </a:cxn>
                <a:cxn ang="0">
                  <a:pos x="11" y="320"/>
                </a:cxn>
                <a:cxn ang="0">
                  <a:pos x="2" y="308"/>
                </a:cxn>
                <a:cxn ang="0">
                  <a:pos x="2" y="289"/>
                </a:cxn>
                <a:cxn ang="0">
                  <a:pos x="17" y="243"/>
                </a:cxn>
                <a:cxn ang="0">
                  <a:pos x="53" y="168"/>
                </a:cxn>
                <a:cxn ang="0">
                  <a:pos x="102" y="78"/>
                </a:cxn>
                <a:cxn ang="0">
                  <a:pos x="138" y="23"/>
                </a:cxn>
                <a:cxn ang="0">
                  <a:pos x="156" y="8"/>
                </a:cxn>
                <a:cxn ang="0">
                  <a:pos x="168" y="7"/>
                </a:cxn>
                <a:cxn ang="0">
                  <a:pos x="179" y="13"/>
                </a:cxn>
                <a:cxn ang="0">
                  <a:pos x="185" y="26"/>
                </a:cxn>
                <a:cxn ang="0">
                  <a:pos x="182" y="46"/>
                </a:cxn>
                <a:cxn ang="0">
                  <a:pos x="159" y="83"/>
                </a:cxn>
                <a:cxn ang="0">
                  <a:pos x="132" y="129"/>
                </a:cxn>
              </a:cxnLst>
              <a:rect l="0" t="0" r="r" b="b"/>
              <a:pathLst>
                <a:path w="325" h="386">
                  <a:moveTo>
                    <a:pt x="132" y="129"/>
                  </a:moveTo>
                  <a:lnTo>
                    <a:pt x="138" y="121"/>
                  </a:lnTo>
                  <a:lnTo>
                    <a:pt x="146" y="115"/>
                  </a:lnTo>
                  <a:lnTo>
                    <a:pt x="174" y="89"/>
                  </a:lnTo>
                  <a:lnTo>
                    <a:pt x="199" y="65"/>
                  </a:lnTo>
                  <a:lnTo>
                    <a:pt x="222" y="45"/>
                  </a:lnTo>
                  <a:lnTo>
                    <a:pt x="244" y="30"/>
                  </a:lnTo>
                  <a:lnTo>
                    <a:pt x="262" y="16"/>
                  </a:lnTo>
                  <a:lnTo>
                    <a:pt x="278" y="8"/>
                  </a:lnTo>
                  <a:lnTo>
                    <a:pt x="286" y="4"/>
                  </a:lnTo>
                  <a:lnTo>
                    <a:pt x="292" y="2"/>
                  </a:lnTo>
                  <a:lnTo>
                    <a:pt x="298" y="1"/>
                  </a:lnTo>
                  <a:lnTo>
                    <a:pt x="303" y="0"/>
                  </a:lnTo>
                  <a:lnTo>
                    <a:pt x="309" y="1"/>
                  </a:lnTo>
                  <a:lnTo>
                    <a:pt x="313" y="2"/>
                  </a:lnTo>
                  <a:lnTo>
                    <a:pt x="316" y="4"/>
                  </a:lnTo>
                  <a:lnTo>
                    <a:pt x="320" y="7"/>
                  </a:lnTo>
                  <a:lnTo>
                    <a:pt x="322" y="10"/>
                  </a:lnTo>
                  <a:lnTo>
                    <a:pt x="324" y="14"/>
                  </a:lnTo>
                  <a:lnTo>
                    <a:pt x="325" y="19"/>
                  </a:lnTo>
                  <a:lnTo>
                    <a:pt x="325" y="25"/>
                  </a:lnTo>
                  <a:lnTo>
                    <a:pt x="324" y="34"/>
                  </a:lnTo>
                  <a:lnTo>
                    <a:pt x="320" y="43"/>
                  </a:lnTo>
                  <a:lnTo>
                    <a:pt x="314" y="54"/>
                  </a:lnTo>
                  <a:lnTo>
                    <a:pt x="305" y="65"/>
                  </a:lnTo>
                  <a:lnTo>
                    <a:pt x="280" y="95"/>
                  </a:lnTo>
                  <a:lnTo>
                    <a:pt x="258" y="126"/>
                  </a:lnTo>
                  <a:lnTo>
                    <a:pt x="249" y="140"/>
                  </a:lnTo>
                  <a:lnTo>
                    <a:pt x="240" y="154"/>
                  </a:lnTo>
                  <a:lnTo>
                    <a:pt x="232" y="168"/>
                  </a:lnTo>
                  <a:lnTo>
                    <a:pt x="225" y="183"/>
                  </a:lnTo>
                  <a:lnTo>
                    <a:pt x="218" y="196"/>
                  </a:lnTo>
                  <a:lnTo>
                    <a:pt x="213" y="210"/>
                  </a:lnTo>
                  <a:lnTo>
                    <a:pt x="208" y="223"/>
                  </a:lnTo>
                  <a:lnTo>
                    <a:pt x="205" y="236"/>
                  </a:lnTo>
                  <a:lnTo>
                    <a:pt x="202" y="248"/>
                  </a:lnTo>
                  <a:lnTo>
                    <a:pt x="199" y="261"/>
                  </a:lnTo>
                  <a:lnTo>
                    <a:pt x="198" y="273"/>
                  </a:lnTo>
                  <a:lnTo>
                    <a:pt x="198" y="285"/>
                  </a:lnTo>
                  <a:lnTo>
                    <a:pt x="199" y="301"/>
                  </a:lnTo>
                  <a:lnTo>
                    <a:pt x="203" y="316"/>
                  </a:lnTo>
                  <a:lnTo>
                    <a:pt x="207" y="330"/>
                  </a:lnTo>
                  <a:lnTo>
                    <a:pt x="215" y="344"/>
                  </a:lnTo>
                  <a:lnTo>
                    <a:pt x="218" y="351"/>
                  </a:lnTo>
                  <a:lnTo>
                    <a:pt x="220" y="356"/>
                  </a:lnTo>
                  <a:lnTo>
                    <a:pt x="222" y="361"/>
                  </a:lnTo>
                  <a:lnTo>
                    <a:pt x="222" y="365"/>
                  </a:lnTo>
                  <a:lnTo>
                    <a:pt x="222" y="368"/>
                  </a:lnTo>
                  <a:lnTo>
                    <a:pt x="221" y="372"/>
                  </a:lnTo>
                  <a:lnTo>
                    <a:pt x="219" y="375"/>
                  </a:lnTo>
                  <a:lnTo>
                    <a:pt x="216" y="377"/>
                  </a:lnTo>
                  <a:lnTo>
                    <a:pt x="213" y="382"/>
                  </a:lnTo>
                  <a:lnTo>
                    <a:pt x="208" y="384"/>
                  </a:lnTo>
                  <a:lnTo>
                    <a:pt x="204" y="385"/>
                  </a:lnTo>
                  <a:lnTo>
                    <a:pt x="198" y="386"/>
                  </a:lnTo>
                  <a:lnTo>
                    <a:pt x="193" y="385"/>
                  </a:lnTo>
                  <a:lnTo>
                    <a:pt x="187" y="384"/>
                  </a:lnTo>
                  <a:lnTo>
                    <a:pt x="182" y="382"/>
                  </a:lnTo>
                  <a:lnTo>
                    <a:pt x="178" y="378"/>
                  </a:lnTo>
                  <a:lnTo>
                    <a:pt x="172" y="374"/>
                  </a:lnTo>
                  <a:lnTo>
                    <a:pt x="168" y="369"/>
                  </a:lnTo>
                  <a:lnTo>
                    <a:pt x="163" y="363"/>
                  </a:lnTo>
                  <a:lnTo>
                    <a:pt x="160" y="356"/>
                  </a:lnTo>
                  <a:lnTo>
                    <a:pt x="156" y="349"/>
                  </a:lnTo>
                  <a:lnTo>
                    <a:pt x="154" y="342"/>
                  </a:lnTo>
                  <a:lnTo>
                    <a:pt x="150" y="335"/>
                  </a:lnTo>
                  <a:lnTo>
                    <a:pt x="148" y="326"/>
                  </a:lnTo>
                  <a:lnTo>
                    <a:pt x="146" y="308"/>
                  </a:lnTo>
                  <a:lnTo>
                    <a:pt x="145" y="290"/>
                  </a:lnTo>
                  <a:lnTo>
                    <a:pt x="145" y="270"/>
                  </a:lnTo>
                  <a:lnTo>
                    <a:pt x="148" y="250"/>
                  </a:lnTo>
                  <a:lnTo>
                    <a:pt x="152" y="231"/>
                  </a:lnTo>
                  <a:lnTo>
                    <a:pt x="159" y="210"/>
                  </a:lnTo>
                  <a:lnTo>
                    <a:pt x="167" y="188"/>
                  </a:lnTo>
                  <a:lnTo>
                    <a:pt x="176" y="166"/>
                  </a:lnTo>
                  <a:lnTo>
                    <a:pt x="188" y="144"/>
                  </a:lnTo>
                  <a:lnTo>
                    <a:pt x="202" y="121"/>
                  </a:lnTo>
                  <a:lnTo>
                    <a:pt x="183" y="134"/>
                  </a:lnTo>
                  <a:lnTo>
                    <a:pt x="164" y="151"/>
                  </a:lnTo>
                  <a:lnTo>
                    <a:pt x="146" y="168"/>
                  </a:lnTo>
                  <a:lnTo>
                    <a:pt x="128" y="189"/>
                  </a:lnTo>
                  <a:lnTo>
                    <a:pt x="111" y="212"/>
                  </a:lnTo>
                  <a:lnTo>
                    <a:pt x="93" y="237"/>
                  </a:lnTo>
                  <a:lnTo>
                    <a:pt x="76" y="265"/>
                  </a:lnTo>
                  <a:lnTo>
                    <a:pt x="60" y="294"/>
                  </a:lnTo>
                  <a:lnTo>
                    <a:pt x="55" y="302"/>
                  </a:lnTo>
                  <a:lnTo>
                    <a:pt x="51" y="307"/>
                  </a:lnTo>
                  <a:lnTo>
                    <a:pt x="46" y="313"/>
                  </a:lnTo>
                  <a:lnTo>
                    <a:pt x="42" y="317"/>
                  </a:lnTo>
                  <a:lnTo>
                    <a:pt x="38" y="320"/>
                  </a:lnTo>
                  <a:lnTo>
                    <a:pt x="33" y="322"/>
                  </a:lnTo>
                  <a:lnTo>
                    <a:pt x="29" y="324"/>
                  </a:lnTo>
                  <a:lnTo>
                    <a:pt x="23" y="325"/>
                  </a:lnTo>
                  <a:lnTo>
                    <a:pt x="19" y="324"/>
                  </a:lnTo>
                  <a:lnTo>
                    <a:pt x="15" y="322"/>
                  </a:lnTo>
                  <a:lnTo>
                    <a:pt x="11" y="320"/>
                  </a:lnTo>
                  <a:lnTo>
                    <a:pt x="8" y="318"/>
                  </a:lnTo>
                  <a:lnTo>
                    <a:pt x="5" y="314"/>
                  </a:lnTo>
                  <a:lnTo>
                    <a:pt x="2" y="308"/>
                  </a:lnTo>
                  <a:lnTo>
                    <a:pt x="0" y="303"/>
                  </a:lnTo>
                  <a:lnTo>
                    <a:pt x="0" y="297"/>
                  </a:lnTo>
                  <a:lnTo>
                    <a:pt x="2" y="289"/>
                  </a:lnTo>
                  <a:lnTo>
                    <a:pt x="5" y="275"/>
                  </a:lnTo>
                  <a:lnTo>
                    <a:pt x="10" y="260"/>
                  </a:lnTo>
                  <a:lnTo>
                    <a:pt x="17" y="243"/>
                  </a:lnTo>
                  <a:lnTo>
                    <a:pt x="27" y="221"/>
                  </a:lnTo>
                  <a:lnTo>
                    <a:pt x="39" y="197"/>
                  </a:lnTo>
                  <a:lnTo>
                    <a:pt x="53" y="168"/>
                  </a:lnTo>
                  <a:lnTo>
                    <a:pt x="69" y="138"/>
                  </a:lnTo>
                  <a:lnTo>
                    <a:pt x="87" y="106"/>
                  </a:lnTo>
                  <a:lnTo>
                    <a:pt x="102" y="78"/>
                  </a:lnTo>
                  <a:lnTo>
                    <a:pt x="116" y="55"/>
                  </a:lnTo>
                  <a:lnTo>
                    <a:pt x="127" y="37"/>
                  </a:lnTo>
                  <a:lnTo>
                    <a:pt x="138" y="23"/>
                  </a:lnTo>
                  <a:lnTo>
                    <a:pt x="147" y="14"/>
                  </a:lnTo>
                  <a:lnTo>
                    <a:pt x="152" y="10"/>
                  </a:lnTo>
                  <a:lnTo>
                    <a:pt x="156" y="8"/>
                  </a:lnTo>
                  <a:lnTo>
                    <a:pt x="160" y="7"/>
                  </a:lnTo>
                  <a:lnTo>
                    <a:pt x="164" y="5"/>
                  </a:lnTo>
                  <a:lnTo>
                    <a:pt x="168" y="7"/>
                  </a:lnTo>
                  <a:lnTo>
                    <a:pt x="171" y="8"/>
                  </a:lnTo>
                  <a:lnTo>
                    <a:pt x="175" y="10"/>
                  </a:lnTo>
                  <a:lnTo>
                    <a:pt x="179" y="13"/>
                  </a:lnTo>
                  <a:lnTo>
                    <a:pt x="182" y="16"/>
                  </a:lnTo>
                  <a:lnTo>
                    <a:pt x="184" y="21"/>
                  </a:lnTo>
                  <a:lnTo>
                    <a:pt x="185" y="26"/>
                  </a:lnTo>
                  <a:lnTo>
                    <a:pt x="186" y="31"/>
                  </a:lnTo>
                  <a:lnTo>
                    <a:pt x="185" y="37"/>
                  </a:lnTo>
                  <a:lnTo>
                    <a:pt x="182" y="46"/>
                  </a:lnTo>
                  <a:lnTo>
                    <a:pt x="176" y="56"/>
                  </a:lnTo>
                  <a:lnTo>
                    <a:pt x="170" y="66"/>
                  </a:lnTo>
                  <a:lnTo>
                    <a:pt x="159" y="83"/>
                  </a:lnTo>
                  <a:lnTo>
                    <a:pt x="148" y="99"/>
                  </a:lnTo>
                  <a:lnTo>
                    <a:pt x="139" y="114"/>
                  </a:lnTo>
                  <a:lnTo>
                    <a:pt x="132" y="129"/>
                  </a:lnTo>
                  <a:close/>
                </a:path>
              </a:pathLst>
            </a:custGeom>
            <a:solidFill>
              <a:srgbClr val="FFFF00"/>
            </a:solidFill>
            <a:ln w="3175">
              <a:solidFill>
                <a:srgbClr val="FFFF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srgbClr val="FFFF00"/>
                </a:solidFill>
              </a:endParaRPr>
            </a:p>
          </p:txBody>
        </p:sp>
        <p:sp>
          <p:nvSpPr>
            <p:cNvPr id="248" name="Freeform 126"/>
            <p:cNvSpPr>
              <a:spLocks/>
            </p:cNvSpPr>
            <p:nvPr/>
          </p:nvSpPr>
          <p:spPr bwMode="auto">
            <a:xfrm>
              <a:off x="6943361" y="4329113"/>
              <a:ext cx="219437" cy="157163"/>
            </a:xfrm>
            <a:custGeom>
              <a:avLst/>
              <a:gdLst/>
              <a:ahLst/>
              <a:cxnLst>
                <a:cxn ang="0">
                  <a:pos x="314" y="5"/>
                </a:cxn>
                <a:cxn ang="0">
                  <a:pos x="334" y="16"/>
                </a:cxn>
                <a:cxn ang="0">
                  <a:pos x="345" y="33"/>
                </a:cxn>
                <a:cxn ang="0">
                  <a:pos x="346" y="59"/>
                </a:cxn>
                <a:cxn ang="0">
                  <a:pos x="337" y="90"/>
                </a:cxn>
                <a:cxn ang="0">
                  <a:pos x="315" y="121"/>
                </a:cxn>
                <a:cxn ang="0">
                  <a:pos x="284" y="146"/>
                </a:cxn>
                <a:cxn ang="0">
                  <a:pos x="239" y="166"/>
                </a:cxn>
                <a:cxn ang="0">
                  <a:pos x="203" y="171"/>
                </a:cxn>
                <a:cxn ang="0">
                  <a:pos x="187" y="162"/>
                </a:cxn>
                <a:cxn ang="0">
                  <a:pos x="185" y="144"/>
                </a:cxn>
                <a:cxn ang="0">
                  <a:pos x="202" y="127"/>
                </a:cxn>
                <a:cxn ang="0">
                  <a:pos x="246" y="117"/>
                </a:cxn>
                <a:cxn ang="0">
                  <a:pos x="281" y="94"/>
                </a:cxn>
                <a:cxn ang="0">
                  <a:pos x="289" y="66"/>
                </a:cxn>
                <a:cxn ang="0">
                  <a:pos x="279" y="52"/>
                </a:cxn>
                <a:cxn ang="0">
                  <a:pos x="254" y="49"/>
                </a:cxn>
                <a:cxn ang="0">
                  <a:pos x="219" y="59"/>
                </a:cxn>
                <a:cxn ang="0">
                  <a:pos x="180" y="83"/>
                </a:cxn>
                <a:cxn ang="0">
                  <a:pos x="151" y="117"/>
                </a:cxn>
                <a:cxn ang="0">
                  <a:pos x="145" y="154"/>
                </a:cxn>
                <a:cxn ang="0">
                  <a:pos x="157" y="188"/>
                </a:cxn>
                <a:cxn ang="0">
                  <a:pos x="183" y="230"/>
                </a:cxn>
                <a:cxn ang="0">
                  <a:pos x="203" y="273"/>
                </a:cxn>
                <a:cxn ang="0">
                  <a:pos x="207" y="312"/>
                </a:cxn>
                <a:cxn ang="0">
                  <a:pos x="191" y="354"/>
                </a:cxn>
                <a:cxn ang="0">
                  <a:pos x="157" y="381"/>
                </a:cxn>
                <a:cxn ang="0">
                  <a:pos x="127" y="392"/>
                </a:cxn>
                <a:cxn ang="0">
                  <a:pos x="90" y="394"/>
                </a:cxn>
                <a:cxn ang="0">
                  <a:pos x="45" y="380"/>
                </a:cxn>
                <a:cxn ang="0">
                  <a:pos x="16" y="349"/>
                </a:cxn>
                <a:cxn ang="0">
                  <a:pos x="4" y="318"/>
                </a:cxn>
                <a:cxn ang="0">
                  <a:pos x="2" y="280"/>
                </a:cxn>
                <a:cxn ang="0">
                  <a:pos x="9" y="241"/>
                </a:cxn>
                <a:cxn ang="0">
                  <a:pos x="31" y="208"/>
                </a:cxn>
                <a:cxn ang="0">
                  <a:pos x="50" y="197"/>
                </a:cxn>
                <a:cxn ang="0">
                  <a:pos x="67" y="204"/>
                </a:cxn>
                <a:cxn ang="0">
                  <a:pos x="57" y="235"/>
                </a:cxn>
                <a:cxn ang="0">
                  <a:pos x="50" y="286"/>
                </a:cxn>
                <a:cxn ang="0">
                  <a:pos x="57" y="310"/>
                </a:cxn>
                <a:cxn ang="0">
                  <a:pos x="78" y="333"/>
                </a:cxn>
                <a:cxn ang="0">
                  <a:pos x="120" y="342"/>
                </a:cxn>
                <a:cxn ang="0">
                  <a:pos x="140" y="332"/>
                </a:cxn>
                <a:cxn ang="0">
                  <a:pos x="153" y="306"/>
                </a:cxn>
                <a:cxn ang="0">
                  <a:pos x="150" y="277"/>
                </a:cxn>
                <a:cxn ang="0">
                  <a:pos x="118" y="223"/>
                </a:cxn>
                <a:cxn ang="0">
                  <a:pos x="94" y="174"/>
                </a:cxn>
                <a:cxn ang="0">
                  <a:pos x="91" y="127"/>
                </a:cxn>
                <a:cxn ang="0">
                  <a:pos x="114" y="76"/>
                </a:cxn>
                <a:cxn ang="0">
                  <a:pos x="167" y="32"/>
                </a:cxn>
                <a:cxn ang="0">
                  <a:pos x="228" y="6"/>
                </a:cxn>
              </a:cxnLst>
              <a:rect l="0" t="0" r="r" b="b"/>
              <a:pathLst>
                <a:path w="347" h="395">
                  <a:moveTo>
                    <a:pt x="277" y="0"/>
                  </a:moveTo>
                  <a:lnTo>
                    <a:pt x="293" y="1"/>
                  </a:lnTo>
                  <a:lnTo>
                    <a:pt x="308" y="3"/>
                  </a:lnTo>
                  <a:lnTo>
                    <a:pt x="314" y="5"/>
                  </a:lnTo>
                  <a:lnTo>
                    <a:pt x="320" y="7"/>
                  </a:lnTo>
                  <a:lnTo>
                    <a:pt x="325" y="9"/>
                  </a:lnTo>
                  <a:lnTo>
                    <a:pt x="329" y="13"/>
                  </a:lnTo>
                  <a:lnTo>
                    <a:pt x="334" y="16"/>
                  </a:lnTo>
                  <a:lnTo>
                    <a:pt x="337" y="19"/>
                  </a:lnTo>
                  <a:lnTo>
                    <a:pt x="340" y="24"/>
                  </a:lnTo>
                  <a:lnTo>
                    <a:pt x="343" y="28"/>
                  </a:lnTo>
                  <a:lnTo>
                    <a:pt x="345" y="33"/>
                  </a:lnTo>
                  <a:lnTo>
                    <a:pt x="346" y="38"/>
                  </a:lnTo>
                  <a:lnTo>
                    <a:pt x="347" y="44"/>
                  </a:lnTo>
                  <a:lnTo>
                    <a:pt x="347" y="50"/>
                  </a:lnTo>
                  <a:lnTo>
                    <a:pt x="346" y="59"/>
                  </a:lnTo>
                  <a:lnTo>
                    <a:pt x="345" y="66"/>
                  </a:lnTo>
                  <a:lnTo>
                    <a:pt x="344" y="75"/>
                  </a:lnTo>
                  <a:lnTo>
                    <a:pt x="340" y="83"/>
                  </a:lnTo>
                  <a:lnTo>
                    <a:pt x="337" y="90"/>
                  </a:lnTo>
                  <a:lnTo>
                    <a:pt x="333" y="99"/>
                  </a:lnTo>
                  <a:lnTo>
                    <a:pt x="327" y="107"/>
                  </a:lnTo>
                  <a:lnTo>
                    <a:pt x="322" y="114"/>
                  </a:lnTo>
                  <a:lnTo>
                    <a:pt x="315" y="121"/>
                  </a:lnTo>
                  <a:lnTo>
                    <a:pt x="309" y="129"/>
                  </a:lnTo>
                  <a:lnTo>
                    <a:pt x="301" y="134"/>
                  </a:lnTo>
                  <a:lnTo>
                    <a:pt x="292" y="141"/>
                  </a:lnTo>
                  <a:lnTo>
                    <a:pt x="284" y="146"/>
                  </a:lnTo>
                  <a:lnTo>
                    <a:pt x="274" y="151"/>
                  </a:lnTo>
                  <a:lnTo>
                    <a:pt x="263" y="157"/>
                  </a:lnTo>
                  <a:lnTo>
                    <a:pt x="251" y="161"/>
                  </a:lnTo>
                  <a:lnTo>
                    <a:pt x="239" y="166"/>
                  </a:lnTo>
                  <a:lnTo>
                    <a:pt x="228" y="169"/>
                  </a:lnTo>
                  <a:lnTo>
                    <a:pt x="217" y="170"/>
                  </a:lnTo>
                  <a:lnTo>
                    <a:pt x="208" y="171"/>
                  </a:lnTo>
                  <a:lnTo>
                    <a:pt x="203" y="171"/>
                  </a:lnTo>
                  <a:lnTo>
                    <a:pt x="197" y="170"/>
                  </a:lnTo>
                  <a:lnTo>
                    <a:pt x="193" y="168"/>
                  </a:lnTo>
                  <a:lnTo>
                    <a:pt x="190" y="166"/>
                  </a:lnTo>
                  <a:lnTo>
                    <a:pt x="187" y="162"/>
                  </a:lnTo>
                  <a:lnTo>
                    <a:pt x="185" y="159"/>
                  </a:lnTo>
                  <a:lnTo>
                    <a:pt x="184" y="155"/>
                  </a:lnTo>
                  <a:lnTo>
                    <a:pt x="184" y="150"/>
                  </a:lnTo>
                  <a:lnTo>
                    <a:pt x="185" y="144"/>
                  </a:lnTo>
                  <a:lnTo>
                    <a:pt x="187" y="138"/>
                  </a:lnTo>
                  <a:lnTo>
                    <a:pt x="192" y="133"/>
                  </a:lnTo>
                  <a:lnTo>
                    <a:pt x="198" y="129"/>
                  </a:lnTo>
                  <a:lnTo>
                    <a:pt x="202" y="127"/>
                  </a:lnTo>
                  <a:lnTo>
                    <a:pt x="209" y="125"/>
                  </a:lnTo>
                  <a:lnTo>
                    <a:pt x="220" y="123"/>
                  </a:lnTo>
                  <a:lnTo>
                    <a:pt x="235" y="120"/>
                  </a:lnTo>
                  <a:lnTo>
                    <a:pt x="246" y="117"/>
                  </a:lnTo>
                  <a:lnTo>
                    <a:pt x="256" y="112"/>
                  </a:lnTo>
                  <a:lnTo>
                    <a:pt x="265" y="107"/>
                  </a:lnTo>
                  <a:lnTo>
                    <a:pt x="274" y="100"/>
                  </a:lnTo>
                  <a:lnTo>
                    <a:pt x="281" y="94"/>
                  </a:lnTo>
                  <a:lnTo>
                    <a:pt x="286" y="86"/>
                  </a:lnTo>
                  <a:lnTo>
                    <a:pt x="288" y="79"/>
                  </a:lnTo>
                  <a:lnTo>
                    <a:pt x="289" y="72"/>
                  </a:lnTo>
                  <a:lnTo>
                    <a:pt x="289" y="66"/>
                  </a:lnTo>
                  <a:lnTo>
                    <a:pt x="288" y="61"/>
                  </a:lnTo>
                  <a:lnTo>
                    <a:pt x="286" y="57"/>
                  </a:lnTo>
                  <a:lnTo>
                    <a:pt x="282" y="54"/>
                  </a:lnTo>
                  <a:lnTo>
                    <a:pt x="279" y="52"/>
                  </a:lnTo>
                  <a:lnTo>
                    <a:pt x="275" y="50"/>
                  </a:lnTo>
                  <a:lnTo>
                    <a:pt x="269" y="49"/>
                  </a:lnTo>
                  <a:lnTo>
                    <a:pt x="263" y="49"/>
                  </a:lnTo>
                  <a:lnTo>
                    <a:pt x="254" y="49"/>
                  </a:lnTo>
                  <a:lnTo>
                    <a:pt x="245" y="50"/>
                  </a:lnTo>
                  <a:lnTo>
                    <a:pt x="237" y="52"/>
                  </a:lnTo>
                  <a:lnTo>
                    <a:pt x="228" y="55"/>
                  </a:lnTo>
                  <a:lnTo>
                    <a:pt x="219" y="59"/>
                  </a:lnTo>
                  <a:lnTo>
                    <a:pt x="209" y="63"/>
                  </a:lnTo>
                  <a:lnTo>
                    <a:pt x="200" y="68"/>
                  </a:lnTo>
                  <a:lnTo>
                    <a:pt x="191" y="75"/>
                  </a:lnTo>
                  <a:lnTo>
                    <a:pt x="180" y="83"/>
                  </a:lnTo>
                  <a:lnTo>
                    <a:pt x="171" y="90"/>
                  </a:lnTo>
                  <a:lnTo>
                    <a:pt x="162" y="99"/>
                  </a:lnTo>
                  <a:lnTo>
                    <a:pt x="156" y="108"/>
                  </a:lnTo>
                  <a:lnTo>
                    <a:pt x="151" y="117"/>
                  </a:lnTo>
                  <a:lnTo>
                    <a:pt x="148" y="126"/>
                  </a:lnTo>
                  <a:lnTo>
                    <a:pt x="146" y="135"/>
                  </a:lnTo>
                  <a:lnTo>
                    <a:pt x="145" y="146"/>
                  </a:lnTo>
                  <a:lnTo>
                    <a:pt x="145" y="154"/>
                  </a:lnTo>
                  <a:lnTo>
                    <a:pt x="147" y="161"/>
                  </a:lnTo>
                  <a:lnTo>
                    <a:pt x="149" y="170"/>
                  </a:lnTo>
                  <a:lnTo>
                    <a:pt x="152" y="179"/>
                  </a:lnTo>
                  <a:lnTo>
                    <a:pt x="157" y="188"/>
                  </a:lnTo>
                  <a:lnTo>
                    <a:pt x="161" y="197"/>
                  </a:lnTo>
                  <a:lnTo>
                    <a:pt x="168" y="208"/>
                  </a:lnTo>
                  <a:lnTo>
                    <a:pt x="174" y="219"/>
                  </a:lnTo>
                  <a:lnTo>
                    <a:pt x="183" y="230"/>
                  </a:lnTo>
                  <a:lnTo>
                    <a:pt x="190" y="242"/>
                  </a:lnTo>
                  <a:lnTo>
                    <a:pt x="195" y="253"/>
                  </a:lnTo>
                  <a:lnTo>
                    <a:pt x="199" y="263"/>
                  </a:lnTo>
                  <a:lnTo>
                    <a:pt x="203" y="273"/>
                  </a:lnTo>
                  <a:lnTo>
                    <a:pt x="206" y="283"/>
                  </a:lnTo>
                  <a:lnTo>
                    <a:pt x="207" y="291"/>
                  </a:lnTo>
                  <a:lnTo>
                    <a:pt x="208" y="300"/>
                  </a:lnTo>
                  <a:lnTo>
                    <a:pt x="207" y="312"/>
                  </a:lnTo>
                  <a:lnTo>
                    <a:pt x="205" y="323"/>
                  </a:lnTo>
                  <a:lnTo>
                    <a:pt x="202" y="334"/>
                  </a:lnTo>
                  <a:lnTo>
                    <a:pt x="197" y="344"/>
                  </a:lnTo>
                  <a:lnTo>
                    <a:pt x="191" y="354"/>
                  </a:lnTo>
                  <a:lnTo>
                    <a:pt x="183" y="362"/>
                  </a:lnTo>
                  <a:lnTo>
                    <a:pt x="174" y="370"/>
                  </a:lnTo>
                  <a:lnTo>
                    <a:pt x="164" y="378"/>
                  </a:lnTo>
                  <a:lnTo>
                    <a:pt x="157" y="381"/>
                  </a:lnTo>
                  <a:lnTo>
                    <a:pt x="150" y="385"/>
                  </a:lnTo>
                  <a:lnTo>
                    <a:pt x="143" y="388"/>
                  </a:lnTo>
                  <a:lnTo>
                    <a:pt x="135" y="391"/>
                  </a:lnTo>
                  <a:lnTo>
                    <a:pt x="127" y="392"/>
                  </a:lnTo>
                  <a:lnTo>
                    <a:pt x="120" y="394"/>
                  </a:lnTo>
                  <a:lnTo>
                    <a:pt x="111" y="394"/>
                  </a:lnTo>
                  <a:lnTo>
                    <a:pt x="103" y="395"/>
                  </a:lnTo>
                  <a:lnTo>
                    <a:pt x="90" y="394"/>
                  </a:lnTo>
                  <a:lnTo>
                    <a:pt x="77" y="392"/>
                  </a:lnTo>
                  <a:lnTo>
                    <a:pt x="66" y="390"/>
                  </a:lnTo>
                  <a:lnTo>
                    <a:pt x="55" y="385"/>
                  </a:lnTo>
                  <a:lnTo>
                    <a:pt x="45" y="380"/>
                  </a:lnTo>
                  <a:lnTo>
                    <a:pt x="37" y="373"/>
                  </a:lnTo>
                  <a:lnTo>
                    <a:pt x="28" y="365"/>
                  </a:lnTo>
                  <a:lnTo>
                    <a:pt x="20" y="356"/>
                  </a:lnTo>
                  <a:lnTo>
                    <a:pt x="16" y="349"/>
                  </a:lnTo>
                  <a:lnTo>
                    <a:pt x="12" y="342"/>
                  </a:lnTo>
                  <a:lnTo>
                    <a:pt x="8" y="334"/>
                  </a:lnTo>
                  <a:lnTo>
                    <a:pt x="6" y="326"/>
                  </a:lnTo>
                  <a:lnTo>
                    <a:pt x="4" y="318"/>
                  </a:lnTo>
                  <a:lnTo>
                    <a:pt x="3" y="309"/>
                  </a:lnTo>
                  <a:lnTo>
                    <a:pt x="2" y="300"/>
                  </a:lnTo>
                  <a:lnTo>
                    <a:pt x="0" y="291"/>
                  </a:lnTo>
                  <a:lnTo>
                    <a:pt x="2" y="280"/>
                  </a:lnTo>
                  <a:lnTo>
                    <a:pt x="3" y="270"/>
                  </a:lnTo>
                  <a:lnTo>
                    <a:pt x="4" y="260"/>
                  </a:lnTo>
                  <a:lnTo>
                    <a:pt x="7" y="251"/>
                  </a:lnTo>
                  <a:lnTo>
                    <a:pt x="9" y="241"/>
                  </a:lnTo>
                  <a:lnTo>
                    <a:pt x="14" y="233"/>
                  </a:lnTo>
                  <a:lnTo>
                    <a:pt x="18" y="225"/>
                  </a:lnTo>
                  <a:lnTo>
                    <a:pt x="23" y="217"/>
                  </a:lnTo>
                  <a:lnTo>
                    <a:pt x="31" y="208"/>
                  </a:lnTo>
                  <a:lnTo>
                    <a:pt x="39" y="203"/>
                  </a:lnTo>
                  <a:lnTo>
                    <a:pt x="42" y="201"/>
                  </a:lnTo>
                  <a:lnTo>
                    <a:pt x="46" y="199"/>
                  </a:lnTo>
                  <a:lnTo>
                    <a:pt x="50" y="197"/>
                  </a:lnTo>
                  <a:lnTo>
                    <a:pt x="54" y="197"/>
                  </a:lnTo>
                  <a:lnTo>
                    <a:pt x="59" y="199"/>
                  </a:lnTo>
                  <a:lnTo>
                    <a:pt x="64" y="201"/>
                  </a:lnTo>
                  <a:lnTo>
                    <a:pt x="67" y="204"/>
                  </a:lnTo>
                  <a:lnTo>
                    <a:pt x="68" y="208"/>
                  </a:lnTo>
                  <a:lnTo>
                    <a:pt x="66" y="215"/>
                  </a:lnTo>
                  <a:lnTo>
                    <a:pt x="63" y="223"/>
                  </a:lnTo>
                  <a:lnTo>
                    <a:pt x="57" y="235"/>
                  </a:lnTo>
                  <a:lnTo>
                    <a:pt x="53" y="249"/>
                  </a:lnTo>
                  <a:lnTo>
                    <a:pt x="51" y="263"/>
                  </a:lnTo>
                  <a:lnTo>
                    <a:pt x="50" y="279"/>
                  </a:lnTo>
                  <a:lnTo>
                    <a:pt x="50" y="286"/>
                  </a:lnTo>
                  <a:lnTo>
                    <a:pt x="51" y="293"/>
                  </a:lnTo>
                  <a:lnTo>
                    <a:pt x="53" y="298"/>
                  </a:lnTo>
                  <a:lnTo>
                    <a:pt x="55" y="305"/>
                  </a:lnTo>
                  <a:lnTo>
                    <a:pt x="57" y="310"/>
                  </a:lnTo>
                  <a:lnTo>
                    <a:pt x="61" y="315"/>
                  </a:lnTo>
                  <a:lnTo>
                    <a:pt x="65" y="321"/>
                  </a:lnTo>
                  <a:lnTo>
                    <a:pt x="69" y="325"/>
                  </a:lnTo>
                  <a:lnTo>
                    <a:pt x="78" y="333"/>
                  </a:lnTo>
                  <a:lnTo>
                    <a:pt x="88" y="338"/>
                  </a:lnTo>
                  <a:lnTo>
                    <a:pt x="99" y="342"/>
                  </a:lnTo>
                  <a:lnTo>
                    <a:pt x="110" y="343"/>
                  </a:lnTo>
                  <a:lnTo>
                    <a:pt x="120" y="342"/>
                  </a:lnTo>
                  <a:lnTo>
                    <a:pt x="129" y="338"/>
                  </a:lnTo>
                  <a:lnTo>
                    <a:pt x="133" y="337"/>
                  </a:lnTo>
                  <a:lnTo>
                    <a:pt x="137" y="334"/>
                  </a:lnTo>
                  <a:lnTo>
                    <a:pt x="140" y="332"/>
                  </a:lnTo>
                  <a:lnTo>
                    <a:pt x="144" y="327"/>
                  </a:lnTo>
                  <a:lnTo>
                    <a:pt x="148" y="321"/>
                  </a:lnTo>
                  <a:lnTo>
                    <a:pt x="151" y="314"/>
                  </a:lnTo>
                  <a:lnTo>
                    <a:pt x="153" y="306"/>
                  </a:lnTo>
                  <a:lnTo>
                    <a:pt x="153" y="297"/>
                  </a:lnTo>
                  <a:lnTo>
                    <a:pt x="153" y="290"/>
                  </a:lnTo>
                  <a:lnTo>
                    <a:pt x="152" y="284"/>
                  </a:lnTo>
                  <a:lnTo>
                    <a:pt x="150" y="277"/>
                  </a:lnTo>
                  <a:lnTo>
                    <a:pt x="147" y="270"/>
                  </a:lnTo>
                  <a:lnTo>
                    <a:pt x="138" y="253"/>
                  </a:lnTo>
                  <a:lnTo>
                    <a:pt x="127" y="236"/>
                  </a:lnTo>
                  <a:lnTo>
                    <a:pt x="118" y="223"/>
                  </a:lnTo>
                  <a:lnTo>
                    <a:pt x="111" y="209"/>
                  </a:lnTo>
                  <a:lnTo>
                    <a:pt x="104" y="197"/>
                  </a:lnTo>
                  <a:lnTo>
                    <a:pt x="99" y="185"/>
                  </a:lnTo>
                  <a:lnTo>
                    <a:pt x="94" y="174"/>
                  </a:lnTo>
                  <a:lnTo>
                    <a:pt x="92" y="164"/>
                  </a:lnTo>
                  <a:lnTo>
                    <a:pt x="90" y="151"/>
                  </a:lnTo>
                  <a:lnTo>
                    <a:pt x="90" y="142"/>
                  </a:lnTo>
                  <a:lnTo>
                    <a:pt x="91" y="127"/>
                  </a:lnTo>
                  <a:lnTo>
                    <a:pt x="93" y="114"/>
                  </a:lnTo>
                  <a:lnTo>
                    <a:pt x="99" y="101"/>
                  </a:lnTo>
                  <a:lnTo>
                    <a:pt x="105" y="88"/>
                  </a:lnTo>
                  <a:lnTo>
                    <a:pt x="114" y="76"/>
                  </a:lnTo>
                  <a:lnTo>
                    <a:pt x="124" y="64"/>
                  </a:lnTo>
                  <a:lnTo>
                    <a:pt x="137" y="53"/>
                  </a:lnTo>
                  <a:lnTo>
                    <a:pt x="151" y="42"/>
                  </a:lnTo>
                  <a:lnTo>
                    <a:pt x="167" y="32"/>
                  </a:lnTo>
                  <a:lnTo>
                    <a:pt x="181" y="24"/>
                  </a:lnTo>
                  <a:lnTo>
                    <a:pt x="197" y="16"/>
                  </a:lnTo>
                  <a:lnTo>
                    <a:pt x="212" y="10"/>
                  </a:lnTo>
                  <a:lnTo>
                    <a:pt x="228" y="6"/>
                  </a:lnTo>
                  <a:lnTo>
                    <a:pt x="244" y="3"/>
                  </a:lnTo>
                  <a:lnTo>
                    <a:pt x="261" y="1"/>
                  </a:lnTo>
                  <a:lnTo>
                    <a:pt x="277" y="0"/>
                  </a:lnTo>
                  <a:close/>
                </a:path>
              </a:pathLst>
            </a:custGeom>
            <a:solidFill>
              <a:srgbClr val="FFFF00"/>
            </a:solidFill>
            <a:ln w="3175">
              <a:solidFill>
                <a:srgbClr val="FFFF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srgbClr val="FFFF00"/>
                </a:solidFill>
              </a:endParaRPr>
            </a:p>
          </p:txBody>
        </p:sp>
      </p:grpSp>
    </p:spTree>
    <p:extLst>
      <p:ext uri="{BB962C8B-B14F-4D97-AF65-F5344CB8AC3E}">
        <p14:creationId xmlns:p14="http://schemas.microsoft.com/office/powerpoint/2010/main" val="4258632782"/>
      </p:ext>
    </p:extLst>
  </p:cSld>
  <p:clrMapOvr>
    <a:masterClrMapping/>
  </p:clrMapOvr>
  <p:transition>
    <p:wip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windy road model 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082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27"/>
          <p:cNvSpPr/>
          <p:nvPr/>
        </p:nvSpPr>
        <p:spPr>
          <a:xfrm rot="244682">
            <a:off x="2606604" y="5186493"/>
            <a:ext cx="5593963" cy="830997"/>
          </a:xfrm>
          <a:prstGeom prst="rect">
            <a:avLst/>
          </a:prstGeom>
          <a:no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txBody>
          <a:bodyPr>
            <a:spAutoFit/>
            <a:scene3d>
              <a:camera prst="orthographicFront"/>
              <a:lightRig rig="soft" dir="t">
                <a:rot lat="0" lon="0" rev="10800000"/>
              </a:lightRig>
            </a:scene3d>
            <a:sp3d>
              <a:bevelT w="27940" h="12700"/>
              <a:contourClr>
                <a:srgbClr val="DDDDDD"/>
              </a:contourClr>
            </a:sp3d>
          </a:bodyPr>
          <a:lstStyle/>
          <a:p>
            <a:pPr algn="ctr">
              <a:defRPr/>
            </a:pPr>
            <a:r>
              <a:rPr lang="en-US" sz="4800" b="1" spc="150" dirty="0">
                <a:ln w="11430"/>
                <a:solidFill>
                  <a:srgbClr val="F8F8F8"/>
                </a:solidFill>
                <a:effectLst>
                  <a:outerShdw blurRad="25400" algn="tl" rotWithShape="0">
                    <a:srgbClr val="000000">
                      <a:alpha val="43000"/>
                    </a:srgbClr>
                  </a:outerShdw>
                </a:effectLst>
                <a:latin typeface="+mn-lt"/>
              </a:rPr>
              <a:t>Discovery Tools</a:t>
            </a:r>
          </a:p>
        </p:txBody>
      </p:sp>
      <p:sp>
        <p:nvSpPr>
          <p:cNvPr id="30" name="Rectangle 29"/>
          <p:cNvSpPr/>
          <p:nvPr/>
        </p:nvSpPr>
        <p:spPr>
          <a:xfrm rot="20855061">
            <a:off x="3130815" y="4085063"/>
            <a:ext cx="4105612" cy="707886"/>
          </a:xfrm>
          <a:prstGeom prst="rect">
            <a:avLst/>
          </a:prstGeom>
          <a:no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txBody>
          <a:bodyPr wrap="none">
            <a:spAutoFit/>
            <a:scene3d>
              <a:camera prst="orthographicFront"/>
              <a:lightRig rig="soft" dir="t">
                <a:rot lat="0" lon="0" rev="10800000"/>
              </a:lightRig>
            </a:scene3d>
            <a:sp3d>
              <a:bevelT w="27940" h="12700"/>
              <a:contourClr>
                <a:srgbClr val="DDDDDD"/>
              </a:contourClr>
            </a:sp3d>
          </a:bodyPr>
          <a:lstStyle/>
          <a:p>
            <a:pPr algn="ctr">
              <a:defRPr/>
            </a:pPr>
            <a:r>
              <a:rPr lang="en-US" sz="4000" b="1" spc="150" dirty="0">
                <a:ln w="11430"/>
                <a:solidFill>
                  <a:srgbClr val="F8F8F8"/>
                </a:solidFill>
                <a:effectLst>
                  <a:outerShdw blurRad="25400" algn="tl" rotWithShape="0">
                    <a:srgbClr val="000000">
                      <a:alpha val="43000"/>
                    </a:srgbClr>
                  </a:outerShdw>
                </a:effectLst>
                <a:latin typeface="+mn-lt"/>
              </a:rPr>
              <a:t>Major &amp; Career</a:t>
            </a:r>
          </a:p>
        </p:txBody>
      </p:sp>
      <p:grpSp>
        <p:nvGrpSpPr>
          <p:cNvPr id="2" name="Group 31"/>
          <p:cNvGrpSpPr>
            <a:grpSpLocks/>
          </p:cNvGrpSpPr>
          <p:nvPr/>
        </p:nvGrpSpPr>
        <p:grpSpPr bwMode="auto">
          <a:xfrm>
            <a:off x="3276600" y="2895600"/>
            <a:ext cx="2667000" cy="914400"/>
            <a:chOff x="3276600" y="2971800"/>
            <a:chExt cx="2667000" cy="914400"/>
          </a:xfrm>
        </p:grpSpPr>
        <p:sp>
          <p:nvSpPr>
            <p:cNvPr id="24" name="Rectangle 23"/>
            <p:cNvSpPr/>
            <p:nvPr/>
          </p:nvSpPr>
          <p:spPr>
            <a:xfrm>
              <a:off x="3276600" y="2971800"/>
              <a:ext cx="2667000" cy="914400"/>
            </a:xfrm>
            <a:prstGeom prst="rect">
              <a:avLst/>
            </a:prstGeom>
            <a:solidFill>
              <a:schemeClr val="bg1">
                <a:lumMod val="75000"/>
              </a:schemeClr>
            </a:solidFill>
            <a:ln w="34925">
              <a:solidFill>
                <a:srgbClr val="FFFFFF"/>
              </a:solidFill>
            </a:ln>
            <a:effectLst>
              <a:outerShdw blurRad="317500" dir="2700000" algn="ctr">
                <a:srgbClr val="000000">
                  <a:alpha val="43000"/>
                </a:srgbClr>
              </a:outerShdw>
            </a:effectLst>
            <a:scene3d>
              <a:camera prst="perspectiveRelaxedModerately"/>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248" name="WordArt 3"/>
            <p:cNvSpPr>
              <a:spLocks noChangeArrowheads="1" noChangeShapeType="1" noTextEdit="1"/>
            </p:cNvSpPr>
            <p:nvPr/>
          </p:nvSpPr>
          <p:spPr bwMode="auto">
            <a:xfrm>
              <a:off x="3443288" y="3200400"/>
              <a:ext cx="2347912" cy="514350"/>
            </a:xfrm>
            <a:prstGeom prst="rect">
              <a:avLst/>
            </a:prstGeom>
          </p:spPr>
          <p:txBody>
            <a:bodyPr wrap="none" fromWordArt="1">
              <a:prstTxWarp prst="textFadeUp">
                <a:avLst>
                  <a:gd name="adj" fmla="val 9991"/>
                </a:avLst>
              </a:prstTxWarp>
            </a:bodyPr>
            <a:lstStyle/>
            <a:p>
              <a:pPr algn="ctr"/>
              <a:r>
                <a:rPr lang="en-US" sz="3600" kern="10" dirty="0">
                  <a:ln w="12700">
                    <a:solidFill>
                      <a:srgbClr val="FFFFFF"/>
                    </a:solidFill>
                    <a:round/>
                    <a:headEnd/>
                    <a:tailEnd/>
                  </a:ln>
                  <a:solidFill>
                    <a:srgbClr val="FFFFFF"/>
                  </a:solidFill>
                  <a:effectLst>
                    <a:outerShdw dist="35921" dir="2700000" sy="50000" rotWithShape="0">
                      <a:srgbClr val="875B0D">
                        <a:alpha val="70000"/>
                      </a:srgbClr>
                    </a:outerShdw>
                  </a:effectLst>
                  <a:latin typeface="Arial"/>
                  <a:cs typeface="Arial"/>
                </a:rPr>
                <a:t>Life Calling</a:t>
              </a:r>
            </a:p>
          </p:txBody>
        </p:sp>
      </p:grpSp>
      <p:sp>
        <p:nvSpPr>
          <p:cNvPr id="23" name="Cloud 22"/>
          <p:cNvSpPr/>
          <p:nvPr/>
        </p:nvSpPr>
        <p:spPr>
          <a:xfrm>
            <a:off x="228600" y="304800"/>
            <a:ext cx="3886200" cy="1981200"/>
          </a:xfrm>
          <a:prstGeom prst="cloud">
            <a:avLst/>
          </a:prstGeom>
          <a:gradFill>
            <a:gsLst>
              <a:gs pos="0">
                <a:schemeClr val="tx1"/>
              </a:gs>
              <a:gs pos="45000">
                <a:srgbClr val="D07700"/>
              </a:gs>
              <a:gs pos="70000">
                <a:srgbClr val="E2A304"/>
              </a:gs>
              <a:gs pos="100000">
                <a:srgbClr val="FFE05B"/>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000" b="1" dirty="0">
                <a:solidFill>
                  <a:srgbClr val="FFFFFF"/>
                </a:solidFill>
                <a:latin typeface="Arial" pitchFamily="34" charset="0"/>
                <a:cs typeface="Arial" pitchFamily="34" charset="0"/>
              </a:rPr>
              <a:t>Meaning…</a:t>
            </a:r>
            <a:br>
              <a:rPr lang="en-US" sz="2000" b="1" dirty="0">
                <a:solidFill>
                  <a:srgbClr val="FFFFFF"/>
                </a:solidFill>
                <a:latin typeface="Arial" pitchFamily="34" charset="0"/>
                <a:cs typeface="Arial" pitchFamily="34" charset="0"/>
              </a:rPr>
            </a:br>
            <a:r>
              <a:rPr lang="en-US" sz="2000" b="1" dirty="0">
                <a:solidFill>
                  <a:srgbClr val="FFFFFF"/>
                </a:solidFill>
                <a:latin typeface="Arial" pitchFamily="34" charset="0"/>
                <a:cs typeface="Arial" pitchFamily="34" charset="0"/>
              </a:rPr>
              <a:t>       Significance…</a:t>
            </a:r>
          </a:p>
          <a:p>
            <a:pPr>
              <a:defRPr/>
            </a:pPr>
            <a:r>
              <a:rPr lang="en-US" sz="2000" b="1" dirty="0">
                <a:solidFill>
                  <a:srgbClr val="FFFFFF"/>
                </a:solidFill>
                <a:latin typeface="Arial" pitchFamily="34" charset="0"/>
                <a:cs typeface="Arial" pitchFamily="34" charset="0"/>
              </a:rPr>
              <a:t>              Hope</a:t>
            </a:r>
          </a:p>
          <a:p>
            <a:pPr>
              <a:defRPr/>
            </a:pPr>
            <a:r>
              <a:rPr lang="en-US" sz="1800" b="1" i="1" dirty="0">
                <a:solidFill>
                  <a:srgbClr val="FFFFFF"/>
                </a:solidFill>
                <a:latin typeface="Arial" pitchFamily="34" charset="0"/>
                <a:cs typeface="Arial" pitchFamily="34" charset="0"/>
              </a:rPr>
              <a:t>   in Career and </a:t>
            </a:r>
            <a:r>
              <a:rPr lang="en-US" sz="1800" b="1" i="1" dirty="0" smtClean="0">
                <a:solidFill>
                  <a:srgbClr val="FFFFFF"/>
                </a:solidFill>
                <a:latin typeface="Arial" pitchFamily="34" charset="0"/>
                <a:cs typeface="Arial" pitchFamily="34" charset="0"/>
              </a:rPr>
              <a:t>Life</a:t>
            </a:r>
            <a:endParaRPr lang="en-US" sz="1800" b="1" i="1" dirty="0">
              <a:solidFill>
                <a:srgbClr val="FFFFFF"/>
              </a:solidFill>
              <a:latin typeface="Arial" pitchFamily="34" charset="0"/>
              <a:cs typeface="Arial" pitchFamily="34" charset="0"/>
            </a:endParaRPr>
          </a:p>
        </p:txBody>
      </p:sp>
      <p:sp>
        <p:nvSpPr>
          <p:cNvPr id="33" name="Rectangle 32"/>
          <p:cNvSpPr/>
          <p:nvPr/>
        </p:nvSpPr>
        <p:spPr>
          <a:xfrm>
            <a:off x="4267200" y="2133600"/>
            <a:ext cx="4724400" cy="838200"/>
          </a:xfrm>
          <a:prstGeom prst="rect">
            <a:avLst/>
          </a:prstGeom>
          <a:noFill/>
        </p:spPr>
        <p:txBody>
          <a:bodyPr wrap="none">
            <a:prstTxWarp prst="textInflate">
              <a:avLst>
                <a:gd name="adj" fmla="val 14500"/>
              </a:avLst>
            </a:prstTxWarp>
            <a:spAutoFit/>
            <a:scene3d>
              <a:camera prst="orthographicFront"/>
              <a:lightRig rig="soft" dir="t">
                <a:rot lat="0" lon="0" rev="10800000"/>
              </a:lightRig>
            </a:scene3d>
            <a:sp3d>
              <a:bevelT w="27940" h="12700"/>
              <a:contourClr>
                <a:srgbClr val="DDDDDD"/>
              </a:contourClr>
            </a:sp3d>
          </a:bodyPr>
          <a:lstStyle/>
          <a:p>
            <a:pPr algn="ctr">
              <a:defRPr/>
            </a:pPr>
            <a:r>
              <a:rPr lang="en-US" sz="5400" b="1" kern="10" spc="150" dirty="0">
                <a:ln w="11430"/>
                <a:solidFill>
                  <a:srgbClr val="F8F8F8"/>
                </a:solidFill>
                <a:effectLst>
                  <a:outerShdw blurRad="50800" dist="38100" dir="2700000" algn="tl" rotWithShape="0">
                    <a:prstClr val="black">
                      <a:alpha val="40000"/>
                    </a:prstClr>
                  </a:outerShdw>
                </a:effectLst>
                <a:latin typeface="Arial Black"/>
              </a:rPr>
              <a:t>Stewardship Paradigm</a:t>
            </a:r>
            <a:endParaRPr lang="en-US" sz="5400" b="1" spc="150" dirty="0">
              <a:ln w="11430"/>
              <a:solidFill>
                <a:srgbClr val="F8F8F8"/>
              </a:solidFill>
              <a:effectLst>
                <a:outerShdw blurRad="50800" dist="38100" dir="2700000" algn="tl" rotWithShape="0">
                  <a:prstClr val="black">
                    <a:alpha val="40000"/>
                  </a:prstClr>
                </a:outerShdw>
              </a:effectLst>
            </a:endParaRPr>
          </a:p>
        </p:txBody>
      </p:sp>
      <p:sp>
        <p:nvSpPr>
          <p:cNvPr id="34" name="WordArt 16"/>
          <p:cNvSpPr>
            <a:spLocks noChangeArrowheads="1" noChangeShapeType="1" noTextEdit="1"/>
          </p:cNvSpPr>
          <p:nvPr/>
        </p:nvSpPr>
        <p:spPr bwMode="auto">
          <a:xfrm rot="-419344">
            <a:off x="3176588" y="1263650"/>
            <a:ext cx="3311525" cy="10763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CascadeUp">
              <a:avLst>
                <a:gd name="adj" fmla="val 28569"/>
              </a:avLst>
            </a:prstTxWarp>
          </a:bodyPr>
          <a:lstStyle/>
          <a:p>
            <a:pPr algn="ctr"/>
            <a:r>
              <a:rPr lang="en-US" sz="3600" i="1" kern="10" dirty="0">
                <a:gradFill rotWithShape="1">
                  <a:gsLst>
                    <a:gs pos="0">
                      <a:srgbClr val="CCCCFF"/>
                    </a:gs>
                    <a:gs pos="9000">
                      <a:srgbClr val="99CCFF"/>
                    </a:gs>
                    <a:gs pos="17999">
                      <a:srgbClr val="9966FF"/>
                    </a:gs>
                    <a:gs pos="30499">
                      <a:srgbClr val="CC99FF"/>
                    </a:gs>
                    <a:gs pos="41000">
                      <a:srgbClr val="99CCFF"/>
                    </a:gs>
                    <a:gs pos="50000">
                      <a:srgbClr val="CCCCFF"/>
                    </a:gs>
                    <a:gs pos="59000">
                      <a:srgbClr val="99CCFF"/>
                    </a:gs>
                    <a:gs pos="69501">
                      <a:srgbClr val="CC99FF"/>
                    </a:gs>
                    <a:gs pos="82001">
                      <a:srgbClr val="9966FF"/>
                    </a:gs>
                    <a:gs pos="91000">
                      <a:srgbClr val="99CCFF"/>
                    </a:gs>
                    <a:gs pos="100000">
                      <a:srgbClr val="CCCCFF"/>
                    </a:gs>
                  </a:gsLst>
                  <a:lin ang="5400000" scaled="1"/>
                </a:gradFill>
                <a:effectLst>
                  <a:outerShdw blurRad="50800" dist="38100" dir="8100000" algn="tr" rotWithShape="0">
                    <a:srgbClr val="000000">
                      <a:alpha val="39999"/>
                    </a:srgbClr>
                  </a:outerShdw>
                </a:effectLst>
                <a:latin typeface="Arial Black"/>
              </a:rPr>
              <a:t>Aspirational Model</a:t>
            </a:r>
          </a:p>
        </p:txBody>
      </p:sp>
      <p:grpSp>
        <p:nvGrpSpPr>
          <p:cNvPr id="3" name="Group 34"/>
          <p:cNvGrpSpPr>
            <a:grpSpLocks/>
          </p:cNvGrpSpPr>
          <p:nvPr/>
        </p:nvGrpSpPr>
        <p:grpSpPr bwMode="auto">
          <a:xfrm>
            <a:off x="8001000" y="3810000"/>
            <a:ext cx="914400" cy="1295400"/>
            <a:chOff x="6248400" y="2590800"/>
            <a:chExt cx="914400" cy="1295400"/>
          </a:xfrm>
        </p:grpSpPr>
        <p:sp>
          <p:nvSpPr>
            <p:cNvPr id="36" name="Left Arrow Callout 35"/>
            <p:cNvSpPr/>
            <p:nvPr/>
          </p:nvSpPr>
          <p:spPr>
            <a:xfrm>
              <a:off x="6248400" y="2590800"/>
              <a:ext cx="914400" cy="1295400"/>
            </a:xfrm>
            <a:prstGeom prst="leftArrowCallout">
              <a:avLst/>
            </a:prstGeom>
            <a:solidFill>
              <a:srgbClr val="0066FF"/>
            </a:solidFill>
            <a:ln>
              <a:solidFill>
                <a:srgbClr val="3333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b="1" dirty="0">
                <a:ln>
                  <a:solidFill>
                    <a:srgbClr val="FFFFFF"/>
                  </a:solidFill>
                </a:ln>
                <a:solidFill>
                  <a:srgbClr val="FFFFFF"/>
                </a:solidFill>
                <a:latin typeface="Freestyle Script" pitchFamily="66" charset="0"/>
              </a:endParaRPr>
            </a:p>
          </p:txBody>
        </p:sp>
        <p:grpSp>
          <p:nvGrpSpPr>
            <p:cNvPr id="4" name="Group 186"/>
            <p:cNvGrpSpPr>
              <a:grpSpLocks/>
            </p:cNvGrpSpPr>
            <p:nvPr/>
          </p:nvGrpSpPr>
          <p:grpSpPr bwMode="auto">
            <a:xfrm>
              <a:off x="6705600" y="2667000"/>
              <a:ext cx="381000" cy="1066800"/>
              <a:chOff x="7391400" y="2719387"/>
              <a:chExt cx="268288" cy="938213"/>
            </a:xfrm>
          </p:grpSpPr>
          <p:sp>
            <p:nvSpPr>
              <p:cNvPr id="8242" name="Freeform 143"/>
              <p:cNvSpPr>
                <a:spLocks noEditPoints="1"/>
              </p:cNvSpPr>
              <p:nvPr/>
            </p:nvSpPr>
            <p:spPr bwMode="auto">
              <a:xfrm>
                <a:off x="7391400" y="2719387"/>
                <a:ext cx="268288" cy="938213"/>
              </a:xfrm>
              <a:custGeom>
                <a:avLst/>
                <a:gdLst>
                  <a:gd name="T0" fmla="*/ 276 w 676"/>
                  <a:gd name="T1" fmla="*/ 270 h 2364"/>
                  <a:gd name="T2" fmla="*/ 371 w 676"/>
                  <a:gd name="T3" fmla="*/ 300 h 2364"/>
                  <a:gd name="T4" fmla="*/ 451 w 676"/>
                  <a:gd name="T5" fmla="*/ 301 h 2364"/>
                  <a:gd name="T6" fmla="*/ 463 w 676"/>
                  <a:gd name="T7" fmla="*/ 329 h 2364"/>
                  <a:gd name="T8" fmla="*/ 425 w 676"/>
                  <a:gd name="T9" fmla="*/ 357 h 2364"/>
                  <a:gd name="T10" fmla="*/ 339 w 676"/>
                  <a:gd name="T11" fmla="*/ 361 h 2364"/>
                  <a:gd name="T12" fmla="*/ 167 w 676"/>
                  <a:gd name="T13" fmla="*/ 466 h 2364"/>
                  <a:gd name="T14" fmla="*/ 59 w 676"/>
                  <a:gd name="T15" fmla="*/ 737 h 2364"/>
                  <a:gd name="T16" fmla="*/ 35 w 676"/>
                  <a:gd name="T17" fmla="*/ 760 h 2364"/>
                  <a:gd name="T18" fmla="*/ 5 w 676"/>
                  <a:gd name="T19" fmla="*/ 736 h 2364"/>
                  <a:gd name="T20" fmla="*/ 31 w 676"/>
                  <a:gd name="T21" fmla="*/ 618 h 2364"/>
                  <a:gd name="T22" fmla="*/ 155 w 676"/>
                  <a:gd name="T23" fmla="*/ 359 h 2364"/>
                  <a:gd name="T24" fmla="*/ 274 w 676"/>
                  <a:gd name="T25" fmla="*/ 163 h 2364"/>
                  <a:gd name="T26" fmla="*/ 293 w 676"/>
                  <a:gd name="T27" fmla="*/ 99 h 2364"/>
                  <a:gd name="T28" fmla="*/ 303 w 676"/>
                  <a:gd name="T29" fmla="*/ 63 h 2364"/>
                  <a:gd name="T30" fmla="*/ 453 w 676"/>
                  <a:gd name="T31" fmla="*/ 19 h 2364"/>
                  <a:gd name="T32" fmla="*/ 639 w 676"/>
                  <a:gd name="T33" fmla="*/ 3 h 2364"/>
                  <a:gd name="T34" fmla="*/ 675 w 676"/>
                  <a:gd name="T35" fmla="*/ 29 h 2364"/>
                  <a:gd name="T36" fmla="*/ 654 w 676"/>
                  <a:gd name="T37" fmla="*/ 64 h 2364"/>
                  <a:gd name="T38" fmla="*/ 602 w 676"/>
                  <a:gd name="T39" fmla="*/ 62 h 2364"/>
                  <a:gd name="T40" fmla="*/ 442 w 676"/>
                  <a:gd name="T41" fmla="*/ 82 h 2364"/>
                  <a:gd name="T42" fmla="*/ 292 w 676"/>
                  <a:gd name="T43" fmla="*/ 1219 h 2364"/>
                  <a:gd name="T44" fmla="*/ 253 w 676"/>
                  <a:gd name="T45" fmla="*/ 1309 h 2364"/>
                  <a:gd name="T46" fmla="*/ 150 w 676"/>
                  <a:gd name="T47" fmla="*/ 1538 h 2364"/>
                  <a:gd name="T48" fmla="*/ 127 w 676"/>
                  <a:gd name="T49" fmla="*/ 1566 h 2364"/>
                  <a:gd name="T50" fmla="*/ 100 w 676"/>
                  <a:gd name="T51" fmla="*/ 1549 h 2364"/>
                  <a:gd name="T52" fmla="*/ 141 w 676"/>
                  <a:gd name="T53" fmla="*/ 1409 h 2364"/>
                  <a:gd name="T54" fmla="*/ 226 w 676"/>
                  <a:gd name="T55" fmla="*/ 1262 h 2364"/>
                  <a:gd name="T56" fmla="*/ 272 w 676"/>
                  <a:gd name="T57" fmla="*/ 1213 h 2364"/>
                  <a:gd name="T58" fmla="*/ 405 w 676"/>
                  <a:gd name="T59" fmla="*/ 1013 h 2364"/>
                  <a:gd name="T60" fmla="*/ 403 w 676"/>
                  <a:gd name="T61" fmla="*/ 1054 h 2364"/>
                  <a:gd name="T62" fmla="*/ 367 w 676"/>
                  <a:gd name="T63" fmla="*/ 1098 h 2364"/>
                  <a:gd name="T64" fmla="*/ 328 w 676"/>
                  <a:gd name="T65" fmla="*/ 1107 h 2364"/>
                  <a:gd name="T66" fmla="*/ 315 w 676"/>
                  <a:gd name="T67" fmla="*/ 1076 h 2364"/>
                  <a:gd name="T68" fmla="*/ 344 w 676"/>
                  <a:gd name="T69" fmla="*/ 1026 h 2364"/>
                  <a:gd name="T70" fmla="*/ 270 w 676"/>
                  <a:gd name="T71" fmla="*/ 2001 h 2364"/>
                  <a:gd name="T72" fmla="*/ 175 w 676"/>
                  <a:gd name="T73" fmla="*/ 2195 h 2364"/>
                  <a:gd name="T74" fmla="*/ 160 w 676"/>
                  <a:gd name="T75" fmla="*/ 2289 h 2364"/>
                  <a:gd name="T76" fmla="*/ 190 w 676"/>
                  <a:gd name="T77" fmla="*/ 2305 h 2364"/>
                  <a:gd name="T78" fmla="*/ 251 w 676"/>
                  <a:gd name="T79" fmla="*/ 2253 h 2364"/>
                  <a:gd name="T80" fmla="*/ 309 w 676"/>
                  <a:gd name="T81" fmla="*/ 2171 h 2364"/>
                  <a:gd name="T82" fmla="*/ 331 w 676"/>
                  <a:gd name="T83" fmla="*/ 2175 h 2364"/>
                  <a:gd name="T84" fmla="*/ 304 w 676"/>
                  <a:gd name="T85" fmla="*/ 2245 h 2364"/>
                  <a:gd name="T86" fmla="*/ 190 w 676"/>
                  <a:gd name="T87" fmla="*/ 2358 h 2364"/>
                  <a:gd name="T88" fmla="*/ 141 w 676"/>
                  <a:gd name="T89" fmla="*/ 2359 h 2364"/>
                  <a:gd name="T90" fmla="*/ 104 w 676"/>
                  <a:gd name="T91" fmla="*/ 2317 h 2364"/>
                  <a:gd name="T92" fmla="*/ 117 w 676"/>
                  <a:gd name="T93" fmla="*/ 2195 h 2364"/>
                  <a:gd name="T94" fmla="*/ 194 w 676"/>
                  <a:gd name="T95" fmla="*/ 2023 h 2364"/>
                  <a:gd name="T96" fmla="*/ 145 w 676"/>
                  <a:gd name="T97" fmla="*/ 2016 h 2364"/>
                  <a:gd name="T98" fmla="*/ 155 w 676"/>
                  <a:gd name="T99" fmla="*/ 1978 h 2364"/>
                  <a:gd name="T100" fmla="*/ 223 w 676"/>
                  <a:gd name="T101" fmla="*/ 1965 h 2364"/>
                  <a:gd name="T102" fmla="*/ 320 w 676"/>
                  <a:gd name="T103" fmla="*/ 1837 h 2364"/>
                  <a:gd name="T104" fmla="*/ 361 w 676"/>
                  <a:gd name="T105" fmla="*/ 1807 h 2364"/>
                  <a:gd name="T106" fmla="*/ 379 w 676"/>
                  <a:gd name="T107" fmla="*/ 1829 h 2364"/>
                  <a:gd name="T108" fmla="*/ 337 w 676"/>
                  <a:gd name="T109" fmla="*/ 1900 h 2364"/>
                  <a:gd name="T110" fmla="*/ 405 w 676"/>
                  <a:gd name="T111" fmla="*/ 1916 h 2364"/>
                  <a:gd name="T112" fmla="*/ 435 w 676"/>
                  <a:gd name="T113" fmla="*/ 1935 h 2364"/>
                  <a:gd name="T114" fmla="*/ 396 w 676"/>
                  <a:gd name="T115" fmla="*/ 1966 h 2364"/>
                  <a:gd name="T116" fmla="*/ 280 w 676"/>
                  <a:gd name="T117" fmla="*/ 1996 h 236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676" h="2364">
                    <a:moveTo>
                      <a:pt x="396" y="94"/>
                    </a:moveTo>
                    <a:lnTo>
                      <a:pt x="380" y="113"/>
                    </a:lnTo>
                    <a:lnTo>
                      <a:pt x="362" y="138"/>
                    </a:lnTo>
                    <a:lnTo>
                      <a:pt x="341" y="168"/>
                    </a:lnTo>
                    <a:lnTo>
                      <a:pt x="319" y="203"/>
                    </a:lnTo>
                    <a:lnTo>
                      <a:pt x="296" y="239"/>
                    </a:lnTo>
                    <a:lnTo>
                      <a:pt x="276" y="270"/>
                    </a:lnTo>
                    <a:lnTo>
                      <a:pt x="261" y="298"/>
                    </a:lnTo>
                    <a:lnTo>
                      <a:pt x="247" y="321"/>
                    </a:lnTo>
                    <a:lnTo>
                      <a:pt x="277" y="315"/>
                    </a:lnTo>
                    <a:lnTo>
                      <a:pt x="304" y="310"/>
                    </a:lnTo>
                    <a:lnTo>
                      <a:pt x="328" y="305"/>
                    </a:lnTo>
                    <a:lnTo>
                      <a:pt x="350" y="302"/>
                    </a:lnTo>
                    <a:lnTo>
                      <a:pt x="371" y="300"/>
                    </a:lnTo>
                    <a:lnTo>
                      <a:pt x="388" y="298"/>
                    </a:lnTo>
                    <a:lnTo>
                      <a:pt x="404" y="297"/>
                    </a:lnTo>
                    <a:lnTo>
                      <a:pt x="416" y="297"/>
                    </a:lnTo>
                    <a:lnTo>
                      <a:pt x="427" y="297"/>
                    </a:lnTo>
                    <a:lnTo>
                      <a:pt x="435" y="298"/>
                    </a:lnTo>
                    <a:lnTo>
                      <a:pt x="444" y="299"/>
                    </a:lnTo>
                    <a:lnTo>
                      <a:pt x="451" y="301"/>
                    </a:lnTo>
                    <a:lnTo>
                      <a:pt x="454" y="302"/>
                    </a:lnTo>
                    <a:lnTo>
                      <a:pt x="456" y="304"/>
                    </a:lnTo>
                    <a:lnTo>
                      <a:pt x="458" y="306"/>
                    </a:lnTo>
                    <a:lnTo>
                      <a:pt x="461" y="309"/>
                    </a:lnTo>
                    <a:lnTo>
                      <a:pt x="463" y="314"/>
                    </a:lnTo>
                    <a:lnTo>
                      <a:pt x="464" y="322"/>
                    </a:lnTo>
                    <a:lnTo>
                      <a:pt x="463" y="329"/>
                    </a:lnTo>
                    <a:lnTo>
                      <a:pt x="462" y="337"/>
                    </a:lnTo>
                    <a:lnTo>
                      <a:pt x="458" y="343"/>
                    </a:lnTo>
                    <a:lnTo>
                      <a:pt x="454" y="348"/>
                    </a:lnTo>
                    <a:lnTo>
                      <a:pt x="449" y="351"/>
                    </a:lnTo>
                    <a:lnTo>
                      <a:pt x="442" y="355"/>
                    </a:lnTo>
                    <a:lnTo>
                      <a:pt x="433" y="356"/>
                    </a:lnTo>
                    <a:lnTo>
                      <a:pt x="425" y="357"/>
                    </a:lnTo>
                    <a:lnTo>
                      <a:pt x="421" y="357"/>
                    </a:lnTo>
                    <a:lnTo>
                      <a:pt x="416" y="357"/>
                    </a:lnTo>
                    <a:lnTo>
                      <a:pt x="401" y="357"/>
                    </a:lnTo>
                    <a:lnTo>
                      <a:pt x="391" y="356"/>
                    </a:lnTo>
                    <a:lnTo>
                      <a:pt x="375" y="357"/>
                    </a:lnTo>
                    <a:lnTo>
                      <a:pt x="359" y="358"/>
                    </a:lnTo>
                    <a:lnTo>
                      <a:pt x="339" y="361"/>
                    </a:lnTo>
                    <a:lnTo>
                      <a:pt x="316" y="365"/>
                    </a:lnTo>
                    <a:lnTo>
                      <a:pt x="292" y="370"/>
                    </a:lnTo>
                    <a:lnTo>
                      <a:pt x="266" y="376"/>
                    </a:lnTo>
                    <a:lnTo>
                      <a:pt x="237" y="384"/>
                    </a:lnTo>
                    <a:lnTo>
                      <a:pt x="206" y="393"/>
                    </a:lnTo>
                    <a:lnTo>
                      <a:pt x="186" y="429"/>
                    </a:lnTo>
                    <a:lnTo>
                      <a:pt x="167" y="466"/>
                    </a:lnTo>
                    <a:lnTo>
                      <a:pt x="147" y="507"/>
                    </a:lnTo>
                    <a:lnTo>
                      <a:pt x="128" y="548"/>
                    </a:lnTo>
                    <a:lnTo>
                      <a:pt x="111" y="591"/>
                    </a:lnTo>
                    <a:lnTo>
                      <a:pt x="93" y="636"/>
                    </a:lnTo>
                    <a:lnTo>
                      <a:pt x="77" y="681"/>
                    </a:lnTo>
                    <a:lnTo>
                      <a:pt x="62" y="731"/>
                    </a:lnTo>
                    <a:lnTo>
                      <a:pt x="59" y="737"/>
                    </a:lnTo>
                    <a:lnTo>
                      <a:pt x="56" y="743"/>
                    </a:lnTo>
                    <a:lnTo>
                      <a:pt x="54" y="748"/>
                    </a:lnTo>
                    <a:lnTo>
                      <a:pt x="51" y="752"/>
                    </a:lnTo>
                    <a:lnTo>
                      <a:pt x="47" y="756"/>
                    </a:lnTo>
                    <a:lnTo>
                      <a:pt x="43" y="758"/>
                    </a:lnTo>
                    <a:lnTo>
                      <a:pt x="40" y="759"/>
                    </a:lnTo>
                    <a:lnTo>
                      <a:pt x="35" y="760"/>
                    </a:lnTo>
                    <a:lnTo>
                      <a:pt x="31" y="759"/>
                    </a:lnTo>
                    <a:lnTo>
                      <a:pt x="28" y="759"/>
                    </a:lnTo>
                    <a:lnTo>
                      <a:pt x="23" y="757"/>
                    </a:lnTo>
                    <a:lnTo>
                      <a:pt x="20" y="756"/>
                    </a:lnTo>
                    <a:lnTo>
                      <a:pt x="14" y="750"/>
                    </a:lnTo>
                    <a:lnTo>
                      <a:pt x="8" y="743"/>
                    </a:lnTo>
                    <a:lnTo>
                      <a:pt x="5" y="736"/>
                    </a:lnTo>
                    <a:lnTo>
                      <a:pt x="3" y="730"/>
                    </a:lnTo>
                    <a:lnTo>
                      <a:pt x="0" y="723"/>
                    </a:lnTo>
                    <a:lnTo>
                      <a:pt x="0" y="716"/>
                    </a:lnTo>
                    <a:lnTo>
                      <a:pt x="2" y="705"/>
                    </a:lnTo>
                    <a:lnTo>
                      <a:pt x="8" y="685"/>
                    </a:lnTo>
                    <a:lnTo>
                      <a:pt x="18" y="655"/>
                    </a:lnTo>
                    <a:lnTo>
                      <a:pt x="31" y="618"/>
                    </a:lnTo>
                    <a:lnTo>
                      <a:pt x="44" y="583"/>
                    </a:lnTo>
                    <a:lnTo>
                      <a:pt x="59" y="547"/>
                    </a:lnTo>
                    <a:lnTo>
                      <a:pt x="76" y="511"/>
                    </a:lnTo>
                    <a:lnTo>
                      <a:pt x="93" y="474"/>
                    </a:lnTo>
                    <a:lnTo>
                      <a:pt x="112" y="437"/>
                    </a:lnTo>
                    <a:lnTo>
                      <a:pt x="133" y="398"/>
                    </a:lnTo>
                    <a:lnTo>
                      <a:pt x="155" y="359"/>
                    </a:lnTo>
                    <a:lnTo>
                      <a:pt x="178" y="320"/>
                    </a:lnTo>
                    <a:lnTo>
                      <a:pt x="193" y="294"/>
                    </a:lnTo>
                    <a:lnTo>
                      <a:pt x="208" y="269"/>
                    </a:lnTo>
                    <a:lnTo>
                      <a:pt x="223" y="243"/>
                    </a:lnTo>
                    <a:lnTo>
                      <a:pt x="240" y="217"/>
                    </a:lnTo>
                    <a:lnTo>
                      <a:pt x="257" y="191"/>
                    </a:lnTo>
                    <a:lnTo>
                      <a:pt x="274" y="163"/>
                    </a:lnTo>
                    <a:lnTo>
                      <a:pt x="291" y="136"/>
                    </a:lnTo>
                    <a:lnTo>
                      <a:pt x="310" y="109"/>
                    </a:lnTo>
                    <a:lnTo>
                      <a:pt x="305" y="108"/>
                    </a:lnTo>
                    <a:lnTo>
                      <a:pt x="301" y="106"/>
                    </a:lnTo>
                    <a:lnTo>
                      <a:pt x="298" y="104"/>
                    </a:lnTo>
                    <a:lnTo>
                      <a:pt x="294" y="102"/>
                    </a:lnTo>
                    <a:lnTo>
                      <a:pt x="293" y="99"/>
                    </a:lnTo>
                    <a:lnTo>
                      <a:pt x="291" y="95"/>
                    </a:lnTo>
                    <a:lnTo>
                      <a:pt x="290" y="91"/>
                    </a:lnTo>
                    <a:lnTo>
                      <a:pt x="290" y="87"/>
                    </a:lnTo>
                    <a:lnTo>
                      <a:pt x="291" y="80"/>
                    </a:lnTo>
                    <a:lnTo>
                      <a:pt x="293" y="75"/>
                    </a:lnTo>
                    <a:lnTo>
                      <a:pt x="298" y="68"/>
                    </a:lnTo>
                    <a:lnTo>
                      <a:pt x="303" y="63"/>
                    </a:lnTo>
                    <a:lnTo>
                      <a:pt x="311" y="58"/>
                    </a:lnTo>
                    <a:lnTo>
                      <a:pt x="321" y="53"/>
                    </a:lnTo>
                    <a:lnTo>
                      <a:pt x="331" y="48"/>
                    </a:lnTo>
                    <a:lnTo>
                      <a:pt x="344" y="45"/>
                    </a:lnTo>
                    <a:lnTo>
                      <a:pt x="381" y="35"/>
                    </a:lnTo>
                    <a:lnTo>
                      <a:pt x="417" y="27"/>
                    </a:lnTo>
                    <a:lnTo>
                      <a:pt x="453" y="19"/>
                    </a:lnTo>
                    <a:lnTo>
                      <a:pt x="488" y="14"/>
                    </a:lnTo>
                    <a:lnTo>
                      <a:pt x="526" y="7"/>
                    </a:lnTo>
                    <a:lnTo>
                      <a:pt x="559" y="4"/>
                    </a:lnTo>
                    <a:lnTo>
                      <a:pt x="586" y="0"/>
                    </a:lnTo>
                    <a:lnTo>
                      <a:pt x="609" y="0"/>
                    </a:lnTo>
                    <a:lnTo>
                      <a:pt x="625" y="0"/>
                    </a:lnTo>
                    <a:lnTo>
                      <a:pt x="639" y="3"/>
                    </a:lnTo>
                    <a:lnTo>
                      <a:pt x="650" y="5"/>
                    </a:lnTo>
                    <a:lnTo>
                      <a:pt x="658" y="8"/>
                    </a:lnTo>
                    <a:lnTo>
                      <a:pt x="666" y="14"/>
                    </a:lnTo>
                    <a:lnTo>
                      <a:pt x="672" y="19"/>
                    </a:lnTo>
                    <a:lnTo>
                      <a:pt x="673" y="22"/>
                    </a:lnTo>
                    <a:lnTo>
                      <a:pt x="675" y="26"/>
                    </a:lnTo>
                    <a:lnTo>
                      <a:pt x="675" y="29"/>
                    </a:lnTo>
                    <a:lnTo>
                      <a:pt x="676" y="33"/>
                    </a:lnTo>
                    <a:lnTo>
                      <a:pt x="675" y="41"/>
                    </a:lnTo>
                    <a:lnTo>
                      <a:pt x="672" y="48"/>
                    </a:lnTo>
                    <a:lnTo>
                      <a:pt x="667" y="55"/>
                    </a:lnTo>
                    <a:lnTo>
                      <a:pt x="661" y="61"/>
                    </a:lnTo>
                    <a:lnTo>
                      <a:pt x="657" y="63"/>
                    </a:lnTo>
                    <a:lnTo>
                      <a:pt x="654" y="64"/>
                    </a:lnTo>
                    <a:lnTo>
                      <a:pt x="650" y="65"/>
                    </a:lnTo>
                    <a:lnTo>
                      <a:pt x="646" y="65"/>
                    </a:lnTo>
                    <a:lnTo>
                      <a:pt x="638" y="65"/>
                    </a:lnTo>
                    <a:lnTo>
                      <a:pt x="627" y="64"/>
                    </a:lnTo>
                    <a:lnTo>
                      <a:pt x="618" y="63"/>
                    </a:lnTo>
                    <a:lnTo>
                      <a:pt x="609" y="62"/>
                    </a:lnTo>
                    <a:lnTo>
                      <a:pt x="602" y="62"/>
                    </a:lnTo>
                    <a:lnTo>
                      <a:pt x="594" y="61"/>
                    </a:lnTo>
                    <a:lnTo>
                      <a:pt x="576" y="62"/>
                    </a:lnTo>
                    <a:lnTo>
                      <a:pt x="554" y="64"/>
                    </a:lnTo>
                    <a:lnTo>
                      <a:pt x="525" y="67"/>
                    </a:lnTo>
                    <a:lnTo>
                      <a:pt x="491" y="73"/>
                    </a:lnTo>
                    <a:lnTo>
                      <a:pt x="466" y="77"/>
                    </a:lnTo>
                    <a:lnTo>
                      <a:pt x="442" y="82"/>
                    </a:lnTo>
                    <a:lnTo>
                      <a:pt x="418" y="88"/>
                    </a:lnTo>
                    <a:lnTo>
                      <a:pt x="396" y="94"/>
                    </a:lnTo>
                    <a:close/>
                    <a:moveTo>
                      <a:pt x="277" y="1212"/>
                    </a:moveTo>
                    <a:lnTo>
                      <a:pt x="281" y="1213"/>
                    </a:lnTo>
                    <a:lnTo>
                      <a:pt x="286" y="1214"/>
                    </a:lnTo>
                    <a:lnTo>
                      <a:pt x="289" y="1216"/>
                    </a:lnTo>
                    <a:lnTo>
                      <a:pt x="292" y="1219"/>
                    </a:lnTo>
                    <a:lnTo>
                      <a:pt x="296" y="1225"/>
                    </a:lnTo>
                    <a:lnTo>
                      <a:pt x="297" y="1231"/>
                    </a:lnTo>
                    <a:lnTo>
                      <a:pt x="296" y="1237"/>
                    </a:lnTo>
                    <a:lnTo>
                      <a:pt x="293" y="1244"/>
                    </a:lnTo>
                    <a:lnTo>
                      <a:pt x="288" y="1254"/>
                    </a:lnTo>
                    <a:lnTo>
                      <a:pt x="280" y="1265"/>
                    </a:lnTo>
                    <a:lnTo>
                      <a:pt x="253" y="1309"/>
                    </a:lnTo>
                    <a:lnTo>
                      <a:pt x="231" y="1347"/>
                    </a:lnTo>
                    <a:lnTo>
                      <a:pt x="213" y="1383"/>
                    </a:lnTo>
                    <a:lnTo>
                      <a:pt x="197" y="1414"/>
                    </a:lnTo>
                    <a:lnTo>
                      <a:pt x="185" y="1444"/>
                    </a:lnTo>
                    <a:lnTo>
                      <a:pt x="172" y="1475"/>
                    </a:lnTo>
                    <a:lnTo>
                      <a:pt x="161" y="1507"/>
                    </a:lnTo>
                    <a:lnTo>
                      <a:pt x="150" y="1538"/>
                    </a:lnTo>
                    <a:lnTo>
                      <a:pt x="148" y="1545"/>
                    </a:lnTo>
                    <a:lnTo>
                      <a:pt x="146" y="1550"/>
                    </a:lnTo>
                    <a:lnTo>
                      <a:pt x="143" y="1555"/>
                    </a:lnTo>
                    <a:lnTo>
                      <a:pt x="139" y="1559"/>
                    </a:lnTo>
                    <a:lnTo>
                      <a:pt x="136" y="1562"/>
                    </a:lnTo>
                    <a:lnTo>
                      <a:pt x="132" y="1565"/>
                    </a:lnTo>
                    <a:lnTo>
                      <a:pt x="127" y="1566"/>
                    </a:lnTo>
                    <a:lnTo>
                      <a:pt x="123" y="1566"/>
                    </a:lnTo>
                    <a:lnTo>
                      <a:pt x="117" y="1566"/>
                    </a:lnTo>
                    <a:lnTo>
                      <a:pt x="113" y="1564"/>
                    </a:lnTo>
                    <a:lnTo>
                      <a:pt x="109" y="1561"/>
                    </a:lnTo>
                    <a:lnTo>
                      <a:pt x="104" y="1557"/>
                    </a:lnTo>
                    <a:lnTo>
                      <a:pt x="102" y="1554"/>
                    </a:lnTo>
                    <a:lnTo>
                      <a:pt x="100" y="1549"/>
                    </a:lnTo>
                    <a:lnTo>
                      <a:pt x="99" y="1545"/>
                    </a:lnTo>
                    <a:lnTo>
                      <a:pt x="99" y="1541"/>
                    </a:lnTo>
                    <a:lnTo>
                      <a:pt x="101" y="1527"/>
                    </a:lnTo>
                    <a:lnTo>
                      <a:pt x="108" y="1505"/>
                    </a:lnTo>
                    <a:lnTo>
                      <a:pt x="119" y="1472"/>
                    </a:lnTo>
                    <a:lnTo>
                      <a:pt x="134" y="1429"/>
                    </a:lnTo>
                    <a:lnTo>
                      <a:pt x="141" y="1409"/>
                    </a:lnTo>
                    <a:lnTo>
                      <a:pt x="150" y="1390"/>
                    </a:lnTo>
                    <a:lnTo>
                      <a:pt x="160" y="1370"/>
                    </a:lnTo>
                    <a:lnTo>
                      <a:pt x="171" y="1349"/>
                    </a:lnTo>
                    <a:lnTo>
                      <a:pt x="183" y="1329"/>
                    </a:lnTo>
                    <a:lnTo>
                      <a:pt x="196" y="1307"/>
                    </a:lnTo>
                    <a:lnTo>
                      <a:pt x="210" y="1285"/>
                    </a:lnTo>
                    <a:lnTo>
                      <a:pt x="226" y="1262"/>
                    </a:lnTo>
                    <a:lnTo>
                      <a:pt x="235" y="1249"/>
                    </a:lnTo>
                    <a:lnTo>
                      <a:pt x="243" y="1238"/>
                    </a:lnTo>
                    <a:lnTo>
                      <a:pt x="250" y="1229"/>
                    </a:lnTo>
                    <a:lnTo>
                      <a:pt x="256" y="1223"/>
                    </a:lnTo>
                    <a:lnTo>
                      <a:pt x="261" y="1218"/>
                    </a:lnTo>
                    <a:lnTo>
                      <a:pt x="266" y="1215"/>
                    </a:lnTo>
                    <a:lnTo>
                      <a:pt x="272" y="1213"/>
                    </a:lnTo>
                    <a:lnTo>
                      <a:pt x="277" y="1212"/>
                    </a:lnTo>
                    <a:close/>
                    <a:moveTo>
                      <a:pt x="383" y="1003"/>
                    </a:moveTo>
                    <a:lnTo>
                      <a:pt x="390" y="1004"/>
                    </a:lnTo>
                    <a:lnTo>
                      <a:pt x="395" y="1005"/>
                    </a:lnTo>
                    <a:lnTo>
                      <a:pt x="399" y="1007"/>
                    </a:lnTo>
                    <a:lnTo>
                      <a:pt x="403" y="1009"/>
                    </a:lnTo>
                    <a:lnTo>
                      <a:pt x="405" y="1013"/>
                    </a:lnTo>
                    <a:lnTo>
                      <a:pt x="407" y="1018"/>
                    </a:lnTo>
                    <a:lnTo>
                      <a:pt x="408" y="1022"/>
                    </a:lnTo>
                    <a:lnTo>
                      <a:pt x="409" y="1029"/>
                    </a:lnTo>
                    <a:lnTo>
                      <a:pt x="408" y="1034"/>
                    </a:lnTo>
                    <a:lnTo>
                      <a:pt x="407" y="1041"/>
                    </a:lnTo>
                    <a:lnTo>
                      <a:pt x="405" y="1048"/>
                    </a:lnTo>
                    <a:lnTo>
                      <a:pt x="403" y="1054"/>
                    </a:lnTo>
                    <a:lnTo>
                      <a:pt x="399" y="1061"/>
                    </a:lnTo>
                    <a:lnTo>
                      <a:pt x="395" y="1067"/>
                    </a:lnTo>
                    <a:lnTo>
                      <a:pt x="390" y="1074"/>
                    </a:lnTo>
                    <a:lnTo>
                      <a:pt x="384" y="1081"/>
                    </a:lnTo>
                    <a:lnTo>
                      <a:pt x="379" y="1088"/>
                    </a:lnTo>
                    <a:lnTo>
                      <a:pt x="372" y="1094"/>
                    </a:lnTo>
                    <a:lnTo>
                      <a:pt x="367" y="1098"/>
                    </a:lnTo>
                    <a:lnTo>
                      <a:pt x="361" y="1102"/>
                    </a:lnTo>
                    <a:lnTo>
                      <a:pt x="356" y="1104"/>
                    </a:lnTo>
                    <a:lnTo>
                      <a:pt x="349" y="1107"/>
                    </a:lnTo>
                    <a:lnTo>
                      <a:pt x="344" y="1108"/>
                    </a:lnTo>
                    <a:lnTo>
                      <a:pt x="338" y="1109"/>
                    </a:lnTo>
                    <a:lnTo>
                      <a:pt x="334" y="1108"/>
                    </a:lnTo>
                    <a:lnTo>
                      <a:pt x="328" y="1107"/>
                    </a:lnTo>
                    <a:lnTo>
                      <a:pt x="325" y="1104"/>
                    </a:lnTo>
                    <a:lnTo>
                      <a:pt x="321" y="1101"/>
                    </a:lnTo>
                    <a:lnTo>
                      <a:pt x="319" y="1097"/>
                    </a:lnTo>
                    <a:lnTo>
                      <a:pt x="316" y="1092"/>
                    </a:lnTo>
                    <a:lnTo>
                      <a:pt x="315" y="1088"/>
                    </a:lnTo>
                    <a:lnTo>
                      <a:pt x="314" y="1083"/>
                    </a:lnTo>
                    <a:lnTo>
                      <a:pt x="315" y="1076"/>
                    </a:lnTo>
                    <a:lnTo>
                      <a:pt x="316" y="1069"/>
                    </a:lnTo>
                    <a:lnTo>
                      <a:pt x="319" y="1062"/>
                    </a:lnTo>
                    <a:lnTo>
                      <a:pt x="322" y="1055"/>
                    </a:lnTo>
                    <a:lnTo>
                      <a:pt x="326" y="1048"/>
                    </a:lnTo>
                    <a:lnTo>
                      <a:pt x="332" y="1040"/>
                    </a:lnTo>
                    <a:lnTo>
                      <a:pt x="337" y="1033"/>
                    </a:lnTo>
                    <a:lnTo>
                      <a:pt x="344" y="1026"/>
                    </a:lnTo>
                    <a:lnTo>
                      <a:pt x="355" y="1016"/>
                    </a:lnTo>
                    <a:lnTo>
                      <a:pt x="364" y="1008"/>
                    </a:lnTo>
                    <a:lnTo>
                      <a:pt x="370" y="1006"/>
                    </a:lnTo>
                    <a:lnTo>
                      <a:pt x="374" y="1005"/>
                    </a:lnTo>
                    <a:lnTo>
                      <a:pt x="379" y="1004"/>
                    </a:lnTo>
                    <a:lnTo>
                      <a:pt x="383" y="1003"/>
                    </a:lnTo>
                    <a:close/>
                    <a:moveTo>
                      <a:pt x="270" y="2001"/>
                    </a:moveTo>
                    <a:lnTo>
                      <a:pt x="253" y="2029"/>
                    </a:lnTo>
                    <a:lnTo>
                      <a:pt x="235" y="2061"/>
                    </a:lnTo>
                    <a:lnTo>
                      <a:pt x="219" y="2093"/>
                    </a:lnTo>
                    <a:lnTo>
                      <a:pt x="203" y="2128"/>
                    </a:lnTo>
                    <a:lnTo>
                      <a:pt x="193" y="2152"/>
                    </a:lnTo>
                    <a:lnTo>
                      <a:pt x="184" y="2175"/>
                    </a:lnTo>
                    <a:lnTo>
                      <a:pt x="175" y="2195"/>
                    </a:lnTo>
                    <a:lnTo>
                      <a:pt x="170" y="2215"/>
                    </a:lnTo>
                    <a:lnTo>
                      <a:pt x="164" y="2233"/>
                    </a:lnTo>
                    <a:lnTo>
                      <a:pt x="161" y="2249"/>
                    </a:lnTo>
                    <a:lnTo>
                      <a:pt x="159" y="2264"/>
                    </a:lnTo>
                    <a:lnTo>
                      <a:pt x="159" y="2277"/>
                    </a:lnTo>
                    <a:lnTo>
                      <a:pt x="159" y="2284"/>
                    </a:lnTo>
                    <a:lnTo>
                      <a:pt x="160" y="2289"/>
                    </a:lnTo>
                    <a:lnTo>
                      <a:pt x="162" y="2294"/>
                    </a:lnTo>
                    <a:lnTo>
                      <a:pt x="164" y="2298"/>
                    </a:lnTo>
                    <a:lnTo>
                      <a:pt x="168" y="2301"/>
                    </a:lnTo>
                    <a:lnTo>
                      <a:pt x="172" y="2304"/>
                    </a:lnTo>
                    <a:lnTo>
                      <a:pt x="176" y="2306"/>
                    </a:lnTo>
                    <a:lnTo>
                      <a:pt x="182" y="2306"/>
                    </a:lnTo>
                    <a:lnTo>
                      <a:pt x="190" y="2305"/>
                    </a:lnTo>
                    <a:lnTo>
                      <a:pt x="197" y="2303"/>
                    </a:lnTo>
                    <a:lnTo>
                      <a:pt x="205" y="2298"/>
                    </a:lnTo>
                    <a:lnTo>
                      <a:pt x="214" y="2293"/>
                    </a:lnTo>
                    <a:lnTo>
                      <a:pt x="222" y="2285"/>
                    </a:lnTo>
                    <a:lnTo>
                      <a:pt x="231" y="2276"/>
                    </a:lnTo>
                    <a:lnTo>
                      <a:pt x="241" y="2265"/>
                    </a:lnTo>
                    <a:lnTo>
                      <a:pt x="251" y="2253"/>
                    </a:lnTo>
                    <a:lnTo>
                      <a:pt x="263" y="2237"/>
                    </a:lnTo>
                    <a:lnTo>
                      <a:pt x="274" y="2221"/>
                    </a:lnTo>
                    <a:lnTo>
                      <a:pt x="285" y="2204"/>
                    </a:lnTo>
                    <a:lnTo>
                      <a:pt x="296" y="2188"/>
                    </a:lnTo>
                    <a:lnTo>
                      <a:pt x="301" y="2179"/>
                    </a:lnTo>
                    <a:lnTo>
                      <a:pt x="307" y="2174"/>
                    </a:lnTo>
                    <a:lnTo>
                      <a:pt x="309" y="2171"/>
                    </a:lnTo>
                    <a:lnTo>
                      <a:pt x="312" y="2170"/>
                    </a:lnTo>
                    <a:lnTo>
                      <a:pt x="315" y="2169"/>
                    </a:lnTo>
                    <a:lnTo>
                      <a:pt x="319" y="2169"/>
                    </a:lnTo>
                    <a:lnTo>
                      <a:pt x="322" y="2169"/>
                    </a:lnTo>
                    <a:lnTo>
                      <a:pt x="325" y="2170"/>
                    </a:lnTo>
                    <a:lnTo>
                      <a:pt x="328" y="2171"/>
                    </a:lnTo>
                    <a:lnTo>
                      <a:pt x="331" y="2175"/>
                    </a:lnTo>
                    <a:lnTo>
                      <a:pt x="334" y="2179"/>
                    </a:lnTo>
                    <a:lnTo>
                      <a:pt x="335" y="2184"/>
                    </a:lnTo>
                    <a:lnTo>
                      <a:pt x="334" y="2190"/>
                    </a:lnTo>
                    <a:lnTo>
                      <a:pt x="332" y="2198"/>
                    </a:lnTo>
                    <a:lnTo>
                      <a:pt x="327" y="2207"/>
                    </a:lnTo>
                    <a:lnTo>
                      <a:pt x="322" y="2218"/>
                    </a:lnTo>
                    <a:lnTo>
                      <a:pt x="304" y="2245"/>
                    </a:lnTo>
                    <a:lnTo>
                      <a:pt x="280" y="2277"/>
                    </a:lnTo>
                    <a:lnTo>
                      <a:pt x="265" y="2297"/>
                    </a:lnTo>
                    <a:lnTo>
                      <a:pt x="249" y="2315"/>
                    </a:lnTo>
                    <a:lnTo>
                      <a:pt x="233" y="2330"/>
                    </a:lnTo>
                    <a:lnTo>
                      <a:pt x="218" y="2342"/>
                    </a:lnTo>
                    <a:lnTo>
                      <a:pt x="204" y="2352"/>
                    </a:lnTo>
                    <a:lnTo>
                      <a:pt x="190" y="2358"/>
                    </a:lnTo>
                    <a:lnTo>
                      <a:pt x="182" y="2360"/>
                    </a:lnTo>
                    <a:lnTo>
                      <a:pt x="175" y="2363"/>
                    </a:lnTo>
                    <a:lnTo>
                      <a:pt x="168" y="2364"/>
                    </a:lnTo>
                    <a:lnTo>
                      <a:pt x="161" y="2364"/>
                    </a:lnTo>
                    <a:lnTo>
                      <a:pt x="155" y="2363"/>
                    </a:lnTo>
                    <a:lnTo>
                      <a:pt x="148" y="2362"/>
                    </a:lnTo>
                    <a:lnTo>
                      <a:pt x="141" y="2359"/>
                    </a:lnTo>
                    <a:lnTo>
                      <a:pt x="135" y="2357"/>
                    </a:lnTo>
                    <a:lnTo>
                      <a:pt x="129" y="2353"/>
                    </a:lnTo>
                    <a:lnTo>
                      <a:pt x="124" y="2348"/>
                    </a:lnTo>
                    <a:lnTo>
                      <a:pt x="119" y="2343"/>
                    </a:lnTo>
                    <a:lnTo>
                      <a:pt x="114" y="2337"/>
                    </a:lnTo>
                    <a:lnTo>
                      <a:pt x="109" y="2328"/>
                    </a:lnTo>
                    <a:lnTo>
                      <a:pt x="104" y="2317"/>
                    </a:lnTo>
                    <a:lnTo>
                      <a:pt x="102" y="2304"/>
                    </a:lnTo>
                    <a:lnTo>
                      <a:pt x="102" y="2289"/>
                    </a:lnTo>
                    <a:lnTo>
                      <a:pt x="102" y="2272"/>
                    </a:lnTo>
                    <a:lnTo>
                      <a:pt x="104" y="2254"/>
                    </a:lnTo>
                    <a:lnTo>
                      <a:pt x="108" y="2235"/>
                    </a:lnTo>
                    <a:lnTo>
                      <a:pt x="112" y="2216"/>
                    </a:lnTo>
                    <a:lnTo>
                      <a:pt x="117" y="2195"/>
                    </a:lnTo>
                    <a:lnTo>
                      <a:pt x="124" y="2175"/>
                    </a:lnTo>
                    <a:lnTo>
                      <a:pt x="132" y="2153"/>
                    </a:lnTo>
                    <a:lnTo>
                      <a:pt x="141" y="2131"/>
                    </a:lnTo>
                    <a:lnTo>
                      <a:pt x="148" y="2116"/>
                    </a:lnTo>
                    <a:lnTo>
                      <a:pt x="159" y="2093"/>
                    </a:lnTo>
                    <a:lnTo>
                      <a:pt x="174" y="2061"/>
                    </a:lnTo>
                    <a:lnTo>
                      <a:pt x="194" y="2023"/>
                    </a:lnTo>
                    <a:lnTo>
                      <a:pt x="181" y="2025"/>
                    </a:lnTo>
                    <a:lnTo>
                      <a:pt x="171" y="2026"/>
                    </a:lnTo>
                    <a:lnTo>
                      <a:pt x="166" y="2026"/>
                    </a:lnTo>
                    <a:lnTo>
                      <a:pt x="160" y="2025"/>
                    </a:lnTo>
                    <a:lnTo>
                      <a:pt x="155" y="2023"/>
                    </a:lnTo>
                    <a:lnTo>
                      <a:pt x="150" y="2020"/>
                    </a:lnTo>
                    <a:lnTo>
                      <a:pt x="145" y="2016"/>
                    </a:lnTo>
                    <a:lnTo>
                      <a:pt x="140" y="2012"/>
                    </a:lnTo>
                    <a:lnTo>
                      <a:pt x="138" y="2006"/>
                    </a:lnTo>
                    <a:lnTo>
                      <a:pt x="138" y="2001"/>
                    </a:lnTo>
                    <a:lnTo>
                      <a:pt x="139" y="1994"/>
                    </a:lnTo>
                    <a:lnTo>
                      <a:pt x="141" y="1988"/>
                    </a:lnTo>
                    <a:lnTo>
                      <a:pt x="147" y="1983"/>
                    </a:lnTo>
                    <a:lnTo>
                      <a:pt x="155" y="1978"/>
                    </a:lnTo>
                    <a:lnTo>
                      <a:pt x="159" y="1977"/>
                    </a:lnTo>
                    <a:lnTo>
                      <a:pt x="167" y="1976"/>
                    </a:lnTo>
                    <a:lnTo>
                      <a:pt x="180" y="1973"/>
                    </a:lnTo>
                    <a:lnTo>
                      <a:pt x="196" y="1971"/>
                    </a:lnTo>
                    <a:lnTo>
                      <a:pt x="204" y="1969"/>
                    </a:lnTo>
                    <a:lnTo>
                      <a:pt x="213" y="1967"/>
                    </a:lnTo>
                    <a:lnTo>
                      <a:pt x="223" y="1965"/>
                    </a:lnTo>
                    <a:lnTo>
                      <a:pt x="235" y="1960"/>
                    </a:lnTo>
                    <a:lnTo>
                      <a:pt x="246" y="1941"/>
                    </a:lnTo>
                    <a:lnTo>
                      <a:pt x="261" y="1919"/>
                    </a:lnTo>
                    <a:lnTo>
                      <a:pt x="278" y="1893"/>
                    </a:lnTo>
                    <a:lnTo>
                      <a:pt x="299" y="1864"/>
                    </a:lnTo>
                    <a:lnTo>
                      <a:pt x="311" y="1849"/>
                    </a:lnTo>
                    <a:lnTo>
                      <a:pt x="320" y="1837"/>
                    </a:lnTo>
                    <a:lnTo>
                      <a:pt x="327" y="1827"/>
                    </a:lnTo>
                    <a:lnTo>
                      <a:pt x="334" y="1820"/>
                    </a:lnTo>
                    <a:lnTo>
                      <a:pt x="340" y="1814"/>
                    </a:lnTo>
                    <a:lnTo>
                      <a:pt x="346" y="1810"/>
                    </a:lnTo>
                    <a:lnTo>
                      <a:pt x="351" y="1807"/>
                    </a:lnTo>
                    <a:lnTo>
                      <a:pt x="357" y="1806"/>
                    </a:lnTo>
                    <a:lnTo>
                      <a:pt x="361" y="1807"/>
                    </a:lnTo>
                    <a:lnTo>
                      <a:pt x="364" y="1808"/>
                    </a:lnTo>
                    <a:lnTo>
                      <a:pt x="368" y="1811"/>
                    </a:lnTo>
                    <a:lnTo>
                      <a:pt x="372" y="1814"/>
                    </a:lnTo>
                    <a:lnTo>
                      <a:pt x="374" y="1818"/>
                    </a:lnTo>
                    <a:lnTo>
                      <a:pt x="376" y="1822"/>
                    </a:lnTo>
                    <a:lnTo>
                      <a:pt x="378" y="1825"/>
                    </a:lnTo>
                    <a:lnTo>
                      <a:pt x="379" y="1829"/>
                    </a:lnTo>
                    <a:lnTo>
                      <a:pt x="378" y="1832"/>
                    </a:lnTo>
                    <a:lnTo>
                      <a:pt x="376" y="1838"/>
                    </a:lnTo>
                    <a:lnTo>
                      <a:pt x="374" y="1843"/>
                    </a:lnTo>
                    <a:lnTo>
                      <a:pt x="371" y="1851"/>
                    </a:lnTo>
                    <a:lnTo>
                      <a:pt x="361" y="1866"/>
                    </a:lnTo>
                    <a:lnTo>
                      <a:pt x="347" y="1887"/>
                    </a:lnTo>
                    <a:lnTo>
                      <a:pt x="337" y="1900"/>
                    </a:lnTo>
                    <a:lnTo>
                      <a:pt x="328" y="1912"/>
                    </a:lnTo>
                    <a:lnTo>
                      <a:pt x="322" y="1923"/>
                    </a:lnTo>
                    <a:lnTo>
                      <a:pt x="316" y="1932"/>
                    </a:lnTo>
                    <a:lnTo>
                      <a:pt x="345" y="1925"/>
                    </a:lnTo>
                    <a:lnTo>
                      <a:pt x="370" y="1920"/>
                    </a:lnTo>
                    <a:lnTo>
                      <a:pt x="390" y="1917"/>
                    </a:lnTo>
                    <a:lnTo>
                      <a:pt x="405" y="1916"/>
                    </a:lnTo>
                    <a:lnTo>
                      <a:pt x="413" y="1916"/>
                    </a:lnTo>
                    <a:lnTo>
                      <a:pt x="419" y="1917"/>
                    </a:lnTo>
                    <a:lnTo>
                      <a:pt x="425" y="1919"/>
                    </a:lnTo>
                    <a:lnTo>
                      <a:pt x="429" y="1922"/>
                    </a:lnTo>
                    <a:lnTo>
                      <a:pt x="432" y="1925"/>
                    </a:lnTo>
                    <a:lnTo>
                      <a:pt x="434" y="1930"/>
                    </a:lnTo>
                    <a:lnTo>
                      <a:pt x="435" y="1935"/>
                    </a:lnTo>
                    <a:lnTo>
                      <a:pt x="437" y="1941"/>
                    </a:lnTo>
                    <a:lnTo>
                      <a:pt x="435" y="1947"/>
                    </a:lnTo>
                    <a:lnTo>
                      <a:pt x="433" y="1953"/>
                    </a:lnTo>
                    <a:lnTo>
                      <a:pt x="430" y="1957"/>
                    </a:lnTo>
                    <a:lnTo>
                      <a:pt x="426" y="1960"/>
                    </a:lnTo>
                    <a:lnTo>
                      <a:pt x="416" y="1964"/>
                    </a:lnTo>
                    <a:lnTo>
                      <a:pt x="396" y="1966"/>
                    </a:lnTo>
                    <a:lnTo>
                      <a:pt x="387" y="1967"/>
                    </a:lnTo>
                    <a:lnTo>
                      <a:pt x="370" y="1971"/>
                    </a:lnTo>
                    <a:lnTo>
                      <a:pt x="345" y="1978"/>
                    </a:lnTo>
                    <a:lnTo>
                      <a:pt x="312" y="1988"/>
                    </a:lnTo>
                    <a:lnTo>
                      <a:pt x="301" y="1991"/>
                    </a:lnTo>
                    <a:lnTo>
                      <a:pt x="291" y="1993"/>
                    </a:lnTo>
                    <a:lnTo>
                      <a:pt x="280" y="1996"/>
                    </a:lnTo>
                    <a:lnTo>
                      <a:pt x="270" y="2001"/>
                    </a:lnTo>
                    <a:close/>
                  </a:path>
                </a:pathLst>
              </a:custGeom>
              <a:solidFill>
                <a:srgbClr val="FFFFFF"/>
              </a:solidFill>
              <a:ln w="9525">
                <a:solidFill>
                  <a:srgbClr val="FFFFFF"/>
                </a:solidFill>
                <a:round/>
                <a:headEnd/>
                <a:tailEnd/>
              </a:ln>
            </p:spPr>
            <p:txBody>
              <a:bodyPr/>
              <a:lstStyle/>
              <a:p>
                <a:endParaRPr lang="en-US" dirty="0"/>
              </a:p>
            </p:txBody>
          </p:sp>
          <p:sp>
            <p:nvSpPr>
              <p:cNvPr id="8243" name="Freeform 144"/>
              <p:cNvSpPr>
                <a:spLocks/>
              </p:cNvSpPr>
              <p:nvPr/>
            </p:nvSpPr>
            <p:spPr bwMode="auto">
              <a:xfrm>
                <a:off x="7391400" y="2719387"/>
                <a:ext cx="268288" cy="301625"/>
              </a:xfrm>
              <a:custGeom>
                <a:avLst/>
                <a:gdLst>
                  <a:gd name="T0" fmla="*/ 362 w 676"/>
                  <a:gd name="T1" fmla="*/ 138 h 760"/>
                  <a:gd name="T2" fmla="*/ 296 w 676"/>
                  <a:gd name="T3" fmla="*/ 239 h 760"/>
                  <a:gd name="T4" fmla="*/ 247 w 676"/>
                  <a:gd name="T5" fmla="*/ 321 h 760"/>
                  <a:gd name="T6" fmla="*/ 328 w 676"/>
                  <a:gd name="T7" fmla="*/ 305 h 760"/>
                  <a:gd name="T8" fmla="*/ 388 w 676"/>
                  <a:gd name="T9" fmla="*/ 298 h 760"/>
                  <a:gd name="T10" fmla="*/ 427 w 676"/>
                  <a:gd name="T11" fmla="*/ 297 h 760"/>
                  <a:gd name="T12" fmla="*/ 451 w 676"/>
                  <a:gd name="T13" fmla="*/ 301 h 760"/>
                  <a:gd name="T14" fmla="*/ 458 w 676"/>
                  <a:gd name="T15" fmla="*/ 306 h 760"/>
                  <a:gd name="T16" fmla="*/ 464 w 676"/>
                  <a:gd name="T17" fmla="*/ 322 h 760"/>
                  <a:gd name="T18" fmla="*/ 458 w 676"/>
                  <a:gd name="T19" fmla="*/ 343 h 760"/>
                  <a:gd name="T20" fmla="*/ 442 w 676"/>
                  <a:gd name="T21" fmla="*/ 355 h 760"/>
                  <a:gd name="T22" fmla="*/ 421 w 676"/>
                  <a:gd name="T23" fmla="*/ 357 h 760"/>
                  <a:gd name="T24" fmla="*/ 391 w 676"/>
                  <a:gd name="T25" fmla="*/ 356 h 760"/>
                  <a:gd name="T26" fmla="*/ 339 w 676"/>
                  <a:gd name="T27" fmla="*/ 361 h 760"/>
                  <a:gd name="T28" fmla="*/ 266 w 676"/>
                  <a:gd name="T29" fmla="*/ 376 h 760"/>
                  <a:gd name="T30" fmla="*/ 186 w 676"/>
                  <a:gd name="T31" fmla="*/ 429 h 760"/>
                  <a:gd name="T32" fmla="*/ 128 w 676"/>
                  <a:gd name="T33" fmla="*/ 548 h 760"/>
                  <a:gd name="T34" fmla="*/ 77 w 676"/>
                  <a:gd name="T35" fmla="*/ 681 h 760"/>
                  <a:gd name="T36" fmla="*/ 56 w 676"/>
                  <a:gd name="T37" fmla="*/ 743 h 760"/>
                  <a:gd name="T38" fmla="*/ 47 w 676"/>
                  <a:gd name="T39" fmla="*/ 756 h 760"/>
                  <a:gd name="T40" fmla="*/ 35 w 676"/>
                  <a:gd name="T41" fmla="*/ 760 h 760"/>
                  <a:gd name="T42" fmla="*/ 23 w 676"/>
                  <a:gd name="T43" fmla="*/ 757 h 760"/>
                  <a:gd name="T44" fmla="*/ 8 w 676"/>
                  <a:gd name="T45" fmla="*/ 743 h 760"/>
                  <a:gd name="T46" fmla="*/ 0 w 676"/>
                  <a:gd name="T47" fmla="*/ 723 h 760"/>
                  <a:gd name="T48" fmla="*/ 8 w 676"/>
                  <a:gd name="T49" fmla="*/ 685 h 760"/>
                  <a:gd name="T50" fmla="*/ 44 w 676"/>
                  <a:gd name="T51" fmla="*/ 583 h 760"/>
                  <a:gd name="T52" fmla="*/ 93 w 676"/>
                  <a:gd name="T53" fmla="*/ 474 h 760"/>
                  <a:gd name="T54" fmla="*/ 155 w 676"/>
                  <a:gd name="T55" fmla="*/ 359 h 760"/>
                  <a:gd name="T56" fmla="*/ 208 w 676"/>
                  <a:gd name="T57" fmla="*/ 269 h 760"/>
                  <a:gd name="T58" fmla="*/ 257 w 676"/>
                  <a:gd name="T59" fmla="*/ 191 h 760"/>
                  <a:gd name="T60" fmla="*/ 310 w 676"/>
                  <a:gd name="T61" fmla="*/ 109 h 760"/>
                  <a:gd name="T62" fmla="*/ 298 w 676"/>
                  <a:gd name="T63" fmla="*/ 104 h 760"/>
                  <a:gd name="T64" fmla="*/ 291 w 676"/>
                  <a:gd name="T65" fmla="*/ 95 h 760"/>
                  <a:gd name="T66" fmla="*/ 291 w 676"/>
                  <a:gd name="T67" fmla="*/ 80 h 760"/>
                  <a:gd name="T68" fmla="*/ 303 w 676"/>
                  <a:gd name="T69" fmla="*/ 63 h 760"/>
                  <a:gd name="T70" fmla="*/ 331 w 676"/>
                  <a:gd name="T71" fmla="*/ 48 h 760"/>
                  <a:gd name="T72" fmla="*/ 417 w 676"/>
                  <a:gd name="T73" fmla="*/ 27 h 760"/>
                  <a:gd name="T74" fmla="*/ 526 w 676"/>
                  <a:gd name="T75" fmla="*/ 7 h 760"/>
                  <a:gd name="T76" fmla="*/ 609 w 676"/>
                  <a:gd name="T77" fmla="*/ 0 h 760"/>
                  <a:gd name="T78" fmla="*/ 650 w 676"/>
                  <a:gd name="T79" fmla="*/ 5 h 760"/>
                  <a:gd name="T80" fmla="*/ 672 w 676"/>
                  <a:gd name="T81" fmla="*/ 19 h 760"/>
                  <a:gd name="T82" fmla="*/ 675 w 676"/>
                  <a:gd name="T83" fmla="*/ 29 h 760"/>
                  <a:gd name="T84" fmla="*/ 672 w 676"/>
                  <a:gd name="T85" fmla="*/ 48 h 760"/>
                  <a:gd name="T86" fmla="*/ 657 w 676"/>
                  <a:gd name="T87" fmla="*/ 63 h 760"/>
                  <a:gd name="T88" fmla="*/ 646 w 676"/>
                  <a:gd name="T89" fmla="*/ 65 h 760"/>
                  <a:gd name="T90" fmla="*/ 618 w 676"/>
                  <a:gd name="T91" fmla="*/ 63 h 760"/>
                  <a:gd name="T92" fmla="*/ 594 w 676"/>
                  <a:gd name="T93" fmla="*/ 61 h 760"/>
                  <a:gd name="T94" fmla="*/ 525 w 676"/>
                  <a:gd name="T95" fmla="*/ 67 h 760"/>
                  <a:gd name="T96" fmla="*/ 442 w 676"/>
                  <a:gd name="T97" fmla="*/ 82 h 76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676" h="760">
                    <a:moveTo>
                      <a:pt x="396" y="94"/>
                    </a:moveTo>
                    <a:lnTo>
                      <a:pt x="380" y="113"/>
                    </a:lnTo>
                    <a:lnTo>
                      <a:pt x="362" y="138"/>
                    </a:lnTo>
                    <a:lnTo>
                      <a:pt x="341" y="168"/>
                    </a:lnTo>
                    <a:lnTo>
                      <a:pt x="319" y="203"/>
                    </a:lnTo>
                    <a:lnTo>
                      <a:pt x="296" y="239"/>
                    </a:lnTo>
                    <a:lnTo>
                      <a:pt x="276" y="270"/>
                    </a:lnTo>
                    <a:lnTo>
                      <a:pt x="261" y="298"/>
                    </a:lnTo>
                    <a:lnTo>
                      <a:pt x="247" y="321"/>
                    </a:lnTo>
                    <a:lnTo>
                      <a:pt x="277" y="315"/>
                    </a:lnTo>
                    <a:lnTo>
                      <a:pt x="304" y="310"/>
                    </a:lnTo>
                    <a:lnTo>
                      <a:pt x="328" y="305"/>
                    </a:lnTo>
                    <a:lnTo>
                      <a:pt x="350" y="302"/>
                    </a:lnTo>
                    <a:lnTo>
                      <a:pt x="371" y="300"/>
                    </a:lnTo>
                    <a:lnTo>
                      <a:pt x="388" y="298"/>
                    </a:lnTo>
                    <a:lnTo>
                      <a:pt x="404" y="297"/>
                    </a:lnTo>
                    <a:lnTo>
                      <a:pt x="416" y="297"/>
                    </a:lnTo>
                    <a:lnTo>
                      <a:pt x="427" y="297"/>
                    </a:lnTo>
                    <a:lnTo>
                      <a:pt x="435" y="298"/>
                    </a:lnTo>
                    <a:lnTo>
                      <a:pt x="444" y="299"/>
                    </a:lnTo>
                    <a:lnTo>
                      <a:pt x="451" y="301"/>
                    </a:lnTo>
                    <a:lnTo>
                      <a:pt x="454" y="302"/>
                    </a:lnTo>
                    <a:lnTo>
                      <a:pt x="456" y="304"/>
                    </a:lnTo>
                    <a:lnTo>
                      <a:pt x="458" y="306"/>
                    </a:lnTo>
                    <a:lnTo>
                      <a:pt x="461" y="309"/>
                    </a:lnTo>
                    <a:lnTo>
                      <a:pt x="463" y="314"/>
                    </a:lnTo>
                    <a:lnTo>
                      <a:pt x="464" y="322"/>
                    </a:lnTo>
                    <a:lnTo>
                      <a:pt x="463" y="329"/>
                    </a:lnTo>
                    <a:lnTo>
                      <a:pt x="462" y="337"/>
                    </a:lnTo>
                    <a:lnTo>
                      <a:pt x="458" y="343"/>
                    </a:lnTo>
                    <a:lnTo>
                      <a:pt x="454" y="348"/>
                    </a:lnTo>
                    <a:lnTo>
                      <a:pt x="449" y="351"/>
                    </a:lnTo>
                    <a:lnTo>
                      <a:pt x="442" y="355"/>
                    </a:lnTo>
                    <a:lnTo>
                      <a:pt x="433" y="356"/>
                    </a:lnTo>
                    <a:lnTo>
                      <a:pt x="425" y="357"/>
                    </a:lnTo>
                    <a:lnTo>
                      <a:pt x="421" y="357"/>
                    </a:lnTo>
                    <a:lnTo>
                      <a:pt x="416" y="357"/>
                    </a:lnTo>
                    <a:lnTo>
                      <a:pt x="401" y="357"/>
                    </a:lnTo>
                    <a:lnTo>
                      <a:pt x="391" y="356"/>
                    </a:lnTo>
                    <a:lnTo>
                      <a:pt x="375" y="357"/>
                    </a:lnTo>
                    <a:lnTo>
                      <a:pt x="359" y="358"/>
                    </a:lnTo>
                    <a:lnTo>
                      <a:pt x="339" y="361"/>
                    </a:lnTo>
                    <a:lnTo>
                      <a:pt x="316" y="365"/>
                    </a:lnTo>
                    <a:lnTo>
                      <a:pt x="292" y="370"/>
                    </a:lnTo>
                    <a:lnTo>
                      <a:pt x="266" y="376"/>
                    </a:lnTo>
                    <a:lnTo>
                      <a:pt x="237" y="384"/>
                    </a:lnTo>
                    <a:lnTo>
                      <a:pt x="206" y="393"/>
                    </a:lnTo>
                    <a:lnTo>
                      <a:pt x="186" y="429"/>
                    </a:lnTo>
                    <a:lnTo>
                      <a:pt x="167" y="466"/>
                    </a:lnTo>
                    <a:lnTo>
                      <a:pt x="147" y="507"/>
                    </a:lnTo>
                    <a:lnTo>
                      <a:pt x="128" y="548"/>
                    </a:lnTo>
                    <a:lnTo>
                      <a:pt x="111" y="591"/>
                    </a:lnTo>
                    <a:lnTo>
                      <a:pt x="93" y="636"/>
                    </a:lnTo>
                    <a:lnTo>
                      <a:pt x="77" y="681"/>
                    </a:lnTo>
                    <a:lnTo>
                      <a:pt x="62" y="731"/>
                    </a:lnTo>
                    <a:lnTo>
                      <a:pt x="59" y="737"/>
                    </a:lnTo>
                    <a:lnTo>
                      <a:pt x="56" y="743"/>
                    </a:lnTo>
                    <a:lnTo>
                      <a:pt x="54" y="748"/>
                    </a:lnTo>
                    <a:lnTo>
                      <a:pt x="51" y="752"/>
                    </a:lnTo>
                    <a:lnTo>
                      <a:pt x="47" y="756"/>
                    </a:lnTo>
                    <a:lnTo>
                      <a:pt x="43" y="758"/>
                    </a:lnTo>
                    <a:lnTo>
                      <a:pt x="40" y="759"/>
                    </a:lnTo>
                    <a:lnTo>
                      <a:pt x="35" y="760"/>
                    </a:lnTo>
                    <a:lnTo>
                      <a:pt x="31" y="759"/>
                    </a:lnTo>
                    <a:lnTo>
                      <a:pt x="28" y="759"/>
                    </a:lnTo>
                    <a:lnTo>
                      <a:pt x="23" y="757"/>
                    </a:lnTo>
                    <a:lnTo>
                      <a:pt x="20" y="756"/>
                    </a:lnTo>
                    <a:lnTo>
                      <a:pt x="14" y="750"/>
                    </a:lnTo>
                    <a:lnTo>
                      <a:pt x="8" y="743"/>
                    </a:lnTo>
                    <a:lnTo>
                      <a:pt x="5" y="736"/>
                    </a:lnTo>
                    <a:lnTo>
                      <a:pt x="3" y="730"/>
                    </a:lnTo>
                    <a:lnTo>
                      <a:pt x="0" y="723"/>
                    </a:lnTo>
                    <a:lnTo>
                      <a:pt x="0" y="716"/>
                    </a:lnTo>
                    <a:lnTo>
                      <a:pt x="2" y="705"/>
                    </a:lnTo>
                    <a:lnTo>
                      <a:pt x="8" y="685"/>
                    </a:lnTo>
                    <a:lnTo>
                      <a:pt x="18" y="655"/>
                    </a:lnTo>
                    <a:lnTo>
                      <a:pt x="31" y="618"/>
                    </a:lnTo>
                    <a:lnTo>
                      <a:pt x="44" y="583"/>
                    </a:lnTo>
                    <a:lnTo>
                      <a:pt x="59" y="547"/>
                    </a:lnTo>
                    <a:lnTo>
                      <a:pt x="76" y="511"/>
                    </a:lnTo>
                    <a:lnTo>
                      <a:pt x="93" y="474"/>
                    </a:lnTo>
                    <a:lnTo>
                      <a:pt x="112" y="437"/>
                    </a:lnTo>
                    <a:lnTo>
                      <a:pt x="133" y="398"/>
                    </a:lnTo>
                    <a:lnTo>
                      <a:pt x="155" y="359"/>
                    </a:lnTo>
                    <a:lnTo>
                      <a:pt x="178" y="320"/>
                    </a:lnTo>
                    <a:lnTo>
                      <a:pt x="193" y="294"/>
                    </a:lnTo>
                    <a:lnTo>
                      <a:pt x="208" y="269"/>
                    </a:lnTo>
                    <a:lnTo>
                      <a:pt x="223" y="243"/>
                    </a:lnTo>
                    <a:lnTo>
                      <a:pt x="240" y="217"/>
                    </a:lnTo>
                    <a:lnTo>
                      <a:pt x="257" y="191"/>
                    </a:lnTo>
                    <a:lnTo>
                      <a:pt x="274" y="163"/>
                    </a:lnTo>
                    <a:lnTo>
                      <a:pt x="291" y="136"/>
                    </a:lnTo>
                    <a:lnTo>
                      <a:pt x="310" y="109"/>
                    </a:lnTo>
                    <a:lnTo>
                      <a:pt x="305" y="108"/>
                    </a:lnTo>
                    <a:lnTo>
                      <a:pt x="301" y="106"/>
                    </a:lnTo>
                    <a:lnTo>
                      <a:pt x="298" y="104"/>
                    </a:lnTo>
                    <a:lnTo>
                      <a:pt x="294" y="102"/>
                    </a:lnTo>
                    <a:lnTo>
                      <a:pt x="293" y="99"/>
                    </a:lnTo>
                    <a:lnTo>
                      <a:pt x="291" y="95"/>
                    </a:lnTo>
                    <a:lnTo>
                      <a:pt x="290" y="91"/>
                    </a:lnTo>
                    <a:lnTo>
                      <a:pt x="290" y="87"/>
                    </a:lnTo>
                    <a:lnTo>
                      <a:pt x="291" y="80"/>
                    </a:lnTo>
                    <a:lnTo>
                      <a:pt x="293" y="75"/>
                    </a:lnTo>
                    <a:lnTo>
                      <a:pt x="298" y="68"/>
                    </a:lnTo>
                    <a:lnTo>
                      <a:pt x="303" y="63"/>
                    </a:lnTo>
                    <a:lnTo>
                      <a:pt x="311" y="58"/>
                    </a:lnTo>
                    <a:lnTo>
                      <a:pt x="321" y="53"/>
                    </a:lnTo>
                    <a:lnTo>
                      <a:pt x="331" y="48"/>
                    </a:lnTo>
                    <a:lnTo>
                      <a:pt x="344" y="45"/>
                    </a:lnTo>
                    <a:lnTo>
                      <a:pt x="381" y="35"/>
                    </a:lnTo>
                    <a:lnTo>
                      <a:pt x="417" y="27"/>
                    </a:lnTo>
                    <a:lnTo>
                      <a:pt x="453" y="19"/>
                    </a:lnTo>
                    <a:lnTo>
                      <a:pt x="488" y="14"/>
                    </a:lnTo>
                    <a:lnTo>
                      <a:pt x="526" y="7"/>
                    </a:lnTo>
                    <a:lnTo>
                      <a:pt x="559" y="4"/>
                    </a:lnTo>
                    <a:lnTo>
                      <a:pt x="586" y="0"/>
                    </a:lnTo>
                    <a:lnTo>
                      <a:pt x="609" y="0"/>
                    </a:lnTo>
                    <a:lnTo>
                      <a:pt x="625" y="0"/>
                    </a:lnTo>
                    <a:lnTo>
                      <a:pt x="639" y="3"/>
                    </a:lnTo>
                    <a:lnTo>
                      <a:pt x="650" y="5"/>
                    </a:lnTo>
                    <a:lnTo>
                      <a:pt x="658" y="8"/>
                    </a:lnTo>
                    <a:lnTo>
                      <a:pt x="666" y="14"/>
                    </a:lnTo>
                    <a:lnTo>
                      <a:pt x="672" y="19"/>
                    </a:lnTo>
                    <a:lnTo>
                      <a:pt x="673" y="22"/>
                    </a:lnTo>
                    <a:lnTo>
                      <a:pt x="675" y="26"/>
                    </a:lnTo>
                    <a:lnTo>
                      <a:pt x="675" y="29"/>
                    </a:lnTo>
                    <a:lnTo>
                      <a:pt x="676" y="33"/>
                    </a:lnTo>
                    <a:lnTo>
                      <a:pt x="675" y="41"/>
                    </a:lnTo>
                    <a:lnTo>
                      <a:pt x="672" y="48"/>
                    </a:lnTo>
                    <a:lnTo>
                      <a:pt x="667" y="55"/>
                    </a:lnTo>
                    <a:lnTo>
                      <a:pt x="661" y="61"/>
                    </a:lnTo>
                    <a:lnTo>
                      <a:pt x="657" y="63"/>
                    </a:lnTo>
                    <a:lnTo>
                      <a:pt x="654" y="64"/>
                    </a:lnTo>
                    <a:lnTo>
                      <a:pt x="650" y="65"/>
                    </a:lnTo>
                    <a:lnTo>
                      <a:pt x="646" y="65"/>
                    </a:lnTo>
                    <a:lnTo>
                      <a:pt x="638" y="65"/>
                    </a:lnTo>
                    <a:lnTo>
                      <a:pt x="627" y="64"/>
                    </a:lnTo>
                    <a:lnTo>
                      <a:pt x="618" y="63"/>
                    </a:lnTo>
                    <a:lnTo>
                      <a:pt x="609" y="62"/>
                    </a:lnTo>
                    <a:lnTo>
                      <a:pt x="602" y="62"/>
                    </a:lnTo>
                    <a:lnTo>
                      <a:pt x="594" y="61"/>
                    </a:lnTo>
                    <a:lnTo>
                      <a:pt x="576" y="62"/>
                    </a:lnTo>
                    <a:lnTo>
                      <a:pt x="554" y="64"/>
                    </a:lnTo>
                    <a:lnTo>
                      <a:pt x="525" y="67"/>
                    </a:lnTo>
                    <a:lnTo>
                      <a:pt x="491" y="73"/>
                    </a:lnTo>
                    <a:lnTo>
                      <a:pt x="466" y="77"/>
                    </a:lnTo>
                    <a:lnTo>
                      <a:pt x="442" y="82"/>
                    </a:lnTo>
                    <a:lnTo>
                      <a:pt x="418" y="88"/>
                    </a:lnTo>
                    <a:lnTo>
                      <a:pt x="396" y="94"/>
                    </a:lnTo>
                    <a:close/>
                  </a:path>
                </a:pathLst>
              </a:custGeom>
              <a:solidFill>
                <a:srgbClr val="FFFFFF"/>
              </a:solidFill>
              <a:ln w="3175">
                <a:solidFill>
                  <a:srgbClr val="FFFFFF"/>
                </a:solidFill>
                <a:prstDash val="solid"/>
                <a:round/>
                <a:headEnd/>
                <a:tailEnd/>
              </a:ln>
            </p:spPr>
            <p:txBody>
              <a:bodyPr/>
              <a:lstStyle/>
              <a:p>
                <a:endParaRPr lang="en-US" dirty="0"/>
              </a:p>
            </p:txBody>
          </p:sp>
          <p:sp>
            <p:nvSpPr>
              <p:cNvPr id="8244" name="Freeform 145"/>
              <p:cNvSpPr>
                <a:spLocks/>
              </p:cNvSpPr>
              <p:nvPr/>
            </p:nvSpPr>
            <p:spPr bwMode="auto">
              <a:xfrm>
                <a:off x="7431087" y="3200400"/>
                <a:ext cx="77788" cy="141288"/>
              </a:xfrm>
              <a:custGeom>
                <a:avLst/>
                <a:gdLst>
                  <a:gd name="T0" fmla="*/ 178 w 198"/>
                  <a:gd name="T1" fmla="*/ 0 h 354"/>
                  <a:gd name="T2" fmla="*/ 182 w 198"/>
                  <a:gd name="T3" fmla="*/ 1 h 354"/>
                  <a:gd name="T4" fmla="*/ 187 w 198"/>
                  <a:gd name="T5" fmla="*/ 2 h 354"/>
                  <a:gd name="T6" fmla="*/ 190 w 198"/>
                  <a:gd name="T7" fmla="*/ 4 h 354"/>
                  <a:gd name="T8" fmla="*/ 193 w 198"/>
                  <a:gd name="T9" fmla="*/ 7 h 354"/>
                  <a:gd name="T10" fmla="*/ 197 w 198"/>
                  <a:gd name="T11" fmla="*/ 13 h 354"/>
                  <a:gd name="T12" fmla="*/ 198 w 198"/>
                  <a:gd name="T13" fmla="*/ 19 h 354"/>
                  <a:gd name="T14" fmla="*/ 197 w 198"/>
                  <a:gd name="T15" fmla="*/ 25 h 354"/>
                  <a:gd name="T16" fmla="*/ 194 w 198"/>
                  <a:gd name="T17" fmla="*/ 32 h 354"/>
                  <a:gd name="T18" fmla="*/ 189 w 198"/>
                  <a:gd name="T19" fmla="*/ 42 h 354"/>
                  <a:gd name="T20" fmla="*/ 181 w 198"/>
                  <a:gd name="T21" fmla="*/ 53 h 354"/>
                  <a:gd name="T22" fmla="*/ 154 w 198"/>
                  <a:gd name="T23" fmla="*/ 97 h 354"/>
                  <a:gd name="T24" fmla="*/ 132 w 198"/>
                  <a:gd name="T25" fmla="*/ 135 h 354"/>
                  <a:gd name="T26" fmla="*/ 114 w 198"/>
                  <a:gd name="T27" fmla="*/ 171 h 354"/>
                  <a:gd name="T28" fmla="*/ 98 w 198"/>
                  <a:gd name="T29" fmla="*/ 202 h 354"/>
                  <a:gd name="T30" fmla="*/ 86 w 198"/>
                  <a:gd name="T31" fmla="*/ 232 h 354"/>
                  <a:gd name="T32" fmla="*/ 73 w 198"/>
                  <a:gd name="T33" fmla="*/ 263 h 354"/>
                  <a:gd name="T34" fmla="*/ 62 w 198"/>
                  <a:gd name="T35" fmla="*/ 295 h 354"/>
                  <a:gd name="T36" fmla="*/ 51 w 198"/>
                  <a:gd name="T37" fmla="*/ 326 h 354"/>
                  <a:gd name="T38" fmla="*/ 49 w 198"/>
                  <a:gd name="T39" fmla="*/ 333 h 354"/>
                  <a:gd name="T40" fmla="*/ 47 w 198"/>
                  <a:gd name="T41" fmla="*/ 338 h 354"/>
                  <a:gd name="T42" fmla="*/ 44 w 198"/>
                  <a:gd name="T43" fmla="*/ 343 h 354"/>
                  <a:gd name="T44" fmla="*/ 40 w 198"/>
                  <a:gd name="T45" fmla="*/ 347 h 354"/>
                  <a:gd name="T46" fmla="*/ 37 w 198"/>
                  <a:gd name="T47" fmla="*/ 350 h 354"/>
                  <a:gd name="T48" fmla="*/ 33 w 198"/>
                  <a:gd name="T49" fmla="*/ 353 h 354"/>
                  <a:gd name="T50" fmla="*/ 28 w 198"/>
                  <a:gd name="T51" fmla="*/ 354 h 354"/>
                  <a:gd name="T52" fmla="*/ 24 w 198"/>
                  <a:gd name="T53" fmla="*/ 354 h 354"/>
                  <a:gd name="T54" fmla="*/ 18 w 198"/>
                  <a:gd name="T55" fmla="*/ 354 h 354"/>
                  <a:gd name="T56" fmla="*/ 14 w 198"/>
                  <a:gd name="T57" fmla="*/ 352 h 354"/>
                  <a:gd name="T58" fmla="*/ 10 w 198"/>
                  <a:gd name="T59" fmla="*/ 349 h 354"/>
                  <a:gd name="T60" fmla="*/ 5 w 198"/>
                  <a:gd name="T61" fmla="*/ 345 h 354"/>
                  <a:gd name="T62" fmla="*/ 3 w 198"/>
                  <a:gd name="T63" fmla="*/ 342 h 354"/>
                  <a:gd name="T64" fmla="*/ 1 w 198"/>
                  <a:gd name="T65" fmla="*/ 337 h 354"/>
                  <a:gd name="T66" fmla="*/ 0 w 198"/>
                  <a:gd name="T67" fmla="*/ 333 h 354"/>
                  <a:gd name="T68" fmla="*/ 0 w 198"/>
                  <a:gd name="T69" fmla="*/ 329 h 354"/>
                  <a:gd name="T70" fmla="*/ 2 w 198"/>
                  <a:gd name="T71" fmla="*/ 315 h 354"/>
                  <a:gd name="T72" fmla="*/ 9 w 198"/>
                  <a:gd name="T73" fmla="*/ 293 h 354"/>
                  <a:gd name="T74" fmla="*/ 20 w 198"/>
                  <a:gd name="T75" fmla="*/ 260 h 354"/>
                  <a:gd name="T76" fmla="*/ 35 w 198"/>
                  <a:gd name="T77" fmla="*/ 217 h 354"/>
                  <a:gd name="T78" fmla="*/ 42 w 198"/>
                  <a:gd name="T79" fmla="*/ 197 h 354"/>
                  <a:gd name="T80" fmla="*/ 51 w 198"/>
                  <a:gd name="T81" fmla="*/ 178 h 354"/>
                  <a:gd name="T82" fmla="*/ 61 w 198"/>
                  <a:gd name="T83" fmla="*/ 158 h 354"/>
                  <a:gd name="T84" fmla="*/ 72 w 198"/>
                  <a:gd name="T85" fmla="*/ 137 h 354"/>
                  <a:gd name="T86" fmla="*/ 84 w 198"/>
                  <a:gd name="T87" fmla="*/ 117 h 354"/>
                  <a:gd name="T88" fmla="*/ 97 w 198"/>
                  <a:gd name="T89" fmla="*/ 95 h 354"/>
                  <a:gd name="T90" fmla="*/ 111 w 198"/>
                  <a:gd name="T91" fmla="*/ 73 h 354"/>
                  <a:gd name="T92" fmla="*/ 127 w 198"/>
                  <a:gd name="T93" fmla="*/ 50 h 354"/>
                  <a:gd name="T94" fmla="*/ 136 w 198"/>
                  <a:gd name="T95" fmla="*/ 37 h 354"/>
                  <a:gd name="T96" fmla="*/ 144 w 198"/>
                  <a:gd name="T97" fmla="*/ 26 h 354"/>
                  <a:gd name="T98" fmla="*/ 151 w 198"/>
                  <a:gd name="T99" fmla="*/ 17 h 354"/>
                  <a:gd name="T100" fmla="*/ 157 w 198"/>
                  <a:gd name="T101" fmla="*/ 11 h 354"/>
                  <a:gd name="T102" fmla="*/ 162 w 198"/>
                  <a:gd name="T103" fmla="*/ 6 h 354"/>
                  <a:gd name="T104" fmla="*/ 167 w 198"/>
                  <a:gd name="T105" fmla="*/ 3 h 354"/>
                  <a:gd name="T106" fmla="*/ 173 w 198"/>
                  <a:gd name="T107" fmla="*/ 1 h 354"/>
                  <a:gd name="T108" fmla="*/ 178 w 198"/>
                  <a:gd name="T109" fmla="*/ 0 h 35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98" h="354">
                    <a:moveTo>
                      <a:pt x="178" y="0"/>
                    </a:moveTo>
                    <a:lnTo>
                      <a:pt x="182" y="1"/>
                    </a:lnTo>
                    <a:lnTo>
                      <a:pt x="187" y="2"/>
                    </a:lnTo>
                    <a:lnTo>
                      <a:pt x="190" y="4"/>
                    </a:lnTo>
                    <a:lnTo>
                      <a:pt x="193" y="7"/>
                    </a:lnTo>
                    <a:lnTo>
                      <a:pt x="197" y="13"/>
                    </a:lnTo>
                    <a:lnTo>
                      <a:pt x="198" y="19"/>
                    </a:lnTo>
                    <a:lnTo>
                      <a:pt x="197" y="25"/>
                    </a:lnTo>
                    <a:lnTo>
                      <a:pt x="194" y="32"/>
                    </a:lnTo>
                    <a:lnTo>
                      <a:pt x="189" y="42"/>
                    </a:lnTo>
                    <a:lnTo>
                      <a:pt x="181" y="53"/>
                    </a:lnTo>
                    <a:lnTo>
                      <a:pt x="154" y="97"/>
                    </a:lnTo>
                    <a:lnTo>
                      <a:pt x="132" y="135"/>
                    </a:lnTo>
                    <a:lnTo>
                      <a:pt x="114" y="171"/>
                    </a:lnTo>
                    <a:lnTo>
                      <a:pt x="98" y="202"/>
                    </a:lnTo>
                    <a:lnTo>
                      <a:pt x="86" y="232"/>
                    </a:lnTo>
                    <a:lnTo>
                      <a:pt x="73" y="263"/>
                    </a:lnTo>
                    <a:lnTo>
                      <a:pt x="62" y="295"/>
                    </a:lnTo>
                    <a:lnTo>
                      <a:pt x="51" y="326"/>
                    </a:lnTo>
                    <a:lnTo>
                      <a:pt x="49" y="333"/>
                    </a:lnTo>
                    <a:lnTo>
                      <a:pt x="47" y="338"/>
                    </a:lnTo>
                    <a:lnTo>
                      <a:pt x="44" y="343"/>
                    </a:lnTo>
                    <a:lnTo>
                      <a:pt x="40" y="347"/>
                    </a:lnTo>
                    <a:lnTo>
                      <a:pt x="37" y="350"/>
                    </a:lnTo>
                    <a:lnTo>
                      <a:pt x="33" y="353"/>
                    </a:lnTo>
                    <a:lnTo>
                      <a:pt x="28" y="354"/>
                    </a:lnTo>
                    <a:lnTo>
                      <a:pt x="24" y="354"/>
                    </a:lnTo>
                    <a:lnTo>
                      <a:pt x="18" y="354"/>
                    </a:lnTo>
                    <a:lnTo>
                      <a:pt x="14" y="352"/>
                    </a:lnTo>
                    <a:lnTo>
                      <a:pt x="10" y="349"/>
                    </a:lnTo>
                    <a:lnTo>
                      <a:pt x="5" y="345"/>
                    </a:lnTo>
                    <a:lnTo>
                      <a:pt x="3" y="342"/>
                    </a:lnTo>
                    <a:lnTo>
                      <a:pt x="1" y="337"/>
                    </a:lnTo>
                    <a:lnTo>
                      <a:pt x="0" y="333"/>
                    </a:lnTo>
                    <a:lnTo>
                      <a:pt x="0" y="329"/>
                    </a:lnTo>
                    <a:lnTo>
                      <a:pt x="2" y="315"/>
                    </a:lnTo>
                    <a:lnTo>
                      <a:pt x="9" y="293"/>
                    </a:lnTo>
                    <a:lnTo>
                      <a:pt x="20" y="260"/>
                    </a:lnTo>
                    <a:lnTo>
                      <a:pt x="35" y="217"/>
                    </a:lnTo>
                    <a:lnTo>
                      <a:pt x="42" y="197"/>
                    </a:lnTo>
                    <a:lnTo>
                      <a:pt x="51" y="178"/>
                    </a:lnTo>
                    <a:lnTo>
                      <a:pt x="61" y="158"/>
                    </a:lnTo>
                    <a:lnTo>
                      <a:pt x="72" y="137"/>
                    </a:lnTo>
                    <a:lnTo>
                      <a:pt x="84" y="117"/>
                    </a:lnTo>
                    <a:lnTo>
                      <a:pt x="97" y="95"/>
                    </a:lnTo>
                    <a:lnTo>
                      <a:pt x="111" y="73"/>
                    </a:lnTo>
                    <a:lnTo>
                      <a:pt x="127" y="50"/>
                    </a:lnTo>
                    <a:lnTo>
                      <a:pt x="136" y="37"/>
                    </a:lnTo>
                    <a:lnTo>
                      <a:pt x="144" y="26"/>
                    </a:lnTo>
                    <a:lnTo>
                      <a:pt x="151" y="17"/>
                    </a:lnTo>
                    <a:lnTo>
                      <a:pt x="157" y="11"/>
                    </a:lnTo>
                    <a:lnTo>
                      <a:pt x="162" y="6"/>
                    </a:lnTo>
                    <a:lnTo>
                      <a:pt x="167" y="3"/>
                    </a:lnTo>
                    <a:lnTo>
                      <a:pt x="173" y="1"/>
                    </a:lnTo>
                    <a:lnTo>
                      <a:pt x="178" y="0"/>
                    </a:lnTo>
                    <a:close/>
                  </a:path>
                </a:pathLst>
              </a:custGeom>
              <a:solidFill>
                <a:srgbClr val="FFFFFF"/>
              </a:solidFill>
              <a:ln w="3175">
                <a:solidFill>
                  <a:srgbClr val="FFFFFF"/>
                </a:solidFill>
                <a:prstDash val="solid"/>
                <a:round/>
                <a:headEnd/>
                <a:tailEnd/>
              </a:ln>
            </p:spPr>
            <p:txBody>
              <a:bodyPr/>
              <a:lstStyle/>
              <a:p>
                <a:endParaRPr lang="en-US" dirty="0"/>
              </a:p>
            </p:txBody>
          </p:sp>
          <p:sp>
            <p:nvSpPr>
              <p:cNvPr id="8245" name="Freeform 146"/>
              <p:cNvSpPr>
                <a:spLocks/>
              </p:cNvSpPr>
              <p:nvPr/>
            </p:nvSpPr>
            <p:spPr bwMode="auto">
              <a:xfrm>
                <a:off x="7516812" y="3117850"/>
                <a:ext cx="38100" cy="41275"/>
              </a:xfrm>
              <a:custGeom>
                <a:avLst/>
                <a:gdLst>
                  <a:gd name="T0" fmla="*/ 69 w 95"/>
                  <a:gd name="T1" fmla="*/ 0 h 106"/>
                  <a:gd name="T2" fmla="*/ 76 w 95"/>
                  <a:gd name="T3" fmla="*/ 1 h 106"/>
                  <a:gd name="T4" fmla="*/ 81 w 95"/>
                  <a:gd name="T5" fmla="*/ 2 h 106"/>
                  <a:gd name="T6" fmla="*/ 85 w 95"/>
                  <a:gd name="T7" fmla="*/ 4 h 106"/>
                  <a:gd name="T8" fmla="*/ 89 w 95"/>
                  <a:gd name="T9" fmla="*/ 6 h 106"/>
                  <a:gd name="T10" fmla="*/ 91 w 95"/>
                  <a:gd name="T11" fmla="*/ 10 h 106"/>
                  <a:gd name="T12" fmla="*/ 93 w 95"/>
                  <a:gd name="T13" fmla="*/ 15 h 106"/>
                  <a:gd name="T14" fmla="*/ 94 w 95"/>
                  <a:gd name="T15" fmla="*/ 19 h 106"/>
                  <a:gd name="T16" fmla="*/ 95 w 95"/>
                  <a:gd name="T17" fmla="*/ 26 h 106"/>
                  <a:gd name="T18" fmla="*/ 94 w 95"/>
                  <a:gd name="T19" fmla="*/ 31 h 106"/>
                  <a:gd name="T20" fmla="*/ 93 w 95"/>
                  <a:gd name="T21" fmla="*/ 38 h 106"/>
                  <a:gd name="T22" fmla="*/ 91 w 95"/>
                  <a:gd name="T23" fmla="*/ 45 h 106"/>
                  <a:gd name="T24" fmla="*/ 89 w 95"/>
                  <a:gd name="T25" fmla="*/ 51 h 106"/>
                  <a:gd name="T26" fmla="*/ 85 w 95"/>
                  <a:gd name="T27" fmla="*/ 58 h 106"/>
                  <a:gd name="T28" fmla="*/ 81 w 95"/>
                  <a:gd name="T29" fmla="*/ 64 h 106"/>
                  <a:gd name="T30" fmla="*/ 76 w 95"/>
                  <a:gd name="T31" fmla="*/ 71 h 106"/>
                  <a:gd name="T32" fmla="*/ 70 w 95"/>
                  <a:gd name="T33" fmla="*/ 78 h 106"/>
                  <a:gd name="T34" fmla="*/ 65 w 95"/>
                  <a:gd name="T35" fmla="*/ 85 h 106"/>
                  <a:gd name="T36" fmla="*/ 58 w 95"/>
                  <a:gd name="T37" fmla="*/ 91 h 106"/>
                  <a:gd name="T38" fmla="*/ 53 w 95"/>
                  <a:gd name="T39" fmla="*/ 95 h 106"/>
                  <a:gd name="T40" fmla="*/ 47 w 95"/>
                  <a:gd name="T41" fmla="*/ 99 h 106"/>
                  <a:gd name="T42" fmla="*/ 42 w 95"/>
                  <a:gd name="T43" fmla="*/ 101 h 106"/>
                  <a:gd name="T44" fmla="*/ 35 w 95"/>
                  <a:gd name="T45" fmla="*/ 104 h 106"/>
                  <a:gd name="T46" fmla="*/ 30 w 95"/>
                  <a:gd name="T47" fmla="*/ 105 h 106"/>
                  <a:gd name="T48" fmla="*/ 24 w 95"/>
                  <a:gd name="T49" fmla="*/ 106 h 106"/>
                  <a:gd name="T50" fmla="*/ 20 w 95"/>
                  <a:gd name="T51" fmla="*/ 105 h 106"/>
                  <a:gd name="T52" fmla="*/ 14 w 95"/>
                  <a:gd name="T53" fmla="*/ 104 h 106"/>
                  <a:gd name="T54" fmla="*/ 11 w 95"/>
                  <a:gd name="T55" fmla="*/ 101 h 106"/>
                  <a:gd name="T56" fmla="*/ 7 w 95"/>
                  <a:gd name="T57" fmla="*/ 98 h 106"/>
                  <a:gd name="T58" fmla="*/ 5 w 95"/>
                  <a:gd name="T59" fmla="*/ 94 h 106"/>
                  <a:gd name="T60" fmla="*/ 2 w 95"/>
                  <a:gd name="T61" fmla="*/ 89 h 106"/>
                  <a:gd name="T62" fmla="*/ 1 w 95"/>
                  <a:gd name="T63" fmla="*/ 85 h 106"/>
                  <a:gd name="T64" fmla="*/ 0 w 95"/>
                  <a:gd name="T65" fmla="*/ 80 h 106"/>
                  <a:gd name="T66" fmla="*/ 1 w 95"/>
                  <a:gd name="T67" fmla="*/ 73 h 106"/>
                  <a:gd name="T68" fmla="*/ 2 w 95"/>
                  <a:gd name="T69" fmla="*/ 66 h 106"/>
                  <a:gd name="T70" fmla="*/ 5 w 95"/>
                  <a:gd name="T71" fmla="*/ 59 h 106"/>
                  <a:gd name="T72" fmla="*/ 8 w 95"/>
                  <a:gd name="T73" fmla="*/ 52 h 106"/>
                  <a:gd name="T74" fmla="*/ 12 w 95"/>
                  <a:gd name="T75" fmla="*/ 45 h 106"/>
                  <a:gd name="T76" fmla="*/ 18 w 95"/>
                  <a:gd name="T77" fmla="*/ 37 h 106"/>
                  <a:gd name="T78" fmla="*/ 23 w 95"/>
                  <a:gd name="T79" fmla="*/ 30 h 106"/>
                  <a:gd name="T80" fmla="*/ 30 w 95"/>
                  <a:gd name="T81" fmla="*/ 23 h 106"/>
                  <a:gd name="T82" fmla="*/ 41 w 95"/>
                  <a:gd name="T83" fmla="*/ 13 h 106"/>
                  <a:gd name="T84" fmla="*/ 50 w 95"/>
                  <a:gd name="T85" fmla="*/ 5 h 106"/>
                  <a:gd name="T86" fmla="*/ 56 w 95"/>
                  <a:gd name="T87" fmla="*/ 3 h 106"/>
                  <a:gd name="T88" fmla="*/ 60 w 95"/>
                  <a:gd name="T89" fmla="*/ 2 h 106"/>
                  <a:gd name="T90" fmla="*/ 65 w 95"/>
                  <a:gd name="T91" fmla="*/ 1 h 106"/>
                  <a:gd name="T92" fmla="*/ 69 w 95"/>
                  <a:gd name="T93" fmla="*/ 0 h 10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95" h="106">
                    <a:moveTo>
                      <a:pt x="69" y="0"/>
                    </a:moveTo>
                    <a:lnTo>
                      <a:pt x="76" y="1"/>
                    </a:lnTo>
                    <a:lnTo>
                      <a:pt x="81" y="2"/>
                    </a:lnTo>
                    <a:lnTo>
                      <a:pt x="85" y="4"/>
                    </a:lnTo>
                    <a:lnTo>
                      <a:pt x="89" y="6"/>
                    </a:lnTo>
                    <a:lnTo>
                      <a:pt x="91" y="10"/>
                    </a:lnTo>
                    <a:lnTo>
                      <a:pt x="93" y="15"/>
                    </a:lnTo>
                    <a:lnTo>
                      <a:pt x="94" y="19"/>
                    </a:lnTo>
                    <a:lnTo>
                      <a:pt x="95" y="26"/>
                    </a:lnTo>
                    <a:lnTo>
                      <a:pt x="94" y="31"/>
                    </a:lnTo>
                    <a:lnTo>
                      <a:pt x="93" y="38"/>
                    </a:lnTo>
                    <a:lnTo>
                      <a:pt x="91" y="45"/>
                    </a:lnTo>
                    <a:lnTo>
                      <a:pt x="89" y="51"/>
                    </a:lnTo>
                    <a:lnTo>
                      <a:pt x="85" y="58"/>
                    </a:lnTo>
                    <a:lnTo>
                      <a:pt x="81" y="64"/>
                    </a:lnTo>
                    <a:lnTo>
                      <a:pt x="76" y="71"/>
                    </a:lnTo>
                    <a:lnTo>
                      <a:pt x="70" y="78"/>
                    </a:lnTo>
                    <a:lnTo>
                      <a:pt x="65" y="85"/>
                    </a:lnTo>
                    <a:lnTo>
                      <a:pt x="58" y="91"/>
                    </a:lnTo>
                    <a:lnTo>
                      <a:pt x="53" y="95"/>
                    </a:lnTo>
                    <a:lnTo>
                      <a:pt x="47" y="99"/>
                    </a:lnTo>
                    <a:lnTo>
                      <a:pt x="42" y="101"/>
                    </a:lnTo>
                    <a:lnTo>
                      <a:pt x="35" y="104"/>
                    </a:lnTo>
                    <a:lnTo>
                      <a:pt x="30" y="105"/>
                    </a:lnTo>
                    <a:lnTo>
                      <a:pt x="24" y="106"/>
                    </a:lnTo>
                    <a:lnTo>
                      <a:pt x="20" y="105"/>
                    </a:lnTo>
                    <a:lnTo>
                      <a:pt x="14" y="104"/>
                    </a:lnTo>
                    <a:lnTo>
                      <a:pt x="11" y="101"/>
                    </a:lnTo>
                    <a:lnTo>
                      <a:pt x="7" y="98"/>
                    </a:lnTo>
                    <a:lnTo>
                      <a:pt x="5" y="94"/>
                    </a:lnTo>
                    <a:lnTo>
                      <a:pt x="2" y="89"/>
                    </a:lnTo>
                    <a:lnTo>
                      <a:pt x="1" y="85"/>
                    </a:lnTo>
                    <a:lnTo>
                      <a:pt x="0" y="80"/>
                    </a:lnTo>
                    <a:lnTo>
                      <a:pt x="1" y="73"/>
                    </a:lnTo>
                    <a:lnTo>
                      <a:pt x="2" y="66"/>
                    </a:lnTo>
                    <a:lnTo>
                      <a:pt x="5" y="59"/>
                    </a:lnTo>
                    <a:lnTo>
                      <a:pt x="8" y="52"/>
                    </a:lnTo>
                    <a:lnTo>
                      <a:pt x="12" y="45"/>
                    </a:lnTo>
                    <a:lnTo>
                      <a:pt x="18" y="37"/>
                    </a:lnTo>
                    <a:lnTo>
                      <a:pt x="23" y="30"/>
                    </a:lnTo>
                    <a:lnTo>
                      <a:pt x="30" y="23"/>
                    </a:lnTo>
                    <a:lnTo>
                      <a:pt x="41" y="13"/>
                    </a:lnTo>
                    <a:lnTo>
                      <a:pt x="50" y="5"/>
                    </a:lnTo>
                    <a:lnTo>
                      <a:pt x="56" y="3"/>
                    </a:lnTo>
                    <a:lnTo>
                      <a:pt x="60" y="2"/>
                    </a:lnTo>
                    <a:lnTo>
                      <a:pt x="65" y="1"/>
                    </a:lnTo>
                    <a:lnTo>
                      <a:pt x="69" y="0"/>
                    </a:lnTo>
                    <a:close/>
                  </a:path>
                </a:pathLst>
              </a:custGeom>
              <a:solidFill>
                <a:srgbClr val="FFFFFF"/>
              </a:solidFill>
              <a:ln w="3175">
                <a:solidFill>
                  <a:srgbClr val="FFFFFF"/>
                </a:solidFill>
                <a:prstDash val="solid"/>
                <a:round/>
                <a:headEnd/>
                <a:tailEnd/>
              </a:ln>
            </p:spPr>
            <p:txBody>
              <a:bodyPr/>
              <a:lstStyle/>
              <a:p>
                <a:endParaRPr lang="en-US" dirty="0"/>
              </a:p>
            </p:txBody>
          </p:sp>
          <p:sp>
            <p:nvSpPr>
              <p:cNvPr id="8246" name="Freeform 147"/>
              <p:cNvSpPr>
                <a:spLocks/>
              </p:cNvSpPr>
              <p:nvPr/>
            </p:nvSpPr>
            <p:spPr bwMode="auto">
              <a:xfrm>
                <a:off x="7432675" y="3436937"/>
                <a:ext cx="131763" cy="220663"/>
              </a:xfrm>
              <a:custGeom>
                <a:avLst/>
                <a:gdLst>
                  <a:gd name="T0" fmla="*/ 133 w 335"/>
                  <a:gd name="T1" fmla="*/ 255 h 558"/>
                  <a:gd name="T2" fmla="*/ 91 w 335"/>
                  <a:gd name="T3" fmla="*/ 346 h 558"/>
                  <a:gd name="T4" fmla="*/ 68 w 335"/>
                  <a:gd name="T5" fmla="*/ 409 h 558"/>
                  <a:gd name="T6" fmla="*/ 57 w 335"/>
                  <a:gd name="T7" fmla="*/ 458 h 558"/>
                  <a:gd name="T8" fmla="*/ 58 w 335"/>
                  <a:gd name="T9" fmla="*/ 483 h 558"/>
                  <a:gd name="T10" fmla="*/ 66 w 335"/>
                  <a:gd name="T11" fmla="*/ 495 h 558"/>
                  <a:gd name="T12" fmla="*/ 80 w 335"/>
                  <a:gd name="T13" fmla="*/ 500 h 558"/>
                  <a:gd name="T14" fmla="*/ 103 w 335"/>
                  <a:gd name="T15" fmla="*/ 492 h 558"/>
                  <a:gd name="T16" fmla="*/ 129 w 335"/>
                  <a:gd name="T17" fmla="*/ 470 h 558"/>
                  <a:gd name="T18" fmla="*/ 161 w 335"/>
                  <a:gd name="T19" fmla="*/ 431 h 558"/>
                  <a:gd name="T20" fmla="*/ 194 w 335"/>
                  <a:gd name="T21" fmla="*/ 382 h 558"/>
                  <a:gd name="T22" fmla="*/ 207 w 335"/>
                  <a:gd name="T23" fmla="*/ 365 h 558"/>
                  <a:gd name="T24" fmla="*/ 217 w 335"/>
                  <a:gd name="T25" fmla="*/ 363 h 558"/>
                  <a:gd name="T26" fmla="*/ 226 w 335"/>
                  <a:gd name="T27" fmla="*/ 365 h 558"/>
                  <a:gd name="T28" fmla="*/ 233 w 335"/>
                  <a:gd name="T29" fmla="*/ 378 h 558"/>
                  <a:gd name="T30" fmla="*/ 225 w 335"/>
                  <a:gd name="T31" fmla="*/ 401 h 558"/>
                  <a:gd name="T32" fmla="*/ 178 w 335"/>
                  <a:gd name="T33" fmla="*/ 471 h 558"/>
                  <a:gd name="T34" fmla="*/ 131 w 335"/>
                  <a:gd name="T35" fmla="*/ 524 h 558"/>
                  <a:gd name="T36" fmla="*/ 88 w 335"/>
                  <a:gd name="T37" fmla="*/ 552 h 558"/>
                  <a:gd name="T38" fmla="*/ 66 w 335"/>
                  <a:gd name="T39" fmla="*/ 558 h 558"/>
                  <a:gd name="T40" fmla="*/ 46 w 335"/>
                  <a:gd name="T41" fmla="*/ 556 h 558"/>
                  <a:gd name="T42" fmla="*/ 27 w 335"/>
                  <a:gd name="T43" fmla="*/ 547 h 558"/>
                  <a:gd name="T44" fmla="*/ 12 w 335"/>
                  <a:gd name="T45" fmla="*/ 531 h 558"/>
                  <a:gd name="T46" fmla="*/ 0 w 335"/>
                  <a:gd name="T47" fmla="*/ 498 h 558"/>
                  <a:gd name="T48" fmla="*/ 2 w 335"/>
                  <a:gd name="T49" fmla="*/ 448 h 558"/>
                  <a:gd name="T50" fmla="*/ 15 w 335"/>
                  <a:gd name="T51" fmla="*/ 389 h 558"/>
                  <a:gd name="T52" fmla="*/ 39 w 335"/>
                  <a:gd name="T53" fmla="*/ 325 h 558"/>
                  <a:gd name="T54" fmla="*/ 72 w 335"/>
                  <a:gd name="T55" fmla="*/ 255 h 558"/>
                  <a:gd name="T56" fmla="*/ 69 w 335"/>
                  <a:gd name="T57" fmla="*/ 220 h 558"/>
                  <a:gd name="T58" fmla="*/ 53 w 335"/>
                  <a:gd name="T59" fmla="*/ 217 h 558"/>
                  <a:gd name="T60" fmla="*/ 38 w 335"/>
                  <a:gd name="T61" fmla="*/ 206 h 558"/>
                  <a:gd name="T62" fmla="*/ 37 w 335"/>
                  <a:gd name="T63" fmla="*/ 188 h 558"/>
                  <a:gd name="T64" fmla="*/ 53 w 335"/>
                  <a:gd name="T65" fmla="*/ 172 h 558"/>
                  <a:gd name="T66" fmla="*/ 78 w 335"/>
                  <a:gd name="T67" fmla="*/ 167 h 558"/>
                  <a:gd name="T68" fmla="*/ 111 w 335"/>
                  <a:gd name="T69" fmla="*/ 161 h 558"/>
                  <a:gd name="T70" fmla="*/ 144 w 335"/>
                  <a:gd name="T71" fmla="*/ 135 h 558"/>
                  <a:gd name="T72" fmla="*/ 197 w 335"/>
                  <a:gd name="T73" fmla="*/ 58 h 558"/>
                  <a:gd name="T74" fmla="*/ 225 w 335"/>
                  <a:gd name="T75" fmla="*/ 21 h 558"/>
                  <a:gd name="T76" fmla="*/ 244 w 335"/>
                  <a:gd name="T77" fmla="*/ 4 h 558"/>
                  <a:gd name="T78" fmla="*/ 259 w 335"/>
                  <a:gd name="T79" fmla="*/ 1 h 558"/>
                  <a:gd name="T80" fmla="*/ 270 w 335"/>
                  <a:gd name="T81" fmla="*/ 8 h 558"/>
                  <a:gd name="T82" fmla="*/ 276 w 335"/>
                  <a:gd name="T83" fmla="*/ 19 h 558"/>
                  <a:gd name="T84" fmla="*/ 274 w 335"/>
                  <a:gd name="T85" fmla="*/ 32 h 558"/>
                  <a:gd name="T86" fmla="*/ 259 w 335"/>
                  <a:gd name="T87" fmla="*/ 60 h 558"/>
                  <a:gd name="T88" fmla="*/ 226 w 335"/>
                  <a:gd name="T89" fmla="*/ 106 h 558"/>
                  <a:gd name="T90" fmla="*/ 243 w 335"/>
                  <a:gd name="T91" fmla="*/ 119 h 558"/>
                  <a:gd name="T92" fmla="*/ 303 w 335"/>
                  <a:gd name="T93" fmla="*/ 110 h 558"/>
                  <a:gd name="T94" fmla="*/ 323 w 335"/>
                  <a:gd name="T95" fmla="*/ 113 h 558"/>
                  <a:gd name="T96" fmla="*/ 332 w 335"/>
                  <a:gd name="T97" fmla="*/ 124 h 558"/>
                  <a:gd name="T98" fmla="*/ 333 w 335"/>
                  <a:gd name="T99" fmla="*/ 141 h 558"/>
                  <a:gd name="T100" fmla="*/ 324 w 335"/>
                  <a:gd name="T101" fmla="*/ 154 h 558"/>
                  <a:gd name="T102" fmla="*/ 285 w 335"/>
                  <a:gd name="T103" fmla="*/ 161 h 558"/>
                  <a:gd name="T104" fmla="*/ 210 w 335"/>
                  <a:gd name="T105" fmla="*/ 182 h 558"/>
                  <a:gd name="T106" fmla="*/ 178 w 335"/>
                  <a:gd name="T107" fmla="*/ 190 h 55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335" h="558">
                    <a:moveTo>
                      <a:pt x="168" y="195"/>
                    </a:moveTo>
                    <a:lnTo>
                      <a:pt x="151" y="223"/>
                    </a:lnTo>
                    <a:lnTo>
                      <a:pt x="133" y="255"/>
                    </a:lnTo>
                    <a:lnTo>
                      <a:pt x="117" y="287"/>
                    </a:lnTo>
                    <a:lnTo>
                      <a:pt x="101" y="322"/>
                    </a:lnTo>
                    <a:lnTo>
                      <a:pt x="91" y="346"/>
                    </a:lnTo>
                    <a:lnTo>
                      <a:pt x="82" y="369"/>
                    </a:lnTo>
                    <a:lnTo>
                      <a:pt x="73" y="389"/>
                    </a:lnTo>
                    <a:lnTo>
                      <a:pt x="68" y="409"/>
                    </a:lnTo>
                    <a:lnTo>
                      <a:pt x="62" y="427"/>
                    </a:lnTo>
                    <a:lnTo>
                      <a:pt x="59" y="443"/>
                    </a:lnTo>
                    <a:lnTo>
                      <a:pt x="57" y="458"/>
                    </a:lnTo>
                    <a:lnTo>
                      <a:pt x="57" y="471"/>
                    </a:lnTo>
                    <a:lnTo>
                      <a:pt x="57" y="478"/>
                    </a:lnTo>
                    <a:lnTo>
                      <a:pt x="58" y="483"/>
                    </a:lnTo>
                    <a:lnTo>
                      <a:pt x="60" y="488"/>
                    </a:lnTo>
                    <a:lnTo>
                      <a:pt x="62" y="492"/>
                    </a:lnTo>
                    <a:lnTo>
                      <a:pt x="66" y="495"/>
                    </a:lnTo>
                    <a:lnTo>
                      <a:pt x="70" y="498"/>
                    </a:lnTo>
                    <a:lnTo>
                      <a:pt x="74" y="500"/>
                    </a:lnTo>
                    <a:lnTo>
                      <a:pt x="80" y="500"/>
                    </a:lnTo>
                    <a:lnTo>
                      <a:pt x="88" y="499"/>
                    </a:lnTo>
                    <a:lnTo>
                      <a:pt x="95" y="497"/>
                    </a:lnTo>
                    <a:lnTo>
                      <a:pt x="103" y="492"/>
                    </a:lnTo>
                    <a:lnTo>
                      <a:pt x="112" y="487"/>
                    </a:lnTo>
                    <a:lnTo>
                      <a:pt x="120" y="479"/>
                    </a:lnTo>
                    <a:lnTo>
                      <a:pt x="129" y="470"/>
                    </a:lnTo>
                    <a:lnTo>
                      <a:pt x="139" y="459"/>
                    </a:lnTo>
                    <a:lnTo>
                      <a:pt x="149" y="447"/>
                    </a:lnTo>
                    <a:lnTo>
                      <a:pt x="161" y="431"/>
                    </a:lnTo>
                    <a:lnTo>
                      <a:pt x="172" y="415"/>
                    </a:lnTo>
                    <a:lnTo>
                      <a:pt x="183" y="398"/>
                    </a:lnTo>
                    <a:lnTo>
                      <a:pt x="194" y="382"/>
                    </a:lnTo>
                    <a:lnTo>
                      <a:pt x="199" y="373"/>
                    </a:lnTo>
                    <a:lnTo>
                      <a:pt x="205" y="368"/>
                    </a:lnTo>
                    <a:lnTo>
                      <a:pt x="207" y="365"/>
                    </a:lnTo>
                    <a:lnTo>
                      <a:pt x="210" y="364"/>
                    </a:lnTo>
                    <a:lnTo>
                      <a:pt x="213" y="363"/>
                    </a:lnTo>
                    <a:lnTo>
                      <a:pt x="217" y="363"/>
                    </a:lnTo>
                    <a:lnTo>
                      <a:pt x="220" y="363"/>
                    </a:lnTo>
                    <a:lnTo>
                      <a:pt x="223" y="364"/>
                    </a:lnTo>
                    <a:lnTo>
                      <a:pt x="226" y="365"/>
                    </a:lnTo>
                    <a:lnTo>
                      <a:pt x="229" y="369"/>
                    </a:lnTo>
                    <a:lnTo>
                      <a:pt x="232" y="373"/>
                    </a:lnTo>
                    <a:lnTo>
                      <a:pt x="233" y="378"/>
                    </a:lnTo>
                    <a:lnTo>
                      <a:pt x="232" y="384"/>
                    </a:lnTo>
                    <a:lnTo>
                      <a:pt x="230" y="392"/>
                    </a:lnTo>
                    <a:lnTo>
                      <a:pt x="225" y="401"/>
                    </a:lnTo>
                    <a:lnTo>
                      <a:pt x="220" y="412"/>
                    </a:lnTo>
                    <a:lnTo>
                      <a:pt x="202" y="439"/>
                    </a:lnTo>
                    <a:lnTo>
                      <a:pt x="178" y="471"/>
                    </a:lnTo>
                    <a:lnTo>
                      <a:pt x="163" y="491"/>
                    </a:lnTo>
                    <a:lnTo>
                      <a:pt x="147" y="509"/>
                    </a:lnTo>
                    <a:lnTo>
                      <a:pt x="131" y="524"/>
                    </a:lnTo>
                    <a:lnTo>
                      <a:pt x="116" y="536"/>
                    </a:lnTo>
                    <a:lnTo>
                      <a:pt x="102" y="546"/>
                    </a:lnTo>
                    <a:lnTo>
                      <a:pt x="88" y="552"/>
                    </a:lnTo>
                    <a:lnTo>
                      <a:pt x="80" y="554"/>
                    </a:lnTo>
                    <a:lnTo>
                      <a:pt x="73" y="557"/>
                    </a:lnTo>
                    <a:lnTo>
                      <a:pt x="66" y="558"/>
                    </a:lnTo>
                    <a:lnTo>
                      <a:pt x="59" y="558"/>
                    </a:lnTo>
                    <a:lnTo>
                      <a:pt x="53" y="557"/>
                    </a:lnTo>
                    <a:lnTo>
                      <a:pt x="46" y="556"/>
                    </a:lnTo>
                    <a:lnTo>
                      <a:pt x="39" y="553"/>
                    </a:lnTo>
                    <a:lnTo>
                      <a:pt x="33" y="551"/>
                    </a:lnTo>
                    <a:lnTo>
                      <a:pt x="27" y="547"/>
                    </a:lnTo>
                    <a:lnTo>
                      <a:pt x="22" y="542"/>
                    </a:lnTo>
                    <a:lnTo>
                      <a:pt x="17" y="537"/>
                    </a:lnTo>
                    <a:lnTo>
                      <a:pt x="12" y="531"/>
                    </a:lnTo>
                    <a:lnTo>
                      <a:pt x="7" y="522"/>
                    </a:lnTo>
                    <a:lnTo>
                      <a:pt x="2" y="511"/>
                    </a:lnTo>
                    <a:lnTo>
                      <a:pt x="0" y="498"/>
                    </a:lnTo>
                    <a:lnTo>
                      <a:pt x="0" y="483"/>
                    </a:lnTo>
                    <a:lnTo>
                      <a:pt x="0" y="466"/>
                    </a:lnTo>
                    <a:lnTo>
                      <a:pt x="2" y="448"/>
                    </a:lnTo>
                    <a:lnTo>
                      <a:pt x="6" y="429"/>
                    </a:lnTo>
                    <a:lnTo>
                      <a:pt x="10" y="410"/>
                    </a:lnTo>
                    <a:lnTo>
                      <a:pt x="15" y="389"/>
                    </a:lnTo>
                    <a:lnTo>
                      <a:pt x="22" y="369"/>
                    </a:lnTo>
                    <a:lnTo>
                      <a:pt x="30" y="347"/>
                    </a:lnTo>
                    <a:lnTo>
                      <a:pt x="39" y="325"/>
                    </a:lnTo>
                    <a:lnTo>
                      <a:pt x="46" y="310"/>
                    </a:lnTo>
                    <a:lnTo>
                      <a:pt x="57" y="287"/>
                    </a:lnTo>
                    <a:lnTo>
                      <a:pt x="72" y="255"/>
                    </a:lnTo>
                    <a:lnTo>
                      <a:pt x="92" y="217"/>
                    </a:lnTo>
                    <a:lnTo>
                      <a:pt x="79" y="219"/>
                    </a:lnTo>
                    <a:lnTo>
                      <a:pt x="69" y="220"/>
                    </a:lnTo>
                    <a:lnTo>
                      <a:pt x="64" y="220"/>
                    </a:lnTo>
                    <a:lnTo>
                      <a:pt x="58" y="219"/>
                    </a:lnTo>
                    <a:lnTo>
                      <a:pt x="53" y="217"/>
                    </a:lnTo>
                    <a:lnTo>
                      <a:pt x="48" y="214"/>
                    </a:lnTo>
                    <a:lnTo>
                      <a:pt x="43" y="210"/>
                    </a:lnTo>
                    <a:lnTo>
                      <a:pt x="38" y="206"/>
                    </a:lnTo>
                    <a:lnTo>
                      <a:pt x="36" y="200"/>
                    </a:lnTo>
                    <a:lnTo>
                      <a:pt x="36" y="195"/>
                    </a:lnTo>
                    <a:lnTo>
                      <a:pt x="37" y="188"/>
                    </a:lnTo>
                    <a:lnTo>
                      <a:pt x="39" y="182"/>
                    </a:lnTo>
                    <a:lnTo>
                      <a:pt x="45" y="177"/>
                    </a:lnTo>
                    <a:lnTo>
                      <a:pt x="53" y="172"/>
                    </a:lnTo>
                    <a:lnTo>
                      <a:pt x="57" y="171"/>
                    </a:lnTo>
                    <a:lnTo>
                      <a:pt x="65" y="170"/>
                    </a:lnTo>
                    <a:lnTo>
                      <a:pt x="78" y="167"/>
                    </a:lnTo>
                    <a:lnTo>
                      <a:pt x="94" y="165"/>
                    </a:lnTo>
                    <a:lnTo>
                      <a:pt x="102" y="163"/>
                    </a:lnTo>
                    <a:lnTo>
                      <a:pt x="111" y="161"/>
                    </a:lnTo>
                    <a:lnTo>
                      <a:pt x="121" y="159"/>
                    </a:lnTo>
                    <a:lnTo>
                      <a:pt x="133" y="154"/>
                    </a:lnTo>
                    <a:lnTo>
                      <a:pt x="144" y="135"/>
                    </a:lnTo>
                    <a:lnTo>
                      <a:pt x="159" y="113"/>
                    </a:lnTo>
                    <a:lnTo>
                      <a:pt x="176" y="87"/>
                    </a:lnTo>
                    <a:lnTo>
                      <a:pt x="197" y="58"/>
                    </a:lnTo>
                    <a:lnTo>
                      <a:pt x="209" y="43"/>
                    </a:lnTo>
                    <a:lnTo>
                      <a:pt x="218" y="31"/>
                    </a:lnTo>
                    <a:lnTo>
                      <a:pt x="225" y="21"/>
                    </a:lnTo>
                    <a:lnTo>
                      <a:pt x="232" y="14"/>
                    </a:lnTo>
                    <a:lnTo>
                      <a:pt x="238" y="8"/>
                    </a:lnTo>
                    <a:lnTo>
                      <a:pt x="244" y="4"/>
                    </a:lnTo>
                    <a:lnTo>
                      <a:pt x="249" y="1"/>
                    </a:lnTo>
                    <a:lnTo>
                      <a:pt x="255" y="0"/>
                    </a:lnTo>
                    <a:lnTo>
                      <a:pt x="259" y="1"/>
                    </a:lnTo>
                    <a:lnTo>
                      <a:pt x="262" y="2"/>
                    </a:lnTo>
                    <a:lnTo>
                      <a:pt x="266" y="5"/>
                    </a:lnTo>
                    <a:lnTo>
                      <a:pt x="270" y="8"/>
                    </a:lnTo>
                    <a:lnTo>
                      <a:pt x="272" y="12"/>
                    </a:lnTo>
                    <a:lnTo>
                      <a:pt x="274" y="16"/>
                    </a:lnTo>
                    <a:lnTo>
                      <a:pt x="276" y="19"/>
                    </a:lnTo>
                    <a:lnTo>
                      <a:pt x="277" y="23"/>
                    </a:lnTo>
                    <a:lnTo>
                      <a:pt x="276" y="26"/>
                    </a:lnTo>
                    <a:lnTo>
                      <a:pt x="274" y="32"/>
                    </a:lnTo>
                    <a:lnTo>
                      <a:pt x="272" y="37"/>
                    </a:lnTo>
                    <a:lnTo>
                      <a:pt x="269" y="45"/>
                    </a:lnTo>
                    <a:lnTo>
                      <a:pt x="259" y="60"/>
                    </a:lnTo>
                    <a:lnTo>
                      <a:pt x="245" y="81"/>
                    </a:lnTo>
                    <a:lnTo>
                      <a:pt x="235" y="94"/>
                    </a:lnTo>
                    <a:lnTo>
                      <a:pt x="226" y="106"/>
                    </a:lnTo>
                    <a:lnTo>
                      <a:pt x="220" y="117"/>
                    </a:lnTo>
                    <a:lnTo>
                      <a:pt x="214" y="126"/>
                    </a:lnTo>
                    <a:lnTo>
                      <a:pt x="243" y="119"/>
                    </a:lnTo>
                    <a:lnTo>
                      <a:pt x="268" y="114"/>
                    </a:lnTo>
                    <a:lnTo>
                      <a:pt x="288" y="111"/>
                    </a:lnTo>
                    <a:lnTo>
                      <a:pt x="303" y="110"/>
                    </a:lnTo>
                    <a:lnTo>
                      <a:pt x="311" y="110"/>
                    </a:lnTo>
                    <a:lnTo>
                      <a:pt x="317" y="111"/>
                    </a:lnTo>
                    <a:lnTo>
                      <a:pt x="323" y="113"/>
                    </a:lnTo>
                    <a:lnTo>
                      <a:pt x="327" y="116"/>
                    </a:lnTo>
                    <a:lnTo>
                      <a:pt x="330" y="119"/>
                    </a:lnTo>
                    <a:lnTo>
                      <a:pt x="332" y="124"/>
                    </a:lnTo>
                    <a:lnTo>
                      <a:pt x="333" y="129"/>
                    </a:lnTo>
                    <a:lnTo>
                      <a:pt x="335" y="135"/>
                    </a:lnTo>
                    <a:lnTo>
                      <a:pt x="333" y="141"/>
                    </a:lnTo>
                    <a:lnTo>
                      <a:pt x="331" y="147"/>
                    </a:lnTo>
                    <a:lnTo>
                      <a:pt x="328" y="151"/>
                    </a:lnTo>
                    <a:lnTo>
                      <a:pt x="324" y="154"/>
                    </a:lnTo>
                    <a:lnTo>
                      <a:pt x="314" y="158"/>
                    </a:lnTo>
                    <a:lnTo>
                      <a:pt x="294" y="160"/>
                    </a:lnTo>
                    <a:lnTo>
                      <a:pt x="285" y="161"/>
                    </a:lnTo>
                    <a:lnTo>
                      <a:pt x="268" y="165"/>
                    </a:lnTo>
                    <a:lnTo>
                      <a:pt x="243" y="172"/>
                    </a:lnTo>
                    <a:lnTo>
                      <a:pt x="210" y="182"/>
                    </a:lnTo>
                    <a:lnTo>
                      <a:pt x="199" y="185"/>
                    </a:lnTo>
                    <a:lnTo>
                      <a:pt x="189" y="187"/>
                    </a:lnTo>
                    <a:lnTo>
                      <a:pt x="178" y="190"/>
                    </a:lnTo>
                    <a:lnTo>
                      <a:pt x="168" y="195"/>
                    </a:lnTo>
                    <a:close/>
                  </a:path>
                </a:pathLst>
              </a:custGeom>
              <a:solidFill>
                <a:srgbClr val="FFFFFF"/>
              </a:solidFill>
              <a:ln w="3175">
                <a:solidFill>
                  <a:srgbClr val="FFFFFF"/>
                </a:solidFill>
                <a:prstDash val="solid"/>
                <a:round/>
                <a:headEnd/>
                <a:tailEnd/>
              </a:ln>
            </p:spPr>
            <p:txBody>
              <a:bodyPr/>
              <a:lstStyle/>
              <a:p>
                <a:endParaRPr lang="en-US" dirty="0"/>
              </a:p>
            </p:txBody>
          </p:sp>
        </p:grpSp>
      </p:grpSp>
      <p:grpSp>
        <p:nvGrpSpPr>
          <p:cNvPr id="5" name="Group 61"/>
          <p:cNvGrpSpPr>
            <a:grpSpLocks/>
          </p:cNvGrpSpPr>
          <p:nvPr/>
        </p:nvGrpSpPr>
        <p:grpSpPr bwMode="auto">
          <a:xfrm>
            <a:off x="381000" y="3124200"/>
            <a:ext cx="2819400" cy="609600"/>
            <a:chOff x="381000" y="3124200"/>
            <a:chExt cx="2819400" cy="609600"/>
          </a:xfrm>
        </p:grpSpPr>
        <p:sp>
          <p:nvSpPr>
            <p:cNvPr id="63" name="Right Arrow Callout 62"/>
            <p:cNvSpPr/>
            <p:nvPr/>
          </p:nvSpPr>
          <p:spPr>
            <a:xfrm>
              <a:off x="381000" y="3124200"/>
              <a:ext cx="2819400" cy="609600"/>
            </a:xfrm>
            <a:prstGeom prst="rightArrowCallout">
              <a:avLst>
                <a:gd name="adj1" fmla="val 38182"/>
                <a:gd name="adj2" fmla="val 30455"/>
                <a:gd name="adj3" fmla="val 68637"/>
                <a:gd name="adj4" fmla="val 77950"/>
              </a:avLst>
            </a:prstGeom>
            <a:solidFill>
              <a:srgbClr val="0066FF"/>
            </a:solidFill>
            <a:ln>
              <a:solidFill>
                <a:srgbClr val="3333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grpSp>
          <p:nvGrpSpPr>
            <p:cNvPr id="6" name="Group 187"/>
            <p:cNvGrpSpPr>
              <a:grpSpLocks/>
            </p:cNvGrpSpPr>
            <p:nvPr/>
          </p:nvGrpSpPr>
          <p:grpSpPr bwMode="auto">
            <a:xfrm>
              <a:off x="533400" y="3200400"/>
              <a:ext cx="1905000" cy="533400"/>
              <a:chOff x="7010400" y="685800"/>
              <a:chExt cx="1219200" cy="427038"/>
            </a:xfrm>
          </p:grpSpPr>
          <p:sp>
            <p:nvSpPr>
              <p:cNvPr id="8224" name="Freeform 127"/>
              <p:cNvSpPr>
                <a:spLocks noEditPoints="1"/>
              </p:cNvSpPr>
              <p:nvPr/>
            </p:nvSpPr>
            <p:spPr bwMode="auto">
              <a:xfrm>
                <a:off x="7010400" y="685800"/>
                <a:ext cx="1219200" cy="427038"/>
              </a:xfrm>
              <a:custGeom>
                <a:avLst/>
                <a:gdLst>
                  <a:gd name="T0" fmla="*/ 464 w 3073"/>
                  <a:gd name="T1" fmla="*/ 345 h 1073"/>
                  <a:gd name="T2" fmla="*/ 102 w 3073"/>
                  <a:gd name="T3" fmla="*/ 671 h 1073"/>
                  <a:gd name="T4" fmla="*/ 360 w 3073"/>
                  <a:gd name="T5" fmla="*/ 680 h 1073"/>
                  <a:gd name="T6" fmla="*/ 9 w 3073"/>
                  <a:gd name="T7" fmla="*/ 686 h 1073"/>
                  <a:gd name="T8" fmla="*/ 305 w 3073"/>
                  <a:gd name="T9" fmla="*/ 95 h 1073"/>
                  <a:gd name="T10" fmla="*/ 638 w 3073"/>
                  <a:gd name="T11" fmla="*/ 0 h 1073"/>
                  <a:gd name="T12" fmla="*/ 531 w 3073"/>
                  <a:gd name="T13" fmla="*/ 66 h 1073"/>
                  <a:gd name="T14" fmla="*/ 510 w 3073"/>
                  <a:gd name="T15" fmla="*/ 498 h 1073"/>
                  <a:gd name="T16" fmla="*/ 563 w 3073"/>
                  <a:gd name="T17" fmla="*/ 468 h 1073"/>
                  <a:gd name="T18" fmla="*/ 698 w 3073"/>
                  <a:gd name="T19" fmla="*/ 422 h 1073"/>
                  <a:gd name="T20" fmla="*/ 587 w 3073"/>
                  <a:gd name="T21" fmla="*/ 664 h 1073"/>
                  <a:gd name="T22" fmla="*/ 703 w 3073"/>
                  <a:gd name="T23" fmla="*/ 588 h 1073"/>
                  <a:gd name="T24" fmla="*/ 514 w 3073"/>
                  <a:gd name="T25" fmla="*/ 683 h 1073"/>
                  <a:gd name="T26" fmla="*/ 378 w 3073"/>
                  <a:gd name="T27" fmla="*/ 713 h 1073"/>
                  <a:gd name="T28" fmla="*/ 993 w 3073"/>
                  <a:gd name="T29" fmla="*/ 413 h 1073"/>
                  <a:gd name="T30" fmla="*/ 844 w 3073"/>
                  <a:gd name="T31" fmla="*/ 719 h 1073"/>
                  <a:gd name="T32" fmla="*/ 576 w 3073"/>
                  <a:gd name="T33" fmla="*/ 1071 h 1073"/>
                  <a:gd name="T34" fmla="*/ 811 w 3073"/>
                  <a:gd name="T35" fmla="*/ 463 h 1073"/>
                  <a:gd name="T36" fmla="*/ 910 w 3073"/>
                  <a:gd name="T37" fmla="*/ 391 h 1073"/>
                  <a:gd name="T38" fmla="*/ 942 w 3073"/>
                  <a:gd name="T39" fmla="*/ 519 h 1073"/>
                  <a:gd name="T40" fmla="*/ 816 w 3073"/>
                  <a:gd name="T41" fmla="*/ 562 h 1073"/>
                  <a:gd name="T42" fmla="*/ 1178 w 3073"/>
                  <a:gd name="T43" fmla="*/ 663 h 1073"/>
                  <a:gd name="T44" fmla="*/ 1285 w 3073"/>
                  <a:gd name="T45" fmla="*/ 628 h 1073"/>
                  <a:gd name="T46" fmla="*/ 1015 w 3073"/>
                  <a:gd name="T47" fmla="*/ 681 h 1073"/>
                  <a:gd name="T48" fmla="*/ 1184 w 3073"/>
                  <a:gd name="T49" fmla="*/ 400 h 1073"/>
                  <a:gd name="T50" fmla="*/ 1208 w 3073"/>
                  <a:gd name="T51" fmla="*/ 544 h 1073"/>
                  <a:gd name="T52" fmla="*/ 1215 w 3073"/>
                  <a:gd name="T53" fmla="*/ 460 h 1073"/>
                  <a:gd name="T54" fmla="*/ 1626 w 3073"/>
                  <a:gd name="T55" fmla="*/ 396 h 1073"/>
                  <a:gd name="T56" fmla="*/ 1596 w 3073"/>
                  <a:gd name="T57" fmla="*/ 521 h 1073"/>
                  <a:gd name="T58" fmla="*/ 1644 w 3073"/>
                  <a:gd name="T59" fmla="*/ 558 h 1073"/>
                  <a:gd name="T60" fmla="*/ 1479 w 3073"/>
                  <a:gd name="T61" fmla="*/ 566 h 1073"/>
                  <a:gd name="T62" fmla="*/ 1323 w 3073"/>
                  <a:gd name="T63" fmla="*/ 705 h 1073"/>
                  <a:gd name="T64" fmla="*/ 1523 w 3073"/>
                  <a:gd name="T65" fmla="*/ 418 h 1073"/>
                  <a:gd name="T66" fmla="*/ 1818 w 3073"/>
                  <a:gd name="T67" fmla="*/ 494 h 1073"/>
                  <a:gd name="T68" fmla="*/ 1672 w 3073"/>
                  <a:gd name="T69" fmla="*/ 691 h 1073"/>
                  <a:gd name="T70" fmla="*/ 1971 w 3073"/>
                  <a:gd name="T71" fmla="*/ 203 h 1073"/>
                  <a:gd name="T72" fmla="*/ 1879 w 3073"/>
                  <a:gd name="T73" fmla="*/ 274 h 1073"/>
                  <a:gd name="T74" fmla="*/ 1914 w 3073"/>
                  <a:gd name="T75" fmla="*/ 673 h 1073"/>
                  <a:gd name="T76" fmla="*/ 2141 w 3073"/>
                  <a:gd name="T77" fmla="*/ 556 h 1073"/>
                  <a:gd name="T78" fmla="*/ 1894 w 3073"/>
                  <a:gd name="T79" fmla="*/ 732 h 1073"/>
                  <a:gd name="T80" fmla="*/ 1873 w 3073"/>
                  <a:gd name="T81" fmla="*/ 521 h 1073"/>
                  <a:gd name="T82" fmla="*/ 2086 w 3073"/>
                  <a:gd name="T83" fmla="*/ 445 h 1073"/>
                  <a:gd name="T84" fmla="*/ 1936 w 3073"/>
                  <a:gd name="T85" fmla="*/ 568 h 1073"/>
                  <a:gd name="T86" fmla="*/ 1910 w 3073"/>
                  <a:gd name="T87" fmla="*/ 565 h 1073"/>
                  <a:gd name="T88" fmla="*/ 2448 w 3073"/>
                  <a:gd name="T89" fmla="*/ 466 h 1073"/>
                  <a:gd name="T90" fmla="*/ 2355 w 3073"/>
                  <a:gd name="T91" fmla="*/ 785 h 1073"/>
                  <a:gd name="T92" fmla="*/ 2300 w 3073"/>
                  <a:gd name="T93" fmla="*/ 601 h 1073"/>
                  <a:gd name="T94" fmla="*/ 2136 w 3073"/>
                  <a:gd name="T95" fmla="*/ 721 h 1073"/>
                  <a:gd name="T96" fmla="*/ 2315 w 3073"/>
                  <a:gd name="T97" fmla="*/ 429 h 1073"/>
                  <a:gd name="T98" fmla="*/ 2693 w 3073"/>
                  <a:gd name="T99" fmla="*/ 484 h 1073"/>
                  <a:gd name="T100" fmla="*/ 2642 w 3073"/>
                  <a:gd name="T101" fmla="*/ 488 h 1073"/>
                  <a:gd name="T102" fmla="*/ 2514 w 3073"/>
                  <a:gd name="T103" fmla="*/ 600 h 1073"/>
                  <a:gd name="T104" fmla="*/ 2687 w 3073"/>
                  <a:gd name="T105" fmla="*/ 576 h 1073"/>
                  <a:gd name="T106" fmla="*/ 2547 w 3073"/>
                  <a:gd name="T107" fmla="*/ 744 h 1073"/>
                  <a:gd name="T108" fmla="*/ 2490 w 3073"/>
                  <a:gd name="T109" fmla="*/ 530 h 1073"/>
                  <a:gd name="T110" fmla="*/ 2836 w 3073"/>
                  <a:gd name="T111" fmla="*/ 671 h 1073"/>
                  <a:gd name="T112" fmla="*/ 3064 w 3073"/>
                  <a:gd name="T113" fmla="*/ 554 h 1073"/>
                  <a:gd name="T114" fmla="*/ 2830 w 3073"/>
                  <a:gd name="T115" fmla="*/ 733 h 1073"/>
                  <a:gd name="T116" fmla="*/ 2793 w 3073"/>
                  <a:gd name="T117" fmla="*/ 532 h 1073"/>
                  <a:gd name="T118" fmla="*/ 3015 w 3073"/>
                  <a:gd name="T119" fmla="*/ 437 h 1073"/>
                  <a:gd name="T120" fmla="*/ 2848 w 3073"/>
                  <a:gd name="T121" fmla="*/ 576 h 1073"/>
                  <a:gd name="T122" fmla="*/ 2846 w 3073"/>
                  <a:gd name="T123" fmla="*/ 548 h 107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073" h="1073">
                    <a:moveTo>
                      <a:pt x="253" y="319"/>
                    </a:moveTo>
                    <a:lnTo>
                      <a:pt x="275" y="314"/>
                    </a:lnTo>
                    <a:lnTo>
                      <a:pt x="304" y="309"/>
                    </a:lnTo>
                    <a:lnTo>
                      <a:pt x="333" y="304"/>
                    </a:lnTo>
                    <a:lnTo>
                      <a:pt x="358" y="300"/>
                    </a:lnTo>
                    <a:lnTo>
                      <a:pt x="381" y="297"/>
                    </a:lnTo>
                    <a:lnTo>
                      <a:pt x="400" y="294"/>
                    </a:lnTo>
                    <a:lnTo>
                      <a:pt x="419" y="293"/>
                    </a:lnTo>
                    <a:lnTo>
                      <a:pt x="434" y="292"/>
                    </a:lnTo>
                    <a:lnTo>
                      <a:pt x="449" y="290"/>
                    </a:lnTo>
                    <a:lnTo>
                      <a:pt x="456" y="292"/>
                    </a:lnTo>
                    <a:lnTo>
                      <a:pt x="464" y="293"/>
                    </a:lnTo>
                    <a:lnTo>
                      <a:pt x="469" y="295"/>
                    </a:lnTo>
                    <a:lnTo>
                      <a:pt x="475" y="298"/>
                    </a:lnTo>
                    <a:lnTo>
                      <a:pt x="478" y="301"/>
                    </a:lnTo>
                    <a:lnTo>
                      <a:pt x="481" y="307"/>
                    </a:lnTo>
                    <a:lnTo>
                      <a:pt x="482" y="312"/>
                    </a:lnTo>
                    <a:lnTo>
                      <a:pt x="484" y="319"/>
                    </a:lnTo>
                    <a:lnTo>
                      <a:pt x="482" y="328"/>
                    </a:lnTo>
                    <a:lnTo>
                      <a:pt x="480" y="334"/>
                    </a:lnTo>
                    <a:lnTo>
                      <a:pt x="478" y="337"/>
                    </a:lnTo>
                    <a:lnTo>
                      <a:pt x="476" y="340"/>
                    </a:lnTo>
                    <a:lnTo>
                      <a:pt x="473" y="342"/>
                    </a:lnTo>
                    <a:lnTo>
                      <a:pt x="469" y="344"/>
                    </a:lnTo>
                    <a:lnTo>
                      <a:pt x="464" y="345"/>
                    </a:lnTo>
                    <a:lnTo>
                      <a:pt x="456" y="347"/>
                    </a:lnTo>
                    <a:lnTo>
                      <a:pt x="447" y="348"/>
                    </a:lnTo>
                    <a:lnTo>
                      <a:pt x="437" y="349"/>
                    </a:lnTo>
                    <a:lnTo>
                      <a:pt x="402" y="352"/>
                    </a:lnTo>
                    <a:lnTo>
                      <a:pt x="369" y="355"/>
                    </a:lnTo>
                    <a:lnTo>
                      <a:pt x="337" y="358"/>
                    </a:lnTo>
                    <a:lnTo>
                      <a:pt x="309" y="363"/>
                    </a:lnTo>
                    <a:lnTo>
                      <a:pt x="282" y="367"/>
                    </a:lnTo>
                    <a:lnTo>
                      <a:pt x="257" y="371"/>
                    </a:lnTo>
                    <a:lnTo>
                      <a:pt x="235" y="378"/>
                    </a:lnTo>
                    <a:lnTo>
                      <a:pt x="216" y="383"/>
                    </a:lnTo>
                    <a:lnTo>
                      <a:pt x="207" y="395"/>
                    </a:lnTo>
                    <a:lnTo>
                      <a:pt x="198" y="411"/>
                    </a:lnTo>
                    <a:lnTo>
                      <a:pt x="190" y="428"/>
                    </a:lnTo>
                    <a:lnTo>
                      <a:pt x="179" y="447"/>
                    </a:lnTo>
                    <a:lnTo>
                      <a:pt x="168" y="470"/>
                    </a:lnTo>
                    <a:lnTo>
                      <a:pt x="156" y="494"/>
                    </a:lnTo>
                    <a:lnTo>
                      <a:pt x="143" y="520"/>
                    </a:lnTo>
                    <a:lnTo>
                      <a:pt x="128" y="550"/>
                    </a:lnTo>
                    <a:lnTo>
                      <a:pt x="112" y="584"/>
                    </a:lnTo>
                    <a:lnTo>
                      <a:pt x="99" y="617"/>
                    </a:lnTo>
                    <a:lnTo>
                      <a:pt x="87" y="650"/>
                    </a:lnTo>
                    <a:lnTo>
                      <a:pt x="76" y="681"/>
                    </a:lnTo>
                    <a:lnTo>
                      <a:pt x="89" y="676"/>
                    </a:lnTo>
                    <a:lnTo>
                      <a:pt x="102" y="671"/>
                    </a:lnTo>
                    <a:lnTo>
                      <a:pt x="140" y="659"/>
                    </a:lnTo>
                    <a:lnTo>
                      <a:pt x="174" y="648"/>
                    </a:lnTo>
                    <a:lnTo>
                      <a:pt x="202" y="640"/>
                    </a:lnTo>
                    <a:lnTo>
                      <a:pt x="225" y="635"/>
                    </a:lnTo>
                    <a:lnTo>
                      <a:pt x="250" y="630"/>
                    </a:lnTo>
                    <a:lnTo>
                      <a:pt x="275" y="627"/>
                    </a:lnTo>
                    <a:lnTo>
                      <a:pt x="299" y="625"/>
                    </a:lnTo>
                    <a:lnTo>
                      <a:pt x="323" y="625"/>
                    </a:lnTo>
                    <a:lnTo>
                      <a:pt x="337" y="625"/>
                    </a:lnTo>
                    <a:lnTo>
                      <a:pt x="349" y="627"/>
                    </a:lnTo>
                    <a:lnTo>
                      <a:pt x="359" y="629"/>
                    </a:lnTo>
                    <a:lnTo>
                      <a:pt x="368" y="632"/>
                    </a:lnTo>
                    <a:lnTo>
                      <a:pt x="373" y="636"/>
                    </a:lnTo>
                    <a:lnTo>
                      <a:pt x="378" y="641"/>
                    </a:lnTo>
                    <a:lnTo>
                      <a:pt x="380" y="648"/>
                    </a:lnTo>
                    <a:lnTo>
                      <a:pt x="381" y="656"/>
                    </a:lnTo>
                    <a:lnTo>
                      <a:pt x="381" y="660"/>
                    </a:lnTo>
                    <a:lnTo>
                      <a:pt x="380" y="663"/>
                    </a:lnTo>
                    <a:lnTo>
                      <a:pt x="379" y="668"/>
                    </a:lnTo>
                    <a:lnTo>
                      <a:pt x="376" y="670"/>
                    </a:lnTo>
                    <a:lnTo>
                      <a:pt x="374" y="673"/>
                    </a:lnTo>
                    <a:lnTo>
                      <a:pt x="372" y="675"/>
                    </a:lnTo>
                    <a:lnTo>
                      <a:pt x="369" y="677"/>
                    </a:lnTo>
                    <a:lnTo>
                      <a:pt x="364" y="679"/>
                    </a:lnTo>
                    <a:lnTo>
                      <a:pt x="360" y="680"/>
                    </a:lnTo>
                    <a:lnTo>
                      <a:pt x="352" y="681"/>
                    </a:lnTo>
                    <a:lnTo>
                      <a:pt x="343" y="681"/>
                    </a:lnTo>
                    <a:lnTo>
                      <a:pt x="329" y="682"/>
                    </a:lnTo>
                    <a:lnTo>
                      <a:pt x="293" y="684"/>
                    </a:lnTo>
                    <a:lnTo>
                      <a:pt x="257" y="689"/>
                    </a:lnTo>
                    <a:lnTo>
                      <a:pt x="222" y="696"/>
                    </a:lnTo>
                    <a:lnTo>
                      <a:pt x="190" y="704"/>
                    </a:lnTo>
                    <a:lnTo>
                      <a:pt x="157" y="713"/>
                    </a:lnTo>
                    <a:lnTo>
                      <a:pt x="125" y="726"/>
                    </a:lnTo>
                    <a:lnTo>
                      <a:pt x="94" y="740"/>
                    </a:lnTo>
                    <a:lnTo>
                      <a:pt x="65" y="755"/>
                    </a:lnTo>
                    <a:lnTo>
                      <a:pt x="57" y="758"/>
                    </a:lnTo>
                    <a:lnTo>
                      <a:pt x="51" y="760"/>
                    </a:lnTo>
                    <a:lnTo>
                      <a:pt x="44" y="763"/>
                    </a:lnTo>
                    <a:lnTo>
                      <a:pt x="39" y="763"/>
                    </a:lnTo>
                    <a:lnTo>
                      <a:pt x="31" y="762"/>
                    </a:lnTo>
                    <a:lnTo>
                      <a:pt x="23" y="759"/>
                    </a:lnTo>
                    <a:lnTo>
                      <a:pt x="17" y="754"/>
                    </a:lnTo>
                    <a:lnTo>
                      <a:pt x="10" y="746"/>
                    </a:lnTo>
                    <a:lnTo>
                      <a:pt x="6" y="740"/>
                    </a:lnTo>
                    <a:lnTo>
                      <a:pt x="3" y="733"/>
                    </a:lnTo>
                    <a:lnTo>
                      <a:pt x="0" y="727"/>
                    </a:lnTo>
                    <a:lnTo>
                      <a:pt x="0" y="719"/>
                    </a:lnTo>
                    <a:lnTo>
                      <a:pt x="3" y="708"/>
                    </a:lnTo>
                    <a:lnTo>
                      <a:pt x="9" y="686"/>
                    </a:lnTo>
                    <a:lnTo>
                      <a:pt x="20" y="656"/>
                    </a:lnTo>
                    <a:lnTo>
                      <a:pt x="35" y="616"/>
                    </a:lnTo>
                    <a:lnTo>
                      <a:pt x="50" y="581"/>
                    </a:lnTo>
                    <a:lnTo>
                      <a:pt x="65" y="546"/>
                    </a:lnTo>
                    <a:lnTo>
                      <a:pt x="81" y="510"/>
                    </a:lnTo>
                    <a:lnTo>
                      <a:pt x="99" y="474"/>
                    </a:lnTo>
                    <a:lnTo>
                      <a:pt x="117" y="436"/>
                    </a:lnTo>
                    <a:lnTo>
                      <a:pt x="137" y="398"/>
                    </a:lnTo>
                    <a:lnTo>
                      <a:pt x="159" y="358"/>
                    </a:lnTo>
                    <a:lnTo>
                      <a:pt x="181" y="319"/>
                    </a:lnTo>
                    <a:lnTo>
                      <a:pt x="188" y="306"/>
                    </a:lnTo>
                    <a:lnTo>
                      <a:pt x="198" y="290"/>
                    </a:lnTo>
                    <a:lnTo>
                      <a:pt x="208" y="273"/>
                    </a:lnTo>
                    <a:lnTo>
                      <a:pt x="221" y="253"/>
                    </a:lnTo>
                    <a:lnTo>
                      <a:pt x="234" y="231"/>
                    </a:lnTo>
                    <a:lnTo>
                      <a:pt x="250" y="207"/>
                    </a:lnTo>
                    <a:lnTo>
                      <a:pt x="267" y="182"/>
                    </a:lnTo>
                    <a:lnTo>
                      <a:pt x="286" y="154"/>
                    </a:lnTo>
                    <a:lnTo>
                      <a:pt x="294" y="141"/>
                    </a:lnTo>
                    <a:lnTo>
                      <a:pt x="303" y="128"/>
                    </a:lnTo>
                    <a:lnTo>
                      <a:pt x="311" y="114"/>
                    </a:lnTo>
                    <a:lnTo>
                      <a:pt x="320" y="101"/>
                    </a:lnTo>
                    <a:lnTo>
                      <a:pt x="314" y="99"/>
                    </a:lnTo>
                    <a:lnTo>
                      <a:pt x="310" y="97"/>
                    </a:lnTo>
                    <a:lnTo>
                      <a:pt x="305" y="95"/>
                    </a:lnTo>
                    <a:lnTo>
                      <a:pt x="302" y="90"/>
                    </a:lnTo>
                    <a:lnTo>
                      <a:pt x="300" y="87"/>
                    </a:lnTo>
                    <a:lnTo>
                      <a:pt x="298" y="83"/>
                    </a:lnTo>
                    <a:lnTo>
                      <a:pt x="297" y="77"/>
                    </a:lnTo>
                    <a:lnTo>
                      <a:pt x="297" y="72"/>
                    </a:lnTo>
                    <a:lnTo>
                      <a:pt x="297" y="67"/>
                    </a:lnTo>
                    <a:lnTo>
                      <a:pt x="298" y="63"/>
                    </a:lnTo>
                    <a:lnTo>
                      <a:pt x="299" y="59"/>
                    </a:lnTo>
                    <a:lnTo>
                      <a:pt x="301" y="55"/>
                    </a:lnTo>
                    <a:lnTo>
                      <a:pt x="304" y="52"/>
                    </a:lnTo>
                    <a:lnTo>
                      <a:pt x="306" y="50"/>
                    </a:lnTo>
                    <a:lnTo>
                      <a:pt x="311" y="48"/>
                    </a:lnTo>
                    <a:lnTo>
                      <a:pt x="315" y="44"/>
                    </a:lnTo>
                    <a:lnTo>
                      <a:pt x="333" y="38"/>
                    </a:lnTo>
                    <a:lnTo>
                      <a:pt x="358" y="31"/>
                    </a:lnTo>
                    <a:lnTo>
                      <a:pt x="390" y="25"/>
                    </a:lnTo>
                    <a:lnTo>
                      <a:pt x="427" y="18"/>
                    </a:lnTo>
                    <a:lnTo>
                      <a:pt x="457" y="14"/>
                    </a:lnTo>
                    <a:lnTo>
                      <a:pt x="487" y="11"/>
                    </a:lnTo>
                    <a:lnTo>
                      <a:pt x="515" y="7"/>
                    </a:lnTo>
                    <a:lnTo>
                      <a:pt x="543" y="4"/>
                    </a:lnTo>
                    <a:lnTo>
                      <a:pt x="568" y="2"/>
                    </a:lnTo>
                    <a:lnTo>
                      <a:pt x="593" y="1"/>
                    </a:lnTo>
                    <a:lnTo>
                      <a:pt x="616" y="0"/>
                    </a:lnTo>
                    <a:lnTo>
                      <a:pt x="638" y="0"/>
                    </a:lnTo>
                    <a:lnTo>
                      <a:pt x="650" y="0"/>
                    </a:lnTo>
                    <a:lnTo>
                      <a:pt x="660" y="1"/>
                    </a:lnTo>
                    <a:lnTo>
                      <a:pt x="668" y="3"/>
                    </a:lnTo>
                    <a:lnTo>
                      <a:pt x="675" y="6"/>
                    </a:lnTo>
                    <a:lnTo>
                      <a:pt x="680" y="10"/>
                    </a:lnTo>
                    <a:lnTo>
                      <a:pt x="684" y="14"/>
                    </a:lnTo>
                    <a:lnTo>
                      <a:pt x="687" y="19"/>
                    </a:lnTo>
                    <a:lnTo>
                      <a:pt x="687" y="25"/>
                    </a:lnTo>
                    <a:lnTo>
                      <a:pt x="687" y="29"/>
                    </a:lnTo>
                    <a:lnTo>
                      <a:pt x="686" y="34"/>
                    </a:lnTo>
                    <a:lnTo>
                      <a:pt x="685" y="38"/>
                    </a:lnTo>
                    <a:lnTo>
                      <a:pt x="682" y="42"/>
                    </a:lnTo>
                    <a:lnTo>
                      <a:pt x="678" y="49"/>
                    </a:lnTo>
                    <a:lnTo>
                      <a:pt x="670" y="55"/>
                    </a:lnTo>
                    <a:lnTo>
                      <a:pt x="665" y="59"/>
                    </a:lnTo>
                    <a:lnTo>
                      <a:pt x="660" y="60"/>
                    </a:lnTo>
                    <a:lnTo>
                      <a:pt x="652" y="62"/>
                    </a:lnTo>
                    <a:lnTo>
                      <a:pt x="643" y="62"/>
                    </a:lnTo>
                    <a:lnTo>
                      <a:pt x="640" y="62"/>
                    </a:lnTo>
                    <a:lnTo>
                      <a:pt x="630" y="61"/>
                    </a:lnTo>
                    <a:lnTo>
                      <a:pt x="621" y="61"/>
                    </a:lnTo>
                    <a:lnTo>
                      <a:pt x="611" y="61"/>
                    </a:lnTo>
                    <a:lnTo>
                      <a:pt x="590" y="62"/>
                    </a:lnTo>
                    <a:lnTo>
                      <a:pt x="562" y="63"/>
                    </a:lnTo>
                    <a:lnTo>
                      <a:pt x="531" y="66"/>
                    </a:lnTo>
                    <a:lnTo>
                      <a:pt x="494" y="70"/>
                    </a:lnTo>
                    <a:lnTo>
                      <a:pt x="463" y="74"/>
                    </a:lnTo>
                    <a:lnTo>
                      <a:pt x="433" y="78"/>
                    </a:lnTo>
                    <a:lnTo>
                      <a:pt x="406" y="85"/>
                    </a:lnTo>
                    <a:lnTo>
                      <a:pt x="381" y="92"/>
                    </a:lnTo>
                    <a:lnTo>
                      <a:pt x="385" y="99"/>
                    </a:lnTo>
                    <a:lnTo>
                      <a:pt x="386" y="105"/>
                    </a:lnTo>
                    <a:lnTo>
                      <a:pt x="384" y="111"/>
                    </a:lnTo>
                    <a:lnTo>
                      <a:pt x="380" y="120"/>
                    </a:lnTo>
                    <a:lnTo>
                      <a:pt x="371" y="133"/>
                    </a:lnTo>
                    <a:lnTo>
                      <a:pt x="360" y="148"/>
                    </a:lnTo>
                    <a:lnTo>
                      <a:pt x="333" y="190"/>
                    </a:lnTo>
                    <a:lnTo>
                      <a:pt x="306" y="230"/>
                    </a:lnTo>
                    <a:lnTo>
                      <a:pt x="284" y="265"/>
                    </a:lnTo>
                    <a:lnTo>
                      <a:pt x="266" y="294"/>
                    </a:lnTo>
                    <a:lnTo>
                      <a:pt x="253" y="319"/>
                    </a:lnTo>
                    <a:close/>
                    <a:moveTo>
                      <a:pt x="510" y="569"/>
                    </a:moveTo>
                    <a:lnTo>
                      <a:pt x="509" y="562"/>
                    </a:lnTo>
                    <a:lnTo>
                      <a:pt x="509" y="553"/>
                    </a:lnTo>
                    <a:lnTo>
                      <a:pt x="509" y="544"/>
                    </a:lnTo>
                    <a:lnTo>
                      <a:pt x="509" y="535"/>
                    </a:lnTo>
                    <a:lnTo>
                      <a:pt x="509" y="528"/>
                    </a:lnTo>
                    <a:lnTo>
                      <a:pt x="509" y="519"/>
                    </a:lnTo>
                    <a:lnTo>
                      <a:pt x="509" y="509"/>
                    </a:lnTo>
                    <a:lnTo>
                      <a:pt x="510" y="498"/>
                    </a:lnTo>
                    <a:lnTo>
                      <a:pt x="510" y="482"/>
                    </a:lnTo>
                    <a:lnTo>
                      <a:pt x="511" y="469"/>
                    </a:lnTo>
                    <a:lnTo>
                      <a:pt x="511" y="460"/>
                    </a:lnTo>
                    <a:lnTo>
                      <a:pt x="511" y="454"/>
                    </a:lnTo>
                    <a:lnTo>
                      <a:pt x="512" y="438"/>
                    </a:lnTo>
                    <a:lnTo>
                      <a:pt x="513" y="425"/>
                    </a:lnTo>
                    <a:lnTo>
                      <a:pt x="515" y="414"/>
                    </a:lnTo>
                    <a:lnTo>
                      <a:pt x="519" y="407"/>
                    </a:lnTo>
                    <a:lnTo>
                      <a:pt x="523" y="401"/>
                    </a:lnTo>
                    <a:lnTo>
                      <a:pt x="528" y="395"/>
                    </a:lnTo>
                    <a:lnTo>
                      <a:pt x="535" y="393"/>
                    </a:lnTo>
                    <a:lnTo>
                      <a:pt x="543" y="392"/>
                    </a:lnTo>
                    <a:lnTo>
                      <a:pt x="547" y="392"/>
                    </a:lnTo>
                    <a:lnTo>
                      <a:pt x="551" y="393"/>
                    </a:lnTo>
                    <a:lnTo>
                      <a:pt x="556" y="396"/>
                    </a:lnTo>
                    <a:lnTo>
                      <a:pt x="559" y="399"/>
                    </a:lnTo>
                    <a:lnTo>
                      <a:pt x="562" y="404"/>
                    </a:lnTo>
                    <a:lnTo>
                      <a:pt x="564" y="409"/>
                    </a:lnTo>
                    <a:lnTo>
                      <a:pt x="567" y="414"/>
                    </a:lnTo>
                    <a:lnTo>
                      <a:pt x="567" y="419"/>
                    </a:lnTo>
                    <a:lnTo>
                      <a:pt x="567" y="429"/>
                    </a:lnTo>
                    <a:lnTo>
                      <a:pt x="566" y="442"/>
                    </a:lnTo>
                    <a:lnTo>
                      <a:pt x="564" y="449"/>
                    </a:lnTo>
                    <a:lnTo>
                      <a:pt x="563" y="458"/>
                    </a:lnTo>
                    <a:lnTo>
                      <a:pt x="563" y="468"/>
                    </a:lnTo>
                    <a:lnTo>
                      <a:pt x="563" y="477"/>
                    </a:lnTo>
                    <a:lnTo>
                      <a:pt x="563" y="488"/>
                    </a:lnTo>
                    <a:lnTo>
                      <a:pt x="564" y="504"/>
                    </a:lnTo>
                    <a:lnTo>
                      <a:pt x="571" y="496"/>
                    </a:lnTo>
                    <a:lnTo>
                      <a:pt x="581" y="484"/>
                    </a:lnTo>
                    <a:lnTo>
                      <a:pt x="594" y="470"/>
                    </a:lnTo>
                    <a:lnTo>
                      <a:pt x="610" y="451"/>
                    </a:lnTo>
                    <a:lnTo>
                      <a:pt x="623" y="437"/>
                    </a:lnTo>
                    <a:lnTo>
                      <a:pt x="637" y="424"/>
                    </a:lnTo>
                    <a:lnTo>
                      <a:pt x="648" y="413"/>
                    </a:lnTo>
                    <a:lnTo>
                      <a:pt x="657" y="404"/>
                    </a:lnTo>
                    <a:lnTo>
                      <a:pt x="666" y="398"/>
                    </a:lnTo>
                    <a:lnTo>
                      <a:pt x="674" y="392"/>
                    </a:lnTo>
                    <a:lnTo>
                      <a:pt x="680" y="390"/>
                    </a:lnTo>
                    <a:lnTo>
                      <a:pt x="687" y="389"/>
                    </a:lnTo>
                    <a:lnTo>
                      <a:pt x="689" y="389"/>
                    </a:lnTo>
                    <a:lnTo>
                      <a:pt x="692" y="390"/>
                    </a:lnTo>
                    <a:lnTo>
                      <a:pt x="695" y="392"/>
                    </a:lnTo>
                    <a:lnTo>
                      <a:pt x="697" y="394"/>
                    </a:lnTo>
                    <a:lnTo>
                      <a:pt x="699" y="398"/>
                    </a:lnTo>
                    <a:lnTo>
                      <a:pt x="701" y="401"/>
                    </a:lnTo>
                    <a:lnTo>
                      <a:pt x="701" y="404"/>
                    </a:lnTo>
                    <a:lnTo>
                      <a:pt x="702" y="407"/>
                    </a:lnTo>
                    <a:lnTo>
                      <a:pt x="701" y="415"/>
                    </a:lnTo>
                    <a:lnTo>
                      <a:pt x="698" y="422"/>
                    </a:lnTo>
                    <a:lnTo>
                      <a:pt x="692" y="429"/>
                    </a:lnTo>
                    <a:lnTo>
                      <a:pt x="685" y="437"/>
                    </a:lnTo>
                    <a:lnTo>
                      <a:pt x="667" y="453"/>
                    </a:lnTo>
                    <a:lnTo>
                      <a:pt x="650" y="469"/>
                    </a:lnTo>
                    <a:lnTo>
                      <a:pt x="634" y="485"/>
                    </a:lnTo>
                    <a:lnTo>
                      <a:pt x="619" y="501"/>
                    </a:lnTo>
                    <a:lnTo>
                      <a:pt x="604" y="519"/>
                    </a:lnTo>
                    <a:lnTo>
                      <a:pt x="590" y="535"/>
                    </a:lnTo>
                    <a:lnTo>
                      <a:pt x="576" y="553"/>
                    </a:lnTo>
                    <a:lnTo>
                      <a:pt x="563" y="570"/>
                    </a:lnTo>
                    <a:lnTo>
                      <a:pt x="563" y="578"/>
                    </a:lnTo>
                    <a:lnTo>
                      <a:pt x="562" y="583"/>
                    </a:lnTo>
                    <a:lnTo>
                      <a:pt x="563" y="603"/>
                    </a:lnTo>
                    <a:lnTo>
                      <a:pt x="563" y="619"/>
                    </a:lnTo>
                    <a:lnTo>
                      <a:pt x="563" y="633"/>
                    </a:lnTo>
                    <a:lnTo>
                      <a:pt x="564" y="642"/>
                    </a:lnTo>
                    <a:lnTo>
                      <a:pt x="566" y="648"/>
                    </a:lnTo>
                    <a:lnTo>
                      <a:pt x="567" y="652"/>
                    </a:lnTo>
                    <a:lnTo>
                      <a:pt x="569" y="656"/>
                    </a:lnTo>
                    <a:lnTo>
                      <a:pt x="571" y="659"/>
                    </a:lnTo>
                    <a:lnTo>
                      <a:pt x="573" y="661"/>
                    </a:lnTo>
                    <a:lnTo>
                      <a:pt x="576" y="663"/>
                    </a:lnTo>
                    <a:lnTo>
                      <a:pt x="580" y="664"/>
                    </a:lnTo>
                    <a:lnTo>
                      <a:pt x="583" y="664"/>
                    </a:lnTo>
                    <a:lnTo>
                      <a:pt x="587" y="664"/>
                    </a:lnTo>
                    <a:lnTo>
                      <a:pt x="593" y="662"/>
                    </a:lnTo>
                    <a:lnTo>
                      <a:pt x="597" y="660"/>
                    </a:lnTo>
                    <a:lnTo>
                      <a:pt x="603" y="656"/>
                    </a:lnTo>
                    <a:lnTo>
                      <a:pt x="615" y="645"/>
                    </a:lnTo>
                    <a:lnTo>
                      <a:pt x="628" y="630"/>
                    </a:lnTo>
                    <a:lnTo>
                      <a:pt x="643" y="610"/>
                    </a:lnTo>
                    <a:lnTo>
                      <a:pt x="656" y="591"/>
                    </a:lnTo>
                    <a:lnTo>
                      <a:pt x="667" y="575"/>
                    </a:lnTo>
                    <a:lnTo>
                      <a:pt x="676" y="560"/>
                    </a:lnTo>
                    <a:lnTo>
                      <a:pt x="684" y="550"/>
                    </a:lnTo>
                    <a:lnTo>
                      <a:pt x="690" y="542"/>
                    </a:lnTo>
                    <a:lnTo>
                      <a:pt x="695" y="540"/>
                    </a:lnTo>
                    <a:lnTo>
                      <a:pt x="698" y="537"/>
                    </a:lnTo>
                    <a:lnTo>
                      <a:pt x="701" y="536"/>
                    </a:lnTo>
                    <a:lnTo>
                      <a:pt x="705" y="535"/>
                    </a:lnTo>
                    <a:lnTo>
                      <a:pt x="708" y="536"/>
                    </a:lnTo>
                    <a:lnTo>
                      <a:pt x="710" y="536"/>
                    </a:lnTo>
                    <a:lnTo>
                      <a:pt x="712" y="537"/>
                    </a:lnTo>
                    <a:lnTo>
                      <a:pt x="714" y="540"/>
                    </a:lnTo>
                    <a:lnTo>
                      <a:pt x="716" y="544"/>
                    </a:lnTo>
                    <a:lnTo>
                      <a:pt x="716" y="550"/>
                    </a:lnTo>
                    <a:lnTo>
                      <a:pt x="716" y="557"/>
                    </a:lnTo>
                    <a:lnTo>
                      <a:pt x="713" y="566"/>
                    </a:lnTo>
                    <a:lnTo>
                      <a:pt x="709" y="576"/>
                    </a:lnTo>
                    <a:lnTo>
                      <a:pt x="703" y="588"/>
                    </a:lnTo>
                    <a:lnTo>
                      <a:pt x="696" y="601"/>
                    </a:lnTo>
                    <a:lnTo>
                      <a:pt x="686" y="615"/>
                    </a:lnTo>
                    <a:lnTo>
                      <a:pt x="675" y="632"/>
                    </a:lnTo>
                    <a:lnTo>
                      <a:pt x="662" y="649"/>
                    </a:lnTo>
                    <a:lnTo>
                      <a:pt x="648" y="669"/>
                    </a:lnTo>
                    <a:lnTo>
                      <a:pt x="633" y="686"/>
                    </a:lnTo>
                    <a:lnTo>
                      <a:pt x="619" y="700"/>
                    </a:lnTo>
                    <a:lnTo>
                      <a:pt x="607" y="713"/>
                    </a:lnTo>
                    <a:lnTo>
                      <a:pt x="601" y="719"/>
                    </a:lnTo>
                    <a:lnTo>
                      <a:pt x="594" y="723"/>
                    </a:lnTo>
                    <a:lnTo>
                      <a:pt x="588" y="727"/>
                    </a:lnTo>
                    <a:lnTo>
                      <a:pt x="582" y="730"/>
                    </a:lnTo>
                    <a:lnTo>
                      <a:pt x="575" y="733"/>
                    </a:lnTo>
                    <a:lnTo>
                      <a:pt x="570" y="734"/>
                    </a:lnTo>
                    <a:lnTo>
                      <a:pt x="563" y="735"/>
                    </a:lnTo>
                    <a:lnTo>
                      <a:pt x="558" y="736"/>
                    </a:lnTo>
                    <a:lnTo>
                      <a:pt x="550" y="735"/>
                    </a:lnTo>
                    <a:lnTo>
                      <a:pt x="543" y="733"/>
                    </a:lnTo>
                    <a:lnTo>
                      <a:pt x="536" y="730"/>
                    </a:lnTo>
                    <a:lnTo>
                      <a:pt x="531" y="726"/>
                    </a:lnTo>
                    <a:lnTo>
                      <a:pt x="526" y="720"/>
                    </a:lnTo>
                    <a:lnTo>
                      <a:pt x="522" y="712"/>
                    </a:lnTo>
                    <a:lnTo>
                      <a:pt x="519" y="704"/>
                    </a:lnTo>
                    <a:lnTo>
                      <a:pt x="516" y="695"/>
                    </a:lnTo>
                    <a:lnTo>
                      <a:pt x="514" y="683"/>
                    </a:lnTo>
                    <a:lnTo>
                      <a:pt x="513" y="669"/>
                    </a:lnTo>
                    <a:lnTo>
                      <a:pt x="511" y="651"/>
                    </a:lnTo>
                    <a:lnTo>
                      <a:pt x="510" y="630"/>
                    </a:lnTo>
                    <a:lnTo>
                      <a:pt x="503" y="639"/>
                    </a:lnTo>
                    <a:lnTo>
                      <a:pt x="492" y="651"/>
                    </a:lnTo>
                    <a:lnTo>
                      <a:pt x="480" y="668"/>
                    </a:lnTo>
                    <a:lnTo>
                      <a:pt x="464" y="687"/>
                    </a:lnTo>
                    <a:lnTo>
                      <a:pt x="452" y="703"/>
                    </a:lnTo>
                    <a:lnTo>
                      <a:pt x="441" y="716"/>
                    </a:lnTo>
                    <a:lnTo>
                      <a:pt x="430" y="728"/>
                    </a:lnTo>
                    <a:lnTo>
                      <a:pt x="420" y="736"/>
                    </a:lnTo>
                    <a:lnTo>
                      <a:pt x="413" y="744"/>
                    </a:lnTo>
                    <a:lnTo>
                      <a:pt x="405" y="748"/>
                    </a:lnTo>
                    <a:lnTo>
                      <a:pt x="398" y="752"/>
                    </a:lnTo>
                    <a:lnTo>
                      <a:pt x="393" y="753"/>
                    </a:lnTo>
                    <a:lnTo>
                      <a:pt x="388" y="753"/>
                    </a:lnTo>
                    <a:lnTo>
                      <a:pt x="385" y="751"/>
                    </a:lnTo>
                    <a:lnTo>
                      <a:pt x="382" y="748"/>
                    </a:lnTo>
                    <a:lnTo>
                      <a:pt x="380" y="745"/>
                    </a:lnTo>
                    <a:lnTo>
                      <a:pt x="378" y="742"/>
                    </a:lnTo>
                    <a:lnTo>
                      <a:pt x="376" y="736"/>
                    </a:lnTo>
                    <a:lnTo>
                      <a:pt x="375" y="731"/>
                    </a:lnTo>
                    <a:lnTo>
                      <a:pt x="375" y="723"/>
                    </a:lnTo>
                    <a:lnTo>
                      <a:pt x="376" y="719"/>
                    </a:lnTo>
                    <a:lnTo>
                      <a:pt x="378" y="713"/>
                    </a:lnTo>
                    <a:lnTo>
                      <a:pt x="380" y="709"/>
                    </a:lnTo>
                    <a:lnTo>
                      <a:pt x="383" y="704"/>
                    </a:lnTo>
                    <a:lnTo>
                      <a:pt x="391" y="695"/>
                    </a:lnTo>
                    <a:lnTo>
                      <a:pt x="407" y="681"/>
                    </a:lnTo>
                    <a:lnTo>
                      <a:pt x="425" y="664"/>
                    </a:lnTo>
                    <a:lnTo>
                      <a:pt x="441" y="648"/>
                    </a:lnTo>
                    <a:lnTo>
                      <a:pt x="456" y="632"/>
                    </a:lnTo>
                    <a:lnTo>
                      <a:pt x="472" y="615"/>
                    </a:lnTo>
                    <a:lnTo>
                      <a:pt x="485" y="599"/>
                    </a:lnTo>
                    <a:lnTo>
                      <a:pt x="496" y="587"/>
                    </a:lnTo>
                    <a:lnTo>
                      <a:pt x="504" y="577"/>
                    </a:lnTo>
                    <a:lnTo>
                      <a:pt x="510" y="569"/>
                    </a:lnTo>
                    <a:close/>
                    <a:moveTo>
                      <a:pt x="884" y="436"/>
                    </a:moveTo>
                    <a:lnTo>
                      <a:pt x="895" y="429"/>
                    </a:lnTo>
                    <a:lnTo>
                      <a:pt x="904" y="424"/>
                    </a:lnTo>
                    <a:lnTo>
                      <a:pt x="912" y="419"/>
                    </a:lnTo>
                    <a:lnTo>
                      <a:pt x="919" y="415"/>
                    </a:lnTo>
                    <a:lnTo>
                      <a:pt x="929" y="411"/>
                    </a:lnTo>
                    <a:lnTo>
                      <a:pt x="942" y="407"/>
                    </a:lnTo>
                    <a:lnTo>
                      <a:pt x="952" y="405"/>
                    </a:lnTo>
                    <a:lnTo>
                      <a:pt x="963" y="404"/>
                    </a:lnTo>
                    <a:lnTo>
                      <a:pt x="974" y="405"/>
                    </a:lnTo>
                    <a:lnTo>
                      <a:pt x="985" y="407"/>
                    </a:lnTo>
                    <a:lnTo>
                      <a:pt x="990" y="410"/>
                    </a:lnTo>
                    <a:lnTo>
                      <a:pt x="993" y="413"/>
                    </a:lnTo>
                    <a:lnTo>
                      <a:pt x="997" y="415"/>
                    </a:lnTo>
                    <a:lnTo>
                      <a:pt x="1001" y="418"/>
                    </a:lnTo>
                    <a:lnTo>
                      <a:pt x="1006" y="427"/>
                    </a:lnTo>
                    <a:lnTo>
                      <a:pt x="1009" y="437"/>
                    </a:lnTo>
                    <a:lnTo>
                      <a:pt x="1011" y="448"/>
                    </a:lnTo>
                    <a:lnTo>
                      <a:pt x="1013" y="462"/>
                    </a:lnTo>
                    <a:lnTo>
                      <a:pt x="1013" y="472"/>
                    </a:lnTo>
                    <a:lnTo>
                      <a:pt x="1011" y="483"/>
                    </a:lnTo>
                    <a:lnTo>
                      <a:pt x="1009" y="494"/>
                    </a:lnTo>
                    <a:lnTo>
                      <a:pt x="1006" y="505"/>
                    </a:lnTo>
                    <a:lnTo>
                      <a:pt x="1002" y="517"/>
                    </a:lnTo>
                    <a:lnTo>
                      <a:pt x="997" y="530"/>
                    </a:lnTo>
                    <a:lnTo>
                      <a:pt x="992" y="543"/>
                    </a:lnTo>
                    <a:lnTo>
                      <a:pt x="985" y="556"/>
                    </a:lnTo>
                    <a:lnTo>
                      <a:pt x="974" y="578"/>
                    </a:lnTo>
                    <a:lnTo>
                      <a:pt x="962" y="598"/>
                    </a:lnTo>
                    <a:lnTo>
                      <a:pt x="950" y="616"/>
                    </a:lnTo>
                    <a:lnTo>
                      <a:pt x="938" y="634"/>
                    </a:lnTo>
                    <a:lnTo>
                      <a:pt x="925" y="651"/>
                    </a:lnTo>
                    <a:lnTo>
                      <a:pt x="911" y="666"/>
                    </a:lnTo>
                    <a:lnTo>
                      <a:pt x="897" y="681"/>
                    </a:lnTo>
                    <a:lnTo>
                      <a:pt x="881" y="694"/>
                    </a:lnTo>
                    <a:lnTo>
                      <a:pt x="869" y="704"/>
                    </a:lnTo>
                    <a:lnTo>
                      <a:pt x="856" y="711"/>
                    </a:lnTo>
                    <a:lnTo>
                      <a:pt x="844" y="719"/>
                    </a:lnTo>
                    <a:lnTo>
                      <a:pt x="832" y="726"/>
                    </a:lnTo>
                    <a:lnTo>
                      <a:pt x="820" y="730"/>
                    </a:lnTo>
                    <a:lnTo>
                      <a:pt x="808" y="733"/>
                    </a:lnTo>
                    <a:lnTo>
                      <a:pt x="797" y="735"/>
                    </a:lnTo>
                    <a:lnTo>
                      <a:pt x="785" y="735"/>
                    </a:lnTo>
                    <a:lnTo>
                      <a:pt x="780" y="735"/>
                    </a:lnTo>
                    <a:lnTo>
                      <a:pt x="773" y="734"/>
                    </a:lnTo>
                    <a:lnTo>
                      <a:pt x="767" y="733"/>
                    </a:lnTo>
                    <a:lnTo>
                      <a:pt x="761" y="731"/>
                    </a:lnTo>
                    <a:lnTo>
                      <a:pt x="748" y="724"/>
                    </a:lnTo>
                    <a:lnTo>
                      <a:pt x="736" y="717"/>
                    </a:lnTo>
                    <a:lnTo>
                      <a:pt x="717" y="755"/>
                    </a:lnTo>
                    <a:lnTo>
                      <a:pt x="699" y="794"/>
                    </a:lnTo>
                    <a:lnTo>
                      <a:pt x="681" y="834"/>
                    </a:lnTo>
                    <a:lnTo>
                      <a:pt x="664" y="874"/>
                    </a:lnTo>
                    <a:lnTo>
                      <a:pt x="646" y="914"/>
                    </a:lnTo>
                    <a:lnTo>
                      <a:pt x="630" y="954"/>
                    </a:lnTo>
                    <a:lnTo>
                      <a:pt x="614" y="993"/>
                    </a:lnTo>
                    <a:lnTo>
                      <a:pt x="598" y="1034"/>
                    </a:lnTo>
                    <a:lnTo>
                      <a:pt x="595" y="1044"/>
                    </a:lnTo>
                    <a:lnTo>
                      <a:pt x="592" y="1051"/>
                    </a:lnTo>
                    <a:lnTo>
                      <a:pt x="588" y="1058"/>
                    </a:lnTo>
                    <a:lnTo>
                      <a:pt x="585" y="1063"/>
                    </a:lnTo>
                    <a:lnTo>
                      <a:pt x="581" y="1068"/>
                    </a:lnTo>
                    <a:lnTo>
                      <a:pt x="576" y="1071"/>
                    </a:lnTo>
                    <a:lnTo>
                      <a:pt x="573" y="1072"/>
                    </a:lnTo>
                    <a:lnTo>
                      <a:pt x="569" y="1073"/>
                    </a:lnTo>
                    <a:lnTo>
                      <a:pt x="564" y="1072"/>
                    </a:lnTo>
                    <a:lnTo>
                      <a:pt x="560" y="1070"/>
                    </a:lnTo>
                    <a:lnTo>
                      <a:pt x="556" y="1067"/>
                    </a:lnTo>
                    <a:lnTo>
                      <a:pt x="551" y="1062"/>
                    </a:lnTo>
                    <a:lnTo>
                      <a:pt x="549" y="1058"/>
                    </a:lnTo>
                    <a:lnTo>
                      <a:pt x="547" y="1053"/>
                    </a:lnTo>
                    <a:lnTo>
                      <a:pt x="546" y="1049"/>
                    </a:lnTo>
                    <a:lnTo>
                      <a:pt x="545" y="1045"/>
                    </a:lnTo>
                    <a:lnTo>
                      <a:pt x="547" y="1035"/>
                    </a:lnTo>
                    <a:lnTo>
                      <a:pt x="550" y="1021"/>
                    </a:lnTo>
                    <a:lnTo>
                      <a:pt x="556" y="1002"/>
                    </a:lnTo>
                    <a:lnTo>
                      <a:pt x="563" y="980"/>
                    </a:lnTo>
                    <a:lnTo>
                      <a:pt x="574" y="953"/>
                    </a:lnTo>
                    <a:lnTo>
                      <a:pt x="587" y="922"/>
                    </a:lnTo>
                    <a:lnTo>
                      <a:pt x="603" y="886"/>
                    </a:lnTo>
                    <a:lnTo>
                      <a:pt x="619" y="847"/>
                    </a:lnTo>
                    <a:lnTo>
                      <a:pt x="648" y="783"/>
                    </a:lnTo>
                    <a:lnTo>
                      <a:pt x="676" y="723"/>
                    </a:lnTo>
                    <a:lnTo>
                      <a:pt x="704" y="666"/>
                    </a:lnTo>
                    <a:lnTo>
                      <a:pt x="732" y="611"/>
                    </a:lnTo>
                    <a:lnTo>
                      <a:pt x="758" y="559"/>
                    </a:lnTo>
                    <a:lnTo>
                      <a:pt x="785" y="509"/>
                    </a:lnTo>
                    <a:lnTo>
                      <a:pt x="811" y="463"/>
                    </a:lnTo>
                    <a:lnTo>
                      <a:pt x="838" y="419"/>
                    </a:lnTo>
                    <a:lnTo>
                      <a:pt x="848" y="402"/>
                    </a:lnTo>
                    <a:lnTo>
                      <a:pt x="855" y="389"/>
                    </a:lnTo>
                    <a:lnTo>
                      <a:pt x="862" y="378"/>
                    </a:lnTo>
                    <a:lnTo>
                      <a:pt x="866" y="369"/>
                    </a:lnTo>
                    <a:lnTo>
                      <a:pt x="870" y="360"/>
                    </a:lnTo>
                    <a:lnTo>
                      <a:pt x="876" y="354"/>
                    </a:lnTo>
                    <a:lnTo>
                      <a:pt x="880" y="347"/>
                    </a:lnTo>
                    <a:lnTo>
                      <a:pt x="885" y="342"/>
                    </a:lnTo>
                    <a:lnTo>
                      <a:pt x="890" y="339"/>
                    </a:lnTo>
                    <a:lnTo>
                      <a:pt x="895" y="335"/>
                    </a:lnTo>
                    <a:lnTo>
                      <a:pt x="899" y="333"/>
                    </a:lnTo>
                    <a:lnTo>
                      <a:pt x="904" y="333"/>
                    </a:lnTo>
                    <a:lnTo>
                      <a:pt x="909" y="333"/>
                    </a:lnTo>
                    <a:lnTo>
                      <a:pt x="912" y="334"/>
                    </a:lnTo>
                    <a:lnTo>
                      <a:pt x="915" y="336"/>
                    </a:lnTo>
                    <a:lnTo>
                      <a:pt x="919" y="339"/>
                    </a:lnTo>
                    <a:lnTo>
                      <a:pt x="921" y="342"/>
                    </a:lnTo>
                    <a:lnTo>
                      <a:pt x="922" y="346"/>
                    </a:lnTo>
                    <a:lnTo>
                      <a:pt x="923" y="351"/>
                    </a:lnTo>
                    <a:lnTo>
                      <a:pt x="923" y="356"/>
                    </a:lnTo>
                    <a:lnTo>
                      <a:pt x="922" y="363"/>
                    </a:lnTo>
                    <a:lnTo>
                      <a:pt x="920" y="371"/>
                    </a:lnTo>
                    <a:lnTo>
                      <a:pt x="915" y="380"/>
                    </a:lnTo>
                    <a:lnTo>
                      <a:pt x="910" y="391"/>
                    </a:lnTo>
                    <a:lnTo>
                      <a:pt x="902" y="404"/>
                    </a:lnTo>
                    <a:lnTo>
                      <a:pt x="896" y="416"/>
                    </a:lnTo>
                    <a:lnTo>
                      <a:pt x="889" y="427"/>
                    </a:lnTo>
                    <a:lnTo>
                      <a:pt x="884" y="436"/>
                    </a:lnTo>
                    <a:close/>
                    <a:moveTo>
                      <a:pt x="758" y="670"/>
                    </a:moveTo>
                    <a:lnTo>
                      <a:pt x="764" y="675"/>
                    </a:lnTo>
                    <a:lnTo>
                      <a:pt x="771" y="679"/>
                    </a:lnTo>
                    <a:lnTo>
                      <a:pt x="780" y="682"/>
                    </a:lnTo>
                    <a:lnTo>
                      <a:pt x="789" y="682"/>
                    </a:lnTo>
                    <a:lnTo>
                      <a:pt x="795" y="682"/>
                    </a:lnTo>
                    <a:lnTo>
                      <a:pt x="802" y="681"/>
                    </a:lnTo>
                    <a:lnTo>
                      <a:pt x="808" y="679"/>
                    </a:lnTo>
                    <a:lnTo>
                      <a:pt x="815" y="676"/>
                    </a:lnTo>
                    <a:lnTo>
                      <a:pt x="822" y="673"/>
                    </a:lnTo>
                    <a:lnTo>
                      <a:pt x="829" y="669"/>
                    </a:lnTo>
                    <a:lnTo>
                      <a:pt x="837" y="664"/>
                    </a:lnTo>
                    <a:lnTo>
                      <a:pt x="843" y="659"/>
                    </a:lnTo>
                    <a:lnTo>
                      <a:pt x="858" y="646"/>
                    </a:lnTo>
                    <a:lnTo>
                      <a:pt x="873" y="630"/>
                    </a:lnTo>
                    <a:lnTo>
                      <a:pt x="888" y="611"/>
                    </a:lnTo>
                    <a:lnTo>
                      <a:pt x="904" y="589"/>
                    </a:lnTo>
                    <a:lnTo>
                      <a:pt x="915" y="572"/>
                    </a:lnTo>
                    <a:lnTo>
                      <a:pt x="925" y="555"/>
                    </a:lnTo>
                    <a:lnTo>
                      <a:pt x="934" y="536"/>
                    </a:lnTo>
                    <a:lnTo>
                      <a:pt x="942" y="519"/>
                    </a:lnTo>
                    <a:lnTo>
                      <a:pt x="947" y="506"/>
                    </a:lnTo>
                    <a:lnTo>
                      <a:pt x="950" y="494"/>
                    </a:lnTo>
                    <a:lnTo>
                      <a:pt x="952" y="484"/>
                    </a:lnTo>
                    <a:lnTo>
                      <a:pt x="952" y="476"/>
                    </a:lnTo>
                    <a:lnTo>
                      <a:pt x="952" y="471"/>
                    </a:lnTo>
                    <a:lnTo>
                      <a:pt x="951" y="466"/>
                    </a:lnTo>
                    <a:lnTo>
                      <a:pt x="950" y="463"/>
                    </a:lnTo>
                    <a:lnTo>
                      <a:pt x="948" y="461"/>
                    </a:lnTo>
                    <a:lnTo>
                      <a:pt x="946" y="459"/>
                    </a:lnTo>
                    <a:lnTo>
                      <a:pt x="943" y="457"/>
                    </a:lnTo>
                    <a:lnTo>
                      <a:pt x="938" y="456"/>
                    </a:lnTo>
                    <a:lnTo>
                      <a:pt x="934" y="456"/>
                    </a:lnTo>
                    <a:lnTo>
                      <a:pt x="926" y="456"/>
                    </a:lnTo>
                    <a:lnTo>
                      <a:pt x="920" y="458"/>
                    </a:lnTo>
                    <a:lnTo>
                      <a:pt x="912" y="461"/>
                    </a:lnTo>
                    <a:lnTo>
                      <a:pt x="904" y="464"/>
                    </a:lnTo>
                    <a:lnTo>
                      <a:pt x="896" y="470"/>
                    </a:lnTo>
                    <a:lnTo>
                      <a:pt x="887" y="476"/>
                    </a:lnTo>
                    <a:lnTo>
                      <a:pt x="878" y="484"/>
                    </a:lnTo>
                    <a:lnTo>
                      <a:pt x="868" y="492"/>
                    </a:lnTo>
                    <a:lnTo>
                      <a:pt x="860" y="501"/>
                    </a:lnTo>
                    <a:lnTo>
                      <a:pt x="851" y="511"/>
                    </a:lnTo>
                    <a:lnTo>
                      <a:pt x="842" y="522"/>
                    </a:lnTo>
                    <a:lnTo>
                      <a:pt x="833" y="534"/>
                    </a:lnTo>
                    <a:lnTo>
                      <a:pt x="816" y="562"/>
                    </a:lnTo>
                    <a:lnTo>
                      <a:pt x="798" y="591"/>
                    </a:lnTo>
                    <a:lnTo>
                      <a:pt x="784" y="618"/>
                    </a:lnTo>
                    <a:lnTo>
                      <a:pt x="773" y="640"/>
                    </a:lnTo>
                    <a:lnTo>
                      <a:pt x="763" y="658"/>
                    </a:lnTo>
                    <a:lnTo>
                      <a:pt x="758" y="670"/>
                    </a:lnTo>
                    <a:close/>
                    <a:moveTo>
                      <a:pt x="1069" y="626"/>
                    </a:moveTo>
                    <a:lnTo>
                      <a:pt x="1069" y="637"/>
                    </a:lnTo>
                    <a:lnTo>
                      <a:pt x="1069" y="642"/>
                    </a:lnTo>
                    <a:lnTo>
                      <a:pt x="1070" y="648"/>
                    </a:lnTo>
                    <a:lnTo>
                      <a:pt x="1073" y="653"/>
                    </a:lnTo>
                    <a:lnTo>
                      <a:pt x="1076" y="658"/>
                    </a:lnTo>
                    <a:lnTo>
                      <a:pt x="1079" y="663"/>
                    </a:lnTo>
                    <a:lnTo>
                      <a:pt x="1084" y="666"/>
                    </a:lnTo>
                    <a:lnTo>
                      <a:pt x="1089" y="671"/>
                    </a:lnTo>
                    <a:lnTo>
                      <a:pt x="1095" y="673"/>
                    </a:lnTo>
                    <a:lnTo>
                      <a:pt x="1100" y="675"/>
                    </a:lnTo>
                    <a:lnTo>
                      <a:pt x="1107" y="677"/>
                    </a:lnTo>
                    <a:lnTo>
                      <a:pt x="1114" y="679"/>
                    </a:lnTo>
                    <a:lnTo>
                      <a:pt x="1122" y="679"/>
                    </a:lnTo>
                    <a:lnTo>
                      <a:pt x="1131" y="679"/>
                    </a:lnTo>
                    <a:lnTo>
                      <a:pt x="1139" y="677"/>
                    </a:lnTo>
                    <a:lnTo>
                      <a:pt x="1149" y="675"/>
                    </a:lnTo>
                    <a:lnTo>
                      <a:pt x="1158" y="672"/>
                    </a:lnTo>
                    <a:lnTo>
                      <a:pt x="1168" y="669"/>
                    </a:lnTo>
                    <a:lnTo>
                      <a:pt x="1178" y="663"/>
                    </a:lnTo>
                    <a:lnTo>
                      <a:pt x="1187" y="658"/>
                    </a:lnTo>
                    <a:lnTo>
                      <a:pt x="1197" y="652"/>
                    </a:lnTo>
                    <a:lnTo>
                      <a:pt x="1208" y="645"/>
                    </a:lnTo>
                    <a:lnTo>
                      <a:pt x="1218" y="637"/>
                    </a:lnTo>
                    <a:lnTo>
                      <a:pt x="1229" y="628"/>
                    </a:lnTo>
                    <a:lnTo>
                      <a:pt x="1240" y="618"/>
                    </a:lnTo>
                    <a:lnTo>
                      <a:pt x="1262" y="597"/>
                    </a:lnTo>
                    <a:lnTo>
                      <a:pt x="1285" y="570"/>
                    </a:lnTo>
                    <a:lnTo>
                      <a:pt x="1292" y="563"/>
                    </a:lnTo>
                    <a:lnTo>
                      <a:pt x="1299" y="557"/>
                    </a:lnTo>
                    <a:lnTo>
                      <a:pt x="1305" y="553"/>
                    </a:lnTo>
                    <a:lnTo>
                      <a:pt x="1312" y="552"/>
                    </a:lnTo>
                    <a:lnTo>
                      <a:pt x="1314" y="553"/>
                    </a:lnTo>
                    <a:lnTo>
                      <a:pt x="1318" y="554"/>
                    </a:lnTo>
                    <a:lnTo>
                      <a:pt x="1321" y="556"/>
                    </a:lnTo>
                    <a:lnTo>
                      <a:pt x="1323" y="558"/>
                    </a:lnTo>
                    <a:lnTo>
                      <a:pt x="1325" y="563"/>
                    </a:lnTo>
                    <a:lnTo>
                      <a:pt x="1326" y="567"/>
                    </a:lnTo>
                    <a:lnTo>
                      <a:pt x="1325" y="572"/>
                    </a:lnTo>
                    <a:lnTo>
                      <a:pt x="1323" y="580"/>
                    </a:lnTo>
                    <a:lnTo>
                      <a:pt x="1319" y="588"/>
                    </a:lnTo>
                    <a:lnTo>
                      <a:pt x="1313" y="597"/>
                    </a:lnTo>
                    <a:lnTo>
                      <a:pt x="1305" y="606"/>
                    </a:lnTo>
                    <a:lnTo>
                      <a:pt x="1296" y="617"/>
                    </a:lnTo>
                    <a:lnTo>
                      <a:pt x="1285" y="628"/>
                    </a:lnTo>
                    <a:lnTo>
                      <a:pt x="1273" y="641"/>
                    </a:lnTo>
                    <a:lnTo>
                      <a:pt x="1251" y="661"/>
                    </a:lnTo>
                    <a:lnTo>
                      <a:pt x="1229" y="679"/>
                    </a:lnTo>
                    <a:lnTo>
                      <a:pt x="1206" y="694"/>
                    </a:lnTo>
                    <a:lnTo>
                      <a:pt x="1182" y="708"/>
                    </a:lnTo>
                    <a:lnTo>
                      <a:pt x="1170" y="715"/>
                    </a:lnTo>
                    <a:lnTo>
                      <a:pt x="1159" y="719"/>
                    </a:lnTo>
                    <a:lnTo>
                      <a:pt x="1147" y="723"/>
                    </a:lnTo>
                    <a:lnTo>
                      <a:pt x="1136" y="728"/>
                    </a:lnTo>
                    <a:lnTo>
                      <a:pt x="1125" y="730"/>
                    </a:lnTo>
                    <a:lnTo>
                      <a:pt x="1114" y="732"/>
                    </a:lnTo>
                    <a:lnTo>
                      <a:pt x="1104" y="733"/>
                    </a:lnTo>
                    <a:lnTo>
                      <a:pt x="1093" y="734"/>
                    </a:lnTo>
                    <a:lnTo>
                      <a:pt x="1084" y="733"/>
                    </a:lnTo>
                    <a:lnTo>
                      <a:pt x="1074" y="732"/>
                    </a:lnTo>
                    <a:lnTo>
                      <a:pt x="1065" y="730"/>
                    </a:lnTo>
                    <a:lnTo>
                      <a:pt x="1056" y="727"/>
                    </a:lnTo>
                    <a:lnTo>
                      <a:pt x="1048" y="722"/>
                    </a:lnTo>
                    <a:lnTo>
                      <a:pt x="1041" y="718"/>
                    </a:lnTo>
                    <a:lnTo>
                      <a:pt x="1033" y="711"/>
                    </a:lnTo>
                    <a:lnTo>
                      <a:pt x="1027" y="705"/>
                    </a:lnTo>
                    <a:lnTo>
                      <a:pt x="1023" y="699"/>
                    </a:lnTo>
                    <a:lnTo>
                      <a:pt x="1020" y="694"/>
                    </a:lnTo>
                    <a:lnTo>
                      <a:pt x="1017" y="687"/>
                    </a:lnTo>
                    <a:lnTo>
                      <a:pt x="1015" y="681"/>
                    </a:lnTo>
                    <a:lnTo>
                      <a:pt x="1014" y="674"/>
                    </a:lnTo>
                    <a:lnTo>
                      <a:pt x="1011" y="666"/>
                    </a:lnTo>
                    <a:lnTo>
                      <a:pt x="1011" y="658"/>
                    </a:lnTo>
                    <a:lnTo>
                      <a:pt x="1011" y="649"/>
                    </a:lnTo>
                    <a:lnTo>
                      <a:pt x="1011" y="638"/>
                    </a:lnTo>
                    <a:lnTo>
                      <a:pt x="1013" y="626"/>
                    </a:lnTo>
                    <a:lnTo>
                      <a:pt x="1014" y="614"/>
                    </a:lnTo>
                    <a:lnTo>
                      <a:pt x="1017" y="602"/>
                    </a:lnTo>
                    <a:lnTo>
                      <a:pt x="1019" y="590"/>
                    </a:lnTo>
                    <a:lnTo>
                      <a:pt x="1023" y="579"/>
                    </a:lnTo>
                    <a:lnTo>
                      <a:pt x="1028" y="567"/>
                    </a:lnTo>
                    <a:lnTo>
                      <a:pt x="1033" y="555"/>
                    </a:lnTo>
                    <a:lnTo>
                      <a:pt x="1039" y="544"/>
                    </a:lnTo>
                    <a:lnTo>
                      <a:pt x="1045" y="532"/>
                    </a:lnTo>
                    <a:lnTo>
                      <a:pt x="1053" y="521"/>
                    </a:lnTo>
                    <a:lnTo>
                      <a:pt x="1062" y="509"/>
                    </a:lnTo>
                    <a:lnTo>
                      <a:pt x="1070" y="498"/>
                    </a:lnTo>
                    <a:lnTo>
                      <a:pt x="1079" y="486"/>
                    </a:lnTo>
                    <a:lnTo>
                      <a:pt x="1089" y="475"/>
                    </a:lnTo>
                    <a:lnTo>
                      <a:pt x="1100" y="463"/>
                    </a:lnTo>
                    <a:lnTo>
                      <a:pt x="1119" y="446"/>
                    </a:lnTo>
                    <a:lnTo>
                      <a:pt x="1135" y="430"/>
                    </a:lnTo>
                    <a:lnTo>
                      <a:pt x="1152" y="418"/>
                    </a:lnTo>
                    <a:lnTo>
                      <a:pt x="1168" y="407"/>
                    </a:lnTo>
                    <a:lnTo>
                      <a:pt x="1184" y="400"/>
                    </a:lnTo>
                    <a:lnTo>
                      <a:pt x="1198" y="394"/>
                    </a:lnTo>
                    <a:lnTo>
                      <a:pt x="1206" y="392"/>
                    </a:lnTo>
                    <a:lnTo>
                      <a:pt x="1213" y="390"/>
                    </a:lnTo>
                    <a:lnTo>
                      <a:pt x="1220" y="390"/>
                    </a:lnTo>
                    <a:lnTo>
                      <a:pt x="1227" y="389"/>
                    </a:lnTo>
                    <a:lnTo>
                      <a:pt x="1234" y="390"/>
                    </a:lnTo>
                    <a:lnTo>
                      <a:pt x="1241" y="391"/>
                    </a:lnTo>
                    <a:lnTo>
                      <a:pt x="1248" y="394"/>
                    </a:lnTo>
                    <a:lnTo>
                      <a:pt x="1253" y="399"/>
                    </a:lnTo>
                    <a:lnTo>
                      <a:pt x="1260" y="404"/>
                    </a:lnTo>
                    <a:lnTo>
                      <a:pt x="1264" y="412"/>
                    </a:lnTo>
                    <a:lnTo>
                      <a:pt x="1267" y="419"/>
                    </a:lnTo>
                    <a:lnTo>
                      <a:pt x="1268" y="429"/>
                    </a:lnTo>
                    <a:lnTo>
                      <a:pt x="1267" y="437"/>
                    </a:lnTo>
                    <a:lnTo>
                      <a:pt x="1266" y="445"/>
                    </a:lnTo>
                    <a:lnTo>
                      <a:pt x="1264" y="453"/>
                    </a:lnTo>
                    <a:lnTo>
                      <a:pt x="1261" y="462"/>
                    </a:lnTo>
                    <a:lnTo>
                      <a:pt x="1257" y="472"/>
                    </a:lnTo>
                    <a:lnTo>
                      <a:pt x="1252" y="482"/>
                    </a:lnTo>
                    <a:lnTo>
                      <a:pt x="1246" y="492"/>
                    </a:lnTo>
                    <a:lnTo>
                      <a:pt x="1240" y="503"/>
                    </a:lnTo>
                    <a:lnTo>
                      <a:pt x="1233" y="513"/>
                    </a:lnTo>
                    <a:lnTo>
                      <a:pt x="1226" y="524"/>
                    </a:lnTo>
                    <a:lnTo>
                      <a:pt x="1217" y="534"/>
                    </a:lnTo>
                    <a:lnTo>
                      <a:pt x="1208" y="544"/>
                    </a:lnTo>
                    <a:lnTo>
                      <a:pt x="1199" y="553"/>
                    </a:lnTo>
                    <a:lnTo>
                      <a:pt x="1190" y="562"/>
                    </a:lnTo>
                    <a:lnTo>
                      <a:pt x="1180" y="570"/>
                    </a:lnTo>
                    <a:lnTo>
                      <a:pt x="1169" y="578"/>
                    </a:lnTo>
                    <a:lnTo>
                      <a:pt x="1158" y="586"/>
                    </a:lnTo>
                    <a:lnTo>
                      <a:pt x="1147" y="593"/>
                    </a:lnTo>
                    <a:lnTo>
                      <a:pt x="1135" y="600"/>
                    </a:lnTo>
                    <a:lnTo>
                      <a:pt x="1123" y="606"/>
                    </a:lnTo>
                    <a:lnTo>
                      <a:pt x="1110" y="612"/>
                    </a:lnTo>
                    <a:lnTo>
                      <a:pt x="1097" y="617"/>
                    </a:lnTo>
                    <a:lnTo>
                      <a:pt x="1084" y="622"/>
                    </a:lnTo>
                    <a:lnTo>
                      <a:pt x="1069" y="626"/>
                    </a:lnTo>
                    <a:close/>
                    <a:moveTo>
                      <a:pt x="1081" y="582"/>
                    </a:moveTo>
                    <a:lnTo>
                      <a:pt x="1100" y="576"/>
                    </a:lnTo>
                    <a:lnTo>
                      <a:pt x="1116" y="568"/>
                    </a:lnTo>
                    <a:lnTo>
                      <a:pt x="1132" y="560"/>
                    </a:lnTo>
                    <a:lnTo>
                      <a:pt x="1144" y="552"/>
                    </a:lnTo>
                    <a:lnTo>
                      <a:pt x="1162" y="536"/>
                    </a:lnTo>
                    <a:lnTo>
                      <a:pt x="1179" y="520"/>
                    </a:lnTo>
                    <a:lnTo>
                      <a:pt x="1194" y="503"/>
                    </a:lnTo>
                    <a:lnTo>
                      <a:pt x="1206" y="484"/>
                    </a:lnTo>
                    <a:lnTo>
                      <a:pt x="1209" y="477"/>
                    </a:lnTo>
                    <a:lnTo>
                      <a:pt x="1213" y="471"/>
                    </a:lnTo>
                    <a:lnTo>
                      <a:pt x="1214" y="465"/>
                    </a:lnTo>
                    <a:lnTo>
                      <a:pt x="1215" y="460"/>
                    </a:lnTo>
                    <a:lnTo>
                      <a:pt x="1214" y="454"/>
                    </a:lnTo>
                    <a:lnTo>
                      <a:pt x="1211" y="451"/>
                    </a:lnTo>
                    <a:lnTo>
                      <a:pt x="1208" y="449"/>
                    </a:lnTo>
                    <a:lnTo>
                      <a:pt x="1204" y="448"/>
                    </a:lnTo>
                    <a:lnTo>
                      <a:pt x="1196" y="449"/>
                    </a:lnTo>
                    <a:lnTo>
                      <a:pt x="1186" y="453"/>
                    </a:lnTo>
                    <a:lnTo>
                      <a:pt x="1175" y="461"/>
                    </a:lnTo>
                    <a:lnTo>
                      <a:pt x="1162" y="470"/>
                    </a:lnTo>
                    <a:lnTo>
                      <a:pt x="1150" y="481"/>
                    </a:lnTo>
                    <a:lnTo>
                      <a:pt x="1139" y="492"/>
                    </a:lnTo>
                    <a:lnTo>
                      <a:pt x="1128" y="504"/>
                    </a:lnTo>
                    <a:lnTo>
                      <a:pt x="1117" y="518"/>
                    </a:lnTo>
                    <a:lnTo>
                      <a:pt x="1108" y="532"/>
                    </a:lnTo>
                    <a:lnTo>
                      <a:pt x="1099" y="548"/>
                    </a:lnTo>
                    <a:lnTo>
                      <a:pt x="1090" y="565"/>
                    </a:lnTo>
                    <a:lnTo>
                      <a:pt x="1081" y="582"/>
                    </a:lnTo>
                    <a:close/>
                    <a:moveTo>
                      <a:pt x="1444" y="550"/>
                    </a:moveTo>
                    <a:lnTo>
                      <a:pt x="1473" y="520"/>
                    </a:lnTo>
                    <a:lnTo>
                      <a:pt x="1503" y="492"/>
                    </a:lnTo>
                    <a:lnTo>
                      <a:pt x="1536" y="462"/>
                    </a:lnTo>
                    <a:lnTo>
                      <a:pt x="1571" y="434"/>
                    </a:lnTo>
                    <a:lnTo>
                      <a:pt x="1584" y="424"/>
                    </a:lnTo>
                    <a:lnTo>
                      <a:pt x="1597" y="415"/>
                    </a:lnTo>
                    <a:lnTo>
                      <a:pt x="1612" y="405"/>
                    </a:lnTo>
                    <a:lnTo>
                      <a:pt x="1626" y="396"/>
                    </a:lnTo>
                    <a:lnTo>
                      <a:pt x="1638" y="390"/>
                    </a:lnTo>
                    <a:lnTo>
                      <a:pt x="1644" y="388"/>
                    </a:lnTo>
                    <a:lnTo>
                      <a:pt x="1649" y="389"/>
                    </a:lnTo>
                    <a:lnTo>
                      <a:pt x="1653" y="391"/>
                    </a:lnTo>
                    <a:lnTo>
                      <a:pt x="1657" y="395"/>
                    </a:lnTo>
                    <a:lnTo>
                      <a:pt x="1662" y="401"/>
                    </a:lnTo>
                    <a:lnTo>
                      <a:pt x="1665" y="406"/>
                    </a:lnTo>
                    <a:lnTo>
                      <a:pt x="1666" y="413"/>
                    </a:lnTo>
                    <a:lnTo>
                      <a:pt x="1665" y="418"/>
                    </a:lnTo>
                    <a:lnTo>
                      <a:pt x="1661" y="425"/>
                    </a:lnTo>
                    <a:lnTo>
                      <a:pt x="1654" y="433"/>
                    </a:lnTo>
                    <a:lnTo>
                      <a:pt x="1645" y="440"/>
                    </a:lnTo>
                    <a:lnTo>
                      <a:pt x="1631" y="451"/>
                    </a:lnTo>
                    <a:lnTo>
                      <a:pt x="1620" y="462"/>
                    </a:lnTo>
                    <a:lnTo>
                      <a:pt x="1610" y="471"/>
                    </a:lnTo>
                    <a:lnTo>
                      <a:pt x="1602" y="481"/>
                    </a:lnTo>
                    <a:lnTo>
                      <a:pt x="1596" y="488"/>
                    </a:lnTo>
                    <a:lnTo>
                      <a:pt x="1591" y="496"/>
                    </a:lnTo>
                    <a:lnTo>
                      <a:pt x="1589" y="503"/>
                    </a:lnTo>
                    <a:lnTo>
                      <a:pt x="1587" y="509"/>
                    </a:lnTo>
                    <a:lnTo>
                      <a:pt x="1587" y="512"/>
                    </a:lnTo>
                    <a:lnTo>
                      <a:pt x="1589" y="515"/>
                    </a:lnTo>
                    <a:lnTo>
                      <a:pt x="1590" y="517"/>
                    </a:lnTo>
                    <a:lnTo>
                      <a:pt x="1592" y="519"/>
                    </a:lnTo>
                    <a:lnTo>
                      <a:pt x="1596" y="521"/>
                    </a:lnTo>
                    <a:lnTo>
                      <a:pt x="1603" y="522"/>
                    </a:lnTo>
                    <a:lnTo>
                      <a:pt x="1609" y="521"/>
                    </a:lnTo>
                    <a:lnTo>
                      <a:pt x="1617" y="519"/>
                    </a:lnTo>
                    <a:lnTo>
                      <a:pt x="1626" y="517"/>
                    </a:lnTo>
                    <a:lnTo>
                      <a:pt x="1636" y="512"/>
                    </a:lnTo>
                    <a:lnTo>
                      <a:pt x="1659" y="499"/>
                    </a:lnTo>
                    <a:lnTo>
                      <a:pt x="1686" y="482"/>
                    </a:lnTo>
                    <a:lnTo>
                      <a:pt x="1690" y="478"/>
                    </a:lnTo>
                    <a:lnTo>
                      <a:pt x="1695" y="477"/>
                    </a:lnTo>
                    <a:lnTo>
                      <a:pt x="1699" y="475"/>
                    </a:lnTo>
                    <a:lnTo>
                      <a:pt x="1702" y="475"/>
                    </a:lnTo>
                    <a:lnTo>
                      <a:pt x="1707" y="476"/>
                    </a:lnTo>
                    <a:lnTo>
                      <a:pt x="1711" y="480"/>
                    </a:lnTo>
                    <a:lnTo>
                      <a:pt x="1713" y="482"/>
                    </a:lnTo>
                    <a:lnTo>
                      <a:pt x="1715" y="485"/>
                    </a:lnTo>
                    <a:lnTo>
                      <a:pt x="1716" y="487"/>
                    </a:lnTo>
                    <a:lnTo>
                      <a:pt x="1716" y="490"/>
                    </a:lnTo>
                    <a:lnTo>
                      <a:pt x="1715" y="495"/>
                    </a:lnTo>
                    <a:lnTo>
                      <a:pt x="1713" y="500"/>
                    </a:lnTo>
                    <a:lnTo>
                      <a:pt x="1710" y="506"/>
                    </a:lnTo>
                    <a:lnTo>
                      <a:pt x="1704" y="511"/>
                    </a:lnTo>
                    <a:lnTo>
                      <a:pt x="1690" y="525"/>
                    </a:lnTo>
                    <a:lnTo>
                      <a:pt x="1669" y="542"/>
                    </a:lnTo>
                    <a:lnTo>
                      <a:pt x="1657" y="551"/>
                    </a:lnTo>
                    <a:lnTo>
                      <a:pt x="1644" y="558"/>
                    </a:lnTo>
                    <a:lnTo>
                      <a:pt x="1633" y="565"/>
                    </a:lnTo>
                    <a:lnTo>
                      <a:pt x="1621" y="570"/>
                    </a:lnTo>
                    <a:lnTo>
                      <a:pt x="1609" y="574"/>
                    </a:lnTo>
                    <a:lnTo>
                      <a:pt x="1598" y="577"/>
                    </a:lnTo>
                    <a:lnTo>
                      <a:pt x="1586" y="579"/>
                    </a:lnTo>
                    <a:lnTo>
                      <a:pt x="1575" y="579"/>
                    </a:lnTo>
                    <a:lnTo>
                      <a:pt x="1567" y="579"/>
                    </a:lnTo>
                    <a:lnTo>
                      <a:pt x="1558" y="577"/>
                    </a:lnTo>
                    <a:lnTo>
                      <a:pt x="1550" y="574"/>
                    </a:lnTo>
                    <a:lnTo>
                      <a:pt x="1543" y="569"/>
                    </a:lnTo>
                    <a:lnTo>
                      <a:pt x="1539" y="567"/>
                    </a:lnTo>
                    <a:lnTo>
                      <a:pt x="1536" y="565"/>
                    </a:lnTo>
                    <a:lnTo>
                      <a:pt x="1534" y="562"/>
                    </a:lnTo>
                    <a:lnTo>
                      <a:pt x="1533" y="558"/>
                    </a:lnTo>
                    <a:lnTo>
                      <a:pt x="1531" y="551"/>
                    </a:lnTo>
                    <a:lnTo>
                      <a:pt x="1530" y="542"/>
                    </a:lnTo>
                    <a:lnTo>
                      <a:pt x="1530" y="534"/>
                    </a:lnTo>
                    <a:lnTo>
                      <a:pt x="1532" y="527"/>
                    </a:lnTo>
                    <a:lnTo>
                      <a:pt x="1536" y="518"/>
                    </a:lnTo>
                    <a:lnTo>
                      <a:pt x="1542" y="509"/>
                    </a:lnTo>
                    <a:lnTo>
                      <a:pt x="1530" y="518"/>
                    </a:lnTo>
                    <a:lnTo>
                      <a:pt x="1518" y="528"/>
                    </a:lnTo>
                    <a:lnTo>
                      <a:pt x="1506" y="540"/>
                    </a:lnTo>
                    <a:lnTo>
                      <a:pt x="1492" y="552"/>
                    </a:lnTo>
                    <a:lnTo>
                      <a:pt x="1479" y="566"/>
                    </a:lnTo>
                    <a:lnTo>
                      <a:pt x="1465" y="582"/>
                    </a:lnTo>
                    <a:lnTo>
                      <a:pt x="1451" y="599"/>
                    </a:lnTo>
                    <a:lnTo>
                      <a:pt x="1437" y="617"/>
                    </a:lnTo>
                    <a:lnTo>
                      <a:pt x="1419" y="642"/>
                    </a:lnTo>
                    <a:lnTo>
                      <a:pt x="1402" y="670"/>
                    </a:lnTo>
                    <a:lnTo>
                      <a:pt x="1384" y="700"/>
                    </a:lnTo>
                    <a:lnTo>
                      <a:pt x="1368" y="734"/>
                    </a:lnTo>
                    <a:lnTo>
                      <a:pt x="1365" y="740"/>
                    </a:lnTo>
                    <a:lnTo>
                      <a:pt x="1360" y="745"/>
                    </a:lnTo>
                    <a:lnTo>
                      <a:pt x="1357" y="750"/>
                    </a:lnTo>
                    <a:lnTo>
                      <a:pt x="1352" y="753"/>
                    </a:lnTo>
                    <a:lnTo>
                      <a:pt x="1349" y="756"/>
                    </a:lnTo>
                    <a:lnTo>
                      <a:pt x="1345" y="758"/>
                    </a:lnTo>
                    <a:lnTo>
                      <a:pt x="1340" y="759"/>
                    </a:lnTo>
                    <a:lnTo>
                      <a:pt x="1335" y="759"/>
                    </a:lnTo>
                    <a:lnTo>
                      <a:pt x="1331" y="759"/>
                    </a:lnTo>
                    <a:lnTo>
                      <a:pt x="1326" y="758"/>
                    </a:lnTo>
                    <a:lnTo>
                      <a:pt x="1323" y="757"/>
                    </a:lnTo>
                    <a:lnTo>
                      <a:pt x="1320" y="755"/>
                    </a:lnTo>
                    <a:lnTo>
                      <a:pt x="1318" y="752"/>
                    </a:lnTo>
                    <a:lnTo>
                      <a:pt x="1315" y="748"/>
                    </a:lnTo>
                    <a:lnTo>
                      <a:pt x="1314" y="745"/>
                    </a:lnTo>
                    <a:lnTo>
                      <a:pt x="1314" y="740"/>
                    </a:lnTo>
                    <a:lnTo>
                      <a:pt x="1316" y="727"/>
                    </a:lnTo>
                    <a:lnTo>
                      <a:pt x="1323" y="705"/>
                    </a:lnTo>
                    <a:lnTo>
                      <a:pt x="1333" y="675"/>
                    </a:lnTo>
                    <a:lnTo>
                      <a:pt x="1347" y="638"/>
                    </a:lnTo>
                    <a:lnTo>
                      <a:pt x="1359" y="607"/>
                    </a:lnTo>
                    <a:lnTo>
                      <a:pt x="1371" y="579"/>
                    </a:lnTo>
                    <a:lnTo>
                      <a:pt x="1384" y="553"/>
                    </a:lnTo>
                    <a:lnTo>
                      <a:pt x="1396" y="528"/>
                    </a:lnTo>
                    <a:lnTo>
                      <a:pt x="1409" y="505"/>
                    </a:lnTo>
                    <a:lnTo>
                      <a:pt x="1422" y="484"/>
                    </a:lnTo>
                    <a:lnTo>
                      <a:pt x="1436" y="464"/>
                    </a:lnTo>
                    <a:lnTo>
                      <a:pt x="1449" y="446"/>
                    </a:lnTo>
                    <a:lnTo>
                      <a:pt x="1456" y="436"/>
                    </a:lnTo>
                    <a:lnTo>
                      <a:pt x="1464" y="427"/>
                    </a:lnTo>
                    <a:lnTo>
                      <a:pt x="1472" y="421"/>
                    </a:lnTo>
                    <a:lnTo>
                      <a:pt x="1478" y="414"/>
                    </a:lnTo>
                    <a:lnTo>
                      <a:pt x="1485" y="410"/>
                    </a:lnTo>
                    <a:lnTo>
                      <a:pt x="1491" y="406"/>
                    </a:lnTo>
                    <a:lnTo>
                      <a:pt x="1497" y="404"/>
                    </a:lnTo>
                    <a:lnTo>
                      <a:pt x="1503" y="404"/>
                    </a:lnTo>
                    <a:lnTo>
                      <a:pt x="1507" y="404"/>
                    </a:lnTo>
                    <a:lnTo>
                      <a:pt x="1510" y="405"/>
                    </a:lnTo>
                    <a:lnTo>
                      <a:pt x="1513" y="406"/>
                    </a:lnTo>
                    <a:lnTo>
                      <a:pt x="1516" y="409"/>
                    </a:lnTo>
                    <a:lnTo>
                      <a:pt x="1520" y="411"/>
                    </a:lnTo>
                    <a:lnTo>
                      <a:pt x="1522" y="415"/>
                    </a:lnTo>
                    <a:lnTo>
                      <a:pt x="1523" y="418"/>
                    </a:lnTo>
                    <a:lnTo>
                      <a:pt x="1524" y="423"/>
                    </a:lnTo>
                    <a:lnTo>
                      <a:pt x="1523" y="427"/>
                    </a:lnTo>
                    <a:lnTo>
                      <a:pt x="1521" y="433"/>
                    </a:lnTo>
                    <a:lnTo>
                      <a:pt x="1518" y="439"/>
                    </a:lnTo>
                    <a:lnTo>
                      <a:pt x="1512" y="446"/>
                    </a:lnTo>
                    <a:lnTo>
                      <a:pt x="1510" y="449"/>
                    </a:lnTo>
                    <a:lnTo>
                      <a:pt x="1503" y="457"/>
                    </a:lnTo>
                    <a:lnTo>
                      <a:pt x="1495" y="469"/>
                    </a:lnTo>
                    <a:lnTo>
                      <a:pt x="1483" y="484"/>
                    </a:lnTo>
                    <a:lnTo>
                      <a:pt x="1471" y="500"/>
                    </a:lnTo>
                    <a:lnTo>
                      <a:pt x="1461" y="517"/>
                    </a:lnTo>
                    <a:lnTo>
                      <a:pt x="1451" y="533"/>
                    </a:lnTo>
                    <a:lnTo>
                      <a:pt x="1444" y="550"/>
                    </a:lnTo>
                    <a:close/>
                    <a:moveTo>
                      <a:pt x="1841" y="398"/>
                    </a:moveTo>
                    <a:lnTo>
                      <a:pt x="1845" y="398"/>
                    </a:lnTo>
                    <a:lnTo>
                      <a:pt x="1850" y="400"/>
                    </a:lnTo>
                    <a:lnTo>
                      <a:pt x="1853" y="402"/>
                    </a:lnTo>
                    <a:lnTo>
                      <a:pt x="1856" y="405"/>
                    </a:lnTo>
                    <a:lnTo>
                      <a:pt x="1860" y="411"/>
                    </a:lnTo>
                    <a:lnTo>
                      <a:pt x="1861" y="417"/>
                    </a:lnTo>
                    <a:lnTo>
                      <a:pt x="1860" y="423"/>
                    </a:lnTo>
                    <a:lnTo>
                      <a:pt x="1857" y="430"/>
                    </a:lnTo>
                    <a:lnTo>
                      <a:pt x="1852" y="440"/>
                    </a:lnTo>
                    <a:lnTo>
                      <a:pt x="1844" y="451"/>
                    </a:lnTo>
                    <a:lnTo>
                      <a:pt x="1818" y="494"/>
                    </a:lnTo>
                    <a:lnTo>
                      <a:pt x="1795" y="533"/>
                    </a:lnTo>
                    <a:lnTo>
                      <a:pt x="1777" y="569"/>
                    </a:lnTo>
                    <a:lnTo>
                      <a:pt x="1761" y="600"/>
                    </a:lnTo>
                    <a:lnTo>
                      <a:pt x="1749" y="630"/>
                    </a:lnTo>
                    <a:lnTo>
                      <a:pt x="1736" y="661"/>
                    </a:lnTo>
                    <a:lnTo>
                      <a:pt x="1725" y="693"/>
                    </a:lnTo>
                    <a:lnTo>
                      <a:pt x="1714" y="723"/>
                    </a:lnTo>
                    <a:lnTo>
                      <a:pt x="1712" y="730"/>
                    </a:lnTo>
                    <a:lnTo>
                      <a:pt x="1710" y="736"/>
                    </a:lnTo>
                    <a:lnTo>
                      <a:pt x="1707" y="741"/>
                    </a:lnTo>
                    <a:lnTo>
                      <a:pt x="1703" y="745"/>
                    </a:lnTo>
                    <a:lnTo>
                      <a:pt x="1700" y="747"/>
                    </a:lnTo>
                    <a:lnTo>
                      <a:pt x="1696" y="750"/>
                    </a:lnTo>
                    <a:lnTo>
                      <a:pt x="1691" y="752"/>
                    </a:lnTo>
                    <a:lnTo>
                      <a:pt x="1687" y="752"/>
                    </a:lnTo>
                    <a:lnTo>
                      <a:pt x="1681" y="752"/>
                    </a:lnTo>
                    <a:lnTo>
                      <a:pt x="1677" y="750"/>
                    </a:lnTo>
                    <a:lnTo>
                      <a:pt x="1673" y="746"/>
                    </a:lnTo>
                    <a:lnTo>
                      <a:pt x="1668" y="743"/>
                    </a:lnTo>
                    <a:lnTo>
                      <a:pt x="1666" y="739"/>
                    </a:lnTo>
                    <a:lnTo>
                      <a:pt x="1664" y="735"/>
                    </a:lnTo>
                    <a:lnTo>
                      <a:pt x="1663" y="731"/>
                    </a:lnTo>
                    <a:lnTo>
                      <a:pt x="1663" y="727"/>
                    </a:lnTo>
                    <a:lnTo>
                      <a:pt x="1665" y="713"/>
                    </a:lnTo>
                    <a:lnTo>
                      <a:pt x="1672" y="691"/>
                    </a:lnTo>
                    <a:lnTo>
                      <a:pt x="1683" y="658"/>
                    </a:lnTo>
                    <a:lnTo>
                      <a:pt x="1699" y="615"/>
                    </a:lnTo>
                    <a:lnTo>
                      <a:pt x="1706" y="595"/>
                    </a:lnTo>
                    <a:lnTo>
                      <a:pt x="1714" y="576"/>
                    </a:lnTo>
                    <a:lnTo>
                      <a:pt x="1724" y="556"/>
                    </a:lnTo>
                    <a:lnTo>
                      <a:pt x="1735" y="535"/>
                    </a:lnTo>
                    <a:lnTo>
                      <a:pt x="1747" y="515"/>
                    </a:lnTo>
                    <a:lnTo>
                      <a:pt x="1760" y="493"/>
                    </a:lnTo>
                    <a:lnTo>
                      <a:pt x="1774" y="471"/>
                    </a:lnTo>
                    <a:lnTo>
                      <a:pt x="1790" y="448"/>
                    </a:lnTo>
                    <a:lnTo>
                      <a:pt x="1800" y="435"/>
                    </a:lnTo>
                    <a:lnTo>
                      <a:pt x="1807" y="424"/>
                    </a:lnTo>
                    <a:lnTo>
                      <a:pt x="1814" y="414"/>
                    </a:lnTo>
                    <a:lnTo>
                      <a:pt x="1820" y="409"/>
                    </a:lnTo>
                    <a:lnTo>
                      <a:pt x="1825" y="403"/>
                    </a:lnTo>
                    <a:lnTo>
                      <a:pt x="1830" y="400"/>
                    </a:lnTo>
                    <a:lnTo>
                      <a:pt x="1836" y="399"/>
                    </a:lnTo>
                    <a:lnTo>
                      <a:pt x="1841" y="398"/>
                    </a:lnTo>
                    <a:close/>
                    <a:moveTo>
                      <a:pt x="1947" y="189"/>
                    </a:moveTo>
                    <a:lnTo>
                      <a:pt x="1954" y="190"/>
                    </a:lnTo>
                    <a:lnTo>
                      <a:pt x="1959" y="191"/>
                    </a:lnTo>
                    <a:lnTo>
                      <a:pt x="1963" y="193"/>
                    </a:lnTo>
                    <a:lnTo>
                      <a:pt x="1967" y="195"/>
                    </a:lnTo>
                    <a:lnTo>
                      <a:pt x="1969" y="199"/>
                    </a:lnTo>
                    <a:lnTo>
                      <a:pt x="1971" y="203"/>
                    </a:lnTo>
                    <a:lnTo>
                      <a:pt x="1972" y="208"/>
                    </a:lnTo>
                    <a:lnTo>
                      <a:pt x="1973" y="215"/>
                    </a:lnTo>
                    <a:lnTo>
                      <a:pt x="1972" y="220"/>
                    </a:lnTo>
                    <a:lnTo>
                      <a:pt x="1971" y="227"/>
                    </a:lnTo>
                    <a:lnTo>
                      <a:pt x="1969" y="234"/>
                    </a:lnTo>
                    <a:lnTo>
                      <a:pt x="1967" y="239"/>
                    </a:lnTo>
                    <a:lnTo>
                      <a:pt x="1963" y="247"/>
                    </a:lnTo>
                    <a:lnTo>
                      <a:pt x="1959" y="253"/>
                    </a:lnTo>
                    <a:lnTo>
                      <a:pt x="1954" y="260"/>
                    </a:lnTo>
                    <a:lnTo>
                      <a:pt x="1948" y="267"/>
                    </a:lnTo>
                    <a:lnTo>
                      <a:pt x="1943" y="274"/>
                    </a:lnTo>
                    <a:lnTo>
                      <a:pt x="1936" y="280"/>
                    </a:lnTo>
                    <a:lnTo>
                      <a:pt x="1931" y="284"/>
                    </a:lnTo>
                    <a:lnTo>
                      <a:pt x="1925" y="288"/>
                    </a:lnTo>
                    <a:lnTo>
                      <a:pt x="1920" y="290"/>
                    </a:lnTo>
                    <a:lnTo>
                      <a:pt x="1913" y="293"/>
                    </a:lnTo>
                    <a:lnTo>
                      <a:pt x="1908" y="294"/>
                    </a:lnTo>
                    <a:lnTo>
                      <a:pt x="1902" y="295"/>
                    </a:lnTo>
                    <a:lnTo>
                      <a:pt x="1898" y="294"/>
                    </a:lnTo>
                    <a:lnTo>
                      <a:pt x="1894" y="293"/>
                    </a:lnTo>
                    <a:lnTo>
                      <a:pt x="1889" y="290"/>
                    </a:lnTo>
                    <a:lnTo>
                      <a:pt x="1885" y="287"/>
                    </a:lnTo>
                    <a:lnTo>
                      <a:pt x="1883" y="283"/>
                    </a:lnTo>
                    <a:lnTo>
                      <a:pt x="1880" y="278"/>
                    </a:lnTo>
                    <a:lnTo>
                      <a:pt x="1879" y="274"/>
                    </a:lnTo>
                    <a:lnTo>
                      <a:pt x="1878" y="269"/>
                    </a:lnTo>
                    <a:lnTo>
                      <a:pt x="1879" y="262"/>
                    </a:lnTo>
                    <a:lnTo>
                      <a:pt x="1880" y="255"/>
                    </a:lnTo>
                    <a:lnTo>
                      <a:pt x="1883" y="248"/>
                    </a:lnTo>
                    <a:lnTo>
                      <a:pt x="1886" y="241"/>
                    </a:lnTo>
                    <a:lnTo>
                      <a:pt x="1890" y="234"/>
                    </a:lnTo>
                    <a:lnTo>
                      <a:pt x="1896" y="226"/>
                    </a:lnTo>
                    <a:lnTo>
                      <a:pt x="1901" y="219"/>
                    </a:lnTo>
                    <a:lnTo>
                      <a:pt x="1908" y="212"/>
                    </a:lnTo>
                    <a:lnTo>
                      <a:pt x="1919" y="202"/>
                    </a:lnTo>
                    <a:lnTo>
                      <a:pt x="1930" y="194"/>
                    </a:lnTo>
                    <a:lnTo>
                      <a:pt x="1934" y="192"/>
                    </a:lnTo>
                    <a:lnTo>
                      <a:pt x="1938" y="190"/>
                    </a:lnTo>
                    <a:lnTo>
                      <a:pt x="1943" y="189"/>
                    </a:lnTo>
                    <a:lnTo>
                      <a:pt x="1947" y="189"/>
                    </a:lnTo>
                    <a:close/>
                    <a:moveTo>
                      <a:pt x="1889" y="626"/>
                    </a:moveTo>
                    <a:lnTo>
                      <a:pt x="1889" y="637"/>
                    </a:lnTo>
                    <a:lnTo>
                      <a:pt x="1889" y="642"/>
                    </a:lnTo>
                    <a:lnTo>
                      <a:pt x="1890" y="648"/>
                    </a:lnTo>
                    <a:lnTo>
                      <a:pt x="1892" y="653"/>
                    </a:lnTo>
                    <a:lnTo>
                      <a:pt x="1896" y="658"/>
                    </a:lnTo>
                    <a:lnTo>
                      <a:pt x="1899" y="663"/>
                    </a:lnTo>
                    <a:lnTo>
                      <a:pt x="1903" y="666"/>
                    </a:lnTo>
                    <a:lnTo>
                      <a:pt x="1909" y="671"/>
                    </a:lnTo>
                    <a:lnTo>
                      <a:pt x="1914" y="673"/>
                    </a:lnTo>
                    <a:lnTo>
                      <a:pt x="1920" y="675"/>
                    </a:lnTo>
                    <a:lnTo>
                      <a:pt x="1926" y="677"/>
                    </a:lnTo>
                    <a:lnTo>
                      <a:pt x="1934" y="679"/>
                    </a:lnTo>
                    <a:lnTo>
                      <a:pt x="1942" y="679"/>
                    </a:lnTo>
                    <a:lnTo>
                      <a:pt x="1950" y="679"/>
                    </a:lnTo>
                    <a:lnTo>
                      <a:pt x="1959" y="677"/>
                    </a:lnTo>
                    <a:lnTo>
                      <a:pt x="1969" y="675"/>
                    </a:lnTo>
                    <a:lnTo>
                      <a:pt x="1978" y="672"/>
                    </a:lnTo>
                    <a:lnTo>
                      <a:pt x="1988" y="669"/>
                    </a:lnTo>
                    <a:lnTo>
                      <a:pt x="1997" y="663"/>
                    </a:lnTo>
                    <a:lnTo>
                      <a:pt x="2007" y="658"/>
                    </a:lnTo>
                    <a:lnTo>
                      <a:pt x="2017" y="652"/>
                    </a:lnTo>
                    <a:lnTo>
                      <a:pt x="2028" y="645"/>
                    </a:lnTo>
                    <a:lnTo>
                      <a:pt x="2038" y="637"/>
                    </a:lnTo>
                    <a:lnTo>
                      <a:pt x="2049" y="628"/>
                    </a:lnTo>
                    <a:lnTo>
                      <a:pt x="2060" y="618"/>
                    </a:lnTo>
                    <a:lnTo>
                      <a:pt x="2082" y="597"/>
                    </a:lnTo>
                    <a:lnTo>
                      <a:pt x="2104" y="570"/>
                    </a:lnTo>
                    <a:lnTo>
                      <a:pt x="2112" y="563"/>
                    </a:lnTo>
                    <a:lnTo>
                      <a:pt x="2119" y="557"/>
                    </a:lnTo>
                    <a:lnTo>
                      <a:pt x="2125" y="553"/>
                    </a:lnTo>
                    <a:lnTo>
                      <a:pt x="2132" y="552"/>
                    </a:lnTo>
                    <a:lnTo>
                      <a:pt x="2134" y="553"/>
                    </a:lnTo>
                    <a:lnTo>
                      <a:pt x="2137" y="554"/>
                    </a:lnTo>
                    <a:lnTo>
                      <a:pt x="2141" y="556"/>
                    </a:lnTo>
                    <a:lnTo>
                      <a:pt x="2143" y="558"/>
                    </a:lnTo>
                    <a:lnTo>
                      <a:pt x="2145" y="563"/>
                    </a:lnTo>
                    <a:lnTo>
                      <a:pt x="2146" y="567"/>
                    </a:lnTo>
                    <a:lnTo>
                      <a:pt x="2145" y="572"/>
                    </a:lnTo>
                    <a:lnTo>
                      <a:pt x="2143" y="580"/>
                    </a:lnTo>
                    <a:lnTo>
                      <a:pt x="2138" y="588"/>
                    </a:lnTo>
                    <a:lnTo>
                      <a:pt x="2133" y="597"/>
                    </a:lnTo>
                    <a:lnTo>
                      <a:pt x="2125" y="606"/>
                    </a:lnTo>
                    <a:lnTo>
                      <a:pt x="2115" y="617"/>
                    </a:lnTo>
                    <a:lnTo>
                      <a:pt x="2104" y="628"/>
                    </a:lnTo>
                    <a:lnTo>
                      <a:pt x="2092" y="641"/>
                    </a:lnTo>
                    <a:lnTo>
                      <a:pt x="2071" y="661"/>
                    </a:lnTo>
                    <a:lnTo>
                      <a:pt x="2049" y="679"/>
                    </a:lnTo>
                    <a:lnTo>
                      <a:pt x="2026" y="694"/>
                    </a:lnTo>
                    <a:lnTo>
                      <a:pt x="2002" y="708"/>
                    </a:lnTo>
                    <a:lnTo>
                      <a:pt x="1990" y="715"/>
                    </a:lnTo>
                    <a:lnTo>
                      <a:pt x="1979" y="719"/>
                    </a:lnTo>
                    <a:lnTo>
                      <a:pt x="1967" y="723"/>
                    </a:lnTo>
                    <a:lnTo>
                      <a:pt x="1956" y="728"/>
                    </a:lnTo>
                    <a:lnTo>
                      <a:pt x="1945" y="730"/>
                    </a:lnTo>
                    <a:lnTo>
                      <a:pt x="1934" y="732"/>
                    </a:lnTo>
                    <a:lnTo>
                      <a:pt x="1924" y="733"/>
                    </a:lnTo>
                    <a:lnTo>
                      <a:pt x="1913" y="734"/>
                    </a:lnTo>
                    <a:lnTo>
                      <a:pt x="1903" y="733"/>
                    </a:lnTo>
                    <a:lnTo>
                      <a:pt x="1894" y="732"/>
                    </a:lnTo>
                    <a:lnTo>
                      <a:pt x="1885" y="730"/>
                    </a:lnTo>
                    <a:lnTo>
                      <a:pt x="1876" y="727"/>
                    </a:lnTo>
                    <a:lnTo>
                      <a:pt x="1867" y="722"/>
                    </a:lnTo>
                    <a:lnTo>
                      <a:pt x="1861" y="718"/>
                    </a:lnTo>
                    <a:lnTo>
                      <a:pt x="1853" y="711"/>
                    </a:lnTo>
                    <a:lnTo>
                      <a:pt x="1847" y="705"/>
                    </a:lnTo>
                    <a:lnTo>
                      <a:pt x="1843" y="699"/>
                    </a:lnTo>
                    <a:lnTo>
                      <a:pt x="1840" y="694"/>
                    </a:lnTo>
                    <a:lnTo>
                      <a:pt x="1837" y="687"/>
                    </a:lnTo>
                    <a:lnTo>
                      <a:pt x="1835" y="681"/>
                    </a:lnTo>
                    <a:lnTo>
                      <a:pt x="1833" y="674"/>
                    </a:lnTo>
                    <a:lnTo>
                      <a:pt x="1831" y="666"/>
                    </a:lnTo>
                    <a:lnTo>
                      <a:pt x="1831" y="658"/>
                    </a:lnTo>
                    <a:lnTo>
                      <a:pt x="1831" y="649"/>
                    </a:lnTo>
                    <a:lnTo>
                      <a:pt x="1831" y="638"/>
                    </a:lnTo>
                    <a:lnTo>
                      <a:pt x="1832" y="626"/>
                    </a:lnTo>
                    <a:lnTo>
                      <a:pt x="1833" y="614"/>
                    </a:lnTo>
                    <a:lnTo>
                      <a:pt x="1837" y="602"/>
                    </a:lnTo>
                    <a:lnTo>
                      <a:pt x="1839" y="590"/>
                    </a:lnTo>
                    <a:lnTo>
                      <a:pt x="1843" y="579"/>
                    </a:lnTo>
                    <a:lnTo>
                      <a:pt x="1848" y="567"/>
                    </a:lnTo>
                    <a:lnTo>
                      <a:pt x="1853" y="555"/>
                    </a:lnTo>
                    <a:lnTo>
                      <a:pt x="1859" y="544"/>
                    </a:lnTo>
                    <a:lnTo>
                      <a:pt x="1865" y="532"/>
                    </a:lnTo>
                    <a:lnTo>
                      <a:pt x="1873" y="521"/>
                    </a:lnTo>
                    <a:lnTo>
                      <a:pt x="1882" y="509"/>
                    </a:lnTo>
                    <a:lnTo>
                      <a:pt x="1890" y="498"/>
                    </a:lnTo>
                    <a:lnTo>
                      <a:pt x="1899" y="486"/>
                    </a:lnTo>
                    <a:lnTo>
                      <a:pt x="1909" y="475"/>
                    </a:lnTo>
                    <a:lnTo>
                      <a:pt x="1920" y="463"/>
                    </a:lnTo>
                    <a:lnTo>
                      <a:pt x="1938" y="446"/>
                    </a:lnTo>
                    <a:lnTo>
                      <a:pt x="1955" y="430"/>
                    </a:lnTo>
                    <a:lnTo>
                      <a:pt x="1972" y="418"/>
                    </a:lnTo>
                    <a:lnTo>
                      <a:pt x="1988" y="407"/>
                    </a:lnTo>
                    <a:lnTo>
                      <a:pt x="2004" y="400"/>
                    </a:lnTo>
                    <a:lnTo>
                      <a:pt x="2018" y="394"/>
                    </a:lnTo>
                    <a:lnTo>
                      <a:pt x="2026" y="392"/>
                    </a:lnTo>
                    <a:lnTo>
                      <a:pt x="2032" y="390"/>
                    </a:lnTo>
                    <a:lnTo>
                      <a:pt x="2040" y="390"/>
                    </a:lnTo>
                    <a:lnTo>
                      <a:pt x="2047" y="389"/>
                    </a:lnTo>
                    <a:lnTo>
                      <a:pt x="2054" y="390"/>
                    </a:lnTo>
                    <a:lnTo>
                      <a:pt x="2061" y="391"/>
                    </a:lnTo>
                    <a:lnTo>
                      <a:pt x="2067" y="394"/>
                    </a:lnTo>
                    <a:lnTo>
                      <a:pt x="2073" y="399"/>
                    </a:lnTo>
                    <a:lnTo>
                      <a:pt x="2079" y="404"/>
                    </a:lnTo>
                    <a:lnTo>
                      <a:pt x="2084" y="412"/>
                    </a:lnTo>
                    <a:lnTo>
                      <a:pt x="2087" y="419"/>
                    </a:lnTo>
                    <a:lnTo>
                      <a:pt x="2088" y="429"/>
                    </a:lnTo>
                    <a:lnTo>
                      <a:pt x="2087" y="437"/>
                    </a:lnTo>
                    <a:lnTo>
                      <a:pt x="2086" y="445"/>
                    </a:lnTo>
                    <a:lnTo>
                      <a:pt x="2084" y="453"/>
                    </a:lnTo>
                    <a:lnTo>
                      <a:pt x="2080" y="462"/>
                    </a:lnTo>
                    <a:lnTo>
                      <a:pt x="2077" y="472"/>
                    </a:lnTo>
                    <a:lnTo>
                      <a:pt x="2072" y="482"/>
                    </a:lnTo>
                    <a:lnTo>
                      <a:pt x="2066" y="492"/>
                    </a:lnTo>
                    <a:lnTo>
                      <a:pt x="2060" y="503"/>
                    </a:lnTo>
                    <a:lnTo>
                      <a:pt x="2053" y="513"/>
                    </a:lnTo>
                    <a:lnTo>
                      <a:pt x="2045" y="524"/>
                    </a:lnTo>
                    <a:lnTo>
                      <a:pt x="2037" y="534"/>
                    </a:lnTo>
                    <a:lnTo>
                      <a:pt x="2028" y="544"/>
                    </a:lnTo>
                    <a:lnTo>
                      <a:pt x="2019" y="553"/>
                    </a:lnTo>
                    <a:lnTo>
                      <a:pt x="2009" y="562"/>
                    </a:lnTo>
                    <a:lnTo>
                      <a:pt x="2000" y="570"/>
                    </a:lnTo>
                    <a:lnTo>
                      <a:pt x="1989" y="578"/>
                    </a:lnTo>
                    <a:lnTo>
                      <a:pt x="1978" y="586"/>
                    </a:lnTo>
                    <a:lnTo>
                      <a:pt x="1967" y="593"/>
                    </a:lnTo>
                    <a:lnTo>
                      <a:pt x="1955" y="600"/>
                    </a:lnTo>
                    <a:lnTo>
                      <a:pt x="1943" y="606"/>
                    </a:lnTo>
                    <a:lnTo>
                      <a:pt x="1930" y="612"/>
                    </a:lnTo>
                    <a:lnTo>
                      <a:pt x="1916" y="617"/>
                    </a:lnTo>
                    <a:lnTo>
                      <a:pt x="1903" y="622"/>
                    </a:lnTo>
                    <a:lnTo>
                      <a:pt x="1889" y="626"/>
                    </a:lnTo>
                    <a:close/>
                    <a:moveTo>
                      <a:pt x="1901" y="582"/>
                    </a:moveTo>
                    <a:lnTo>
                      <a:pt x="1920" y="576"/>
                    </a:lnTo>
                    <a:lnTo>
                      <a:pt x="1936" y="568"/>
                    </a:lnTo>
                    <a:lnTo>
                      <a:pt x="1951" y="560"/>
                    </a:lnTo>
                    <a:lnTo>
                      <a:pt x="1963" y="552"/>
                    </a:lnTo>
                    <a:lnTo>
                      <a:pt x="1982" y="536"/>
                    </a:lnTo>
                    <a:lnTo>
                      <a:pt x="1998" y="520"/>
                    </a:lnTo>
                    <a:lnTo>
                      <a:pt x="2014" y="503"/>
                    </a:lnTo>
                    <a:lnTo>
                      <a:pt x="2026" y="484"/>
                    </a:lnTo>
                    <a:lnTo>
                      <a:pt x="2029" y="477"/>
                    </a:lnTo>
                    <a:lnTo>
                      <a:pt x="2032" y="471"/>
                    </a:lnTo>
                    <a:lnTo>
                      <a:pt x="2033" y="465"/>
                    </a:lnTo>
                    <a:lnTo>
                      <a:pt x="2035" y="460"/>
                    </a:lnTo>
                    <a:lnTo>
                      <a:pt x="2033" y="454"/>
                    </a:lnTo>
                    <a:lnTo>
                      <a:pt x="2031" y="451"/>
                    </a:lnTo>
                    <a:lnTo>
                      <a:pt x="2028" y="449"/>
                    </a:lnTo>
                    <a:lnTo>
                      <a:pt x="2024" y="448"/>
                    </a:lnTo>
                    <a:lnTo>
                      <a:pt x="2016" y="449"/>
                    </a:lnTo>
                    <a:lnTo>
                      <a:pt x="2006" y="453"/>
                    </a:lnTo>
                    <a:lnTo>
                      <a:pt x="1995" y="461"/>
                    </a:lnTo>
                    <a:lnTo>
                      <a:pt x="1982" y="470"/>
                    </a:lnTo>
                    <a:lnTo>
                      <a:pt x="1970" y="481"/>
                    </a:lnTo>
                    <a:lnTo>
                      <a:pt x="1959" y="492"/>
                    </a:lnTo>
                    <a:lnTo>
                      <a:pt x="1948" y="504"/>
                    </a:lnTo>
                    <a:lnTo>
                      <a:pt x="1937" y="518"/>
                    </a:lnTo>
                    <a:lnTo>
                      <a:pt x="1927" y="532"/>
                    </a:lnTo>
                    <a:lnTo>
                      <a:pt x="1919" y="548"/>
                    </a:lnTo>
                    <a:lnTo>
                      <a:pt x="1910" y="565"/>
                    </a:lnTo>
                    <a:lnTo>
                      <a:pt x="1901" y="582"/>
                    </a:lnTo>
                    <a:close/>
                    <a:moveTo>
                      <a:pt x="2265" y="542"/>
                    </a:moveTo>
                    <a:lnTo>
                      <a:pt x="2273" y="535"/>
                    </a:lnTo>
                    <a:lnTo>
                      <a:pt x="2279" y="528"/>
                    </a:lnTo>
                    <a:lnTo>
                      <a:pt x="2308" y="501"/>
                    </a:lnTo>
                    <a:lnTo>
                      <a:pt x="2333" y="477"/>
                    </a:lnTo>
                    <a:lnTo>
                      <a:pt x="2357" y="458"/>
                    </a:lnTo>
                    <a:lnTo>
                      <a:pt x="2378" y="442"/>
                    </a:lnTo>
                    <a:lnTo>
                      <a:pt x="2396" y="429"/>
                    </a:lnTo>
                    <a:lnTo>
                      <a:pt x="2412" y="421"/>
                    </a:lnTo>
                    <a:lnTo>
                      <a:pt x="2419" y="417"/>
                    </a:lnTo>
                    <a:lnTo>
                      <a:pt x="2426" y="415"/>
                    </a:lnTo>
                    <a:lnTo>
                      <a:pt x="2431" y="414"/>
                    </a:lnTo>
                    <a:lnTo>
                      <a:pt x="2437" y="413"/>
                    </a:lnTo>
                    <a:lnTo>
                      <a:pt x="2442" y="414"/>
                    </a:lnTo>
                    <a:lnTo>
                      <a:pt x="2447" y="415"/>
                    </a:lnTo>
                    <a:lnTo>
                      <a:pt x="2450" y="417"/>
                    </a:lnTo>
                    <a:lnTo>
                      <a:pt x="2453" y="419"/>
                    </a:lnTo>
                    <a:lnTo>
                      <a:pt x="2455" y="423"/>
                    </a:lnTo>
                    <a:lnTo>
                      <a:pt x="2458" y="427"/>
                    </a:lnTo>
                    <a:lnTo>
                      <a:pt x="2459" y="431"/>
                    </a:lnTo>
                    <a:lnTo>
                      <a:pt x="2459" y="438"/>
                    </a:lnTo>
                    <a:lnTo>
                      <a:pt x="2458" y="447"/>
                    </a:lnTo>
                    <a:lnTo>
                      <a:pt x="2454" y="456"/>
                    </a:lnTo>
                    <a:lnTo>
                      <a:pt x="2448" y="466"/>
                    </a:lnTo>
                    <a:lnTo>
                      <a:pt x="2439" y="477"/>
                    </a:lnTo>
                    <a:lnTo>
                      <a:pt x="2414" y="508"/>
                    </a:lnTo>
                    <a:lnTo>
                      <a:pt x="2392" y="539"/>
                    </a:lnTo>
                    <a:lnTo>
                      <a:pt x="2382" y="553"/>
                    </a:lnTo>
                    <a:lnTo>
                      <a:pt x="2373" y="567"/>
                    </a:lnTo>
                    <a:lnTo>
                      <a:pt x="2366" y="581"/>
                    </a:lnTo>
                    <a:lnTo>
                      <a:pt x="2358" y="595"/>
                    </a:lnTo>
                    <a:lnTo>
                      <a:pt x="2353" y="609"/>
                    </a:lnTo>
                    <a:lnTo>
                      <a:pt x="2347" y="623"/>
                    </a:lnTo>
                    <a:lnTo>
                      <a:pt x="2342" y="636"/>
                    </a:lnTo>
                    <a:lnTo>
                      <a:pt x="2338" y="649"/>
                    </a:lnTo>
                    <a:lnTo>
                      <a:pt x="2335" y="661"/>
                    </a:lnTo>
                    <a:lnTo>
                      <a:pt x="2333" y="674"/>
                    </a:lnTo>
                    <a:lnTo>
                      <a:pt x="2332" y="686"/>
                    </a:lnTo>
                    <a:lnTo>
                      <a:pt x="2332" y="698"/>
                    </a:lnTo>
                    <a:lnTo>
                      <a:pt x="2333" y="713"/>
                    </a:lnTo>
                    <a:lnTo>
                      <a:pt x="2336" y="729"/>
                    </a:lnTo>
                    <a:lnTo>
                      <a:pt x="2342" y="743"/>
                    </a:lnTo>
                    <a:lnTo>
                      <a:pt x="2348" y="757"/>
                    </a:lnTo>
                    <a:lnTo>
                      <a:pt x="2351" y="764"/>
                    </a:lnTo>
                    <a:lnTo>
                      <a:pt x="2355" y="769"/>
                    </a:lnTo>
                    <a:lnTo>
                      <a:pt x="2356" y="774"/>
                    </a:lnTo>
                    <a:lnTo>
                      <a:pt x="2356" y="778"/>
                    </a:lnTo>
                    <a:lnTo>
                      <a:pt x="2356" y="781"/>
                    </a:lnTo>
                    <a:lnTo>
                      <a:pt x="2355" y="785"/>
                    </a:lnTo>
                    <a:lnTo>
                      <a:pt x="2353" y="788"/>
                    </a:lnTo>
                    <a:lnTo>
                      <a:pt x="2349" y="791"/>
                    </a:lnTo>
                    <a:lnTo>
                      <a:pt x="2346" y="794"/>
                    </a:lnTo>
                    <a:lnTo>
                      <a:pt x="2342" y="797"/>
                    </a:lnTo>
                    <a:lnTo>
                      <a:pt x="2337" y="798"/>
                    </a:lnTo>
                    <a:lnTo>
                      <a:pt x="2332" y="799"/>
                    </a:lnTo>
                    <a:lnTo>
                      <a:pt x="2326" y="798"/>
                    </a:lnTo>
                    <a:lnTo>
                      <a:pt x="2321" y="797"/>
                    </a:lnTo>
                    <a:lnTo>
                      <a:pt x="2315" y="794"/>
                    </a:lnTo>
                    <a:lnTo>
                      <a:pt x="2311" y="791"/>
                    </a:lnTo>
                    <a:lnTo>
                      <a:pt x="2307" y="787"/>
                    </a:lnTo>
                    <a:lnTo>
                      <a:pt x="2301" y="782"/>
                    </a:lnTo>
                    <a:lnTo>
                      <a:pt x="2298" y="776"/>
                    </a:lnTo>
                    <a:lnTo>
                      <a:pt x="2294" y="769"/>
                    </a:lnTo>
                    <a:lnTo>
                      <a:pt x="2290" y="763"/>
                    </a:lnTo>
                    <a:lnTo>
                      <a:pt x="2287" y="755"/>
                    </a:lnTo>
                    <a:lnTo>
                      <a:pt x="2284" y="747"/>
                    </a:lnTo>
                    <a:lnTo>
                      <a:pt x="2282" y="739"/>
                    </a:lnTo>
                    <a:lnTo>
                      <a:pt x="2279" y="721"/>
                    </a:lnTo>
                    <a:lnTo>
                      <a:pt x="2278" y="703"/>
                    </a:lnTo>
                    <a:lnTo>
                      <a:pt x="2279" y="683"/>
                    </a:lnTo>
                    <a:lnTo>
                      <a:pt x="2282" y="663"/>
                    </a:lnTo>
                    <a:lnTo>
                      <a:pt x="2286" y="644"/>
                    </a:lnTo>
                    <a:lnTo>
                      <a:pt x="2292" y="623"/>
                    </a:lnTo>
                    <a:lnTo>
                      <a:pt x="2300" y="601"/>
                    </a:lnTo>
                    <a:lnTo>
                      <a:pt x="2310" y="579"/>
                    </a:lnTo>
                    <a:lnTo>
                      <a:pt x="2322" y="557"/>
                    </a:lnTo>
                    <a:lnTo>
                      <a:pt x="2335" y="534"/>
                    </a:lnTo>
                    <a:lnTo>
                      <a:pt x="2317" y="547"/>
                    </a:lnTo>
                    <a:lnTo>
                      <a:pt x="2298" y="564"/>
                    </a:lnTo>
                    <a:lnTo>
                      <a:pt x="2279" y="581"/>
                    </a:lnTo>
                    <a:lnTo>
                      <a:pt x="2262" y="602"/>
                    </a:lnTo>
                    <a:lnTo>
                      <a:pt x="2244" y="625"/>
                    </a:lnTo>
                    <a:lnTo>
                      <a:pt x="2227" y="650"/>
                    </a:lnTo>
                    <a:lnTo>
                      <a:pt x="2209" y="677"/>
                    </a:lnTo>
                    <a:lnTo>
                      <a:pt x="2193" y="707"/>
                    </a:lnTo>
                    <a:lnTo>
                      <a:pt x="2189" y="715"/>
                    </a:lnTo>
                    <a:lnTo>
                      <a:pt x="2184" y="720"/>
                    </a:lnTo>
                    <a:lnTo>
                      <a:pt x="2180" y="726"/>
                    </a:lnTo>
                    <a:lnTo>
                      <a:pt x="2176" y="730"/>
                    </a:lnTo>
                    <a:lnTo>
                      <a:pt x="2171" y="733"/>
                    </a:lnTo>
                    <a:lnTo>
                      <a:pt x="2167" y="735"/>
                    </a:lnTo>
                    <a:lnTo>
                      <a:pt x="2162" y="736"/>
                    </a:lnTo>
                    <a:lnTo>
                      <a:pt x="2157" y="738"/>
                    </a:lnTo>
                    <a:lnTo>
                      <a:pt x="2153" y="736"/>
                    </a:lnTo>
                    <a:lnTo>
                      <a:pt x="2148" y="735"/>
                    </a:lnTo>
                    <a:lnTo>
                      <a:pt x="2145" y="733"/>
                    </a:lnTo>
                    <a:lnTo>
                      <a:pt x="2142" y="731"/>
                    </a:lnTo>
                    <a:lnTo>
                      <a:pt x="2138" y="727"/>
                    </a:lnTo>
                    <a:lnTo>
                      <a:pt x="2136" y="721"/>
                    </a:lnTo>
                    <a:lnTo>
                      <a:pt x="2134" y="716"/>
                    </a:lnTo>
                    <a:lnTo>
                      <a:pt x="2134" y="710"/>
                    </a:lnTo>
                    <a:lnTo>
                      <a:pt x="2135" y="701"/>
                    </a:lnTo>
                    <a:lnTo>
                      <a:pt x="2138" y="688"/>
                    </a:lnTo>
                    <a:lnTo>
                      <a:pt x="2144" y="674"/>
                    </a:lnTo>
                    <a:lnTo>
                      <a:pt x="2151" y="656"/>
                    </a:lnTo>
                    <a:lnTo>
                      <a:pt x="2160" y="634"/>
                    </a:lnTo>
                    <a:lnTo>
                      <a:pt x="2172" y="610"/>
                    </a:lnTo>
                    <a:lnTo>
                      <a:pt x="2186" y="581"/>
                    </a:lnTo>
                    <a:lnTo>
                      <a:pt x="2203" y="551"/>
                    </a:lnTo>
                    <a:lnTo>
                      <a:pt x="2220" y="519"/>
                    </a:lnTo>
                    <a:lnTo>
                      <a:pt x="2236" y="490"/>
                    </a:lnTo>
                    <a:lnTo>
                      <a:pt x="2250" y="468"/>
                    </a:lnTo>
                    <a:lnTo>
                      <a:pt x="2262" y="450"/>
                    </a:lnTo>
                    <a:lnTo>
                      <a:pt x="2272" y="436"/>
                    </a:lnTo>
                    <a:lnTo>
                      <a:pt x="2282" y="427"/>
                    </a:lnTo>
                    <a:lnTo>
                      <a:pt x="2286" y="424"/>
                    </a:lnTo>
                    <a:lnTo>
                      <a:pt x="2290" y="421"/>
                    </a:lnTo>
                    <a:lnTo>
                      <a:pt x="2294" y="419"/>
                    </a:lnTo>
                    <a:lnTo>
                      <a:pt x="2298" y="419"/>
                    </a:lnTo>
                    <a:lnTo>
                      <a:pt x="2301" y="419"/>
                    </a:lnTo>
                    <a:lnTo>
                      <a:pt x="2304" y="421"/>
                    </a:lnTo>
                    <a:lnTo>
                      <a:pt x="2309" y="423"/>
                    </a:lnTo>
                    <a:lnTo>
                      <a:pt x="2312" y="426"/>
                    </a:lnTo>
                    <a:lnTo>
                      <a:pt x="2315" y="429"/>
                    </a:lnTo>
                    <a:lnTo>
                      <a:pt x="2318" y="434"/>
                    </a:lnTo>
                    <a:lnTo>
                      <a:pt x="2320" y="439"/>
                    </a:lnTo>
                    <a:lnTo>
                      <a:pt x="2320" y="443"/>
                    </a:lnTo>
                    <a:lnTo>
                      <a:pt x="2319" y="450"/>
                    </a:lnTo>
                    <a:lnTo>
                      <a:pt x="2315" y="459"/>
                    </a:lnTo>
                    <a:lnTo>
                      <a:pt x="2311" y="469"/>
                    </a:lnTo>
                    <a:lnTo>
                      <a:pt x="2303" y="480"/>
                    </a:lnTo>
                    <a:lnTo>
                      <a:pt x="2292" y="496"/>
                    </a:lnTo>
                    <a:lnTo>
                      <a:pt x="2283" y="512"/>
                    </a:lnTo>
                    <a:lnTo>
                      <a:pt x="2273" y="528"/>
                    </a:lnTo>
                    <a:lnTo>
                      <a:pt x="2265" y="542"/>
                    </a:lnTo>
                    <a:close/>
                    <a:moveTo>
                      <a:pt x="2661" y="386"/>
                    </a:moveTo>
                    <a:lnTo>
                      <a:pt x="2672" y="387"/>
                    </a:lnTo>
                    <a:lnTo>
                      <a:pt x="2680" y="389"/>
                    </a:lnTo>
                    <a:lnTo>
                      <a:pt x="2688" y="392"/>
                    </a:lnTo>
                    <a:lnTo>
                      <a:pt x="2695" y="398"/>
                    </a:lnTo>
                    <a:lnTo>
                      <a:pt x="2699" y="404"/>
                    </a:lnTo>
                    <a:lnTo>
                      <a:pt x="2702" y="412"/>
                    </a:lnTo>
                    <a:lnTo>
                      <a:pt x="2705" y="422"/>
                    </a:lnTo>
                    <a:lnTo>
                      <a:pt x="2706" y="433"/>
                    </a:lnTo>
                    <a:lnTo>
                      <a:pt x="2705" y="442"/>
                    </a:lnTo>
                    <a:lnTo>
                      <a:pt x="2703" y="453"/>
                    </a:lnTo>
                    <a:lnTo>
                      <a:pt x="2701" y="463"/>
                    </a:lnTo>
                    <a:lnTo>
                      <a:pt x="2698" y="474"/>
                    </a:lnTo>
                    <a:lnTo>
                      <a:pt x="2693" y="484"/>
                    </a:lnTo>
                    <a:lnTo>
                      <a:pt x="2687" y="494"/>
                    </a:lnTo>
                    <a:lnTo>
                      <a:pt x="2680" y="505"/>
                    </a:lnTo>
                    <a:lnTo>
                      <a:pt x="2674" y="516"/>
                    </a:lnTo>
                    <a:lnTo>
                      <a:pt x="2662" y="529"/>
                    </a:lnTo>
                    <a:lnTo>
                      <a:pt x="2650" y="539"/>
                    </a:lnTo>
                    <a:lnTo>
                      <a:pt x="2646" y="542"/>
                    </a:lnTo>
                    <a:lnTo>
                      <a:pt x="2640" y="545"/>
                    </a:lnTo>
                    <a:lnTo>
                      <a:pt x="2635" y="546"/>
                    </a:lnTo>
                    <a:lnTo>
                      <a:pt x="2630" y="546"/>
                    </a:lnTo>
                    <a:lnTo>
                      <a:pt x="2627" y="546"/>
                    </a:lnTo>
                    <a:lnTo>
                      <a:pt x="2624" y="545"/>
                    </a:lnTo>
                    <a:lnTo>
                      <a:pt x="2620" y="544"/>
                    </a:lnTo>
                    <a:lnTo>
                      <a:pt x="2618" y="542"/>
                    </a:lnTo>
                    <a:lnTo>
                      <a:pt x="2617" y="540"/>
                    </a:lnTo>
                    <a:lnTo>
                      <a:pt x="2615" y="536"/>
                    </a:lnTo>
                    <a:lnTo>
                      <a:pt x="2615" y="533"/>
                    </a:lnTo>
                    <a:lnTo>
                      <a:pt x="2615" y="529"/>
                    </a:lnTo>
                    <a:lnTo>
                      <a:pt x="2615" y="524"/>
                    </a:lnTo>
                    <a:lnTo>
                      <a:pt x="2616" y="520"/>
                    </a:lnTo>
                    <a:lnTo>
                      <a:pt x="2617" y="517"/>
                    </a:lnTo>
                    <a:lnTo>
                      <a:pt x="2619" y="513"/>
                    </a:lnTo>
                    <a:lnTo>
                      <a:pt x="2624" y="509"/>
                    </a:lnTo>
                    <a:lnTo>
                      <a:pt x="2632" y="500"/>
                    </a:lnTo>
                    <a:lnTo>
                      <a:pt x="2638" y="495"/>
                    </a:lnTo>
                    <a:lnTo>
                      <a:pt x="2642" y="488"/>
                    </a:lnTo>
                    <a:lnTo>
                      <a:pt x="2648" y="481"/>
                    </a:lnTo>
                    <a:lnTo>
                      <a:pt x="2653" y="472"/>
                    </a:lnTo>
                    <a:lnTo>
                      <a:pt x="2656" y="465"/>
                    </a:lnTo>
                    <a:lnTo>
                      <a:pt x="2659" y="460"/>
                    </a:lnTo>
                    <a:lnTo>
                      <a:pt x="2660" y="456"/>
                    </a:lnTo>
                    <a:lnTo>
                      <a:pt x="2661" y="451"/>
                    </a:lnTo>
                    <a:lnTo>
                      <a:pt x="2660" y="447"/>
                    </a:lnTo>
                    <a:lnTo>
                      <a:pt x="2658" y="445"/>
                    </a:lnTo>
                    <a:lnTo>
                      <a:pt x="2655" y="442"/>
                    </a:lnTo>
                    <a:lnTo>
                      <a:pt x="2651" y="442"/>
                    </a:lnTo>
                    <a:lnTo>
                      <a:pt x="2643" y="443"/>
                    </a:lnTo>
                    <a:lnTo>
                      <a:pt x="2636" y="447"/>
                    </a:lnTo>
                    <a:lnTo>
                      <a:pt x="2626" y="452"/>
                    </a:lnTo>
                    <a:lnTo>
                      <a:pt x="2615" y="461"/>
                    </a:lnTo>
                    <a:lnTo>
                      <a:pt x="2605" y="469"/>
                    </a:lnTo>
                    <a:lnTo>
                      <a:pt x="2595" y="477"/>
                    </a:lnTo>
                    <a:lnTo>
                      <a:pt x="2585" y="487"/>
                    </a:lnTo>
                    <a:lnTo>
                      <a:pt x="2577" y="499"/>
                    </a:lnTo>
                    <a:lnTo>
                      <a:pt x="2567" y="511"/>
                    </a:lnTo>
                    <a:lnTo>
                      <a:pt x="2557" y="524"/>
                    </a:lnTo>
                    <a:lnTo>
                      <a:pt x="2547" y="539"/>
                    </a:lnTo>
                    <a:lnTo>
                      <a:pt x="2538" y="554"/>
                    </a:lnTo>
                    <a:lnTo>
                      <a:pt x="2529" y="570"/>
                    </a:lnTo>
                    <a:lnTo>
                      <a:pt x="2521" y="586"/>
                    </a:lnTo>
                    <a:lnTo>
                      <a:pt x="2514" y="600"/>
                    </a:lnTo>
                    <a:lnTo>
                      <a:pt x="2509" y="613"/>
                    </a:lnTo>
                    <a:lnTo>
                      <a:pt x="2505" y="626"/>
                    </a:lnTo>
                    <a:lnTo>
                      <a:pt x="2501" y="638"/>
                    </a:lnTo>
                    <a:lnTo>
                      <a:pt x="2499" y="649"/>
                    </a:lnTo>
                    <a:lnTo>
                      <a:pt x="2499" y="659"/>
                    </a:lnTo>
                    <a:lnTo>
                      <a:pt x="2499" y="664"/>
                    </a:lnTo>
                    <a:lnTo>
                      <a:pt x="2500" y="670"/>
                    </a:lnTo>
                    <a:lnTo>
                      <a:pt x="2502" y="675"/>
                    </a:lnTo>
                    <a:lnTo>
                      <a:pt x="2506" y="681"/>
                    </a:lnTo>
                    <a:lnTo>
                      <a:pt x="2512" y="687"/>
                    </a:lnTo>
                    <a:lnTo>
                      <a:pt x="2519" y="692"/>
                    </a:lnTo>
                    <a:lnTo>
                      <a:pt x="2526" y="694"/>
                    </a:lnTo>
                    <a:lnTo>
                      <a:pt x="2534" y="695"/>
                    </a:lnTo>
                    <a:lnTo>
                      <a:pt x="2544" y="694"/>
                    </a:lnTo>
                    <a:lnTo>
                      <a:pt x="2553" y="693"/>
                    </a:lnTo>
                    <a:lnTo>
                      <a:pt x="2562" y="688"/>
                    </a:lnTo>
                    <a:lnTo>
                      <a:pt x="2573" y="684"/>
                    </a:lnTo>
                    <a:lnTo>
                      <a:pt x="2584" y="677"/>
                    </a:lnTo>
                    <a:lnTo>
                      <a:pt x="2595" y="671"/>
                    </a:lnTo>
                    <a:lnTo>
                      <a:pt x="2606" y="661"/>
                    </a:lnTo>
                    <a:lnTo>
                      <a:pt x="2618" y="651"/>
                    </a:lnTo>
                    <a:lnTo>
                      <a:pt x="2638" y="633"/>
                    </a:lnTo>
                    <a:lnTo>
                      <a:pt x="2656" y="614"/>
                    </a:lnTo>
                    <a:lnTo>
                      <a:pt x="2673" y="594"/>
                    </a:lnTo>
                    <a:lnTo>
                      <a:pt x="2687" y="576"/>
                    </a:lnTo>
                    <a:lnTo>
                      <a:pt x="2695" y="567"/>
                    </a:lnTo>
                    <a:lnTo>
                      <a:pt x="2701" y="560"/>
                    </a:lnTo>
                    <a:lnTo>
                      <a:pt x="2707" y="556"/>
                    </a:lnTo>
                    <a:lnTo>
                      <a:pt x="2713" y="555"/>
                    </a:lnTo>
                    <a:lnTo>
                      <a:pt x="2715" y="555"/>
                    </a:lnTo>
                    <a:lnTo>
                      <a:pt x="2719" y="556"/>
                    </a:lnTo>
                    <a:lnTo>
                      <a:pt x="2722" y="558"/>
                    </a:lnTo>
                    <a:lnTo>
                      <a:pt x="2724" y="560"/>
                    </a:lnTo>
                    <a:lnTo>
                      <a:pt x="2727" y="566"/>
                    </a:lnTo>
                    <a:lnTo>
                      <a:pt x="2729" y="572"/>
                    </a:lnTo>
                    <a:lnTo>
                      <a:pt x="2727" y="578"/>
                    </a:lnTo>
                    <a:lnTo>
                      <a:pt x="2725" y="584"/>
                    </a:lnTo>
                    <a:lnTo>
                      <a:pt x="2721" y="593"/>
                    </a:lnTo>
                    <a:lnTo>
                      <a:pt x="2715" y="603"/>
                    </a:lnTo>
                    <a:lnTo>
                      <a:pt x="2699" y="625"/>
                    </a:lnTo>
                    <a:lnTo>
                      <a:pt x="2675" y="653"/>
                    </a:lnTo>
                    <a:lnTo>
                      <a:pt x="2654" y="675"/>
                    </a:lnTo>
                    <a:lnTo>
                      <a:pt x="2633" y="694"/>
                    </a:lnTo>
                    <a:lnTo>
                      <a:pt x="2614" y="710"/>
                    </a:lnTo>
                    <a:lnTo>
                      <a:pt x="2594" y="723"/>
                    </a:lnTo>
                    <a:lnTo>
                      <a:pt x="2584" y="729"/>
                    </a:lnTo>
                    <a:lnTo>
                      <a:pt x="2576" y="734"/>
                    </a:lnTo>
                    <a:lnTo>
                      <a:pt x="2566" y="739"/>
                    </a:lnTo>
                    <a:lnTo>
                      <a:pt x="2557" y="742"/>
                    </a:lnTo>
                    <a:lnTo>
                      <a:pt x="2547" y="744"/>
                    </a:lnTo>
                    <a:lnTo>
                      <a:pt x="2538" y="746"/>
                    </a:lnTo>
                    <a:lnTo>
                      <a:pt x="2530" y="747"/>
                    </a:lnTo>
                    <a:lnTo>
                      <a:pt x="2521" y="747"/>
                    </a:lnTo>
                    <a:lnTo>
                      <a:pt x="2511" y="747"/>
                    </a:lnTo>
                    <a:lnTo>
                      <a:pt x="2501" y="745"/>
                    </a:lnTo>
                    <a:lnTo>
                      <a:pt x="2492" y="743"/>
                    </a:lnTo>
                    <a:lnTo>
                      <a:pt x="2485" y="740"/>
                    </a:lnTo>
                    <a:lnTo>
                      <a:pt x="2477" y="735"/>
                    </a:lnTo>
                    <a:lnTo>
                      <a:pt x="2470" y="731"/>
                    </a:lnTo>
                    <a:lnTo>
                      <a:pt x="2463" y="724"/>
                    </a:lnTo>
                    <a:lnTo>
                      <a:pt x="2458" y="718"/>
                    </a:lnTo>
                    <a:lnTo>
                      <a:pt x="2454" y="712"/>
                    </a:lnTo>
                    <a:lnTo>
                      <a:pt x="2451" y="706"/>
                    </a:lnTo>
                    <a:lnTo>
                      <a:pt x="2448" y="700"/>
                    </a:lnTo>
                    <a:lnTo>
                      <a:pt x="2445" y="694"/>
                    </a:lnTo>
                    <a:lnTo>
                      <a:pt x="2443" y="681"/>
                    </a:lnTo>
                    <a:lnTo>
                      <a:pt x="2442" y="665"/>
                    </a:lnTo>
                    <a:lnTo>
                      <a:pt x="2442" y="651"/>
                    </a:lnTo>
                    <a:lnTo>
                      <a:pt x="2444" y="636"/>
                    </a:lnTo>
                    <a:lnTo>
                      <a:pt x="2449" y="619"/>
                    </a:lnTo>
                    <a:lnTo>
                      <a:pt x="2454" y="603"/>
                    </a:lnTo>
                    <a:lnTo>
                      <a:pt x="2461" y="586"/>
                    </a:lnTo>
                    <a:lnTo>
                      <a:pt x="2470" y="568"/>
                    </a:lnTo>
                    <a:lnTo>
                      <a:pt x="2479" y="550"/>
                    </a:lnTo>
                    <a:lnTo>
                      <a:pt x="2490" y="530"/>
                    </a:lnTo>
                    <a:lnTo>
                      <a:pt x="2502" y="512"/>
                    </a:lnTo>
                    <a:lnTo>
                      <a:pt x="2514" y="495"/>
                    </a:lnTo>
                    <a:lnTo>
                      <a:pt x="2527" y="480"/>
                    </a:lnTo>
                    <a:lnTo>
                      <a:pt x="2541" y="464"/>
                    </a:lnTo>
                    <a:lnTo>
                      <a:pt x="2555" y="449"/>
                    </a:lnTo>
                    <a:lnTo>
                      <a:pt x="2569" y="436"/>
                    </a:lnTo>
                    <a:lnTo>
                      <a:pt x="2583" y="424"/>
                    </a:lnTo>
                    <a:lnTo>
                      <a:pt x="2599" y="412"/>
                    </a:lnTo>
                    <a:lnTo>
                      <a:pt x="2607" y="405"/>
                    </a:lnTo>
                    <a:lnTo>
                      <a:pt x="2616" y="401"/>
                    </a:lnTo>
                    <a:lnTo>
                      <a:pt x="2624" y="395"/>
                    </a:lnTo>
                    <a:lnTo>
                      <a:pt x="2632" y="392"/>
                    </a:lnTo>
                    <a:lnTo>
                      <a:pt x="2640" y="390"/>
                    </a:lnTo>
                    <a:lnTo>
                      <a:pt x="2647" y="388"/>
                    </a:lnTo>
                    <a:lnTo>
                      <a:pt x="2654" y="387"/>
                    </a:lnTo>
                    <a:lnTo>
                      <a:pt x="2661" y="386"/>
                    </a:lnTo>
                    <a:close/>
                    <a:moveTo>
                      <a:pt x="2816" y="626"/>
                    </a:moveTo>
                    <a:lnTo>
                      <a:pt x="2816" y="637"/>
                    </a:lnTo>
                    <a:lnTo>
                      <a:pt x="2817" y="642"/>
                    </a:lnTo>
                    <a:lnTo>
                      <a:pt x="2818" y="648"/>
                    </a:lnTo>
                    <a:lnTo>
                      <a:pt x="2820" y="653"/>
                    </a:lnTo>
                    <a:lnTo>
                      <a:pt x="2823" y="658"/>
                    </a:lnTo>
                    <a:lnTo>
                      <a:pt x="2827" y="663"/>
                    </a:lnTo>
                    <a:lnTo>
                      <a:pt x="2831" y="666"/>
                    </a:lnTo>
                    <a:lnTo>
                      <a:pt x="2836" y="671"/>
                    </a:lnTo>
                    <a:lnTo>
                      <a:pt x="2841" y="673"/>
                    </a:lnTo>
                    <a:lnTo>
                      <a:pt x="2848" y="675"/>
                    </a:lnTo>
                    <a:lnTo>
                      <a:pt x="2854" y="677"/>
                    </a:lnTo>
                    <a:lnTo>
                      <a:pt x="2861" y="679"/>
                    </a:lnTo>
                    <a:lnTo>
                      <a:pt x="2868" y="679"/>
                    </a:lnTo>
                    <a:lnTo>
                      <a:pt x="2877" y="679"/>
                    </a:lnTo>
                    <a:lnTo>
                      <a:pt x="2887" y="677"/>
                    </a:lnTo>
                    <a:lnTo>
                      <a:pt x="2896" y="675"/>
                    </a:lnTo>
                    <a:lnTo>
                      <a:pt x="2906" y="672"/>
                    </a:lnTo>
                    <a:lnTo>
                      <a:pt x="2914" y="669"/>
                    </a:lnTo>
                    <a:lnTo>
                      <a:pt x="2924" y="663"/>
                    </a:lnTo>
                    <a:lnTo>
                      <a:pt x="2934" y="658"/>
                    </a:lnTo>
                    <a:lnTo>
                      <a:pt x="2944" y="652"/>
                    </a:lnTo>
                    <a:lnTo>
                      <a:pt x="2955" y="645"/>
                    </a:lnTo>
                    <a:lnTo>
                      <a:pt x="2965" y="637"/>
                    </a:lnTo>
                    <a:lnTo>
                      <a:pt x="2976" y="628"/>
                    </a:lnTo>
                    <a:lnTo>
                      <a:pt x="2987" y="618"/>
                    </a:lnTo>
                    <a:lnTo>
                      <a:pt x="3008" y="597"/>
                    </a:lnTo>
                    <a:lnTo>
                      <a:pt x="3031" y="570"/>
                    </a:lnTo>
                    <a:lnTo>
                      <a:pt x="3039" y="563"/>
                    </a:lnTo>
                    <a:lnTo>
                      <a:pt x="3047" y="557"/>
                    </a:lnTo>
                    <a:lnTo>
                      <a:pt x="3053" y="553"/>
                    </a:lnTo>
                    <a:lnTo>
                      <a:pt x="3059" y="552"/>
                    </a:lnTo>
                    <a:lnTo>
                      <a:pt x="3062" y="553"/>
                    </a:lnTo>
                    <a:lnTo>
                      <a:pt x="3064" y="554"/>
                    </a:lnTo>
                    <a:lnTo>
                      <a:pt x="3067" y="556"/>
                    </a:lnTo>
                    <a:lnTo>
                      <a:pt x="3070" y="558"/>
                    </a:lnTo>
                    <a:lnTo>
                      <a:pt x="3073" y="563"/>
                    </a:lnTo>
                    <a:lnTo>
                      <a:pt x="3073" y="567"/>
                    </a:lnTo>
                    <a:lnTo>
                      <a:pt x="3073" y="572"/>
                    </a:lnTo>
                    <a:lnTo>
                      <a:pt x="3070" y="580"/>
                    </a:lnTo>
                    <a:lnTo>
                      <a:pt x="3065" y="588"/>
                    </a:lnTo>
                    <a:lnTo>
                      <a:pt x="3060" y="597"/>
                    </a:lnTo>
                    <a:lnTo>
                      <a:pt x="3052" y="606"/>
                    </a:lnTo>
                    <a:lnTo>
                      <a:pt x="3043" y="617"/>
                    </a:lnTo>
                    <a:lnTo>
                      <a:pt x="3032" y="628"/>
                    </a:lnTo>
                    <a:lnTo>
                      <a:pt x="3019" y="641"/>
                    </a:lnTo>
                    <a:lnTo>
                      <a:pt x="2997" y="661"/>
                    </a:lnTo>
                    <a:lnTo>
                      <a:pt x="2976" y="679"/>
                    </a:lnTo>
                    <a:lnTo>
                      <a:pt x="2953" y="694"/>
                    </a:lnTo>
                    <a:lnTo>
                      <a:pt x="2930" y="708"/>
                    </a:lnTo>
                    <a:lnTo>
                      <a:pt x="2918" y="715"/>
                    </a:lnTo>
                    <a:lnTo>
                      <a:pt x="2906" y="719"/>
                    </a:lnTo>
                    <a:lnTo>
                      <a:pt x="2895" y="723"/>
                    </a:lnTo>
                    <a:lnTo>
                      <a:pt x="2884" y="728"/>
                    </a:lnTo>
                    <a:lnTo>
                      <a:pt x="2872" y="730"/>
                    </a:lnTo>
                    <a:lnTo>
                      <a:pt x="2862" y="732"/>
                    </a:lnTo>
                    <a:lnTo>
                      <a:pt x="2851" y="733"/>
                    </a:lnTo>
                    <a:lnTo>
                      <a:pt x="2841" y="734"/>
                    </a:lnTo>
                    <a:lnTo>
                      <a:pt x="2830" y="733"/>
                    </a:lnTo>
                    <a:lnTo>
                      <a:pt x="2820" y="732"/>
                    </a:lnTo>
                    <a:lnTo>
                      <a:pt x="2812" y="730"/>
                    </a:lnTo>
                    <a:lnTo>
                      <a:pt x="2803" y="727"/>
                    </a:lnTo>
                    <a:lnTo>
                      <a:pt x="2795" y="722"/>
                    </a:lnTo>
                    <a:lnTo>
                      <a:pt x="2788" y="718"/>
                    </a:lnTo>
                    <a:lnTo>
                      <a:pt x="2781" y="711"/>
                    </a:lnTo>
                    <a:lnTo>
                      <a:pt x="2774" y="705"/>
                    </a:lnTo>
                    <a:lnTo>
                      <a:pt x="2770" y="699"/>
                    </a:lnTo>
                    <a:lnTo>
                      <a:pt x="2767" y="694"/>
                    </a:lnTo>
                    <a:lnTo>
                      <a:pt x="2765" y="687"/>
                    </a:lnTo>
                    <a:lnTo>
                      <a:pt x="2762" y="681"/>
                    </a:lnTo>
                    <a:lnTo>
                      <a:pt x="2760" y="674"/>
                    </a:lnTo>
                    <a:lnTo>
                      <a:pt x="2759" y="666"/>
                    </a:lnTo>
                    <a:lnTo>
                      <a:pt x="2758" y="658"/>
                    </a:lnTo>
                    <a:lnTo>
                      <a:pt x="2758" y="649"/>
                    </a:lnTo>
                    <a:lnTo>
                      <a:pt x="2758" y="638"/>
                    </a:lnTo>
                    <a:lnTo>
                      <a:pt x="2759" y="626"/>
                    </a:lnTo>
                    <a:lnTo>
                      <a:pt x="2761" y="614"/>
                    </a:lnTo>
                    <a:lnTo>
                      <a:pt x="2764" y="602"/>
                    </a:lnTo>
                    <a:lnTo>
                      <a:pt x="2767" y="590"/>
                    </a:lnTo>
                    <a:lnTo>
                      <a:pt x="2770" y="579"/>
                    </a:lnTo>
                    <a:lnTo>
                      <a:pt x="2776" y="567"/>
                    </a:lnTo>
                    <a:lnTo>
                      <a:pt x="2780" y="555"/>
                    </a:lnTo>
                    <a:lnTo>
                      <a:pt x="2787" y="544"/>
                    </a:lnTo>
                    <a:lnTo>
                      <a:pt x="2793" y="532"/>
                    </a:lnTo>
                    <a:lnTo>
                      <a:pt x="2801" y="521"/>
                    </a:lnTo>
                    <a:lnTo>
                      <a:pt x="2808" y="509"/>
                    </a:lnTo>
                    <a:lnTo>
                      <a:pt x="2817" y="498"/>
                    </a:lnTo>
                    <a:lnTo>
                      <a:pt x="2826" y="486"/>
                    </a:lnTo>
                    <a:lnTo>
                      <a:pt x="2837" y="475"/>
                    </a:lnTo>
                    <a:lnTo>
                      <a:pt x="2848" y="463"/>
                    </a:lnTo>
                    <a:lnTo>
                      <a:pt x="2865" y="446"/>
                    </a:lnTo>
                    <a:lnTo>
                      <a:pt x="2883" y="430"/>
                    </a:lnTo>
                    <a:lnTo>
                      <a:pt x="2899" y="418"/>
                    </a:lnTo>
                    <a:lnTo>
                      <a:pt x="2915" y="407"/>
                    </a:lnTo>
                    <a:lnTo>
                      <a:pt x="2931" y="400"/>
                    </a:lnTo>
                    <a:lnTo>
                      <a:pt x="2946" y="394"/>
                    </a:lnTo>
                    <a:lnTo>
                      <a:pt x="2953" y="392"/>
                    </a:lnTo>
                    <a:lnTo>
                      <a:pt x="2960" y="390"/>
                    </a:lnTo>
                    <a:lnTo>
                      <a:pt x="2967" y="390"/>
                    </a:lnTo>
                    <a:lnTo>
                      <a:pt x="2973" y="389"/>
                    </a:lnTo>
                    <a:lnTo>
                      <a:pt x="2981" y="390"/>
                    </a:lnTo>
                    <a:lnTo>
                      <a:pt x="2988" y="391"/>
                    </a:lnTo>
                    <a:lnTo>
                      <a:pt x="2994" y="394"/>
                    </a:lnTo>
                    <a:lnTo>
                      <a:pt x="3001" y="399"/>
                    </a:lnTo>
                    <a:lnTo>
                      <a:pt x="3006" y="404"/>
                    </a:lnTo>
                    <a:lnTo>
                      <a:pt x="3012" y="412"/>
                    </a:lnTo>
                    <a:lnTo>
                      <a:pt x="3014" y="419"/>
                    </a:lnTo>
                    <a:lnTo>
                      <a:pt x="3015" y="429"/>
                    </a:lnTo>
                    <a:lnTo>
                      <a:pt x="3015" y="437"/>
                    </a:lnTo>
                    <a:lnTo>
                      <a:pt x="3013" y="445"/>
                    </a:lnTo>
                    <a:lnTo>
                      <a:pt x="3011" y="453"/>
                    </a:lnTo>
                    <a:lnTo>
                      <a:pt x="3008" y="462"/>
                    </a:lnTo>
                    <a:lnTo>
                      <a:pt x="3004" y="472"/>
                    </a:lnTo>
                    <a:lnTo>
                      <a:pt x="3000" y="482"/>
                    </a:lnTo>
                    <a:lnTo>
                      <a:pt x="2994" y="492"/>
                    </a:lnTo>
                    <a:lnTo>
                      <a:pt x="2988" y="503"/>
                    </a:lnTo>
                    <a:lnTo>
                      <a:pt x="2980" y="513"/>
                    </a:lnTo>
                    <a:lnTo>
                      <a:pt x="2972" y="524"/>
                    </a:lnTo>
                    <a:lnTo>
                      <a:pt x="2964" y="534"/>
                    </a:lnTo>
                    <a:lnTo>
                      <a:pt x="2955" y="544"/>
                    </a:lnTo>
                    <a:lnTo>
                      <a:pt x="2946" y="553"/>
                    </a:lnTo>
                    <a:lnTo>
                      <a:pt x="2936" y="562"/>
                    </a:lnTo>
                    <a:lnTo>
                      <a:pt x="2926" y="570"/>
                    </a:lnTo>
                    <a:lnTo>
                      <a:pt x="2917" y="578"/>
                    </a:lnTo>
                    <a:lnTo>
                      <a:pt x="2906" y="586"/>
                    </a:lnTo>
                    <a:lnTo>
                      <a:pt x="2894" y="593"/>
                    </a:lnTo>
                    <a:lnTo>
                      <a:pt x="2883" y="600"/>
                    </a:lnTo>
                    <a:lnTo>
                      <a:pt x="2870" y="606"/>
                    </a:lnTo>
                    <a:lnTo>
                      <a:pt x="2858" y="612"/>
                    </a:lnTo>
                    <a:lnTo>
                      <a:pt x="2844" y="617"/>
                    </a:lnTo>
                    <a:lnTo>
                      <a:pt x="2830" y="622"/>
                    </a:lnTo>
                    <a:lnTo>
                      <a:pt x="2816" y="626"/>
                    </a:lnTo>
                    <a:close/>
                    <a:moveTo>
                      <a:pt x="2829" y="582"/>
                    </a:moveTo>
                    <a:lnTo>
                      <a:pt x="2848" y="576"/>
                    </a:lnTo>
                    <a:lnTo>
                      <a:pt x="2864" y="568"/>
                    </a:lnTo>
                    <a:lnTo>
                      <a:pt x="2878" y="560"/>
                    </a:lnTo>
                    <a:lnTo>
                      <a:pt x="2890" y="552"/>
                    </a:lnTo>
                    <a:lnTo>
                      <a:pt x="2909" y="536"/>
                    </a:lnTo>
                    <a:lnTo>
                      <a:pt x="2926" y="520"/>
                    </a:lnTo>
                    <a:lnTo>
                      <a:pt x="2941" y="503"/>
                    </a:lnTo>
                    <a:lnTo>
                      <a:pt x="2953" y="484"/>
                    </a:lnTo>
                    <a:lnTo>
                      <a:pt x="2957" y="477"/>
                    </a:lnTo>
                    <a:lnTo>
                      <a:pt x="2959" y="471"/>
                    </a:lnTo>
                    <a:lnTo>
                      <a:pt x="2961" y="465"/>
                    </a:lnTo>
                    <a:lnTo>
                      <a:pt x="2961" y="460"/>
                    </a:lnTo>
                    <a:lnTo>
                      <a:pt x="2960" y="454"/>
                    </a:lnTo>
                    <a:lnTo>
                      <a:pt x="2959" y="451"/>
                    </a:lnTo>
                    <a:lnTo>
                      <a:pt x="2956" y="449"/>
                    </a:lnTo>
                    <a:lnTo>
                      <a:pt x="2950" y="448"/>
                    </a:lnTo>
                    <a:lnTo>
                      <a:pt x="2943" y="449"/>
                    </a:lnTo>
                    <a:lnTo>
                      <a:pt x="2933" y="453"/>
                    </a:lnTo>
                    <a:lnTo>
                      <a:pt x="2922" y="461"/>
                    </a:lnTo>
                    <a:lnTo>
                      <a:pt x="2909" y="470"/>
                    </a:lnTo>
                    <a:lnTo>
                      <a:pt x="2897" y="481"/>
                    </a:lnTo>
                    <a:lnTo>
                      <a:pt x="2886" y="492"/>
                    </a:lnTo>
                    <a:lnTo>
                      <a:pt x="2875" y="504"/>
                    </a:lnTo>
                    <a:lnTo>
                      <a:pt x="2865" y="518"/>
                    </a:lnTo>
                    <a:lnTo>
                      <a:pt x="2855" y="532"/>
                    </a:lnTo>
                    <a:lnTo>
                      <a:pt x="2846" y="548"/>
                    </a:lnTo>
                    <a:lnTo>
                      <a:pt x="2837" y="565"/>
                    </a:lnTo>
                    <a:lnTo>
                      <a:pt x="2829" y="582"/>
                    </a:lnTo>
                    <a:close/>
                  </a:path>
                </a:pathLst>
              </a:custGeom>
              <a:solidFill>
                <a:srgbClr val="FFFFFF"/>
              </a:solidFill>
              <a:ln w="9525">
                <a:solidFill>
                  <a:srgbClr val="FFFFFF"/>
                </a:solidFill>
                <a:round/>
                <a:headEnd/>
                <a:tailEnd/>
              </a:ln>
            </p:spPr>
            <p:txBody>
              <a:bodyPr/>
              <a:lstStyle/>
              <a:p>
                <a:endParaRPr lang="en-US" dirty="0"/>
              </a:p>
            </p:txBody>
          </p:sp>
          <p:sp>
            <p:nvSpPr>
              <p:cNvPr id="8225" name="Freeform 128"/>
              <p:cNvSpPr>
                <a:spLocks/>
              </p:cNvSpPr>
              <p:nvPr/>
            </p:nvSpPr>
            <p:spPr bwMode="auto">
              <a:xfrm>
                <a:off x="7010400" y="685800"/>
                <a:ext cx="273050" cy="303213"/>
              </a:xfrm>
              <a:custGeom>
                <a:avLst/>
                <a:gdLst>
                  <a:gd name="T0" fmla="*/ 304 w 687"/>
                  <a:gd name="T1" fmla="*/ 309 h 763"/>
                  <a:gd name="T2" fmla="*/ 381 w 687"/>
                  <a:gd name="T3" fmla="*/ 297 h 763"/>
                  <a:gd name="T4" fmla="*/ 434 w 687"/>
                  <a:gd name="T5" fmla="*/ 292 h 763"/>
                  <a:gd name="T6" fmla="*/ 464 w 687"/>
                  <a:gd name="T7" fmla="*/ 293 h 763"/>
                  <a:gd name="T8" fmla="*/ 478 w 687"/>
                  <a:gd name="T9" fmla="*/ 301 h 763"/>
                  <a:gd name="T10" fmla="*/ 484 w 687"/>
                  <a:gd name="T11" fmla="*/ 319 h 763"/>
                  <a:gd name="T12" fmla="*/ 478 w 687"/>
                  <a:gd name="T13" fmla="*/ 337 h 763"/>
                  <a:gd name="T14" fmla="*/ 469 w 687"/>
                  <a:gd name="T15" fmla="*/ 344 h 763"/>
                  <a:gd name="T16" fmla="*/ 447 w 687"/>
                  <a:gd name="T17" fmla="*/ 348 h 763"/>
                  <a:gd name="T18" fmla="*/ 369 w 687"/>
                  <a:gd name="T19" fmla="*/ 355 h 763"/>
                  <a:gd name="T20" fmla="*/ 282 w 687"/>
                  <a:gd name="T21" fmla="*/ 367 h 763"/>
                  <a:gd name="T22" fmla="*/ 216 w 687"/>
                  <a:gd name="T23" fmla="*/ 383 h 763"/>
                  <a:gd name="T24" fmla="*/ 190 w 687"/>
                  <a:gd name="T25" fmla="*/ 428 h 763"/>
                  <a:gd name="T26" fmla="*/ 156 w 687"/>
                  <a:gd name="T27" fmla="*/ 494 h 763"/>
                  <a:gd name="T28" fmla="*/ 112 w 687"/>
                  <a:gd name="T29" fmla="*/ 584 h 763"/>
                  <a:gd name="T30" fmla="*/ 76 w 687"/>
                  <a:gd name="T31" fmla="*/ 681 h 763"/>
                  <a:gd name="T32" fmla="*/ 140 w 687"/>
                  <a:gd name="T33" fmla="*/ 659 h 763"/>
                  <a:gd name="T34" fmla="*/ 225 w 687"/>
                  <a:gd name="T35" fmla="*/ 635 h 763"/>
                  <a:gd name="T36" fmla="*/ 299 w 687"/>
                  <a:gd name="T37" fmla="*/ 625 h 763"/>
                  <a:gd name="T38" fmla="*/ 349 w 687"/>
                  <a:gd name="T39" fmla="*/ 627 h 763"/>
                  <a:gd name="T40" fmla="*/ 373 w 687"/>
                  <a:gd name="T41" fmla="*/ 636 h 763"/>
                  <a:gd name="T42" fmla="*/ 381 w 687"/>
                  <a:gd name="T43" fmla="*/ 656 h 763"/>
                  <a:gd name="T44" fmla="*/ 379 w 687"/>
                  <a:gd name="T45" fmla="*/ 668 h 763"/>
                  <a:gd name="T46" fmla="*/ 372 w 687"/>
                  <a:gd name="T47" fmla="*/ 675 h 763"/>
                  <a:gd name="T48" fmla="*/ 360 w 687"/>
                  <a:gd name="T49" fmla="*/ 680 h 763"/>
                  <a:gd name="T50" fmla="*/ 329 w 687"/>
                  <a:gd name="T51" fmla="*/ 682 h 763"/>
                  <a:gd name="T52" fmla="*/ 222 w 687"/>
                  <a:gd name="T53" fmla="*/ 696 h 763"/>
                  <a:gd name="T54" fmla="*/ 125 w 687"/>
                  <a:gd name="T55" fmla="*/ 726 h 763"/>
                  <a:gd name="T56" fmla="*/ 57 w 687"/>
                  <a:gd name="T57" fmla="*/ 758 h 763"/>
                  <a:gd name="T58" fmla="*/ 39 w 687"/>
                  <a:gd name="T59" fmla="*/ 763 h 763"/>
                  <a:gd name="T60" fmla="*/ 17 w 687"/>
                  <a:gd name="T61" fmla="*/ 754 h 763"/>
                  <a:gd name="T62" fmla="*/ 3 w 687"/>
                  <a:gd name="T63" fmla="*/ 733 h 763"/>
                  <a:gd name="T64" fmla="*/ 3 w 687"/>
                  <a:gd name="T65" fmla="*/ 708 h 763"/>
                  <a:gd name="T66" fmla="*/ 35 w 687"/>
                  <a:gd name="T67" fmla="*/ 616 h 763"/>
                  <a:gd name="T68" fmla="*/ 81 w 687"/>
                  <a:gd name="T69" fmla="*/ 510 h 763"/>
                  <a:gd name="T70" fmla="*/ 137 w 687"/>
                  <a:gd name="T71" fmla="*/ 398 h 763"/>
                  <a:gd name="T72" fmla="*/ 188 w 687"/>
                  <a:gd name="T73" fmla="*/ 306 h 763"/>
                  <a:gd name="T74" fmla="*/ 221 w 687"/>
                  <a:gd name="T75" fmla="*/ 253 h 763"/>
                  <a:gd name="T76" fmla="*/ 267 w 687"/>
                  <a:gd name="T77" fmla="*/ 182 h 763"/>
                  <a:gd name="T78" fmla="*/ 303 w 687"/>
                  <a:gd name="T79" fmla="*/ 128 h 763"/>
                  <a:gd name="T80" fmla="*/ 314 w 687"/>
                  <a:gd name="T81" fmla="*/ 99 h 763"/>
                  <a:gd name="T82" fmla="*/ 302 w 687"/>
                  <a:gd name="T83" fmla="*/ 90 h 763"/>
                  <a:gd name="T84" fmla="*/ 297 w 687"/>
                  <a:gd name="T85" fmla="*/ 77 h 763"/>
                  <a:gd name="T86" fmla="*/ 298 w 687"/>
                  <a:gd name="T87" fmla="*/ 63 h 763"/>
                  <a:gd name="T88" fmla="*/ 304 w 687"/>
                  <a:gd name="T89" fmla="*/ 52 h 763"/>
                  <a:gd name="T90" fmla="*/ 315 w 687"/>
                  <a:gd name="T91" fmla="*/ 44 h 763"/>
                  <a:gd name="T92" fmla="*/ 390 w 687"/>
                  <a:gd name="T93" fmla="*/ 25 h 763"/>
                  <a:gd name="T94" fmla="*/ 487 w 687"/>
                  <a:gd name="T95" fmla="*/ 11 h 763"/>
                  <a:gd name="T96" fmla="*/ 568 w 687"/>
                  <a:gd name="T97" fmla="*/ 2 h 763"/>
                  <a:gd name="T98" fmla="*/ 638 w 687"/>
                  <a:gd name="T99" fmla="*/ 0 h 763"/>
                  <a:gd name="T100" fmla="*/ 668 w 687"/>
                  <a:gd name="T101" fmla="*/ 3 h 763"/>
                  <a:gd name="T102" fmla="*/ 684 w 687"/>
                  <a:gd name="T103" fmla="*/ 14 h 763"/>
                  <a:gd name="T104" fmla="*/ 687 w 687"/>
                  <a:gd name="T105" fmla="*/ 29 h 763"/>
                  <a:gd name="T106" fmla="*/ 682 w 687"/>
                  <a:gd name="T107" fmla="*/ 42 h 763"/>
                  <a:gd name="T108" fmla="*/ 665 w 687"/>
                  <a:gd name="T109" fmla="*/ 59 h 763"/>
                  <a:gd name="T110" fmla="*/ 643 w 687"/>
                  <a:gd name="T111" fmla="*/ 62 h 763"/>
                  <a:gd name="T112" fmla="*/ 621 w 687"/>
                  <a:gd name="T113" fmla="*/ 61 h 763"/>
                  <a:gd name="T114" fmla="*/ 562 w 687"/>
                  <a:gd name="T115" fmla="*/ 63 h 763"/>
                  <a:gd name="T116" fmla="*/ 463 w 687"/>
                  <a:gd name="T117" fmla="*/ 74 h 763"/>
                  <a:gd name="T118" fmla="*/ 381 w 687"/>
                  <a:gd name="T119" fmla="*/ 92 h 763"/>
                  <a:gd name="T120" fmla="*/ 384 w 687"/>
                  <a:gd name="T121" fmla="*/ 111 h 763"/>
                  <a:gd name="T122" fmla="*/ 360 w 687"/>
                  <a:gd name="T123" fmla="*/ 148 h 763"/>
                  <a:gd name="T124" fmla="*/ 284 w 687"/>
                  <a:gd name="T125" fmla="*/ 265 h 76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687" h="763">
                    <a:moveTo>
                      <a:pt x="253" y="319"/>
                    </a:moveTo>
                    <a:lnTo>
                      <a:pt x="275" y="314"/>
                    </a:lnTo>
                    <a:lnTo>
                      <a:pt x="304" y="309"/>
                    </a:lnTo>
                    <a:lnTo>
                      <a:pt x="333" y="304"/>
                    </a:lnTo>
                    <a:lnTo>
                      <a:pt x="358" y="300"/>
                    </a:lnTo>
                    <a:lnTo>
                      <a:pt x="381" y="297"/>
                    </a:lnTo>
                    <a:lnTo>
                      <a:pt x="400" y="294"/>
                    </a:lnTo>
                    <a:lnTo>
                      <a:pt x="419" y="293"/>
                    </a:lnTo>
                    <a:lnTo>
                      <a:pt x="434" y="292"/>
                    </a:lnTo>
                    <a:lnTo>
                      <a:pt x="449" y="290"/>
                    </a:lnTo>
                    <a:lnTo>
                      <a:pt x="456" y="292"/>
                    </a:lnTo>
                    <a:lnTo>
                      <a:pt x="464" y="293"/>
                    </a:lnTo>
                    <a:lnTo>
                      <a:pt x="469" y="295"/>
                    </a:lnTo>
                    <a:lnTo>
                      <a:pt x="475" y="298"/>
                    </a:lnTo>
                    <a:lnTo>
                      <a:pt x="478" y="301"/>
                    </a:lnTo>
                    <a:lnTo>
                      <a:pt x="481" y="307"/>
                    </a:lnTo>
                    <a:lnTo>
                      <a:pt x="482" y="312"/>
                    </a:lnTo>
                    <a:lnTo>
                      <a:pt x="484" y="319"/>
                    </a:lnTo>
                    <a:lnTo>
                      <a:pt x="482" y="328"/>
                    </a:lnTo>
                    <a:lnTo>
                      <a:pt x="480" y="334"/>
                    </a:lnTo>
                    <a:lnTo>
                      <a:pt x="478" y="337"/>
                    </a:lnTo>
                    <a:lnTo>
                      <a:pt x="476" y="340"/>
                    </a:lnTo>
                    <a:lnTo>
                      <a:pt x="473" y="342"/>
                    </a:lnTo>
                    <a:lnTo>
                      <a:pt x="469" y="344"/>
                    </a:lnTo>
                    <a:lnTo>
                      <a:pt x="464" y="345"/>
                    </a:lnTo>
                    <a:lnTo>
                      <a:pt x="456" y="347"/>
                    </a:lnTo>
                    <a:lnTo>
                      <a:pt x="447" y="348"/>
                    </a:lnTo>
                    <a:lnTo>
                      <a:pt x="437" y="349"/>
                    </a:lnTo>
                    <a:lnTo>
                      <a:pt x="402" y="352"/>
                    </a:lnTo>
                    <a:lnTo>
                      <a:pt x="369" y="355"/>
                    </a:lnTo>
                    <a:lnTo>
                      <a:pt x="337" y="358"/>
                    </a:lnTo>
                    <a:lnTo>
                      <a:pt x="309" y="363"/>
                    </a:lnTo>
                    <a:lnTo>
                      <a:pt x="282" y="367"/>
                    </a:lnTo>
                    <a:lnTo>
                      <a:pt x="257" y="371"/>
                    </a:lnTo>
                    <a:lnTo>
                      <a:pt x="235" y="378"/>
                    </a:lnTo>
                    <a:lnTo>
                      <a:pt x="216" y="383"/>
                    </a:lnTo>
                    <a:lnTo>
                      <a:pt x="207" y="395"/>
                    </a:lnTo>
                    <a:lnTo>
                      <a:pt x="198" y="411"/>
                    </a:lnTo>
                    <a:lnTo>
                      <a:pt x="190" y="428"/>
                    </a:lnTo>
                    <a:lnTo>
                      <a:pt x="179" y="447"/>
                    </a:lnTo>
                    <a:lnTo>
                      <a:pt x="168" y="470"/>
                    </a:lnTo>
                    <a:lnTo>
                      <a:pt x="156" y="494"/>
                    </a:lnTo>
                    <a:lnTo>
                      <a:pt x="143" y="520"/>
                    </a:lnTo>
                    <a:lnTo>
                      <a:pt x="128" y="550"/>
                    </a:lnTo>
                    <a:lnTo>
                      <a:pt x="112" y="584"/>
                    </a:lnTo>
                    <a:lnTo>
                      <a:pt x="99" y="617"/>
                    </a:lnTo>
                    <a:lnTo>
                      <a:pt x="87" y="650"/>
                    </a:lnTo>
                    <a:lnTo>
                      <a:pt x="76" y="681"/>
                    </a:lnTo>
                    <a:lnTo>
                      <a:pt x="89" y="676"/>
                    </a:lnTo>
                    <a:lnTo>
                      <a:pt x="102" y="671"/>
                    </a:lnTo>
                    <a:lnTo>
                      <a:pt x="140" y="659"/>
                    </a:lnTo>
                    <a:lnTo>
                      <a:pt x="174" y="648"/>
                    </a:lnTo>
                    <a:lnTo>
                      <a:pt x="202" y="640"/>
                    </a:lnTo>
                    <a:lnTo>
                      <a:pt x="225" y="635"/>
                    </a:lnTo>
                    <a:lnTo>
                      <a:pt x="250" y="630"/>
                    </a:lnTo>
                    <a:lnTo>
                      <a:pt x="275" y="627"/>
                    </a:lnTo>
                    <a:lnTo>
                      <a:pt x="299" y="625"/>
                    </a:lnTo>
                    <a:lnTo>
                      <a:pt x="323" y="625"/>
                    </a:lnTo>
                    <a:lnTo>
                      <a:pt x="337" y="625"/>
                    </a:lnTo>
                    <a:lnTo>
                      <a:pt x="349" y="627"/>
                    </a:lnTo>
                    <a:lnTo>
                      <a:pt x="359" y="629"/>
                    </a:lnTo>
                    <a:lnTo>
                      <a:pt x="368" y="632"/>
                    </a:lnTo>
                    <a:lnTo>
                      <a:pt x="373" y="636"/>
                    </a:lnTo>
                    <a:lnTo>
                      <a:pt x="378" y="641"/>
                    </a:lnTo>
                    <a:lnTo>
                      <a:pt x="380" y="648"/>
                    </a:lnTo>
                    <a:lnTo>
                      <a:pt x="381" y="656"/>
                    </a:lnTo>
                    <a:lnTo>
                      <a:pt x="381" y="660"/>
                    </a:lnTo>
                    <a:lnTo>
                      <a:pt x="380" y="663"/>
                    </a:lnTo>
                    <a:lnTo>
                      <a:pt x="379" y="668"/>
                    </a:lnTo>
                    <a:lnTo>
                      <a:pt x="376" y="670"/>
                    </a:lnTo>
                    <a:lnTo>
                      <a:pt x="374" y="673"/>
                    </a:lnTo>
                    <a:lnTo>
                      <a:pt x="372" y="675"/>
                    </a:lnTo>
                    <a:lnTo>
                      <a:pt x="369" y="677"/>
                    </a:lnTo>
                    <a:lnTo>
                      <a:pt x="364" y="679"/>
                    </a:lnTo>
                    <a:lnTo>
                      <a:pt x="360" y="680"/>
                    </a:lnTo>
                    <a:lnTo>
                      <a:pt x="352" y="681"/>
                    </a:lnTo>
                    <a:lnTo>
                      <a:pt x="343" y="681"/>
                    </a:lnTo>
                    <a:lnTo>
                      <a:pt x="329" y="682"/>
                    </a:lnTo>
                    <a:lnTo>
                      <a:pt x="293" y="684"/>
                    </a:lnTo>
                    <a:lnTo>
                      <a:pt x="257" y="689"/>
                    </a:lnTo>
                    <a:lnTo>
                      <a:pt x="222" y="696"/>
                    </a:lnTo>
                    <a:lnTo>
                      <a:pt x="190" y="704"/>
                    </a:lnTo>
                    <a:lnTo>
                      <a:pt x="157" y="713"/>
                    </a:lnTo>
                    <a:lnTo>
                      <a:pt x="125" y="726"/>
                    </a:lnTo>
                    <a:lnTo>
                      <a:pt x="94" y="740"/>
                    </a:lnTo>
                    <a:lnTo>
                      <a:pt x="65" y="755"/>
                    </a:lnTo>
                    <a:lnTo>
                      <a:pt x="57" y="758"/>
                    </a:lnTo>
                    <a:lnTo>
                      <a:pt x="51" y="760"/>
                    </a:lnTo>
                    <a:lnTo>
                      <a:pt x="44" y="763"/>
                    </a:lnTo>
                    <a:lnTo>
                      <a:pt x="39" y="763"/>
                    </a:lnTo>
                    <a:lnTo>
                      <a:pt x="31" y="762"/>
                    </a:lnTo>
                    <a:lnTo>
                      <a:pt x="23" y="759"/>
                    </a:lnTo>
                    <a:lnTo>
                      <a:pt x="17" y="754"/>
                    </a:lnTo>
                    <a:lnTo>
                      <a:pt x="10" y="746"/>
                    </a:lnTo>
                    <a:lnTo>
                      <a:pt x="6" y="740"/>
                    </a:lnTo>
                    <a:lnTo>
                      <a:pt x="3" y="733"/>
                    </a:lnTo>
                    <a:lnTo>
                      <a:pt x="0" y="727"/>
                    </a:lnTo>
                    <a:lnTo>
                      <a:pt x="0" y="719"/>
                    </a:lnTo>
                    <a:lnTo>
                      <a:pt x="3" y="708"/>
                    </a:lnTo>
                    <a:lnTo>
                      <a:pt x="9" y="686"/>
                    </a:lnTo>
                    <a:lnTo>
                      <a:pt x="20" y="656"/>
                    </a:lnTo>
                    <a:lnTo>
                      <a:pt x="35" y="616"/>
                    </a:lnTo>
                    <a:lnTo>
                      <a:pt x="50" y="581"/>
                    </a:lnTo>
                    <a:lnTo>
                      <a:pt x="65" y="546"/>
                    </a:lnTo>
                    <a:lnTo>
                      <a:pt x="81" y="510"/>
                    </a:lnTo>
                    <a:lnTo>
                      <a:pt x="99" y="474"/>
                    </a:lnTo>
                    <a:lnTo>
                      <a:pt x="117" y="436"/>
                    </a:lnTo>
                    <a:lnTo>
                      <a:pt x="137" y="398"/>
                    </a:lnTo>
                    <a:lnTo>
                      <a:pt x="159" y="358"/>
                    </a:lnTo>
                    <a:lnTo>
                      <a:pt x="181" y="319"/>
                    </a:lnTo>
                    <a:lnTo>
                      <a:pt x="188" y="306"/>
                    </a:lnTo>
                    <a:lnTo>
                      <a:pt x="198" y="290"/>
                    </a:lnTo>
                    <a:lnTo>
                      <a:pt x="208" y="273"/>
                    </a:lnTo>
                    <a:lnTo>
                      <a:pt x="221" y="253"/>
                    </a:lnTo>
                    <a:lnTo>
                      <a:pt x="234" y="231"/>
                    </a:lnTo>
                    <a:lnTo>
                      <a:pt x="250" y="207"/>
                    </a:lnTo>
                    <a:lnTo>
                      <a:pt x="267" y="182"/>
                    </a:lnTo>
                    <a:lnTo>
                      <a:pt x="286" y="154"/>
                    </a:lnTo>
                    <a:lnTo>
                      <a:pt x="294" y="141"/>
                    </a:lnTo>
                    <a:lnTo>
                      <a:pt x="303" y="128"/>
                    </a:lnTo>
                    <a:lnTo>
                      <a:pt x="311" y="114"/>
                    </a:lnTo>
                    <a:lnTo>
                      <a:pt x="320" y="101"/>
                    </a:lnTo>
                    <a:lnTo>
                      <a:pt x="314" y="99"/>
                    </a:lnTo>
                    <a:lnTo>
                      <a:pt x="310" y="97"/>
                    </a:lnTo>
                    <a:lnTo>
                      <a:pt x="305" y="95"/>
                    </a:lnTo>
                    <a:lnTo>
                      <a:pt x="302" y="90"/>
                    </a:lnTo>
                    <a:lnTo>
                      <a:pt x="300" y="87"/>
                    </a:lnTo>
                    <a:lnTo>
                      <a:pt x="298" y="83"/>
                    </a:lnTo>
                    <a:lnTo>
                      <a:pt x="297" y="77"/>
                    </a:lnTo>
                    <a:lnTo>
                      <a:pt x="297" y="72"/>
                    </a:lnTo>
                    <a:lnTo>
                      <a:pt x="297" y="67"/>
                    </a:lnTo>
                    <a:lnTo>
                      <a:pt x="298" y="63"/>
                    </a:lnTo>
                    <a:lnTo>
                      <a:pt x="299" y="59"/>
                    </a:lnTo>
                    <a:lnTo>
                      <a:pt x="301" y="55"/>
                    </a:lnTo>
                    <a:lnTo>
                      <a:pt x="304" y="52"/>
                    </a:lnTo>
                    <a:lnTo>
                      <a:pt x="306" y="50"/>
                    </a:lnTo>
                    <a:lnTo>
                      <a:pt x="311" y="48"/>
                    </a:lnTo>
                    <a:lnTo>
                      <a:pt x="315" y="44"/>
                    </a:lnTo>
                    <a:lnTo>
                      <a:pt x="333" y="38"/>
                    </a:lnTo>
                    <a:lnTo>
                      <a:pt x="358" y="31"/>
                    </a:lnTo>
                    <a:lnTo>
                      <a:pt x="390" y="25"/>
                    </a:lnTo>
                    <a:lnTo>
                      <a:pt x="427" y="18"/>
                    </a:lnTo>
                    <a:lnTo>
                      <a:pt x="457" y="14"/>
                    </a:lnTo>
                    <a:lnTo>
                      <a:pt x="487" y="11"/>
                    </a:lnTo>
                    <a:lnTo>
                      <a:pt x="515" y="7"/>
                    </a:lnTo>
                    <a:lnTo>
                      <a:pt x="543" y="4"/>
                    </a:lnTo>
                    <a:lnTo>
                      <a:pt x="568" y="2"/>
                    </a:lnTo>
                    <a:lnTo>
                      <a:pt x="593" y="1"/>
                    </a:lnTo>
                    <a:lnTo>
                      <a:pt x="616" y="0"/>
                    </a:lnTo>
                    <a:lnTo>
                      <a:pt x="638" y="0"/>
                    </a:lnTo>
                    <a:lnTo>
                      <a:pt x="650" y="0"/>
                    </a:lnTo>
                    <a:lnTo>
                      <a:pt x="660" y="1"/>
                    </a:lnTo>
                    <a:lnTo>
                      <a:pt x="668" y="3"/>
                    </a:lnTo>
                    <a:lnTo>
                      <a:pt x="675" y="6"/>
                    </a:lnTo>
                    <a:lnTo>
                      <a:pt x="680" y="10"/>
                    </a:lnTo>
                    <a:lnTo>
                      <a:pt x="684" y="14"/>
                    </a:lnTo>
                    <a:lnTo>
                      <a:pt x="687" y="19"/>
                    </a:lnTo>
                    <a:lnTo>
                      <a:pt x="687" y="25"/>
                    </a:lnTo>
                    <a:lnTo>
                      <a:pt x="687" y="29"/>
                    </a:lnTo>
                    <a:lnTo>
                      <a:pt x="686" y="34"/>
                    </a:lnTo>
                    <a:lnTo>
                      <a:pt x="685" y="38"/>
                    </a:lnTo>
                    <a:lnTo>
                      <a:pt x="682" y="42"/>
                    </a:lnTo>
                    <a:lnTo>
                      <a:pt x="678" y="49"/>
                    </a:lnTo>
                    <a:lnTo>
                      <a:pt x="670" y="55"/>
                    </a:lnTo>
                    <a:lnTo>
                      <a:pt x="665" y="59"/>
                    </a:lnTo>
                    <a:lnTo>
                      <a:pt x="660" y="60"/>
                    </a:lnTo>
                    <a:lnTo>
                      <a:pt x="652" y="62"/>
                    </a:lnTo>
                    <a:lnTo>
                      <a:pt x="643" y="62"/>
                    </a:lnTo>
                    <a:lnTo>
                      <a:pt x="640" y="62"/>
                    </a:lnTo>
                    <a:lnTo>
                      <a:pt x="630" y="61"/>
                    </a:lnTo>
                    <a:lnTo>
                      <a:pt x="621" y="61"/>
                    </a:lnTo>
                    <a:lnTo>
                      <a:pt x="611" y="61"/>
                    </a:lnTo>
                    <a:lnTo>
                      <a:pt x="590" y="62"/>
                    </a:lnTo>
                    <a:lnTo>
                      <a:pt x="562" y="63"/>
                    </a:lnTo>
                    <a:lnTo>
                      <a:pt x="531" y="66"/>
                    </a:lnTo>
                    <a:lnTo>
                      <a:pt x="494" y="70"/>
                    </a:lnTo>
                    <a:lnTo>
                      <a:pt x="463" y="74"/>
                    </a:lnTo>
                    <a:lnTo>
                      <a:pt x="433" y="78"/>
                    </a:lnTo>
                    <a:lnTo>
                      <a:pt x="406" y="85"/>
                    </a:lnTo>
                    <a:lnTo>
                      <a:pt x="381" y="92"/>
                    </a:lnTo>
                    <a:lnTo>
                      <a:pt x="385" y="99"/>
                    </a:lnTo>
                    <a:lnTo>
                      <a:pt x="386" y="105"/>
                    </a:lnTo>
                    <a:lnTo>
                      <a:pt x="384" y="111"/>
                    </a:lnTo>
                    <a:lnTo>
                      <a:pt x="380" y="120"/>
                    </a:lnTo>
                    <a:lnTo>
                      <a:pt x="371" y="133"/>
                    </a:lnTo>
                    <a:lnTo>
                      <a:pt x="360" y="148"/>
                    </a:lnTo>
                    <a:lnTo>
                      <a:pt x="333" y="190"/>
                    </a:lnTo>
                    <a:lnTo>
                      <a:pt x="306" y="230"/>
                    </a:lnTo>
                    <a:lnTo>
                      <a:pt x="284" y="265"/>
                    </a:lnTo>
                    <a:lnTo>
                      <a:pt x="266" y="294"/>
                    </a:lnTo>
                    <a:lnTo>
                      <a:pt x="253" y="319"/>
                    </a:lnTo>
                    <a:close/>
                  </a:path>
                </a:pathLst>
              </a:custGeom>
              <a:solidFill>
                <a:srgbClr val="FFFFFF"/>
              </a:solidFill>
              <a:ln w="3175">
                <a:solidFill>
                  <a:srgbClr val="FFFFFF"/>
                </a:solidFill>
                <a:prstDash val="solid"/>
                <a:round/>
                <a:headEnd/>
                <a:tailEnd/>
              </a:ln>
            </p:spPr>
            <p:txBody>
              <a:bodyPr/>
              <a:lstStyle/>
              <a:p>
                <a:endParaRPr lang="en-US" dirty="0"/>
              </a:p>
            </p:txBody>
          </p:sp>
          <p:sp>
            <p:nvSpPr>
              <p:cNvPr id="8226" name="Freeform 129"/>
              <p:cNvSpPr>
                <a:spLocks/>
              </p:cNvSpPr>
              <p:nvPr/>
            </p:nvSpPr>
            <p:spPr bwMode="auto">
              <a:xfrm>
                <a:off x="7159625" y="841375"/>
                <a:ext cx="134938" cy="144463"/>
              </a:xfrm>
              <a:custGeom>
                <a:avLst/>
                <a:gdLst>
                  <a:gd name="T0" fmla="*/ 134 w 341"/>
                  <a:gd name="T1" fmla="*/ 164 h 364"/>
                  <a:gd name="T2" fmla="*/ 134 w 341"/>
                  <a:gd name="T3" fmla="*/ 139 h 364"/>
                  <a:gd name="T4" fmla="*/ 135 w 341"/>
                  <a:gd name="T5" fmla="*/ 109 h 364"/>
                  <a:gd name="T6" fmla="*/ 136 w 341"/>
                  <a:gd name="T7" fmla="*/ 71 h 364"/>
                  <a:gd name="T8" fmla="*/ 138 w 341"/>
                  <a:gd name="T9" fmla="*/ 36 h 364"/>
                  <a:gd name="T10" fmla="*/ 148 w 341"/>
                  <a:gd name="T11" fmla="*/ 12 h 364"/>
                  <a:gd name="T12" fmla="*/ 168 w 341"/>
                  <a:gd name="T13" fmla="*/ 3 h 364"/>
                  <a:gd name="T14" fmla="*/ 181 w 341"/>
                  <a:gd name="T15" fmla="*/ 7 h 364"/>
                  <a:gd name="T16" fmla="*/ 189 w 341"/>
                  <a:gd name="T17" fmla="*/ 20 h 364"/>
                  <a:gd name="T18" fmla="*/ 192 w 341"/>
                  <a:gd name="T19" fmla="*/ 40 h 364"/>
                  <a:gd name="T20" fmla="*/ 188 w 341"/>
                  <a:gd name="T21" fmla="*/ 69 h 364"/>
                  <a:gd name="T22" fmla="*/ 188 w 341"/>
                  <a:gd name="T23" fmla="*/ 99 h 364"/>
                  <a:gd name="T24" fmla="*/ 206 w 341"/>
                  <a:gd name="T25" fmla="*/ 95 h 364"/>
                  <a:gd name="T26" fmla="*/ 248 w 341"/>
                  <a:gd name="T27" fmla="*/ 48 h 364"/>
                  <a:gd name="T28" fmla="*/ 282 w 341"/>
                  <a:gd name="T29" fmla="*/ 15 h 364"/>
                  <a:gd name="T30" fmla="*/ 305 w 341"/>
                  <a:gd name="T31" fmla="*/ 1 h 364"/>
                  <a:gd name="T32" fmla="*/ 317 w 341"/>
                  <a:gd name="T33" fmla="*/ 1 h 364"/>
                  <a:gd name="T34" fmla="*/ 324 w 341"/>
                  <a:gd name="T35" fmla="*/ 9 h 364"/>
                  <a:gd name="T36" fmla="*/ 327 w 341"/>
                  <a:gd name="T37" fmla="*/ 18 h 364"/>
                  <a:gd name="T38" fmla="*/ 317 w 341"/>
                  <a:gd name="T39" fmla="*/ 40 h 364"/>
                  <a:gd name="T40" fmla="*/ 275 w 341"/>
                  <a:gd name="T41" fmla="*/ 80 h 364"/>
                  <a:gd name="T42" fmla="*/ 229 w 341"/>
                  <a:gd name="T43" fmla="*/ 130 h 364"/>
                  <a:gd name="T44" fmla="*/ 188 w 341"/>
                  <a:gd name="T45" fmla="*/ 181 h 364"/>
                  <a:gd name="T46" fmla="*/ 188 w 341"/>
                  <a:gd name="T47" fmla="*/ 214 h 364"/>
                  <a:gd name="T48" fmla="*/ 189 w 341"/>
                  <a:gd name="T49" fmla="*/ 253 h 364"/>
                  <a:gd name="T50" fmla="*/ 194 w 341"/>
                  <a:gd name="T51" fmla="*/ 267 h 364"/>
                  <a:gd name="T52" fmla="*/ 201 w 341"/>
                  <a:gd name="T53" fmla="*/ 274 h 364"/>
                  <a:gd name="T54" fmla="*/ 212 w 341"/>
                  <a:gd name="T55" fmla="*/ 275 h 364"/>
                  <a:gd name="T56" fmla="*/ 228 w 341"/>
                  <a:gd name="T57" fmla="*/ 267 h 364"/>
                  <a:gd name="T58" fmla="*/ 268 w 341"/>
                  <a:gd name="T59" fmla="*/ 221 h 364"/>
                  <a:gd name="T60" fmla="*/ 301 w 341"/>
                  <a:gd name="T61" fmla="*/ 171 h 364"/>
                  <a:gd name="T62" fmla="*/ 320 w 341"/>
                  <a:gd name="T63" fmla="*/ 151 h 364"/>
                  <a:gd name="T64" fmla="*/ 330 w 341"/>
                  <a:gd name="T65" fmla="*/ 146 h 364"/>
                  <a:gd name="T66" fmla="*/ 337 w 341"/>
                  <a:gd name="T67" fmla="*/ 148 h 364"/>
                  <a:gd name="T68" fmla="*/ 341 w 341"/>
                  <a:gd name="T69" fmla="*/ 161 h 364"/>
                  <a:gd name="T70" fmla="*/ 334 w 341"/>
                  <a:gd name="T71" fmla="*/ 187 h 364"/>
                  <a:gd name="T72" fmla="*/ 311 w 341"/>
                  <a:gd name="T73" fmla="*/ 226 h 364"/>
                  <a:gd name="T74" fmla="*/ 273 w 341"/>
                  <a:gd name="T75" fmla="*/ 280 h 364"/>
                  <a:gd name="T76" fmla="*/ 232 w 341"/>
                  <a:gd name="T77" fmla="*/ 324 h 364"/>
                  <a:gd name="T78" fmla="*/ 213 w 341"/>
                  <a:gd name="T79" fmla="*/ 338 h 364"/>
                  <a:gd name="T80" fmla="*/ 195 w 341"/>
                  <a:gd name="T81" fmla="*/ 345 h 364"/>
                  <a:gd name="T82" fmla="*/ 175 w 341"/>
                  <a:gd name="T83" fmla="*/ 346 h 364"/>
                  <a:gd name="T84" fmla="*/ 156 w 341"/>
                  <a:gd name="T85" fmla="*/ 337 h 364"/>
                  <a:gd name="T86" fmla="*/ 144 w 341"/>
                  <a:gd name="T87" fmla="*/ 315 h 364"/>
                  <a:gd name="T88" fmla="*/ 138 w 341"/>
                  <a:gd name="T89" fmla="*/ 280 h 364"/>
                  <a:gd name="T90" fmla="*/ 128 w 341"/>
                  <a:gd name="T91" fmla="*/ 250 h 364"/>
                  <a:gd name="T92" fmla="*/ 89 w 341"/>
                  <a:gd name="T93" fmla="*/ 298 h 364"/>
                  <a:gd name="T94" fmla="*/ 55 w 341"/>
                  <a:gd name="T95" fmla="*/ 339 h 364"/>
                  <a:gd name="T96" fmla="*/ 30 w 341"/>
                  <a:gd name="T97" fmla="*/ 359 h 364"/>
                  <a:gd name="T98" fmla="*/ 13 w 341"/>
                  <a:gd name="T99" fmla="*/ 364 h 364"/>
                  <a:gd name="T100" fmla="*/ 5 w 341"/>
                  <a:gd name="T101" fmla="*/ 356 h 364"/>
                  <a:gd name="T102" fmla="*/ 0 w 341"/>
                  <a:gd name="T103" fmla="*/ 342 h 364"/>
                  <a:gd name="T104" fmla="*/ 3 w 341"/>
                  <a:gd name="T105" fmla="*/ 324 h 364"/>
                  <a:gd name="T106" fmla="*/ 16 w 341"/>
                  <a:gd name="T107" fmla="*/ 306 h 364"/>
                  <a:gd name="T108" fmla="*/ 66 w 341"/>
                  <a:gd name="T109" fmla="*/ 259 h 364"/>
                  <a:gd name="T110" fmla="*/ 110 w 341"/>
                  <a:gd name="T111" fmla="*/ 210 h 364"/>
                  <a:gd name="T112" fmla="*/ 135 w 341"/>
                  <a:gd name="T113" fmla="*/ 180 h 36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41" h="364">
                    <a:moveTo>
                      <a:pt x="135" y="180"/>
                    </a:moveTo>
                    <a:lnTo>
                      <a:pt x="134" y="173"/>
                    </a:lnTo>
                    <a:lnTo>
                      <a:pt x="134" y="164"/>
                    </a:lnTo>
                    <a:lnTo>
                      <a:pt x="134" y="155"/>
                    </a:lnTo>
                    <a:lnTo>
                      <a:pt x="134" y="146"/>
                    </a:lnTo>
                    <a:lnTo>
                      <a:pt x="134" y="139"/>
                    </a:lnTo>
                    <a:lnTo>
                      <a:pt x="134" y="130"/>
                    </a:lnTo>
                    <a:lnTo>
                      <a:pt x="134" y="120"/>
                    </a:lnTo>
                    <a:lnTo>
                      <a:pt x="135" y="109"/>
                    </a:lnTo>
                    <a:lnTo>
                      <a:pt x="135" y="93"/>
                    </a:lnTo>
                    <a:lnTo>
                      <a:pt x="136" y="80"/>
                    </a:lnTo>
                    <a:lnTo>
                      <a:pt x="136" y="71"/>
                    </a:lnTo>
                    <a:lnTo>
                      <a:pt x="136" y="65"/>
                    </a:lnTo>
                    <a:lnTo>
                      <a:pt x="137" y="49"/>
                    </a:lnTo>
                    <a:lnTo>
                      <a:pt x="138" y="36"/>
                    </a:lnTo>
                    <a:lnTo>
                      <a:pt x="140" y="25"/>
                    </a:lnTo>
                    <a:lnTo>
                      <a:pt x="144" y="18"/>
                    </a:lnTo>
                    <a:lnTo>
                      <a:pt x="148" y="12"/>
                    </a:lnTo>
                    <a:lnTo>
                      <a:pt x="153" y="6"/>
                    </a:lnTo>
                    <a:lnTo>
                      <a:pt x="160" y="4"/>
                    </a:lnTo>
                    <a:lnTo>
                      <a:pt x="168" y="3"/>
                    </a:lnTo>
                    <a:lnTo>
                      <a:pt x="172" y="3"/>
                    </a:lnTo>
                    <a:lnTo>
                      <a:pt x="176" y="4"/>
                    </a:lnTo>
                    <a:lnTo>
                      <a:pt x="181" y="7"/>
                    </a:lnTo>
                    <a:lnTo>
                      <a:pt x="184" y="10"/>
                    </a:lnTo>
                    <a:lnTo>
                      <a:pt x="187" y="15"/>
                    </a:lnTo>
                    <a:lnTo>
                      <a:pt x="189" y="20"/>
                    </a:lnTo>
                    <a:lnTo>
                      <a:pt x="192" y="25"/>
                    </a:lnTo>
                    <a:lnTo>
                      <a:pt x="192" y="30"/>
                    </a:lnTo>
                    <a:lnTo>
                      <a:pt x="192" y="40"/>
                    </a:lnTo>
                    <a:lnTo>
                      <a:pt x="191" y="53"/>
                    </a:lnTo>
                    <a:lnTo>
                      <a:pt x="189" y="60"/>
                    </a:lnTo>
                    <a:lnTo>
                      <a:pt x="188" y="69"/>
                    </a:lnTo>
                    <a:lnTo>
                      <a:pt x="188" y="79"/>
                    </a:lnTo>
                    <a:lnTo>
                      <a:pt x="188" y="88"/>
                    </a:lnTo>
                    <a:lnTo>
                      <a:pt x="188" y="99"/>
                    </a:lnTo>
                    <a:lnTo>
                      <a:pt x="189" y="115"/>
                    </a:lnTo>
                    <a:lnTo>
                      <a:pt x="196" y="107"/>
                    </a:lnTo>
                    <a:lnTo>
                      <a:pt x="206" y="95"/>
                    </a:lnTo>
                    <a:lnTo>
                      <a:pt x="219" y="81"/>
                    </a:lnTo>
                    <a:lnTo>
                      <a:pt x="235" y="62"/>
                    </a:lnTo>
                    <a:lnTo>
                      <a:pt x="248" y="48"/>
                    </a:lnTo>
                    <a:lnTo>
                      <a:pt x="262" y="35"/>
                    </a:lnTo>
                    <a:lnTo>
                      <a:pt x="273" y="24"/>
                    </a:lnTo>
                    <a:lnTo>
                      <a:pt x="282" y="15"/>
                    </a:lnTo>
                    <a:lnTo>
                      <a:pt x="291" y="9"/>
                    </a:lnTo>
                    <a:lnTo>
                      <a:pt x="299" y="3"/>
                    </a:lnTo>
                    <a:lnTo>
                      <a:pt x="305" y="1"/>
                    </a:lnTo>
                    <a:lnTo>
                      <a:pt x="312" y="0"/>
                    </a:lnTo>
                    <a:lnTo>
                      <a:pt x="314" y="0"/>
                    </a:lnTo>
                    <a:lnTo>
                      <a:pt x="317" y="1"/>
                    </a:lnTo>
                    <a:lnTo>
                      <a:pt x="320" y="3"/>
                    </a:lnTo>
                    <a:lnTo>
                      <a:pt x="322" y="5"/>
                    </a:lnTo>
                    <a:lnTo>
                      <a:pt x="324" y="9"/>
                    </a:lnTo>
                    <a:lnTo>
                      <a:pt x="326" y="12"/>
                    </a:lnTo>
                    <a:lnTo>
                      <a:pt x="326" y="15"/>
                    </a:lnTo>
                    <a:lnTo>
                      <a:pt x="327" y="18"/>
                    </a:lnTo>
                    <a:lnTo>
                      <a:pt x="326" y="26"/>
                    </a:lnTo>
                    <a:lnTo>
                      <a:pt x="323" y="33"/>
                    </a:lnTo>
                    <a:lnTo>
                      <a:pt x="317" y="40"/>
                    </a:lnTo>
                    <a:lnTo>
                      <a:pt x="310" y="48"/>
                    </a:lnTo>
                    <a:lnTo>
                      <a:pt x="292" y="64"/>
                    </a:lnTo>
                    <a:lnTo>
                      <a:pt x="275" y="80"/>
                    </a:lnTo>
                    <a:lnTo>
                      <a:pt x="259" y="96"/>
                    </a:lnTo>
                    <a:lnTo>
                      <a:pt x="244" y="112"/>
                    </a:lnTo>
                    <a:lnTo>
                      <a:pt x="229" y="130"/>
                    </a:lnTo>
                    <a:lnTo>
                      <a:pt x="215" y="146"/>
                    </a:lnTo>
                    <a:lnTo>
                      <a:pt x="201" y="164"/>
                    </a:lnTo>
                    <a:lnTo>
                      <a:pt x="188" y="181"/>
                    </a:lnTo>
                    <a:lnTo>
                      <a:pt x="188" y="189"/>
                    </a:lnTo>
                    <a:lnTo>
                      <a:pt x="187" y="194"/>
                    </a:lnTo>
                    <a:lnTo>
                      <a:pt x="188" y="214"/>
                    </a:lnTo>
                    <a:lnTo>
                      <a:pt x="188" y="230"/>
                    </a:lnTo>
                    <a:lnTo>
                      <a:pt x="188" y="244"/>
                    </a:lnTo>
                    <a:lnTo>
                      <a:pt x="189" y="253"/>
                    </a:lnTo>
                    <a:lnTo>
                      <a:pt x="191" y="259"/>
                    </a:lnTo>
                    <a:lnTo>
                      <a:pt x="192" y="263"/>
                    </a:lnTo>
                    <a:lnTo>
                      <a:pt x="194" y="267"/>
                    </a:lnTo>
                    <a:lnTo>
                      <a:pt x="196" y="270"/>
                    </a:lnTo>
                    <a:lnTo>
                      <a:pt x="198" y="272"/>
                    </a:lnTo>
                    <a:lnTo>
                      <a:pt x="201" y="274"/>
                    </a:lnTo>
                    <a:lnTo>
                      <a:pt x="205" y="275"/>
                    </a:lnTo>
                    <a:lnTo>
                      <a:pt x="208" y="275"/>
                    </a:lnTo>
                    <a:lnTo>
                      <a:pt x="212" y="275"/>
                    </a:lnTo>
                    <a:lnTo>
                      <a:pt x="218" y="273"/>
                    </a:lnTo>
                    <a:lnTo>
                      <a:pt x="222" y="271"/>
                    </a:lnTo>
                    <a:lnTo>
                      <a:pt x="228" y="267"/>
                    </a:lnTo>
                    <a:lnTo>
                      <a:pt x="240" y="256"/>
                    </a:lnTo>
                    <a:lnTo>
                      <a:pt x="253" y="241"/>
                    </a:lnTo>
                    <a:lnTo>
                      <a:pt x="268" y="221"/>
                    </a:lnTo>
                    <a:lnTo>
                      <a:pt x="281" y="202"/>
                    </a:lnTo>
                    <a:lnTo>
                      <a:pt x="292" y="186"/>
                    </a:lnTo>
                    <a:lnTo>
                      <a:pt x="301" y="171"/>
                    </a:lnTo>
                    <a:lnTo>
                      <a:pt x="309" y="161"/>
                    </a:lnTo>
                    <a:lnTo>
                      <a:pt x="315" y="153"/>
                    </a:lnTo>
                    <a:lnTo>
                      <a:pt x="320" y="151"/>
                    </a:lnTo>
                    <a:lnTo>
                      <a:pt x="323" y="148"/>
                    </a:lnTo>
                    <a:lnTo>
                      <a:pt x="326" y="147"/>
                    </a:lnTo>
                    <a:lnTo>
                      <a:pt x="330" y="146"/>
                    </a:lnTo>
                    <a:lnTo>
                      <a:pt x="333" y="147"/>
                    </a:lnTo>
                    <a:lnTo>
                      <a:pt x="335" y="147"/>
                    </a:lnTo>
                    <a:lnTo>
                      <a:pt x="337" y="148"/>
                    </a:lnTo>
                    <a:lnTo>
                      <a:pt x="339" y="151"/>
                    </a:lnTo>
                    <a:lnTo>
                      <a:pt x="341" y="155"/>
                    </a:lnTo>
                    <a:lnTo>
                      <a:pt x="341" y="161"/>
                    </a:lnTo>
                    <a:lnTo>
                      <a:pt x="341" y="168"/>
                    </a:lnTo>
                    <a:lnTo>
                      <a:pt x="338" y="177"/>
                    </a:lnTo>
                    <a:lnTo>
                      <a:pt x="334" y="187"/>
                    </a:lnTo>
                    <a:lnTo>
                      <a:pt x="328" y="199"/>
                    </a:lnTo>
                    <a:lnTo>
                      <a:pt x="321" y="212"/>
                    </a:lnTo>
                    <a:lnTo>
                      <a:pt x="311" y="226"/>
                    </a:lnTo>
                    <a:lnTo>
                      <a:pt x="300" y="243"/>
                    </a:lnTo>
                    <a:lnTo>
                      <a:pt x="287" y="260"/>
                    </a:lnTo>
                    <a:lnTo>
                      <a:pt x="273" y="280"/>
                    </a:lnTo>
                    <a:lnTo>
                      <a:pt x="258" y="297"/>
                    </a:lnTo>
                    <a:lnTo>
                      <a:pt x="244" y="311"/>
                    </a:lnTo>
                    <a:lnTo>
                      <a:pt x="232" y="324"/>
                    </a:lnTo>
                    <a:lnTo>
                      <a:pt x="226" y="330"/>
                    </a:lnTo>
                    <a:lnTo>
                      <a:pt x="219" y="334"/>
                    </a:lnTo>
                    <a:lnTo>
                      <a:pt x="213" y="338"/>
                    </a:lnTo>
                    <a:lnTo>
                      <a:pt x="207" y="341"/>
                    </a:lnTo>
                    <a:lnTo>
                      <a:pt x="200" y="344"/>
                    </a:lnTo>
                    <a:lnTo>
                      <a:pt x="195" y="345"/>
                    </a:lnTo>
                    <a:lnTo>
                      <a:pt x="188" y="346"/>
                    </a:lnTo>
                    <a:lnTo>
                      <a:pt x="183" y="347"/>
                    </a:lnTo>
                    <a:lnTo>
                      <a:pt x="175" y="346"/>
                    </a:lnTo>
                    <a:lnTo>
                      <a:pt x="168" y="344"/>
                    </a:lnTo>
                    <a:lnTo>
                      <a:pt x="161" y="341"/>
                    </a:lnTo>
                    <a:lnTo>
                      <a:pt x="156" y="337"/>
                    </a:lnTo>
                    <a:lnTo>
                      <a:pt x="151" y="331"/>
                    </a:lnTo>
                    <a:lnTo>
                      <a:pt x="147" y="323"/>
                    </a:lnTo>
                    <a:lnTo>
                      <a:pt x="144" y="315"/>
                    </a:lnTo>
                    <a:lnTo>
                      <a:pt x="141" y="306"/>
                    </a:lnTo>
                    <a:lnTo>
                      <a:pt x="139" y="294"/>
                    </a:lnTo>
                    <a:lnTo>
                      <a:pt x="138" y="280"/>
                    </a:lnTo>
                    <a:lnTo>
                      <a:pt x="136" y="262"/>
                    </a:lnTo>
                    <a:lnTo>
                      <a:pt x="135" y="241"/>
                    </a:lnTo>
                    <a:lnTo>
                      <a:pt x="128" y="250"/>
                    </a:lnTo>
                    <a:lnTo>
                      <a:pt x="117" y="262"/>
                    </a:lnTo>
                    <a:lnTo>
                      <a:pt x="105" y="279"/>
                    </a:lnTo>
                    <a:lnTo>
                      <a:pt x="89" y="298"/>
                    </a:lnTo>
                    <a:lnTo>
                      <a:pt x="77" y="314"/>
                    </a:lnTo>
                    <a:lnTo>
                      <a:pt x="66" y="327"/>
                    </a:lnTo>
                    <a:lnTo>
                      <a:pt x="55" y="339"/>
                    </a:lnTo>
                    <a:lnTo>
                      <a:pt x="45" y="347"/>
                    </a:lnTo>
                    <a:lnTo>
                      <a:pt x="38" y="355"/>
                    </a:lnTo>
                    <a:lnTo>
                      <a:pt x="30" y="359"/>
                    </a:lnTo>
                    <a:lnTo>
                      <a:pt x="23" y="363"/>
                    </a:lnTo>
                    <a:lnTo>
                      <a:pt x="18" y="364"/>
                    </a:lnTo>
                    <a:lnTo>
                      <a:pt x="13" y="364"/>
                    </a:lnTo>
                    <a:lnTo>
                      <a:pt x="10" y="362"/>
                    </a:lnTo>
                    <a:lnTo>
                      <a:pt x="7" y="359"/>
                    </a:lnTo>
                    <a:lnTo>
                      <a:pt x="5" y="356"/>
                    </a:lnTo>
                    <a:lnTo>
                      <a:pt x="3" y="353"/>
                    </a:lnTo>
                    <a:lnTo>
                      <a:pt x="1" y="347"/>
                    </a:lnTo>
                    <a:lnTo>
                      <a:pt x="0" y="342"/>
                    </a:lnTo>
                    <a:lnTo>
                      <a:pt x="0" y="334"/>
                    </a:lnTo>
                    <a:lnTo>
                      <a:pt x="1" y="330"/>
                    </a:lnTo>
                    <a:lnTo>
                      <a:pt x="3" y="324"/>
                    </a:lnTo>
                    <a:lnTo>
                      <a:pt x="5" y="320"/>
                    </a:lnTo>
                    <a:lnTo>
                      <a:pt x="8" y="315"/>
                    </a:lnTo>
                    <a:lnTo>
                      <a:pt x="16" y="306"/>
                    </a:lnTo>
                    <a:lnTo>
                      <a:pt x="32" y="292"/>
                    </a:lnTo>
                    <a:lnTo>
                      <a:pt x="50" y="275"/>
                    </a:lnTo>
                    <a:lnTo>
                      <a:pt x="66" y="259"/>
                    </a:lnTo>
                    <a:lnTo>
                      <a:pt x="81" y="243"/>
                    </a:lnTo>
                    <a:lnTo>
                      <a:pt x="97" y="226"/>
                    </a:lnTo>
                    <a:lnTo>
                      <a:pt x="110" y="210"/>
                    </a:lnTo>
                    <a:lnTo>
                      <a:pt x="121" y="198"/>
                    </a:lnTo>
                    <a:lnTo>
                      <a:pt x="129" y="188"/>
                    </a:lnTo>
                    <a:lnTo>
                      <a:pt x="135" y="180"/>
                    </a:lnTo>
                    <a:close/>
                  </a:path>
                </a:pathLst>
              </a:custGeom>
              <a:solidFill>
                <a:srgbClr val="FFFFFF"/>
              </a:solidFill>
              <a:ln w="3175">
                <a:solidFill>
                  <a:srgbClr val="FFFFFF"/>
                </a:solidFill>
                <a:prstDash val="solid"/>
                <a:round/>
                <a:headEnd/>
                <a:tailEnd/>
              </a:ln>
            </p:spPr>
            <p:txBody>
              <a:bodyPr/>
              <a:lstStyle/>
              <a:p>
                <a:endParaRPr lang="en-US" dirty="0"/>
              </a:p>
            </p:txBody>
          </p:sp>
          <p:sp>
            <p:nvSpPr>
              <p:cNvPr id="8227" name="Freeform 130"/>
              <p:cNvSpPr>
                <a:spLocks/>
              </p:cNvSpPr>
              <p:nvPr/>
            </p:nvSpPr>
            <p:spPr bwMode="auto">
              <a:xfrm>
                <a:off x="7226300" y="819150"/>
                <a:ext cx="185738" cy="293688"/>
              </a:xfrm>
              <a:custGeom>
                <a:avLst/>
                <a:gdLst>
                  <a:gd name="T0" fmla="*/ 350 w 468"/>
                  <a:gd name="T1" fmla="*/ 96 h 740"/>
                  <a:gd name="T2" fmla="*/ 367 w 468"/>
                  <a:gd name="T3" fmla="*/ 86 h 740"/>
                  <a:gd name="T4" fmla="*/ 384 w 468"/>
                  <a:gd name="T5" fmla="*/ 78 h 740"/>
                  <a:gd name="T6" fmla="*/ 407 w 468"/>
                  <a:gd name="T7" fmla="*/ 72 h 740"/>
                  <a:gd name="T8" fmla="*/ 429 w 468"/>
                  <a:gd name="T9" fmla="*/ 72 h 740"/>
                  <a:gd name="T10" fmla="*/ 445 w 468"/>
                  <a:gd name="T11" fmla="*/ 77 h 740"/>
                  <a:gd name="T12" fmla="*/ 452 w 468"/>
                  <a:gd name="T13" fmla="*/ 82 h 740"/>
                  <a:gd name="T14" fmla="*/ 461 w 468"/>
                  <a:gd name="T15" fmla="*/ 94 h 740"/>
                  <a:gd name="T16" fmla="*/ 466 w 468"/>
                  <a:gd name="T17" fmla="*/ 115 h 740"/>
                  <a:gd name="T18" fmla="*/ 468 w 468"/>
                  <a:gd name="T19" fmla="*/ 139 h 740"/>
                  <a:gd name="T20" fmla="*/ 464 w 468"/>
                  <a:gd name="T21" fmla="*/ 161 h 740"/>
                  <a:gd name="T22" fmla="*/ 457 w 468"/>
                  <a:gd name="T23" fmla="*/ 184 h 740"/>
                  <a:gd name="T24" fmla="*/ 447 w 468"/>
                  <a:gd name="T25" fmla="*/ 210 h 740"/>
                  <a:gd name="T26" fmla="*/ 429 w 468"/>
                  <a:gd name="T27" fmla="*/ 245 h 740"/>
                  <a:gd name="T28" fmla="*/ 405 w 468"/>
                  <a:gd name="T29" fmla="*/ 283 h 740"/>
                  <a:gd name="T30" fmla="*/ 380 w 468"/>
                  <a:gd name="T31" fmla="*/ 318 h 740"/>
                  <a:gd name="T32" fmla="*/ 352 w 468"/>
                  <a:gd name="T33" fmla="*/ 348 h 740"/>
                  <a:gd name="T34" fmla="*/ 324 w 468"/>
                  <a:gd name="T35" fmla="*/ 371 h 740"/>
                  <a:gd name="T36" fmla="*/ 299 w 468"/>
                  <a:gd name="T37" fmla="*/ 386 h 740"/>
                  <a:gd name="T38" fmla="*/ 275 w 468"/>
                  <a:gd name="T39" fmla="*/ 397 h 740"/>
                  <a:gd name="T40" fmla="*/ 252 w 468"/>
                  <a:gd name="T41" fmla="*/ 402 h 740"/>
                  <a:gd name="T42" fmla="*/ 235 w 468"/>
                  <a:gd name="T43" fmla="*/ 402 h 740"/>
                  <a:gd name="T44" fmla="*/ 222 w 468"/>
                  <a:gd name="T45" fmla="*/ 400 h 740"/>
                  <a:gd name="T46" fmla="*/ 203 w 468"/>
                  <a:gd name="T47" fmla="*/ 391 h 740"/>
                  <a:gd name="T48" fmla="*/ 172 w 468"/>
                  <a:gd name="T49" fmla="*/ 422 h 740"/>
                  <a:gd name="T50" fmla="*/ 136 w 468"/>
                  <a:gd name="T51" fmla="*/ 501 h 740"/>
                  <a:gd name="T52" fmla="*/ 101 w 468"/>
                  <a:gd name="T53" fmla="*/ 581 h 740"/>
                  <a:gd name="T54" fmla="*/ 69 w 468"/>
                  <a:gd name="T55" fmla="*/ 660 h 740"/>
                  <a:gd name="T56" fmla="*/ 50 w 468"/>
                  <a:gd name="T57" fmla="*/ 711 h 740"/>
                  <a:gd name="T58" fmla="*/ 43 w 468"/>
                  <a:gd name="T59" fmla="*/ 725 h 740"/>
                  <a:gd name="T60" fmla="*/ 36 w 468"/>
                  <a:gd name="T61" fmla="*/ 735 h 740"/>
                  <a:gd name="T62" fmla="*/ 28 w 468"/>
                  <a:gd name="T63" fmla="*/ 739 h 740"/>
                  <a:gd name="T64" fmla="*/ 19 w 468"/>
                  <a:gd name="T65" fmla="*/ 739 h 740"/>
                  <a:gd name="T66" fmla="*/ 11 w 468"/>
                  <a:gd name="T67" fmla="*/ 734 h 740"/>
                  <a:gd name="T68" fmla="*/ 4 w 468"/>
                  <a:gd name="T69" fmla="*/ 725 h 740"/>
                  <a:gd name="T70" fmla="*/ 1 w 468"/>
                  <a:gd name="T71" fmla="*/ 716 h 740"/>
                  <a:gd name="T72" fmla="*/ 2 w 468"/>
                  <a:gd name="T73" fmla="*/ 702 h 740"/>
                  <a:gd name="T74" fmla="*/ 11 w 468"/>
                  <a:gd name="T75" fmla="*/ 669 h 740"/>
                  <a:gd name="T76" fmla="*/ 29 w 468"/>
                  <a:gd name="T77" fmla="*/ 620 h 740"/>
                  <a:gd name="T78" fmla="*/ 58 w 468"/>
                  <a:gd name="T79" fmla="*/ 553 h 740"/>
                  <a:gd name="T80" fmla="*/ 103 w 468"/>
                  <a:gd name="T81" fmla="*/ 450 h 740"/>
                  <a:gd name="T82" fmla="*/ 159 w 468"/>
                  <a:gd name="T83" fmla="*/ 333 h 740"/>
                  <a:gd name="T84" fmla="*/ 213 w 468"/>
                  <a:gd name="T85" fmla="*/ 226 h 740"/>
                  <a:gd name="T86" fmla="*/ 266 w 468"/>
                  <a:gd name="T87" fmla="*/ 130 h 740"/>
                  <a:gd name="T88" fmla="*/ 303 w 468"/>
                  <a:gd name="T89" fmla="*/ 69 h 740"/>
                  <a:gd name="T90" fmla="*/ 317 w 468"/>
                  <a:gd name="T91" fmla="*/ 45 h 740"/>
                  <a:gd name="T92" fmla="*/ 325 w 468"/>
                  <a:gd name="T93" fmla="*/ 27 h 740"/>
                  <a:gd name="T94" fmla="*/ 335 w 468"/>
                  <a:gd name="T95" fmla="*/ 14 h 740"/>
                  <a:gd name="T96" fmla="*/ 345 w 468"/>
                  <a:gd name="T97" fmla="*/ 6 h 740"/>
                  <a:gd name="T98" fmla="*/ 354 w 468"/>
                  <a:gd name="T99" fmla="*/ 0 h 740"/>
                  <a:gd name="T100" fmla="*/ 364 w 468"/>
                  <a:gd name="T101" fmla="*/ 0 h 740"/>
                  <a:gd name="T102" fmla="*/ 370 w 468"/>
                  <a:gd name="T103" fmla="*/ 3 h 740"/>
                  <a:gd name="T104" fmla="*/ 376 w 468"/>
                  <a:gd name="T105" fmla="*/ 9 h 740"/>
                  <a:gd name="T106" fmla="*/ 378 w 468"/>
                  <a:gd name="T107" fmla="*/ 18 h 740"/>
                  <a:gd name="T108" fmla="*/ 377 w 468"/>
                  <a:gd name="T109" fmla="*/ 30 h 740"/>
                  <a:gd name="T110" fmla="*/ 370 w 468"/>
                  <a:gd name="T111" fmla="*/ 47 h 740"/>
                  <a:gd name="T112" fmla="*/ 357 w 468"/>
                  <a:gd name="T113" fmla="*/ 71 h 740"/>
                  <a:gd name="T114" fmla="*/ 344 w 468"/>
                  <a:gd name="T115" fmla="*/ 94 h 74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68" h="740">
                    <a:moveTo>
                      <a:pt x="339" y="103"/>
                    </a:moveTo>
                    <a:lnTo>
                      <a:pt x="350" y="96"/>
                    </a:lnTo>
                    <a:lnTo>
                      <a:pt x="359" y="91"/>
                    </a:lnTo>
                    <a:lnTo>
                      <a:pt x="367" y="86"/>
                    </a:lnTo>
                    <a:lnTo>
                      <a:pt x="374" y="82"/>
                    </a:lnTo>
                    <a:lnTo>
                      <a:pt x="384" y="78"/>
                    </a:lnTo>
                    <a:lnTo>
                      <a:pt x="397" y="74"/>
                    </a:lnTo>
                    <a:lnTo>
                      <a:pt x="407" y="72"/>
                    </a:lnTo>
                    <a:lnTo>
                      <a:pt x="418" y="71"/>
                    </a:lnTo>
                    <a:lnTo>
                      <a:pt x="429" y="72"/>
                    </a:lnTo>
                    <a:lnTo>
                      <a:pt x="440" y="74"/>
                    </a:lnTo>
                    <a:lnTo>
                      <a:pt x="445" y="77"/>
                    </a:lnTo>
                    <a:lnTo>
                      <a:pt x="448" y="80"/>
                    </a:lnTo>
                    <a:lnTo>
                      <a:pt x="452" y="82"/>
                    </a:lnTo>
                    <a:lnTo>
                      <a:pt x="456" y="85"/>
                    </a:lnTo>
                    <a:lnTo>
                      <a:pt x="461" y="94"/>
                    </a:lnTo>
                    <a:lnTo>
                      <a:pt x="464" y="104"/>
                    </a:lnTo>
                    <a:lnTo>
                      <a:pt x="466" y="115"/>
                    </a:lnTo>
                    <a:lnTo>
                      <a:pt x="468" y="129"/>
                    </a:lnTo>
                    <a:lnTo>
                      <a:pt x="468" y="139"/>
                    </a:lnTo>
                    <a:lnTo>
                      <a:pt x="466" y="150"/>
                    </a:lnTo>
                    <a:lnTo>
                      <a:pt x="464" y="161"/>
                    </a:lnTo>
                    <a:lnTo>
                      <a:pt x="461" y="172"/>
                    </a:lnTo>
                    <a:lnTo>
                      <a:pt x="457" y="184"/>
                    </a:lnTo>
                    <a:lnTo>
                      <a:pt x="452" y="197"/>
                    </a:lnTo>
                    <a:lnTo>
                      <a:pt x="447" y="210"/>
                    </a:lnTo>
                    <a:lnTo>
                      <a:pt x="440" y="223"/>
                    </a:lnTo>
                    <a:lnTo>
                      <a:pt x="429" y="245"/>
                    </a:lnTo>
                    <a:lnTo>
                      <a:pt x="417" y="265"/>
                    </a:lnTo>
                    <a:lnTo>
                      <a:pt x="405" y="283"/>
                    </a:lnTo>
                    <a:lnTo>
                      <a:pt x="393" y="301"/>
                    </a:lnTo>
                    <a:lnTo>
                      <a:pt x="380" y="318"/>
                    </a:lnTo>
                    <a:lnTo>
                      <a:pt x="366" y="333"/>
                    </a:lnTo>
                    <a:lnTo>
                      <a:pt x="352" y="348"/>
                    </a:lnTo>
                    <a:lnTo>
                      <a:pt x="336" y="361"/>
                    </a:lnTo>
                    <a:lnTo>
                      <a:pt x="324" y="371"/>
                    </a:lnTo>
                    <a:lnTo>
                      <a:pt x="311" y="378"/>
                    </a:lnTo>
                    <a:lnTo>
                      <a:pt x="299" y="386"/>
                    </a:lnTo>
                    <a:lnTo>
                      <a:pt x="287" y="393"/>
                    </a:lnTo>
                    <a:lnTo>
                      <a:pt x="275" y="397"/>
                    </a:lnTo>
                    <a:lnTo>
                      <a:pt x="263" y="400"/>
                    </a:lnTo>
                    <a:lnTo>
                      <a:pt x="252" y="402"/>
                    </a:lnTo>
                    <a:lnTo>
                      <a:pt x="240" y="402"/>
                    </a:lnTo>
                    <a:lnTo>
                      <a:pt x="235" y="402"/>
                    </a:lnTo>
                    <a:lnTo>
                      <a:pt x="228" y="401"/>
                    </a:lnTo>
                    <a:lnTo>
                      <a:pt x="222" y="400"/>
                    </a:lnTo>
                    <a:lnTo>
                      <a:pt x="216" y="398"/>
                    </a:lnTo>
                    <a:lnTo>
                      <a:pt x="203" y="391"/>
                    </a:lnTo>
                    <a:lnTo>
                      <a:pt x="191" y="384"/>
                    </a:lnTo>
                    <a:lnTo>
                      <a:pt x="172" y="422"/>
                    </a:lnTo>
                    <a:lnTo>
                      <a:pt x="154" y="461"/>
                    </a:lnTo>
                    <a:lnTo>
                      <a:pt x="136" y="501"/>
                    </a:lnTo>
                    <a:lnTo>
                      <a:pt x="119" y="541"/>
                    </a:lnTo>
                    <a:lnTo>
                      <a:pt x="101" y="581"/>
                    </a:lnTo>
                    <a:lnTo>
                      <a:pt x="85" y="621"/>
                    </a:lnTo>
                    <a:lnTo>
                      <a:pt x="69" y="660"/>
                    </a:lnTo>
                    <a:lnTo>
                      <a:pt x="53" y="701"/>
                    </a:lnTo>
                    <a:lnTo>
                      <a:pt x="50" y="711"/>
                    </a:lnTo>
                    <a:lnTo>
                      <a:pt x="47" y="718"/>
                    </a:lnTo>
                    <a:lnTo>
                      <a:pt x="43" y="725"/>
                    </a:lnTo>
                    <a:lnTo>
                      <a:pt x="40" y="730"/>
                    </a:lnTo>
                    <a:lnTo>
                      <a:pt x="36" y="735"/>
                    </a:lnTo>
                    <a:lnTo>
                      <a:pt x="31" y="738"/>
                    </a:lnTo>
                    <a:lnTo>
                      <a:pt x="28" y="739"/>
                    </a:lnTo>
                    <a:lnTo>
                      <a:pt x="24" y="740"/>
                    </a:lnTo>
                    <a:lnTo>
                      <a:pt x="19" y="739"/>
                    </a:lnTo>
                    <a:lnTo>
                      <a:pt x="15" y="737"/>
                    </a:lnTo>
                    <a:lnTo>
                      <a:pt x="11" y="734"/>
                    </a:lnTo>
                    <a:lnTo>
                      <a:pt x="6" y="729"/>
                    </a:lnTo>
                    <a:lnTo>
                      <a:pt x="4" y="725"/>
                    </a:lnTo>
                    <a:lnTo>
                      <a:pt x="2" y="720"/>
                    </a:lnTo>
                    <a:lnTo>
                      <a:pt x="1" y="716"/>
                    </a:lnTo>
                    <a:lnTo>
                      <a:pt x="0" y="712"/>
                    </a:lnTo>
                    <a:lnTo>
                      <a:pt x="2" y="702"/>
                    </a:lnTo>
                    <a:lnTo>
                      <a:pt x="5" y="688"/>
                    </a:lnTo>
                    <a:lnTo>
                      <a:pt x="11" y="669"/>
                    </a:lnTo>
                    <a:lnTo>
                      <a:pt x="18" y="647"/>
                    </a:lnTo>
                    <a:lnTo>
                      <a:pt x="29" y="620"/>
                    </a:lnTo>
                    <a:lnTo>
                      <a:pt x="42" y="589"/>
                    </a:lnTo>
                    <a:lnTo>
                      <a:pt x="58" y="553"/>
                    </a:lnTo>
                    <a:lnTo>
                      <a:pt x="74" y="514"/>
                    </a:lnTo>
                    <a:lnTo>
                      <a:pt x="103" y="450"/>
                    </a:lnTo>
                    <a:lnTo>
                      <a:pt x="131" y="390"/>
                    </a:lnTo>
                    <a:lnTo>
                      <a:pt x="159" y="333"/>
                    </a:lnTo>
                    <a:lnTo>
                      <a:pt x="187" y="278"/>
                    </a:lnTo>
                    <a:lnTo>
                      <a:pt x="213" y="226"/>
                    </a:lnTo>
                    <a:lnTo>
                      <a:pt x="240" y="176"/>
                    </a:lnTo>
                    <a:lnTo>
                      <a:pt x="266" y="130"/>
                    </a:lnTo>
                    <a:lnTo>
                      <a:pt x="293" y="86"/>
                    </a:lnTo>
                    <a:lnTo>
                      <a:pt x="303" y="69"/>
                    </a:lnTo>
                    <a:lnTo>
                      <a:pt x="310" y="56"/>
                    </a:lnTo>
                    <a:lnTo>
                      <a:pt x="317" y="45"/>
                    </a:lnTo>
                    <a:lnTo>
                      <a:pt x="321" y="36"/>
                    </a:lnTo>
                    <a:lnTo>
                      <a:pt x="325" y="27"/>
                    </a:lnTo>
                    <a:lnTo>
                      <a:pt x="331" y="21"/>
                    </a:lnTo>
                    <a:lnTo>
                      <a:pt x="335" y="14"/>
                    </a:lnTo>
                    <a:lnTo>
                      <a:pt x="340" y="9"/>
                    </a:lnTo>
                    <a:lnTo>
                      <a:pt x="345" y="6"/>
                    </a:lnTo>
                    <a:lnTo>
                      <a:pt x="350" y="2"/>
                    </a:lnTo>
                    <a:lnTo>
                      <a:pt x="354" y="0"/>
                    </a:lnTo>
                    <a:lnTo>
                      <a:pt x="359" y="0"/>
                    </a:lnTo>
                    <a:lnTo>
                      <a:pt x="364" y="0"/>
                    </a:lnTo>
                    <a:lnTo>
                      <a:pt x="367" y="1"/>
                    </a:lnTo>
                    <a:lnTo>
                      <a:pt x="370" y="3"/>
                    </a:lnTo>
                    <a:lnTo>
                      <a:pt x="374" y="6"/>
                    </a:lnTo>
                    <a:lnTo>
                      <a:pt x="376" y="9"/>
                    </a:lnTo>
                    <a:lnTo>
                      <a:pt x="377" y="13"/>
                    </a:lnTo>
                    <a:lnTo>
                      <a:pt x="378" y="18"/>
                    </a:lnTo>
                    <a:lnTo>
                      <a:pt x="378" y="23"/>
                    </a:lnTo>
                    <a:lnTo>
                      <a:pt x="377" y="30"/>
                    </a:lnTo>
                    <a:lnTo>
                      <a:pt x="375" y="38"/>
                    </a:lnTo>
                    <a:lnTo>
                      <a:pt x="370" y="47"/>
                    </a:lnTo>
                    <a:lnTo>
                      <a:pt x="365" y="58"/>
                    </a:lnTo>
                    <a:lnTo>
                      <a:pt x="357" y="71"/>
                    </a:lnTo>
                    <a:lnTo>
                      <a:pt x="351" y="83"/>
                    </a:lnTo>
                    <a:lnTo>
                      <a:pt x="344" y="94"/>
                    </a:lnTo>
                    <a:lnTo>
                      <a:pt x="339" y="103"/>
                    </a:lnTo>
                    <a:close/>
                  </a:path>
                </a:pathLst>
              </a:custGeom>
              <a:solidFill>
                <a:srgbClr val="FFFFFF"/>
              </a:solidFill>
              <a:ln w="3175">
                <a:solidFill>
                  <a:srgbClr val="FFFFFF"/>
                </a:solidFill>
                <a:prstDash val="solid"/>
                <a:round/>
                <a:headEnd/>
                <a:tailEnd/>
              </a:ln>
            </p:spPr>
            <p:txBody>
              <a:bodyPr/>
              <a:lstStyle/>
              <a:p>
                <a:endParaRPr lang="en-US" dirty="0"/>
              </a:p>
            </p:txBody>
          </p:sp>
          <p:sp>
            <p:nvSpPr>
              <p:cNvPr id="8228" name="Freeform 131"/>
              <p:cNvSpPr>
                <a:spLocks/>
              </p:cNvSpPr>
              <p:nvPr/>
            </p:nvSpPr>
            <p:spPr bwMode="auto">
              <a:xfrm>
                <a:off x="7312025" y="866775"/>
                <a:ext cx="76200" cy="90488"/>
              </a:xfrm>
              <a:custGeom>
                <a:avLst/>
                <a:gdLst>
                  <a:gd name="T0" fmla="*/ 0 w 194"/>
                  <a:gd name="T1" fmla="*/ 214 h 226"/>
                  <a:gd name="T2" fmla="*/ 6 w 194"/>
                  <a:gd name="T3" fmla="*/ 219 h 226"/>
                  <a:gd name="T4" fmla="*/ 13 w 194"/>
                  <a:gd name="T5" fmla="*/ 223 h 226"/>
                  <a:gd name="T6" fmla="*/ 22 w 194"/>
                  <a:gd name="T7" fmla="*/ 226 h 226"/>
                  <a:gd name="T8" fmla="*/ 31 w 194"/>
                  <a:gd name="T9" fmla="*/ 226 h 226"/>
                  <a:gd name="T10" fmla="*/ 37 w 194"/>
                  <a:gd name="T11" fmla="*/ 226 h 226"/>
                  <a:gd name="T12" fmla="*/ 44 w 194"/>
                  <a:gd name="T13" fmla="*/ 225 h 226"/>
                  <a:gd name="T14" fmla="*/ 50 w 194"/>
                  <a:gd name="T15" fmla="*/ 223 h 226"/>
                  <a:gd name="T16" fmla="*/ 57 w 194"/>
                  <a:gd name="T17" fmla="*/ 220 h 226"/>
                  <a:gd name="T18" fmla="*/ 64 w 194"/>
                  <a:gd name="T19" fmla="*/ 217 h 226"/>
                  <a:gd name="T20" fmla="*/ 71 w 194"/>
                  <a:gd name="T21" fmla="*/ 213 h 226"/>
                  <a:gd name="T22" fmla="*/ 79 w 194"/>
                  <a:gd name="T23" fmla="*/ 208 h 226"/>
                  <a:gd name="T24" fmla="*/ 85 w 194"/>
                  <a:gd name="T25" fmla="*/ 203 h 226"/>
                  <a:gd name="T26" fmla="*/ 100 w 194"/>
                  <a:gd name="T27" fmla="*/ 190 h 226"/>
                  <a:gd name="T28" fmla="*/ 115 w 194"/>
                  <a:gd name="T29" fmla="*/ 174 h 226"/>
                  <a:gd name="T30" fmla="*/ 130 w 194"/>
                  <a:gd name="T31" fmla="*/ 155 h 226"/>
                  <a:gd name="T32" fmla="*/ 146 w 194"/>
                  <a:gd name="T33" fmla="*/ 133 h 226"/>
                  <a:gd name="T34" fmla="*/ 157 w 194"/>
                  <a:gd name="T35" fmla="*/ 116 h 226"/>
                  <a:gd name="T36" fmla="*/ 167 w 194"/>
                  <a:gd name="T37" fmla="*/ 99 h 226"/>
                  <a:gd name="T38" fmla="*/ 176 w 194"/>
                  <a:gd name="T39" fmla="*/ 80 h 226"/>
                  <a:gd name="T40" fmla="*/ 184 w 194"/>
                  <a:gd name="T41" fmla="*/ 63 h 226"/>
                  <a:gd name="T42" fmla="*/ 189 w 194"/>
                  <a:gd name="T43" fmla="*/ 50 h 226"/>
                  <a:gd name="T44" fmla="*/ 192 w 194"/>
                  <a:gd name="T45" fmla="*/ 38 h 226"/>
                  <a:gd name="T46" fmla="*/ 194 w 194"/>
                  <a:gd name="T47" fmla="*/ 28 h 226"/>
                  <a:gd name="T48" fmla="*/ 194 w 194"/>
                  <a:gd name="T49" fmla="*/ 20 h 226"/>
                  <a:gd name="T50" fmla="*/ 194 w 194"/>
                  <a:gd name="T51" fmla="*/ 15 h 226"/>
                  <a:gd name="T52" fmla="*/ 193 w 194"/>
                  <a:gd name="T53" fmla="*/ 10 h 226"/>
                  <a:gd name="T54" fmla="*/ 192 w 194"/>
                  <a:gd name="T55" fmla="*/ 7 h 226"/>
                  <a:gd name="T56" fmla="*/ 190 w 194"/>
                  <a:gd name="T57" fmla="*/ 5 h 226"/>
                  <a:gd name="T58" fmla="*/ 188 w 194"/>
                  <a:gd name="T59" fmla="*/ 3 h 226"/>
                  <a:gd name="T60" fmla="*/ 185 w 194"/>
                  <a:gd name="T61" fmla="*/ 1 h 226"/>
                  <a:gd name="T62" fmla="*/ 180 w 194"/>
                  <a:gd name="T63" fmla="*/ 0 h 226"/>
                  <a:gd name="T64" fmla="*/ 176 w 194"/>
                  <a:gd name="T65" fmla="*/ 0 h 226"/>
                  <a:gd name="T66" fmla="*/ 168 w 194"/>
                  <a:gd name="T67" fmla="*/ 0 h 226"/>
                  <a:gd name="T68" fmla="*/ 162 w 194"/>
                  <a:gd name="T69" fmla="*/ 2 h 226"/>
                  <a:gd name="T70" fmla="*/ 154 w 194"/>
                  <a:gd name="T71" fmla="*/ 5 h 226"/>
                  <a:gd name="T72" fmla="*/ 146 w 194"/>
                  <a:gd name="T73" fmla="*/ 8 h 226"/>
                  <a:gd name="T74" fmla="*/ 138 w 194"/>
                  <a:gd name="T75" fmla="*/ 14 h 226"/>
                  <a:gd name="T76" fmla="*/ 129 w 194"/>
                  <a:gd name="T77" fmla="*/ 20 h 226"/>
                  <a:gd name="T78" fmla="*/ 120 w 194"/>
                  <a:gd name="T79" fmla="*/ 28 h 226"/>
                  <a:gd name="T80" fmla="*/ 110 w 194"/>
                  <a:gd name="T81" fmla="*/ 36 h 226"/>
                  <a:gd name="T82" fmla="*/ 102 w 194"/>
                  <a:gd name="T83" fmla="*/ 45 h 226"/>
                  <a:gd name="T84" fmla="*/ 93 w 194"/>
                  <a:gd name="T85" fmla="*/ 55 h 226"/>
                  <a:gd name="T86" fmla="*/ 84 w 194"/>
                  <a:gd name="T87" fmla="*/ 66 h 226"/>
                  <a:gd name="T88" fmla="*/ 75 w 194"/>
                  <a:gd name="T89" fmla="*/ 78 h 226"/>
                  <a:gd name="T90" fmla="*/ 58 w 194"/>
                  <a:gd name="T91" fmla="*/ 106 h 226"/>
                  <a:gd name="T92" fmla="*/ 40 w 194"/>
                  <a:gd name="T93" fmla="*/ 135 h 226"/>
                  <a:gd name="T94" fmla="*/ 26 w 194"/>
                  <a:gd name="T95" fmla="*/ 162 h 226"/>
                  <a:gd name="T96" fmla="*/ 15 w 194"/>
                  <a:gd name="T97" fmla="*/ 184 h 226"/>
                  <a:gd name="T98" fmla="*/ 5 w 194"/>
                  <a:gd name="T99" fmla="*/ 202 h 226"/>
                  <a:gd name="T100" fmla="*/ 0 w 194"/>
                  <a:gd name="T101" fmla="*/ 214 h 22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94" h="226">
                    <a:moveTo>
                      <a:pt x="0" y="214"/>
                    </a:moveTo>
                    <a:lnTo>
                      <a:pt x="6" y="219"/>
                    </a:lnTo>
                    <a:lnTo>
                      <a:pt x="13" y="223"/>
                    </a:lnTo>
                    <a:lnTo>
                      <a:pt x="22" y="226"/>
                    </a:lnTo>
                    <a:lnTo>
                      <a:pt x="31" y="226"/>
                    </a:lnTo>
                    <a:lnTo>
                      <a:pt x="37" y="226"/>
                    </a:lnTo>
                    <a:lnTo>
                      <a:pt x="44" y="225"/>
                    </a:lnTo>
                    <a:lnTo>
                      <a:pt x="50" y="223"/>
                    </a:lnTo>
                    <a:lnTo>
                      <a:pt x="57" y="220"/>
                    </a:lnTo>
                    <a:lnTo>
                      <a:pt x="64" y="217"/>
                    </a:lnTo>
                    <a:lnTo>
                      <a:pt x="71" y="213"/>
                    </a:lnTo>
                    <a:lnTo>
                      <a:pt x="79" y="208"/>
                    </a:lnTo>
                    <a:lnTo>
                      <a:pt x="85" y="203"/>
                    </a:lnTo>
                    <a:lnTo>
                      <a:pt x="100" y="190"/>
                    </a:lnTo>
                    <a:lnTo>
                      <a:pt x="115" y="174"/>
                    </a:lnTo>
                    <a:lnTo>
                      <a:pt x="130" y="155"/>
                    </a:lnTo>
                    <a:lnTo>
                      <a:pt x="146" y="133"/>
                    </a:lnTo>
                    <a:lnTo>
                      <a:pt x="157" y="116"/>
                    </a:lnTo>
                    <a:lnTo>
                      <a:pt x="167" y="99"/>
                    </a:lnTo>
                    <a:lnTo>
                      <a:pt x="176" y="80"/>
                    </a:lnTo>
                    <a:lnTo>
                      <a:pt x="184" y="63"/>
                    </a:lnTo>
                    <a:lnTo>
                      <a:pt x="189" y="50"/>
                    </a:lnTo>
                    <a:lnTo>
                      <a:pt x="192" y="38"/>
                    </a:lnTo>
                    <a:lnTo>
                      <a:pt x="194" y="28"/>
                    </a:lnTo>
                    <a:lnTo>
                      <a:pt x="194" y="20"/>
                    </a:lnTo>
                    <a:lnTo>
                      <a:pt x="194" y="15"/>
                    </a:lnTo>
                    <a:lnTo>
                      <a:pt x="193" y="10"/>
                    </a:lnTo>
                    <a:lnTo>
                      <a:pt x="192" y="7"/>
                    </a:lnTo>
                    <a:lnTo>
                      <a:pt x="190" y="5"/>
                    </a:lnTo>
                    <a:lnTo>
                      <a:pt x="188" y="3"/>
                    </a:lnTo>
                    <a:lnTo>
                      <a:pt x="185" y="1"/>
                    </a:lnTo>
                    <a:lnTo>
                      <a:pt x="180" y="0"/>
                    </a:lnTo>
                    <a:lnTo>
                      <a:pt x="176" y="0"/>
                    </a:lnTo>
                    <a:lnTo>
                      <a:pt x="168" y="0"/>
                    </a:lnTo>
                    <a:lnTo>
                      <a:pt x="162" y="2"/>
                    </a:lnTo>
                    <a:lnTo>
                      <a:pt x="154" y="5"/>
                    </a:lnTo>
                    <a:lnTo>
                      <a:pt x="146" y="8"/>
                    </a:lnTo>
                    <a:lnTo>
                      <a:pt x="138" y="14"/>
                    </a:lnTo>
                    <a:lnTo>
                      <a:pt x="129" y="20"/>
                    </a:lnTo>
                    <a:lnTo>
                      <a:pt x="120" y="28"/>
                    </a:lnTo>
                    <a:lnTo>
                      <a:pt x="110" y="36"/>
                    </a:lnTo>
                    <a:lnTo>
                      <a:pt x="102" y="45"/>
                    </a:lnTo>
                    <a:lnTo>
                      <a:pt x="93" y="55"/>
                    </a:lnTo>
                    <a:lnTo>
                      <a:pt x="84" y="66"/>
                    </a:lnTo>
                    <a:lnTo>
                      <a:pt x="75" y="78"/>
                    </a:lnTo>
                    <a:lnTo>
                      <a:pt x="58" y="106"/>
                    </a:lnTo>
                    <a:lnTo>
                      <a:pt x="40" y="135"/>
                    </a:lnTo>
                    <a:lnTo>
                      <a:pt x="26" y="162"/>
                    </a:lnTo>
                    <a:lnTo>
                      <a:pt x="15" y="184"/>
                    </a:lnTo>
                    <a:lnTo>
                      <a:pt x="5" y="202"/>
                    </a:lnTo>
                    <a:lnTo>
                      <a:pt x="0" y="214"/>
                    </a:lnTo>
                    <a:close/>
                  </a:path>
                </a:pathLst>
              </a:custGeom>
              <a:solidFill>
                <a:srgbClr val="0066FF"/>
              </a:solidFill>
              <a:ln w="3175">
                <a:solidFill>
                  <a:srgbClr val="FFFFFF"/>
                </a:solidFill>
                <a:prstDash val="solid"/>
                <a:round/>
                <a:headEnd/>
                <a:tailEnd/>
              </a:ln>
            </p:spPr>
            <p:txBody>
              <a:bodyPr/>
              <a:lstStyle/>
              <a:p>
                <a:endParaRPr lang="en-US" dirty="0"/>
              </a:p>
            </p:txBody>
          </p:sp>
          <p:sp>
            <p:nvSpPr>
              <p:cNvPr id="8229" name="Freeform 132"/>
              <p:cNvSpPr>
                <a:spLocks/>
              </p:cNvSpPr>
              <p:nvPr/>
            </p:nvSpPr>
            <p:spPr bwMode="auto">
              <a:xfrm>
                <a:off x="7412037" y="841375"/>
                <a:ext cx="125413" cy="136525"/>
              </a:xfrm>
              <a:custGeom>
                <a:avLst/>
                <a:gdLst>
                  <a:gd name="T0" fmla="*/ 58 w 315"/>
                  <a:gd name="T1" fmla="*/ 253 h 345"/>
                  <a:gd name="T2" fmla="*/ 65 w 315"/>
                  <a:gd name="T3" fmla="*/ 269 h 345"/>
                  <a:gd name="T4" fmla="*/ 78 w 315"/>
                  <a:gd name="T5" fmla="*/ 282 h 345"/>
                  <a:gd name="T6" fmla="*/ 96 w 315"/>
                  <a:gd name="T7" fmla="*/ 288 h 345"/>
                  <a:gd name="T8" fmla="*/ 120 w 315"/>
                  <a:gd name="T9" fmla="*/ 290 h 345"/>
                  <a:gd name="T10" fmla="*/ 147 w 315"/>
                  <a:gd name="T11" fmla="*/ 283 h 345"/>
                  <a:gd name="T12" fmla="*/ 176 w 315"/>
                  <a:gd name="T13" fmla="*/ 269 h 345"/>
                  <a:gd name="T14" fmla="*/ 207 w 315"/>
                  <a:gd name="T15" fmla="*/ 248 h 345"/>
                  <a:gd name="T16" fmla="*/ 251 w 315"/>
                  <a:gd name="T17" fmla="*/ 208 h 345"/>
                  <a:gd name="T18" fmla="*/ 288 w 315"/>
                  <a:gd name="T19" fmla="*/ 168 h 345"/>
                  <a:gd name="T20" fmla="*/ 303 w 315"/>
                  <a:gd name="T21" fmla="*/ 164 h 345"/>
                  <a:gd name="T22" fmla="*/ 312 w 315"/>
                  <a:gd name="T23" fmla="*/ 169 h 345"/>
                  <a:gd name="T24" fmla="*/ 314 w 315"/>
                  <a:gd name="T25" fmla="*/ 183 h 345"/>
                  <a:gd name="T26" fmla="*/ 302 w 315"/>
                  <a:gd name="T27" fmla="*/ 208 h 345"/>
                  <a:gd name="T28" fmla="*/ 274 w 315"/>
                  <a:gd name="T29" fmla="*/ 239 h 345"/>
                  <a:gd name="T30" fmla="*/ 218 w 315"/>
                  <a:gd name="T31" fmla="*/ 290 h 345"/>
                  <a:gd name="T32" fmla="*/ 159 w 315"/>
                  <a:gd name="T33" fmla="*/ 326 h 345"/>
                  <a:gd name="T34" fmla="*/ 125 w 315"/>
                  <a:gd name="T35" fmla="*/ 339 h 345"/>
                  <a:gd name="T36" fmla="*/ 93 w 315"/>
                  <a:gd name="T37" fmla="*/ 344 h 345"/>
                  <a:gd name="T38" fmla="*/ 63 w 315"/>
                  <a:gd name="T39" fmla="*/ 343 h 345"/>
                  <a:gd name="T40" fmla="*/ 37 w 315"/>
                  <a:gd name="T41" fmla="*/ 333 h 345"/>
                  <a:gd name="T42" fmla="*/ 16 w 315"/>
                  <a:gd name="T43" fmla="*/ 316 h 345"/>
                  <a:gd name="T44" fmla="*/ 6 w 315"/>
                  <a:gd name="T45" fmla="*/ 298 h 345"/>
                  <a:gd name="T46" fmla="*/ 0 w 315"/>
                  <a:gd name="T47" fmla="*/ 277 h 345"/>
                  <a:gd name="T48" fmla="*/ 0 w 315"/>
                  <a:gd name="T49" fmla="*/ 249 h 345"/>
                  <a:gd name="T50" fmla="*/ 6 w 315"/>
                  <a:gd name="T51" fmla="*/ 213 h 345"/>
                  <a:gd name="T52" fmla="*/ 17 w 315"/>
                  <a:gd name="T53" fmla="*/ 178 h 345"/>
                  <a:gd name="T54" fmla="*/ 34 w 315"/>
                  <a:gd name="T55" fmla="*/ 143 h 345"/>
                  <a:gd name="T56" fmla="*/ 59 w 315"/>
                  <a:gd name="T57" fmla="*/ 109 h 345"/>
                  <a:gd name="T58" fmla="*/ 89 w 315"/>
                  <a:gd name="T59" fmla="*/ 74 h 345"/>
                  <a:gd name="T60" fmla="*/ 141 w 315"/>
                  <a:gd name="T61" fmla="*/ 29 h 345"/>
                  <a:gd name="T62" fmla="*/ 187 w 315"/>
                  <a:gd name="T63" fmla="*/ 5 h 345"/>
                  <a:gd name="T64" fmla="*/ 209 w 315"/>
                  <a:gd name="T65" fmla="*/ 1 h 345"/>
                  <a:gd name="T66" fmla="*/ 230 w 315"/>
                  <a:gd name="T67" fmla="*/ 2 h 345"/>
                  <a:gd name="T68" fmla="*/ 249 w 315"/>
                  <a:gd name="T69" fmla="*/ 15 h 345"/>
                  <a:gd name="T70" fmla="*/ 257 w 315"/>
                  <a:gd name="T71" fmla="*/ 40 h 345"/>
                  <a:gd name="T72" fmla="*/ 253 w 315"/>
                  <a:gd name="T73" fmla="*/ 64 h 345"/>
                  <a:gd name="T74" fmla="*/ 241 w 315"/>
                  <a:gd name="T75" fmla="*/ 93 h 345"/>
                  <a:gd name="T76" fmla="*/ 222 w 315"/>
                  <a:gd name="T77" fmla="*/ 124 h 345"/>
                  <a:gd name="T78" fmla="*/ 197 w 315"/>
                  <a:gd name="T79" fmla="*/ 155 h 345"/>
                  <a:gd name="T80" fmla="*/ 169 w 315"/>
                  <a:gd name="T81" fmla="*/ 181 h 345"/>
                  <a:gd name="T82" fmla="*/ 136 w 315"/>
                  <a:gd name="T83" fmla="*/ 204 h 345"/>
                  <a:gd name="T84" fmla="*/ 99 w 315"/>
                  <a:gd name="T85" fmla="*/ 223 h 345"/>
                  <a:gd name="T86" fmla="*/ 58 w 315"/>
                  <a:gd name="T87" fmla="*/ 237 h 34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315" h="345">
                    <a:moveTo>
                      <a:pt x="58" y="237"/>
                    </a:moveTo>
                    <a:lnTo>
                      <a:pt x="58" y="248"/>
                    </a:lnTo>
                    <a:lnTo>
                      <a:pt x="58" y="253"/>
                    </a:lnTo>
                    <a:lnTo>
                      <a:pt x="59" y="259"/>
                    </a:lnTo>
                    <a:lnTo>
                      <a:pt x="62" y="264"/>
                    </a:lnTo>
                    <a:lnTo>
                      <a:pt x="65" y="269"/>
                    </a:lnTo>
                    <a:lnTo>
                      <a:pt x="68" y="274"/>
                    </a:lnTo>
                    <a:lnTo>
                      <a:pt x="73" y="277"/>
                    </a:lnTo>
                    <a:lnTo>
                      <a:pt x="78" y="282"/>
                    </a:lnTo>
                    <a:lnTo>
                      <a:pt x="84" y="284"/>
                    </a:lnTo>
                    <a:lnTo>
                      <a:pt x="89" y="286"/>
                    </a:lnTo>
                    <a:lnTo>
                      <a:pt x="96" y="288"/>
                    </a:lnTo>
                    <a:lnTo>
                      <a:pt x="103" y="290"/>
                    </a:lnTo>
                    <a:lnTo>
                      <a:pt x="111" y="290"/>
                    </a:lnTo>
                    <a:lnTo>
                      <a:pt x="120" y="290"/>
                    </a:lnTo>
                    <a:lnTo>
                      <a:pt x="128" y="288"/>
                    </a:lnTo>
                    <a:lnTo>
                      <a:pt x="138" y="286"/>
                    </a:lnTo>
                    <a:lnTo>
                      <a:pt x="147" y="283"/>
                    </a:lnTo>
                    <a:lnTo>
                      <a:pt x="157" y="280"/>
                    </a:lnTo>
                    <a:lnTo>
                      <a:pt x="167" y="274"/>
                    </a:lnTo>
                    <a:lnTo>
                      <a:pt x="176" y="269"/>
                    </a:lnTo>
                    <a:lnTo>
                      <a:pt x="186" y="263"/>
                    </a:lnTo>
                    <a:lnTo>
                      <a:pt x="197" y="256"/>
                    </a:lnTo>
                    <a:lnTo>
                      <a:pt x="207" y="248"/>
                    </a:lnTo>
                    <a:lnTo>
                      <a:pt x="218" y="239"/>
                    </a:lnTo>
                    <a:lnTo>
                      <a:pt x="229" y="229"/>
                    </a:lnTo>
                    <a:lnTo>
                      <a:pt x="251" y="208"/>
                    </a:lnTo>
                    <a:lnTo>
                      <a:pt x="274" y="181"/>
                    </a:lnTo>
                    <a:lnTo>
                      <a:pt x="281" y="174"/>
                    </a:lnTo>
                    <a:lnTo>
                      <a:pt x="288" y="168"/>
                    </a:lnTo>
                    <a:lnTo>
                      <a:pt x="294" y="164"/>
                    </a:lnTo>
                    <a:lnTo>
                      <a:pt x="301" y="163"/>
                    </a:lnTo>
                    <a:lnTo>
                      <a:pt x="303" y="164"/>
                    </a:lnTo>
                    <a:lnTo>
                      <a:pt x="307" y="165"/>
                    </a:lnTo>
                    <a:lnTo>
                      <a:pt x="310" y="167"/>
                    </a:lnTo>
                    <a:lnTo>
                      <a:pt x="312" y="169"/>
                    </a:lnTo>
                    <a:lnTo>
                      <a:pt x="314" y="174"/>
                    </a:lnTo>
                    <a:lnTo>
                      <a:pt x="315" y="178"/>
                    </a:lnTo>
                    <a:lnTo>
                      <a:pt x="314" y="183"/>
                    </a:lnTo>
                    <a:lnTo>
                      <a:pt x="312" y="191"/>
                    </a:lnTo>
                    <a:lnTo>
                      <a:pt x="308" y="199"/>
                    </a:lnTo>
                    <a:lnTo>
                      <a:pt x="302" y="208"/>
                    </a:lnTo>
                    <a:lnTo>
                      <a:pt x="294" y="217"/>
                    </a:lnTo>
                    <a:lnTo>
                      <a:pt x="285" y="228"/>
                    </a:lnTo>
                    <a:lnTo>
                      <a:pt x="274" y="239"/>
                    </a:lnTo>
                    <a:lnTo>
                      <a:pt x="262" y="252"/>
                    </a:lnTo>
                    <a:lnTo>
                      <a:pt x="240" y="272"/>
                    </a:lnTo>
                    <a:lnTo>
                      <a:pt x="218" y="290"/>
                    </a:lnTo>
                    <a:lnTo>
                      <a:pt x="195" y="305"/>
                    </a:lnTo>
                    <a:lnTo>
                      <a:pt x="171" y="319"/>
                    </a:lnTo>
                    <a:lnTo>
                      <a:pt x="159" y="326"/>
                    </a:lnTo>
                    <a:lnTo>
                      <a:pt x="148" y="330"/>
                    </a:lnTo>
                    <a:lnTo>
                      <a:pt x="136" y="334"/>
                    </a:lnTo>
                    <a:lnTo>
                      <a:pt x="125" y="339"/>
                    </a:lnTo>
                    <a:lnTo>
                      <a:pt x="114" y="341"/>
                    </a:lnTo>
                    <a:lnTo>
                      <a:pt x="103" y="343"/>
                    </a:lnTo>
                    <a:lnTo>
                      <a:pt x="93" y="344"/>
                    </a:lnTo>
                    <a:lnTo>
                      <a:pt x="82" y="345"/>
                    </a:lnTo>
                    <a:lnTo>
                      <a:pt x="73" y="344"/>
                    </a:lnTo>
                    <a:lnTo>
                      <a:pt x="63" y="343"/>
                    </a:lnTo>
                    <a:lnTo>
                      <a:pt x="54" y="341"/>
                    </a:lnTo>
                    <a:lnTo>
                      <a:pt x="45" y="338"/>
                    </a:lnTo>
                    <a:lnTo>
                      <a:pt x="37" y="333"/>
                    </a:lnTo>
                    <a:lnTo>
                      <a:pt x="30" y="329"/>
                    </a:lnTo>
                    <a:lnTo>
                      <a:pt x="22" y="322"/>
                    </a:lnTo>
                    <a:lnTo>
                      <a:pt x="16" y="316"/>
                    </a:lnTo>
                    <a:lnTo>
                      <a:pt x="12" y="310"/>
                    </a:lnTo>
                    <a:lnTo>
                      <a:pt x="9" y="305"/>
                    </a:lnTo>
                    <a:lnTo>
                      <a:pt x="6" y="298"/>
                    </a:lnTo>
                    <a:lnTo>
                      <a:pt x="4" y="292"/>
                    </a:lnTo>
                    <a:lnTo>
                      <a:pt x="3" y="285"/>
                    </a:lnTo>
                    <a:lnTo>
                      <a:pt x="0" y="277"/>
                    </a:lnTo>
                    <a:lnTo>
                      <a:pt x="0" y="269"/>
                    </a:lnTo>
                    <a:lnTo>
                      <a:pt x="0" y="260"/>
                    </a:lnTo>
                    <a:lnTo>
                      <a:pt x="0" y="249"/>
                    </a:lnTo>
                    <a:lnTo>
                      <a:pt x="2" y="237"/>
                    </a:lnTo>
                    <a:lnTo>
                      <a:pt x="3" y="225"/>
                    </a:lnTo>
                    <a:lnTo>
                      <a:pt x="6" y="213"/>
                    </a:lnTo>
                    <a:lnTo>
                      <a:pt x="8" y="201"/>
                    </a:lnTo>
                    <a:lnTo>
                      <a:pt x="12" y="190"/>
                    </a:lnTo>
                    <a:lnTo>
                      <a:pt x="17" y="178"/>
                    </a:lnTo>
                    <a:lnTo>
                      <a:pt x="22" y="166"/>
                    </a:lnTo>
                    <a:lnTo>
                      <a:pt x="28" y="155"/>
                    </a:lnTo>
                    <a:lnTo>
                      <a:pt x="34" y="143"/>
                    </a:lnTo>
                    <a:lnTo>
                      <a:pt x="42" y="132"/>
                    </a:lnTo>
                    <a:lnTo>
                      <a:pt x="51" y="120"/>
                    </a:lnTo>
                    <a:lnTo>
                      <a:pt x="59" y="109"/>
                    </a:lnTo>
                    <a:lnTo>
                      <a:pt x="68" y="97"/>
                    </a:lnTo>
                    <a:lnTo>
                      <a:pt x="78" y="86"/>
                    </a:lnTo>
                    <a:lnTo>
                      <a:pt x="89" y="74"/>
                    </a:lnTo>
                    <a:lnTo>
                      <a:pt x="108" y="57"/>
                    </a:lnTo>
                    <a:lnTo>
                      <a:pt x="124" y="41"/>
                    </a:lnTo>
                    <a:lnTo>
                      <a:pt x="141" y="29"/>
                    </a:lnTo>
                    <a:lnTo>
                      <a:pt x="157" y="18"/>
                    </a:lnTo>
                    <a:lnTo>
                      <a:pt x="173" y="11"/>
                    </a:lnTo>
                    <a:lnTo>
                      <a:pt x="187" y="5"/>
                    </a:lnTo>
                    <a:lnTo>
                      <a:pt x="195" y="3"/>
                    </a:lnTo>
                    <a:lnTo>
                      <a:pt x="202" y="1"/>
                    </a:lnTo>
                    <a:lnTo>
                      <a:pt x="209" y="1"/>
                    </a:lnTo>
                    <a:lnTo>
                      <a:pt x="216" y="0"/>
                    </a:lnTo>
                    <a:lnTo>
                      <a:pt x="223" y="1"/>
                    </a:lnTo>
                    <a:lnTo>
                      <a:pt x="230" y="2"/>
                    </a:lnTo>
                    <a:lnTo>
                      <a:pt x="237" y="5"/>
                    </a:lnTo>
                    <a:lnTo>
                      <a:pt x="242" y="10"/>
                    </a:lnTo>
                    <a:lnTo>
                      <a:pt x="249" y="15"/>
                    </a:lnTo>
                    <a:lnTo>
                      <a:pt x="253" y="23"/>
                    </a:lnTo>
                    <a:lnTo>
                      <a:pt x="256" y="30"/>
                    </a:lnTo>
                    <a:lnTo>
                      <a:pt x="257" y="40"/>
                    </a:lnTo>
                    <a:lnTo>
                      <a:pt x="256" y="48"/>
                    </a:lnTo>
                    <a:lnTo>
                      <a:pt x="255" y="56"/>
                    </a:lnTo>
                    <a:lnTo>
                      <a:pt x="253" y="64"/>
                    </a:lnTo>
                    <a:lnTo>
                      <a:pt x="250" y="73"/>
                    </a:lnTo>
                    <a:lnTo>
                      <a:pt x="246" y="83"/>
                    </a:lnTo>
                    <a:lnTo>
                      <a:pt x="241" y="93"/>
                    </a:lnTo>
                    <a:lnTo>
                      <a:pt x="235" y="103"/>
                    </a:lnTo>
                    <a:lnTo>
                      <a:pt x="229" y="114"/>
                    </a:lnTo>
                    <a:lnTo>
                      <a:pt x="222" y="124"/>
                    </a:lnTo>
                    <a:lnTo>
                      <a:pt x="215" y="135"/>
                    </a:lnTo>
                    <a:lnTo>
                      <a:pt x="206" y="145"/>
                    </a:lnTo>
                    <a:lnTo>
                      <a:pt x="197" y="155"/>
                    </a:lnTo>
                    <a:lnTo>
                      <a:pt x="188" y="164"/>
                    </a:lnTo>
                    <a:lnTo>
                      <a:pt x="179" y="173"/>
                    </a:lnTo>
                    <a:lnTo>
                      <a:pt x="169" y="181"/>
                    </a:lnTo>
                    <a:lnTo>
                      <a:pt x="158" y="189"/>
                    </a:lnTo>
                    <a:lnTo>
                      <a:pt x="147" y="197"/>
                    </a:lnTo>
                    <a:lnTo>
                      <a:pt x="136" y="204"/>
                    </a:lnTo>
                    <a:lnTo>
                      <a:pt x="124" y="211"/>
                    </a:lnTo>
                    <a:lnTo>
                      <a:pt x="112" y="217"/>
                    </a:lnTo>
                    <a:lnTo>
                      <a:pt x="99" y="223"/>
                    </a:lnTo>
                    <a:lnTo>
                      <a:pt x="86" y="228"/>
                    </a:lnTo>
                    <a:lnTo>
                      <a:pt x="73" y="233"/>
                    </a:lnTo>
                    <a:lnTo>
                      <a:pt x="58" y="237"/>
                    </a:lnTo>
                    <a:close/>
                  </a:path>
                </a:pathLst>
              </a:custGeom>
              <a:solidFill>
                <a:srgbClr val="FFFFFF"/>
              </a:solidFill>
              <a:ln w="3175">
                <a:solidFill>
                  <a:srgbClr val="FFFFFF"/>
                </a:solidFill>
                <a:prstDash val="solid"/>
                <a:round/>
                <a:headEnd/>
                <a:tailEnd/>
              </a:ln>
            </p:spPr>
            <p:txBody>
              <a:bodyPr/>
              <a:lstStyle/>
              <a:p>
                <a:endParaRPr lang="en-US" dirty="0"/>
              </a:p>
            </p:txBody>
          </p:sp>
          <p:sp>
            <p:nvSpPr>
              <p:cNvPr id="8230" name="Freeform 133"/>
              <p:cNvSpPr>
                <a:spLocks/>
              </p:cNvSpPr>
              <p:nvPr/>
            </p:nvSpPr>
            <p:spPr bwMode="auto">
              <a:xfrm>
                <a:off x="7440612" y="863600"/>
                <a:ext cx="52388" cy="53975"/>
              </a:xfrm>
              <a:custGeom>
                <a:avLst/>
                <a:gdLst>
                  <a:gd name="T0" fmla="*/ 0 w 134"/>
                  <a:gd name="T1" fmla="*/ 134 h 134"/>
                  <a:gd name="T2" fmla="*/ 19 w 134"/>
                  <a:gd name="T3" fmla="*/ 128 h 134"/>
                  <a:gd name="T4" fmla="*/ 35 w 134"/>
                  <a:gd name="T5" fmla="*/ 120 h 134"/>
                  <a:gd name="T6" fmla="*/ 51 w 134"/>
                  <a:gd name="T7" fmla="*/ 112 h 134"/>
                  <a:gd name="T8" fmla="*/ 63 w 134"/>
                  <a:gd name="T9" fmla="*/ 104 h 134"/>
                  <a:gd name="T10" fmla="*/ 81 w 134"/>
                  <a:gd name="T11" fmla="*/ 88 h 134"/>
                  <a:gd name="T12" fmla="*/ 98 w 134"/>
                  <a:gd name="T13" fmla="*/ 72 h 134"/>
                  <a:gd name="T14" fmla="*/ 113 w 134"/>
                  <a:gd name="T15" fmla="*/ 55 h 134"/>
                  <a:gd name="T16" fmla="*/ 125 w 134"/>
                  <a:gd name="T17" fmla="*/ 36 h 134"/>
                  <a:gd name="T18" fmla="*/ 128 w 134"/>
                  <a:gd name="T19" fmla="*/ 29 h 134"/>
                  <a:gd name="T20" fmla="*/ 132 w 134"/>
                  <a:gd name="T21" fmla="*/ 23 h 134"/>
                  <a:gd name="T22" fmla="*/ 133 w 134"/>
                  <a:gd name="T23" fmla="*/ 17 h 134"/>
                  <a:gd name="T24" fmla="*/ 134 w 134"/>
                  <a:gd name="T25" fmla="*/ 12 h 134"/>
                  <a:gd name="T26" fmla="*/ 133 w 134"/>
                  <a:gd name="T27" fmla="*/ 6 h 134"/>
                  <a:gd name="T28" fmla="*/ 130 w 134"/>
                  <a:gd name="T29" fmla="*/ 3 h 134"/>
                  <a:gd name="T30" fmla="*/ 127 w 134"/>
                  <a:gd name="T31" fmla="*/ 1 h 134"/>
                  <a:gd name="T32" fmla="*/ 123 w 134"/>
                  <a:gd name="T33" fmla="*/ 0 h 134"/>
                  <a:gd name="T34" fmla="*/ 115 w 134"/>
                  <a:gd name="T35" fmla="*/ 1 h 134"/>
                  <a:gd name="T36" fmla="*/ 105 w 134"/>
                  <a:gd name="T37" fmla="*/ 5 h 134"/>
                  <a:gd name="T38" fmla="*/ 94 w 134"/>
                  <a:gd name="T39" fmla="*/ 13 h 134"/>
                  <a:gd name="T40" fmla="*/ 81 w 134"/>
                  <a:gd name="T41" fmla="*/ 22 h 134"/>
                  <a:gd name="T42" fmla="*/ 69 w 134"/>
                  <a:gd name="T43" fmla="*/ 33 h 134"/>
                  <a:gd name="T44" fmla="*/ 58 w 134"/>
                  <a:gd name="T45" fmla="*/ 44 h 134"/>
                  <a:gd name="T46" fmla="*/ 47 w 134"/>
                  <a:gd name="T47" fmla="*/ 56 h 134"/>
                  <a:gd name="T48" fmla="*/ 36 w 134"/>
                  <a:gd name="T49" fmla="*/ 70 h 134"/>
                  <a:gd name="T50" fmla="*/ 27 w 134"/>
                  <a:gd name="T51" fmla="*/ 84 h 134"/>
                  <a:gd name="T52" fmla="*/ 18 w 134"/>
                  <a:gd name="T53" fmla="*/ 100 h 134"/>
                  <a:gd name="T54" fmla="*/ 9 w 134"/>
                  <a:gd name="T55" fmla="*/ 117 h 134"/>
                  <a:gd name="T56" fmla="*/ 0 w 134"/>
                  <a:gd name="T57" fmla="*/ 134 h 13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34" h="134">
                    <a:moveTo>
                      <a:pt x="0" y="134"/>
                    </a:moveTo>
                    <a:lnTo>
                      <a:pt x="19" y="128"/>
                    </a:lnTo>
                    <a:lnTo>
                      <a:pt x="35" y="120"/>
                    </a:lnTo>
                    <a:lnTo>
                      <a:pt x="51" y="112"/>
                    </a:lnTo>
                    <a:lnTo>
                      <a:pt x="63" y="104"/>
                    </a:lnTo>
                    <a:lnTo>
                      <a:pt x="81" y="88"/>
                    </a:lnTo>
                    <a:lnTo>
                      <a:pt x="98" y="72"/>
                    </a:lnTo>
                    <a:lnTo>
                      <a:pt x="113" y="55"/>
                    </a:lnTo>
                    <a:lnTo>
                      <a:pt x="125" y="36"/>
                    </a:lnTo>
                    <a:lnTo>
                      <a:pt x="128" y="29"/>
                    </a:lnTo>
                    <a:lnTo>
                      <a:pt x="132" y="23"/>
                    </a:lnTo>
                    <a:lnTo>
                      <a:pt x="133" y="17"/>
                    </a:lnTo>
                    <a:lnTo>
                      <a:pt x="134" y="12"/>
                    </a:lnTo>
                    <a:lnTo>
                      <a:pt x="133" y="6"/>
                    </a:lnTo>
                    <a:lnTo>
                      <a:pt x="130" y="3"/>
                    </a:lnTo>
                    <a:lnTo>
                      <a:pt x="127" y="1"/>
                    </a:lnTo>
                    <a:lnTo>
                      <a:pt x="123" y="0"/>
                    </a:lnTo>
                    <a:lnTo>
                      <a:pt x="115" y="1"/>
                    </a:lnTo>
                    <a:lnTo>
                      <a:pt x="105" y="5"/>
                    </a:lnTo>
                    <a:lnTo>
                      <a:pt x="94" y="13"/>
                    </a:lnTo>
                    <a:lnTo>
                      <a:pt x="81" y="22"/>
                    </a:lnTo>
                    <a:lnTo>
                      <a:pt x="69" y="33"/>
                    </a:lnTo>
                    <a:lnTo>
                      <a:pt x="58" y="44"/>
                    </a:lnTo>
                    <a:lnTo>
                      <a:pt x="47" y="56"/>
                    </a:lnTo>
                    <a:lnTo>
                      <a:pt x="36" y="70"/>
                    </a:lnTo>
                    <a:lnTo>
                      <a:pt x="27" y="84"/>
                    </a:lnTo>
                    <a:lnTo>
                      <a:pt x="18" y="100"/>
                    </a:lnTo>
                    <a:lnTo>
                      <a:pt x="9" y="117"/>
                    </a:lnTo>
                    <a:lnTo>
                      <a:pt x="0" y="134"/>
                    </a:lnTo>
                    <a:close/>
                  </a:path>
                </a:pathLst>
              </a:custGeom>
              <a:solidFill>
                <a:srgbClr val="0066FF"/>
              </a:solidFill>
              <a:ln w="3175">
                <a:solidFill>
                  <a:srgbClr val="FFFFFF"/>
                </a:solidFill>
                <a:prstDash val="solid"/>
                <a:round/>
                <a:headEnd/>
                <a:tailEnd/>
              </a:ln>
            </p:spPr>
            <p:txBody>
              <a:bodyPr/>
              <a:lstStyle/>
              <a:p>
                <a:endParaRPr lang="en-US" dirty="0"/>
              </a:p>
            </p:txBody>
          </p:sp>
          <p:sp>
            <p:nvSpPr>
              <p:cNvPr id="8231" name="Freeform 134"/>
              <p:cNvSpPr>
                <a:spLocks/>
              </p:cNvSpPr>
              <p:nvPr/>
            </p:nvSpPr>
            <p:spPr bwMode="auto">
              <a:xfrm>
                <a:off x="7532687" y="839787"/>
                <a:ext cx="158750" cy="147638"/>
              </a:xfrm>
              <a:custGeom>
                <a:avLst/>
                <a:gdLst>
                  <a:gd name="T0" fmla="*/ 189 w 402"/>
                  <a:gd name="T1" fmla="*/ 104 h 371"/>
                  <a:gd name="T2" fmla="*/ 270 w 402"/>
                  <a:gd name="T3" fmla="*/ 36 h 371"/>
                  <a:gd name="T4" fmla="*/ 312 w 402"/>
                  <a:gd name="T5" fmla="*/ 8 h 371"/>
                  <a:gd name="T6" fmla="*/ 335 w 402"/>
                  <a:gd name="T7" fmla="*/ 1 h 371"/>
                  <a:gd name="T8" fmla="*/ 348 w 402"/>
                  <a:gd name="T9" fmla="*/ 13 h 371"/>
                  <a:gd name="T10" fmla="*/ 351 w 402"/>
                  <a:gd name="T11" fmla="*/ 30 h 371"/>
                  <a:gd name="T12" fmla="*/ 331 w 402"/>
                  <a:gd name="T13" fmla="*/ 52 h 371"/>
                  <a:gd name="T14" fmla="*/ 296 w 402"/>
                  <a:gd name="T15" fmla="*/ 83 h 371"/>
                  <a:gd name="T16" fmla="*/ 277 w 402"/>
                  <a:gd name="T17" fmla="*/ 108 h 371"/>
                  <a:gd name="T18" fmla="*/ 273 w 402"/>
                  <a:gd name="T19" fmla="*/ 124 h 371"/>
                  <a:gd name="T20" fmla="*/ 278 w 402"/>
                  <a:gd name="T21" fmla="*/ 131 h 371"/>
                  <a:gd name="T22" fmla="*/ 295 w 402"/>
                  <a:gd name="T23" fmla="*/ 133 h 371"/>
                  <a:gd name="T24" fmla="*/ 322 w 402"/>
                  <a:gd name="T25" fmla="*/ 124 h 371"/>
                  <a:gd name="T26" fmla="*/ 376 w 402"/>
                  <a:gd name="T27" fmla="*/ 90 h 371"/>
                  <a:gd name="T28" fmla="*/ 388 w 402"/>
                  <a:gd name="T29" fmla="*/ 87 h 371"/>
                  <a:gd name="T30" fmla="*/ 399 w 402"/>
                  <a:gd name="T31" fmla="*/ 94 h 371"/>
                  <a:gd name="T32" fmla="*/ 402 w 402"/>
                  <a:gd name="T33" fmla="*/ 102 h 371"/>
                  <a:gd name="T34" fmla="*/ 396 w 402"/>
                  <a:gd name="T35" fmla="*/ 118 h 371"/>
                  <a:gd name="T36" fmla="*/ 355 w 402"/>
                  <a:gd name="T37" fmla="*/ 154 h 371"/>
                  <a:gd name="T38" fmla="*/ 319 w 402"/>
                  <a:gd name="T39" fmla="*/ 177 h 371"/>
                  <a:gd name="T40" fmla="*/ 284 w 402"/>
                  <a:gd name="T41" fmla="*/ 189 h 371"/>
                  <a:gd name="T42" fmla="*/ 253 w 402"/>
                  <a:gd name="T43" fmla="*/ 191 h 371"/>
                  <a:gd name="T44" fmla="*/ 229 w 402"/>
                  <a:gd name="T45" fmla="*/ 181 h 371"/>
                  <a:gd name="T46" fmla="*/ 220 w 402"/>
                  <a:gd name="T47" fmla="*/ 174 h 371"/>
                  <a:gd name="T48" fmla="*/ 216 w 402"/>
                  <a:gd name="T49" fmla="*/ 154 h 371"/>
                  <a:gd name="T50" fmla="*/ 222 w 402"/>
                  <a:gd name="T51" fmla="*/ 130 h 371"/>
                  <a:gd name="T52" fmla="*/ 204 w 402"/>
                  <a:gd name="T53" fmla="*/ 140 h 371"/>
                  <a:gd name="T54" fmla="*/ 165 w 402"/>
                  <a:gd name="T55" fmla="*/ 178 h 371"/>
                  <a:gd name="T56" fmla="*/ 123 w 402"/>
                  <a:gd name="T57" fmla="*/ 229 h 371"/>
                  <a:gd name="T58" fmla="*/ 70 w 402"/>
                  <a:gd name="T59" fmla="*/ 312 h 371"/>
                  <a:gd name="T60" fmla="*/ 46 w 402"/>
                  <a:gd name="T61" fmla="*/ 357 h 371"/>
                  <a:gd name="T62" fmla="*/ 35 w 402"/>
                  <a:gd name="T63" fmla="*/ 368 h 371"/>
                  <a:gd name="T64" fmla="*/ 21 w 402"/>
                  <a:gd name="T65" fmla="*/ 371 h 371"/>
                  <a:gd name="T66" fmla="*/ 9 w 402"/>
                  <a:gd name="T67" fmla="*/ 369 h 371"/>
                  <a:gd name="T68" fmla="*/ 1 w 402"/>
                  <a:gd name="T69" fmla="*/ 360 h 371"/>
                  <a:gd name="T70" fmla="*/ 2 w 402"/>
                  <a:gd name="T71" fmla="*/ 339 h 371"/>
                  <a:gd name="T72" fmla="*/ 33 w 402"/>
                  <a:gd name="T73" fmla="*/ 250 h 371"/>
                  <a:gd name="T74" fmla="*/ 70 w 402"/>
                  <a:gd name="T75" fmla="*/ 165 h 371"/>
                  <a:gd name="T76" fmla="*/ 108 w 402"/>
                  <a:gd name="T77" fmla="*/ 96 h 371"/>
                  <a:gd name="T78" fmla="*/ 142 w 402"/>
                  <a:gd name="T79" fmla="*/ 48 h 371"/>
                  <a:gd name="T80" fmla="*/ 164 w 402"/>
                  <a:gd name="T81" fmla="*/ 26 h 371"/>
                  <a:gd name="T82" fmla="*/ 183 w 402"/>
                  <a:gd name="T83" fmla="*/ 16 h 371"/>
                  <a:gd name="T84" fmla="*/ 196 w 402"/>
                  <a:gd name="T85" fmla="*/ 17 h 371"/>
                  <a:gd name="T86" fmla="*/ 206 w 402"/>
                  <a:gd name="T87" fmla="*/ 23 h 371"/>
                  <a:gd name="T88" fmla="*/ 210 w 402"/>
                  <a:gd name="T89" fmla="*/ 35 h 371"/>
                  <a:gd name="T90" fmla="*/ 204 w 402"/>
                  <a:gd name="T91" fmla="*/ 51 h 371"/>
                  <a:gd name="T92" fmla="*/ 189 w 402"/>
                  <a:gd name="T93" fmla="*/ 69 h 371"/>
                  <a:gd name="T94" fmla="*/ 157 w 402"/>
                  <a:gd name="T95" fmla="*/ 112 h 371"/>
                  <a:gd name="T96" fmla="*/ 130 w 402"/>
                  <a:gd name="T97" fmla="*/ 162 h 3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402" h="371">
                    <a:moveTo>
                      <a:pt x="130" y="162"/>
                    </a:moveTo>
                    <a:lnTo>
                      <a:pt x="159" y="132"/>
                    </a:lnTo>
                    <a:lnTo>
                      <a:pt x="189" y="104"/>
                    </a:lnTo>
                    <a:lnTo>
                      <a:pt x="222" y="74"/>
                    </a:lnTo>
                    <a:lnTo>
                      <a:pt x="257" y="46"/>
                    </a:lnTo>
                    <a:lnTo>
                      <a:pt x="270" y="36"/>
                    </a:lnTo>
                    <a:lnTo>
                      <a:pt x="283" y="27"/>
                    </a:lnTo>
                    <a:lnTo>
                      <a:pt x="298" y="17"/>
                    </a:lnTo>
                    <a:lnTo>
                      <a:pt x="312" y="8"/>
                    </a:lnTo>
                    <a:lnTo>
                      <a:pt x="324" y="2"/>
                    </a:lnTo>
                    <a:lnTo>
                      <a:pt x="330" y="0"/>
                    </a:lnTo>
                    <a:lnTo>
                      <a:pt x="335" y="1"/>
                    </a:lnTo>
                    <a:lnTo>
                      <a:pt x="339" y="3"/>
                    </a:lnTo>
                    <a:lnTo>
                      <a:pt x="343" y="7"/>
                    </a:lnTo>
                    <a:lnTo>
                      <a:pt x="348" y="13"/>
                    </a:lnTo>
                    <a:lnTo>
                      <a:pt x="351" y="18"/>
                    </a:lnTo>
                    <a:lnTo>
                      <a:pt x="352" y="25"/>
                    </a:lnTo>
                    <a:lnTo>
                      <a:pt x="351" y="30"/>
                    </a:lnTo>
                    <a:lnTo>
                      <a:pt x="347" y="37"/>
                    </a:lnTo>
                    <a:lnTo>
                      <a:pt x="340" y="45"/>
                    </a:lnTo>
                    <a:lnTo>
                      <a:pt x="331" y="52"/>
                    </a:lnTo>
                    <a:lnTo>
                      <a:pt x="317" y="63"/>
                    </a:lnTo>
                    <a:lnTo>
                      <a:pt x="306" y="74"/>
                    </a:lnTo>
                    <a:lnTo>
                      <a:pt x="296" y="83"/>
                    </a:lnTo>
                    <a:lnTo>
                      <a:pt x="288" y="93"/>
                    </a:lnTo>
                    <a:lnTo>
                      <a:pt x="282" y="100"/>
                    </a:lnTo>
                    <a:lnTo>
                      <a:pt x="277" y="108"/>
                    </a:lnTo>
                    <a:lnTo>
                      <a:pt x="275" y="115"/>
                    </a:lnTo>
                    <a:lnTo>
                      <a:pt x="273" y="121"/>
                    </a:lnTo>
                    <a:lnTo>
                      <a:pt x="273" y="124"/>
                    </a:lnTo>
                    <a:lnTo>
                      <a:pt x="275" y="127"/>
                    </a:lnTo>
                    <a:lnTo>
                      <a:pt x="276" y="129"/>
                    </a:lnTo>
                    <a:lnTo>
                      <a:pt x="278" y="131"/>
                    </a:lnTo>
                    <a:lnTo>
                      <a:pt x="282" y="133"/>
                    </a:lnTo>
                    <a:lnTo>
                      <a:pt x="289" y="134"/>
                    </a:lnTo>
                    <a:lnTo>
                      <a:pt x="295" y="133"/>
                    </a:lnTo>
                    <a:lnTo>
                      <a:pt x="303" y="131"/>
                    </a:lnTo>
                    <a:lnTo>
                      <a:pt x="312" y="129"/>
                    </a:lnTo>
                    <a:lnTo>
                      <a:pt x="322" y="124"/>
                    </a:lnTo>
                    <a:lnTo>
                      <a:pt x="345" y="111"/>
                    </a:lnTo>
                    <a:lnTo>
                      <a:pt x="372" y="94"/>
                    </a:lnTo>
                    <a:lnTo>
                      <a:pt x="376" y="90"/>
                    </a:lnTo>
                    <a:lnTo>
                      <a:pt x="381" y="89"/>
                    </a:lnTo>
                    <a:lnTo>
                      <a:pt x="385" y="87"/>
                    </a:lnTo>
                    <a:lnTo>
                      <a:pt x="388" y="87"/>
                    </a:lnTo>
                    <a:lnTo>
                      <a:pt x="393" y="88"/>
                    </a:lnTo>
                    <a:lnTo>
                      <a:pt x="397" y="92"/>
                    </a:lnTo>
                    <a:lnTo>
                      <a:pt x="399" y="94"/>
                    </a:lnTo>
                    <a:lnTo>
                      <a:pt x="401" y="97"/>
                    </a:lnTo>
                    <a:lnTo>
                      <a:pt x="402" y="99"/>
                    </a:lnTo>
                    <a:lnTo>
                      <a:pt x="402" y="102"/>
                    </a:lnTo>
                    <a:lnTo>
                      <a:pt x="401" y="107"/>
                    </a:lnTo>
                    <a:lnTo>
                      <a:pt x="399" y="112"/>
                    </a:lnTo>
                    <a:lnTo>
                      <a:pt x="396" y="118"/>
                    </a:lnTo>
                    <a:lnTo>
                      <a:pt x="390" y="123"/>
                    </a:lnTo>
                    <a:lnTo>
                      <a:pt x="376" y="137"/>
                    </a:lnTo>
                    <a:lnTo>
                      <a:pt x="355" y="154"/>
                    </a:lnTo>
                    <a:lnTo>
                      <a:pt x="343" y="163"/>
                    </a:lnTo>
                    <a:lnTo>
                      <a:pt x="330" y="170"/>
                    </a:lnTo>
                    <a:lnTo>
                      <a:pt x="319" y="177"/>
                    </a:lnTo>
                    <a:lnTo>
                      <a:pt x="307" y="182"/>
                    </a:lnTo>
                    <a:lnTo>
                      <a:pt x="295" y="186"/>
                    </a:lnTo>
                    <a:lnTo>
                      <a:pt x="284" y="189"/>
                    </a:lnTo>
                    <a:lnTo>
                      <a:pt x="272" y="191"/>
                    </a:lnTo>
                    <a:lnTo>
                      <a:pt x="261" y="191"/>
                    </a:lnTo>
                    <a:lnTo>
                      <a:pt x="253" y="191"/>
                    </a:lnTo>
                    <a:lnTo>
                      <a:pt x="244" y="189"/>
                    </a:lnTo>
                    <a:lnTo>
                      <a:pt x="236" y="186"/>
                    </a:lnTo>
                    <a:lnTo>
                      <a:pt x="229" y="181"/>
                    </a:lnTo>
                    <a:lnTo>
                      <a:pt x="225" y="179"/>
                    </a:lnTo>
                    <a:lnTo>
                      <a:pt x="222" y="177"/>
                    </a:lnTo>
                    <a:lnTo>
                      <a:pt x="220" y="174"/>
                    </a:lnTo>
                    <a:lnTo>
                      <a:pt x="219" y="170"/>
                    </a:lnTo>
                    <a:lnTo>
                      <a:pt x="217" y="163"/>
                    </a:lnTo>
                    <a:lnTo>
                      <a:pt x="216" y="154"/>
                    </a:lnTo>
                    <a:lnTo>
                      <a:pt x="216" y="146"/>
                    </a:lnTo>
                    <a:lnTo>
                      <a:pt x="218" y="139"/>
                    </a:lnTo>
                    <a:lnTo>
                      <a:pt x="222" y="130"/>
                    </a:lnTo>
                    <a:lnTo>
                      <a:pt x="228" y="121"/>
                    </a:lnTo>
                    <a:lnTo>
                      <a:pt x="216" y="130"/>
                    </a:lnTo>
                    <a:lnTo>
                      <a:pt x="204" y="140"/>
                    </a:lnTo>
                    <a:lnTo>
                      <a:pt x="192" y="152"/>
                    </a:lnTo>
                    <a:lnTo>
                      <a:pt x="178" y="164"/>
                    </a:lnTo>
                    <a:lnTo>
                      <a:pt x="165" y="178"/>
                    </a:lnTo>
                    <a:lnTo>
                      <a:pt x="151" y="194"/>
                    </a:lnTo>
                    <a:lnTo>
                      <a:pt x="137" y="211"/>
                    </a:lnTo>
                    <a:lnTo>
                      <a:pt x="123" y="229"/>
                    </a:lnTo>
                    <a:lnTo>
                      <a:pt x="105" y="254"/>
                    </a:lnTo>
                    <a:lnTo>
                      <a:pt x="88" y="282"/>
                    </a:lnTo>
                    <a:lnTo>
                      <a:pt x="70" y="312"/>
                    </a:lnTo>
                    <a:lnTo>
                      <a:pt x="54" y="346"/>
                    </a:lnTo>
                    <a:lnTo>
                      <a:pt x="51" y="352"/>
                    </a:lnTo>
                    <a:lnTo>
                      <a:pt x="46" y="357"/>
                    </a:lnTo>
                    <a:lnTo>
                      <a:pt x="43" y="362"/>
                    </a:lnTo>
                    <a:lnTo>
                      <a:pt x="38" y="365"/>
                    </a:lnTo>
                    <a:lnTo>
                      <a:pt x="35" y="368"/>
                    </a:lnTo>
                    <a:lnTo>
                      <a:pt x="31" y="370"/>
                    </a:lnTo>
                    <a:lnTo>
                      <a:pt x="26" y="371"/>
                    </a:lnTo>
                    <a:lnTo>
                      <a:pt x="21" y="371"/>
                    </a:lnTo>
                    <a:lnTo>
                      <a:pt x="17" y="371"/>
                    </a:lnTo>
                    <a:lnTo>
                      <a:pt x="12" y="370"/>
                    </a:lnTo>
                    <a:lnTo>
                      <a:pt x="9" y="369"/>
                    </a:lnTo>
                    <a:lnTo>
                      <a:pt x="6" y="367"/>
                    </a:lnTo>
                    <a:lnTo>
                      <a:pt x="4" y="364"/>
                    </a:lnTo>
                    <a:lnTo>
                      <a:pt x="1" y="360"/>
                    </a:lnTo>
                    <a:lnTo>
                      <a:pt x="0" y="357"/>
                    </a:lnTo>
                    <a:lnTo>
                      <a:pt x="0" y="352"/>
                    </a:lnTo>
                    <a:lnTo>
                      <a:pt x="2" y="339"/>
                    </a:lnTo>
                    <a:lnTo>
                      <a:pt x="9" y="317"/>
                    </a:lnTo>
                    <a:lnTo>
                      <a:pt x="19" y="287"/>
                    </a:lnTo>
                    <a:lnTo>
                      <a:pt x="33" y="250"/>
                    </a:lnTo>
                    <a:lnTo>
                      <a:pt x="45" y="219"/>
                    </a:lnTo>
                    <a:lnTo>
                      <a:pt x="57" y="191"/>
                    </a:lnTo>
                    <a:lnTo>
                      <a:pt x="70" y="165"/>
                    </a:lnTo>
                    <a:lnTo>
                      <a:pt x="82" y="140"/>
                    </a:lnTo>
                    <a:lnTo>
                      <a:pt x="95" y="117"/>
                    </a:lnTo>
                    <a:lnTo>
                      <a:pt x="108" y="96"/>
                    </a:lnTo>
                    <a:lnTo>
                      <a:pt x="122" y="76"/>
                    </a:lnTo>
                    <a:lnTo>
                      <a:pt x="135" y="58"/>
                    </a:lnTo>
                    <a:lnTo>
                      <a:pt x="142" y="48"/>
                    </a:lnTo>
                    <a:lnTo>
                      <a:pt x="150" y="39"/>
                    </a:lnTo>
                    <a:lnTo>
                      <a:pt x="158" y="33"/>
                    </a:lnTo>
                    <a:lnTo>
                      <a:pt x="164" y="26"/>
                    </a:lnTo>
                    <a:lnTo>
                      <a:pt x="171" y="22"/>
                    </a:lnTo>
                    <a:lnTo>
                      <a:pt x="177" y="18"/>
                    </a:lnTo>
                    <a:lnTo>
                      <a:pt x="183" y="16"/>
                    </a:lnTo>
                    <a:lnTo>
                      <a:pt x="189" y="16"/>
                    </a:lnTo>
                    <a:lnTo>
                      <a:pt x="193" y="16"/>
                    </a:lnTo>
                    <a:lnTo>
                      <a:pt x="196" y="17"/>
                    </a:lnTo>
                    <a:lnTo>
                      <a:pt x="199" y="18"/>
                    </a:lnTo>
                    <a:lnTo>
                      <a:pt x="202" y="21"/>
                    </a:lnTo>
                    <a:lnTo>
                      <a:pt x="206" y="23"/>
                    </a:lnTo>
                    <a:lnTo>
                      <a:pt x="208" y="27"/>
                    </a:lnTo>
                    <a:lnTo>
                      <a:pt x="209" y="30"/>
                    </a:lnTo>
                    <a:lnTo>
                      <a:pt x="210" y="35"/>
                    </a:lnTo>
                    <a:lnTo>
                      <a:pt x="209" y="39"/>
                    </a:lnTo>
                    <a:lnTo>
                      <a:pt x="207" y="45"/>
                    </a:lnTo>
                    <a:lnTo>
                      <a:pt x="204" y="51"/>
                    </a:lnTo>
                    <a:lnTo>
                      <a:pt x="198" y="58"/>
                    </a:lnTo>
                    <a:lnTo>
                      <a:pt x="196" y="61"/>
                    </a:lnTo>
                    <a:lnTo>
                      <a:pt x="189" y="69"/>
                    </a:lnTo>
                    <a:lnTo>
                      <a:pt x="181" y="81"/>
                    </a:lnTo>
                    <a:lnTo>
                      <a:pt x="169" y="96"/>
                    </a:lnTo>
                    <a:lnTo>
                      <a:pt x="157" y="112"/>
                    </a:lnTo>
                    <a:lnTo>
                      <a:pt x="147" y="129"/>
                    </a:lnTo>
                    <a:lnTo>
                      <a:pt x="137" y="145"/>
                    </a:lnTo>
                    <a:lnTo>
                      <a:pt x="130" y="162"/>
                    </a:lnTo>
                    <a:close/>
                  </a:path>
                </a:pathLst>
              </a:custGeom>
              <a:solidFill>
                <a:srgbClr val="FFFFFF"/>
              </a:solidFill>
              <a:ln w="3175">
                <a:solidFill>
                  <a:srgbClr val="FFFFFF"/>
                </a:solidFill>
                <a:prstDash val="solid"/>
                <a:round/>
                <a:headEnd/>
                <a:tailEnd/>
              </a:ln>
            </p:spPr>
            <p:txBody>
              <a:bodyPr/>
              <a:lstStyle/>
              <a:p>
                <a:endParaRPr lang="en-US" dirty="0"/>
              </a:p>
            </p:txBody>
          </p:sp>
          <p:sp>
            <p:nvSpPr>
              <p:cNvPr id="8232" name="Freeform 135"/>
              <p:cNvSpPr>
                <a:spLocks/>
              </p:cNvSpPr>
              <p:nvPr/>
            </p:nvSpPr>
            <p:spPr bwMode="auto">
              <a:xfrm>
                <a:off x="7670800" y="844550"/>
                <a:ext cx="77788" cy="139700"/>
              </a:xfrm>
              <a:custGeom>
                <a:avLst/>
                <a:gdLst>
                  <a:gd name="T0" fmla="*/ 178 w 198"/>
                  <a:gd name="T1" fmla="*/ 0 h 354"/>
                  <a:gd name="T2" fmla="*/ 182 w 198"/>
                  <a:gd name="T3" fmla="*/ 0 h 354"/>
                  <a:gd name="T4" fmla="*/ 187 w 198"/>
                  <a:gd name="T5" fmla="*/ 2 h 354"/>
                  <a:gd name="T6" fmla="*/ 190 w 198"/>
                  <a:gd name="T7" fmla="*/ 4 h 354"/>
                  <a:gd name="T8" fmla="*/ 193 w 198"/>
                  <a:gd name="T9" fmla="*/ 7 h 354"/>
                  <a:gd name="T10" fmla="*/ 197 w 198"/>
                  <a:gd name="T11" fmla="*/ 13 h 354"/>
                  <a:gd name="T12" fmla="*/ 198 w 198"/>
                  <a:gd name="T13" fmla="*/ 19 h 354"/>
                  <a:gd name="T14" fmla="*/ 197 w 198"/>
                  <a:gd name="T15" fmla="*/ 25 h 354"/>
                  <a:gd name="T16" fmla="*/ 194 w 198"/>
                  <a:gd name="T17" fmla="*/ 32 h 354"/>
                  <a:gd name="T18" fmla="*/ 189 w 198"/>
                  <a:gd name="T19" fmla="*/ 42 h 354"/>
                  <a:gd name="T20" fmla="*/ 181 w 198"/>
                  <a:gd name="T21" fmla="*/ 53 h 354"/>
                  <a:gd name="T22" fmla="*/ 155 w 198"/>
                  <a:gd name="T23" fmla="*/ 96 h 354"/>
                  <a:gd name="T24" fmla="*/ 132 w 198"/>
                  <a:gd name="T25" fmla="*/ 135 h 354"/>
                  <a:gd name="T26" fmla="*/ 114 w 198"/>
                  <a:gd name="T27" fmla="*/ 171 h 354"/>
                  <a:gd name="T28" fmla="*/ 98 w 198"/>
                  <a:gd name="T29" fmla="*/ 202 h 354"/>
                  <a:gd name="T30" fmla="*/ 86 w 198"/>
                  <a:gd name="T31" fmla="*/ 232 h 354"/>
                  <a:gd name="T32" fmla="*/ 73 w 198"/>
                  <a:gd name="T33" fmla="*/ 263 h 354"/>
                  <a:gd name="T34" fmla="*/ 62 w 198"/>
                  <a:gd name="T35" fmla="*/ 295 h 354"/>
                  <a:gd name="T36" fmla="*/ 51 w 198"/>
                  <a:gd name="T37" fmla="*/ 325 h 354"/>
                  <a:gd name="T38" fmla="*/ 49 w 198"/>
                  <a:gd name="T39" fmla="*/ 332 h 354"/>
                  <a:gd name="T40" fmla="*/ 47 w 198"/>
                  <a:gd name="T41" fmla="*/ 338 h 354"/>
                  <a:gd name="T42" fmla="*/ 44 w 198"/>
                  <a:gd name="T43" fmla="*/ 343 h 354"/>
                  <a:gd name="T44" fmla="*/ 40 w 198"/>
                  <a:gd name="T45" fmla="*/ 347 h 354"/>
                  <a:gd name="T46" fmla="*/ 37 w 198"/>
                  <a:gd name="T47" fmla="*/ 349 h 354"/>
                  <a:gd name="T48" fmla="*/ 33 w 198"/>
                  <a:gd name="T49" fmla="*/ 352 h 354"/>
                  <a:gd name="T50" fmla="*/ 28 w 198"/>
                  <a:gd name="T51" fmla="*/ 354 h 354"/>
                  <a:gd name="T52" fmla="*/ 24 w 198"/>
                  <a:gd name="T53" fmla="*/ 354 h 354"/>
                  <a:gd name="T54" fmla="*/ 18 w 198"/>
                  <a:gd name="T55" fmla="*/ 354 h 354"/>
                  <a:gd name="T56" fmla="*/ 14 w 198"/>
                  <a:gd name="T57" fmla="*/ 352 h 354"/>
                  <a:gd name="T58" fmla="*/ 10 w 198"/>
                  <a:gd name="T59" fmla="*/ 348 h 354"/>
                  <a:gd name="T60" fmla="*/ 5 w 198"/>
                  <a:gd name="T61" fmla="*/ 345 h 354"/>
                  <a:gd name="T62" fmla="*/ 3 w 198"/>
                  <a:gd name="T63" fmla="*/ 341 h 354"/>
                  <a:gd name="T64" fmla="*/ 1 w 198"/>
                  <a:gd name="T65" fmla="*/ 337 h 354"/>
                  <a:gd name="T66" fmla="*/ 0 w 198"/>
                  <a:gd name="T67" fmla="*/ 333 h 354"/>
                  <a:gd name="T68" fmla="*/ 0 w 198"/>
                  <a:gd name="T69" fmla="*/ 329 h 354"/>
                  <a:gd name="T70" fmla="*/ 2 w 198"/>
                  <a:gd name="T71" fmla="*/ 315 h 354"/>
                  <a:gd name="T72" fmla="*/ 9 w 198"/>
                  <a:gd name="T73" fmla="*/ 293 h 354"/>
                  <a:gd name="T74" fmla="*/ 20 w 198"/>
                  <a:gd name="T75" fmla="*/ 260 h 354"/>
                  <a:gd name="T76" fmla="*/ 36 w 198"/>
                  <a:gd name="T77" fmla="*/ 217 h 354"/>
                  <a:gd name="T78" fmla="*/ 43 w 198"/>
                  <a:gd name="T79" fmla="*/ 197 h 354"/>
                  <a:gd name="T80" fmla="*/ 51 w 198"/>
                  <a:gd name="T81" fmla="*/ 178 h 354"/>
                  <a:gd name="T82" fmla="*/ 61 w 198"/>
                  <a:gd name="T83" fmla="*/ 158 h 354"/>
                  <a:gd name="T84" fmla="*/ 72 w 198"/>
                  <a:gd name="T85" fmla="*/ 137 h 354"/>
                  <a:gd name="T86" fmla="*/ 84 w 198"/>
                  <a:gd name="T87" fmla="*/ 117 h 354"/>
                  <a:gd name="T88" fmla="*/ 97 w 198"/>
                  <a:gd name="T89" fmla="*/ 95 h 354"/>
                  <a:gd name="T90" fmla="*/ 111 w 198"/>
                  <a:gd name="T91" fmla="*/ 73 h 354"/>
                  <a:gd name="T92" fmla="*/ 127 w 198"/>
                  <a:gd name="T93" fmla="*/ 50 h 354"/>
                  <a:gd name="T94" fmla="*/ 137 w 198"/>
                  <a:gd name="T95" fmla="*/ 37 h 354"/>
                  <a:gd name="T96" fmla="*/ 144 w 198"/>
                  <a:gd name="T97" fmla="*/ 26 h 354"/>
                  <a:gd name="T98" fmla="*/ 151 w 198"/>
                  <a:gd name="T99" fmla="*/ 16 h 354"/>
                  <a:gd name="T100" fmla="*/ 157 w 198"/>
                  <a:gd name="T101" fmla="*/ 11 h 354"/>
                  <a:gd name="T102" fmla="*/ 162 w 198"/>
                  <a:gd name="T103" fmla="*/ 5 h 354"/>
                  <a:gd name="T104" fmla="*/ 167 w 198"/>
                  <a:gd name="T105" fmla="*/ 2 h 354"/>
                  <a:gd name="T106" fmla="*/ 173 w 198"/>
                  <a:gd name="T107" fmla="*/ 1 h 354"/>
                  <a:gd name="T108" fmla="*/ 178 w 198"/>
                  <a:gd name="T109" fmla="*/ 0 h 35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98" h="354">
                    <a:moveTo>
                      <a:pt x="178" y="0"/>
                    </a:moveTo>
                    <a:lnTo>
                      <a:pt x="182" y="0"/>
                    </a:lnTo>
                    <a:lnTo>
                      <a:pt x="187" y="2"/>
                    </a:lnTo>
                    <a:lnTo>
                      <a:pt x="190" y="4"/>
                    </a:lnTo>
                    <a:lnTo>
                      <a:pt x="193" y="7"/>
                    </a:lnTo>
                    <a:lnTo>
                      <a:pt x="197" y="13"/>
                    </a:lnTo>
                    <a:lnTo>
                      <a:pt x="198" y="19"/>
                    </a:lnTo>
                    <a:lnTo>
                      <a:pt x="197" y="25"/>
                    </a:lnTo>
                    <a:lnTo>
                      <a:pt x="194" y="32"/>
                    </a:lnTo>
                    <a:lnTo>
                      <a:pt x="189" y="42"/>
                    </a:lnTo>
                    <a:lnTo>
                      <a:pt x="181" y="53"/>
                    </a:lnTo>
                    <a:lnTo>
                      <a:pt x="155" y="96"/>
                    </a:lnTo>
                    <a:lnTo>
                      <a:pt x="132" y="135"/>
                    </a:lnTo>
                    <a:lnTo>
                      <a:pt x="114" y="171"/>
                    </a:lnTo>
                    <a:lnTo>
                      <a:pt x="98" y="202"/>
                    </a:lnTo>
                    <a:lnTo>
                      <a:pt x="86" y="232"/>
                    </a:lnTo>
                    <a:lnTo>
                      <a:pt x="73" y="263"/>
                    </a:lnTo>
                    <a:lnTo>
                      <a:pt x="62" y="295"/>
                    </a:lnTo>
                    <a:lnTo>
                      <a:pt x="51" y="325"/>
                    </a:lnTo>
                    <a:lnTo>
                      <a:pt x="49" y="332"/>
                    </a:lnTo>
                    <a:lnTo>
                      <a:pt x="47" y="338"/>
                    </a:lnTo>
                    <a:lnTo>
                      <a:pt x="44" y="343"/>
                    </a:lnTo>
                    <a:lnTo>
                      <a:pt x="40" y="347"/>
                    </a:lnTo>
                    <a:lnTo>
                      <a:pt x="37" y="349"/>
                    </a:lnTo>
                    <a:lnTo>
                      <a:pt x="33" y="352"/>
                    </a:lnTo>
                    <a:lnTo>
                      <a:pt x="28" y="354"/>
                    </a:lnTo>
                    <a:lnTo>
                      <a:pt x="24" y="354"/>
                    </a:lnTo>
                    <a:lnTo>
                      <a:pt x="18" y="354"/>
                    </a:lnTo>
                    <a:lnTo>
                      <a:pt x="14" y="352"/>
                    </a:lnTo>
                    <a:lnTo>
                      <a:pt x="10" y="348"/>
                    </a:lnTo>
                    <a:lnTo>
                      <a:pt x="5" y="345"/>
                    </a:lnTo>
                    <a:lnTo>
                      <a:pt x="3" y="341"/>
                    </a:lnTo>
                    <a:lnTo>
                      <a:pt x="1" y="337"/>
                    </a:lnTo>
                    <a:lnTo>
                      <a:pt x="0" y="333"/>
                    </a:lnTo>
                    <a:lnTo>
                      <a:pt x="0" y="329"/>
                    </a:lnTo>
                    <a:lnTo>
                      <a:pt x="2" y="315"/>
                    </a:lnTo>
                    <a:lnTo>
                      <a:pt x="9" y="293"/>
                    </a:lnTo>
                    <a:lnTo>
                      <a:pt x="20" y="260"/>
                    </a:lnTo>
                    <a:lnTo>
                      <a:pt x="36" y="217"/>
                    </a:lnTo>
                    <a:lnTo>
                      <a:pt x="43" y="197"/>
                    </a:lnTo>
                    <a:lnTo>
                      <a:pt x="51" y="178"/>
                    </a:lnTo>
                    <a:lnTo>
                      <a:pt x="61" y="158"/>
                    </a:lnTo>
                    <a:lnTo>
                      <a:pt x="72" y="137"/>
                    </a:lnTo>
                    <a:lnTo>
                      <a:pt x="84" y="117"/>
                    </a:lnTo>
                    <a:lnTo>
                      <a:pt x="97" y="95"/>
                    </a:lnTo>
                    <a:lnTo>
                      <a:pt x="111" y="73"/>
                    </a:lnTo>
                    <a:lnTo>
                      <a:pt x="127" y="50"/>
                    </a:lnTo>
                    <a:lnTo>
                      <a:pt x="137" y="37"/>
                    </a:lnTo>
                    <a:lnTo>
                      <a:pt x="144" y="26"/>
                    </a:lnTo>
                    <a:lnTo>
                      <a:pt x="151" y="16"/>
                    </a:lnTo>
                    <a:lnTo>
                      <a:pt x="157" y="11"/>
                    </a:lnTo>
                    <a:lnTo>
                      <a:pt x="162" y="5"/>
                    </a:lnTo>
                    <a:lnTo>
                      <a:pt x="167" y="2"/>
                    </a:lnTo>
                    <a:lnTo>
                      <a:pt x="173" y="1"/>
                    </a:lnTo>
                    <a:lnTo>
                      <a:pt x="178" y="0"/>
                    </a:lnTo>
                    <a:close/>
                  </a:path>
                </a:pathLst>
              </a:custGeom>
              <a:solidFill>
                <a:srgbClr val="FFFFFF"/>
              </a:solidFill>
              <a:ln w="3175">
                <a:solidFill>
                  <a:srgbClr val="FFFFFF"/>
                </a:solidFill>
                <a:prstDash val="solid"/>
                <a:round/>
                <a:headEnd/>
                <a:tailEnd/>
              </a:ln>
            </p:spPr>
            <p:txBody>
              <a:bodyPr/>
              <a:lstStyle/>
              <a:p>
                <a:endParaRPr lang="en-US" dirty="0"/>
              </a:p>
            </p:txBody>
          </p:sp>
          <p:sp>
            <p:nvSpPr>
              <p:cNvPr id="8233" name="Freeform 136"/>
              <p:cNvSpPr>
                <a:spLocks/>
              </p:cNvSpPr>
              <p:nvPr/>
            </p:nvSpPr>
            <p:spPr bwMode="auto">
              <a:xfrm>
                <a:off x="7756525" y="762000"/>
                <a:ext cx="38100" cy="41275"/>
              </a:xfrm>
              <a:custGeom>
                <a:avLst/>
                <a:gdLst>
                  <a:gd name="T0" fmla="*/ 69 w 95"/>
                  <a:gd name="T1" fmla="*/ 0 h 106"/>
                  <a:gd name="T2" fmla="*/ 76 w 95"/>
                  <a:gd name="T3" fmla="*/ 1 h 106"/>
                  <a:gd name="T4" fmla="*/ 81 w 95"/>
                  <a:gd name="T5" fmla="*/ 2 h 106"/>
                  <a:gd name="T6" fmla="*/ 85 w 95"/>
                  <a:gd name="T7" fmla="*/ 4 h 106"/>
                  <a:gd name="T8" fmla="*/ 89 w 95"/>
                  <a:gd name="T9" fmla="*/ 6 h 106"/>
                  <a:gd name="T10" fmla="*/ 91 w 95"/>
                  <a:gd name="T11" fmla="*/ 10 h 106"/>
                  <a:gd name="T12" fmla="*/ 93 w 95"/>
                  <a:gd name="T13" fmla="*/ 14 h 106"/>
                  <a:gd name="T14" fmla="*/ 94 w 95"/>
                  <a:gd name="T15" fmla="*/ 19 h 106"/>
                  <a:gd name="T16" fmla="*/ 95 w 95"/>
                  <a:gd name="T17" fmla="*/ 26 h 106"/>
                  <a:gd name="T18" fmla="*/ 94 w 95"/>
                  <a:gd name="T19" fmla="*/ 31 h 106"/>
                  <a:gd name="T20" fmla="*/ 93 w 95"/>
                  <a:gd name="T21" fmla="*/ 38 h 106"/>
                  <a:gd name="T22" fmla="*/ 91 w 95"/>
                  <a:gd name="T23" fmla="*/ 45 h 106"/>
                  <a:gd name="T24" fmla="*/ 89 w 95"/>
                  <a:gd name="T25" fmla="*/ 50 h 106"/>
                  <a:gd name="T26" fmla="*/ 85 w 95"/>
                  <a:gd name="T27" fmla="*/ 58 h 106"/>
                  <a:gd name="T28" fmla="*/ 81 w 95"/>
                  <a:gd name="T29" fmla="*/ 64 h 106"/>
                  <a:gd name="T30" fmla="*/ 76 w 95"/>
                  <a:gd name="T31" fmla="*/ 71 h 106"/>
                  <a:gd name="T32" fmla="*/ 70 w 95"/>
                  <a:gd name="T33" fmla="*/ 78 h 106"/>
                  <a:gd name="T34" fmla="*/ 65 w 95"/>
                  <a:gd name="T35" fmla="*/ 85 h 106"/>
                  <a:gd name="T36" fmla="*/ 58 w 95"/>
                  <a:gd name="T37" fmla="*/ 91 h 106"/>
                  <a:gd name="T38" fmla="*/ 53 w 95"/>
                  <a:gd name="T39" fmla="*/ 95 h 106"/>
                  <a:gd name="T40" fmla="*/ 47 w 95"/>
                  <a:gd name="T41" fmla="*/ 99 h 106"/>
                  <a:gd name="T42" fmla="*/ 42 w 95"/>
                  <a:gd name="T43" fmla="*/ 101 h 106"/>
                  <a:gd name="T44" fmla="*/ 35 w 95"/>
                  <a:gd name="T45" fmla="*/ 104 h 106"/>
                  <a:gd name="T46" fmla="*/ 30 w 95"/>
                  <a:gd name="T47" fmla="*/ 105 h 106"/>
                  <a:gd name="T48" fmla="*/ 24 w 95"/>
                  <a:gd name="T49" fmla="*/ 106 h 106"/>
                  <a:gd name="T50" fmla="*/ 20 w 95"/>
                  <a:gd name="T51" fmla="*/ 105 h 106"/>
                  <a:gd name="T52" fmla="*/ 16 w 95"/>
                  <a:gd name="T53" fmla="*/ 104 h 106"/>
                  <a:gd name="T54" fmla="*/ 11 w 95"/>
                  <a:gd name="T55" fmla="*/ 101 h 106"/>
                  <a:gd name="T56" fmla="*/ 7 w 95"/>
                  <a:gd name="T57" fmla="*/ 98 h 106"/>
                  <a:gd name="T58" fmla="*/ 5 w 95"/>
                  <a:gd name="T59" fmla="*/ 94 h 106"/>
                  <a:gd name="T60" fmla="*/ 2 w 95"/>
                  <a:gd name="T61" fmla="*/ 89 h 106"/>
                  <a:gd name="T62" fmla="*/ 1 w 95"/>
                  <a:gd name="T63" fmla="*/ 85 h 106"/>
                  <a:gd name="T64" fmla="*/ 0 w 95"/>
                  <a:gd name="T65" fmla="*/ 80 h 106"/>
                  <a:gd name="T66" fmla="*/ 1 w 95"/>
                  <a:gd name="T67" fmla="*/ 73 h 106"/>
                  <a:gd name="T68" fmla="*/ 2 w 95"/>
                  <a:gd name="T69" fmla="*/ 66 h 106"/>
                  <a:gd name="T70" fmla="*/ 5 w 95"/>
                  <a:gd name="T71" fmla="*/ 59 h 106"/>
                  <a:gd name="T72" fmla="*/ 8 w 95"/>
                  <a:gd name="T73" fmla="*/ 52 h 106"/>
                  <a:gd name="T74" fmla="*/ 12 w 95"/>
                  <a:gd name="T75" fmla="*/ 45 h 106"/>
                  <a:gd name="T76" fmla="*/ 18 w 95"/>
                  <a:gd name="T77" fmla="*/ 37 h 106"/>
                  <a:gd name="T78" fmla="*/ 23 w 95"/>
                  <a:gd name="T79" fmla="*/ 30 h 106"/>
                  <a:gd name="T80" fmla="*/ 30 w 95"/>
                  <a:gd name="T81" fmla="*/ 23 h 106"/>
                  <a:gd name="T82" fmla="*/ 41 w 95"/>
                  <a:gd name="T83" fmla="*/ 13 h 106"/>
                  <a:gd name="T84" fmla="*/ 52 w 95"/>
                  <a:gd name="T85" fmla="*/ 5 h 106"/>
                  <a:gd name="T86" fmla="*/ 56 w 95"/>
                  <a:gd name="T87" fmla="*/ 3 h 106"/>
                  <a:gd name="T88" fmla="*/ 60 w 95"/>
                  <a:gd name="T89" fmla="*/ 1 h 106"/>
                  <a:gd name="T90" fmla="*/ 65 w 95"/>
                  <a:gd name="T91" fmla="*/ 0 h 106"/>
                  <a:gd name="T92" fmla="*/ 69 w 95"/>
                  <a:gd name="T93" fmla="*/ 0 h 10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95" h="106">
                    <a:moveTo>
                      <a:pt x="69" y="0"/>
                    </a:moveTo>
                    <a:lnTo>
                      <a:pt x="76" y="1"/>
                    </a:lnTo>
                    <a:lnTo>
                      <a:pt x="81" y="2"/>
                    </a:lnTo>
                    <a:lnTo>
                      <a:pt x="85" y="4"/>
                    </a:lnTo>
                    <a:lnTo>
                      <a:pt x="89" y="6"/>
                    </a:lnTo>
                    <a:lnTo>
                      <a:pt x="91" y="10"/>
                    </a:lnTo>
                    <a:lnTo>
                      <a:pt x="93" y="14"/>
                    </a:lnTo>
                    <a:lnTo>
                      <a:pt x="94" y="19"/>
                    </a:lnTo>
                    <a:lnTo>
                      <a:pt x="95" y="26"/>
                    </a:lnTo>
                    <a:lnTo>
                      <a:pt x="94" y="31"/>
                    </a:lnTo>
                    <a:lnTo>
                      <a:pt x="93" y="38"/>
                    </a:lnTo>
                    <a:lnTo>
                      <a:pt x="91" y="45"/>
                    </a:lnTo>
                    <a:lnTo>
                      <a:pt x="89" y="50"/>
                    </a:lnTo>
                    <a:lnTo>
                      <a:pt x="85" y="58"/>
                    </a:lnTo>
                    <a:lnTo>
                      <a:pt x="81" y="64"/>
                    </a:lnTo>
                    <a:lnTo>
                      <a:pt x="76" y="71"/>
                    </a:lnTo>
                    <a:lnTo>
                      <a:pt x="70" y="78"/>
                    </a:lnTo>
                    <a:lnTo>
                      <a:pt x="65" y="85"/>
                    </a:lnTo>
                    <a:lnTo>
                      <a:pt x="58" y="91"/>
                    </a:lnTo>
                    <a:lnTo>
                      <a:pt x="53" y="95"/>
                    </a:lnTo>
                    <a:lnTo>
                      <a:pt x="47" y="99"/>
                    </a:lnTo>
                    <a:lnTo>
                      <a:pt x="42" y="101"/>
                    </a:lnTo>
                    <a:lnTo>
                      <a:pt x="35" y="104"/>
                    </a:lnTo>
                    <a:lnTo>
                      <a:pt x="30" y="105"/>
                    </a:lnTo>
                    <a:lnTo>
                      <a:pt x="24" y="106"/>
                    </a:lnTo>
                    <a:lnTo>
                      <a:pt x="20" y="105"/>
                    </a:lnTo>
                    <a:lnTo>
                      <a:pt x="16" y="104"/>
                    </a:lnTo>
                    <a:lnTo>
                      <a:pt x="11" y="101"/>
                    </a:lnTo>
                    <a:lnTo>
                      <a:pt x="7" y="98"/>
                    </a:lnTo>
                    <a:lnTo>
                      <a:pt x="5" y="94"/>
                    </a:lnTo>
                    <a:lnTo>
                      <a:pt x="2" y="89"/>
                    </a:lnTo>
                    <a:lnTo>
                      <a:pt x="1" y="85"/>
                    </a:lnTo>
                    <a:lnTo>
                      <a:pt x="0" y="80"/>
                    </a:lnTo>
                    <a:lnTo>
                      <a:pt x="1" y="73"/>
                    </a:lnTo>
                    <a:lnTo>
                      <a:pt x="2" y="66"/>
                    </a:lnTo>
                    <a:lnTo>
                      <a:pt x="5" y="59"/>
                    </a:lnTo>
                    <a:lnTo>
                      <a:pt x="8" y="52"/>
                    </a:lnTo>
                    <a:lnTo>
                      <a:pt x="12" y="45"/>
                    </a:lnTo>
                    <a:lnTo>
                      <a:pt x="18" y="37"/>
                    </a:lnTo>
                    <a:lnTo>
                      <a:pt x="23" y="30"/>
                    </a:lnTo>
                    <a:lnTo>
                      <a:pt x="30" y="23"/>
                    </a:lnTo>
                    <a:lnTo>
                      <a:pt x="41" y="13"/>
                    </a:lnTo>
                    <a:lnTo>
                      <a:pt x="52" y="5"/>
                    </a:lnTo>
                    <a:lnTo>
                      <a:pt x="56" y="3"/>
                    </a:lnTo>
                    <a:lnTo>
                      <a:pt x="60" y="1"/>
                    </a:lnTo>
                    <a:lnTo>
                      <a:pt x="65" y="0"/>
                    </a:lnTo>
                    <a:lnTo>
                      <a:pt x="69" y="0"/>
                    </a:lnTo>
                    <a:close/>
                  </a:path>
                </a:pathLst>
              </a:custGeom>
              <a:solidFill>
                <a:srgbClr val="FFFFFF"/>
              </a:solidFill>
              <a:ln w="3175">
                <a:solidFill>
                  <a:srgbClr val="FFFFFF"/>
                </a:solidFill>
                <a:prstDash val="solid"/>
                <a:round/>
                <a:headEnd/>
                <a:tailEnd/>
              </a:ln>
            </p:spPr>
            <p:txBody>
              <a:bodyPr/>
              <a:lstStyle/>
              <a:p>
                <a:endParaRPr lang="en-US" dirty="0"/>
              </a:p>
            </p:txBody>
          </p:sp>
          <p:sp>
            <p:nvSpPr>
              <p:cNvPr id="8234" name="Freeform 137"/>
              <p:cNvSpPr>
                <a:spLocks/>
              </p:cNvSpPr>
              <p:nvPr/>
            </p:nvSpPr>
            <p:spPr bwMode="auto">
              <a:xfrm>
                <a:off x="7737475" y="841375"/>
                <a:ext cx="125413" cy="136525"/>
              </a:xfrm>
              <a:custGeom>
                <a:avLst/>
                <a:gdLst>
                  <a:gd name="T0" fmla="*/ 58 w 315"/>
                  <a:gd name="T1" fmla="*/ 253 h 345"/>
                  <a:gd name="T2" fmla="*/ 65 w 315"/>
                  <a:gd name="T3" fmla="*/ 269 h 345"/>
                  <a:gd name="T4" fmla="*/ 78 w 315"/>
                  <a:gd name="T5" fmla="*/ 282 h 345"/>
                  <a:gd name="T6" fmla="*/ 95 w 315"/>
                  <a:gd name="T7" fmla="*/ 288 h 345"/>
                  <a:gd name="T8" fmla="*/ 119 w 315"/>
                  <a:gd name="T9" fmla="*/ 290 h 345"/>
                  <a:gd name="T10" fmla="*/ 147 w 315"/>
                  <a:gd name="T11" fmla="*/ 283 h 345"/>
                  <a:gd name="T12" fmla="*/ 176 w 315"/>
                  <a:gd name="T13" fmla="*/ 269 h 345"/>
                  <a:gd name="T14" fmla="*/ 207 w 315"/>
                  <a:gd name="T15" fmla="*/ 248 h 345"/>
                  <a:gd name="T16" fmla="*/ 251 w 315"/>
                  <a:gd name="T17" fmla="*/ 208 h 345"/>
                  <a:gd name="T18" fmla="*/ 288 w 315"/>
                  <a:gd name="T19" fmla="*/ 168 h 345"/>
                  <a:gd name="T20" fmla="*/ 303 w 315"/>
                  <a:gd name="T21" fmla="*/ 164 h 345"/>
                  <a:gd name="T22" fmla="*/ 312 w 315"/>
                  <a:gd name="T23" fmla="*/ 169 h 345"/>
                  <a:gd name="T24" fmla="*/ 314 w 315"/>
                  <a:gd name="T25" fmla="*/ 183 h 345"/>
                  <a:gd name="T26" fmla="*/ 302 w 315"/>
                  <a:gd name="T27" fmla="*/ 208 h 345"/>
                  <a:gd name="T28" fmla="*/ 273 w 315"/>
                  <a:gd name="T29" fmla="*/ 239 h 345"/>
                  <a:gd name="T30" fmla="*/ 218 w 315"/>
                  <a:gd name="T31" fmla="*/ 290 h 345"/>
                  <a:gd name="T32" fmla="*/ 159 w 315"/>
                  <a:gd name="T33" fmla="*/ 326 h 345"/>
                  <a:gd name="T34" fmla="*/ 125 w 315"/>
                  <a:gd name="T35" fmla="*/ 339 h 345"/>
                  <a:gd name="T36" fmla="*/ 93 w 315"/>
                  <a:gd name="T37" fmla="*/ 344 h 345"/>
                  <a:gd name="T38" fmla="*/ 63 w 315"/>
                  <a:gd name="T39" fmla="*/ 343 h 345"/>
                  <a:gd name="T40" fmla="*/ 36 w 315"/>
                  <a:gd name="T41" fmla="*/ 333 h 345"/>
                  <a:gd name="T42" fmla="*/ 16 w 315"/>
                  <a:gd name="T43" fmla="*/ 316 h 345"/>
                  <a:gd name="T44" fmla="*/ 6 w 315"/>
                  <a:gd name="T45" fmla="*/ 298 h 345"/>
                  <a:gd name="T46" fmla="*/ 0 w 315"/>
                  <a:gd name="T47" fmla="*/ 277 h 345"/>
                  <a:gd name="T48" fmla="*/ 0 w 315"/>
                  <a:gd name="T49" fmla="*/ 249 h 345"/>
                  <a:gd name="T50" fmla="*/ 6 w 315"/>
                  <a:gd name="T51" fmla="*/ 213 h 345"/>
                  <a:gd name="T52" fmla="*/ 17 w 315"/>
                  <a:gd name="T53" fmla="*/ 178 h 345"/>
                  <a:gd name="T54" fmla="*/ 34 w 315"/>
                  <a:gd name="T55" fmla="*/ 143 h 345"/>
                  <a:gd name="T56" fmla="*/ 59 w 315"/>
                  <a:gd name="T57" fmla="*/ 109 h 345"/>
                  <a:gd name="T58" fmla="*/ 89 w 315"/>
                  <a:gd name="T59" fmla="*/ 74 h 345"/>
                  <a:gd name="T60" fmla="*/ 141 w 315"/>
                  <a:gd name="T61" fmla="*/ 29 h 345"/>
                  <a:gd name="T62" fmla="*/ 187 w 315"/>
                  <a:gd name="T63" fmla="*/ 5 h 345"/>
                  <a:gd name="T64" fmla="*/ 209 w 315"/>
                  <a:gd name="T65" fmla="*/ 1 h 345"/>
                  <a:gd name="T66" fmla="*/ 230 w 315"/>
                  <a:gd name="T67" fmla="*/ 2 h 345"/>
                  <a:gd name="T68" fmla="*/ 248 w 315"/>
                  <a:gd name="T69" fmla="*/ 15 h 345"/>
                  <a:gd name="T70" fmla="*/ 257 w 315"/>
                  <a:gd name="T71" fmla="*/ 40 h 345"/>
                  <a:gd name="T72" fmla="*/ 253 w 315"/>
                  <a:gd name="T73" fmla="*/ 64 h 345"/>
                  <a:gd name="T74" fmla="*/ 241 w 315"/>
                  <a:gd name="T75" fmla="*/ 93 h 345"/>
                  <a:gd name="T76" fmla="*/ 222 w 315"/>
                  <a:gd name="T77" fmla="*/ 124 h 345"/>
                  <a:gd name="T78" fmla="*/ 197 w 315"/>
                  <a:gd name="T79" fmla="*/ 155 h 345"/>
                  <a:gd name="T80" fmla="*/ 169 w 315"/>
                  <a:gd name="T81" fmla="*/ 181 h 345"/>
                  <a:gd name="T82" fmla="*/ 136 w 315"/>
                  <a:gd name="T83" fmla="*/ 204 h 345"/>
                  <a:gd name="T84" fmla="*/ 99 w 315"/>
                  <a:gd name="T85" fmla="*/ 223 h 345"/>
                  <a:gd name="T86" fmla="*/ 58 w 315"/>
                  <a:gd name="T87" fmla="*/ 237 h 34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315" h="345">
                    <a:moveTo>
                      <a:pt x="58" y="237"/>
                    </a:moveTo>
                    <a:lnTo>
                      <a:pt x="58" y="248"/>
                    </a:lnTo>
                    <a:lnTo>
                      <a:pt x="58" y="253"/>
                    </a:lnTo>
                    <a:lnTo>
                      <a:pt x="59" y="259"/>
                    </a:lnTo>
                    <a:lnTo>
                      <a:pt x="61" y="264"/>
                    </a:lnTo>
                    <a:lnTo>
                      <a:pt x="65" y="269"/>
                    </a:lnTo>
                    <a:lnTo>
                      <a:pt x="68" y="274"/>
                    </a:lnTo>
                    <a:lnTo>
                      <a:pt x="72" y="277"/>
                    </a:lnTo>
                    <a:lnTo>
                      <a:pt x="78" y="282"/>
                    </a:lnTo>
                    <a:lnTo>
                      <a:pt x="83" y="284"/>
                    </a:lnTo>
                    <a:lnTo>
                      <a:pt x="89" y="286"/>
                    </a:lnTo>
                    <a:lnTo>
                      <a:pt x="95" y="288"/>
                    </a:lnTo>
                    <a:lnTo>
                      <a:pt x="103" y="290"/>
                    </a:lnTo>
                    <a:lnTo>
                      <a:pt x="111" y="290"/>
                    </a:lnTo>
                    <a:lnTo>
                      <a:pt x="119" y="290"/>
                    </a:lnTo>
                    <a:lnTo>
                      <a:pt x="128" y="288"/>
                    </a:lnTo>
                    <a:lnTo>
                      <a:pt x="138" y="286"/>
                    </a:lnTo>
                    <a:lnTo>
                      <a:pt x="147" y="283"/>
                    </a:lnTo>
                    <a:lnTo>
                      <a:pt x="157" y="280"/>
                    </a:lnTo>
                    <a:lnTo>
                      <a:pt x="166" y="274"/>
                    </a:lnTo>
                    <a:lnTo>
                      <a:pt x="176" y="269"/>
                    </a:lnTo>
                    <a:lnTo>
                      <a:pt x="186" y="263"/>
                    </a:lnTo>
                    <a:lnTo>
                      <a:pt x="197" y="256"/>
                    </a:lnTo>
                    <a:lnTo>
                      <a:pt x="207" y="248"/>
                    </a:lnTo>
                    <a:lnTo>
                      <a:pt x="218" y="239"/>
                    </a:lnTo>
                    <a:lnTo>
                      <a:pt x="229" y="229"/>
                    </a:lnTo>
                    <a:lnTo>
                      <a:pt x="251" y="208"/>
                    </a:lnTo>
                    <a:lnTo>
                      <a:pt x="273" y="181"/>
                    </a:lnTo>
                    <a:lnTo>
                      <a:pt x="281" y="174"/>
                    </a:lnTo>
                    <a:lnTo>
                      <a:pt x="288" y="168"/>
                    </a:lnTo>
                    <a:lnTo>
                      <a:pt x="294" y="164"/>
                    </a:lnTo>
                    <a:lnTo>
                      <a:pt x="301" y="163"/>
                    </a:lnTo>
                    <a:lnTo>
                      <a:pt x="303" y="164"/>
                    </a:lnTo>
                    <a:lnTo>
                      <a:pt x="306" y="165"/>
                    </a:lnTo>
                    <a:lnTo>
                      <a:pt x="310" y="167"/>
                    </a:lnTo>
                    <a:lnTo>
                      <a:pt x="312" y="169"/>
                    </a:lnTo>
                    <a:lnTo>
                      <a:pt x="314" y="174"/>
                    </a:lnTo>
                    <a:lnTo>
                      <a:pt x="315" y="178"/>
                    </a:lnTo>
                    <a:lnTo>
                      <a:pt x="314" y="183"/>
                    </a:lnTo>
                    <a:lnTo>
                      <a:pt x="312" y="191"/>
                    </a:lnTo>
                    <a:lnTo>
                      <a:pt x="307" y="199"/>
                    </a:lnTo>
                    <a:lnTo>
                      <a:pt x="302" y="208"/>
                    </a:lnTo>
                    <a:lnTo>
                      <a:pt x="294" y="217"/>
                    </a:lnTo>
                    <a:lnTo>
                      <a:pt x="284" y="228"/>
                    </a:lnTo>
                    <a:lnTo>
                      <a:pt x="273" y="239"/>
                    </a:lnTo>
                    <a:lnTo>
                      <a:pt x="261" y="252"/>
                    </a:lnTo>
                    <a:lnTo>
                      <a:pt x="240" y="272"/>
                    </a:lnTo>
                    <a:lnTo>
                      <a:pt x="218" y="290"/>
                    </a:lnTo>
                    <a:lnTo>
                      <a:pt x="195" y="305"/>
                    </a:lnTo>
                    <a:lnTo>
                      <a:pt x="171" y="319"/>
                    </a:lnTo>
                    <a:lnTo>
                      <a:pt x="159" y="326"/>
                    </a:lnTo>
                    <a:lnTo>
                      <a:pt x="148" y="330"/>
                    </a:lnTo>
                    <a:lnTo>
                      <a:pt x="136" y="334"/>
                    </a:lnTo>
                    <a:lnTo>
                      <a:pt x="125" y="339"/>
                    </a:lnTo>
                    <a:lnTo>
                      <a:pt x="114" y="341"/>
                    </a:lnTo>
                    <a:lnTo>
                      <a:pt x="103" y="343"/>
                    </a:lnTo>
                    <a:lnTo>
                      <a:pt x="93" y="344"/>
                    </a:lnTo>
                    <a:lnTo>
                      <a:pt x="82" y="345"/>
                    </a:lnTo>
                    <a:lnTo>
                      <a:pt x="72" y="344"/>
                    </a:lnTo>
                    <a:lnTo>
                      <a:pt x="63" y="343"/>
                    </a:lnTo>
                    <a:lnTo>
                      <a:pt x="54" y="341"/>
                    </a:lnTo>
                    <a:lnTo>
                      <a:pt x="45" y="338"/>
                    </a:lnTo>
                    <a:lnTo>
                      <a:pt x="36" y="333"/>
                    </a:lnTo>
                    <a:lnTo>
                      <a:pt x="30" y="329"/>
                    </a:lnTo>
                    <a:lnTo>
                      <a:pt x="22" y="322"/>
                    </a:lnTo>
                    <a:lnTo>
                      <a:pt x="16" y="316"/>
                    </a:lnTo>
                    <a:lnTo>
                      <a:pt x="12" y="310"/>
                    </a:lnTo>
                    <a:lnTo>
                      <a:pt x="9" y="305"/>
                    </a:lnTo>
                    <a:lnTo>
                      <a:pt x="6" y="298"/>
                    </a:lnTo>
                    <a:lnTo>
                      <a:pt x="4" y="292"/>
                    </a:lnTo>
                    <a:lnTo>
                      <a:pt x="2" y="285"/>
                    </a:lnTo>
                    <a:lnTo>
                      <a:pt x="0" y="277"/>
                    </a:lnTo>
                    <a:lnTo>
                      <a:pt x="0" y="269"/>
                    </a:lnTo>
                    <a:lnTo>
                      <a:pt x="0" y="260"/>
                    </a:lnTo>
                    <a:lnTo>
                      <a:pt x="0" y="249"/>
                    </a:lnTo>
                    <a:lnTo>
                      <a:pt x="1" y="237"/>
                    </a:lnTo>
                    <a:lnTo>
                      <a:pt x="2" y="225"/>
                    </a:lnTo>
                    <a:lnTo>
                      <a:pt x="6" y="213"/>
                    </a:lnTo>
                    <a:lnTo>
                      <a:pt x="8" y="201"/>
                    </a:lnTo>
                    <a:lnTo>
                      <a:pt x="12" y="190"/>
                    </a:lnTo>
                    <a:lnTo>
                      <a:pt x="17" y="178"/>
                    </a:lnTo>
                    <a:lnTo>
                      <a:pt x="22" y="166"/>
                    </a:lnTo>
                    <a:lnTo>
                      <a:pt x="28" y="155"/>
                    </a:lnTo>
                    <a:lnTo>
                      <a:pt x="34" y="143"/>
                    </a:lnTo>
                    <a:lnTo>
                      <a:pt x="42" y="132"/>
                    </a:lnTo>
                    <a:lnTo>
                      <a:pt x="51" y="120"/>
                    </a:lnTo>
                    <a:lnTo>
                      <a:pt x="59" y="109"/>
                    </a:lnTo>
                    <a:lnTo>
                      <a:pt x="68" y="97"/>
                    </a:lnTo>
                    <a:lnTo>
                      <a:pt x="78" y="86"/>
                    </a:lnTo>
                    <a:lnTo>
                      <a:pt x="89" y="74"/>
                    </a:lnTo>
                    <a:lnTo>
                      <a:pt x="107" y="57"/>
                    </a:lnTo>
                    <a:lnTo>
                      <a:pt x="124" y="41"/>
                    </a:lnTo>
                    <a:lnTo>
                      <a:pt x="141" y="29"/>
                    </a:lnTo>
                    <a:lnTo>
                      <a:pt x="157" y="18"/>
                    </a:lnTo>
                    <a:lnTo>
                      <a:pt x="173" y="11"/>
                    </a:lnTo>
                    <a:lnTo>
                      <a:pt x="187" y="5"/>
                    </a:lnTo>
                    <a:lnTo>
                      <a:pt x="195" y="3"/>
                    </a:lnTo>
                    <a:lnTo>
                      <a:pt x="201" y="1"/>
                    </a:lnTo>
                    <a:lnTo>
                      <a:pt x="209" y="1"/>
                    </a:lnTo>
                    <a:lnTo>
                      <a:pt x="216" y="0"/>
                    </a:lnTo>
                    <a:lnTo>
                      <a:pt x="223" y="1"/>
                    </a:lnTo>
                    <a:lnTo>
                      <a:pt x="230" y="2"/>
                    </a:lnTo>
                    <a:lnTo>
                      <a:pt x="236" y="5"/>
                    </a:lnTo>
                    <a:lnTo>
                      <a:pt x="242" y="10"/>
                    </a:lnTo>
                    <a:lnTo>
                      <a:pt x="248" y="15"/>
                    </a:lnTo>
                    <a:lnTo>
                      <a:pt x="253" y="23"/>
                    </a:lnTo>
                    <a:lnTo>
                      <a:pt x="256" y="30"/>
                    </a:lnTo>
                    <a:lnTo>
                      <a:pt x="257" y="40"/>
                    </a:lnTo>
                    <a:lnTo>
                      <a:pt x="256" y="48"/>
                    </a:lnTo>
                    <a:lnTo>
                      <a:pt x="255" y="56"/>
                    </a:lnTo>
                    <a:lnTo>
                      <a:pt x="253" y="64"/>
                    </a:lnTo>
                    <a:lnTo>
                      <a:pt x="249" y="73"/>
                    </a:lnTo>
                    <a:lnTo>
                      <a:pt x="246" y="83"/>
                    </a:lnTo>
                    <a:lnTo>
                      <a:pt x="241" y="93"/>
                    </a:lnTo>
                    <a:lnTo>
                      <a:pt x="235" y="103"/>
                    </a:lnTo>
                    <a:lnTo>
                      <a:pt x="229" y="114"/>
                    </a:lnTo>
                    <a:lnTo>
                      <a:pt x="222" y="124"/>
                    </a:lnTo>
                    <a:lnTo>
                      <a:pt x="214" y="135"/>
                    </a:lnTo>
                    <a:lnTo>
                      <a:pt x="206" y="145"/>
                    </a:lnTo>
                    <a:lnTo>
                      <a:pt x="197" y="155"/>
                    </a:lnTo>
                    <a:lnTo>
                      <a:pt x="188" y="164"/>
                    </a:lnTo>
                    <a:lnTo>
                      <a:pt x="178" y="173"/>
                    </a:lnTo>
                    <a:lnTo>
                      <a:pt x="169" y="181"/>
                    </a:lnTo>
                    <a:lnTo>
                      <a:pt x="158" y="189"/>
                    </a:lnTo>
                    <a:lnTo>
                      <a:pt x="147" y="197"/>
                    </a:lnTo>
                    <a:lnTo>
                      <a:pt x="136" y="204"/>
                    </a:lnTo>
                    <a:lnTo>
                      <a:pt x="124" y="211"/>
                    </a:lnTo>
                    <a:lnTo>
                      <a:pt x="112" y="217"/>
                    </a:lnTo>
                    <a:lnTo>
                      <a:pt x="99" y="223"/>
                    </a:lnTo>
                    <a:lnTo>
                      <a:pt x="85" y="228"/>
                    </a:lnTo>
                    <a:lnTo>
                      <a:pt x="72" y="233"/>
                    </a:lnTo>
                    <a:lnTo>
                      <a:pt x="58" y="237"/>
                    </a:lnTo>
                    <a:close/>
                  </a:path>
                </a:pathLst>
              </a:custGeom>
              <a:solidFill>
                <a:srgbClr val="FFFFFF"/>
              </a:solidFill>
              <a:ln w="3175">
                <a:solidFill>
                  <a:srgbClr val="FFFFFF"/>
                </a:solidFill>
                <a:prstDash val="solid"/>
                <a:round/>
                <a:headEnd/>
                <a:tailEnd/>
              </a:ln>
            </p:spPr>
            <p:txBody>
              <a:bodyPr/>
              <a:lstStyle/>
              <a:p>
                <a:endParaRPr lang="en-US" dirty="0"/>
              </a:p>
            </p:txBody>
          </p:sp>
          <p:sp>
            <p:nvSpPr>
              <p:cNvPr id="8235" name="Freeform 138"/>
              <p:cNvSpPr>
                <a:spLocks/>
              </p:cNvSpPr>
              <p:nvPr/>
            </p:nvSpPr>
            <p:spPr bwMode="auto">
              <a:xfrm>
                <a:off x="7766050" y="863600"/>
                <a:ext cx="52388" cy="53975"/>
              </a:xfrm>
              <a:custGeom>
                <a:avLst/>
                <a:gdLst>
                  <a:gd name="T0" fmla="*/ 0 w 134"/>
                  <a:gd name="T1" fmla="*/ 134 h 134"/>
                  <a:gd name="T2" fmla="*/ 19 w 134"/>
                  <a:gd name="T3" fmla="*/ 128 h 134"/>
                  <a:gd name="T4" fmla="*/ 35 w 134"/>
                  <a:gd name="T5" fmla="*/ 120 h 134"/>
                  <a:gd name="T6" fmla="*/ 50 w 134"/>
                  <a:gd name="T7" fmla="*/ 112 h 134"/>
                  <a:gd name="T8" fmla="*/ 62 w 134"/>
                  <a:gd name="T9" fmla="*/ 104 h 134"/>
                  <a:gd name="T10" fmla="*/ 81 w 134"/>
                  <a:gd name="T11" fmla="*/ 88 h 134"/>
                  <a:gd name="T12" fmla="*/ 97 w 134"/>
                  <a:gd name="T13" fmla="*/ 72 h 134"/>
                  <a:gd name="T14" fmla="*/ 113 w 134"/>
                  <a:gd name="T15" fmla="*/ 55 h 134"/>
                  <a:gd name="T16" fmla="*/ 125 w 134"/>
                  <a:gd name="T17" fmla="*/ 36 h 134"/>
                  <a:gd name="T18" fmla="*/ 128 w 134"/>
                  <a:gd name="T19" fmla="*/ 29 h 134"/>
                  <a:gd name="T20" fmla="*/ 131 w 134"/>
                  <a:gd name="T21" fmla="*/ 23 h 134"/>
                  <a:gd name="T22" fmla="*/ 132 w 134"/>
                  <a:gd name="T23" fmla="*/ 17 h 134"/>
                  <a:gd name="T24" fmla="*/ 134 w 134"/>
                  <a:gd name="T25" fmla="*/ 12 h 134"/>
                  <a:gd name="T26" fmla="*/ 132 w 134"/>
                  <a:gd name="T27" fmla="*/ 6 h 134"/>
                  <a:gd name="T28" fmla="*/ 130 w 134"/>
                  <a:gd name="T29" fmla="*/ 3 h 134"/>
                  <a:gd name="T30" fmla="*/ 127 w 134"/>
                  <a:gd name="T31" fmla="*/ 1 h 134"/>
                  <a:gd name="T32" fmla="*/ 123 w 134"/>
                  <a:gd name="T33" fmla="*/ 0 h 134"/>
                  <a:gd name="T34" fmla="*/ 115 w 134"/>
                  <a:gd name="T35" fmla="*/ 1 h 134"/>
                  <a:gd name="T36" fmla="*/ 105 w 134"/>
                  <a:gd name="T37" fmla="*/ 5 h 134"/>
                  <a:gd name="T38" fmla="*/ 94 w 134"/>
                  <a:gd name="T39" fmla="*/ 13 h 134"/>
                  <a:gd name="T40" fmla="*/ 81 w 134"/>
                  <a:gd name="T41" fmla="*/ 22 h 134"/>
                  <a:gd name="T42" fmla="*/ 69 w 134"/>
                  <a:gd name="T43" fmla="*/ 33 h 134"/>
                  <a:gd name="T44" fmla="*/ 58 w 134"/>
                  <a:gd name="T45" fmla="*/ 44 h 134"/>
                  <a:gd name="T46" fmla="*/ 47 w 134"/>
                  <a:gd name="T47" fmla="*/ 56 h 134"/>
                  <a:gd name="T48" fmla="*/ 36 w 134"/>
                  <a:gd name="T49" fmla="*/ 70 h 134"/>
                  <a:gd name="T50" fmla="*/ 26 w 134"/>
                  <a:gd name="T51" fmla="*/ 84 h 134"/>
                  <a:gd name="T52" fmla="*/ 18 w 134"/>
                  <a:gd name="T53" fmla="*/ 100 h 134"/>
                  <a:gd name="T54" fmla="*/ 9 w 134"/>
                  <a:gd name="T55" fmla="*/ 117 h 134"/>
                  <a:gd name="T56" fmla="*/ 0 w 134"/>
                  <a:gd name="T57" fmla="*/ 134 h 13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34" h="134">
                    <a:moveTo>
                      <a:pt x="0" y="134"/>
                    </a:moveTo>
                    <a:lnTo>
                      <a:pt x="19" y="128"/>
                    </a:lnTo>
                    <a:lnTo>
                      <a:pt x="35" y="120"/>
                    </a:lnTo>
                    <a:lnTo>
                      <a:pt x="50" y="112"/>
                    </a:lnTo>
                    <a:lnTo>
                      <a:pt x="62" y="104"/>
                    </a:lnTo>
                    <a:lnTo>
                      <a:pt x="81" y="88"/>
                    </a:lnTo>
                    <a:lnTo>
                      <a:pt x="97" y="72"/>
                    </a:lnTo>
                    <a:lnTo>
                      <a:pt x="113" y="55"/>
                    </a:lnTo>
                    <a:lnTo>
                      <a:pt x="125" y="36"/>
                    </a:lnTo>
                    <a:lnTo>
                      <a:pt x="128" y="29"/>
                    </a:lnTo>
                    <a:lnTo>
                      <a:pt x="131" y="23"/>
                    </a:lnTo>
                    <a:lnTo>
                      <a:pt x="132" y="17"/>
                    </a:lnTo>
                    <a:lnTo>
                      <a:pt x="134" y="12"/>
                    </a:lnTo>
                    <a:lnTo>
                      <a:pt x="132" y="6"/>
                    </a:lnTo>
                    <a:lnTo>
                      <a:pt x="130" y="3"/>
                    </a:lnTo>
                    <a:lnTo>
                      <a:pt x="127" y="1"/>
                    </a:lnTo>
                    <a:lnTo>
                      <a:pt x="123" y="0"/>
                    </a:lnTo>
                    <a:lnTo>
                      <a:pt x="115" y="1"/>
                    </a:lnTo>
                    <a:lnTo>
                      <a:pt x="105" y="5"/>
                    </a:lnTo>
                    <a:lnTo>
                      <a:pt x="94" y="13"/>
                    </a:lnTo>
                    <a:lnTo>
                      <a:pt x="81" y="22"/>
                    </a:lnTo>
                    <a:lnTo>
                      <a:pt x="69" y="33"/>
                    </a:lnTo>
                    <a:lnTo>
                      <a:pt x="58" y="44"/>
                    </a:lnTo>
                    <a:lnTo>
                      <a:pt x="47" y="56"/>
                    </a:lnTo>
                    <a:lnTo>
                      <a:pt x="36" y="70"/>
                    </a:lnTo>
                    <a:lnTo>
                      <a:pt x="26" y="84"/>
                    </a:lnTo>
                    <a:lnTo>
                      <a:pt x="18" y="100"/>
                    </a:lnTo>
                    <a:lnTo>
                      <a:pt x="9" y="117"/>
                    </a:lnTo>
                    <a:lnTo>
                      <a:pt x="0" y="134"/>
                    </a:lnTo>
                    <a:close/>
                  </a:path>
                </a:pathLst>
              </a:custGeom>
              <a:solidFill>
                <a:srgbClr val="0066FF"/>
              </a:solidFill>
              <a:ln w="3175">
                <a:solidFill>
                  <a:srgbClr val="FFFFFF"/>
                </a:solidFill>
                <a:prstDash val="solid"/>
                <a:round/>
                <a:headEnd/>
                <a:tailEnd/>
              </a:ln>
            </p:spPr>
            <p:txBody>
              <a:bodyPr/>
              <a:lstStyle/>
              <a:p>
                <a:endParaRPr lang="en-US" dirty="0"/>
              </a:p>
            </p:txBody>
          </p:sp>
          <p:sp>
            <p:nvSpPr>
              <p:cNvPr id="8236" name="Freeform 139"/>
              <p:cNvSpPr>
                <a:spLocks/>
              </p:cNvSpPr>
              <p:nvPr/>
            </p:nvSpPr>
            <p:spPr bwMode="auto">
              <a:xfrm>
                <a:off x="7858125" y="850900"/>
                <a:ext cx="128588" cy="152400"/>
              </a:xfrm>
              <a:custGeom>
                <a:avLst/>
                <a:gdLst>
                  <a:gd name="T0" fmla="*/ 145 w 325"/>
                  <a:gd name="T1" fmla="*/ 115 h 386"/>
                  <a:gd name="T2" fmla="*/ 223 w 325"/>
                  <a:gd name="T3" fmla="*/ 45 h 386"/>
                  <a:gd name="T4" fmla="*/ 278 w 325"/>
                  <a:gd name="T5" fmla="*/ 8 h 386"/>
                  <a:gd name="T6" fmla="*/ 297 w 325"/>
                  <a:gd name="T7" fmla="*/ 1 h 386"/>
                  <a:gd name="T8" fmla="*/ 313 w 325"/>
                  <a:gd name="T9" fmla="*/ 2 h 386"/>
                  <a:gd name="T10" fmla="*/ 321 w 325"/>
                  <a:gd name="T11" fmla="*/ 10 h 386"/>
                  <a:gd name="T12" fmla="*/ 325 w 325"/>
                  <a:gd name="T13" fmla="*/ 25 h 386"/>
                  <a:gd name="T14" fmla="*/ 314 w 325"/>
                  <a:gd name="T15" fmla="*/ 53 h 386"/>
                  <a:gd name="T16" fmla="*/ 258 w 325"/>
                  <a:gd name="T17" fmla="*/ 126 h 386"/>
                  <a:gd name="T18" fmla="*/ 232 w 325"/>
                  <a:gd name="T19" fmla="*/ 168 h 386"/>
                  <a:gd name="T20" fmla="*/ 213 w 325"/>
                  <a:gd name="T21" fmla="*/ 210 h 386"/>
                  <a:gd name="T22" fmla="*/ 201 w 325"/>
                  <a:gd name="T23" fmla="*/ 248 h 386"/>
                  <a:gd name="T24" fmla="*/ 198 w 325"/>
                  <a:gd name="T25" fmla="*/ 285 h 386"/>
                  <a:gd name="T26" fmla="*/ 208 w 325"/>
                  <a:gd name="T27" fmla="*/ 330 h 386"/>
                  <a:gd name="T28" fmla="*/ 221 w 325"/>
                  <a:gd name="T29" fmla="*/ 356 h 386"/>
                  <a:gd name="T30" fmla="*/ 222 w 325"/>
                  <a:gd name="T31" fmla="*/ 368 h 386"/>
                  <a:gd name="T32" fmla="*/ 215 w 325"/>
                  <a:gd name="T33" fmla="*/ 378 h 386"/>
                  <a:gd name="T34" fmla="*/ 203 w 325"/>
                  <a:gd name="T35" fmla="*/ 385 h 386"/>
                  <a:gd name="T36" fmla="*/ 187 w 325"/>
                  <a:gd name="T37" fmla="*/ 384 h 386"/>
                  <a:gd name="T38" fmla="*/ 173 w 325"/>
                  <a:gd name="T39" fmla="*/ 374 h 386"/>
                  <a:gd name="T40" fmla="*/ 160 w 325"/>
                  <a:gd name="T41" fmla="*/ 356 h 386"/>
                  <a:gd name="T42" fmla="*/ 150 w 325"/>
                  <a:gd name="T43" fmla="*/ 334 h 386"/>
                  <a:gd name="T44" fmla="*/ 144 w 325"/>
                  <a:gd name="T45" fmla="*/ 290 h 386"/>
                  <a:gd name="T46" fmla="*/ 152 w 325"/>
                  <a:gd name="T47" fmla="*/ 231 h 386"/>
                  <a:gd name="T48" fmla="*/ 176 w 325"/>
                  <a:gd name="T49" fmla="*/ 166 h 386"/>
                  <a:gd name="T50" fmla="*/ 183 w 325"/>
                  <a:gd name="T51" fmla="*/ 134 h 386"/>
                  <a:gd name="T52" fmla="*/ 128 w 325"/>
                  <a:gd name="T53" fmla="*/ 189 h 386"/>
                  <a:gd name="T54" fmla="*/ 75 w 325"/>
                  <a:gd name="T55" fmla="*/ 264 h 386"/>
                  <a:gd name="T56" fmla="*/ 50 w 325"/>
                  <a:gd name="T57" fmla="*/ 307 h 386"/>
                  <a:gd name="T58" fmla="*/ 37 w 325"/>
                  <a:gd name="T59" fmla="*/ 320 h 386"/>
                  <a:gd name="T60" fmla="*/ 23 w 325"/>
                  <a:gd name="T61" fmla="*/ 325 h 386"/>
                  <a:gd name="T62" fmla="*/ 11 w 325"/>
                  <a:gd name="T63" fmla="*/ 320 h 386"/>
                  <a:gd name="T64" fmla="*/ 2 w 325"/>
                  <a:gd name="T65" fmla="*/ 308 h 386"/>
                  <a:gd name="T66" fmla="*/ 1 w 325"/>
                  <a:gd name="T67" fmla="*/ 288 h 386"/>
                  <a:gd name="T68" fmla="*/ 17 w 325"/>
                  <a:gd name="T69" fmla="*/ 243 h 386"/>
                  <a:gd name="T70" fmla="*/ 52 w 325"/>
                  <a:gd name="T71" fmla="*/ 168 h 386"/>
                  <a:gd name="T72" fmla="*/ 102 w 325"/>
                  <a:gd name="T73" fmla="*/ 77 h 386"/>
                  <a:gd name="T74" fmla="*/ 138 w 325"/>
                  <a:gd name="T75" fmla="*/ 23 h 386"/>
                  <a:gd name="T76" fmla="*/ 156 w 325"/>
                  <a:gd name="T77" fmla="*/ 8 h 386"/>
                  <a:gd name="T78" fmla="*/ 167 w 325"/>
                  <a:gd name="T79" fmla="*/ 6 h 386"/>
                  <a:gd name="T80" fmla="*/ 178 w 325"/>
                  <a:gd name="T81" fmla="*/ 13 h 386"/>
                  <a:gd name="T82" fmla="*/ 186 w 325"/>
                  <a:gd name="T83" fmla="*/ 26 h 386"/>
                  <a:gd name="T84" fmla="*/ 181 w 325"/>
                  <a:gd name="T85" fmla="*/ 46 h 386"/>
                  <a:gd name="T86" fmla="*/ 158 w 325"/>
                  <a:gd name="T87" fmla="*/ 83 h 386"/>
                  <a:gd name="T88" fmla="*/ 131 w 325"/>
                  <a:gd name="T89" fmla="*/ 129 h 38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25" h="386">
                    <a:moveTo>
                      <a:pt x="131" y="129"/>
                    </a:moveTo>
                    <a:lnTo>
                      <a:pt x="139" y="122"/>
                    </a:lnTo>
                    <a:lnTo>
                      <a:pt x="145" y="115"/>
                    </a:lnTo>
                    <a:lnTo>
                      <a:pt x="174" y="88"/>
                    </a:lnTo>
                    <a:lnTo>
                      <a:pt x="199" y="64"/>
                    </a:lnTo>
                    <a:lnTo>
                      <a:pt x="223" y="45"/>
                    </a:lnTo>
                    <a:lnTo>
                      <a:pt x="244" y="29"/>
                    </a:lnTo>
                    <a:lnTo>
                      <a:pt x="262" y="16"/>
                    </a:lnTo>
                    <a:lnTo>
                      <a:pt x="278" y="8"/>
                    </a:lnTo>
                    <a:lnTo>
                      <a:pt x="285" y="4"/>
                    </a:lnTo>
                    <a:lnTo>
                      <a:pt x="292" y="2"/>
                    </a:lnTo>
                    <a:lnTo>
                      <a:pt x="297" y="1"/>
                    </a:lnTo>
                    <a:lnTo>
                      <a:pt x="303" y="0"/>
                    </a:lnTo>
                    <a:lnTo>
                      <a:pt x="308" y="1"/>
                    </a:lnTo>
                    <a:lnTo>
                      <a:pt x="313" y="2"/>
                    </a:lnTo>
                    <a:lnTo>
                      <a:pt x="316" y="4"/>
                    </a:lnTo>
                    <a:lnTo>
                      <a:pt x="319" y="6"/>
                    </a:lnTo>
                    <a:lnTo>
                      <a:pt x="321" y="10"/>
                    </a:lnTo>
                    <a:lnTo>
                      <a:pt x="324" y="14"/>
                    </a:lnTo>
                    <a:lnTo>
                      <a:pt x="325" y="18"/>
                    </a:lnTo>
                    <a:lnTo>
                      <a:pt x="325" y="25"/>
                    </a:lnTo>
                    <a:lnTo>
                      <a:pt x="324" y="34"/>
                    </a:lnTo>
                    <a:lnTo>
                      <a:pt x="320" y="43"/>
                    </a:lnTo>
                    <a:lnTo>
                      <a:pt x="314" y="53"/>
                    </a:lnTo>
                    <a:lnTo>
                      <a:pt x="305" y="64"/>
                    </a:lnTo>
                    <a:lnTo>
                      <a:pt x="280" y="95"/>
                    </a:lnTo>
                    <a:lnTo>
                      <a:pt x="258" y="126"/>
                    </a:lnTo>
                    <a:lnTo>
                      <a:pt x="248" y="140"/>
                    </a:lnTo>
                    <a:lnTo>
                      <a:pt x="239" y="154"/>
                    </a:lnTo>
                    <a:lnTo>
                      <a:pt x="232" y="168"/>
                    </a:lnTo>
                    <a:lnTo>
                      <a:pt x="224" y="182"/>
                    </a:lnTo>
                    <a:lnTo>
                      <a:pt x="219" y="196"/>
                    </a:lnTo>
                    <a:lnTo>
                      <a:pt x="213" y="210"/>
                    </a:lnTo>
                    <a:lnTo>
                      <a:pt x="208" y="223"/>
                    </a:lnTo>
                    <a:lnTo>
                      <a:pt x="204" y="236"/>
                    </a:lnTo>
                    <a:lnTo>
                      <a:pt x="201" y="248"/>
                    </a:lnTo>
                    <a:lnTo>
                      <a:pt x="199" y="261"/>
                    </a:lnTo>
                    <a:lnTo>
                      <a:pt x="198" y="273"/>
                    </a:lnTo>
                    <a:lnTo>
                      <a:pt x="198" y="285"/>
                    </a:lnTo>
                    <a:lnTo>
                      <a:pt x="199" y="300"/>
                    </a:lnTo>
                    <a:lnTo>
                      <a:pt x="202" y="316"/>
                    </a:lnTo>
                    <a:lnTo>
                      <a:pt x="208" y="330"/>
                    </a:lnTo>
                    <a:lnTo>
                      <a:pt x="214" y="344"/>
                    </a:lnTo>
                    <a:lnTo>
                      <a:pt x="217" y="351"/>
                    </a:lnTo>
                    <a:lnTo>
                      <a:pt x="221" y="356"/>
                    </a:lnTo>
                    <a:lnTo>
                      <a:pt x="222" y="361"/>
                    </a:lnTo>
                    <a:lnTo>
                      <a:pt x="222" y="365"/>
                    </a:lnTo>
                    <a:lnTo>
                      <a:pt x="222" y="368"/>
                    </a:lnTo>
                    <a:lnTo>
                      <a:pt x="221" y="372"/>
                    </a:lnTo>
                    <a:lnTo>
                      <a:pt x="219" y="375"/>
                    </a:lnTo>
                    <a:lnTo>
                      <a:pt x="215" y="378"/>
                    </a:lnTo>
                    <a:lnTo>
                      <a:pt x="212" y="381"/>
                    </a:lnTo>
                    <a:lnTo>
                      <a:pt x="208" y="384"/>
                    </a:lnTo>
                    <a:lnTo>
                      <a:pt x="203" y="385"/>
                    </a:lnTo>
                    <a:lnTo>
                      <a:pt x="198" y="386"/>
                    </a:lnTo>
                    <a:lnTo>
                      <a:pt x="192" y="385"/>
                    </a:lnTo>
                    <a:lnTo>
                      <a:pt x="187" y="384"/>
                    </a:lnTo>
                    <a:lnTo>
                      <a:pt x="181" y="381"/>
                    </a:lnTo>
                    <a:lnTo>
                      <a:pt x="177" y="378"/>
                    </a:lnTo>
                    <a:lnTo>
                      <a:pt x="173" y="374"/>
                    </a:lnTo>
                    <a:lnTo>
                      <a:pt x="167" y="369"/>
                    </a:lnTo>
                    <a:lnTo>
                      <a:pt x="164" y="363"/>
                    </a:lnTo>
                    <a:lnTo>
                      <a:pt x="160" y="356"/>
                    </a:lnTo>
                    <a:lnTo>
                      <a:pt x="156" y="350"/>
                    </a:lnTo>
                    <a:lnTo>
                      <a:pt x="153" y="342"/>
                    </a:lnTo>
                    <a:lnTo>
                      <a:pt x="150" y="334"/>
                    </a:lnTo>
                    <a:lnTo>
                      <a:pt x="148" y="326"/>
                    </a:lnTo>
                    <a:lnTo>
                      <a:pt x="145" y="308"/>
                    </a:lnTo>
                    <a:lnTo>
                      <a:pt x="144" y="290"/>
                    </a:lnTo>
                    <a:lnTo>
                      <a:pt x="145" y="270"/>
                    </a:lnTo>
                    <a:lnTo>
                      <a:pt x="148" y="250"/>
                    </a:lnTo>
                    <a:lnTo>
                      <a:pt x="152" y="231"/>
                    </a:lnTo>
                    <a:lnTo>
                      <a:pt x="158" y="210"/>
                    </a:lnTo>
                    <a:lnTo>
                      <a:pt x="166" y="188"/>
                    </a:lnTo>
                    <a:lnTo>
                      <a:pt x="176" y="166"/>
                    </a:lnTo>
                    <a:lnTo>
                      <a:pt x="188" y="144"/>
                    </a:lnTo>
                    <a:lnTo>
                      <a:pt x="201" y="121"/>
                    </a:lnTo>
                    <a:lnTo>
                      <a:pt x="183" y="134"/>
                    </a:lnTo>
                    <a:lnTo>
                      <a:pt x="164" y="151"/>
                    </a:lnTo>
                    <a:lnTo>
                      <a:pt x="145" y="168"/>
                    </a:lnTo>
                    <a:lnTo>
                      <a:pt x="128" y="189"/>
                    </a:lnTo>
                    <a:lnTo>
                      <a:pt x="110" y="212"/>
                    </a:lnTo>
                    <a:lnTo>
                      <a:pt x="93" y="237"/>
                    </a:lnTo>
                    <a:lnTo>
                      <a:pt x="75" y="264"/>
                    </a:lnTo>
                    <a:lnTo>
                      <a:pt x="59" y="294"/>
                    </a:lnTo>
                    <a:lnTo>
                      <a:pt x="55" y="302"/>
                    </a:lnTo>
                    <a:lnTo>
                      <a:pt x="50" y="307"/>
                    </a:lnTo>
                    <a:lnTo>
                      <a:pt x="46" y="313"/>
                    </a:lnTo>
                    <a:lnTo>
                      <a:pt x="42" y="317"/>
                    </a:lnTo>
                    <a:lnTo>
                      <a:pt x="37" y="320"/>
                    </a:lnTo>
                    <a:lnTo>
                      <a:pt x="33" y="322"/>
                    </a:lnTo>
                    <a:lnTo>
                      <a:pt x="28" y="323"/>
                    </a:lnTo>
                    <a:lnTo>
                      <a:pt x="23" y="325"/>
                    </a:lnTo>
                    <a:lnTo>
                      <a:pt x="19" y="323"/>
                    </a:lnTo>
                    <a:lnTo>
                      <a:pt x="14" y="322"/>
                    </a:lnTo>
                    <a:lnTo>
                      <a:pt x="11" y="320"/>
                    </a:lnTo>
                    <a:lnTo>
                      <a:pt x="8" y="318"/>
                    </a:lnTo>
                    <a:lnTo>
                      <a:pt x="4" y="314"/>
                    </a:lnTo>
                    <a:lnTo>
                      <a:pt x="2" y="308"/>
                    </a:lnTo>
                    <a:lnTo>
                      <a:pt x="0" y="303"/>
                    </a:lnTo>
                    <a:lnTo>
                      <a:pt x="0" y="297"/>
                    </a:lnTo>
                    <a:lnTo>
                      <a:pt x="1" y="288"/>
                    </a:lnTo>
                    <a:lnTo>
                      <a:pt x="4" y="275"/>
                    </a:lnTo>
                    <a:lnTo>
                      <a:pt x="10" y="261"/>
                    </a:lnTo>
                    <a:lnTo>
                      <a:pt x="17" y="243"/>
                    </a:lnTo>
                    <a:lnTo>
                      <a:pt x="26" y="221"/>
                    </a:lnTo>
                    <a:lnTo>
                      <a:pt x="38" y="197"/>
                    </a:lnTo>
                    <a:lnTo>
                      <a:pt x="52" y="168"/>
                    </a:lnTo>
                    <a:lnTo>
                      <a:pt x="69" y="138"/>
                    </a:lnTo>
                    <a:lnTo>
                      <a:pt x="86" y="106"/>
                    </a:lnTo>
                    <a:lnTo>
                      <a:pt x="102" y="77"/>
                    </a:lnTo>
                    <a:lnTo>
                      <a:pt x="116" y="55"/>
                    </a:lnTo>
                    <a:lnTo>
                      <a:pt x="128" y="37"/>
                    </a:lnTo>
                    <a:lnTo>
                      <a:pt x="138" y="23"/>
                    </a:lnTo>
                    <a:lnTo>
                      <a:pt x="148" y="14"/>
                    </a:lnTo>
                    <a:lnTo>
                      <a:pt x="152" y="11"/>
                    </a:lnTo>
                    <a:lnTo>
                      <a:pt x="156" y="8"/>
                    </a:lnTo>
                    <a:lnTo>
                      <a:pt x="160" y="6"/>
                    </a:lnTo>
                    <a:lnTo>
                      <a:pt x="164" y="6"/>
                    </a:lnTo>
                    <a:lnTo>
                      <a:pt x="167" y="6"/>
                    </a:lnTo>
                    <a:lnTo>
                      <a:pt x="170" y="8"/>
                    </a:lnTo>
                    <a:lnTo>
                      <a:pt x="175" y="10"/>
                    </a:lnTo>
                    <a:lnTo>
                      <a:pt x="178" y="13"/>
                    </a:lnTo>
                    <a:lnTo>
                      <a:pt x="181" y="16"/>
                    </a:lnTo>
                    <a:lnTo>
                      <a:pt x="184" y="21"/>
                    </a:lnTo>
                    <a:lnTo>
                      <a:pt x="186" y="26"/>
                    </a:lnTo>
                    <a:lnTo>
                      <a:pt x="186" y="30"/>
                    </a:lnTo>
                    <a:lnTo>
                      <a:pt x="185" y="37"/>
                    </a:lnTo>
                    <a:lnTo>
                      <a:pt x="181" y="46"/>
                    </a:lnTo>
                    <a:lnTo>
                      <a:pt x="177" y="56"/>
                    </a:lnTo>
                    <a:lnTo>
                      <a:pt x="169" y="67"/>
                    </a:lnTo>
                    <a:lnTo>
                      <a:pt x="158" y="83"/>
                    </a:lnTo>
                    <a:lnTo>
                      <a:pt x="149" y="99"/>
                    </a:lnTo>
                    <a:lnTo>
                      <a:pt x="139" y="115"/>
                    </a:lnTo>
                    <a:lnTo>
                      <a:pt x="131" y="129"/>
                    </a:lnTo>
                    <a:close/>
                  </a:path>
                </a:pathLst>
              </a:custGeom>
              <a:solidFill>
                <a:srgbClr val="FFFFFF"/>
              </a:solidFill>
              <a:ln w="3175">
                <a:solidFill>
                  <a:srgbClr val="FFFFFF"/>
                </a:solidFill>
                <a:prstDash val="solid"/>
                <a:round/>
                <a:headEnd/>
                <a:tailEnd/>
              </a:ln>
            </p:spPr>
            <p:txBody>
              <a:bodyPr/>
              <a:lstStyle/>
              <a:p>
                <a:endParaRPr lang="en-US" dirty="0"/>
              </a:p>
            </p:txBody>
          </p:sp>
          <p:sp>
            <p:nvSpPr>
              <p:cNvPr id="8237" name="Freeform 140"/>
              <p:cNvSpPr>
                <a:spLocks/>
              </p:cNvSpPr>
              <p:nvPr/>
            </p:nvSpPr>
            <p:spPr bwMode="auto">
              <a:xfrm>
                <a:off x="7980362" y="839787"/>
                <a:ext cx="112713" cy="142875"/>
              </a:xfrm>
              <a:custGeom>
                <a:avLst/>
                <a:gdLst>
                  <a:gd name="T0" fmla="*/ 238 w 287"/>
                  <a:gd name="T1" fmla="*/ 3 h 361"/>
                  <a:gd name="T2" fmla="*/ 257 w 287"/>
                  <a:gd name="T3" fmla="*/ 18 h 361"/>
                  <a:gd name="T4" fmla="*/ 264 w 287"/>
                  <a:gd name="T5" fmla="*/ 47 h 361"/>
                  <a:gd name="T6" fmla="*/ 259 w 287"/>
                  <a:gd name="T7" fmla="*/ 77 h 361"/>
                  <a:gd name="T8" fmla="*/ 245 w 287"/>
                  <a:gd name="T9" fmla="*/ 108 h 361"/>
                  <a:gd name="T10" fmla="*/ 220 w 287"/>
                  <a:gd name="T11" fmla="*/ 143 h 361"/>
                  <a:gd name="T12" fmla="*/ 198 w 287"/>
                  <a:gd name="T13" fmla="*/ 159 h 361"/>
                  <a:gd name="T14" fmla="*/ 185 w 287"/>
                  <a:gd name="T15" fmla="*/ 160 h 361"/>
                  <a:gd name="T16" fmla="*/ 176 w 287"/>
                  <a:gd name="T17" fmla="*/ 156 h 361"/>
                  <a:gd name="T18" fmla="*/ 173 w 287"/>
                  <a:gd name="T19" fmla="*/ 147 h 361"/>
                  <a:gd name="T20" fmla="*/ 174 w 287"/>
                  <a:gd name="T21" fmla="*/ 134 h 361"/>
                  <a:gd name="T22" fmla="*/ 182 w 287"/>
                  <a:gd name="T23" fmla="*/ 123 h 361"/>
                  <a:gd name="T24" fmla="*/ 200 w 287"/>
                  <a:gd name="T25" fmla="*/ 102 h 361"/>
                  <a:gd name="T26" fmla="*/ 214 w 287"/>
                  <a:gd name="T27" fmla="*/ 79 h 361"/>
                  <a:gd name="T28" fmla="*/ 219 w 287"/>
                  <a:gd name="T29" fmla="*/ 65 h 361"/>
                  <a:gd name="T30" fmla="*/ 213 w 287"/>
                  <a:gd name="T31" fmla="*/ 56 h 361"/>
                  <a:gd name="T32" fmla="*/ 194 w 287"/>
                  <a:gd name="T33" fmla="*/ 61 h 361"/>
                  <a:gd name="T34" fmla="*/ 163 w 287"/>
                  <a:gd name="T35" fmla="*/ 83 h 361"/>
                  <a:gd name="T36" fmla="*/ 135 w 287"/>
                  <a:gd name="T37" fmla="*/ 113 h 361"/>
                  <a:gd name="T38" fmla="*/ 105 w 287"/>
                  <a:gd name="T39" fmla="*/ 153 h 361"/>
                  <a:gd name="T40" fmla="*/ 79 w 287"/>
                  <a:gd name="T41" fmla="*/ 200 h 361"/>
                  <a:gd name="T42" fmla="*/ 63 w 287"/>
                  <a:gd name="T43" fmla="*/ 240 h 361"/>
                  <a:gd name="T44" fmla="*/ 57 w 287"/>
                  <a:gd name="T45" fmla="*/ 273 h 361"/>
                  <a:gd name="T46" fmla="*/ 60 w 287"/>
                  <a:gd name="T47" fmla="*/ 289 h 361"/>
                  <a:gd name="T48" fmla="*/ 77 w 287"/>
                  <a:gd name="T49" fmla="*/ 306 h 361"/>
                  <a:gd name="T50" fmla="*/ 102 w 287"/>
                  <a:gd name="T51" fmla="*/ 308 h 361"/>
                  <a:gd name="T52" fmla="*/ 131 w 287"/>
                  <a:gd name="T53" fmla="*/ 298 h 361"/>
                  <a:gd name="T54" fmla="*/ 164 w 287"/>
                  <a:gd name="T55" fmla="*/ 275 h 361"/>
                  <a:gd name="T56" fmla="*/ 214 w 287"/>
                  <a:gd name="T57" fmla="*/ 228 h 361"/>
                  <a:gd name="T58" fmla="*/ 253 w 287"/>
                  <a:gd name="T59" fmla="*/ 181 h 361"/>
                  <a:gd name="T60" fmla="*/ 271 w 287"/>
                  <a:gd name="T61" fmla="*/ 169 h 361"/>
                  <a:gd name="T62" fmla="*/ 280 w 287"/>
                  <a:gd name="T63" fmla="*/ 172 h 361"/>
                  <a:gd name="T64" fmla="*/ 287 w 287"/>
                  <a:gd name="T65" fmla="*/ 186 h 361"/>
                  <a:gd name="T66" fmla="*/ 279 w 287"/>
                  <a:gd name="T67" fmla="*/ 207 h 361"/>
                  <a:gd name="T68" fmla="*/ 233 w 287"/>
                  <a:gd name="T69" fmla="*/ 267 h 361"/>
                  <a:gd name="T70" fmla="*/ 172 w 287"/>
                  <a:gd name="T71" fmla="*/ 324 h 361"/>
                  <a:gd name="T72" fmla="*/ 134 w 287"/>
                  <a:gd name="T73" fmla="*/ 348 h 361"/>
                  <a:gd name="T74" fmla="*/ 105 w 287"/>
                  <a:gd name="T75" fmla="*/ 358 h 361"/>
                  <a:gd name="T76" fmla="*/ 79 w 287"/>
                  <a:gd name="T77" fmla="*/ 361 h 361"/>
                  <a:gd name="T78" fmla="*/ 50 w 287"/>
                  <a:gd name="T79" fmla="*/ 357 h 361"/>
                  <a:gd name="T80" fmla="*/ 28 w 287"/>
                  <a:gd name="T81" fmla="*/ 345 h 361"/>
                  <a:gd name="T82" fmla="*/ 12 w 287"/>
                  <a:gd name="T83" fmla="*/ 326 h 361"/>
                  <a:gd name="T84" fmla="*/ 3 w 287"/>
                  <a:gd name="T85" fmla="*/ 308 h 361"/>
                  <a:gd name="T86" fmla="*/ 0 w 287"/>
                  <a:gd name="T87" fmla="*/ 265 h 361"/>
                  <a:gd name="T88" fmla="*/ 12 w 287"/>
                  <a:gd name="T89" fmla="*/ 217 h 361"/>
                  <a:gd name="T90" fmla="*/ 37 w 287"/>
                  <a:gd name="T91" fmla="*/ 164 h 361"/>
                  <a:gd name="T92" fmla="*/ 72 w 287"/>
                  <a:gd name="T93" fmla="*/ 109 h 361"/>
                  <a:gd name="T94" fmla="*/ 113 w 287"/>
                  <a:gd name="T95" fmla="*/ 63 h 361"/>
                  <a:gd name="T96" fmla="*/ 157 w 287"/>
                  <a:gd name="T97" fmla="*/ 26 h 361"/>
                  <a:gd name="T98" fmla="*/ 182 w 287"/>
                  <a:gd name="T99" fmla="*/ 9 h 361"/>
                  <a:gd name="T100" fmla="*/ 205 w 287"/>
                  <a:gd name="T101" fmla="*/ 2 h 36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87" h="361">
                    <a:moveTo>
                      <a:pt x="219" y="0"/>
                    </a:moveTo>
                    <a:lnTo>
                      <a:pt x="230" y="1"/>
                    </a:lnTo>
                    <a:lnTo>
                      <a:pt x="238" y="3"/>
                    </a:lnTo>
                    <a:lnTo>
                      <a:pt x="246" y="6"/>
                    </a:lnTo>
                    <a:lnTo>
                      <a:pt x="253" y="12"/>
                    </a:lnTo>
                    <a:lnTo>
                      <a:pt x="257" y="18"/>
                    </a:lnTo>
                    <a:lnTo>
                      <a:pt x="260" y="26"/>
                    </a:lnTo>
                    <a:lnTo>
                      <a:pt x="263" y="36"/>
                    </a:lnTo>
                    <a:lnTo>
                      <a:pt x="264" y="47"/>
                    </a:lnTo>
                    <a:lnTo>
                      <a:pt x="263" y="56"/>
                    </a:lnTo>
                    <a:lnTo>
                      <a:pt x="261" y="67"/>
                    </a:lnTo>
                    <a:lnTo>
                      <a:pt x="259" y="77"/>
                    </a:lnTo>
                    <a:lnTo>
                      <a:pt x="256" y="88"/>
                    </a:lnTo>
                    <a:lnTo>
                      <a:pt x="251" y="98"/>
                    </a:lnTo>
                    <a:lnTo>
                      <a:pt x="245" y="108"/>
                    </a:lnTo>
                    <a:lnTo>
                      <a:pt x="238" y="119"/>
                    </a:lnTo>
                    <a:lnTo>
                      <a:pt x="232" y="130"/>
                    </a:lnTo>
                    <a:lnTo>
                      <a:pt x="220" y="143"/>
                    </a:lnTo>
                    <a:lnTo>
                      <a:pt x="208" y="153"/>
                    </a:lnTo>
                    <a:lnTo>
                      <a:pt x="204" y="156"/>
                    </a:lnTo>
                    <a:lnTo>
                      <a:pt x="198" y="159"/>
                    </a:lnTo>
                    <a:lnTo>
                      <a:pt x="193" y="160"/>
                    </a:lnTo>
                    <a:lnTo>
                      <a:pt x="188" y="160"/>
                    </a:lnTo>
                    <a:lnTo>
                      <a:pt x="185" y="160"/>
                    </a:lnTo>
                    <a:lnTo>
                      <a:pt x="182" y="159"/>
                    </a:lnTo>
                    <a:lnTo>
                      <a:pt x="178" y="158"/>
                    </a:lnTo>
                    <a:lnTo>
                      <a:pt x="176" y="156"/>
                    </a:lnTo>
                    <a:lnTo>
                      <a:pt x="175" y="154"/>
                    </a:lnTo>
                    <a:lnTo>
                      <a:pt x="173" y="150"/>
                    </a:lnTo>
                    <a:lnTo>
                      <a:pt x="173" y="147"/>
                    </a:lnTo>
                    <a:lnTo>
                      <a:pt x="173" y="143"/>
                    </a:lnTo>
                    <a:lnTo>
                      <a:pt x="173" y="138"/>
                    </a:lnTo>
                    <a:lnTo>
                      <a:pt x="174" y="134"/>
                    </a:lnTo>
                    <a:lnTo>
                      <a:pt x="175" y="131"/>
                    </a:lnTo>
                    <a:lnTo>
                      <a:pt x="177" y="127"/>
                    </a:lnTo>
                    <a:lnTo>
                      <a:pt x="182" y="123"/>
                    </a:lnTo>
                    <a:lnTo>
                      <a:pt x="190" y="114"/>
                    </a:lnTo>
                    <a:lnTo>
                      <a:pt x="196" y="109"/>
                    </a:lnTo>
                    <a:lnTo>
                      <a:pt x="200" y="102"/>
                    </a:lnTo>
                    <a:lnTo>
                      <a:pt x="206" y="95"/>
                    </a:lnTo>
                    <a:lnTo>
                      <a:pt x="211" y="86"/>
                    </a:lnTo>
                    <a:lnTo>
                      <a:pt x="214" y="79"/>
                    </a:lnTo>
                    <a:lnTo>
                      <a:pt x="217" y="74"/>
                    </a:lnTo>
                    <a:lnTo>
                      <a:pt x="218" y="70"/>
                    </a:lnTo>
                    <a:lnTo>
                      <a:pt x="219" y="65"/>
                    </a:lnTo>
                    <a:lnTo>
                      <a:pt x="218" y="61"/>
                    </a:lnTo>
                    <a:lnTo>
                      <a:pt x="216" y="59"/>
                    </a:lnTo>
                    <a:lnTo>
                      <a:pt x="213" y="56"/>
                    </a:lnTo>
                    <a:lnTo>
                      <a:pt x="209" y="56"/>
                    </a:lnTo>
                    <a:lnTo>
                      <a:pt x="201" y="57"/>
                    </a:lnTo>
                    <a:lnTo>
                      <a:pt x="194" y="61"/>
                    </a:lnTo>
                    <a:lnTo>
                      <a:pt x="184" y="66"/>
                    </a:lnTo>
                    <a:lnTo>
                      <a:pt x="173" y="75"/>
                    </a:lnTo>
                    <a:lnTo>
                      <a:pt x="163" y="83"/>
                    </a:lnTo>
                    <a:lnTo>
                      <a:pt x="153" y="91"/>
                    </a:lnTo>
                    <a:lnTo>
                      <a:pt x="143" y="101"/>
                    </a:lnTo>
                    <a:lnTo>
                      <a:pt x="135" y="113"/>
                    </a:lnTo>
                    <a:lnTo>
                      <a:pt x="125" y="125"/>
                    </a:lnTo>
                    <a:lnTo>
                      <a:pt x="115" y="138"/>
                    </a:lnTo>
                    <a:lnTo>
                      <a:pt x="105" y="153"/>
                    </a:lnTo>
                    <a:lnTo>
                      <a:pt x="96" y="168"/>
                    </a:lnTo>
                    <a:lnTo>
                      <a:pt x="87" y="184"/>
                    </a:lnTo>
                    <a:lnTo>
                      <a:pt x="79" y="200"/>
                    </a:lnTo>
                    <a:lnTo>
                      <a:pt x="72" y="214"/>
                    </a:lnTo>
                    <a:lnTo>
                      <a:pt x="67" y="227"/>
                    </a:lnTo>
                    <a:lnTo>
                      <a:pt x="63" y="240"/>
                    </a:lnTo>
                    <a:lnTo>
                      <a:pt x="59" y="252"/>
                    </a:lnTo>
                    <a:lnTo>
                      <a:pt x="57" y="263"/>
                    </a:lnTo>
                    <a:lnTo>
                      <a:pt x="57" y="273"/>
                    </a:lnTo>
                    <a:lnTo>
                      <a:pt x="57" y="278"/>
                    </a:lnTo>
                    <a:lnTo>
                      <a:pt x="58" y="284"/>
                    </a:lnTo>
                    <a:lnTo>
                      <a:pt x="60" y="289"/>
                    </a:lnTo>
                    <a:lnTo>
                      <a:pt x="64" y="295"/>
                    </a:lnTo>
                    <a:lnTo>
                      <a:pt x="70" y="301"/>
                    </a:lnTo>
                    <a:lnTo>
                      <a:pt x="77" y="306"/>
                    </a:lnTo>
                    <a:lnTo>
                      <a:pt x="84" y="308"/>
                    </a:lnTo>
                    <a:lnTo>
                      <a:pt x="92" y="309"/>
                    </a:lnTo>
                    <a:lnTo>
                      <a:pt x="102" y="308"/>
                    </a:lnTo>
                    <a:lnTo>
                      <a:pt x="111" y="307"/>
                    </a:lnTo>
                    <a:lnTo>
                      <a:pt x="120" y="302"/>
                    </a:lnTo>
                    <a:lnTo>
                      <a:pt x="131" y="298"/>
                    </a:lnTo>
                    <a:lnTo>
                      <a:pt x="142" y="291"/>
                    </a:lnTo>
                    <a:lnTo>
                      <a:pt x="153" y="285"/>
                    </a:lnTo>
                    <a:lnTo>
                      <a:pt x="164" y="275"/>
                    </a:lnTo>
                    <a:lnTo>
                      <a:pt x="176" y="265"/>
                    </a:lnTo>
                    <a:lnTo>
                      <a:pt x="196" y="247"/>
                    </a:lnTo>
                    <a:lnTo>
                      <a:pt x="214" y="228"/>
                    </a:lnTo>
                    <a:lnTo>
                      <a:pt x="231" y="208"/>
                    </a:lnTo>
                    <a:lnTo>
                      <a:pt x="245" y="190"/>
                    </a:lnTo>
                    <a:lnTo>
                      <a:pt x="253" y="181"/>
                    </a:lnTo>
                    <a:lnTo>
                      <a:pt x="259" y="174"/>
                    </a:lnTo>
                    <a:lnTo>
                      <a:pt x="265" y="170"/>
                    </a:lnTo>
                    <a:lnTo>
                      <a:pt x="271" y="169"/>
                    </a:lnTo>
                    <a:lnTo>
                      <a:pt x="273" y="169"/>
                    </a:lnTo>
                    <a:lnTo>
                      <a:pt x="277" y="170"/>
                    </a:lnTo>
                    <a:lnTo>
                      <a:pt x="280" y="172"/>
                    </a:lnTo>
                    <a:lnTo>
                      <a:pt x="282" y="174"/>
                    </a:lnTo>
                    <a:lnTo>
                      <a:pt x="285" y="180"/>
                    </a:lnTo>
                    <a:lnTo>
                      <a:pt x="287" y="186"/>
                    </a:lnTo>
                    <a:lnTo>
                      <a:pt x="285" y="192"/>
                    </a:lnTo>
                    <a:lnTo>
                      <a:pt x="283" y="198"/>
                    </a:lnTo>
                    <a:lnTo>
                      <a:pt x="279" y="207"/>
                    </a:lnTo>
                    <a:lnTo>
                      <a:pt x="273" y="217"/>
                    </a:lnTo>
                    <a:lnTo>
                      <a:pt x="257" y="239"/>
                    </a:lnTo>
                    <a:lnTo>
                      <a:pt x="233" y="267"/>
                    </a:lnTo>
                    <a:lnTo>
                      <a:pt x="212" y="289"/>
                    </a:lnTo>
                    <a:lnTo>
                      <a:pt x="191" y="308"/>
                    </a:lnTo>
                    <a:lnTo>
                      <a:pt x="172" y="324"/>
                    </a:lnTo>
                    <a:lnTo>
                      <a:pt x="152" y="337"/>
                    </a:lnTo>
                    <a:lnTo>
                      <a:pt x="142" y="343"/>
                    </a:lnTo>
                    <a:lnTo>
                      <a:pt x="134" y="348"/>
                    </a:lnTo>
                    <a:lnTo>
                      <a:pt x="124" y="353"/>
                    </a:lnTo>
                    <a:lnTo>
                      <a:pt x="115" y="356"/>
                    </a:lnTo>
                    <a:lnTo>
                      <a:pt x="105" y="358"/>
                    </a:lnTo>
                    <a:lnTo>
                      <a:pt x="96" y="360"/>
                    </a:lnTo>
                    <a:lnTo>
                      <a:pt x="88" y="361"/>
                    </a:lnTo>
                    <a:lnTo>
                      <a:pt x="79" y="361"/>
                    </a:lnTo>
                    <a:lnTo>
                      <a:pt x="69" y="361"/>
                    </a:lnTo>
                    <a:lnTo>
                      <a:pt x="59" y="359"/>
                    </a:lnTo>
                    <a:lnTo>
                      <a:pt x="50" y="357"/>
                    </a:lnTo>
                    <a:lnTo>
                      <a:pt x="43" y="354"/>
                    </a:lnTo>
                    <a:lnTo>
                      <a:pt x="35" y="349"/>
                    </a:lnTo>
                    <a:lnTo>
                      <a:pt x="28" y="345"/>
                    </a:lnTo>
                    <a:lnTo>
                      <a:pt x="21" y="338"/>
                    </a:lnTo>
                    <a:lnTo>
                      <a:pt x="16" y="332"/>
                    </a:lnTo>
                    <a:lnTo>
                      <a:pt x="12" y="326"/>
                    </a:lnTo>
                    <a:lnTo>
                      <a:pt x="9" y="320"/>
                    </a:lnTo>
                    <a:lnTo>
                      <a:pt x="6" y="314"/>
                    </a:lnTo>
                    <a:lnTo>
                      <a:pt x="3" y="308"/>
                    </a:lnTo>
                    <a:lnTo>
                      <a:pt x="1" y="295"/>
                    </a:lnTo>
                    <a:lnTo>
                      <a:pt x="0" y="279"/>
                    </a:lnTo>
                    <a:lnTo>
                      <a:pt x="0" y="265"/>
                    </a:lnTo>
                    <a:lnTo>
                      <a:pt x="2" y="250"/>
                    </a:lnTo>
                    <a:lnTo>
                      <a:pt x="7" y="233"/>
                    </a:lnTo>
                    <a:lnTo>
                      <a:pt x="12" y="217"/>
                    </a:lnTo>
                    <a:lnTo>
                      <a:pt x="19" y="200"/>
                    </a:lnTo>
                    <a:lnTo>
                      <a:pt x="28" y="182"/>
                    </a:lnTo>
                    <a:lnTo>
                      <a:pt x="37" y="164"/>
                    </a:lnTo>
                    <a:lnTo>
                      <a:pt x="48" y="144"/>
                    </a:lnTo>
                    <a:lnTo>
                      <a:pt x="60" y="126"/>
                    </a:lnTo>
                    <a:lnTo>
                      <a:pt x="72" y="109"/>
                    </a:lnTo>
                    <a:lnTo>
                      <a:pt x="85" y="94"/>
                    </a:lnTo>
                    <a:lnTo>
                      <a:pt x="99" y="78"/>
                    </a:lnTo>
                    <a:lnTo>
                      <a:pt x="113" y="63"/>
                    </a:lnTo>
                    <a:lnTo>
                      <a:pt x="127" y="50"/>
                    </a:lnTo>
                    <a:lnTo>
                      <a:pt x="141" y="38"/>
                    </a:lnTo>
                    <a:lnTo>
                      <a:pt x="157" y="26"/>
                    </a:lnTo>
                    <a:lnTo>
                      <a:pt x="165" y="19"/>
                    </a:lnTo>
                    <a:lnTo>
                      <a:pt x="174" y="15"/>
                    </a:lnTo>
                    <a:lnTo>
                      <a:pt x="182" y="9"/>
                    </a:lnTo>
                    <a:lnTo>
                      <a:pt x="190" y="6"/>
                    </a:lnTo>
                    <a:lnTo>
                      <a:pt x="198" y="4"/>
                    </a:lnTo>
                    <a:lnTo>
                      <a:pt x="205" y="2"/>
                    </a:lnTo>
                    <a:lnTo>
                      <a:pt x="212" y="1"/>
                    </a:lnTo>
                    <a:lnTo>
                      <a:pt x="219" y="0"/>
                    </a:lnTo>
                    <a:close/>
                  </a:path>
                </a:pathLst>
              </a:custGeom>
              <a:solidFill>
                <a:srgbClr val="FFFFFF"/>
              </a:solidFill>
              <a:ln w="3175">
                <a:solidFill>
                  <a:srgbClr val="FFFFFF"/>
                </a:solidFill>
                <a:prstDash val="solid"/>
                <a:round/>
                <a:headEnd/>
                <a:tailEnd/>
              </a:ln>
            </p:spPr>
            <p:txBody>
              <a:bodyPr/>
              <a:lstStyle/>
              <a:p>
                <a:endParaRPr lang="en-US" dirty="0"/>
              </a:p>
            </p:txBody>
          </p:sp>
          <p:sp>
            <p:nvSpPr>
              <p:cNvPr id="8238" name="Freeform 141"/>
              <p:cNvSpPr>
                <a:spLocks/>
              </p:cNvSpPr>
              <p:nvPr/>
            </p:nvSpPr>
            <p:spPr bwMode="auto">
              <a:xfrm>
                <a:off x="8105775" y="841375"/>
                <a:ext cx="123825" cy="136525"/>
              </a:xfrm>
              <a:custGeom>
                <a:avLst/>
                <a:gdLst>
                  <a:gd name="T0" fmla="*/ 59 w 315"/>
                  <a:gd name="T1" fmla="*/ 253 h 345"/>
                  <a:gd name="T2" fmla="*/ 65 w 315"/>
                  <a:gd name="T3" fmla="*/ 269 h 345"/>
                  <a:gd name="T4" fmla="*/ 78 w 315"/>
                  <a:gd name="T5" fmla="*/ 282 h 345"/>
                  <a:gd name="T6" fmla="*/ 96 w 315"/>
                  <a:gd name="T7" fmla="*/ 288 h 345"/>
                  <a:gd name="T8" fmla="*/ 119 w 315"/>
                  <a:gd name="T9" fmla="*/ 290 h 345"/>
                  <a:gd name="T10" fmla="*/ 148 w 315"/>
                  <a:gd name="T11" fmla="*/ 283 h 345"/>
                  <a:gd name="T12" fmla="*/ 176 w 315"/>
                  <a:gd name="T13" fmla="*/ 269 h 345"/>
                  <a:gd name="T14" fmla="*/ 207 w 315"/>
                  <a:gd name="T15" fmla="*/ 248 h 345"/>
                  <a:gd name="T16" fmla="*/ 250 w 315"/>
                  <a:gd name="T17" fmla="*/ 208 h 345"/>
                  <a:gd name="T18" fmla="*/ 289 w 315"/>
                  <a:gd name="T19" fmla="*/ 168 h 345"/>
                  <a:gd name="T20" fmla="*/ 304 w 315"/>
                  <a:gd name="T21" fmla="*/ 164 h 345"/>
                  <a:gd name="T22" fmla="*/ 312 w 315"/>
                  <a:gd name="T23" fmla="*/ 169 h 345"/>
                  <a:gd name="T24" fmla="*/ 315 w 315"/>
                  <a:gd name="T25" fmla="*/ 183 h 345"/>
                  <a:gd name="T26" fmla="*/ 302 w 315"/>
                  <a:gd name="T27" fmla="*/ 208 h 345"/>
                  <a:gd name="T28" fmla="*/ 274 w 315"/>
                  <a:gd name="T29" fmla="*/ 239 h 345"/>
                  <a:gd name="T30" fmla="*/ 218 w 315"/>
                  <a:gd name="T31" fmla="*/ 290 h 345"/>
                  <a:gd name="T32" fmla="*/ 160 w 315"/>
                  <a:gd name="T33" fmla="*/ 326 h 345"/>
                  <a:gd name="T34" fmla="*/ 126 w 315"/>
                  <a:gd name="T35" fmla="*/ 339 h 345"/>
                  <a:gd name="T36" fmla="*/ 93 w 315"/>
                  <a:gd name="T37" fmla="*/ 344 h 345"/>
                  <a:gd name="T38" fmla="*/ 62 w 315"/>
                  <a:gd name="T39" fmla="*/ 343 h 345"/>
                  <a:gd name="T40" fmla="*/ 37 w 315"/>
                  <a:gd name="T41" fmla="*/ 333 h 345"/>
                  <a:gd name="T42" fmla="*/ 16 w 315"/>
                  <a:gd name="T43" fmla="*/ 316 h 345"/>
                  <a:gd name="T44" fmla="*/ 7 w 315"/>
                  <a:gd name="T45" fmla="*/ 298 h 345"/>
                  <a:gd name="T46" fmla="*/ 1 w 315"/>
                  <a:gd name="T47" fmla="*/ 277 h 345"/>
                  <a:gd name="T48" fmla="*/ 0 w 315"/>
                  <a:gd name="T49" fmla="*/ 249 h 345"/>
                  <a:gd name="T50" fmla="*/ 6 w 315"/>
                  <a:gd name="T51" fmla="*/ 213 h 345"/>
                  <a:gd name="T52" fmla="*/ 18 w 315"/>
                  <a:gd name="T53" fmla="*/ 178 h 345"/>
                  <a:gd name="T54" fmla="*/ 35 w 315"/>
                  <a:gd name="T55" fmla="*/ 143 h 345"/>
                  <a:gd name="T56" fmla="*/ 59 w 315"/>
                  <a:gd name="T57" fmla="*/ 109 h 345"/>
                  <a:gd name="T58" fmla="*/ 90 w 315"/>
                  <a:gd name="T59" fmla="*/ 74 h 345"/>
                  <a:gd name="T60" fmla="*/ 141 w 315"/>
                  <a:gd name="T61" fmla="*/ 29 h 345"/>
                  <a:gd name="T62" fmla="*/ 188 w 315"/>
                  <a:gd name="T63" fmla="*/ 5 h 345"/>
                  <a:gd name="T64" fmla="*/ 209 w 315"/>
                  <a:gd name="T65" fmla="*/ 1 h 345"/>
                  <a:gd name="T66" fmla="*/ 230 w 315"/>
                  <a:gd name="T67" fmla="*/ 2 h 345"/>
                  <a:gd name="T68" fmla="*/ 248 w 315"/>
                  <a:gd name="T69" fmla="*/ 15 h 345"/>
                  <a:gd name="T70" fmla="*/ 257 w 315"/>
                  <a:gd name="T71" fmla="*/ 40 h 345"/>
                  <a:gd name="T72" fmla="*/ 253 w 315"/>
                  <a:gd name="T73" fmla="*/ 64 h 345"/>
                  <a:gd name="T74" fmla="*/ 242 w 315"/>
                  <a:gd name="T75" fmla="*/ 93 h 345"/>
                  <a:gd name="T76" fmla="*/ 222 w 315"/>
                  <a:gd name="T77" fmla="*/ 124 h 345"/>
                  <a:gd name="T78" fmla="*/ 197 w 315"/>
                  <a:gd name="T79" fmla="*/ 155 h 345"/>
                  <a:gd name="T80" fmla="*/ 168 w 315"/>
                  <a:gd name="T81" fmla="*/ 181 h 345"/>
                  <a:gd name="T82" fmla="*/ 136 w 315"/>
                  <a:gd name="T83" fmla="*/ 204 h 345"/>
                  <a:gd name="T84" fmla="*/ 100 w 315"/>
                  <a:gd name="T85" fmla="*/ 223 h 345"/>
                  <a:gd name="T86" fmla="*/ 58 w 315"/>
                  <a:gd name="T87" fmla="*/ 237 h 34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315" h="345">
                    <a:moveTo>
                      <a:pt x="58" y="237"/>
                    </a:moveTo>
                    <a:lnTo>
                      <a:pt x="58" y="248"/>
                    </a:lnTo>
                    <a:lnTo>
                      <a:pt x="59" y="253"/>
                    </a:lnTo>
                    <a:lnTo>
                      <a:pt x="60" y="259"/>
                    </a:lnTo>
                    <a:lnTo>
                      <a:pt x="62" y="264"/>
                    </a:lnTo>
                    <a:lnTo>
                      <a:pt x="65" y="269"/>
                    </a:lnTo>
                    <a:lnTo>
                      <a:pt x="69" y="274"/>
                    </a:lnTo>
                    <a:lnTo>
                      <a:pt x="73" y="277"/>
                    </a:lnTo>
                    <a:lnTo>
                      <a:pt x="78" y="282"/>
                    </a:lnTo>
                    <a:lnTo>
                      <a:pt x="83" y="284"/>
                    </a:lnTo>
                    <a:lnTo>
                      <a:pt x="90" y="286"/>
                    </a:lnTo>
                    <a:lnTo>
                      <a:pt x="96" y="288"/>
                    </a:lnTo>
                    <a:lnTo>
                      <a:pt x="103" y="290"/>
                    </a:lnTo>
                    <a:lnTo>
                      <a:pt x="110" y="290"/>
                    </a:lnTo>
                    <a:lnTo>
                      <a:pt x="119" y="290"/>
                    </a:lnTo>
                    <a:lnTo>
                      <a:pt x="129" y="288"/>
                    </a:lnTo>
                    <a:lnTo>
                      <a:pt x="138" y="286"/>
                    </a:lnTo>
                    <a:lnTo>
                      <a:pt x="148" y="283"/>
                    </a:lnTo>
                    <a:lnTo>
                      <a:pt x="156" y="280"/>
                    </a:lnTo>
                    <a:lnTo>
                      <a:pt x="166" y="274"/>
                    </a:lnTo>
                    <a:lnTo>
                      <a:pt x="176" y="269"/>
                    </a:lnTo>
                    <a:lnTo>
                      <a:pt x="186" y="263"/>
                    </a:lnTo>
                    <a:lnTo>
                      <a:pt x="197" y="256"/>
                    </a:lnTo>
                    <a:lnTo>
                      <a:pt x="207" y="248"/>
                    </a:lnTo>
                    <a:lnTo>
                      <a:pt x="218" y="239"/>
                    </a:lnTo>
                    <a:lnTo>
                      <a:pt x="229" y="229"/>
                    </a:lnTo>
                    <a:lnTo>
                      <a:pt x="250" y="208"/>
                    </a:lnTo>
                    <a:lnTo>
                      <a:pt x="273" y="181"/>
                    </a:lnTo>
                    <a:lnTo>
                      <a:pt x="281" y="174"/>
                    </a:lnTo>
                    <a:lnTo>
                      <a:pt x="289" y="168"/>
                    </a:lnTo>
                    <a:lnTo>
                      <a:pt x="295" y="164"/>
                    </a:lnTo>
                    <a:lnTo>
                      <a:pt x="301" y="163"/>
                    </a:lnTo>
                    <a:lnTo>
                      <a:pt x="304" y="164"/>
                    </a:lnTo>
                    <a:lnTo>
                      <a:pt x="306" y="165"/>
                    </a:lnTo>
                    <a:lnTo>
                      <a:pt x="309" y="167"/>
                    </a:lnTo>
                    <a:lnTo>
                      <a:pt x="312" y="169"/>
                    </a:lnTo>
                    <a:lnTo>
                      <a:pt x="315" y="174"/>
                    </a:lnTo>
                    <a:lnTo>
                      <a:pt x="315" y="178"/>
                    </a:lnTo>
                    <a:lnTo>
                      <a:pt x="315" y="183"/>
                    </a:lnTo>
                    <a:lnTo>
                      <a:pt x="312" y="191"/>
                    </a:lnTo>
                    <a:lnTo>
                      <a:pt x="307" y="199"/>
                    </a:lnTo>
                    <a:lnTo>
                      <a:pt x="302" y="208"/>
                    </a:lnTo>
                    <a:lnTo>
                      <a:pt x="294" y="217"/>
                    </a:lnTo>
                    <a:lnTo>
                      <a:pt x="285" y="228"/>
                    </a:lnTo>
                    <a:lnTo>
                      <a:pt x="274" y="239"/>
                    </a:lnTo>
                    <a:lnTo>
                      <a:pt x="261" y="252"/>
                    </a:lnTo>
                    <a:lnTo>
                      <a:pt x="239" y="272"/>
                    </a:lnTo>
                    <a:lnTo>
                      <a:pt x="218" y="290"/>
                    </a:lnTo>
                    <a:lnTo>
                      <a:pt x="195" y="305"/>
                    </a:lnTo>
                    <a:lnTo>
                      <a:pt x="172" y="319"/>
                    </a:lnTo>
                    <a:lnTo>
                      <a:pt x="160" y="326"/>
                    </a:lnTo>
                    <a:lnTo>
                      <a:pt x="148" y="330"/>
                    </a:lnTo>
                    <a:lnTo>
                      <a:pt x="137" y="334"/>
                    </a:lnTo>
                    <a:lnTo>
                      <a:pt x="126" y="339"/>
                    </a:lnTo>
                    <a:lnTo>
                      <a:pt x="114" y="341"/>
                    </a:lnTo>
                    <a:lnTo>
                      <a:pt x="104" y="343"/>
                    </a:lnTo>
                    <a:lnTo>
                      <a:pt x="93" y="344"/>
                    </a:lnTo>
                    <a:lnTo>
                      <a:pt x="83" y="345"/>
                    </a:lnTo>
                    <a:lnTo>
                      <a:pt x="72" y="344"/>
                    </a:lnTo>
                    <a:lnTo>
                      <a:pt x="62" y="343"/>
                    </a:lnTo>
                    <a:lnTo>
                      <a:pt x="54" y="341"/>
                    </a:lnTo>
                    <a:lnTo>
                      <a:pt x="45" y="338"/>
                    </a:lnTo>
                    <a:lnTo>
                      <a:pt x="37" y="333"/>
                    </a:lnTo>
                    <a:lnTo>
                      <a:pt x="30" y="329"/>
                    </a:lnTo>
                    <a:lnTo>
                      <a:pt x="23" y="322"/>
                    </a:lnTo>
                    <a:lnTo>
                      <a:pt x="16" y="316"/>
                    </a:lnTo>
                    <a:lnTo>
                      <a:pt x="12" y="310"/>
                    </a:lnTo>
                    <a:lnTo>
                      <a:pt x="9" y="305"/>
                    </a:lnTo>
                    <a:lnTo>
                      <a:pt x="7" y="298"/>
                    </a:lnTo>
                    <a:lnTo>
                      <a:pt x="4" y="292"/>
                    </a:lnTo>
                    <a:lnTo>
                      <a:pt x="2" y="285"/>
                    </a:lnTo>
                    <a:lnTo>
                      <a:pt x="1" y="277"/>
                    </a:lnTo>
                    <a:lnTo>
                      <a:pt x="0" y="269"/>
                    </a:lnTo>
                    <a:lnTo>
                      <a:pt x="0" y="260"/>
                    </a:lnTo>
                    <a:lnTo>
                      <a:pt x="0" y="249"/>
                    </a:lnTo>
                    <a:lnTo>
                      <a:pt x="1" y="237"/>
                    </a:lnTo>
                    <a:lnTo>
                      <a:pt x="3" y="225"/>
                    </a:lnTo>
                    <a:lnTo>
                      <a:pt x="6" y="213"/>
                    </a:lnTo>
                    <a:lnTo>
                      <a:pt x="9" y="201"/>
                    </a:lnTo>
                    <a:lnTo>
                      <a:pt x="12" y="190"/>
                    </a:lnTo>
                    <a:lnTo>
                      <a:pt x="18" y="178"/>
                    </a:lnTo>
                    <a:lnTo>
                      <a:pt x="22" y="166"/>
                    </a:lnTo>
                    <a:lnTo>
                      <a:pt x="29" y="155"/>
                    </a:lnTo>
                    <a:lnTo>
                      <a:pt x="35" y="143"/>
                    </a:lnTo>
                    <a:lnTo>
                      <a:pt x="43" y="132"/>
                    </a:lnTo>
                    <a:lnTo>
                      <a:pt x="50" y="120"/>
                    </a:lnTo>
                    <a:lnTo>
                      <a:pt x="59" y="109"/>
                    </a:lnTo>
                    <a:lnTo>
                      <a:pt x="68" y="97"/>
                    </a:lnTo>
                    <a:lnTo>
                      <a:pt x="79" y="86"/>
                    </a:lnTo>
                    <a:lnTo>
                      <a:pt x="90" y="74"/>
                    </a:lnTo>
                    <a:lnTo>
                      <a:pt x="107" y="57"/>
                    </a:lnTo>
                    <a:lnTo>
                      <a:pt x="125" y="41"/>
                    </a:lnTo>
                    <a:lnTo>
                      <a:pt x="141" y="29"/>
                    </a:lnTo>
                    <a:lnTo>
                      <a:pt x="157" y="18"/>
                    </a:lnTo>
                    <a:lnTo>
                      <a:pt x="173" y="11"/>
                    </a:lnTo>
                    <a:lnTo>
                      <a:pt x="188" y="5"/>
                    </a:lnTo>
                    <a:lnTo>
                      <a:pt x="195" y="3"/>
                    </a:lnTo>
                    <a:lnTo>
                      <a:pt x="202" y="1"/>
                    </a:lnTo>
                    <a:lnTo>
                      <a:pt x="209" y="1"/>
                    </a:lnTo>
                    <a:lnTo>
                      <a:pt x="215" y="0"/>
                    </a:lnTo>
                    <a:lnTo>
                      <a:pt x="223" y="1"/>
                    </a:lnTo>
                    <a:lnTo>
                      <a:pt x="230" y="2"/>
                    </a:lnTo>
                    <a:lnTo>
                      <a:pt x="236" y="5"/>
                    </a:lnTo>
                    <a:lnTo>
                      <a:pt x="243" y="10"/>
                    </a:lnTo>
                    <a:lnTo>
                      <a:pt x="248" y="15"/>
                    </a:lnTo>
                    <a:lnTo>
                      <a:pt x="254" y="23"/>
                    </a:lnTo>
                    <a:lnTo>
                      <a:pt x="256" y="30"/>
                    </a:lnTo>
                    <a:lnTo>
                      <a:pt x="257" y="40"/>
                    </a:lnTo>
                    <a:lnTo>
                      <a:pt x="257" y="48"/>
                    </a:lnTo>
                    <a:lnTo>
                      <a:pt x="255" y="56"/>
                    </a:lnTo>
                    <a:lnTo>
                      <a:pt x="253" y="64"/>
                    </a:lnTo>
                    <a:lnTo>
                      <a:pt x="250" y="73"/>
                    </a:lnTo>
                    <a:lnTo>
                      <a:pt x="246" y="83"/>
                    </a:lnTo>
                    <a:lnTo>
                      <a:pt x="242" y="93"/>
                    </a:lnTo>
                    <a:lnTo>
                      <a:pt x="236" y="103"/>
                    </a:lnTo>
                    <a:lnTo>
                      <a:pt x="230" y="114"/>
                    </a:lnTo>
                    <a:lnTo>
                      <a:pt x="222" y="124"/>
                    </a:lnTo>
                    <a:lnTo>
                      <a:pt x="214" y="135"/>
                    </a:lnTo>
                    <a:lnTo>
                      <a:pt x="206" y="145"/>
                    </a:lnTo>
                    <a:lnTo>
                      <a:pt x="197" y="155"/>
                    </a:lnTo>
                    <a:lnTo>
                      <a:pt x="188" y="164"/>
                    </a:lnTo>
                    <a:lnTo>
                      <a:pt x="178" y="173"/>
                    </a:lnTo>
                    <a:lnTo>
                      <a:pt x="168" y="181"/>
                    </a:lnTo>
                    <a:lnTo>
                      <a:pt x="159" y="189"/>
                    </a:lnTo>
                    <a:lnTo>
                      <a:pt x="148" y="197"/>
                    </a:lnTo>
                    <a:lnTo>
                      <a:pt x="136" y="204"/>
                    </a:lnTo>
                    <a:lnTo>
                      <a:pt x="125" y="211"/>
                    </a:lnTo>
                    <a:lnTo>
                      <a:pt x="112" y="217"/>
                    </a:lnTo>
                    <a:lnTo>
                      <a:pt x="100" y="223"/>
                    </a:lnTo>
                    <a:lnTo>
                      <a:pt x="86" y="228"/>
                    </a:lnTo>
                    <a:lnTo>
                      <a:pt x="72" y="233"/>
                    </a:lnTo>
                    <a:lnTo>
                      <a:pt x="58" y="237"/>
                    </a:lnTo>
                    <a:close/>
                  </a:path>
                </a:pathLst>
              </a:custGeom>
              <a:solidFill>
                <a:srgbClr val="FFFFFF"/>
              </a:solidFill>
              <a:ln w="3175">
                <a:solidFill>
                  <a:srgbClr val="FFFFFF"/>
                </a:solidFill>
                <a:prstDash val="solid"/>
                <a:round/>
                <a:headEnd/>
                <a:tailEnd/>
              </a:ln>
            </p:spPr>
            <p:txBody>
              <a:bodyPr/>
              <a:lstStyle/>
              <a:p>
                <a:endParaRPr lang="en-US" dirty="0"/>
              </a:p>
            </p:txBody>
          </p:sp>
          <p:sp>
            <p:nvSpPr>
              <p:cNvPr id="8239" name="Freeform 142"/>
              <p:cNvSpPr>
                <a:spLocks/>
              </p:cNvSpPr>
              <p:nvPr/>
            </p:nvSpPr>
            <p:spPr bwMode="auto">
              <a:xfrm>
                <a:off x="8134350" y="863600"/>
                <a:ext cx="52388" cy="53975"/>
              </a:xfrm>
              <a:custGeom>
                <a:avLst/>
                <a:gdLst>
                  <a:gd name="T0" fmla="*/ 0 w 132"/>
                  <a:gd name="T1" fmla="*/ 134 h 134"/>
                  <a:gd name="T2" fmla="*/ 19 w 132"/>
                  <a:gd name="T3" fmla="*/ 128 h 134"/>
                  <a:gd name="T4" fmla="*/ 35 w 132"/>
                  <a:gd name="T5" fmla="*/ 120 h 134"/>
                  <a:gd name="T6" fmla="*/ 49 w 132"/>
                  <a:gd name="T7" fmla="*/ 112 h 134"/>
                  <a:gd name="T8" fmla="*/ 61 w 132"/>
                  <a:gd name="T9" fmla="*/ 104 h 134"/>
                  <a:gd name="T10" fmla="*/ 80 w 132"/>
                  <a:gd name="T11" fmla="*/ 88 h 134"/>
                  <a:gd name="T12" fmla="*/ 97 w 132"/>
                  <a:gd name="T13" fmla="*/ 72 h 134"/>
                  <a:gd name="T14" fmla="*/ 112 w 132"/>
                  <a:gd name="T15" fmla="*/ 55 h 134"/>
                  <a:gd name="T16" fmla="*/ 124 w 132"/>
                  <a:gd name="T17" fmla="*/ 36 h 134"/>
                  <a:gd name="T18" fmla="*/ 128 w 132"/>
                  <a:gd name="T19" fmla="*/ 29 h 134"/>
                  <a:gd name="T20" fmla="*/ 130 w 132"/>
                  <a:gd name="T21" fmla="*/ 23 h 134"/>
                  <a:gd name="T22" fmla="*/ 132 w 132"/>
                  <a:gd name="T23" fmla="*/ 17 h 134"/>
                  <a:gd name="T24" fmla="*/ 132 w 132"/>
                  <a:gd name="T25" fmla="*/ 12 h 134"/>
                  <a:gd name="T26" fmla="*/ 131 w 132"/>
                  <a:gd name="T27" fmla="*/ 6 h 134"/>
                  <a:gd name="T28" fmla="*/ 130 w 132"/>
                  <a:gd name="T29" fmla="*/ 3 h 134"/>
                  <a:gd name="T30" fmla="*/ 127 w 132"/>
                  <a:gd name="T31" fmla="*/ 1 h 134"/>
                  <a:gd name="T32" fmla="*/ 121 w 132"/>
                  <a:gd name="T33" fmla="*/ 0 h 134"/>
                  <a:gd name="T34" fmla="*/ 114 w 132"/>
                  <a:gd name="T35" fmla="*/ 1 h 134"/>
                  <a:gd name="T36" fmla="*/ 104 w 132"/>
                  <a:gd name="T37" fmla="*/ 5 h 134"/>
                  <a:gd name="T38" fmla="*/ 93 w 132"/>
                  <a:gd name="T39" fmla="*/ 13 h 134"/>
                  <a:gd name="T40" fmla="*/ 80 w 132"/>
                  <a:gd name="T41" fmla="*/ 22 h 134"/>
                  <a:gd name="T42" fmla="*/ 68 w 132"/>
                  <a:gd name="T43" fmla="*/ 33 h 134"/>
                  <a:gd name="T44" fmla="*/ 57 w 132"/>
                  <a:gd name="T45" fmla="*/ 44 h 134"/>
                  <a:gd name="T46" fmla="*/ 46 w 132"/>
                  <a:gd name="T47" fmla="*/ 56 h 134"/>
                  <a:gd name="T48" fmla="*/ 36 w 132"/>
                  <a:gd name="T49" fmla="*/ 70 h 134"/>
                  <a:gd name="T50" fmla="*/ 26 w 132"/>
                  <a:gd name="T51" fmla="*/ 84 h 134"/>
                  <a:gd name="T52" fmla="*/ 17 w 132"/>
                  <a:gd name="T53" fmla="*/ 100 h 134"/>
                  <a:gd name="T54" fmla="*/ 8 w 132"/>
                  <a:gd name="T55" fmla="*/ 117 h 134"/>
                  <a:gd name="T56" fmla="*/ 0 w 132"/>
                  <a:gd name="T57" fmla="*/ 134 h 13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32" h="134">
                    <a:moveTo>
                      <a:pt x="0" y="134"/>
                    </a:moveTo>
                    <a:lnTo>
                      <a:pt x="19" y="128"/>
                    </a:lnTo>
                    <a:lnTo>
                      <a:pt x="35" y="120"/>
                    </a:lnTo>
                    <a:lnTo>
                      <a:pt x="49" y="112"/>
                    </a:lnTo>
                    <a:lnTo>
                      <a:pt x="61" y="104"/>
                    </a:lnTo>
                    <a:lnTo>
                      <a:pt x="80" y="88"/>
                    </a:lnTo>
                    <a:lnTo>
                      <a:pt x="97" y="72"/>
                    </a:lnTo>
                    <a:lnTo>
                      <a:pt x="112" y="55"/>
                    </a:lnTo>
                    <a:lnTo>
                      <a:pt x="124" y="36"/>
                    </a:lnTo>
                    <a:lnTo>
                      <a:pt x="128" y="29"/>
                    </a:lnTo>
                    <a:lnTo>
                      <a:pt x="130" y="23"/>
                    </a:lnTo>
                    <a:lnTo>
                      <a:pt x="132" y="17"/>
                    </a:lnTo>
                    <a:lnTo>
                      <a:pt x="132" y="12"/>
                    </a:lnTo>
                    <a:lnTo>
                      <a:pt x="131" y="6"/>
                    </a:lnTo>
                    <a:lnTo>
                      <a:pt x="130" y="3"/>
                    </a:lnTo>
                    <a:lnTo>
                      <a:pt x="127" y="1"/>
                    </a:lnTo>
                    <a:lnTo>
                      <a:pt x="121" y="0"/>
                    </a:lnTo>
                    <a:lnTo>
                      <a:pt x="114" y="1"/>
                    </a:lnTo>
                    <a:lnTo>
                      <a:pt x="104" y="5"/>
                    </a:lnTo>
                    <a:lnTo>
                      <a:pt x="93" y="13"/>
                    </a:lnTo>
                    <a:lnTo>
                      <a:pt x="80" y="22"/>
                    </a:lnTo>
                    <a:lnTo>
                      <a:pt x="68" y="33"/>
                    </a:lnTo>
                    <a:lnTo>
                      <a:pt x="57" y="44"/>
                    </a:lnTo>
                    <a:lnTo>
                      <a:pt x="46" y="56"/>
                    </a:lnTo>
                    <a:lnTo>
                      <a:pt x="36" y="70"/>
                    </a:lnTo>
                    <a:lnTo>
                      <a:pt x="26" y="84"/>
                    </a:lnTo>
                    <a:lnTo>
                      <a:pt x="17" y="100"/>
                    </a:lnTo>
                    <a:lnTo>
                      <a:pt x="8" y="117"/>
                    </a:lnTo>
                    <a:lnTo>
                      <a:pt x="0" y="134"/>
                    </a:lnTo>
                    <a:close/>
                  </a:path>
                </a:pathLst>
              </a:custGeom>
              <a:solidFill>
                <a:srgbClr val="0066FF"/>
              </a:solidFill>
              <a:ln w="3175">
                <a:solidFill>
                  <a:srgbClr val="FFFFFF"/>
                </a:solidFill>
                <a:prstDash val="solid"/>
                <a:round/>
                <a:headEnd/>
                <a:tailEnd/>
              </a:ln>
            </p:spPr>
            <p:txBody>
              <a:bodyPr/>
              <a:lstStyle/>
              <a:p>
                <a:endParaRPr lang="en-US" dirty="0"/>
              </a:p>
            </p:txBody>
          </p:sp>
        </p:grpSp>
      </p:grpSp>
      <p:grpSp>
        <p:nvGrpSpPr>
          <p:cNvPr id="7" name="Group 95"/>
          <p:cNvGrpSpPr>
            <a:grpSpLocks/>
          </p:cNvGrpSpPr>
          <p:nvPr/>
        </p:nvGrpSpPr>
        <p:grpSpPr bwMode="auto">
          <a:xfrm>
            <a:off x="533400" y="4648200"/>
            <a:ext cx="2209800" cy="1143000"/>
            <a:chOff x="6477000" y="1143000"/>
            <a:chExt cx="2209800" cy="1143000"/>
          </a:xfrm>
        </p:grpSpPr>
        <p:sp>
          <p:nvSpPr>
            <p:cNvPr id="97" name="Down Arrow Callout 96"/>
            <p:cNvSpPr/>
            <p:nvPr/>
          </p:nvSpPr>
          <p:spPr>
            <a:xfrm>
              <a:off x="6477000" y="1143000"/>
              <a:ext cx="2209800" cy="1143000"/>
            </a:xfrm>
            <a:prstGeom prst="downArrowCallout">
              <a:avLst/>
            </a:prstGeom>
            <a:solidFill>
              <a:srgbClr val="0066FF"/>
            </a:solidFill>
            <a:ln>
              <a:solidFill>
                <a:srgbClr val="3333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8" name="Group 185"/>
            <p:cNvGrpSpPr>
              <a:grpSpLocks/>
            </p:cNvGrpSpPr>
            <p:nvPr/>
          </p:nvGrpSpPr>
          <p:grpSpPr bwMode="auto">
            <a:xfrm>
              <a:off x="6781800" y="1295400"/>
              <a:ext cx="1600200" cy="533400"/>
              <a:chOff x="7086600" y="1295400"/>
              <a:chExt cx="904876" cy="419100"/>
            </a:xfrm>
          </p:grpSpPr>
          <p:sp>
            <p:nvSpPr>
              <p:cNvPr id="8210" name="Freeform 92"/>
              <p:cNvSpPr>
                <a:spLocks noEditPoints="1"/>
              </p:cNvSpPr>
              <p:nvPr/>
            </p:nvSpPr>
            <p:spPr bwMode="auto">
              <a:xfrm>
                <a:off x="7086600" y="1295400"/>
                <a:ext cx="904875" cy="419100"/>
              </a:xfrm>
              <a:custGeom>
                <a:avLst/>
                <a:gdLst>
                  <a:gd name="T0" fmla="*/ 44 w 2283"/>
                  <a:gd name="T1" fmla="*/ 765 h 1056"/>
                  <a:gd name="T2" fmla="*/ 69 w 2283"/>
                  <a:gd name="T3" fmla="*/ 546 h 1056"/>
                  <a:gd name="T4" fmla="*/ 177 w 2283"/>
                  <a:gd name="T5" fmla="*/ 328 h 1056"/>
                  <a:gd name="T6" fmla="*/ 186 w 2283"/>
                  <a:gd name="T7" fmla="*/ 168 h 1056"/>
                  <a:gd name="T8" fmla="*/ 304 w 2283"/>
                  <a:gd name="T9" fmla="*/ 27 h 1056"/>
                  <a:gd name="T10" fmla="*/ 428 w 2283"/>
                  <a:gd name="T11" fmla="*/ 12 h 1056"/>
                  <a:gd name="T12" fmla="*/ 605 w 2283"/>
                  <a:gd name="T13" fmla="*/ 125 h 1056"/>
                  <a:gd name="T14" fmla="*/ 384 w 2283"/>
                  <a:gd name="T15" fmla="*/ 419 h 1056"/>
                  <a:gd name="T16" fmla="*/ 237 w 2283"/>
                  <a:gd name="T17" fmla="*/ 336 h 1056"/>
                  <a:gd name="T18" fmla="*/ 495 w 2283"/>
                  <a:gd name="T19" fmla="*/ 268 h 1056"/>
                  <a:gd name="T20" fmla="*/ 542 w 2283"/>
                  <a:gd name="T21" fmla="*/ 86 h 1056"/>
                  <a:gd name="T22" fmla="*/ 601 w 2283"/>
                  <a:gd name="T23" fmla="*/ 662 h 1056"/>
                  <a:gd name="T24" fmla="*/ 470 w 2283"/>
                  <a:gd name="T25" fmla="*/ 687 h 1056"/>
                  <a:gd name="T26" fmla="*/ 618 w 2283"/>
                  <a:gd name="T27" fmla="*/ 403 h 1056"/>
                  <a:gd name="T28" fmla="*/ 522 w 2283"/>
                  <a:gd name="T29" fmla="*/ 618 h 1056"/>
                  <a:gd name="T30" fmla="*/ 588 w 2283"/>
                  <a:gd name="T31" fmla="*/ 615 h 1056"/>
                  <a:gd name="T32" fmla="*/ 726 w 2283"/>
                  <a:gd name="T33" fmla="*/ 419 h 1056"/>
                  <a:gd name="T34" fmla="*/ 672 w 2283"/>
                  <a:gd name="T35" fmla="*/ 612 h 1056"/>
                  <a:gd name="T36" fmla="*/ 730 w 2283"/>
                  <a:gd name="T37" fmla="*/ 730 h 1056"/>
                  <a:gd name="T38" fmla="*/ 630 w 2283"/>
                  <a:gd name="T39" fmla="*/ 678 h 1056"/>
                  <a:gd name="T40" fmla="*/ 1086 w 2283"/>
                  <a:gd name="T41" fmla="*/ 383 h 1056"/>
                  <a:gd name="T42" fmla="*/ 1020 w 2283"/>
                  <a:gd name="T43" fmla="*/ 504 h 1056"/>
                  <a:gd name="T44" fmla="*/ 1138 w 2283"/>
                  <a:gd name="T45" fmla="*/ 482 h 1056"/>
                  <a:gd name="T46" fmla="*/ 959 w 2283"/>
                  <a:gd name="T47" fmla="*/ 545 h 1056"/>
                  <a:gd name="T48" fmla="*/ 792 w 2283"/>
                  <a:gd name="T49" fmla="*/ 716 h 1056"/>
                  <a:gd name="T50" fmla="*/ 758 w 2283"/>
                  <a:gd name="T51" fmla="*/ 658 h 1056"/>
                  <a:gd name="T52" fmla="*/ 935 w 2283"/>
                  <a:gd name="T53" fmla="*/ 387 h 1056"/>
                  <a:gd name="T54" fmla="*/ 1281 w 2283"/>
                  <a:gd name="T55" fmla="*/ 419 h 1056"/>
                  <a:gd name="T56" fmla="*/ 1408 w 2283"/>
                  <a:gd name="T57" fmla="*/ 455 h 1056"/>
                  <a:gd name="T58" fmla="*/ 1228 w 2283"/>
                  <a:gd name="T59" fmla="*/ 708 h 1056"/>
                  <a:gd name="T60" fmla="*/ 992 w 2283"/>
                  <a:gd name="T61" fmla="*/ 1026 h 1056"/>
                  <a:gd name="T62" fmla="*/ 960 w 2283"/>
                  <a:gd name="T63" fmla="*/ 962 h 1056"/>
                  <a:gd name="T64" fmla="*/ 1277 w 2283"/>
                  <a:gd name="T65" fmla="*/ 330 h 1056"/>
                  <a:gd name="T66" fmla="*/ 1291 w 2283"/>
                  <a:gd name="T67" fmla="*/ 399 h 1056"/>
                  <a:gd name="T68" fmla="*/ 1300 w 2283"/>
                  <a:gd name="T69" fmla="*/ 572 h 1056"/>
                  <a:gd name="T70" fmla="*/ 1308 w 2283"/>
                  <a:gd name="T71" fmla="*/ 443 h 1056"/>
                  <a:gd name="T72" fmla="*/ 1663 w 2283"/>
                  <a:gd name="T73" fmla="*/ 360 h 1056"/>
                  <a:gd name="T74" fmla="*/ 1560 w 2283"/>
                  <a:gd name="T75" fmla="*/ 676 h 1056"/>
                  <a:gd name="T76" fmla="*/ 1419 w 2283"/>
                  <a:gd name="T77" fmla="*/ 686 h 1056"/>
                  <a:gd name="T78" fmla="*/ 1572 w 2283"/>
                  <a:gd name="T79" fmla="*/ 380 h 1056"/>
                  <a:gd name="T80" fmla="*/ 1606 w 2283"/>
                  <a:gd name="T81" fmla="*/ 498 h 1056"/>
                  <a:gd name="T82" fmla="*/ 1555 w 2283"/>
                  <a:gd name="T83" fmla="*/ 462 h 1056"/>
                  <a:gd name="T84" fmla="*/ 1474 w 2283"/>
                  <a:gd name="T85" fmla="*/ 651 h 1056"/>
                  <a:gd name="T86" fmla="*/ 1947 w 2283"/>
                  <a:gd name="T87" fmla="*/ 344 h 1056"/>
                  <a:gd name="T88" fmla="*/ 2007 w 2283"/>
                  <a:gd name="T89" fmla="*/ 434 h 1056"/>
                  <a:gd name="T90" fmla="*/ 1860 w 2283"/>
                  <a:gd name="T91" fmla="*/ 510 h 1056"/>
                  <a:gd name="T92" fmla="*/ 1958 w 2283"/>
                  <a:gd name="T93" fmla="*/ 422 h 1056"/>
                  <a:gd name="T94" fmla="*/ 1841 w 2283"/>
                  <a:gd name="T95" fmla="*/ 434 h 1056"/>
                  <a:gd name="T96" fmla="*/ 1873 w 2283"/>
                  <a:gd name="T97" fmla="*/ 617 h 1056"/>
                  <a:gd name="T98" fmla="*/ 1773 w 2283"/>
                  <a:gd name="T99" fmla="*/ 738 h 1056"/>
                  <a:gd name="T100" fmla="*/ 1674 w 2283"/>
                  <a:gd name="T101" fmla="*/ 604 h 1056"/>
                  <a:gd name="T102" fmla="*/ 1723 w 2283"/>
                  <a:gd name="T103" fmla="*/ 592 h 1056"/>
                  <a:gd name="T104" fmla="*/ 1811 w 2283"/>
                  <a:gd name="T105" fmla="*/ 675 h 1056"/>
                  <a:gd name="T106" fmla="*/ 1760 w 2283"/>
                  <a:gd name="T107" fmla="*/ 485 h 1056"/>
                  <a:gd name="T108" fmla="*/ 2026 w 2283"/>
                  <a:gd name="T109" fmla="*/ 626 h 1056"/>
                  <a:gd name="T110" fmla="*/ 2154 w 2283"/>
                  <a:gd name="T111" fmla="*/ 634 h 1056"/>
                  <a:gd name="T112" fmla="*/ 2275 w 2283"/>
                  <a:gd name="T113" fmla="*/ 571 h 1056"/>
                  <a:gd name="T114" fmla="*/ 2030 w 2283"/>
                  <a:gd name="T115" fmla="*/ 715 h 1056"/>
                  <a:gd name="T116" fmla="*/ 1976 w 2283"/>
                  <a:gd name="T117" fmla="*/ 573 h 1056"/>
                  <a:gd name="T118" fmla="*/ 2169 w 2283"/>
                  <a:gd name="T119" fmla="*/ 373 h 1056"/>
                  <a:gd name="T120" fmla="*/ 2190 w 2283"/>
                  <a:gd name="T121" fmla="*/ 497 h 1056"/>
                  <a:gd name="T122" fmla="*/ 2088 w 2283"/>
                  <a:gd name="T123" fmla="*/ 544 h 1056"/>
                  <a:gd name="T124" fmla="*/ 2096 w 2283"/>
                  <a:gd name="T125" fmla="*/ 475 h 105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283" h="1056">
                    <a:moveTo>
                      <a:pt x="182" y="448"/>
                    </a:moveTo>
                    <a:lnTo>
                      <a:pt x="174" y="465"/>
                    </a:lnTo>
                    <a:lnTo>
                      <a:pt x="160" y="494"/>
                    </a:lnTo>
                    <a:lnTo>
                      <a:pt x="148" y="522"/>
                    </a:lnTo>
                    <a:lnTo>
                      <a:pt x="136" y="547"/>
                    </a:lnTo>
                    <a:lnTo>
                      <a:pt x="126" y="570"/>
                    </a:lnTo>
                    <a:lnTo>
                      <a:pt x="116" y="589"/>
                    </a:lnTo>
                    <a:lnTo>
                      <a:pt x="109" y="608"/>
                    </a:lnTo>
                    <a:lnTo>
                      <a:pt x="102" y="624"/>
                    </a:lnTo>
                    <a:lnTo>
                      <a:pt x="97" y="639"/>
                    </a:lnTo>
                    <a:lnTo>
                      <a:pt x="83" y="675"/>
                    </a:lnTo>
                    <a:lnTo>
                      <a:pt x="73" y="703"/>
                    </a:lnTo>
                    <a:lnTo>
                      <a:pt x="66" y="722"/>
                    </a:lnTo>
                    <a:lnTo>
                      <a:pt x="62" y="733"/>
                    </a:lnTo>
                    <a:lnTo>
                      <a:pt x="59" y="741"/>
                    </a:lnTo>
                    <a:lnTo>
                      <a:pt x="55" y="749"/>
                    </a:lnTo>
                    <a:lnTo>
                      <a:pt x="52" y="756"/>
                    </a:lnTo>
                    <a:lnTo>
                      <a:pt x="49" y="761"/>
                    </a:lnTo>
                    <a:lnTo>
                      <a:pt x="44" y="765"/>
                    </a:lnTo>
                    <a:lnTo>
                      <a:pt x="40" y="769"/>
                    </a:lnTo>
                    <a:lnTo>
                      <a:pt x="36" y="770"/>
                    </a:lnTo>
                    <a:lnTo>
                      <a:pt x="31" y="771"/>
                    </a:lnTo>
                    <a:lnTo>
                      <a:pt x="25" y="770"/>
                    </a:lnTo>
                    <a:lnTo>
                      <a:pt x="18" y="768"/>
                    </a:lnTo>
                    <a:lnTo>
                      <a:pt x="13" y="763"/>
                    </a:lnTo>
                    <a:lnTo>
                      <a:pt x="8" y="758"/>
                    </a:lnTo>
                    <a:lnTo>
                      <a:pt x="5" y="752"/>
                    </a:lnTo>
                    <a:lnTo>
                      <a:pt x="2" y="747"/>
                    </a:lnTo>
                    <a:lnTo>
                      <a:pt x="1" y="741"/>
                    </a:lnTo>
                    <a:lnTo>
                      <a:pt x="0" y="735"/>
                    </a:lnTo>
                    <a:lnTo>
                      <a:pt x="1" y="728"/>
                    </a:lnTo>
                    <a:lnTo>
                      <a:pt x="2" y="720"/>
                    </a:lnTo>
                    <a:lnTo>
                      <a:pt x="4" y="710"/>
                    </a:lnTo>
                    <a:lnTo>
                      <a:pt x="7" y="698"/>
                    </a:lnTo>
                    <a:lnTo>
                      <a:pt x="17" y="669"/>
                    </a:lnTo>
                    <a:lnTo>
                      <a:pt x="31" y="634"/>
                    </a:lnTo>
                    <a:lnTo>
                      <a:pt x="49" y="593"/>
                    </a:lnTo>
                    <a:lnTo>
                      <a:pt x="69" y="546"/>
                    </a:lnTo>
                    <a:lnTo>
                      <a:pt x="95" y="491"/>
                    </a:lnTo>
                    <a:lnTo>
                      <a:pt x="124" y="430"/>
                    </a:lnTo>
                    <a:lnTo>
                      <a:pt x="114" y="421"/>
                    </a:lnTo>
                    <a:lnTo>
                      <a:pt x="107" y="412"/>
                    </a:lnTo>
                    <a:lnTo>
                      <a:pt x="104" y="409"/>
                    </a:lnTo>
                    <a:lnTo>
                      <a:pt x="103" y="405"/>
                    </a:lnTo>
                    <a:lnTo>
                      <a:pt x="102" y="400"/>
                    </a:lnTo>
                    <a:lnTo>
                      <a:pt x="101" y="396"/>
                    </a:lnTo>
                    <a:lnTo>
                      <a:pt x="102" y="389"/>
                    </a:lnTo>
                    <a:lnTo>
                      <a:pt x="104" y="384"/>
                    </a:lnTo>
                    <a:lnTo>
                      <a:pt x="108" y="379"/>
                    </a:lnTo>
                    <a:lnTo>
                      <a:pt x="113" y="373"/>
                    </a:lnTo>
                    <a:lnTo>
                      <a:pt x="118" y="370"/>
                    </a:lnTo>
                    <a:lnTo>
                      <a:pt x="123" y="368"/>
                    </a:lnTo>
                    <a:lnTo>
                      <a:pt x="128" y="366"/>
                    </a:lnTo>
                    <a:lnTo>
                      <a:pt x="134" y="365"/>
                    </a:lnTo>
                    <a:lnTo>
                      <a:pt x="143" y="366"/>
                    </a:lnTo>
                    <a:lnTo>
                      <a:pt x="155" y="370"/>
                    </a:lnTo>
                    <a:lnTo>
                      <a:pt x="177" y="328"/>
                    </a:lnTo>
                    <a:lnTo>
                      <a:pt x="195" y="290"/>
                    </a:lnTo>
                    <a:lnTo>
                      <a:pt x="213" y="257"/>
                    </a:lnTo>
                    <a:lnTo>
                      <a:pt x="227" y="227"/>
                    </a:lnTo>
                    <a:lnTo>
                      <a:pt x="239" y="201"/>
                    </a:lnTo>
                    <a:lnTo>
                      <a:pt x="249" y="180"/>
                    </a:lnTo>
                    <a:lnTo>
                      <a:pt x="256" y="161"/>
                    </a:lnTo>
                    <a:lnTo>
                      <a:pt x="262" y="148"/>
                    </a:lnTo>
                    <a:lnTo>
                      <a:pt x="254" y="152"/>
                    </a:lnTo>
                    <a:lnTo>
                      <a:pt x="245" y="157"/>
                    </a:lnTo>
                    <a:lnTo>
                      <a:pt x="237" y="163"/>
                    </a:lnTo>
                    <a:lnTo>
                      <a:pt x="226" y="170"/>
                    </a:lnTo>
                    <a:lnTo>
                      <a:pt x="220" y="173"/>
                    </a:lnTo>
                    <a:lnTo>
                      <a:pt x="214" y="176"/>
                    </a:lnTo>
                    <a:lnTo>
                      <a:pt x="209" y="177"/>
                    </a:lnTo>
                    <a:lnTo>
                      <a:pt x="204" y="177"/>
                    </a:lnTo>
                    <a:lnTo>
                      <a:pt x="198" y="177"/>
                    </a:lnTo>
                    <a:lnTo>
                      <a:pt x="194" y="175"/>
                    </a:lnTo>
                    <a:lnTo>
                      <a:pt x="190" y="172"/>
                    </a:lnTo>
                    <a:lnTo>
                      <a:pt x="186" y="168"/>
                    </a:lnTo>
                    <a:lnTo>
                      <a:pt x="184" y="163"/>
                    </a:lnTo>
                    <a:lnTo>
                      <a:pt x="183" y="160"/>
                    </a:lnTo>
                    <a:lnTo>
                      <a:pt x="182" y="156"/>
                    </a:lnTo>
                    <a:lnTo>
                      <a:pt x="182" y="152"/>
                    </a:lnTo>
                    <a:lnTo>
                      <a:pt x="182" y="146"/>
                    </a:lnTo>
                    <a:lnTo>
                      <a:pt x="184" y="138"/>
                    </a:lnTo>
                    <a:lnTo>
                      <a:pt x="189" y="131"/>
                    </a:lnTo>
                    <a:lnTo>
                      <a:pt x="193" y="125"/>
                    </a:lnTo>
                    <a:lnTo>
                      <a:pt x="200" y="117"/>
                    </a:lnTo>
                    <a:lnTo>
                      <a:pt x="207" y="110"/>
                    </a:lnTo>
                    <a:lnTo>
                      <a:pt x="217" y="103"/>
                    </a:lnTo>
                    <a:lnTo>
                      <a:pt x="228" y="95"/>
                    </a:lnTo>
                    <a:lnTo>
                      <a:pt x="245" y="83"/>
                    </a:lnTo>
                    <a:lnTo>
                      <a:pt x="263" y="72"/>
                    </a:lnTo>
                    <a:lnTo>
                      <a:pt x="279" y="64"/>
                    </a:lnTo>
                    <a:lnTo>
                      <a:pt x="296" y="55"/>
                    </a:lnTo>
                    <a:lnTo>
                      <a:pt x="300" y="43"/>
                    </a:lnTo>
                    <a:lnTo>
                      <a:pt x="301" y="36"/>
                    </a:lnTo>
                    <a:lnTo>
                      <a:pt x="304" y="27"/>
                    </a:lnTo>
                    <a:lnTo>
                      <a:pt x="308" y="18"/>
                    </a:lnTo>
                    <a:lnTo>
                      <a:pt x="310" y="12"/>
                    </a:lnTo>
                    <a:lnTo>
                      <a:pt x="313" y="8"/>
                    </a:lnTo>
                    <a:lnTo>
                      <a:pt x="316" y="5"/>
                    </a:lnTo>
                    <a:lnTo>
                      <a:pt x="321" y="2"/>
                    </a:lnTo>
                    <a:lnTo>
                      <a:pt x="326" y="0"/>
                    </a:lnTo>
                    <a:lnTo>
                      <a:pt x="333" y="0"/>
                    </a:lnTo>
                    <a:lnTo>
                      <a:pt x="338" y="0"/>
                    </a:lnTo>
                    <a:lnTo>
                      <a:pt x="344" y="2"/>
                    </a:lnTo>
                    <a:lnTo>
                      <a:pt x="348" y="5"/>
                    </a:lnTo>
                    <a:lnTo>
                      <a:pt x="353" y="8"/>
                    </a:lnTo>
                    <a:lnTo>
                      <a:pt x="355" y="11"/>
                    </a:lnTo>
                    <a:lnTo>
                      <a:pt x="357" y="17"/>
                    </a:lnTo>
                    <a:lnTo>
                      <a:pt x="359" y="22"/>
                    </a:lnTo>
                    <a:lnTo>
                      <a:pt x="359" y="30"/>
                    </a:lnTo>
                    <a:lnTo>
                      <a:pt x="378" y="24"/>
                    </a:lnTo>
                    <a:lnTo>
                      <a:pt x="395" y="20"/>
                    </a:lnTo>
                    <a:lnTo>
                      <a:pt x="413" y="16"/>
                    </a:lnTo>
                    <a:lnTo>
                      <a:pt x="428" y="12"/>
                    </a:lnTo>
                    <a:lnTo>
                      <a:pt x="442" y="10"/>
                    </a:lnTo>
                    <a:lnTo>
                      <a:pt x="455" y="8"/>
                    </a:lnTo>
                    <a:lnTo>
                      <a:pt x="467" y="7"/>
                    </a:lnTo>
                    <a:lnTo>
                      <a:pt x="478" y="7"/>
                    </a:lnTo>
                    <a:lnTo>
                      <a:pt x="491" y="8"/>
                    </a:lnTo>
                    <a:lnTo>
                      <a:pt x="504" y="9"/>
                    </a:lnTo>
                    <a:lnTo>
                      <a:pt x="517" y="12"/>
                    </a:lnTo>
                    <a:lnTo>
                      <a:pt x="529" y="18"/>
                    </a:lnTo>
                    <a:lnTo>
                      <a:pt x="539" y="23"/>
                    </a:lnTo>
                    <a:lnTo>
                      <a:pt x="550" y="30"/>
                    </a:lnTo>
                    <a:lnTo>
                      <a:pt x="561" y="39"/>
                    </a:lnTo>
                    <a:lnTo>
                      <a:pt x="570" y="48"/>
                    </a:lnTo>
                    <a:lnTo>
                      <a:pt x="579" y="58"/>
                    </a:lnTo>
                    <a:lnTo>
                      <a:pt x="586" y="69"/>
                    </a:lnTo>
                    <a:lnTo>
                      <a:pt x="592" y="79"/>
                    </a:lnTo>
                    <a:lnTo>
                      <a:pt x="597" y="90"/>
                    </a:lnTo>
                    <a:lnTo>
                      <a:pt x="601" y="102"/>
                    </a:lnTo>
                    <a:lnTo>
                      <a:pt x="604" y="113"/>
                    </a:lnTo>
                    <a:lnTo>
                      <a:pt x="605" y="125"/>
                    </a:lnTo>
                    <a:lnTo>
                      <a:pt x="606" y="137"/>
                    </a:lnTo>
                    <a:lnTo>
                      <a:pt x="605" y="148"/>
                    </a:lnTo>
                    <a:lnTo>
                      <a:pt x="605" y="158"/>
                    </a:lnTo>
                    <a:lnTo>
                      <a:pt x="603" y="169"/>
                    </a:lnTo>
                    <a:lnTo>
                      <a:pt x="602" y="180"/>
                    </a:lnTo>
                    <a:lnTo>
                      <a:pt x="596" y="200"/>
                    </a:lnTo>
                    <a:lnTo>
                      <a:pt x="589" y="222"/>
                    </a:lnTo>
                    <a:lnTo>
                      <a:pt x="578" y="243"/>
                    </a:lnTo>
                    <a:lnTo>
                      <a:pt x="566" y="264"/>
                    </a:lnTo>
                    <a:lnTo>
                      <a:pt x="551" y="286"/>
                    </a:lnTo>
                    <a:lnTo>
                      <a:pt x="535" y="306"/>
                    </a:lnTo>
                    <a:lnTo>
                      <a:pt x="520" y="324"/>
                    </a:lnTo>
                    <a:lnTo>
                      <a:pt x="502" y="340"/>
                    </a:lnTo>
                    <a:lnTo>
                      <a:pt x="486" y="357"/>
                    </a:lnTo>
                    <a:lnTo>
                      <a:pt x="467" y="371"/>
                    </a:lnTo>
                    <a:lnTo>
                      <a:pt x="448" y="384"/>
                    </a:lnTo>
                    <a:lnTo>
                      <a:pt x="428" y="397"/>
                    </a:lnTo>
                    <a:lnTo>
                      <a:pt x="406" y="408"/>
                    </a:lnTo>
                    <a:lnTo>
                      <a:pt x="384" y="419"/>
                    </a:lnTo>
                    <a:lnTo>
                      <a:pt x="365" y="428"/>
                    </a:lnTo>
                    <a:lnTo>
                      <a:pt x="346" y="434"/>
                    </a:lnTo>
                    <a:lnTo>
                      <a:pt x="326" y="440"/>
                    </a:lnTo>
                    <a:lnTo>
                      <a:pt x="307" y="445"/>
                    </a:lnTo>
                    <a:lnTo>
                      <a:pt x="287" y="448"/>
                    </a:lnTo>
                    <a:lnTo>
                      <a:pt x="268" y="452"/>
                    </a:lnTo>
                    <a:lnTo>
                      <a:pt x="249" y="453"/>
                    </a:lnTo>
                    <a:lnTo>
                      <a:pt x="229" y="453"/>
                    </a:lnTo>
                    <a:lnTo>
                      <a:pt x="219" y="453"/>
                    </a:lnTo>
                    <a:lnTo>
                      <a:pt x="208" y="452"/>
                    </a:lnTo>
                    <a:lnTo>
                      <a:pt x="196" y="451"/>
                    </a:lnTo>
                    <a:lnTo>
                      <a:pt x="182" y="448"/>
                    </a:lnTo>
                    <a:close/>
                    <a:moveTo>
                      <a:pt x="339" y="105"/>
                    </a:moveTo>
                    <a:lnTo>
                      <a:pt x="330" y="135"/>
                    </a:lnTo>
                    <a:lnTo>
                      <a:pt x="315" y="169"/>
                    </a:lnTo>
                    <a:lnTo>
                      <a:pt x="299" y="207"/>
                    </a:lnTo>
                    <a:lnTo>
                      <a:pt x="279" y="248"/>
                    </a:lnTo>
                    <a:lnTo>
                      <a:pt x="255" y="297"/>
                    </a:lnTo>
                    <a:lnTo>
                      <a:pt x="237" y="336"/>
                    </a:lnTo>
                    <a:lnTo>
                      <a:pt x="222" y="365"/>
                    </a:lnTo>
                    <a:lnTo>
                      <a:pt x="213" y="386"/>
                    </a:lnTo>
                    <a:lnTo>
                      <a:pt x="227" y="389"/>
                    </a:lnTo>
                    <a:lnTo>
                      <a:pt x="239" y="391"/>
                    </a:lnTo>
                    <a:lnTo>
                      <a:pt x="249" y="392"/>
                    </a:lnTo>
                    <a:lnTo>
                      <a:pt x="255" y="392"/>
                    </a:lnTo>
                    <a:lnTo>
                      <a:pt x="272" y="392"/>
                    </a:lnTo>
                    <a:lnTo>
                      <a:pt x="289" y="388"/>
                    </a:lnTo>
                    <a:lnTo>
                      <a:pt x="307" y="385"/>
                    </a:lnTo>
                    <a:lnTo>
                      <a:pt x="325" y="380"/>
                    </a:lnTo>
                    <a:lnTo>
                      <a:pt x="344" y="372"/>
                    </a:lnTo>
                    <a:lnTo>
                      <a:pt x="363" y="363"/>
                    </a:lnTo>
                    <a:lnTo>
                      <a:pt x="384" y="352"/>
                    </a:lnTo>
                    <a:lnTo>
                      <a:pt x="405" y="340"/>
                    </a:lnTo>
                    <a:lnTo>
                      <a:pt x="425" y="327"/>
                    </a:lnTo>
                    <a:lnTo>
                      <a:pt x="444" y="314"/>
                    </a:lnTo>
                    <a:lnTo>
                      <a:pt x="462" y="299"/>
                    </a:lnTo>
                    <a:lnTo>
                      <a:pt x="479" y="283"/>
                    </a:lnTo>
                    <a:lnTo>
                      <a:pt x="495" y="268"/>
                    </a:lnTo>
                    <a:lnTo>
                      <a:pt x="509" y="251"/>
                    </a:lnTo>
                    <a:lnTo>
                      <a:pt x="522" y="233"/>
                    </a:lnTo>
                    <a:lnTo>
                      <a:pt x="534" y="215"/>
                    </a:lnTo>
                    <a:lnTo>
                      <a:pt x="542" y="204"/>
                    </a:lnTo>
                    <a:lnTo>
                      <a:pt x="547" y="193"/>
                    </a:lnTo>
                    <a:lnTo>
                      <a:pt x="551" y="182"/>
                    </a:lnTo>
                    <a:lnTo>
                      <a:pt x="556" y="172"/>
                    </a:lnTo>
                    <a:lnTo>
                      <a:pt x="559" y="162"/>
                    </a:lnTo>
                    <a:lnTo>
                      <a:pt x="561" y="152"/>
                    </a:lnTo>
                    <a:lnTo>
                      <a:pt x="562" y="142"/>
                    </a:lnTo>
                    <a:lnTo>
                      <a:pt x="564" y="134"/>
                    </a:lnTo>
                    <a:lnTo>
                      <a:pt x="562" y="126"/>
                    </a:lnTo>
                    <a:lnTo>
                      <a:pt x="561" y="119"/>
                    </a:lnTo>
                    <a:lnTo>
                      <a:pt x="560" y="112"/>
                    </a:lnTo>
                    <a:lnTo>
                      <a:pt x="558" y="106"/>
                    </a:lnTo>
                    <a:lnTo>
                      <a:pt x="555" y="100"/>
                    </a:lnTo>
                    <a:lnTo>
                      <a:pt x="551" y="95"/>
                    </a:lnTo>
                    <a:lnTo>
                      <a:pt x="547" y="90"/>
                    </a:lnTo>
                    <a:lnTo>
                      <a:pt x="542" y="86"/>
                    </a:lnTo>
                    <a:lnTo>
                      <a:pt x="536" y="82"/>
                    </a:lnTo>
                    <a:lnTo>
                      <a:pt x="530" y="79"/>
                    </a:lnTo>
                    <a:lnTo>
                      <a:pt x="522" y="76"/>
                    </a:lnTo>
                    <a:lnTo>
                      <a:pt x="514" y="74"/>
                    </a:lnTo>
                    <a:lnTo>
                      <a:pt x="506" y="72"/>
                    </a:lnTo>
                    <a:lnTo>
                      <a:pt x="497" y="71"/>
                    </a:lnTo>
                    <a:lnTo>
                      <a:pt x="487" y="70"/>
                    </a:lnTo>
                    <a:lnTo>
                      <a:pt x="476" y="70"/>
                    </a:lnTo>
                    <a:lnTo>
                      <a:pt x="460" y="70"/>
                    </a:lnTo>
                    <a:lnTo>
                      <a:pt x="442" y="72"/>
                    </a:lnTo>
                    <a:lnTo>
                      <a:pt x="426" y="75"/>
                    </a:lnTo>
                    <a:lnTo>
                      <a:pt x="409" y="79"/>
                    </a:lnTo>
                    <a:lnTo>
                      <a:pt x="392" y="83"/>
                    </a:lnTo>
                    <a:lnTo>
                      <a:pt x="374" y="90"/>
                    </a:lnTo>
                    <a:lnTo>
                      <a:pt x="357" y="96"/>
                    </a:lnTo>
                    <a:lnTo>
                      <a:pt x="339" y="105"/>
                    </a:lnTo>
                    <a:close/>
                    <a:moveTo>
                      <a:pt x="624" y="631"/>
                    </a:moveTo>
                    <a:lnTo>
                      <a:pt x="612" y="647"/>
                    </a:lnTo>
                    <a:lnTo>
                      <a:pt x="601" y="662"/>
                    </a:lnTo>
                    <a:lnTo>
                      <a:pt x="591" y="674"/>
                    </a:lnTo>
                    <a:lnTo>
                      <a:pt x="581" y="685"/>
                    </a:lnTo>
                    <a:lnTo>
                      <a:pt x="573" y="693"/>
                    </a:lnTo>
                    <a:lnTo>
                      <a:pt x="565" y="701"/>
                    </a:lnTo>
                    <a:lnTo>
                      <a:pt x="557" y="708"/>
                    </a:lnTo>
                    <a:lnTo>
                      <a:pt x="549" y="712"/>
                    </a:lnTo>
                    <a:lnTo>
                      <a:pt x="541" y="716"/>
                    </a:lnTo>
                    <a:lnTo>
                      <a:pt x="533" y="718"/>
                    </a:lnTo>
                    <a:lnTo>
                      <a:pt x="524" y="721"/>
                    </a:lnTo>
                    <a:lnTo>
                      <a:pt x="517" y="721"/>
                    </a:lnTo>
                    <a:lnTo>
                      <a:pt x="510" y="721"/>
                    </a:lnTo>
                    <a:lnTo>
                      <a:pt x="503" y="720"/>
                    </a:lnTo>
                    <a:lnTo>
                      <a:pt x="498" y="717"/>
                    </a:lnTo>
                    <a:lnTo>
                      <a:pt x="492" y="715"/>
                    </a:lnTo>
                    <a:lnTo>
                      <a:pt x="487" y="712"/>
                    </a:lnTo>
                    <a:lnTo>
                      <a:pt x="483" y="708"/>
                    </a:lnTo>
                    <a:lnTo>
                      <a:pt x="478" y="702"/>
                    </a:lnTo>
                    <a:lnTo>
                      <a:pt x="474" y="697"/>
                    </a:lnTo>
                    <a:lnTo>
                      <a:pt x="470" y="687"/>
                    </a:lnTo>
                    <a:lnTo>
                      <a:pt x="466" y="677"/>
                    </a:lnTo>
                    <a:lnTo>
                      <a:pt x="464" y="666"/>
                    </a:lnTo>
                    <a:lnTo>
                      <a:pt x="463" y="655"/>
                    </a:lnTo>
                    <a:lnTo>
                      <a:pt x="464" y="636"/>
                    </a:lnTo>
                    <a:lnTo>
                      <a:pt x="467" y="617"/>
                    </a:lnTo>
                    <a:lnTo>
                      <a:pt x="472" y="597"/>
                    </a:lnTo>
                    <a:lnTo>
                      <a:pt x="478" y="576"/>
                    </a:lnTo>
                    <a:lnTo>
                      <a:pt x="487" y="556"/>
                    </a:lnTo>
                    <a:lnTo>
                      <a:pt x="498" y="534"/>
                    </a:lnTo>
                    <a:lnTo>
                      <a:pt x="511" y="512"/>
                    </a:lnTo>
                    <a:lnTo>
                      <a:pt x="525" y="488"/>
                    </a:lnTo>
                    <a:lnTo>
                      <a:pt x="539" y="468"/>
                    </a:lnTo>
                    <a:lnTo>
                      <a:pt x="554" y="450"/>
                    </a:lnTo>
                    <a:lnTo>
                      <a:pt x="568" y="434"/>
                    </a:lnTo>
                    <a:lnTo>
                      <a:pt x="582" y="421"/>
                    </a:lnTo>
                    <a:lnTo>
                      <a:pt x="592" y="413"/>
                    </a:lnTo>
                    <a:lnTo>
                      <a:pt x="602" y="407"/>
                    </a:lnTo>
                    <a:lnTo>
                      <a:pt x="611" y="404"/>
                    </a:lnTo>
                    <a:lnTo>
                      <a:pt x="618" y="403"/>
                    </a:lnTo>
                    <a:lnTo>
                      <a:pt x="621" y="404"/>
                    </a:lnTo>
                    <a:lnTo>
                      <a:pt x="626" y="405"/>
                    </a:lnTo>
                    <a:lnTo>
                      <a:pt x="629" y="407"/>
                    </a:lnTo>
                    <a:lnTo>
                      <a:pt x="632" y="409"/>
                    </a:lnTo>
                    <a:lnTo>
                      <a:pt x="635" y="412"/>
                    </a:lnTo>
                    <a:lnTo>
                      <a:pt x="637" y="416"/>
                    </a:lnTo>
                    <a:lnTo>
                      <a:pt x="638" y="419"/>
                    </a:lnTo>
                    <a:lnTo>
                      <a:pt x="638" y="422"/>
                    </a:lnTo>
                    <a:lnTo>
                      <a:pt x="637" y="428"/>
                    </a:lnTo>
                    <a:lnTo>
                      <a:pt x="632" y="436"/>
                    </a:lnTo>
                    <a:lnTo>
                      <a:pt x="626" y="445"/>
                    </a:lnTo>
                    <a:lnTo>
                      <a:pt x="617" y="457"/>
                    </a:lnTo>
                    <a:lnTo>
                      <a:pt x="595" y="485"/>
                    </a:lnTo>
                    <a:lnTo>
                      <a:pt x="577" y="510"/>
                    </a:lnTo>
                    <a:lnTo>
                      <a:pt x="560" y="535"/>
                    </a:lnTo>
                    <a:lnTo>
                      <a:pt x="546" y="559"/>
                    </a:lnTo>
                    <a:lnTo>
                      <a:pt x="534" y="585"/>
                    </a:lnTo>
                    <a:lnTo>
                      <a:pt x="525" y="608"/>
                    </a:lnTo>
                    <a:lnTo>
                      <a:pt x="522" y="618"/>
                    </a:lnTo>
                    <a:lnTo>
                      <a:pt x="520" y="628"/>
                    </a:lnTo>
                    <a:lnTo>
                      <a:pt x="519" y="636"/>
                    </a:lnTo>
                    <a:lnTo>
                      <a:pt x="519" y="645"/>
                    </a:lnTo>
                    <a:lnTo>
                      <a:pt x="519" y="649"/>
                    </a:lnTo>
                    <a:lnTo>
                      <a:pt x="519" y="652"/>
                    </a:lnTo>
                    <a:lnTo>
                      <a:pt x="520" y="654"/>
                    </a:lnTo>
                    <a:lnTo>
                      <a:pt x="522" y="657"/>
                    </a:lnTo>
                    <a:lnTo>
                      <a:pt x="524" y="658"/>
                    </a:lnTo>
                    <a:lnTo>
                      <a:pt x="526" y="659"/>
                    </a:lnTo>
                    <a:lnTo>
                      <a:pt x="529" y="661"/>
                    </a:lnTo>
                    <a:lnTo>
                      <a:pt x="532" y="661"/>
                    </a:lnTo>
                    <a:lnTo>
                      <a:pt x="536" y="661"/>
                    </a:lnTo>
                    <a:lnTo>
                      <a:pt x="539" y="659"/>
                    </a:lnTo>
                    <a:lnTo>
                      <a:pt x="544" y="658"/>
                    </a:lnTo>
                    <a:lnTo>
                      <a:pt x="548" y="656"/>
                    </a:lnTo>
                    <a:lnTo>
                      <a:pt x="557" y="650"/>
                    </a:lnTo>
                    <a:lnTo>
                      <a:pt x="567" y="641"/>
                    </a:lnTo>
                    <a:lnTo>
                      <a:pt x="577" y="629"/>
                    </a:lnTo>
                    <a:lnTo>
                      <a:pt x="588" y="615"/>
                    </a:lnTo>
                    <a:lnTo>
                      <a:pt x="600" y="598"/>
                    </a:lnTo>
                    <a:lnTo>
                      <a:pt x="613" y="579"/>
                    </a:lnTo>
                    <a:lnTo>
                      <a:pt x="625" y="557"/>
                    </a:lnTo>
                    <a:lnTo>
                      <a:pt x="637" y="534"/>
                    </a:lnTo>
                    <a:lnTo>
                      <a:pt x="648" y="510"/>
                    </a:lnTo>
                    <a:lnTo>
                      <a:pt x="658" y="485"/>
                    </a:lnTo>
                    <a:lnTo>
                      <a:pt x="663" y="470"/>
                    </a:lnTo>
                    <a:lnTo>
                      <a:pt x="670" y="458"/>
                    </a:lnTo>
                    <a:lnTo>
                      <a:pt x="676" y="445"/>
                    </a:lnTo>
                    <a:lnTo>
                      <a:pt x="684" y="434"/>
                    </a:lnTo>
                    <a:lnTo>
                      <a:pt x="692" y="426"/>
                    </a:lnTo>
                    <a:lnTo>
                      <a:pt x="700" y="419"/>
                    </a:lnTo>
                    <a:lnTo>
                      <a:pt x="703" y="418"/>
                    </a:lnTo>
                    <a:lnTo>
                      <a:pt x="708" y="416"/>
                    </a:lnTo>
                    <a:lnTo>
                      <a:pt x="711" y="415"/>
                    </a:lnTo>
                    <a:lnTo>
                      <a:pt x="715" y="415"/>
                    </a:lnTo>
                    <a:lnTo>
                      <a:pt x="719" y="415"/>
                    </a:lnTo>
                    <a:lnTo>
                      <a:pt x="723" y="417"/>
                    </a:lnTo>
                    <a:lnTo>
                      <a:pt x="726" y="419"/>
                    </a:lnTo>
                    <a:lnTo>
                      <a:pt x="730" y="422"/>
                    </a:lnTo>
                    <a:lnTo>
                      <a:pt x="733" y="426"/>
                    </a:lnTo>
                    <a:lnTo>
                      <a:pt x="736" y="430"/>
                    </a:lnTo>
                    <a:lnTo>
                      <a:pt x="737" y="434"/>
                    </a:lnTo>
                    <a:lnTo>
                      <a:pt x="737" y="440"/>
                    </a:lnTo>
                    <a:lnTo>
                      <a:pt x="737" y="445"/>
                    </a:lnTo>
                    <a:lnTo>
                      <a:pt x="735" y="453"/>
                    </a:lnTo>
                    <a:lnTo>
                      <a:pt x="732" y="462"/>
                    </a:lnTo>
                    <a:lnTo>
                      <a:pt x="727" y="473"/>
                    </a:lnTo>
                    <a:lnTo>
                      <a:pt x="715" y="499"/>
                    </a:lnTo>
                    <a:lnTo>
                      <a:pt x="699" y="530"/>
                    </a:lnTo>
                    <a:lnTo>
                      <a:pt x="692" y="542"/>
                    </a:lnTo>
                    <a:lnTo>
                      <a:pt x="687" y="553"/>
                    </a:lnTo>
                    <a:lnTo>
                      <a:pt x="683" y="565"/>
                    </a:lnTo>
                    <a:lnTo>
                      <a:pt x="679" y="575"/>
                    </a:lnTo>
                    <a:lnTo>
                      <a:pt x="676" y="585"/>
                    </a:lnTo>
                    <a:lnTo>
                      <a:pt x="674" y="595"/>
                    </a:lnTo>
                    <a:lnTo>
                      <a:pt x="673" y="604"/>
                    </a:lnTo>
                    <a:lnTo>
                      <a:pt x="672" y="612"/>
                    </a:lnTo>
                    <a:lnTo>
                      <a:pt x="673" y="621"/>
                    </a:lnTo>
                    <a:lnTo>
                      <a:pt x="674" y="629"/>
                    </a:lnTo>
                    <a:lnTo>
                      <a:pt x="675" y="636"/>
                    </a:lnTo>
                    <a:lnTo>
                      <a:pt x="677" y="644"/>
                    </a:lnTo>
                    <a:lnTo>
                      <a:pt x="679" y="652"/>
                    </a:lnTo>
                    <a:lnTo>
                      <a:pt x="683" y="658"/>
                    </a:lnTo>
                    <a:lnTo>
                      <a:pt x="687" y="665"/>
                    </a:lnTo>
                    <a:lnTo>
                      <a:pt x="691" y="671"/>
                    </a:lnTo>
                    <a:lnTo>
                      <a:pt x="695" y="676"/>
                    </a:lnTo>
                    <a:lnTo>
                      <a:pt x="701" y="680"/>
                    </a:lnTo>
                    <a:lnTo>
                      <a:pt x="710" y="686"/>
                    </a:lnTo>
                    <a:lnTo>
                      <a:pt x="722" y="693"/>
                    </a:lnTo>
                    <a:lnTo>
                      <a:pt x="727" y="698"/>
                    </a:lnTo>
                    <a:lnTo>
                      <a:pt x="731" y="702"/>
                    </a:lnTo>
                    <a:lnTo>
                      <a:pt x="733" y="709"/>
                    </a:lnTo>
                    <a:lnTo>
                      <a:pt x="734" y="716"/>
                    </a:lnTo>
                    <a:lnTo>
                      <a:pt x="734" y="722"/>
                    </a:lnTo>
                    <a:lnTo>
                      <a:pt x="732" y="726"/>
                    </a:lnTo>
                    <a:lnTo>
                      <a:pt x="730" y="730"/>
                    </a:lnTo>
                    <a:lnTo>
                      <a:pt x="725" y="734"/>
                    </a:lnTo>
                    <a:lnTo>
                      <a:pt x="721" y="737"/>
                    </a:lnTo>
                    <a:lnTo>
                      <a:pt x="715" y="739"/>
                    </a:lnTo>
                    <a:lnTo>
                      <a:pt x="710" y="740"/>
                    </a:lnTo>
                    <a:lnTo>
                      <a:pt x="705" y="741"/>
                    </a:lnTo>
                    <a:lnTo>
                      <a:pt x="697" y="741"/>
                    </a:lnTo>
                    <a:lnTo>
                      <a:pt x="690" y="740"/>
                    </a:lnTo>
                    <a:lnTo>
                      <a:pt x="684" y="738"/>
                    </a:lnTo>
                    <a:lnTo>
                      <a:pt x="677" y="736"/>
                    </a:lnTo>
                    <a:lnTo>
                      <a:pt x="672" y="733"/>
                    </a:lnTo>
                    <a:lnTo>
                      <a:pt x="665" y="728"/>
                    </a:lnTo>
                    <a:lnTo>
                      <a:pt x="659" y="724"/>
                    </a:lnTo>
                    <a:lnTo>
                      <a:pt x="653" y="718"/>
                    </a:lnTo>
                    <a:lnTo>
                      <a:pt x="649" y="713"/>
                    </a:lnTo>
                    <a:lnTo>
                      <a:pt x="643" y="708"/>
                    </a:lnTo>
                    <a:lnTo>
                      <a:pt x="640" y="701"/>
                    </a:lnTo>
                    <a:lnTo>
                      <a:pt x="637" y="694"/>
                    </a:lnTo>
                    <a:lnTo>
                      <a:pt x="633" y="687"/>
                    </a:lnTo>
                    <a:lnTo>
                      <a:pt x="630" y="678"/>
                    </a:lnTo>
                    <a:lnTo>
                      <a:pt x="628" y="669"/>
                    </a:lnTo>
                    <a:lnTo>
                      <a:pt x="627" y="661"/>
                    </a:lnTo>
                    <a:lnTo>
                      <a:pt x="626" y="651"/>
                    </a:lnTo>
                    <a:lnTo>
                      <a:pt x="624" y="631"/>
                    </a:lnTo>
                    <a:close/>
                    <a:moveTo>
                      <a:pt x="868" y="533"/>
                    </a:moveTo>
                    <a:lnTo>
                      <a:pt x="897" y="503"/>
                    </a:lnTo>
                    <a:lnTo>
                      <a:pt x="927" y="474"/>
                    </a:lnTo>
                    <a:lnTo>
                      <a:pt x="960" y="445"/>
                    </a:lnTo>
                    <a:lnTo>
                      <a:pt x="995" y="417"/>
                    </a:lnTo>
                    <a:lnTo>
                      <a:pt x="1008" y="407"/>
                    </a:lnTo>
                    <a:lnTo>
                      <a:pt x="1023" y="397"/>
                    </a:lnTo>
                    <a:lnTo>
                      <a:pt x="1037" y="388"/>
                    </a:lnTo>
                    <a:lnTo>
                      <a:pt x="1051" y="380"/>
                    </a:lnTo>
                    <a:lnTo>
                      <a:pt x="1063" y="373"/>
                    </a:lnTo>
                    <a:lnTo>
                      <a:pt x="1070" y="371"/>
                    </a:lnTo>
                    <a:lnTo>
                      <a:pt x="1074" y="372"/>
                    </a:lnTo>
                    <a:lnTo>
                      <a:pt x="1078" y="374"/>
                    </a:lnTo>
                    <a:lnTo>
                      <a:pt x="1082" y="377"/>
                    </a:lnTo>
                    <a:lnTo>
                      <a:pt x="1086" y="383"/>
                    </a:lnTo>
                    <a:lnTo>
                      <a:pt x="1090" y="389"/>
                    </a:lnTo>
                    <a:lnTo>
                      <a:pt x="1091" y="396"/>
                    </a:lnTo>
                    <a:lnTo>
                      <a:pt x="1090" y="401"/>
                    </a:lnTo>
                    <a:lnTo>
                      <a:pt x="1086" y="408"/>
                    </a:lnTo>
                    <a:lnTo>
                      <a:pt x="1079" y="415"/>
                    </a:lnTo>
                    <a:lnTo>
                      <a:pt x="1070" y="423"/>
                    </a:lnTo>
                    <a:lnTo>
                      <a:pt x="1056" y="434"/>
                    </a:lnTo>
                    <a:lnTo>
                      <a:pt x="1044" y="444"/>
                    </a:lnTo>
                    <a:lnTo>
                      <a:pt x="1035" y="454"/>
                    </a:lnTo>
                    <a:lnTo>
                      <a:pt x="1027" y="463"/>
                    </a:lnTo>
                    <a:lnTo>
                      <a:pt x="1020" y="471"/>
                    </a:lnTo>
                    <a:lnTo>
                      <a:pt x="1016" y="479"/>
                    </a:lnTo>
                    <a:lnTo>
                      <a:pt x="1014" y="486"/>
                    </a:lnTo>
                    <a:lnTo>
                      <a:pt x="1013" y="492"/>
                    </a:lnTo>
                    <a:lnTo>
                      <a:pt x="1013" y="494"/>
                    </a:lnTo>
                    <a:lnTo>
                      <a:pt x="1014" y="498"/>
                    </a:lnTo>
                    <a:lnTo>
                      <a:pt x="1015" y="500"/>
                    </a:lnTo>
                    <a:lnTo>
                      <a:pt x="1016" y="501"/>
                    </a:lnTo>
                    <a:lnTo>
                      <a:pt x="1020" y="504"/>
                    </a:lnTo>
                    <a:lnTo>
                      <a:pt x="1027" y="504"/>
                    </a:lnTo>
                    <a:lnTo>
                      <a:pt x="1033" y="504"/>
                    </a:lnTo>
                    <a:lnTo>
                      <a:pt x="1041" y="502"/>
                    </a:lnTo>
                    <a:lnTo>
                      <a:pt x="1050" y="499"/>
                    </a:lnTo>
                    <a:lnTo>
                      <a:pt x="1060" y="494"/>
                    </a:lnTo>
                    <a:lnTo>
                      <a:pt x="1083" y="482"/>
                    </a:lnTo>
                    <a:lnTo>
                      <a:pt x="1110" y="465"/>
                    </a:lnTo>
                    <a:lnTo>
                      <a:pt x="1115" y="462"/>
                    </a:lnTo>
                    <a:lnTo>
                      <a:pt x="1120" y="459"/>
                    </a:lnTo>
                    <a:lnTo>
                      <a:pt x="1124" y="458"/>
                    </a:lnTo>
                    <a:lnTo>
                      <a:pt x="1127" y="458"/>
                    </a:lnTo>
                    <a:lnTo>
                      <a:pt x="1132" y="459"/>
                    </a:lnTo>
                    <a:lnTo>
                      <a:pt x="1136" y="463"/>
                    </a:lnTo>
                    <a:lnTo>
                      <a:pt x="1138" y="465"/>
                    </a:lnTo>
                    <a:lnTo>
                      <a:pt x="1140" y="468"/>
                    </a:lnTo>
                    <a:lnTo>
                      <a:pt x="1141" y="470"/>
                    </a:lnTo>
                    <a:lnTo>
                      <a:pt x="1142" y="474"/>
                    </a:lnTo>
                    <a:lnTo>
                      <a:pt x="1141" y="478"/>
                    </a:lnTo>
                    <a:lnTo>
                      <a:pt x="1138" y="482"/>
                    </a:lnTo>
                    <a:lnTo>
                      <a:pt x="1135" y="488"/>
                    </a:lnTo>
                    <a:lnTo>
                      <a:pt x="1130" y="494"/>
                    </a:lnTo>
                    <a:lnTo>
                      <a:pt x="1114" y="509"/>
                    </a:lnTo>
                    <a:lnTo>
                      <a:pt x="1094" y="525"/>
                    </a:lnTo>
                    <a:lnTo>
                      <a:pt x="1082" y="534"/>
                    </a:lnTo>
                    <a:lnTo>
                      <a:pt x="1070" y="541"/>
                    </a:lnTo>
                    <a:lnTo>
                      <a:pt x="1058" y="548"/>
                    </a:lnTo>
                    <a:lnTo>
                      <a:pt x="1046" y="552"/>
                    </a:lnTo>
                    <a:lnTo>
                      <a:pt x="1035" y="557"/>
                    </a:lnTo>
                    <a:lnTo>
                      <a:pt x="1023" y="560"/>
                    </a:lnTo>
                    <a:lnTo>
                      <a:pt x="1012" y="561"/>
                    </a:lnTo>
                    <a:lnTo>
                      <a:pt x="1001" y="562"/>
                    </a:lnTo>
                    <a:lnTo>
                      <a:pt x="991" y="561"/>
                    </a:lnTo>
                    <a:lnTo>
                      <a:pt x="983" y="560"/>
                    </a:lnTo>
                    <a:lnTo>
                      <a:pt x="974" y="557"/>
                    </a:lnTo>
                    <a:lnTo>
                      <a:pt x="967" y="552"/>
                    </a:lnTo>
                    <a:lnTo>
                      <a:pt x="964" y="550"/>
                    </a:lnTo>
                    <a:lnTo>
                      <a:pt x="961" y="548"/>
                    </a:lnTo>
                    <a:lnTo>
                      <a:pt x="959" y="545"/>
                    </a:lnTo>
                    <a:lnTo>
                      <a:pt x="957" y="541"/>
                    </a:lnTo>
                    <a:lnTo>
                      <a:pt x="955" y="534"/>
                    </a:lnTo>
                    <a:lnTo>
                      <a:pt x="954" y="524"/>
                    </a:lnTo>
                    <a:lnTo>
                      <a:pt x="955" y="517"/>
                    </a:lnTo>
                    <a:lnTo>
                      <a:pt x="957" y="510"/>
                    </a:lnTo>
                    <a:lnTo>
                      <a:pt x="960" y="501"/>
                    </a:lnTo>
                    <a:lnTo>
                      <a:pt x="966" y="492"/>
                    </a:lnTo>
                    <a:lnTo>
                      <a:pt x="955" y="501"/>
                    </a:lnTo>
                    <a:lnTo>
                      <a:pt x="943" y="511"/>
                    </a:lnTo>
                    <a:lnTo>
                      <a:pt x="931" y="522"/>
                    </a:lnTo>
                    <a:lnTo>
                      <a:pt x="918" y="535"/>
                    </a:lnTo>
                    <a:lnTo>
                      <a:pt x="905" y="549"/>
                    </a:lnTo>
                    <a:lnTo>
                      <a:pt x="890" y="564"/>
                    </a:lnTo>
                    <a:lnTo>
                      <a:pt x="876" y="582"/>
                    </a:lnTo>
                    <a:lnTo>
                      <a:pt x="861" y="600"/>
                    </a:lnTo>
                    <a:lnTo>
                      <a:pt x="844" y="626"/>
                    </a:lnTo>
                    <a:lnTo>
                      <a:pt x="827" y="653"/>
                    </a:lnTo>
                    <a:lnTo>
                      <a:pt x="809" y="683"/>
                    </a:lnTo>
                    <a:lnTo>
                      <a:pt x="792" y="716"/>
                    </a:lnTo>
                    <a:lnTo>
                      <a:pt x="789" y="723"/>
                    </a:lnTo>
                    <a:lnTo>
                      <a:pt x="785" y="728"/>
                    </a:lnTo>
                    <a:lnTo>
                      <a:pt x="782" y="733"/>
                    </a:lnTo>
                    <a:lnTo>
                      <a:pt x="778" y="736"/>
                    </a:lnTo>
                    <a:lnTo>
                      <a:pt x="773" y="739"/>
                    </a:lnTo>
                    <a:lnTo>
                      <a:pt x="769" y="740"/>
                    </a:lnTo>
                    <a:lnTo>
                      <a:pt x="765" y="743"/>
                    </a:lnTo>
                    <a:lnTo>
                      <a:pt x="760" y="743"/>
                    </a:lnTo>
                    <a:lnTo>
                      <a:pt x="755" y="743"/>
                    </a:lnTo>
                    <a:lnTo>
                      <a:pt x="752" y="741"/>
                    </a:lnTo>
                    <a:lnTo>
                      <a:pt x="747" y="739"/>
                    </a:lnTo>
                    <a:lnTo>
                      <a:pt x="745" y="737"/>
                    </a:lnTo>
                    <a:lnTo>
                      <a:pt x="742" y="735"/>
                    </a:lnTo>
                    <a:lnTo>
                      <a:pt x="741" y="732"/>
                    </a:lnTo>
                    <a:lnTo>
                      <a:pt x="739" y="727"/>
                    </a:lnTo>
                    <a:lnTo>
                      <a:pt x="739" y="723"/>
                    </a:lnTo>
                    <a:lnTo>
                      <a:pt x="742" y="710"/>
                    </a:lnTo>
                    <a:lnTo>
                      <a:pt x="747" y="688"/>
                    </a:lnTo>
                    <a:lnTo>
                      <a:pt x="758" y="658"/>
                    </a:lnTo>
                    <a:lnTo>
                      <a:pt x="772" y="620"/>
                    </a:lnTo>
                    <a:lnTo>
                      <a:pt x="784" y="591"/>
                    </a:lnTo>
                    <a:lnTo>
                      <a:pt x="796" y="562"/>
                    </a:lnTo>
                    <a:lnTo>
                      <a:pt x="808" y="536"/>
                    </a:lnTo>
                    <a:lnTo>
                      <a:pt x="821" y="511"/>
                    </a:lnTo>
                    <a:lnTo>
                      <a:pt x="835" y="488"/>
                    </a:lnTo>
                    <a:lnTo>
                      <a:pt x="847" y="466"/>
                    </a:lnTo>
                    <a:lnTo>
                      <a:pt x="860" y="446"/>
                    </a:lnTo>
                    <a:lnTo>
                      <a:pt x="873" y="429"/>
                    </a:lnTo>
                    <a:lnTo>
                      <a:pt x="882" y="419"/>
                    </a:lnTo>
                    <a:lnTo>
                      <a:pt x="889" y="410"/>
                    </a:lnTo>
                    <a:lnTo>
                      <a:pt x="896" y="403"/>
                    </a:lnTo>
                    <a:lnTo>
                      <a:pt x="903" y="397"/>
                    </a:lnTo>
                    <a:lnTo>
                      <a:pt x="910" y="393"/>
                    </a:lnTo>
                    <a:lnTo>
                      <a:pt x="917" y="389"/>
                    </a:lnTo>
                    <a:lnTo>
                      <a:pt x="922" y="387"/>
                    </a:lnTo>
                    <a:lnTo>
                      <a:pt x="927" y="386"/>
                    </a:lnTo>
                    <a:lnTo>
                      <a:pt x="931" y="387"/>
                    </a:lnTo>
                    <a:lnTo>
                      <a:pt x="935" y="387"/>
                    </a:lnTo>
                    <a:lnTo>
                      <a:pt x="938" y="389"/>
                    </a:lnTo>
                    <a:lnTo>
                      <a:pt x="941" y="391"/>
                    </a:lnTo>
                    <a:lnTo>
                      <a:pt x="944" y="394"/>
                    </a:lnTo>
                    <a:lnTo>
                      <a:pt x="947" y="397"/>
                    </a:lnTo>
                    <a:lnTo>
                      <a:pt x="948" y="401"/>
                    </a:lnTo>
                    <a:lnTo>
                      <a:pt x="948" y="405"/>
                    </a:lnTo>
                    <a:lnTo>
                      <a:pt x="948" y="410"/>
                    </a:lnTo>
                    <a:lnTo>
                      <a:pt x="946" y="416"/>
                    </a:lnTo>
                    <a:lnTo>
                      <a:pt x="942" y="421"/>
                    </a:lnTo>
                    <a:lnTo>
                      <a:pt x="937" y="429"/>
                    </a:lnTo>
                    <a:lnTo>
                      <a:pt x="934" y="432"/>
                    </a:lnTo>
                    <a:lnTo>
                      <a:pt x="929" y="440"/>
                    </a:lnTo>
                    <a:lnTo>
                      <a:pt x="920" y="451"/>
                    </a:lnTo>
                    <a:lnTo>
                      <a:pt x="908" y="466"/>
                    </a:lnTo>
                    <a:lnTo>
                      <a:pt x="896" y="483"/>
                    </a:lnTo>
                    <a:lnTo>
                      <a:pt x="885" y="500"/>
                    </a:lnTo>
                    <a:lnTo>
                      <a:pt x="876" y="516"/>
                    </a:lnTo>
                    <a:lnTo>
                      <a:pt x="868" y="533"/>
                    </a:lnTo>
                    <a:close/>
                    <a:moveTo>
                      <a:pt x="1281" y="419"/>
                    </a:moveTo>
                    <a:lnTo>
                      <a:pt x="1291" y="411"/>
                    </a:lnTo>
                    <a:lnTo>
                      <a:pt x="1300" y="406"/>
                    </a:lnTo>
                    <a:lnTo>
                      <a:pt x="1308" y="401"/>
                    </a:lnTo>
                    <a:lnTo>
                      <a:pt x="1314" y="398"/>
                    </a:lnTo>
                    <a:lnTo>
                      <a:pt x="1326" y="394"/>
                    </a:lnTo>
                    <a:lnTo>
                      <a:pt x="1337" y="389"/>
                    </a:lnTo>
                    <a:lnTo>
                      <a:pt x="1348" y="388"/>
                    </a:lnTo>
                    <a:lnTo>
                      <a:pt x="1359" y="387"/>
                    </a:lnTo>
                    <a:lnTo>
                      <a:pt x="1371" y="388"/>
                    </a:lnTo>
                    <a:lnTo>
                      <a:pt x="1381" y="391"/>
                    </a:lnTo>
                    <a:lnTo>
                      <a:pt x="1385" y="393"/>
                    </a:lnTo>
                    <a:lnTo>
                      <a:pt x="1390" y="395"/>
                    </a:lnTo>
                    <a:lnTo>
                      <a:pt x="1393" y="398"/>
                    </a:lnTo>
                    <a:lnTo>
                      <a:pt x="1396" y="401"/>
                    </a:lnTo>
                    <a:lnTo>
                      <a:pt x="1402" y="409"/>
                    </a:lnTo>
                    <a:lnTo>
                      <a:pt x="1406" y="419"/>
                    </a:lnTo>
                    <a:lnTo>
                      <a:pt x="1408" y="431"/>
                    </a:lnTo>
                    <a:lnTo>
                      <a:pt x="1409" y="444"/>
                    </a:lnTo>
                    <a:lnTo>
                      <a:pt x="1408" y="455"/>
                    </a:lnTo>
                    <a:lnTo>
                      <a:pt x="1407" y="465"/>
                    </a:lnTo>
                    <a:lnTo>
                      <a:pt x="1405" y="476"/>
                    </a:lnTo>
                    <a:lnTo>
                      <a:pt x="1402" y="488"/>
                    </a:lnTo>
                    <a:lnTo>
                      <a:pt x="1399" y="500"/>
                    </a:lnTo>
                    <a:lnTo>
                      <a:pt x="1393" y="512"/>
                    </a:lnTo>
                    <a:lnTo>
                      <a:pt x="1388" y="525"/>
                    </a:lnTo>
                    <a:lnTo>
                      <a:pt x="1381" y="539"/>
                    </a:lnTo>
                    <a:lnTo>
                      <a:pt x="1370" y="560"/>
                    </a:lnTo>
                    <a:lnTo>
                      <a:pt x="1359" y="581"/>
                    </a:lnTo>
                    <a:lnTo>
                      <a:pt x="1347" y="599"/>
                    </a:lnTo>
                    <a:lnTo>
                      <a:pt x="1334" y="617"/>
                    </a:lnTo>
                    <a:lnTo>
                      <a:pt x="1321" y="633"/>
                    </a:lnTo>
                    <a:lnTo>
                      <a:pt x="1307" y="649"/>
                    </a:lnTo>
                    <a:lnTo>
                      <a:pt x="1293" y="663"/>
                    </a:lnTo>
                    <a:lnTo>
                      <a:pt x="1278" y="676"/>
                    </a:lnTo>
                    <a:lnTo>
                      <a:pt x="1265" y="686"/>
                    </a:lnTo>
                    <a:lnTo>
                      <a:pt x="1253" y="694"/>
                    </a:lnTo>
                    <a:lnTo>
                      <a:pt x="1240" y="702"/>
                    </a:lnTo>
                    <a:lnTo>
                      <a:pt x="1228" y="708"/>
                    </a:lnTo>
                    <a:lnTo>
                      <a:pt x="1216" y="712"/>
                    </a:lnTo>
                    <a:lnTo>
                      <a:pt x="1205" y="715"/>
                    </a:lnTo>
                    <a:lnTo>
                      <a:pt x="1193" y="717"/>
                    </a:lnTo>
                    <a:lnTo>
                      <a:pt x="1182" y="718"/>
                    </a:lnTo>
                    <a:lnTo>
                      <a:pt x="1176" y="718"/>
                    </a:lnTo>
                    <a:lnTo>
                      <a:pt x="1169" y="717"/>
                    </a:lnTo>
                    <a:lnTo>
                      <a:pt x="1164" y="715"/>
                    </a:lnTo>
                    <a:lnTo>
                      <a:pt x="1157" y="713"/>
                    </a:lnTo>
                    <a:lnTo>
                      <a:pt x="1145" y="708"/>
                    </a:lnTo>
                    <a:lnTo>
                      <a:pt x="1133" y="699"/>
                    </a:lnTo>
                    <a:lnTo>
                      <a:pt x="1114" y="738"/>
                    </a:lnTo>
                    <a:lnTo>
                      <a:pt x="1096" y="777"/>
                    </a:lnTo>
                    <a:lnTo>
                      <a:pt x="1077" y="817"/>
                    </a:lnTo>
                    <a:lnTo>
                      <a:pt x="1060" y="856"/>
                    </a:lnTo>
                    <a:lnTo>
                      <a:pt x="1043" y="897"/>
                    </a:lnTo>
                    <a:lnTo>
                      <a:pt x="1027" y="936"/>
                    </a:lnTo>
                    <a:lnTo>
                      <a:pt x="1011" y="976"/>
                    </a:lnTo>
                    <a:lnTo>
                      <a:pt x="995" y="1017"/>
                    </a:lnTo>
                    <a:lnTo>
                      <a:pt x="992" y="1026"/>
                    </a:lnTo>
                    <a:lnTo>
                      <a:pt x="989" y="1034"/>
                    </a:lnTo>
                    <a:lnTo>
                      <a:pt x="984" y="1041"/>
                    </a:lnTo>
                    <a:lnTo>
                      <a:pt x="981" y="1046"/>
                    </a:lnTo>
                    <a:lnTo>
                      <a:pt x="978" y="1051"/>
                    </a:lnTo>
                    <a:lnTo>
                      <a:pt x="973" y="1053"/>
                    </a:lnTo>
                    <a:lnTo>
                      <a:pt x="969" y="1055"/>
                    </a:lnTo>
                    <a:lnTo>
                      <a:pt x="965" y="1056"/>
                    </a:lnTo>
                    <a:lnTo>
                      <a:pt x="960" y="1055"/>
                    </a:lnTo>
                    <a:lnTo>
                      <a:pt x="956" y="1053"/>
                    </a:lnTo>
                    <a:lnTo>
                      <a:pt x="953" y="1050"/>
                    </a:lnTo>
                    <a:lnTo>
                      <a:pt x="948" y="1044"/>
                    </a:lnTo>
                    <a:lnTo>
                      <a:pt x="945" y="1041"/>
                    </a:lnTo>
                    <a:lnTo>
                      <a:pt x="943" y="1037"/>
                    </a:lnTo>
                    <a:lnTo>
                      <a:pt x="942" y="1032"/>
                    </a:lnTo>
                    <a:lnTo>
                      <a:pt x="942" y="1027"/>
                    </a:lnTo>
                    <a:lnTo>
                      <a:pt x="943" y="1017"/>
                    </a:lnTo>
                    <a:lnTo>
                      <a:pt x="946" y="1004"/>
                    </a:lnTo>
                    <a:lnTo>
                      <a:pt x="953" y="985"/>
                    </a:lnTo>
                    <a:lnTo>
                      <a:pt x="960" y="962"/>
                    </a:lnTo>
                    <a:lnTo>
                      <a:pt x="971" y="936"/>
                    </a:lnTo>
                    <a:lnTo>
                      <a:pt x="983" y="904"/>
                    </a:lnTo>
                    <a:lnTo>
                      <a:pt x="999" y="869"/>
                    </a:lnTo>
                    <a:lnTo>
                      <a:pt x="1016" y="830"/>
                    </a:lnTo>
                    <a:lnTo>
                      <a:pt x="1044" y="767"/>
                    </a:lnTo>
                    <a:lnTo>
                      <a:pt x="1073" y="706"/>
                    </a:lnTo>
                    <a:lnTo>
                      <a:pt x="1100" y="649"/>
                    </a:lnTo>
                    <a:lnTo>
                      <a:pt x="1127" y="594"/>
                    </a:lnTo>
                    <a:lnTo>
                      <a:pt x="1155" y="541"/>
                    </a:lnTo>
                    <a:lnTo>
                      <a:pt x="1181" y="492"/>
                    </a:lnTo>
                    <a:lnTo>
                      <a:pt x="1207" y="445"/>
                    </a:lnTo>
                    <a:lnTo>
                      <a:pt x="1234" y="401"/>
                    </a:lnTo>
                    <a:lnTo>
                      <a:pt x="1243" y="385"/>
                    </a:lnTo>
                    <a:lnTo>
                      <a:pt x="1251" y="371"/>
                    </a:lnTo>
                    <a:lnTo>
                      <a:pt x="1258" y="360"/>
                    </a:lnTo>
                    <a:lnTo>
                      <a:pt x="1262" y="352"/>
                    </a:lnTo>
                    <a:lnTo>
                      <a:pt x="1267" y="344"/>
                    </a:lnTo>
                    <a:lnTo>
                      <a:pt x="1272" y="336"/>
                    </a:lnTo>
                    <a:lnTo>
                      <a:pt x="1277" y="330"/>
                    </a:lnTo>
                    <a:lnTo>
                      <a:pt x="1282" y="325"/>
                    </a:lnTo>
                    <a:lnTo>
                      <a:pt x="1286" y="321"/>
                    </a:lnTo>
                    <a:lnTo>
                      <a:pt x="1291" y="318"/>
                    </a:lnTo>
                    <a:lnTo>
                      <a:pt x="1296" y="316"/>
                    </a:lnTo>
                    <a:lnTo>
                      <a:pt x="1300" y="316"/>
                    </a:lnTo>
                    <a:lnTo>
                      <a:pt x="1305" y="316"/>
                    </a:lnTo>
                    <a:lnTo>
                      <a:pt x="1309" y="317"/>
                    </a:lnTo>
                    <a:lnTo>
                      <a:pt x="1312" y="319"/>
                    </a:lnTo>
                    <a:lnTo>
                      <a:pt x="1314" y="322"/>
                    </a:lnTo>
                    <a:lnTo>
                      <a:pt x="1317" y="325"/>
                    </a:lnTo>
                    <a:lnTo>
                      <a:pt x="1319" y="328"/>
                    </a:lnTo>
                    <a:lnTo>
                      <a:pt x="1320" y="334"/>
                    </a:lnTo>
                    <a:lnTo>
                      <a:pt x="1320" y="339"/>
                    </a:lnTo>
                    <a:lnTo>
                      <a:pt x="1319" y="346"/>
                    </a:lnTo>
                    <a:lnTo>
                      <a:pt x="1317" y="353"/>
                    </a:lnTo>
                    <a:lnTo>
                      <a:pt x="1312" y="363"/>
                    </a:lnTo>
                    <a:lnTo>
                      <a:pt x="1306" y="373"/>
                    </a:lnTo>
                    <a:lnTo>
                      <a:pt x="1298" y="387"/>
                    </a:lnTo>
                    <a:lnTo>
                      <a:pt x="1291" y="399"/>
                    </a:lnTo>
                    <a:lnTo>
                      <a:pt x="1286" y="409"/>
                    </a:lnTo>
                    <a:lnTo>
                      <a:pt x="1281" y="419"/>
                    </a:lnTo>
                    <a:close/>
                    <a:moveTo>
                      <a:pt x="1154" y="652"/>
                    </a:moveTo>
                    <a:lnTo>
                      <a:pt x="1160" y="657"/>
                    </a:lnTo>
                    <a:lnTo>
                      <a:pt x="1168" y="662"/>
                    </a:lnTo>
                    <a:lnTo>
                      <a:pt x="1176" y="664"/>
                    </a:lnTo>
                    <a:lnTo>
                      <a:pt x="1184" y="665"/>
                    </a:lnTo>
                    <a:lnTo>
                      <a:pt x="1191" y="665"/>
                    </a:lnTo>
                    <a:lnTo>
                      <a:pt x="1197" y="664"/>
                    </a:lnTo>
                    <a:lnTo>
                      <a:pt x="1205" y="662"/>
                    </a:lnTo>
                    <a:lnTo>
                      <a:pt x="1212" y="659"/>
                    </a:lnTo>
                    <a:lnTo>
                      <a:pt x="1218" y="656"/>
                    </a:lnTo>
                    <a:lnTo>
                      <a:pt x="1226" y="652"/>
                    </a:lnTo>
                    <a:lnTo>
                      <a:pt x="1232" y="647"/>
                    </a:lnTo>
                    <a:lnTo>
                      <a:pt x="1240" y="642"/>
                    </a:lnTo>
                    <a:lnTo>
                      <a:pt x="1254" y="629"/>
                    </a:lnTo>
                    <a:lnTo>
                      <a:pt x="1270" y="612"/>
                    </a:lnTo>
                    <a:lnTo>
                      <a:pt x="1285" y="594"/>
                    </a:lnTo>
                    <a:lnTo>
                      <a:pt x="1300" y="572"/>
                    </a:lnTo>
                    <a:lnTo>
                      <a:pt x="1311" y="554"/>
                    </a:lnTo>
                    <a:lnTo>
                      <a:pt x="1322" y="537"/>
                    </a:lnTo>
                    <a:lnTo>
                      <a:pt x="1331" y="520"/>
                    </a:lnTo>
                    <a:lnTo>
                      <a:pt x="1338" y="502"/>
                    </a:lnTo>
                    <a:lnTo>
                      <a:pt x="1343" y="488"/>
                    </a:lnTo>
                    <a:lnTo>
                      <a:pt x="1346" y="477"/>
                    </a:lnTo>
                    <a:lnTo>
                      <a:pt x="1348" y="467"/>
                    </a:lnTo>
                    <a:lnTo>
                      <a:pt x="1349" y="458"/>
                    </a:lnTo>
                    <a:lnTo>
                      <a:pt x="1349" y="454"/>
                    </a:lnTo>
                    <a:lnTo>
                      <a:pt x="1348" y="450"/>
                    </a:lnTo>
                    <a:lnTo>
                      <a:pt x="1347" y="446"/>
                    </a:lnTo>
                    <a:lnTo>
                      <a:pt x="1345" y="443"/>
                    </a:lnTo>
                    <a:lnTo>
                      <a:pt x="1342" y="441"/>
                    </a:lnTo>
                    <a:lnTo>
                      <a:pt x="1338" y="440"/>
                    </a:lnTo>
                    <a:lnTo>
                      <a:pt x="1334" y="439"/>
                    </a:lnTo>
                    <a:lnTo>
                      <a:pt x="1330" y="439"/>
                    </a:lnTo>
                    <a:lnTo>
                      <a:pt x="1323" y="439"/>
                    </a:lnTo>
                    <a:lnTo>
                      <a:pt x="1315" y="441"/>
                    </a:lnTo>
                    <a:lnTo>
                      <a:pt x="1308" y="443"/>
                    </a:lnTo>
                    <a:lnTo>
                      <a:pt x="1300" y="447"/>
                    </a:lnTo>
                    <a:lnTo>
                      <a:pt x="1293" y="453"/>
                    </a:lnTo>
                    <a:lnTo>
                      <a:pt x="1284" y="458"/>
                    </a:lnTo>
                    <a:lnTo>
                      <a:pt x="1274" y="466"/>
                    </a:lnTo>
                    <a:lnTo>
                      <a:pt x="1265" y="475"/>
                    </a:lnTo>
                    <a:lnTo>
                      <a:pt x="1256" y="485"/>
                    </a:lnTo>
                    <a:lnTo>
                      <a:pt x="1247" y="494"/>
                    </a:lnTo>
                    <a:lnTo>
                      <a:pt x="1238" y="505"/>
                    </a:lnTo>
                    <a:lnTo>
                      <a:pt x="1229" y="517"/>
                    </a:lnTo>
                    <a:lnTo>
                      <a:pt x="1212" y="544"/>
                    </a:lnTo>
                    <a:lnTo>
                      <a:pt x="1195" y="574"/>
                    </a:lnTo>
                    <a:lnTo>
                      <a:pt x="1181" y="602"/>
                    </a:lnTo>
                    <a:lnTo>
                      <a:pt x="1169" y="623"/>
                    </a:lnTo>
                    <a:lnTo>
                      <a:pt x="1160" y="640"/>
                    </a:lnTo>
                    <a:lnTo>
                      <a:pt x="1154" y="652"/>
                    </a:lnTo>
                    <a:close/>
                    <a:moveTo>
                      <a:pt x="1639" y="354"/>
                    </a:moveTo>
                    <a:lnTo>
                      <a:pt x="1650" y="356"/>
                    </a:lnTo>
                    <a:lnTo>
                      <a:pt x="1659" y="358"/>
                    </a:lnTo>
                    <a:lnTo>
                      <a:pt x="1663" y="360"/>
                    </a:lnTo>
                    <a:lnTo>
                      <a:pt x="1667" y="362"/>
                    </a:lnTo>
                    <a:lnTo>
                      <a:pt x="1671" y="365"/>
                    </a:lnTo>
                    <a:lnTo>
                      <a:pt x="1674" y="369"/>
                    </a:lnTo>
                    <a:lnTo>
                      <a:pt x="1678" y="376"/>
                    </a:lnTo>
                    <a:lnTo>
                      <a:pt x="1683" y="386"/>
                    </a:lnTo>
                    <a:lnTo>
                      <a:pt x="1684" y="397"/>
                    </a:lnTo>
                    <a:lnTo>
                      <a:pt x="1685" y="410"/>
                    </a:lnTo>
                    <a:lnTo>
                      <a:pt x="1684" y="430"/>
                    </a:lnTo>
                    <a:lnTo>
                      <a:pt x="1681" y="451"/>
                    </a:lnTo>
                    <a:lnTo>
                      <a:pt x="1675" y="473"/>
                    </a:lnTo>
                    <a:lnTo>
                      <a:pt x="1667" y="495"/>
                    </a:lnTo>
                    <a:lnTo>
                      <a:pt x="1658" y="520"/>
                    </a:lnTo>
                    <a:lnTo>
                      <a:pt x="1647" y="546"/>
                    </a:lnTo>
                    <a:lnTo>
                      <a:pt x="1632" y="572"/>
                    </a:lnTo>
                    <a:lnTo>
                      <a:pt x="1616" y="600"/>
                    </a:lnTo>
                    <a:lnTo>
                      <a:pt x="1597" y="629"/>
                    </a:lnTo>
                    <a:lnTo>
                      <a:pt x="1579" y="655"/>
                    </a:lnTo>
                    <a:lnTo>
                      <a:pt x="1569" y="666"/>
                    </a:lnTo>
                    <a:lnTo>
                      <a:pt x="1560" y="676"/>
                    </a:lnTo>
                    <a:lnTo>
                      <a:pt x="1550" y="686"/>
                    </a:lnTo>
                    <a:lnTo>
                      <a:pt x="1542" y="693"/>
                    </a:lnTo>
                    <a:lnTo>
                      <a:pt x="1533" y="701"/>
                    </a:lnTo>
                    <a:lnTo>
                      <a:pt x="1524" y="708"/>
                    </a:lnTo>
                    <a:lnTo>
                      <a:pt x="1514" y="712"/>
                    </a:lnTo>
                    <a:lnTo>
                      <a:pt x="1506" y="716"/>
                    </a:lnTo>
                    <a:lnTo>
                      <a:pt x="1497" y="721"/>
                    </a:lnTo>
                    <a:lnTo>
                      <a:pt x="1488" y="723"/>
                    </a:lnTo>
                    <a:lnTo>
                      <a:pt x="1479" y="724"/>
                    </a:lnTo>
                    <a:lnTo>
                      <a:pt x="1471" y="725"/>
                    </a:lnTo>
                    <a:lnTo>
                      <a:pt x="1462" y="724"/>
                    </a:lnTo>
                    <a:lnTo>
                      <a:pt x="1455" y="723"/>
                    </a:lnTo>
                    <a:lnTo>
                      <a:pt x="1449" y="721"/>
                    </a:lnTo>
                    <a:lnTo>
                      <a:pt x="1442" y="717"/>
                    </a:lnTo>
                    <a:lnTo>
                      <a:pt x="1437" y="713"/>
                    </a:lnTo>
                    <a:lnTo>
                      <a:pt x="1431" y="708"/>
                    </a:lnTo>
                    <a:lnTo>
                      <a:pt x="1427" y="701"/>
                    </a:lnTo>
                    <a:lnTo>
                      <a:pt x="1423" y="694"/>
                    </a:lnTo>
                    <a:lnTo>
                      <a:pt x="1419" y="686"/>
                    </a:lnTo>
                    <a:lnTo>
                      <a:pt x="1417" y="677"/>
                    </a:lnTo>
                    <a:lnTo>
                      <a:pt x="1415" y="668"/>
                    </a:lnTo>
                    <a:lnTo>
                      <a:pt x="1415" y="657"/>
                    </a:lnTo>
                    <a:lnTo>
                      <a:pt x="1415" y="640"/>
                    </a:lnTo>
                    <a:lnTo>
                      <a:pt x="1418" y="621"/>
                    </a:lnTo>
                    <a:lnTo>
                      <a:pt x="1422" y="602"/>
                    </a:lnTo>
                    <a:lnTo>
                      <a:pt x="1427" y="583"/>
                    </a:lnTo>
                    <a:lnTo>
                      <a:pt x="1434" y="563"/>
                    </a:lnTo>
                    <a:lnTo>
                      <a:pt x="1442" y="542"/>
                    </a:lnTo>
                    <a:lnTo>
                      <a:pt x="1452" y="522"/>
                    </a:lnTo>
                    <a:lnTo>
                      <a:pt x="1464" y="501"/>
                    </a:lnTo>
                    <a:lnTo>
                      <a:pt x="1476" y="482"/>
                    </a:lnTo>
                    <a:lnTo>
                      <a:pt x="1488" y="464"/>
                    </a:lnTo>
                    <a:lnTo>
                      <a:pt x="1501" y="447"/>
                    </a:lnTo>
                    <a:lnTo>
                      <a:pt x="1514" y="432"/>
                    </a:lnTo>
                    <a:lnTo>
                      <a:pt x="1529" y="417"/>
                    </a:lnTo>
                    <a:lnTo>
                      <a:pt x="1543" y="404"/>
                    </a:lnTo>
                    <a:lnTo>
                      <a:pt x="1557" y="392"/>
                    </a:lnTo>
                    <a:lnTo>
                      <a:pt x="1572" y="380"/>
                    </a:lnTo>
                    <a:lnTo>
                      <a:pt x="1581" y="374"/>
                    </a:lnTo>
                    <a:lnTo>
                      <a:pt x="1591" y="369"/>
                    </a:lnTo>
                    <a:lnTo>
                      <a:pt x="1599" y="364"/>
                    </a:lnTo>
                    <a:lnTo>
                      <a:pt x="1607" y="361"/>
                    </a:lnTo>
                    <a:lnTo>
                      <a:pt x="1616" y="358"/>
                    </a:lnTo>
                    <a:lnTo>
                      <a:pt x="1624" y="356"/>
                    </a:lnTo>
                    <a:lnTo>
                      <a:pt x="1631" y="354"/>
                    </a:lnTo>
                    <a:lnTo>
                      <a:pt x="1639" y="354"/>
                    </a:lnTo>
                    <a:close/>
                    <a:moveTo>
                      <a:pt x="1580" y="567"/>
                    </a:moveTo>
                    <a:lnTo>
                      <a:pt x="1575" y="562"/>
                    </a:lnTo>
                    <a:lnTo>
                      <a:pt x="1570" y="557"/>
                    </a:lnTo>
                    <a:lnTo>
                      <a:pt x="1567" y="553"/>
                    </a:lnTo>
                    <a:lnTo>
                      <a:pt x="1567" y="549"/>
                    </a:lnTo>
                    <a:lnTo>
                      <a:pt x="1568" y="547"/>
                    </a:lnTo>
                    <a:lnTo>
                      <a:pt x="1571" y="541"/>
                    </a:lnTo>
                    <a:lnTo>
                      <a:pt x="1577" y="534"/>
                    </a:lnTo>
                    <a:lnTo>
                      <a:pt x="1584" y="525"/>
                    </a:lnTo>
                    <a:lnTo>
                      <a:pt x="1596" y="511"/>
                    </a:lnTo>
                    <a:lnTo>
                      <a:pt x="1606" y="498"/>
                    </a:lnTo>
                    <a:lnTo>
                      <a:pt x="1615" y="486"/>
                    </a:lnTo>
                    <a:lnTo>
                      <a:pt x="1623" y="474"/>
                    </a:lnTo>
                    <a:lnTo>
                      <a:pt x="1628" y="463"/>
                    </a:lnTo>
                    <a:lnTo>
                      <a:pt x="1631" y="452"/>
                    </a:lnTo>
                    <a:lnTo>
                      <a:pt x="1635" y="442"/>
                    </a:lnTo>
                    <a:lnTo>
                      <a:pt x="1635" y="433"/>
                    </a:lnTo>
                    <a:lnTo>
                      <a:pt x="1635" y="429"/>
                    </a:lnTo>
                    <a:lnTo>
                      <a:pt x="1632" y="424"/>
                    </a:lnTo>
                    <a:lnTo>
                      <a:pt x="1629" y="420"/>
                    </a:lnTo>
                    <a:lnTo>
                      <a:pt x="1627" y="418"/>
                    </a:lnTo>
                    <a:lnTo>
                      <a:pt x="1623" y="417"/>
                    </a:lnTo>
                    <a:lnTo>
                      <a:pt x="1618" y="416"/>
                    </a:lnTo>
                    <a:lnTo>
                      <a:pt x="1614" y="417"/>
                    </a:lnTo>
                    <a:lnTo>
                      <a:pt x="1608" y="418"/>
                    </a:lnTo>
                    <a:lnTo>
                      <a:pt x="1602" y="421"/>
                    </a:lnTo>
                    <a:lnTo>
                      <a:pt x="1596" y="424"/>
                    </a:lnTo>
                    <a:lnTo>
                      <a:pt x="1582" y="435"/>
                    </a:lnTo>
                    <a:lnTo>
                      <a:pt x="1566" y="451"/>
                    </a:lnTo>
                    <a:lnTo>
                      <a:pt x="1555" y="462"/>
                    </a:lnTo>
                    <a:lnTo>
                      <a:pt x="1544" y="474"/>
                    </a:lnTo>
                    <a:lnTo>
                      <a:pt x="1534" y="485"/>
                    </a:lnTo>
                    <a:lnTo>
                      <a:pt x="1525" y="497"/>
                    </a:lnTo>
                    <a:lnTo>
                      <a:pt x="1518" y="507"/>
                    </a:lnTo>
                    <a:lnTo>
                      <a:pt x="1510" y="520"/>
                    </a:lnTo>
                    <a:lnTo>
                      <a:pt x="1503" y="532"/>
                    </a:lnTo>
                    <a:lnTo>
                      <a:pt x="1497" y="544"/>
                    </a:lnTo>
                    <a:lnTo>
                      <a:pt x="1490" y="557"/>
                    </a:lnTo>
                    <a:lnTo>
                      <a:pt x="1485" y="570"/>
                    </a:lnTo>
                    <a:lnTo>
                      <a:pt x="1479" y="582"/>
                    </a:lnTo>
                    <a:lnTo>
                      <a:pt x="1476" y="594"/>
                    </a:lnTo>
                    <a:lnTo>
                      <a:pt x="1473" y="605"/>
                    </a:lnTo>
                    <a:lnTo>
                      <a:pt x="1471" y="615"/>
                    </a:lnTo>
                    <a:lnTo>
                      <a:pt x="1470" y="624"/>
                    </a:lnTo>
                    <a:lnTo>
                      <a:pt x="1470" y="634"/>
                    </a:lnTo>
                    <a:lnTo>
                      <a:pt x="1470" y="639"/>
                    </a:lnTo>
                    <a:lnTo>
                      <a:pt x="1471" y="643"/>
                    </a:lnTo>
                    <a:lnTo>
                      <a:pt x="1472" y="647"/>
                    </a:lnTo>
                    <a:lnTo>
                      <a:pt x="1474" y="651"/>
                    </a:lnTo>
                    <a:lnTo>
                      <a:pt x="1478" y="655"/>
                    </a:lnTo>
                    <a:lnTo>
                      <a:pt x="1483" y="658"/>
                    </a:lnTo>
                    <a:lnTo>
                      <a:pt x="1487" y="661"/>
                    </a:lnTo>
                    <a:lnTo>
                      <a:pt x="1493" y="661"/>
                    </a:lnTo>
                    <a:lnTo>
                      <a:pt x="1499" y="661"/>
                    </a:lnTo>
                    <a:lnTo>
                      <a:pt x="1507" y="658"/>
                    </a:lnTo>
                    <a:lnTo>
                      <a:pt x="1513" y="655"/>
                    </a:lnTo>
                    <a:lnTo>
                      <a:pt x="1521" y="651"/>
                    </a:lnTo>
                    <a:lnTo>
                      <a:pt x="1529" y="645"/>
                    </a:lnTo>
                    <a:lnTo>
                      <a:pt x="1535" y="639"/>
                    </a:lnTo>
                    <a:lnTo>
                      <a:pt x="1543" y="630"/>
                    </a:lnTo>
                    <a:lnTo>
                      <a:pt x="1550" y="620"/>
                    </a:lnTo>
                    <a:lnTo>
                      <a:pt x="1557" y="612"/>
                    </a:lnTo>
                    <a:lnTo>
                      <a:pt x="1563" y="604"/>
                    </a:lnTo>
                    <a:lnTo>
                      <a:pt x="1568" y="595"/>
                    </a:lnTo>
                    <a:lnTo>
                      <a:pt x="1572" y="585"/>
                    </a:lnTo>
                    <a:lnTo>
                      <a:pt x="1579" y="572"/>
                    </a:lnTo>
                    <a:lnTo>
                      <a:pt x="1580" y="567"/>
                    </a:lnTo>
                    <a:close/>
                    <a:moveTo>
                      <a:pt x="1947" y="344"/>
                    </a:moveTo>
                    <a:lnTo>
                      <a:pt x="1964" y="345"/>
                    </a:lnTo>
                    <a:lnTo>
                      <a:pt x="1978" y="347"/>
                    </a:lnTo>
                    <a:lnTo>
                      <a:pt x="1984" y="349"/>
                    </a:lnTo>
                    <a:lnTo>
                      <a:pt x="1990" y="351"/>
                    </a:lnTo>
                    <a:lnTo>
                      <a:pt x="1995" y="353"/>
                    </a:lnTo>
                    <a:lnTo>
                      <a:pt x="2000" y="357"/>
                    </a:lnTo>
                    <a:lnTo>
                      <a:pt x="2004" y="360"/>
                    </a:lnTo>
                    <a:lnTo>
                      <a:pt x="2007" y="363"/>
                    </a:lnTo>
                    <a:lnTo>
                      <a:pt x="2011" y="368"/>
                    </a:lnTo>
                    <a:lnTo>
                      <a:pt x="2013" y="372"/>
                    </a:lnTo>
                    <a:lnTo>
                      <a:pt x="2015" y="376"/>
                    </a:lnTo>
                    <a:lnTo>
                      <a:pt x="2016" y="382"/>
                    </a:lnTo>
                    <a:lnTo>
                      <a:pt x="2017" y="387"/>
                    </a:lnTo>
                    <a:lnTo>
                      <a:pt x="2017" y="394"/>
                    </a:lnTo>
                    <a:lnTo>
                      <a:pt x="2016" y="403"/>
                    </a:lnTo>
                    <a:lnTo>
                      <a:pt x="2015" y="410"/>
                    </a:lnTo>
                    <a:lnTo>
                      <a:pt x="2014" y="418"/>
                    </a:lnTo>
                    <a:lnTo>
                      <a:pt x="2011" y="427"/>
                    </a:lnTo>
                    <a:lnTo>
                      <a:pt x="2007" y="434"/>
                    </a:lnTo>
                    <a:lnTo>
                      <a:pt x="2003" y="442"/>
                    </a:lnTo>
                    <a:lnTo>
                      <a:pt x="1998" y="451"/>
                    </a:lnTo>
                    <a:lnTo>
                      <a:pt x="1992" y="458"/>
                    </a:lnTo>
                    <a:lnTo>
                      <a:pt x="1985" y="465"/>
                    </a:lnTo>
                    <a:lnTo>
                      <a:pt x="1979" y="471"/>
                    </a:lnTo>
                    <a:lnTo>
                      <a:pt x="1971" y="478"/>
                    </a:lnTo>
                    <a:lnTo>
                      <a:pt x="1963" y="485"/>
                    </a:lnTo>
                    <a:lnTo>
                      <a:pt x="1954" y="490"/>
                    </a:lnTo>
                    <a:lnTo>
                      <a:pt x="1944" y="495"/>
                    </a:lnTo>
                    <a:lnTo>
                      <a:pt x="1933" y="501"/>
                    </a:lnTo>
                    <a:lnTo>
                      <a:pt x="1921" y="505"/>
                    </a:lnTo>
                    <a:lnTo>
                      <a:pt x="1909" y="510"/>
                    </a:lnTo>
                    <a:lnTo>
                      <a:pt x="1898" y="512"/>
                    </a:lnTo>
                    <a:lnTo>
                      <a:pt x="1887" y="514"/>
                    </a:lnTo>
                    <a:lnTo>
                      <a:pt x="1878" y="515"/>
                    </a:lnTo>
                    <a:lnTo>
                      <a:pt x="1873" y="514"/>
                    </a:lnTo>
                    <a:lnTo>
                      <a:pt x="1867" y="513"/>
                    </a:lnTo>
                    <a:lnTo>
                      <a:pt x="1863" y="512"/>
                    </a:lnTo>
                    <a:lnTo>
                      <a:pt x="1860" y="510"/>
                    </a:lnTo>
                    <a:lnTo>
                      <a:pt x="1858" y="506"/>
                    </a:lnTo>
                    <a:lnTo>
                      <a:pt x="1855" y="503"/>
                    </a:lnTo>
                    <a:lnTo>
                      <a:pt x="1854" y="499"/>
                    </a:lnTo>
                    <a:lnTo>
                      <a:pt x="1854" y="494"/>
                    </a:lnTo>
                    <a:lnTo>
                      <a:pt x="1855" y="488"/>
                    </a:lnTo>
                    <a:lnTo>
                      <a:pt x="1858" y="481"/>
                    </a:lnTo>
                    <a:lnTo>
                      <a:pt x="1862" y="477"/>
                    </a:lnTo>
                    <a:lnTo>
                      <a:pt x="1867" y="473"/>
                    </a:lnTo>
                    <a:lnTo>
                      <a:pt x="1872" y="471"/>
                    </a:lnTo>
                    <a:lnTo>
                      <a:pt x="1879" y="469"/>
                    </a:lnTo>
                    <a:lnTo>
                      <a:pt x="1890" y="467"/>
                    </a:lnTo>
                    <a:lnTo>
                      <a:pt x="1906" y="463"/>
                    </a:lnTo>
                    <a:lnTo>
                      <a:pt x="1917" y="460"/>
                    </a:lnTo>
                    <a:lnTo>
                      <a:pt x="1926" y="456"/>
                    </a:lnTo>
                    <a:lnTo>
                      <a:pt x="1935" y="451"/>
                    </a:lnTo>
                    <a:lnTo>
                      <a:pt x="1944" y="443"/>
                    </a:lnTo>
                    <a:lnTo>
                      <a:pt x="1951" y="436"/>
                    </a:lnTo>
                    <a:lnTo>
                      <a:pt x="1956" y="430"/>
                    </a:lnTo>
                    <a:lnTo>
                      <a:pt x="1958" y="422"/>
                    </a:lnTo>
                    <a:lnTo>
                      <a:pt x="1959" y="416"/>
                    </a:lnTo>
                    <a:lnTo>
                      <a:pt x="1959" y="409"/>
                    </a:lnTo>
                    <a:lnTo>
                      <a:pt x="1958" y="405"/>
                    </a:lnTo>
                    <a:lnTo>
                      <a:pt x="1956" y="401"/>
                    </a:lnTo>
                    <a:lnTo>
                      <a:pt x="1953" y="398"/>
                    </a:lnTo>
                    <a:lnTo>
                      <a:pt x="1949" y="395"/>
                    </a:lnTo>
                    <a:lnTo>
                      <a:pt x="1944" y="394"/>
                    </a:lnTo>
                    <a:lnTo>
                      <a:pt x="1938" y="393"/>
                    </a:lnTo>
                    <a:lnTo>
                      <a:pt x="1933" y="392"/>
                    </a:lnTo>
                    <a:lnTo>
                      <a:pt x="1924" y="393"/>
                    </a:lnTo>
                    <a:lnTo>
                      <a:pt x="1916" y="394"/>
                    </a:lnTo>
                    <a:lnTo>
                      <a:pt x="1907" y="396"/>
                    </a:lnTo>
                    <a:lnTo>
                      <a:pt x="1898" y="399"/>
                    </a:lnTo>
                    <a:lnTo>
                      <a:pt x="1889" y="403"/>
                    </a:lnTo>
                    <a:lnTo>
                      <a:pt x="1879" y="407"/>
                    </a:lnTo>
                    <a:lnTo>
                      <a:pt x="1871" y="412"/>
                    </a:lnTo>
                    <a:lnTo>
                      <a:pt x="1861" y="419"/>
                    </a:lnTo>
                    <a:lnTo>
                      <a:pt x="1850" y="427"/>
                    </a:lnTo>
                    <a:lnTo>
                      <a:pt x="1841" y="434"/>
                    </a:lnTo>
                    <a:lnTo>
                      <a:pt x="1832" y="443"/>
                    </a:lnTo>
                    <a:lnTo>
                      <a:pt x="1826" y="451"/>
                    </a:lnTo>
                    <a:lnTo>
                      <a:pt x="1822" y="460"/>
                    </a:lnTo>
                    <a:lnTo>
                      <a:pt x="1818" y="469"/>
                    </a:lnTo>
                    <a:lnTo>
                      <a:pt x="1816" y="479"/>
                    </a:lnTo>
                    <a:lnTo>
                      <a:pt x="1815" y="489"/>
                    </a:lnTo>
                    <a:lnTo>
                      <a:pt x="1815" y="497"/>
                    </a:lnTo>
                    <a:lnTo>
                      <a:pt x="1817" y="505"/>
                    </a:lnTo>
                    <a:lnTo>
                      <a:pt x="1819" y="513"/>
                    </a:lnTo>
                    <a:lnTo>
                      <a:pt x="1823" y="523"/>
                    </a:lnTo>
                    <a:lnTo>
                      <a:pt x="1827" y="532"/>
                    </a:lnTo>
                    <a:lnTo>
                      <a:pt x="1831" y="541"/>
                    </a:lnTo>
                    <a:lnTo>
                      <a:pt x="1838" y="552"/>
                    </a:lnTo>
                    <a:lnTo>
                      <a:pt x="1845" y="562"/>
                    </a:lnTo>
                    <a:lnTo>
                      <a:pt x="1853" y="574"/>
                    </a:lnTo>
                    <a:lnTo>
                      <a:pt x="1860" y="585"/>
                    </a:lnTo>
                    <a:lnTo>
                      <a:pt x="1865" y="596"/>
                    </a:lnTo>
                    <a:lnTo>
                      <a:pt x="1870" y="607"/>
                    </a:lnTo>
                    <a:lnTo>
                      <a:pt x="1873" y="617"/>
                    </a:lnTo>
                    <a:lnTo>
                      <a:pt x="1876" y="626"/>
                    </a:lnTo>
                    <a:lnTo>
                      <a:pt x="1877" y="635"/>
                    </a:lnTo>
                    <a:lnTo>
                      <a:pt x="1878" y="643"/>
                    </a:lnTo>
                    <a:lnTo>
                      <a:pt x="1877" y="656"/>
                    </a:lnTo>
                    <a:lnTo>
                      <a:pt x="1875" y="667"/>
                    </a:lnTo>
                    <a:lnTo>
                      <a:pt x="1872" y="678"/>
                    </a:lnTo>
                    <a:lnTo>
                      <a:pt x="1867" y="688"/>
                    </a:lnTo>
                    <a:lnTo>
                      <a:pt x="1861" y="697"/>
                    </a:lnTo>
                    <a:lnTo>
                      <a:pt x="1853" y="705"/>
                    </a:lnTo>
                    <a:lnTo>
                      <a:pt x="1845" y="714"/>
                    </a:lnTo>
                    <a:lnTo>
                      <a:pt x="1835" y="721"/>
                    </a:lnTo>
                    <a:lnTo>
                      <a:pt x="1827" y="725"/>
                    </a:lnTo>
                    <a:lnTo>
                      <a:pt x="1820" y="728"/>
                    </a:lnTo>
                    <a:lnTo>
                      <a:pt x="1813" y="732"/>
                    </a:lnTo>
                    <a:lnTo>
                      <a:pt x="1805" y="734"/>
                    </a:lnTo>
                    <a:lnTo>
                      <a:pt x="1798" y="736"/>
                    </a:lnTo>
                    <a:lnTo>
                      <a:pt x="1790" y="737"/>
                    </a:lnTo>
                    <a:lnTo>
                      <a:pt x="1781" y="738"/>
                    </a:lnTo>
                    <a:lnTo>
                      <a:pt x="1773" y="738"/>
                    </a:lnTo>
                    <a:lnTo>
                      <a:pt x="1760" y="738"/>
                    </a:lnTo>
                    <a:lnTo>
                      <a:pt x="1747" y="736"/>
                    </a:lnTo>
                    <a:lnTo>
                      <a:pt x="1736" y="733"/>
                    </a:lnTo>
                    <a:lnTo>
                      <a:pt x="1725" y="729"/>
                    </a:lnTo>
                    <a:lnTo>
                      <a:pt x="1716" y="724"/>
                    </a:lnTo>
                    <a:lnTo>
                      <a:pt x="1707" y="716"/>
                    </a:lnTo>
                    <a:lnTo>
                      <a:pt x="1698" y="709"/>
                    </a:lnTo>
                    <a:lnTo>
                      <a:pt x="1690" y="700"/>
                    </a:lnTo>
                    <a:lnTo>
                      <a:pt x="1686" y="692"/>
                    </a:lnTo>
                    <a:lnTo>
                      <a:pt x="1683" y="686"/>
                    </a:lnTo>
                    <a:lnTo>
                      <a:pt x="1678" y="678"/>
                    </a:lnTo>
                    <a:lnTo>
                      <a:pt x="1676" y="669"/>
                    </a:lnTo>
                    <a:lnTo>
                      <a:pt x="1674" y="662"/>
                    </a:lnTo>
                    <a:lnTo>
                      <a:pt x="1672" y="653"/>
                    </a:lnTo>
                    <a:lnTo>
                      <a:pt x="1672" y="644"/>
                    </a:lnTo>
                    <a:lnTo>
                      <a:pt x="1671" y="634"/>
                    </a:lnTo>
                    <a:lnTo>
                      <a:pt x="1672" y="623"/>
                    </a:lnTo>
                    <a:lnTo>
                      <a:pt x="1673" y="614"/>
                    </a:lnTo>
                    <a:lnTo>
                      <a:pt x="1674" y="604"/>
                    </a:lnTo>
                    <a:lnTo>
                      <a:pt x="1676" y="594"/>
                    </a:lnTo>
                    <a:lnTo>
                      <a:pt x="1679" y="585"/>
                    </a:lnTo>
                    <a:lnTo>
                      <a:pt x="1684" y="576"/>
                    </a:lnTo>
                    <a:lnTo>
                      <a:pt x="1688" y="569"/>
                    </a:lnTo>
                    <a:lnTo>
                      <a:pt x="1694" y="561"/>
                    </a:lnTo>
                    <a:lnTo>
                      <a:pt x="1701" y="552"/>
                    </a:lnTo>
                    <a:lnTo>
                      <a:pt x="1709" y="546"/>
                    </a:lnTo>
                    <a:lnTo>
                      <a:pt x="1712" y="544"/>
                    </a:lnTo>
                    <a:lnTo>
                      <a:pt x="1717" y="542"/>
                    </a:lnTo>
                    <a:lnTo>
                      <a:pt x="1720" y="541"/>
                    </a:lnTo>
                    <a:lnTo>
                      <a:pt x="1724" y="541"/>
                    </a:lnTo>
                    <a:lnTo>
                      <a:pt x="1730" y="541"/>
                    </a:lnTo>
                    <a:lnTo>
                      <a:pt x="1734" y="544"/>
                    </a:lnTo>
                    <a:lnTo>
                      <a:pt x="1737" y="548"/>
                    </a:lnTo>
                    <a:lnTo>
                      <a:pt x="1738" y="552"/>
                    </a:lnTo>
                    <a:lnTo>
                      <a:pt x="1736" y="558"/>
                    </a:lnTo>
                    <a:lnTo>
                      <a:pt x="1733" y="565"/>
                    </a:lnTo>
                    <a:lnTo>
                      <a:pt x="1728" y="579"/>
                    </a:lnTo>
                    <a:lnTo>
                      <a:pt x="1723" y="592"/>
                    </a:lnTo>
                    <a:lnTo>
                      <a:pt x="1721" y="607"/>
                    </a:lnTo>
                    <a:lnTo>
                      <a:pt x="1720" y="622"/>
                    </a:lnTo>
                    <a:lnTo>
                      <a:pt x="1720" y="630"/>
                    </a:lnTo>
                    <a:lnTo>
                      <a:pt x="1721" y="635"/>
                    </a:lnTo>
                    <a:lnTo>
                      <a:pt x="1723" y="642"/>
                    </a:lnTo>
                    <a:lnTo>
                      <a:pt x="1725" y="649"/>
                    </a:lnTo>
                    <a:lnTo>
                      <a:pt x="1728" y="654"/>
                    </a:lnTo>
                    <a:lnTo>
                      <a:pt x="1731" y="659"/>
                    </a:lnTo>
                    <a:lnTo>
                      <a:pt x="1735" y="665"/>
                    </a:lnTo>
                    <a:lnTo>
                      <a:pt x="1740" y="669"/>
                    </a:lnTo>
                    <a:lnTo>
                      <a:pt x="1748" y="677"/>
                    </a:lnTo>
                    <a:lnTo>
                      <a:pt x="1758" y="682"/>
                    </a:lnTo>
                    <a:lnTo>
                      <a:pt x="1769" y="686"/>
                    </a:lnTo>
                    <a:lnTo>
                      <a:pt x="1780" y="686"/>
                    </a:lnTo>
                    <a:lnTo>
                      <a:pt x="1790" y="686"/>
                    </a:lnTo>
                    <a:lnTo>
                      <a:pt x="1800" y="682"/>
                    </a:lnTo>
                    <a:lnTo>
                      <a:pt x="1803" y="680"/>
                    </a:lnTo>
                    <a:lnTo>
                      <a:pt x="1807" y="678"/>
                    </a:lnTo>
                    <a:lnTo>
                      <a:pt x="1811" y="675"/>
                    </a:lnTo>
                    <a:lnTo>
                      <a:pt x="1814" y="671"/>
                    </a:lnTo>
                    <a:lnTo>
                      <a:pt x="1818" y="665"/>
                    </a:lnTo>
                    <a:lnTo>
                      <a:pt x="1822" y="657"/>
                    </a:lnTo>
                    <a:lnTo>
                      <a:pt x="1824" y="650"/>
                    </a:lnTo>
                    <a:lnTo>
                      <a:pt x="1824" y="640"/>
                    </a:lnTo>
                    <a:lnTo>
                      <a:pt x="1824" y="634"/>
                    </a:lnTo>
                    <a:lnTo>
                      <a:pt x="1823" y="628"/>
                    </a:lnTo>
                    <a:lnTo>
                      <a:pt x="1820" y="620"/>
                    </a:lnTo>
                    <a:lnTo>
                      <a:pt x="1817" y="614"/>
                    </a:lnTo>
                    <a:lnTo>
                      <a:pt x="1808" y="597"/>
                    </a:lnTo>
                    <a:lnTo>
                      <a:pt x="1798" y="579"/>
                    </a:lnTo>
                    <a:lnTo>
                      <a:pt x="1789" y="567"/>
                    </a:lnTo>
                    <a:lnTo>
                      <a:pt x="1781" y="553"/>
                    </a:lnTo>
                    <a:lnTo>
                      <a:pt x="1775" y="541"/>
                    </a:lnTo>
                    <a:lnTo>
                      <a:pt x="1769" y="529"/>
                    </a:lnTo>
                    <a:lnTo>
                      <a:pt x="1765" y="518"/>
                    </a:lnTo>
                    <a:lnTo>
                      <a:pt x="1763" y="506"/>
                    </a:lnTo>
                    <a:lnTo>
                      <a:pt x="1760" y="495"/>
                    </a:lnTo>
                    <a:lnTo>
                      <a:pt x="1760" y="485"/>
                    </a:lnTo>
                    <a:lnTo>
                      <a:pt x="1760" y="471"/>
                    </a:lnTo>
                    <a:lnTo>
                      <a:pt x="1764" y="457"/>
                    </a:lnTo>
                    <a:lnTo>
                      <a:pt x="1769" y="444"/>
                    </a:lnTo>
                    <a:lnTo>
                      <a:pt x="1776" y="432"/>
                    </a:lnTo>
                    <a:lnTo>
                      <a:pt x="1784" y="420"/>
                    </a:lnTo>
                    <a:lnTo>
                      <a:pt x="1794" y="408"/>
                    </a:lnTo>
                    <a:lnTo>
                      <a:pt x="1807" y="396"/>
                    </a:lnTo>
                    <a:lnTo>
                      <a:pt x="1822" y="385"/>
                    </a:lnTo>
                    <a:lnTo>
                      <a:pt x="1837" y="375"/>
                    </a:lnTo>
                    <a:lnTo>
                      <a:pt x="1851" y="368"/>
                    </a:lnTo>
                    <a:lnTo>
                      <a:pt x="1867" y="360"/>
                    </a:lnTo>
                    <a:lnTo>
                      <a:pt x="1883" y="354"/>
                    </a:lnTo>
                    <a:lnTo>
                      <a:pt x="1898" y="350"/>
                    </a:lnTo>
                    <a:lnTo>
                      <a:pt x="1914" y="347"/>
                    </a:lnTo>
                    <a:lnTo>
                      <a:pt x="1931" y="345"/>
                    </a:lnTo>
                    <a:lnTo>
                      <a:pt x="1947" y="344"/>
                    </a:lnTo>
                    <a:close/>
                    <a:moveTo>
                      <a:pt x="2026" y="609"/>
                    </a:moveTo>
                    <a:lnTo>
                      <a:pt x="2026" y="619"/>
                    </a:lnTo>
                    <a:lnTo>
                      <a:pt x="2026" y="626"/>
                    </a:lnTo>
                    <a:lnTo>
                      <a:pt x="2027" y="631"/>
                    </a:lnTo>
                    <a:lnTo>
                      <a:pt x="2029" y="636"/>
                    </a:lnTo>
                    <a:lnTo>
                      <a:pt x="2032" y="641"/>
                    </a:lnTo>
                    <a:lnTo>
                      <a:pt x="2036" y="645"/>
                    </a:lnTo>
                    <a:lnTo>
                      <a:pt x="2040" y="650"/>
                    </a:lnTo>
                    <a:lnTo>
                      <a:pt x="2046" y="653"/>
                    </a:lnTo>
                    <a:lnTo>
                      <a:pt x="2051" y="656"/>
                    </a:lnTo>
                    <a:lnTo>
                      <a:pt x="2057" y="658"/>
                    </a:lnTo>
                    <a:lnTo>
                      <a:pt x="2063" y="661"/>
                    </a:lnTo>
                    <a:lnTo>
                      <a:pt x="2071" y="662"/>
                    </a:lnTo>
                    <a:lnTo>
                      <a:pt x="2078" y="662"/>
                    </a:lnTo>
                    <a:lnTo>
                      <a:pt x="2087" y="661"/>
                    </a:lnTo>
                    <a:lnTo>
                      <a:pt x="2096" y="659"/>
                    </a:lnTo>
                    <a:lnTo>
                      <a:pt x="2106" y="657"/>
                    </a:lnTo>
                    <a:lnTo>
                      <a:pt x="2114" y="655"/>
                    </a:lnTo>
                    <a:lnTo>
                      <a:pt x="2124" y="651"/>
                    </a:lnTo>
                    <a:lnTo>
                      <a:pt x="2134" y="646"/>
                    </a:lnTo>
                    <a:lnTo>
                      <a:pt x="2144" y="641"/>
                    </a:lnTo>
                    <a:lnTo>
                      <a:pt x="2154" y="634"/>
                    </a:lnTo>
                    <a:lnTo>
                      <a:pt x="2164" y="628"/>
                    </a:lnTo>
                    <a:lnTo>
                      <a:pt x="2175" y="619"/>
                    </a:lnTo>
                    <a:lnTo>
                      <a:pt x="2186" y="610"/>
                    </a:lnTo>
                    <a:lnTo>
                      <a:pt x="2196" y="600"/>
                    </a:lnTo>
                    <a:lnTo>
                      <a:pt x="2218" y="579"/>
                    </a:lnTo>
                    <a:lnTo>
                      <a:pt x="2241" y="553"/>
                    </a:lnTo>
                    <a:lnTo>
                      <a:pt x="2249" y="546"/>
                    </a:lnTo>
                    <a:lnTo>
                      <a:pt x="2255" y="539"/>
                    </a:lnTo>
                    <a:lnTo>
                      <a:pt x="2262" y="536"/>
                    </a:lnTo>
                    <a:lnTo>
                      <a:pt x="2269" y="535"/>
                    </a:lnTo>
                    <a:lnTo>
                      <a:pt x="2271" y="535"/>
                    </a:lnTo>
                    <a:lnTo>
                      <a:pt x="2274" y="537"/>
                    </a:lnTo>
                    <a:lnTo>
                      <a:pt x="2277" y="538"/>
                    </a:lnTo>
                    <a:lnTo>
                      <a:pt x="2280" y="541"/>
                    </a:lnTo>
                    <a:lnTo>
                      <a:pt x="2282" y="546"/>
                    </a:lnTo>
                    <a:lnTo>
                      <a:pt x="2283" y="549"/>
                    </a:lnTo>
                    <a:lnTo>
                      <a:pt x="2282" y="556"/>
                    </a:lnTo>
                    <a:lnTo>
                      <a:pt x="2280" y="562"/>
                    </a:lnTo>
                    <a:lnTo>
                      <a:pt x="2275" y="571"/>
                    </a:lnTo>
                    <a:lnTo>
                      <a:pt x="2270" y="580"/>
                    </a:lnTo>
                    <a:lnTo>
                      <a:pt x="2262" y="588"/>
                    </a:lnTo>
                    <a:lnTo>
                      <a:pt x="2252" y="599"/>
                    </a:lnTo>
                    <a:lnTo>
                      <a:pt x="2241" y="611"/>
                    </a:lnTo>
                    <a:lnTo>
                      <a:pt x="2229" y="623"/>
                    </a:lnTo>
                    <a:lnTo>
                      <a:pt x="2207" y="643"/>
                    </a:lnTo>
                    <a:lnTo>
                      <a:pt x="2186" y="662"/>
                    </a:lnTo>
                    <a:lnTo>
                      <a:pt x="2163" y="677"/>
                    </a:lnTo>
                    <a:lnTo>
                      <a:pt x="2139" y="691"/>
                    </a:lnTo>
                    <a:lnTo>
                      <a:pt x="2126" y="697"/>
                    </a:lnTo>
                    <a:lnTo>
                      <a:pt x="2116" y="702"/>
                    </a:lnTo>
                    <a:lnTo>
                      <a:pt x="2104" y="706"/>
                    </a:lnTo>
                    <a:lnTo>
                      <a:pt x="2093" y="710"/>
                    </a:lnTo>
                    <a:lnTo>
                      <a:pt x="2082" y="713"/>
                    </a:lnTo>
                    <a:lnTo>
                      <a:pt x="2071" y="715"/>
                    </a:lnTo>
                    <a:lnTo>
                      <a:pt x="2061" y="716"/>
                    </a:lnTo>
                    <a:lnTo>
                      <a:pt x="2050" y="716"/>
                    </a:lnTo>
                    <a:lnTo>
                      <a:pt x="2040" y="716"/>
                    </a:lnTo>
                    <a:lnTo>
                      <a:pt x="2030" y="715"/>
                    </a:lnTo>
                    <a:lnTo>
                      <a:pt x="2020" y="713"/>
                    </a:lnTo>
                    <a:lnTo>
                      <a:pt x="2013" y="710"/>
                    </a:lnTo>
                    <a:lnTo>
                      <a:pt x="2004" y="705"/>
                    </a:lnTo>
                    <a:lnTo>
                      <a:pt x="1996" y="700"/>
                    </a:lnTo>
                    <a:lnTo>
                      <a:pt x="1990" y="694"/>
                    </a:lnTo>
                    <a:lnTo>
                      <a:pt x="1983" y="688"/>
                    </a:lnTo>
                    <a:lnTo>
                      <a:pt x="1980" y="682"/>
                    </a:lnTo>
                    <a:lnTo>
                      <a:pt x="1977" y="676"/>
                    </a:lnTo>
                    <a:lnTo>
                      <a:pt x="1973" y="670"/>
                    </a:lnTo>
                    <a:lnTo>
                      <a:pt x="1971" y="664"/>
                    </a:lnTo>
                    <a:lnTo>
                      <a:pt x="1970" y="656"/>
                    </a:lnTo>
                    <a:lnTo>
                      <a:pt x="1968" y="649"/>
                    </a:lnTo>
                    <a:lnTo>
                      <a:pt x="1968" y="641"/>
                    </a:lnTo>
                    <a:lnTo>
                      <a:pt x="1967" y="632"/>
                    </a:lnTo>
                    <a:lnTo>
                      <a:pt x="1968" y="620"/>
                    </a:lnTo>
                    <a:lnTo>
                      <a:pt x="1969" y="608"/>
                    </a:lnTo>
                    <a:lnTo>
                      <a:pt x="1970" y="597"/>
                    </a:lnTo>
                    <a:lnTo>
                      <a:pt x="1973" y="585"/>
                    </a:lnTo>
                    <a:lnTo>
                      <a:pt x="1976" y="573"/>
                    </a:lnTo>
                    <a:lnTo>
                      <a:pt x="1980" y="561"/>
                    </a:lnTo>
                    <a:lnTo>
                      <a:pt x="1984" y="550"/>
                    </a:lnTo>
                    <a:lnTo>
                      <a:pt x="1990" y="538"/>
                    </a:lnTo>
                    <a:lnTo>
                      <a:pt x="1995" y="526"/>
                    </a:lnTo>
                    <a:lnTo>
                      <a:pt x="2002" y="515"/>
                    </a:lnTo>
                    <a:lnTo>
                      <a:pt x="2010" y="503"/>
                    </a:lnTo>
                    <a:lnTo>
                      <a:pt x="2017" y="492"/>
                    </a:lnTo>
                    <a:lnTo>
                      <a:pt x="2026" y="480"/>
                    </a:lnTo>
                    <a:lnTo>
                      <a:pt x="2036" y="469"/>
                    </a:lnTo>
                    <a:lnTo>
                      <a:pt x="2046" y="457"/>
                    </a:lnTo>
                    <a:lnTo>
                      <a:pt x="2057" y="446"/>
                    </a:lnTo>
                    <a:lnTo>
                      <a:pt x="2075" y="429"/>
                    </a:lnTo>
                    <a:lnTo>
                      <a:pt x="2092" y="413"/>
                    </a:lnTo>
                    <a:lnTo>
                      <a:pt x="2109" y="401"/>
                    </a:lnTo>
                    <a:lnTo>
                      <a:pt x="2124" y="391"/>
                    </a:lnTo>
                    <a:lnTo>
                      <a:pt x="2141" y="383"/>
                    </a:lnTo>
                    <a:lnTo>
                      <a:pt x="2155" y="376"/>
                    </a:lnTo>
                    <a:lnTo>
                      <a:pt x="2163" y="374"/>
                    </a:lnTo>
                    <a:lnTo>
                      <a:pt x="2169" y="373"/>
                    </a:lnTo>
                    <a:lnTo>
                      <a:pt x="2177" y="372"/>
                    </a:lnTo>
                    <a:lnTo>
                      <a:pt x="2183" y="372"/>
                    </a:lnTo>
                    <a:lnTo>
                      <a:pt x="2191" y="373"/>
                    </a:lnTo>
                    <a:lnTo>
                      <a:pt x="2198" y="374"/>
                    </a:lnTo>
                    <a:lnTo>
                      <a:pt x="2204" y="377"/>
                    </a:lnTo>
                    <a:lnTo>
                      <a:pt x="2210" y="381"/>
                    </a:lnTo>
                    <a:lnTo>
                      <a:pt x="2216" y="387"/>
                    </a:lnTo>
                    <a:lnTo>
                      <a:pt x="2220" y="395"/>
                    </a:lnTo>
                    <a:lnTo>
                      <a:pt x="2224" y="403"/>
                    </a:lnTo>
                    <a:lnTo>
                      <a:pt x="2225" y="412"/>
                    </a:lnTo>
                    <a:lnTo>
                      <a:pt x="2224" y="420"/>
                    </a:lnTo>
                    <a:lnTo>
                      <a:pt x="2223" y="428"/>
                    </a:lnTo>
                    <a:lnTo>
                      <a:pt x="2220" y="436"/>
                    </a:lnTo>
                    <a:lnTo>
                      <a:pt x="2217" y="445"/>
                    </a:lnTo>
                    <a:lnTo>
                      <a:pt x="2214" y="454"/>
                    </a:lnTo>
                    <a:lnTo>
                      <a:pt x="2208" y="464"/>
                    </a:lnTo>
                    <a:lnTo>
                      <a:pt x="2203" y="475"/>
                    </a:lnTo>
                    <a:lnTo>
                      <a:pt x="2196" y="485"/>
                    </a:lnTo>
                    <a:lnTo>
                      <a:pt x="2190" y="497"/>
                    </a:lnTo>
                    <a:lnTo>
                      <a:pt x="2181" y="506"/>
                    </a:lnTo>
                    <a:lnTo>
                      <a:pt x="2173" y="516"/>
                    </a:lnTo>
                    <a:lnTo>
                      <a:pt x="2165" y="526"/>
                    </a:lnTo>
                    <a:lnTo>
                      <a:pt x="2156" y="536"/>
                    </a:lnTo>
                    <a:lnTo>
                      <a:pt x="2146" y="545"/>
                    </a:lnTo>
                    <a:lnTo>
                      <a:pt x="2136" y="553"/>
                    </a:lnTo>
                    <a:lnTo>
                      <a:pt x="2125" y="561"/>
                    </a:lnTo>
                    <a:lnTo>
                      <a:pt x="2114" y="569"/>
                    </a:lnTo>
                    <a:lnTo>
                      <a:pt x="2104" y="575"/>
                    </a:lnTo>
                    <a:lnTo>
                      <a:pt x="2092" y="582"/>
                    </a:lnTo>
                    <a:lnTo>
                      <a:pt x="2079" y="588"/>
                    </a:lnTo>
                    <a:lnTo>
                      <a:pt x="2066" y="595"/>
                    </a:lnTo>
                    <a:lnTo>
                      <a:pt x="2053" y="599"/>
                    </a:lnTo>
                    <a:lnTo>
                      <a:pt x="2040" y="605"/>
                    </a:lnTo>
                    <a:lnTo>
                      <a:pt x="2026" y="609"/>
                    </a:lnTo>
                    <a:close/>
                    <a:moveTo>
                      <a:pt x="2038" y="565"/>
                    </a:moveTo>
                    <a:lnTo>
                      <a:pt x="2057" y="559"/>
                    </a:lnTo>
                    <a:lnTo>
                      <a:pt x="2073" y="551"/>
                    </a:lnTo>
                    <a:lnTo>
                      <a:pt x="2088" y="544"/>
                    </a:lnTo>
                    <a:lnTo>
                      <a:pt x="2100" y="535"/>
                    </a:lnTo>
                    <a:lnTo>
                      <a:pt x="2119" y="520"/>
                    </a:lnTo>
                    <a:lnTo>
                      <a:pt x="2135" y="503"/>
                    </a:lnTo>
                    <a:lnTo>
                      <a:pt x="2149" y="485"/>
                    </a:lnTo>
                    <a:lnTo>
                      <a:pt x="2163" y="466"/>
                    </a:lnTo>
                    <a:lnTo>
                      <a:pt x="2166" y="459"/>
                    </a:lnTo>
                    <a:lnTo>
                      <a:pt x="2169" y="454"/>
                    </a:lnTo>
                    <a:lnTo>
                      <a:pt x="2170" y="447"/>
                    </a:lnTo>
                    <a:lnTo>
                      <a:pt x="2171" y="442"/>
                    </a:lnTo>
                    <a:lnTo>
                      <a:pt x="2170" y="438"/>
                    </a:lnTo>
                    <a:lnTo>
                      <a:pt x="2168" y="434"/>
                    </a:lnTo>
                    <a:lnTo>
                      <a:pt x="2165" y="432"/>
                    </a:lnTo>
                    <a:lnTo>
                      <a:pt x="2160" y="431"/>
                    </a:lnTo>
                    <a:lnTo>
                      <a:pt x="2153" y="432"/>
                    </a:lnTo>
                    <a:lnTo>
                      <a:pt x="2143" y="436"/>
                    </a:lnTo>
                    <a:lnTo>
                      <a:pt x="2131" y="443"/>
                    </a:lnTo>
                    <a:lnTo>
                      <a:pt x="2119" y="453"/>
                    </a:lnTo>
                    <a:lnTo>
                      <a:pt x="2107" y="463"/>
                    </a:lnTo>
                    <a:lnTo>
                      <a:pt x="2096" y="475"/>
                    </a:lnTo>
                    <a:lnTo>
                      <a:pt x="2085" y="487"/>
                    </a:lnTo>
                    <a:lnTo>
                      <a:pt x="2074" y="501"/>
                    </a:lnTo>
                    <a:lnTo>
                      <a:pt x="2064" y="515"/>
                    </a:lnTo>
                    <a:lnTo>
                      <a:pt x="2055" y="530"/>
                    </a:lnTo>
                    <a:lnTo>
                      <a:pt x="2047" y="548"/>
                    </a:lnTo>
                    <a:lnTo>
                      <a:pt x="2038" y="565"/>
                    </a:lnTo>
                    <a:close/>
                  </a:path>
                </a:pathLst>
              </a:custGeom>
              <a:solidFill>
                <a:srgbClr val="FFFFFF"/>
              </a:solidFill>
              <a:ln w="9525">
                <a:solidFill>
                  <a:srgbClr val="FFFFFF"/>
                </a:solidFill>
                <a:round/>
                <a:headEnd/>
                <a:tailEnd/>
              </a:ln>
            </p:spPr>
            <p:txBody>
              <a:bodyPr/>
              <a:lstStyle/>
              <a:p>
                <a:endParaRPr lang="en-US" dirty="0"/>
              </a:p>
            </p:txBody>
          </p:sp>
          <p:sp>
            <p:nvSpPr>
              <p:cNvPr id="8211" name="Freeform 93"/>
              <p:cNvSpPr>
                <a:spLocks/>
              </p:cNvSpPr>
              <p:nvPr/>
            </p:nvSpPr>
            <p:spPr bwMode="auto">
              <a:xfrm>
                <a:off x="7086600" y="1295400"/>
                <a:ext cx="239713" cy="304800"/>
              </a:xfrm>
              <a:custGeom>
                <a:avLst/>
                <a:gdLst>
                  <a:gd name="T0" fmla="*/ 160 w 606"/>
                  <a:gd name="T1" fmla="*/ 494 h 771"/>
                  <a:gd name="T2" fmla="*/ 126 w 606"/>
                  <a:gd name="T3" fmla="*/ 570 h 771"/>
                  <a:gd name="T4" fmla="*/ 102 w 606"/>
                  <a:gd name="T5" fmla="*/ 624 h 771"/>
                  <a:gd name="T6" fmla="*/ 73 w 606"/>
                  <a:gd name="T7" fmla="*/ 703 h 771"/>
                  <a:gd name="T8" fmla="*/ 59 w 606"/>
                  <a:gd name="T9" fmla="*/ 741 h 771"/>
                  <a:gd name="T10" fmla="*/ 49 w 606"/>
                  <a:gd name="T11" fmla="*/ 761 h 771"/>
                  <a:gd name="T12" fmla="*/ 36 w 606"/>
                  <a:gd name="T13" fmla="*/ 770 h 771"/>
                  <a:gd name="T14" fmla="*/ 18 w 606"/>
                  <a:gd name="T15" fmla="*/ 768 h 771"/>
                  <a:gd name="T16" fmla="*/ 5 w 606"/>
                  <a:gd name="T17" fmla="*/ 752 h 771"/>
                  <a:gd name="T18" fmla="*/ 0 w 606"/>
                  <a:gd name="T19" fmla="*/ 735 h 771"/>
                  <a:gd name="T20" fmla="*/ 4 w 606"/>
                  <a:gd name="T21" fmla="*/ 710 h 771"/>
                  <a:gd name="T22" fmla="*/ 31 w 606"/>
                  <a:gd name="T23" fmla="*/ 634 h 771"/>
                  <a:gd name="T24" fmla="*/ 95 w 606"/>
                  <a:gd name="T25" fmla="*/ 491 h 771"/>
                  <a:gd name="T26" fmla="*/ 107 w 606"/>
                  <a:gd name="T27" fmla="*/ 412 h 771"/>
                  <a:gd name="T28" fmla="*/ 102 w 606"/>
                  <a:gd name="T29" fmla="*/ 400 h 771"/>
                  <a:gd name="T30" fmla="*/ 104 w 606"/>
                  <a:gd name="T31" fmla="*/ 384 h 771"/>
                  <a:gd name="T32" fmla="*/ 118 w 606"/>
                  <a:gd name="T33" fmla="*/ 370 h 771"/>
                  <a:gd name="T34" fmla="*/ 134 w 606"/>
                  <a:gd name="T35" fmla="*/ 365 h 771"/>
                  <a:gd name="T36" fmla="*/ 177 w 606"/>
                  <a:gd name="T37" fmla="*/ 328 h 771"/>
                  <a:gd name="T38" fmla="*/ 227 w 606"/>
                  <a:gd name="T39" fmla="*/ 227 h 771"/>
                  <a:gd name="T40" fmla="*/ 256 w 606"/>
                  <a:gd name="T41" fmla="*/ 161 h 771"/>
                  <a:gd name="T42" fmla="*/ 245 w 606"/>
                  <a:gd name="T43" fmla="*/ 157 h 771"/>
                  <a:gd name="T44" fmla="*/ 220 w 606"/>
                  <a:gd name="T45" fmla="*/ 173 h 771"/>
                  <a:gd name="T46" fmla="*/ 204 w 606"/>
                  <a:gd name="T47" fmla="*/ 177 h 771"/>
                  <a:gd name="T48" fmla="*/ 190 w 606"/>
                  <a:gd name="T49" fmla="*/ 172 h 771"/>
                  <a:gd name="T50" fmla="*/ 183 w 606"/>
                  <a:gd name="T51" fmla="*/ 160 h 771"/>
                  <a:gd name="T52" fmla="*/ 182 w 606"/>
                  <a:gd name="T53" fmla="*/ 146 h 771"/>
                  <a:gd name="T54" fmla="*/ 193 w 606"/>
                  <a:gd name="T55" fmla="*/ 125 h 771"/>
                  <a:gd name="T56" fmla="*/ 217 w 606"/>
                  <a:gd name="T57" fmla="*/ 103 h 771"/>
                  <a:gd name="T58" fmla="*/ 263 w 606"/>
                  <a:gd name="T59" fmla="*/ 72 h 771"/>
                  <a:gd name="T60" fmla="*/ 300 w 606"/>
                  <a:gd name="T61" fmla="*/ 43 h 771"/>
                  <a:gd name="T62" fmla="*/ 308 w 606"/>
                  <a:gd name="T63" fmla="*/ 18 h 771"/>
                  <a:gd name="T64" fmla="*/ 316 w 606"/>
                  <a:gd name="T65" fmla="*/ 5 h 771"/>
                  <a:gd name="T66" fmla="*/ 333 w 606"/>
                  <a:gd name="T67" fmla="*/ 0 h 771"/>
                  <a:gd name="T68" fmla="*/ 348 w 606"/>
                  <a:gd name="T69" fmla="*/ 5 h 771"/>
                  <a:gd name="T70" fmla="*/ 357 w 606"/>
                  <a:gd name="T71" fmla="*/ 17 h 771"/>
                  <a:gd name="T72" fmla="*/ 378 w 606"/>
                  <a:gd name="T73" fmla="*/ 24 h 771"/>
                  <a:gd name="T74" fmla="*/ 428 w 606"/>
                  <a:gd name="T75" fmla="*/ 12 h 771"/>
                  <a:gd name="T76" fmla="*/ 467 w 606"/>
                  <a:gd name="T77" fmla="*/ 7 h 771"/>
                  <a:gd name="T78" fmla="*/ 504 w 606"/>
                  <a:gd name="T79" fmla="*/ 9 h 771"/>
                  <a:gd name="T80" fmla="*/ 539 w 606"/>
                  <a:gd name="T81" fmla="*/ 23 h 771"/>
                  <a:gd name="T82" fmla="*/ 570 w 606"/>
                  <a:gd name="T83" fmla="*/ 48 h 771"/>
                  <a:gd name="T84" fmla="*/ 592 w 606"/>
                  <a:gd name="T85" fmla="*/ 79 h 771"/>
                  <a:gd name="T86" fmla="*/ 604 w 606"/>
                  <a:gd name="T87" fmla="*/ 113 h 771"/>
                  <a:gd name="T88" fmla="*/ 605 w 606"/>
                  <a:gd name="T89" fmla="*/ 148 h 771"/>
                  <a:gd name="T90" fmla="*/ 602 w 606"/>
                  <a:gd name="T91" fmla="*/ 180 h 771"/>
                  <a:gd name="T92" fmla="*/ 578 w 606"/>
                  <a:gd name="T93" fmla="*/ 243 h 771"/>
                  <a:gd name="T94" fmla="*/ 535 w 606"/>
                  <a:gd name="T95" fmla="*/ 306 h 771"/>
                  <a:gd name="T96" fmla="*/ 486 w 606"/>
                  <a:gd name="T97" fmla="*/ 357 h 771"/>
                  <a:gd name="T98" fmla="*/ 428 w 606"/>
                  <a:gd name="T99" fmla="*/ 397 h 771"/>
                  <a:gd name="T100" fmla="*/ 365 w 606"/>
                  <a:gd name="T101" fmla="*/ 428 h 771"/>
                  <a:gd name="T102" fmla="*/ 307 w 606"/>
                  <a:gd name="T103" fmla="*/ 445 h 771"/>
                  <a:gd name="T104" fmla="*/ 249 w 606"/>
                  <a:gd name="T105" fmla="*/ 453 h 771"/>
                  <a:gd name="T106" fmla="*/ 208 w 606"/>
                  <a:gd name="T107" fmla="*/ 452 h 77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06" h="771">
                    <a:moveTo>
                      <a:pt x="182" y="448"/>
                    </a:moveTo>
                    <a:lnTo>
                      <a:pt x="174" y="465"/>
                    </a:lnTo>
                    <a:lnTo>
                      <a:pt x="160" y="494"/>
                    </a:lnTo>
                    <a:lnTo>
                      <a:pt x="148" y="522"/>
                    </a:lnTo>
                    <a:lnTo>
                      <a:pt x="136" y="547"/>
                    </a:lnTo>
                    <a:lnTo>
                      <a:pt x="126" y="570"/>
                    </a:lnTo>
                    <a:lnTo>
                      <a:pt x="116" y="589"/>
                    </a:lnTo>
                    <a:lnTo>
                      <a:pt x="109" y="608"/>
                    </a:lnTo>
                    <a:lnTo>
                      <a:pt x="102" y="624"/>
                    </a:lnTo>
                    <a:lnTo>
                      <a:pt x="97" y="639"/>
                    </a:lnTo>
                    <a:lnTo>
                      <a:pt x="83" y="675"/>
                    </a:lnTo>
                    <a:lnTo>
                      <a:pt x="73" y="703"/>
                    </a:lnTo>
                    <a:lnTo>
                      <a:pt x="66" y="722"/>
                    </a:lnTo>
                    <a:lnTo>
                      <a:pt x="62" y="733"/>
                    </a:lnTo>
                    <a:lnTo>
                      <a:pt x="59" y="741"/>
                    </a:lnTo>
                    <a:lnTo>
                      <a:pt x="55" y="749"/>
                    </a:lnTo>
                    <a:lnTo>
                      <a:pt x="52" y="756"/>
                    </a:lnTo>
                    <a:lnTo>
                      <a:pt x="49" y="761"/>
                    </a:lnTo>
                    <a:lnTo>
                      <a:pt x="44" y="765"/>
                    </a:lnTo>
                    <a:lnTo>
                      <a:pt x="40" y="769"/>
                    </a:lnTo>
                    <a:lnTo>
                      <a:pt x="36" y="770"/>
                    </a:lnTo>
                    <a:lnTo>
                      <a:pt x="31" y="771"/>
                    </a:lnTo>
                    <a:lnTo>
                      <a:pt x="25" y="770"/>
                    </a:lnTo>
                    <a:lnTo>
                      <a:pt x="18" y="768"/>
                    </a:lnTo>
                    <a:lnTo>
                      <a:pt x="13" y="763"/>
                    </a:lnTo>
                    <a:lnTo>
                      <a:pt x="8" y="758"/>
                    </a:lnTo>
                    <a:lnTo>
                      <a:pt x="5" y="752"/>
                    </a:lnTo>
                    <a:lnTo>
                      <a:pt x="2" y="747"/>
                    </a:lnTo>
                    <a:lnTo>
                      <a:pt x="1" y="741"/>
                    </a:lnTo>
                    <a:lnTo>
                      <a:pt x="0" y="735"/>
                    </a:lnTo>
                    <a:lnTo>
                      <a:pt x="1" y="728"/>
                    </a:lnTo>
                    <a:lnTo>
                      <a:pt x="2" y="720"/>
                    </a:lnTo>
                    <a:lnTo>
                      <a:pt x="4" y="710"/>
                    </a:lnTo>
                    <a:lnTo>
                      <a:pt x="7" y="698"/>
                    </a:lnTo>
                    <a:lnTo>
                      <a:pt x="17" y="669"/>
                    </a:lnTo>
                    <a:lnTo>
                      <a:pt x="31" y="634"/>
                    </a:lnTo>
                    <a:lnTo>
                      <a:pt x="49" y="593"/>
                    </a:lnTo>
                    <a:lnTo>
                      <a:pt x="69" y="546"/>
                    </a:lnTo>
                    <a:lnTo>
                      <a:pt x="95" y="491"/>
                    </a:lnTo>
                    <a:lnTo>
                      <a:pt x="124" y="430"/>
                    </a:lnTo>
                    <a:lnTo>
                      <a:pt x="114" y="421"/>
                    </a:lnTo>
                    <a:lnTo>
                      <a:pt x="107" y="412"/>
                    </a:lnTo>
                    <a:lnTo>
                      <a:pt x="104" y="409"/>
                    </a:lnTo>
                    <a:lnTo>
                      <a:pt x="103" y="405"/>
                    </a:lnTo>
                    <a:lnTo>
                      <a:pt x="102" y="400"/>
                    </a:lnTo>
                    <a:lnTo>
                      <a:pt x="101" y="396"/>
                    </a:lnTo>
                    <a:lnTo>
                      <a:pt x="102" y="389"/>
                    </a:lnTo>
                    <a:lnTo>
                      <a:pt x="104" y="384"/>
                    </a:lnTo>
                    <a:lnTo>
                      <a:pt x="108" y="379"/>
                    </a:lnTo>
                    <a:lnTo>
                      <a:pt x="113" y="373"/>
                    </a:lnTo>
                    <a:lnTo>
                      <a:pt x="118" y="370"/>
                    </a:lnTo>
                    <a:lnTo>
                      <a:pt x="123" y="368"/>
                    </a:lnTo>
                    <a:lnTo>
                      <a:pt x="128" y="366"/>
                    </a:lnTo>
                    <a:lnTo>
                      <a:pt x="134" y="365"/>
                    </a:lnTo>
                    <a:lnTo>
                      <a:pt x="143" y="366"/>
                    </a:lnTo>
                    <a:lnTo>
                      <a:pt x="155" y="370"/>
                    </a:lnTo>
                    <a:lnTo>
                      <a:pt x="177" y="328"/>
                    </a:lnTo>
                    <a:lnTo>
                      <a:pt x="195" y="290"/>
                    </a:lnTo>
                    <a:lnTo>
                      <a:pt x="213" y="257"/>
                    </a:lnTo>
                    <a:lnTo>
                      <a:pt x="227" y="227"/>
                    </a:lnTo>
                    <a:lnTo>
                      <a:pt x="239" y="201"/>
                    </a:lnTo>
                    <a:lnTo>
                      <a:pt x="249" y="180"/>
                    </a:lnTo>
                    <a:lnTo>
                      <a:pt x="256" y="161"/>
                    </a:lnTo>
                    <a:lnTo>
                      <a:pt x="262" y="148"/>
                    </a:lnTo>
                    <a:lnTo>
                      <a:pt x="254" y="152"/>
                    </a:lnTo>
                    <a:lnTo>
                      <a:pt x="245" y="157"/>
                    </a:lnTo>
                    <a:lnTo>
                      <a:pt x="237" y="163"/>
                    </a:lnTo>
                    <a:lnTo>
                      <a:pt x="226" y="170"/>
                    </a:lnTo>
                    <a:lnTo>
                      <a:pt x="220" y="173"/>
                    </a:lnTo>
                    <a:lnTo>
                      <a:pt x="214" y="176"/>
                    </a:lnTo>
                    <a:lnTo>
                      <a:pt x="209" y="177"/>
                    </a:lnTo>
                    <a:lnTo>
                      <a:pt x="204" y="177"/>
                    </a:lnTo>
                    <a:lnTo>
                      <a:pt x="198" y="177"/>
                    </a:lnTo>
                    <a:lnTo>
                      <a:pt x="194" y="175"/>
                    </a:lnTo>
                    <a:lnTo>
                      <a:pt x="190" y="172"/>
                    </a:lnTo>
                    <a:lnTo>
                      <a:pt x="186" y="168"/>
                    </a:lnTo>
                    <a:lnTo>
                      <a:pt x="184" y="163"/>
                    </a:lnTo>
                    <a:lnTo>
                      <a:pt x="183" y="160"/>
                    </a:lnTo>
                    <a:lnTo>
                      <a:pt x="182" y="156"/>
                    </a:lnTo>
                    <a:lnTo>
                      <a:pt x="182" y="152"/>
                    </a:lnTo>
                    <a:lnTo>
                      <a:pt x="182" y="146"/>
                    </a:lnTo>
                    <a:lnTo>
                      <a:pt x="184" y="138"/>
                    </a:lnTo>
                    <a:lnTo>
                      <a:pt x="189" y="131"/>
                    </a:lnTo>
                    <a:lnTo>
                      <a:pt x="193" y="125"/>
                    </a:lnTo>
                    <a:lnTo>
                      <a:pt x="200" y="117"/>
                    </a:lnTo>
                    <a:lnTo>
                      <a:pt x="207" y="110"/>
                    </a:lnTo>
                    <a:lnTo>
                      <a:pt x="217" y="103"/>
                    </a:lnTo>
                    <a:lnTo>
                      <a:pt x="228" y="95"/>
                    </a:lnTo>
                    <a:lnTo>
                      <a:pt x="245" y="83"/>
                    </a:lnTo>
                    <a:lnTo>
                      <a:pt x="263" y="72"/>
                    </a:lnTo>
                    <a:lnTo>
                      <a:pt x="279" y="64"/>
                    </a:lnTo>
                    <a:lnTo>
                      <a:pt x="296" y="55"/>
                    </a:lnTo>
                    <a:lnTo>
                      <a:pt x="300" y="43"/>
                    </a:lnTo>
                    <a:lnTo>
                      <a:pt x="301" y="36"/>
                    </a:lnTo>
                    <a:lnTo>
                      <a:pt x="304" y="27"/>
                    </a:lnTo>
                    <a:lnTo>
                      <a:pt x="308" y="18"/>
                    </a:lnTo>
                    <a:lnTo>
                      <a:pt x="310" y="12"/>
                    </a:lnTo>
                    <a:lnTo>
                      <a:pt x="313" y="8"/>
                    </a:lnTo>
                    <a:lnTo>
                      <a:pt x="316" y="5"/>
                    </a:lnTo>
                    <a:lnTo>
                      <a:pt x="321" y="2"/>
                    </a:lnTo>
                    <a:lnTo>
                      <a:pt x="326" y="0"/>
                    </a:lnTo>
                    <a:lnTo>
                      <a:pt x="333" y="0"/>
                    </a:lnTo>
                    <a:lnTo>
                      <a:pt x="338" y="0"/>
                    </a:lnTo>
                    <a:lnTo>
                      <a:pt x="344" y="2"/>
                    </a:lnTo>
                    <a:lnTo>
                      <a:pt x="348" y="5"/>
                    </a:lnTo>
                    <a:lnTo>
                      <a:pt x="353" y="8"/>
                    </a:lnTo>
                    <a:lnTo>
                      <a:pt x="355" y="11"/>
                    </a:lnTo>
                    <a:lnTo>
                      <a:pt x="357" y="17"/>
                    </a:lnTo>
                    <a:lnTo>
                      <a:pt x="359" y="22"/>
                    </a:lnTo>
                    <a:lnTo>
                      <a:pt x="359" y="30"/>
                    </a:lnTo>
                    <a:lnTo>
                      <a:pt x="378" y="24"/>
                    </a:lnTo>
                    <a:lnTo>
                      <a:pt x="395" y="20"/>
                    </a:lnTo>
                    <a:lnTo>
                      <a:pt x="413" y="16"/>
                    </a:lnTo>
                    <a:lnTo>
                      <a:pt x="428" y="12"/>
                    </a:lnTo>
                    <a:lnTo>
                      <a:pt x="442" y="10"/>
                    </a:lnTo>
                    <a:lnTo>
                      <a:pt x="455" y="8"/>
                    </a:lnTo>
                    <a:lnTo>
                      <a:pt x="467" y="7"/>
                    </a:lnTo>
                    <a:lnTo>
                      <a:pt x="478" y="7"/>
                    </a:lnTo>
                    <a:lnTo>
                      <a:pt x="491" y="8"/>
                    </a:lnTo>
                    <a:lnTo>
                      <a:pt x="504" y="9"/>
                    </a:lnTo>
                    <a:lnTo>
                      <a:pt x="517" y="12"/>
                    </a:lnTo>
                    <a:lnTo>
                      <a:pt x="529" y="18"/>
                    </a:lnTo>
                    <a:lnTo>
                      <a:pt x="539" y="23"/>
                    </a:lnTo>
                    <a:lnTo>
                      <a:pt x="550" y="30"/>
                    </a:lnTo>
                    <a:lnTo>
                      <a:pt x="561" y="39"/>
                    </a:lnTo>
                    <a:lnTo>
                      <a:pt x="570" y="48"/>
                    </a:lnTo>
                    <a:lnTo>
                      <a:pt x="579" y="58"/>
                    </a:lnTo>
                    <a:lnTo>
                      <a:pt x="586" y="69"/>
                    </a:lnTo>
                    <a:lnTo>
                      <a:pt x="592" y="79"/>
                    </a:lnTo>
                    <a:lnTo>
                      <a:pt x="597" y="90"/>
                    </a:lnTo>
                    <a:lnTo>
                      <a:pt x="601" y="102"/>
                    </a:lnTo>
                    <a:lnTo>
                      <a:pt x="604" y="113"/>
                    </a:lnTo>
                    <a:lnTo>
                      <a:pt x="605" y="125"/>
                    </a:lnTo>
                    <a:lnTo>
                      <a:pt x="606" y="137"/>
                    </a:lnTo>
                    <a:lnTo>
                      <a:pt x="605" y="148"/>
                    </a:lnTo>
                    <a:lnTo>
                      <a:pt x="605" y="158"/>
                    </a:lnTo>
                    <a:lnTo>
                      <a:pt x="603" y="169"/>
                    </a:lnTo>
                    <a:lnTo>
                      <a:pt x="602" y="180"/>
                    </a:lnTo>
                    <a:lnTo>
                      <a:pt x="596" y="200"/>
                    </a:lnTo>
                    <a:lnTo>
                      <a:pt x="589" y="222"/>
                    </a:lnTo>
                    <a:lnTo>
                      <a:pt x="578" y="243"/>
                    </a:lnTo>
                    <a:lnTo>
                      <a:pt x="566" y="264"/>
                    </a:lnTo>
                    <a:lnTo>
                      <a:pt x="551" y="286"/>
                    </a:lnTo>
                    <a:lnTo>
                      <a:pt x="535" y="306"/>
                    </a:lnTo>
                    <a:lnTo>
                      <a:pt x="520" y="324"/>
                    </a:lnTo>
                    <a:lnTo>
                      <a:pt x="502" y="340"/>
                    </a:lnTo>
                    <a:lnTo>
                      <a:pt x="486" y="357"/>
                    </a:lnTo>
                    <a:lnTo>
                      <a:pt x="467" y="371"/>
                    </a:lnTo>
                    <a:lnTo>
                      <a:pt x="448" y="384"/>
                    </a:lnTo>
                    <a:lnTo>
                      <a:pt x="428" y="397"/>
                    </a:lnTo>
                    <a:lnTo>
                      <a:pt x="406" y="408"/>
                    </a:lnTo>
                    <a:lnTo>
                      <a:pt x="384" y="419"/>
                    </a:lnTo>
                    <a:lnTo>
                      <a:pt x="365" y="428"/>
                    </a:lnTo>
                    <a:lnTo>
                      <a:pt x="346" y="434"/>
                    </a:lnTo>
                    <a:lnTo>
                      <a:pt x="326" y="440"/>
                    </a:lnTo>
                    <a:lnTo>
                      <a:pt x="307" y="445"/>
                    </a:lnTo>
                    <a:lnTo>
                      <a:pt x="287" y="448"/>
                    </a:lnTo>
                    <a:lnTo>
                      <a:pt x="268" y="452"/>
                    </a:lnTo>
                    <a:lnTo>
                      <a:pt x="249" y="453"/>
                    </a:lnTo>
                    <a:lnTo>
                      <a:pt x="229" y="453"/>
                    </a:lnTo>
                    <a:lnTo>
                      <a:pt x="219" y="453"/>
                    </a:lnTo>
                    <a:lnTo>
                      <a:pt x="208" y="452"/>
                    </a:lnTo>
                    <a:lnTo>
                      <a:pt x="196" y="451"/>
                    </a:lnTo>
                    <a:lnTo>
                      <a:pt x="182" y="448"/>
                    </a:lnTo>
                    <a:close/>
                  </a:path>
                </a:pathLst>
              </a:custGeom>
              <a:solidFill>
                <a:srgbClr val="FFFFFF"/>
              </a:solidFill>
              <a:ln w="3175">
                <a:solidFill>
                  <a:srgbClr val="FFFFFF"/>
                </a:solidFill>
                <a:prstDash val="solid"/>
                <a:round/>
                <a:headEnd/>
                <a:tailEnd/>
              </a:ln>
            </p:spPr>
            <p:txBody>
              <a:bodyPr/>
              <a:lstStyle/>
              <a:p>
                <a:endParaRPr lang="en-US" dirty="0"/>
              </a:p>
            </p:txBody>
          </p:sp>
          <p:sp>
            <p:nvSpPr>
              <p:cNvPr id="8212" name="Freeform 94"/>
              <p:cNvSpPr>
                <a:spLocks/>
              </p:cNvSpPr>
              <p:nvPr/>
            </p:nvSpPr>
            <p:spPr bwMode="auto">
              <a:xfrm>
                <a:off x="7170738" y="1322387"/>
                <a:ext cx="139700" cy="127000"/>
              </a:xfrm>
              <a:custGeom>
                <a:avLst/>
                <a:gdLst>
                  <a:gd name="T0" fmla="*/ 126 w 351"/>
                  <a:gd name="T1" fmla="*/ 35 h 322"/>
                  <a:gd name="T2" fmla="*/ 117 w 351"/>
                  <a:gd name="T3" fmla="*/ 65 h 322"/>
                  <a:gd name="T4" fmla="*/ 102 w 351"/>
                  <a:gd name="T5" fmla="*/ 99 h 322"/>
                  <a:gd name="T6" fmla="*/ 86 w 351"/>
                  <a:gd name="T7" fmla="*/ 137 h 322"/>
                  <a:gd name="T8" fmla="*/ 66 w 351"/>
                  <a:gd name="T9" fmla="*/ 178 h 322"/>
                  <a:gd name="T10" fmla="*/ 42 w 351"/>
                  <a:gd name="T11" fmla="*/ 227 h 322"/>
                  <a:gd name="T12" fmla="*/ 24 w 351"/>
                  <a:gd name="T13" fmla="*/ 266 h 322"/>
                  <a:gd name="T14" fmla="*/ 9 w 351"/>
                  <a:gd name="T15" fmla="*/ 295 h 322"/>
                  <a:gd name="T16" fmla="*/ 0 w 351"/>
                  <a:gd name="T17" fmla="*/ 316 h 322"/>
                  <a:gd name="T18" fmla="*/ 14 w 351"/>
                  <a:gd name="T19" fmla="*/ 319 h 322"/>
                  <a:gd name="T20" fmla="*/ 26 w 351"/>
                  <a:gd name="T21" fmla="*/ 321 h 322"/>
                  <a:gd name="T22" fmla="*/ 36 w 351"/>
                  <a:gd name="T23" fmla="*/ 322 h 322"/>
                  <a:gd name="T24" fmla="*/ 42 w 351"/>
                  <a:gd name="T25" fmla="*/ 322 h 322"/>
                  <a:gd name="T26" fmla="*/ 59 w 351"/>
                  <a:gd name="T27" fmla="*/ 322 h 322"/>
                  <a:gd name="T28" fmla="*/ 76 w 351"/>
                  <a:gd name="T29" fmla="*/ 318 h 322"/>
                  <a:gd name="T30" fmla="*/ 94 w 351"/>
                  <a:gd name="T31" fmla="*/ 315 h 322"/>
                  <a:gd name="T32" fmla="*/ 112 w 351"/>
                  <a:gd name="T33" fmla="*/ 310 h 322"/>
                  <a:gd name="T34" fmla="*/ 131 w 351"/>
                  <a:gd name="T35" fmla="*/ 302 h 322"/>
                  <a:gd name="T36" fmla="*/ 150 w 351"/>
                  <a:gd name="T37" fmla="*/ 293 h 322"/>
                  <a:gd name="T38" fmla="*/ 171 w 351"/>
                  <a:gd name="T39" fmla="*/ 282 h 322"/>
                  <a:gd name="T40" fmla="*/ 192 w 351"/>
                  <a:gd name="T41" fmla="*/ 270 h 322"/>
                  <a:gd name="T42" fmla="*/ 212 w 351"/>
                  <a:gd name="T43" fmla="*/ 257 h 322"/>
                  <a:gd name="T44" fmla="*/ 231 w 351"/>
                  <a:gd name="T45" fmla="*/ 244 h 322"/>
                  <a:gd name="T46" fmla="*/ 249 w 351"/>
                  <a:gd name="T47" fmla="*/ 229 h 322"/>
                  <a:gd name="T48" fmla="*/ 266 w 351"/>
                  <a:gd name="T49" fmla="*/ 213 h 322"/>
                  <a:gd name="T50" fmla="*/ 282 w 351"/>
                  <a:gd name="T51" fmla="*/ 198 h 322"/>
                  <a:gd name="T52" fmla="*/ 296 w 351"/>
                  <a:gd name="T53" fmla="*/ 181 h 322"/>
                  <a:gd name="T54" fmla="*/ 309 w 351"/>
                  <a:gd name="T55" fmla="*/ 163 h 322"/>
                  <a:gd name="T56" fmla="*/ 321 w 351"/>
                  <a:gd name="T57" fmla="*/ 145 h 322"/>
                  <a:gd name="T58" fmla="*/ 329 w 351"/>
                  <a:gd name="T59" fmla="*/ 134 h 322"/>
                  <a:gd name="T60" fmla="*/ 334 w 351"/>
                  <a:gd name="T61" fmla="*/ 123 h 322"/>
                  <a:gd name="T62" fmla="*/ 338 w 351"/>
                  <a:gd name="T63" fmla="*/ 112 h 322"/>
                  <a:gd name="T64" fmla="*/ 343 w 351"/>
                  <a:gd name="T65" fmla="*/ 102 h 322"/>
                  <a:gd name="T66" fmla="*/ 346 w 351"/>
                  <a:gd name="T67" fmla="*/ 92 h 322"/>
                  <a:gd name="T68" fmla="*/ 348 w 351"/>
                  <a:gd name="T69" fmla="*/ 82 h 322"/>
                  <a:gd name="T70" fmla="*/ 349 w 351"/>
                  <a:gd name="T71" fmla="*/ 72 h 322"/>
                  <a:gd name="T72" fmla="*/ 351 w 351"/>
                  <a:gd name="T73" fmla="*/ 64 h 322"/>
                  <a:gd name="T74" fmla="*/ 349 w 351"/>
                  <a:gd name="T75" fmla="*/ 56 h 322"/>
                  <a:gd name="T76" fmla="*/ 348 w 351"/>
                  <a:gd name="T77" fmla="*/ 49 h 322"/>
                  <a:gd name="T78" fmla="*/ 347 w 351"/>
                  <a:gd name="T79" fmla="*/ 42 h 322"/>
                  <a:gd name="T80" fmla="*/ 345 w 351"/>
                  <a:gd name="T81" fmla="*/ 36 h 322"/>
                  <a:gd name="T82" fmla="*/ 342 w 351"/>
                  <a:gd name="T83" fmla="*/ 30 h 322"/>
                  <a:gd name="T84" fmla="*/ 338 w 351"/>
                  <a:gd name="T85" fmla="*/ 25 h 322"/>
                  <a:gd name="T86" fmla="*/ 334 w 351"/>
                  <a:gd name="T87" fmla="*/ 20 h 322"/>
                  <a:gd name="T88" fmla="*/ 329 w 351"/>
                  <a:gd name="T89" fmla="*/ 16 h 322"/>
                  <a:gd name="T90" fmla="*/ 323 w 351"/>
                  <a:gd name="T91" fmla="*/ 12 h 322"/>
                  <a:gd name="T92" fmla="*/ 317 w 351"/>
                  <a:gd name="T93" fmla="*/ 9 h 322"/>
                  <a:gd name="T94" fmla="*/ 309 w 351"/>
                  <a:gd name="T95" fmla="*/ 6 h 322"/>
                  <a:gd name="T96" fmla="*/ 301 w 351"/>
                  <a:gd name="T97" fmla="*/ 4 h 322"/>
                  <a:gd name="T98" fmla="*/ 293 w 351"/>
                  <a:gd name="T99" fmla="*/ 2 h 322"/>
                  <a:gd name="T100" fmla="*/ 284 w 351"/>
                  <a:gd name="T101" fmla="*/ 1 h 322"/>
                  <a:gd name="T102" fmla="*/ 274 w 351"/>
                  <a:gd name="T103" fmla="*/ 0 h 322"/>
                  <a:gd name="T104" fmla="*/ 263 w 351"/>
                  <a:gd name="T105" fmla="*/ 0 h 322"/>
                  <a:gd name="T106" fmla="*/ 247 w 351"/>
                  <a:gd name="T107" fmla="*/ 0 h 322"/>
                  <a:gd name="T108" fmla="*/ 229 w 351"/>
                  <a:gd name="T109" fmla="*/ 2 h 322"/>
                  <a:gd name="T110" fmla="*/ 213 w 351"/>
                  <a:gd name="T111" fmla="*/ 5 h 322"/>
                  <a:gd name="T112" fmla="*/ 196 w 351"/>
                  <a:gd name="T113" fmla="*/ 9 h 322"/>
                  <a:gd name="T114" fmla="*/ 179 w 351"/>
                  <a:gd name="T115" fmla="*/ 13 h 322"/>
                  <a:gd name="T116" fmla="*/ 161 w 351"/>
                  <a:gd name="T117" fmla="*/ 20 h 322"/>
                  <a:gd name="T118" fmla="*/ 144 w 351"/>
                  <a:gd name="T119" fmla="*/ 26 h 322"/>
                  <a:gd name="T120" fmla="*/ 126 w 351"/>
                  <a:gd name="T121" fmla="*/ 35 h 32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51" h="322">
                    <a:moveTo>
                      <a:pt x="126" y="35"/>
                    </a:moveTo>
                    <a:lnTo>
                      <a:pt x="117" y="65"/>
                    </a:lnTo>
                    <a:lnTo>
                      <a:pt x="102" y="99"/>
                    </a:lnTo>
                    <a:lnTo>
                      <a:pt x="86" y="137"/>
                    </a:lnTo>
                    <a:lnTo>
                      <a:pt x="66" y="178"/>
                    </a:lnTo>
                    <a:lnTo>
                      <a:pt x="42" y="227"/>
                    </a:lnTo>
                    <a:lnTo>
                      <a:pt x="24" y="266"/>
                    </a:lnTo>
                    <a:lnTo>
                      <a:pt x="9" y="295"/>
                    </a:lnTo>
                    <a:lnTo>
                      <a:pt x="0" y="316"/>
                    </a:lnTo>
                    <a:lnTo>
                      <a:pt x="14" y="319"/>
                    </a:lnTo>
                    <a:lnTo>
                      <a:pt x="26" y="321"/>
                    </a:lnTo>
                    <a:lnTo>
                      <a:pt x="36" y="322"/>
                    </a:lnTo>
                    <a:lnTo>
                      <a:pt x="42" y="322"/>
                    </a:lnTo>
                    <a:lnTo>
                      <a:pt x="59" y="322"/>
                    </a:lnTo>
                    <a:lnTo>
                      <a:pt x="76" y="318"/>
                    </a:lnTo>
                    <a:lnTo>
                      <a:pt x="94" y="315"/>
                    </a:lnTo>
                    <a:lnTo>
                      <a:pt x="112" y="310"/>
                    </a:lnTo>
                    <a:lnTo>
                      <a:pt x="131" y="302"/>
                    </a:lnTo>
                    <a:lnTo>
                      <a:pt x="150" y="293"/>
                    </a:lnTo>
                    <a:lnTo>
                      <a:pt x="171" y="282"/>
                    </a:lnTo>
                    <a:lnTo>
                      <a:pt x="192" y="270"/>
                    </a:lnTo>
                    <a:lnTo>
                      <a:pt x="212" y="257"/>
                    </a:lnTo>
                    <a:lnTo>
                      <a:pt x="231" y="244"/>
                    </a:lnTo>
                    <a:lnTo>
                      <a:pt x="249" y="229"/>
                    </a:lnTo>
                    <a:lnTo>
                      <a:pt x="266" y="213"/>
                    </a:lnTo>
                    <a:lnTo>
                      <a:pt x="282" y="198"/>
                    </a:lnTo>
                    <a:lnTo>
                      <a:pt x="296" y="181"/>
                    </a:lnTo>
                    <a:lnTo>
                      <a:pt x="309" y="163"/>
                    </a:lnTo>
                    <a:lnTo>
                      <a:pt x="321" y="145"/>
                    </a:lnTo>
                    <a:lnTo>
                      <a:pt x="329" y="134"/>
                    </a:lnTo>
                    <a:lnTo>
                      <a:pt x="334" y="123"/>
                    </a:lnTo>
                    <a:lnTo>
                      <a:pt x="338" y="112"/>
                    </a:lnTo>
                    <a:lnTo>
                      <a:pt x="343" y="102"/>
                    </a:lnTo>
                    <a:lnTo>
                      <a:pt x="346" y="92"/>
                    </a:lnTo>
                    <a:lnTo>
                      <a:pt x="348" y="82"/>
                    </a:lnTo>
                    <a:lnTo>
                      <a:pt x="349" y="72"/>
                    </a:lnTo>
                    <a:lnTo>
                      <a:pt x="351" y="64"/>
                    </a:lnTo>
                    <a:lnTo>
                      <a:pt x="349" y="56"/>
                    </a:lnTo>
                    <a:lnTo>
                      <a:pt x="348" y="49"/>
                    </a:lnTo>
                    <a:lnTo>
                      <a:pt x="347" y="42"/>
                    </a:lnTo>
                    <a:lnTo>
                      <a:pt x="345" y="36"/>
                    </a:lnTo>
                    <a:lnTo>
                      <a:pt x="342" y="30"/>
                    </a:lnTo>
                    <a:lnTo>
                      <a:pt x="338" y="25"/>
                    </a:lnTo>
                    <a:lnTo>
                      <a:pt x="334" y="20"/>
                    </a:lnTo>
                    <a:lnTo>
                      <a:pt x="329" y="16"/>
                    </a:lnTo>
                    <a:lnTo>
                      <a:pt x="323" y="12"/>
                    </a:lnTo>
                    <a:lnTo>
                      <a:pt x="317" y="9"/>
                    </a:lnTo>
                    <a:lnTo>
                      <a:pt x="309" y="6"/>
                    </a:lnTo>
                    <a:lnTo>
                      <a:pt x="301" y="4"/>
                    </a:lnTo>
                    <a:lnTo>
                      <a:pt x="293" y="2"/>
                    </a:lnTo>
                    <a:lnTo>
                      <a:pt x="284" y="1"/>
                    </a:lnTo>
                    <a:lnTo>
                      <a:pt x="274" y="0"/>
                    </a:lnTo>
                    <a:lnTo>
                      <a:pt x="263" y="0"/>
                    </a:lnTo>
                    <a:lnTo>
                      <a:pt x="247" y="0"/>
                    </a:lnTo>
                    <a:lnTo>
                      <a:pt x="229" y="2"/>
                    </a:lnTo>
                    <a:lnTo>
                      <a:pt x="213" y="5"/>
                    </a:lnTo>
                    <a:lnTo>
                      <a:pt x="196" y="9"/>
                    </a:lnTo>
                    <a:lnTo>
                      <a:pt x="179" y="13"/>
                    </a:lnTo>
                    <a:lnTo>
                      <a:pt x="161" y="20"/>
                    </a:lnTo>
                    <a:lnTo>
                      <a:pt x="144" y="26"/>
                    </a:lnTo>
                    <a:lnTo>
                      <a:pt x="126" y="35"/>
                    </a:lnTo>
                    <a:close/>
                  </a:path>
                </a:pathLst>
              </a:custGeom>
              <a:solidFill>
                <a:srgbClr val="0066FF"/>
              </a:solidFill>
              <a:ln w="3175">
                <a:solidFill>
                  <a:srgbClr val="FFFFFF"/>
                </a:solidFill>
                <a:prstDash val="solid"/>
                <a:round/>
                <a:headEnd/>
                <a:tailEnd/>
              </a:ln>
            </p:spPr>
            <p:txBody>
              <a:bodyPr/>
              <a:lstStyle/>
              <a:p>
                <a:endParaRPr lang="en-US" dirty="0"/>
              </a:p>
            </p:txBody>
          </p:sp>
          <p:sp>
            <p:nvSpPr>
              <p:cNvPr id="8213" name="Freeform 95"/>
              <p:cNvSpPr>
                <a:spLocks/>
              </p:cNvSpPr>
              <p:nvPr/>
            </p:nvSpPr>
            <p:spPr bwMode="auto">
              <a:xfrm>
                <a:off x="7269163" y="1454150"/>
                <a:ext cx="109538" cy="134938"/>
              </a:xfrm>
              <a:custGeom>
                <a:avLst/>
                <a:gdLst>
                  <a:gd name="T0" fmla="*/ 138 w 274"/>
                  <a:gd name="T1" fmla="*/ 259 h 338"/>
                  <a:gd name="T2" fmla="*/ 110 w 274"/>
                  <a:gd name="T3" fmla="*/ 290 h 338"/>
                  <a:gd name="T4" fmla="*/ 86 w 274"/>
                  <a:gd name="T5" fmla="*/ 309 h 338"/>
                  <a:gd name="T6" fmla="*/ 61 w 274"/>
                  <a:gd name="T7" fmla="*/ 318 h 338"/>
                  <a:gd name="T8" fmla="*/ 40 w 274"/>
                  <a:gd name="T9" fmla="*/ 317 h 338"/>
                  <a:gd name="T10" fmla="*/ 24 w 274"/>
                  <a:gd name="T11" fmla="*/ 309 h 338"/>
                  <a:gd name="T12" fmla="*/ 11 w 274"/>
                  <a:gd name="T13" fmla="*/ 294 h 338"/>
                  <a:gd name="T14" fmla="*/ 1 w 274"/>
                  <a:gd name="T15" fmla="*/ 263 h 338"/>
                  <a:gd name="T16" fmla="*/ 4 w 274"/>
                  <a:gd name="T17" fmla="*/ 214 h 338"/>
                  <a:gd name="T18" fmla="*/ 24 w 274"/>
                  <a:gd name="T19" fmla="*/ 153 h 338"/>
                  <a:gd name="T20" fmla="*/ 62 w 274"/>
                  <a:gd name="T21" fmla="*/ 85 h 338"/>
                  <a:gd name="T22" fmla="*/ 105 w 274"/>
                  <a:gd name="T23" fmla="*/ 31 h 338"/>
                  <a:gd name="T24" fmla="*/ 139 w 274"/>
                  <a:gd name="T25" fmla="*/ 4 h 338"/>
                  <a:gd name="T26" fmla="*/ 158 w 274"/>
                  <a:gd name="T27" fmla="*/ 1 h 338"/>
                  <a:gd name="T28" fmla="*/ 169 w 274"/>
                  <a:gd name="T29" fmla="*/ 6 h 338"/>
                  <a:gd name="T30" fmla="*/ 175 w 274"/>
                  <a:gd name="T31" fmla="*/ 16 h 338"/>
                  <a:gd name="T32" fmla="*/ 169 w 274"/>
                  <a:gd name="T33" fmla="*/ 33 h 338"/>
                  <a:gd name="T34" fmla="*/ 132 w 274"/>
                  <a:gd name="T35" fmla="*/ 82 h 338"/>
                  <a:gd name="T36" fmla="*/ 83 w 274"/>
                  <a:gd name="T37" fmla="*/ 156 h 338"/>
                  <a:gd name="T38" fmla="*/ 59 w 274"/>
                  <a:gd name="T39" fmla="*/ 215 h 338"/>
                  <a:gd name="T40" fmla="*/ 56 w 274"/>
                  <a:gd name="T41" fmla="*/ 242 h 338"/>
                  <a:gd name="T42" fmla="*/ 57 w 274"/>
                  <a:gd name="T43" fmla="*/ 251 h 338"/>
                  <a:gd name="T44" fmla="*/ 63 w 274"/>
                  <a:gd name="T45" fmla="*/ 256 h 338"/>
                  <a:gd name="T46" fmla="*/ 73 w 274"/>
                  <a:gd name="T47" fmla="*/ 258 h 338"/>
                  <a:gd name="T48" fmla="*/ 85 w 274"/>
                  <a:gd name="T49" fmla="*/ 253 h 338"/>
                  <a:gd name="T50" fmla="*/ 114 w 274"/>
                  <a:gd name="T51" fmla="*/ 226 h 338"/>
                  <a:gd name="T52" fmla="*/ 150 w 274"/>
                  <a:gd name="T53" fmla="*/ 176 h 338"/>
                  <a:gd name="T54" fmla="*/ 185 w 274"/>
                  <a:gd name="T55" fmla="*/ 107 h 338"/>
                  <a:gd name="T56" fmla="*/ 207 w 274"/>
                  <a:gd name="T57" fmla="*/ 55 h 338"/>
                  <a:gd name="T58" fmla="*/ 229 w 274"/>
                  <a:gd name="T59" fmla="*/ 23 h 338"/>
                  <a:gd name="T60" fmla="*/ 245 w 274"/>
                  <a:gd name="T61" fmla="*/ 13 h 338"/>
                  <a:gd name="T62" fmla="*/ 256 w 274"/>
                  <a:gd name="T63" fmla="*/ 12 h 338"/>
                  <a:gd name="T64" fmla="*/ 267 w 274"/>
                  <a:gd name="T65" fmla="*/ 19 h 338"/>
                  <a:gd name="T66" fmla="*/ 274 w 274"/>
                  <a:gd name="T67" fmla="*/ 31 h 338"/>
                  <a:gd name="T68" fmla="*/ 272 w 274"/>
                  <a:gd name="T69" fmla="*/ 50 h 338"/>
                  <a:gd name="T70" fmla="*/ 252 w 274"/>
                  <a:gd name="T71" fmla="*/ 96 h 338"/>
                  <a:gd name="T72" fmla="*/ 224 w 274"/>
                  <a:gd name="T73" fmla="*/ 150 h 338"/>
                  <a:gd name="T74" fmla="*/ 213 w 274"/>
                  <a:gd name="T75" fmla="*/ 182 h 338"/>
                  <a:gd name="T76" fmla="*/ 209 w 274"/>
                  <a:gd name="T77" fmla="*/ 209 h 338"/>
                  <a:gd name="T78" fmla="*/ 212 w 274"/>
                  <a:gd name="T79" fmla="*/ 233 h 338"/>
                  <a:gd name="T80" fmla="*/ 220 w 274"/>
                  <a:gd name="T81" fmla="*/ 255 h 338"/>
                  <a:gd name="T82" fmla="*/ 232 w 274"/>
                  <a:gd name="T83" fmla="*/ 273 h 338"/>
                  <a:gd name="T84" fmla="*/ 259 w 274"/>
                  <a:gd name="T85" fmla="*/ 290 h 338"/>
                  <a:gd name="T86" fmla="*/ 270 w 274"/>
                  <a:gd name="T87" fmla="*/ 306 h 338"/>
                  <a:gd name="T88" fmla="*/ 269 w 274"/>
                  <a:gd name="T89" fmla="*/ 323 h 338"/>
                  <a:gd name="T90" fmla="*/ 258 w 274"/>
                  <a:gd name="T91" fmla="*/ 334 h 338"/>
                  <a:gd name="T92" fmla="*/ 242 w 274"/>
                  <a:gd name="T93" fmla="*/ 338 h 338"/>
                  <a:gd name="T94" fmla="*/ 221 w 274"/>
                  <a:gd name="T95" fmla="*/ 335 h 338"/>
                  <a:gd name="T96" fmla="*/ 202 w 274"/>
                  <a:gd name="T97" fmla="*/ 325 h 338"/>
                  <a:gd name="T98" fmla="*/ 186 w 274"/>
                  <a:gd name="T99" fmla="*/ 310 h 338"/>
                  <a:gd name="T100" fmla="*/ 174 w 274"/>
                  <a:gd name="T101" fmla="*/ 291 h 338"/>
                  <a:gd name="T102" fmla="*/ 165 w 274"/>
                  <a:gd name="T103" fmla="*/ 266 h 338"/>
                  <a:gd name="T104" fmla="*/ 161 w 274"/>
                  <a:gd name="T105" fmla="*/ 228 h 33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74" h="338">
                    <a:moveTo>
                      <a:pt x="161" y="228"/>
                    </a:moveTo>
                    <a:lnTo>
                      <a:pt x="149" y="244"/>
                    </a:lnTo>
                    <a:lnTo>
                      <a:pt x="138" y="259"/>
                    </a:lnTo>
                    <a:lnTo>
                      <a:pt x="128" y="271"/>
                    </a:lnTo>
                    <a:lnTo>
                      <a:pt x="118" y="282"/>
                    </a:lnTo>
                    <a:lnTo>
                      <a:pt x="110" y="290"/>
                    </a:lnTo>
                    <a:lnTo>
                      <a:pt x="102" y="298"/>
                    </a:lnTo>
                    <a:lnTo>
                      <a:pt x="94" y="305"/>
                    </a:lnTo>
                    <a:lnTo>
                      <a:pt x="86" y="309"/>
                    </a:lnTo>
                    <a:lnTo>
                      <a:pt x="78" y="313"/>
                    </a:lnTo>
                    <a:lnTo>
                      <a:pt x="70" y="315"/>
                    </a:lnTo>
                    <a:lnTo>
                      <a:pt x="61" y="318"/>
                    </a:lnTo>
                    <a:lnTo>
                      <a:pt x="54" y="318"/>
                    </a:lnTo>
                    <a:lnTo>
                      <a:pt x="47" y="318"/>
                    </a:lnTo>
                    <a:lnTo>
                      <a:pt x="40" y="317"/>
                    </a:lnTo>
                    <a:lnTo>
                      <a:pt x="35" y="314"/>
                    </a:lnTo>
                    <a:lnTo>
                      <a:pt x="29" y="312"/>
                    </a:lnTo>
                    <a:lnTo>
                      <a:pt x="24" y="309"/>
                    </a:lnTo>
                    <a:lnTo>
                      <a:pt x="20" y="305"/>
                    </a:lnTo>
                    <a:lnTo>
                      <a:pt x="15" y="299"/>
                    </a:lnTo>
                    <a:lnTo>
                      <a:pt x="11" y="294"/>
                    </a:lnTo>
                    <a:lnTo>
                      <a:pt x="7" y="284"/>
                    </a:lnTo>
                    <a:lnTo>
                      <a:pt x="3" y="274"/>
                    </a:lnTo>
                    <a:lnTo>
                      <a:pt x="1" y="263"/>
                    </a:lnTo>
                    <a:lnTo>
                      <a:pt x="0" y="252"/>
                    </a:lnTo>
                    <a:lnTo>
                      <a:pt x="1" y="233"/>
                    </a:lnTo>
                    <a:lnTo>
                      <a:pt x="4" y="214"/>
                    </a:lnTo>
                    <a:lnTo>
                      <a:pt x="9" y="194"/>
                    </a:lnTo>
                    <a:lnTo>
                      <a:pt x="15" y="173"/>
                    </a:lnTo>
                    <a:lnTo>
                      <a:pt x="24" y="153"/>
                    </a:lnTo>
                    <a:lnTo>
                      <a:pt x="35" y="131"/>
                    </a:lnTo>
                    <a:lnTo>
                      <a:pt x="48" y="109"/>
                    </a:lnTo>
                    <a:lnTo>
                      <a:pt x="62" y="85"/>
                    </a:lnTo>
                    <a:lnTo>
                      <a:pt x="76" y="65"/>
                    </a:lnTo>
                    <a:lnTo>
                      <a:pt x="91" y="47"/>
                    </a:lnTo>
                    <a:lnTo>
                      <a:pt x="105" y="31"/>
                    </a:lnTo>
                    <a:lnTo>
                      <a:pt x="119" y="18"/>
                    </a:lnTo>
                    <a:lnTo>
                      <a:pt x="129" y="10"/>
                    </a:lnTo>
                    <a:lnTo>
                      <a:pt x="139" y="4"/>
                    </a:lnTo>
                    <a:lnTo>
                      <a:pt x="148" y="1"/>
                    </a:lnTo>
                    <a:lnTo>
                      <a:pt x="155" y="0"/>
                    </a:lnTo>
                    <a:lnTo>
                      <a:pt x="158" y="1"/>
                    </a:lnTo>
                    <a:lnTo>
                      <a:pt x="163" y="2"/>
                    </a:lnTo>
                    <a:lnTo>
                      <a:pt x="166" y="4"/>
                    </a:lnTo>
                    <a:lnTo>
                      <a:pt x="169" y="6"/>
                    </a:lnTo>
                    <a:lnTo>
                      <a:pt x="172" y="9"/>
                    </a:lnTo>
                    <a:lnTo>
                      <a:pt x="174" y="13"/>
                    </a:lnTo>
                    <a:lnTo>
                      <a:pt x="175" y="16"/>
                    </a:lnTo>
                    <a:lnTo>
                      <a:pt x="175" y="19"/>
                    </a:lnTo>
                    <a:lnTo>
                      <a:pt x="174" y="25"/>
                    </a:lnTo>
                    <a:lnTo>
                      <a:pt x="169" y="33"/>
                    </a:lnTo>
                    <a:lnTo>
                      <a:pt x="163" y="42"/>
                    </a:lnTo>
                    <a:lnTo>
                      <a:pt x="154" y="54"/>
                    </a:lnTo>
                    <a:lnTo>
                      <a:pt x="132" y="82"/>
                    </a:lnTo>
                    <a:lnTo>
                      <a:pt x="114" y="107"/>
                    </a:lnTo>
                    <a:lnTo>
                      <a:pt x="97" y="132"/>
                    </a:lnTo>
                    <a:lnTo>
                      <a:pt x="83" y="156"/>
                    </a:lnTo>
                    <a:lnTo>
                      <a:pt x="71" y="182"/>
                    </a:lnTo>
                    <a:lnTo>
                      <a:pt x="62" y="205"/>
                    </a:lnTo>
                    <a:lnTo>
                      <a:pt x="59" y="215"/>
                    </a:lnTo>
                    <a:lnTo>
                      <a:pt x="57" y="225"/>
                    </a:lnTo>
                    <a:lnTo>
                      <a:pt x="56" y="233"/>
                    </a:lnTo>
                    <a:lnTo>
                      <a:pt x="56" y="242"/>
                    </a:lnTo>
                    <a:lnTo>
                      <a:pt x="56" y="246"/>
                    </a:lnTo>
                    <a:lnTo>
                      <a:pt x="56" y="249"/>
                    </a:lnTo>
                    <a:lnTo>
                      <a:pt x="57" y="251"/>
                    </a:lnTo>
                    <a:lnTo>
                      <a:pt x="59" y="254"/>
                    </a:lnTo>
                    <a:lnTo>
                      <a:pt x="61" y="255"/>
                    </a:lnTo>
                    <a:lnTo>
                      <a:pt x="63" y="256"/>
                    </a:lnTo>
                    <a:lnTo>
                      <a:pt x="66" y="258"/>
                    </a:lnTo>
                    <a:lnTo>
                      <a:pt x="69" y="258"/>
                    </a:lnTo>
                    <a:lnTo>
                      <a:pt x="73" y="258"/>
                    </a:lnTo>
                    <a:lnTo>
                      <a:pt x="76" y="256"/>
                    </a:lnTo>
                    <a:lnTo>
                      <a:pt x="81" y="255"/>
                    </a:lnTo>
                    <a:lnTo>
                      <a:pt x="85" y="253"/>
                    </a:lnTo>
                    <a:lnTo>
                      <a:pt x="94" y="247"/>
                    </a:lnTo>
                    <a:lnTo>
                      <a:pt x="104" y="238"/>
                    </a:lnTo>
                    <a:lnTo>
                      <a:pt x="114" y="226"/>
                    </a:lnTo>
                    <a:lnTo>
                      <a:pt x="125" y="212"/>
                    </a:lnTo>
                    <a:lnTo>
                      <a:pt x="137" y="195"/>
                    </a:lnTo>
                    <a:lnTo>
                      <a:pt x="150" y="176"/>
                    </a:lnTo>
                    <a:lnTo>
                      <a:pt x="162" y="154"/>
                    </a:lnTo>
                    <a:lnTo>
                      <a:pt x="174" y="131"/>
                    </a:lnTo>
                    <a:lnTo>
                      <a:pt x="185" y="107"/>
                    </a:lnTo>
                    <a:lnTo>
                      <a:pt x="195" y="82"/>
                    </a:lnTo>
                    <a:lnTo>
                      <a:pt x="200" y="67"/>
                    </a:lnTo>
                    <a:lnTo>
                      <a:pt x="207" y="55"/>
                    </a:lnTo>
                    <a:lnTo>
                      <a:pt x="213" y="42"/>
                    </a:lnTo>
                    <a:lnTo>
                      <a:pt x="221" y="31"/>
                    </a:lnTo>
                    <a:lnTo>
                      <a:pt x="229" y="23"/>
                    </a:lnTo>
                    <a:lnTo>
                      <a:pt x="237" y="16"/>
                    </a:lnTo>
                    <a:lnTo>
                      <a:pt x="240" y="15"/>
                    </a:lnTo>
                    <a:lnTo>
                      <a:pt x="245" y="13"/>
                    </a:lnTo>
                    <a:lnTo>
                      <a:pt x="248" y="12"/>
                    </a:lnTo>
                    <a:lnTo>
                      <a:pt x="252" y="12"/>
                    </a:lnTo>
                    <a:lnTo>
                      <a:pt x="256" y="12"/>
                    </a:lnTo>
                    <a:lnTo>
                      <a:pt x="260" y="14"/>
                    </a:lnTo>
                    <a:lnTo>
                      <a:pt x="263" y="16"/>
                    </a:lnTo>
                    <a:lnTo>
                      <a:pt x="267" y="19"/>
                    </a:lnTo>
                    <a:lnTo>
                      <a:pt x="270" y="23"/>
                    </a:lnTo>
                    <a:lnTo>
                      <a:pt x="273" y="27"/>
                    </a:lnTo>
                    <a:lnTo>
                      <a:pt x="274" y="31"/>
                    </a:lnTo>
                    <a:lnTo>
                      <a:pt x="274" y="37"/>
                    </a:lnTo>
                    <a:lnTo>
                      <a:pt x="274" y="42"/>
                    </a:lnTo>
                    <a:lnTo>
                      <a:pt x="272" y="50"/>
                    </a:lnTo>
                    <a:lnTo>
                      <a:pt x="269" y="59"/>
                    </a:lnTo>
                    <a:lnTo>
                      <a:pt x="264" y="70"/>
                    </a:lnTo>
                    <a:lnTo>
                      <a:pt x="252" y="96"/>
                    </a:lnTo>
                    <a:lnTo>
                      <a:pt x="236" y="127"/>
                    </a:lnTo>
                    <a:lnTo>
                      <a:pt x="229" y="139"/>
                    </a:lnTo>
                    <a:lnTo>
                      <a:pt x="224" y="150"/>
                    </a:lnTo>
                    <a:lnTo>
                      <a:pt x="220" y="162"/>
                    </a:lnTo>
                    <a:lnTo>
                      <a:pt x="216" y="172"/>
                    </a:lnTo>
                    <a:lnTo>
                      <a:pt x="213" y="182"/>
                    </a:lnTo>
                    <a:lnTo>
                      <a:pt x="211" y="192"/>
                    </a:lnTo>
                    <a:lnTo>
                      <a:pt x="210" y="201"/>
                    </a:lnTo>
                    <a:lnTo>
                      <a:pt x="209" y="209"/>
                    </a:lnTo>
                    <a:lnTo>
                      <a:pt x="210" y="218"/>
                    </a:lnTo>
                    <a:lnTo>
                      <a:pt x="211" y="226"/>
                    </a:lnTo>
                    <a:lnTo>
                      <a:pt x="212" y="233"/>
                    </a:lnTo>
                    <a:lnTo>
                      <a:pt x="214" y="241"/>
                    </a:lnTo>
                    <a:lnTo>
                      <a:pt x="216" y="249"/>
                    </a:lnTo>
                    <a:lnTo>
                      <a:pt x="220" y="255"/>
                    </a:lnTo>
                    <a:lnTo>
                      <a:pt x="224" y="262"/>
                    </a:lnTo>
                    <a:lnTo>
                      <a:pt x="228" y="268"/>
                    </a:lnTo>
                    <a:lnTo>
                      <a:pt x="232" y="273"/>
                    </a:lnTo>
                    <a:lnTo>
                      <a:pt x="238" y="277"/>
                    </a:lnTo>
                    <a:lnTo>
                      <a:pt x="247" y="283"/>
                    </a:lnTo>
                    <a:lnTo>
                      <a:pt x="259" y="290"/>
                    </a:lnTo>
                    <a:lnTo>
                      <a:pt x="264" y="295"/>
                    </a:lnTo>
                    <a:lnTo>
                      <a:pt x="268" y="299"/>
                    </a:lnTo>
                    <a:lnTo>
                      <a:pt x="270" y="306"/>
                    </a:lnTo>
                    <a:lnTo>
                      <a:pt x="271" y="313"/>
                    </a:lnTo>
                    <a:lnTo>
                      <a:pt x="271" y="319"/>
                    </a:lnTo>
                    <a:lnTo>
                      <a:pt x="269" y="323"/>
                    </a:lnTo>
                    <a:lnTo>
                      <a:pt x="267" y="327"/>
                    </a:lnTo>
                    <a:lnTo>
                      <a:pt x="262" y="331"/>
                    </a:lnTo>
                    <a:lnTo>
                      <a:pt x="258" y="334"/>
                    </a:lnTo>
                    <a:lnTo>
                      <a:pt x="252" y="336"/>
                    </a:lnTo>
                    <a:lnTo>
                      <a:pt x="247" y="337"/>
                    </a:lnTo>
                    <a:lnTo>
                      <a:pt x="242" y="338"/>
                    </a:lnTo>
                    <a:lnTo>
                      <a:pt x="234" y="338"/>
                    </a:lnTo>
                    <a:lnTo>
                      <a:pt x="227" y="337"/>
                    </a:lnTo>
                    <a:lnTo>
                      <a:pt x="221" y="335"/>
                    </a:lnTo>
                    <a:lnTo>
                      <a:pt x="214" y="333"/>
                    </a:lnTo>
                    <a:lnTo>
                      <a:pt x="209" y="330"/>
                    </a:lnTo>
                    <a:lnTo>
                      <a:pt x="202" y="325"/>
                    </a:lnTo>
                    <a:lnTo>
                      <a:pt x="196" y="321"/>
                    </a:lnTo>
                    <a:lnTo>
                      <a:pt x="190" y="315"/>
                    </a:lnTo>
                    <a:lnTo>
                      <a:pt x="186" y="310"/>
                    </a:lnTo>
                    <a:lnTo>
                      <a:pt x="180" y="305"/>
                    </a:lnTo>
                    <a:lnTo>
                      <a:pt x="177" y="298"/>
                    </a:lnTo>
                    <a:lnTo>
                      <a:pt x="174" y="291"/>
                    </a:lnTo>
                    <a:lnTo>
                      <a:pt x="170" y="284"/>
                    </a:lnTo>
                    <a:lnTo>
                      <a:pt x="167" y="275"/>
                    </a:lnTo>
                    <a:lnTo>
                      <a:pt x="165" y="266"/>
                    </a:lnTo>
                    <a:lnTo>
                      <a:pt x="164" y="258"/>
                    </a:lnTo>
                    <a:lnTo>
                      <a:pt x="163" y="248"/>
                    </a:lnTo>
                    <a:lnTo>
                      <a:pt x="161" y="228"/>
                    </a:lnTo>
                    <a:close/>
                  </a:path>
                </a:pathLst>
              </a:custGeom>
              <a:solidFill>
                <a:srgbClr val="FFFFFF"/>
              </a:solidFill>
              <a:ln w="3175">
                <a:solidFill>
                  <a:srgbClr val="FFFFFF"/>
                </a:solidFill>
                <a:prstDash val="solid"/>
                <a:round/>
                <a:headEnd/>
                <a:tailEnd/>
              </a:ln>
            </p:spPr>
            <p:txBody>
              <a:bodyPr/>
              <a:lstStyle/>
              <a:p>
                <a:endParaRPr lang="en-US" dirty="0"/>
              </a:p>
            </p:txBody>
          </p:sp>
          <p:sp>
            <p:nvSpPr>
              <p:cNvPr id="8214" name="Freeform 96"/>
              <p:cNvSpPr>
                <a:spLocks/>
              </p:cNvSpPr>
              <p:nvPr/>
            </p:nvSpPr>
            <p:spPr bwMode="auto">
              <a:xfrm>
                <a:off x="7380288" y="1441450"/>
                <a:ext cx="158750" cy="147638"/>
              </a:xfrm>
              <a:custGeom>
                <a:avLst/>
                <a:gdLst>
                  <a:gd name="T0" fmla="*/ 188 w 403"/>
                  <a:gd name="T1" fmla="*/ 103 h 372"/>
                  <a:gd name="T2" fmla="*/ 269 w 403"/>
                  <a:gd name="T3" fmla="*/ 36 h 372"/>
                  <a:gd name="T4" fmla="*/ 312 w 403"/>
                  <a:gd name="T5" fmla="*/ 9 h 372"/>
                  <a:gd name="T6" fmla="*/ 335 w 403"/>
                  <a:gd name="T7" fmla="*/ 1 h 372"/>
                  <a:gd name="T8" fmla="*/ 347 w 403"/>
                  <a:gd name="T9" fmla="*/ 12 h 372"/>
                  <a:gd name="T10" fmla="*/ 351 w 403"/>
                  <a:gd name="T11" fmla="*/ 30 h 372"/>
                  <a:gd name="T12" fmla="*/ 331 w 403"/>
                  <a:gd name="T13" fmla="*/ 52 h 372"/>
                  <a:gd name="T14" fmla="*/ 296 w 403"/>
                  <a:gd name="T15" fmla="*/ 83 h 372"/>
                  <a:gd name="T16" fmla="*/ 277 w 403"/>
                  <a:gd name="T17" fmla="*/ 108 h 372"/>
                  <a:gd name="T18" fmla="*/ 274 w 403"/>
                  <a:gd name="T19" fmla="*/ 123 h 372"/>
                  <a:gd name="T20" fmla="*/ 277 w 403"/>
                  <a:gd name="T21" fmla="*/ 130 h 372"/>
                  <a:gd name="T22" fmla="*/ 294 w 403"/>
                  <a:gd name="T23" fmla="*/ 133 h 372"/>
                  <a:gd name="T24" fmla="*/ 321 w 403"/>
                  <a:gd name="T25" fmla="*/ 123 h 372"/>
                  <a:gd name="T26" fmla="*/ 376 w 403"/>
                  <a:gd name="T27" fmla="*/ 91 h 372"/>
                  <a:gd name="T28" fmla="*/ 388 w 403"/>
                  <a:gd name="T29" fmla="*/ 87 h 372"/>
                  <a:gd name="T30" fmla="*/ 399 w 403"/>
                  <a:gd name="T31" fmla="*/ 94 h 372"/>
                  <a:gd name="T32" fmla="*/ 403 w 403"/>
                  <a:gd name="T33" fmla="*/ 103 h 372"/>
                  <a:gd name="T34" fmla="*/ 396 w 403"/>
                  <a:gd name="T35" fmla="*/ 117 h 372"/>
                  <a:gd name="T36" fmla="*/ 355 w 403"/>
                  <a:gd name="T37" fmla="*/ 154 h 372"/>
                  <a:gd name="T38" fmla="*/ 319 w 403"/>
                  <a:gd name="T39" fmla="*/ 177 h 372"/>
                  <a:gd name="T40" fmla="*/ 284 w 403"/>
                  <a:gd name="T41" fmla="*/ 189 h 372"/>
                  <a:gd name="T42" fmla="*/ 252 w 403"/>
                  <a:gd name="T43" fmla="*/ 190 h 372"/>
                  <a:gd name="T44" fmla="*/ 228 w 403"/>
                  <a:gd name="T45" fmla="*/ 181 h 372"/>
                  <a:gd name="T46" fmla="*/ 220 w 403"/>
                  <a:gd name="T47" fmla="*/ 174 h 372"/>
                  <a:gd name="T48" fmla="*/ 215 w 403"/>
                  <a:gd name="T49" fmla="*/ 153 h 372"/>
                  <a:gd name="T50" fmla="*/ 221 w 403"/>
                  <a:gd name="T51" fmla="*/ 130 h 372"/>
                  <a:gd name="T52" fmla="*/ 204 w 403"/>
                  <a:gd name="T53" fmla="*/ 140 h 372"/>
                  <a:gd name="T54" fmla="*/ 166 w 403"/>
                  <a:gd name="T55" fmla="*/ 178 h 372"/>
                  <a:gd name="T56" fmla="*/ 122 w 403"/>
                  <a:gd name="T57" fmla="*/ 229 h 372"/>
                  <a:gd name="T58" fmla="*/ 70 w 403"/>
                  <a:gd name="T59" fmla="*/ 312 h 372"/>
                  <a:gd name="T60" fmla="*/ 46 w 403"/>
                  <a:gd name="T61" fmla="*/ 357 h 372"/>
                  <a:gd name="T62" fmla="*/ 34 w 403"/>
                  <a:gd name="T63" fmla="*/ 368 h 372"/>
                  <a:gd name="T64" fmla="*/ 21 w 403"/>
                  <a:gd name="T65" fmla="*/ 372 h 372"/>
                  <a:gd name="T66" fmla="*/ 8 w 403"/>
                  <a:gd name="T67" fmla="*/ 368 h 372"/>
                  <a:gd name="T68" fmla="*/ 2 w 403"/>
                  <a:gd name="T69" fmla="*/ 361 h 372"/>
                  <a:gd name="T70" fmla="*/ 3 w 403"/>
                  <a:gd name="T71" fmla="*/ 339 h 372"/>
                  <a:gd name="T72" fmla="*/ 33 w 403"/>
                  <a:gd name="T73" fmla="*/ 249 h 372"/>
                  <a:gd name="T74" fmla="*/ 69 w 403"/>
                  <a:gd name="T75" fmla="*/ 165 h 372"/>
                  <a:gd name="T76" fmla="*/ 108 w 403"/>
                  <a:gd name="T77" fmla="*/ 95 h 372"/>
                  <a:gd name="T78" fmla="*/ 143 w 403"/>
                  <a:gd name="T79" fmla="*/ 48 h 372"/>
                  <a:gd name="T80" fmla="*/ 164 w 403"/>
                  <a:gd name="T81" fmla="*/ 26 h 372"/>
                  <a:gd name="T82" fmla="*/ 183 w 403"/>
                  <a:gd name="T83" fmla="*/ 16 h 372"/>
                  <a:gd name="T84" fmla="*/ 196 w 403"/>
                  <a:gd name="T85" fmla="*/ 16 h 372"/>
                  <a:gd name="T86" fmla="*/ 205 w 403"/>
                  <a:gd name="T87" fmla="*/ 23 h 372"/>
                  <a:gd name="T88" fmla="*/ 209 w 403"/>
                  <a:gd name="T89" fmla="*/ 34 h 372"/>
                  <a:gd name="T90" fmla="*/ 203 w 403"/>
                  <a:gd name="T91" fmla="*/ 50 h 372"/>
                  <a:gd name="T92" fmla="*/ 190 w 403"/>
                  <a:gd name="T93" fmla="*/ 69 h 372"/>
                  <a:gd name="T94" fmla="*/ 157 w 403"/>
                  <a:gd name="T95" fmla="*/ 112 h 372"/>
                  <a:gd name="T96" fmla="*/ 129 w 403"/>
                  <a:gd name="T97" fmla="*/ 162 h 37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403" h="372">
                    <a:moveTo>
                      <a:pt x="129" y="162"/>
                    </a:moveTo>
                    <a:lnTo>
                      <a:pt x="158" y="132"/>
                    </a:lnTo>
                    <a:lnTo>
                      <a:pt x="188" y="103"/>
                    </a:lnTo>
                    <a:lnTo>
                      <a:pt x="221" y="74"/>
                    </a:lnTo>
                    <a:lnTo>
                      <a:pt x="256" y="46"/>
                    </a:lnTo>
                    <a:lnTo>
                      <a:pt x="269" y="36"/>
                    </a:lnTo>
                    <a:lnTo>
                      <a:pt x="284" y="26"/>
                    </a:lnTo>
                    <a:lnTo>
                      <a:pt x="298" y="17"/>
                    </a:lnTo>
                    <a:lnTo>
                      <a:pt x="312" y="9"/>
                    </a:lnTo>
                    <a:lnTo>
                      <a:pt x="324" y="2"/>
                    </a:lnTo>
                    <a:lnTo>
                      <a:pt x="331" y="0"/>
                    </a:lnTo>
                    <a:lnTo>
                      <a:pt x="335" y="1"/>
                    </a:lnTo>
                    <a:lnTo>
                      <a:pt x="339" y="3"/>
                    </a:lnTo>
                    <a:lnTo>
                      <a:pt x="343" y="6"/>
                    </a:lnTo>
                    <a:lnTo>
                      <a:pt x="347" y="12"/>
                    </a:lnTo>
                    <a:lnTo>
                      <a:pt x="351" y="18"/>
                    </a:lnTo>
                    <a:lnTo>
                      <a:pt x="352" y="25"/>
                    </a:lnTo>
                    <a:lnTo>
                      <a:pt x="351" y="30"/>
                    </a:lnTo>
                    <a:lnTo>
                      <a:pt x="347" y="37"/>
                    </a:lnTo>
                    <a:lnTo>
                      <a:pt x="340" y="44"/>
                    </a:lnTo>
                    <a:lnTo>
                      <a:pt x="331" y="52"/>
                    </a:lnTo>
                    <a:lnTo>
                      <a:pt x="317" y="63"/>
                    </a:lnTo>
                    <a:lnTo>
                      <a:pt x="305" y="73"/>
                    </a:lnTo>
                    <a:lnTo>
                      <a:pt x="296" y="83"/>
                    </a:lnTo>
                    <a:lnTo>
                      <a:pt x="288" y="92"/>
                    </a:lnTo>
                    <a:lnTo>
                      <a:pt x="281" y="100"/>
                    </a:lnTo>
                    <a:lnTo>
                      <a:pt x="277" y="108"/>
                    </a:lnTo>
                    <a:lnTo>
                      <a:pt x="275" y="115"/>
                    </a:lnTo>
                    <a:lnTo>
                      <a:pt x="274" y="121"/>
                    </a:lnTo>
                    <a:lnTo>
                      <a:pt x="274" y="123"/>
                    </a:lnTo>
                    <a:lnTo>
                      <a:pt x="275" y="127"/>
                    </a:lnTo>
                    <a:lnTo>
                      <a:pt x="276" y="129"/>
                    </a:lnTo>
                    <a:lnTo>
                      <a:pt x="277" y="130"/>
                    </a:lnTo>
                    <a:lnTo>
                      <a:pt x="281" y="133"/>
                    </a:lnTo>
                    <a:lnTo>
                      <a:pt x="288" y="133"/>
                    </a:lnTo>
                    <a:lnTo>
                      <a:pt x="294" y="133"/>
                    </a:lnTo>
                    <a:lnTo>
                      <a:pt x="302" y="131"/>
                    </a:lnTo>
                    <a:lnTo>
                      <a:pt x="311" y="128"/>
                    </a:lnTo>
                    <a:lnTo>
                      <a:pt x="321" y="123"/>
                    </a:lnTo>
                    <a:lnTo>
                      <a:pt x="344" y="111"/>
                    </a:lnTo>
                    <a:lnTo>
                      <a:pt x="371" y="94"/>
                    </a:lnTo>
                    <a:lnTo>
                      <a:pt x="376" y="91"/>
                    </a:lnTo>
                    <a:lnTo>
                      <a:pt x="381" y="88"/>
                    </a:lnTo>
                    <a:lnTo>
                      <a:pt x="385" y="87"/>
                    </a:lnTo>
                    <a:lnTo>
                      <a:pt x="388" y="87"/>
                    </a:lnTo>
                    <a:lnTo>
                      <a:pt x="393" y="88"/>
                    </a:lnTo>
                    <a:lnTo>
                      <a:pt x="397" y="92"/>
                    </a:lnTo>
                    <a:lnTo>
                      <a:pt x="399" y="94"/>
                    </a:lnTo>
                    <a:lnTo>
                      <a:pt x="401" y="97"/>
                    </a:lnTo>
                    <a:lnTo>
                      <a:pt x="402" y="99"/>
                    </a:lnTo>
                    <a:lnTo>
                      <a:pt x="403" y="103"/>
                    </a:lnTo>
                    <a:lnTo>
                      <a:pt x="402" y="107"/>
                    </a:lnTo>
                    <a:lnTo>
                      <a:pt x="399" y="111"/>
                    </a:lnTo>
                    <a:lnTo>
                      <a:pt x="396" y="117"/>
                    </a:lnTo>
                    <a:lnTo>
                      <a:pt x="391" y="123"/>
                    </a:lnTo>
                    <a:lnTo>
                      <a:pt x="375" y="138"/>
                    </a:lnTo>
                    <a:lnTo>
                      <a:pt x="355" y="154"/>
                    </a:lnTo>
                    <a:lnTo>
                      <a:pt x="343" y="163"/>
                    </a:lnTo>
                    <a:lnTo>
                      <a:pt x="331" y="170"/>
                    </a:lnTo>
                    <a:lnTo>
                      <a:pt x="319" y="177"/>
                    </a:lnTo>
                    <a:lnTo>
                      <a:pt x="307" y="181"/>
                    </a:lnTo>
                    <a:lnTo>
                      <a:pt x="296" y="186"/>
                    </a:lnTo>
                    <a:lnTo>
                      <a:pt x="284" y="189"/>
                    </a:lnTo>
                    <a:lnTo>
                      <a:pt x="273" y="190"/>
                    </a:lnTo>
                    <a:lnTo>
                      <a:pt x="262" y="191"/>
                    </a:lnTo>
                    <a:lnTo>
                      <a:pt x="252" y="190"/>
                    </a:lnTo>
                    <a:lnTo>
                      <a:pt x="244" y="189"/>
                    </a:lnTo>
                    <a:lnTo>
                      <a:pt x="235" y="186"/>
                    </a:lnTo>
                    <a:lnTo>
                      <a:pt x="228" y="181"/>
                    </a:lnTo>
                    <a:lnTo>
                      <a:pt x="225" y="179"/>
                    </a:lnTo>
                    <a:lnTo>
                      <a:pt x="222" y="177"/>
                    </a:lnTo>
                    <a:lnTo>
                      <a:pt x="220" y="174"/>
                    </a:lnTo>
                    <a:lnTo>
                      <a:pt x="218" y="170"/>
                    </a:lnTo>
                    <a:lnTo>
                      <a:pt x="216" y="163"/>
                    </a:lnTo>
                    <a:lnTo>
                      <a:pt x="215" y="153"/>
                    </a:lnTo>
                    <a:lnTo>
                      <a:pt x="216" y="146"/>
                    </a:lnTo>
                    <a:lnTo>
                      <a:pt x="218" y="139"/>
                    </a:lnTo>
                    <a:lnTo>
                      <a:pt x="221" y="130"/>
                    </a:lnTo>
                    <a:lnTo>
                      <a:pt x="227" y="121"/>
                    </a:lnTo>
                    <a:lnTo>
                      <a:pt x="216" y="130"/>
                    </a:lnTo>
                    <a:lnTo>
                      <a:pt x="204" y="140"/>
                    </a:lnTo>
                    <a:lnTo>
                      <a:pt x="192" y="151"/>
                    </a:lnTo>
                    <a:lnTo>
                      <a:pt x="179" y="164"/>
                    </a:lnTo>
                    <a:lnTo>
                      <a:pt x="166" y="178"/>
                    </a:lnTo>
                    <a:lnTo>
                      <a:pt x="151" y="193"/>
                    </a:lnTo>
                    <a:lnTo>
                      <a:pt x="137" y="211"/>
                    </a:lnTo>
                    <a:lnTo>
                      <a:pt x="122" y="229"/>
                    </a:lnTo>
                    <a:lnTo>
                      <a:pt x="105" y="255"/>
                    </a:lnTo>
                    <a:lnTo>
                      <a:pt x="88" y="282"/>
                    </a:lnTo>
                    <a:lnTo>
                      <a:pt x="70" y="312"/>
                    </a:lnTo>
                    <a:lnTo>
                      <a:pt x="53" y="345"/>
                    </a:lnTo>
                    <a:lnTo>
                      <a:pt x="50" y="352"/>
                    </a:lnTo>
                    <a:lnTo>
                      <a:pt x="46" y="357"/>
                    </a:lnTo>
                    <a:lnTo>
                      <a:pt x="43" y="362"/>
                    </a:lnTo>
                    <a:lnTo>
                      <a:pt x="39" y="365"/>
                    </a:lnTo>
                    <a:lnTo>
                      <a:pt x="34" y="368"/>
                    </a:lnTo>
                    <a:lnTo>
                      <a:pt x="30" y="369"/>
                    </a:lnTo>
                    <a:lnTo>
                      <a:pt x="26" y="372"/>
                    </a:lnTo>
                    <a:lnTo>
                      <a:pt x="21" y="372"/>
                    </a:lnTo>
                    <a:lnTo>
                      <a:pt x="16" y="372"/>
                    </a:lnTo>
                    <a:lnTo>
                      <a:pt x="13" y="370"/>
                    </a:lnTo>
                    <a:lnTo>
                      <a:pt x="8" y="368"/>
                    </a:lnTo>
                    <a:lnTo>
                      <a:pt x="6" y="366"/>
                    </a:lnTo>
                    <a:lnTo>
                      <a:pt x="3" y="364"/>
                    </a:lnTo>
                    <a:lnTo>
                      <a:pt x="2" y="361"/>
                    </a:lnTo>
                    <a:lnTo>
                      <a:pt x="0" y="356"/>
                    </a:lnTo>
                    <a:lnTo>
                      <a:pt x="0" y="352"/>
                    </a:lnTo>
                    <a:lnTo>
                      <a:pt x="3" y="339"/>
                    </a:lnTo>
                    <a:lnTo>
                      <a:pt x="8" y="317"/>
                    </a:lnTo>
                    <a:lnTo>
                      <a:pt x="19" y="287"/>
                    </a:lnTo>
                    <a:lnTo>
                      <a:pt x="33" y="249"/>
                    </a:lnTo>
                    <a:lnTo>
                      <a:pt x="45" y="220"/>
                    </a:lnTo>
                    <a:lnTo>
                      <a:pt x="57" y="191"/>
                    </a:lnTo>
                    <a:lnTo>
                      <a:pt x="69" y="165"/>
                    </a:lnTo>
                    <a:lnTo>
                      <a:pt x="82" y="140"/>
                    </a:lnTo>
                    <a:lnTo>
                      <a:pt x="96" y="117"/>
                    </a:lnTo>
                    <a:lnTo>
                      <a:pt x="108" y="95"/>
                    </a:lnTo>
                    <a:lnTo>
                      <a:pt x="121" y="75"/>
                    </a:lnTo>
                    <a:lnTo>
                      <a:pt x="134" y="58"/>
                    </a:lnTo>
                    <a:lnTo>
                      <a:pt x="143" y="48"/>
                    </a:lnTo>
                    <a:lnTo>
                      <a:pt x="150" y="39"/>
                    </a:lnTo>
                    <a:lnTo>
                      <a:pt x="157" y="32"/>
                    </a:lnTo>
                    <a:lnTo>
                      <a:pt x="164" y="26"/>
                    </a:lnTo>
                    <a:lnTo>
                      <a:pt x="171" y="22"/>
                    </a:lnTo>
                    <a:lnTo>
                      <a:pt x="178" y="18"/>
                    </a:lnTo>
                    <a:lnTo>
                      <a:pt x="183" y="16"/>
                    </a:lnTo>
                    <a:lnTo>
                      <a:pt x="188" y="15"/>
                    </a:lnTo>
                    <a:lnTo>
                      <a:pt x="192" y="16"/>
                    </a:lnTo>
                    <a:lnTo>
                      <a:pt x="196" y="16"/>
                    </a:lnTo>
                    <a:lnTo>
                      <a:pt x="199" y="18"/>
                    </a:lnTo>
                    <a:lnTo>
                      <a:pt x="202" y="20"/>
                    </a:lnTo>
                    <a:lnTo>
                      <a:pt x="205" y="23"/>
                    </a:lnTo>
                    <a:lnTo>
                      <a:pt x="208" y="26"/>
                    </a:lnTo>
                    <a:lnTo>
                      <a:pt x="209" y="30"/>
                    </a:lnTo>
                    <a:lnTo>
                      <a:pt x="209" y="34"/>
                    </a:lnTo>
                    <a:lnTo>
                      <a:pt x="209" y="39"/>
                    </a:lnTo>
                    <a:lnTo>
                      <a:pt x="207" y="45"/>
                    </a:lnTo>
                    <a:lnTo>
                      <a:pt x="203" y="50"/>
                    </a:lnTo>
                    <a:lnTo>
                      <a:pt x="198" y="58"/>
                    </a:lnTo>
                    <a:lnTo>
                      <a:pt x="195" y="61"/>
                    </a:lnTo>
                    <a:lnTo>
                      <a:pt x="190" y="69"/>
                    </a:lnTo>
                    <a:lnTo>
                      <a:pt x="181" y="80"/>
                    </a:lnTo>
                    <a:lnTo>
                      <a:pt x="169" y="95"/>
                    </a:lnTo>
                    <a:lnTo>
                      <a:pt x="157" y="112"/>
                    </a:lnTo>
                    <a:lnTo>
                      <a:pt x="146" y="129"/>
                    </a:lnTo>
                    <a:lnTo>
                      <a:pt x="137" y="145"/>
                    </a:lnTo>
                    <a:lnTo>
                      <a:pt x="129" y="162"/>
                    </a:lnTo>
                    <a:close/>
                  </a:path>
                </a:pathLst>
              </a:custGeom>
              <a:solidFill>
                <a:srgbClr val="FFFFFF"/>
              </a:solidFill>
              <a:ln w="3175">
                <a:solidFill>
                  <a:srgbClr val="FFFFFF"/>
                </a:solidFill>
                <a:prstDash val="solid"/>
                <a:round/>
                <a:headEnd/>
                <a:tailEnd/>
              </a:ln>
            </p:spPr>
            <p:txBody>
              <a:bodyPr/>
              <a:lstStyle/>
              <a:p>
                <a:endParaRPr lang="en-US" dirty="0"/>
              </a:p>
            </p:txBody>
          </p:sp>
          <p:sp>
            <p:nvSpPr>
              <p:cNvPr id="8215" name="Freeform 97"/>
              <p:cNvSpPr>
                <a:spLocks/>
              </p:cNvSpPr>
              <p:nvPr/>
            </p:nvSpPr>
            <p:spPr bwMode="auto">
              <a:xfrm>
                <a:off x="7459663" y="1420812"/>
                <a:ext cx="185738" cy="293688"/>
              </a:xfrm>
              <a:custGeom>
                <a:avLst/>
                <a:gdLst>
                  <a:gd name="T0" fmla="*/ 349 w 467"/>
                  <a:gd name="T1" fmla="*/ 95 h 740"/>
                  <a:gd name="T2" fmla="*/ 366 w 467"/>
                  <a:gd name="T3" fmla="*/ 85 h 740"/>
                  <a:gd name="T4" fmla="*/ 384 w 467"/>
                  <a:gd name="T5" fmla="*/ 78 h 740"/>
                  <a:gd name="T6" fmla="*/ 406 w 467"/>
                  <a:gd name="T7" fmla="*/ 72 h 740"/>
                  <a:gd name="T8" fmla="*/ 429 w 467"/>
                  <a:gd name="T9" fmla="*/ 72 h 740"/>
                  <a:gd name="T10" fmla="*/ 443 w 467"/>
                  <a:gd name="T11" fmla="*/ 77 h 740"/>
                  <a:gd name="T12" fmla="*/ 451 w 467"/>
                  <a:gd name="T13" fmla="*/ 82 h 740"/>
                  <a:gd name="T14" fmla="*/ 460 w 467"/>
                  <a:gd name="T15" fmla="*/ 93 h 740"/>
                  <a:gd name="T16" fmla="*/ 466 w 467"/>
                  <a:gd name="T17" fmla="*/ 115 h 740"/>
                  <a:gd name="T18" fmla="*/ 466 w 467"/>
                  <a:gd name="T19" fmla="*/ 139 h 740"/>
                  <a:gd name="T20" fmla="*/ 463 w 467"/>
                  <a:gd name="T21" fmla="*/ 160 h 740"/>
                  <a:gd name="T22" fmla="*/ 457 w 467"/>
                  <a:gd name="T23" fmla="*/ 184 h 740"/>
                  <a:gd name="T24" fmla="*/ 446 w 467"/>
                  <a:gd name="T25" fmla="*/ 209 h 740"/>
                  <a:gd name="T26" fmla="*/ 428 w 467"/>
                  <a:gd name="T27" fmla="*/ 244 h 740"/>
                  <a:gd name="T28" fmla="*/ 405 w 467"/>
                  <a:gd name="T29" fmla="*/ 283 h 740"/>
                  <a:gd name="T30" fmla="*/ 379 w 467"/>
                  <a:gd name="T31" fmla="*/ 317 h 740"/>
                  <a:gd name="T32" fmla="*/ 351 w 467"/>
                  <a:gd name="T33" fmla="*/ 347 h 740"/>
                  <a:gd name="T34" fmla="*/ 323 w 467"/>
                  <a:gd name="T35" fmla="*/ 370 h 740"/>
                  <a:gd name="T36" fmla="*/ 298 w 467"/>
                  <a:gd name="T37" fmla="*/ 386 h 740"/>
                  <a:gd name="T38" fmla="*/ 274 w 467"/>
                  <a:gd name="T39" fmla="*/ 396 h 740"/>
                  <a:gd name="T40" fmla="*/ 251 w 467"/>
                  <a:gd name="T41" fmla="*/ 401 h 740"/>
                  <a:gd name="T42" fmla="*/ 234 w 467"/>
                  <a:gd name="T43" fmla="*/ 402 h 740"/>
                  <a:gd name="T44" fmla="*/ 222 w 467"/>
                  <a:gd name="T45" fmla="*/ 399 h 740"/>
                  <a:gd name="T46" fmla="*/ 203 w 467"/>
                  <a:gd name="T47" fmla="*/ 392 h 740"/>
                  <a:gd name="T48" fmla="*/ 172 w 467"/>
                  <a:gd name="T49" fmla="*/ 422 h 740"/>
                  <a:gd name="T50" fmla="*/ 135 w 467"/>
                  <a:gd name="T51" fmla="*/ 501 h 740"/>
                  <a:gd name="T52" fmla="*/ 101 w 467"/>
                  <a:gd name="T53" fmla="*/ 581 h 740"/>
                  <a:gd name="T54" fmla="*/ 69 w 467"/>
                  <a:gd name="T55" fmla="*/ 660 h 740"/>
                  <a:gd name="T56" fmla="*/ 50 w 467"/>
                  <a:gd name="T57" fmla="*/ 710 h 740"/>
                  <a:gd name="T58" fmla="*/ 42 w 467"/>
                  <a:gd name="T59" fmla="*/ 725 h 740"/>
                  <a:gd name="T60" fmla="*/ 36 w 467"/>
                  <a:gd name="T61" fmla="*/ 735 h 740"/>
                  <a:gd name="T62" fmla="*/ 27 w 467"/>
                  <a:gd name="T63" fmla="*/ 739 h 740"/>
                  <a:gd name="T64" fmla="*/ 18 w 467"/>
                  <a:gd name="T65" fmla="*/ 739 h 740"/>
                  <a:gd name="T66" fmla="*/ 11 w 467"/>
                  <a:gd name="T67" fmla="*/ 734 h 740"/>
                  <a:gd name="T68" fmla="*/ 3 w 467"/>
                  <a:gd name="T69" fmla="*/ 725 h 740"/>
                  <a:gd name="T70" fmla="*/ 0 w 467"/>
                  <a:gd name="T71" fmla="*/ 716 h 740"/>
                  <a:gd name="T72" fmla="*/ 1 w 467"/>
                  <a:gd name="T73" fmla="*/ 701 h 740"/>
                  <a:gd name="T74" fmla="*/ 11 w 467"/>
                  <a:gd name="T75" fmla="*/ 669 h 740"/>
                  <a:gd name="T76" fmla="*/ 29 w 467"/>
                  <a:gd name="T77" fmla="*/ 620 h 740"/>
                  <a:gd name="T78" fmla="*/ 57 w 467"/>
                  <a:gd name="T79" fmla="*/ 553 h 740"/>
                  <a:gd name="T80" fmla="*/ 102 w 467"/>
                  <a:gd name="T81" fmla="*/ 451 h 740"/>
                  <a:gd name="T82" fmla="*/ 158 w 467"/>
                  <a:gd name="T83" fmla="*/ 333 h 740"/>
                  <a:gd name="T84" fmla="*/ 213 w 467"/>
                  <a:gd name="T85" fmla="*/ 225 h 740"/>
                  <a:gd name="T86" fmla="*/ 265 w 467"/>
                  <a:gd name="T87" fmla="*/ 129 h 740"/>
                  <a:gd name="T88" fmla="*/ 301 w 467"/>
                  <a:gd name="T89" fmla="*/ 69 h 740"/>
                  <a:gd name="T90" fmla="*/ 316 w 467"/>
                  <a:gd name="T91" fmla="*/ 44 h 740"/>
                  <a:gd name="T92" fmla="*/ 325 w 467"/>
                  <a:gd name="T93" fmla="*/ 28 h 740"/>
                  <a:gd name="T94" fmla="*/ 335 w 467"/>
                  <a:gd name="T95" fmla="*/ 14 h 740"/>
                  <a:gd name="T96" fmla="*/ 344 w 467"/>
                  <a:gd name="T97" fmla="*/ 5 h 740"/>
                  <a:gd name="T98" fmla="*/ 354 w 467"/>
                  <a:gd name="T99" fmla="*/ 0 h 740"/>
                  <a:gd name="T100" fmla="*/ 363 w 467"/>
                  <a:gd name="T101" fmla="*/ 0 h 740"/>
                  <a:gd name="T102" fmla="*/ 370 w 467"/>
                  <a:gd name="T103" fmla="*/ 3 h 740"/>
                  <a:gd name="T104" fmla="*/ 375 w 467"/>
                  <a:gd name="T105" fmla="*/ 9 h 740"/>
                  <a:gd name="T106" fmla="*/ 378 w 467"/>
                  <a:gd name="T107" fmla="*/ 18 h 740"/>
                  <a:gd name="T108" fmla="*/ 377 w 467"/>
                  <a:gd name="T109" fmla="*/ 30 h 740"/>
                  <a:gd name="T110" fmla="*/ 370 w 467"/>
                  <a:gd name="T111" fmla="*/ 47 h 740"/>
                  <a:gd name="T112" fmla="*/ 356 w 467"/>
                  <a:gd name="T113" fmla="*/ 71 h 740"/>
                  <a:gd name="T114" fmla="*/ 344 w 467"/>
                  <a:gd name="T115" fmla="*/ 93 h 74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67" h="740">
                    <a:moveTo>
                      <a:pt x="339" y="103"/>
                    </a:moveTo>
                    <a:lnTo>
                      <a:pt x="349" y="95"/>
                    </a:lnTo>
                    <a:lnTo>
                      <a:pt x="358" y="90"/>
                    </a:lnTo>
                    <a:lnTo>
                      <a:pt x="366" y="85"/>
                    </a:lnTo>
                    <a:lnTo>
                      <a:pt x="372" y="82"/>
                    </a:lnTo>
                    <a:lnTo>
                      <a:pt x="384" y="78"/>
                    </a:lnTo>
                    <a:lnTo>
                      <a:pt x="395" y="73"/>
                    </a:lnTo>
                    <a:lnTo>
                      <a:pt x="406" y="72"/>
                    </a:lnTo>
                    <a:lnTo>
                      <a:pt x="417" y="71"/>
                    </a:lnTo>
                    <a:lnTo>
                      <a:pt x="429" y="72"/>
                    </a:lnTo>
                    <a:lnTo>
                      <a:pt x="439" y="75"/>
                    </a:lnTo>
                    <a:lnTo>
                      <a:pt x="443" y="77"/>
                    </a:lnTo>
                    <a:lnTo>
                      <a:pt x="448" y="79"/>
                    </a:lnTo>
                    <a:lnTo>
                      <a:pt x="451" y="82"/>
                    </a:lnTo>
                    <a:lnTo>
                      <a:pt x="454" y="85"/>
                    </a:lnTo>
                    <a:lnTo>
                      <a:pt x="460" y="93"/>
                    </a:lnTo>
                    <a:lnTo>
                      <a:pt x="464" y="103"/>
                    </a:lnTo>
                    <a:lnTo>
                      <a:pt x="466" y="115"/>
                    </a:lnTo>
                    <a:lnTo>
                      <a:pt x="467" y="128"/>
                    </a:lnTo>
                    <a:lnTo>
                      <a:pt x="466" y="139"/>
                    </a:lnTo>
                    <a:lnTo>
                      <a:pt x="465" y="149"/>
                    </a:lnTo>
                    <a:lnTo>
                      <a:pt x="463" y="160"/>
                    </a:lnTo>
                    <a:lnTo>
                      <a:pt x="460" y="172"/>
                    </a:lnTo>
                    <a:lnTo>
                      <a:pt x="457" y="184"/>
                    </a:lnTo>
                    <a:lnTo>
                      <a:pt x="451" y="196"/>
                    </a:lnTo>
                    <a:lnTo>
                      <a:pt x="446" y="209"/>
                    </a:lnTo>
                    <a:lnTo>
                      <a:pt x="439" y="223"/>
                    </a:lnTo>
                    <a:lnTo>
                      <a:pt x="428" y="244"/>
                    </a:lnTo>
                    <a:lnTo>
                      <a:pt x="417" y="265"/>
                    </a:lnTo>
                    <a:lnTo>
                      <a:pt x="405" y="283"/>
                    </a:lnTo>
                    <a:lnTo>
                      <a:pt x="392" y="301"/>
                    </a:lnTo>
                    <a:lnTo>
                      <a:pt x="379" y="317"/>
                    </a:lnTo>
                    <a:lnTo>
                      <a:pt x="365" y="333"/>
                    </a:lnTo>
                    <a:lnTo>
                      <a:pt x="351" y="347"/>
                    </a:lnTo>
                    <a:lnTo>
                      <a:pt x="336" y="360"/>
                    </a:lnTo>
                    <a:lnTo>
                      <a:pt x="323" y="370"/>
                    </a:lnTo>
                    <a:lnTo>
                      <a:pt x="311" y="378"/>
                    </a:lnTo>
                    <a:lnTo>
                      <a:pt x="298" y="386"/>
                    </a:lnTo>
                    <a:lnTo>
                      <a:pt x="286" y="392"/>
                    </a:lnTo>
                    <a:lnTo>
                      <a:pt x="274" y="396"/>
                    </a:lnTo>
                    <a:lnTo>
                      <a:pt x="263" y="399"/>
                    </a:lnTo>
                    <a:lnTo>
                      <a:pt x="251" y="401"/>
                    </a:lnTo>
                    <a:lnTo>
                      <a:pt x="240" y="402"/>
                    </a:lnTo>
                    <a:lnTo>
                      <a:pt x="234" y="402"/>
                    </a:lnTo>
                    <a:lnTo>
                      <a:pt x="227" y="401"/>
                    </a:lnTo>
                    <a:lnTo>
                      <a:pt x="222" y="399"/>
                    </a:lnTo>
                    <a:lnTo>
                      <a:pt x="215" y="397"/>
                    </a:lnTo>
                    <a:lnTo>
                      <a:pt x="203" y="392"/>
                    </a:lnTo>
                    <a:lnTo>
                      <a:pt x="191" y="383"/>
                    </a:lnTo>
                    <a:lnTo>
                      <a:pt x="172" y="422"/>
                    </a:lnTo>
                    <a:lnTo>
                      <a:pt x="154" y="461"/>
                    </a:lnTo>
                    <a:lnTo>
                      <a:pt x="135" y="501"/>
                    </a:lnTo>
                    <a:lnTo>
                      <a:pt x="118" y="540"/>
                    </a:lnTo>
                    <a:lnTo>
                      <a:pt x="101" y="581"/>
                    </a:lnTo>
                    <a:lnTo>
                      <a:pt x="85" y="620"/>
                    </a:lnTo>
                    <a:lnTo>
                      <a:pt x="69" y="660"/>
                    </a:lnTo>
                    <a:lnTo>
                      <a:pt x="53" y="701"/>
                    </a:lnTo>
                    <a:lnTo>
                      <a:pt x="50" y="710"/>
                    </a:lnTo>
                    <a:lnTo>
                      <a:pt x="47" y="718"/>
                    </a:lnTo>
                    <a:lnTo>
                      <a:pt x="42" y="725"/>
                    </a:lnTo>
                    <a:lnTo>
                      <a:pt x="39" y="730"/>
                    </a:lnTo>
                    <a:lnTo>
                      <a:pt x="36" y="735"/>
                    </a:lnTo>
                    <a:lnTo>
                      <a:pt x="31" y="737"/>
                    </a:lnTo>
                    <a:lnTo>
                      <a:pt x="27" y="739"/>
                    </a:lnTo>
                    <a:lnTo>
                      <a:pt x="23" y="740"/>
                    </a:lnTo>
                    <a:lnTo>
                      <a:pt x="18" y="739"/>
                    </a:lnTo>
                    <a:lnTo>
                      <a:pt x="14" y="737"/>
                    </a:lnTo>
                    <a:lnTo>
                      <a:pt x="11" y="734"/>
                    </a:lnTo>
                    <a:lnTo>
                      <a:pt x="6" y="728"/>
                    </a:lnTo>
                    <a:lnTo>
                      <a:pt x="3" y="725"/>
                    </a:lnTo>
                    <a:lnTo>
                      <a:pt x="1" y="721"/>
                    </a:lnTo>
                    <a:lnTo>
                      <a:pt x="0" y="716"/>
                    </a:lnTo>
                    <a:lnTo>
                      <a:pt x="0" y="711"/>
                    </a:lnTo>
                    <a:lnTo>
                      <a:pt x="1" y="701"/>
                    </a:lnTo>
                    <a:lnTo>
                      <a:pt x="4" y="688"/>
                    </a:lnTo>
                    <a:lnTo>
                      <a:pt x="11" y="669"/>
                    </a:lnTo>
                    <a:lnTo>
                      <a:pt x="18" y="646"/>
                    </a:lnTo>
                    <a:lnTo>
                      <a:pt x="29" y="620"/>
                    </a:lnTo>
                    <a:lnTo>
                      <a:pt x="41" y="588"/>
                    </a:lnTo>
                    <a:lnTo>
                      <a:pt x="57" y="553"/>
                    </a:lnTo>
                    <a:lnTo>
                      <a:pt x="74" y="514"/>
                    </a:lnTo>
                    <a:lnTo>
                      <a:pt x="102" y="451"/>
                    </a:lnTo>
                    <a:lnTo>
                      <a:pt x="131" y="390"/>
                    </a:lnTo>
                    <a:lnTo>
                      <a:pt x="158" y="333"/>
                    </a:lnTo>
                    <a:lnTo>
                      <a:pt x="185" y="278"/>
                    </a:lnTo>
                    <a:lnTo>
                      <a:pt x="213" y="225"/>
                    </a:lnTo>
                    <a:lnTo>
                      <a:pt x="239" y="176"/>
                    </a:lnTo>
                    <a:lnTo>
                      <a:pt x="265" y="129"/>
                    </a:lnTo>
                    <a:lnTo>
                      <a:pt x="292" y="85"/>
                    </a:lnTo>
                    <a:lnTo>
                      <a:pt x="301" y="69"/>
                    </a:lnTo>
                    <a:lnTo>
                      <a:pt x="309" y="55"/>
                    </a:lnTo>
                    <a:lnTo>
                      <a:pt x="316" y="44"/>
                    </a:lnTo>
                    <a:lnTo>
                      <a:pt x="320" y="36"/>
                    </a:lnTo>
                    <a:lnTo>
                      <a:pt x="325" y="28"/>
                    </a:lnTo>
                    <a:lnTo>
                      <a:pt x="330" y="20"/>
                    </a:lnTo>
                    <a:lnTo>
                      <a:pt x="335" y="14"/>
                    </a:lnTo>
                    <a:lnTo>
                      <a:pt x="340" y="9"/>
                    </a:lnTo>
                    <a:lnTo>
                      <a:pt x="344" y="5"/>
                    </a:lnTo>
                    <a:lnTo>
                      <a:pt x="349" y="2"/>
                    </a:lnTo>
                    <a:lnTo>
                      <a:pt x="354" y="0"/>
                    </a:lnTo>
                    <a:lnTo>
                      <a:pt x="358" y="0"/>
                    </a:lnTo>
                    <a:lnTo>
                      <a:pt x="363" y="0"/>
                    </a:lnTo>
                    <a:lnTo>
                      <a:pt x="367" y="1"/>
                    </a:lnTo>
                    <a:lnTo>
                      <a:pt x="370" y="3"/>
                    </a:lnTo>
                    <a:lnTo>
                      <a:pt x="372" y="6"/>
                    </a:lnTo>
                    <a:lnTo>
                      <a:pt x="375" y="9"/>
                    </a:lnTo>
                    <a:lnTo>
                      <a:pt x="377" y="12"/>
                    </a:lnTo>
                    <a:lnTo>
                      <a:pt x="378" y="18"/>
                    </a:lnTo>
                    <a:lnTo>
                      <a:pt x="378" y="23"/>
                    </a:lnTo>
                    <a:lnTo>
                      <a:pt x="377" y="30"/>
                    </a:lnTo>
                    <a:lnTo>
                      <a:pt x="375" y="37"/>
                    </a:lnTo>
                    <a:lnTo>
                      <a:pt x="370" y="47"/>
                    </a:lnTo>
                    <a:lnTo>
                      <a:pt x="364" y="57"/>
                    </a:lnTo>
                    <a:lnTo>
                      <a:pt x="356" y="71"/>
                    </a:lnTo>
                    <a:lnTo>
                      <a:pt x="349" y="83"/>
                    </a:lnTo>
                    <a:lnTo>
                      <a:pt x="344" y="93"/>
                    </a:lnTo>
                    <a:lnTo>
                      <a:pt x="339" y="103"/>
                    </a:lnTo>
                    <a:close/>
                  </a:path>
                </a:pathLst>
              </a:custGeom>
              <a:solidFill>
                <a:srgbClr val="FFFFFF"/>
              </a:solidFill>
              <a:ln w="3175">
                <a:solidFill>
                  <a:srgbClr val="FFFFFF"/>
                </a:solidFill>
                <a:prstDash val="solid"/>
                <a:round/>
                <a:headEnd/>
                <a:tailEnd/>
              </a:ln>
            </p:spPr>
            <p:txBody>
              <a:bodyPr/>
              <a:lstStyle/>
              <a:p>
                <a:endParaRPr lang="en-US" dirty="0"/>
              </a:p>
            </p:txBody>
          </p:sp>
          <p:sp>
            <p:nvSpPr>
              <p:cNvPr id="8216" name="Freeform 98"/>
              <p:cNvSpPr>
                <a:spLocks/>
              </p:cNvSpPr>
              <p:nvPr/>
            </p:nvSpPr>
            <p:spPr bwMode="auto">
              <a:xfrm>
                <a:off x="7543800" y="1468437"/>
                <a:ext cx="77788" cy="90488"/>
              </a:xfrm>
              <a:custGeom>
                <a:avLst/>
                <a:gdLst>
                  <a:gd name="T0" fmla="*/ 0 w 195"/>
                  <a:gd name="T1" fmla="*/ 213 h 226"/>
                  <a:gd name="T2" fmla="*/ 6 w 195"/>
                  <a:gd name="T3" fmla="*/ 218 h 226"/>
                  <a:gd name="T4" fmla="*/ 14 w 195"/>
                  <a:gd name="T5" fmla="*/ 223 h 226"/>
                  <a:gd name="T6" fmla="*/ 22 w 195"/>
                  <a:gd name="T7" fmla="*/ 225 h 226"/>
                  <a:gd name="T8" fmla="*/ 30 w 195"/>
                  <a:gd name="T9" fmla="*/ 226 h 226"/>
                  <a:gd name="T10" fmla="*/ 37 w 195"/>
                  <a:gd name="T11" fmla="*/ 226 h 226"/>
                  <a:gd name="T12" fmla="*/ 43 w 195"/>
                  <a:gd name="T13" fmla="*/ 225 h 226"/>
                  <a:gd name="T14" fmla="*/ 51 w 195"/>
                  <a:gd name="T15" fmla="*/ 223 h 226"/>
                  <a:gd name="T16" fmla="*/ 58 w 195"/>
                  <a:gd name="T17" fmla="*/ 220 h 226"/>
                  <a:gd name="T18" fmla="*/ 64 w 195"/>
                  <a:gd name="T19" fmla="*/ 217 h 226"/>
                  <a:gd name="T20" fmla="*/ 72 w 195"/>
                  <a:gd name="T21" fmla="*/ 213 h 226"/>
                  <a:gd name="T22" fmla="*/ 78 w 195"/>
                  <a:gd name="T23" fmla="*/ 208 h 226"/>
                  <a:gd name="T24" fmla="*/ 86 w 195"/>
                  <a:gd name="T25" fmla="*/ 203 h 226"/>
                  <a:gd name="T26" fmla="*/ 100 w 195"/>
                  <a:gd name="T27" fmla="*/ 190 h 226"/>
                  <a:gd name="T28" fmla="*/ 116 w 195"/>
                  <a:gd name="T29" fmla="*/ 173 h 226"/>
                  <a:gd name="T30" fmla="*/ 131 w 195"/>
                  <a:gd name="T31" fmla="*/ 155 h 226"/>
                  <a:gd name="T32" fmla="*/ 146 w 195"/>
                  <a:gd name="T33" fmla="*/ 133 h 226"/>
                  <a:gd name="T34" fmla="*/ 157 w 195"/>
                  <a:gd name="T35" fmla="*/ 115 h 226"/>
                  <a:gd name="T36" fmla="*/ 168 w 195"/>
                  <a:gd name="T37" fmla="*/ 98 h 226"/>
                  <a:gd name="T38" fmla="*/ 177 w 195"/>
                  <a:gd name="T39" fmla="*/ 81 h 226"/>
                  <a:gd name="T40" fmla="*/ 184 w 195"/>
                  <a:gd name="T41" fmla="*/ 63 h 226"/>
                  <a:gd name="T42" fmla="*/ 189 w 195"/>
                  <a:gd name="T43" fmla="*/ 49 h 226"/>
                  <a:gd name="T44" fmla="*/ 192 w 195"/>
                  <a:gd name="T45" fmla="*/ 38 h 226"/>
                  <a:gd name="T46" fmla="*/ 194 w 195"/>
                  <a:gd name="T47" fmla="*/ 28 h 226"/>
                  <a:gd name="T48" fmla="*/ 195 w 195"/>
                  <a:gd name="T49" fmla="*/ 19 h 226"/>
                  <a:gd name="T50" fmla="*/ 195 w 195"/>
                  <a:gd name="T51" fmla="*/ 15 h 226"/>
                  <a:gd name="T52" fmla="*/ 194 w 195"/>
                  <a:gd name="T53" fmla="*/ 11 h 226"/>
                  <a:gd name="T54" fmla="*/ 193 w 195"/>
                  <a:gd name="T55" fmla="*/ 7 h 226"/>
                  <a:gd name="T56" fmla="*/ 191 w 195"/>
                  <a:gd name="T57" fmla="*/ 4 h 226"/>
                  <a:gd name="T58" fmla="*/ 188 w 195"/>
                  <a:gd name="T59" fmla="*/ 2 h 226"/>
                  <a:gd name="T60" fmla="*/ 184 w 195"/>
                  <a:gd name="T61" fmla="*/ 1 h 226"/>
                  <a:gd name="T62" fmla="*/ 180 w 195"/>
                  <a:gd name="T63" fmla="*/ 0 h 226"/>
                  <a:gd name="T64" fmla="*/ 176 w 195"/>
                  <a:gd name="T65" fmla="*/ 0 h 226"/>
                  <a:gd name="T66" fmla="*/ 169 w 195"/>
                  <a:gd name="T67" fmla="*/ 0 h 226"/>
                  <a:gd name="T68" fmla="*/ 161 w 195"/>
                  <a:gd name="T69" fmla="*/ 2 h 226"/>
                  <a:gd name="T70" fmla="*/ 154 w 195"/>
                  <a:gd name="T71" fmla="*/ 4 h 226"/>
                  <a:gd name="T72" fmla="*/ 146 w 195"/>
                  <a:gd name="T73" fmla="*/ 8 h 226"/>
                  <a:gd name="T74" fmla="*/ 139 w 195"/>
                  <a:gd name="T75" fmla="*/ 14 h 226"/>
                  <a:gd name="T76" fmla="*/ 130 w 195"/>
                  <a:gd name="T77" fmla="*/ 19 h 226"/>
                  <a:gd name="T78" fmla="*/ 120 w 195"/>
                  <a:gd name="T79" fmla="*/ 27 h 226"/>
                  <a:gd name="T80" fmla="*/ 111 w 195"/>
                  <a:gd name="T81" fmla="*/ 36 h 226"/>
                  <a:gd name="T82" fmla="*/ 102 w 195"/>
                  <a:gd name="T83" fmla="*/ 46 h 226"/>
                  <a:gd name="T84" fmla="*/ 93 w 195"/>
                  <a:gd name="T85" fmla="*/ 55 h 226"/>
                  <a:gd name="T86" fmla="*/ 84 w 195"/>
                  <a:gd name="T87" fmla="*/ 66 h 226"/>
                  <a:gd name="T88" fmla="*/ 75 w 195"/>
                  <a:gd name="T89" fmla="*/ 78 h 226"/>
                  <a:gd name="T90" fmla="*/ 58 w 195"/>
                  <a:gd name="T91" fmla="*/ 105 h 226"/>
                  <a:gd name="T92" fmla="*/ 41 w 195"/>
                  <a:gd name="T93" fmla="*/ 135 h 226"/>
                  <a:gd name="T94" fmla="*/ 27 w 195"/>
                  <a:gd name="T95" fmla="*/ 163 h 226"/>
                  <a:gd name="T96" fmla="*/ 15 w 195"/>
                  <a:gd name="T97" fmla="*/ 184 h 226"/>
                  <a:gd name="T98" fmla="*/ 6 w 195"/>
                  <a:gd name="T99" fmla="*/ 201 h 226"/>
                  <a:gd name="T100" fmla="*/ 0 w 195"/>
                  <a:gd name="T101" fmla="*/ 213 h 22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95" h="226">
                    <a:moveTo>
                      <a:pt x="0" y="213"/>
                    </a:moveTo>
                    <a:lnTo>
                      <a:pt x="6" y="218"/>
                    </a:lnTo>
                    <a:lnTo>
                      <a:pt x="14" y="223"/>
                    </a:lnTo>
                    <a:lnTo>
                      <a:pt x="22" y="225"/>
                    </a:lnTo>
                    <a:lnTo>
                      <a:pt x="30" y="226"/>
                    </a:lnTo>
                    <a:lnTo>
                      <a:pt x="37" y="226"/>
                    </a:lnTo>
                    <a:lnTo>
                      <a:pt x="43" y="225"/>
                    </a:lnTo>
                    <a:lnTo>
                      <a:pt x="51" y="223"/>
                    </a:lnTo>
                    <a:lnTo>
                      <a:pt x="58" y="220"/>
                    </a:lnTo>
                    <a:lnTo>
                      <a:pt x="64" y="217"/>
                    </a:lnTo>
                    <a:lnTo>
                      <a:pt x="72" y="213"/>
                    </a:lnTo>
                    <a:lnTo>
                      <a:pt x="78" y="208"/>
                    </a:lnTo>
                    <a:lnTo>
                      <a:pt x="86" y="203"/>
                    </a:lnTo>
                    <a:lnTo>
                      <a:pt x="100" y="190"/>
                    </a:lnTo>
                    <a:lnTo>
                      <a:pt x="116" y="173"/>
                    </a:lnTo>
                    <a:lnTo>
                      <a:pt x="131" y="155"/>
                    </a:lnTo>
                    <a:lnTo>
                      <a:pt x="146" y="133"/>
                    </a:lnTo>
                    <a:lnTo>
                      <a:pt x="157" y="115"/>
                    </a:lnTo>
                    <a:lnTo>
                      <a:pt x="168" y="98"/>
                    </a:lnTo>
                    <a:lnTo>
                      <a:pt x="177" y="81"/>
                    </a:lnTo>
                    <a:lnTo>
                      <a:pt x="184" y="63"/>
                    </a:lnTo>
                    <a:lnTo>
                      <a:pt x="189" y="49"/>
                    </a:lnTo>
                    <a:lnTo>
                      <a:pt x="192" y="38"/>
                    </a:lnTo>
                    <a:lnTo>
                      <a:pt x="194" y="28"/>
                    </a:lnTo>
                    <a:lnTo>
                      <a:pt x="195" y="19"/>
                    </a:lnTo>
                    <a:lnTo>
                      <a:pt x="195" y="15"/>
                    </a:lnTo>
                    <a:lnTo>
                      <a:pt x="194" y="11"/>
                    </a:lnTo>
                    <a:lnTo>
                      <a:pt x="193" y="7"/>
                    </a:lnTo>
                    <a:lnTo>
                      <a:pt x="191" y="4"/>
                    </a:lnTo>
                    <a:lnTo>
                      <a:pt x="188" y="2"/>
                    </a:lnTo>
                    <a:lnTo>
                      <a:pt x="184" y="1"/>
                    </a:lnTo>
                    <a:lnTo>
                      <a:pt x="180" y="0"/>
                    </a:lnTo>
                    <a:lnTo>
                      <a:pt x="176" y="0"/>
                    </a:lnTo>
                    <a:lnTo>
                      <a:pt x="169" y="0"/>
                    </a:lnTo>
                    <a:lnTo>
                      <a:pt x="161" y="2"/>
                    </a:lnTo>
                    <a:lnTo>
                      <a:pt x="154" y="4"/>
                    </a:lnTo>
                    <a:lnTo>
                      <a:pt x="146" y="8"/>
                    </a:lnTo>
                    <a:lnTo>
                      <a:pt x="139" y="14"/>
                    </a:lnTo>
                    <a:lnTo>
                      <a:pt x="130" y="19"/>
                    </a:lnTo>
                    <a:lnTo>
                      <a:pt x="120" y="27"/>
                    </a:lnTo>
                    <a:lnTo>
                      <a:pt x="111" y="36"/>
                    </a:lnTo>
                    <a:lnTo>
                      <a:pt x="102" y="46"/>
                    </a:lnTo>
                    <a:lnTo>
                      <a:pt x="93" y="55"/>
                    </a:lnTo>
                    <a:lnTo>
                      <a:pt x="84" y="66"/>
                    </a:lnTo>
                    <a:lnTo>
                      <a:pt x="75" y="78"/>
                    </a:lnTo>
                    <a:lnTo>
                      <a:pt x="58" y="105"/>
                    </a:lnTo>
                    <a:lnTo>
                      <a:pt x="41" y="135"/>
                    </a:lnTo>
                    <a:lnTo>
                      <a:pt x="27" y="163"/>
                    </a:lnTo>
                    <a:lnTo>
                      <a:pt x="15" y="184"/>
                    </a:lnTo>
                    <a:lnTo>
                      <a:pt x="6" y="201"/>
                    </a:lnTo>
                    <a:lnTo>
                      <a:pt x="0" y="213"/>
                    </a:lnTo>
                    <a:close/>
                  </a:path>
                </a:pathLst>
              </a:custGeom>
              <a:solidFill>
                <a:srgbClr val="0066FF"/>
              </a:solidFill>
              <a:ln w="3175">
                <a:solidFill>
                  <a:srgbClr val="FFFFFF"/>
                </a:solidFill>
                <a:prstDash val="solid"/>
                <a:round/>
                <a:headEnd/>
                <a:tailEnd/>
              </a:ln>
            </p:spPr>
            <p:txBody>
              <a:bodyPr/>
              <a:lstStyle/>
              <a:p>
                <a:endParaRPr lang="en-US" dirty="0"/>
              </a:p>
            </p:txBody>
          </p:sp>
          <p:sp>
            <p:nvSpPr>
              <p:cNvPr id="8217" name="Freeform 99"/>
              <p:cNvSpPr>
                <a:spLocks/>
              </p:cNvSpPr>
              <p:nvPr/>
            </p:nvSpPr>
            <p:spPr bwMode="auto">
              <a:xfrm>
                <a:off x="7646988" y="1435100"/>
                <a:ext cx="107950" cy="147638"/>
              </a:xfrm>
              <a:custGeom>
                <a:avLst/>
                <a:gdLst>
                  <a:gd name="T0" fmla="*/ 235 w 270"/>
                  <a:gd name="T1" fmla="*/ 2 h 371"/>
                  <a:gd name="T2" fmla="*/ 248 w 270"/>
                  <a:gd name="T3" fmla="*/ 6 h 371"/>
                  <a:gd name="T4" fmla="*/ 256 w 270"/>
                  <a:gd name="T5" fmla="*/ 11 h 371"/>
                  <a:gd name="T6" fmla="*/ 263 w 270"/>
                  <a:gd name="T7" fmla="*/ 22 h 371"/>
                  <a:gd name="T8" fmla="*/ 269 w 270"/>
                  <a:gd name="T9" fmla="*/ 43 h 371"/>
                  <a:gd name="T10" fmla="*/ 269 w 270"/>
                  <a:gd name="T11" fmla="*/ 76 h 371"/>
                  <a:gd name="T12" fmla="*/ 260 w 270"/>
                  <a:gd name="T13" fmla="*/ 119 h 371"/>
                  <a:gd name="T14" fmla="*/ 243 w 270"/>
                  <a:gd name="T15" fmla="*/ 166 h 371"/>
                  <a:gd name="T16" fmla="*/ 217 w 270"/>
                  <a:gd name="T17" fmla="*/ 218 h 371"/>
                  <a:gd name="T18" fmla="*/ 182 w 270"/>
                  <a:gd name="T19" fmla="*/ 275 h 371"/>
                  <a:gd name="T20" fmla="*/ 154 w 270"/>
                  <a:gd name="T21" fmla="*/ 312 h 371"/>
                  <a:gd name="T22" fmla="*/ 135 w 270"/>
                  <a:gd name="T23" fmla="*/ 332 h 371"/>
                  <a:gd name="T24" fmla="*/ 118 w 270"/>
                  <a:gd name="T25" fmla="*/ 347 h 371"/>
                  <a:gd name="T26" fmla="*/ 99 w 270"/>
                  <a:gd name="T27" fmla="*/ 358 h 371"/>
                  <a:gd name="T28" fmla="*/ 82 w 270"/>
                  <a:gd name="T29" fmla="*/ 367 h 371"/>
                  <a:gd name="T30" fmla="*/ 64 w 270"/>
                  <a:gd name="T31" fmla="*/ 370 h 371"/>
                  <a:gd name="T32" fmla="*/ 47 w 270"/>
                  <a:gd name="T33" fmla="*/ 370 h 371"/>
                  <a:gd name="T34" fmla="*/ 34 w 270"/>
                  <a:gd name="T35" fmla="*/ 367 h 371"/>
                  <a:gd name="T36" fmla="*/ 22 w 270"/>
                  <a:gd name="T37" fmla="*/ 359 h 371"/>
                  <a:gd name="T38" fmla="*/ 12 w 270"/>
                  <a:gd name="T39" fmla="*/ 347 h 371"/>
                  <a:gd name="T40" fmla="*/ 4 w 270"/>
                  <a:gd name="T41" fmla="*/ 332 h 371"/>
                  <a:gd name="T42" fmla="*/ 0 w 270"/>
                  <a:gd name="T43" fmla="*/ 314 h 371"/>
                  <a:gd name="T44" fmla="*/ 0 w 270"/>
                  <a:gd name="T45" fmla="*/ 286 h 371"/>
                  <a:gd name="T46" fmla="*/ 7 w 270"/>
                  <a:gd name="T47" fmla="*/ 248 h 371"/>
                  <a:gd name="T48" fmla="*/ 19 w 270"/>
                  <a:gd name="T49" fmla="*/ 209 h 371"/>
                  <a:gd name="T50" fmla="*/ 37 w 270"/>
                  <a:gd name="T51" fmla="*/ 168 h 371"/>
                  <a:gd name="T52" fmla="*/ 61 w 270"/>
                  <a:gd name="T53" fmla="*/ 128 h 371"/>
                  <a:gd name="T54" fmla="*/ 86 w 270"/>
                  <a:gd name="T55" fmla="*/ 93 h 371"/>
                  <a:gd name="T56" fmla="*/ 114 w 270"/>
                  <a:gd name="T57" fmla="*/ 63 h 371"/>
                  <a:gd name="T58" fmla="*/ 142 w 270"/>
                  <a:gd name="T59" fmla="*/ 38 h 371"/>
                  <a:gd name="T60" fmla="*/ 166 w 270"/>
                  <a:gd name="T61" fmla="*/ 20 h 371"/>
                  <a:gd name="T62" fmla="*/ 184 w 270"/>
                  <a:gd name="T63" fmla="*/ 10 h 371"/>
                  <a:gd name="T64" fmla="*/ 201 w 270"/>
                  <a:gd name="T65" fmla="*/ 4 h 371"/>
                  <a:gd name="T66" fmla="*/ 216 w 270"/>
                  <a:gd name="T67" fmla="*/ 0 h 37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70" h="371">
                    <a:moveTo>
                      <a:pt x="224" y="0"/>
                    </a:moveTo>
                    <a:lnTo>
                      <a:pt x="235" y="2"/>
                    </a:lnTo>
                    <a:lnTo>
                      <a:pt x="244" y="4"/>
                    </a:lnTo>
                    <a:lnTo>
                      <a:pt x="248" y="6"/>
                    </a:lnTo>
                    <a:lnTo>
                      <a:pt x="252" y="8"/>
                    </a:lnTo>
                    <a:lnTo>
                      <a:pt x="256" y="11"/>
                    </a:lnTo>
                    <a:lnTo>
                      <a:pt x="259" y="15"/>
                    </a:lnTo>
                    <a:lnTo>
                      <a:pt x="263" y="22"/>
                    </a:lnTo>
                    <a:lnTo>
                      <a:pt x="268" y="32"/>
                    </a:lnTo>
                    <a:lnTo>
                      <a:pt x="269" y="43"/>
                    </a:lnTo>
                    <a:lnTo>
                      <a:pt x="270" y="56"/>
                    </a:lnTo>
                    <a:lnTo>
                      <a:pt x="269" y="76"/>
                    </a:lnTo>
                    <a:lnTo>
                      <a:pt x="266" y="97"/>
                    </a:lnTo>
                    <a:lnTo>
                      <a:pt x="260" y="119"/>
                    </a:lnTo>
                    <a:lnTo>
                      <a:pt x="252" y="141"/>
                    </a:lnTo>
                    <a:lnTo>
                      <a:pt x="243" y="166"/>
                    </a:lnTo>
                    <a:lnTo>
                      <a:pt x="232" y="192"/>
                    </a:lnTo>
                    <a:lnTo>
                      <a:pt x="217" y="218"/>
                    </a:lnTo>
                    <a:lnTo>
                      <a:pt x="201" y="246"/>
                    </a:lnTo>
                    <a:lnTo>
                      <a:pt x="182" y="275"/>
                    </a:lnTo>
                    <a:lnTo>
                      <a:pt x="164" y="301"/>
                    </a:lnTo>
                    <a:lnTo>
                      <a:pt x="154" y="312"/>
                    </a:lnTo>
                    <a:lnTo>
                      <a:pt x="145" y="322"/>
                    </a:lnTo>
                    <a:lnTo>
                      <a:pt x="135" y="332"/>
                    </a:lnTo>
                    <a:lnTo>
                      <a:pt x="127" y="339"/>
                    </a:lnTo>
                    <a:lnTo>
                      <a:pt x="118" y="347"/>
                    </a:lnTo>
                    <a:lnTo>
                      <a:pt x="109" y="354"/>
                    </a:lnTo>
                    <a:lnTo>
                      <a:pt x="99" y="358"/>
                    </a:lnTo>
                    <a:lnTo>
                      <a:pt x="91" y="362"/>
                    </a:lnTo>
                    <a:lnTo>
                      <a:pt x="82" y="367"/>
                    </a:lnTo>
                    <a:lnTo>
                      <a:pt x="73" y="369"/>
                    </a:lnTo>
                    <a:lnTo>
                      <a:pt x="64" y="370"/>
                    </a:lnTo>
                    <a:lnTo>
                      <a:pt x="56" y="371"/>
                    </a:lnTo>
                    <a:lnTo>
                      <a:pt x="47" y="370"/>
                    </a:lnTo>
                    <a:lnTo>
                      <a:pt x="40" y="369"/>
                    </a:lnTo>
                    <a:lnTo>
                      <a:pt x="34" y="367"/>
                    </a:lnTo>
                    <a:lnTo>
                      <a:pt x="27" y="363"/>
                    </a:lnTo>
                    <a:lnTo>
                      <a:pt x="22" y="359"/>
                    </a:lnTo>
                    <a:lnTo>
                      <a:pt x="16" y="354"/>
                    </a:lnTo>
                    <a:lnTo>
                      <a:pt x="12" y="347"/>
                    </a:lnTo>
                    <a:lnTo>
                      <a:pt x="8" y="340"/>
                    </a:lnTo>
                    <a:lnTo>
                      <a:pt x="4" y="332"/>
                    </a:lnTo>
                    <a:lnTo>
                      <a:pt x="2" y="323"/>
                    </a:lnTo>
                    <a:lnTo>
                      <a:pt x="0" y="314"/>
                    </a:lnTo>
                    <a:lnTo>
                      <a:pt x="0" y="303"/>
                    </a:lnTo>
                    <a:lnTo>
                      <a:pt x="0" y="286"/>
                    </a:lnTo>
                    <a:lnTo>
                      <a:pt x="3" y="267"/>
                    </a:lnTo>
                    <a:lnTo>
                      <a:pt x="7" y="248"/>
                    </a:lnTo>
                    <a:lnTo>
                      <a:pt x="12" y="229"/>
                    </a:lnTo>
                    <a:lnTo>
                      <a:pt x="19" y="209"/>
                    </a:lnTo>
                    <a:lnTo>
                      <a:pt x="27" y="188"/>
                    </a:lnTo>
                    <a:lnTo>
                      <a:pt x="37" y="168"/>
                    </a:lnTo>
                    <a:lnTo>
                      <a:pt x="49" y="147"/>
                    </a:lnTo>
                    <a:lnTo>
                      <a:pt x="61" y="128"/>
                    </a:lnTo>
                    <a:lnTo>
                      <a:pt x="73" y="110"/>
                    </a:lnTo>
                    <a:lnTo>
                      <a:pt x="86" y="93"/>
                    </a:lnTo>
                    <a:lnTo>
                      <a:pt x="99" y="78"/>
                    </a:lnTo>
                    <a:lnTo>
                      <a:pt x="114" y="63"/>
                    </a:lnTo>
                    <a:lnTo>
                      <a:pt x="128" y="50"/>
                    </a:lnTo>
                    <a:lnTo>
                      <a:pt x="142" y="38"/>
                    </a:lnTo>
                    <a:lnTo>
                      <a:pt x="157" y="26"/>
                    </a:lnTo>
                    <a:lnTo>
                      <a:pt x="166" y="20"/>
                    </a:lnTo>
                    <a:lnTo>
                      <a:pt x="176" y="15"/>
                    </a:lnTo>
                    <a:lnTo>
                      <a:pt x="184" y="10"/>
                    </a:lnTo>
                    <a:lnTo>
                      <a:pt x="192" y="7"/>
                    </a:lnTo>
                    <a:lnTo>
                      <a:pt x="201" y="4"/>
                    </a:lnTo>
                    <a:lnTo>
                      <a:pt x="209" y="2"/>
                    </a:lnTo>
                    <a:lnTo>
                      <a:pt x="216" y="0"/>
                    </a:lnTo>
                    <a:lnTo>
                      <a:pt x="224" y="0"/>
                    </a:lnTo>
                    <a:close/>
                  </a:path>
                </a:pathLst>
              </a:custGeom>
              <a:solidFill>
                <a:srgbClr val="FFFFFF"/>
              </a:solidFill>
              <a:ln w="3175">
                <a:solidFill>
                  <a:srgbClr val="FFFFFF"/>
                </a:solidFill>
                <a:prstDash val="solid"/>
                <a:round/>
                <a:headEnd/>
                <a:tailEnd/>
              </a:ln>
            </p:spPr>
            <p:txBody>
              <a:bodyPr/>
              <a:lstStyle/>
              <a:p>
                <a:endParaRPr lang="en-US" dirty="0"/>
              </a:p>
            </p:txBody>
          </p:sp>
          <p:sp>
            <p:nvSpPr>
              <p:cNvPr id="8218" name="Freeform 100"/>
              <p:cNvSpPr>
                <a:spLocks/>
              </p:cNvSpPr>
              <p:nvPr/>
            </p:nvSpPr>
            <p:spPr bwMode="auto">
              <a:xfrm>
                <a:off x="7669213" y="1458912"/>
                <a:ext cx="65088" cy="98425"/>
              </a:xfrm>
              <a:custGeom>
                <a:avLst/>
                <a:gdLst>
                  <a:gd name="T0" fmla="*/ 105 w 165"/>
                  <a:gd name="T1" fmla="*/ 146 h 245"/>
                  <a:gd name="T2" fmla="*/ 97 w 165"/>
                  <a:gd name="T3" fmla="*/ 137 h 245"/>
                  <a:gd name="T4" fmla="*/ 98 w 165"/>
                  <a:gd name="T5" fmla="*/ 131 h 245"/>
                  <a:gd name="T6" fmla="*/ 107 w 165"/>
                  <a:gd name="T7" fmla="*/ 118 h 245"/>
                  <a:gd name="T8" fmla="*/ 126 w 165"/>
                  <a:gd name="T9" fmla="*/ 95 h 245"/>
                  <a:gd name="T10" fmla="*/ 145 w 165"/>
                  <a:gd name="T11" fmla="*/ 70 h 245"/>
                  <a:gd name="T12" fmla="*/ 158 w 165"/>
                  <a:gd name="T13" fmla="*/ 47 h 245"/>
                  <a:gd name="T14" fmla="*/ 165 w 165"/>
                  <a:gd name="T15" fmla="*/ 26 h 245"/>
                  <a:gd name="T16" fmla="*/ 165 w 165"/>
                  <a:gd name="T17" fmla="*/ 13 h 245"/>
                  <a:gd name="T18" fmla="*/ 159 w 165"/>
                  <a:gd name="T19" fmla="*/ 4 h 245"/>
                  <a:gd name="T20" fmla="*/ 153 w 165"/>
                  <a:gd name="T21" fmla="*/ 1 h 245"/>
                  <a:gd name="T22" fmla="*/ 144 w 165"/>
                  <a:gd name="T23" fmla="*/ 1 h 245"/>
                  <a:gd name="T24" fmla="*/ 132 w 165"/>
                  <a:gd name="T25" fmla="*/ 5 h 245"/>
                  <a:gd name="T26" fmla="*/ 112 w 165"/>
                  <a:gd name="T27" fmla="*/ 19 h 245"/>
                  <a:gd name="T28" fmla="*/ 85 w 165"/>
                  <a:gd name="T29" fmla="*/ 46 h 245"/>
                  <a:gd name="T30" fmla="*/ 64 w 165"/>
                  <a:gd name="T31" fmla="*/ 69 h 245"/>
                  <a:gd name="T32" fmla="*/ 48 w 165"/>
                  <a:gd name="T33" fmla="*/ 91 h 245"/>
                  <a:gd name="T34" fmla="*/ 33 w 165"/>
                  <a:gd name="T35" fmla="*/ 116 h 245"/>
                  <a:gd name="T36" fmla="*/ 20 w 165"/>
                  <a:gd name="T37" fmla="*/ 141 h 245"/>
                  <a:gd name="T38" fmla="*/ 9 w 165"/>
                  <a:gd name="T39" fmla="*/ 166 h 245"/>
                  <a:gd name="T40" fmla="*/ 3 w 165"/>
                  <a:gd name="T41" fmla="*/ 189 h 245"/>
                  <a:gd name="T42" fmla="*/ 0 w 165"/>
                  <a:gd name="T43" fmla="*/ 208 h 245"/>
                  <a:gd name="T44" fmla="*/ 0 w 165"/>
                  <a:gd name="T45" fmla="*/ 223 h 245"/>
                  <a:gd name="T46" fmla="*/ 2 w 165"/>
                  <a:gd name="T47" fmla="*/ 231 h 245"/>
                  <a:gd name="T48" fmla="*/ 8 w 165"/>
                  <a:gd name="T49" fmla="*/ 239 h 245"/>
                  <a:gd name="T50" fmla="*/ 17 w 165"/>
                  <a:gd name="T51" fmla="*/ 245 h 245"/>
                  <a:gd name="T52" fmla="*/ 29 w 165"/>
                  <a:gd name="T53" fmla="*/ 245 h 245"/>
                  <a:gd name="T54" fmla="*/ 43 w 165"/>
                  <a:gd name="T55" fmla="*/ 239 h 245"/>
                  <a:gd name="T56" fmla="*/ 59 w 165"/>
                  <a:gd name="T57" fmla="*/ 229 h 245"/>
                  <a:gd name="T58" fmla="*/ 73 w 165"/>
                  <a:gd name="T59" fmla="*/ 214 h 245"/>
                  <a:gd name="T60" fmla="*/ 87 w 165"/>
                  <a:gd name="T61" fmla="*/ 196 h 245"/>
                  <a:gd name="T62" fmla="*/ 98 w 165"/>
                  <a:gd name="T63" fmla="*/ 179 h 245"/>
                  <a:gd name="T64" fmla="*/ 109 w 165"/>
                  <a:gd name="T65" fmla="*/ 156 h 24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65" h="245">
                    <a:moveTo>
                      <a:pt x="110" y="151"/>
                    </a:moveTo>
                    <a:lnTo>
                      <a:pt x="105" y="146"/>
                    </a:lnTo>
                    <a:lnTo>
                      <a:pt x="100" y="141"/>
                    </a:lnTo>
                    <a:lnTo>
                      <a:pt x="97" y="137"/>
                    </a:lnTo>
                    <a:lnTo>
                      <a:pt x="97" y="133"/>
                    </a:lnTo>
                    <a:lnTo>
                      <a:pt x="98" y="131"/>
                    </a:lnTo>
                    <a:lnTo>
                      <a:pt x="101" y="125"/>
                    </a:lnTo>
                    <a:lnTo>
                      <a:pt x="107" y="118"/>
                    </a:lnTo>
                    <a:lnTo>
                      <a:pt x="114" y="109"/>
                    </a:lnTo>
                    <a:lnTo>
                      <a:pt x="126" y="95"/>
                    </a:lnTo>
                    <a:lnTo>
                      <a:pt x="136" y="82"/>
                    </a:lnTo>
                    <a:lnTo>
                      <a:pt x="145" y="70"/>
                    </a:lnTo>
                    <a:lnTo>
                      <a:pt x="153" y="58"/>
                    </a:lnTo>
                    <a:lnTo>
                      <a:pt x="158" y="47"/>
                    </a:lnTo>
                    <a:lnTo>
                      <a:pt x="161" y="36"/>
                    </a:lnTo>
                    <a:lnTo>
                      <a:pt x="165" y="26"/>
                    </a:lnTo>
                    <a:lnTo>
                      <a:pt x="165" y="17"/>
                    </a:lnTo>
                    <a:lnTo>
                      <a:pt x="165" y="13"/>
                    </a:lnTo>
                    <a:lnTo>
                      <a:pt x="162" y="8"/>
                    </a:lnTo>
                    <a:lnTo>
                      <a:pt x="159" y="4"/>
                    </a:lnTo>
                    <a:lnTo>
                      <a:pt x="157" y="2"/>
                    </a:lnTo>
                    <a:lnTo>
                      <a:pt x="153" y="1"/>
                    </a:lnTo>
                    <a:lnTo>
                      <a:pt x="148" y="0"/>
                    </a:lnTo>
                    <a:lnTo>
                      <a:pt x="144" y="1"/>
                    </a:lnTo>
                    <a:lnTo>
                      <a:pt x="138" y="2"/>
                    </a:lnTo>
                    <a:lnTo>
                      <a:pt x="132" y="5"/>
                    </a:lnTo>
                    <a:lnTo>
                      <a:pt x="126" y="8"/>
                    </a:lnTo>
                    <a:lnTo>
                      <a:pt x="112" y="19"/>
                    </a:lnTo>
                    <a:lnTo>
                      <a:pt x="96" y="35"/>
                    </a:lnTo>
                    <a:lnTo>
                      <a:pt x="85" y="46"/>
                    </a:lnTo>
                    <a:lnTo>
                      <a:pt x="74" y="58"/>
                    </a:lnTo>
                    <a:lnTo>
                      <a:pt x="64" y="69"/>
                    </a:lnTo>
                    <a:lnTo>
                      <a:pt x="55" y="81"/>
                    </a:lnTo>
                    <a:lnTo>
                      <a:pt x="48" y="91"/>
                    </a:lnTo>
                    <a:lnTo>
                      <a:pt x="40" y="104"/>
                    </a:lnTo>
                    <a:lnTo>
                      <a:pt x="33" y="116"/>
                    </a:lnTo>
                    <a:lnTo>
                      <a:pt x="27" y="128"/>
                    </a:lnTo>
                    <a:lnTo>
                      <a:pt x="20" y="141"/>
                    </a:lnTo>
                    <a:lnTo>
                      <a:pt x="15" y="154"/>
                    </a:lnTo>
                    <a:lnTo>
                      <a:pt x="9" y="166"/>
                    </a:lnTo>
                    <a:lnTo>
                      <a:pt x="6" y="178"/>
                    </a:lnTo>
                    <a:lnTo>
                      <a:pt x="3" y="189"/>
                    </a:lnTo>
                    <a:lnTo>
                      <a:pt x="1" y="199"/>
                    </a:lnTo>
                    <a:lnTo>
                      <a:pt x="0" y="208"/>
                    </a:lnTo>
                    <a:lnTo>
                      <a:pt x="0" y="218"/>
                    </a:lnTo>
                    <a:lnTo>
                      <a:pt x="0" y="223"/>
                    </a:lnTo>
                    <a:lnTo>
                      <a:pt x="1" y="227"/>
                    </a:lnTo>
                    <a:lnTo>
                      <a:pt x="2" y="231"/>
                    </a:lnTo>
                    <a:lnTo>
                      <a:pt x="4" y="235"/>
                    </a:lnTo>
                    <a:lnTo>
                      <a:pt x="8" y="239"/>
                    </a:lnTo>
                    <a:lnTo>
                      <a:pt x="13" y="242"/>
                    </a:lnTo>
                    <a:lnTo>
                      <a:pt x="17" y="245"/>
                    </a:lnTo>
                    <a:lnTo>
                      <a:pt x="23" y="245"/>
                    </a:lnTo>
                    <a:lnTo>
                      <a:pt x="29" y="245"/>
                    </a:lnTo>
                    <a:lnTo>
                      <a:pt x="37" y="242"/>
                    </a:lnTo>
                    <a:lnTo>
                      <a:pt x="43" y="239"/>
                    </a:lnTo>
                    <a:lnTo>
                      <a:pt x="51" y="235"/>
                    </a:lnTo>
                    <a:lnTo>
                      <a:pt x="59" y="229"/>
                    </a:lnTo>
                    <a:lnTo>
                      <a:pt x="65" y="223"/>
                    </a:lnTo>
                    <a:lnTo>
                      <a:pt x="73" y="214"/>
                    </a:lnTo>
                    <a:lnTo>
                      <a:pt x="80" y="204"/>
                    </a:lnTo>
                    <a:lnTo>
                      <a:pt x="87" y="196"/>
                    </a:lnTo>
                    <a:lnTo>
                      <a:pt x="93" y="188"/>
                    </a:lnTo>
                    <a:lnTo>
                      <a:pt x="98" y="179"/>
                    </a:lnTo>
                    <a:lnTo>
                      <a:pt x="102" y="169"/>
                    </a:lnTo>
                    <a:lnTo>
                      <a:pt x="109" y="156"/>
                    </a:lnTo>
                    <a:lnTo>
                      <a:pt x="110" y="151"/>
                    </a:lnTo>
                    <a:close/>
                  </a:path>
                </a:pathLst>
              </a:custGeom>
              <a:solidFill>
                <a:srgbClr val="0066FF"/>
              </a:solidFill>
              <a:ln w="3175">
                <a:solidFill>
                  <a:srgbClr val="FFFFFF"/>
                </a:solidFill>
                <a:prstDash val="solid"/>
                <a:round/>
                <a:headEnd/>
                <a:tailEnd/>
              </a:ln>
            </p:spPr>
            <p:txBody>
              <a:bodyPr/>
              <a:lstStyle/>
              <a:p>
                <a:endParaRPr lang="en-US" dirty="0"/>
              </a:p>
            </p:txBody>
          </p:sp>
          <p:sp>
            <p:nvSpPr>
              <p:cNvPr id="8219" name="Freeform 101"/>
              <p:cNvSpPr>
                <a:spLocks/>
              </p:cNvSpPr>
              <p:nvPr/>
            </p:nvSpPr>
            <p:spPr bwMode="auto">
              <a:xfrm>
                <a:off x="7748588" y="1430337"/>
                <a:ext cx="138113" cy="157163"/>
              </a:xfrm>
              <a:custGeom>
                <a:avLst/>
                <a:gdLst>
                  <a:gd name="T0" fmla="*/ 313 w 346"/>
                  <a:gd name="T1" fmla="*/ 5 h 394"/>
                  <a:gd name="T2" fmla="*/ 333 w 346"/>
                  <a:gd name="T3" fmla="*/ 16 h 394"/>
                  <a:gd name="T4" fmla="*/ 344 w 346"/>
                  <a:gd name="T5" fmla="*/ 32 h 394"/>
                  <a:gd name="T6" fmla="*/ 345 w 346"/>
                  <a:gd name="T7" fmla="*/ 59 h 394"/>
                  <a:gd name="T8" fmla="*/ 336 w 346"/>
                  <a:gd name="T9" fmla="*/ 90 h 394"/>
                  <a:gd name="T10" fmla="*/ 314 w 346"/>
                  <a:gd name="T11" fmla="*/ 121 h 394"/>
                  <a:gd name="T12" fmla="*/ 283 w 346"/>
                  <a:gd name="T13" fmla="*/ 146 h 394"/>
                  <a:gd name="T14" fmla="*/ 238 w 346"/>
                  <a:gd name="T15" fmla="*/ 166 h 394"/>
                  <a:gd name="T16" fmla="*/ 202 w 346"/>
                  <a:gd name="T17" fmla="*/ 170 h 394"/>
                  <a:gd name="T18" fmla="*/ 187 w 346"/>
                  <a:gd name="T19" fmla="*/ 162 h 394"/>
                  <a:gd name="T20" fmla="*/ 184 w 346"/>
                  <a:gd name="T21" fmla="*/ 144 h 394"/>
                  <a:gd name="T22" fmla="*/ 201 w 346"/>
                  <a:gd name="T23" fmla="*/ 127 h 394"/>
                  <a:gd name="T24" fmla="*/ 246 w 346"/>
                  <a:gd name="T25" fmla="*/ 116 h 394"/>
                  <a:gd name="T26" fmla="*/ 280 w 346"/>
                  <a:gd name="T27" fmla="*/ 92 h 394"/>
                  <a:gd name="T28" fmla="*/ 288 w 346"/>
                  <a:gd name="T29" fmla="*/ 65 h 394"/>
                  <a:gd name="T30" fmla="*/ 278 w 346"/>
                  <a:gd name="T31" fmla="*/ 51 h 394"/>
                  <a:gd name="T32" fmla="*/ 253 w 346"/>
                  <a:gd name="T33" fmla="*/ 49 h 394"/>
                  <a:gd name="T34" fmla="*/ 218 w 346"/>
                  <a:gd name="T35" fmla="*/ 59 h 394"/>
                  <a:gd name="T36" fmla="*/ 179 w 346"/>
                  <a:gd name="T37" fmla="*/ 83 h 394"/>
                  <a:gd name="T38" fmla="*/ 151 w 346"/>
                  <a:gd name="T39" fmla="*/ 116 h 394"/>
                  <a:gd name="T40" fmla="*/ 144 w 346"/>
                  <a:gd name="T41" fmla="*/ 153 h 394"/>
                  <a:gd name="T42" fmla="*/ 156 w 346"/>
                  <a:gd name="T43" fmla="*/ 188 h 394"/>
                  <a:gd name="T44" fmla="*/ 182 w 346"/>
                  <a:gd name="T45" fmla="*/ 230 h 394"/>
                  <a:gd name="T46" fmla="*/ 202 w 346"/>
                  <a:gd name="T47" fmla="*/ 273 h 394"/>
                  <a:gd name="T48" fmla="*/ 206 w 346"/>
                  <a:gd name="T49" fmla="*/ 312 h 394"/>
                  <a:gd name="T50" fmla="*/ 190 w 346"/>
                  <a:gd name="T51" fmla="*/ 353 h 394"/>
                  <a:gd name="T52" fmla="*/ 156 w 346"/>
                  <a:gd name="T53" fmla="*/ 381 h 394"/>
                  <a:gd name="T54" fmla="*/ 127 w 346"/>
                  <a:gd name="T55" fmla="*/ 392 h 394"/>
                  <a:gd name="T56" fmla="*/ 89 w 346"/>
                  <a:gd name="T57" fmla="*/ 394 h 394"/>
                  <a:gd name="T58" fmla="*/ 45 w 346"/>
                  <a:gd name="T59" fmla="*/ 380 h 394"/>
                  <a:gd name="T60" fmla="*/ 15 w 346"/>
                  <a:gd name="T61" fmla="*/ 348 h 394"/>
                  <a:gd name="T62" fmla="*/ 3 w 346"/>
                  <a:gd name="T63" fmla="*/ 318 h 394"/>
                  <a:gd name="T64" fmla="*/ 1 w 346"/>
                  <a:gd name="T65" fmla="*/ 279 h 394"/>
                  <a:gd name="T66" fmla="*/ 8 w 346"/>
                  <a:gd name="T67" fmla="*/ 241 h 394"/>
                  <a:gd name="T68" fmla="*/ 30 w 346"/>
                  <a:gd name="T69" fmla="*/ 208 h 394"/>
                  <a:gd name="T70" fmla="*/ 49 w 346"/>
                  <a:gd name="T71" fmla="*/ 197 h 394"/>
                  <a:gd name="T72" fmla="*/ 66 w 346"/>
                  <a:gd name="T73" fmla="*/ 204 h 394"/>
                  <a:gd name="T74" fmla="*/ 57 w 346"/>
                  <a:gd name="T75" fmla="*/ 235 h 394"/>
                  <a:gd name="T76" fmla="*/ 49 w 346"/>
                  <a:gd name="T77" fmla="*/ 286 h 394"/>
                  <a:gd name="T78" fmla="*/ 57 w 346"/>
                  <a:gd name="T79" fmla="*/ 310 h 394"/>
                  <a:gd name="T80" fmla="*/ 77 w 346"/>
                  <a:gd name="T81" fmla="*/ 333 h 394"/>
                  <a:gd name="T82" fmla="*/ 119 w 346"/>
                  <a:gd name="T83" fmla="*/ 342 h 394"/>
                  <a:gd name="T84" fmla="*/ 140 w 346"/>
                  <a:gd name="T85" fmla="*/ 331 h 394"/>
                  <a:gd name="T86" fmla="*/ 153 w 346"/>
                  <a:gd name="T87" fmla="*/ 306 h 394"/>
                  <a:gd name="T88" fmla="*/ 149 w 346"/>
                  <a:gd name="T89" fmla="*/ 276 h 394"/>
                  <a:gd name="T90" fmla="*/ 118 w 346"/>
                  <a:gd name="T91" fmla="*/ 223 h 394"/>
                  <a:gd name="T92" fmla="*/ 94 w 346"/>
                  <a:gd name="T93" fmla="*/ 174 h 394"/>
                  <a:gd name="T94" fmla="*/ 89 w 346"/>
                  <a:gd name="T95" fmla="*/ 127 h 394"/>
                  <a:gd name="T96" fmla="*/ 113 w 346"/>
                  <a:gd name="T97" fmla="*/ 76 h 394"/>
                  <a:gd name="T98" fmla="*/ 166 w 346"/>
                  <a:gd name="T99" fmla="*/ 31 h 394"/>
                  <a:gd name="T100" fmla="*/ 227 w 346"/>
                  <a:gd name="T101" fmla="*/ 6 h 39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46" h="394">
                    <a:moveTo>
                      <a:pt x="276" y="0"/>
                    </a:moveTo>
                    <a:lnTo>
                      <a:pt x="293" y="1"/>
                    </a:lnTo>
                    <a:lnTo>
                      <a:pt x="307" y="3"/>
                    </a:lnTo>
                    <a:lnTo>
                      <a:pt x="313" y="5"/>
                    </a:lnTo>
                    <a:lnTo>
                      <a:pt x="319" y="7"/>
                    </a:lnTo>
                    <a:lnTo>
                      <a:pt x="324" y="9"/>
                    </a:lnTo>
                    <a:lnTo>
                      <a:pt x="329" y="13"/>
                    </a:lnTo>
                    <a:lnTo>
                      <a:pt x="333" y="16"/>
                    </a:lnTo>
                    <a:lnTo>
                      <a:pt x="336" y="19"/>
                    </a:lnTo>
                    <a:lnTo>
                      <a:pt x="340" y="24"/>
                    </a:lnTo>
                    <a:lnTo>
                      <a:pt x="342" y="28"/>
                    </a:lnTo>
                    <a:lnTo>
                      <a:pt x="344" y="32"/>
                    </a:lnTo>
                    <a:lnTo>
                      <a:pt x="345" y="38"/>
                    </a:lnTo>
                    <a:lnTo>
                      <a:pt x="346" y="43"/>
                    </a:lnTo>
                    <a:lnTo>
                      <a:pt x="346" y="50"/>
                    </a:lnTo>
                    <a:lnTo>
                      <a:pt x="345" y="59"/>
                    </a:lnTo>
                    <a:lnTo>
                      <a:pt x="344" y="66"/>
                    </a:lnTo>
                    <a:lnTo>
                      <a:pt x="343" y="74"/>
                    </a:lnTo>
                    <a:lnTo>
                      <a:pt x="340" y="83"/>
                    </a:lnTo>
                    <a:lnTo>
                      <a:pt x="336" y="90"/>
                    </a:lnTo>
                    <a:lnTo>
                      <a:pt x="332" y="98"/>
                    </a:lnTo>
                    <a:lnTo>
                      <a:pt x="327" y="107"/>
                    </a:lnTo>
                    <a:lnTo>
                      <a:pt x="321" y="114"/>
                    </a:lnTo>
                    <a:lnTo>
                      <a:pt x="314" y="121"/>
                    </a:lnTo>
                    <a:lnTo>
                      <a:pt x="308" y="127"/>
                    </a:lnTo>
                    <a:lnTo>
                      <a:pt x="300" y="134"/>
                    </a:lnTo>
                    <a:lnTo>
                      <a:pt x="292" y="141"/>
                    </a:lnTo>
                    <a:lnTo>
                      <a:pt x="283" y="146"/>
                    </a:lnTo>
                    <a:lnTo>
                      <a:pt x="273" y="151"/>
                    </a:lnTo>
                    <a:lnTo>
                      <a:pt x="262" y="157"/>
                    </a:lnTo>
                    <a:lnTo>
                      <a:pt x="250" y="161"/>
                    </a:lnTo>
                    <a:lnTo>
                      <a:pt x="238" y="166"/>
                    </a:lnTo>
                    <a:lnTo>
                      <a:pt x="227" y="168"/>
                    </a:lnTo>
                    <a:lnTo>
                      <a:pt x="216" y="170"/>
                    </a:lnTo>
                    <a:lnTo>
                      <a:pt x="207" y="171"/>
                    </a:lnTo>
                    <a:lnTo>
                      <a:pt x="202" y="170"/>
                    </a:lnTo>
                    <a:lnTo>
                      <a:pt x="196" y="169"/>
                    </a:lnTo>
                    <a:lnTo>
                      <a:pt x="192" y="168"/>
                    </a:lnTo>
                    <a:lnTo>
                      <a:pt x="189" y="166"/>
                    </a:lnTo>
                    <a:lnTo>
                      <a:pt x="187" y="162"/>
                    </a:lnTo>
                    <a:lnTo>
                      <a:pt x="184" y="159"/>
                    </a:lnTo>
                    <a:lnTo>
                      <a:pt x="183" y="155"/>
                    </a:lnTo>
                    <a:lnTo>
                      <a:pt x="183" y="150"/>
                    </a:lnTo>
                    <a:lnTo>
                      <a:pt x="184" y="144"/>
                    </a:lnTo>
                    <a:lnTo>
                      <a:pt x="187" y="137"/>
                    </a:lnTo>
                    <a:lnTo>
                      <a:pt x="191" y="133"/>
                    </a:lnTo>
                    <a:lnTo>
                      <a:pt x="196" y="129"/>
                    </a:lnTo>
                    <a:lnTo>
                      <a:pt x="201" y="127"/>
                    </a:lnTo>
                    <a:lnTo>
                      <a:pt x="208" y="125"/>
                    </a:lnTo>
                    <a:lnTo>
                      <a:pt x="219" y="123"/>
                    </a:lnTo>
                    <a:lnTo>
                      <a:pt x="235" y="119"/>
                    </a:lnTo>
                    <a:lnTo>
                      <a:pt x="246" y="116"/>
                    </a:lnTo>
                    <a:lnTo>
                      <a:pt x="255" y="112"/>
                    </a:lnTo>
                    <a:lnTo>
                      <a:pt x="264" y="107"/>
                    </a:lnTo>
                    <a:lnTo>
                      <a:pt x="273" y="99"/>
                    </a:lnTo>
                    <a:lnTo>
                      <a:pt x="280" y="92"/>
                    </a:lnTo>
                    <a:lnTo>
                      <a:pt x="285" y="86"/>
                    </a:lnTo>
                    <a:lnTo>
                      <a:pt x="287" y="78"/>
                    </a:lnTo>
                    <a:lnTo>
                      <a:pt x="288" y="72"/>
                    </a:lnTo>
                    <a:lnTo>
                      <a:pt x="288" y="65"/>
                    </a:lnTo>
                    <a:lnTo>
                      <a:pt x="287" y="61"/>
                    </a:lnTo>
                    <a:lnTo>
                      <a:pt x="285" y="57"/>
                    </a:lnTo>
                    <a:lnTo>
                      <a:pt x="282" y="54"/>
                    </a:lnTo>
                    <a:lnTo>
                      <a:pt x="278" y="51"/>
                    </a:lnTo>
                    <a:lnTo>
                      <a:pt x="273" y="50"/>
                    </a:lnTo>
                    <a:lnTo>
                      <a:pt x="267" y="49"/>
                    </a:lnTo>
                    <a:lnTo>
                      <a:pt x="262" y="48"/>
                    </a:lnTo>
                    <a:lnTo>
                      <a:pt x="253" y="49"/>
                    </a:lnTo>
                    <a:lnTo>
                      <a:pt x="245" y="50"/>
                    </a:lnTo>
                    <a:lnTo>
                      <a:pt x="236" y="52"/>
                    </a:lnTo>
                    <a:lnTo>
                      <a:pt x="227" y="55"/>
                    </a:lnTo>
                    <a:lnTo>
                      <a:pt x="218" y="59"/>
                    </a:lnTo>
                    <a:lnTo>
                      <a:pt x="208" y="63"/>
                    </a:lnTo>
                    <a:lnTo>
                      <a:pt x="200" y="68"/>
                    </a:lnTo>
                    <a:lnTo>
                      <a:pt x="190" y="75"/>
                    </a:lnTo>
                    <a:lnTo>
                      <a:pt x="179" y="83"/>
                    </a:lnTo>
                    <a:lnTo>
                      <a:pt x="170" y="90"/>
                    </a:lnTo>
                    <a:lnTo>
                      <a:pt x="161" y="99"/>
                    </a:lnTo>
                    <a:lnTo>
                      <a:pt x="155" y="107"/>
                    </a:lnTo>
                    <a:lnTo>
                      <a:pt x="151" y="116"/>
                    </a:lnTo>
                    <a:lnTo>
                      <a:pt x="147" y="125"/>
                    </a:lnTo>
                    <a:lnTo>
                      <a:pt x="145" y="135"/>
                    </a:lnTo>
                    <a:lnTo>
                      <a:pt x="144" y="145"/>
                    </a:lnTo>
                    <a:lnTo>
                      <a:pt x="144" y="153"/>
                    </a:lnTo>
                    <a:lnTo>
                      <a:pt x="146" y="161"/>
                    </a:lnTo>
                    <a:lnTo>
                      <a:pt x="148" y="169"/>
                    </a:lnTo>
                    <a:lnTo>
                      <a:pt x="152" y="179"/>
                    </a:lnTo>
                    <a:lnTo>
                      <a:pt x="156" y="188"/>
                    </a:lnTo>
                    <a:lnTo>
                      <a:pt x="160" y="197"/>
                    </a:lnTo>
                    <a:lnTo>
                      <a:pt x="167" y="208"/>
                    </a:lnTo>
                    <a:lnTo>
                      <a:pt x="174" y="218"/>
                    </a:lnTo>
                    <a:lnTo>
                      <a:pt x="182" y="230"/>
                    </a:lnTo>
                    <a:lnTo>
                      <a:pt x="189" y="241"/>
                    </a:lnTo>
                    <a:lnTo>
                      <a:pt x="194" y="252"/>
                    </a:lnTo>
                    <a:lnTo>
                      <a:pt x="199" y="263"/>
                    </a:lnTo>
                    <a:lnTo>
                      <a:pt x="202" y="273"/>
                    </a:lnTo>
                    <a:lnTo>
                      <a:pt x="205" y="282"/>
                    </a:lnTo>
                    <a:lnTo>
                      <a:pt x="206" y="291"/>
                    </a:lnTo>
                    <a:lnTo>
                      <a:pt x="207" y="299"/>
                    </a:lnTo>
                    <a:lnTo>
                      <a:pt x="206" y="312"/>
                    </a:lnTo>
                    <a:lnTo>
                      <a:pt x="204" y="323"/>
                    </a:lnTo>
                    <a:lnTo>
                      <a:pt x="201" y="334"/>
                    </a:lnTo>
                    <a:lnTo>
                      <a:pt x="196" y="344"/>
                    </a:lnTo>
                    <a:lnTo>
                      <a:pt x="190" y="353"/>
                    </a:lnTo>
                    <a:lnTo>
                      <a:pt x="182" y="361"/>
                    </a:lnTo>
                    <a:lnTo>
                      <a:pt x="174" y="370"/>
                    </a:lnTo>
                    <a:lnTo>
                      <a:pt x="164" y="377"/>
                    </a:lnTo>
                    <a:lnTo>
                      <a:pt x="156" y="381"/>
                    </a:lnTo>
                    <a:lnTo>
                      <a:pt x="149" y="384"/>
                    </a:lnTo>
                    <a:lnTo>
                      <a:pt x="142" y="388"/>
                    </a:lnTo>
                    <a:lnTo>
                      <a:pt x="134" y="390"/>
                    </a:lnTo>
                    <a:lnTo>
                      <a:pt x="127" y="392"/>
                    </a:lnTo>
                    <a:lnTo>
                      <a:pt x="119" y="393"/>
                    </a:lnTo>
                    <a:lnTo>
                      <a:pt x="110" y="394"/>
                    </a:lnTo>
                    <a:lnTo>
                      <a:pt x="102" y="394"/>
                    </a:lnTo>
                    <a:lnTo>
                      <a:pt x="89" y="394"/>
                    </a:lnTo>
                    <a:lnTo>
                      <a:pt x="76" y="392"/>
                    </a:lnTo>
                    <a:lnTo>
                      <a:pt x="65" y="389"/>
                    </a:lnTo>
                    <a:lnTo>
                      <a:pt x="54" y="385"/>
                    </a:lnTo>
                    <a:lnTo>
                      <a:pt x="45" y="380"/>
                    </a:lnTo>
                    <a:lnTo>
                      <a:pt x="36" y="372"/>
                    </a:lnTo>
                    <a:lnTo>
                      <a:pt x="27" y="365"/>
                    </a:lnTo>
                    <a:lnTo>
                      <a:pt x="19" y="356"/>
                    </a:lnTo>
                    <a:lnTo>
                      <a:pt x="15" y="348"/>
                    </a:lnTo>
                    <a:lnTo>
                      <a:pt x="12" y="342"/>
                    </a:lnTo>
                    <a:lnTo>
                      <a:pt x="7" y="334"/>
                    </a:lnTo>
                    <a:lnTo>
                      <a:pt x="5" y="325"/>
                    </a:lnTo>
                    <a:lnTo>
                      <a:pt x="3" y="318"/>
                    </a:lnTo>
                    <a:lnTo>
                      <a:pt x="1" y="309"/>
                    </a:lnTo>
                    <a:lnTo>
                      <a:pt x="1" y="300"/>
                    </a:lnTo>
                    <a:lnTo>
                      <a:pt x="0" y="290"/>
                    </a:lnTo>
                    <a:lnTo>
                      <a:pt x="1" y="279"/>
                    </a:lnTo>
                    <a:lnTo>
                      <a:pt x="2" y="270"/>
                    </a:lnTo>
                    <a:lnTo>
                      <a:pt x="3" y="260"/>
                    </a:lnTo>
                    <a:lnTo>
                      <a:pt x="5" y="250"/>
                    </a:lnTo>
                    <a:lnTo>
                      <a:pt x="8" y="241"/>
                    </a:lnTo>
                    <a:lnTo>
                      <a:pt x="13" y="232"/>
                    </a:lnTo>
                    <a:lnTo>
                      <a:pt x="17" y="225"/>
                    </a:lnTo>
                    <a:lnTo>
                      <a:pt x="23" y="217"/>
                    </a:lnTo>
                    <a:lnTo>
                      <a:pt x="30" y="208"/>
                    </a:lnTo>
                    <a:lnTo>
                      <a:pt x="38" y="202"/>
                    </a:lnTo>
                    <a:lnTo>
                      <a:pt x="41" y="200"/>
                    </a:lnTo>
                    <a:lnTo>
                      <a:pt x="46" y="198"/>
                    </a:lnTo>
                    <a:lnTo>
                      <a:pt x="49" y="197"/>
                    </a:lnTo>
                    <a:lnTo>
                      <a:pt x="53" y="197"/>
                    </a:lnTo>
                    <a:lnTo>
                      <a:pt x="59" y="197"/>
                    </a:lnTo>
                    <a:lnTo>
                      <a:pt x="63" y="200"/>
                    </a:lnTo>
                    <a:lnTo>
                      <a:pt x="66" y="204"/>
                    </a:lnTo>
                    <a:lnTo>
                      <a:pt x="67" y="208"/>
                    </a:lnTo>
                    <a:lnTo>
                      <a:pt x="65" y="214"/>
                    </a:lnTo>
                    <a:lnTo>
                      <a:pt x="62" y="221"/>
                    </a:lnTo>
                    <a:lnTo>
                      <a:pt x="57" y="235"/>
                    </a:lnTo>
                    <a:lnTo>
                      <a:pt x="52" y="248"/>
                    </a:lnTo>
                    <a:lnTo>
                      <a:pt x="50" y="263"/>
                    </a:lnTo>
                    <a:lnTo>
                      <a:pt x="49" y="278"/>
                    </a:lnTo>
                    <a:lnTo>
                      <a:pt x="49" y="286"/>
                    </a:lnTo>
                    <a:lnTo>
                      <a:pt x="50" y="291"/>
                    </a:lnTo>
                    <a:lnTo>
                      <a:pt x="52" y="298"/>
                    </a:lnTo>
                    <a:lnTo>
                      <a:pt x="54" y="305"/>
                    </a:lnTo>
                    <a:lnTo>
                      <a:pt x="57" y="310"/>
                    </a:lnTo>
                    <a:lnTo>
                      <a:pt x="60" y="315"/>
                    </a:lnTo>
                    <a:lnTo>
                      <a:pt x="64" y="321"/>
                    </a:lnTo>
                    <a:lnTo>
                      <a:pt x="69" y="325"/>
                    </a:lnTo>
                    <a:lnTo>
                      <a:pt x="77" y="333"/>
                    </a:lnTo>
                    <a:lnTo>
                      <a:pt x="87" y="338"/>
                    </a:lnTo>
                    <a:lnTo>
                      <a:pt x="98" y="342"/>
                    </a:lnTo>
                    <a:lnTo>
                      <a:pt x="109" y="342"/>
                    </a:lnTo>
                    <a:lnTo>
                      <a:pt x="119" y="342"/>
                    </a:lnTo>
                    <a:lnTo>
                      <a:pt x="129" y="338"/>
                    </a:lnTo>
                    <a:lnTo>
                      <a:pt x="132" y="336"/>
                    </a:lnTo>
                    <a:lnTo>
                      <a:pt x="136" y="334"/>
                    </a:lnTo>
                    <a:lnTo>
                      <a:pt x="140" y="331"/>
                    </a:lnTo>
                    <a:lnTo>
                      <a:pt x="143" y="327"/>
                    </a:lnTo>
                    <a:lnTo>
                      <a:pt x="147" y="321"/>
                    </a:lnTo>
                    <a:lnTo>
                      <a:pt x="151" y="313"/>
                    </a:lnTo>
                    <a:lnTo>
                      <a:pt x="153" y="306"/>
                    </a:lnTo>
                    <a:lnTo>
                      <a:pt x="153" y="296"/>
                    </a:lnTo>
                    <a:lnTo>
                      <a:pt x="153" y="290"/>
                    </a:lnTo>
                    <a:lnTo>
                      <a:pt x="152" y="284"/>
                    </a:lnTo>
                    <a:lnTo>
                      <a:pt x="149" y="276"/>
                    </a:lnTo>
                    <a:lnTo>
                      <a:pt x="146" y="270"/>
                    </a:lnTo>
                    <a:lnTo>
                      <a:pt x="137" y="253"/>
                    </a:lnTo>
                    <a:lnTo>
                      <a:pt x="127" y="235"/>
                    </a:lnTo>
                    <a:lnTo>
                      <a:pt x="118" y="223"/>
                    </a:lnTo>
                    <a:lnTo>
                      <a:pt x="110" y="209"/>
                    </a:lnTo>
                    <a:lnTo>
                      <a:pt x="104" y="197"/>
                    </a:lnTo>
                    <a:lnTo>
                      <a:pt x="98" y="185"/>
                    </a:lnTo>
                    <a:lnTo>
                      <a:pt x="94" y="174"/>
                    </a:lnTo>
                    <a:lnTo>
                      <a:pt x="92" y="162"/>
                    </a:lnTo>
                    <a:lnTo>
                      <a:pt x="89" y="151"/>
                    </a:lnTo>
                    <a:lnTo>
                      <a:pt x="89" y="141"/>
                    </a:lnTo>
                    <a:lnTo>
                      <a:pt x="89" y="127"/>
                    </a:lnTo>
                    <a:lnTo>
                      <a:pt x="93" y="113"/>
                    </a:lnTo>
                    <a:lnTo>
                      <a:pt x="98" y="100"/>
                    </a:lnTo>
                    <a:lnTo>
                      <a:pt x="105" y="88"/>
                    </a:lnTo>
                    <a:lnTo>
                      <a:pt x="113" y="76"/>
                    </a:lnTo>
                    <a:lnTo>
                      <a:pt x="123" y="64"/>
                    </a:lnTo>
                    <a:lnTo>
                      <a:pt x="136" y="52"/>
                    </a:lnTo>
                    <a:lnTo>
                      <a:pt x="151" y="41"/>
                    </a:lnTo>
                    <a:lnTo>
                      <a:pt x="166" y="31"/>
                    </a:lnTo>
                    <a:lnTo>
                      <a:pt x="180" y="24"/>
                    </a:lnTo>
                    <a:lnTo>
                      <a:pt x="196" y="16"/>
                    </a:lnTo>
                    <a:lnTo>
                      <a:pt x="212" y="10"/>
                    </a:lnTo>
                    <a:lnTo>
                      <a:pt x="227" y="6"/>
                    </a:lnTo>
                    <a:lnTo>
                      <a:pt x="243" y="3"/>
                    </a:lnTo>
                    <a:lnTo>
                      <a:pt x="260" y="1"/>
                    </a:lnTo>
                    <a:lnTo>
                      <a:pt x="276" y="0"/>
                    </a:lnTo>
                    <a:close/>
                  </a:path>
                </a:pathLst>
              </a:custGeom>
              <a:solidFill>
                <a:srgbClr val="FFFFFF"/>
              </a:solidFill>
              <a:ln w="3175">
                <a:solidFill>
                  <a:srgbClr val="FFFFFF"/>
                </a:solidFill>
                <a:prstDash val="solid"/>
                <a:round/>
                <a:headEnd/>
                <a:tailEnd/>
              </a:ln>
            </p:spPr>
            <p:txBody>
              <a:bodyPr/>
              <a:lstStyle/>
              <a:p>
                <a:endParaRPr lang="en-US" dirty="0"/>
              </a:p>
            </p:txBody>
          </p:sp>
          <p:sp>
            <p:nvSpPr>
              <p:cNvPr id="8220" name="Freeform 102"/>
              <p:cNvSpPr>
                <a:spLocks/>
              </p:cNvSpPr>
              <p:nvPr/>
            </p:nvSpPr>
            <p:spPr bwMode="auto">
              <a:xfrm>
                <a:off x="7866063" y="1441450"/>
                <a:ext cx="125413" cy="138113"/>
              </a:xfrm>
              <a:custGeom>
                <a:avLst/>
                <a:gdLst>
                  <a:gd name="T0" fmla="*/ 59 w 316"/>
                  <a:gd name="T1" fmla="*/ 254 h 344"/>
                  <a:gd name="T2" fmla="*/ 65 w 316"/>
                  <a:gd name="T3" fmla="*/ 269 h 344"/>
                  <a:gd name="T4" fmla="*/ 79 w 316"/>
                  <a:gd name="T5" fmla="*/ 281 h 344"/>
                  <a:gd name="T6" fmla="*/ 96 w 316"/>
                  <a:gd name="T7" fmla="*/ 289 h 344"/>
                  <a:gd name="T8" fmla="*/ 120 w 316"/>
                  <a:gd name="T9" fmla="*/ 289 h 344"/>
                  <a:gd name="T10" fmla="*/ 147 w 316"/>
                  <a:gd name="T11" fmla="*/ 283 h 344"/>
                  <a:gd name="T12" fmla="*/ 177 w 316"/>
                  <a:gd name="T13" fmla="*/ 269 h 344"/>
                  <a:gd name="T14" fmla="*/ 208 w 316"/>
                  <a:gd name="T15" fmla="*/ 247 h 344"/>
                  <a:gd name="T16" fmla="*/ 251 w 316"/>
                  <a:gd name="T17" fmla="*/ 207 h 344"/>
                  <a:gd name="T18" fmla="*/ 288 w 316"/>
                  <a:gd name="T19" fmla="*/ 167 h 344"/>
                  <a:gd name="T20" fmla="*/ 304 w 316"/>
                  <a:gd name="T21" fmla="*/ 163 h 344"/>
                  <a:gd name="T22" fmla="*/ 313 w 316"/>
                  <a:gd name="T23" fmla="*/ 169 h 344"/>
                  <a:gd name="T24" fmla="*/ 315 w 316"/>
                  <a:gd name="T25" fmla="*/ 184 h 344"/>
                  <a:gd name="T26" fmla="*/ 303 w 316"/>
                  <a:gd name="T27" fmla="*/ 208 h 344"/>
                  <a:gd name="T28" fmla="*/ 274 w 316"/>
                  <a:gd name="T29" fmla="*/ 239 h 344"/>
                  <a:gd name="T30" fmla="*/ 219 w 316"/>
                  <a:gd name="T31" fmla="*/ 290 h 344"/>
                  <a:gd name="T32" fmla="*/ 159 w 316"/>
                  <a:gd name="T33" fmla="*/ 325 h 344"/>
                  <a:gd name="T34" fmla="*/ 126 w 316"/>
                  <a:gd name="T35" fmla="*/ 338 h 344"/>
                  <a:gd name="T36" fmla="*/ 94 w 316"/>
                  <a:gd name="T37" fmla="*/ 344 h 344"/>
                  <a:gd name="T38" fmla="*/ 63 w 316"/>
                  <a:gd name="T39" fmla="*/ 343 h 344"/>
                  <a:gd name="T40" fmla="*/ 37 w 316"/>
                  <a:gd name="T41" fmla="*/ 333 h 344"/>
                  <a:gd name="T42" fmla="*/ 16 w 316"/>
                  <a:gd name="T43" fmla="*/ 316 h 344"/>
                  <a:gd name="T44" fmla="*/ 6 w 316"/>
                  <a:gd name="T45" fmla="*/ 298 h 344"/>
                  <a:gd name="T46" fmla="*/ 1 w 316"/>
                  <a:gd name="T47" fmla="*/ 277 h 344"/>
                  <a:gd name="T48" fmla="*/ 1 w 316"/>
                  <a:gd name="T49" fmla="*/ 248 h 344"/>
                  <a:gd name="T50" fmla="*/ 6 w 316"/>
                  <a:gd name="T51" fmla="*/ 213 h 344"/>
                  <a:gd name="T52" fmla="*/ 17 w 316"/>
                  <a:gd name="T53" fmla="*/ 178 h 344"/>
                  <a:gd name="T54" fmla="*/ 35 w 316"/>
                  <a:gd name="T55" fmla="*/ 143 h 344"/>
                  <a:gd name="T56" fmla="*/ 59 w 316"/>
                  <a:gd name="T57" fmla="*/ 108 h 344"/>
                  <a:gd name="T58" fmla="*/ 90 w 316"/>
                  <a:gd name="T59" fmla="*/ 74 h 344"/>
                  <a:gd name="T60" fmla="*/ 142 w 316"/>
                  <a:gd name="T61" fmla="*/ 29 h 344"/>
                  <a:gd name="T62" fmla="*/ 188 w 316"/>
                  <a:gd name="T63" fmla="*/ 4 h 344"/>
                  <a:gd name="T64" fmla="*/ 210 w 316"/>
                  <a:gd name="T65" fmla="*/ 0 h 344"/>
                  <a:gd name="T66" fmla="*/ 231 w 316"/>
                  <a:gd name="T67" fmla="*/ 2 h 344"/>
                  <a:gd name="T68" fmla="*/ 249 w 316"/>
                  <a:gd name="T69" fmla="*/ 15 h 344"/>
                  <a:gd name="T70" fmla="*/ 258 w 316"/>
                  <a:gd name="T71" fmla="*/ 40 h 344"/>
                  <a:gd name="T72" fmla="*/ 253 w 316"/>
                  <a:gd name="T73" fmla="*/ 64 h 344"/>
                  <a:gd name="T74" fmla="*/ 241 w 316"/>
                  <a:gd name="T75" fmla="*/ 92 h 344"/>
                  <a:gd name="T76" fmla="*/ 223 w 316"/>
                  <a:gd name="T77" fmla="*/ 125 h 344"/>
                  <a:gd name="T78" fmla="*/ 198 w 316"/>
                  <a:gd name="T79" fmla="*/ 154 h 344"/>
                  <a:gd name="T80" fmla="*/ 169 w 316"/>
                  <a:gd name="T81" fmla="*/ 181 h 344"/>
                  <a:gd name="T82" fmla="*/ 137 w 316"/>
                  <a:gd name="T83" fmla="*/ 203 h 344"/>
                  <a:gd name="T84" fmla="*/ 99 w 316"/>
                  <a:gd name="T85" fmla="*/ 223 h 344"/>
                  <a:gd name="T86" fmla="*/ 59 w 316"/>
                  <a:gd name="T87" fmla="*/ 237 h 34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316" h="344">
                    <a:moveTo>
                      <a:pt x="59" y="237"/>
                    </a:moveTo>
                    <a:lnTo>
                      <a:pt x="59" y="247"/>
                    </a:lnTo>
                    <a:lnTo>
                      <a:pt x="59" y="254"/>
                    </a:lnTo>
                    <a:lnTo>
                      <a:pt x="60" y="259"/>
                    </a:lnTo>
                    <a:lnTo>
                      <a:pt x="62" y="264"/>
                    </a:lnTo>
                    <a:lnTo>
                      <a:pt x="65" y="269"/>
                    </a:lnTo>
                    <a:lnTo>
                      <a:pt x="69" y="273"/>
                    </a:lnTo>
                    <a:lnTo>
                      <a:pt x="73" y="278"/>
                    </a:lnTo>
                    <a:lnTo>
                      <a:pt x="79" y="281"/>
                    </a:lnTo>
                    <a:lnTo>
                      <a:pt x="84" y="284"/>
                    </a:lnTo>
                    <a:lnTo>
                      <a:pt x="90" y="286"/>
                    </a:lnTo>
                    <a:lnTo>
                      <a:pt x="96" y="289"/>
                    </a:lnTo>
                    <a:lnTo>
                      <a:pt x="104" y="290"/>
                    </a:lnTo>
                    <a:lnTo>
                      <a:pt x="111" y="290"/>
                    </a:lnTo>
                    <a:lnTo>
                      <a:pt x="120" y="289"/>
                    </a:lnTo>
                    <a:lnTo>
                      <a:pt x="129" y="287"/>
                    </a:lnTo>
                    <a:lnTo>
                      <a:pt x="139" y="285"/>
                    </a:lnTo>
                    <a:lnTo>
                      <a:pt x="147" y="283"/>
                    </a:lnTo>
                    <a:lnTo>
                      <a:pt x="157" y="279"/>
                    </a:lnTo>
                    <a:lnTo>
                      <a:pt x="167" y="274"/>
                    </a:lnTo>
                    <a:lnTo>
                      <a:pt x="177" y="269"/>
                    </a:lnTo>
                    <a:lnTo>
                      <a:pt x="187" y="262"/>
                    </a:lnTo>
                    <a:lnTo>
                      <a:pt x="197" y="256"/>
                    </a:lnTo>
                    <a:lnTo>
                      <a:pt x="208" y="247"/>
                    </a:lnTo>
                    <a:lnTo>
                      <a:pt x="219" y="238"/>
                    </a:lnTo>
                    <a:lnTo>
                      <a:pt x="229" y="228"/>
                    </a:lnTo>
                    <a:lnTo>
                      <a:pt x="251" y="207"/>
                    </a:lnTo>
                    <a:lnTo>
                      <a:pt x="274" y="181"/>
                    </a:lnTo>
                    <a:lnTo>
                      <a:pt x="282" y="174"/>
                    </a:lnTo>
                    <a:lnTo>
                      <a:pt x="288" y="167"/>
                    </a:lnTo>
                    <a:lnTo>
                      <a:pt x="295" y="164"/>
                    </a:lnTo>
                    <a:lnTo>
                      <a:pt x="302" y="163"/>
                    </a:lnTo>
                    <a:lnTo>
                      <a:pt x="304" y="163"/>
                    </a:lnTo>
                    <a:lnTo>
                      <a:pt x="307" y="165"/>
                    </a:lnTo>
                    <a:lnTo>
                      <a:pt x="310" y="166"/>
                    </a:lnTo>
                    <a:lnTo>
                      <a:pt x="313" y="169"/>
                    </a:lnTo>
                    <a:lnTo>
                      <a:pt x="315" y="174"/>
                    </a:lnTo>
                    <a:lnTo>
                      <a:pt x="316" y="177"/>
                    </a:lnTo>
                    <a:lnTo>
                      <a:pt x="315" y="184"/>
                    </a:lnTo>
                    <a:lnTo>
                      <a:pt x="313" y="190"/>
                    </a:lnTo>
                    <a:lnTo>
                      <a:pt x="308" y="199"/>
                    </a:lnTo>
                    <a:lnTo>
                      <a:pt x="303" y="208"/>
                    </a:lnTo>
                    <a:lnTo>
                      <a:pt x="295" y="216"/>
                    </a:lnTo>
                    <a:lnTo>
                      <a:pt x="285" y="227"/>
                    </a:lnTo>
                    <a:lnTo>
                      <a:pt x="274" y="239"/>
                    </a:lnTo>
                    <a:lnTo>
                      <a:pt x="262" y="251"/>
                    </a:lnTo>
                    <a:lnTo>
                      <a:pt x="240" y="271"/>
                    </a:lnTo>
                    <a:lnTo>
                      <a:pt x="219" y="290"/>
                    </a:lnTo>
                    <a:lnTo>
                      <a:pt x="196" y="305"/>
                    </a:lnTo>
                    <a:lnTo>
                      <a:pt x="172" y="319"/>
                    </a:lnTo>
                    <a:lnTo>
                      <a:pt x="159" y="325"/>
                    </a:lnTo>
                    <a:lnTo>
                      <a:pt x="149" y="330"/>
                    </a:lnTo>
                    <a:lnTo>
                      <a:pt x="137" y="334"/>
                    </a:lnTo>
                    <a:lnTo>
                      <a:pt x="126" y="338"/>
                    </a:lnTo>
                    <a:lnTo>
                      <a:pt x="115" y="341"/>
                    </a:lnTo>
                    <a:lnTo>
                      <a:pt x="104" y="343"/>
                    </a:lnTo>
                    <a:lnTo>
                      <a:pt x="94" y="344"/>
                    </a:lnTo>
                    <a:lnTo>
                      <a:pt x="83" y="344"/>
                    </a:lnTo>
                    <a:lnTo>
                      <a:pt x="73" y="344"/>
                    </a:lnTo>
                    <a:lnTo>
                      <a:pt x="63" y="343"/>
                    </a:lnTo>
                    <a:lnTo>
                      <a:pt x="53" y="341"/>
                    </a:lnTo>
                    <a:lnTo>
                      <a:pt x="46" y="338"/>
                    </a:lnTo>
                    <a:lnTo>
                      <a:pt x="37" y="333"/>
                    </a:lnTo>
                    <a:lnTo>
                      <a:pt x="29" y="328"/>
                    </a:lnTo>
                    <a:lnTo>
                      <a:pt x="23" y="322"/>
                    </a:lnTo>
                    <a:lnTo>
                      <a:pt x="16" y="316"/>
                    </a:lnTo>
                    <a:lnTo>
                      <a:pt x="13" y="310"/>
                    </a:lnTo>
                    <a:lnTo>
                      <a:pt x="10" y="304"/>
                    </a:lnTo>
                    <a:lnTo>
                      <a:pt x="6" y="298"/>
                    </a:lnTo>
                    <a:lnTo>
                      <a:pt x="4" y="292"/>
                    </a:lnTo>
                    <a:lnTo>
                      <a:pt x="3" y="284"/>
                    </a:lnTo>
                    <a:lnTo>
                      <a:pt x="1" y="277"/>
                    </a:lnTo>
                    <a:lnTo>
                      <a:pt x="1" y="269"/>
                    </a:lnTo>
                    <a:lnTo>
                      <a:pt x="0" y="260"/>
                    </a:lnTo>
                    <a:lnTo>
                      <a:pt x="1" y="248"/>
                    </a:lnTo>
                    <a:lnTo>
                      <a:pt x="2" y="236"/>
                    </a:lnTo>
                    <a:lnTo>
                      <a:pt x="3" y="225"/>
                    </a:lnTo>
                    <a:lnTo>
                      <a:pt x="6" y="213"/>
                    </a:lnTo>
                    <a:lnTo>
                      <a:pt x="9" y="201"/>
                    </a:lnTo>
                    <a:lnTo>
                      <a:pt x="13" y="189"/>
                    </a:lnTo>
                    <a:lnTo>
                      <a:pt x="17" y="178"/>
                    </a:lnTo>
                    <a:lnTo>
                      <a:pt x="23" y="166"/>
                    </a:lnTo>
                    <a:lnTo>
                      <a:pt x="28" y="154"/>
                    </a:lnTo>
                    <a:lnTo>
                      <a:pt x="35" y="143"/>
                    </a:lnTo>
                    <a:lnTo>
                      <a:pt x="43" y="131"/>
                    </a:lnTo>
                    <a:lnTo>
                      <a:pt x="50" y="120"/>
                    </a:lnTo>
                    <a:lnTo>
                      <a:pt x="59" y="108"/>
                    </a:lnTo>
                    <a:lnTo>
                      <a:pt x="69" y="97"/>
                    </a:lnTo>
                    <a:lnTo>
                      <a:pt x="79" y="85"/>
                    </a:lnTo>
                    <a:lnTo>
                      <a:pt x="90" y="74"/>
                    </a:lnTo>
                    <a:lnTo>
                      <a:pt x="108" y="57"/>
                    </a:lnTo>
                    <a:lnTo>
                      <a:pt x="125" y="41"/>
                    </a:lnTo>
                    <a:lnTo>
                      <a:pt x="142" y="29"/>
                    </a:lnTo>
                    <a:lnTo>
                      <a:pt x="157" y="19"/>
                    </a:lnTo>
                    <a:lnTo>
                      <a:pt x="174" y="11"/>
                    </a:lnTo>
                    <a:lnTo>
                      <a:pt x="188" y="4"/>
                    </a:lnTo>
                    <a:lnTo>
                      <a:pt x="196" y="2"/>
                    </a:lnTo>
                    <a:lnTo>
                      <a:pt x="202" y="1"/>
                    </a:lnTo>
                    <a:lnTo>
                      <a:pt x="210" y="0"/>
                    </a:lnTo>
                    <a:lnTo>
                      <a:pt x="216" y="0"/>
                    </a:lnTo>
                    <a:lnTo>
                      <a:pt x="224" y="1"/>
                    </a:lnTo>
                    <a:lnTo>
                      <a:pt x="231" y="2"/>
                    </a:lnTo>
                    <a:lnTo>
                      <a:pt x="237" y="5"/>
                    </a:lnTo>
                    <a:lnTo>
                      <a:pt x="243" y="9"/>
                    </a:lnTo>
                    <a:lnTo>
                      <a:pt x="249" y="15"/>
                    </a:lnTo>
                    <a:lnTo>
                      <a:pt x="253" y="23"/>
                    </a:lnTo>
                    <a:lnTo>
                      <a:pt x="257" y="31"/>
                    </a:lnTo>
                    <a:lnTo>
                      <a:pt x="258" y="40"/>
                    </a:lnTo>
                    <a:lnTo>
                      <a:pt x="257" y="48"/>
                    </a:lnTo>
                    <a:lnTo>
                      <a:pt x="256" y="56"/>
                    </a:lnTo>
                    <a:lnTo>
                      <a:pt x="253" y="64"/>
                    </a:lnTo>
                    <a:lnTo>
                      <a:pt x="250" y="73"/>
                    </a:lnTo>
                    <a:lnTo>
                      <a:pt x="247" y="82"/>
                    </a:lnTo>
                    <a:lnTo>
                      <a:pt x="241" y="92"/>
                    </a:lnTo>
                    <a:lnTo>
                      <a:pt x="236" y="103"/>
                    </a:lnTo>
                    <a:lnTo>
                      <a:pt x="229" y="113"/>
                    </a:lnTo>
                    <a:lnTo>
                      <a:pt x="223" y="125"/>
                    </a:lnTo>
                    <a:lnTo>
                      <a:pt x="214" y="134"/>
                    </a:lnTo>
                    <a:lnTo>
                      <a:pt x="206" y="144"/>
                    </a:lnTo>
                    <a:lnTo>
                      <a:pt x="198" y="154"/>
                    </a:lnTo>
                    <a:lnTo>
                      <a:pt x="189" y="164"/>
                    </a:lnTo>
                    <a:lnTo>
                      <a:pt x="179" y="173"/>
                    </a:lnTo>
                    <a:lnTo>
                      <a:pt x="169" y="181"/>
                    </a:lnTo>
                    <a:lnTo>
                      <a:pt x="158" y="189"/>
                    </a:lnTo>
                    <a:lnTo>
                      <a:pt x="147" y="197"/>
                    </a:lnTo>
                    <a:lnTo>
                      <a:pt x="137" y="203"/>
                    </a:lnTo>
                    <a:lnTo>
                      <a:pt x="125" y="210"/>
                    </a:lnTo>
                    <a:lnTo>
                      <a:pt x="112" y="216"/>
                    </a:lnTo>
                    <a:lnTo>
                      <a:pt x="99" y="223"/>
                    </a:lnTo>
                    <a:lnTo>
                      <a:pt x="86" y="227"/>
                    </a:lnTo>
                    <a:lnTo>
                      <a:pt x="73" y="233"/>
                    </a:lnTo>
                    <a:lnTo>
                      <a:pt x="59" y="237"/>
                    </a:lnTo>
                    <a:close/>
                  </a:path>
                </a:pathLst>
              </a:custGeom>
              <a:solidFill>
                <a:srgbClr val="FFFFFF"/>
              </a:solidFill>
              <a:ln w="3175">
                <a:solidFill>
                  <a:srgbClr val="FFFFFF"/>
                </a:solidFill>
                <a:prstDash val="solid"/>
                <a:round/>
                <a:headEnd/>
                <a:tailEnd/>
              </a:ln>
            </p:spPr>
            <p:txBody>
              <a:bodyPr/>
              <a:lstStyle/>
              <a:p>
                <a:endParaRPr lang="en-US" dirty="0"/>
              </a:p>
            </p:txBody>
          </p:sp>
          <p:sp>
            <p:nvSpPr>
              <p:cNvPr id="8221" name="Freeform 103"/>
              <p:cNvSpPr>
                <a:spLocks/>
              </p:cNvSpPr>
              <p:nvPr/>
            </p:nvSpPr>
            <p:spPr bwMode="auto">
              <a:xfrm>
                <a:off x="7894638" y="1465262"/>
                <a:ext cx="53975" cy="53975"/>
              </a:xfrm>
              <a:custGeom>
                <a:avLst/>
                <a:gdLst>
                  <a:gd name="T0" fmla="*/ 0 w 133"/>
                  <a:gd name="T1" fmla="*/ 134 h 134"/>
                  <a:gd name="T2" fmla="*/ 19 w 133"/>
                  <a:gd name="T3" fmla="*/ 128 h 134"/>
                  <a:gd name="T4" fmla="*/ 35 w 133"/>
                  <a:gd name="T5" fmla="*/ 120 h 134"/>
                  <a:gd name="T6" fmla="*/ 50 w 133"/>
                  <a:gd name="T7" fmla="*/ 113 h 134"/>
                  <a:gd name="T8" fmla="*/ 62 w 133"/>
                  <a:gd name="T9" fmla="*/ 104 h 134"/>
                  <a:gd name="T10" fmla="*/ 81 w 133"/>
                  <a:gd name="T11" fmla="*/ 89 h 134"/>
                  <a:gd name="T12" fmla="*/ 97 w 133"/>
                  <a:gd name="T13" fmla="*/ 72 h 134"/>
                  <a:gd name="T14" fmla="*/ 111 w 133"/>
                  <a:gd name="T15" fmla="*/ 54 h 134"/>
                  <a:gd name="T16" fmla="*/ 125 w 133"/>
                  <a:gd name="T17" fmla="*/ 35 h 134"/>
                  <a:gd name="T18" fmla="*/ 128 w 133"/>
                  <a:gd name="T19" fmla="*/ 28 h 134"/>
                  <a:gd name="T20" fmla="*/ 131 w 133"/>
                  <a:gd name="T21" fmla="*/ 23 h 134"/>
                  <a:gd name="T22" fmla="*/ 132 w 133"/>
                  <a:gd name="T23" fmla="*/ 16 h 134"/>
                  <a:gd name="T24" fmla="*/ 133 w 133"/>
                  <a:gd name="T25" fmla="*/ 11 h 134"/>
                  <a:gd name="T26" fmla="*/ 132 w 133"/>
                  <a:gd name="T27" fmla="*/ 7 h 134"/>
                  <a:gd name="T28" fmla="*/ 130 w 133"/>
                  <a:gd name="T29" fmla="*/ 3 h 134"/>
                  <a:gd name="T30" fmla="*/ 127 w 133"/>
                  <a:gd name="T31" fmla="*/ 1 h 134"/>
                  <a:gd name="T32" fmla="*/ 122 w 133"/>
                  <a:gd name="T33" fmla="*/ 0 h 134"/>
                  <a:gd name="T34" fmla="*/ 115 w 133"/>
                  <a:gd name="T35" fmla="*/ 1 h 134"/>
                  <a:gd name="T36" fmla="*/ 105 w 133"/>
                  <a:gd name="T37" fmla="*/ 5 h 134"/>
                  <a:gd name="T38" fmla="*/ 93 w 133"/>
                  <a:gd name="T39" fmla="*/ 12 h 134"/>
                  <a:gd name="T40" fmla="*/ 81 w 133"/>
                  <a:gd name="T41" fmla="*/ 22 h 134"/>
                  <a:gd name="T42" fmla="*/ 69 w 133"/>
                  <a:gd name="T43" fmla="*/ 32 h 134"/>
                  <a:gd name="T44" fmla="*/ 58 w 133"/>
                  <a:gd name="T45" fmla="*/ 44 h 134"/>
                  <a:gd name="T46" fmla="*/ 47 w 133"/>
                  <a:gd name="T47" fmla="*/ 56 h 134"/>
                  <a:gd name="T48" fmla="*/ 36 w 133"/>
                  <a:gd name="T49" fmla="*/ 70 h 134"/>
                  <a:gd name="T50" fmla="*/ 26 w 133"/>
                  <a:gd name="T51" fmla="*/ 84 h 134"/>
                  <a:gd name="T52" fmla="*/ 17 w 133"/>
                  <a:gd name="T53" fmla="*/ 99 h 134"/>
                  <a:gd name="T54" fmla="*/ 9 w 133"/>
                  <a:gd name="T55" fmla="*/ 117 h 134"/>
                  <a:gd name="T56" fmla="*/ 0 w 133"/>
                  <a:gd name="T57" fmla="*/ 134 h 13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33" h="134">
                    <a:moveTo>
                      <a:pt x="0" y="134"/>
                    </a:moveTo>
                    <a:lnTo>
                      <a:pt x="19" y="128"/>
                    </a:lnTo>
                    <a:lnTo>
                      <a:pt x="35" y="120"/>
                    </a:lnTo>
                    <a:lnTo>
                      <a:pt x="50" y="113"/>
                    </a:lnTo>
                    <a:lnTo>
                      <a:pt x="62" y="104"/>
                    </a:lnTo>
                    <a:lnTo>
                      <a:pt x="81" y="89"/>
                    </a:lnTo>
                    <a:lnTo>
                      <a:pt x="97" y="72"/>
                    </a:lnTo>
                    <a:lnTo>
                      <a:pt x="111" y="54"/>
                    </a:lnTo>
                    <a:lnTo>
                      <a:pt x="125" y="35"/>
                    </a:lnTo>
                    <a:lnTo>
                      <a:pt x="128" y="28"/>
                    </a:lnTo>
                    <a:lnTo>
                      <a:pt x="131" y="23"/>
                    </a:lnTo>
                    <a:lnTo>
                      <a:pt x="132" y="16"/>
                    </a:lnTo>
                    <a:lnTo>
                      <a:pt x="133" y="11"/>
                    </a:lnTo>
                    <a:lnTo>
                      <a:pt x="132" y="7"/>
                    </a:lnTo>
                    <a:lnTo>
                      <a:pt x="130" y="3"/>
                    </a:lnTo>
                    <a:lnTo>
                      <a:pt x="127" y="1"/>
                    </a:lnTo>
                    <a:lnTo>
                      <a:pt x="122" y="0"/>
                    </a:lnTo>
                    <a:lnTo>
                      <a:pt x="115" y="1"/>
                    </a:lnTo>
                    <a:lnTo>
                      <a:pt x="105" y="5"/>
                    </a:lnTo>
                    <a:lnTo>
                      <a:pt x="93" y="12"/>
                    </a:lnTo>
                    <a:lnTo>
                      <a:pt x="81" y="22"/>
                    </a:lnTo>
                    <a:lnTo>
                      <a:pt x="69" y="32"/>
                    </a:lnTo>
                    <a:lnTo>
                      <a:pt x="58" y="44"/>
                    </a:lnTo>
                    <a:lnTo>
                      <a:pt x="47" y="56"/>
                    </a:lnTo>
                    <a:lnTo>
                      <a:pt x="36" y="70"/>
                    </a:lnTo>
                    <a:lnTo>
                      <a:pt x="26" y="84"/>
                    </a:lnTo>
                    <a:lnTo>
                      <a:pt x="17" y="99"/>
                    </a:lnTo>
                    <a:lnTo>
                      <a:pt x="9" y="117"/>
                    </a:lnTo>
                    <a:lnTo>
                      <a:pt x="0" y="134"/>
                    </a:lnTo>
                    <a:close/>
                  </a:path>
                </a:pathLst>
              </a:custGeom>
              <a:solidFill>
                <a:srgbClr val="0066FF"/>
              </a:solidFill>
              <a:ln w="3175">
                <a:solidFill>
                  <a:srgbClr val="FFFFFF"/>
                </a:solidFill>
                <a:prstDash val="solid"/>
                <a:round/>
                <a:headEnd/>
                <a:tailEnd/>
              </a:ln>
            </p:spPr>
            <p:txBody>
              <a:bodyPr/>
              <a:lstStyle/>
              <a:p>
                <a:endParaRPr lang="en-US" dirty="0"/>
              </a:p>
            </p:txBody>
          </p:sp>
        </p:grpSp>
      </p:grpSp>
      <p:grpSp>
        <p:nvGrpSpPr>
          <p:cNvPr id="9" name="Group 55"/>
          <p:cNvGrpSpPr/>
          <p:nvPr/>
        </p:nvGrpSpPr>
        <p:grpSpPr>
          <a:xfrm>
            <a:off x="120382" y="5524507"/>
            <a:ext cx="1421295" cy="761999"/>
            <a:chOff x="152400" y="5562601"/>
            <a:chExt cx="1421295" cy="761999"/>
          </a:xfrm>
          <a:effectLst>
            <a:outerShdw blurRad="50800" dist="38100" dir="8100000" algn="tr" rotWithShape="0">
              <a:prstClr val="black">
                <a:alpha val="40000"/>
              </a:prstClr>
            </a:outerShdw>
          </a:effectLst>
        </p:grpSpPr>
        <p:sp>
          <p:nvSpPr>
            <p:cNvPr id="57" name="Freeform 56"/>
            <p:cNvSpPr/>
            <p:nvPr/>
          </p:nvSpPr>
          <p:spPr bwMode="auto">
            <a:xfrm>
              <a:off x="152400" y="5562601"/>
              <a:ext cx="1421295" cy="761999"/>
            </a:xfrm>
            <a:custGeom>
              <a:avLst/>
              <a:gdLst>
                <a:gd name="connsiteX0" fmla="*/ 0 w 1192695"/>
                <a:gd name="connsiteY0" fmla="*/ 626165 h 626165"/>
                <a:gd name="connsiteX1" fmla="*/ 1192695 w 1192695"/>
                <a:gd name="connsiteY1" fmla="*/ 377687 h 626165"/>
                <a:gd name="connsiteX2" fmla="*/ 1192695 w 1192695"/>
                <a:gd name="connsiteY2" fmla="*/ 0 h 626165"/>
                <a:gd name="connsiteX3" fmla="*/ 19878 w 1192695"/>
                <a:gd name="connsiteY3" fmla="*/ 139148 h 626165"/>
                <a:gd name="connsiteX4" fmla="*/ 0 w 1192695"/>
                <a:gd name="connsiteY4" fmla="*/ 626165 h 626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2695" h="626165">
                  <a:moveTo>
                    <a:pt x="0" y="626165"/>
                  </a:moveTo>
                  <a:lnTo>
                    <a:pt x="1192695" y="377687"/>
                  </a:lnTo>
                  <a:lnTo>
                    <a:pt x="1192695" y="0"/>
                  </a:lnTo>
                  <a:lnTo>
                    <a:pt x="19878" y="139148"/>
                  </a:lnTo>
                  <a:lnTo>
                    <a:pt x="0" y="626165"/>
                  </a:lnTo>
                  <a:close/>
                </a:path>
              </a:pathLst>
            </a:custGeom>
            <a:solidFill>
              <a:srgbClr val="FFFF00"/>
            </a:solidFill>
            <a:ln w="19050" cap="flat" cmpd="sng" algn="ctr">
              <a:solidFill>
                <a:schemeClr val="tx1"/>
              </a:solidFill>
              <a:prstDash val="solid"/>
              <a:round/>
              <a:headEnd type="none" w="med" len="med"/>
              <a:tailEnd type="none" w="med" len="med"/>
            </a:ln>
            <a:effectLst/>
          </p:spPr>
          <p:txBody>
            <a:bodyPr/>
            <a:lstStyle/>
            <a:p>
              <a:pPr>
                <a:defRPr/>
              </a:pPr>
              <a:endParaRPr lang="en-US" dirty="0">
                <a:latin typeface="Times New Roman" pitchFamily="-110" charset="0"/>
              </a:endParaRPr>
            </a:p>
          </p:txBody>
        </p:sp>
        <p:grpSp>
          <p:nvGrpSpPr>
            <p:cNvPr id="10" name="Group 224"/>
            <p:cNvGrpSpPr/>
            <p:nvPr/>
          </p:nvGrpSpPr>
          <p:grpSpPr>
            <a:xfrm>
              <a:off x="304800" y="5770505"/>
              <a:ext cx="1071785" cy="377766"/>
              <a:chOff x="304800" y="5770505"/>
              <a:chExt cx="1071785" cy="377766"/>
            </a:xfrm>
          </p:grpSpPr>
          <p:sp>
            <p:nvSpPr>
              <p:cNvPr id="59" name="Freeform 80"/>
              <p:cNvSpPr>
                <a:spLocks noEditPoints="1"/>
              </p:cNvSpPr>
              <p:nvPr/>
            </p:nvSpPr>
            <p:spPr bwMode="auto">
              <a:xfrm rot="21000000">
                <a:off x="304800" y="5772226"/>
                <a:ext cx="1068388" cy="309563"/>
              </a:xfrm>
              <a:custGeom>
                <a:avLst/>
                <a:gdLst/>
                <a:ahLst/>
                <a:cxnLst>
                  <a:cxn ang="0">
                    <a:pos x="203" y="367"/>
                  </a:cxn>
                  <a:cxn ang="0">
                    <a:pos x="4" y="724"/>
                  </a:cxn>
                  <a:cxn ang="0">
                    <a:pos x="378" y="8"/>
                  </a:cxn>
                  <a:cxn ang="0">
                    <a:pos x="525" y="410"/>
                  </a:cxn>
                  <a:cxn ang="0">
                    <a:pos x="408" y="726"/>
                  </a:cxn>
                  <a:cxn ang="0">
                    <a:pos x="355" y="738"/>
                  </a:cxn>
                  <a:cxn ang="0">
                    <a:pos x="248" y="708"/>
                  </a:cxn>
                  <a:cxn ang="0">
                    <a:pos x="303" y="473"/>
                  </a:cxn>
                  <a:cxn ang="0">
                    <a:pos x="341" y="509"/>
                  </a:cxn>
                  <a:cxn ang="0">
                    <a:pos x="650" y="659"/>
                  </a:cxn>
                  <a:cxn ang="0">
                    <a:pos x="795" y="539"/>
                  </a:cxn>
                  <a:cxn ang="0">
                    <a:pos x="579" y="698"/>
                  </a:cxn>
                  <a:cxn ang="0">
                    <a:pos x="611" y="375"/>
                  </a:cxn>
                  <a:cxn ang="0">
                    <a:pos x="789" y="181"/>
                  </a:cxn>
                  <a:cxn ang="0">
                    <a:pos x="777" y="286"/>
                  </a:cxn>
                  <a:cxn ang="0">
                    <a:pos x="761" y="345"/>
                  </a:cxn>
                  <a:cxn ang="0">
                    <a:pos x="958" y="646"/>
                  </a:cxn>
                  <a:cxn ang="0">
                    <a:pos x="1086" y="589"/>
                  </a:cxn>
                  <a:cxn ang="0">
                    <a:pos x="808" y="687"/>
                  </a:cxn>
                  <a:cxn ang="0">
                    <a:pos x="871" y="457"/>
                  </a:cxn>
                  <a:cxn ang="0">
                    <a:pos x="1042" y="445"/>
                  </a:cxn>
                  <a:cxn ang="0">
                    <a:pos x="898" y="551"/>
                  </a:cxn>
                  <a:cxn ang="0">
                    <a:pos x="889" y="515"/>
                  </a:cxn>
                  <a:cxn ang="0">
                    <a:pos x="1435" y="414"/>
                  </a:cxn>
                  <a:cxn ang="0">
                    <a:pos x="1476" y="459"/>
                  </a:cxn>
                  <a:cxn ang="0">
                    <a:pos x="1347" y="561"/>
                  </a:cxn>
                  <a:cxn ang="0">
                    <a:pos x="1182" y="653"/>
                  </a:cxn>
                  <a:cxn ang="0">
                    <a:pos x="1140" y="590"/>
                  </a:cxn>
                  <a:cxn ang="0">
                    <a:pos x="1305" y="404"/>
                  </a:cxn>
                  <a:cxn ang="0">
                    <a:pos x="1549" y="658"/>
                  </a:cxn>
                  <a:cxn ang="0">
                    <a:pos x="1766" y="537"/>
                  </a:cxn>
                  <a:cxn ang="0">
                    <a:pos x="1553" y="716"/>
                  </a:cxn>
                  <a:cxn ang="0">
                    <a:pos x="1472" y="562"/>
                  </a:cxn>
                  <a:cxn ang="0">
                    <a:pos x="1696" y="377"/>
                  </a:cxn>
                  <a:cxn ang="0">
                    <a:pos x="1595" y="575"/>
                  </a:cxn>
                  <a:cxn ang="0">
                    <a:pos x="1652" y="431"/>
                  </a:cxn>
                  <a:cxn ang="0">
                    <a:pos x="2113" y="372"/>
                  </a:cxn>
                  <a:cxn ang="0">
                    <a:pos x="1989" y="514"/>
                  </a:cxn>
                  <a:cxn ang="0">
                    <a:pos x="2057" y="430"/>
                  </a:cxn>
                  <a:cxn ang="0">
                    <a:pos x="1922" y="460"/>
                  </a:cxn>
                  <a:cxn ang="0">
                    <a:pos x="1968" y="687"/>
                  </a:cxn>
                  <a:cxn ang="0">
                    <a:pos x="1780" y="678"/>
                  </a:cxn>
                  <a:cxn ang="0">
                    <a:pos x="1839" y="552"/>
                  </a:cxn>
                  <a:cxn ang="0">
                    <a:pos x="1911" y="674"/>
                  </a:cxn>
                  <a:cxn ang="0">
                    <a:pos x="1876" y="432"/>
                  </a:cxn>
                  <a:cxn ang="0">
                    <a:pos x="2180" y="603"/>
                  </a:cxn>
                  <a:cxn ang="0">
                    <a:pos x="2319" y="534"/>
                  </a:cxn>
                  <a:cxn ang="0">
                    <a:pos x="2207" y="713"/>
                  </a:cxn>
                  <a:cxn ang="0">
                    <a:pos x="2151" y="507"/>
                  </a:cxn>
                  <a:cxn ang="0">
                    <a:pos x="2214" y="326"/>
                  </a:cxn>
                  <a:cxn ang="0">
                    <a:pos x="2396" y="179"/>
                  </a:cxn>
                  <a:cxn ang="0">
                    <a:pos x="2454" y="296"/>
                  </a:cxn>
                  <a:cxn ang="0">
                    <a:pos x="2682" y="363"/>
                  </a:cxn>
                  <a:cxn ang="0">
                    <a:pos x="2584" y="509"/>
                  </a:cxn>
                  <a:cxn ang="0">
                    <a:pos x="2619" y="443"/>
                  </a:cxn>
                  <a:cxn ang="0">
                    <a:pos x="2508" y="443"/>
                  </a:cxn>
                  <a:cxn ang="0">
                    <a:pos x="2551" y="667"/>
                  </a:cxn>
                  <a:cxn ang="0">
                    <a:pos x="2362" y="693"/>
                  </a:cxn>
                  <a:cxn ang="0">
                    <a:pos x="2410" y="543"/>
                  </a:cxn>
                  <a:cxn ang="0">
                    <a:pos x="2478" y="680"/>
                  </a:cxn>
                  <a:cxn ang="0">
                    <a:pos x="2439" y="458"/>
                  </a:cxn>
                </a:cxnLst>
                <a:rect l="0" t="0" r="r" b="b"/>
                <a:pathLst>
                  <a:path w="2692" h="781">
                    <a:moveTo>
                      <a:pt x="394" y="0"/>
                    </a:moveTo>
                    <a:lnTo>
                      <a:pt x="398" y="1"/>
                    </a:lnTo>
                    <a:lnTo>
                      <a:pt x="403" y="2"/>
                    </a:lnTo>
                    <a:lnTo>
                      <a:pt x="407" y="5"/>
                    </a:lnTo>
                    <a:lnTo>
                      <a:pt x="412" y="10"/>
                    </a:lnTo>
                    <a:lnTo>
                      <a:pt x="415" y="14"/>
                    </a:lnTo>
                    <a:lnTo>
                      <a:pt x="417" y="18"/>
                    </a:lnTo>
                    <a:lnTo>
                      <a:pt x="418" y="23"/>
                    </a:lnTo>
                    <a:lnTo>
                      <a:pt x="419" y="28"/>
                    </a:lnTo>
                    <a:lnTo>
                      <a:pt x="418" y="36"/>
                    </a:lnTo>
                    <a:lnTo>
                      <a:pt x="415" y="45"/>
                    </a:lnTo>
                    <a:lnTo>
                      <a:pt x="411" y="55"/>
                    </a:lnTo>
                    <a:lnTo>
                      <a:pt x="404" y="67"/>
                    </a:lnTo>
                    <a:lnTo>
                      <a:pt x="397" y="75"/>
                    </a:lnTo>
                    <a:lnTo>
                      <a:pt x="386" y="92"/>
                    </a:lnTo>
                    <a:lnTo>
                      <a:pt x="370" y="115"/>
                    </a:lnTo>
                    <a:lnTo>
                      <a:pt x="348" y="144"/>
                    </a:lnTo>
                    <a:lnTo>
                      <a:pt x="321" y="182"/>
                    </a:lnTo>
                    <a:lnTo>
                      <a:pt x="295" y="221"/>
                    </a:lnTo>
                    <a:lnTo>
                      <a:pt x="271" y="258"/>
                    </a:lnTo>
                    <a:lnTo>
                      <a:pt x="247" y="295"/>
                    </a:lnTo>
                    <a:lnTo>
                      <a:pt x="225" y="331"/>
                    </a:lnTo>
                    <a:lnTo>
                      <a:pt x="203" y="367"/>
                    </a:lnTo>
                    <a:lnTo>
                      <a:pt x="183" y="402"/>
                    </a:lnTo>
                    <a:lnTo>
                      <a:pt x="165" y="437"/>
                    </a:lnTo>
                    <a:lnTo>
                      <a:pt x="147" y="472"/>
                    </a:lnTo>
                    <a:lnTo>
                      <a:pt x="131" y="506"/>
                    </a:lnTo>
                    <a:lnTo>
                      <a:pt x="116" y="540"/>
                    </a:lnTo>
                    <a:lnTo>
                      <a:pt x="102" y="573"/>
                    </a:lnTo>
                    <a:lnTo>
                      <a:pt x="90" y="605"/>
                    </a:lnTo>
                    <a:lnTo>
                      <a:pt x="79" y="638"/>
                    </a:lnTo>
                    <a:lnTo>
                      <a:pt x="69" y="670"/>
                    </a:lnTo>
                    <a:lnTo>
                      <a:pt x="61" y="701"/>
                    </a:lnTo>
                    <a:lnTo>
                      <a:pt x="59" y="710"/>
                    </a:lnTo>
                    <a:lnTo>
                      <a:pt x="56" y="718"/>
                    </a:lnTo>
                    <a:lnTo>
                      <a:pt x="53" y="725"/>
                    </a:lnTo>
                    <a:lnTo>
                      <a:pt x="49" y="730"/>
                    </a:lnTo>
                    <a:lnTo>
                      <a:pt x="45" y="734"/>
                    </a:lnTo>
                    <a:lnTo>
                      <a:pt x="41" y="738"/>
                    </a:lnTo>
                    <a:lnTo>
                      <a:pt x="36" y="740"/>
                    </a:lnTo>
                    <a:lnTo>
                      <a:pt x="30" y="741"/>
                    </a:lnTo>
                    <a:lnTo>
                      <a:pt x="24" y="740"/>
                    </a:lnTo>
                    <a:lnTo>
                      <a:pt x="18" y="738"/>
                    </a:lnTo>
                    <a:lnTo>
                      <a:pt x="13" y="734"/>
                    </a:lnTo>
                    <a:lnTo>
                      <a:pt x="8" y="729"/>
                    </a:lnTo>
                    <a:lnTo>
                      <a:pt x="4" y="724"/>
                    </a:lnTo>
                    <a:lnTo>
                      <a:pt x="2" y="717"/>
                    </a:lnTo>
                    <a:lnTo>
                      <a:pt x="0" y="712"/>
                    </a:lnTo>
                    <a:lnTo>
                      <a:pt x="0" y="705"/>
                    </a:lnTo>
                    <a:lnTo>
                      <a:pt x="0" y="697"/>
                    </a:lnTo>
                    <a:lnTo>
                      <a:pt x="1" y="687"/>
                    </a:lnTo>
                    <a:lnTo>
                      <a:pt x="3" y="677"/>
                    </a:lnTo>
                    <a:lnTo>
                      <a:pt x="6" y="665"/>
                    </a:lnTo>
                    <a:lnTo>
                      <a:pt x="15" y="635"/>
                    </a:lnTo>
                    <a:lnTo>
                      <a:pt x="26" y="600"/>
                    </a:lnTo>
                    <a:lnTo>
                      <a:pt x="43" y="555"/>
                    </a:lnTo>
                    <a:lnTo>
                      <a:pt x="63" y="508"/>
                    </a:lnTo>
                    <a:lnTo>
                      <a:pt x="87" y="459"/>
                    </a:lnTo>
                    <a:lnTo>
                      <a:pt x="112" y="408"/>
                    </a:lnTo>
                    <a:lnTo>
                      <a:pt x="142" y="354"/>
                    </a:lnTo>
                    <a:lnTo>
                      <a:pt x="174" y="298"/>
                    </a:lnTo>
                    <a:lnTo>
                      <a:pt x="209" y="240"/>
                    </a:lnTo>
                    <a:lnTo>
                      <a:pt x="248" y="181"/>
                    </a:lnTo>
                    <a:lnTo>
                      <a:pt x="279" y="134"/>
                    </a:lnTo>
                    <a:lnTo>
                      <a:pt x="307" y="94"/>
                    </a:lnTo>
                    <a:lnTo>
                      <a:pt x="332" y="59"/>
                    </a:lnTo>
                    <a:lnTo>
                      <a:pt x="354" y="31"/>
                    </a:lnTo>
                    <a:lnTo>
                      <a:pt x="367" y="17"/>
                    </a:lnTo>
                    <a:lnTo>
                      <a:pt x="378" y="8"/>
                    </a:lnTo>
                    <a:lnTo>
                      <a:pt x="382" y="4"/>
                    </a:lnTo>
                    <a:lnTo>
                      <a:pt x="386" y="2"/>
                    </a:lnTo>
                    <a:lnTo>
                      <a:pt x="391" y="0"/>
                    </a:lnTo>
                    <a:lnTo>
                      <a:pt x="394" y="0"/>
                    </a:lnTo>
                    <a:close/>
                    <a:moveTo>
                      <a:pt x="333" y="525"/>
                    </a:moveTo>
                    <a:lnTo>
                      <a:pt x="339" y="517"/>
                    </a:lnTo>
                    <a:lnTo>
                      <a:pt x="347" y="510"/>
                    </a:lnTo>
                    <a:lnTo>
                      <a:pt x="376" y="484"/>
                    </a:lnTo>
                    <a:lnTo>
                      <a:pt x="401" y="460"/>
                    </a:lnTo>
                    <a:lnTo>
                      <a:pt x="424" y="440"/>
                    </a:lnTo>
                    <a:lnTo>
                      <a:pt x="445" y="424"/>
                    </a:lnTo>
                    <a:lnTo>
                      <a:pt x="463" y="412"/>
                    </a:lnTo>
                    <a:lnTo>
                      <a:pt x="479" y="403"/>
                    </a:lnTo>
                    <a:lnTo>
                      <a:pt x="487" y="400"/>
                    </a:lnTo>
                    <a:lnTo>
                      <a:pt x="494" y="398"/>
                    </a:lnTo>
                    <a:lnTo>
                      <a:pt x="499" y="397"/>
                    </a:lnTo>
                    <a:lnTo>
                      <a:pt x="505" y="396"/>
                    </a:lnTo>
                    <a:lnTo>
                      <a:pt x="510" y="397"/>
                    </a:lnTo>
                    <a:lnTo>
                      <a:pt x="514" y="398"/>
                    </a:lnTo>
                    <a:lnTo>
                      <a:pt x="518" y="399"/>
                    </a:lnTo>
                    <a:lnTo>
                      <a:pt x="521" y="402"/>
                    </a:lnTo>
                    <a:lnTo>
                      <a:pt x="523" y="405"/>
                    </a:lnTo>
                    <a:lnTo>
                      <a:pt x="525" y="410"/>
                    </a:lnTo>
                    <a:lnTo>
                      <a:pt x="526" y="414"/>
                    </a:lnTo>
                    <a:lnTo>
                      <a:pt x="526" y="420"/>
                    </a:lnTo>
                    <a:lnTo>
                      <a:pt x="525" y="428"/>
                    </a:lnTo>
                    <a:lnTo>
                      <a:pt x="521" y="438"/>
                    </a:lnTo>
                    <a:lnTo>
                      <a:pt x="515" y="449"/>
                    </a:lnTo>
                    <a:lnTo>
                      <a:pt x="507" y="460"/>
                    </a:lnTo>
                    <a:lnTo>
                      <a:pt x="482" y="491"/>
                    </a:lnTo>
                    <a:lnTo>
                      <a:pt x="460" y="521"/>
                    </a:lnTo>
                    <a:lnTo>
                      <a:pt x="450" y="536"/>
                    </a:lnTo>
                    <a:lnTo>
                      <a:pt x="441" y="550"/>
                    </a:lnTo>
                    <a:lnTo>
                      <a:pt x="433" y="564"/>
                    </a:lnTo>
                    <a:lnTo>
                      <a:pt x="426" y="578"/>
                    </a:lnTo>
                    <a:lnTo>
                      <a:pt x="419" y="591"/>
                    </a:lnTo>
                    <a:lnTo>
                      <a:pt x="414" y="605"/>
                    </a:lnTo>
                    <a:lnTo>
                      <a:pt x="409" y="619"/>
                    </a:lnTo>
                    <a:lnTo>
                      <a:pt x="406" y="632"/>
                    </a:lnTo>
                    <a:lnTo>
                      <a:pt x="403" y="644"/>
                    </a:lnTo>
                    <a:lnTo>
                      <a:pt x="401" y="657"/>
                    </a:lnTo>
                    <a:lnTo>
                      <a:pt x="400" y="669"/>
                    </a:lnTo>
                    <a:lnTo>
                      <a:pt x="400" y="681"/>
                    </a:lnTo>
                    <a:lnTo>
                      <a:pt x="401" y="696"/>
                    </a:lnTo>
                    <a:lnTo>
                      <a:pt x="404" y="712"/>
                    </a:lnTo>
                    <a:lnTo>
                      <a:pt x="408" y="726"/>
                    </a:lnTo>
                    <a:lnTo>
                      <a:pt x="416" y="740"/>
                    </a:lnTo>
                    <a:lnTo>
                      <a:pt x="419" y="747"/>
                    </a:lnTo>
                    <a:lnTo>
                      <a:pt x="421" y="752"/>
                    </a:lnTo>
                    <a:lnTo>
                      <a:pt x="424" y="756"/>
                    </a:lnTo>
                    <a:lnTo>
                      <a:pt x="424" y="761"/>
                    </a:lnTo>
                    <a:lnTo>
                      <a:pt x="424" y="764"/>
                    </a:lnTo>
                    <a:lnTo>
                      <a:pt x="423" y="767"/>
                    </a:lnTo>
                    <a:lnTo>
                      <a:pt x="420" y="771"/>
                    </a:lnTo>
                    <a:lnTo>
                      <a:pt x="417" y="773"/>
                    </a:lnTo>
                    <a:lnTo>
                      <a:pt x="414" y="777"/>
                    </a:lnTo>
                    <a:lnTo>
                      <a:pt x="409" y="779"/>
                    </a:lnTo>
                    <a:lnTo>
                      <a:pt x="405" y="780"/>
                    </a:lnTo>
                    <a:lnTo>
                      <a:pt x="400" y="781"/>
                    </a:lnTo>
                    <a:lnTo>
                      <a:pt x="394" y="780"/>
                    </a:lnTo>
                    <a:lnTo>
                      <a:pt x="389" y="779"/>
                    </a:lnTo>
                    <a:lnTo>
                      <a:pt x="383" y="777"/>
                    </a:lnTo>
                    <a:lnTo>
                      <a:pt x="379" y="774"/>
                    </a:lnTo>
                    <a:lnTo>
                      <a:pt x="373" y="769"/>
                    </a:lnTo>
                    <a:lnTo>
                      <a:pt x="369" y="765"/>
                    </a:lnTo>
                    <a:lnTo>
                      <a:pt x="365" y="759"/>
                    </a:lnTo>
                    <a:lnTo>
                      <a:pt x="361" y="752"/>
                    </a:lnTo>
                    <a:lnTo>
                      <a:pt x="357" y="744"/>
                    </a:lnTo>
                    <a:lnTo>
                      <a:pt x="355" y="738"/>
                    </a:lnTo>
                    <a:lnTo>
                      <a:pt x="351" y="729"/>
                    </a:lnTo>
                    <a:lnTo>
                      <a:pt x="349" y="721"/>
                    </a:lnTo>
                    <a:lnTo>
                      <a:pt x="347" y="704"/>
                    </a:lnTo>
                    <a:lnTo>
                      <a:pt x="346" y="685"/>
                    </a:lnTo>
                    <a:lnTo>
                      <a:pt x="346" y="666"/>
                    </a:lnTo>
                    <a:lnTo>
                      <a:pt x="349" y="646"/>
                    </a:lnTo>
                    <a:lnTo>
                      <a:pt x="354" y="625"/>
                    </a:lnTo>
                    <a:lnTo>
                      <a:pt x="360" y="604"/>
                    </a:lnTo>
                    <a:lnTo>
                      <a:pt x="368" y="584"/>
                    </a:lnTo>
                    <a:lnTo>
                      <a:pt x="378" y="562"/>
                    </a:lnTo>
                    <a:lnTo>
                      <a:pt x="390" y="540"/>
                    </a:lnTo>
                    <a:lnTo>
                      <a:pt x="403" y="517"/>
                    </a:lnTo>
                    <a:lnTo>
                      <a:pt x="384" y="530"/>
                    </a:lnTo>
                    <a:lnTo>
                      <a:pt x="366" y="545"/>
                    </a:lnTo>
                    <a:lnTo>
                      <a:pt x="347" y="564"/>
                    </a:lnTo>
                    <a:lnTo>
                      <a:pt x="330" y="585"/>
                    </a:lnTo>
                    <a:lnTo>
                      <a:pt x="312" y="608"/>
                    </a:lnTo>
                    <a:lnTo>
                      <a:pt x="295" y="633"/>
                    </a:lnTo>
                    <a:lnTo>
                      <a:pt x="277" y="660"/>
                    </a:lnTo>
                    <a:lnTo>
                      <a:pt x="261" y="690"/>
                    </a:lnTo>
                    <a:lnTo>
                      <a:pt x="256" y="697"/>
                    </a:lnTo>
                    <a:lnTo>
                      <a:pt x="252" y="703"/>
                    </a:lnTo>
                    <a:lnTo>
                      <a:pt x="248" y="708"/>
                    </a:lnTo>
                    <a:lnTo>
                      <a:pt x="243" y="713"/>
                    </a:lnTo>
                    <a:lnTo>
                      <a:pt x="239" y="716"/>
                    </a:lnTo>
                    <a:lnTo>
                      <a:pt x="235" y="718"/>
                    </a:lnTo>
                    <a:lnTo>
                      <a:pt x="230" y="719"/>
                    </a:lnTo>
                    <a:lnTo>
                      <a:pt x="225" y="720"/>
                    </a:lnTo>
                    <a:lnTo>
                      <a:pt x="220" y="719"/>
                    </a:lnTo>
                    <a:lnTo>
                      <a:pt x="216" y="718"/>
                    </a:lnTo>
                    <a:lnTo>
                      <a:pt x="213" y="716"/>
                    </a:lnTo>
                    <a:lnTo>
                      <a:pt x="209" y="713"/>
                    </a:lnTo>
                    <a:lnTo>
                      <a:pt x="206" y="709"/>
                    </a:lnTo>
                    <a:lnTo>
                      <a:pt x="203" y="704"/>
                    </a:lnTo>
                    <a:lnTo>
                      <a:pt x="202" y="698"/>
                    </a:lnTo>
                    <a:lnTo>
                      <a:pt x="202" y="693"/>
                    </a:lnTo>
                    <a:lnTo>
                      <a:pt x="203" y="683"/>
                    </a:lnTo>
                    <a:lnTo>
                      <a:pt x="206" y="671"/>
                    </a:lnTo>
                    <a:lnTo>
                      <a:pt x="212" y="656"/>
                    </a:lnTo>
                    <a:lnTo>
                      <a:pt x="218" y="638"/>
                    </a:lnTo>
                    <a:lnTo>
                      <a:pt x="228" y="616"/>
                    </a:lnTo>
                    <a:lnTo>
                      <a:pt x="240" y="592"/>
                    </a:lnTo>
                    <a:lnTo>
                      <a:pt x="254" y="564"/>
                    </a:lnTo>
                    <a:lnTo>
                      <a:pt x="271" y="533"/>
                    </a:lnTo>
                    <a:lnTo>
                      <a:pt x="288" y="501"/>
                    </a:lnTo>
                    <a:lnTo>
                      <a:pt x="303" y="473"/>
                    </a:lnTo>
                    <a:lnTo>
                      <a:pt x="318" y="450"/>
                    </a:lnTo>
                    <a:lnTo>
                      <a:pt x="329" y="433"/>
                    </a:lnTo>
                    <a:lnTo>
                      <a:pt x="339" y="419"/>
                    </a:lnTo>
                    <a:lnTo>
                      <a:pt x="348" y="409"/>
                    </a:lnTo>
                    <a:lnTo>
                      <a:pt x="354" y="405"/>
                    </a:lnTo>
                    <a:lnTo>
                      <a:pt x="357" y="403"/>
                    </a:lnTo>
                    <a:lnTo>
                      <a:pt x="361" y="402"/>
                    </a:lnTo>
                    <a:lnTo>
                      <a:pt x="366" y="401"/>
                    </a:lnTo>
                    <a:lnTo>
                      <a:pt x="369" y="402"/>
                    </a:lnTo>
                    <a:lnTo>
                      <a:pt x="372" y="403"/>
                    </a:lnTo>
                    <a:lnTo>
                      <a:pt x="376" y="405"/>
                    </a:lnTo>
                    <a:lnTo>
                      <a:pt x="380" y="409"/>
                    </a:lnTo>
                    <a:lnTo>
                      <a:pt x="383" y="412"/>
                    </a:lnTo>
                    <a:lnTo>
                      <a:pt x="385" y="416"/>
                    </a:lnTo>
                    <a:lnTo>
                      <a:pt x="386" y="421"/>
                    </a:lnTo>
                    <a:lnTo>
                      <a:pt x="388" y="426"/>
                    </a:lnTo>
                    <a:lnTo>
                      <a:pt x="386" y="433"/>
                    </a:lnTo>
                    <a:lnTo>
                      <a:pt x="383" y="442"/>
                    </a:lnTo>
                    <a:lnTo>
                      <a:pt x="378" y="450"/>
                    </a:lnTo>
                    <a:lnTo>
                      <a:pt x="371" y="461"/>
                    </a:lnTo>
                    <a:lnTo>
                      <a:pt x="360" y="479"/>
                    </a:lnTo>
                    <a:lnTo>
                      <a:pt x="349" y="494"/>
                    </a:lnTo>
                    <a:lnTo>
                      <a:pt x="341" y="509"/>
                    </a:lnTo>
                    <a:lnTo>
                      <a:pt x="333" y="525"/>
                    </a:lnTo>
                    <a:close/>
                    <a:moveTo>
                      <a:pt x="731" y="355"/>
                    </a:moveTo>
                    <a:lnTo>
                      <a:pt x="713" y="384"/>
                    </a:lnTo>
                    <a:lnTo>
                      <a:pt x="696" y="415"/>
                    </a:lnTo>
                    <a:lnTo>
                      <a:pt x="679" y="448"/>
                    </a:lnTo>
                    <a:lnTo>
                      <a:pt x="663" y="482"/>
                    </a:lnTo>
                    <a:lnTo>
                      <a:pt x="653" y="506"/>
                    </a:lnTo>
                    <a:lnTo>
                      <a:pt x="644" y="529"/>
                    </a:lnTo>
                    <a:lnTo>
                      <a:pt x="637" y="550"/>
                    </a:lnTo>
                    <a:lnTo>
                      <a:pt x="630" y="569"/>
                    </a:lnTo>
                    <a:lnTo>
                      <a:pt x="625" y="587"/>
                    </a:lnTo>
                    <a:lnTo>
                      <a:pt x="621" y="603"/>
                    </a:lnTo>
                    <a:lnTo>
                      <a:pt x="619" y="619"/>
                    </a:lnTo>
                    <a:lnTo>
                      <a:pt x="619" y="632"/>
                    </a:lnTo>
                    <a:lnTo>
                      <a:pt x="619" y="638"/>
                    </a:lnTo>
                    <a:lnTo>
                      <a:pt x="620" y="644"/>
                    </a:lnTo>
                    <a:lnTo>
                      <a:pt x="623" y="649"/>
                    </a:lnTo>
                    <a:lnTo>
                      <a:pt x="625" y="653"/>
                    </a:lnTo>
                    <a:lnTo>
                      <a:pt x="628" y="656"/>
                    </a:lnTo>
                    <a:lnTo>
                      <a:pt x="632" y="658"/>
                    </a:lnTo>
                    <a:lnTo>
                      <a:pt x="637" y="660"/>
                    </a:lnTo>
                    <a:lnTo>
                      <a:pt x="642" y="660"/>
                    </a:lnTo>
                    <a:lnTo>
                      <a:pt x="650" y="659"/>
                    </a:lnTo>
                    <a:lnTo>
                      <a:pt x="658" y="657"/>
                    </a:lnTo>
                    <a:lnTo>
                      <a:pt x="665" y="653"/>
                    </a:lnTo>
                    <a:lnTo>
                      <a:pt x="674" y="647"/>
                    </a:lnTo>
                    <a:lnTo>
                      <a:pt x="683" y="639"/>
                    </a:lnTo>
                    <a:lnTo>
                      <a:pt x="691" y="631"/>
                    </a:lnTo>
                    <a:lnTo>
                      <a:pt x="701" y="620"/>
                    </a:lnTo>
                    <a:lnTo>
                      <a:pt x="711" y="608"/>
                    </a:lnTo>
                    <a:lnTo>
                      <a:pt x="723" y="591"/>
                    </a:lnTo>
                    <a:lnTo>
                      <a:pt x="735" y="575"/>
                    </a:lnTo>
                    <a:lnTo>
                      <a:pt x="745" y="558"/>
                    </a:lnTo>
                    <a:lnTo>
                      <a:pt x="756" y="542"/>
                    </a:lnTo>
                    <a:lnTo>
                      <a:pt x="761" y="534"/>
                    </a:lnTo>
                    <a:lnTo>
                      <a:pt x="767" y="528"/>
                    </a:lnTo>
                    <a:lnTo>
                      <a:pt x="770" y="526"/>
                    </a:lnTo>
                    <a:lnTo>
                      <a:pt x="772" y="525"/>
                    </a:lnTo>
                    <a:lnTo>
                      <a:pt x="776" y="524"/>
                    </a:lnTo>
                    <a:lnTo>
                      <a:pt x="779" y="524"/>
                    </a:lnTo>
                    <a:lnTo>
                      <a:pt x="782" y="524"/>
                    </a:lnTo>
                    <a:lnTo>
                      <a:pt x="785" y="525"/>
                    </a:lnTo>
                    <a:lnTo>
                      <a:pt x="789" y="527"/>
                    </a:lnTo>
                    <a:lnTo>
                      <a:pt x="791" y="529"/>
                    </a:lnTo>
                    <a:lnTo>
                      <a:pt x="794" y="533"/>
                    </a:lnTo>
                    <a:lnTo>
                      <a:pt x="795" y="539"/>
                    </a:lnTo>
                    <a:lnTo>
                      <a:pt x="795" y="544"/>
                    </a:lnTo>
                    <a:lnTo>
                      <a:pt x="792" y="552"/>
                    </a:lnTo>
                    <a:lnTo>
                      <a:pt x="788" y="562"/>
                    </a:lnTo>
                    <a:lnTo>
                      <a:pt x="782" y="573"/>
                    </a:lnTo>
                    <a:lnTo>
                      <a:pt x="765" y="599"/>
                    </a:lnTo>
                    <a:lnTo>
                      <a:pt x="741" y="632"/>
                    </a:lnTo>
                    <a:lnTo>
                      <a:pt x="725" y="651"/>
                    </a:lnTo>
                    <a:lnTo>
                      <a:pt x="709" y="669"/>
                    </a:lnTo>
                    <a:lnTo>
                      <a:pt x="694" y="684"/>
                    </a:lnTo>
                    <a:lnTo>
                      <a:pt x="678" y="696"/>
                    </a:lnTo>
                    <a:lnTo>
                      <a:pt x="664" y="706"/>
                    </a:lnTo>
                    <a:lnTo>
                      <a:pt x="650" y="713"/>
                    </a:lnTo>
                    <a:lnTo>
                      <a:pt x="642" y="715"/>
                    </a:lnTo>
                    <a:lnTo>
                      <a:pt x="636" y="717"/>
                    </a:lnTo>
                    <a:lnTo>
                      <a:pt x="629" y="718"/>
                    </a:lnTo>
                    <a:lnTo>
                      <a:pt x="621" y="718"/>
                    </a:lnTo>
                    <a:lnTo>
                      <a:pt x="615" y="718"/>
                    </a:lnTo>
                    <a:lnTo>
                      <a:pt x="608" y="716"/>
                    </a:lnTo>
                    <a:lnTo>
                      <a:pt x="602" y="715"/>
                    </a:lnTo>
                    <a:lnTo>
                      <a:pt x="595" y="712"/>
                    </a:lnTo>
                    <a:lnTo>
                      <a:pt x="590" y="708"/>
                    </a:lnTo>
                    <a:lnTo>
                      <a:pt x="584" y="703"/>
                    </a:lnTo>
                    <a:lnTo>
                      <a:pt x="579" y="698"/>
                    </a:lnTo>
                    <a:lnTo>
                      <a:pt x="574" y="692"/>
                    </a:lnTo>
                    <a:lnTo>
                      <a:pt x="569" y="682"/>
                    </a:lnTo>
                    <a:lnTo>
                      <a:pt x="565" y="671"/>
                    </a:lnTo>
                    <a:lnTo>
                      <a:pt x="562" y="658"/>
                    </a:lnTo>
                    <a:lnTo>
                      <a:pt x="562" y="644"/>
                    </a:lnTo>
                    <a:lnTo>
                      <a:pt x="562" y="626"/>
                    </a:lnTo>
                    <a:lnTo>
                      <a:pt x="565" y="609"/>
                    </a:lnTo>
                    <a:lnTo>
                      <a:pt x="568" y="589"/>
                    </a:lnTo>
                    <a:lnTo>
                      <a:pt x="572" y="571"/>
                    </a:lnTo>
                    <a:lnTo>
                      <a:pt x="578" y="550"/>
                    </a:lnTo>
                    <a:lnTo>
                      <a:pt x="584" y="529"/>
                    </a:lnTo>
                    <a:lnTo>
                      <a:pt x="592" y="507"/>
                    </a:lnTo>
                    <a:lnTo>
                      <a:pt x="602" y="485"/>
                    </a:lnTo>
                    <a:lnTo>
                      <a:pt x="608" y="470"/>
                    </a:lnTo>
                    <a:lnTo>
                      <a:pt x="619" y="447"/>
                    </a:lnTo>
                    <a:lnTo>
                      <a:pt x="635" y="415"/>
                    </a:lnTo>
                    <a:lnTo>
                      <a:pt x="654" y="377"/>
                    </a:lnTo>
                    <a:lnTo>
                      <a:pt x="641" y="379"/>
                    </a:lnTo>
                    <a:lnTo>
                      <a:pt x="631" y="380"/>
                    </a:lnTo>
                    <a:lnTo>
                      <a:pt x="626" y="380"/>
                    </a:lnTo>
                    <a:lnTo>
                      <a:pt x="620" y="379"/>
                    </a:lnTo>
                    <a:lnTo>
                      <a:pt x="615" y="377"/>
                    </a:lnTo>
                    <a:lnTo>
                      <a:pt x="611" y="375"/>
                    </a:lnTo>
                    <a:lnTo>
                      <a:pt x="605" y="370"/>
                    </a:lnTo>
                    <a:lnTo>
                      <a:pt x="602" y="366"/>
                    </a:lnTo>
                    <a:lnTo>
                      <a:pt x="599" y="361"/>
                    </a:lnTo>
                    <a:lnTo>
                      <a:pt x="599" y="355"/>
                    </a:lnTo>
                    <a:lnTo>
                      <a:pt x="600" y="349"/>
                    </a:lnTo>
                    <a:lnTo>
                      <a:pt x="602" y="343"/>
                    </a:lnTo>
                    <a:lnTo>
                      <a:pt x="607" y="338"/>
                    </a:lnTo>
                    <a:lnTo>
                      <a:pt x="615" y="332"/>
                    </a:lnTo>
                    <a:lnTo>
                      <a:pt x="619" y="331"/>
                    </a:lnTo>
                    <a:lnTo>
                      <a:pt x="627" y="330"/>
                    </a:lnTo>
                    <a:lnTo>
                      <a:pt x="640" y="328"/>
                    </a:lnTo>
                    <a:lnTo>
                      <a:pt x="656" y="326"/>
                    </a:lnTo>
                    <a:lnTo>
                      <a:pt x="664" y="325"/>
                    </a:lnTo>
                    <a:lnTo>
                      <a:pt x="673" y="321"/>
                    </a:lnTo>
                    <a:lnTo>
                      <a:pt x="684" y="319"/>
                    </a:lnTo>
                    <a:lnTo>
                      <a:pt x="696" y="315"/>
                    </a:lnTo>
                    <a:lnTo>
                      <a:pt x="707" y="296"/>
                    </a:lnTo>
                    <a:lnTo>
                      <a:pt x="721" y="273"/>
                    </a:lnTo>
                    <a:lnTo>
                      <a:pt x="738" y="248"/>
                    </a:lnTo>
                    <a:lnTo>
                      <a:pt x="759" y="219"/>
                    </a:lnTo>
                    <a:lnTo>
                      <a:pt x="771" y="203"/>
                    </a:lnTo>
                    <a:lnTo>
                      <a:pt x="781" y="191"/>
                    </a:lnTo>
                    <a:lnTo>
                      <a:pt x="789" y="181"/>
                    </a:lnTo>
                    <a:lnTo>
                      <a:pt x="794" y="175"/>
                    </a:lnTo>
                    <a:lnTo>
                      <a:pt x="801" y="168"/>
                    </a:lnTo>
                    <a:lnTo>
                      <a:pt x="806" y="164"/>
                    </a:lnTo>
                    <a:lnTo>
                      <a:pt x="813" y="162"/>
                    </a:lnTo>
                    <a:lnTo>
                      <a:pt x="817" y="161"/>
                    </a:lnTo>
                    <a:lnTo>
                      <a:pt x="821" y="162"/>
                    </a:lnTo>
                    <a:lnTo>
                      <a:pt x="825" y="163"/>
                    </a:lnTo>
                    <a:lnTo>
                      <a:pt x="828" y="165"/>
                    </a:lnTo>
                    <a:lnTo>
                      <a:pt x="832" y="168"/>
                    </a:lnTo>
                    <a:lnTo>
                      <a:pt x="835" y="173"/>
                    </a:lnTo>
                    <a:lnTo>
                      <a:pt x="837" y="176"/>
                    </a:lnTo>
                    <a:lnTo>
                      <a:pt x="839" y="179"/>
                    </a:lnTo>
                    <a:lnTo>
                      <a:pt x="839" y="184"/>
                    </a:lnTo>
                    <a:lnTo>
                      <a:pt x="839" y="187"/>
                    </a:lnTo>
                    <a:lnTo>
                      <a:pt x="837" y="192"/>
                    </a:lnTo>
                    <a:lnTo>
                      <a:pt x="835" y="198"/>
                    </a:lnTo>
                    <a:lnTo>
                      <a:pt x="831" y="205"/>
                    </a:lnTo>
                    <a:lnTo>
                      <a:pt x="821" y="222"/>
                    </a:lnTo>
                    <a:lnTo>
                      <a:pt x="807" y="241"/>
                    </a:lnTo>
                    <a:lnTo>
                      <a:pt x="797" y="255"/>
                    </a:lnTo>
                    <a:lnTo>
                      <a:pt x="790" y="267"/>
                    </a:lnTo>
                    <a:lnTo>
                      <a:pt x="782" y="278"/>
                    </a:lnTo>
                    <a:lnTo>
                      <a:pt x="777" y="286"/>
                    </a:lnTo>
                    <a:lnTo>
                      <a:pt x="805" y="280"/>
                    </a:lnTo>
                    <a:lnTo>
                      <a:pt x="830" y="274"/>
                    </a:lnTo>
                    <a:lnTo>
                      <a:pt x="850" y="271"/>
                    </a:lnTo>
                    <a:lnTo>
                      <a:pt x="866" y="270"/>
                    </a:lnTo>
                    <a:lnTo>
                      <a:pt x="873" y="270"/>
                    </a:lnTo>
                    <a:lnTo>
                      <a:pt x="879" y="271"/>
                    </a:lnTo>
                    <a:lnTo>
                      <a:pt x="885" y="273"/>
                    </a:lnTo>
                    <a:lnTo>
                      <a:pt x="889" y="276"/>
                    </a:lnTo>
                    <a:lnTo>
                      <a:pt x="893" y="280"/>
                    </a:lnTo>
                    <a:lnTo>
                      <a:pt x="895" y="284"/>
                    </a:lnTo>
                    <a:lnTo>
                      <a:pt x="897" y="290"/>
                    </a:lnTo>
                    <a:lnTo>
                      <a:pt x="897" y="296"/>
                    </a:lnTo>
                    <a:lnTo>
                      <a:pt x="896" y="302"/>
                    </a:lnTo>
                    <a:lnTo>
                      <a:pt x="895" y="307"/>
                    </a:lnTo>
                    <a:lnTo>
                      <a:pt x="890" y="311"/>
                    </a:lnTo>
                    <a:lnTo>
                      <a:pt x="886" y="315"/>
                    </a:lnTo>
                    <a:lnTo>
                      <a:pt x="876" y="318"/>
                    </a:lnTo>
                    <a:lnTo>
                      <a:pt x="856" y="320"/>
                    </a:lnTo>
                    <a:lnTo>
                      <a:pt x="848" y="321"/>
                    </a:lnTo>
                    <a:lnTo>
                      <a:pt x="831" y="326"/>
                    </a:lnTo>
                    <a:lnTo>
                      <a:pt x="805" y="332"/>
                    </a:lnTo>
                    <a:lnTo>
                      <a:pt x="772" y="342"/>
                    </a:lnTo>
                    <a:lnTo>
                      <a:pt x="761" y="345"/>
                    </a:lnTo>
                    <a:lnTo>
                      <a:pt x="752" y="349"/>
                    </a:lnTo>
                    <a:lnTo>
                      <a:pt x="741" y="352"/>
                    </a:lnTo>
                    <a:lnTo>
                      <a:pt x="731" y="355"/>
                    </a:lnTo>
                    <a:close/>
                    <a:moveTo>
                      <a:pt x="850" y="609"/>
                    </a:moveTo>
                    <a:lnTo>
                      <a:pt x="850" y="619"/>
                    </a:lnTo>
                    <a:lnTo>
                      <a:pt x="851" y="625"/>
                    </a:lnTo>
                    <a:lnTo>
                      <a:pt x="852" y="631"/>
                    </a:lnTo>
                    <a:lnTo>
                      <a:pt x="853" y="636"/>
                    </a:lnTo>
                    <a:lnTo>
                      <a:pt x="856" y="640"/>
                    </a:lnTo>
                    <a:lnTo>
                      <a:pt x="860" y="645"/>
                    </a:lnTo>
                    <a:lnTo>
                      <a:pt x="864" y="649"/>
                    </a:lnTo>
                    <a:lnTo>
                      <a:pt x="870" y="654"/>
                    </a:lnTo>
                    <a:lnTo>
                      <a:pt x="875" y="656"/>
                    </a:lnTo>
                    <a:lnTo>
                      <a:pt x="880" y="658"/>
                    </a:lnTo>
                    <a:lnTo>
                      <a:pt x="887" y="660"/>
                    </a:lnTo>
                    <a:lnTo>
                      <a:pt x="895" y="661"/>
                    </a:lnTo>
                    <a:lnTo>
                      <a:pt x="902" y="661"/>
                    </a:lnTo>
                    <a:lnTo>
                      <a:pt x="911" y="661"/>
                    </a:lnTo>
                    <a:lnTo>
                      <a:pt x="920" y="659"/>
                    </a:lnTo>
                    <a:lnTo>
                      <a:pt x="930" y="657"/>
                    </a:lnTo>
                    <a:lnTo>
                      <a:pt x="938" y="655"/>
                    </a:lnTo>
                    <a:lnTo>
                      <a:pt x="948" y="650"/>
                    </a:lnTo>
                    <a:lnTo>
                      <a:pt x="958" y="646"/>
                    </a:lnTo>
                    <a:lnTo>
                      <a:pt x="968" y="640"/>
                    </a:lnTo>
                    <a:lnTo>
                      <a:pt x="978" y="634"/>
                    </a:lnTo>
                    <a:lnTo>
                      <a:pt x="989" y="627"/>
                    </a:lnTo>
                    <a:lnTo>
                      <a:pt x="999" y="619"/>
                    </a:lnTo>
                    <a:lnTo>
                      <a:pt x="1009" y="610"/>
                    </a:lnTo>
                    <a:lnTo>
                      <a:pt x="1020" y="600"/>
                    </a:lnTo>
                    <a:lnTo>
                      <a:pt x="1042" y="578"/>
                    </a:lnTo>
                    <a:lnTo>
                      <a:pt x="1065" y="553"/>
                    </a:lnTo>
                    <a:lnTo>
                      <a:pt x="1073" y="545"/>
                    </a:lnTo>
                    <a:lnTo>
                      <a:pt x="1081" y="539"/>
                    </a:lnTo>
                    <a:lnTo>
                      <a:pt x="1087" y="536"/>
                    </a:lnTo>
                    <a:lnTo>
                      <a:pt x="1093" y="534"/>
                    </a:lnTo>
                    <a:lnTo>
                      <a:pt x="1096" y="536"/>
                    </a:lnTo>
                    <a:lnTo>
                      <a:pt x="1098" y="537"/>
                    </a:lnTo>
                    <a:lnTo>
                      <a:pt x="1101" y="538"/>
                    </a:lnTo>
                    <a:lnTo>
                      <a:pt x="1103" y="541"/>
                    </a:lnTo>
                    <a:lnTo>
                      <a:pt x="1107" y="545"/>
                    </a:lnTo>
                    <a:lnTo>
                      <a:pt x="1107" y="550"/>
                    </a:lnTo>
                    <a:lnTo>
                      <a:pt x="1107" y="555"/>
                    </a:lnTo>
                    <a:lnTo>
                      <a:pt x="1103" y="562"/>
                    </a:lnTo>
                    <a:lnTo>
                      <a:pt x="1099" y="571"/>
                    </a:lnTo>
                    <a:lnTo>
                      <a:pt x="1094" y="579"/>
                    </a:lnTo>
                    <a:lnTo>
                      <a:pt x="1086" y="589"/>
                    </a:lnTo>
                    <a:lnTo>
                      <a:pt x="1077" y="599"/>
                    </a:lnTo>
                    <a:lnTo>
                      <a:pt x="1066" y="611"/>
                    </a:lnTo>
                    <a:lnTo>
                      <a:pt x="1053" y="624"/>
                    </a:lnTo>
                    <a:lnTo>
                      <a:pt x="1031" y="643"/>
                    </a:lnTo>
                    <a:lnTo>
                      <a:pt x="1009" y="661"/>
                    </a:lnTo>
                    <a:lnTo>
                      <a:pt x="987" y="677"/>
                    </a:lnTo>
                    <a:lnTo>
                      <a:pt x="964" y="691"/>
                    </a:lnTo>
                    <a:lnTo>
                      <a:pt x="952" y="696"/>
                    </a:lnTo>
                    <a:lnTo>
                      <a:pt x="940" y="702"/>
                    </a:lnTo>
                    <a:lnTo>
                      <a:pt x="929" y="706"/>
                    </a:lnTo>
                    <a:lnTo>
                      <a:pt x="917" y="710"/>
                    </a:lnTo>
                    <a:lnTo>
                      <a:pt x="906" y="713"/>
                    </a:lnTo>
                    <a:lnTo>
                      <a:pt x="896" y="715"/>
                    </a:lnTo>
                    <a:lnTo>
                      <a:pt x="885" y="716"/>
                    </a:lnTo>
                    <a:lnTo>
                      <a:pt x="874" y="717"/>
                    </a:lnTo>
                    <a:lnTo>
                      <a:pt x="864" y="716"/>
                    </a:lnTo>
                    <a:lnTo>
                      <a:pt x="854" y="715"/>
                    </a:lnTo>
                    <a:lnTo>
                      <a:pt x="846" y="713"/>
                    </a:lnTo>
                    <a:lnTo>
                      <a:pt x="837" y="709"/>
                    </a:lnTo>
                    <a:lnTo>
                      <a:pt x="829" y="705"/>
                    </a:lnTo>
                    <a:lnTo>
                      <a:pt x="821" y="700"/>
                    </a:lnTo>
                    <a:lnTo>
                      <a:pt x="814" y="694"/>
                    </a:lnTo>
                    <a:lnTo>
                      <a:pt x="808" y="687"/>
                    </a:lnTo>
                    <a:lnTo>
                      <a:pt x="804" y="682"/>
                    </a:lnTo>
                    <a:lnTo>
                      <a:pt x="801" y="677"/>
                    </a:lnTo>
                    <a:lnTo>
                      <a:pt x="799" y="670"/>
                    </a:lnTo>
                    <a:lnTo>
                      <a:pt x="795" y="663"/>
                    </a:lnTo>
                    <a:lnTo>
                      <a:pt x="794" y="656"/>
                    </a:lnTo>
                    <a:lnTo>
                      <a:pt x="793" y="648"/>
                    </a:lnTo>
                    <a:lnTo>
                      <a:pt x="792" y="640"/>
                    </a:lnTo>
                    <a:lnTo>
                      <a:pt x="792" y="632"/>
                    </a:lnTo>
                    <a:lnTo>
                      <a:pt x="792" y="620"/>
                    </a:lnTo>
                    <a:lnTo>
                      <a:pt x="793" y="609"/>
                    </a:lnTo>
                    <a:lnTo>
                      <a:pt x="795" y="597"/>
                    </a:lnTo>
                    <a:lnTo>
                      <a:pt x="797" y="585"/>
                    </a:lnTo>
                    <a:lnTo>
                      <a:pt x="801" y="573"/>
                    </a:lnTo>
                    <a:lnTo>
                      <a:pt x="804" y="562"/>
                    </a:lnTo>
                    <a:lnTo>
                      <a:pt x="808" y="550"/>
                    </a:lnTo>
                    <a:lnTo>
                      <a:pt x="814" y="538"/>
                    </a:lnTo>
                    <a:lnTo>
                      <a:pt x="820" y="527"/>
                    </a:lnTo>
                    <a:lnTo>
                      <a:pt x="827" y="515"/>
                    </a:lnTo>
                    <a:lnTo>
                      <a:pt x="833" y="503"/>
                    </a:lnTo>
                    <a:lnTo>
                      <a:pt x="842" y="492"/>
                    </a:lnTo>
                    <a:lnTo>
                      <a:pt x="851" y="480"/>
                    </a:lnTo>
                    <a:lnTo>
                      <a:pt x="860" y="469"/>
                    </a:lnTo>
                    <a:lnTo>
                      <a:pt x="871" y="457"/>
                    </a:lnTo>
                    <a:lnTo>
                      <a:pt x="882" y="446"/>
                    </a:lnTo>
                    <a:lnTo>
                      <a:pt x="899" y="428"/>
                    </a:lnTo>
                    <a:lnTo>
                      <a:pt x="917" y="413"/>
                    </a:lnTo>
                    <a:lnTo>
                      <a:pt x="933" y="401"/>
                    </a:lnTo>
                    <a:lnTo>
                      <a:pt x="949" y="390"/>
                    </a:lnTo>
                    <a:lnTo>
                      <a:pt x="965" y="383"/>
                    </a:lnTo>
                    <a:lnTo>
                      <a:pt x="980" y="376"/>
                    </a:lnTo>
                    <a:lnTo>
                      <a:pt x="987" y="375"/>
                    </a:lnTo>
                    <a:lnTo>
                      <a:pt x="994" y="373"/>
                    </a:lnTo>
                    <a:lnTo>
                      <a:pt x="1001" y="372"/>
                    </a:lnTo>
                    <a:lnTo>
                      <a:pt x="1007" y="372"/>
                    </a:lnTo>
                    <a:lnTo>
                      <a:pt x="1015" y="373"/>
                    </a:lnTo>
                    <a:lnTo>
                      <a:pt x="1021" y="374"/>
                    </a:lnTo>
                    <a:lnTo>
                      <a:pt x="1028" y="377"/>
                    </a:lnTo>
                    <a:lnTo>
                      <a:pt x="1035" y="380"/>
                    </a:lnTo>
                    <a:lnTo>
                      <a:pt x="1040" y="387"/>
                    </a:lnTo>
                    <a:lnTo>
                      <a:pt x="1046" y="395"/>
                    </a:lnTo>
                    <a:lnTo>
                      <a:pt x="1048" y="402"/>
                    </a:lnTo>
                    <a:lnTo>
                      <a:pt x="1049" y="412"/>
                    </a:lnTo>
                    <a:lnTo>
                      <a:pt x="1049" y="420"/>
                    </a:lnTo>
                    <a:lnTo>
                      <a:pt x="1047" y="427"/>
                    </a:lnTo>
                    <a:lnTo>
                      <a:pt x="1044" y="436"/>
                    </a:lnTo>
                    <a:lnTo>
                      <a:pt x="1042" y="445"/>
                    </a:lnTo>
                    <a:lnTo>
                      <a:pt x="1038" y="455"/>
                    </a:lnTo>
                    <a:lnTo>
                      <a:pt x="1034" y="463"/>
                    </a:lnTo>
                    <a:lnTo>
                      <a:pt x="1028" y="474"/>
                    </a:lnTo>
                    <a:lnTo>
                      <a:pt x="1021" y="485"/>
                    </a:lnTo>
                    <a:lnTo>
                      <a:pt x="1014" y="496"/>
                    </a:lnTo>
                    <a:lnTo>
                      <a:pt x="1006" y="506"/>
                    </a:lnTo>
                    <a:lnTo>
                      <a:pt x="997" y="517"/>
                    </a:lnTo>
                    <a:lnTo>
                      <a:pt x="989" y="526"/>
                    </a:lnTo>
                    <a:lnTo>
                      <a:pt x="980" y="536"/>
                    </a:lnTo>
                    <a:lnTo>
                      <a:pt x="970" y="544"/>
                    </a:lnTo>
                    <a:lnTo>
                      <a:pt x="960" y="553"/>
                    </a:lnTo>
                    <a:lnTo>
                      <a:pt x="950" y="561"/>
                    </a:lnTo>
                    <a:lnTo>
                      <a:pt x="940" y="568"/>
                    </a:lnTo>
                    <a:lnTo>
                      <a:pt x="927" y="575"/>
                    </a:lnTo>
                    <a:lnTo>
                      <a:pt x="915" y="583"/>
                    </a:lnTo>
                    <a:lnTo>
                      <a:pt x="903" y="588"/>
                    </a:lnTo>
                    <a:lnTo>
                      <a:pt x="891" y="595"/>
                    </a:lnTo>
                    <a:lnTo>
                      <a:pt x="878" y="600"/>
                    </a:lnTo>
                    <a:lnTo>
                      <a:pt x="864" y="604"/>
                    </a:lnTo>
                    <a:lnTo>
                      <a:pt x="850" y="609"/>
                    </a:lnTo>
                    <a:close/>
                    <a:moveTo>
                      <a:pt x="863" y="565"/>
                    </a:moveTo>
                    <a:lnTo>
                      <a:pt x="882" y="558"/>
                    </a:lnTo>
                    <a:lnTo>
                      <a:pt x="898" y="551"/>
                    </a:lnTo>
                    <a:lnTo>
                      <a:pt x="912" y="543"/>
                    </a:lnTo>
                    <a:lnTo>
                      <a:pt x="924" y="534"/>
                    </a:lnTo>
                    <a:lnTo>
                      <a:pt x="943" y="519"/>
                    </a:lnTo>
                    <a:lnTo>
                      <a:pt x="959" y="503"/>
                    </a:lnTo>
                    <a:lnTo>
                      <a:pt x="974" y="485"/>
                    </a:lnTo>
                    <a:lnTo>
                      <a:pt x="987" y="467"/>
                    </a:lnTo>
                    <a:lnTo>
                      <a:pt x="991" y="460"/>
                    </a:lnTo>
                    <a:lnTo>
                      <a:pt x="993" y="454"/>
                    </a:lnTo>
                    <a:lnTo>
                      <a:pt x="994" y="447"/>
                    </a:lnTo>
                    <a:lnTo>
                      <a:pt x="995" y="442"/>
                    </a:lnTo>
                    <a:lnTo>
                      <a:pt x="994" y="437"/>
                    </a:lnTo>
                    <a:lnTo>
                      <a:pt x="993" y="434"/>
                    </a:lnTo>
                    <a:lnTo>
                      <a:pt x="990" y="432"/>
                    </a:lnTo>
                    <a:lnTo>
                      <a:pt x="984" y="431"/>
                    </a:lnTo>
                    <a:lnTo>
                      <a:pt x="977" y="432"/>
                    </a:lnTo>
                    <a:lnTo>
                      <a:pt x="967" y="436"/>
                    </a:lnTo>
                    <a:lnTo>
                      <a:pt x="956" y="443"/>
                    </a:lnTo>
                    <a:lnTo>
                      <a:pt x="943" y="452"/>
                    </a:lnTo>
                    <a:lnTo>
                      <a:pt x="931" y="463"/>
                    </a:lnTo>
                    <a:lnTo>
                      <a:pt x="920" y="474"/>
                    </a:lnTo>
                    <a:lnTo>
                      <a:pt x="909" y="486"/>
                    </a:lnTo>
                    <a:lnTo>
                      <a:pt x="899" y="501"/>
                    </a:lnTo>
                    <a:lnTo>
                      <a:pt x="889" y="515"/>
                    </a:lnTo>
                    <a:lnTo>
                      <a:pt x="879" y="530"/>
                    </a:lnTo>
                    <a:lnTo>
                      <a:pt x="871" y="548"/>
                    </a:lnTo>
                    <a:lnTo>
                      <a:pt x="863" y="565"/>
                    </a:lnTo>
                    <a:close/>
                    <a:moveTo>
                      <a:pt x="1225" y="532"/>
                    </a:moveTo>
                    <a:lnTo>
                      <a:pt x="1253" y="503"/>
                    </a:lnTo>
                    <a:lnTo>
                      <a:pt x="1284" y="473"/>
                    </a:lnTo>
                    <a:lnTo>
                      <a:pt x="1317" y="445"/>
                    </a:lnTo>
                    <a:lnTo>
                      <a:pt x="1352" y="416"/>
                    </a:lnTo>
                    <a:lnTo>
                      <a:pt x="1365" y="407"/>
                    </a:lnTo>
                    <a:lnTo>
                      <a:pt x="1379" y="397"/>
                    </a:lnTo>
                    <a:lnTo>
                      <a:pt x="1392" y="388"/>
                    </a:lnTo>
                    <a:lnTo>
                      <a:pt x="1407" y="379"/>
                    </a:lnTo>
                    <a:lnTo>
                      <a:pt x="1418" y="373"/>
                    </a:lnTo>
                    <a:lnTo>
                      <a:pt x="1425" y="370"/>
                    </a:lnTo>
                    <a:lnTo>
                      <a:pt x="1429" y="372"/>
                    </a:lnTo>
                    <a:lnTo>
                      <a:pt x="1434" y="374"/>
                    </a:lnTo>
                    <a:lnTo>
                      <a:pt x="1438" y="377"/>
                    </a:lnTo>
                    <a:lnTo>
                      <a:pt x="1442" y="383"/>
                    </a:lnTo>
                    <a:lnTo>
                      <a:pt x="1446" y="389"/>
                    </a:lnTo>
                    <a:lnTo>
                      <a:pt x="1447" y="396"/>
                    </a:lnTo>
                    <a:lnTo>
                      <a:pt x="1446" y="401"/>
                    </a:lnTo>
                    <a:lnTo>
                      <a:pt x="1442" y="408"/>
                    </a:lnTo>
                    <a:lnTo>
                      <a:pt x="1435" y="414"/>
                    </a:lnTo>
                    <a:lnTo>
                      <a:pt x="1426" y="423"/>
                    </a:lnTo>
                    <a:lnTo>
                      <a:pt x="1413" y="434"/>
                    </a:lnTo>
                    <a:lnTo>
                      <a:pt x="1401" y="444"/>
                    </a:lnTo>
                    <a:lnTo>
                      <a:pt x="1391" y="454"/>
                    </a:lnTo>
                    <a:lnTo>
                      <a:pt x="1383" y="462"/>
                    </a:lnTo>
                    <a:lnTo>
                      <a:pt x="1377" y="471"/>
                    </a:lnTo>
                    <a:lnTo>
                      <a:pt x="1372" y="479"/>
                    </a:lnTo>
                    <a:lnTo>
                      <a:pt x="1369" y="485"/>
                    </a:lnTo>
                    <a:lnTo>
                      <a:pt x="1368" y="492"/>
                    </a:lnTo>
                    <a:lnTo>
                      <a:pt x="1369" y="494"/>
                    </a:lnTo>
                    <a:lnTo>
                      <a:pt x="1369" y="497"/>
                    </a:lnTo>
                    <a:lnTo>
                      <a:pt x="1370" y="499"/>
                    </a:lnTo>
                    <a:lnTo>
                      <a:pt x="1372" y="502"/>
                    </a:lnTo>
                    <a:lnTo>
                      <a:pt x="1377" y="504"/>
                    </a:lnTo>
                    <a:lnTo>
                      <a:pt x="1383" y="504"/>
                    </a:lnTo>
                    <a:lnTo>
                      <a:pt x="1390" y="504"/>
                    </a:lnTo>
                    <a:lnTo>
                      <a:pt x="1397" y="502"/>
                    </a:lnTo>
                    <a:lnTo>
                      <a:pt x="1406" y="498"/>
                    </a:lnTo>
                    <a:lnTo>
                      <a:pt x="1416" y="494"/>
                    </a:lnTo>
                    <a:lnTo>
                      <a:pt x="1439" y="482"/>
                    </a:lnTo>
                    <a:lnTo>
                      <a:pt x="1466" y="464"/>
                    </a:lnTo>
                    <a:lnTo>
                      <a:pt x="1471" y="461"/>
                    </a:lnTo>
                    <a:lnTo>
                      <a:pt x="1476" y="459"/>
                    </a:lnTo>
                    <a:lnTo>
                      <a:pt x="1479" y="458"/>
                    </a:lnTo>
                    <a:lnTo>
                      <a:pt x="1483" y="458"/>
                    </a:lnTo>
                    <a:lnTo>
                      <a:pt x="1488" y="459"/>
                    </a:lnTo>
                    <a:lnTo>
                      <a:pt x="1493" y="462"/>
                    </a:lnTo>
                    <a:lnTo>
                      <a:pt x="1495" y="464"/>
                    </a:lnTo>
                    <a:lnTo>
                      <a:pt x="1496" y="468"/>
                    </a:lnTo>
                    <a:lnTo>
                      <a:pt x="1497" y="470"/>
                    </a:lnTo>
                    <a:lnTo>
                      <a:pt x="1497" y="473"/>
                    </a:lnTo>
                    <a:lnTo>
                      <a:pt x="1497" y="478"/>
                    </a:lnTo>
                    <a:lnTo>
                      <a:pt x="1495" y="482"/>
                    </a:lnTo>
                    <a:lnTo>
                      <a:pt x="1490" y="489"/>
                    </a:lnTo>
                    <a:lnTo>
                      <a:pt x="1485" y="494"/>
                    </a:lnTo>
                    <a:lnTo>
                      <a:pt x="1471" y="508"/>
                    </a:lnTo>
                    <a:lnTo>
                      <a:pt x="1450" y="525"/>
                    </a:lnTo>
                    <a:lnTo>
                      <a:pt x="1438" y="533"/>
                    </a:lnTo>
                    <a:lnTo>
                      <a:pt x="1426" y="541"/>
                    </a:lnTo>
                    <a:lnTo>
                      <a:pt x="1414" y="548"/>
                    </a:lnTo>
                    <a:lnTo>
                      <a:pt x="1402" y="552"/>
                    </a:lnTo>
                    <a:lnTo>
                      <a:pt x="1390" y="556"/>
                    </a:lnTo>
                    <a:lnTo>
                      <a:pt x="1379" y="560"/>
                    </a:lnTo>
                    <a:lnTo>
                      <a:pt x="1367" y="561"/>
                    </a:lnTo>
                    <a:lnTo>
                      <a:pt x="1356" y="562"/>
                    </a:lnTo>
                    <a:lnTo>
                      <a:pt x="1347" y="561"/>
                    </a:lnTo>
                    <a:lnTo>
                      <a:pt x="1338" y="560"/>
                    </a:lnTo>
                    <a:lnTo>
                      <a:pt x="1331" y="556"/>
                    </a:lnTo>
                    <a:lnTo>
                      <a:pt x="1323" y="552"/>
                    </a:lnTo>
                    <a:lnTo>
                      <a:pt x="1320" y="550"/>
                    </a:lnTo>
                    <a:lnTo>
                      <a:pt x="1318" y="548"/>
                    </a:lnTo>
                    <a:lnTo>
                      <a:pt x="1316" y="544"/>
                    </a:lnTo>
                    <a:lnTo>
                      <a:pt x="1313" y="541"/>
                    </a:lnTo>
                    <a:lnTo>
                      <a:pt x="1311" y="533"/>
                    </a:lnTo>
                    <a:lnTo>
                      <a:pt x="1310" y="525"/>
                    </a:lnTo>
                    <a:lnTo>
                      <a:pt x="1311" y="517"/>
                    </a:lnTo>
                    <a:lnTo>
                      <a:pt x="1313" y="509"/>
                    </a:lnTo>
                    <a:lnTo>
                      <a:pt x="1317" y="501"/>
                    </a:lnTo>
                    <a:lnTo>
                      <a:pt x="1322" y="492"/>
                    </a:lnTo>
                    <a:lnTo>
                      <a:pt x="1310" y="501"/>
                    </a:lnTo>
                    <a:lnTo>
                      <a:pt x="1299" y="510"/>
                    </a:lnTo>
                    <a:lnTo>
                      <a:pt x="1286" y="522"/>
                    </a:lnTo>
                    <a:lnTo>
                      <a:pt x="1274" y="534"/>
                    </a:lnTo>
                    <a:lnTo>
                      <a:pt x="1260" y="549"/>
                    </a:lnTo>
                    <a:lnTo>
                      <a:pt x="1247" y="565"/>
                    </a:lnTo>
                    <a:lnTo>
                      <a:pt x="1232" y="581"/>
                    </a:lnTo>
                    <a:lnTo>
                      <a:pt x="1217" y="600"/>
                    </a:lnTo>
                    <a:lnTo>
                      <a:pt x="1200" y="625"/>
                    </a:lnTo>
                    <a:lnTo>
                      <a:pt x="1182" y="653"/>
                    </a:lnTo>
                    <a:lnTo>
                      <a:pt x="1166" y="683"/>
                    </a:lnTo>
                    <a:lnTo>
                      <a:pt x="1148" y="717"/>
                    </a:lnTo>
                    <a:lnTo>
                      <a:pt x="1145" y="722"/>
                    </a:lnTo>
                    <a:lnTo>
                      <a:pt x="1142" y="728"/>
                    </a:lnTo>
                    <a:lnTo>
                      <a:pt x="1137" y="732"/>
                    </a:lnTo>
                    <a:lnTo>
                      <a:pt x="1134" y="736"/>
                    </a:lnTo>
                    <a:lnTo>
                      <a:pt x="1130" y="739"/>
                    </a:lnTo>
                    <a:lnTo>
                      <a:pt x="1125" y="741"/>
                    </a:lnTo>
                    <a:lnTo>
                      <a:pt x="1121" y="742"/>
                    </a:lnTo>
                    <a:lnTo>
                      <a:pt x="1117" y="742"/>
                    </a:lnTo>
                    <a:lnTo>
                      <a:pt x="1111" y="742"/>
                    </a:lnTo>
                    <a:lnTo>
                      <a:pt x="1107" y="741"/>
                    </a:lnTo>
                    <a:lnTo>
                      <a:pt x="1103" y="740"/>
                    </a:lnTo>
                    <a:lnTo>
                      <a:pt x="1100" y="738"/>
                    </a:lnTo>
                    <a:lnTo>
                      <a:pt x="1098" y="734"/>
                    </a:lnTo>
                    <a:lnTo>
                      <a:pt x="1097" y="731"/>
                    </a:lnTo>
                    <a:lnTo>
                      <a:pt x="1096" y="727"/>
                    </a:lnTo>
                    <a:lnTo>
                      <a:pt x="1095" y="722"/>
                    </a:lnTo>
                    <a:lnTo>
                      <a:pt x="1097" y="709"/>
                    </a:lnTo>
                    <a:lnTo>
                      <a:pt x="1103" y="687"/>
                    </a:lnTo>
                    <a:lnTo>
                      <a:pt x="1113" y="658"/>
                    </a:lnTo>
                    <a:lnTo>
                      <a:pt x="1128" y="621"/>
                    </a:lnTo>
                    <a:lnTo>
                      <a:pt x="1140" y="590"/>
                    </a:lnTo>
                    <a:lnTo>
                      <a:pt x="1153" y="562"/>
                    </a:lnTo>
                    <a:lnTo>
                      <a:pt x="1165" y="536"/>
                    </a:lnTo>
                    <a:lnTo>
                      <a:pt x="1178" y="510"/>
                    </a:lnTo>
                    <a:lnTo>
                      <a:pt x="1190" y="487"/>
                    </a:lnTo>
                    <a:lnTo>
                      <a:pt x="1203" y="466"/>
                    </a:lnTo>
                    <a:lnTo>
                      <a:pt x="1216" y="446"/>
                    </a:lnTo>
                    <a:lnTo>
                      <a:pt x="1229" y="428"/>
                    </a:lnTo>
                    <a:lnTo>
                      <a:pt x="1237" y="419"/>
                    </a:lnTo>
                    <a:lnTo>
                      <a:pt x="1244" y="410"/>
                    </a:lnTo>
                    <a:lnTo>
                      <a:pt x="1252" y="403"/>
                    </a:lnTo>
                    <a:lnTo>
                      <a:pt x="1259" y="397"/>
                    </a:lnTo>
                    <a:lnTo>
                      <a:pt x="1265" y="392"/>
                    </a:lnTo>
                    <a:lnTo>
                      <a:pt x="1272" y="389"/>
                    </a:lnTo>
                    <a:lnTo>
                      <a:pt x="1278" y="387"/>
                    </a:lnTo>
                    <a:lnTo>
                      <a:pt x="1284" y="386"/>
                    </a:lnTo>
                    <a:lnTo>
                      <a:pt x="1287" y="387"/>
                    </a:lnTo>
                    <a:lnTo>
                      <a:pt x="1290" y="388"/>
                    </a:lnTo>
                    <a:lnTo>
                      <a:pt x="1294" y="389"/>
                    </a:lnTo>
                    <a:lnTo>
                      <a:pt x="1297" y="391"/>
                    </a:lnTo>
                    <a:lnTo>
                      <a:pt x="1300" y="393"/>
                    </a:lnTo>
                    <a:lnTo>
                      <a:pt x="1302" y="397"/>
                    </a:lnTo>
                    <a:lnTo>
                      <a:pt x="1303" y="401"/>
                    </a:lnTo>
                    <a:lnTo>
                      <a:pt x="1305" y="404"/>
                    </a:lnTo>
                    <a:lnTo>
                      <a:pt x="1303" y="410"/>
                    </a:lnTo>
                    <a:lnTo>
                      <a:pt x="1301" y="415"/>
                    </a:lnTo>
                    <a:lnTo>
                      <a:pt x="1298" y="422"/>
                    </a:lnTo>
                    <a:lnTo>
                      <a:pt x="1294" y="428"/>
                    </a:lnTo>
                    <a:lnTo>
                      <a:pt x="1290" y="432"/>
                    </a:lnTo>
                    <a:lnTo>
                      <a:pt x="1285" y="439"/>
                    </a:lnTo>
                    <a:lnTo>
                      <a:pt x="1275" y="450"/>
                    </a:lnTo>
                    <a:lnTo>
                      <a:pt x="1263" y="467"/>
                    </a:lnTo>
                    <a:lnTo>
                      <a:pt x="1251" y="483"/>
                    </a:lnTo>
                    <a:lnTo>
                      <a:pt x="1241" y="499"/>
                    </a:lnTo>
                    <a:lnTo>
                      <a:pt x="1232" y="516"/>
                    </a:lnTo>
                    <a:lnTo>
                      <a:pt x="1225" y="532"/>
                    </a:lnTo>
                    <a:close/>
                    <a:moveTo>
                      <a:pt x="1518" y="609"/>
                    </a:moveTo>
                    <a:lnTo>
                      <a:pt x="1518" y="619"/>
                    </a:lnTo>
                    <a:lnTo>
                      <a:pt x="1519" y="625"/>
                    </a:lnTo>
                    <a:lnTo>
                      <a:pt x="1520" y="631"/>
                    </a:lnTo>
                    <a:lnTo>
                      <a:pt x="1522" y="636"/>
                    </a:lnTo>
                    <a:lnTo>
                      <a:pt x="1524" y="640"/>
                    </a:lnTo>
                    <a:lnTo>
                      <a:pt x="1529" y="645"/>
                    </a:lnTo>
                    <a:lnTo>
                      <a:pt x="1533" y="649"/>
                    </a:lnTo>
                    <a:lnTo>
                      <a:pt x="1537" y="654"/>
                    </a:lnTo>
                    <a:lnTo>
                      <a:pt x="1543" y="656"/>
                    </a:lnTo>
                    <a:lnTo>
                      <a:pt x="1549" y="658"/>
                    </a:lnTo>
                    <a:lnTo>
                      <a:pt x="1556" y="660"/>
                    </a:lnTo>
                    <a:lnTo>
                      <a:pt x="1563" y="661"/>
                    </a:lnTo>
                    <a:lnTo>
                      <a:pt x="1570" y="661"/>
                    </a:lnTo>
                    <a:lnTo>
                      <a:pt x="1579" y="661"/>
                    </a:lnTo>
                    <a:lnTo>
                      <a:pt x="1589" y="659"/>
                    </a:lnTo>
                    <a:lnTo>
                      <a:pt x="1598" y="657"/>
                    </a:lnTo>
                    <a:lnTo>
                      <a:pt x="1607" y="655"/>
                    </a:lnTo>
                    <a:lnTo>
                      <a:pt x="1616" y="650"/>
                    </a:lnTo>
                    <a:lnTo>
                      <a:pt x="1626" y="646"/>
                    </a:lnTo>
                    <a:lnTo>
                      <a:pt x="1636" y="640"/>
                    </a:lnTo>
                    <a:lnTo>
                      <a:pt x="1646" y="634"/>
                    </a:lnTo>
                    <a:lnTo>
                      <a:pt x="1657" y="627"/>
                    </a:lnTo>
                    <a:lnTo>
                      <a:pt x="1666" y="619"/>
                    </a:lnTo>
                    <a:lnTo>
                      <a:pt x="1677" y="610"/>
                    </a:lnTo>
                    <a:lnTo>
                      <a:pt x="1688" y="600"/>
                    </a:lnTo>
                    <a:lnTo>
                      <a:pt x="1710" y="578"/>
                    </a:lnTo>
                    <a:lnTo>
                      <a:pt x="1733" y="553"/>
                    </a:lnTo>
                    <a:lnTo>
                      <a:pt x="1741" y="545"/>
                    </a:lnTo>
                    <a:lnTo>
                      <a:pt x="1748" y="539"/>
                    </a:lnTo>
                    <a:lnTo>
                      <a:pt x="1755" y="536"/>
                    </a:lnTo>
                    <a:lnTo>
                      <a:pt x="1760" y="534"/>
                    </a:lnTo>
                    <a:lnTo>
                      <a:pt x="1764" y="536"/>
                    </a:lnTo>
                    <a:lnTo>
                      <a:pt x="1766" y="537"/>
                    </a:lnTo>
                    <a:lnTo>
                      <a:pt x="1769" y="538"/>
                    </a:lnTo>
                    <a:lnTo>
                      <a:pt x="1771" y="541"/>
                    </a:lnTo>
                    <a:lnTo>
                      <a:pt x="1775" y="545"/>
                    </a:lnTo>
                    <a:lnTo>
                      <a:pt x="1775" y="550"/>
                    </a:lnTo>
                    <a:lnTo>
                      <a:pt x="1775" y="555"/>
                    </a:lnTo>
                    <a:lnTo>
                      <a:pt x="1771" y="562"/>
                    </a:lnTo>
                    <a:lnTo>
                      <a:pt x="1767" y="571"/>
                    </a:lnTo>
                    <a:lnTo>
                      <a:pt x="1761" y="579"/>
                    </a:lnTo>
                    <a:lnTo>
                      <a:pt x="1754" y="589"/>
                    </a:lnTo>
                    <a:lnTo>
                      <a:pt x="1745" y="599"/>
                    </a:lnTo>
                    <a:lnTo>
                      <a:pt x="1734" y="611"/>
                    </a:lnTo>
                    <a:lnTo>
                      <a:pt x="1721" y="624"/>
                    </a:lnTo>
                    <a:lnTo>
                      <a:pt x="1699" y="643"/>
                    </a:lnTo>
                    <a:lnTo>
                      <a:pt x="1677" y="661"/>
                    </a:lnTo>
                    <a:lnTo>
                      <a:pt x="1654" y="677"/>
                    </a:lnTo>
                    <a:lnTo>
                      <a:pt x="1631" y="691"/>
                    </a:lnTo>
                    <a:lnTo>
                      <a:pt x="1619" y="696"/>
                    </a:lnTo>
                    <a:lnTo>
                      <a:pt x="1607" y="702"/>
                    </a:lnTo>
                    <a:lnTo>
                      <a:pt x="1596" y="706"/>
                    </a:lnTo>
                    <a:lnTo>
                      <a:pt x="1585" y="710"/>
                    </a:lnTo>
                    <a:lnTo>
                      <a:pt x="1575" y="713"/>
                    </a:lnTo>
                    <a:lnTo>
                      <a:pt x="1564" y="715"/>
                    </a:lnTo>
                    <a:lnTo>
                      <a:pt x="1553" y="716"/>
                    </a:lnTo>
                    <a:lnTo>
                      <a:pt x="1543" y="717"/>
                    </a:lnTo>
                    <a:lnTo>
                      <a:pt x="1532" y="716"/>
                    </a:lnTo>
                    <a:lnTo>
                      <a:pt x="1522" y="715"/>
                    </a:lnTo>
                    <a:lnTo>
                      <a:pt x="1513" y="713"/>
                    </a:lnTo>
                    <a:lnTo>
                      <a:pt x="1505" y="709"/>
                    </a:lnTo>
                    <a:lnTo>
                      <a:pt x="1497" y="705"/>
                    </a:lnTo>
                    <a:lnTo>
                      <a:pt x="1489" y="700"/>
                    </a:lnTo>
                    <a:lnTo>
                      <a:pt x="1483" y="694"/>
                    </a:lnTo>
                    <a:lnTo>
                      <a:pt x="1476" y="687"/>
                    </a:lnTo>
                    <a:lnTo>
                      <a:pt x="1472" y="682"/>
                    </a:lnTo>
                    <a:lnTo>
                      <a:pt x="1469" y="677"/>
                    </a:lnTo>
                    <a:lnTo>
                      <a:pt x="1466" y="670"/>
                    </a:lnTo>
                    <a:lnTo>
                      <a:pt x="1464" y="663"/>
                    </a:lnTo>
                    <a:lnTo>
                      <a:pt x="1462" y="656"/>
                    </a:lnTo>
                    <a:lnTo>
                      <a:pt x="1461" y="648"/>
                    </a:lnTo>
                    <a:lnTo>
                      <a:pt x="1460" y="640"/>
                    </a:lnTo>
                    <a:lnTo>
                      <a:pt x="1460" y="632"/>
                    </a:lnTo>
                    <a:lnTo>
                      <a:pt x="1460" y="620"/>
                    </a:lnTo>
                    <a:lnTo>
                      <a:pt x="1461" y="609"/>
                    </a:lnTo>
                    <a:lnTo>
                      <a:pt x="1463" y="597"/>
                    </a:lnTo>
                    <a:lnTo>
                      <a:pt x="1465" y="585"/>
                    </a:lnTo>
                    <a:lnTo>
                      <a:pt x="1469" y="573"/>
                    </a:lnTo>
                    <a:lnTo>
                      <a:pt x="1472" y="562"/>
                    </a:lnTo>
                    <a:lnTo>
                      <a:pt x="1477" y="550"/>
                    </a:lnTo>
                    <a:lnTo>
                      <a:pt x="1482" y="538"/>
                    </a:lnTo>
                    <a:lnTo>
                      <a:pt x="1488" y="527"/>
                    </a:lnTo>
                    <a:lnTo>
                      <a:pt x="1495" y="515"/>
                    </a:lnTo>
                    <a:lnTo>
                      <a:pt x="1502" y="503"/>
                    </a:lnTo>
                    <a:lnTo>
                      <a:pt x="1510" y="492"/>
                    </a:lnTo>
                    <a:lnTo>
                      <a:pt x="1519" y="480"/>
                    </a:lnTo>
                    <a:lnTo>
                      <a:pt x="1529" y="469"/>
                    </a:lnTo>
                    <a:lnTo>
                      <a:pt x="1538" y="457"/>
                    </a:lnTo>
                    <a:lnTo>
                      <a:pt x="1549" y="446"/>
                    </a:lnTo>
                    <a:lnTo>
                      <a:pt x="1567" y="428"/>
                    </a:lnTo>
                    <a:lnTo>
                      <a:pt x="1584" y="413"/>
                    </a:lnTo>
                    <a:lnTo>
                      <a:pt x="1601" y="401"/>
                    </a:lnTo>
                    <a:lnTo>
                      <a:pt x="1617" y="390"/>
                    </a:lnTo>
                    <a:lnTo>
                      <a:pt x="1632" y="383"/>
                    </a:lnTo>
                    <a:lnTo>
                      <a:pt x="1648" y="376"/>
                    </a:lnTo>
                    <a:lnTo>
                      <a:pt x="1654" y="375"/>
                    </a:lnTo>
                    <a:lnTo>
                      <a:pt x="1662" y="373"/>
                    </a:lnTo>
                    <a:lnTo>
                      <a:pt x="1669" y="372"/>
                    </a:lnTo>
                    <a:lnTo>
                      <a:pt x="1675" y="372"/>
                    </a:lnTo>
                    <a:lnTo>
                      <a:pt x="1683" y="373"/>
                    </a:lnTo>
                    <a:lnTo>
                      <a:pt x="1689" y="374"/>
                    </a:lnTo>
                    <a:lnTo>
                      <a:pt x="1696" y="377"/>
                    </a:lnTo>
                    <a:lnTo>
                      <a:pt x="1702" y="380"/>
                    </a:lnTo>
                    <a:lnTo>
                      <a:pt x="1708" y="387"/>
                    </a:lnTo>
                    <a:lnTo>
                      <a:pt x="1713" y="395"/>
                    </a:lnTo>
                    <a:lnTo>
                      <a:pt x="1716" y="402"/>
                    </a:lnTo>
                    <a:lnTo>
                      <a:pt x="1717" y="412"/>
                    </a:lnTo>
                    <a:lnTo>
                      <a:pt x="1717" y="420"/>
                    </a:lnTo>
                    <a:lnTo>
                      <a:pt x="1714" y="427"/>
                    </a:lnTo>
                    <a:lnTo>
                      <a:pt x="1712" y="436"/>
                    </a:lnTo>
                    <a:lnTo>
                      <a:pt x="1710" y="445"/>
                    </a:lnTo>
                    <a:lnTo>
                      <a:pt x="1706" y="455"/>
                    </a:lnTo>
                    <a:lnTo>
                      <a:pt x="1701" y="463"/>
                    </a:lnTo>
                    <a:lnTo>
                      <a:pt x="1696" y="474"/>
                    </a:lnTo>
                    <a:lnTo>
                      <a:pt x="1689" y="485"/>
                    </a:lnTo>
                    <a:lnTo>
                      <a:pt x="1682" y="496"/>
                    </a:lnTo>
                    <a:lnTo>
                      <a:pt x="1674" y="506"/>
                    </a:lnTo>
                    <a:lnTo>
                      <a:pt x="1665" y="517"/>
                    </a:lnTo>
                    <a:lnTo>
                      <a:pt x="1657" y="526"/>
                    </a:lnTo>
                    <a:lnTo>
                      <a:pt x="1648" y="536"/>
                    </a:lnTo>
                    <a:lnTo>
                      <a:pt x="1638" y="544"/>
                    </a:lnTo>
                    <a:lnTo>
                      <a:pt x="1628" y="553"/>
                    </a:lnTo>
                    <a:lnTo>
                      <a:pt x="1618" y="561"/>
                    </a:lnTo>
                    <a:lnTo>
                      <a:pt x="1607" y="568"/>
                    </a:lnTo>
                    <a:lnTo>
                      <a:pt x="1595" y="575"/>
                    </a:lnTo>
                    <a:lnTo>
                      <a:pt x="1584" y="583"/>
                    </a:lnTo>
                    <a:lnTo>
                      <a:pt x="1571" y="588"/>
                    </a:lnTo>
                    <a:lnTo>
                      <a:pt x="1559" y="595"/>
                    </a:lnTo>
                    <a:lnTo>
                      <a:pt x="1546" y="600"/>
                    </a:lnTo>
                    <a:lnTo>
                      <a:pt x="1532" y="604"/>
                    </a:lnTo>
                    <a:lnTo>
                      <a:pt x="1518" y="609"/>
                    </a:lnTo>
                    <a:close/>
                    <a:moveTo>
                      <a:pt x="1531" y="565"/>
                    </a:moveTo>
                    <a:lnTo>
                      <a:pt x="1549" y="558"/>
                    </a:lnTo>
                    <a:lnTo>
                      <a:pt x="1566" y="551"/>
                    </a:lnTo>
                    <a:lnTo>
                      <a:pt x="1580" y="543"/>
                    </a:lnTo>
                    <a:lnTo>
                      <a:pt x="1592" y="534"/>
                    </a:lnTo>
                    <a:lnTo>
                      <a:pt x="1611" y="519"/>
                    </a:lnTo>
                    <a:lnTo>
                      <a:pt x="1628" y="503"/>
                    </a:lnTo>
                    <a:lnTo>
                      <a:pt x="1642" y="485"/>
                    </a:lnTo>
                    <a:lnTo>
                      <a:pt x="1654" y="467"/>
                    </a:lnTo>
                    <a:lnTo>
                      <a:pt x="1659" y="460"/>
                    </a:lnTo>
                    <a:lnTo>
                      <a:pt x="1661" y="454"/>
                    </a:lnTo>
                    <a:lnTo>
                      <a:pt x="1663" y="447"/>
                    </a:lnTo>
                    <a:lnTo>
                      <a:pt x="1663" y="442"/>
                    </a:lnTo>
                    <a:lnTo>
                      <a:pt x="1662" y="437"/>
                    </a:lnTo>
                    <a:lnTo>
                      <a:pt x="1661" y="434"/>
                    </a:lnTo>
                    <a:lnTo>
                      <a:pt x="1658" y="432"/>
                    </a:lnTo>
                    <a:lnTo>
                      <a:pt x="1652" y="431"/>
                    </a:lnTo>
                    <a:lnTo>
                      <a:pt x="1645" y="432"/>
                    </a:lnTo>
                    <a:lnTo>
                      <a:pt x="1635" y="436"/>
                    </a:lnTo>
                    <a:lnTo>
                      <a:pt x="1624" y="443"/>
                    </a:lnTo>
                    <a:lnTo>
                      <a:pt x="1611" y="452"/>
                    </a:lnTo>
                    <a:lnTo>
                      <a:pt x="1599" y="463"/>
                    </a:lnTo>
                    <a:lnTo>
                      <a:pt x="1588" y="474"/>
                    </a:lnTo>
                    <a:lnTo>
                      <a:pt x="1577" y="486"/>
                    </a:lnTo>
                    <a:lnTo>
                      <a:pt x="1567" y="501"/>
                    </a:lnTo>
                    <a:lnTo>
                      <a:pt x="1557" y="515"/>
                    </a:lnTo>
                    <a:lnTo>
                      <a:pt x="1547" y="530"/>
                    </a:lnTo>
                    <a:lnTo>
                      <a:pt x="1538" y="548"/>
                    </a:lnTo>
                    <a:lnTo>
                      <a:pt x="1531" y="565"/>
                    </a:lnTo>
                    <a:close/>
                    <a:moveTo>
                      <a:pt x="2048" y="343"/>
                    </a:moveTo>
                    <a:lnTo>
                      <a:pt x="2064" y="344"/>
                    </a:lnTo>
                    <a:lnTo>
                      <a:pt x="2078" y="346"/>
                    </a:lnTo>
                    <a:lnTo>
                      <a:pt x="2085" y="349"/>
                    </a:lnTo>
                    <a:lnTo>
                      <a:pt x="2090" y="351"/>
                    </a:lnTo>
                    <a:lnTo>
                      <a:pt x="2096" y="353"/>
                    </a:lnTo>
                    <a:lnTo>
                      <a:pt x="2100" y="356"/>
                    </a:lnTo>
                    <a:lnTo>
                      <a:pt x="2105" y="360"/>
                    </a:lnTo>
                    <a:lnTo>
                      <a:pt x="2108" y="363"/>
                    </a:lnTo>
                    <a:lnTo>
                      <a:pt x="2111" y="367"/>
                    </a:lnTo>
                    <a:lnTo>
                      <a:pt x="2113" y="372"/>
                    </a:lnTo>
                    <a:lnTo>
                      <a:pt x="2116" y="376"/>
                    </a:lnTo>
                    <a:lnTo>
                      <a:pt x="2117" y="381"/>
                    </a:lnTo>
                    <a:lnTo>
                      <a:pt x="2118" y="388"/>
                    </a:lnTo>
                    <a:lnTo>
                      <a:pt x="2118" y="393"/>
                    </a:lnTo>
                    <a:lnTo>
                      <a:pt x="2118" y="402"/>
                    </a:lnTo>
                    <a:lnTo>
                      <a:pt x="2117" y="410"/>
                    </a:lnTo>
                    <a:lnTo>
                      <a:pt x="2114" y="419"/>
                    </a:lnTo>
                    <a:lnTo>
                      <a:pt x="2112" y="426"/>
                    </a:lnTo>
                    <a:lnTo>
                      <a:pt x="2108" y="434"/>
                    </a:lnTo>
                    <a:lnTo>
                      <a:pt x="2104" y="442"/>
                    </a:lnTo>
                    <a:lnTo>
                      <a:pt x="2099" y="450"/>
                    </a:lnTo>
                    <a:lnTo>
                      <a:pt x="2094" y="458"/>
                    </a:lnTo>
                    <a:lnTo>
                      <a:pt x="2087" y="464"/>
                    </a:lnTo>
                    <a:lnTo>
                      <a:pt x="2080" y="471"/>
                    </a:lnTo>
                    <a:lnTo>
                      <a:pt x="2072" y="478"/>
                    </a:lnTo>
                    <a:lnTo>
                      <a:pt x="2064" y="484"/>
                    </a:lnTo>
                    <a:lnTo>
                      <a:pt x="2054" y="490"/>
                    </a:lnTo>
                    <a:lnTo>
                      <a:pt x="2045" y="495"/>
                    </a:lnTo>
                    <a:lnTo>
                      <a:pt x="2034" y="501"/>
                    </a:lnTo>
                    <a:lnTo>
                      <a:pt x="2023" y="505"/>
                    </a:lnTo>
                    <a:lnTo>
                      <a:pt x="2010" y="509"/>
                    </a:lnTo>
                    <a:lnTo>
                      <a:pt x="1999" y="513"/>
                    </a:lnTo>
                    <a:lnTo>
                      <a:pt x="1989" y="514"/>
                    </a:lnTo>
                    <a:lnTo>
                      <a:pt x="1979" y="515"/>
                    </a:lnTo>
                    <a:lnTo>
                      <a:pt x="1973" y="514"/>
                    </a:lnTo>
                    <a:lnTo>
                      <a:pt x="1969" y="514"/>
                    </a:lnTo>
                    <a:lnTo>
                      <a:pt x="1965" y="511"/>
                    </a:lnTo>
                    <a:lnTo>
                      <a:pt x="1961" y="509"/>
                    </a:lnTo>
                    <a:lnTo>
                      <a:pt x="1958" y="506"/>
                    </a:lnTo>
                    <a:lnTo>
                      <a:pt x="1957" y="503"/>
                    </a:lnTo>
                    <a:lnTo>
                      <a:pt x="1956" y="498"/>
                    </a:lnTo>
                    <a:lnTo>
                      <a:pt x="1955" y="494"/>
                    </a:lnTo>
                    <a:lnTo>
                      <a:pt x="1956" y="487"/>
                    </a:lnTo>
                    <a:lnTo>
                      <a:pt x="1959" y="481"/>
                    </a:lnTo>
                    <a:lnTo>
                      <a:pt x="1963" y="477"/>
                    </a:lnTo>
                    <a:lnTo>
                      <a:pt x="1969" y="472"/>
                    </a:lnTo>
                    <a:lnTo>
                      <a:pt x="1972" y="471"/>
                    </a:lnTo>
                    <a:lnTo>
                      <a:pt x="1980" y="469"/>
                    </a:lnTo>
                    <a:lnTo>
                      <a:pt x="1992" y="467"/>
                    </a:lnTo>
                    <a:lnTo>
                      <a:pt x="2007" y="462"/>
                    </a:lnTo>
                    <a:lnTo>
                      <a:pt x="2017" y="460"/>
                    </a:lnTo>
                    <a:lnTo>
                      <a:pt x="2027" y="456"/>
                    </a:lnTo>
                    <a:lnTo>
                      <a:pt x="2037" y="450"/>
                    </a:lnTo>
                    <a:lnTo>
                      <a:pt x="2046" y="443"/>
                    </a:lnTo>
                    <a:lnTo>
                      <a:pt x="2052" y="436"/>
                    </a:lnTo>
                    <a:lnTo>
                      <a:pt x="2057" y="430"/>
                    </a:lnTo>
                    <a:lnTo>
                      <a:pt x="2060" y="422"/>
                    </a:lnTo>
                    <a:lnTo>
                      <a:pt x="2061" y="415"/>
                    </a:lnTo>
                    <a:lnTo>
                      <a:pt x="2060" y="410"/>
                    </a:lnTo>
                    <a:lnTo>
                      <a:pt x="2059" y="404"/>
                    </a:lnTo>
                    <a:lnTo>
                      <a:pt x="2057" y="401"/>
                    </a:lnTo>
                    <a:lnTo>
                      <a:pt x="2054" y="398"/>
                    </a:lnTo>
                    <a:lnTo>
                      <a:pt x="2050" y="395"/>
                    </a:lnTo>
                    <a:lnTo>
                      <a:pt x="2046" y="393"/>
                    </a:lnTo>
                    <a:lnTo>
                      <a:pt x="2040" y="392"/>
                    </a:lnTo>
                    <a:lnTo>
                      <a:pt x="2034" y="392"/>
                    </a:lnTo>
                    <a:lnTo>
                      <a:pt x="2026" y="392"/>
                    </a:lnTo>
                    <a:lnTo>
                      <a:pt x="2017" y="393"/>
                    </a:lnTo>
                    <a:lnTo>
                      <a:pt x="2008" y="396"/>
                    </a:lnTo>
                    <a:lnTo>
                      <a:pt x="2000" y="399"/>
                    </a:lnTo>
                    <a:lnTo>
                      <a:pt x="1990" y="402"/>
                    </a:lnTo>
                    <a:lnTo>
                      <a:pt x="1981" y="407"/>
                    </a:lnTo>
                    <a:lnTo>
                      <a:pt x="1971" y="412"/>
                    </a:lnTo>
                    <a:lnTo>
                      <a:pt x="1961" y="419"/>
                    </a:lnTo>
                    <a:lnTo>
                      <a:pt x="1951" y="426"/>
                    </a:lnTo>
                    <a:lnTo>
                      <a:pt x="1942" y="434"/>
                    </a:lnTo>
                    <a:lnTo>
                      <a:pt x="1934" y="443"/>
                    </a:lnTo>
                    <a:lnTo>
                      <a:pt x="1928" y="451"/>
                    </a:lnTo>
                    <a:lnTo>
                      <a:pt x="1922" y="460"/>
                    </a:lnTo>
                    <a:lnTo>
                      <a:pt x="1919" y="469"/>
                    </a:lnTo>
                    <a:lnTo>
                      <a:pt x="1917" y="479"/>
                    </a:lnTo>
                    <a:lnTo>
                      <a:pt x="1916" y="490"/>
                    </a:lnTo>
                    <a:lnTo>
                      <a:pt x="1917" y="497"/>
                    </a:lnTo>
                    <a:lnTo>
                      <a:pt x="1918" y="505"/>
                    </a:lnTo>
                    <a:lnTo>
                      <a:pt x="1920" y="514"/>
                    </a:lnTo>
                    <a:lnTo>
                      <a:pt x="1923" y="522"/>
                    </a:lnTo>
                    <a:lnTo>
                      <a:pt x="1928" y="531"/>
                    </a:lnTo>
                    <a:lnTo>
                      <a:pt x="1933" y="541"/>
                    </a:lnTo>
                    <a:lnTo>
                      <a:pt x="1939" y="552"/>
                    </a:lnTo>
                    <a:lnTo>
                      <a:pt x="1946" y="563"/>
                    </a:lnTo>
                    <a:lnTo>
                      <a:pt x="1954" y="574"/>
                    </a:lnTo>
                    <a:lnTo>
                      <a:pt x="1960" y="586"/>
                    </a:lnTo>
                    <a:lnTo>
                      <a:pt x="1966" y="596"/>
                    </a:lnTo>
                    <a:lnTo>
                      <a:pt x="1971" y="607"/>
                    </a:lnTo>
                    <a:lnTo>
                      <a:pt x="1975" y="616"/>
                    </a:lnTo>
                    <a:lnTo>
                      <a:pt x="1977" y="626"/>
                    </a:lnTo>
                    <a:lnTo>
                      <a:pt x="1979" y="635"/>
                    </a:lnTo>
                    <a:lnTo>
                      <a:pt x="1979" y="644"/>
                    </a:lnTo>
                    <a:lnTo>
                      <a:pt x="1978" y="656"/>
                    </a:lnTo>
                    <a:lnTo>
                      <a:pt x="1977" y="667"/>
                    </a:lnTo>
                    <a:lnTo>
                      <a:pt x="1972" y="678"/>
                    </a:lnTo>
                    <a:lnTo>
                      <a:pt x="1968" y="687"/>
                    </a:lnTo>
                    <a:lnTo>
                      <a:pt x="1961" y="697"/>
                    </a:lnTo>
                    <a:lnTo>
                      <a:pt x="1955" y="705"/>
                    </a:lnTo>
                    <a:lnTo>
                      <a:pt x="1945" y="714"/>
                    </a:lnTo>
                    <a:lnTo>
                      <a:pt x="1935" y="721"/>
                    </a:lnTo>
                    <a:lnTo>
                      <a:pt x="1929" y="725"/>
                    </a:lnTo>
                    <a:lnTo>
                      <a:pt x="1921" y="729"/>
                    </a:lnTo>
                    <a:lnTo>
                      <a:pt x="1914" y="731"/>
                    </a:lnTo>
                    <a:lnTo>
                      <a:pt x="1907" y="734"/>
                    </a:lnTo>
                    <a:lnTo>
                      <a:pt x="1899" y="736"/>
                    </a:lnTo>
                    <a:lnTo>
                      <a:pt x="1890" y="738"/>
                    </a:lnTo>
                    <a:lnTo>
                      <a:pt x="1883" y="738"/>
                    </a:lnTo>
                    <a:lnTo>
                      <a:pt x="1874" y="739"/>
                    </a:lnTo>
                    <a:lnTo>
                      <a:pt x="1861" y="738"/>
                    </a:lnTo>
                    <a:lnTo>
                      <a:pt x="1849" y="736"/>
                    </a:lnTo>
                    <a:lnTo>
                      <a:pt x="1837" y="733"/>
                    </a:lnTo>
                    <a:lnTo>
                      <a:pt x="1826" y="729"/>
                    </a:lnTo>
                    <a:lnTo>
                      <a:pt x="1816" y="724"/>
                    </a:lnTo>
                    <a:lnTo>
                      <a:pt x="1807" y="717"/>
                    </a:lnTo>
                    <a:lnTo>
                      <a:pt x="1800" y="708"/>
                    </a:lnTo>
                    <a:lnTo>
                      <a:pt x="1792" y="700"/>
                    </a:lnTo>
                    <a:lnTo>
                      <a:pt x="1788" y="693"/>
                    </a:lnTo>
                    <a:lnTo>
                      <a:pt x="1783" y="685"/>
                    </a:lnTo>
                    <a:lnTo>
                      <a:pt x="1780" y="678"/>
                    </a:lnTo>
                    <a:lnTo>
                      <a:pt x="1777" y="670"/>
                    </a:lnTo>
                    <a:lnTo>
                      <a:pt x="1775" y="661"/>
                    </a:lnTo>
                    <a:lnTo>
                      <a:pt x="1773" y="653"/>
                    </a:lnTo>
                    <a:lnTo>
                      <a:pt x="1772" y="644"/>
                    </a:lnTo>
                    <a:lnTo>
                      <a:pt x="1772" y="634"/>
                    </a:lnTo>
                    <a:lnTo>
                      <a:pt x="1772" y="624"/>
                    </a:lnTo>
                    <a:lnTo>
                      <a:pt x="1773" y="613"/>
                    </a:lnTo>
                    <a:lnTo>
                      <a:pt x="1776" y="603"/>
                    </a:lnTo>
                    <a:lnTo>
                      <a:pt x="1778" y="593"/>
                    </a:lnTo>
                    <a:lnTo>
                      <a:pt x="1781" y="585"/>
                    </a:lnTo>
                    <a:lnTo>
                      <a:pt x="1784" y="576"/>
                    </a:lnTo>
                    <a:lnTo>
                      <a:pt x="1790" y="568"/>
                    </a:lnTo>
                    <a:lnTo>
                      <a:pt x="1794" y="561"/>
                    </a:lnTo>
                    <a:lnTo>
                      <a:pt x="1802" y="552"/>
                    </a:lnTo>
                    <a:lnTo>
                      <a:pt x="1810" y="545"/>
                    </a:lnTo>
                    <a:lnTo>
                      <a:pt x="1814" y="543"/>
                    </a:lnTo>
                    <a:lnTo>
                      <a:pt x="1817" y="542"/>
                    </a:lnTo>
                    <a:lnTo>
                      <a:pt x="1822" y="541"/>
                    </a:lnTo>
                    <a:lnTo>
                      <a:pt x="1825" y="541"/>
                    </a:lnTo>
                    <a:lnTo>
                      <a:pt x="1831" y="542"/>
                    </a:lnTo>
                    <a:lnTo>
                      <a:pt x="1836" y="543"/>
                    </a:lnTo>
                    <a:lnTo>
                      <a:pt x="1838" y="548"/>
                    </a:lnTo>
                    <a:lnTo>
                      <a:pt x="1839" y="552"/>
                    </a:lnTo>
                    <a:lnTo>
                      <a:pt x="1838" y="557"/>
                    </a:lnTo>
                    <a:lnTo>
                      <a:pt x="1834" y="565"/>
                    </a:lnTo>
                    <a:lnTo>
                      <a:pt x="1828" y="578"/>
                    </a:lnTo>
                    <a:lnTo>
                      <a:pt x="1825" y="592"/>
                    </a:lnTo>
                    <a:lnTo>
                      <a:pt x="1822" y="607"/>
                    </a:lnTo>
                    <a:lnTo>
                      <a:pt x="1822" y="622"/>
                    </a:lnTo>
                    <a:lnTo>
                      <a:pt x="1822" y="630"/>
                    </a:lnTo>
                    <a:lnTo>
                      <a:pt x="1823" y="636"/>
                    </a:lnTo>
                    <a:lnTo>
                      <a:pt x="1824" y="642"/>
                    </a:lnTo>
                    <a:lnTo>
                      <a:pt x="1826" y="648"/>
                    </a:lnTo>
                    <a:lnTo>
                      <a:pt x="1829" y="654"/>
                    </a:lnTo>
                    <a:lnTo>
                      <a:pt x="1832" y="659"/>
                    </a:lnTo>
                    <a:lnTo>
                      <a:pt x="1836" y="665"/>
                    </a:lnTo>
                    <a:lnTo>
                      <a:pt x="1841" y="669"/>
                    </a:lnTo>
                    <a:lnTo>
                      <a:pt x="1850" y="677"/>
                    </a:lnTo>
                    <a:lnTo>
                      <a:pt x="1860" y="682"/>
                    </a:lnTo>
                    <a:lnTo>
                      <a:pt x="1870" y="685"/>
                    </a:lnTo>
                    <a:lnTo>
                      <a:pt x="1881" y="686"/>
                    </a:lnTo>
                    <a:lnTo>
                      <a:pt x="1892" y="685"/>
                    </a:lnTo>
                    <a:lnTo>
                      <a:pt x="1900" y="682"/>
                    </a:lnTo>
                    <a:lnTo>
                      <a:pt x="1905" y="680"/>
                    </a:lnTo>
                    <a:lnTo>
                      <a:pt x="1908" y="678"/>
                    </a:lnTo>
                    <a:lnTo>
                      <a:pt x="1911" y="674"/>
                    </a:lnTo>
                    <a:lnTo>
                      <a:pt x="1914" y="671"/>
                    </a:lnTo>
                    <a:lnTo>
                      <a:pt x="1920" y="665"/>
                    </a:lnTo>
                    <a:lnTo>
                      <a:pt x="1922" y="657"/>
                    </a:lnTo>
                    <a:lnTo>
                      <a:pt x="1924" y="649"/>
                    </a:lnTo>
                    <a:lnTo>
                      <a:pt x="1925" y="639"/>
                    </a:lnTo>
                    <a:lnTo>
                      <a:pt x="1924" y="634"/>
                    </a:lnTo>
                    <a:lnTo>
                      <a:pt x="1923" y="627"/>
                    </a:lnTo>
                    <a:lnTo>
                      <a:pt x="1921" y="620"/>
                    </a:lnTo>
                    <a:lnTo>
                      <a:pt x="1919" y="613"/>
                    </a:lnTo>
                    <a:lnTo>
                      <a:pt x="1910" y="597"/>
                    </a:lnTo>
                    <a:lnTo>
                      <a:pt x="1898" y="578"/>
                    </a:lnTo>
                    <a:lnTo>
                      <a:pt x="1889" y="566"/>
                    </a:lnTo>
                    <a:lnTo>
                      <a:pt x="1882" y="553"/>
                    </a:lnTo>
                    <a:lnTo>
                      <a:pt x="1875" y="541"/>
                    </a:lnTo>
                    <a:lnTo>
                      <a:pt x="1871" y="529"/>
                    </a:lnTo>
                    <a:lnTo>
                      <a:pt x="1866" y="518"/>
                    </a:lnTo>
                    <a:lnTo>
                      <a:pt x="1863" y="506"/>
                    </a:lnTo>
                    <a:lnTo>
                      <a:pt x="1862" y="495"/>
                    </a:lnTo>
                    <a:lnTo>
                      <a:pt x="1861" y="485"/>
                    </a:lnTo>
                    <a:lnTo>
                      <a:pt x="1862" y="471"/>
                    </a:lnTo>
                    <a:lnTo>
                      <a:pt x="1865" y="458"/>
                    </a:lnTo>
                    <a:lnTo>
                      <a:pt x="1870" y="445"/>
                    </a:lnTo>
                    <a:lnTo>
                      <a:pt x="1876" y="432"/>
                    </a:lnTo>
                    <a:lnTo>
                      <a:pt x="1885" y="420"/>
                    </a:lnTo>
                    <a:lnTo>
                      <a:pt x="1896" y="408"/>
                    </a:lnTo>
                    <a:lnTo>
                      <a:pt x="1908" y="396"/>
                    </a:lnTo>
                    <a:lnTo>
                      <a:pt x="1922" y="385"/>
                    </a:lnTo>
                    <a:lnTo>
                      <a:pt x="1937" y="375"/>
                    </a:lnTo>
                    <a:lnTo>
                      <a:pt x="1953" y="367"/>
                    </a:lnTo>
                    <a:lnTo>
                      <a:pt x="1968" y="360"/>
                    </a:lnTo>
                    <a:lnTo>
                      <a:pt x="1983" y="354"/>
                    </a:lnTo>
                    <a:lnTo>
                      <a:pt x="2000" y="350"/>
                    </a:lnTo>
                    <a:lnTo>
                      <a:pt x="2015" y="346"/>
                    </a:lnTo>
                    <a:lnTo>
                      <a:pt x="2031" y="344"/>
                    </a:lnTo>
                    <a:lnTo>
                      <a:pt x="2048" y="343"/>
                    </a:lnTo>
                    <a:close/>
                    <a:moveTo>
                      <a:pt x="2288" y="355"/>
                    </a:moveTo>
                    <a:lnTo>
                      <a:pt x="2271" y="384"/>
                    </a:lnTo>
                    <a:lnTo>
                      <a:pt x="2253" y="415"/>
                    </a:lnTo>
                    <a:lnTo>
                      <a:pt x="2237" y="448"/>
                    </a:lnTo>
                    <a:lnTo>
                      <a:pt x="2222" y="482"/>
                    </a:lnTo>
                    <a:lnTo>
                      <a:pt x="2211" y="506"/>
                    </a:lnTo>
                    <a:lnTo>
                      <a:pt x="2202" y="529"/>
                    </a:lnTo>
                    <a:lnTo>
                      <a:pt x="2194" y="550"/>
                    </a:lnTo>
                    <a:lnTo>
                      <a:pt x="2188" y="569"/>
                    </a:lnTo>
                    <a:lnTo>
                      <a:pt x="2183" y="587"/>
                    </a:lnTo>
                    <a:lnTo>
                      <a:pt x="2180" y="603"/>
                    </a:lnTo>
                    <a:lnTo>
                      <a:pt x="2178" y="619"/>
                    </a:lnTo>
                    <a:lnTo>
                      <a:pt x="2177" y="632"/>
                    </a:lnTo>
                    <a:lnTo>
                      <a:pt x="2177" y="638"/>
                    </a:lnTo>
                    <a:lnTo>
                      <a:pt x="2178" y="644"/>
                    </a:lnTo>
                    <a:lnTo>
                      <a:pt x="2180" y="649"/>
                    </a:lnTo>
                    <a:lnTo>
                      <a:pt x="2183" y="653"/>
                    </a:lnTo>
                    <a:lnTo>
                      <a:pt x="2187" y="656"/>
                    </a:lnTo>
                    <a:lnTo>
                      <a:pt x="2190" y="658"/>
                    </a:lnTo>
                    <a:lnTo>
                      <a:pt x="2195" y="660"/>
                    </a:lnTo>
                    <a:lnTo>
                      <a:pt x="2201" y="660"/>
                    </a:lnTo>
                    <a:lnTo>
                      <a:pt x="2207" y="659"/>
                    </a:lnTo>
                    <a:lnTo>
                      <a:pt x="2215" y="657"/>
                    </a:lnTo>
                    <a:lnTo>
                      <a:pt x="2224" y="653"/>
                    </a:lnTo>
                    <a:lnTo>
                      <a:pt x="2231" y="647"/>
                    </a:lnTo>
                    <a:lnTo>
                      <a:pt x="2240" y="639"/>
                    </a:lnTo>
                    <a:lnTo>
                      <a:pt x="2249" y="631"/>
                    </a:lnTo>
                    <a:lnTo>
                      <a:pt x="2259" y="620"/>
                    </a:lnTo>
                    <a:lnTo>
                      <a:pt x="2269" y="608"/>
                    </a:lnTo>
                    <a:lnTo>
                      <a:pt x="2281" y="591"/>
                    </a:lnTo>
                    <a:lnTo>
                      <a:pt x="2293" y="575"/>
                    </a:lnTo>
                    <a:lnTo>
                      <a:pt x="2304" y="558"/>
                    </a:lnTo>
                    <a:lnTo>
                      <a:pt x="2313" y="542"/>
                    </a:lnTo>
                    <a:lnTo>
                      <a:pt x="2319" y="534"/>
                    </a:lnTo>
                    <a:lnTo>
                      <a:pt x="2324" y="528"/>
                    </a:lnTo>
                    <a:lnTo>
                      <a:pt x="2328" y="526"/>
                    </a:lnTo>
                    <a:lnTo>
                      <a:pt x="2331" y="525"/>
                    </a:lnTo>
                    <a:lnTo>
                      <a:pt x="2333" y="524"/>
                    </a:lnTo>
                    <a:lnTo>
                      <a:pt x="2336" y="524"/>
                    </a:lnTo>
                    <a:lnTo>
                      <a:pt x="2340" y="524"/>
                    </a:lnTo>
                    <a:lnTo>
                      <a:pt x="2343" y="525"/>
                    </a:lnTo>
                    <a:lnTo>
                      <a:pt x="2346" y="527"/>
                    </a:lnTo>
                    <a:lnTo>
                      <a:pt x="2349" y="529"/>
                    </a:lnTo>
                    <a:lnTo>
                      <a:pt x="2353" y="533"/>
                    </a:lnTo>
                    <a:lnTo>
                      <a:pt x="2354" y="539"/>
                    </a:lnTo>
                    <a:lnTo>
                      <a:pt x="2353" y="544"/>
                    </a:lnTo>
                    <a:lnTo>
                      <a:pt x="2351" y="552"/>
                    </a:lnTo>
                    <a:lnTo>
                      <a:pt x="2346" y="562"/>
                    </a:lnTo>
                    <a:lnTo>
                      <a:pt x="2340" y="573"/>
                    </a:lnTo>
                    <a:lnTo>
                      <a:pt x="2323" y="599"/>
                    </a:lnTo>
                    <a:lnTo>
                      <a:pt x="2299" y="632"/>
                    </a:lnTo>
                    <a:lnTo>
                      <a:pt x="2283" y="651"/>
                    </a:lnTo>
                    <a:lnTo>
                      <a:pt x="2268" y="669"/>
                    </a:lnTo>
                    <a:lnTo>
                      <a:pt x="2252" y="684"/>
                    </a:lnTo>
                    <a:lnTo>
                      <a:pt x="2237" y="696"/>
                    </a:lnTo>
                    <a:lnTo>
                      <a:pt x="2222" y="706"/>
                    </a:lnTo>
                    <a:lnTo>
                      <a:pt x="2207" y="713"/>
                    </a:lnTo>
                    <a:lnTo>
                      <a:pt x="2201" y="715"/>
                    </a:lnTo>
                    <a:lnTo>
                      <a:pt x="2193" y="717"/>
                    </a:lnTo>
                    <a:lnTo>
                      <a:pt x="2187" y="718"/>
                    </a:lnTo>
                    <a:lnTo>
                      <a:pt x="2180" y="718"/>
                    </a:lnTo>
                    <a:lnTo>
                      <a:pt x="2172" y="718"/>
                    </a:lnTo>
                    <a:lnTo>
                      <a:pt x="2166" y="716"/>
                    </a:lnTo>
                    <a:lnTo>
                      <a:pt x="2159" y="715"/>
                    </a:lnTo>
                    <a:lnTo>
                      <a:pt x="2154" y="712"/>
                    </a:lnTo>
                    <a:lnTo>
                      <a:pt x="2147" y="708"/>
                    </a:lnTo>
                    <a:lnTo>
                      <a:pt x="2142" y="703"/>
                    </a:lnTo>
                    <a:lnTo>
                      <a:pt x="2136" y="698"/>
                    </a:lnTo>
                    <a:lnTo>
                      <a:pt x="2132" y="692"/>
                    </a:lnTo>
                    <a:lnTo>
                      <a:pt x="2127" y="682"/>
                    </a:lnTo>
                    <a:lnTo>
                      <a:pt x="2123" y="671"/>
                    </a:lnTo>
                    <a:lnTo>
                      <a:pt x="2121" y="658"/>
                    </a:lnTo>
                    <a:lnTo>
                      <a:pt x="2120" y="644"/>
                    </a:lnTo>
                    <a:lnTo>
                      <a:pt x="2121" y="626"/>
                    </a:lnTo>
                    <a:lnTo>
                      <a:pt x="2122" y="609"/>
                    </a:lnTo>
                    <a:lnTo>
                      <a:pt x="2125" y="589"/>
                    </a:lnTo>
                    <a:lnTo>
                      <a:pt x="2130" y="571"/>
                    </a:lnTo>
                    <a:lnTo>
                      <a:pt x="2135" y="550"/>
                    </a:lnTo>
                    <a:lnTo>
                      <a:pt x="2142" y="529"/>
                    </a:lnTo>
                    <a:lnTo>
                      <a:pt x="2151" y="507"/>
                    </a:lnTo>
                    <a:lnTo>
                      <a:pt x="2159" y="485"/>
                    </a:lnTo>
                    <a:lnTo>
                      <a:pt x="2167" y="470"/>
                    </a:lnTo>
                    <a:lnTo>
                      <a:pt x="2178" y="447"/>
                    </a:lnTo>
                    <a:lnTo>
                      <a:pt x="2193" y="415"/>
                    </a:lnTo>
                    <a:lnTo>
                      <a:pt x="2213" y="377"/>
                    </a:lnTo>
                    <a:lnTo>
                      <a:pt x="2199" y="379"/>
                    </a:lnTo>
                    <a:lnTo>
                      <a:pt x="2190" y="380"/>
                    </a:lnTo>
                    <a:lnTo>
                      <a:pt x="2183" y="380"/>
                    </a:lnTo>
                    <a:lnTo>
                      <a:pt x="2178" y="379"/>
                    </a:lnTo>
                    <a:lnTo>
                      <a:pt x="2174" y="377"/>
                    </a:lnTo>
                    <a:lnTo>
                      <a:pt x="2168" y="375"/>
                    </a:lnTo>
                    <a:lnTo>
                      <a:pt x="2163" y="370"/>
                    </a:lnTo>
                    <a:lnTo>
                      <a:pt x="2159" y="366"/>
                    </a:lnTo>
                    <a:lnTo>
                      <a:pt x="2157" y="361"/>
                    </a:lnTo>
                    <a:lnTo>
                      <a:pt x="2156" y="355"/>
                    </a:lnTo>
                    <a:lnTo>
                      <a:pt x="2157" y="349"/>
                    </a:lnTo>
                    <a:lnTo>
                      <a:pt x="2160" y="343"/>
                    </a:lnTo>
                    <a:lnTo>
                      <a:pt x="2166" y="338"/>
                    </a:lnTo>
                    <a:lnTo>
                      <a:pt x="2172" y="332"/>
                    </a:lnTo>
                    <a:lnTo>
                      <a:pt x="2177" y="331"/>
                    </a:lnTo>
                    <a:lnTo>
                      <a:pt x="2186" y="330"/>
                    </a:lnTo>
                    <a:lnTo>
                      <a:pt x="2198" y="328"/>
                    </a:lnTo>
                    <a:lnTo>
                      <a:pt x="2214" y="326"/>
                    </a:lnTo>
                    <a:lnTo>
                      <a:pt x="2222" y="325"/>
                    </a:lnTo>
                    <a:lnTo>
                      <a:pt x="2230" y="321"/>
                    </a:lnTo>
                    <a:lnTo>
                      <a:pt x="2241" y="319"/>
                    </a:lnTo>
                    <a:lnTo>
                      <a:pt x="2253" y="315"/>
                    </a:lnTo>
                    <a:lnTo>
                      <a:pt x="2265" y="296"/>
                    </a:lnTo>
                    <a:lnTo>
                      <a:pt x="2280" y="273"/>
                    </a:lnTo>
                    <a:lnTo>
                      <a:pt x="2297" y="248"/>
                    </a:lnTo>
                    <a:lnTo>
                      <a:pt x="2318" y="219"/>
                    </a:lnTo>
                    <a:lnTo>
                      <a:pt x="2329" y="203"/>
                    </a:lnTo>
                    <a:lnTo>
                      <a:pt x="2339" y="191"/>
                    </a:lnTo>
                    <a:lnTo>
                      <a:pt x="2346" y="181"/>
                    </a:lnTo>
                    <a:lnTo>
                      <a:pt x="2352" y="175"/>
                    </a:lnTo>
                    <a:lnTo>
                      <a:pt x="2358" y="168"/>
                    </a:lnTo>
                    <a:lnTo>
                      <a:pt x="2365" y="164"/>
                    </a:lnTo>
                    <a:lnTo>
                      <a:pt x="2370" y="162"/>
                    </a:lnTo>
                    <a:lnTo>
                      <a:pt x="2376" y="161"/>
                    </a:lnTo>
                    <a:lnTo>
                      <a:pt x="2379" y="162"/>
                    </a:lnTo>
                    <a:lnTo>
                      <a:pt x="2382" y="163"/>
                    </a:lnTo>
                    <a:lnTo>
                      <a:pt x="2387" y="165"/>
                    </a:lnTo>
                    <a:lnTo>
                      <a:pt x="2390" y="168"/>
                    </a:lnTo>
                    <a:lnTo>
                      <a:pt x="2393" y="173"/>
                    </a:lnTo>
                    <a:lnTo>
                      <a:pt x="2395" y="176"/>
                    </a:lnTo>
                    <a:lnTo>
                      <a:pt x="2396" y="179"/>
                    </a:lnTo>
                    <a:lnTo>
                      <a:pt x="2396" y="184"/>
                    </a:lnTo>
                    <a:lnTo>
                      <a:pt x="2396" y="187"/>
                    </a:lnTo>
                    <a:lnTo>
                      <a:pt x="2395" y="192"/>
                    </a:lnTo>
                    <a:lnTo>
                      <a:pt x="2392" y="198"/>
                    </a:lnTo>
                    <a:lnTo>
                      <a:pt x="2389" y="205"/>
                    </a:lnTo>
                    <a:lnTo>
                      <a:pt x="2379" y="222"/>
                    </a:lnTo>
                    <a:lnTo>
                      <a:pt x="2366" y="241"/>
                    </a:lnTo>
                    <a:lnTo>
                      <a:pt x="2356" y="255"/>
                    </a:lnTo>
                    <a:lnTo>
                      <a:pt x="2347" y="267"/>
                    </a:lnTo>
                    <a:lnTo>
                      <a:pt x="2341" y="278"/>
                    </a:lnTo>
                    <a:lnTo>
                      <a:pt x="2334" y="286"/>
                    </a:lnTo>
                    <a:lnTo>
                      <a:pt x="2364" y="280"/>
                    </a:lnTo>
                    <a:lnTo>
                      <a:pt x="2388" y="274"/>
                    </a:lnTo>
                    <a:lnTo>
                      <a:pt x="2409" y="271"/>
                    </a:lnTo>
                    <a:lnTo>
                      <a:pt x="2424" y="270"/>
                    </a:lnTo>
                    <a:lnTo>
                      <a:pt x="2431" y="270"/>
                    </a:lnTo>
                    <a:lnTo>
                      <a:pt x="2437" y="271"/>
                    </a:lnTo>
                    <a:lnTo>
                      <a:pt x="2442" y="273"/>
                    </a:lnTo>
                    <a:lnTo>
                      <a:pt x="2447" y="276"/>
                    </a:lnTo>
                    <a:lnTo>
                      <a:pt x="2450" y="280"/>
                    </a:lnTo>
                    <a:lnTo>
                      <a:pt x="2453" y="284"/>
                    </a:lnTo>
                    <a:lnTo>
                      <a:pt x="2454" y="290"/>
                    </a:lnTo>
                    <a:lnTo>
                      <a:pt x="2454" y="296"/>
                    </a:lnTo>
                    <a:lnTo>
                      <a:pt x="2454" y="302"/>
                    </a:lnTo>
                    <a:lnTo>
                      <a:pt x="2452" y="307"/>
                    </a:lnTo>
                    <a:lnTo>
                      <a:pt x="2449" y="311"/>
                    </a:lnTo>
                    <a:lnTo>
                      <a:pt x="2445" y="315"/>
                    </a:lnTo>
                    <a:lnTo>
                      <a:pt x="2434" y="318"/>
                    </a:lnTo>
                    <a:lnTo>
                      <a:pt x="2415" y="320"/>
                    </a:lnTo>
                    <a:lnTo>
                      <a:pt x="2406" y="321"/>
                    </a:lnTo>
                    <a:lnTo>
                      <a:pt x="2389" y="326"/>
                    </a:lnTo>
                    <a:lnTo>
                      <a:pt x="2364" y="332"/>
                    </a:lnTo>
                    <a:lnTo>
                      <a:pt x="2330" y="342"/>
                    </a:lnTo>
                    <a:lnTo>
                      <a:pt x="2320" y="345"/>
                    </a:lnTo>
                    <a:lnTo>
                      <a:pt x="2309" y="349"/>
                    </a:lnTo>
                    <a:lnTo>
                      <a:pt x="2299" y="352"/>
                    </a:lnTo>
                    <a:lnTo>
                      <a:pt x="2288" y="355"/>
                    </a:lnTo>
                    <a:close/>
                    <a:moveTo>
                      <a:pt x="2623" y="343"/>
                    </a:moveTo>
                    <a:lnTo>
                      <a:pt x="2639" y="344"/>
                    </a:lnTo>
                    <a:lnTo>
                      <a:pt x="2653" y="346"/>
                    </a:lnTo>
                    <a:lnTo>
                      <a:pt x="2659" y="349"/>
                    </a:lnTo>
                    <a:lnTo>
                      <a:pt x="2665" y="351"/>
                    </a:lnTo>
                    <a:lnTo>
                      <a:pt x="2670" y="353"/>
                    </a:lnTo>
                    <a:lnTo>
                      <a:pt x="2674" y="356"/>
                    </a:lnTo>
                    <a:lnTo>
                      <a:pt x="2678" y="360"/>
                    </a:lnTo>
                    <a:lnTo>
                      <a:pt x="2682" y="363"/>
                    </a:lnTo>
                    <a:lnTo>
                      <a:pt x="2685" y="367"/>
                    </a:lnTo>
                    <a:lnTo>
                      <a:pt x="2687" y="372"/>
                    </a:lnTo>
                    <a:lnTo>
                      <a:pt x="2689" y="376"/>
                    </a:lnTo>
                    <a:lnTo>
                      <a:pt x="2691" y="381"/>
                    </a:lnTo>
                    <a:lnTo>
                      <a:pt x="2692" y="388"/>
                    </a:lnTo>
                    <a:lnTo>
                      <a:pt x="2692" y="393"/>
                    </a:lnTo>
                    <a:lnTo>
                      <a:pt x="2692" y="402"/>
                    </a:lnTo>
                    <a:lnTo>
                      <a:pt x="2691" y="410"/>
                    </a:lnTo>
                    <a:lnTo>
                      <a:pt x="2688" y="419"/>
                    </a:lnTo>
                    <a:lnTo>
                      <a:pt x="2686" y="426"/>
                    </a:lnTo>
                    <a:lnTo>
                      <a:pt x="2683" y="434"/>
                    </a:lnTo>
                    <a:lnTo>
                      <a:pt x="2678" y="442"/>
                    </a:lnTo>
                    <a:lnTo>
                      <a:pt x="2673" y="450"/>
                    </a:lnTo>
                    <a:lnTo>
                      <a:pt x="2668" y="458"/>
                    </a:lnTo>
                    <a:lnTo>
                      <a:pt x="2661" y="464"/>
                    </a:lnTo>
                    <a:lnTo>
                      <a:pt x="2654" y="471"/>
                    </a:lnTo>
                    <a:lnTo>
                      <a:pt x="2647" y="478"/>
                    </a:lnTo>
                    <a:lnTo>
                      <a:pt x="2638" y="484"/>
                    </a:lnTo>
                    <a:lnTo>
                      <a:pt x="2628" y="490"/>
                    </a:lnTo>
                    <a:lnTo>
                      <a:pt x="2618" y="495"/>
                    </a:lnTo>
                    <a:lnTo>
                      <a:pt x="2607" y="501"/>
                    </a:lnTo>
                    <a:lnTo>
                      <a:pt x="2597" y="505"/>
                    </a:lnTo>
                    <a:lnTo>
                      <a:pt x="2584" y="509"/>
                    </a:lnTo>
                    <a:lnTo>
                      <a:pt x="2572" y="513"/>
                    </a:lnTo>
                    <a:lnTo>
                      <a:pt x="2563" y="514"/>
                    </a:lnTo>
                    <a:lnTo>
                      <a:pt x="2553" y="515"/>
                    </a:lnTo>
                    <a:lnTo>
                      <a:pt x="2547" y="514"/>
                    </a:lnTo>
                    <a:lnTo>
                      <a:pt x="2543" y="514"/>
                    </a:lnTo>
                    <a:lnTo>
                      <a:pt x="2539" y="511"/>
                    </a:lnTo>
                    <a:lnTo>
                      <a:pt x="2535" y="509"/>
                    </a:lnTo>
                    <a:lnTo>
                      <a:pt x="2533" y="506"/>
                    </a:lnTo>
                    <a:lnTo>
                      <a:pt x="2531" y="503"/>
                    </a:lnTo>
                    <a:lnTo>
                      <a:pt x="2530" y="498"/>
                    </a:lnTo>
                    <a:lnTo>
                      <a:pt x="2530" y="494"/>
                    </a:lnTo>
                    <a:lnTo>
                      <a:pt x="2530" y="487"/>
                    </a:lnTo>
                    <a:lnTo>
                      <a:pt x="2533" y="481"/>
                    </a:lnTo>
                    <a:lnTo>
                      <a:pt x="2537" y="477"/>
                    </a:lnTo>
                    <a:lnTo>
                      <a:pt x="2543" y="472"/>
                    </a:lnTo>
                    <a:lnTo>
                      <a:pt x="2546" y="471"/>
                    </a:lnTo>
                    <a:lnTo>
                      <a:pt x="2554" y="469"/>
                    </a:lnTo>
                    <a:lnTo>
                      <a:pt x="2566" y="467"/>
                    </a:lnTo>
                    <a:lnTo>
                      <a:pt x="2581" y="462"/>
                    </a:lnTo>
                    <a:lnTo>
                      <a:pt x="2591" y="460"/>
                    </a:lnTo>
                    <a:lnTo>
                      <a:pt x="2601" y="456"/>
                    </a:lnTo>
                    <a:lnTo>
                      <a:pt x="2611" y="450"/>
                    </a:lnTo>
                    <a:lnTo>
                      <a:pt x="2619" y="443"/>
                    </a:lnTo>
                    <a:lnTo>
                      <a:pt x="2626" y="436"/>
                    </a:lnTo>
                    <a:lnTo>
                      <a:pt x="2630" y="430"/>
                    </a:lnTo>
                    <a:lnTo>
                      <a:pt x="2634" y="422"/>
                    </a:lnTo>
                    <a:lnTo>
                      <a:pt x="2635" y="415"/>
                    </a:lnTo>
                    <a:lnTo>
                      <a:pt x="2635" y="410"/>
                    </a:lnTo>
                    <a:lnTo>
                      <a:pt x="2633" y="404"/>
                    </a:lnTo>
                    <a:lnTo>
                      <a:pt x="2631" y="401"/>
                    </a:lnTo>
                    <a:lnTo>
                      <a:pt x="2628" y="398"/>
                    </a:lnTo>
                    <a:lnTo>
                      <a:pt x="2624" y="395"/>
                    </a:lnTo>
                    <a:lnTo>
                      <a:pt x="2619" y="393"/>
                    </a:lnTo>
                    <a:lnTo>
                      <a:pt x="2614" y="392"/>
                    </a:lnTo>
                    <a:lnTo>
                      <a:pt x="2607" y="392"/>
                    </a:lnTo>
                    <a:lnTo>
                      <a:pt x="2600" y="392"/>
                    </a:lnTo>
                    <a:lnTo>
                      <a:pt x="2591" y="393"/>
                    </a:lnTo>
                    <a:lnTo>
                      <a:pt x="2582" y="396"/>
                    </a:lnTo>
                    <a:lnTo>
                      <a:pt x="2574" y="399"/>
                    </a:lnTo>
                    <a:lnTo>
                      <a:pt x="2565" y="402"/>
                    </a:lnTo>
                    <a:lnTo>
                      <a:pt x="2555" y="407"/>
                    </a:lnTo>
                    <a:lnTo>
                      <a:pt x="2545" y="412"/>
                    </a:lnTo>
                    <a:lnTo>
                      <a:pt x="2535" y="419"/>
                    </a:lnTo>
                    <a:lnTo>
                      <a:pt x="2525" y="426"/>
                    </a:lnTo>
                    <a:lnTo>
                      <a:pt x="2516" y="434"/>
                    </a:lnTo>
                    <a:lnTo>
                      <a:pt x="2508" y="443"/>
                    </a:lnTo>
                    <a:lnTo>
                      <a:pt x="2501" y="451"/>
                    </a:lnTo>
                    <a:lnTo>
                      <a:pt x="2497" y="460"/>
                    </a:lnTo>
                    <a:lnTo>
                      <a:pt x="2493" y="469"/>
                    </a:lnTo>
                    <a:lnTo>
                      <a:pt x="2490" y="479"/>
                    </a:lnTo>
                    <a:lnTo>
                      <a:pt x="2490" y="490"/>
                    </a:lnTo>
                    <a:lnTo>
                      <a:pt x="2490" y="497"/>
                    </a:lnTo>
                    <a:lnTo>
                      <a:pt x="2492" y="505"/>
                    </a:lnTo>
                    <a:lnTo>
                      <a:pt x="2495" y="514"/>
                    </a:lnTo>
                    <a:lnTo>
                      <a:pt x="2498" y="522"/>
                    </a:lnTo>
                    <a:lnTo>
                      <a:pt x="2501" y="531"/>
                    </a:lnTo>
                    <a:lnTo>
                      <a:pt x="2507" y="541"/>
                    </a:lnTo>
                    <a:lnTo>
                      <a:pt x="2513" y="552"/>
                    </a:lnTo>
                    <a:lnTo>
                      <a:pt x="2520" y="563"/>
                    </a:lnTo>
                    <a:lnTo>
                      <a:pt x="2528" y="574"/>
                    </a:lnTo>
                    <a:lnTo>
                      <a:pt x="2534" y="586"/>
                    </a:lnTo>
                    <a:lnTo>
                      <a:pt x="2541" y="596"/>
                    </a:lnTo>
                    <a:lnTo>
                      <a:pt x="2545" y="607"/>
                    </a:lnTo>
                    <a:lnTo>
                      <a:pt x="2548" y="616"/>
                    </a:lnTo>
                    <a:lnTo>
                      <a:pt x="2551" y="626"/>
                    </a:lnTo>
                    <a:lnTo>
                      <a:pt x="2553" y="635"/>
                    </a:lnTo>
                    <a:lnTo>
                      <a:pt x="2553" y="644"/>
                    </a:lnTo>
                    <a:lnTo>
                      <a:pt x="2553" y="656"/>
                    </a:lnTo>
                    <a:lnTo>
                      <a:pt x="2551" y="667"/>
                    </a:lnTo>
                    <a:lnTo>
                      <a:pt x="2547" y="678"/>
                    </a:lnTo>
                    <a:lnTo>
                      <a:pt x="2542" y="687"/>
                    </a:lnTo>
                    <a:lnTo>
                      <a:pt x="2536" y="697"/>
                    </a:lnTo>
                    <a:lnTo>
                      <a:pt x="2529" y="705"/>
                    </a:lnTo>
                    <a:lnTo>
                      <a:pt x="2520" y="714"/>
                    </a:lnTo>
                    <a:lnTo>
                      <a:pt x="2509" y="721"/>
                    </a:lnTo>
                    <a:lnTo>
                      <a:pt x="2503" y="725"/>
                    </a:lnTo>
                    <a:lnTo>
                      <a:pt x="2495" y="729"/>
                    </a:lnTo>
                    <a:lnTo>
                      <a:pt x="2488" y="731"/>
                    </a:lnTo>
                    <a:lnTo>
                      <a:pt x="2481" y="734"/>
                    </a:lnTo>
                    <a:lnTo>
                      <a:pt x="2473" y="736"/>
                    </a:lnTo>
                    <a:lnTo>
                      <a:pt x="2464" y="738"/>
                    </a:lnTo>
                    <a:lnTo>
                      <a:pt x="2457" y="738"/>
                    </a:lnTo>
                    <a:lnTo>
                      <a:pt x="2448" y="739"/>
                    </a:lnTo>
                    <a:lnTo>
                      <a:pt x="2435" y="738"/>
                    </a:lnTo>
                    <a:lnTo>
                      <a:pt x="2423" y="736"/>
                    </a:lnTo>
                    <a:lnTo>
                      <a:pt x="2411" y="733"/>
                    </a:lnTo>
                    <a:lnTo>
                      <a:pt x="2401" y="729"/>
                    </a:lnTo>
                    <a:lnTo>
                      <a:pt x="2391" y="724"/>
                    </a:lnTo>
                    <a:lnTo>
                      <a:pt x="2381" y="717"/>
                    </a:lnTo>
                    <a:lnTo>
                      <a:pt x="2374" y="708"/>
                    </a:lnTo>
                    <a:lnTo>
                      <a:pt x="2366" y="700"/>
                    </a:lnTo>
                    <a:lnTo>
                      <a:pt x="2362" y="693"/>
                    </a:lnTo>
                    <a:lnTo>
                      <a:pt x="2357" y="685"/>
                    </a:lnTo>
                    <a:lnTo>
                      <a:pt x="2354" y="678"/>
                    </a:lnTo>
                    <a:lnTo>
                      <a:pt x="2352" y="670"/>
                    </a:lnTo>
                    <a:lnTo>
                      <a:pt x="2349" y="661"/>
                    </a:lnTo>
                    <a:lnTo>
                      <a:pt x="2347" y="653"/>
                    </a:lnTo>
                    <a:lnTo>
                      <a:pt x="2346" y="644"/>
                    </a:lnTo>
                    <a:lnTo>
                      <a:pt x="2346" y="634"/>
                    </a:lnTo>
                    <a:lnTo>
                      <a:pt x="2346" y="624"/>
                    </a:lnTo>
                    <a:lnTo>
                      <a:pt x="2347" y="613"/>
                    </a:lnTo>
                    <a:lnTo>
                      <a:pt x="2349" y="603"/>
                    </a:lnTo>
                    <a:lnTo>
                      <a:pt x="2352" y="593"/>
                    </a:lnTo>
                    <a:lnTo>
                      <a:pt x="2355" y="585"/>
                    </a:lnTo>
                    <a:lnTo>
                      <a:pt x="2359" y="576"/>
                    </a:lnTo>
                    <a:lnTo>
                      <a:pt x="2364" y="568"/>
                    </a:lnTo>
                    <a:lnTo>
                      <a:pt x="2369" y="561"/>
                    </a:lnTo>
                    <a:lnTo>
                      <a:pt x="2376" y="552"/>
                    </a:lnTo>
                    <a:lnTo>
                      <a:pt x="2383" y="545"/>
                    </a:lnTo>
                    <a:lnTo>
                      <a:pt x="2388" y="543"/>
                    </a:lnTo>
                    <a:lnTo>
                      <a:pt x="2391" y="542"/>
                    </a:lnTo>
                    <a:lnTo>
                      <a:pt x="2395" y="541"/>
                    </a:lnTo>
                    <a:lnTo>
                      <a:pt x="2399" y="541"/>
                    </a:lnTo>
                    <a:lnTo>
                      <a:pt x="2405" y="542"/>
                    </a:lnTo>
                    <a:lnTo>
                      <a:pt x="2410" y="543"/>
                    </a:lnTo>
                    <a:lnTo>
                      <a:pt x="2412" y="548"/>
                    </a:lnTo>
                    <a:lnTo>
                      <a:pt x="2413" y="552"/>
                    </a:lnTo>
                    <a:lnTo>
                      <a:pt x="2412" y="557"/>
                    </a:lnTo>
                    <a:lnTo>
                      <a:pt x="2409" y="565"/>
                    </a:lnTo>
                    <a:lnTo>
                      <a:pt x="2403" y="578"/>
                    </a:lnTo>
                    <a:lnTo>
                      <a:pt x="2399" y="592"/>
                    </a:lnTo>
                    <a:lnTo>
                      <a:pt x="2396" y="607"/>
                    </a:lnTo>
                    <a:lnTo>
                      <a:pt x="2395" y="622"/>
                    </a:lnTo>
                    <a:lnTo>
                      <a:pt x="2395" y="630"/>
                    </a:lnTo>
                    <a:lnTo>
                      <a:pt x="2396" y="636"/>
                    </a:lnTo>
                    <a:lnTo>
                      <a:pt x="2398" y="642"/>
                    </a:lnTo>
                    <a:lnTo>
                      <a:pt x="2400" y="648"/>
                    </a:lnTo>
                    <a:lnTo>
                      <a:pt x="2403" y="654"/>
                    </a:lnTo>
                    <a:lnTo>
                      <a:pt x="2406" y="659"/>
                    </a:lnTo>
                    <a:lnTo>
                      <a:pt x="2411" y="665"/>
                    </a:lnTo>
                    <a:lnTo>
                      <a:pt x="2415" y="669"/>
                    </a:lnTo>
                    <a:lnTo>
                      <a:pt x="2424" y="677"/>
                    </a:lnTo>
                    <a:lnTo>
                      <a:pt x="2434" y="682"/>
                    </a:lnTo>
                    <a:lnTo>
                      <a:pt x="2443" y="685"/>
                    </a:lnTo>
                    <a:lnTo>
                      <a:pt x="2454" y="686"/>
                    </a:lnTo>
                    <a:lnTo>
                      <a:pt x="2465" y="685"/>
                    </a:lnTo>
                    <a:lnTo>
                      <a:pt x="2474" y="682"/>
                    </a:lnTo>
                    <a:lnTo>
                      <a:pt x="2478" y="680"/>
                    </a:lnTo>
                    <a:lnTo>
                      <a:pt x="2483" y="678"/>
                    </a:lnTo>
                    <a:lnTo>
                      <a:pt x="2486" y="674"/>
                    </a:lnTo>
                    <a:lnTo>
                      <a:pt x="2489" y="671"/>
                    </a:lnTo>
                    <a:lnTo>
                      <a:pt x="2494" y="665"/>
                    </a:lnTo>
                    <a:lnTo>
                      <a:pt x="2497" y="657"/>
                    </a:lnTo>
                    <a:lnTo>
                      <a:pt x="2498" y="649"/>
                    </a:lnTo>
                    <a:lnTo>
                      <a:pt x="2499" y="639"/>
                    </a:lnTo>
                    <a:lnTo>
                      <a:pt x="2499" y="634"/>
                    </a:lnTo>
                    <a:lnTo>
                      <a:pt x="2497" y="627"/>
                    </a:lnTo>
                    <a:lnTo>
                      <a:pt x="2495" y="620"/>
                    </a:lnTo>
                    <a:lnTo>
                      <a:pt x="2493" y="613"/>
                    </a:lnTo>
                    <a:lnTo>
                      <a:pt x="2484" y="597"/>
                    </a:lnTo>
                    <a:lnTo>
                      <a:pt x="2472" y="578"/>
                    </a:lnTo>
                    <a:lnTo>
                      <a:pt x="2463" y="566"/>
                    </a:lnTo>
                    <a:lnTo>
                      <a:pt x="2456" y="553"/>
                    </a:lnTo>
                    <a:lnTo>
                      <a:pt x="2450" y="541"/>
                    </a:lnTo>
                    <a:lnTo>
                      <a:pt x="2445" y="529"/>
                    </a:lnTo>
                    <a:lnTo>
                      <a:pt x="2440" y="518"/>
                    </a:lnTo>
                    <a:lnTo>
                      <a:pt x="2437" y="506"/>
                    </a:lnTo>
                    <a:lnTo>
                      <a:pt x="2436" y="495"/>
                    </a:lnTo>
                    <a:lnTo>
                      <a:pt x="2435" y="485"/>
                    </a:lnTo>
                    <a:lnTo>
                      <a:pt x="2436" y="471"/>
                    </a:lnTo>
                    <a:lnTo>
                      <a:pt x="2439" y="458"/>
                    </a:lnTo>
                    <a:lnTo>
                      <a:pt x="2443" y="445"/>
                    </a:lnTo>
                    <a:lnTo>
                      <a:pt x="2450" y="432"/>
                    </a:lnTo>
                    <a:lnTo>
                      <a:pt x="2459" y="420"/>
                    </a:lnTo>
                    <a:lnTo>
                      <a:pt x="2470" y="408"/>
                    </a:lnTo>
                    <a:lnTo>
                      <a:pt x="2482" y="396"/>
                    </a:lnTo>
                    <a:lnTo>
                      <a:pt x="2496" y="385"/>
                    </a:lnTo>
                    <a:lnTo>
                      <a:pt x="2511" y="375"/>
                    </a:lnTo>
                    <a:lnTo>
                      <a:pt x="2527" y="367"/>
                    </a:lnTo>
                    <a:lnTo>
                      <a:pt x="2542" y="360"/>
                    </a:lnTo>
                    <a:lnTo>
                      <a:pt x="2557" y="354"/>
                    </a:lnTo>
                    <a:lnTo>
                      <a:pt x="2574" y="350"/>
                    </a:lnTo>
                    <a:lnTo>
                      <a:pt x="2590" y="346"/>
                    </a:lnTo>
                    <a:lnTo>
                      <a:pt x="2606" y="344"/>
                    </a:lnTo>
                    <a:lnTo>
                      <a:pt x="2623" y="343"/>
                    </a:lnTo>
                    <a:close/>
                  </a:path>
                </a:pathLst>
              </a:custGeom>
              <a:solidFill>
                <a:srgbClr val="FF0000"/>
              </a:solidFill>
              <a:ln w="9525">
                <a:solidFill>
                  <a:srgbClr val="FF0000"/>
                </a:solidFill>
                <a:round/>
                <a:headEnd/>
                <a:tailEnd/>
              </a:ln>
            </p:spPr>
            <p:txBody>
              <a:bodyPr/>
              <a:lstStyle/>
              <a:p>
                <a:pPr>
                  <a:defRPr/>
                </a:pPr>
                <a:endParaRPr lang="en-US" dirty="0"/>
              </a:p>
            </p:txBody>
          </p:sp>
          <p:sp>
            <p:nvSpPr>
              <p:cNvPr id="60" name="Freeform 81"/>
              <p:cNvSpPr>
                <a:spLocks/>
              </p:cNvSpPr>
              <p:nvPr/>
            </p:nvSpPr>
            <p:spPr bwMode="auto">
              <a:xfrm rot="21000000">
                <a:off x="310271" y="5850636"/>
                <a:ext cx="166688" cy="293688"/>
              </a:xfrm>
              <a:custGeom>
                <a:avLst/>
                <a:gdLst/>
                <a:ahLst/>
                <a:cxnLst>
                  <a:cxn ang="0">
                    <a:pos x="398" y="1"/>
                  </a:cxn>
                  <a:cxn ang="0">
                    <a:pos x="407" y="5"/>
                  </a:cxn>
                  <a:cxn ang="0">
                    <a:pos x="415" y="14"/>
                  </a:cxn>
                  <a:cxn ang="0">
                    <a:pos x="418" y="23"/>
                  </a:cxn>
                  <a:cxn ang="0">
                    <a:pos x="418" y="36"/>
                  </a:cxn>
                  <a:cxn ang="0">
                    <a:pos x="411" y="55"/>
                  </a:cxn>
                  <a:cxn ang="0">
                    <a:pos x="397" y="75"/>
                  </a:cxn>
                  <a:cxn ang="0">
                    <a:pos x="370" y="115"/>
                  </a:cxn>
                  <a:cxn ang="0">
                    <a:pos x="321" y="182"/>
                  </a:cxn>
                  <a:cxn ang="0">
                    <a:pos x="271" y="258"/>
                  </a:cxn>
                  <a:cxn ang="0">
                    <a:pos x="225" y="331"/>
                  </a:cxn>
                  <a:cxn ang="0">
                    <a:pos x="183" y="402"/>
                  </a:cxn>
                  <a:cxn ang="0">
                    <a:pos x="147" y="472"/>
                  </a:cxn>
                  <a:cxn ang="0">
                    <a:pos x="116" y="540"/>
                  </a:cxn>
                  <a:cxn ang="0">
                    <a:pos x="90" y="605"/>
                  </a:cxn>
                  <a:cxn ang="0">
                    <a:pos x="69" y="670"/>
                  </a:cxn>
                  <a:cxn ang="0">
                    <a:pos x="59" y="710"/>
                  </a:cxn>
                  <a:cxn ang="0">
                    <a:pos x="53" y="725"/>
                  </a:cxn>
                  <a:cxn ang="0">
                    <a:pos x="45" y="734"/>
                  </a:cxn>
                  <a:cxn ang="0">
                    <a:pos x="36" y="740"/>
                  </a:cxn>
                  <a:cxn ang="0">
                    <a:pos x="24" y="740"/>
                  </a:cxn>
                  <a:cxn ang="0">
                    <a:pos x="13" y="734"/>
                  </a:cxn>
                  <a:cxn ang="0">
                    <a:pos x="4" y="724"/>
                  </a:cxn>
                  <a:cxn ang="0">
                    <a:pos x="0" y="712"/>
                  </a:cxn>
                  <a:cxn ang="0">
                    <a:pos x="0" y="697"/>
                  </a:cxn>
                  <a:cxn ang="0">
                    <a:pos x="3" y="677"/>
                  </a:cxn>
                  <a:cxn ang="0">
                    <a:pos x="15" y="635"/>
                  </a:cxn>
                  <a:cxn ang="0">
                    <a:pos x="43" y="555"/>
                  </a:cxn>
                  <a:cxn ang="0">
                    <a:pos x="87" y="459"/>
                  </a:cxn>
                  <a:cxn ang="0">
                    <a:pos x="142" y="354"/>
                  </a:cxn>
                  <a:cxn ang="0">
                    <a:pos x="209" y="240"/>
                  </a:cxn>
                  <a:cxn ang="0">
                    <a:pos x="279" y="134"/>
                  </a:cxn>
                  <a:cxn ang="0">
                    <a:pos x="332" y="59"/>
                  </a:cxn>
                  <a:cxn ang="0">
                    <a:pos x="367" y="17"/>
                  </a:cxn>
                  <a:cxn ang="0">
                    <a:pos x="382" y="4"/>
                  </a:cxn>
                  <a:cxn ang="0">
                    <a:pos x="391" y="0"/>
                  </a:cxn>
                </a:cxnLst>
                <a:rect l="0" t="0" r="r" b="b"/>
                <a:pathLst>
                  <a:path w="419" h="741">
                    <a:moveTo>
                      <a:pt x="394" y="0"/>
                    </a:moveTo>
                    <a:lnTo>
                      <a:pt x="398" y="1"/>
                    </a:lnTo>
                    <a:lnTo>
                      <a:pt x="403" y="2"/>
                    </a:lnTo>
                    <a:lnTo>
                      <a:pt x="407" y="5"/>
                    </a:lnTo>
                    <a:lnTo>
                      <a:pt x="412" y="10"/>
                    </a:lnTo>
                    <a:lnTo>
                      <a:pt x="415" y="14"/>
                    </a:lnTo>
                    <a:lnTo>
                      <a:pt x="417" y="18"/>
                    </a:lnTo>
                    <a:lnTo>
                      <a:pt x="418" y="23"/>
                    </a:lnTo>
                    <a:lnTo>
                      <a:pt x="419" y="28"/>
                    </a:lnTo>
                    <a:lnTo>
                      <a:pt x="418" y="36"/>
                    </a:lnTo>
                    <a:lnTo>
                      <a:pt x="415" y="45"/>
                    </a:lnTo>
                    <a:lnTo>
                      <a:pt x="411" y="55"/>
                    </a:lnTo>
                    <a:lnTo>
                      <a:pt x="404" y="67"/>
                    </a:lnTo>
                    <a:lnTo>
                      <a:pt x="397" y="75"/>
                    </a:lnTo>
                    <a:lnTo>
                      <a:pt x="386" y="92"/>
                    </a:lnTo>
                    <a:lnTo>
                      <a:pt x="370" y="115"/>
                    </a:lnTo>
                    <a:lnTo>
                      <a:pt x="348" y="144"/>
                    </a:lnTo>
                    <a:lnTo>
                      <a:pt x="321" y="182"/>
                    </a:lnTo>
                    <a:lnTo>
                      <a:pt x="295" y="221"/>
                    </a:lnTo>
                    <a:lnTo>
                      <a:pt x="271" y="258"/>
                    </a:lnTo>
                    <a:lnTo>
                      <a:pt x="247" y="295"/>
                    </a:lnTo>
                    <a:lnTo>
                      <a:pt x="225" y="331"/>
                    </a:lnTo>
                    <a:lnTo>
                      <a:pt x="203" y="367"/>
                    </a:lnTo>
                    <a:lnTo>
                      <a:pt x="183" y="402"/>
                    </a:lnTo>
                    <a:lnTo>
                      <a:pt x="165" y="437"/>
                    </a:lnTo>
                    <a:lnTo>
                      <a:pt x="147" y="472"/>
                    </a:lnTo>
                    <a:lnTo>
                      <a:pt x="131" y="506"/>
                    </a:lnTo>
                    <a:lnTo>
                      <a:pt x="116" y="540"/>
                    </a:lnTo>
                    <a:lnTo>
                      <a:pt x="102" y="573"/>
                    </a:lnTo>
                    <a:lnTo>
                      <a:pt x="90" y="605"/>
                    </a:lnTo>
                    <a:lnTo>
                      <a:pt x="79" y="638"/>
                    </a:lnTo>
                    <a:lnTo>
                      <a:pt x="69" y="670"/>
                    </a:lnTo>
                    <a:lnTo>
                      <a:pt x="61" y="701"/>
                    </a:lnTo>
                    <a:lnTo>
                      <a:pt x="59" y="710"/>
                    </a:lnTo>
                    <a:lnTo>
                      <a:pt x="56" y="718"/>
                    </a:lnTo>
                    <a:lnTo>
                      <a:pt x="53" y="725"/>
                    </a:lnTo>
                    <a:lnTo>
                      <a:pt x="49" y="730"/>
                    </a:lnTo>
                    <a:lnTo>
                      <a:pt x="45" y="734"/>
                    </a:lnTo>
                    <a:lnTo>
                      <a:pt x="41" y="738"/>
                    </a:lnTo>
                    <a:lnTo>
                      <a:pt x="36" y="740"/>
                    </a:lnTo>
                    <a:lnTo>
                      <a:pt x="30" y="741"/>
                    </a:lnTo>
                    <a:lnTo>
                      <a:pt x="24" y="740"/>
                    </a:lnTo>
                    <a:lnTo>
                      <a:pt x="18" y="738"/>
                    </a:lnTo>
                    <a:lnTo>
                      <a:pt x="13" y="734"/>
                    </a:lnTo>
                    <a:lnTo>
                      <a:pt x="8" y="729"/>
                    </a:lnTo>
                    <a:lnTo>
                      <a:pt x="4" y="724"/>
                    </a:lnTo>
                    <a:lnTo>
                      <a:pt x="2" y="717"/>
                    </a:lnTo>
                    <a:lnTo>
                      <a:pt x="0" y="712"/>
                    </a:lnTo>
                    <a:lnTo>
                      <a:pt x="0" y="705"/>
                    </a:lnTo>
                    <a:lnTo>
                      <a:pt x="0" y="697"/>
                    </a:lnTo>
                    <a:lnTo>
                      <a:pt x="1" y="687"/>
                    </a:lnTo>
                    <a:lnTo>
                      <a:pt x="3" y="677"/>
                    </a:lnTo>
                    <a:lnTo>
                      <a:pt x="6" y="665"/>
                    </a:lnTo>
                    <a:lnTo>
                      <a:pt x="15" y="635"/>
                    </a:lnTo>
                    <a:lnTo>
                      <a:pt x="26" y="600"/>
                    </a:lnTo>
                    <a:lnTo>
                      <a:pt x="43" y="555"/>
                    </a:lnTo>
                    <a:lnTo>
                      <a:pt x="63" y="508"/>
                    </a:lnTo>
                    <a:lnTo>
                      <a:pt x="87" y="459"/>
                    </a:lnTo>
                    <a:lnTo>
                      <a:pt x="112" y="408"/>
                    </a:lnTo>
                    <a:lnTo>
                      <a:pt x="142" y="354"/>
                    </a:lnTo>
                    <a:lnTo>
                      <a:pt x="174" y="298"/>
                    </a:lnTo>
                    <a:lnTo>
                      <a:pt x="209" y="240"/>
                    </a:lnTo>
                    <a:lnTo>
                      <a:pt x="248" y="181"/>
                    </a:lnTo>
                    <a:lnTo>
                      <a:pt x="279" y="134"/>
                    </a:lnTo>
                    <a:lnTo>
                      <a:pt x="307" y="94"/>
                    </a:lnTo>
                    <a:lnTo>
                      <a:pt x="332" y="59"/>
                    </a:lnTo>
                    <a:lnTo>
                      <a:pt x="354" y="31"/>
                    </a:lnTo>
                    <a:lnTo>
                      <a:pt x="367" y="17"/>
                    </a:lnTo>
                    <a:lnTo>
                      <a:pt x="378" y="8"/>
                    </a:lnTo>
                    <a:lnTo>
                      <a:pt x="382" y="4"/>
                    </a:lnTo>
                    <a:lnTo>
                      <a:pt x="386" y="2"/>
                    </a:lnTo>
                    <a:lnTo>
                      <a:pt x="391" y="0"/>
                    </a:lnTo>
                    <a:lnTo>
                      <a:pt x="394" y="0"/>
                    </a:lnTo>
                    <a:close/>
                  </a:path>
                </a:pathLst>
              </a:custGeom>
              <a:solidFill>
                <a:srgbClr val="FF0000"/>
              </a:solidFill>
              <a:ln w="3175">
                <a:solidFill>
                  <a:srgbClr val="FF0000"/>
                </a:solidFill>
                <a:prstDash val="solid"/>
                <a:round/>
                <a:headEnd/>
                <a:tailEnd/>
              </a:ln>
            </p:spPr>
            <p:txBody>
              <a:bodyPr/>
              <a:lstStyle/>
              <a:p>
                <a:pPr>
                  <a:defRPr/>
                </a:pPr>
                <a:endParaRPr lang="en-US" dirty="0"/>
              </a:p>
            </p:txBody>
          </p:sp>
          <p:sp>
            <p:nvSpPr>
              <p:cNvPr id="61" name="Freeform 82"/>
              <p:cNvSpPr>
                <a:spLocks/>
              </p:cNvSpPr>
              <p:nvPr/>
            </p:nvSpPr>
            <p:spPr bwMode="auto">
              <a:xfrm rot="21000000">
                <a:off x="403741" y="5995871"/>
                <a:ext cx="130175" cy="152400"/>
              </a:xfrm>
              <a:custGeom>
                <a:avLst/>
                <a:gdLst/>
                <a:ahLst/>
                <a:cxnLst>
                  <a:cxn ang="0">
                    <a:pos x="145" y="114"/>
                  </a:cxn>
                  <a:cxn ang="0">
                    <a:pos x="222" y="44"/>
                  </a:cxn>
                  <a:cxn ang="0">
                    <a:pos x="277" y="7"/>
                  </a:cxn>
                  <a:cxn ang="0">
                    <a:pos x="297" y="1"/>
                  </a:cxn>
                  <a:cxn ang="0">
                    <a:pos x="312" y="2"/>
                  </a:cxn>
                  <a:cxn ang="0">
                    <a:pos x="321" y="9"/>
                  </a:cxn>
                  <a:cxn ang="0">
                    <a:pos x="324" y="24"/>
                  </a:cxn>
                  <a:cxn ang="0">
                    <a:pos x="313" y="53"/>
                  </a:cxn>
                  <a:cxn ang="0">
                    <a:pos x="258" y="125"/>
                  </a:cxn>
                  <a:cxn ang="0">
                    <a:pos x="231" y="168"/>
                  </a:cxn>
                  <a:cxn ang="0">
                    <a:pos x="212" y="209"/>
                  </a:cxn>
                  <a:cxn ang="0">
                    <a:pos x="201" y="248"/>
                  </a:cxn>
                  <a:cxn ang="0">
                    <a:pos x="198" y="285"/>
                  </a:cxn>
                  <a:cxn ang="0">
                    <a:pos x="206" y="330"/>
                  </a:cxn>
                  <a:cxn ang="0">
                    <a:pos x="219" y="356"/>
                  </a:cxn>
                  <a:cxn ang="0">
                    <a:pos x="222" y="368"/>
                  </a:cxn>
                  <a:cxn ang="0">
                    <a:pos x="215" y="377"/>
                  </a:cxn>
                  <a:cxn ang="0">
                    <a:pos x="203" y="384"/>
                  </a:cxn>
                  <a:cxn ang="0">
                    <a:pos x="187" y="383"/>
                  </a:cxn>
                  <a:cxn ang="0">
                    <a:pos x="171" y="373"/>
                  </a:cxn>
                  <a:cxn ang="0">
                    <a:pos x="159" y="356"/>
                  </a:cxn>
                  <a:cxn ang="0">
                    <a:pos x="149" y="333"/>
                  </a:cxn>
                  <a:cxn ang="0">
                    <a:pos x="144" y="289"/>
                  </a:cxn>
                  <a:cxn ang="0">
                    <a:pos x="152" y="229"/>
                  </a:cxn>
                  <a:cxn ang="0">
                    <a:pos x="176" y="166"/>
                  </a:cxn>
                  <a:cxn ang="0">
                    <a:pos x="182" y="134"/>
                  </a:cxn>
                  <a:cxn ang="0">
                    <a:pos x="128" y="189"/>
                  </a:cxn>
                  <a:cxn ang="0">
                    <a:pos x="75" y="264"/>
                  </a:cxn>
                  <a:cxn ang="0">
                    <a:pos x="50" y="307"/>
                  </a:cxn>
                  <a:cxn ang="0">
                    <a:pos x="37" y="320"/>
                  </a:cxn>
                  <a:cxn ang="0">
                    <a:pos x="23" y="324"/>
                  </a:cxn>
                  <a:cxn ang="0">
                    <a:pos x="11" y="320"/>
                  </a:cxn>
                  <a:cxn ang="0">
                    <a:pos x="1" y="308"/>
                  </a:cxn>
                  <a:cxn ang="0">
                    <a:pos x="1" y="287"/>
                  </a:cxn>
                  <a:cxn ang="0">
                    <a:pos x="16" y="242"/>
                  </a:cxn>
                  <a:cxn ang="0">
                    <a:pos x="52" y="168"/>
                  </a:cxn>
                  <a:cxn ang="0">
                    <a:pos x="101" y="77"/>
                  </a:cxn>
                  <a:cxn ang="0">
                    <a:pos x="137" y="23"/>
                  </a:cxn>
                  <a:cxn ang="0">
                    <a:pos x="155" y="7"/>
                  </a:cxn>
                  <a:cxn ang="0">
                    <a:pos x="167" y="6"/>
                  </a:cxn>
                  <a:cxn ang="0">
                    <a:pos x="178" y="13"/>
                  </a:cxn>
                  <a:cxn ang="0">
                    <a:pos x="184" y="25"/>
                  </a:cxn>
                  <a:cxn ang="0">
                    <a:pos x="181" y="46"/>
                  </a:cxn>
                  <a:cxn ang="0">
                    <a:pos x="158" y="83"/>
                  </a:cxn>
                  <a:cxn ang="0">
                    <a:pos x="131" y="129"/>
                  </a:cxn>
                </a:cxnLst>
                <a:rect l="0" t="0" r="r" b="b"/>
                <a:pathLst>
                  <a:path w="324" h="385">
                    <a:moveTo>
                      <a:pt x="131" y="129"/>
                    </a:moveTo>
                    <a:lnTo>
                      <a:pt x="137" y="121"/>
                    </a:lnTo>
                    <a:lnTo>
                      <a:pt x="145" y="114"/>
                    </a:lnTo>
                    <a:lnTo>
                      <a:pt x="174" y="88"/>
                    </a:lnTo>
                    <a:lnTo>
                      <a:pt x="199" y="64"/>
                    </a:lnTo>
                    <a:lnTo>
                      <a:pt x="222" y="44"/>
                    </a:lnTo>
                    <a:lnTo>
                      <a:pt x="243" y="28"/>
                    </a:lnTo>
                    <a:lnTo>
                      <a:pt x="261" y="16"/>
                    </a:lnTo>
                    <a:lnTo>
                      <a:pt x="277" y="7"/>
                    </a:lnTo>
                    <a:lnTo>
                      <a:pt x="285" y="4"/>
                    </a:lnTo>
                    <a:lnTo>
                      <a:pt x="292" y="2"/>
                    </a:lnTo>
                    <a:lnTo>
                      <a:pt x="297" y="1"/>
                    </a:lnTo>
                    <a:lnTo>
                      <a:pt x="303" y="0"/>
                    </a:lnTo>
                    <a:lnTo>
                      <a:pt x="308" y="1"/>
                    </a:lnTo>
                    <a:lnTo>
                      <a:pt x="312" y="2"/>
                    </a:lnTo>
                    <a:lnTo>
                      <a:pt x="316" y="3"/>
                    </a:lnTo>
                    <a:lnTo>
                      <a:pt x="319" y="6"/>
                    </a:lnTo>
                    <a:lnTo>
                      <a:pt x="321" y="9"/>
                    </a:lnTo>
                    <a:lnTo>
                      <a:pt x="323" y="14"/>
                    </a:lnTo>
                    <a:lnTo>
                      <a:pt x="324" y="18"/>
                    </a:lnTo>
                    <a:lnTo>
                      <a:pt x="324" y="24"/>
                    </a:lnTo>
                    <a:lnTo>
                      <a:pt x="323" y="32"/>
                    </a:lnTo>
                    <a:lnTo>
                      <a:pt x="319" y="42"/>
                    </a:lnTo>
                    <a:lnTo>
                      <a:pt x="313" y="53"/>
                    </a:lnTo>
                    <a:lnTo>
                      <a:pt x="305" y="64"/>
                    </a:lnTo>
                    <a:lnTo>
                      <a:pt x="280" y="95"/>
                    </a:lnTo>
                    <a:lnTo>
                      <a:pt x="258" y="125"/>
                    </a:lnTo>
                    <a:lnTo>
                      <a:pt x="248" y="140"/>
                    </a:lnTo>
                    <a:lnTo>
                      <a:pt x="239" y="154"/>
                    </a:lnTo>
                    <a:lnTo>
                      <a:pt x="231" y="168"/>
                    </a:lnTo>
                    <a:lnTo>
                      <a:pt x="224" y="182"/>
                    </a:lnTo>
                    <a:lnTo>
                      <a:pt x="217" y="195"/>
                    </a:lnTo>
                    <a:lnTo>
                      <a:pt x="212" y="209"/>
                    </a:lnTo>
                    <a:lnTo>
                      <a:pt x="207" y="223"/>
                    </a:lnTo>
                    <a:lnTo>
                      <a:pt x="204" y="236"/>
                    </a:lnTo>
                    <a:lnTo>
                      <a:pt x="201" y="248"/>
                    </a:lnTo>
                    <a:lnTo>
                      <a:pt x="199" y="261"/>
                    </a:lnTo>
                    <a:lnTo>
                      <a:pt x="198" y="273"/>
                    </a:lnTo>
                    <a:lnTo>
                      <a:pt x="198" y="285"/>
                    </a:lnTo>
                    <a:lnTo>
                      <a:pt x="199" y="300"/>
                    </a:lnTo>
                    <a:lnTo>
                      <a:pt x="202" y="316"/>
                    </a:lnTo>
                    <a:lnTo>
                      <a:pt x="206" y="330"/>
                    </a:lnTo>
                    <a:lnTo>
                      <a:pt x="214" y="344"/>
                    </a:lnTo>
                    <a:lnTo>
                      <a:pt x="217" y="351"/>
                    </a:lnTo>
                    <a:lnTo>
                      <a:pt x="219" y="356"/>
                    </a:lnTo>
                    <a:lnTo>
                      <a:pt x="222" y="360"/>
                    </a:lnTo>
                    <a:lnTo>
                      <a:pt x="222" y="365"/>
                    </a:lnTo>
                    <a:lnTo>
                      <a:pt x="222" y="368"/>
                    </a:lnTo>
                    <a:lnTo>
                      <a:pt x="221" y="371"/>
                    </a:lnTo>
                    <a:lnTo>
                      <a:pt x="218" y="375"/>
                    </a:lnTo>
                    <a:lnTo>
                      <a:pt x="215" y="377"/>
                    </a:lnTo>
                    <a:lnTo>
                      <a:pt x="212" y="381"/>
                    </a:lnTo>
                    <a:lnTo>
                      <a:pt x="207" y="383"/>
                    </a:lnTo>
                    <a:lnTo>
                      <a:pt x="203" y="384"/>
                    </a:lnTo>
                    <a:lnTo>
                      <a:pt x="198" y="385"/>
                    </a:lnTo>
                    <a:lnTo>
                      <a:pt x="192" y="384"/>
                    </a:lnTo>
                    <a:lnTo>
                      <a:pt x="187" y="383"/>
                    </a:lnTo>
                    <a:lnTo>
                      <a:pt x="181" y="381"/>
                    </a:lnTo>
                    <a:lnTo>
                      <a:pt x="177" y="378"/>
                    </a:lnTo>
                    <a:lnTo>
                      <a:pt x="171" y="373"/>
                    </a:lnTo>
                    <a:lnTo>
                      <a:pt x="167" y="369"/>
                    </a:lnTo>
                    <a:lnTo>
                      <a:pt x="163" y="363"/>
                    </a:lnTo>
                    <a:lnTo>
                      <a:pt x="159" y="356"/>
                    </a:lnTo>
                    <a:lnTo>
                      <a:pt x="155" y="348"/>
                    </a:lnTo>
                    <a:lnTo>
                      <a:pt x="153" y="342"/>
                    </a:lnTo>
                    <a:lnTo>
                      <a:pt x="149" y="333"/>
                    </a:lnTo>
                    <a:lnTo>
                      <a:pt x="147" y="325"/>
                    </a:lnTo>
                    <a:lnTo>
                      <a:pt x="145" y="308"/>
                    </a:lnTo>
                    <a:lnTo>
                      <a:pt x="144" y="289"/>
                    </a:lnTo>
                    <a:lnTo>
                      <a:pt x="144" y="270"/>
                    </a:lnTo>
                    <a:lnTo>
                      <a:pt x="147" y="250"/>
                    </a:lnTo>
                    <a:lnTo>
                      <a:pt x="152" y="229"/>
                    </a:lnTo>
                    <a:lnTo>
                      <a:pt x="158" y="208"/>
                    </a:lnTo>
                    <a:lnTo>
                      <a:pt x="166" y="188"/>
                    </a:lnTo>
                    <a:lnTo>
                      <a:pt x="176" y="166"/>
                    </a:lnTo>
                    <a:lnTo>
                      <a:pt x="188" y="144"/>
                    </a:lnTo>
                    <a:lnTo>
                      <a:pt x="201" y="121"/>
                    </a:lnTo>
                    <a:lnTo>
                      <a:pt x="182" y="134"/>
                    </a:lnTo>
                    <a:lnTo>
                      <a:pt x="164" y="149"/>
                    </a:lnTo>
                    <a:lnTo>
                      <a:pt x="145" y="168"/>
                    </a:lnTo>
                    <a:lnTo>
                      <a:pt x="128" y="189"/>
                    </a:lnTo>
                    <a:lnTo>
                      <a:pt x="110" y="212"/>
                    </a:lnTo>
                    <a:lnTo>
                      <a:pt x="93" y="237"/>
                    </a:lnTo>
                    <a:lnTo>
                      <a:pt x="75" y="264"/>
                    </a:lnTo>
                    <a:lnTo>
                      <a:pt x="59" y="294"/>
                    </a:lnTo>
                    <a:lnTo>
                      <a:pt x="54" y="301"/>
                    </a:lnTo>
                    <a:lnTo>
                      <a:pt x="50" y="307"/>
                    </a:lnTo>
                    <a:lnTo>
                      <a:pt x="46" y="312"/>
                    </a:lnTo>
                    <a:lnTo>
                      <a:pt x="41" y="317"/>
                    </a:lnTo>
                    <a:lnTo>
                      <a:pt x="37" y="320"/>
                    </a:lnTo>
                    <a:lnTo>
                      <a:pt x="33" y="322"/>
                    </a:lnTo>
                    <a:lnTo>
                      <a:pt x="28" y="323"/>
                    </a:lnTo>
                    <a:lnTo>
                      <a:pt x="23" y="324"/>
                    </a:lnTo>
                    <a:lnTo>
                      <a:pt x="18" y="323"/>
                    </a:lnTo>
                    <a:lnTo>
                      <a:pt x="14" y="322"/>
                    </a:lnTo>
                    <a:lnTo>
                      <a:pt x="11" y="320"/>
                    </a:lnTo>
                    <a:lnTo>
                      <a:pt x="7" y="317"/>
                    </a:lnTo>
                    <a:lnTo>
                      <a:pt x="4" y="313"/>
                    </a:lnTo>
                    <a:lnTo>
                      <a:pt x="1" y="308"/>
                    </a:lnTo>
                    <a:lnTo>
                      <a:pt x="0" y="302"/>
                    </a:lnTo>
                    <a:lnTo>
                      <a:pt x="0" y="297"/>
                    </a:lnTo>
                    <a:lnTo>
                      <a:pt x="1" y="287"/>
                    </a:lnTo>
                    <a:lnTo>
                      <a:pt x="4" y="275"/>
                    </a:lnTo>
                    <a:lnTo>
                      <a:pt x="10" y="260"/>
                    </a:lnTo>
                    <a:lnTo>
                      <a:pt x="16" y="242"/>
                    </a:lnTo>
                    <a:lnTo>
                      <a:pt x="26" y="220"/>
                    </a:lnTo>
                    <a:lnTo>
                      <a:pt x="38" y="196"/>
                    </a:lnTo>
                    <a:lnTo>
                      <a:pt x="52" y="168"/>
                    </a:lnTo>
                    <a:lnTo>
                      <a:pt x="69" y="137"/>
                    </a:lnTo>
                    <a:lnTo>
                      <a:pt x="86" y="105"/>
                    </a:lnTo>
                    <a:lnTo>
                      <a:pt x="101" y="77"/>
                    </a:lnTo>
                    <a:lnTo>
                      <a:pt x="116" y="54"/>
                    </a:lnTo>
                    <a:lnTo>
                      <a:pt x="127" y="37"/>
                    </a:lnTo>
                    <a:lnTo>
                      <a:pt x="137" y="23"/>
                    </a:lnTo>
                    <a:lnTo>
                      <a:pt x="146" y="13"/>
                    </a:lnTo>
                    <a:lnTo>
                      <a:pt x="152" y="9"/>
                    </a:lnTo>
                    <a:lnTo>
                      <a:pt x="155" y="7"/>
                    </a:lnTo>
                    <a:lnTo>
                      <a:pt x="159" y="6"/>
                    </a:lnTo>
                    <a:lnTo>
                      <a:pt x="164" y="5"/>
                    </a:lnTo>
                    <a:lnTo>
                      <a:pt x="167" y="6"/>
                    </a:lnTo>
                    <a:lnTo>
                      <a:pt x="170" y="7"/>
                    </a:lnTo>
                    <a:lnTo>
                      <a:pt x="174" y="9"/>
                    </a:lnTo>
                    <a:lnTo>
                      <a:pt x="178" y="13"/>
                    </a:lnTo>
                    <a:lnTo>
                      <a:pt x="181" y="16"/>
                    </a:lnTo>
                    <a:lnTo>
                      <a:pt x="183" y="20"/>
                    </a:lnTo>
                    <a:lnTo>
                      <a:pt x="184" y="25"/>
                    </a:lnTo>
                    <a:lnTo>
                      <a:pt x="186" y="30"/>
                    </a:lnTo>
                    <a:lnTo>
                      <a:pt x="184" y="37"/>
                    </a:lnTo>
                    <a:lnTo>
                      <a:pt x="181" y="46"/>
                    </a:lnTo>
                    <a:lnTo>
                      <a:pt x="176" y="54"/>
                    </a:lnTo>
                    <a:lnTo>
                      <a:pt x="169" y="65"/>
                    </a:lnTo>
                    <a:lnTo>
                      <a:pt x="158" y="83"/>
                    </a:lnTo>
                    <a:lnTo>
                      <a:pt x="147" y="98"/>
                    </a:lnTo>
                    <a:lnTo>
                      <a:pt x="139" y="113"/>
                    </a:lnTo>
                    <a:lnTo>
                      <a:pt x="131" y="129"/>
                    </a:lnTo>
                    <a:close/>
                  </a:path>
                </a:pathLst>
              </a:custGeom>
              <a:solidFill>
                <a:srgbClr val="FF0000"/>
              </a:solidFill>
              <a:ln w="3175">
                <a:solidFill>
                  <a:srgbClr val="FF0000"/>
                </a:solidFill>
                <a:prstDash val="solid"/>
                <a:round/>
                <a:headEnd/>
                <a:tailEnd/>
              </a:ln>
            </p:spPr>
            <p:txBody>
              <a:bodyPr/>
              <a:lstStyle/>
              <a:p>
                <a:pPr>
                  <a:defRPr/>
                </a:pPr>
                <a:endParaRPr lang="en-US" dirty="0"/>
              </a:p>
            </p:txBody>
          </p:sp>
          <p:sp>
            <p:nvSpPr>
              <p:cNvPr id="81" name="Freeform 83"/>
              <p:cNvSpPr>
                <a:spLocks/>
              </p:cNvSpPr>
              <p:nvPr/>
            </p:nvSpPr>
            <p:spPr bwMode="auto">
              <a:xfrm rot="21000000">
                <a:off x="535798" y="5877877"/>
                <a:ext cx="131763" cy="222250"/>
              </a:xfrm>
              <a:custGeom>
                <a:avLst/>
                <a:gdLst/>
                <a:ahLst/>
                <a:cxnLst>
                  <a:cxn ang="0">
                    <a:pos x="134" y="254"/>
                  </a:cxn>
                  <a:cxn ang="0">
                    <a:pos x="91" y="345"/>
                  </a:cxn>
                  <a:cxn ang="0">
                    <a:pos x="68" y="408"/>
                  </a:cxn>
                  <a:cxn ang="0">
                    <a:pos x="57" y="458"/>
                  </a:cxn>
                  <a:cxn ang="0">
                    <a:pos x="58" y="483"/>
                  </a:cxn>
                  <a:cxn ang="0">
                    <a:pos x="66" y="495"/>
                  </a:cxn>
                  <a:cxn ang="0">
                    <a:pos x="80" y="499"/>
                  </a:cxn>
                  <a:cxn ang="0">
                    <a:pos x="103" y="492"/>
                  </a:cxn>
                  <a:cxn ang="0">
                    <a:pos x="129" y="470"/>
                  </a:cxn>
                  <a:cxn ang="0">
                    <a:pos x="161" y="430"/>
                  </a:cxn>
                  <a:cxn ang="0">
                    <a:pos x="194" y="381"/>
                  </a:cxn>
                  <a:cxn ang="0">
                    <a:pos x="208" y="365"/>
                  </a:cxn>
                  <a:cxn ang="0">
                    <a:pos x="217" y="363"/>
                  </a:cxn>
                  <a:cxn ang="0">
                    <a:pos x="227" y="366"/>
                  </a:cxn>
                  <a:cxn ang="0">
                    <a:pos x="233" y="378"/>
                  </a:cxn>
                  <a:cxn ang="0">
                    <a:pos x="226" y="401"/>
                  </a:cxn>
                  <a:cxn ang="0">
                    <a:pos x="179" y="471"/>
                  </a:cxn>
                  <a:cxn ang="0">
                    <a:pos x="132" y="523"/>
                  </a:cxn>
                  <a:cxn ang="0">
                    <a:pos x="88" y="552"/>
                  </a:cxn>
                  <a:cxn ang="0">
                    <a:pos x="67" y="557"/>
                  </a:cxn>
                  <a:cxn ang="0">
                    <a:pos x="46" y="555"/>
                  </a:cxn>
                  <a:cxn ang="0">
                    <a:pos x="28" y="547"/>
                  </a:cxn>
                  <a:cxn ang="0">
                    <a:pos x="12" y="531"/>
                  </a:cxn>
                  <a:cxn ang="0">
                    <a:pos x="0" y="497"/>
                  </a:cxn>
                  <a:cxn ang="0">
                    <a:pos x="3" y="448"/>
                  </a:cxn>
                  <a:cxn ang="0">
                    <a:pos x="16" y="389"/>
                  </a:cxn>
                  <a:cxn ang="0">
                    <a:pos x="40" y="324"/>
                  </a:cxn>
                  <a:cxn ang="0">
                    <a:pos x="73" y="254"/>
                  </a:cxn>
                  <a:cxn ang="0">
                    <a:pos x="69" y="219"/>
                  </a:cxn>
                  <a:cxn ang="0">
                    <a:pos x="53" y="216"/>
                  </a:cxn>
                  <a:cxn ang="0">
                    <a:pos x="40" y="205"/>
                  </a:cxn>
                  <a:cxn ang="0">
                    <a:pos x="38" y="188"/>
                  </a:cxn>
                  <a:cxn ang="0">
                    <a:pos x="53" y="171"/>
                  </a:cxn>
                  <a:cxn ang="0">
                    <a:pos x="78" y="167"/>
                  </a:cxn>
                  <a:cxn ang="0">
                    <a:pos x="111" y="160"/>
                  </a:cxn>
                  <a:cxn ang="0">
                    <a:pos x="145" y="135"/>
                  </a:cxn>
                  <a:cxn ang="0">
                    <a:pos x="197" y="58"/>
                  </a:cxn>
                  <a:cxn ang="0">
                    <a:pos x="227" y="20"/>
                  </a:cxn>
                  <a:cxn ang="0">
                    <a:pos x="244" y="3"/>
                  </a:cxn>
                  <a:cxn ang="0">
                    <a:pos x="259" y="1"/>
                  </a:cxn>
                  <a:cxn ang="0">
                    <a:pos x="270" y="7"/>
                  </a:cxn>
                  <a:cxn ang="0">
                    <a:pos x="277" y="18"/>
                  </a:cxn>
                  <a:cxn ang="0">
                    <a:pos x="275" y="31"/>
                  </a:cxn>
                  <a:cxn ang="0">
                    <a:pos x="259" y="61"/>
                  </a:cxn>
                  <a:cxn ang="0">
                    <a:pos x="228" y="106"/>
                  </a:cxn>
                  <a:cxn ang="0">
                    <a:pos x="243" y="119"/>
                  </a:cxn>
                  <a:cxn ang="0">
                    <a:pos x="304" y="109"/>
                  </a:cxn>
                  <a:cxn ang="0">
                    <a:pos x="323" y="112"/>
                  </a:cxn>
                  <a:cxn ang="0">
                    <a:pos x="333" y="123"/>
                  </a:cxn>
                  <a:cxn ang="0">
                    <a:pos x="334" y="141"/>
                  </a:cxn>
                  <a:cxn ang="0">
                    <a:pos x="324" y="154"/>
                  </a:cxn>
                  <a:cxn ang="0">
                    <a:pos x="286" y="160"/>
                  </a:cxn>
                  <a:cxn ang="0">
                    <a:pos x="210" y="181"/>
                  </a:cxn>
                  <a:cxn ang="0">
                    <a:pos x="179" y="191"/>
                  </a:cxn>
                </a:cxnLst>
                <a:rect l="0" t="0" r="r" b="b"/>
                <a:pathLst>
                  <a:path w="335" h="557">
                    <a:moveTo>
                      <a:pt x="169" y="194"/>
                    </a:moveTo>
                    <a:lnTo>
                      <a:pt x="151" y="223"/>
                    </a:lnTo>
                    <a:lnTo>
                      <a:pt x="134" y="254"/>
                    </a:lnTo>
                    <a:lnTo>
                      <a:pt x="117" y="287"/>
                    </a:lnTo>
                    <a:lnTo>
                      <a:pt x="101" y="321"/>
                    </a:lnTo>
                    <a:lnTo>
                      <a:pt x="91" y="345"/>
                    </a:lnTo>
                    <a:lnTo>
                      <a:pt x="82" y="368"/>
                    </a:lnTo>
                    <a:lnTo>
                      <a:pt x="75" y="389"/>
                    </a:lnTo>
                    <a:lnTo>
                      <a:pt x="68" y="408"/>
                    </a:lnTo>
                    <a:lnTo>
                      <a:pt x="63" y="426"/>
                    </a:lnTo>
                    <a:lnTo>
                      <a:pt x="59" y="442"/>
                    </a:lnTo>
                    <a:lnTo>
                      <a:pt x="57" y="458"/>
                    </a:lnTo>
                    <a:lnTo>
                      <a:pt x="57" y="471"/>
                    </a:lnTo>
                    <a:lnTo>
                      <a:pt x="57" y="477"/>
                    </a:lnTo>
                    <a:lnTo>
                      <a:pt x="58" y="483"/>
                    </a:lnTo>
                    <a:lnTo>
                      <a:pt x="61" y="488"/>
                    </a:lnTo>
                    <a:lnTo>
                      <a:pt x="63" y="492"/>
                    </a:lnTo>
                    <a:lnTo>
                      <a:pt x="66" y="495"/>
                    </a:lnTo>
                    <a:lnTo>
                      <a:pt x="70" y="497"/>
                    </a:lnTo>
                    <a:lnTo>
                      <a:pt x="75" y="499"/>
                    </a:lnTo>
                    <a:lnTo>
                      <a:pt x="80" y="499"/>
                    </a:lnTo>
                    <a:lnTo>
                      <a:pt x="88" y="498"/>
                    </a:lnTo>
                    <a:lnTo>
                      <a:pt x="96" y="496"/>
                    </a:lnTo>
                    <a:lnTo>
                      <a:pt x="103" y="492"/>
                    </a:lnTo>
                    <a:lnTo>
                      <a:pt x="112" y="486"/>
                    </a:lnTo>
                    <a:lnTo>
                      <a:pt x="121" y="478"/>
                    </a:lnTo>
                    <a:lnTo>
                      <a:pt x="129" y="470"/>
                    </a:lnTo>
                    <a:lnTo>
                      <a:pt x="139" y="459"/>
                    </a:lnTo>
                    <a:lnTo>
                      <a:pt x="149" y="447"/>
                    </a:lnTo>
                    <a:lnTo>
                      <a:pt x="161" y="430"/>
                    </a:lnTo>
                    <a:lnTo>
                      <a:pt x="173" y="414"/>
                    </a:lnTo>
                    <a:lnTo>
                      <a:pt x="183" y="397"/>
                    </a:lnTo>
                    <a:lnTo>
                      <a:pt x="194" y="381"/>
                    </a:lnTo>
                    <a:lnTo>
                      <a:pt x="199" y="373"/>
                    </a:lnTo>
                    <a:lnTo>
                      <a:pt x="205" y="367"/>
                    </a:lnTo>
                    <a:lnTo>
                      <a:pt x="208" y="365"/>
                    </a:lnTo>
                    <a:lnTo>
                      <a:pt x="210" y="364"/>
                    </a:lnTo>
                    <a:lnTo>
                      <a:pt x="214" y="363"/>
                    </a:lnTo>
                    <a:lnTo>
                      <a:pt x="217" y="363"/>
                    </a:lnTo>
                    <a:lnTo>
                      <a:pt x="220" y="363"/>
                    </a:lnTo>
                    <a:lnTo>
                      <a:pt x="223" y="364"/>
                    </a:lnTo>
                    <a:lnTo>
                      <a:pt x="227" y="366"/>
                    </a:lnTo>
                    <a:lnTo>
                      <a:pt x="229" y="368"/>
                    </a:lnTo>
                    <a:lnTo>
                      <a:pt x="232" y="372"/>
                    </a:lnTo>
                    <a:lnTo>
                      <a:pt x="233" y="378"/>
                    </a:lnTo>
                    <a:lnTo>
                      <a:pt x="233" y="383"/>
                    </a:lnTo>
                    <a:lnTo>
                      <a:pt x="230" y="391"/>
                    </a:lnTo>
                    <a:lnTo>
                      <a:pt x="226" y="401"/>
                    </a:lnTo>
                    <a:lnTo>
                      <a:pt x="220" y="412"/>
                    </a:lnTo>
                    <a:lnTo>
                      <a:pt x="203" y="438"/>
                    </a:lnTo>
                    <a:lnTo>
                      <a:pt x="179" y="471"/>
                    </a:lnTo>
                    <a:lnTo>
                      <a:pt x="163" y="490"/>
                    </a:lnTo>
                    <a:lnTo>
                      <a:pt x="147" y="508"/>
                    </a:lnTo>
                    <a:lnTo>
                      <a:pt x="132" y="523"/>
                    </a:lnTo>
                    <a:lnTo>
                      <a:pt x="116" y="535"/>
                    </a:lnTo>
                    <a:lnTo>
                      <a:pt x="102" y="545"/>
                    </a:lnTo>
                    <a:lnTo>
                      <a:pt x="88" y="552"/>
                    </a:lnTo>
                    <a:lnTo>
                      <a:pt x="80" y="554"/>
                    </a:lnTo>
                    <a:lnTo>
                      <a:pt x="74" y="556"/>
                    </a:lnTo>
                    <a:lnTo>
                      <a:pt x="67" y="557"/>
                    </a:lnTo>
                    <a:lnTo>
                      <a:pt x="59" y="557"/>
                    </a:lnTo>
                    <a:lnTo>
                      <a:pt x="53" y="557"/>
                    </a:lnTo>
                    <a:lnTo>
                      <a:pt x="46" y="555"/>
                    </a:lnTo>
                    <a:lnTo>
                      <a:pt x="40" y="554"/>
                    </a:lnTo>
                    <a:lnTo>
                      <a:pt x="33" y="551"/>
                    </a:lnTo>
                    <a:lnTo>
                      <a:pt x="28" y="547"/>
                    </a:lnTo>
                    <a:lnTo>
                      <a:pt x="22" y="542"/>
                    </a:lnTo>
                    <a:lnTo>
                      <a:pt x="17" y="537"/>
                    </a:lnTo>
                    <a:lnTo>
                      <a:pt x="12" y="531"/>
                    </a:lnTo>
                    <a:lnTo>
                      <a:pt x="7" y="521"/>
                    </a:lnTo>
                    <a:lnTo>
                      <a:pt x="3" y="510"/>
                    </a:lnTo>
                    <a:lnTo>
                      <a:pt x="0" y="497"/>
                    </a:lnTo>
                    <a:lnTo>
                      <a:pt x="0" y="483"/>
                    </a:lnTo>
                    <a:lnTo>
                      <a:pt x="0" y="465"/>
                    </a:lnTo>
                    <a:lnTo>
                      <a:pt x="3" y="448"/>
                    </a:lnTo>
                    <a:lnTo>
                      <a:pt x="6" y="428"/>
                    </a:lnTo>
                    <a:lnTo>
                      <a:pt x="10" y="410"/>
                    </a:lnTo>
                    <a:lnTo>
                      <a:pt x="16" y="389"/>
                    </a:lnTo>
                    <a:lnTo>
                      <a:pt x="22" y="368"/>
                    </a:lnTo>
                    <a:lnTo>
                      <a:pt x="30" y="346"/>
                    </a:lnTo>
                    <a:lnTo>
                      <a:pt x="40" y="324"/>
                    </a:lnTo>
                    <a:lnTo>
                      <a:pt x="46" y="309"/>
                    </a:lnTo>
                    <a:lnTo>
                      <a:pt x="57" y="286"/>
                    </a:lnTo>
                    <a:lnTo>
                      <a:pt x="73" y="254"/>
                    </a:lnTo>
                    <a:lnTo>
                      <a:pt x="92" y="216"/>
                    </a:lnTo>
                    <a:lnTo>
                      <a:pt x="79" y="218"/>
                    </a:lnTo>
                    <a:lnTo>
                      <a:pt x="69" y="219"/>
                    </a:lnTo>
                    <a:lnTo>
                      <a:pt x="64" y="219"/>
                    </a:lnTo>
                    <a:lnTo>
                      <a:pt x="58" y="218"/>
                    </a:lnTo>
                    <a:lnTo>
                      <a:pt x="53" y="216"/>
                    </a:lnTo>
                    <a:lnTo>
                      <a:pt x="49" y="214"/>
                    </a:lnTo>
                    <a:lnTo>
                      <a:pt x="43" y="209"/>
                    </a:lnTo>
                    <a:lnTo>
                      <a:pt x="40" y="205"/>
                    </a:lnTo>
                    <a:lnTo>
                      <a:pt x="37" y="200"/>
                    </a:lnTo>
                    <a:lnTo>
                      <a:pt x="37" y="194"/>
                    </a:lnTo>
                    <a:lnTo>
                      <a:pt x="38" y="188"/>
                    </a:lnTo>
                    <a:lnTo>
                      <a:pt x="40" y="182"/>
                    </a:lnTo>
                    <a:lnTo>
                      <a:pt x="45" y="177"/>
                    </a:lnTo>
                    <a:lnTo>
                      <a:pt x="53" y="171"/>
                    </a:lnTo>
                    <a:lnTo>
                      <a:pt x="57" y="170"/>
                    </a:lnTo>
                    <a:lnTo>
                      <a:pt x="65" y="169"/>
                    </a:lnTo>
                    <a:lnTo>
                      <a:pt x="78" y="167"/>
                    </a:lnTo>
                    <a:lnTo>
                      <a:pt x="94" y="165"/>
                    </a:lnTo>
                    <a:lnTo>
                      <a:pt x="102" y="164"/>
                    </a:lnTo>
                    <a:lnTo>
                      <a:pt x="111" y="160"/>
                    </a:lnTo>
                    <a:lnTo>
                      <a:pt x="122" y="158"/>
                    </a:lnTo>
                    <a:lnTo>
                      <a:pt x="134" y="154"/>
                    </a:lnTo>
                    <a:lnTo>
                      <a:pt x="145" y="135"/>
                    </a:lnTo>
                    <a:lnTo>
                      <a:pt x="159" y="112"/>
                    </a:lnTo>
                    <a:lnTo>
                      <a:pt x="176" y="87"/>
                    </a:lnTo>
                    <a:lnTo>
                      <a:pt x="197" y="58"/>
                    </a:lnTo>
                    <a:lnTo>
                      <a:pt x="209" y="42"/>
                    </a:lnTo>
                    <a:lnTo>
                      <a:pt x="219" y="30"/>
                    </a:lnTo>
                    <a:lnTo>
                      <a:pt x="227" y="20"/>
                    </a:lnTo>
                    <a:lnTo>
                      <a:pt x="232" y="14"/>
                    </a:lnTo>
                    <a:lnTo>
                      <a:pt x="239" y="7"/>
                    </a:lnTo>
                    <a:lnTo>
                      <a:pt x="244" y="3"/>
                    </a:lnTo>
                    <a:lnTo>
                      <a:pt x="251" y="1"/>
                    </a:lnTo>
                    <a:lnTo>
                      <a:pt x="255" y="0"/>
                    </a:lnTo>
                    <a:lnTo>
                      <a:pt x="259" y="1"/>
                    </a:lnTo>
                    <a:lnTo>
                      <a:pt x="263" y="2"/>
                    </a:lnTo>
                    <a:lnTo>
                      <a:pt x="266" y="4"/>
                    </a:lnTo>
                    <a:lnTo>
                      <a:pt x="270" y="7"/>
                    </a:lnTo>
                    <a:lnTo>
                      <a:pt x="273" y="12"/>
                    </a:lnTo>
                    <a:lnTo>
                      <a:pt x="275" y="15"/>
                    </a:lnTo>
                    <a:lnTo>
                      <a:pt x="277" y="18"/>
                    </a:lnTo>
                    <a:lnTo>
                      <a:pt x="277" y="23"/>
                    </a:lnTo>
                    <a:lnTo>
                      <a:pt x="277" y="26"/>
                    </a:lnTo>
                    <a:lnTo>
                      <a:pt x="275" y="31"/>
                    </a:lnTo>
                    <a:lnTo>
                      <a:pt x="273" y="37"/>
                    </a:lnTo>
                    <a:lnTo>
                      <a:pt x="269" y="44"/>
                    </a:lnTo>
                    <a:lnTo>
                      <a:pt x="259" y="61"/>
                    </a:lnTo>
                    <a:lnTo>
                      <a:pt x="245" y="80"/>
                    </a:lnTo>
                    <a:lnTo>
                      <a:pt x="235" y="94"/>
                    </a:lnTo>
                    <a:lnTo>
                      <a:pt x="228" y="106"/>
                    </a:lnTo>
                    <a:lnTo>
                      <a:pt x="220" y="117"/>
                    </a:lnTo>
                    <a:lnTo>
                      <a:pt x="215" y="125"/>
                    </a:lnTo>
                    <a:lnTo>
                      <a:pt x="243" y="119"/>
                    </a:lnTo>
                    <a:lnTo>
                      <a:pt x="268" y="113"/>
                    </a:lnTo>
                    <a:lnTo>
                      <a:pt x="288" y="110"/>
                    </a:lnTo>
                    <a:lnTo>
                      <a:pt x="304" y="109"/>
                    </a:lnTo>
                    <a:lnTo>
                      <a:pt x="311" y="109"/>
                    </a:lnTo>
                    <a:lnTo>
                      <a:pt x="317" y="110"/>
                    </a:lnTo>
                    <a:lnTo>
                      <a:pt x="323" y="112"/>
                    </a:lnTo>
                    <a:lnTo>
                      <a:pt x="327" y="115"/>
                    </a:lnTo>
                    <a:lnTo>
                      <a:pt x="331" y="119"/>
                    </a:lnTo>
                    <a:lnTo>
                      <a:pt x="333" y="123"/>
                    </a:lnTo>
                    <a:lnTo>
                      <a:pt x="335" y="129"/>
                    </a:lnTo>
                    <a:lnTo>
                      <a:pt x="335" y="135"/>
                    </a:lnTo>
                    <a:lnTo>
                      <a:pt x="334" y="141"/>
                    </a:lnTo>
                    <a:lnTo>
                      <a:pt x="333" y="146"/>
                    </a:lnTo>
                    <a:lnTo>
                      <a:pt x="328" y="150"/>
                    </a:lnTo>
                    <a:lnTo>
                      <a:pt x="324" y="154"/>
                    </a:lnTo>
                    <a:lnTo>
                      <a:pt x="314" y="157"/>
                    </a:lnTo>
                    <a:lnTo>
                      <a:pt x="294" y="159"/>
                    </a:lnTo>
                    <a:lnTo>
                      <a:pt x="286" y="160"/>
                    </a:lnTo>
                    <a:lnTo>
                      <a:pt x="269" y="165"/>
                    </a:lnTo>
                    <a:lnTo>
                      <a:pt x="243" y="171"/>
                    </a:lnTo>
                    <a:lnTo>
                      <a:pt x="210" y="181"/>
                    </a:lnTo>
                    <a:lnTo>
                      <a:pt x="199" y="184"/>
                    </a:lnTo>
                    <a:lnTo>
                      <a:pt x="190" y="188"/>
                    </a:lnTo>
                    <a:lnTo>
                      <a:pt x="179" y="191"/>
                    </a:lnTo>
                    <a:lnTo>
                      <a:pt x="169" y="194"/>
                    </a:lnTo>
                    <a:close/>
                  </a:path>
                </a:pathLst>
              </a:custGeom>
              <a:solidFill>
                <a:srgbClr val="FF0000"/>
              </a:solidFill>
              <a:ln w="3175">
                <a:solidFill>
                  <a:srgbClr val="FF0000"/>
                </a:solidFill>
                <a:prstDash val="solid"/>
                <a:round/>
                <a:headEnd/>
                <a:tailEnd/>
              </a:ln>
            </p:spPr>
            <p:txBody>
              <a:bodyPr/>
              <a:lstStyle/>
              <a:p>
                <a:pPr>
                  <a:defRPr/>
                </a:pPr>
                <a:endParaRPr lang="en-US" dirty="0"/>
              </a:p>
            </p:txBody>
          </p:sp>
          <p:sp>
            <p:nvSpPr>
              <p:cNvPr id="82" name="Freeform 84"/>
              <p:cNvSpPr>
                <a:spLocks/>
              </p:cNvSpPr>
              <p:nvPr/>
            </p:nvSpPr>
            <p:spPr bwMode="auto">
              <a:xfrm rot="21000000">
                <a:off x="632126" y="5946226"/>
                <a:ext cx="125413" cy="136525"/>
              </a:xfrm>
              <a:custGeom>
                <a:avLst/>
                <a:gdLst/>
                <a:ahLst/>
                <a:cxnLst>
                  <a:cxn ang="0">
                    <a:pos x="59" y="253"/>
                  </a:cxn>
                  <a:cxn ang="0">
                    <a:pos x="64" y="268"/>
                  </a:cxn>
                  <a:cxn ang="0">
                    <a:pos x="78" y="282"/>
                  </a:cxn>
                  <a:cxn ang="0">
                    <a:pos x="95" y="288"/>
                  </a:cxn>
                  <a:cxn ang="0">
                    <a:pos x="119" y="289"/>
                  </a:cxn>
                  <a:cxn ang="0">
                    <a:pos x="146" y="283"/>
                  </a:cxn>
                  <a:cxn ang="0">
                    <a:pos x="176" y="268"/>
                  </a:cxn>
                  <a:cxn ang="0">
                    <a:pos x="207" y="247"/>
                  </a:cxn>
                  <a:cxn ang="0">
                    <a:pos x="250" y="206"/>
                  </a:cxn>
                  <a:cxn ang="0">
                    <a:pos x="289" y="167"/>
                  </a:cxn>
                  <a:cxn ang="0">
                    <a:pos x="304" y="164"/>
                  </a:cxn>
                  <a:cxn ang="0">
                    <a:pos x="311" y="169"/>
                  </a:cxn>
                  <a:cxn ang="0">
                    <a:pos x="315" y="183"/>
                  </a:cxn>
                  <a:cxn ang="0">
                    <a:pos x="302" y="207"/>
                  </a:cxn>
                  <a:cxn ang="0">
                    <a:pos x="274" y="239"/>
                  </a:cxn>
                  <a:cxn ang="0">
                    <a:pos x="217" y="289"/>
                  </a:cxn>
                  <a:cxn ang="0">
                    <a:pos x="160" y="324"/>
                  </a:cxn>
                  <a:cxn ang="0">
                    <a:pos x="125" y="338"/>
                  </a:cxn>
                  <a:cxn ang="0">
                    <a:pos x="93" y="344"/>
                  </a:cxn>
                  <a:cxn ang="0">
                    <a:pos x="62" y="343"/>
                  </a:cxn>
                  <a:cxn ang="0">
                    <a:pos x="37" y="333"/>
                  </a:cxn>
                  <a:cxn ang="0">
                    <a:pos x="16" y="315"/>
                  </a:cxn>
                  <a:cxn ang="0">
                    <a:pos x="7" y="298"/>
                  </a:cxn>
                  <a:cxn ang="0">
                    <a:pos x="1" y="276"/>
                  </a:cxn>
                  <a:cxn ang="0">
                    <a:pos x="0" y="248"/>
                  </a:cxn>
                  <a:cxn ang="0">
                    <a:pos x="5" y="213"/>
                  </a:cxn>
                  <a:cxn ang="0">
                    <a:pos x="16" y="178"/>
                  </a:cxn>
                  <a:cxn ang="0">
                    <a:pos x="35" y="143"/>
                  </a:cxn>
                  <a:cxn ang="0">
                    <a:pos x="59" y="108"/>
                  </a:cxn>
                  <a:cxn ang="0">
                    <a:pos x="90" y="74"/>
                  </a:cxn>
                  <a:cxn ang="0">
                    <a:pos x="141" y="29"/>
                  </a:cxn>
                  <a:cxn ang="0">
                    <a:pos x="188" y="4"/>
                  </a:cxn>
                  <a:cxn ang="0">
                    <a:pos x="209" y="0"/>
                  </a:cxn>
                  <a:cxn ang="0">
                    <a:pos x="229" y="2"/>
                  </a:cxn>
                  <a:cxn ang="0">
                    <a:pos x="248" y="15"/>
                  </a:cxn>
                  <a:cxn ang="0">
                    <a:pos x="257" y="40"/>
                  </a:cxn>
                  <a:cxn ang="0">
                    <a:pos x="252" y="64"/>
                  </a:cxn>
                  <a:cxn ang="0">
                    <a:pos x="242" y="91"/>
                  </a:cxn>
                  <a:cxn ang="0">
                    <a:pos x="222" y="124"/>
                  </a:cxn>
                  <a:cxn ang="0">
                    <a:pos x="197" y="154"/>
                  </a:cxn>
                  <a:cxn ang="0">
                    <a:pos x="168" y="181"/>
                  </a:cxn>
                  <a:cxn ang="0">
                    <a:pos x="135" y="203"/>
                  </a:cxn>
                  <a:cxn ang="0">
                    <a:pos x="99" y="223"/>
                  </a:cxn>
                  <a:cxn ang="0">
                    <a:pos x="58" y="237"/>
                  </a:cxn>
                </a:cxnLst>
                <a:rect l="0" t="0" r="r" b="b"/>
                <a:pathLst>
                  <a:path w="315" h="345">
                    <a:moveTo>
                      <a:pt x="58" y="237"/>
                    </a:moveTo>
                    <a:lnTo>
                      <a:pt x="58" y="247"/>
                    </a:lnTo>
                    <a:lnTo>
                      <a:pt x="59" y="253"/>
                    </a:lnTo>
                    <a:lnTo>
                      <a:pt x="60" y="259"/>
                    </a:lnTo>
                    <a:lnTo>
                      <a:pt x="61" y="264"/>
                    </a:lnTo>
                    <a:lnTo>
                      <a:pt x="64" y="268"/>
                    </a:lnTo>
                    <a:lnTo>
                      <a:pt x="68" y="273"/>
                    </a:lnTo>
                    <a:lnTo>
                      <a:pt x="72" y="277"/>
                    </a:lnTo>
                    <a:lnTo>
                      <a:pt x="78" y="282"/>
                    </a:lnTo>
                    <a:lnTo>
                      <a:pt x="83" y="284"/>
                    </a:lnTo>
                    <a:lnTo>
                      <a:pt x="88" y="286"/>
                    </a:lnTo>
                    <a:lnTo>
                      <a:pt x="95" y="288"/>
                    </a:lnTo>
                    <a:lnTo>
                      <a:pt x="103" y="289"/>
                    </a:lnTo>
                    <a:lnTo>
                      <a:pt x="110" y="289"/>
                    </a:lnTo>
                    <a:lnTo>
                      <a:pt x="119" y="289"/>
                    </a:lnTo>
                    <a:lnTo>
                      <a:pt x="128" y="287"/>
                    </a:lnTo>
                    <a:lnTo>
                      <a:pt x="138" y="285"/>
                    </a:lnTo>
                    <a:lnTo>
                      <a:pt x="146" y="283"/>
                    </a:lnTo>
                    <a:lnTo>
                      <a:pt x="156" y="278"/>
                    </a:lnTo>
                    <a:lnTo>
                      <a:pt x="166" y="274"/>
                    </a:lnTo>
                    <a:lnTo>
                      <a:pt x="176" y="268"/>
                    </a:lnTo>
                    <a:lnTo>
                      <a:pt x="186" y="262"/>
                    </a:lnTo>
                    <a:lnTo>
                      <a:pt x="197" y="255"/>
                    </a:lnTo>
                    <a:lnTo>
                      <a:pt x="207" y="247"/>
                    </a:lnTo>
                    <a:lnTo>
                      <a:pt x="217" y="238"/>
                    </a:lnTo>
                    <a:lnTo>
                      <a:pt x="228" y="228"/>
                    </a:lnTo>
                    <a:lnTo>
                      <a:pt x="250" y="206"/>
                    </a:lnTo>
                    <a:lnTo>
                      <a:pt x="273" y="181"/>
                    </a:lnTo>
                    <a:lnTo>
                      <a:pt x="281" y="173"/>
                    </a:lnTo>
                    <a:lnTo>
                      <a:pt x="289" y="167"/>
                    </a:lnTo>
                    <a:lnTo>
                      <a:pt x="295" y="164"/>
                    </a:lnTo>
                    <a:lnTo>
                      <a:pt x="301" y="162"/>
                    </a:lnTo>
                    <a:lnTo>
                      <a:pt x="304" y="164"/>
                    </a:lnTo>
                    <a:lnTo>
                      <a:pt x="306" y="165"/>
                    </a:lnTo>
                    <a:lnTo>
                      <a:pt x="309" y="166"/>
                    </a:lnTo>
                    <a:lnTo>
                      <a:pt x="311" y="169"/>
                    </a:lnTo>
                    <a:lnTo>
                      <a:pt x="315" y="173"/>
                    </a:lnTo>
                    <a:lnTo>
                      <a:pt x="315" y="178"/>
                    </a:lnTo>
                    <a:lnTo>
                      <a:pt x="315" y="183"/>
                    </a:lnTo>
                    <a:lnTo>
                      <a:pt x="311" y="190"/>
                    </a:lnTo>
                    <a:lnTo>
                      <a:pt x="307" y="199"/>
                    </a:lnTo>
                    <a:lnTo>
                      <a:pt x="302" y="207"/>
                    </a:lnTo>
                    <a:lnTo>
                      <a:pt x="294" y="217"/>
                    </a:lnTo>
                    <a:lnTo>
                      <a:pt x="285" y="227"/>
                    </a:lnTo>
                    <a:lnTo>
                      <a:pt x="274" y="239"/>
                    </a:lnTo>
                    <a:lnTo>
                      <a:pt x="261" y="252"/>
                    </a:lnTo>
                    <a:lnTo>
                      <a:pt x="239" y="271"/>
                    </a:lnTo>
                    <a:lnTo>
                      <a:pt x="217" y="289"/>
                    </a:lnTo>
                    <a:lnTo>
                      <a:pt x="195" y="305"/>
                    </a:lnTo>
                    <a:lnTo>
                      <a:pt x="172" y="319"/>
                    </a:lnTo>
                    <a:lnTo>
                      <a:pt x="160" y="324"/>
                    </a:lnTo>
                    <a:lnTo>
                      <a:pt x="148" y="330"/>
                    </a:lnTo>
                    <a:lnTo>
                      <a:pt x="137" y="334"/>
                    </a:lnTo>
                    <a:lnTo>
                      <a:pt x="125" y="338"/>
                    </a:lnTo>
                    <a:lnTo>
                      <a:pt x="114" y="341"/>
                    </a:lnTo>
                    <a:lnTo>
                      <a:pt x="104" y="343"/>
                    </a:lnTo>
                    <a:lnTo>
                      <a:pt x="93" y="344"/>
                    </a:lnTo>
                    <a:lnTo>
                      <a:pt x="82" y="345"/>
                    </a:lnTo>
                    <a:lnTo>
                      <a:pt x="72" y="344"/>
                    </a:lnTo>
                    <a:lnTo>
                      <a:pt x="62" y="343"/>
                    </a:lnTo>
                    <a:lnTo>
                      <a:pt x="54" y="341"/>
                    </a:lnTo>
                    <a:lnTo>
                      <a:pt x="45" y="337"/>
                    </a:lnTo>
                    <a:lnTo>
                      <a:pt x="37" y="333"/>
                    </a:lnTo>
                    <a:lnTo>
                      <a:pt x="29" y="328"/>
                    </a:lnTo>
                    <a:lnTo>
                      <a:pt x="22" y="322"/>
                    </a:lnTo>
                    <a:lnTo>
                      <a:pt x="16" y="315"/>
                    </a:lnTo>
                    <a:lnTo>
                      <a:pt x="12" y="310"/>
                    </a:lnTo>
                    <a:lnTo>
                      <a:pt x="9" y="305"/>
                    </a:lnTo>
                    <a:lnTo>
                      <a:pt x="7" y="298"/>
                    </a:lnTo>
                    <a:lnTo>
                      <a:pt x="3" y="291"/>
                    </a:lnTo>
                    <a:lnTo>
                      <a:pt x="2" y="284"/>
                    </a:lnTo>
                    <a:lnTo>
                      <a:pt x="1" y="276"/>
                    </a:lnTo>
                    <a:lnTo>
                      <a:pt x="0" y="268"/>
                    </a:lnTo>
                    <a:lnTo>
                      <a:pt x="0" y="260"/>
                    </a:lnTo>
                    <a:lnTo>
                      <a:pt x="0" y="248"/>
                    </a:lnTo>
                    <a:lnTo>
                      <a:pt x="1" y="237"/>
                    </a:lnTo>
                    <a:lnTo>
                      <a:pt x="3" y="225"/>
                    </a:lnTo>
                    <a:lnTo>
                      <a:pt x="5" y="213"/>
                    </a:lnTo>
                    <a:lnTo>
                      <a:pt x="9" y="201"/>
                    </a:lnTo>
                    <a:lnTo>
                      <a:pt x="12" y="190"/>
                    </a:lnTo>
                    <a:lnTo>
                      <a:pt x="16" y="178"/>
                    </a:lnTo>
                    <a:lnTo>
                      <a:pt x="22" y="166"/>
                    </a:lnTo>
                    <a:lnTo>
                      <a:pt x="28" y="155"/>
                    </a:lnTo>
                    <a:lnTo>
                      <a:pt x="35" y="143"/>
                    </a:lnTo>
                    <a:lnTo>
                      <a:pt x="41" y="131"/>
                    </a:lnTo>
                    <a:lnTo>
                      <a:pt x="50" y="120"/>
                    </a:lnTo>
                    <a:lnTo>
                      <a:pt x="59" y="108"/>
                    </a:lnTo>
                    <a:lnTo>
                      <a:pt x="68" y="97"/>
                    </a:lnTo>
                    <a:lnTo>
                      <a:pt x="79" y="85"/>
                    </a:lnTo>
                    <a:lnTo>
                      <a:pt x="90" y="74"/>
                    </a:lnTo>
                    <a:lnTo>
                      <a:pt x="107" y="56"/>
                    </a:lnTo>
                    <a:lnTo>
                      <a:pt x="125" y="41"/>
                    </a:lnTo>
                    <a:lnTo>
                      <a:pt x="141" y="29"/>
                    </a:lnTo>
                    <a:lnTo>
                      <a:pt x="157" y="18"/>
                    </a:lnTo>
                    <a:lnTo>
                      <a:pt x="173" y="11"/>
                    </a:lnTo>
                    <a:lnTo>
                      <a:pt x="188" y="4"/>
                    </a:lnTo>
                    <a:lnTo>
                      <a:pt x="195" y="3"/>
                    </a:lnTo>
                    <a:lnTo>
                      <a:pt x="202" y="1"/>
                    </a:lnTo>
                    <a:lnTo>
                      <a:pt x="209" y="0"/>
                    </a:lnTo>
                    <a:lnTo>
                      <a:pt x="215" y="0"/>
                    </a:lnTo>
                    <a:lnTo>
                      <a:pt x="223" y="1"/>
                    </a:lnTo>
                    <a:lnTo>
                      <a:pt x="229" y="2"/>
                    </a:lnTo>
                    <a:lnTo>
                      <a:pt x="236" y="5"/>
                    </a:lnTo>
                    <a:lnTo>
                      <a:pt x="243" y="8"/>
                    </a:lnTo>
                    <a:lnTo>
                      <a:pt x="248" y="15"/>
                    </a:lnTo>
                    <a:lnTo>
                      <a:pt x="254" y="23"/>
                    </a:lnTo>
                    <a:lnTo>
                      <a:pt x="256" y="30"/>
                    </a:lnTo>
                    <a:lnTo>
                      <a:pt x="257" y="40"/>
                    </a:lnTo>
                    <a:lnTo>
                      <a:pt x="257" y="48"/>
                    </a:lnTo>
                    <a:lnTo>
                      <a:pt x="255" y="55"/>
                    </a:lnTo>
                    <a:lnTo>
                      <a:pt x="252" y="64"/>
                    </a:lnTo>
                    <a:lnTo>
                      <a:pt x="250" y="73"/>
                    </a:lnTo>
                    <a:lnTo>
                      <a:pt x="246" y="83"/>
                    </a:lnTo>
                    <a:lnTo>
                      <a:pt x="242" y="91"/>
                    </a:lnTo>
                    <a:lnTo>
                      <a:pt x="236" y="102"/>
                    </a:lnTo>
                    <a:lnTo>
                      <a:pt x="229" y="113"/>
                    </a:lnTo>
                    <a:lnTo>
                      <a:pt x="222" y="124"/>
                    </a:lnTo>
                    <a:lnTo>
                      <a:pt x="214" y="134"/>
                    </a:lnTo>
                    <a:lnTo>
                      <a:pt x="205" y="145"/>
                    </a:lnTo>
                    <a:lnTo>
                      <a:pt x="197" y="154"/>
                    </a:lnTo>
                    <a:lnTo>
                      <a:pt x="188" y="164"/>
                    </a:lnTo>
                    <a:lnTo>
                      <a:pt x="178" y="172"/>
                    </a:lnTo>
                    <a:lnTo>
                      <a:pt x="168" y="181"/>
                    </a:lnTo>
                    <a:lnTo>
                      <a:pt x="158" y="189"/>
                    </a:lnTo>
                    <a:lnTo>
                      <a:pt x="148" y="196"/>
                    </a:lnTo>
                    <a:lnTo>
                      <a:pt x="135" y="203"/>
                    </a:lnTo>
                    <a:lnTo>
                      <a:pt x="123" y="211"/>
                    </a:lnTo>
                    <a:lnTo>
                      <a:pt x="111" y="216"/>
                    </a:lnTo>
                    <a:lnTo>
                      <a:pt x="99" y="223"/>
                    </a:lnTo>
                    <a:lnTo>
                      <a:pt x="86" y="228"/>
                    </a:lnTo>
                    <a:lnTo>
                      <a:pt x="72" y="232"/>
                    </a:lnTo>
                    <a:lnTo>
                      <a:pt x="58" y="237"/>
                    </a:lnTo>
                    <a:close/>
                  </a:path>
                </a:pathLst>
              </a:custGeom>
              <a:solidFill>
                <a:srgbClr val="FF0000"/>
              </a:solidFill>
              <a:ln w="3175">
                <a:solidFill>
                  <a:srgbClr val="FF0000"/>
                </a:solidFill>
                <a:prstDash val="solid"/>
                <a:round/>
                <a:headEnd/>
                <a:tailEnd/>
              </a:ln>
            </p:spPr>
            <p:txBody>
              <a:bodyPr/>
              <a:lstStyle/>
              <a:p>
                <a:pPr>
                  <a:defRPr/>
                </a:pPr>
                <a:endParaRPr lang="en-US" dirty="0"/>
              </a:p>
            </p:txBody>
          </p:sp>
          <p:sp>
            <p:nvSpPr>
              <p:cNvPr id="83" name="Freeform 85"/>
              <p:cNvSpPr>
                <a:spLocks/>
              </p:cNvSpPr>
              <p:nvPr/>
            </p:nvSpPr>
            <p:spPr bwMode="auto">
              <a:xfrm rot="21000000">
                <a:off x="657651" y="5971694"/>
                <a:ext cx="52388" cy="52388"/>
              </a:xfrm>
              <a:custGeom>
                <a:avLst/>
                <a:gdLst/>
                <a:ahLst/>
                <a:cxnLst>
                  <a:cxn ang="0">
                    <a:pos x="0" y="134"/>
                  </a:cxn>
                  <a:cxn ang="0">
                    <a:pos x="19" y="127"/>
                  </a:cxn>
                  <a:cxn ang="0">
                    <a:pos x="35" y="120"/>
                  </a:cxn>
                  <a:cxn ang="0">
                    <a:pos x="49" y="112"/>
                  </a:cxn>
                  <a:cxn ang="0">
                    <a:pos x="61" y="103"/>
                  </a:cxn>
                  <a:cxn ang="0">
                    <a:pos x="80" y="88"/>
                  </a:cxn>
                  <a:cxn ang="0">
                    <a:pos x="96" y="72"/>
                  </a:cxn>
                  <a:cxn ang="0">
                    <a:pos x="111" y="54"/>
                  </a:cxn>
                  <a:cxn ang="0">
                    <a:pos x="124" y="36"/>
                  </a:cxn>
                  <a:cxn ang="0">
                    <a:pos x="128" y="29"/>
                  </a:cxn>
                  <a:cxn ang="0">
                    <a:pos x="130" y="23"/>
                  </a:cxn>
                  <a:cxn ang="0">
                    <a:pos x="131" y="16"/>
                  </a:cxn>
                  <a:cxn ang="0">
                    <a:pos x="132" y="11"/>
                  </a:cxn>
                  <a:cxn ang="0">
                    <a:pos x="131" y="6"/>
                  </a:cxn>
                  <a:cxn ang="0">
                    <a:pos x="130" y="3"/>
                  </a:cxn>
                  <a:cxn ang="0">
                    <a:pos x="127" y="1"/>
                  </a:cxn>
                  <a:cxn ang="0">
                    <a:pos x="121" y="0"/>
                  </a:cxn>
                  <a:cxn ang="0">
                    <a:pos x="114" y="1"/>
                  </a:cxn>
                  <a:cxn ang="0">
                    <a:pos x="104" y="5"/>
                  </a:cxn>
                  <a:cxn ang="0">
                    <a:pos x="93" y="12"/>
                  </a:cxn>
                  <a:cxn ang="0">
                    <a:pos x="80" y="21"/>
                  </a:cxn>
                  <a:cxn ang="0">
                    <a:pos x="68" y="32"/>
                  </a:cxn>
                  <a:cxn ang="0">
                    <a:pos x="57" y="43"/>
                  </a:cxn>
                  <a:cxn ang="0">
                    <a:pos x="46" y="55"/>
                  </a:cxn>
                  <a:cxn ang="0">
                    <a:pos x="36" y="70"/>
                  </a:cxn>
                  <a:cxn ang="0">
                    <a:pos x="26" y="84"/>
                  </a:cxn>
                  <a:cxn ang="0">
                    <a:pos x="16" y="99"/>
                  </a:cxn>
                  <a:cxn ang="0">
                    <a:pos x="8" y="117"/>
                  </a:cxn>
                  <a:cxn ang="0">
                    <a:pos x="0" y="134"/>
                  </a:cxn>
                </a:cxnLst>
                <a:rect l="0" t="0" r="r" b="b"/>
                <a:pathLst>
                  <a:path w="132" h="134">
                    <a:moveTo>
                      <a:pt x="0" y="134"/>
                    </a:moveTo>
                    <a:lnTo>
                      <a:pt x="19" y="127"/>
                    </a:lnTo>
                    <a:lnTo>
                      <a:pt x="35" y="120"/>
                    </a:lnTo>
                    <a:lnTo>
                      <a:pt x="49" y="112"/>
                    </a:lnTo>
                    <a:lnTo>
                      <a:pt x="61" y="103"/>
                    </a:lnTo>
                    <a:lnTo>
                      <a:pt x="80" y="88"/>
                    </a:lnTo>
                    <a:lnTo>
                      <a:pt x="96" y="72"/>
                    </a:lnTo>
                    <a:lnTo>
                      <a:pt x="111" y="54"/>
                    </a:lnTo>
                    <a:lnTo>
                      <a:pt x="124" y="36"/>
                    </a:lnTo>
                    <a:lnTo>
                      <a:pt x="128" y="29"/>
                    </a:lnTo>
                    <a:lnTo>
                      <a:pt x="130" y="23"/>
                    </a:lnTo>
                    <a:lnTo>
                      <a:pt x="131" y="16"/>
                    </a:lnTo>
                    <a:lnTo>
                      <a:pt x="132" y="11"/>
                    </a:lnTo>
                    <a:lnTo>
                      <a:pt x="131" y="6"/>
                    </a:lnTo>
                    <a:lnTo>
                      <a:pt x="130" y="3"/>
                    </a:lnTo>
                    <a:lnTo>
                      <a:pt x="127" y="1"/>
                    </a:lnTo>
                    <a:lnTo>
                      <a:pt x="121" y="0"/>
                    </a:lnTo>
                    <a:lnTo>
                      <a:pt x="114" y="1"/>
                    </a:lnTo>
                    <a:lnTo>
                      <a:pt x="104" y="5"/>
                    </a:lnTo>
                    <a:lnTo>
                      <a:pt x="93" y="12"/>
                    </a:lnTo>
                    <a:lnTo>
                      <a:pt x="80" y="21"/>
                    </a:lnTo>
                    <a:lnTo>
                      <a:pt x="68" y="32"/>
                    </a:lnTo>
                    <a:lnTo>
                      <a:pt x="57" y="43"/>
                    </a:lnTo>
                    <a:lnTo>
                      <a:pt x="46" y="55"/>
                    </a:lnTo>
                    <a:lnTo>
                      <a:pt x="36" y="70"/>
                    </a:lnTo>
                    <a:lnTo>
                      <a:pt x="26" y="84"/>
                    </a:lnTo>
                    <a:lnTo>
                      <a:pt x="16" y="99"/>
                    </a:lnTo>
                    <a:lnTo>
                      <a:pt x="8" y="117"/>
                    </a:lnTo>
                    <a:lnTo>
                      <a:pt x="0" y="134"/>
                    </a:lnTo>
                    <a:close/>
                  </a:path>
                </a:pathLst>
              </a:custGeom>
              <a:solidFill>
                <a:srgbClr val="FFFF00"/>
              </a:solidFill>
              <a:ln w="3175">
                <a:solidFill>
                  <a:srgbClr val="FF0000"/>
                </a:solidFill>
                <a:prstDash val="solid"/>
                <a:round/>
                <a:headEnd/>
                <a:tailEnd/>
              </a:ln>
            </p:spPr>
            <p:txBody>
              <a:bodyPr/>
              <a:lstStyle/>
              <a:p>
                <a:pPr>
                  <a:defRPr/>
                </a:pPr>
                <a:endParaRPr lang="en-US" dirty="0"/>
              </a:p>
            </p:txBody>
          </p:sp>
          <p:sp>
            <p:nvSpPr>
              <p:cNvPr id="84" name="Freeform 86"/>
              <p:cNvSpPr>
                <a:spLocks/>
              </p:cNvSpPr>
              <p:nvPr/>
            </p:nvSpPr>
            <p:spPr bwMode="auto">
              <a:xfrm rot="21000000">
                <a:off x="751655" y="5922297"/>
                <a:ext cx="158750" cy="147638"/>
              </a:xfrm>
              <a:custGeom>
                <a:avLst/>
                <a:gdLst/>
                <a:ahLst/>
                <a:cxnLst>
                  <a:cxn ang="0">
                    <a:pos x="189" y="103"/>
                  </a:cxn>
                  <a:cxn ang="0">
                    <a:pos x="270" y="37"/>
                  </a:cxn>
                  <a:cxn ang="0">
                    <a:pos x="312" y="9"/>
                  </a:cxn>
                  <a:cxn ang="0">
                    <a:pos x="334" y="2"/>
                  </a:cxn>
                  <a:cxn ang="0">
                    <a:pos x="347" y="13"/>
                  </a:cxn>
                  <a:cxn ang="0">
                    <a:pos x="351" y="31"/>
                  </a:cxn>
                  <a:cxn ang="0">
                    <a:pos x="331" y="53"/>
                  </a:cxn>
                  <a:cxn ang="0">
                    <a:pos x="296" y="84"/>
                  </a:cxn>
                  <a:cxn ang="0">
                    <a:pos x="277" y="109"/>
                  </a:cxn>
                  <a:cxn ang="0">
                    <a:pos x="274" y="124"/>
                  </a:cxn>
                  <a:cxn ang="0">
                    <a:pos x="277" y="132"/>
                  </a:cxn>
                  <a:cxn ang="0">
                    <a:pos x="295" y="134"/>
                  </a:cxn>
                  <a:cxn ang="0">
                    <a:pos x="321" y="124"/>
                  </a:cxn>
                  <a:cxn ang="0">
                    <a:pos x="376" y="91"/>
                  </a:cxn>
                  <a:cxn ang="0">
                    <a:pos x="388" y="88"/>
                  </a:cxn>
                  <a:cxn ang="0">
                    <a:pos x="400" y="94"/>
                  </a:cxn>
                  <a:cxn ang="0">
                    <a:pos x="402" y="103"/>
                  </a:cxn>
                  <a:cxn ang="0">
                    <a:pos x="395" y="119"/>
                  </a:cxn>
                  <a:cxn ang="0">
                    <a:pos x="355" y="155"/>
                  </a:cxn>
                  <a:cxn ang="0">
                    <a:pos x="319" y="178"/>
                  </a:cxn>
                  <a:cxn ang="0">
                    <a:pos x="284" y="190"/>
                  </a:cxn>
                  <a:cxn ang="0">
                    <a:pos x="252" y="191"/>
                  </a:cxn>
                  <a:cxn ang="0">
                    <a:pos x="228" y="182"/>
                  </a:cxn>
                  <a:cxn ang="0">
                    <a:pos x="221" y="174"/>
                  </a:cxn>
                  <a:cxn ang="0">
                    <a:pos x="215" y="155"/>
                  </a:cxn>
                  <a:cxn ang="0">
                    <a:pos x="222" y="131"/>
                  </a:cxn>
                  <a:cxn ang="0">
                    <a:pos x="204" y="140"/>
                  </a:cxn>
                  <a:cxn ang="0">
                    <a:pos x="165" y="179"/>
                  </a:cxn>
                  <a:cxn ang="0">
                    <a:pos x="122" y="230"/>
                  </a:cxn>
                  <a:cxn ang="0">
                    <a:pos x="71" y="313"/>
                  </a:cxn>
                  <a:cxn ang="0">
                    <a:pos x="47" y="358"/>
                  </a:cxn>
                  <a:cxn ang="0">
                    <a:pos x="35" y="369"/>
                  </a:cxn>
                  <a:cxn ang="0">
                    <a:pos x="22" y="372"/>
                  </a:cxn>
                  <a:cxn ang="0">
                    <a:pos x="8" y="370"/>
                  </a:cxn>
                  <a:cxn ang="0">
                    <a:pos x="2" y="361"/>
                  </a:cxn>
                  <a:cxn ang="0">
                    <a:pos x="2" y="339"/>
                  </a:cxn>
                  <a:cxn ang="0">
                    <a:pos x="33" y="251"/>
                  </a:cxn>
                  <a:cxn ang="0">
                    <a:pos x="70" y="166"/>
                  </a:cxn>
                  <a:cxn ang="0">
                    <a:pos x="108" y="96"/>
                  </a:cxn>
                  <a:cxn ang="0">
                    <a:pos x="142" y="49"/>
                  </a:cxn>
                  <a:cxn ang="0">
                    <a:pos x="164" y="27"/>
                  </a:cxn>
                  <a:cxn ang="0">
                    <a:pos x="183" y="17"/>
                  </a:cxn>
                  <a:cxn ang="0">
                    <a:pos x="195" y="18"/>
                  </a:cxn>
                  <a:cxn ang="0">
                    <a:pos x="205" y="23"/>
                  </a:cxn>
                  <a:cxn ang="0">
                    <a:pos x="210" y="34"/>
                  </a:cxn>
                  <a:cxn ang="0">
                    <a:pos x="203" y="52"/>
                  </a:cxn>
                  <a:cxn ang="0">
                    <a:pos x="190" y="69"/>
                  </a:cxn>
                  <a:cxn ang="0">
                    <a:pos x="156" y="113"/>
                  </a:cxn>
                  <a:cxn ang="0">
                    <a:pos x="130" y="162"/>
                  </a:cxn>
                </a:cxnLst>
                <a:rect l="0" t="0" r="r" b="b"/>
                <a:pathLst>
                  <a:path w="402" h="372">
                    <a:moveTo>
                      <a:pt x="130" y="162"/>
                    </a:moveTo>
                    <a:lnTo>
                      <a:pt x="158" y="133"/>
                    </a:lnTo>
                    <a:lnTo>
                      <a:pt x="189" y="103"/>
                    </a:lnTo>
                    <a:lnTo>
                      <a:pt x="222" y="75"/>
                    </a:lnTo>
                    <a:lnTo>
                      <a:pt x="257" y="46"/>
                    </a:lnTo>
                    <a:lnTo>
                      <a:pt x="270" y="37"/>
                    </a:lnTo>
                    <a:lnTo>
                      <a:pt x="284" y="27"/>
                    </a:lnTo>
                    <a:lnTo>
                      <a:pt x="297" y="18"/>
                    </a:lnTo>
                    <a:lnTo>
                      <a:pt x="312" y="9"/>
                    </a:lnTo>
                    <a:lnTo>
                      <a:pt x="323" y="3"/>
                    </a:lnTo>
                    <a:lnTo>
                      <a:pt x="330" y="0"/>
                    </a:lnTo>
                    <a:lnTo>
                      <a:pt x="334" y="2"/>
                    </a:lnTo>
                    <a:lnTo>
                      <a:pt x="339" y="4"/>
                    </a:lnTo>
                    <a:lnTo>
                      <a:pt x="343" y="7"/>
                    </a:lnTo>
                    <a:lnTo>
                      <a:pt x="347" y="13"/>
                    </a:lnTo>
                    <a:lnTo>
                      <a:pt x="351" y="19"/>
                    </a:lnTo>
                    <a:lnTo>
                      <a:pt x="352" y="26"/>
                    </a:lnTo>
                    <a:lnTo>
                      <a:pt x="351" y="31"/>
                    </a:lnTo>
                    <a:lnTo>
                      <a:pt x="347" y="38"/>
                    </a:lnTo>
                    <a:lnTo>
                      <a:pt x="340" y="44"/>
                    </a:lnTo>
                    <a:lnTo>
                      <a:pt x="331" y="53"/>
                    </a:lnTo>
                    <a:lnTo>
                      <a:pt x="318" y="64"/>
                    </a:lnTo>
                    <a:lnTo>
                      <a:pt x="306" y="74"/>
                    </a:lnTo>
                    <a:lnTo>
                      <a:pt x="296" y="84"/>
                    </a:lnTo>
                    <a:lnTo>
                      <a:pt x="288" y="92"/>
                    </a:lnTo>
                    <a:lnTo>
                      <a:pt x="282" y="101"/>
                    </a:lnTo>
                    <a:lnTo>
                      <a:pt x="277" y="109"/>
                    </a:lnTo>
                    <a:lnTo>
                      <a:pt x="274" y="115"/>
                    </a:lnTo>
                    <a:lnTo>
                      <a:pt x="273" y="122"/>
                    </a:lnTo>
                    <a:lnTo>
                      <a:pt x="274" y="124"/>
                    </a:lnTo>
                    <a:lnTo>
                      <a:pt x="274" y="127"/>
                    </a:lnTo>
                    <a:lnTo>
                      <a:pt x="275" y="129"/>
                    </a:lnTo>
                    <a:lnTo>
                      <a:pt x="277" y="132"/>
                    </a:lnTo>
                    <a:lnTo>
                      <a:pt x="282" y="134"/>
                    </a:lnTo>
                    <a:lnTo>
                      <a:pt x="288" y="134"/>
                    </a:lnTo>
                    <a:lnTo>
                      <a:pt x="295" y="134"/>
                    </a:lnTo>
                    <a:lnTo>
                      <a:pt x="302" y="132"/>
                    </a:lnTo>
                    <a:lnTo>
                      <a:pt x="311" y="128"/>
                    </a:lnTo>
                    <a:lnTo>
                      <a:pt x="321" y="124"/>
                    </a:lnTo>
                    <a:lnTo>
                      <a:pt x="344" y="112"/>
                    </a:lnTo>
                    <a:lnTo>
                      <a:pt x="371" y="94"/>
                    </a:lnTo>
                    <a:lnTo>
                      <a:pt x="376" y="91"/>
                    </a:lnTo>
                    <a:lnTo>
                      <a:pt x="381" y="89"/>
                    </a:lnTo>
                    <a:lnTo>
                      <a:pt x="384" y="88"/>
                    </a:lnTo>
                    <a:lnTo>
                      <a:pt x="388" y="88"/>
                    </a:lnTo>
                    <a:lnTo>
                      <a:pt x="393" y="89"/>
                    </a:lnTo>
                    <a:lnTo>
                      <a:pt x="398" y="92"/>
                    </a:lnTo>
                    <a:lnTo>
                      <a:pt x="400" y="94"/>
                    </a:lnTo>
                    <a:lnTo>
                      <a:pt x="401" y="98"/>
                    </a:lnTo>
                    <a:lnTo>
                      <a:pt x="402" y="100"/>
                    </a:lnTo>
                    <a:lnTo>
                      <a:pt x="402" y="103"/>
                    </a:lnTo>
                    <a:lnTo>
                      <a:pt x="402" y="108"/>
                    </a:lnTo>
                    <a:lnTo>
                      <a:pt x="400" y="112"/>
                    </a:lnTo>
                    <a:lnTo>
                      <a:pt x="395" y="119"/>
                    </a:lnTo>
                    <a:lnTo>
                      <a:pt x="390" y="124"/>
                    </a:lnTo>
                    <a:lnTo>
                      <a:pt x="376" y="138"/>
                    </a:lnTo>
                    <a:lnTo>
                      <a:pt x="355" y="155"/>
                    </a:lnTo>
                    <a:lnTo>
                      <a:pt x="343" y="163"/>
                    </a:lnTo>
                    <a:lnTo>
                      <a:pt x="331" y="171"/>
                    </a:lnTo>
                    <a:lnTo>
                      <a:pt x="319" y="178"/>
                    </a:lnTo>
                    <a:lnTo>
                      <a:pt x="307" y="182"/>
                    </a:lnTo>
                    <a:lnTo>
                      <a:pt x="295" y="186"/>
                    </a:lnTo>
                    <a:lnTo>
                      <a:pt x="284" y="190"/>
                    </a:lnTo>
                    <a:lnTo>
                      <a:pt x="272" y="191"/>
                    </a:lnTo>
                    <a:lnTo>
                      <a:pt x="261" y="192"/>
                    </a:lnTo>
                    <a:lnTo>
                      <a:pt x="252" y="191"/>
                    </a:lnTo>
                    <a:lnTo>
                      <a:pt x="243" y="190"/>
                    </a:lnTo>
                    <a:lnTo>
                      <a:pt x="236" y="186"/>
                    </a:lnTo>
                    <a:lnTo>
                      <a:pt x="228" y="182"/>
                    </a:lnTo>
                    <a:lnTo>
                      <a:pt x="225" y="180"/>
                    </a:lnTo>
                    <a:lnTo>
                      <a:pt x="223" y="178"/>
                    </a:lnTo>
                    <a:lnTo>
                      <a:pt x="221" y="174"/>
                    </a:lnTo>
                    <a:lnTo>
                      <a:pt x="218" y="171"/>
                    </a:lnTo>
                    <a:lnTo>
                      <a:pt x="216" y="163"/>
                    </a:lnTo>
                    <a:lnTo>
                      <a:pt x="215" y="155"/>
                    </a:lnTo>
                    <a:lnTo>
                      <a:pt x="216" y="147"/>
                    </a:lnTo>
                    <a:lnTo>
                      <a:pt x="218" y="139"/>
                    </a:lnTo>
                    <a:lnTo>
                      <a:pt x="222" y="131"/>
                    </a:lnTo>
                    <a:lnTo>
                      <a:pt x="227" y="122"/>
                    </a:lnTo>
                    <a:lnTo>
                      <a:pt x="215" y="131"/>
                    </a:lnTo>
                    <a:lnTo>
                      <a:pt x="204" y="140"/>
                    </a:lnTo>
                    <a:lnTo>
                      <a:pt x="191" y="152"/>
                    </a:lnTo>
                    <a:lnTo>
                      <a:pt x="179" y="164"/>
                    </a:lnTo>
                    <a:lnTo>
                      <a:pt x="165" y="179"/>
                    </a:lnTo>
                    <a:lnTo>
                      <a:pt x="152" y="195"/>
                    </a:lnTo>
                    <a:lnTo>
                      <a:pt x="137" y="211"/>
                    </a:lnTo>
                    <a:lnTo>
                      <a:pt x="122" y="230"/>
                    </a:lnTo>
                    <a:lnTo>
                      <a:pt x="105" y="255"/>
                    </a:lnTo>
                    <a:lnTo>
                      <a:pt x="87" y="283"/>
                    </a:lnTo>
                    <a:lnTo>
                      <a:pt x="71" y="313"/>
                    </a:lnTo>
                    <a:lnTo>
                      <a:pt x="53" y="347"/>
                    </a:lnTo>
                    <a:lnTo>
                      <a:pt x="50" y="352"/>
                    </a:lnTo>
                    <a:lnTo>
                      <a:pt x="47" y="358"/>
                    </a:lnTo>
                    <a:lnTo>
                      <a:pt x="42" y="362"/>
                    </a:lnTo>
                    <a:lnTo>
                      <a:pt x="39" y="366"/>
                    </a:lnTo>
                    <a:lnTo>
                      <a:pt x="35" y="369"/>
                    </a:lnTo>
                    <a:lnTo>
                      <a:pt x="30" y="371"/>
                    </a:lnTo>
                    <a:lnTo>
                      <a:pt x="26" y="372"/>
                    </a:lnTo>
                    <a:lnTo>
                      <a:pt x="22" y="372"/>
                    </a:lnTo>
                    <a:lnTo>
                      <a:pt x="16" y="372"/>
                    </a:lnTo>
                    <a:lnTo>
                      <a:pt x="12" y="371"/>
                    </a:lnTo>
                    <a:lnTo>
                      <a:pt x="8" y="370"/>
                    </a:lnTo>
                    <a:lnTo>
                      <a:pt x="5" y="368"/>
                    </a:lnTo>
                    <a:lnTo>
                      <a:pt x="3" y="364"/>
                    </a:lnTo>
                    <a:lnTo>
                      <a:pt x="2" y="361"/>
                    </a:lnTo>
                    <a:lnTo>
                      <a:pt x="1" y="357"/>
                    </a:lnTo>
                    <a:lnTo>
                      <a:pt x="0" y="352"/>
                    </a:lnTo>
                    <a:lnTo>
                      <a:pt x="2" y="339"/>
                    </a:lnTo>
                    <a:lnTo>
                      <a:pt x="8" y="317"/>
                    </a:lnTo>
                    <a:lnTo>
                      <a:pt x="18" y="288"/>
                    </a:lnTo>
                    <a:lnTo>
                      <a:pt x="33" y="251"/>
                    </a:lnTo>
                    <a:lnTo>
                      <a:pt x="45" y="220"/>
                    </a:lnTo>
                    <a:lnTo>
                      <a:pt x="58" y="192"/>
                    </a:lnTo>
                    <a:lnTo>
                      <a:pt x="70" y="166"/>
                    </a:lnTo>
                    <a:lnTo>
                      <a:pt x="83" y="140"/>
                    </a:lnTo>
                    <a:lnTo>
                      <a:pt x="95" y="117"/>
                    </a:lnTo>
                    <a:lnTo>
                      <a:pt x="108" y="96"/>
                    </a:lnTo>
                    <a:lnTo>
                      <a:pt x="121" y="76"/>
                    </a:lnTo>
                    <a:lnTo>
                      <a:pt x="134" y="58"/>
                    </a:lnTo>
                    <a:lnTo>
                      <a:pt x="142" y="49"/>
                    </a:lnTo>
                    <a:lnTo>
                      <a:pt x="149" y="40"/>
                    </a:lnTo>
                    <a:lnTo>
                      <a:pt x="157" y="33"/>
                    </a:lnTo>
                    <a:lnTo>
                      <a:pt x="164" y="27"/>
                    </a:lnTo>
                    <a:lnTo>
                      <a:pt x="170" y="22"/>
                    </a:lnTo>
                    <a:lnTo>
                      <a:pt x="177" y="19"/>
                    </a:lnTo>
                    <a:lnTo>
                      <a:pt x="183" y="17"/>
                    </a:lnTo>
                    <a:lnTo>
                      <a:pt x="189" y="16"/>
                    </a:lnTo>
                    <a:lnTo>
                      <a:pt x="192" y="17"/>
                    </a:lnTo>
                    <a:lnTo>
                      <a:pt x="195" y="18"/>
                    </a:lnTo>
                    <a:lnTo>
                      <a:pt x="199" y="19"/>
                    </a:lnTo>
                    <a:lnTo>
                      <a:pt x="202" y="21"/>
                    </a:lnTo>
                    <a:lnTo>
                      <a:pt x="205" y="23"/>
                    </a:lnTo>
                    <a:lnTo>
                      <a:pt x="207" y="27"/>
                    </a:lnTo>
                    <a:lnTo>
                      <a:pt x="208" y="31"/>
                    </a:lnTo>
                    <a:lnTo>
                      <a:pt x="210" y="34"/>
                    </a:lnTo>
                    <a:lnTo>
                      <a:pt x="208" y="40"/>
                    </a:lnTo>
                    <a:lnTo>
                      <a:pt x="206" y="45"/>
                    </a:lnTo>
                    <a:lnTo>
                      <a:pt x="203" y="52"/>
                    </a:lnTo>
                    <a:lnTo>
                      <a:pt x="199" y="58"/>
                    </a:lnTo>
                    <a:lnTo>
                      <a:pt x="195" y="62"/>
                    </a:lnTo>
                    <a:lnTo>
                      <a:pt x="190" y="69"/>
                    </a:lnTo>
                    <a:lnTo>
                      <a:pt x="180" y="80"/>
                    </a:lnTo>
                    <a:lnTo>
                      <a:pt x="168" y="97"/>
                    </a:lnTo>
                    <a:lnTo>
                      <a:pt x="156" y="113"/>
                    </a:lnTo>
                    <a:lnTo>
                      <a:pt x="146" y="129"/>
                    </a:lnTo>
                    <a:lnTo>
                      <a:pt x="137" y="146"/>
                    </a:lnTo>
                    <a:lnTo>
                      <a:pt x="130" y="162"/>
                    </a:lnTo>
                    <a:close/>
                  </a:path>
                </a:pathLst>
              </a:custGeom>
              <a:solidFill>
                <a:srgbClr val="FF0000"/>
              </a:solidFill>
              <a:ln w="3175">
                <a:solidFill>
                  <a:srgbClr val="FF0000"/>
                </a:solidFill>
                <a:prstDash val="solid"/>
                <a:round/>
                <a:headEnd/>
                <a:tailEnd/>
              </a:ln>
            </p:spPr>
            <p:txBody>
              <a:bodyPr/>
              <a:lstStyle/>
              <a:p>
                <a:pPr>
                  <a:defRPr/>
                </a:pPr>
                <a:endParaRPr lang="en-US" dirty="0"/>
              </a:p>
            </p:txBody>
          </p:sp>
          <p:sp>
            <p:nvSpPr>
              <p:cNvPr id="85" name="Freeform 87"/>
              <p:cNvSpPr>
                <a:spLocks/>
              </p:cNvSpPr>
              <p:nvPr/>
            </p:nvSpPr>
            <p:spPr bwMode="auto">
              <a:xfrm rot="21000000">
                <a:off x="893211" y="5900190"/>
                <a:ext cx="125413" cy="136525"/>
              </a:xfrm>
              <a:custGeom>
                <a:avLst/>
                <a:gdLst/>
                <a:ahLst/>
                <a:cxnLst>
                  <a:cxn ang="0">
                    <a:pos x="59" y="253"/>
                  </a:cxn>
                  <a:cxn ang="0">
                    <a:pos x="64" y="268"/>
                  </a:cxn>
                  <a:cxn ang="0">
                    <a:pos x="77" y="282"/>
                  </a:cxn>
                  <a:cxn ang="0">
                    <a:pos x="96" y="288"/>
                  </a:cxn>
                  <a:cxn ang="0">
                    <a:pos x="119" y="289"/>
                  </a:cxn>
                  <a:cxn ang="0">
                    <a:pos x="147" y="283"/>
                  </a:cxn>
                  <a:cxn ang="0">
                    <a:pos x="176" y="268"/>
                  </a:cxn>
                  <a:cxn ang="0">
                    <a:pos x="206" y="247"/>
                  </a:cxn>
                  <a:cxn ang="0">
                    <a:pos x="250" y="206"/>
                  </a:cxn>
                  <a:cxn ang="0">
                    <a:pos x="288" y="167"/>
                  </a:cxn>
                  <a:cxn ang="0">
                    <a:pos x="304" y="164"/>
                  </a:cxn>
                  <a:cxn ang="0">
                    <a:pos x="311" y="169"/>
                  </a:cxn>
                  <a:cxn ang="0">
                    <a:pos x="315" y="183"/>
                  </a:cxn>
                  <a:cxn ang="0">
                    <a:pos x="301" y="207"/>
                  </a:cxn>
                  <a:cxn ang="0">
                    <a:pos x="274" y="239"/>
                  </a:cxn>
                  <a:cxn ang="0">
                    <a:pos x="217" y="289"/>
                  </a:cxn>
                  <a:cxn ang="0">
                    <a:pos x="159" y="324"/>
                  </a:cxn>
                  <a:cxn ang="0">
                    <a:pos x="125" y="338"/>
                  </a:cxn>
                  <a:cxn ang="0">
                    <a:pos x="93" y="344"/>
                  </a:cxn>
                  <a:cxn ang="0">
                    <a:pos x="62" y="343"/>
                  </a:cxn>
                  <a:cxn ang="0">
                    <a:pos x="37" y="333"/>
                  </a:cxn>
                  <a:cxn ang="0">
                    <a:pos x="16" y="315"/>
                  </a:cxn>
                  <a:cxn ang="0">
                    <a:pos x="6" y="298"/>
                  </a:cxn>
                  <a:cxn ang="0">
                    <a:pos x="1" y="276"/>
                  </a:cxn>
                  <a:cxn ang="0">
                    <a:pos x="0" y="248"/>
                  </a:cxn>
                  <a:cxn ang="0">
                    <a:pos x="5" y="213"/>
                  </a:cxn>
                  <a:cxn ang="0">
                    <a:pos x="17" y="178"/>
                  </a:cxn>
                  <a:cxn ang="0">
                    <a:pos x="35" y="143"/>
                  </a:cxn>
                  <a:cxn ang="0">
                    <a:pos x="59" y="108"/>
                  </a:cxn>
                  <a:cxn ang="0">
                    <a:pos x="89" y="74"/>
                  </a:cxn>
                  <a:cxn ang="0">
                    <a:pos x="141" y="29"/>
                  </a:cxn>
                  <a:cxn ang="0">
                    <a:pos x="188" y="4"/>
                  </a:cxn>
                  <a:cxn ang="0">
                    <a:pos x="209" y="0"/>
                  </a:cxn>
                  <a:cxn ang="0">
                    <a:pos x="229" y="2"/>
                  </a:cxn>
                  <a:cxn ang="0">
                    <a:pos x="248" y="15"/>
                  </a:cxn>
                  <a:cxn ang="0">
                    <a:pos x="257" y="40"/>
                  </a:cxn>
                  <a:cxn ang="0">
                    <a:pos x="252" y="64"/>
                  </a:cxn>
                  <a:cxn ang="0">
                    <a:pos x="241" y="91"/>
                  </a:cxn>
                  <a:cxn ang="0">
                    <a:pos x="222" y="124"/>
                  </a:cxn>
                  <a:cxn ang="0">
                    <a:pos x="197" y="154"/>
                  </a:cxn>
                  <a:cxn ang="0">
                    <a:pos x="168" y="181"/>
                  </a:cxn>
                  <a:cxn ang="0">
                    <a:pos x="135" y="203"/>
                  </a:cxn>
                  <a:cxn ang="0">
                    <a:pos x="99" y="223"/>
                  </a:cxn>
                  <a:cxn ang="0">
                    <a:pos x="58" y="237"/>
                  </a:cxn>
                </a:cxnLst>
                <a:rect l="0" t="0" r="r" b="b"/>
                <a:pathLst>
                  <a:path w="315" h="345">
                    <a:moveTo>
                      <a:pt x="58" y="237"/>
                    </a:moveTo>
                    <a:lnTo>
                      <a:pt x="58" y="247"/>
                    </a:lnTo>
                    <a:lnTo>
                      <a:pt x="59" y="253"/>
                    </a:lnTo>
                    <a:lnTo>
                      <a:pt x="60" y="259"/>
                    </a:lnTo>
                    <a:lnTo>
                      <a:pt x="62" y="264"/>
                    </a:lnTo>
                    <a:lnTo>
                      <a:pt x="64" y="268"/>
                    </a:lnTo>
                    <a:lnTo>
                      <a:pt x="69" y="273"/>
                    </a:lnTo>
                    <a:lnTo>
                      <a:pt x="73" y="277"/>
                    </a:lnTo>
                    <a:lnTo>
                      <a:pt x="77" y="282"/>
                    </a:lnTo>
                    <a:lnTo>
                      <a:pt x="83" y="284"/>
                    </a:lnTo>
                    <a:lnTo>
                      <a:pt x="89" y="286"/>
                    </a:lnTo>
                    <a:lnTo>
                      <a:pt x="96" y="288"/>
                    </a:lnTo>
                    <a:lnTo>
                      <a:pt x="103" y="289"/>
                    </a:lnTo>
                    <a:lnTo>
                      <a:pt x="110" y="289"/>
                    </a:lnTo>
                    <a:lnTo>
                      <a:pt x="119" y="289"/>
                    </a:lnTo>
                    <a:lnTo>
                      <a:pt x="129" y="287"/>
                    </a:lnTo>
                    <a:lnTo>
                      <a:pt x="138" y="285"/>
                    </a:lnTo>
                    <a:lnTo>
                      <a:pt x="147" y="283"/>
                    </a:lnTo>
                    <a:lnTo>
                      <a:pt x="156" y="278"/>
                    </a:lnTo>
                    <a:lnTo>
                      <a:pt x="166" y="274"/>
                    </a:lnTo>
                    <a:lnTo>
                      <a:pt x="176" y="268"/>
                    </a:lnTo>
                    <a:lnTo>
                      <a:pt x="186" y="262"/>
                    </a:lnTo>
                    <a:lnTo>
                      <a:pt x="197" y="255"/>
                    </a:lnTo>
                    <a:lnTo>
                      <a:pt x="206" y="247"/>
                    </a:lnTo>
                    <a:lnTo>
                      <a:pt x="217" y="238"/>
                    </a:lnTo>
                    <a:lnTo>
                      <a:pt x="228" y="228"/>
                    </a:lnTo>
                    <a:lnTo>
                      <a:pt x="250" y="206"/>
                    </a:lnTo>
                    <a:lnTo>
                      <a:pt x="273" y="181"/>
                    </a:lnTo>
                    <a:lnTo>
                      <a:pt x="281" y="173"/>
                    </a:lnTo>
                    <a:lnTo>
                      <a:pt x="288" y="167"/>
                    </a:lnTo>
                    <a:lnTo>
                      <a:pt x="295" y="164"/>
                    </a:lnTo>
                    <a:lnTo>
                      <a:pt x="300" y="162"/>
                    </a:lnTo>
                    <a:lnTo>
                      <a:pt x="304" y="164"/>
                    </a:lnTo>
                    <a:lnTo>
                      <a:pt x="306" y="165"/>
                    </a:lnTo>
                    <a:lnTo>
                      <a:pt x="309" y="166"/>
                    </a:lnTo>
                    <a:lnTo>
                      <a:pt x="311" y="169"/>
                    </a:lnTo>
                    <a:lnTo>
                      <a:pt x="315" y="173"/>
                    </a:lnTo>
                    <a:lnTo>
                      <a:pt x="315" y="178"/>
                    </a:lnTo>
                    <a:lnTo>
                      <a:pt x="315" y="183"/>
                    </a:lnTo>
                    <a:lnTo>
                      <a:pt x="311" y="190"/>
                    </a:lnTo>
                    <a:lnTo>
                      <a:pt x="307" y="199"/>
                    </a:lnTo>
                    <a:lnTo>
                      <a:pt x="301" y="207"/>
                    </a:lnTo>
                    <a:lnTo>
                      <a:pt x="294" y="217"/>
                    </a:lnTo>
                    <a:lnTo>
                      <a:pt x="285" y="227"/>
                    </a:lnTo>
                    <a:lnTo>
                      <a:pt x="274" y="239"/>
                    </a:lnTo>
                    <a:lnTo>
                      <a:pt x="261" y="252"/>
                    </a:lnTo>
                    <a:lnTo>
                      <a:pt x="239" y="271"/>
                    </a:lnTo>
                    <a:lnTo>
                      <a:pt x="217" y="289"/>
                    </a:lnTo>
                    <a:lnTo>
                      <a:pt x="194" y="305"/>
                    </a:lnTo>
                    <a:lnTo>
                      <a:pt x="171" y="319"/>
                    </a:lnTo>
                    <a:lnTo>
                      <a:pt x="159" y="324"/>
                    </a:lnTo>
                    <a:lnTo>
                      <a:pt x="147" y="330"/>
                    </a:lnTo>
                    <a:lnTo>
                      <a:pt x="136" y="334"/>
                    </a:lnTo>
                    <a:lnTo>
                      <a:pt x="125" y="338"/>
                    </a:lnTo>
                    <a:lnTo>
                      <a:pt x="115" y="341"/>
                    </a:lnTo>
                    <a:lnTo>
                      <a:pt x="104" y="343"/>
                    </a:lnTo>
                    <a:lnTo>
                      <a:pt x="93" y="344"/>
                    </a:lnTo>
                    <a:lnTo>
                      <a:pt x="83" y="345"/>
                    </a:lnTo>
                    <a:lnTo>
                      <a:pt x="72" y="344"/>
                    </a:lnTo>
                    <a:lnTo>
                      <a:pt x="62" y="343"/>
                    </a:lnTo>
                    <a:lnTo>
                      <a:pt x="53" y="341"/>
                    </a:lnTo>
                    <a:lnTo>
                      <a:pt x="45" y="337"/>
                    </a:lnTo>
                    <a:lnTo>
                      <a:pt x="37" y="333"/>
                    </a:lnTo>
                    <a:lnTo>
                      <a:pt x="29" y="328"/>
                    </a:lnTo>
                    <a:lnTo>
                      <a:pt x="23" y="322"/>
                    </a:lnTo>
                    <a:lnTo>
                      <a:pt x="16" y="315"/>
                    </a:lnTo>
                    <a:lnTo>
                      <a:pt x="12" y="310"/>
                    </a:lnTo>
                    <a:lnTo>
                      <a:pt x="9" y="305"/>
                    </a:lnTo>
                    <a:lnTo>
                      <a:pt x="6" y="298"/>
                    </a:lnTo>
                    <a:lnTo>
                      <a:pt x="4" y="291"/>
                    </a:lnTo>
                    <a:lnTo>
                      <a:pt x="2" y="284"/>
                    </a:lnTo>
                    <a:lnTo>
                      <a:pt x="1" y="276"/>
                    </a:lnTo>
                    <a:lnTo>
                      <a:pt x="0" y="268"/>
                    </a:lnTo>
                    <a:lnTo>
                      <a:pt x="0" y="260"/>
                    </a:lnTo>
                    <a:lnTo>
                      <a:pt x="0" y="248"/>
                    </a:lnTo>
                    <a:lnTo>
                      <a:pt x="1" y="237"/>
                    </a:lnTo>
                    <a:lnTo>
                      <a:pt x="3" y="225"/>
                    </a:lnTo>
                    <a:lnTo>
                      <a:pt x="5" y="213"/>
                    </a:lnTo>
                    <a:lnTo>
                      <a:pt x="9" y="201"/>
                    </a:lnTo>
                    <a:lnTo>
                      <a:pt x="12" y="190"/>
                    </a:lnTo>
                    <a:lnTo>
                      <a:pt x="17" y="178"/>
                    </a:lnTo>
                    <a:lnTo>
                      <a:pt x="22" y="166"/>
                    </a:lnTo>
                    <a:lnTo>
                      <a:pt x="28" y="155"/>
                    </a:lnTo>
                    <a:lnTo>
                      <a:pt x="35" y="143"/>
                    </a:lnTo>
                    <a:lnTo>
                      <a:pt x="42" y="131"/>
                    </a:lnTo>
                    <a:lnTo>
                      <a:pt x="50" y="120"/>
                    </a:lnTo>
                    <a:lnTo>
                      <a:pt x="59" y="108"/>
                    </a:lnTo>
                    <a:lnTo>
                      <a:pt x="69" y="97"/>
                    </a:lnTo>
                    <a:lnTo>
                      <a:pt x="78" y="85"/>
                    </a:lnTo>
                    <a:lnTo>
                      <a:pt x="89" y="74"/>
                    </a:lnTo>
                    <a:lnTo>
                      <a:pt x="107" y="56"/>
                    </a:lnTo>
                    <a:lnTo>
                      <a:pt x="124" y="41"/>
                    </a:lnTo>
                    <a:lnTo>
                      <a:pt x="141" y="29"/>
                    </a:lnTo>
                    <a:lnTo>
                      <a:pt x="157" y="18"/>
                    </a:lnTo>
                    <a:lnTo>
                      <a:pt x="172" y="11"/>
                    </a:lnTo>
                    <a:lnTo>
                      <a:pt x="188" y="4"/>
                    </a:lnTo>
                    <a:lnTo>
                      <a:pt x="194" y="3"/>
                    </a:lnTo>
                    <a:lnTo>
                      <a:pt x="202" y="1"/>
                    </a:lnTo>
                    <a:lnTo>
                      <a:pt x="209" y="0"/>
                    </a:lnTo>
                    <a:lnTo>
                      <a:pt x="215" y="0"/>
                    </a:lnTo>
                    <a:lnTo>
                      <a:pt x="223" y="1"/>
                    </a:lnTo>
                    <a:lnTo>
                      <a:pt x="229" y="2"/>
                    </a:lnTo>
                    <a:lnTo>
                      <a:pt x="236" y="5"/>
                    </a:lnTo>
                    <a:lnTo>
                      <a:pt x="242" y="8"/>
                    </a:lnTo>
                    <a:lnTo>
                      <a:pt x="248" y="15"/>
                    </a:lnTo>
                    <a:lnTo>
                      <a:pt x="253" y="23"/>
                    </a:lnTo>
                    <a:lnTo>
                      <a:pt x="256" y="30"/>
                    </a:lnTo>
                    <a:lnTo>
                      <a:pt x="257" y="40"/>
                    </a:lnTo>
                    <a:lnTo>
                      <a:pt x="257" y="48"/>
                    </a:lnTo>
                    <a:lnTo>
                      <a:pt x="254" y="55"/>
                    </a:lnTo>
                    <a:lnTo>
                      <a:pt x="252" y="64"/>
                    </a:lnTo>
                    <a:lnTo>
                      <a:pt x="250" y="73"/>
                    </a:lnTo>
                    <a:lnTo>
                      <a:pt x="246" y="83"/>
                    </a:lnTo>
                    <a:lnTo>
                      <a:pt x="241" y="91"/>
                    </a:lnTo>
                    <a:lnTo>
                      <a:pt x="236" y="102"/>
                    </a:lnTo>
                    <a:lnTo>
                      <a:pt x="229" y="113"/>
                    </a:lnTo>
                    <a:lnTo>
                      <a:pt x="222" y="124"/>
                    </a:lnTo>
                    <a:lnTo>
                      <a:pt x="214" y="134"/>
                    </a:lnTo>
                    <a:lnTo>
                      <a:pt x="205" y="145"/>
                    </a:lnTo>
                    <a:lnTo>
                      <a:pt x="197" y="154"/>
                    </a:lnTo>
                    <a:lnTo>
                      <a:pt x="188" y="164"/>
                    </a:lnTo>
                    <a:lnTo>
                      <a:pt x="178" y="172"/>
                    </a:lnTo>
                    <a:lnTo>
                      <a:pt x="168" y="181"/>
                    </a:lnTo>
                    <a:lnTo>
                      <a:pt x="158" y="189"/>
                    </a:lnTo>
                    <a:lnTo>
                      <a:pt x="147" y="196"/>
                    </a:lnTo>
                    <a:lnTo>
                      <a:pt x="135" y="203"/>
                    </a:lnTo>
                    <a:lnTo>
                      <a:pt x="124" y="211"/>
                    </a:lnTo>
                    <a:lnTo>
                      <a:pt x="111" y="216"/>
                    </a:lnTo>
                    <a:lnTo>
                      <a:pt x="99" y="223"/>
                    </a:lnTo>
                    <a:lnTo>
                      <a:pt x="86" y="228"/>
                    </a:lnTo>
                    <a:lnTo>
                      <a:pt x="72" y="232"/>
                    </a:lnTo>
                    <a:lnTo>
                      <a:pt x="58" y="237"/>
                    </a:lnTo>
                    <a:close/>
                  </a:path>
                </a:pathLst>
              </a:custGeom>
              <a:solidFill>
                <a:srgbClr val="FF0000"/>
              </a:solidFill>
              <a:ln w="3175">
                <a:solidFill>
                  <a:srgbClr val="FF0000"/>
                </a:solidFill>
                <a:prstDash val="solid"/>
                <a:round/>
                <a:headEnd/>
                <a:tailEnd/>
              </a:ln>
            </p:spPr>
            <p:txBody>
              <a:bodyPr/>
              <a:lstStyle/>
              <a:p>
                <a:pPr>
                  <a:defRPr/>
                </a:pPr>
                <a:endParaRPr lang="en-US" dirty="0"/>
              </a:p>
            </p:txBody>
          </p:sp>
          <p:sp>
            <p:nvSpPr>
              <p:cNvPr id="86" name="Freeform 88"/>
              <p:cNvSpPr>
                <a:spLocks/>
              </p:cNvSpPr>
              <p:nvPr/>
            </p:nvSpPr>
            <p:spPr bwMode="auto">
              <a:xfrm rot="21000000">
                <a:off x="918737" y="5925658"/>
                <a:ext cx="52388" cy="52388"/>
              </a:xfrm>
              <a:custGeom>
                <a:avLst/>
                <a:gdLst/>
                <a:ahLst/>
                <a:cxnLst>
                  <a:cxn ang="0">
                    <a:pos x="0" y="134"/>
                  </a:cxn>
                  <a:cxn ang="0">
                    <a:pos x="18" y="127"/>
                  </a:cxn>
                  <a:cxn ang="0">
                    <a:pos x="35" y="120"/>
                  </a:cxn>
                  <a:cxn ang="0">
                    <a:pos x="49" y="112"/>
                  </a:cxn>
                  <a:cxn ang="0">
                    <a:pos x="61" y="103"/>
                  </a:cxn>
                  <a:cxn ang="0">
                    <a:pos x="80" y="88"/>
                  </a:cxn>
                  <a:cxn ang="0">
                    <a:pos x="97" y="72"/>
                  </a:cxn>
                  <a:cxn ang="0">
                    <a:pos x="111" y="54"/>
                  </a:cxn>
                  <a:cxn ang="0">
                    <a:pos x="123" y="36"/>
                  </a:cxn>
                  <a:cxn ang="0">
                    <a:pos x="128" y="29"/>
                  </a:cxn>
                  <a:cxn ang="0">
                    <a:pos x="130" y="23"/>
                  </a:cxn>
                  <a:cxn ang="0">
                    <a:pos x="132" y="16"/>
                  </a:cxn>
                  <a:cxn ang="0">
                    <a:pos x="132" y="11"/>
                  </a:cxn>
                  <a:cxn ang="0">
                    <a:pos x="131" y="6"/>
                  </a:cxn>
                  <a:cxn ang="0">
                    <a:pos x="130" y="3"/>
                  </a:cxn>
                  <a:cxn ang="0">
                    <a:pos x="127" y="1"/>
                  </a:cxn>
                  <a:cxn ang="0">
                    <a:pos x="121" y="0"/>
                  </a:cxn>
                  <a:cxn ang="0">
                    <a:pos x="114" y="1"/>
                  </a:cxn>
                  <a:cxn ang="0">
                    <a:pos x="104" y="5"/>
                  </a:cxn>
                  <a:cxn ang="0">
                    <a:pos x="93" y="12"/>
                  </a:cxn>
                  <a:cxn ang="0">
                    <a:pos x="80" y="21"/>
                  </a:cxn>
                  <a:cxn ang="0">
                    <a:pos x="68" y="32"/>
                  </a:cxn>
                  <a:cxn ang="0">
                    <a:pos x="57" y="43"/>
                  </a:cxn>
                  <a:cxn ang="0">
                    <a:pos x="46" y="55"/>
                  </a:cxn>
                  <a:cxn ang="0">
                    <a:pos x="36" y="70"/>
                  </a:cxn>
                  <a:cxn ang="0">
                    <a:pos x="26" y="84"/>
                  </a:cxn>
                  <a:cxn ang="0">
                    <a:pos x="16" y="99"/>
                  </a:cxn>
                  <a:cxn ang="0">
                    <a:pos x="7" y="117"/>
                  </a:cxn>
                  <a:cxn ang="0">
                    <a:pos x="0" y="134"/>
                  </a:cxn>
                </a:cxnLst>
                <a:rect l="0" t="0" r="r" b="b"/>
                <a:pathLst>
                  <a:path w="132" h="134">
                    <a:moveTo>
                      <a:pt x="0" y="134"/>
                    </a:moveTo>
                    <a:lnTo>
                      <a:pt x="18" y="127"/>
                    </a:lnTo>
                    <a:lnTo>
                      <a:pt x="35" y="120"/>
                    </a:lnTo>
                    <a:lnTo>
                      <a:pt x="49" y="112"/>
                    </a:lnTo>
                    <a:lnTo>
                      <a:pt x="61" y="103"/>
                    </a:lnTo>
                    <a:lnTo>
                      <a:pt x="80" y="88"/>
                    </a:lnTo>
                    <a:lnTo>
                      <a:pt x="97" y="72"/>
                    </a:lnTo>
                    <a:lnTo>
                      <a:pt x="111" y="54"/>
                    </a:lnTo>
                    <a:lnTo>
                      <a:pt x="123" y="36"/>
                    </a:lnTo>
                    <a:lnTo>
                      <a:pt x="128" y="29"/>
                    </a:lnTo>
                    <a:lnTo>
                      <a:pt x="130" y="23"/>
                    </a:lnTo>
                    <a:lnTo>
                      <a:pt x="132" y="16"/>
                    </a:lnTo>
                    <a:lnTo>
                      <a:pt x="132" y="11"/>
                    </a:lnTo>
                    <a:lnTo>
                      <a:pt x="131" y="6"/>
                    </a:lnTo>
                    <a:lnTo>
                      <a:pt x="130" y="3"/>
                    </a:lnTo>
                    <a:lnTo>
                      <a:pt x="127" y="1"/>
                    </a:lnTo>
                    <a:lnTo>
                      <a:pt x="121" y="0"/>
                    </a:lnTo>
                    <a:lnTo>
                      <a:pt x="114" y="1"/>
                    </a:lnTo>
                    <a:lnTo>
                      <a:pt x="104" y="5"/>
                    </a:lnTo>
                    <a:lnTo>
                      <a:pt x="93" y="12"/>
                    </a:lnTo>
                    <a:lnTo>
                      <a:pt x="80" y="21"/>
                    </a:lnTo>
                    <a:lnTo>
                      <a:pt x="68" y="32"/>
                    </a:lnTo>
                    <a:lnTo>
                      <a:pt x="57" y="43"/>
                    </a:lnTo>
                    <a:lnTo>
                      <a:pt x="46" y="55"/>
                    </a:lnTo>
                    <a:lnTo>
                      <a:pt x="36" y="70"/>
                    </a:lnTo>
                    <a:lnTo>
                      <a:pt x="26" y="84"/>
                    </a:lnTo>
                    <a:lnTo>
                      <a:pt x="16" y="99"/>
                    </a:lnTo>
                    <a:lnTo>
                      <a:pt x="7" y="117"/>
                    </a:lnTo>
                    <a:lnTo>
                      <a:pt x="0" y="134"/>
                    </a:lnTo>
                    <a:close/>
                  </a:path>
                </a:pathLst>
              </a:custGeom>
              <a:solidFill>
                <a:srgbClr val="FFFF00"/>
              </a:solidFill>
              <a:ln w="3175">
                <a:solidFill>
                  <a:srgbClr val="FF0000"/>
                </a:solidFill>
                <a:prstDash val="solid"/>
                <a:round/>
                <a:headEnd/>
                <a:tailEnd/>
              </a:ln>
            </p:spPr>
            <p:txBody>
              <a:bodyPr/>
              <a:lstStyle/>
              <a:p>
                <a:pPr>
                  <a:defRPr/>
                </a:pPr>
                <a:endParaRPr lang="en-US" dirty="0"/>
              </a:p>
            </p:txBody>
          </p:sp>
          <p:sp>
            <p:nvSpPr>
              <p:cNvPr id="87" name="Freeform 89"/>
              <p:cNvSpPr>
                <a:spLocks/>
              </p:cNvSpPr>
              <p:nvPr/>
            </p:nvSpPr>
            <p:spPr bwMode="auto">
              <a:xfrm rot="21000000">
                <a:off x="1014933" y="5866622"/>
                <a:ext cx="136525" cy="157163"/>
              </a:xfrm>
              <a:custGeom>
                <a:avLst/>
                <a:gdLst/>
                <a:ahLst/>
                <a:cxnLst>
                  <a:cxn ang="0">
                    <a:pos x="313" y="6"/>
                  </a:cxn>
                  <a:cxn ang="0">
                    <a:pos x="333" y="17"/>
                  </a:cxn>
                  <a:cxn ang="0">
                    <a:pos x="344" y="33"/>
                  </a:cxn>
                  <a:cxn ang="0">
                    <a:pos x="346" y="59"/>
                  </a:cxn>
                  <a:cxn ang="0">
                    <a:pos x="336" y="91"/>
                  </a:cxn>
                  <a:cxn ang="0">
                    <a:pos x="315" y="121"/>
                  </a:cxn>
                  <a:cxn ang="0">
                    <a:pos x="282" y="147"/>
                  </a:cxn>
                  <a:cxn ang="0">
                    <a:pos x="238" y="166"/>
                  </a:cxn>
                  <a:cxn ang="0">
                    <a:pos x="201" y="171"/>
                  </a:cxn>
                  <a:cxn ang="0">
                    <a:pos x="186" y="163"/>
                  </a:cxn>
                  <a:cxn ang="0">
                    <a:pos x="184" y="144"/>
                  </a:cxn>
                  <a:cxn ang="0">
                    <a:pos x="200" y="128"/>
                  </a:cxn>
                  <a:cxn ang="0">
                    <a:pos x="245" y="117"/>
                  </a:cxn>
                  <a:cxn ang="0">
                    <a:pos x="280" y="93"/>
                  </a:cxn>
                  <a:cxn ang="0">
                    <a:pos x="288" y="67"/>
                  </a:cxn>
                  <a:cxn ang="0">
                    <a:pos x="278" y="52"/>
                  </a:cxn>
                  <a:cxn ang="0">
                    <a:pos x="254" y="49"/>
                  </a:cxn>
                  <a:cxn ang="0">
                    <a:pos x="218" y="59"/>
                  </a:cxn>
                  <a:cxn ang="0">
                    <a:pos x="179" y="83"/>
                  </a:cxn>
                  <a:cxn ang="0">
                    <a:pos x="150" y="117"/>
                  </a:cxn>
                  <a:cxn ang="0">
                    <a:pos x="145" y="154"/>
                  </a:cxn>
                  <a:cxn ang="0">
                    <a:pos x="156" y="188"/>
                  </a:cxn>
                  <a:cxn ang="0">
                    <a:pos x="182" y="231"/>
                  </a:cxn>
                  <a:cxn ang="0">
                    <a:pos x="203" y="273"/>
                  </a:cxn>
                  <a:cxn ang="0">
                    <a:pos x="206" y="313"/>
                  </a:cxn>
                  <a:cxn ang="0">
                    <a:pos x="189" y="354"/>
                  </a:cxn>
                  <a:cxn ang="0">
                    <a:pos x="157" y="382"/>
                  </a:cxn>
                  <a:cxn ang="0">
                    <a:pos x="127" y="393"/>
                  </a:cxn>
                  <a:cxn ang="0">
                    <a:pos x="89" y="395"/>
                  </a:cxn>
                  <a:cxn ang="0">
                    <a:pos x="44" y="381"/>
                  </a:cxn>
                  <a:cxn ang="0">
                    <a:pos x="16" y="350"/>
                  </a:cxn>
                  <a:cxn ang="0">
                    <a:pos x="3" y="318"/>
                  </a:cxn>
                  <a:cxn ang="0">
                    <a:pos x="0" y="281"/>
                  </a:cxn>
                  <a:cxn ang="0">
                    <a:pos x="9" y="242"/>
                  </a:cxn>
                  <a:cxn ang="0">
                    <a:pos x="30" y="209"/>
                  </a:cxn>
                  <a:cxn ang="0">
                    <a:pos x="50" y="198"/>
                  </a:cxn>
                  <a:cxn ang="0">
                    <a:pos x="66" y="205"/>
                  </a:cxn>
                  <a:cxn ang="0">
                    <a:pos x="56" y="235"/>
                  </a:cxn>
                  <a:cxn ang="0">
                    <a:pos x="50" y="287"/>
                  </a:cxn>
                  <a:cxn ang="0">
                    <a:pos x="57" y="311"/>
                  </a:cxn>
                  <a:cxn ang="0">
                    <a:pos x="78" y="334"/>
                  </a:cxn>
                  <a:cxn ang="0">
                    <a:pos x="120" y="342"/>
                  </a:cxn>
                  <a:cxn ang="0">
                    <a:pos x="139" y="331"/>
                  </a:cxn>
                  <a:cxn ang="0">
                    <a:pos x="152" y="306"/>
                  </a:cxn>
                  <a:cxn ang="0">
                    <a:pos x="149" y="277"/>
                  </a:cxn>
                  <a:cxn ang="0">
                    <a:pos x="117" y="223"/>
                  </a:cxn>
                  <a:cxn ang="0">
                    <a:pos x="94" y="175"/>
                  </a:cxn>
                  <a:cxn ang="0">
                    <a:pos x="90" y="128"/>
                  </a:cxn>
                  <a:cxn ang="0">
                    <a:pos x="113" y="77"/>
                  </a:cxn>
                  <a:cxn ang="0">
                    <a:pos x="165" y="32"/>
                  </a:cxn>
                  <a:cxn ang="0">
                    <a:pos x="228" y="7"/>
                  </a:cxn>
                </a:cxnLst>
                <a:rect l="0" t="0" r="r" b="b"/>
                <a:pathLst>
                  <a:path w="346" h="396">
                    <a:moveTo>
                      <a:pt x="276" y="0"/>
                    </a:moveTo>
                    <a:lnTo>
                      <a:pt x="292" y="1"/>
                    </a:lnTo>
                    <a:lnTo>
                      <a:pt x="306" y="3"/>
                    </a:lnTo>
                    <a:lnTo>
                      <a:pt x="313" y="6"/>
                    </a:lnTo>
                    <a:lnTo>
                      <a:pt x="318" y="8"/>
                    </a:lnTo>
                    <a:lnTo>
                      <a:pt x="324" y="10"/>
                    </a:lnTo>
                    <a:lnTo>
                      <a:pt x="328" y="13"/>
                    </a:lnTo>
                    <a:lnTo>
                      <a:pt x="333" y="17"/>
                    </a:lnTo>
                    <a:lnTo>
                      <a:pt x="336" y="20"/>
                    </a:lnTo>
                    <a:lnTo>
                      <a:pt x="339" y="24"/>
                    </a:lnTo>
                    <a:lnTo>
                      <a:pt x="341" y="29"/>
                    </a:lnTo>
                    <a:lnTo>
                      <a:pt x="344" y="33"/>
                    </a:lnTo>
                    <a:lnTo>
                      <a:pt x="345" y="38"/>
                    </a:lnTo>
                    <a:lnTo>
                      <a:pt x="346" y="45"/>
                    </a:lnTo>
                    <a:lnTo>
                      <a:pt x="346" y="50"/>
                    </a:lnTo>
                    <a:lnTo>
                      <a:pt x="346" y="59"/>
                    </a:lnTo>
                    <a:lnTo>
                      <a:pt x="345" y="67"/>
                    </a:lnTo>
                    <a:lnTo>
                      <a:pt x="342" y="76"/>
                    </a:lnTo>
                    <a:lnTo>
                      <a:pt x="340" y="83"/>
                    </a:lnTo>
                    <a:lnTo>
                      <a:pt x="336" y="91"/>
                    </a:lnTo>
                    <a:lnTo>
                      <a:pt x="332" y="99"/>
                    </a:lnTo>
                    <a:lnTo>
                      <a:pt x="327" y="107"/>
                    </a:lnTo>
                    <a:lnTo>
                      <a:pt x="322" y="115"/>
                    </a:lnTo>
                    <a:lnTo>
                      <a:pt x="315" y="121"/>
                    </a:lnTo>
                    <a:lnTo>
                      <a:pt x="308" y="128"/>
                    </a:lnTo>
                    <a:lnTo>
                      <a:pt x="300" y="135"/>
                    </a:lnTo>
                    <a:lnTo>
                      <a:pt x="292" y="141"/>
                    </a:lnTo>
                    <a:lnTo>
                      <a:pt x="282" y="147"/>
                    </a:lnTo>
                    <a:lnTo>
                      <a:pt x="273" y="152"/>
                    </a:lnTo>
                    <a:lnTo>
                      <a:pt x="262" y="158"/>
                    </a:lnTo>
                    <a:lnTo>
                      <a:pt x="251" y="162"/>
                    </a:lnTo>
                    <a:lnTo>
                      <a:pt x="238" y="166"/>
                    </a:lnTo>
                    <a:lnTo>
                      <a:pt x="227" y="170"/>
                    </a:lnTo>
                    <a:lnTo>
                      <a:pt x="217" y="171"/>
                    </a:lnTo>
                    <a:lnTo>
                      <a:pt x="207" y="172"/>
                    </a:lnTo>
                    <a:lnTo>
                      <a:pt x="201" y="171"/>
                    </a:lnTo>
                    <a:lnTo>
                      <a:pt x="197" y="171"/>
                    </a:lnTo>
                    <a:lnTo>
                      <a:pt x="193" y="168"/>
                    </a:lnTo>
                    <a:lnTo>
                      <a:pt x="189" y="166"/>
                    </a:lnTo>
                    <a:lnTo>
                      <a:pt x="186" y="163"/>
                    </a:lnTo>
                    <a:lnTo>
                      <a:pt x="185" y="160"/>
                    </a:lnTo>
                    <a:lnTo>
                      <a:pt x="184" y="155"/>
                    </a:lnTo>
                    <a:lnTo>
                      <a:pt x="183" y="151"/>
                    </a:lnTo>
                    <a:lnTo>
                      <a:pt x="184" y="144"/>
                    </a:lnTo>
                    <a:lnTo>
                      <a:pt x="187" y="138"/>
                    </a:lnTo>
                    <a:lnTo>
                      <a:pt x="191" y="134"/>
                    </a:lnTo>
                    <a:lnTo>
                      <a:pt x="197" y="129"/>
                    </a:lnTo>
                    <a:lnTo>
                      <a:pt x="200" y="128"/>
                    </a:lnTo>
                    <a:lnTo>
                      <a:pt x="208" y="126"/>
                    </a:lnTo>
                    <a:lnTo>
                      <a:pt x="220" y="124"/>
                    </a:lnTo>
                    <a:lnTo>
                      <a:pt x="235" y="119"/>
                    </a:lnTo>
                    <a:lnTo>
                      <a:pt x="245" y="117"/>
                    </a:lnTo>
                    <a:lnTo>
                      <a:pt x="255" y="113"/>
                    </a:lnTo>
                    <a:lnTo>
                      <a:pt x="265" y="107"/>
                    </a:lnTo>
                    <a:lnTo>
                      <a:pt x="274" y="100"/>
                    </a:lnTo>
                    <a:lnTo>
                      <a:pt x="280" y="93"/>
                    </a:lnTo>
                    <a:lnTo>
                      <a:pt x="285" y="87"/>
                    </a:lnTo>
                    <a:lnTo>
                      <a:pt x="288" y="79"/>
                    </a:lnTo>
                    <a:lnTo>
                      <a:pt x="289" y="72"/>
                    </a:lnTo>
                    <a:lnTo>
                      <a:pt x="288" y="67"/>
                    </a:lnTo>
                    <a:lnTo>
                      <a:pt x="287" y="61"/>
                    </a:lnTo>
                    <a:lnTo>
                      <a:pt x="285" y="58"/>
                    </a:lnTo>
                    <a:lnTo>
                      <a:pt x="282" y="55"/>
                    </a:lnTo>
                    <a:lnTo>
                      <a:pt x="278" y="52"/>
                    </a:lnTo>
                    <a:lnTo>
                      <a:pt x="274" y="50"/>
                    </a:lnTo>
                    <a:lnTo>
                      <a:pt x="268" y="49"/>
                    </a:lnTo>
                    <a:lnTo>
                      <a:pt x="262" y="49"/>
                    </a:lnTo>
                    <a:lnTo>
                      <a:pt x="254" y="49"/>
                    </a:lnTo>
                    <a:lnTo>
                      <a:pt x="245" y="50"/>
                    </a:lnTo>
                    <a:lnTo>
                      <a:pt x="236" y="53"/>
                    </a:lnTo>
                    <a:lnTo>
                      <a:pt x="228" y="56"/>
                    </a:lnTo>
                    <a:lnTo>
                      <a:pt x="218" y="59"/>
                    </a:lnTo>
                    <a:lnTo>
                      <a:pt x="209" y="64"/>
                    </a:lnTo>
                    <a:lnTo>
                      <a:pt x="199" y="69"/>
                    </a:lnTo>
                    <a:lnTo>
                      <a:pt x="189" y="76"/>
                    </a:lnTo>
                    <a:lnTo>
                      <a:pt x="179" y="83"/>
                    </a:lnTo>
                    <a:lnTo>
                      <a:pt x="170" y="91"/>
                    </a:lnTo>
                    <a:lnTo>
                      <a:pt x="162" y="100"/>
                    </a:lnTo>
                    <a:lnTo>
                      <a:pt x="156" y="108"/>
                    </a:lnTo>
                    <a:lnTo>
                      <a:pt x="150" y="117"/>
                    </a:lnTo>
                    <a:lnTo>
                      <a:pt x="147" y="126"/>
                    </a:lnTo>
                    <a:lnTo>
                      <a:pt x="145" y="136"/>
                    </a:lnTo>
                    <a:lnTo>
                      <a:pt x="144" y="147"/>
                    </a:lnTo>
                    <a:lnTo>
                      <a:pt x="145" y="154"/>
                    </a:lnTo>
                    <a:lnTo>
                      <a:pt x="146" y="162"/>
                    </a:lnTo>
                    <a:lnTo>
                      <a:pt x="148" y="171"/>
                    </a:lnTo>
                    <a:lnTo>
                      <a:pt x="151" y="179"/>
                    </a:lnTo>
                    <a:lnTo>
                      <a:pt x="156" y="188"/>
                    </a:lnTo>
                    <a:lnTo>
                      <a:pt x="161" y="198"/>
                    </a:lnTo>
                    <a:lnTo>
                      <a:pt x="167" y="209"/>
                    </a:lnTo>
                    <a:lnTo>
                      <a:pt x="174" y="220"/>
                    </a:lnTo>
                    <a:lnTo>
                      <a:pt x="182" y="231"/>
                    </a:lnTo>
                    <a:lnTo>
                      <a:pt x="188" y="243"/>
                    </a:lnTo>
                    <a:lnTo>
                      <a:pt x="194" y="253"/>
                    </a:lnTo>
                    <a:lnTo>
                      <a:pt x="199" y="264"/>
                    </a:lnTo>
                    <a:lnTo>
                      <a:pt x="203" y="273"/>
                    </a:lnTo>
                    <a:lnTo>
                      <a:pt x="205" y="283"/>
                    </a:lnTo>
                    <a:lnTo>
                      <a:pt x="207" y="292"/>
                    </a:lnTo>
                    <a:lnTo>
                      <a:pt x="207" y="301"/>
                    </a:lnTo>
                    <a:lnTo>
                      <a:pt x="206" y="313"/>
                    </a:lnTo>
                    <a:lnTo>
                      <a:pt x="205" y="324"/>
                    </a:lnTo>
                    <a:lnTo>
                      <a:pt x="200" y="335"/>
                    </a:lnTo>
                    <a:lnTo>
                      <a:pt x="196" y="344"/>
                    </a:lnTo>
                    <a:lnTo>
                      <a:pt x="189" y="354"/>
                    </a:lnTo>
                    <a:lnTo>
                      <a:pt x="183" y="362"/>
                    </a:lnTo>
                    <a:lnTo>
                      <a:pt x="173" y="371"/>
                    </a:lnTo>
                    <a:lnTo>
                      <a:pt x="163" y="378"/>
                    </a:lnTo>
                    <a:lnTo>
                      <a:pt x="157" y="382"/>
                    </a:lnTo>
                    <a:lnTo>
                      <a:pt x="149" y="386"/>
                    </a:lnTo>
                    <a:lnTo>
                      <a:pt x="142" y="388"/>
                    </a:lnTo>
                    <a:lnTo>
                      <a:pt x="135" y="391"/>
                    </a:lnTo>
                    <a:lnTo>
                      <a:pt x="127" y="393"/>
                    </a:lnTo>
                    <a:lnTo>
                      <a:pt x="118" y="395"/>
                    </a:lnTo>
                    <a:lnTo>
                      <a:pt x="111" y="395"/>
                    </a:lnTo>
                    <a:lnTo>
                      <a:pt x="102" y="396"/>
                    </a:lnTo>
                    <a:lnTo>
                      <a:pt x="89" y="395"/>
                    </a:lnTo>
                    <a:lnTo>
                      <a:pt x="77" y="393"/>
                    </a:lnTo>
                    <a:lnTo>
                      <a:pt x="65" y="390"/>
                    </a:lnTo>
                    <a:lnTo>
                      <a:pt x="54" y="386"/>
                    </a:lnTo>
                    <a:lnTo>
                      <a:pt x="44" y="381"/>
                    </a:lnTo>
                    <a:lnTo>
                      <a:pt x="35" y="374"/>
                    </a:lnTo>
                    <a:lnTo>
                      <a:pt x="28" y="365"/>
                    </a:lnTo>
                    <a:lnTo>
                      <a:pt x="20" y="357"/>
                    </a:lnTo>
                    <a:lnTo>
                      <a:pt x="16" y="350"/>
                    </a:lnTo>
                    <a:lnTo>
                      <a:pt x="11" y="342"/>
                    </a:lnTo>
                    <a:lnTo>
                      <a:pt x="8" y="335"/>
                    </a:lnTo>
                    <a:lnTo>
                      <a:pt x="5" y="327"/>
                    </a:lnTo>
                    <a:lnTo>
                      <a:pt x="3" y="318"/>
                    </a:lnTo>
                    <a:lnTo>
                      <a:pt x="1" y="310"/>
                    </a:lnTo>
                    <a:lnTo>
                      <a:pt x="0" y="301"/>
                    </a:lnTo>
                    <a:lnTo>
                      <a:pt x="0" y="291"/>
                    </a:lnTo>
                    <a:lnTo>
                      <a:pt x="0" y="281"/>
                    </a:lnTo>
                    <a:lnTo>
                      <a:pt x="1" y="270"/>
                    </a:lnTo>
                    <a:lnTo>
                      <a:pt x="4" y="260"/>
                    </a:lnTo>
                    <a:lnTo>
                      <a:pt x="6" y="250"/>
                    </a:lnTo>
                    <a:lnTo>
                      <a:pt x="9" y="242"/>
                    </a:lnTo>
                    <a:lnTo>
                      <a:pt x="12" y="233"/>
                    </a:lnTo>
                    <a:lnTo>
                      <a:pt x="18" y="225"/>
                    </a:lnTo>
                    <a:lnTo>
                      <a:pt x="22" y="218"/>
                    </a:lnTo>
                    <a:lnTo>
                      <a:pt x="30" y="209"/>
                    </a:lnTo>
                    <a:lnTo>
                      <a:pt x="38" y="202"/>
                    </a:lnTo>
                    <a:lnTo>
                      <a:pt x="42" y="200"/>
                    </a:lnTo>
                    <a:lnTo>
                      <a:pt x="45" y="199"/>
                    </a:lnTo>
                    <a:lnTo>
                      <a:pt x="50" y="198"/>
                    </a:lnTo>
                    <a:lnTo>
                      <a:pt x="53" y="198"/>
                    </a:lnTo>
                    <a:lnTo>
                      <a:pt x="59" y="199"/>
                    </a:lnTo>
                    <a:lnTo>
                      <a:pt x="64" y="200"/>
                    </a:lnTo>
                    <a:lnTo>
                      <a:pt x="66" y="205"/>
                    </a:lnTo>
                    <a:lnTo>
                      <a:pt x="67" y="209"/>
                    </a:lnTo>
                    <a:lnTo>
                      <a:pt x="66" y="214"/>
                    </a:lnTo>
                    <a:lnTo>
                      <a:pt x="62" y="222"/>
                    </a:lnTo>
                    <a:lnTo>
                      <a:pt x="56" y="235"/>
                    </a:lnTo>
                    <a:lnTo>
                      <a:pt x="53" y="249"/>
                    </a:lnTo>
                    <a:lnTo>
                      <a:pt x="50" y="264"/>
                    </a:lnTo>
                    <a:lnTo>
                      <a:pt x="50" y="279"/>
                    </a:lnTo>
                    <a:lnTo>
                      <a:pt x="50" y="287"/>
                    </a:lnTo>
                    <a:lnTo>
                      <a:pt x="51" y="293"/>
                    </a:lnTo>
                    <a:lnTo>
                      <a:pt x="52" y="299"/>
                    </a:lnTo>
                    <a:lnTo>
                      <a:pt x="54" y="305"/>
                    </a:lnTo>
                    <a:lnTo>
                      <a:pt x="57" y="311"/>
                    </a:lnTo>
                    <a:lnTo>
                      <a:pt x="60" y="316"/>
                    </a:lnTo>
                    <a:lnTo>
                      <a:pt x="64" y="322"/>
                    </a:lnTo>
                    <a:lnTo>
                      <a:pt x="69" y="326"/>
                    </a:lnTo>
                    <a:lnTo>
                      <a:pt x="78" y="334"/>
                    </a:lnTo>
                    <a:lnTo>
                      <a:pt x="88" y="339"/>
                    </a:lnTo>
                    <a:lnTo>
                      <a:pt x="98" y="342"/>
                    </a:lnTo>
                    <a:lnTo>
                      <a:pt x="109" y="343"/>
                    </a:lnTo>
                    <a:lnTo>
                      <a:pt x="120" y="342"/>
                    </a:lnTo>
                    <a:lnTo>
                      <a:pt x="128" y="339"/>
                    </a:lnTo>
                    <a:lnTo>
                      <a:pt x="133" y="337"/>
                    </a:lnTo>
                    <a:lnTo>
                      <a:pt x="136" y="335"/>
                    </a:lnTo>
                    <a:lnTo>
                      <a:pt x="139" y="331"/>
                    </a:lnTo>
                    <a:lnTo>
                      <a:pt x="142" y="328"/>
                    </a:lnTo>
                    <a:lnTo>
                      <a:pt x="148" y="322"/>
                    </a:lnTo>
                    <a:lnTo>
                      <a:pt x="150" y="314"/>
                    </a:lnTo>
                    <a:lnTo>
                      <a:pt x="152" y="306"/>
                    </a:lnTo>
                    <a:lnTo>
                      <a:pt x="153" y="296"/>
                    </a:lnTo>
                    <a:lnTo>
                      <a:pt x="152" y="291"/>
                    </a:lnTo>
                    <a:lnTo>
                      <a:pt x="151" y="284"/>
                    </a:lnTo>
                    <a:lnTo>
                      <a:pt x="149" y="277"/>
                    </a:lnTo>
                    <a:lnTo>
                      <a:pt x="147" y="270"/>
                    </a:lnTo>
                    <a:lnTo>
                      <a:pt x="138" y="254"/>
                    </a:lnTo>
                    <a:lnTo>
                      <a:pt x="126" y="235"/>
                    </a:lnTo>
                    <a:lnTo>
                      <a:pt x="117" y="223"/>
                    </a:lnTo>
                    <a:lnTo>
                      <a:pt x="110" y="210"/>
                    </a:lnTo>
                    <a:lnTo>
                      <a:pt x="103" y="198"/>
                    </a:lnTo>
                    <a:lnTo>
                      <a:pt x="99" y="186"/>
                    </a:lnTo>
                    <a:lnTo>
                      <a:pt x="94" y="175"/>
                    </a:lnTo>
                    <a:lnTo>
                      <a:pt x="91" y="163"/>
                    </a:lnTo>
                    <a:lnTo>
                      <a:pt x="90" y="152"/>
                    </a:lnTo>
                    <a:lnTo>
                      <a:pt x="89" y="142"/>
                    </a:lnTo>
                    <a:lnTo>
                      <a:pt x="90" y="128"/>
                    </a:lnTo>
                    <a:lnTo>
                      <a:pt x="93" y="115"/>
                    </a:lnTo>
                    <a:lnTo>
                      <a:pt x="98" y="102"/>
                    </a:lnTo>
                    <a:lnTo>
                      <a:pt x="104" y="89"/>
                    </a:lnTo>
                    <a:lnTo>
                      <a:pt x="113" y="77"/>
                    </a:lnTo>
                    <a:lnTo>
                      <a:pt x="124" y="65"/>
                    </a:lnTo>
                    <a:lnTo>
                      <a:pt x="136" y="53"/>
                    </a:lnTo>
                    <a:lnTo>
                      <a:pt x="150" y="42"/>
                    </a:lnTo>
                    <a:lnTo>
                      <a:pt x="165" y="32"/>
                    </a:lnTo>
                    <a:lnTo>
                      <a:pt x="181" y="24"/>
                    </a:lnTo>
                    <a:lnTo>
                      <a:pt x="196" y="17"/>
                    </a:lnTo>
                    <a:lnTo>
                      <a:pt x="211" y="11"/>
                    </a:lnTo>
                    <a:lnTo>
                      <a:pt x="228" y="7"/>
                    </a:lnTo>
                    <a:lnTo>
                      <a:pt x="243" y="3"/>
                    </a:lnTo>
                    <a:lnTo>
                      <a:pt x="259" y="1"/>
                    </a:lnTo>
                    <a:lnTo>
                      <a:pt x="276" y="0"/>
                    </a:lnTo>
                    <a:close/>
                  </a:path>
                </a:pathLst>
              </a:custGeom>
              <a:solidFill>
                <a:srgbClr val="FF0000"/>
              </a:solidFill>
              <a:ln w="3175">
                <a:solidFill>
                  <a:srgbClr val="FF0000"/>
                </a:solidFill>
                <a:prstDash val="solid"/>
                <a:round/>
                <a:headEnd/>
                <a:tailEnd/>
              </a:ln>
            </p:spPr>
            <p:txBody>
              <a:bodyPr/>
              <a:lstStyle/>
              <a:p>
                <a:pPr>
                  <a:defRPr/>
                </a:pPr>
                <a:endParaRPr lang="en-US" dirty="0"/>
              </a:p>
            </p:txBody>
          </p:sp>
          <p:sp>
            <p:nvSpPr>
              <p:cNvPr id="88" name="Freeform 90"/>
              <p:cNvSpPr>
                <a:spLocks/>
              </p:cNvSpPr>
              <p:nvPr/>
            </p:nvSpPr>
            <p:spPr bwMode="auto">
              <a:xfrm rot="21000000">
                <a:off x="1143941" y="5770505"/>
                <a:ext cx="133350" cy="222250"/>
              </a:xfrm>
              <a:custGeom>
                <a:avLst/>
                <a:gdLst/>
                <a:ahLst/>
                <a:cxnLst>
                  <a:cxn ang="0">
                    <a:pos x="133" y="254"/>
                  </a:cxn>
                  <a:cxn ang="0">
                    <a:pos x="91" y="345"/>
                  </a:cxn>
                  <a:cxn ang="0">
                    <a:pos x="68" y="408"/>
                  </a:cxn>
                  <a:cxn ang="0">
                    <a:pos x="58" y="458"/>
                  </a:cxn>
                  <a:cxn ang="0">
                    <a:pos x="58" y="483"/>
                  </a:cxn>
                  <a:cxn ang="0">
                    <a:pos x="67" y="495"/>
                  </a:cxn>
                  <a:cxn ang="0">
                    <a:pos x="81" y="499"/>
                  </a:cxn>
                  <a:cxn ang="0">
                    <a:pos x="104" y="492"/>
                  </a:cxn>
                  <a:cxn ang="0">
                    <a:pos x="129" y="470"/>
                  </a:cxn>
                  <a:cxn ang="0">
                    <a:pos x="161" y="430"/>
                  </a:cxn>
                  <a:cxn ang="0">
                    <a:pos x="193" y="381"/>
                  </a:cxn>
                  <a:cxn ang="0">
                    <a:pos x="208" y="365"/>
                  </a:cxn>
                  <a:cxn ang="0">
                    <a:pos x="216" y="363"/>
                  </a:cxn>
                  <a:cxn ang="0">
                    <a:pos x="226" y="366"/>
                  </a:cxn>
                  <a:cxn ang="0">
                    <a:pos x="234" y="378"/>
                  </a:cxn>
                  <a:cxn ang="0">
                    <a:pos x="226" y="401"/>
                  </a:cxn>
                  <a:cxn ang="0">
                    <a:pos x="179" y="471"/>
                  </a:cxn>
                  <a:cxn ang="0">
                    <a:pos x="132" y="523"/>
                  </a:cxn>
                  <a:cxn ang="0">
                    <a:pos x="87" y="552"/>
                  </a:cxn>
                  <a:cxn ang="0">
                    <a:pos x="67" y="557"/>
                  </a:cxn>
                  <a:cxn ang="0">
                    <a:pos x="46" y="555"/>
                  </a:cxn>
                  <a:cxn ang="0">
                    <a:pos x="27" y="547"/>
                  </a:cxn>
                  <a:cxn ang="0">
                    <a:pos x="12" y="531"/>
                  </a:cxn>
                  <a:cxn ang="0">
                    <a:pos x="1" y="497"/>
                  </a:cxn>
                  <a:cxn ang="0">
                    <a:pos x="2" y="448"/>
                  </a:cxn>
                  <a:cxn ang="0">
                    <a:pos x="15" y="389"/>
                  </a:cxn>
                  <a:cxn ang="0">
                    <a:pos x="39" y="324"/>
                  </a:cxn>
                  <a:cxn ang="0">
                    <a:pos x="73" y="254"/>
                  </a:cxn>
                  <a:cxn ang="0">
                    <a:pos x="70" y="219"/>
                  </a:cxn>
                  <a:cxn ang="0">
                    <a:pos x="54" y="216"/>
                  </a:cxn>
                  <a:cxn ang="0">
                    <a:pos x="39" y="205"/>
                  </a:cxn>
                  <a:cxn ang="0">
                    <a:pos x="37" y="188"/>
                  </a:cxn>
                  <a:cxn ang="0">
                    <a:pos x="52" y="171"/>
                  </a:cxn>
                  <a:cxn ang="0">
                    <a:pos x="78" y="167"/>
                  </a:cxn>
                  <a:cxn ang="0">
                    <a:pos x="110" y="160"/>
                  </a:cxn>
                  <a:cxn ang="0">
                    <a:pos x="145" y="135"/>
                  </a:cxn>
                  <a:cxn ang="0">
                    <a:pos x="198" y="58"/>
                  </a:cxn>
                  <a:cxn ang="0">
                    <a:pos x="226" y="20"/>
                  </a:cxn>
                  <a:cxn ang="0">
                    <a:pos x="245" y="3"/>
                  </a:cxn>
                  <a:cxn ang="0">
                    <a:pos x="259" y="1"/>
                  </a:cxn>
                  <a:cxn ang="0">
                    <a:pos x="270" y="7"/>
                  </a:cxn>
                  <a:cxn ang="0">
                    <a:pos x="276" y="18"/>
                  </a:cxn>
                  <a:cxn ang="0">
                    <a:pos x="275" y="31"/>
                  </a:cxn>
                  <a:cxn ang="0">
                    <a:pos x="259" y="61"/>
                  </a:cxn>
                  <a:cxn ang="0">
                    <a:pos x="227" y="106"/>
                  </a:cxn>
                  <a:cxn ang="0">
                    <a:pos x="244" y="119"/>
                  </a:cxn>
                  <a:cxn ang="0">
                    <a:pos x="304" y="109"/>
                  </a:cxn>
                  <a:cxn ang="0">
                    <a:pos x="322" y="112"/>
                  </a:cxn>
                  <a:cxn ang="0">
                    <a:pos x="333" y="123"/>
                  </a:cxn>
                  <a:cxn ang="0">
                    <a:pos x="334" y="141"/>
                  </a:cxn>
                  <a:cxn ang="0">
                    <a:pos x="325" y="154"/>
                  </a:cxn>
                  <a:cxn ang="0">
                    <a:pos x="286" y="160"/>
                  </a:cxn>
                  <a:cxn ang="0">
                    <a:pos x="210" y="181"/>
                  </a:cxn>
                  <a:cxn ang="0">
                    <a:pos x="179" y="191"/>
                  </a:cxn>
                </a:cxnLst>
                <a:rect l="0" t="0" r="r" b="b"/>
                <a:pathLst>
                  <a:path w="334" h="557">
                    <a:moveTo>
                      <a:pt x="168" y="194"/>
                    </a:moveTo>
                    <a:lnTo>
                      <a:pt x="151" y="223"/>
                    </a:lnTo>
                    <a:lnTo>
                      <a:pt x="133" y="254"/>
                    </a:lnTo>
                    <a:lnTo>
                      <a:pt x="117" y="287"/>
                    </a:lnTo>
                    <a:lnTo>
                      <a:pt x="102" y="321"/>
                    </a:lnTo>
                    <a:lnTo>
                      <a:pt x="91" y="345"/>
                    </a:lnTo>
                    <a:lnTo>
                      <a:pt x="82" y="368"/>
                    </a:lnTo>
                    <a:lnTo>
                      <a:pt x="74" y="389"/>
                    </a:lnTo>
                    <a:lnTo>
                      <a:pt x="68" y="408"/>
                    </a:lnTo>
                    <a:lnTo>
                      <a:pt x="63" y="426"/>
                    </a:lnTo>
                    <a:lnTo>
                      <a:pt x="60" y="442"/>
                    </a:lnTo>
                    <a:lnTo>
                      <a:pt x="58" y="458"/>
                    </a:lnTo>
                    <a:lnTo>
                      <a:pt x="57" y="471"/>
                    </a:lnTo>
                    <a:lnTo>
                      <a:pt x="57" y="477"/>
                    </a:lnTo>
                    <a:lnTo>
                      <a:pt x="58" y="483"/>
                    </a:lnTo>
                    <a:lnTo>
                      <a:pt x="60" y="488"/>
                    </a:lnTo>
                    <a:lnTo>
                      <a:pt x="63" y="492"/>
                    </a:lnTo>
                    <a:lnTo>
                      <a:pt x="67" y="495"/>
                    </a:lnTo>
                    <a:lnTo>
                      <a:pt x="70" y="497"/>
                    </a:lnTo>
                    <a:lnTo>
                      <a:pt x="75" y="499"/>
                    </a:lnTo>
                    <a:lnTo>
                      <a:pt x="81" y="499"/>
                    </a:lnTo>
                    <a:lnTo>
                      <a:pt x="87" y="498"/>
                    </a:lnTo>
                    <a:lnTo>
                      <a:pt x="95" y="496"/>
                    </a:lnTo>
                    <a:lnTo>
                      <a:pt x="104" y="492"/>
                    </a:lnTo>
                    <a:lnTo>
                      <a:pt x="111" y="486"/>
                    </a:lnTo>
                    <a:lnTo>
                      <a:pt x="120" y="478"/>
                    </a:lnTo>
                    <a:lnTo>
                      <a:pt x="129" y="470"/>
                    </a:lnTo>
                    <a:lnTo>
                      <a:pt x="139" y="459"/>
                    </a:lnTo>
                    <a:lnTo>
                      <a:pt x="149" y="447"/>
                    </a:lnTo>
                    <a:lnTo>
                      <a:pt x="161" y="430"/>
                    </a:lnTo>
                    <a:lnTo>
                      <a:pt x="173" y="414"/>
                    </a:lnTo>
                    <a:lnTo>
                      <a:pt x="184" y="397"/>
                    </a:lnTo>
                    <a:lnTo>
                      <a:pt x="193" y="381"/>
                    </a:lnTo>
                    <a:lnTo>
                      <a:pt x="199" y="373"/>
                    </a:lnTo>
                    <a:lnTo>
                      <a:pt x="204" y="367"/>
                    </a:lnTo>
                    <a:lnTo>
                      <a:pt x="208" y="365"/>
                    </a:lnTo>
                    <a:lnTo>
                      <a:pt x="211" y="364"/>
                    </a:lnTo>
                    <a:lnTo>
                      <a:pt x="213" y="363"/>
                    </a:lnTo>
                    <a:lnTo>
                      <a:pt x="216" y="363"/>
                    </a:lnTo>
                    <a:lnTo>
                      <a:pt x="220" y="363"/>
                    </a:lnTo>
                    <a:lnTo>
                      <a:pt x="223" y="364"/>
                    </a:lnTo>
                    <a:lnTo>
                      <a:pt x="226" y="366"/>
                    </a:lnTo>
                    <a:lnTo>
                      <a:pt x="229" y="368"/>
                    </a:lnTo>
                    <a:lnTo>
                      <a:pt x="233" y="372"/>
                    </a:lnTo>
                    <a:lnTo>
                      <a:pt x="234" y="378"/>
                    </a:lnTo>
                    <a:lnTo>
                      <a:pt x="233" y="383"/>
                    </a:lnTo>
                    <a:lnTo>
                      <a:pt x="231" y="391"/>
                    </a:lnTo>
                    <a:lnTo>
                      <a:pt x="226" y="401"/>
                    </a:lnTo>
                    <a:lnTo>
                      <a:pt x="220" y="412"/>
                    </a:lnTo>
                    <a:lnTo>
                      <a:pt x="203" y="438"/>
                    </a:lnTo>
                    <a:lnTo>
                      <a:pt x="179" y="471"/>
                    </a:lnTo>
                    <a:lnTo>
                      <a:pt x="163" y="490"/>
                    </a:lnTo>
                    <a:lnTo>
                      <a:pt x="148" y="508"/>
                    </a:lnTo>
                    <a:lnTo>
                      <a:pt x="132" y="523"/>
                    </a:lnTo>
                    <a:lnTo>
                      <a:pt x="117" y="535"/>
                    </a:lnTo>
                    <a:lnTo>
                      <a:pt x="102" y="545"/>
                    </a:lnTo>
                    <a:lnTo>
                      <a:pt x="87" y="552"/>
                    </a:lnTo>
                    <a:lnTo>
                      <a:pt x="81" y="554"/>
                    </a:lnTo>
                    <a:lnTo>
                      <a:pt x="73" y="556"/>
                    </a:lnTo>
                    <a:lnTo>
                      <a:pt x="67" y="557"/>
                    </a:lnTo>
                    <a:lnTo>
                      <a:pt x="60" y="557"/>
                    </a:lnTo>
                    <a:lnTo>
                      <a:pt x="52" y="557"/>
                    </a:lnTo>
                    <a:lnTo>
                      <a:pt x="46" y="555"/>
                    </a:lnTo>
                    <a:lnTo>
                      <a:pt x="39" y="554"/>
                    </a:lnTo>
                    <a:lnTo>
                      <a:pt x="34" y="551"/>
                    </a:lnTo>
                    <a:lnTo>
                      <a:pt x="27" y="547"/>
                    </a:lnTo>
                    <a:lnTo>
                      <a:pt x="22" y="542"/>
                    </a:lnTo>
                    <a:lnTo>
                      <a:pt x="16" y="537"/>
                    </a:lnTo>
                    <a:lnTo>
                      <a:pt x="12" y="531"/>
                    </a:lnTo>
                    <a:lnTo>
                      <a:pt x="7" y="521"/>
                    </a:lnTo>
                    <a:lnTo>
                      <a:pt x="3" y="510"/>
                    </a:lnTo>
                    <a:lnTo>
                      <a:pt x="1" y="497"/>
                    </a:lnTo>
                    <a:lnTo>
                      <a:pt x="0" y="483"/>
                    </a:lnTo>
                    <a:lnTo>
                      <a:pt x="1" y="465"/>
                    </a:lnTo>
                    <a:lnTo>
                      <a:pt x="2" y="448"/>
                    </a:lnTo>
                    <a:lnTo>
                      <a:pt x="5" y="428"/>
                    </a:lnTo>
                    <a:lnTo>
                      <a:pt x="10" y="410"/>
                    </a:lnTo>
                    <a:lnTo>
                      <a:pt x="15" y="389"/>
                    </a:lnTo>
                    <a:lnTo>
                      <a:pt x="22" y="368"/>
                    </a:lnTo>
                    <a:lnTo>
                      <a:pt x="31" y="346"/>
                    </a:lnTo>
                    <a:lnTo>
                      <a:pt x="39" y="324"/>
                    </a:lnTo>
                    <a:lnTo>
                      <a:pt x="47" y="309"/>
                    </a:lnTo>
                    <a:lnTo>
                      <a:pt x="58" y="286"/>
                    </a:lnTo>
                    <a:lnTo>
                      <a:pt x="73" y="254"/>
                    </a:lnTo>
                    <a:lnTo>
                      <a:pt x="93" y="216"/>
                    </a:lnTo>
                    <a:lnTo>
                      <a:pt x="79" y="218"/>
                    </a:lnTo>
                    <a:lnTo>
                      <a:pt x="70" y="219"/>
                    </a:lnTo>
                    <a:lnTo>
                      <a:pt x="63" y="219"/>
                    </a:lnTo>
                    <a:lnTo>
                      <a:pt x="58" y="218"/>
                    </a:lnTo>
                    <a:lnTo>
                      <a:pt x="54" y="216"/>
                    </a:lnTo>
                    <a:lnTo>
                      <a:pt x="48" y="214"/>
                    </a:lnTo>
                    <a:lnTo>
                      <a:pt x="43" y="209"/>
                    </a:lnTo>
                    <a:lnTo>
                      <a:pt x="39" y="205"/>
                    </a:lnTo>
                    <a:lnTo>
                      <a:pt x="37" y="200"/>
                    </a:lnTo>
                    <a:lnTo>
                      <a:pt x="36" y="194"/>
                    </a:lnTo>
                    <a:lnTo>
                      <a:pt x="37" y="188"/>
                    </a:lnTo>
                    <a:lnTo>
                      <a:pt x="40" y="182"/>
                    </a:lnTo>
                    <a:lnTo>
                      <a:pt x="46" y="177"/>
                    </a:lnTo>
                    <a:lnTo>
                      <a:pt x="52" y="171"/>
                    </a:lnTo>
                    <a:lnTo>
                      <a:pt x="57" y="170"/>
                    </a:lnTo>
                    <a:lnTo>
                      <a:pt x="66" y="169"/>
                    </a:lnTo>
                    <a:lnTo>
                      <a:pt x="78" y="167"/>
                    </a:lnTo>
                    <a:lnTo>
                      <a:pt x="94" y="165"/>
                    </a:lnTo>
                    <a:lnTo>
                      <a:pt x="102" y="164"/>
                    </a:lnTo>
                    <a:lnTo>
                      <a:pt x="110" y="160"/>
                    </a:lnTo>
                    <a:lnTo>
                      <a:pt x="121" y="158"/>
                    </a:lnTo>
                    <a:lnTo>
                      <a:pt x="133" y="154"/>
                    </a:lnTo>
                    <a:lnTo>
                      <a:pt x="145" y="135"/>
                    </a:lnTo>
                    <a:lnTo>
                      <a:pt x="160" y="112"/>
                    </a:lnTo>
                    <a:lnTo>
                      <a:pt x="177" y="87"/>
                    </a:lnTo>
                    <a:lnTo>
                      <a:pt x="198" y="58"/>
                    </a:lnTo>
                    <a:lnTo>
                      <a:pt x="209" y="42"/>
                    </a:lnTo>
                    <a:lnTo>
                      <a:pt x="219" y="30"/>
                    </a:lnTo>
                    <a:lnTo>
                      <a:pt x="226" y="20"/>
                    </a:lnTo>
                    <a:lnTo>
                      <a:pt x="232" y="14"/>
                    </a:lnTo>
                    <a:lnTo>
                      <a:pt x="238" y="7"/>
                    </a:lnTo>
                    <a:lnTo>
                      <a:pt x="245" y="3"/>
                    </a:lnTo>
                    <a:lnTo>
                      <a:pt x="250" y="1"/>
                    </a:lnTo>
                    <a:lnTo>
                      <a:pt x="256" y="0"/>
                    </a:lnTo>
                    <a:lnTo>
                      <a:pt x="259" y="1"/>
                    </a:lnTo>
                    <a:lnTo>
                      <a:pt x="262" y="2"/>
                    </a:lnTo>
                    <a:lnTo>
                      <a:pt x="267" y="4"/>
                    </a:lnTo>
                    <a:lnTo>
                      <a:pt x="270" y="7"/>
                    </a:lnTo>
                    <a:lnTo>
                      <a:pt x="273" y="12"/>
                    </a:lnTo>
                    <a:lnTo>
                      <a:pt x="275" y="15"/>
                    </a:lnTo>
                    <a:lnTo>
                      <a:pt x="276" y="18"/>
                    </a:lnTo>
                    <a:lnTo>
                      <a:pt x="276" y="23"/>
                    </a:lnTo>
                    <a:lnTo>
                      <a:pt x="276" y="26"/>
                    </a:lnTo>
                    <a:lnTo>
                      <a:pt x="275" y="31"/>
                    </a:lnTo>
                    <a:lnTo>
                      <a:pt x="272" y="37"/>
                    </a:lnTo>
                    <a:lnTo>
                      <a:pt x="269" y="44"/>
                    </a:lnTo>
                    <a:lnTo>
                      <a:pt x="259" y="61"/>
                    </a:lnTo>
                    <a:lnTo>
                      <a:pt x="246" y="80"/>
                    </a:lnTo>
                    <a:lnTo>
                      <a:pt x="236" y="94"/>
                    </a:lnTo>
                    <a:lnTo>
                      <a:pt x="227" y="106"/>
                    </a:lnTo>
                    <a:lnTo>
                      <a:pt x="221" y="117"/>
                    </a:lnTo>
                    <a:lnTo>
                      <a:pt x="214" y="125"/>
                    </a:lnTo>
                    <a:lnTo>
                      <a:pt x="244" y="119"/>
                    </a:lnTo>
                    <a:lnTo>
                      <a:pt x="268" y="113"/>
                    </a:lnTo>
                    <a:lnTo>
                      <a:pt x="289" y="110"/>
                    </a:lnTo>
                    <a:lnTo>
                      <a:pt x="304" y="109"/>
                    </a:lnTo>
                    <a:lnTo>
                      <a:pt x="311" y="109"/>
                    </a:lnTo>
                    <a:lnTo>
                      <a:pt x="317" y="110"/>
                    </a:lnTo>
                    <a:lnTo>
                      <a:pt x="322" y="112"/>
                    </a:lnTo>
                    <a:lnTo>
                      <a:pt x="327" y="115"/>
                    </a:lnTo>
                    <a:lnTo>
                      <a:pt x="330" y="119"/>
                    </a:lnTo>
                    <a:lnTo>
                      <a:pt x="333" y="123"/>
                    </a:lnTo>
                    <a:lnTo>
                      <a:pt x="334" y="129"/>
                    </a:lnTo>
                    <a:lnTo>
                      <a:pt x="334" y="135"/>
                    </a:lnTo>
                    <a:lnTo>
                      <a:pt x="334" y="141"/>
                    </a:lnTo>
                    <a:lnTo>
                      <a:pt x="332" y="146"/>
                    </a:lnTo>
                    <a:lnTo>
                      <a:pt x="329" y="150"/>
                    </a:lnTo>
                    <a:lnTo>
                      <a:pt x="325" y="154"/>
                    </a:lnTo>
                    <a:lnTo>
                      <a:pt x="314" y="157"/>
                    </a:lnTo>
                    <a:lnTo>
                      <a:pt x="295" y="159"/>
                    </a:lnTo>
                    <a:lnTo>
                      <a:pt x="286" y="160"/>
                    </a:lnTo>
                    <a:lnTo>
                      <a:pt x="269" y="165"/>
                    </a:lnTo>
                    <a:lnTo>
                      <a:pt x="244" y="171"/>
                    </a:lnTo>
                    <a:lnTo>
                      <a:pt x="210" y="181"/>
                    </a:lnTo>
                    <a:lnTo>
                      <a:pt x="200" y="184"/>
                    </a:lnTo>
                    <a:lnTo>
                      <a:pt x="189" y="188"/>
                    </a:lnTo>
                    <a:lnTo>
                      <a:pt x="179" y="191"/>
                    </a:lnTo>
                    <a:lnTo>
                      <a:pt x="168" y="194"/>
                    </a:lnTo>
                    <a:close/>
                  </a:path>
                </a:pathLst>
              </a:custGeom>
              <a:solidFill>
                <a:srgbClr val="FF0000"/>
              </a:solidFill>
              <a:ln w="3175">
                <a:solidFill>
                  <a:srgbClr val="FF0000"/>
                </a:solidFill>
                <a:prstDash val="solid"/>
                <a:round/>
                <a:headEnd/>
                <a:tailEnd/>
              </a:ln>
            </p:spPr>
            <p:txBody>
              <a:bodyPr/>
              <a:lstStyle/>
              <a:p>
                <a:pPr>
                  <a:defRPr/>
                </a:pPr>
                <a:endParaRPr lang="en-US" dirty="0"/>
              </a:p>
            </p:txBody>
          </p:sp>
          <p:sp>
            <p:nvSpPr>
              <p:cNvPr id="89" name="Freeform 91"/>
              <p:cNvSpPr>
                <a:spLocks/>
              </p:cNvSpPr>
              <p:nvPr/>
            </p:nvSpPr>
            <p:spPr bwMode="auto">
              <a:xfrm rot="21000000">
                <a:off x="1240060" y="5826926"/>
                <a:ext cx="136525" cy="157163"/>
              </a:xfrm>
              <a:custGeom>
                <a:avLst/>
                <a:gdLst/>
                <a:ahLst/>
                <a:cxnLst>
                  <a:cxn ang="0">
                    <a:pos x="313" y="6"/>
                  </a:cxn>
                  <a:cxn ang="0">
                    <a:pos x="332" y="17"/>
                  </a:cxn>
                  <a:cxn ang="0">
                    <a:pos x="343" y="33"/>
                  </a:cxn>
                  <a:cxn ang="0">
                    <a:pos x="346" y="59"/>
                  </a:cxn>
                  <a:cxn ang="0">
                    <a:pos x="337" y="91"/>
                  </a:cxn>
                  <a:cxn ang="0">
                    <a:pos x="315" y="121"/>
                  </a:cxn>
                  <a:cxn ang="0">
                    <a:pos x="282" y="147"/>
                  </a:cxn>
                  <a:cxn ang="0">
                    <a:pos x="238" y="166"/>
                  </a:cxn>
                  <a:cxn ang="0">
                    <a:pos x="201" y="171"/>
                  </a:cxn>
                  <a:cxn ang="0">
                    <a:pos x="187" y="163"/>
                  </a:cxn>
                  <a:cxn ang="0">
                    <a:pos x="184" y="144"/>
                  </a:cxn>
                  <a:cxn ang="0">
                    <a:pos x="200" y="128"/>
                  </a:cxn>
                  <a:cxn ang="0">
                    <a:pos x="245" y="117"/>
                  </a:cxn>
                  <a:cxn ang="0">
                    <a:pos x="280" y="93"/>
                  </a:cxn>
                  <a:cxn ang="0">
                    <a:pos x="289" y="67"/>
                  </a:cxn>
                  <a:cxn ang="0">
                    <a:pos x="278" y="52"/>
                  </a:cxn>
                  <a:cxn ang="0">
                    <a:pos x="254" y="49"/>
                  </a:cxn>
                  <a:cxn ang="0">
                    <a:pos x="219" y="59"/>
                  </a:cxn>
                  <a:cxn ang="0">
                    <a:pos x="179" y="83"/>
                  </a:cxn>
                  <a:cxn ang="0">
                    <a:pos x="151" y="117"/>
                  </a:cxn>
                  <a:cxn ang="0">
                    <a:pos x="144" y="154"/>
                  </a:cxn>
                  <a:cxn ang="0">
                    <a:pos x="155" y="188"/>
                  </a:cxn>
                  <a:cxn ang="0">
                    <a:pos x="182" y="231"/>
                  </a:cxn>
                  <a:cxn ang="0">
                    <a:pos x="202" y="273"/>
                  </a:cxn>
                  <a:cxn ang="0">
                    <a:pos x="207" y="313"/>
                  </a:cxn>
                  <a:cxn ang="0">
                    <a:pos x="190" y="354"/>
                  </a:cxn>
                  <a:cxn ang="0">
                    <a:pos x="157" y="382"/>
                  </a:cxn>
                  <a:cxn ang="0">
                    <a:pos x="127" y="393"/>
                  </a:cxn>
                  <a:cxn ang="0">
                    <a:pos x="89" y="395"/>
                  </a:cxn>
                  <a:cxn ang="0">
                    <a:pos x="45" y="381"/>
                  </a:cxn>
                  <a:cxn ang="0">
                    <a:pos x="16" y="350"/>
                  </a:cxn>
                  <a:cxn ang="0">
                    <a:pos x="3" y="318"/>
                  </a:cxn>
                  <a:cxn ang="0">
                    <a:pos x="0" y="281"/>
                  </a:cxn>
                  <a:cxn ang="0">
                    <a:pos x="9" y="242"/>
                  </a:cxn>
                  <a:cxn ang="0">
                    <a:pos x="30" y="209"/>
                  </a:cxn>
                  <a:cxn ang="0">
                    <a:pos x="49" y="198"/>
                  </a:cxn>
                  <a:cxn ang="0">
                    <a:pos x="66" y="205"/>
                  </a:cxn>
                  <a:cxn ang="0">
                    <a:pos x="57" y="235"/>
                  </a:cxn>
                  <a:cxn ang="0">
                    <a:pos x="49" y="287"/>
                  </a:cxn>
                  <a:cxn ang="0">
                    <a:pos x="57" y="311"/>
                  </a:cxn>
                  <a:cxn ang="0">
                    <a:pos x="78" y="334"/>
                  </a:cxn>
                  <a:cxn ang="0">
                    <a:pos x="119" y="342"/>
                  </a:cxn>
                  <a:cxn ang="0">
                    <a:pos x="140" y="331"/>
                  </a:cxn>
                  <a:cxn ang="0">
                    <a:pos x="152" y="306"/>
                  </a:cxn>
                  <a:cxn ang="0">
                    <a:pos x="149" y="277"/>
                  </a:cxn>
                  <a:cxn ang="0">
                    <a:pos x="117" y="223"/>
                  </a:cxn>
                  <a:cxn ang="0">
                    <a:pos x="94" y="175"/>
                  </a:cxn>
                  <a:cxn ang="0">
                    <a:pos x="90" y="128"/>
                  </a:cxn>
                  <a:cxn ang="0">
                    <a:pos x="113" y="77"/>
                  </a:cxn>
                  <a:cxn ang="0">
                    <a:pos x="165" y="32"/>
                  </a:cxn>
                  <a:cxn ang="0">
                    <a:pos x="228" y="7"/>
                  </a:cxn>
                </a:cxnLst>
                <a:rect l="0" t="0" r="r" b="b"/>
                <a:pathLst>
                  <a:path w="346" h="396">
                    <a:moveTo>
                      <a:pt x="277" y="0"/>
                    </a:moveTo>
                    <a:lnTo>
                      <a:pt x="293" y="1"/>
                    </a:lnTo>
                    <a:lnTo>
                      <a:pt x="307" y="3"/>
                    </a:lnTo>
                    <a:lnTo>
                      <a:pt x="313" y="6"/>
                    </a:lnTo>
                    <a:lnTo>
                      <a:pt x="319" y="8"/>
                    </a:lnTo>
                    <a:lnTo>
                      <a:pt x="324" y="10"/>
                    </a:lnTo>
                    <a:lnTo>
                      <a:pt x="328" y="13"/>
                    </a:lnTo>
                    <a:lnTo>
                      <a:pt x="332" y="17"/>
                    </a:lnTo>
                    <a:lnTo>
                      <a:pt x="336" y="20"/>
                    </a:lnTo>
                    <a:lnTo>
                      <a:pt x="339" y="24"/>
                    </a:lnTo>
                    <a:lnTo>
                      <a:pt x="341" y="29"/>
                    </a:lnTo>
                    <a:lnTo>
                      <a:pt x="343" y="33"/>
                    </a:lnTo>
                    <a:lnTo>
                      <a:pt x="345" y="38"/>
                    </a:lnTo>
                    <a:lnTo>
                      <a:pt x="346" y="45"/>
                    </a:lnTo>
                    <a:lnTo>
                      <a:pt x="346" y="50"/>
                    </a:lnTo>
                    <a:lnTo>
                      <a:pt x="346" y="59"/>
                    </a:lnTo>
                    <a:lnTo>
                      <a:pt x="345" y="67"/>
                    </a:lnTo>
                    <a:lnTo>
                      <a:pt x="342" y="76"/>
                    </a:lnTo>
                    <a:lnTo>
                      <a:pt x="340" y="83"/>
                    </a:lnTo>
                    <a:lnTo>
                      <a:pt x="337" y="91"/>
                    </a:lnTo>
                    <a:lnTo>
                      <a:pt x="332" y="99"/>
                    </a:lnTo>
                    <a:lnTo>
                      <a:pt x="327" y="107"/>
                    </a:lnTo>
                    <a:lnTo>
                      <a:pt x="322" y="115"/>
                    </a:lnTo>
                    <a:lnTo>
                      <a:pt x="315" y="121"/>
                    </a:lnTo>
                    <a:lnTo>
                      <a:pt x="308" y="128"/>
                    </a:lnTo>
                    <a:lnTo>
                      <a:pt x="301" y="135"/>
                    </a:lnTo>
                    <a:lnTo>
                      <a:pt x="292" y="141"/>
                    </a:lnTo>
                    <a:lnTo>
                      <a:pt x="282" y="147"/>
                    </a:lnTo>
                    <a:lnTo>
                      <a:pt x="272" y="152"/>
                    </a:lnTo>
                    <a:lnTo>
                      <a:pt x="261" y="158"/>
                    </a:lnTo>
                    <a:lnTo>
                      <a:pt x="251" y="162"/>
                    </a:lnTo>
                    <a:lnTo>
                      <a:pt x="238" y="166"/>
                    </a:lnTo>
                    <a:lnTo>
                      <a:pt x="226" y="170"/>
                    </a:lnTo>
                    <a:lnTo>
                      <a:pt x="217" y="171"/>
                    </a:lnTo>
                    <a:lnTo>
                      <a:pt x="207" y="172"/>
                    </a:lnTo>
                    <a:lnTo>
                      <a:pt x="201" y="171"/>
                    </a:lnTo>
                    <a:lnTo>
                      <a:pt x="197" y="171"/>
                    </a:lnTo>
                    <a:lnTo>
                      <a:pt x="193" y="168"/>
                    </a:lnTo>
                    <a:lnTo>
                      <a:pt x="189" y="166"/>
                    </a:lnTo>
                    <a:lnTo>
                      <a:pt x="187" y="163"/>
                    </a:lnTo>
                    <a:lnTo>
                      <a:pt x="185" y="160"/>
                    </a:lnTo>
                    <a:lnTo>
                      <a:pt x="184" y="155"/>
                    </a:lnTo>
                    <a:lnTo>
                      <a:pt x="184" y="151"/>
                    </a:lnTo>
                    <a:lnTo>
                      <a:pt x="184" y="144"/>
                    </a:lnTo>
                    <a:lnTo>
                      <a:pt x="187" y="138"/>
                    </a:lnTo>
                    <a:lnTo>
                      <a:pt x="191" y="134"/>
                    </a:lnTo>
                    <a:lnTo>
                      <a:pt x="197" y="129"/>
                    </a:lnTo>
                    <a:lnTo>
                      <a:pt x="200" y="128"/>
                    </a:lnTo>
                    <a:lnTo>
                      <a:pt x="208" y="126"/>
                    </a:lnTo>
                    <a:lnTo>
                      <a:pt x="220" y="124"/>
                    </a:lnTo>
                    <a:lnTo>
                      <a:pt x="235" y="119"/>
                    </a:lnTo>
                    <a:lnTo>
                      <a:pt x="245" y="117"/>
                    </a:lnTo>
                    <a:lnTo>
                      <a:pt x="255" y="113"/>
                    </a:lnTo>
                    <a:lnTo>
                      <a:pt x="265" y="107"/>
                    </a:lnTo>
                    <a:lnTo>
                      <a:pt x="273" y="100"/>
                    </a:lnTo>
                    <a:lnTo>
                      <a:pt x="280" y="93"/>
                    </a:lnTo>
                    <a:lnTo>
                      <a:pt x="284" y="87"/>
                    </a:lnTo>
                    <a:lnTo>
                      <a:pt x="288" y="79"/>
                    </a:lnTo>
                    <a:lnTo>
                      <a:pt x="289" y="72"/>
                    </a:lnTo>
                    <a:lnTo>
                      <a:pt x="289" y="67"/>
                    </a:lnTo>
                    <a:lnTo>
                      <a:pt x="287" y="61"/>
                    </a:lnTo>
                    <a:lnTo>
                      <a:pt x="285" y="58"/>
                    </a:lnTo>
                    <a:lnTo>
                      <a:pt x="282" y="55"/>
                    </a:lnTo>
                    <a:lnTo>
                      <a:pt x="278" y="52"/>
                    </a:lnTo>
                    <a:lnTo>
                      <a:pt x="273" y="50"/>
                    </a:lnTo>
                    <a:lnTo>
                      <a:pt x="268" y="49"/>
                    </a:lnTo>
                    <a:lnTo>
                      <a:pt x="261" y="49"/>
                    </a:lnTo>
                    <a:lnTo>
                      <a:pt x="254" y="49"/>
                    </a:lnTo>
                    <a:lnTo>
                      <a:pt x="245" y="50"/>
                    </a:lnTo>
                    <a:lnTo>
                      <a:pt x="236" y="53"/>
                    </a:lnTo>
                    <a:lnTo>
                      <a:pt x="228" y="56"/>
                    </a:lnTo>
                    <a:lnTo>
                      <a:pt x="219" y="59"/>
                    </a:lnTo>
                    <a:lnTo>
                      <a:pt x="209" y="64"/>
                    </a:lnTo>
                    <a:lnTo>
                      <a:pt x="199" y="69"/>
                    </a:lnTo>
                    <a:lnTo>
                      <a:pt x="189" y="76"/>
                    </a:lnTo>
                    <a:lnTo>
                      <a:pt x="179" y="83"/>
                    </a:lnTo>
                    <a:lnTo>
                      <a:pt x="170" y="91"/>
                    </a:lnTo>
                    <a:lnTo>
                      <a:pt x="162" y="100"/>
                    </a:lnTo>
                    <a:lnTo>
                      <a:pt x="155" y="108"/>
                    </a:lnTo>
                    <a:lnTo>
                      <a:pt x="151" y="117"/>
                    </a:lnTo>
                    <a:lnTo>
                      <a:pt x="147" y="126"/>
                    </a:lnTo>
                    <a:lnTo>
                      <a:pt x="144" y="136"/>
                    </a:lnTo>
                    <a:lnTo>
                      <a:pt x="144" y="147"/>
                    </a:lnTo>
                    <a:lnTo>
                      <a:pt x="144" y="154"/>
                    </a:lnTo>
                    <a:lnTo>
                      <a:pt x="146" y="162"/>
                    </a:lnTo>
                    <a:lnTo>
                      <a:pt x="149" y="171"/>
                    </a:lnTo>
                    <a:lnTo>
                      <a:pt x="152" y="179"/>
                    </a:lnTo>
                    <a:lnTo>
                      <a:pt x="155" y="188"/>
                    </a:lnTo>
                    <a:lnTo>
                      <a:pt x="161" y="198"/>
                    </a:lnTo>
                    <a:lnTo>
                      <a:pt x="167" y="209"/>
                    </a:lnTo>
                    <a:lnTo>
                      <a:pt x="174" y="220"/>
                    </a:lnTo>
                    <a:lnTo>
                      <a:pt x="182" y="231"/>
                    </a:lnTo>
                    <a:lnTo>
                      <a:pt x="188" y="243"/>
                    </a:lnTo>
                    <a:lnTo>
                      <a:pt x="195" y="253"/>
                    </a:lnTo>
                    <a:lnTo>
                      <a:pt x="199" y="264"/>
                    </a:lnTo>
                    <a:lnTo>
                      <a:pt x="202" y="273"/>
                    </a:lnTo>
                    <a:lnTo>
                      <a:pt x="205" y="283"/>
                    </a:lnTo>
                    <a:lnTo>
                      <a:pt x="207" y="292"/>
                    </a:lnTo>
                    <a:lnTo>
                      <a:pt x="207" y="301"/>
                    </a:lnTo>
                    <a:lnTo>
                      <a:pt x="207" y="313"/>
                    </a:lnTo>
                    <a:lnTo>
                      <a:pt x="205" y="324"/>
                    </a:lnTo>
                    <a:lnTo>
                      <a:pt x="201" y="335"/>
                    </a:lnTo>
                    <a:lnTo>
                      <a:pt x="196" y="344"/>
                    </a:lnTo>
                    <a:lnTo>
                      <a:pt x="190" y="354"/>
                    </a:lnTo>
                    <a:lnTo>
                      <a:pt x="183" y="362"/>
                    </a:lnTo>
                    <a:lnTo>
                      <a:pt x="174" y="371"/>
                    </a:lnTo>
                    <a:lnTo>
                      <a:pt x="163" y="378"/>
                    </a:lnTo>
                    <a:lnTo>
                      <a:pt x="157" y="382"/>
                    </a:lnTo>
                    <a:lnTo>
                      <a:pt x="149" y="386"/>
                    </a:lnTo>
                    <a:lnTo>
                      <a:pt x="142" y="388"/>
                    </a:lnTo>
                    <a:lnTo>
                      <a:pt x="135" y="391"/>
                    </a:lnTo>
                    <a:lnTo>
                      <a:pt x="127" y="393"/>
                    </a:lnTo>
                    <a:lnTo>
                      <a:pt x="118" y="395"/>
                    </a:lnTo>
                    <a:lnTo>
                      <a:pt x="111" y="395"/>
                    </a:lnTo>
                    <a:lnTo>
                      <a:pt x="102" y="396"/>
                    </a:lnTo>
                    <a:lnTo>
                      <a:pt x="89" y="395"/>
                    </a:lnTo>
                    <a:lnTo>
                      <a:pt x="77" y="393"/>
                    </a:lnTo>
                    <a:lnTo>
                      <a:pt x="65" y="390"/>
                    </a:lnTo>
                    <a:lnTo>
                      <a:pt x="55" y="386"/>
                    </a:lnTo>
                    <a:lnTo>
                      <a:pt x="45" y="381"/>
                    </a:lnTo>
                    <a:lnTo>
                      <a:pt x="35" y="374"/>
                    </a:lnTo>
                    <a:lnTo>
                      <a:pt x="28" y="365"/>
                    </a:lnTo>
                    <a:lnTo>
                      <a:pt x="20" y="357"/>
                    </a:lnTo>
                    <a:lnTo>
                      <a:pt x="16" y="350"/>
                    </a:lnTo>
                    <a:lnTo>
                      <a:pt x="11" y="342"/>
                    </a:lnTo>
                    <a:lnTo>
                      <a:pt x="8" y="335"/>
                    </a:lnTo>
                    <a:lnTo>
                      <a:pt x="6" y="327"/>
                    </a:lnTo>
                    <a:lnTo>
                      <a:pt x="3" y="318"/>
                    </a:lnTo>
                    <a:lnTo>
                      <a:pt x="1" y="310"/>
                    </a:lnTo>
                    <a:lnTo>
                      <a:pt x="0" y="301"/>
                    </a:lnTo>
                    <a:lnTo>
                      <a:pt x="0" y="291"/>
                    </a:lnTo>
                    <a:lnTo>
                      <a:pt x="0" y="281"/>
                    </a:lnTo>
                    <a:lnTo>
                      <a:pt x="1" y="270"/>
                    </a:lnTo>
                    <a:lnTo>
                      <a:pt x="3" y="260"/>
                    </a:lnTo>
                    <a:lnTo>
                      <a:pt x="6" y="250"/>
                    </a:lnTo>
                    <a:lnTo>
                      <a:pt x="9" y="242"/>
                    </a:lnTo>
                    <a:lnTo>
                      <a:pt x="13" y="233"/>
                    </a:lnTo>
                    <a:lnTo>
                      <a:pt x="18" y="225"/>
                    </a:lnTo>
                    <a:lnTo>
                      <a:pt x="23" y="218"/>
                    </a:lnTo>
                    <a:lnTo>
                      <a:pt x="30" y="209"/>
                    </a:lnTo>
                    <a:lnTo>
                      <a:pt x="37" y="202"/>
                    </a:lnTo>
                    <a:lnTo>
                      <a:pt x="42" y="200"/>
                    </a:lnTo>
                    <a:lnTo>
                      <a:pt x="45" y="199"/>
                    </a:lnTo>
                    <a:lnTo>
                      <a:pt x="49" y="198"/>
                    </a:lnTo>
                    <a:lnTo>
                      <a:pt x="53" y="198"/>
                    </a:lnTo>
                    <a:lnTo>
                      <a:pt x="59" y="199"/>
                    </a:lnTo>
                    <a:lnTo>
                      <a:pt x="64" y="200"/>
                    </a:lnTo>
                    <a:lnTo>
                      <a:pt x="66" y="205"/>
                    </a:lnTo>
                    <a:lnTo>
                      <a:pt x="67" y="209"/>
                    </a:lnTo>
                    <a:lnTo>
                      <a:pt x="66" y="214"/>
                    </a:lnTo>
                    <a:lnTo>
                      <a:pt x="63" y="222"/>
                    </a:lnTo>
                    <a:lnTo>
                      <a:pt x="57" y="235"/>
                    </a:lnTo>
                    <a:lnTo>
                      <a:pt x="53" y="249"/>
                    </a:lnTo>
                    <a:lnTo>
                      <a:pt x="50" y="264"/>
                    </a:lnTo>
                    <a:lnTo>
                      <a:pt x="49" y="279"/>
                    </a:lnTo>
                    <a:lnTo>
                      <a:pt x="49" y="287"/>
                    </a:lnTo>
                    <a:lnTo>
                      <a:pt x="50" y="293"/>
                    </a:lnTo>
                    <a:lnTo>
                      <a:pt x="52" y="299"/>
                    </a:lnTo>
                    <a:lnTo>
                      <a:pt x="54" y="305"/>
                    </a:lnTo>
                    <a:lnTo>
                      <a:pt x="57" y="311"/>
                    </a:lnTo>
                    <a:lnTo>
                      <a:pt x="60" y="316"/>
                    </a:lnTo>
                    <a:lnTo>
                      <a:pt x="65" y="322"/>
                    </a:lnTo>
                    <a:lnTo>
                      <a:pt x="69" y="326"/>
                    </a:lnTo>
                    <a:lnTo>
                      <a:pt x="78" y="334"/>
                    </a:lnTo>
                    <a:lnTo>
                      <a:pt x="88" y="339"/>
                    </a:lnTo>
                    <a:lnTo>
                      <a:pt x="97" y="342"/>
                    </a:lnTo>
                    <a:lnTo>
                      <a:pt x="108" y="343"/>
                    </a:lnTo>
                    <a:lnTo>
                      <a:pt x="119" y="342"/>
                    </a:lnTo>
                    <a:lnTo>
                      <a:pt x="128" y="339"/>
                    </a:lnTo>
                    <a:lnTo>
                      <a:pt x="132" y="337"/>
                    </a:lnTo>
                    <a:lnTo>
                      <a:pt x="137" y="335"/>
                    </a:lnTo>
                    <a:lnTo>
                      <a:pt x="140" y="331"/>
                    </a:lnTo>
                    <a:lnTo>
                      <a:pt x="143" y="328"/>
                    </a:lnTo>
                    <a:lnTo>
                      <a:pt x="148" y="322"/>
                    </a:lnTo>
                    <a:lnTo>
                      <a:pt x="151" y="314"/>
                    </a:lnTo>
                    <a:lnTo>
                      <a:pt x="152" y="306"/>
                    </a:lnTo>
                    <a:lnTo>
                      <a:pt x="153" y="296"/>
                    </a:lnTo>
                    <a:lnTo>
                      <a:pt x="153" y="291"/>
                    </a:lnTo>
                    <a:lnTo>
                      <a:pt x="151" y="284"/>
                    </a:lnTo>
                    <a:lnTo>
                      <a:pt x="149" y="277"/>
                    </a:lnTo>
                    <a:lnTo>
                      <a:pt x="147" y="270"/>
                    </a:lnTo>
                    <a:lnTo>
                      <a:pt x="138" y="254"/>
                    </a:lnTo>
                    <a:lnTo>
                      <a:pt x="126" y="235"/>
                    </a:lnTo>
                    <a:lnTo>
                      <a:pt x="117" y="223"/>
                    </a:lnTo>
                    <a:lnTo>
                      <a:pt x="110" y="210"/>
                    </a:lnTo>
                    <a:lnTo>
                      <a:pt x="104" y="198"/>
                    </a:lnTo>
                    <a:lnTo>
                      <a:pt x="99" y="186"/>
                    </a:lnTo>
                    <a:lnTo>
                      <a:pt x="94" y="175"/>
                    </a:lnTo>
                    <a:lnTo>
                      <a:pt x="91" y="163"/>
                    </a:lnTo>
                    <a:lnTo>
                      <a:pt x="90" y="152"/>
                    </a:lnTo>
                    <a:lnTo>
                      <a:pt x="89" y="142"/>
                    </a:lnTo>
                    <a:lnTo>
                      <a:pt x="90" y="128"/>
                    </a:lnTo>
                    <a:lnTo>
                      <a:pt x="93" y="115"/>
                    </a:lnTo>
                    <a:lnTo>
                      <a:pt x="97" y="102"/>
                    </a:lnTo>
                    <a:lnTo>
                      <a:pt x="104" y="89"/>
                    </a:lnTo>
                    <a:lnTo>
                      <a:pt x="113" y="77"/>
                    </a:lnTo>
                    <a:lnTo>
                      <a:pt x="124" y="65"/>
                    </a:lnTo>
                    <a:lnTo>
                      <a:pt x="136" y="53"/>
                    </a:lnTo>
                    <a:lnTo>
                      <a:pt x="150" y="42"/>
                    </a:lnTo>
                    <a:lnTo>
                      <a:pt x="165" y="32"/>
                    </a:lnTo>
                    <a:lnTo>
                      <a:pt x="181" y="24"/>
                    </a:lnTo>
                    <a:lnTo>
                      <a:pt x="196" y="17"/>
                    </a:lnTo>
                    <a:lnTo>
                      <a:pt x="211" y="11"/>
                    </a:lnTo>
                    <a:lnTo>
                      <a:pt x="228" y="7"/>
                    </a:lnTo>
                    <a:lnTo>
                      <a:pt x="244" y="3"/>
                    </a:lnTo>
                    <a:lnTo>
                      <a:pt x="260" y="1"/>
                    </a:lnTo>
                    <a:lnTo>
                      <a:pt x="277" y="0"/>
                    </a:lnTo>
                    <a:close/>
                  </a:path>
                </a:pathLst>
              </a:custGeom>
              <a:solidFill>
                <a:srgbClr val="FF0000"/>
              </a:solidFill>
              <a:ln w="3175">
                <a:solidFill>
                  <a:srgbClr val="FF0000"/>
                </a:solidFill>
                <a:prstDash val="solid"/>
                <a:round/>
                <a:headEnd/>
                <a:tailEnd/>
              </a:ln>
            </p:spPr>
            <p:txBody>
              <a:bodyPr/>
              <a:lstStyle/>
              <a:p>
                <a:pPr>
                  <a:defRPr/>
                </a:pPr>
                <a:endParaRPr lang="en-US" dirty="0"/>
              </a:p>
            </p:txBody>
          </p:sp>
        </p:grpSp>
      </p:grpSp>
      <p:sp>
        <p:nvSpPr>
          <p:cNvPr id="124" name="Rectangle 123"/>
          <p:cNvSpPr/>
          <p:nvPr/>
        </p:nvSpPr>
        <p:spPr>
          <a:xfrm>
            <a:off x="5943600" y="304800"/>
            <a:ext cx="3048000" cy="466130"/>
          </a:xfrm>
          <a:prstGeom prst="rect">
            <a:avLst/>
          </a:prstGeom>
          <a:noFill/>
        </p:spPr>
        <p:txBody>
          <a:bodyPr wrap="none">
            <a:prstTxWarp prst="textPlain">
              <a:avLst/>
            </a:prstTxWarp>
            <a:spAutoFit/>
            <a:scene3d>
              <a:camera prst="orthographicFront"/>
              <a:lightRig rig="soft" dir="t">
                <a:rot lat="0" lon="0" rev="10800000"/>
              </a:lightRig>
            </a:scene3d>
            <a:sp3d>
              <a:bevelT w="27940" h="12700"/>
              <a:contourClr>
                <a:srgbClr val="DDDDDD"/>
              </a:contourClr>
            </a:sp3d>
          </a:bodyPr>
          <a:lstStyle/>
          <a:p>
            <a:pPr algn="ctr">
              <a:defRPr/>
            </a:pPr>
            <a:r>
              <a:rPr lang="en-US" sz="5400" b="1" spc="150" dirty="0">
                <a:ln w="11430"/>
                <a:solidFill>
                  <a:srgbClr val="FFCC00"/>
                </a:solidFill>
                <a:effectLst>
                  <a:outerShdw blurRad="25400" algn="tl" rotWithShape="0">
                    <a:srgbClr val="000000">
                      <a:alpha val="43000"/>
                    </a:srgbClr>
                  </a:outerShdw>
                </a:effectLst>
                <a:latin typeface="Arial Black" pitchFamily="34" charset="0"/>
              </a:rPr>
              <a:t>Christ-Centered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xit" presetSubtype="0" accel="100000" fill="hold" nodeType="afterEffect">
                                  <p:stCondLst>
                                    <p:cond delay="0"/>
                                  </p:stCondLst>
                                  <p:childTnLst>
                                    <p:anim calcmode="lin" valueType="num">
                                      <p:cBhvr>
                                        <p:cTn id="6" dur="500"/>
                                        <p:tgtEl>
                                          <p:spTgt spid="9"/>
                                        </p:tgtEl>
                                        <p:attrNameLst>
                                          <p:attrName>ppt_w</p:attrName>
                                        </p:attrNameLst>
                                      </p:cBhvr>
                                      <p:tavLst>
                                        <p:tav tm="0">
                                          <p:val>
                                            <p:strVal val="ppt_w"/>
                                          </p:val>
                                        </p:tav>
                                        <p:tav tm="100000">
                                          <p:val>
                                            <p:fltVal val="0"/>
                                          </p:val>
                                        </p:tav>
                                      </p:tavLst>
                                    </p:anim>
                                    <p:anim calcmode="lin" valueType="num">
                                      <p:cBhvr>
                                        <p:cTn id="7" dur="500"/>
                                        <p:tgtEl>
                                          <p:spTgt spid="9"/>
                                        </p:tgtEl>
                                        <p:attrNameLst>
                                          <p:attrName>ppt_h</p:attrName>
                                        </p:attrNameLst>
                                      </p:cBhvr>
                                      <p:tavLst>
                                        <p:tav tm="0">
                                          <p:val>
                                            <p:strVal val="ppt_h"/>
                                          </p:val>
                                        </p:tav>
                                        <p:tav tm="100000">
                                          <p:val>
                                            <p:fltVal val="0"/>
                                          </p:val>
                                        </p:tav>
                                      </p:tavLst>
                                    </p:anim>
                                    <p:anim calcmode="lin" valueType="num">
                                      <p:cBhvr>
                                        <p:cTn id="8" dur="500"/>
                                        <p:tgtEl>
                                          <p:spTgt spid="9"/>
                                        </p:tgtEl>
                                        <p:attrNameLst>
                                          <p:attrName>style.rotation</p:attrName>
                                        </p:attrNameLst>
                                      </p:cBhvr>
                                      <p:tavLst>
                                        <p:tav tm="0">
                                          <p:val>
                                            <p:fltVal val="0"/>
                                          </p:val>
                                        </p:tav>
                                        <p:tav tm="100000">
                                          <p:val>
                                            <p:fltVal val="360"/>
                                          </p:val>
                                        </p:tav>
                                      </p:tavLst>
                                    </p:anim>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par>
                                <p:cTn id="11" presetID="47"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9" presetClass="entr" presetSubtype="0"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p:cTn id="20" dur="1000" fill="hold"/>
                                        <p:tgtEl>
                                          <p:spTgt spid="28"/>
                                        </p:tgtEl>
                                        <p:attrNameLst>
                                          <p:attrName>ppt_x</p:attrName>
                                        </p:attrNameLst>
                                      </p:cBhvr>
                                      <p:tavLst>
                                        <p:tav tm="0">
                                          <p:val>
                                            <p:strVal val="#ppt_x-.2"/>
                                          </p:val>
                                        </p:tav>
                                        <p:tav tm="100000">
                                          <p:val>
                                            <p:strVal val="#ppt_x"/>
                                          </p:val>
                                        </p:tav>
                                      </p:tavLst>
                                    </p:anim>
                                    <p:anim calcmode="lin" valueType="num">
                                      <p:cBhvr>
                                        <p:cTn id="21" dur="1000" fill="hold"/>
                                        <p:tgtEl>
                                          <p:spTgt spid="28"/>
                                        </p:tgtEl>
                                        <p:attrNameLst>
                                          <p:attrName>ppt_y</p:attrName>
                                        </p:attrNameLst>
                                      </p:cBhvr>
                                      <p:tavLst>
                                        <p:tav tm="0">
                                          <p:val>
                                            <p:strVal val="#ppt_y"/>
                                          </p:val>
                                        </p:tav>
                                        <p:tav tm="100000">
                                          <p:val>
                                            <p:strVal val="#ppt_y"/>
                                          </p:val>
                                        </p:tav>
                                      </p:tavLst>
                                    </p:anim>
                                    <p:animEffect transition="in" filter="wipe(right)" prLst="gradientSize: 0.1">
                                      <p:cBhvr>
                                        <p:cTn id="22" dur="1000"/>
                                        <p:tgtEl>
                                          <p:spTgt spid="2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ntr" presetSubtype="2"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ppt_x</p:attrName>
                                        </p:attrNameLst>
                                      </p:cBhvr>
                                      <p:tavLst>
                                        <p:tav tm="0">
                                          <p:val>
                                            <p:strVal val="#ppt_x+#ppt_w/2"/>
                                          </p:val>
                                        </p:tav>
                                        <p:tav tm="100000">
                                          <p:val>
                                            <p:strVal val="#ppt_x"/>
                                          </p:val>
                                        </p:tav>
                                      </p:tavLst>
                                    </p:anim>
                                    <p:anim calcmode="lin" valueType="num">
                                      <p:cBhvr>
                                        <p:cTn id="28" dur="500" fill="hold"/>
                                        <p:tgtEl>
                                          <p:spTgt spid="3"/>
                                        </p:tgtEl>
                                        <p:attrNameLst>
                                          <p:attrName>ppt_y</p:attrName>
                                        </p:attrNameLst>
                                      </p:cBhvr>
                                      <p:tavLst>
                                        <p:tav tm="0">
                                          <p:val>
                                            <p:strVal val="#ppt_y"/>
                                          </p:val>
                                        </p:tav>
                                        <p:tav tm="100000">
                                          <p:val>
                                            <p:strVal val="#ppt_y"/>
                                          </p:val>
                                        </p:tav>
                                      </p:tavLst>
                                    </p:anim>
                                    <p:anim calcmode="lin" valueType="num">
                                      <p:cBhvr>
                                        <p:cTn id="29" dur="500" fill="hold"/>
                                        <p:tgtEl>
                                          <p:spTgt spid="3"/>
                                        </p:tgtEl>
                                        <p:attrNameLst>
                                          <p:attrName>ppt_w</p:attrName>
                                        </p:attrNameLst>
                                      </p:cBhvr>
                                      <p:tavLst>
                                        <p:tav tm="0">
                                          <p:val>
                                            <p:fltVal val="0"/>
                                          </p:val>
                                        </p:tav>
                                        <p:tav tm="100000">
                                          <p:val>
                                            <p:strVal val="#ppt_w"/>
                                          </p:val>
                                        </p:tav>
                                      </p:tavLst>
                                    </p:anim>
                                    <p:anim calcmode="lin" valueType="num">
                                      <p:cBhvr>
                                        <p:cTn id="30" dur="500" fill="hold"/>
                                        <p:tgtEl>
                                          <p:spTgt spid="3"/>
                                        </p:tgtEl>
                                        <p:attrNameLst>
                                          <p:attrName>ppt_h</p:attrName>
                                        </p:attrNameLst>
                                      </p:cBhvr>
                                      <p:tavLst>
                                        <p:tav tm="0">
                                          <p:val>
                                            <p:strVal val="#ppt_h"/>
                                          </p:val>
                                        </p:tav>
                                        <p:tav tm="100000">
                                          <p:val>
                                            <p:strVal val="#ppt_h"/>
                                          </p:val>
                                        </p:tav>
                                      </p:tavLst>
                                    </p:anim>
                                  </p:childTnLst>
                                </p:cTn>
                              </p:par>
                            </p:childTnLst>
                          </p:cTn>
                        </p:par>
                        <p:par>
                          <p:cTn id="31" fill="hold" nodeType="afterGroup">
                            <p:stCondLst>
                              <p:cond delay="500"/>
                            </p:stCondLst>
                            <p:childTnLst>
                              <p:par>
                                <p:cTn id="32" presetID="17" presetClass="entr" presetSubtype="10" fill="hold" nodeType="afterEffect">
                                  <p:stCondLst>
                                    <p:cond delay="0"/>
                                  </p:stCondLst>
                                  <p:childTnLst>
                                    <p:set>
                                      <p:cBhvr>
                                        <p:cTn id="33" dur="1" fill="hold">
                                          <p:stCondLst>
                                            <p:cond delay="0"/>
                                          </p:stCondLst>
                                        </p:cTn>
                                        <p:tgtEl>
                                          <p:spTgt spid="30"/>
                                        </p:tgtEl>
                                        <p:attrNameLst>
                                          <p:attrName>style.visibility</p:attrName>
                                        </p:attrNameLst>
                                      </p:cBhvr>
                                      <p:to>
                                        <p:strVal val="visible"/>
                                      </p:to>
                                    </p:set>
                                    <p:anim calcmode="lin" valueType="num">
                                      <p:cBhvr>
                                        <p:cTn id="34" dur="500" fill="hold"/>
                                        <p:tgtEl>
                                          <p:spTgt spid="30"/>
                                        </p:tgtEl>
                                        <p:attrNameLst>
                                          <p:attrName>ppt_w</p:attrName>
                                        </p:attrNameLst>
                                      </p:cBhvr>
                                      <p:tavLst>
                                        <p:tav tm="0">
                                          <p:val>
                                            <p:fltVal val="0"/>
                                          </p:val>
                                        </p:tav>
                                        <p:tav tm="100000">
                                          <p:val>
                                            <p:strVal val="#ppt_w"/>
                                          </p:val>
                                        </p:tav>
                                      </p:tavLst>
                                    </p:anim>
                                    <p:anim calcmode="lin" valueType="num">
                                      <p:cBhvr>
                                        <p:cTn id="35" dur="500" fill="hold"/>
                                        <p:tgtEl>
                                          <p:spTgt spid="30"/>
                                        </p:tgtEl>
                                        <p:attrNameLst>
                                          <p:attrName>ppt_h</p:attrName>
                                        </p:attrNameLst>
                                      </p:cBhvr>
                                      <p:tavLst>
                                        <p:tav tm="0">
                                          <p:val>
                                            <p:strVal val="#ppt_h"/>
                                          </p:val>
                                        </p:tav>
                                        <p:tav tm="100000">
                                          <p:val>
                                            <p:strVal val="#ppt_h"/>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17" presetClass="entr" presetSubtype="8" fill="hold" nodeType="clickEffect">
                                  <p:stCondLst>
                                    <p:cond delay="0"/>
                                  </p:stCondLst>
                                  <p:childTnLst>
                                    <p:set>
                                      <p:cBhvr>
                                        <p:cTn id="39" dur="1" fill="hold">
                                          <p:stCondLst>
                                            <p:cond delay="0"/>
                                          </p:stCondLst>
                                        </p:cTn>
                                        <p:tgtEl>
                                          <p:spTgt spid="5"/>
                                        </p:tgtEl>
                                        <p:attrNameLst>
                                          <p:attrName>style.visibility</p:attrName>
                                        </p:attrNameLst>
                                      </p:cBhvr>
                                      <p:to>
                                        <p:strVal val="visible"/>
                                      </p:to>
                                    </p:set>
                                    <p:anim calcmode="lin" valueType="num">
                                      <p:cBhvr>
                                        <p:cTn id="40" dur="500" fill="hold"/>
                                        <p:tgtEl>
                                          <p:spTgt spid="5"/>
                                        </p:tgtEl>
                                        <p:attrNameLst>
                                          <p:attrName>ppt_x</p:attrName>
                                        </p:attrNameLst>
                                      </p:cBhvr>
                                      <p:tavLst>
                                        <p:tav tm="0">
                                          <p:val>
                                            <p:strVal val="#ppt_x-#ppt_w/2"/>
                                          </p:val>
                                        </p:tav>
                                        <p:tav tm="100000">
                                          <p:val>
                                            <p:strVal val="#ppt_x"/>
                                          </p:val>
                                        </p:tav>
                                      </p:tavLst>
                                    </p:anim>
                                    <p:anim calcmode="lin" valueType="num">
                                      <p:cBhvr>
                                        <p:cTn id="41" dur="500" fill="hold"/>
                                        <p:tgtEl>
                                          <p:spTgt spid="5"/>
                                        </p:tgtEl>
                                        <p:attrNameLst>
                                          <p:attrName>ppt_y</p:attrName>
                                        </p:attrNameLst>
                                      </p:cBhvr>
                                      <p:tavLst>
                                        <p:tav tm="0">
                                          <p:val>
                                            <p:strVal val="#ppt_y"/>
                                          </p:val>
                                        </p:tav>
                                        <p:tav tm="100000">
                                          <p:val>
                                            <p:strVal val="#ppt_y"/>
                                          </p:val>
                                        </p:tav>
                                      </p:tavLst>
                                    </p:anim>
                                    <p:anim calcmode="lin" valueType="num">
                                      <p:cBhvr>
                                        <p:cTn id="42" dur="500" fill="hold"/>
                                        <p:tgtEl>
                                          <p:spTgt spid="5"/>
                                        </p:tgtEl>
                                        <p:attrNameLst>
                                          <p:attrName>ppt_w</p:attrName>
                                        </p:attrNameLst>
                                      </p:cBhvr>
                                      <p:tavLst>
                                        <p:tav tm="0">
                                          <p:val>
                                            <p:fltVal val="0"/>
                                          </p:val>
                                        </p:tav>
                                        <p:tav tm="100000">
                                          <p:val>
                                            <p:strVal val="#ppt_w"/>
                                          </p:val>
                                        </p:tav>
                                      </p:tavLst>
                                    </p:anim>
                                    <p:anim calcmode="lin" valueType="num">
                                      <p:cBhvr>
                                        <p:cTn id="43" dur="500" fill="hold"/>
                                        <p:tgtEl>
                                          <p:spTgt spid="5"/>
                                        </p:tgtEl>
                                        <p:attrNameLst>
                                          <p:attrName>ppt_h</p:attrName>
                                        </p:attrNameLst>
                                      </p:cBhvr>
                                      <p:tavLst>
                                        <p:tav tm="0">
                                          <p:val>
                                            <p:strVal val="#ppt_h"/>
                                          </p:val>
                                        </p:tav>
                                        <p:tav tm="100000">
                                          <p:val>
                                            <p:strVal val="#ppt_h"/>
                                          </p:val>
                                        </p:tav>
                                      </p:tavLst>
                                    </p:anim>
                                  </p:childTnLst>
                                </p:cTn>
                              </p:par>
                            </p:childTnLst>
                          </p:cTn>
                        </p:par>
                        <p:par>
                          <p:cTn id="44" fill="hold" nodeType="afterGroup">
                            <p:stCondLst>
                              <p:cond delay="500"/>
                            </p:stCondLst>
                            <p:childTnLst>
                              <p:par>
                                <p:cTn id="45" presetID="47" presetClass="entr" presetSubtype="0" fill="hold" nodeType="after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1000"/>
                                        <p:tgtEl>
                                          <p:spTgt spid="2"/>
                                        </p:tgtEl>
                                      </p:cBhvr>
                                    </p:animEffect>
                                    <p:anim calcmode="lin" valueType="num">
                                      <p:cBhvr>
                                        <p:cTn id="48" dur="1000" fill="hold"/>
                                        <p:tgtEl>
                                          <p:spTgt spid="2"/>
                                        </p:tgtEl>
                                        <p:attrNameLst>
                                          <p:attrName>ppt_x</p:attrName>
                                        </p:attrNameLst>
                                      </p:cBhvr>
                                      <p:tavLst>
                                        <p:tav tm="0">
                                          <p:val>
                                            <p:strVal val="#ppt_x"/>
                                          </p:val>
                                        </p:tav>
                                        <p:tav tm="100000">
                                          <p:val>
                                            <p:strVal val="#ppt_x"/>
                                          </p:val>
                                        </p:tav>
                                      </p:tavLst>
                                    </p:anim>
                                    <p:anim calcmode="lin" valueType="num">
                                      <p:cBhvr>
                                        <p:cTn id="4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42" presetClass="entr" presetSubtype="0" fill="hold" nodeType="click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000"/>
                                        <p:tgtEl>
                                          <p:spTgt spid="23"/>
                                        </p:tgtEl>
                                      </p:cBhvr>
                                    </p:animEffect>
                                    <p:anim calcmode="lin" valueType="num">
                                      <p:cBhvr>
                                        <p:cTn id="55" dur="1000" fill="hold"/>
                                        <p:tgtEl>
                                          <p:spTgt spid="23"/>
                                        </p:tgtEl>
                                        <p:attrNameLst>
                                          <p:attrName>ppt_x</p:attrName>
                                        </p:attrNameLst>
                                      </p:cBhvr>
                                      <p:tavLst>
                                        <p:tav tm="0">
                                          <p:val>
                                            <p:strVal val="#ppt_x"/>
                                          </p:val>
                                        </p:tav>
                                        <p:tav tm="100000">
                                          <p:val>
                                            <p:strVal val="#ppt_x"/>
                                          </p:val>
                                        </p:tav>
                                      </p:tavLst>
                                    </p:anim>
                                    <p:anim calcmode="lin" valueType="num">
                                      <p:cBhvr>
                                        <p:cTn id="5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47" presetClass="entr" presetSubtype="0" fill="hold" nodeType="click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fade">
                                      <p:cBhvr>
                                        <p:cTn id="61" dur="1000"/>
                                        <p:tgtEl>
                                          <p:spTgt spid="33"/>
                                        </p:tgtEl>
                                      </p:cBhvr>
                                    </p:animEffect>
                                    <p:anim calcmode="lin" valueType="num">
                                      <p:cBhvr>
                                        <p:cTn id="62" dur="1000" fill="hold"/>
                                        <p:tgtEl>
                                          <p:spTgt spid="33"/>
                                        </p:tgtEl>
                                        <p:attrNameLst>
                                          <p:attrName>ppt_x</p:attrName>
                                        </p:attrNameLst>
                                      </p:cBhvr>
                                      <p:tavLst>
                                        <p:tav tm="0">
                                          <p:val>
                                            <p:strVal val="#ppt_x"/>
                                          </p:val>
                                        </p:tav>
                                        <p:tav tm="100000">
                                          <p:val>
                                            <p:strVal val="#ppt_x"/>
                                          </p:val>
                                        </p:tav>
                                      </p:tavLst>
                                    </p:anim>
                                    <p:anim calcmode="lin" valueType="num">
                                      <p:cBhvr>
                                        <p:cTn id="6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64" fill="hold" nodeType="clickPar">
                      <p:stCondLst>
                        <p:cond delay="indefinite"/>
                      </p:stCondLst>
                      <p:childTnLst>
                        <p:par>
                          <p:cTn id="65" fill="hold" nodeType="withGroup">
                            <p:stCondLst>
                              <p:cond delay="0"/>
                            </p:stCondLst>
                            <p:childTnLst>
                              <p:par>
                                <p:cTn id="66" presetID="17" presetClass="entr" presetSubtype="10" fill="hold" nodeType="clickEffect">
                                  <p:stCondLst>
                                    <p:cond delay="0"/>
                                  </p:stCondLst>
                                  <p:childTnLst>
                                    <p:set>
                                      <p:cBhvr>
                                        <p:cTn id="67" dur="1" fill="hold">
                                          <p:stCondLst>
                                            <p:cond delay="0"/>
                                          </p:stCondLst>
                                        </p:cTn>
                                        <p:tgtEl>
                                          <p:spTgt spid="124"/>
                                        </p:tgtEl>
                                        <p:attrNameLst>
                                          <p:attrName>style.visibility</p:attrName>
                                        </p:attrNameLst>
                                      </p:cBhvr>
                                      <p:to>
                                        <p:strVal val="visible"/>
                                      </p:to>
                                    </p:set>
                                    <p:anim calcmode="lin" valueType="num">
                                      <p:cBhvr>
                                        <p:cTn id="68" dur="500" fill="hold"/>
                                        <p:tgtEl>
                                          <p:spTgt spid="124"/>
                                        </p:tgtEl>
                                        <p:attrNameLst>
                                          <p:attrName>ppt_w</p:attrName>
                                        </p:attrNameLst>
                                      </p:cBhvr>
                                      <p:tavLst>
                                        <p:tav tm="0">
                                          <p:val>
                                            <p:fltVal val="0"/>
                                          </p:val>
                                        </p:tav>
                                        <p:tav tm="100000">
                                          <p:val>
                                            <p:strVal val="#ppt_w"/>
                                          </p:val>
                                        </p:tav>
                                      </p:tavLst>
                                    </p:anim>
                                    <p:anim calcmode="lin" valueType="num">
                                      <p:cBhvr>
                                        <p:cTn id="69" dur="500" fill="hold"/>
                                        <p:tgtEl>
                                          <p:spTgt spid="124"/>
                                        </p:tgtEl>
                                        <p:attrNameLst>
                                          <p:attrName>ppt_h</p:attrName>
                                        </p:attrNameLst>
                                      </p:cBhvr>
                                      <p:tavLst>
                                        <p:tav tm="0">
                                          <p:val>
                                            <p:strVal val="#ppt_h"/>
                                          </p:val>
                                        </p:tav>
                                        <p:tav tm="100000">
                                          <p:val>
                                            <p:strVal val="#ppt_h"/>
                                          </p:val>
                                        </p:tav>
                                      </p:tavLst>
                                    </p:anim>
                                  </p:childTnLst>
                                </p:cTn>
                              </p:par>
                            </p:childTnLst>
                          </p:cTn>
                        </p:par>
                      </p:childTnLst>
                    </p:cTn>
                  </p:par>
                  <p:par>
                    <p:cTn id="70" fill="hold" nodeType="clickPar">
                      <p:stCondLst>
                        <p:cond delay="indefinite"/>
                      </p:stCondLst>
                      <p:childTnLst>
                        <p:par>
                          <p:cTn id="71" fill="hold" nodeType="withGroup">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34"/>
                                        </p:tgtEl>
                                        <p:attrNameLst>
                                          <p:attrName>style.visibility</p:attrName>
                                        </p:attrNameLst>
                                      </p:cBhvr>
                                      <p:to>
                                        <p:strVal val="visible"/>
                                      </p:to>
                                    </p:set>
                                    <p:animEffect transition="in" filter="fade">
                                      <p:cBhvr>
                                        <p:cTn id="74" dur="2000"/>
                                        <p:tgtEl>
                                          <p:spTgt spid="34"/>
                                        </p:tgtEl>
                                      </p:cBhvr>
                                    </p:animEffect>
                                  </p:childTnLst>
                                </p:cTn>
                              </p:par>
                              <p:par>
                                <p:cTn id="75" presetID="49" presetClass="path" presetSubtype="0" accel="50000" decel="50000" fill="hold" grpId="1" nodeType="withEffect">
                                  <p:stCondLst>
                                    <p:cond delay="0"/>
                                  </p:stCondLst>
                                  <p:childTnLst>
                                    <p:animMotion origin="layout" path="M 1.11111E-6 -1.11111E-6 L -0.61528 0.33704 " pathEditMode="relative" rAng="0" ptsTypes="AA">
                                      <p:cBhvr>
                                        <p:cTn id="76" dur="2000" spd="-100000" fill="hold"/>
                                        <p:tgtEl>
                                          <p:spTgt spid="34"/>
                                        </p:tgtEl>
                                        <p:attrNameLst>
                                          <p:attrName>ppt_x</p:attrName>
                                          <p:attrName>ppt_y</p:attrName>
                                        </p:attrNameLst>
                                      </p:cBhvr>
                                      <p:rCtr x="-30800" y="169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4"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5943600"/>
            <a:ext cx="9144000"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2" name="Rectangle 1"/>
          <p:cNvSpPr/>
          <p:nvPr/>
        </p:nvSpPr>
        <p:spPr>
          <a:xfrm>
            <a:off x="228600" y="980956"/>
            <a:ext cx="8610600" cy="5724644"/>
          </a:xfrm>
          <a:prstGeom prst="rect">
            <a:avLst/>
          </a:prstGeom>
        </p:spPr>
        <p:txBody>
          <a:bodyPr wrap="square">
            <a:spAutoFit/>
          </a:bodyPr>
          <a:lstStyle/>
          <a:p>
            <a:pPr algn="just"/>
            <a:r>
              <a:rPr lang="en-US" sz="1800" b="1" dirty="0" smtClean="0">
                <a:latin typeface="Calibri" pitchFamily="34" charset="0"/>
              </a:rPr>
              <a:t>A sad thing happens to people on the road from childhood into their teen and college years and then life beyond.  Somewhere along that road, they lose their ability to dream.  When they were young they would imagine all sorts of things and pretend they were great people. Then somewhere or sometime they were told that such dreams were foolish and that they could never achieve anything like that.  But that’s not the saddest part to this story.  The saddest part is that they began to believe what they were told and gave up dreaming and turned their backs on the passions they once had.</a:t>
            </a:r>
          </a:p>
          <a:p>
            <a:endParaRPr lang="en-US" sz="1800" b="1" dirty="0" smtClean="0">
              <a:latin typeface="Calibri" pitchFamily="34" charset="0"/>
            </a:endParaRPr>
          </a:p>
          <a:p>
            <a:pPr marL="342900" indent="-342900">
              <a:buFont typeface="Wingdings" pitchFamily="2" charset="2"/>
              <a:buChar char="Ø"/>
            </a:pPr>
            <a:r>
              <a:rPr lang="en-US" sz="1800" b="1" dirty="0" smtClean="0">
                <a:latin typeface="Calibri" pitchFamily="34" charset="0"/>
              </a:rPr>
              <a:t>They started following paths somebody else outlined for them</a:t>
            </a:r>
          </a:p>
          <a:p>
            <a:pPr marL="800100" lvl="1" indent="-342900">
              <a:buFont typeface="Wingdings" pitchFamily="2" charset="2"/>
              <a:buChar char="v"/>
            </a:pPr>
            <a:r>
              <a:rPr lang="en-US" sz="1800" b="1" dirty="0" smtClean="0">
                <a:latin typeface="Calibri" pitchFamily="34" charset="0"/>
              </a:rPr>
              <a:t>and entered careers somebody else recommended.</a:t>
            </a:r>
          </a:p>
          <a:p>
            <a:pPr marL="342900" indent="-342900">
              <a:buFont typeface="Wingdings" pitchFamily="2" charset="2"/>
              <a:buChar char="Ø"/>
            </a:pPr>
            <a:r>
              <a:rPr lang="en-US" sz="1800" b="1" dirty="0" smtClean="0">
                <a:latin typeface="Calibri" pitchFamily="34" charset="0"/>
              </a:rPr>
              <a:t>In those careers they performed tasks somebody else gave them</a:t>
            </a:r>
          </a:p>
          <a:p>
            <a:pPr marL="800100" lvl="1" indent="-342900">
              <a:buFont typeface="Wingdings" pitchFamily="2" charset="2"/>
              <a:buChar char="v"/>
            </a:pPr>
            <a:r>
              <a:rPr lang="en-US" sz="1800" b="1" dirty="0" smtClean="0">
                <a:latin typeface="Calibri" pitchFamily="34" charset="0"/>
              </a:rPr>
              <a:t>and were evaluated by somebody else’s opinion.</a:t>
            </a:r>
          </a:p>
          <a:p>
            <a:endParaRPr lang="en-US" sz="1800" b="1" dirty="0" smtClean="0">
              <a:latin typeface="Calibri" pitchFamily="34" charset="0"/>
            </a:endParaRPr>
          </a:p>
          <a:p>
            <a:r>
              <a:rPr lang="en-US" sz="1800" b="1" dirty="0" smtClean="0">
                <a:latin typeface="Calibri" pitchFamily="34" charset="0"/>
              </a:rPr>
              <a:t>And at the end of their lives, they look back with some level of remorse because they </a:t>
            </a:r>
          </a:p>
          <a:p>
            <a:r>
              <a:rPr lang="en-US" sz="1800" b="1" dirty="0" smtClean="0">
                <a:latin typeface="Calibri" pitchFamily="34" charset="0"/>
              </a:rPr>
              <a:t>realize they gave up on their dreams and abandoned their passion and …</a:t>
            </a:r>
          </a:p>
          <a:p>
            <a:endParaRPr lang="en-US" sz="1800" b="1" dirty="0" smtClean="0">
              <a:latin typeface="Calibri" pitchFamily="34" charset="0"/>
            </a:endParaRPr>
          </a:p>
          <a:p>
            <a:pPr algn="ctr"/>
            <a:r>
              <a:rPr lang="en-US" b="1" i="1" dirty="0" smtClean="0">
                <a:latin typeface="Calibri" pitchFamily="34" charset="0"/>
              </a:rPr>
              <a:t>instead lived somebody else’s life. </a:t>
            </a:r>
          </a:p>
          <a:p>
            <a:pPr algn="ctr"/>
            <a:endParaRPr lang="en-US" sz="1800" b="1" dirty="0" smtClean="0">
              <a:latin typeface="Calibri" pitchFamily="34" charset="0"/>
            </a:endParaRPr>
          </a:p>
          <a:p>
            <a:pPr algn="ctr"/>
            <a:r>
              <a:rPr lang="en-US" sz="1800" b="1" dirty="0" smtClean="0">
                <a:solidFill>
                  <a:srgbClr val="FF0000"/>
                </a:solidFill>
                <a:latin typeface="Calibri" pitchFamily="34" charset="0"/>
              </a:rPr>
              <a:t>In other words they ended up only impersonating themselves rather than living out their</a:t>
            </a:r>
          </a:p>
          <a:p>
            <a:pPr algn="ctr"/>
            <a:r>
              <a:rPr lang="en-US" sz="1800" b="1" dirty="0" smtClean="0">
                <a:solidFill>
                  <a:srgbClr val="FF0000"/>
                </a:solidFill>
                <a:latin typeface="Calibri" pitchFamily="34" charset="0"/>
              </a:rPr>
              <a:t>own true lives.</a:t>
            </a:r>
            <a:endParaRPr lang="en-US" sz="1800" b="1" dirty="0">
              <a:solidFill>
                <a:srgbClr val="FF0000"/>
              </a:solidFill>
              <a:latin typeface="Calibri" pitchFamily="34" charset="0"/>
            </a:endParaRPr>
          </a:p>
        </p:txBody>
      </p:sp>
      <p:grpSp>
        <p:nvGrpSpPr>
          <p:cNvPr id="12" name="Group 11"/>
          <p:cNvGrpSpPr/>
          <p:nvPr/>
        </p:nvGrpSpPr>
        <p:grpSpPr>
          <a:xfrm>
            <a:off x="0" y="-8930"/>
            <a:ext cx="9144000" cy="923330"/>
            <a:chOff x="0" y="-8930"/>
            <a:chExt cx="9144000" cy="923330"/>
          </a:xfrm>
          <a:effectLst>
            <a:outerShdw blurRad="50800" dist="38100" dir="5400000" algn="t" rotWithShape="0">
              <a:prstClr val="black">
                <a:alpha val="40000"/>
              </a:prstClr>
            </a:outerShdw>
          </a:effectLst>
        </p:grpSpPr>
        <p:sp>
          <p:nvSpPr>
            <p:cNvPr id="9" name="Rectangle 8"/>
            <p:cNvSpPr/>
            <p:nvPr/>
          </p:nvSpPr>
          <p:spPr>
            <a:xfrm>
              <a:off x="0" y="0"/>
              <a:ext cx="9144000" cy="914400"/>
            </a:xfrm>
            <a:prstGeom prst="rect">
              <a:avLst/>
            </a:prstGeom>
            <a:gradFill flip="none" rotWithShape="1">
              <a:gsLst>
                <a:gs pos="0">
                  <a:schemeClr val="tx1"/>
                </a:gs>
                <a:gs pos="59000">
                  <a:schemeClr val="tx1"/>
                </a:gs>
                <a:gs pos="60000">
                  <a:schemeClr val="bg1"/>
                </a:gs>
                <a:gs pos="10000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p:nvSpPr>
          <p:spPr>
            <a:xfrm>
              <a:off x="990600" y="-8930"/>
              <a:ext cx="4344459" cy="830997"/>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4800" b="1" cap="none" spc="150" dirty="0" smtClean="0">
                  <a:ln w="11430"/>
                  <a:solidFill>
                    <a:srgbClr val="F8F8F8"/>
                  </a:solidFill>
                  <a:effectLst>
                    <a:outerShdw blurRad="25400" algn="tl" rotWithShape="0">
                      <a:srgbClr val="000000">
                        <a:alpha val="43000"/>
                      </a:srgbClr>
                    </a:outerShdw>
                  </a:effectLst>
                </a:rPr>
                <a:t>EXPLORER’S</a:t>
              </a:r>
              <a:endParaRPr lang="en-US" sz="4800" b="1" cap="none" spc="150" dirty="0">
                <a:ln w="11430"/>
                <a:solidFill>
                  <a:srgbClr val="F8F8F8"/>
                </a:solidFill>
                <a:effectLst>
                  <a:outerShdw blurRad="25400" algn="tl" rotWithShape="0">
                    <a:srgbClr val="000000">
                      <a:alpha val="43000"/>
                    </a:srgbClr>
                  </a:outerShdw>
                </a:effectLst>
              </a:endParaRPr>
            </a:p>
          </p:txBody>
        </p:sp>
        <p:sp>
          <p:nvSpPr>
            <p:cNvPr id="4" name="Rectangle 3"/>
            <p:cNvSpPr/>
            <p:nvPr/>
          </p:nvSpPr>
          <p:spPr>
            <a:xfrm>
              <a:off x="5551176" y="0"/>
              <a:ext cx="2297424" cy="830997"/>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4800" b="1" cap="none" spc="150" dirty="0" smtClean="0">
                  <a:ln w="11430">
                    <a:solidFill>
                      <a:srgbClr val="FF0000"/>
                    </a:solidFill>
                  </a:ln>
                  <a:solidFill>
                    <a:srgbClr val="FF0000"/>
                  </a:solidFill>
                  <a:effectLst>
                    <a:outerShdw blurRad="25400" algn="tl" rotWithShape="0">
                      <a:srgbClr val="000000">
                        <a:alpha val="43000"/>
                      </a:srgbClr>
                    </a:outerShdw>
                  </a:effectLst>
                </a:rPr>
                <a:t>GUIDE</a:t>
              </a:r>
              <a:endParaRPr lang="en-US" sz="4800" b="1" cap="none" spc="150" dirty="0">
                <a:ln w="11430">
                  <a:solidFill>
                    <a:srgbClr val="FF0000"/>
                  </a:solidFill>
                </a:ln>
                <a:solidFill>
                  <a:srgbClr val="FF0000"/>
                </a:solidFill>
                <a:effectLst>
                  <a:outerShdw blurRad="25400" algn="tl" rotWithShape="0">
                    <a:srgbClr val="000000">
                      <a:alpha val="43000"/>
                    </a:srgbClr>
                  </a:outerShdw>
                </a:effectLst>
              </a:endParaRPr>
            </a:p>
          </p:txBody>
        </p:sp>
      </p:grpSp>
      <p:pic>
        <p:nvPicPr>
          <p:cNvPr id="10" name="Picture 9" descr="3rd Edition.png"/>
          <p:cNvPicPr>
            <a:picLocks noChangeAspect="1"/>
          </p:cNvPicPr>
          <p:nvPr/>
        </p:nvPicPr>
        <p:blipFill>
          <a:blip r:embed="rId2" cstate="print"/>
          <a:stretch>
            <a:fillRect/>
          </a:stretch>
        </p:blipFill>
        <p:spPr>
          <a:xfrm>
            <a:off x="3622933" y="1600200"/>
            <a:ext cx="3463667" cy="4800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xit" presetSubtype="0" fill="hold" nodeType="afterEffect">
                                  <p:stCondLst>
                                    <p:cond delay="0"/>
                                  </p:stCondLst>
                                  <p:childTnLst>
                                    <p:anim calcmode="lin" valueType="num">
                                      <p:cBhvr>
                                        <p:cTn id="6" dur="500"/>
                                        <p:tgtEl>
                                          <p:spTgt spid="10"/>
                                        </p:tgtEl>
                                        <p:attrNameLst>
                                          <p:attrName>ppt_w</p:attrName>
                                        </p:attrNameLst>
                                      </p:cBhvr>
                                      <p:tavLst>
                                        <p:tav tm="0">
                                          <p:val>
                                            <p:strVal val="ppt_w"/>
                                          </p:val>
                                        </p:tav>
                                        <p:tav tm="100000">
                                          <p:val>
                                            <p:fltVal val="0"/>
                                          </p:val>
                                        </p:tav>
                                      </p:tavLst>
                                    </p:anim>
                                    <p:anim calcmode="lin" valueType="num">
                                      <p:cBhvr>
                                        <p:cTn id="7" dur="500"/>
                                        <p:tgtEl>
                                          <p:spTgt spid="10"/>
                                        </p:tgtEl>
                                        <p:attrNameLst>
                                          <p:attrName>ppt_h</p:attrName>
                                        </p:attrNameLst>
                                      </p:cBhvr>
                                      <p:tavLst>
                                        <p:tav tm="0">
                                          <p:val>
                                            <p:strVal val="ppt_h"/>
                                          </p:val>
                                        </p:tav>
                                        <p:tav tm="100000">
                                          <p:val>
                                            <p:fltVal val="0"/>
                                          </p:val>
                                        </p:tav>
                                      </p:tavLst>
                                    </p:anim>
                                    <p:animEffect transition="out" filter="fade">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wipe(up)">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wipe(left)">
                                      <p:cBhvr>
                                        <p:cTn id="18" dur="500"/>
                                        <p:tgtEl>
                                          <p:spTgt spid="2">
                                            <p:txEl>
                                              <p:pRg st="2" end="2"/>
                                            </p:txEl>
                                          </p:spTgt>
                                        </p:tgtEl>
                                      </p:cBhvr>
                                    </p:animEffect>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left)">
                                      <p:cBhvr>
                                        <p:cTn id="27" dur="500"/>
                                        <p:tgtEl>
                                          <p:spTgt spid="2">
                                            <p:txEl>
                                              <p:pRg st="4" end="4"/>
                                            </p:txEl>
                                          </p:spTgt>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animEffect transition="in" filter="wipe(left)">
                                      <p:cBhvr>
                                        <p:cTn id="31" dur="500"/>
                                        <p:tgtEl>
                                          <p:spTgt spid="2">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
                                            <p:txEl>
                                              <p:pRg st="7" end="7"/>
                                            </p:txEl>
                                          </p:spTgt>
                                        </p:tgtEl>
                                        <p:attrNameLst>
                                          <p:attrName>style.visibility</p:attrName>
                                        </p:attrNameLst>
                                      </p:cBhvr>
                                      <p:to>
                                        <p:strVal val="visible"/>
                                      </p:to>
                                    </p:set>
                                    <p:animEffect transition="in" filter="wipe(left)">
                                      <p:cBhvr>
                                        <p:cTn id="36" dur="500"/>
                                        <p:tgtEl>
                                          <p:spTgt spid="2">
                                            <p:txEl>
                                              <p:pRg st="7" end="7"/>
                                            </p:txEl>
                                          </p:spTgt>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2">
                                            <p:txEl>
                                              <p:pRg st="8" end="8"/>
                                            </p:txEl>
                                          </p:spTgt>
                                        </p:tgtEl>
                                        <p:attrNameLst>
                                          <p:attrName>style.visibility</p:attrName>
                                        </p:attrNameLst>
                                      </p:cBhvr>
                                      <p:to>
                                        <p:strVal val="visible"/>
                                      </p:to>
                                    </p:set>
                                    <p:animEffect transition="in" filter="wipe(left)">
                                      <p:cBhvr>
                                        <p:cTn id="40" dur="500"/>
                                        <p:tgtEl>
                                          <p:spTgt spid="2">
                                            <p:txEl>
                                              <p:pRg st="8" end="8"/>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
                                            <p:txEl>
                                              <p:pRg st="10" end="10"/>
                                            </p:txEl>
                                          </p:spTgt>
                                        </p:tgtEl>
                                        <p:attrNameLst>
                                          <p:attrName>style.visibility</p:attrName>
                                        </p:attrNameLst>
                                      </p:cBhvr>
                                      <p:to>
                                        <p:strVal val="visible"/>
                                      </p:to>
                                    </p:set>
                                    <p:animEffect transition="in" filter="wipe(left)">
                                      <p:cBhvr>
                                        <p:cTn id="45" dur="500"/>
                                        <p:tgtEl>
                                          <p:spTgt spid="2">
                                            <p:txEl>
                                              <p:pRg st="10" end="1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wipe(up)">
                                      <p:cBhvr>
                                        <p:cTn id="50" dur="500"/>
                                        <p:tgtEl>
                                          <p:spTgt spid="11"/>
                                        </p:tgtEl>
                                      </p:cBhvr>
                                    </p:animEffect>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2">
                                            <p:txEl>
                                              <p:pRg st="12" end="12"/>
                                            </p:txEl>
                                          </p:spTgt>
                                        </p:tgtEl>
                                        <p:attrNameLst>
                                          <p:attrName>style.visibility</p:attrName>
                                        </p:attrNameLst>
                                      </p:cBhvr>
                                      <p:to>
                                        <p:strVal val="visible"/>
                                      </p:to>
                                    </p:set>
                                    <p:animEffect transition="in" filter="wipe(left)">
                                      <p:cBhvr>
                                        <p:cTn id="54" dur="500"/>
                                        <p:tgtEl>
                                          <p:spTgt spid="2">
                                            <p:txEl>
                                              <p:pRg st="12" end="12"/>
                                            </p:txEl>
                                          </p:spTgt>
                                        </p:tgtEl>
                                      </p:cBhvr>
                                    </p:animEffect>
                                  </p:childTnLst>
                                </p:cTn>
                              </p:par>
                            </p:childTnLst>
                          </p:cTn>
                        </p:par>
                        <p:par>
                          <p:cTn id="55" fill="hold">
                            <p:stCondLst>
                              <p:cond delay="1000"/>
                            </p:stCondLst>
                            <p:childTnLst>
                              <p:par>
                                <p:cTn id="56" presetID="22" presetClass="entr" presetSubtype="8" fill="hold" grpId="0" nodeType="afterEffect">
                                  <p:stCondLst>
                                    <p:cond delay="0"/>
                                  </p:stCondLst>
                                  <p:childTnLst>
                                    <p:set>
                                      <p:cBhvr>
                                        <p:cTn id="57" dur="1" fill="hold">
                                          <p:stCondLst>
                                            <p:cond delay="0"/>
                                          </p:stCondLst>
                                        </p:cTn>
                                        <p:tgtEl>
                                          <p:spTgt spid="2">
                                            <p:txEl>
                                              <p:pRg st="13" end="13"/>
                                            </p:txEl>
                                          </p:spTgt>
                                        </p:tgtEl>
                                        <p:attrNameLst>
                                          <p:attrName>style.visibility</p:attrName>
                                        </p:attrNameLst>
                                      </p:cBhvr>
                                      <p:to>
                                        <p:strVal val="visible"/>
                                      </p:to>
                                    </p:set>
                                    <p:animEffect transition="in" filter="wipe(left)">
                                      <p:cBhvr>
                                        <p:cTn id="58" dur="500"/>
                                        <p:tgtEl>
                                          <p:spTgt spid="2">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windy road model white"/>
          <p:cNvPicPr>
            <a:picLocks noChangeAspect="1" noChangeArrowheads="1"/>
          </p:cNvPicPr>
          <p:nvPr/>
        </p:nvPicPr>
        <p:blipFill>
          <a:blip r:embed="rId2" cstate="print"/>
          <a:srcRect/>
          <a:stretch>
            <a:fillRect/>
          </a:stretch>
        </p:blipFill>
        <p:spPr bwMode="auto">
          <a:xfrm>
            <a:off x="0" y="0"/>
            <a:ext cx="9140825" cy="6854825"/>
          </a:xfrm>
          <a:prstGeom prst="rect">
            <a:avLst/>
          </a:prstGeom>
          <a:noFill/>
        </p:spPr>
      </p:pic>
      <p:grpSp>
        <p:nvGrpSpPr>
          <p:cNvPr id="22" name="Group 21"/>
          <p:cNvGrpSpPr/>
          <p:nvPr/>
        </p:nvGrpSpPr>
        <p:grpSpPr>
          <a:xfrm>
            <a:off x="1136649" y="2209800"/>
            <a:ext cx="6940551" cy="787401"/>
            <a:chOff x="1101725" y="1143000"/>
            <a:chExt cx="6940551" cy="787401"/>
          </a:xfrm>
          <a:effectLst>
            <a:outerShdw blurRad="50800" dist="38100" dir="2700000" algn="tl" rotWithShape="0">
              <a:prstClr val="black">
                <a:alpha val="40000"/>
              </a:prstClr>
            </a:outerShdw>
          </a:effectLst>
        </p:grpSpPr>
        <p:sp>
          <p:nvSpPr>
            <p:cNvPr id="1029" name="Freeform 5"/>
            <p:cNvSpPr>
              <a:spLocks noEditPoints="1"/>
            </p:cNvSpPr>
            <p:nvPr/>
          </p:nvSpPr>
          <p:spPr bwMode="auto">
            <a:xfrm>
              <a:off x="1101725" y="1143000"/>
              <a:ext cx="4787900" cy="787400"/>
            </a:xfrm>
            <a:custGeom>
              <a:avLst/>
              <a:gdLst/>
              <a:ahLst/>
              <a:cxnLst>
                <a:cxn ang="0">
                  <a:pos x="644" y="1103"/>
                </a:cxn>
                <a:cxn ang="0">
                  <a:pos x="1560" y="4"/>
                </a:cxn>
                <a:cxn ang="0">
                  <a:pos x="527" y="1466"/>
                </a:cxn>
                <a:cxn ang="0">
                  <a:pos x="3" y="1490"/>
                </a:cxn>
                <a:cxn ang="0">
                  <a:pos x="560" y="263"/>
                </a:cxn>
                <a:cxn ang="0">
                  <a:pos x="1835" y="843"/>
                </a:cxn>
                <a:cxn ang="0">
                  <a:pos x="1919" y="1049"/>
                </a:cxn>
                <a:cxn ang="0">
                  <a:pos x="1375" y="1185"/>
                </a:cxn>
                <a:cxn ang="0">
                  <a:pos x="1870" y="146"/>
                </a:cxn>
                <a:cxn ang="0">
                  <a:pos x="1936" y="1356"/>
                </a:cxn>
                <a:cxn ang="0">
                  <a:pos x="2475" y="803"/>
                </a:cxn>
                <a:cxn ang="0">
                  <a:pos x="2358" y="1445"/>
                </a:cxn>
                <a:cxn ang="0">
                  <a:pos x="2028" y="1248"/>
                </a:cxn>
                <a:cxn ang="0">
                  <a:pos x="2722" y="1278"/>
                </a:cxn>
                <a:cxn ang="0">
                  <a:pos x="2801" y="1378"/>
                </a:cxn>
                <a:cxn ang="0">
                  <a:pos x="2669" y="710"/>
                </a:cxn>
                <a:cxn ang="0">
                  <a:pos x="3180" y="565"/>
                </a:cxn>
                <a:cxn ang="0">
                  <a:pos x="4198" y="825"/>
                </a:cxn>
                <a:cxn ang="0">
                  <a:pos x="4329" y="1087"/>
                </a:cxn>
                <a:cxn ang="0">
                  <a:pos x="4286" y="987"/>
                </a:cxn>
                <a:cxn ang="0">
                  <a:pos x="3751" y="1337"/>
                </a:cxn>
                <a:cxn ang="0">
                  <a:pos x="3970" y="884"/>
                </a:cxn>
                <a:cxn ang="0">
                  <a:pos x="4727" y="836"/>
                </a:cxn>
                <a:cxn ang="0">
                  <a:pos x="4937" y="1291"/>
                </a:cxn>
                <a:cxn ang="0">
                  <a:pos x="4899" y="836"/>
                </a:cxn>
                <a:cxn ang="0">
                  <a:pos x="4928" y="947"/>
                </a:cxn>
                <a:cxn ang="0">
                  <a:pos x="5940" y="1052"/>
                </a:cxn>
                <a:cxn ang="0">
                  <a:pos x="5402" y="1208"/>
                </a:cxn>
                <a:cxn ang="0">
                  <a:pos x="5755" y="270"/>
                </a:cxn>
                <a:cxn ang="0">
                  <a:pos x="5423" y="897"/>
                </a:cxn>
                <a:cxn ang="0">
                  <a:pos x="5871" y="436"/>
                </a:cxn>
                <a:cxn ang="0">
                  <a:pos x="6214" y="1281"/>
                </a:cxn>
                <a:cxn ang="0">
                  <a:pos x="6006" y="1384"/>
                </a:cxn>
                <a:cxn ang="0">
                  <a:pos x="6437" y="827"/>
                </a:cxn>
                <a:cxn ang="0">
                  <a:pos x="6260" y="879"/>
                </a:cxn>
                <a:cxn ang="0">
                  <a:pos x="6922" y="981"/>
                </a:cxn>
                <a:cxn ang="0">
                  <a:pos x="6848" y="936"/>
                </a:cxn>
                <a:cxn ang="0">
                  <a:pos x="6605" y="1383"/>
                </a:cxn>
                <a:cxn ang="0">
                  <a:pos x="6727" y="1333"/>
                </a:cxn>
                <a:cxn ang="0">
                  <a:pos x="6917" y="744"/>
                </a:cxn>
                <a:cxn ang="0">
                  <a:pos x="8240" y="1064"/>
                </a:cxn>
                <a:cxn ang="0">
                  <a:pos x="7842" y="1245"/>
                </a:cxn>
                <a:cxn ang="0">
                  <a:pos x="8266" y="438"/>
                </a:cxn>
                <a:cxn ang="0">
                  <a:pos x="8506" y="643"/>
                </a:cxn>
                <a:cxn ang="0">
                  <a:pos x="8866" y="1016"/>
                </a:cxn>
                <a:cxn ang="0">
                  <a:pos x="8953" y="1242"/>
                </a:cxn>
                <a:cxn ang="0">
                  <a:pos x="8405" y="1416"/>
                </a:cxn>
                <a:cxn ang="0">
                  <a:pos x="9060" y="197"/>
                </a:cxn>
                <a:cxn ang="0">
                  <a:pos x="9626" y="1066"/>
                </a:cxn>
                <a:cxn ang="0">
                  <a:pos x="9051" y="1151"/>
                </a:cxn>
                <a:cxn ang="0">
                  <a:pos x="9362" y="1106"/>
                </a:cxn>
                <a:cxn ang="0">
                  <a:pos x="10814" y="678"/>
                </a:cxn>
                <a:cxn ang="0">
                  <a:pos x="10727" y="1185"/>
                </a:cxn>
                <a:cxn ang="0">
                  <a:pos x="10502" y="1366"/>
                </a:cxn>
                <a:cxn ang="0">
                  <a:pos x="10694" y="759"/>
                </a:cxn>
                <a:cxn ang="0">
                  <a:pos x="10450" y="1278"/>
                </a:cxn>
                <a:cxn ang="0">
                  <a:pos x="10904" y="1430"/>
                </a:cxn>
                <a:cxn ang="0">
                  <a:pos x="11402" y="547"/>
                </a:cxn>
                <a:cxn ang="0">
                  <a:pos x="12040" y="80"/>
                </a:cxn>
                <a:cxn ang="0">
                  <a:pos x="11926" y="867"/>
                </a:cxn>
                <a:cxn ang="0">
                  <a:pos x="11551" y="1555"/>
                </a:cxn>
                <a:cxn ang="0">
                  <a:pos x="11256" y="1194"/>
                </a:cxn>
                <a:cxn ang="0">
                  <a:pos x="11209" y="1860"/>
                </a:cxn>
              </a:cxnLst>
              <a:rect l="0" t="0" r="r" b="b"/>
              <a:pathLst>
                <a:path w="12062" h="1984">
                  <a:moveTo>
                    <a:pt x="143" y="1358"/>
                  </a:moveTo>
                  <a:lnTo>
                    <a:pt x="175" y="1319"/>
                  </a:lnTo>
                  <a:lnTo>
                    <a:pt x="205" y="1280"/>
                  </a:lnTo>
                  <a:lnTo>
                    <a:pt x="234" y="1242"/>
                  </a:lnTo>
                  <a:lnTo>
                    <a:pt x="260" y="1205"/>
                  </a:lnTo>
                  <a:lnTo>
                    <a:pt x="270" y="1192"/>
                  </a:lnTo>
                  <a:lnTo>
                    <a:pt x="282" y="1174"/>
                  </a:lnTo>
                  <a:lnTo>
                    <a:pt x="296" y="1151"/>
                  </a:lnTo>
                  <a:lnTo>
                    <a:pt x="315" y="1125"/>
                  </a:lnTo>
                  <a:lnTo>
                    <a:pt x="336" y="1093"/>
                  </a:lnTo>
                  <a:lnTo>
                    <a:pt x="360" y="1056"/>
                  </a:lnTo>
                  <a:lnTo>
                    <a:pt x="387" y="1016"/>
                  </a:lnTo>
                  <a:lnTo>
                    <a:pt x="418" y="970"/>
                  </a:lnTo>
                  <a:lnTo>
                    <a:pt x="514" y="823"/>
                  </a:lnTo>
                  <a:lnTo>
                    <a:pt x="540" y="785"/>
                  </a:lnTo>
                  <a:lnTo>
                    <a:pt x="563" y="750"/>
                  </a:lnTo>
                  <a:lnTo>
                    <a:pt x="585" y="718"/>
                  </a:lnTo>
                  <a:lnTo>
                    <a:pt x="603" y="691"/>
                  </a:lnTo>
                  <a:lnTo>
                    <a:pt x="621" y="666"/>
                  </a:lnTo>
                  <a:lnTo>
                    <a:pt x="635" y="646"/>
                  </a:lnTo>
                  <a:lnTo>
                    <a:pt x="647" y="629"/>
                  </a:lnTo>
                  <a:lnTo>
                    <a:pt x="657" y="616"/>
                  </a:lnTo>
                  <a:lnTo>
                    <a:pt x="671" y="599"/>
                  </a:lnTo>
                  <a:lnTo>
                    <a:pt x="686" y="582"/>
                  </a:lnTo>
                  <a:lnTo>
                    <a:pt x="701" y="569"/>
                  </a:lnTo>
                  <a:lnTo>
                    <a:pt x="715" y="558"/>
                  </a:lnTo>
                  <a:lnTo>
                    <a:pt x="729" y="550"/>
                  </a:lnTo>
                  <a:lnTo>
                    <a:pt x="744" y="544"/>
                  </a:lnTo>
                  <a:lnTo>
                    <a:pt x="751" y="542"/>
                  </a:lnTo>
                  <a:lnTo>
                    <a:pt x="759" y="541"/>
                  </a:lnTo>
                  <a:lnTo>
                    <a:pt x="765" y="539"/>
                  </a:lnTo>
                  <a:lnTo>
                    <a:pt x="773" y="539"/>
                  </a:lnTo>
                  <a:lnTo>
                    <a:pt x="783" y="539"/>
                  </a:lnTo>
                  <a:lnTo>
                    <a:pt x="790" y="542"/>
                  </a:lnTo>
                  <a:lnTo>
                    <a:pt x="798" y="544"/>
                  </a:lnTo>
                  <a:lnTo>
                    <a:pt x="803" y="547"/>
                  </a:lnTo>
                  <a:lnTo>
                    <a:pt x="808" y="550"/>
                  </a:lnTo>
                  <a:lnTo>
                    <a:pt x="811" y="556"/>
                  </a:lnTo>
                  <a:lnTo>
                    <a:pt x="813" y="562"/>
                  </a:lnTo>
                  <a:lnTo>
                    <a:pt x="813" y="569"/>
                  </a:lnTo>
                  <a:lnTo>
                    <a:pt x="813" y="580"/>
                  </a:lnTo>
                  <a:lnTo>
                    <a:pt x="810" y="591"/>
                  </a:lnTo>
                  <a:lnTo>
                    <a:pt x="804" y="605"/>
                  </a:lnTo>
                  <a:lnTo>
                    <a:pt x="798" y="619"/>
                  </a:lnTo>
                  <a:lnTo>
                    <a:pt x="789" y="637"/>
                  </a:lnTo>
                  <a:lnTo>
                    <a:pt x="776" y="666"/>
                  </a:lnTo>
                  <a:lnTo>
                    <a:pt x="757" y="709"/>
                  </a:lnTo>
                  <a:lnTo>
                    <a:pt x="733" y="766"/>
                  </a:lnTo>
                  <a:lnTo>
                    <a:pt x="721" y="798"/>
                  </a:lnTo>
                  <a:lnTo>
                    <a:pt x="709" y="831"/>
                  </a:lnTo>
                  <a:lnTo>
                    <a:pt x="697" y="865"/>
                  </a:lnTo>
                  <a:lnTo>
                    <a:pt x="687" y="901"/>
                  </a:lnTo>
                  <a:lnTo>
                    <a:pt x="678" y="936"/>
                  </a:lnTo>
                  <a:lnTo>
                    <a:pt x="668" y="973"/>
                  </a:lnTo>
                  <a:lnTo>
                    <a:pt x="660" y="1011"/>
                  </a:lnTo>
                  <a:lnTo>
                    <a:pt x="653" y="1049"/>
                  </a:lnTo>
                  <a:lnTo>
                    <a:pt x="648" y="1077"/>
                  </a:lnTo>
                  <a:lnTo>
                    <a:pt x="644" y="1103"/>
                  </a:lnTo>
                  <a:lnTo>
                    <a:pt x="639" y="1128"/>
                  </a:lnTo>
                  <a:lnTo>
                    <a:pt x="637" y="1152"/>
                  </a:lnTo>
                  <a:lnTo>
                    <a:pt x="635" y="1176"/>
                  </a:lnTo>
                  <a:lnTo>
                    <a:pt x="633" y="1198"/>
                  </a:lnTo>
                  <a:lnTo>
                    <a:pt x="632" y="1219"/>
                  </a:lnTo>
                  <a:lnTo>
                    <a:pt x="632" y="1240"/>
                  </a:lnTo>
                  <a:lnTo>
                    <a:pt x="632" y="1252"/>
                  </a:lnTo>
                  <a:lnTo>
                    <a:pt x="633" y="1264"/>
                  </a:lnTo>
                  <a:lnTo>
                    <a:pt x="634" y="1277"/>
                  </a:lnTo>
                  <a:lnTo>
                    <a:pt x="635" y="1290"/>
                  </a:lnTo>
                  <a:lnTo>
                    <a:pt x="636" y="1304"/>
                  </a:lnTo>
                  <a:lnTo>
                    <a:pt x="638" y="1320"/>
                  </a:lnTo>
                  <a:lnTo>
                    <a:pt x="640" y="1336"/>
                  </a:lnTo>
                  <a:lnTo>
                    <a:pt x="644" y="1353"/>
                  </a:lnTo>
                  <a:lnTo>
                    <a:pt x="655" y="1338"/>
                  </a:lnTo>
                  <a:lnTo>
                    <a:pt x="667" y="1323"/>
                  </a:lnTo>
                  <a:lnTo>
                    <a:pt x="679" y="1307"/>
                  </a:lnTo>
                  <a:lnTo>
                    <a:pt x="691" y="1288"/>
                  </a:lnTo>
                  <a:lnTo>
                    <a:pt x="717" y="1248"/>
                  </a:lnTo>
                  <a:lnTo>
                    <a:pt x="744" y="1200"/>
                  </a:lnTo>
                  <a:lnTo>
                    <a:pt x="757" y="1174"/>
                  </a:lnTo>
                  <a:lnTo>
                    <a:pt x="774" y="1144"/>
                  </a:lnTo>
                  <a:lnTo>
                    <a:pt x="791" y="1111"/>
                  </a:lnTo>
                  <a:lnTo>
                    <a:pt x="811" y="1072"/>
                  </a:lnTo>
                  <a:lnTo>
                    <a:pt x="832" y="1032"/>
                  </a:lnTo>
                  <a:lnTo>
                    <a:pt x="855" y="987"/>
                  </a:lnTo>
                  <a:lnTo>
                    <a:pt x="880" y="939"/>
                  </a:lnTo>
                  <a:lnTo>
                    <a:pt x="906" y="886"/>
                  </a:lnTo>
                  <a:lnTo>
                    <a:pt x="932" y="835"/>
                  </a:lnTo>
                  <a:lnTo>
                    <a:pt x="961" y="782"/>
                  </a:lnTo>
                  <a:lnTo>
                    <a:pt x="989" y="730"/>
                  </a:lnTo>
                  <a:lnTo>
                    <a:pt x="1019" y="676"/>
                  </a:lnTo>
                  <a:lnTo>
                    <a:pt x="1050" y="623"/>
                  </a:lnTo>
                  <a:lnTo>
                    <a:pt x="1082" y="568"/>
                  </a:lnTo>
                  <a:lnTo>
                    <a:pt x="1115" y="513"/>
                  </a:lnTo>
                  <a:lnTo>
                    <a:pt x="1150" y="459"/>
                  </a:lnTo>
                  <a:lnTo>
                    <a:pt x="1179" y="413"/>
                  </a:lnTo>
                  <a:lnTo>
                    <a:pt x="1210" y="367"/>
                  </a:lnTo>
                  <a:lnTo>
                    <a:pt x="1242" y="321"/>
                  </a:lnTo>
                  <a:lnTo>
                    <a:pt x="1276" y="275"/>
                  </a:lnTo>
                  <a:lnTo>
                    <a:pt x="1309" y="228"/>
                  </a:lnTo>
                  <a:lnTo>
                    <a:pt x="1347" y="182"/>
                  </a:lnTo>
                  <a:lnTo>
                    <a:pt x="1384" y="135"/>
                  </a:lnTo>
                  <a:lnTo>
                    <a:pt x="1423" y="89"/>
                  </a:lnTo>
                  <a:lnTo>
                    <a:pt x="1441" y="68"/>
                  </a:lnTo>
                  <a:lnTo>
                    <a:pt x="1458" y="49"/>
                  </a:lnTo>
                  <a:lnTo>
                    <a:pt x="1474" y="35"/>
                  </a:lnTo>
                  <a:lnTo>
                    <a:pt x="1490" y="22"/>
                  </a:lnTo>
                  <a:lnTo>
                    <a:pt x="1504" y="12"/>
                  </a:lnTo>
                  <a:lnTo>
                    <a:pt x="1517" y="5"/>
                  </a:lnTo>
                  <a:lnTo>
                    <a:pt x="1524" y="3"/>
                  </a:lnTo>
                  <a:lnTo>
                    <a:pt x="1530" y="1"/>
                  </a:lnTo>
                  <a:lnTo>
                    <a:pt x="1536" y="0"/>
                  </a:lnTo>
                  <a:lnTo>
                    <a:pt x="1541" y="0"/>
                  </a:lnTo>
                  <a:lnTo>
                    <a:pt x="1547" y="0"/>
                  </a:lnTo>
                  <a:lnTo>
                    <a:pt x="1551" y="1"/>
                  </a:lnTo>
                  <a:lnTo>
                    <a:pt x="1555" y="2"/>
                  </a:lnTo>
                  <a:lnTo>
                    <a:pt x="1560" y="4"/>
                  </a:lnTo>
                  <a:lnTo>
                    <a:pt x="1568" y="10"/>
                  </a:lnTo>
                  <a:lnTo>
                    <a:pt x="1577" y="18"/>
                  </a:lnTo>
                  <a:lnTo>
                    <a:pt x="1582" y="24"/>
                  </a:lnTo>
                  <a:lnTo>
                    <a:pt x="1586" y="32"/>
                  </a:lnTo>
                  <a:lnTo>
                    <a:pt x="1588" y="38"/>
                  </a:lnTo>
                  <a:lnTo>
                    <a:pt x="1588" y="46"/>
                  </a:lnTo>
                  <a:lnTo>
                    <a:pt x="1587" y="53"/>
                  </a:lnTo>
                  <a:lnTo>
                    <a:pt x="1584" y="60"/>
                  </a:lnTo>
                  <a:lnTo>
                    <a:pt x="1578" y="71"/>
                  </a:lnTo>
                  <a:lnTo>
                    <a:pt x="1571" y="83"/>
                  </a:lnTo>
                  <a:lnTo>
                    <a:pt x="1549" y="113"/>
                  </a:lnTo>
                  <a:lnTo>
                    <a:pt x="1517" y="150"/>
                  </a:lnTo>
                  <a:lnTo>
                    <a:pt x="1483" y="192"/>
                  </a:lnTo>
                  <a:lnTo>
                    <a:pt x="1448" y="234"/>
                  </a:lnTo>
                  <a:lnTo>
                    <a:pt x="1414" y="278"/>
                  </a:lnTo>
                  <a:lnTo>
                    <a:pt x="1382" y="322"/>
                  </a:lnTo>
                  <a:lnTo>
                    <a:pt x="1349" y="368"/>
                  </a:lnTo>
                  <a:lnTo>
                    <a:pt x="1316" y="415"/>
                  </a:lnTo>
                  <a:lnTo>
                    <a:pt x="1283" y="462"/>
                  </a:lnTo>
                  <a:lnTo>
                    <a:pt x="1251" y="511"/>
                  </a:lnTo>
                  <a:lnTo>
                    <a:pt x="1214" y="571"/>
                  </a:lnTo>
                  <a:lnTo>
                    <a:pt x="1174" y="638"/>
                  </a:lnTo>
                  <a:lnTo>
                    <a:pt x="1132" y="710"/>
                  </a:lnTo>
                  <a:lnTo>
                    <a:pt x="1088" y="789"/>
                  </a:lnTo>
                  <a:lnTo>
                    <a:pt x="1042" y="873"/>
                  </a:lnTo>
                  <a:lnTo>
                    <a:pt x="992" y="964"/>
                  </a:lnTo>
                  <a:lnTo>
                    <a:pt x="941" y="1060"/>
                  </a:lnTo>
                  <a:lnTo>
                    <a:pt x="888" y="1163"/>
                  </a:lnTo>
                  <a:lnTo>
                    <a:pt x="865" y="1208"/>
                  </a:lnTo>
                  <a:lnTo>
                    <a:pt x="842" y="1251"/>
                  </a:lnTo>
                  <a:lnTo>
                    <a:pt x="822" y="1289"/>
                  </a:lnTo>
                  <a:lnTo>
                    <a:pt x="802" y="1325"/>
                  </a:lnTo>
                  <a:lnTo>
                    <a:pt x="785" y="1357"/>
                  </a:lnTo>
                  <a:lnTo>
                    <a:pt x="767" y="1385"/>
                  </a:lnTo>
                  <a:lnTo>
                    <a:pt x="753" y="1411"/>
                  </a:lnTo>
                  <a:lnTo>
                    <a:pt x="739" y="1432"/>
                  </a:lnTo>
                  <a:lnTo>
                    <a:pt x="726" y="1451"/>
                  </a:lnTo>
                  <a:lnTo>
                    <a:pt x="712" y="1467"/>
                  </a:lnTo>
                  <a:lnTo>
                    <a:pt x="704" y="1475"/>
                  </a:lnTo>
                  <a:lnTo>
                    <a:pt x="696" y="1482"/>
                  </a:lnTo>
                  <a:lnTo>
                    <a:pt x="690" y="1488"/>
                  </a:lnTo>
                  <a:lnTo>
                    <a:pt x="682" y="1494"/>
                  </a:lnTo>
                  <a:lnTo>
                    <a:pt x="673" y="1498"/>
                  </a:lnTo>
                  <a:lnTo>
                    <a:pt x="666" y="1502"/>
                  </a:lnTo>
                  <a:lnTo>
                    <a:pt x="658" y="1506"/>
                  </a:lnTo>
                  <a:lnTo>
                    <a:pt x="649" y="1509"/>
                  </a:lnTo>
                  <a:lnTo>
                    <a:pt x="642" y="1511"/>
                  </a:lnTo>
                  <a:lnTo>
                    <a:pt x="633" y="1513"/>
                  </a:lnTo>
                  <a:lnTo>
                    <a:pt x="624" y="1513"/>
                  </a:lnTo>
                  <a:lnTo>
                    <a:pt x="616" y="1515"/>
                  </a:lnTo>
                  <a:lnTo>
                    <a:pt x="601" y="1513"/>
                  </a:lnTo>
                  <a:lnTo>
                    <a:pt x="588" y="1511"/>
                  </a:lnTo>
                  <a:lnTo>
                    <a:pt x="575" y="1507"/>
                  </a:lnTo>
                  <a:lnTo>
                    <a:pt x="564" y="1502"/>
                  </a:lnTo>
                  <a:lnTo>
                    <a:pt x="553" y="1495"/>
                  </a:lnTo>
                  <a:lnTo>
                    <a:pt x="543" y="1487"/>
                  </a:lnTo>
                  <a:lnTo>
                    <a:pt x="534" y="1477"/>
                  </a:lnTo>
                  <a:lnTo>
                    <a:pt x="527" y="1466"/>
                  </a:lnTo>
                  <a:lnTo>
                    <a:pt x="520" y="1453"/>
                  </a:lnTo>
                  <a:lnTo>
                    <a:pt x="514" y="1439"/>
                  </a:lnTo>
                  <a:lnTo>
                    <a:pt x="508" y="1424"/>
                  </a:lnTo>
                  <a:lnTo>
                    <a:pt x="505" y="1406"/>
                  </a:lnTo>
                  <a:lnTo>
                    <a:pt x="502" y="1389"/>
                  </a:lnTo>
                  <a:lnTo>
                    <a:pt x="498" y="1368"/>
                  </a:lnTo>
                  <a:lnTo>
                    <a:pt x="497" y="1347"/>
                  </a:lnTo>
                  <a:lnTo>
                    <a:pt x="497" y="1324"/>
                  </a:lnTo>
                  <a:lnTo>
                    <a:pt x="497" y="1285"/>
                  </a:lnTo>
                  <a:lnTo>
                    <a:pt x="501" y="1243"/>
                  </a:lnTo>
                  <a:lnTo>
                    <a:pt x="505" y="1199"/>
                  </a:lnTo>
                  <a:lnTo>
                    <a:pt x="510" y="1153"/>
                  </a:lnTo>
                  <a:lnTo>
                    <a:pt x="518" y="1105"/>
                  </a:lnTo>
                  <a:lnTo>
                    <a:pt x="528" y="1054"/>
                  </a:lnTo>
                  <a:lnTo>
                    <a:pt x="539" y="1001"/>
                  </a:lnTo>
                  <a:lnTo>
                    <a:pt x="552" y="947"/>
                  </a:lnTo>
                  <a:lnTo>
                    <a:pt x="538" y="963"/>
                  </a:lnTo>
                  <a:lnTo>
                    <a:pt x="524" y="981"/>
                  </a:lnTo>
                  <a:lnTo>
                    <a:pt x="509" y="1000"/>
                  </a:lnTo>
                  <a:lnTo>
                    <a:pt x="494" y="1021"/>
                  </a:lnTo>
                  <a:lnTo>
                    <a:pt x="478" y="1044"/>
                  </a:lnTo>
                  <a:lnTo>
                    <a:pt x="461" y="1068"/>
                  </a:lnTo>
                  <a:lnTo>
                    <a:pt x="444" y="1094"/>
                  </a:lnTo>
                  <a:lnTo>
                    <a:pt x="426" y="1122"/>
                  </a:lnTo>
                  <a:lnTo>
                    <a:pt x="400" y="1163"/>
                  </a:lnTo>
                  <a:lnTo>
                    <a:pt x="374" y="1205"/>
                  </a:lnTo>
                  <a:lnTo>
                    <a:pt x="348" y="1244"/>
                  </a:lnTo>
                  <a:lnTo>
                    <a:pt x="322" y="1284"/>
                  </a:lnTo>
                  <a:lnTo>
                    <a:pt x="289" y="1335"/>
                  </a:lnTo>
                  <a:lnTo>
                    <a:pt x="261" y="1378"/>
                  </a:lnTo>
                  <a:lnTo>
                    <a:pt x="240" y="1412"/>
                  </a:lnTo>
                  <a:lnTo>
                    <a:pt x="225" y="1436"/>
                  </a:lnTo>
                  <a:lnTo>
                    <a:pt x="207" y="1463"/>
                  </a:lnTo>
                  <a:lnTo>
                    <a:pt x="188" y="1488"/>
                  </a:lnTo>
                  <a:lnTo>
                    <a:pt x="178" y="1500"/>
                  </a:lnTo>
                  <a:lnTo>
                    <a:pt x="169" y="1511"/>
                  </a:lnTo>
                  <a:lnTo>
                    <a:pt x="160" y="1521"/>
                  </a:lnTo>
                  <a:lnTo>
                    <a:pt x="150" y="1530"/>
                  </a:lnTo>
                  <a:lnTo>
                    <a:pt x="142" y="1536"/>
                  </a:lnTo>
                  <a:lnTo>
                    <a:pt x="134" y="1541"/>
                  </a:lnTo>
                  <a:lnTo>
                    <a:pt x="127" y="1545"/>
                  </a:lnTo>
                  <a:lnTo>
                    <a:pt x="118" y="1548"/>
                  </a:lnTo>
                  <a:lnTo>
                    <a:pt x="110" y="1552"/>
                  </a:lnTo>
                  <a:lnTo>
                    <a:pt x="101" y="1554"/>
                  </a:lnTo>
                  <a:lnTo>
                    <a:pt x="92" y="1555"/>
                  </a:lnTo>
                  <a:lnTo>
                    <a:pt x="82" y="1555"/>
                  </a:lnTo>
                  <a:lnTo>
                    <a:pt x="71" y="1555"/>
                  </a:lnTo>
                  <a:lnTo>
                    <a:pt x="60" y="1553"/>
                  </a:lnTo>
                  <a:lnTo>
                    <a:pt x="51" y="1550"/>
                  </a:lnTo>
                  <a:lnTo>
                    <a:pt x="42" y="1546"/>
                  </a:lnTo>
                  <a:lnTo>
                    <a:pt x="34" y="1541"/>
                  </a:lnTo>
                  <a:lnTo>
                    <a:pt x="26" y="1534"/>
                  </a:lnTo>
                  <a:lnTo>
                    <a:pt x="21" y="1527"/>
                  </a:lnTo>
                  <a:lnTo>
                    <a:pt x="15" y="1518"/>
                  </a:lnTo>
                  <a:lnTo>
                    <a:pt x="11" y="1511"/>
                  </a:lnTo>
                  <a:lnTo>
                    <a:pt x="9" y="1505"/>
                  </a:lnTo>
                  <a:lnTo>
                    <a:pt x="5" y="1498"/>
                  </a:lnTo>
                  <a:lnTo>
                    <a:pt x="3" y="1490"/>
                  </a:lnTo>
                  <a:lnTo>
                    <a:pt x="1" y="1474"/>
                  </a:lnTo>
                  <a:lnTo>
                    <a:pt x="0" y="1457"/>
                  </a:lnTo>
                  <a:lnTo>
                    <a:pt x="1" y="1424"/>
                  </a:lnTo>
                  <a:lnTo>
                    <a:pt x="4" y="1388"/>
                  </a:lnTo>
                  <a:lnTo>
                    <a:pt x="10" y="1348"/>
                  </a:lnTo>
                  <a:lnTo>
                    <a:pt x="17" y="1307"/>
                  </a:lnTo>
                  <a:lnTo>
                    <a:pt x="28" y="1262"/>
                  </a:lnTo>
                  <a:lnTo>
                    <a:pt x="40" y="1213"/>
                  </a:lnTo>
                  <a:lnTo>
                    <a:pt x="55" y="1161"/>
                  </a:lnTo>
                  <a:lnTo>
                    <a:pt x="71" y="1107"/>
                  </a:lnTo>
                  <a:lnTo>
                    <a:pt x="91" y="1049"/>
                  </a:lnTo>
                  <a:lnTo>
                    <a:pt x="111" y="989"/>
                  </a:lnTo>
                  <a:lnTo>
                    <a:pt x="134" y="925"/>
                  </a:lnTo>
                  <a:lnTo>
                    <a:pt x="161" y="858"/>
                  </a:lnTo>
                  <a:lnTo>
                    <a:pt x="188" y="788"/>
                  </a:lnTo>
                  <a:lnTo>
                    <a:pt x="219" y="715"/>
                  </a:lnTo>
                  <a:lnTo>
                    <a:pt x="251" y="639"/>
                  </a:lnTo>
                  <a:lnTo>
                    <a:pt x="285" y="559"/>
                  </a:lnTo>
                  <a:lnTo>
                    <a:pt x="318" y="484"/>
                  </a:lnTo>
                  <a:lnTo>
                    <a:pt x="348" y="417"/>
                  </a:lnTo>
                  <a:lnTo>
                    <a:pt x="374" y="357"/>
                  </a:lnTo>
                  <a:lnTo>
                    <a:pt x="396" y="304"/>
                  </a:lnTo>
                  <a:lnTo>
                    <a:pt x="414" y="259"/>
                  </a:lnTo>
                  <a:lnTo>
                    <a:pt x="430" y="222"/>
                  </a:lnTo>
                  <a:lnTo>
                    <a:pt x="440" y="194"/>
                  </a:lnTo>
                  <a:lnTo>
                    <a:pt x="448" y="172"/>
                  </a:lnTo>
                  <a:lnTo>
                    <a:pt x="453" y="155"/>
                  </a:lnTo>
                  <a:lnTo>
                    <a:pt x="458" y="140"/>
                  </a:lnTo>
                  <a:lnTo>
                    <a:pt x="463" y="127"/>
                  </a:lnTo>
                  <a:lnTo>
                    <a:pt x="469" y="115"/>
                  </a:lnTo>
                  <a:lnTo>
                    <a:pt x="473" y="104"/>
                  </a:lnTo>
                  <a:lnTo>
                    <a:pt x="479" y="95"/>
                  </a:lnTo>
                  <a:lnTo>
                    <a:pt x="484" y="89"/>
                  </a:lnTo>
                  <a:lnTo>
                    <a:pt x="490" y="83"/>
                  </a:lnTo>
                  <a:lnTo>
                    <a:pt x="496" y="77"/>
                  </a:lnTo>
                  <a:lnTo>
                    <a:pt x="504" y="71"/>
                  </a:lnTo>
                  <a:lnTo>
                    <a:pt x="512" y="67"/>
                  </a:lnTo>
                  <a:lnTo>
                    <a:pt x="519" y="62"/>
                  </a:lnTo>
                  <a:lnTo>
                    <a:pt x="527" y="59"/>
                  </a:lnTo>
                  <a:lnTo>
                    <a:pt x="536" y="57"/>
                  </a:lnTo>
                  <a:lnTo>
                    <a:pt x="544" y="56"/>
                  </a:lnTo>
                  <a:lnTo>
                    <a:pt x="553" y="56"/>
                  </a:lnTo>
                  <a:lnTo>
                    <a:pt x="565" y="56"/>
                  </a:lnTo>
                  <a:lnTo>
                    <a:pt x="575" y="58"/>
                  </a:lnTo>
                  <a:lnTo>
                    <a:pt x="584" y="62"/>
                  </a:lnTo>
                  <a:lnTo>
                    <a:pt x="591" y="67"/>
                  </a:lnTo>
                  <a:lnTo>
                    <a:pt x="597" y="73"/>
                  </a:lnTo>
                  <a:lnTo>
                    <a:pt x="600" y="81"/>
                  </a:lnTo>
                  <a:lnTo>
                    <a:pt x="602" y="90"/>
                  </a:lnTo>
                  <a:lnTo>
                    <a:pt x="603" y="100"/>
                  </a:lnTo>
                  <a:lnTo>
                    <a:pt x="602" y="114"/>
                  </a:lnTo>
                  <a:lnTo>
                    <a:pt x="601" y="130"/>
                  </a:lnTo>
                  <a:lnTo>
                    <a:pt x="598" y="148"/>
                  </a:lnTo>
                  <a:lnTo>
                    <a:pt x="592" y="167"/>
                  </a:lnTo>
                  <a:lnTo>
                    <a:pt x="587" y="188"/>
                  </a:lnTo>
                  <a:lnTo>
                    <a:pt x="579" y="211"/>
                  </a:lnTo>
                  <a:lnTo>
                    <a:pt x="571" y="236"/>
                  </a:lnTo>
                  <a:lnTo>
                    <a:pt x="560" y="263"/>
                  </a:lnTo>
                  <a:lnTo>
                    <a:pt x="547" y="295"/>
                  </a:lnTo>
                  <a:lnTo>
                    <a:pt x="531" y="332"/>
                  </a:lnTo>
                  <a:lnTo>
                    <a:pt x="515" y="370"/>
                  </a:lnTo>
                  <a:lnTo>
                    <a:pt x="496" y="413"/>
                  </a:lnTo>
                  <a:lnTo>
                    <a:pt x="475" y="459"/>
                  </a:lnTo>
                  <a:lnTo>
                    <a:pt x="453" y="507"/>
                  </a:lnTo>
                  <a:lnTo>
                    <a:pt x="428" y="559"/>
                  </a:lnTo>
                  <a:lnTo>
                    <a:pt x="402" y="614"/>
                  </a:lnTo>
                  <a:lnTo>
                    <a:pt x="385" y="652"/>
                  </a:lnTo>
                  <a:lnTo>
                    <a:pt x="367" y="687"/>
                  </a:lnTo>
                  <a:lnTo>
                    <a:pt x="353" y="720"/>
                  </a:lnTo>
                  <a:lnTo>
                    <a:pt x="339" y="751"/>
                  </a:lnTo>
                  <a:lnTo>
                    <a:pt x="326" y="779"/>
                  </a:lnTo>
                  <a:lnTo>
                    <a:pt x="315" y="804"/>
                  </a:lnTo>
                  <a:lnTo>
                    <a:pt x="305" y="827"/>
                  </a:lnTo>
                  <a:lnTo>
                    <a:pt x="297" y="848"/>
                  </a:lnTo>
                  <a:lnTo>
                    <a:pt x="265" y="941"/>
                  </a:lnTo>
                  <a:lnTo>
                    <a:pt x="235" y="1025"/>
                  </a:lnTo>
                  <a:lnTo>
                    <a:pt x="210" y="1102"/>
                  </a:lnTo>
                  <a:lnTo>
                    <a:pt x="189" y="1170"/>
                  </a:lnTo>
                  <a:lnTo>
                    <a:pt x="172" y="1229"/>
                  </a:lnTo>
                  <a:lnTo>
                    <a:pt x="157" y="1280"/>
                  </a:lnTo>
                  <a:lnTo>
                    <a:pt x="153" y="1303"/>
                  </a:lnTo>
                  <a:lnTo>
                    <a:pt x="149" y="1324"/>
                  </a:lnTo>
                  <a:lnTo>
                    <a:pt x="145" y="1342"/>
                  </a:lnTo>
                  <a:lnTo>
                    <a:pt x="143" y="1358"/>
                  </a:lnTo>
                  <a:close/>
                  <a:moveTo>
                    <a:pt x="1459" y="968"/>
                  </a:moveTo>
                  <a:lnTo>
                    <a:pt x="1481" y="949"/>
                  </a:lnTo>
                  <a:lnTo>
                    <a:pt x="1502" y="929"/>
                  </a:lnTo>
                  <a:lnTo>
                    <a:pt x="1523" y="912"/>
                  </a:lnTo>
                  <a:lnTo>
                    <a:pt x="1544" y="894"/>
                  </a:lnTo>
                  <a:lnTo>
                    <a:pt x="1565" y="878"/>
                  </a:lnTo>
                  <a:lnTo>
                    <a:pt x="1586" y="861"/>
                  </a:lnTo>
                  <a:lnTo>
                    <a:pt x="1608" y="847"/>
                  </a:lnTo>
                  <a:lnTo>
                    <a:pt x="1629" y="833"/>
                  </a:lnTo>
                  <a:lnTo>
                    <a:pt x="1655" y="816"/>
                  </a:lnTo>
                  <a:lnTo>
                    <a:pt x="1679" y="802"/>
                  </a:lnTo>
                  <a:lnTo>
                    <a:pt x="1701" y="790"/>
                  </a:lnTo>
                  <a:lnTo>
                    <a:pt x="1721" y="780"/>
                  </a:lnTo>
                  <a:lnTo>
                    <a:pt x="1740" y="773"/>
                  </a:lnTo>
                  <a:lnTo>
                    <a:pt x="1756" y="768"/>
                  </a:lnTo>
                  <a:lnTo>
                    <a:pt x="1772" y="765"/>
                  </a:lnTo>
                  <a:lnTo>
                    <a:pt x="1784" y="764"/>
                  </a:lnTo>
                  <a:lnTo>
                    <a:pt x="1794" y="764"/>
                  </a:lnTo>
                  <a:lnTo>
                    <a:pt x="1803" y="767"/>
                  </a:lnTo>
                  <a:lnTo>
                    <a:pt x="1812" y="771"/>
                  </a:lnTo>
                  <a:lnTo>
                    <a:pt x="1822" y="778"/>
                  </a:lnTo>
                  <a:lnTo>
                    <a:pt x="1826" y="782"/>
                  </a:lnTo>
                  <a:lnTo>
                    <a:pt x="1831" y="787"/>
                  </a:lnTo>
                  <a:lnTo>
                    <a:pt x="1834" y="791"/>
                  </a:lnTo>
                  <a:lnTo>
                    <a:pt x="1837" y="797"/>
                  </a:lnTo>
                  <a:lnTo>
                    <a:pt x="1840" y="801"/>
                  </a:lnTo>
                  <a:lnTo>
                    <a:pt x="1841" y="807"/>
                  </a:lnTo>
                  <a:lnTo>
                    <a:pt x="1842" y="811"/>
                  </a:lnTo>
                  <a:lnTo>
                    <a:pt x="1842" y="816"/>
                  </a:lnTo>
                  <a:lnTo>
                    <a:pt x="1842" y="824"/>
                  </a:lnTo>
                  <a:lnTo>
                    <a:pt x="1838" y="833"/>
                  </a:lnTo>
                  <a:lnTo>
                    <a:pt x="1835" y="843"/>
                  </a:lnTo>
                  <a:lnTo>
                    <a:pt x="1830" y="854"/>
                  </a:lnTo>
                  <a:lnTo>
                    <a:pt x="1823" y="865"/>
                  </a:lnTo>
                  <a:lnTo>
                    <a:pt x="1814" y="878"/>
                  </a:lnTo>
                  <a:lnTo>
                    <a:pt x="1805" y="891"/>
                  </a:lnTo>
                  <a:lnTo>
                    <a:pt x="1793" y="905"/>
                  </a:lnTo>
                  <a:lnTo>
                    <a:pt x="1770" y="933"/>
                  </a:lnTo>
                  <a:lnTo>
                    <a:pt x="1749" y="962"/>
                  </a:lnTo>
                  <a:lnTo>
                    <a:pt x="1728" y="989"/>
                  </a:lnTo>
                  <a:lnTo>
                    <a:pt x="1709" y="1016"/>
                  </a:lnTo>
                  <a:lnTo>
                    <a:pt x="1692" y="1042"/>
                  </a:lnTo>
                  <a:lnTo>
                    <a:pt x="1677" y="1067"/>
                  </a:lnTo>
                  <a:lnTo>
                    <a:pt x="1662" y="1091"/>
                  </a:lnTo>
                  <a:lnTo>
                    <a:pt x="1649" y="1115"/>
                  </a:lnTo>
                  <a:lnTo>
                    <a:pt x="1630" y="1153"/>
                  </a:lnTo>
                  <a:lnTo>
                    <a:pt x="1617" y="1184"/>
                  </a:lnTo>
                  <a:lnTo>
                    <a:pt x="1612" y="1197"/>
                  </a:lnTo>
                  <a:lnTo>
                    <a:pt x="1608" y="1209"/>
                  </a:lnTo>
                  <a:lnTo>
                    <a:pt x="1607" y="1219"/>
                  </a:lnTo>
                  <a:lnTo>
                    <a:pt x="1606" y="1227"/>
                  </a:lnTo>
                  <a:lnTo>
                    <a:pt x="1606" y="1233"/>
                  </a:lnTo>
                  <a:lnTo>
                    <a:pt x="1608" y="1240"/>
                  </a:lnTo>
                  <a:lnTo>
                    <a:pt x="1610" y="1244"/>
                  </a:lnTo>
                  <a:lnTo>
                    <a:pt x="1613" y="1249"/>
                  </a:lnTo>
                  <a:lnTo>
                    <a:pt x="1618" y="1252"/>
                  </a:lnTo>
                  <a:lnTo>
                    <a:pt x="1622" y="1254"/>
                  </a:lnTo>
                  <a:lnTo>
                    <a:pt x="1629" y="1255"/>
                  </a:lnTo>
                  <a:lnTo>
                    <a:pt x="1635" y="1255"/>
                  </a:lnTo>
                  <a:lnTo>
                    <a:pt x="1643" y="1255"/>
                  </a:lnTo>
                  <a:lnTo>
                    <a:pt x="1652" y="1252"/>
                  </a:lnTo>
                  <a:lnTo>
                    <a:pt x="1661" y="1249"/>
                  </a:lnTo>
                  <a:lnTo>
                    <a:pt x="1671" y="1243"/>
                  </a:lnTo>
                  <a:lnTo>
                    <a:pt x="1682" y="1235"/>
                  </a:lnTo>
                  <a:lnTo>
                    <a:pt x="1693" y="1227"/>
                  </a:lnTo>
                  <a:lnTo>
                    <a:pt x="1705" y="1217"/>
                  </a:lnTo>
                  <a:lnTo>
                    <a:pt x="1718" y="1205"/>
                  </a:lnTo>
                  <a:lnTo>
                    <a:pt x="1731" y="1192"/>
                  </a:lnTo>
                  <a:lnTo>
                    <a:pt x="1746" y="1176"/>
                  </a:lnTo>
                  <a:lnTo>
                    <a:pt x="1760" y="1160"/>
                  </a:lnTo>
                  <a:lnTo>
                    <a:pt x="1775" y="1142"/>
                  </a:lnTo>
                  <a:lnTo>
                    <a:pt x="1808" y="1101"/>
                  </a:lnTo>
                  <a:lnTo>
                    <a:pt x="1843" y="1054"/>
                  </a:lnTo>
                  <a:lnTo>
                    <a:pt x="1850" y="1044"/>
                  </a:lnTo>
                  <a:lnTo>
                    <a:pt x="1858" y="1035"/>
                  </a:lnTo>
                  <a:lnTo>
                    <a:pt x="1865" y="1029"/>
                  </a:lnTo>
                  <a:lnTo>
                    <a:pt x="1871" y="1023"/>
                  </a:lnTo>
                  <a:lnTo>
                    <a:pt x="1878" y="1018"/>
                  </a:lnTo>
                  <a:lnTo>
                    <a:pt x="1884" y="1016"/>
                  </a:lnTo>
                  <a:lnTo>
                    <a:pt x="1891" y="1013"/>
                  </a:lnTo>
                  <a:lnTo>
                    <a:pt x="1897" y="1012"/>
                  </a:lnTo>
                  <a:lnTo>
                    <a:pt x="1903" y="1013"/>
                  </a:lnTo>
                  <a:lnTo>
                    <a:pt x="1907" y="1014"/>
                  </a:lnTo>
                  <a:lnTo>
                    <a:pt x="1912" y="1017"/>
                  </a:lnTo>
                  <a:lnTo>
                    <a:pt x="1915" y="1019"/>
                  </a:lnTo>
                  <a:lnTo>
                    <a:pt x="1918" y="1022"/>
                  </a:lnTo>
                  <a:lnTo>
                    <a:pt x="1919" y="1026"/>
                  </a:lnTo>
                  <a:lnTo>
                    <a:pt x="1920" y="1032"/>
                  </a:lnTo>
                  <a:lnTo>
                    <a:pt x="1921" y="1037"/>
                  </a:lnTo>
                  <a:lnTo>
                    <a:pt x="1919" y="1049"/>
                  </a:lnTo>
                  <a:lnTo>
                    <a:pt x="1916" y="1063"/>
                  </a:lnTo>
                  <a:lnTo>
                    <a:pt x="1908" y="1079"/>
                  </a:lnTo>
                  <a:lnTo>
                    <a:pt x="1900" y="1098"/>
                  </a:lnTo>
                  <a:lnTo>
                    <a:pt x="1888" y="1118"/>
                  </a:lnTo>
                  <a:lnTo>
                    <a:pt x="1872" y="1141"/>
                  </a:lnTo>
                  <a:lnTo>
                    <a:pt x="1855" y="1167"/>
                  </a:lnTo>
                  <a:lnTo>
                    <a:pt x="1834" y="1194"/>
                  </a:lnTo>
                  <a:lnTo>
                    <a:pt x="1815" y="1219"/>
                  </a:lnTo>
                  <a:lnTo>
                    <a:pt x="1796" y="1242"/>
                  </a:lnTo>
                  <a:lnTo>
                    <a:pt x="1776" y="1264"/>
                  </a:lnTo>
                  <a:lnTo>
                    <a:pt x="1758" y="1284"/>
                  </a:lnTo>
                  <a:lnTo>
                    <a:pt x="1737" y="1302"/>
                  </a:lnTo>
                  <a:lnTo>
                    <a:pt x="1717" y="1320"/>
                  </a:lnTo>
                  <a:lnTo>
                    <a:pt x="1697" y="1335"/>
                  </a:lnTo>
                  <a:lnTo>
                    <a:pt x="1677" y="1349"/>
                  </a:lnTo>
                  <a:lnTo>
                    <a:pt x="1662" y="1358"/>
                  </a:lnTo>
                  <a:lnTo>
                    <a:pt x="1648" y="1365"/>
                  </a:lnTo>
                  <a:lnTo>
                    <a:pt x="1634" y="1371"/>
                  </a:lnTo>
                  <a:lnTo>
                    <a:pt x="1621" y="1377"/>
                  </a:lnTo>
                  <a:lnTo>
                    <a:pt x="1608" y="1381"/>
                  </a:lnTo>
                  <a:lnTo>
                    <a:pt x="1596" y="1383"/>
                  </a:lnTo>
                  <a:lnTo>
                    <a:pt x="1583" y="1385"/>
                  </a:lnTo>
                  <a:lnTo>
                    <a:pt x="1572" y="1385"/>
                  </a:lnTo>
                  <a:lnTo>
                    <a:pt x="1560" y="1385"/>
                  </a:lnTo>
                  <a:lnTo>
                    <a:pt x="1549" y="1383"/>
                  </a:lnTo>
                  <a:lnTo>
                    <a:pt x="1538" y="1380"/>
                  </a:lnTo>
                  <a:lnTo>
                    <a:pt x="1529" y="1376"/>
                  </a:lnTo>
                  <a:lnTo>
                    <a:pt x="1520" y="1370"/>
                  </a:lnTo>
                  <a:lnTo>
                    <a:pt x="1513" y="1364"/>
                  </a:lnTo>
                  <a:lnTo>
                    <a:pt x="1506" y="1356"/>
                  </a:lnTo>
                  <a:lnTo>
                    <a:pt x="1501" y="1347"/>
                  </a:lnTo>
                  <a:lnTo>
                    <a:pt x="1494" y="1335"/>
                  </a:lnTo>
                  <a:lnTo>
                    <a:pt x="1490" y="1322"/>
                  </a:lnTo>
                  <a:lnTo>
                    <a:pt x="1488" y="1308"/>
                  </a:lnTo>
                  <a:lnTo>
                    <a:pt x="1486" y="1293"/>
                  </a:lnTo>
                  <a:lnTo>
                    <a:pt x="1488" y="1269"/>
                  </a:lnTo>
                  <a:lnTo>
                    <a:pt x="1491" y="1245"/>
                  </a:lnTo>
                  <a:lnTo>
                    <a:pt x="1496" y="1219"/>
                  </a:lnTo>
                  <a:lnTo>
                    <a:pt x="1505" y="1193"/>
                  </a:lnTo>
                  <a:lnTo>
                    <a:pt x="1515" y="1167"/>
                  </a:lnTo>
                  <a:lnTo>
                    <a:pt x="1527" y="1138"/>
                  </a:lnTo>
                  <a:lnTo>
                    <a:pt x="1542" y="1110"/>
                  </a:lnTo>
                  <a:lnTo>
                    <a:pt x="1559" y="1080"/>
                  </a:lnTo>
                  <a:lnTo>
                    <a:pt x="1572" y="1059"/>
                  </a:lnTo>
                  <a:lnTo>
                    <a:pt x="1593" y="1025"/>
                  </a:lnTo>
                  <a:lnTo>
                    <a:pt x="1623" y="978"/>
                  </a:lnTo>
                  <a:lnTo>
                    <a:pt x="1661" y="918"/>
                  </a:lnTo>
                  <a:lnTo>
                    <a:pt x="1633" y="932"/>
                  </a:lnTo>
                  <a:lnTo>
                    <a:pt x="1605" y="949"/>
                  </a:lnTo>
                  <a:lnTo>
                    <a:pt x="1577" y="967"/>
                  </a:lnTo>
                  <a:lnTo>
                    <a:pt x="1550" y="988"/>
                  </a:lnTo>
                  <a:lnTo>
                    <a:pt x="1523" y="1010"/>
                  </a:lnTo>
                  <a:lnTo>
                    <a:pt x="1497" y="1034"/>
                  </a:lnTo>
                  <a:lnTo>
                    <a:pt x="1471" y="1060"/>
                  </a:lnTo>
                  <a:lnTo>
                    <a:pt x="1446" y="1089"/>
                  </a:lnTo>
                  <a:lnTo>
                    <a:pt x="1422" y="1119"/>
                  </a:lnTo>
                  <a:lnTo>
                    <a:pt x="1398" y="1151"/>
                  </a:lnTo>
                  <a:lnTo>
                    <a:pt x="1375" y="1185"/>
                  </a:lnTo>
                  <a:lnTo>
                    <a:pt x="1352" y="1221"/>
                  </a:lnTo>
                  <a:lnTo>
                    <a:pt x="1330" y="1260"/>
                  </a:lnTo>
                  <a:lnTo>
                    <a:pt x="1308" y="1300"/>
                  </a:lnTo>
                  <a:lnTo>
                    <a:pt x="1288" y="1342"/>
                  </a:lnTo>
                  <a:lnTo>
                    <a:pt x="1268" y="1385"/>
                  </a:lnTo>
                  <a:lnTo>
                    <a:pt x="1264" y="1395"/>
                  </a:lnTo>
                  <a:lnTo>
                    <a:pt x="1259" y="1404"/>
                  </a:lnTo>
                  <a:lnTo>
                    <a:pt x="1254" y="1411"/>
                  </a:lnTo>
                  <a:lnTo>
                    <a:pt x="1248" y="1416"/>
                  </a:lnTo>
                  <a:lnTo>
                    <a:pt x="1243" y="1422"/>
                  </a:lnTo>
                  <a:lnTo>
                    <a:pt x="1236" y="1425"/>
                  </a:lnTo>
                  <a:lnTo>
                    <a:pt x="1230" y="1426"/>
                  </a:lnTo>
                  <a:lnTo>
                    <a:pt x="1222" y="1427"/>
                  </a:lnTo>
                  <a:lnTo>
                    <a:pt x="1211" y="1426"/>
                  </a:lnTo>
                  <a:lnTo>
                    <a:pt x="1202" y="1424"/>
                  </a:lnTo>
                  <a:lnTo>
                    <a:pt x="1194" y="1419"/>
                  </a:lnTo>
                  <a:lnTo>
                    <a:pt x="1186" y="1413"/>
                  </a:lnTo>
                  <a:lnTo>
                    <a:pt x="1180" y="1405"/>
                  </a:lnTo>
                  <a:lnTo>
                    <a:pt x="1176" y="1396"/>
                  </a:lnTo>
                  <a:lnTo>
                    <a:pt x="1174" y="1388"/>
                  </a:lnTo>
                  <a:lnTo>
                    <a:pt x="1173" y="1378"/>
                  </a:lnTo>
                  <a:lnTo>
                    <a:pt x="1174" y="1367"/>
                  </a:lnTo>
                  <a:lnTo>
                    <a:pt x="1177" y="1353"/>
                  </a:lnTo>
                  <a:lnTo>
                    <a:pt x="1183" y="1334"/>
                  </a:lnTo>
                  <a:lnTo>
                    <a:pt x="1190" y="1311"/>
                  </a:lnTo>
                  <a:lnTo>
                    <a:pt x="1201" y="1285"/>
                  </a:lnTo>
                  <a:lnTo>
                    <a:pt x="1213" y="1254"/>
                  </a:lnTo>
                  <a:lnTo>
                    <a:pt x="1229" y="1219"/>
                  </a:lnTo>
                  <a:lnTo>
                    <a:pt x="1246" y="1181"/>
                  </a:lnTo>
                  <a:lnTo>
                    <a:pt x="1279" y="1107"/>
                  </a:lnTo>
                  <a:lnTo>
                    <a:pt x="1313" y="1036"/>
                  </a:lnTo>
                  <a:lnTo>
                    <a:pt x="1345" y="968"/>
                  </a:lnTo>
                  <a:lnTo>
                    <a:pt x="1377" y="903"/>
                  </a:lnTo>
                  <a:lnTo>
                    <a:pt x="1409" y="842"/>
                  </a:lnTo>
                  <a:lnTo>
                    <a:pt x="1439" y="781"/>
                  </a:lnTo>
                  <a:lnTo>
                    <a:pt x="1470" y="726"/>
                  </a:lnTo>
                  <a:lnTo>
                    <a:pt x="1500" y="672"/>
                  </a:lnTo>
                  <a:lnTo>
                    <a:pt x="1529" y="619"/>
                  </a:lnTo>
                  <a:lnTo>
                    <a:pt x="1560" y="566"/>
                  </a:lnTo>
                  <a:lnTo>
                    <a:pt x="1591" y="512"/>
                  </a:lnTo>
                  <a:lnTo>
                    <a:pt x="1623" y="457"/>
                  </a:lnTo>
                  <a:lnTo>
                    <a:pt x="1657" y="403"/>
                  </a:lnTo>
                  <a:lnTo>
                    <a:pt x="1691" y="348"/>
                  </a:lnTo>
                  <a:lnTo>
                    <a:pt x="1725" y="292"/>
                  </a:lnTo>
                  <a:lnTo>
                    <a:pt x="1761" y="235"/>
                  </a:lnTo>
                  <a:lnTo>
                    <a:pt x="1777" y="210"/>
                  </a:lnTo>
                  <a:lnTo>
                    <a:pt x="1791" y="189"/>
                  </a:lnTo>
                  <a:lnTo>
                    <a:pt x="1805" y="174"/>
                  </a:lnTo>
                  <a:lnTo>
                    <a:pt x="1814" y="162"/>
                  </a:lnTo>
                  <a:lnTo>
                    <a:pt x="1824" y="153"/>
                  </a:lnTo>
                  <a:lnTo>
                    <a:pt x="1835" y="148"/>
                  </a:lnTo>
                  <a:lnTo>
                    <a:pt x="1840" y="146"/>
                  </a:lnTo>
                  <a:lnTo>
                    <a:pt x="1845" y="144"/>
                  </a:lnTo>
                  <a:lnTo>
                    <a:pt x="1850" y="143"/>
                  </a:lnTo>
                  <a:lnTo>
                    <a:pt x="1856" y="143"/>
                  </a:lnTo>
                  <a:lnTo>
                    <a:pt x="1861" y="143"/>
                  </a:lnTo>
                  <a:lnTo>
                    <a:pt x="1866" y="144"/>
                  </a:lnTo>
                  <a:lnTo>
                    <a:pt x="1870" y="146"/>
                  </a:lnTo>
                  <a:lnTo>
                    <a:pt x="1876" y="148"/>
                  </a:lnTo>
                  <a:lnTo>
                    <a:pt x="1879" y="151"/>
                  </a:lnTo>
                  <a:lnTo>
                    <a:pt x="1883" y="154"/>
                  </a:lnTo>
                  <a:lnTo>
                    <a:pt x="1888" y="159"/>
                  </a:lnTo>
                  <a:lnTo>
                    <a:pt x="1891" y="163"/>
                  </a:lnTo>
                  <a:lnTo>
                    <a:pt x="1896" y="171"/>
                  </a:lnTo>
                  <a:lnTo>
                    <a:pt x="1900" y="178"/>
                  </a:lnTo>
                  <a:lnTo>
                    <a:pt x="1902" y="187"/>
                  </a:lnTo>
                  <a:lnTo>
                    <a:pt x="1903" y="197"/>
                  </a:lnTo>
                  <a:lnTo>
                    <a:pt x="1902" y="205"/>
                  </a:lnTo>
                  <a:lnTo>
                    <a:pt x="1901" y="212"/>
                  </a:lnTo>
                  <a:lnTo>
                    <a:pt x="1897" y="222"/>
                  </a:lnTo>
                  <a:lnTo>
                    <a:pt x="1893" y="231"/>
                  </a:lnTo>
                  <a:lnTo>
                    <a:pt x="1889" y="242"/>
                  </a:lnTo>
                  <a:lnTo>
                    <a:pt x="1882" y="252"/>
                  </a:lnTo>
                  <a:lnTo>
                    <a:pt x="1874" y="264"/>
                  </a:lnTo>
                  <a:lnTo>
                    <a:pt x="1866" y="276"/>
                  </a:lnTo>
                  <a:lnTo>
                    <a:pt x="1835" y="320"/>
                  </a:lnTo>
                  <a:lnTo>
                    <a:pt x="1805" y="366"/>
                  </a:lnTo>
                  <a:lnTo>
                    <a:pt x="1774" y="413"/>
                  </a:lnTo>
                  <a:lnTo>
                    <a:pt x="1743" y="460"/>
                  </a:lnTo>
                  <a:lnTo>
                    <a:pt x="1713" y="509"/>
                  </a:lnTo>
                  <a:lnTo>
                    <a:pt x="1682" y="558"/>
                  </a:lnTo>
                  <a:lnTo>
                    <a:pt x="1652" y="610"/>
                  </a:lnTo>
                  <a:lnTo>
                    <a:pt x="1621" y="661"/>
                  </a:lnTo>
                  <a:lnTo>
                    <a:pt x="1589" y="716"/>
                  </a:lnTo>
                  <a:lnTo>
                    <a:pt x="1561" y="765"/>
                  </a:lnTo>
                  <a:lnTo>
                    <a:pt x="1536" y="810"/>
                  </a:lnTo>
                  <a:lnTo>
                    <a:pt x="1515" y="850"/>
                  </a:lnTo>
                  <a:lnTo>
                    <a:pt x="1496" y="886"/>
                  </a:lnTo>
                  <a:lnTo>
                    <a:pt x="1481" y="918"/>
                  </a:lnTo>
                  <a:lnTo>
                    <a:pt x="1468" y="945"/>
                  </a:lnTo>
                  <a:lnTo>
                    <a:pt x="1459" y="968"/>
                  </a:lnTo>
                  <a:close/>
                  <a:moveTo>
                    <a:pt x="2249" y="1225"/>
                  </a:moveTo>
                  <a:lnTo>
                    <a:pt x="2230" y="1254"/>
                  </a:lnTo>
                  <a:lnTo>
                    <a:pt x="2211" y="1281"/>
                  </a:lnTo>
                  <a:lnTo>
                    <a:pt x="2193" y="1306"/>
                  </a:lnTo>
                  <a:lnTo>
                    <a:pt x="2175" y="1327"/>
                  </a:lnTo>
                  <a:lnTo>
                    <a:pt x="2156" y="1347"/>
                  </a:lnTo>
                  <a:lnTo>
                    <a:pt x="2139" y="1364"/>
                  </a:lnTo>
                  <a:lnTo>
                    <a:pt x="2120" y="1378"/>
                  </a:lnTo>
                  <a:lnTo>
                    <a:pt x="2103" y="1390"/>
                  </a:lnTo>
                  <a:lnTo>
                    <a:pt x="2094" y="1394"/>
                  </a:lnTo>
                  <a:lnTo>
                    <a:pt x="2085" y="1399"/>
                  </a:lnTo>
                  <a:lnTo>
                    <a:pt x="2077" y="1402"/>
                  </a:lnTo>
                  <a:lnTo>
                    <a:pt x="2068" y="1405"/>
                  </a:lnTo>
                  <a:lnTo>
                    <a:pt x="2058" y="1407"/>
                  </a:lnTo>
                  <a:lnTo>
                    <a:pt x="2049" y="1408"/>
                  </a:lnTo>
                  <a:lnTo>
                    <a:pt x="2041" y="1409"/>
                  </a:lnTo>
                  <a:lnTo>
                    <a:pt x="2032" y="1411"/>
                  </a:lnTo>
                  <a:lnTo>
                    <a:pt x="2017" y="1409"/>
                  </a:lnTo>
                  <a:lnTo>
                    <a:pt x="2002" y="1407"/>
                  </a:lnTo>
                  <a:lnTo>
                    <a:pt x="1989" y="1403"/>
                  </a:lnTo>
                  <a:lnTo>
                    <a:pt x="1977" y="1396"/>
                  </a:lnTo>
                  <a:lnTo>
                    <a:pt x="1965" y="1389"/>
                  </a:lnTo>
                  <a:lnTo>
                    <a:pt x="1954" y="1380"/>
                  </a:lnTo>
                  <a:lnTo>
                    <a:pt x="1944" y="1369"/>
                  </a:lnTo>
                  <a:lnTo>
                    <a:pt x="1936" y="1356"/>
                  </a:lnTo>
                  <a:lnTo>
                    <a:pt x="1931" y="1347"/>
                  </a:lnTo>
                  <a:lnTo>
                    <a:pt x="1927" y="1338"/>
                  </a:lnTo>
                  <a:lnTo>
                    <a:pt x="1923" y="1329"/>
                  </a:lnTo>
                  <a:lnTo>
                    <a:pt x="1919" y="1319"/>
                  </a:lnTo>
                  <a:lnTo>
                    <a:pt x="1917" y="1308"/>
                  </a:lnTo>
                  <a:lnTo>
                    <a:pt x="1916" y="1298"/>
                  </a:lnTo>
                  <a:lnTo>
                    <a:pt x="1915" y="1286"/>
                  </a:lnTo>
                  <a:lnTo>
                    <a:pt x="1914" y="1275"/>
                  </a:lnTo>
                  <a:lnTo>
                    <a:pt x="1915" y="1260"/>
                  </a:lnTo>
                  <a:lnTo>
                    <a:pt x="1915" y="1245"/>
                  </a:lnTo>
                  <a:lnTo>
                    <a:pt x="1917" y="1230"/>
                  </a:lnTo>
                  <a:lnTo>
                    <a:pt x="1919" y="1215"/>
                  </a:lnTo>
                  <a:lnTo>
                    <a:pt x="1921" y="1199"/>
                  </a:lnTo>
                  <a:lnTo>
                    <a:pt x="1926" y="1183"/>
                  </a:lnTo>
                  <a:lnTo>
                    <a:pt x="1929" y="1168"/>
                  </a:lnTo>
                  <a:lnTo>
                    <a:pt x="1935" y="1151"/>
                  </a:lnTo>
                  <a:lnTo>
                    <a:pt x="1946" y="1119"/>
                  </a:lnTo>
                  <a:lnTo>
                    <a:pt x="1959" y="1086"/>
                  </a:lnTo>
                  <a:lnTo>
                    <a:pt x="1975" y="1052"/>
                  </a:lnTo>
                  <a:lnTo>
                    <a:pt x="1994" y="1017"/>
                  </a:lnTo>
                  <a:lnTo>
                    <a:pt x="2017" y="978"/>
                  </a:lnTo>
                  <a:lnTo>
                    <a:pt x="2041" y="943"/>
                  </a:lnTo>
                  <a:lnTo>
                    <a:pt x="2054" y="926"/>
                  </a:lnTo>
                  <a:lnTo>
                    <a:pt x="2066" y="909"/>
                  </a:lnTo>
                  <a:lnTo>
                    <a:pt x="2079" y="894"/>
                  </a:lnTo>
                  <a:lnTo>
                    <a:pt x="2092" y="878"/>
                  </a:lnTo>
                  <a:lnTo>
                    <a:pt x="2106" y="863"/>
                  </a:lnTo>
                  <a:lnTo>
                    <a:pt x="2119" y="849"/>
                  </a:lnTo>
                  <a:lnTo>
                    <a:pt x="2134" y="836"/>
                  </a:lnTo>
                  <a:lnTo>
                    <a:pt x="2149" y="823"/>
                  </a:lnTo>
                  <a:lnTo>
                    <a:pt x="2163" y="810"/>
                  </a:lnTo>
                  <a:lnTo>
                    <a:pt x="2178" y="798"/>
                  </a:lnTo>
                  <a:lnTo>
                    <a:pt x="2194" y="787"/>
                  </a:lnTo>
                  <a:lnTo>
                    <a:pt x="2209" y="776"/>
                  </a:lnTo>
                  <a:lnTo>
                    <a:pt x="2230" y="763"/>
                  </a:lnTo>
                  <a:lnTo>
                    <a:pt x="2249" y="752"/>
                  </a:lnTo>
                  <a:lnTo>
                    <a:pt x="2270" y="743"/>
                  </a:lnTo>
                  <a:lnTo>
                    <a:pt x="2290" y="735"/>
                  </a:lnTo>
                  <a:lnTo>
                    <a:pt x="2310" y="729"/>
                  </a:lnTo>
                  <a:lnTo>
                    <a:pt x="2329" y="724"/>
                  </a:lnTo>
                  <a:lnTo>
                    <a:pt x="2349" y="722"/>
                  </a:lnTo>
                  <a:lnTo>
                    <a:pt x="2367" y="721"/>
                  </a:lnTo>
                  <a:lnTo>
                    <a:pt x="2379" y="722"/>
                  </a:lnTo>
                  <a:lnTo>
                    <a:pt x="2390" y="723"/>
                  </a:lnTo>
                  <a:lnTo>
                    <a:pt x="2401" y="726"/>
                  </a:lnTo>
                  <a:lnTo>
                    <a:pt x="2412" y="728"/>
                  </a:lnTo>
                  <a:lnTo>
                    <a:pt x="2421" y="732"/>
                  </a:lnTo>
                  <a:lnTo>
                    <a:pt x="2431" y="736"/>
                  </a:lnTo>
                  <a:lnTo>
                    <a:pt x="2440" y="742"/>
                  </a:lnTo>
                  <a:lnTo>
                    <a:pt x="2448" y="749"/>
                  </a:lnTo>
                  <a:lnTo>
                    <a:pt x="2454" y="755"/>
                  </a:lnTo>
                  <a:lnTo>
                    <a:pt x="2460" y="762"/>
                  </a:lnTo>
                  <a:lnTo>
                    <a:pt x="2465" y="768"/>
                  </a:lnTo>
                  <a:lnTo>
                    <a:pt x="2468" y="775"/>
                  </a:lnTo>
                  <a:lnTo>
                    <a:pt x="2471" y="781"/>
                  </a:lnTo>
                  <a:lnTo>
                    <a:pt x="2473" y="789"/>
                  </a:lnTo>
                  <a:lnTo>
                    <a:pt x="2475" y="796"/>
                  </a:lnTo>
                  <a:lnTo>
                    <a:pt x="2475" y="803"/>
                  </a:lnTo>
                  <a:lnTo>
                    <a:pt x="2473" y="816"/>
                  </a:lnTo>
                  <a:lnTo>
                    <a:pt x="2470" y="831"/>
                  </a:lnTo>
                  <a:lnTo>
                    <a:pt x="2465" y="848"/>
                  </a:lnTo>
                  <a:lnTo>
                    <a:pt x="2456" y="868"/>
                  </a:lnTo>
                  <a:lnTo>
                    <a:pt x="2464" y="878"/>
                  </a:lnTo>
                  <a:lnTo>
                    <a:pt x="2469" y="889"/>
                  </a:lnTo>
                  <a:lnTo>
                    <a:pt x="2472" y="897"/>
                  </a:lnTo>
                  <a:lnTo>
                    <a:pt x="2473" y="906"/>
                  </a:lnTo>
                  <a:lnTo>
                    <a:pt x="2472" y="913"/>
                  </a:lnTo>
                  <a:lnTo>
                    <a:pt x="2471" y="919"/>
                  </a:lnTo>
                  <a:lnTo>
                    <a:pt x="2469" y="927"/>
                  </a:lnTo>
                  <a:lnTo>
                    <a:pt x="2465" y="936"/>
                  </a:lnTo>
                  <a:lnTo>
                    <a:pt x="2455" y="955"/>
                  </a:lnTo>
                  <a:lnTo>
                    <a:pt x="2441" y="979"/>
                  </a:lnTo>
                  <a:lnTo>
                    <a:pt x="2424" y="1007"/>
                  </a:lnTo>
                  <a:lnTo>
                    <a:pt x="2408" y="1039"/>
                  </a:lnTo>
                  <a:lnTo>
                    <a:pt x="2391" y="1075"/>
                  </a:lnTo>
                  <a:lnTo>
                    <a:pt x="2375" y="1115"/>
                  </a:lnTo>
                  <a:lnTo>
                    <a:pt x="2366" y="1137"/>
                  </a:lnTo>
                  <a:lnTo>
                    <a:pt x="2360" y="1159"/>
                  </a:lnTo>
                  <a:lnTo>
                    <a:pt x="2353" y="1179"/>
                  </a:lnTo>
                  <a:lnTo>
                    <a:pt x="2348" y="1197"/>
                  </a:lnTo>
                  <a:lnTo>
                    <a:pt x="2344" y="1215"/>
                  </a:lnTo>
                  <a:lnTo>
                    <a:pt x="2341" y="1231"/>
                  </a:lnTo>
                  <a:lnTo>
                    <a:pt x="2340" y="1246"/>
                  </a:lnTo>
                  <a:lnTo>
                    <a:pt x="2339" y="1261"/>
                  </a:lnTo>
                  <a:lnTo>
                    <a:pt x="2340" y="1272"/>
                  </a:lnTo>
                  <a:lnTo>
                    <a:pt x="2341" y="1281"/>
                  </a:lnTo>
                  <a:lnTo>
                    <a:pt x="2343" y="1291"/>
                  </a:lnTo>
                  <a:lnTo>
                    <a:pt x="2347" y="1301"/>
                  </a:lnTo>
                  <a:lnTo>
                    <a:pt x="2350" y="1310"/>
                  </a:lnTo>
                  <a:lnTo>
                    <a:pt x="2355" y="1318"/>
                  </a:lnTo>
                  <a:lnTo>
                    <a:pt x="2361" y="1326"/>
                  </a:lnTo>
                  <a:lnTo>
                    <a:pt x="2367" y="1333"/>
                  </a:lnTo>
                  <a:lnTo>
                    <a:pt x="2374" y="1337"/>
                  </a:lnTo>
                  <a:lnTo>
                    <a:pt x="2384" y="1343"/>
                  </a:lnTo>
                  <a:lnTo>
                    <a:pt x="2397" y="1349"/>
                  </a:lnTo>
                  <a:lnTo>
                    <a:pt x="2414" y="1357"/>
                  </a:lnTo>
                  <a:lnTo>
                    <a:pt x="2421" y="1361"/>
                  </a:lnTo>
                  <a:lnTo>
                    <a:pt x="2428" y="1365"/>
                  </a:lnTo>
                  <a:lnTo>
                    <a:pt x="2432" y="1370"/>
                  </a:lnTo>
                  <a:lnTo>
                    <a:pt x="2436" y="1374"/>
                  </a:lnTo>
                  <a:lnTo>
                    <a:pt x="2440" y="1381"/>
                  </a:lnTo>
                  <a:lnTo>
                    <a:pt x="2442" y="1387"/>
                  </a:lnTo>
                  <a:lnTo>
                    <a:pt x="2443" y="1394"/>
                  </a:lnTo>
                  <a:lnTo>
                    <a:pt x="2443" y="1402"/>
                  </a:lnTo>
                  <a:lnTo>
                    <a:pt x="2442" y="1411"/>
                  </a:lnTo>
                  <a:lnTo>
                    <a:pt x="2440" y="1419"/>
                  </a:lnTo>
                  <a:lnTo>
                    <a:pt x="2437" y="1424"/>
                  </a:lnTo>
                  <a:lnTo>
                    <a:pt x="2434" y="1427"/>
                  </a:lnTo>
                  <a:lnTo>
                    <a:pt x="2431" y="1431"/>
                  </a:lnTo>
                  <a:lnTo>
                    <a:pt x="2428" y="1435"/>
                  </a:lnTo>
                  <a:lnTo>
                    <a:pt x="2419" y="1440"/>
                  </a:lnTo>
                  <a:lnTo>
                    <a:pt x="2409" y="1445"/>
                  </a:lnTo>
                  <a:lnTo>
                    <a:pt x="2398" y="1447"/>
                  </a:lnTo>
                  <a:lnTo>
                    <a:pt x="2387" y="1448"/>
                  </a:lnTo>
                  <a:lnTo>
                    <a:pt x="2372" y="1447"/>
                  </a:lnTo>
                  <a:lnTo>
                    <a:pt x="2358" y="1445"/>
                  </a:lnTo>
                  <a:lnTo>
                    <a:pt x="2343" y="1441"/>
                  </a:lnTo>
                  <a:lnTo>
                    <a:pt x="2330" y="1436"/>
                  </a:lnTo>
                  <a:lnTo>
                    <a:pt x="2317" y="1428"/>
                  </a:lnTo>
                  <a:lnTo>
                    <a:pt x="2304" y="1419"/>
                  </a:lnTo>
                  <a:lnTo>
                    <a:pt x="2292" y="1409"/>
                  </a:lnTo>
                  <a:lnTo>
                    <a:pt x="2281" y="1397"/>
                  </a:lnTo>
                  <a:lnTo>
                    <a:pt x="2272" y="1387"/>
                  </a:lnTo>
                  <a:lnTo>
                    <a:pt x="2265" y="1376"/>
                  </a:lnTo>
                  <a:lnTo>
                    <a:pt x="2259" y="1364"/>
                  </a:lnTo>
                  <a:lnTo>
                    <a:pt x="2254" y="1351"/>
                  </a:lnTo>
                  <a:lnTo>
                    <a:pt x="2249" y="1338"/>
                  </a:lnTo>
                  <a:lnTo>
                    <a:pt x="2247" y="1324"/>
                  </a:lnTo>
                  <a:lnTo>
                    <a:pt x="2245" y="1310"/>
                  </a:lnTo>
                  <a:lnTo>
                    <a:pt x="2245" y="1295"/>
                  </a:lnTo>
                  <a:lnTo>
                    <a:pt x="2245" y="1283"/>
                  </a:lnTo>
                  <a:lnTo>
                    <a:pt x="2246" y="1266"/>
                  </a:lnTo>
                  <a:lnTo>
                    <a:pt x="2247" y="1248"/>
                  </a:lnTo>
                  <a:lnTo>
                    <a:pt x="2249" y="1225"/>
                  </a:lnTo>
                  <a:close/>
                  <a:moveTo>
                    <a:pt x="2391" y="879"/>
                  </a:moveTo>
                  <a:lnTo>
                    <a:pt x="2385" y="868"/>
                  </a:lnTo>
                  <a:lnTo>
                    <a:pt x="2377" y="859"/>
                  </a:lnTo>
                  <a:lnTo>
                    <a:pt x="2370" y="851"/>
                  </a:lnTo>
                  <a:lnTo>
                    <a:pt x="2362" y="845"/>
                  </a:lnTo>
                  <a:lnTo>
                    <a:pt x="2354" y="840"/>
                  </a:lnTo>
                  <a:lnTo>
                    <a:pt x="2346" y="836"/>
                  </a:lnTo>
                  <a:lnTo>
                    <a:pt x="2337" y="835"/>
                  </a:lnTo>
                  <a:lnTo>
                    <a:pt x="2328" y="834"/>
                  </a:lnTo>
                  <a:lnTo>
                    <a:pt x="2317" y="834"/>
                  </a:lnTo>
                  <a:lnTo>
                    <a:pt x="2306" y="836"/>
                  </a:lnTo>
                  <a:lnTo>
                    <a:pt x="2295" y="838"/>
                  </a:lnTo>
                  <a:lnTo>
                    <a:pt x="2283" y="843"/>
                  </a:lnTo>
                  <a:lnTo>
                    <a:pt x="2272" y="847"/>
                  </a:lnTo>
                  <a:lnTo>
                    <a:pt x="2260" y="854"/>
                  </a:lnTo>
                  <a:lnTo>
                    <a:pt x="2249" y="860"/>
                  </a:lnTo>
                  <a:lnTo>
                    <a:pt x="2237" y="869"/>
                  </a:lnTo>
                  <a:lnTo>
                    <a:pt x="2225" y="878"/>
                  </a:lnTo>
                  <a:lnTo>
                    <a:pt x="2213" y="889"/>
                  </a:lnTo>
                  <a:lnTo>
                    <a:pt x="2201" y="900"/>
                  </a:lnTo>
                  <a:lnTo>
                    <a:pt x="2189" y="913"/>
                  </a:lnTo>
                  <a:lnTo>
                    <a:pt x="2177" y="926"/>
                  </a:lnTo>
                  <a:lnTo>
                    <a:pt x="2164" y="941"/>
                  </a:lnTo>
                  <a:lnTo>
                    <a:pt x="2152" y="956"/>
                  </a:lnTo>
                  <a:lnTo>
                    <a:pt x="2139" y="974"/>
                  </a:lnTo>
                  <a:lnTo>
                    <a:pt x="2113" y="1011"/>
                  </a:lnTo>
                  <a:lnTo>
                    <a:pt x="2090" y="1048"/>
                  </a:lnTo>
                  <a:lnTo>
                    <a:pt x="2080" y="1066"/>
                  </a:lnTo>
                  <a:lnTo>
                    <a:pt x="2071" y="1083"/>
                  </a:lnTo>
                  <a:lnTo>
                    <a:pt x="2062" y="1100"/>
                  </a:lnTo>
                  <a:lnTo>
                    <a:pt x="2055" y="1116"/>
                  </a:lnTo>
                  <a:lnTo>
                    <a:pt x="2048" y="1133"/>
                  </a:lnTo>
                  <a:lnTo>
                    <a:pt x="2043" y="1148"/>
                  </a:lnTo>
                  <a:lnTo>
                    <a:pt x="2038" y="1163"/>
                  </a:lnTo>
                  <a:lnTo>
                    <a:pt x="2034" y="1179"/>
                  </a:lnTo>
                  <a:lnTo>
                    <a:pt x="2031" y="1194"/>
                  </a:lnTo>
                  <a:lnTo>
                    <a:pt x="2029" y="1208"/>
                  </a:lnTo>
                  <a:lnTo>
                    <a:pt x="2028" y="1221"/>
                  </a:lnTo>
                  <a:lnTo>
                    <a:pt x="2028" y="1235"/>
                  </a:lnTo>
                  <a:lnTo>
                    <a:pt x="2028" y="1248"/>
                  </a:lnTo>
                  <a:lnTo>
                    <a:pt x="2030" y="1258"/>
                  </a:lnTo>
                  <a:lnTo>
                    <a:pt x="2033" y="1268"/>
                  </a:lnTo>
                  <a:lnTo>
                    <a:pt x="2038" y="1276"/>
                  </a:lnTo>
                  <a:lnTo>
                    <a:pt x="2044" y="1281"/>
                  </a:lnTo>
                  <a:lnTo>
                    <a:pt x="2052" y="1286"/>
                  </a:lnTo>
                  <a:lnTo>
                    <a:pt x="2060" y="1288"/>
                  </a:lnTo>
                  <a:lnTo>
                    <a:pt x="2070" y="1289"/>
                  </a:lnTo>
                  <a:lnTo>
                    <a:pt x="2078" y="1289"/>
                  </a:lnTo>
                  <a:lnTo>
                    <a:pt x="2084" y="1288"/>
                  </a:lnTo>
                  <a:lnTo>
                    <a:pt x="2092" y="1286"/>
                  </a:lnTo>
                  <a:lnTo>
                    <a:pt x="2100" y="1283"/>
                  </a:lnTo>
                  <a:lnTo>
                    <a:pt x="2107" y="1278"/>
                  </a:lnTo>
                  <a:lnTo>
                    <a:pt x="2115" y="1274"/>
                  </a:lnTo>
                  <a:lnTo>
                    <a:pt x="2123" y="1268"/>
                  </a:lnTo>
                  <a:lnTo>
                    <a:pt x="2130" y="1263"/>
                  </a:lnTo>
                  <a:lnTo>
                    <a:pt x="2147" y="1248"/>
                  </a:lnTo>
                  <a:lnTo>
                    <a:pt x="2163" y="1229"/>
                  </a:lnTo>
                  <a:lnTo>
                    <a:pt x="2181" y="1207"/>
                  </a:lnTo>
                  <a:lnTo>
                    <a:pt x="2199" y="1182"/>
                  </a:lnTo>
                  <a:lnTo>
                    <a:pt x="2209" y="1167"/>
                  </a:lnTo>
                  <a:lnTo>
                    <a:pt x="2221" y="1149"/>
                  </a:lnTo>
                  <a:lnTo>
                    <a:pt x="2232" y="1129"/>
                  </a:lnTo>
                  <a:lnTo>
                    <a:pt x="2245" y="1109"/>
                  </a:lnTo>
                  <a:lnTo>
                    <a:pt x="2258" y="1087"/>
                  </a:lnTo>
                  <a:lnTo>
                    <a:pt x="2271" y="1063"/>
                  </a:lnTo>
                  <a:lnTo>
                    <a:pt x="2285" y="1036"/>
                  </a:lnTo>
                  <a:lnTo>
                    <a:pt x="2301" y="1009"/>
                  </a:lnTo>
                  <a:lnTo>
                    <a:pt x="2319" y="974"/>
                  </a:lnTo>
                  <a:lnTo>
                    <a:pt x="2335" y="947"/>
                  </a:lnTo>
                  <a:lnTo>
                    <a:pt x="2348" y="925"/>
                  </a:lnTo>
                  <a:lnTo>
                    <a:pt x="2359" y="909"/>
                  </a:lnTo>
                  <a:lnTo>
                    <a:pt x="2364" y="903"/>
                  </a:lnTo>
                  <a:lnTo>
                    <a:pt x="2372" y="895"/>
                  </a:lnTo>
                  <a:lnTo>
                    <a:pt x="2381" y="887"/>
                  </a:lnTo>
                  <a:lnTo>
                    <a:pt x="2391" y="879"/>
                  </a:lnTo>
                  <a:close/>
                  <a:moveTo>
                    <a:pt x="2937" y="721"/>
                  </a:moveTo>
                  <a:lnTo>
                    <a:pt x="2918" y="749"/>
                  </a:lnTo>
                  <a:lnTo>
                    <a:pt x="2901" y="776"/>
                  </a:lnTo>
                  <a:lnTo>
                    <a:pt x="2883" y="804"/>
                  </a:lnTo>
                  <a:lnTo>
                    <a:pt x="2866" y="834"/>
                  </a:lnTo>
                  <a:lnTo>
                    <a:pt x="2848" y="863"/>
                  </a:lnTo>
                  <a:lnTo>
                    <a:pt x="2832" y="895"/>
                  </a:lnTo>
                  <a:lnTo>
                    <a:pt x="2816" y="927"/>
                  </a:lnTo>
                  <a:lnTo>
                    <a:pt x="2800" y="959"/>
                  </a:lnTo>
                  <a:lnTo>
                    <a:pt x="2778" y="1005"/>
                  </a:lnTo>
                  <a:lnTo>
                    <a:pt x="2761" y="1046"/>
                  </a:lnTo>
                  <a:lnTo>
                    <a:pt x="2745" y="1086"/>
                  </a:lnTo>
                  <a:lnTo>
                    <a:pt x="2733" y="1123"/>
                  </a:lnTo>
                  <a:lnTo>
                    <a:pt x="2723" y="1156"/>
                  </a:lnTo>
                  <a:lnTo>
                    <a:pt x="2715" y="1186"/>
                  </a:lnTo>
                  <a:lnTo>
                    <a:pt x="2713" y="1200"/>
                  </a:lnTo>
                  <a:lnTo>
                    <a:pt x="2711" y="1214"/>
                  </a:lnTo>
                  <a:lnTo>
                    <a:pt x="2710" y="1227"/>
                  </a:lnTo>
                  <a:lnTo>
                    <a:pt x="2710" y="1239"/>
                  </a:lnTo>
                  <a:lnTo>
                    <a:pt x="2711" y="1251"/>
                  </a:lnTo>
                  <a:lnTo>
                    <a:pt x="2713" y="1262"/>
                  </a:lnTo>
                  <a:lnTo>
                    <a:pt x="2716" y="1271"/>
                  </a:lnTo>
                  <a:lnTo>
                    <a:pt x="2722" y="1278"/>
                  </a:lnTo>
                  <a:lnTo>
                    <a:pt x="2725" y="1281"/>
                  </a:lnTo>
                  <a:lnTo>
                    <a:pt x="2728" y="1285"/>
                  </a:lnTo>
                  <a:lnTo>
                    <a:pt x="2733" y="1287"/>
                  </a:lnTo>
                  <a:lnTo>
                    <a:pt x="2737" y="1289"/>
                  </a:lnTo>
                  <a:lnTo>
                    <a:pt x="2747" y="1291"/>
                  </a:lnTo>
                  <a:lnTo>
                    <a:pt x="2758" y="1292"/>
                  </a:lnTo>
                  <a:lnTo>
                    <a:pt x="2765" y="1292"/>
                  </a:lnTo>
                  <a:lnTo>
                    <a:pt x="2772" y="1291"/>
                  </a:lnTo>
                  <a:lnTo>
                    <a:pt x="2779" y="1289"/>
                  </a:lnTo>
                  <a:lnTo>
                    <a:pt x="2787" y="1286"/>
                  </a:lnTo>
                  <a:lnTo>
                    <a:pt x="2796" y="1283"/>
                  </a:lnTo>
                  <a:lnTo>
                    <a:pt x="2804" y="1278"/>
                  </a:lnTo>
                  <a:lnTo>
                    <a:pt x="2812" y="1274"/>
                  </a:lnTo>
                  <a:lnTo>
                    <a:pt x="2821" y="1267"/>
                  </a:lnTo>
                  <a:lnTo>
                    <a:pt x="2839" y="1254"/>
                  </a:lnTo>
                  <a:lnTo>
                    <a:pt x="2857" y="1237"/>
                  </a:lnTo>
                  <a:lnTo>
                    <a:pt x="2876" y="1217"/>
                  </a:lnTo>
                  <a:lnTo>
                    <a:pt x="2896" y="1193"/>
                  </a:lnTo>
                  <a:lnTo>
                    <a:pt x="2920" y="1163"/>
                  </a:lnTo>
                  <a:lnTo>
                    <a:pt x="2945" y="1133"/>
                  </a:lnTo>
                  <a:lnTo>
                    <a:pt x="2966" y="1102"/>
                  </a:lnTo>
                  <a:lnTo>
                    <a:pt x="2987" y="1071"/>
                  </a:lnTo>
                  <a:lnTo>
                    <a:pt x="2993" y="1064"/>
                  </a:lnTo>
                  <a:lnTo>
                    <a:pt x="2998" y="1056"/>
                  </a:lnTo>
                  <a:lnTo>
                    <a:pt x="3004" y="1051"/>
                  </a:lnTo>
                  <a:lnTo>
                    <a:pt x="3010" y="1045"/>
                  </a:lnTo>
                  <a:lnTo>
                    <a:pt x="3016" y="1042"/>
                  </a:lnTo>
                  <a:lnTo>
                    <a:pt x="3022" y="1039"/>
                  </a:lnTo>
                  <a:lnTo>
                    <a:pt x="3028" y="1037"/>
                  </a:lnTo>
                  <a:lnTo>
                    <a:pt x="3034" y="1037"/>
                  </a:lnTo>
                  <a:lnTo>
                    <a:pt x="3042" y="1037"/>
                  </a:lnTo>
                  <a:lnTo>
                    <a:pt x="3048" y="1040"/>
                  </a:lnTo>
                  <a:lnTo>
                    <a:pt x="3054" y="1042"/>
                  </a:lnTo>
                  <a:lnTo>
                    <a:pt x="3059" y="1046"/>
                  </a:lnTo>
                  <a:lnTo>
                    <a:pt x="3064" y="1051"/>
                  </a:lnTo>
                  <a:lnTo>
                    <a:pt x="3066" y="1056"/>
                  </a:lnTo>
                  <a:lnTo>
                    <a:pt x="3068" y="1060"/>
                  </a:lnTo>
                  <a:lnTo>
                    <a:pt x="3068" y="1065"/>
                  </a:lnTo>
                  <a:lnTo>
                    <a:pt x="3068" y="1070"/>
                  </a:lnTo>
                  <a:lnTo>
                    <a:pt x="3067" y="1077"/>
                  </a:lnTo>
                  <a:lnTo>
                    <a:pt x="3065" y="1083"/>
                  </a:lnTo>
                  <a:lnTo>
                    <a:pt x="3061" y="1091"/>
                  </a:lnTo>
                  <a:lnTo>
                    <a:pt x="3053" y="1107"/>
                  </a:lnTo>
                  <a:lnTo>
                    <a:pt x="3041" y="1128"/>
                  </a:lnTo>
                  <a:lnTo>
                    <a:pt x="3025" y="1151"/>
                  </a:lnTo>
                  <a:lnTo>
                    <a:pt x="3006" y="1177"/>
                  </a:lnTo>
                  <a:lnTo>
                    <a:pt x="2984" y="1206"/>
                  </a:lnTo>
                  <a:lnTo>
                    <a:pt x="2958" y="1239"/>
                  </a:lnTo>
                  <a:lnTo>
                    <a:pt x="2941" y="1258"/>
                  </a:lnTo>
                  <a:lnTo>
                    <a:pt x="2925" y="1277"/>
                  </a:lnTo>
                  <a:lnTo>
                    <a:pt x="2908" y="1293"/>
                  </a:lnTo>
                  <a:lnTo>
                    <a:pt x="2893" y="1310"/>
                  </a:lnTo>
                  <a:lnTo>
                    <a:pt x="2877" y="1324"/>
                  </a:lnTo>
                  <a:lnTo>
                    <a:pt x="2861" y="1337"/>
                  </a:lnTo>
                  <a:lnTo>
                    <a:pt x="2846" y="1349"/>
                  </a:lnTo>
                  <a:lnTo>
                    <a:pt x="2831" y="1360"/>
                  </a:lnTo>
                  <a:lnTo>
                    <a:pt x="2816" y="1369"/>
                  </a:lnTo>
                  <a:lnTo>
                    <a:pt x="2801" y="1378"/>
                  </a:lnTo>
                  <a:lnTo>
                    <a:pt x="2786" y="1384"/>
                  </a:lnTo>
                  <a:lnTo>
                    <a:pt x="2772" y="1391"/>
                  </a:lnTo>
                  <a:lnTo>
                    <a:pt x="2758" y="1395"/>
                  </a:lnTo>
                  <a:lnTo>
                    <a:pt x="2743" y="1397"/>
                  </a:lnTo>
                  <a:lnTo>
                    <a:pt x="2729" y="1400"/>
                  </a:lnTo>
                  <a:lnTo>
                    <a:pt x="2715" y="1401"/>
                  </a:lnTo>
                  <a:lnTo>
                    <a:pt x="2701" y="1400"/>
                  </a:lnTo>
                  <a:lnTo>
                    <a:pt x="2688" y="1397"/>
                  </a:lnTo>
                  <a:lnTo>
                    <a:pt x="2675" y="1393"/>
                  </a:lnTo>
                  <a:lnTo>
                    <a:pt x="2661" y="1388"/>
                  </a:lnTo>
                  <a:lnTo>
                    <a:pt x="2651" y="1381"/>
                  </a:lnTo>
                  <a:lnTo>
                    <a:pt x="2639" y="1372"/>
                  </a:lnTo>
                  <a:lnTo>
                    <a:pt x="2629" y="1362"/>
                  </a:lnTo>
                  <a:lnTo>
                    <a:pt x="2618" y="1351"/>
                  </a:lnTo>
                  <a:lnTo>
                    <a:pt x="2612" y="1343"/>
                  </a:lnTo>
                  <a:lnTo>
                    <a:pt x="2608" y="1334"/>
                  </a:lnTo>
                  <a:lnTo>
                    <a:pt x="2604" y="1324"/>
                  </a:lnTo>
                  <a:lnTo>
                    <a:pt x="2600" y="1313"/>
                  </a:lnTo>
                  <a:lnTo>
                    <a:pt x="2598" y="1301"/>
                  </a:lnTo>
                  <a:lnTo>
                    <a:pt x="2596" y="1289"/>
                  </a:lnTo>
                  <a:lnTo>
                    <a:pt x="2595" y="1276"/>
                  </a:lnTo>
                  <a:lnTo>
                    <a:pt x="2594" y="1262"/>
                  </a:lnTo>
                  <a:lnTo>
                    <a:pt x="2595" y="1245"/>
                  </a:lnTo>
                  <a:lnTo>
                    <a:pt x="2596" y="1229"/>
                  </a:lnTo>
                  <a:lnTo>
                    <a:pt x="2597" y="1213"/>
                  </a:lnTo>
                  <a:lnTo>
                    <a:pt x="2599" y="1195"/>
                  </a:lnTo>
                  <a:lnTo>
                    <a:pt x="2606" y="1160"/>
                  </a:lnTo>
                  <a:lnTo>
                    <a:pt x="2614" y="1124"/>
                  </a:lnTo>
                  <a:lnTo>
                    <a:pt x="2625" y="1087"/>
                  </a:lnTo>
                  <a:lnTo>
                    <a:pt x="2640" y="1047"/>
                  </a:lnTo>
                  <a:lnTo>
                    <a:pt x="2656" y="1007"/>
                  </a:lnTo>
                  <a:lnTo>
                    <a:pt x="2675" y="965"/>
                  </a:lnTo>
                  <a:lnTo>
                    <a:pt x="2680" y="953"/>
                  </a:lnTo>
                  <a:lnTo>
                    <a:pt x="2689" y="937"/>
                  </a:lnTo>
                  <a:lnTo>
                    <a:pt x="2699" y="917"/>
                  </a:lnTo>
                  <a:lnTo>
                    <a:pt x="2711" y="893"/>
                  </a:lnTo>
                  <a:lnTo>
                    <a:pt x="2726" y="867"/>
                  </a:lnTo>
                  <a:lnTo>
                    <a:pt x="2742" y="835"/>
                  </a:lnTo>
                  <a:lnTo>
                    <a:pt x="2761" y="801"/>
                  </a:lnTo>
                  <a:lnTo>
                    <a:pt x="2782" y="763"/>
                  </a:lnTo>
                  <a:lnTo>
                    <a:pt x="2767" y="766"/>
                  </a:lnTo>
                  <a:lnTo>
                    <a:pt x="2754" y="768"/>
                  </a:lnTo>
                  <a:lnTo>
                    <a:pt x="2743" y="769"/>
                  </a:lnTo>
                  <a:lnTo>
                    <a:pt x="2735" y="769"/>
                  </a:lnTo>
                  <a:lnTo>
                    <a:pt x="2724" y="769"/>
                  </a:lnTo>
                  <a:lnTo>
                    <a:pt x="2713" y="767"/>
                  </a:lnTo>
                  <a:lnTo>
                    <a:pt x="2702" y="764"/>
                  </a:lnTo>
                  <a:lnTo>
                    <a:pt x="2692" y="759"/>
                  </a:lnTo>
                  <a:lnTo>
                    <a:pt x="2687" y="755"/>
                  </a:lnTo>
                  <a:lnTo>
                    <a:pt x="2681" y="752"/>
                  </a:lnTo>
                  <a:lnTo>
                    <a:pt x="2677" y="747"/>
                  </a:lnTo>
                  <a:lnTo>
                    <a:pt x="2673" y="743"/>
                  </a:lnTo>
                  <a:lnTo>
                    <a:pt x="2671" y="738"/>
                  </a:lnTo>
                  <a:lnTo>
                    <a:pt x="2669" y="733"/>
                  </a:lnTo>
                  <a:lnTo>
                    <a:pt x="2668" y="728"/>
                  </a:lnTo>
                  <a:lnTo>
                    <a:pt x="2667" y="722"/>
                  </a:lnTo>
                  <a:lnTo>
                    <a:pt x="2668" y="716"/>
                  </a:lnTo>
                  <a:lnTo>
                    <a:pt x="2669" y="710"/>
                  </a:lnTo>
                  <a:lnTo>
                    <a:pt x="2672" y="704"/>
                  </a:lnTo>
                  <a:lnTo>
                    <a:pt x="2676" y="699"/>
                  </a:lnTo>
                  <a:lnTo>
                    <a:pt x="2680" y="694"/>
                  </a:lnTo>
                  <a:lnTo>
                    <a:pt x="2686" y="688"/>
                  </a:lnTo>
                  <a:lnTo>
                    <a:pt x="2693" y="684"/>
                  </a:lnTo>
                  <a:lnTo>
                    <a:pt x="2701" y="681"/>
                  </a:lnTo>
                  <a:lnTo>
                    <a:pt x="2710" y="677"/>
                  </a:lnTo>
                  <a:lnTo>
                    <a:pt x="2726" y="675"/>
                  </a:lnTo>
                  <a:lnTo>
                    <a:pt x="2752" y="671"/>
                  </a:lnTo>
                  <a:lnTo>
                    <a:pt x="2785" y="666"/>
                  </a:lnTo>
                  <a:lnTo>
                    <a:pt x="2800" y="664"/>
                  </a:lnTo>
                  <a:lnTo>
                    <a:pt x="2819" y="660"/>
                  </a:lnTo>
                  <a:lnTo>
                    <a:pt x="2841" y="654"/>
                  </a:lnTo>
                  <a:lnTo>
                    <a:pt x="2865" y="647"/>
                  </a:lnTo>
                  <a:lnTo>
                    <a:pt x="2876" y="629"/>
                  </a:lnTo>
                  <a:lnTo>
                    <a:pt x="2888" y="611"/>
                  </a:lnTo>
                  <a:lnTo>
                    <a:pt x="2902" y="591"/>
                  </a:lnTo>
                  <a:lnTo>
                    <a:pt x="2917" y="569"/>
                  </a:lnTo>
                  <a:lnTo>
                    <a:pt x="2935" y="545"/>
                  </a:lnTo>
                  <a:lnTo>
                    <a:pt x="2953" y="521"/>
                  </a:lnTo>
                  <a:lnTo>
                    <a:pt x="2974" y="495"/>
                  </a:lnTo>
                  <a:lnTo>
                    <a:pt x="2996" y="467"/>
                  </a:lnTo>
                  <a:lnTo>
                    <a:pt x="3019" y="438"/>
                  </a:lnTo>
                  <a:lnTo>
                    <a:pt x="3037" y="415"/>
                  </a:lnTo>
                  <a:lnTo>
                    <a:pt x="3054" y="397"/>
                  </a:lnTo>
                  <a:lnTo>
                    <a:pt x="3065" y="385"/>
                  </a:lnTo>
                  <a:lnTo>
                    <a:pt x="3078" y="373"/>
                  </a:lnTo>
                  <a:lnTo>
                    <a:pt x="3091" y="366"/>
                  </a:lnTo>
                  <a:lnTo>
                    <a:pt x="3096" y="362"/>
                  </a:lnTo>
                  <a:lnTo>
                    <a:pt x="3102" y="360"/>
                  </a:lnTo>
                  <a:lnTo>
                    <a:pt x="3107" y="359"/>
                  </a:lnTo>
                  <a:lnTo>
                    <a:pt x="3113" y="359"/>
                  </a:lnTo>
                  <a:lnTo>
                    <a:pt x="3121" y="359"/>
                  </a:lnTo>
                  <a:lnTo>
                    <a:pt x="3128" y="362"/>
                  </a:lnTo>
                  <a:lnTo>
                    <a:pt x="3136" y="367"/>
                  </a:lnTo>
                  <a:lnTo>
                    <a:pt x="3143" y="373"/>
                  </a:lnTo>
                  <a:lnTo>
                    <a:pt x="3149" y="380"/>
                  </a:lnTo>
                  <a:lnTo>
                    <a:pt x="3153" y="387"/>
                  </a:lnTo>
                  <a:lnTo>
                    <a:pt x="3155" y="394"/>
                  </a:lnTo>
                  <a:lnTo>
                    <a:pt x="3157" y="401"/>
                  </a:lnTo>
                  <a:lnTo>
                    <a:pt x="3155" y="408"/>
                  </a:lnTo>
                  <a:lnTo>
                    <a:pt x="3152" y="418"/>
                  </a:lnTo>
                  <a:lnTo>
                    <a:pt x="3148" y="429"/>
                  </a:lnTo>
                  <a:lnTo>
                    <a:pt x="3140" y="441"/>
                  </a:lnTo>
                  <a:lnTo>
                    <a:pt x="3131" y="456"/>
                  </a:lnTo>
                  <a:lnTo>
                    <a:pt x="3121" y="472"/>
                  </a:lnTo>
                  <a:lnTo>
                    <a:pt x="3107" y="489"/>
                  </a:lnTo>
                  <a:lnTo>
                    <a:pt x="3092" y="509"/>
                  </a:lnTo>
                  <a:lnTo>
                    <a:pt x="3072" y="534"/>
                  </a:lnTo>
                  <a:lnTo>
                    <a:pt x="3056" y="557"/>
                  </a:lnTo>
                  <a:lnTo>
                    <a:pt x="3042" y="577"/>
                  </a:lnTo>
                  <a:lnTo>
                    <a:pt x="3030" y="594"/>
                  </a:lnTo>
                  <a:lnTo>
                    <a:pt x="3060" y="587"/>
                  </a:lnTo>
                  <a:lnTo>
                    <a:pt x="3089" y="580"/>
                  </a:lnTo>
                  <a:lnTo>
                    <a:pt x="3115" y="575"/>
                  </a:lnTo>
                  <a:lnTo>
                    <a:pt x="3138" y="570"/>
                  </a:lnTo>
                  <a:lnTo>
                    <a:pt x="3160" y="567"/>
                  </a:lnTo>
                  <a:lnTo>
                    <a:pt x="3180" y="565"/>
                  </a:lnTo>
                  <a:lnTo>
                    <a:pt x="3196" y="562"/>
                  </a:lnTo>
                  <a:lnTo>
                    <a:pt x="3211" y="562"/>
                  </a:lnTo>
                  <a:lnTo>
                    <a:pt x="3227" y="564"/>
                  </a:lnTo>
                  <a:lnTo>
                    <a:pt x="3239" y="566"/>
                  </a:lnTo>
                  <a:lnTo>
                    <a:pt x="3244" y="567"/>
                  </a:lnTo>
                  <a:lnTo>
                    <a:pt x="3249" y="569"/>
                  </a:lnTo>
                  <a:lnTo>
                    <a:pt x="3254" y="571"/>
                  </a:lnTo>
                  <a:lnTo>
                    <a:pt x="3258" y="575"/>
                  </a:lnTo>
                  <a:lnTo>
                    <a:pt x="3263" y="578"/>
                  </a:lnTo>
                  <a:lnTo>
                    <a:pt x="3266" y="581"/>
                  </a:lnTo>
                  <a:lnTo>
                    <a:pt x="3268" y="585"/>
                  </a:lnTo>
                  <a:lnTo>
                    <a:pt x="3270" y="590"/>
                  </a:lnTo>
                  <a:lnTo>
                    <a:pt x="3272" y="594"/>
                  </a:lnTo>
                  <a:lnTo>
                    <a:pt x="3274" y="600"/>
                  </a:lnTo>
                  <a:lnTo>
                    <a:pt x="3275" y="605"/>
                  </a:lnTo>
                  <a:lnTo>
                    <a:pt x="3275" y="611"/>
                  </a:lnTo>
                  <a:lnTo>
                    <a:pt x="3274" y="617"/>
                  </a:lnTo>
                  <a:lnTo>
                    <a:pt x="3274" y="623"/>
                  </a:lnTo>
                  <a:lnTo>
                    <a:pt x="3271" y="627"/>
                  </a:lnTo>
                  <a:lnTo>
                    <a:pt x="3269" y="631"/>
                  </a:lnTo>
                  <a:lnTo>
                    <a:pt x="3266" y="636"/>
                  </a:lnTo>
                  <a:lnTo>
                    <a:pt x="3262" y="640"/>
                  </a:lnTo>
                  <a:lnTo>
                    <a:pt x="3257" y="643"/>
                  </a:lnTo>
                  <a:lnTo>
                    <a:pt x="3253" y="647"/>
                  </a:lnTo>
                  <a:lnTo>
                    <a:pt x="3244" y="650"/>
                  </a:lnTo>
                  <a:lnTo>
                    <a:pt x="3232" y="652"/>
                  </a:lnTo>
                  <a:lnTo>
                    <a:pt x="3215" y="654"/>
                  </a:lnTo>
                  <a:lnTo>
                    <a:pt x="3194" y="658"/>
                  </a:lnTo>
                  <a:lnTo>
                    <a:pt x="3186" y="658"/>
                  </a:lnTo>
                  <a:lnTo>
                    <a:pt x="3175" y="659"/>
                  </a:lnTo>
                  <a:lnTo>
                    <a:pt x="3160" y="662"/>
                  </a:lnTo>
                  <a:lnTo>
                    <a:pt x="3140" y="666"/>
                  </a:lnTo>
                  <a:lnTo>
                    <a:pt x="3116" y="672"/>
                  </a:lnTo>
                  <a:lnTo>
                    <a:pt x="3089" y="680"/>
                  </a:lnTo>
                  <a:lnTo>
                    <a:pt x="3057" y="687"/>
                  </a:lnTo>
                  <a:lnTo>
                    <a:pt x="3020" y="697"/>
                  </a:lnTo>
                  <a:lnTo>
                    <a:pt x="2999" y="703"/>
                  </a:lnTo>
                  <a:lnTo>
                    <a:pt x="2978" y="709"/>
                  </a:lnTo>
                  <a:lnTo>
                    <a:pt x="2958" y="715"/>
                  </a:lnTo>
                  <a:lnTo>
                    <a:pt x="2937" y="721"/>
                  </a:lnTo>
                  <a:close/>
                  <a:moveTo>
                    <a:pt x="3872" y="1048"/>
                  </a:moveTo>
                  <a:lnTo>
                    <a:pt x="3895" y="1025"/>
                  </a:lnTo>
                  <a:lnTo>
                    <a:pt x="3918" y="1005"/>
                  </a:lnTo>
                  <a:lnTo>
                    <a:pt x="3941" y="985"/>
                  </a:lnTo>
                  <a:lnTo>
                    <a:pt x="3962" y="966"/>
                  </a:lnTo>
                  <a:lnTo>
                    <a:pt x="3983" y="949"/>
                  </a:lnTo>
                  <a:lnTo>
                    <a:pt x="4004" y="932"/>
                  </a:lnTo>
                  <a:lnTo>
                    <a:pt x="4022" y="917"/>
                  </a:lnTo>
                  <a:lnTo>
                    <a:pt x="4041" y="903"/>
                  </a:lnTo>
                  <a:lnTo>
                    <a:pt x="4068" y="885"/>
                  </a:lnTo>
                  <a:lnTo>
                    <a:pt x="4092" y="869"/>
                  </a:lnTo>
                  <a:lnTo>
                    <a:pt x="4114" y="855"/>
                  </a:lnTo>
                  <a:lnTo>
                    <a:pt x="4134" y="844"/>
                  </a:lnTo>
                  <a:lnTo>
                    <a:pt x="4151" y="835"/>
                  </a:lnTo>
                  <a:lnTo>
                    <a:pt x="4167" y="829"/>
                  </a:lnTo>
                  <a:lnTo>
                    <a:pt x="4179" y="825"/>
                  </a:lnTo>
                  <a:lnTo>
                    <a:pt x="4189" y="824"/>
                  </a:lnTo>
                  <a:lnTo>
                    <a:pt x="4198" y="825"/>
                  </a:lnTo>
                  <a:lnTo>
                    <a:pt x="4207" y="827"/>
                  </a:lnTo>
                  <a:lnTo>
                    <a:pt x="4215" y="832"/>
                  </a:lnTo>
                  <a:lnTo>
                    <a:pt x="4221" y="837"/>
                  </a:lnTo>
                  <a:lnTo>
                    <a:pt x="4227" y="843"/>
                  </a:lnTo>
                  <a:lnTo>
                    <a:pt x="4231" y="849"/>
                  </a:lnTo>
                  <a:lnTo>
                    <a:pt x="4233" y="856"/>
                  </a:lnTo>
                  <a:lnTo>
                    <a:pt x="4234" y="862"/>
                  </a:lnTo>
                  <a:lnTo>
                    <a:pt x="4234" y="868"/>
                  </a:lnTo>
                  <a:lnTo>
                    <a:pt x="4232" y="873"/>
                  </a:lnTo>
                  <a:lnTo>
                    <a:pt x="4229" y="881"/>
                  </a:lnTo>
                  <a:lnTo>
                    <a:pt x="4224" y="889"/>
                  </a:lnTo>
                  <a:lnTo>
                    <a:pt x="4211" y="906"/>
                  </a:lnTo>
                  <a:lnTo>
                    <a:pt x="4194" y="927"/>
                  </a:lnTo>
                  <a:lnTo>
                    <a:pt x="4165" y="962"/>
                  </a:lnTo>
                  <a:lnTo>
                    <a:pt x="4142" y="994"/>
                  </a:lnTo>
                  <a:lnTo>
                    <a:pt x="4132" y="1009"/>
                  </a:lnTo>
                  <a:lnTo>
                    <a:pt x="4123" y="1023"/>
                  </a:lnTo>
                  <a:lnTo>
                    <a:pt x="4115" y="1036"/>
                  </a:lnTo>
                  <a:lnTo>
                    <a:pt x="4109" y="1049"/>
                  </a:lnTo>
                  <a:lnTo>
                    <a:pt x="4141" y="1020"/>
                  </a:lnTo>
                  <a:lnTo>
                    <a:pt x="4173" y="991"/>
                  </a:lnTo>
                  <a:lnTo>
                    <a:pt x="4203" y="965"/>
                  </a:lnTo>
                  <a:lnTo>
                    <a:pt x="4232" y="941"/>
                  </a:lnTo>
                  <a:lnTo>
                    <a:pt x="4259" y="919"/>
                  </a:lnTo>
                  <a:lnTo>
                    <a:pt x="4286" y="898"/>
                  </a:lnTo>
                  <a:lnTo>
                    <a:pt x="4310" y="881"/>
                  </a:lnTo>
                  <a:lnTo>
                    <a:pt x="4334" y="865"/>
                  </a:lnTo>
                  <a:lnTo>
                    <a:pt x="4356" y="849"/>
                  </a:lnTo>
                  <a:lnTo>
                    <a:pt x="4376" y="837"/>
                  </a:lnTo>
                  <a:lnTo>
                    <a:pt x="4396" y="826"/>
                  </a:lnTo>
                  <a:lnTo>
                    <a:pt x="4415" y="817"/>
                  </a:lnTo>
                  <a:lnTo>
                    <a:pt x="4431" y="811"/>
                  </a:lnTo>
                  <a:lnTo>
                    <a:pt x="4447" y="807"/>
                  </a:lnTo>
                  <a:lnTo>
                    <a:pt x="4462" y="803"/>
                  </a:lnTo>
                  <a:lnTo>
                    <a:pt x="4475" y="802"/>
                  </a:lnTo>
                  <a:lnTo>
                    <a:pt x="4485" y="803"/>
                  </a:lnTo>
                  <a:lnTo>
                    <a:pt x="4493" y="805"/>
                  </a:lnTo>
                  <a:lnTo>
                    <a:pt x="4502" y="809"/>
                  </a:lnTo>
                  <a:lnTo>
                    <a:pt x="4510" y="814"/>
                  </a:lnTo>
                  <a:lnTo>
                    <a:pt x="4516" y="821"/>
                  </a:lnTo>
                  <a:lnTo>
                    <a:pt x="4522" y="828"/>
                  </a:lnTo>
                  <a:lnTo>
                    <a:pt x="4525" y="836"/>
                  </a:lnTo>
                  <a:lnTo>
                    <a:pt x="4526" y="845"/>
                  </a:lnTo>
                  <a:lnTo>
                    <a:pt x="4525" y="852"/>
                  </a:lnTo>
                  <a:lnTo>
                    <a:pt x="4523" y="861"/>
                  </a:lnTo>
                  <a:lnTo>
                    <a:pt x="4518" y="870"/>
                  </a:lnTo>
                  <a:lnTo>
                    <a:pt x="4513" y="879"/>
                  </a:lnTo>
                  <a:lnTo>
                    <a:pt x="4506" y="889"/>
                  </a:lnTo>
                  <a:lnTo>
                    <a:pt x="4498" y="898"/>
                  </a:lnTo>
                  <a:lnTo>
                    <a:pt x="4488" y="909"/>
                  </a:lnTo>
                  <a:lnTo>
                    <a:pt x="4477" y="921"/>
                  </a:lnTo>
                  <a:lnTo>
                    <a:pt x="4451" y="947"/>
                  </a:lnTo>
                  <a:lnTo>
                    <a:pt x="4426" y="971"/>
                  </a:lnTo>
                  <a:lnTo>
                    <a:pt x="4404" y="996"/>
                  </a:lnTo>
                  <a:lnTo>
                    <a:pt x="4382" y="1019"/>
                  </a:lnTo>
                  <a:lnTo>
                    <a:pt x="4363" y="1042"/>
                  </a:lnTo>
                  <a:lnTo>
                    <a:pt x="4345" y="1065"/>
                  </a:lnTo>
                  <a:lnTo>
                    <a:pt x="4329" y="1087"/>
                  </a:lnTo>
                  <a:lnTo>
                    <a:pt x="4314" y="1107"/>
                  </a:lnTo>
                  <a:lnTo>
                    <a:pt x="4302" y="1128"/>
                  </a:lnTo>
                  <a:lnTo>
                    <a:pt x="4291" y="1149"/>
                  </a:lnTo>
                  <a:lnTo>
                    <a:pt x="4281" y="1169"/>
                  </a:lnTo>
                  <a:lnTo>
                    <a:pt x="4274" y="1187"/>
                  </a:lnTo>
                  <a:lnTo>
                    <a:pt x="4268" y="1206"/>
                  </a:lnTo>
                  <a:lnTo>
                    <a:pt x="4264" y="1223"/>
                  </a:lnTo>
                  <a:lnTo>
                    <a:pt x="4262" y="1241"/>
                  </a:lnTo>
                  <a:lnTo>
                    <a:pt x="4261" y="1257"/>
                  </a:lnTo>
                  <a:lnTo>
                    <a:pt x="4261" y="1271"/>
                  </a:lnTo>
                  <a:lnTo>
                    <a:pt x="4262" y="1283"/>
                  </a:lnTo>
                  <a:lnTo>
                    <a:pt x="4264" y="1293"/>
                  </a:lnTo>
                  <a:lnTo>
                    <a:pt x="4266" y="1303"/>
                  </a:lnTo>
                  <a:lnTo>
                    <a:pt x="4268" y="1313"/>
                  </a:lnTo>
                  <a:lnTo>
                    <a:pt x="4273" y="1321"/>
                  </a:lnTo>
                  <a:lnTo>
                    <a:pt x="4277" y="1329"/>
                  </a:lnTo>
                  <a:lnTo>
                    <a:pt x="4281" y="1334"/>
                  </a:lnTo>
                  <a:lnTo>
                    <a:pt x="4311" y="1369"/>
                  </a:lnTo>
                  <a:lnTo>
                    <a:pt x="4315" y="1374"/>
                  </a:lnTo>
                  <a:lnTo>
                    <a:pt x="4317" y="1380"/>
                  </a:lnTo>
                  <a:lnTo>
                    <a:pt x="4320" y="1387"/>
                  </a:lnTo>
                  <a:lnTo>
                    <a:pt x="4320" y="1393"/>
                  </a:lnTo>
                  <a:lnTo>
                    <a:pt x="4318" y="1402"/>
                  </a:lnTo>
                  <a:lnTo>
                    <a:pt x="4316" y="1409"/>
                  </a:lnTo>
                  <a:lnTo>
                    <a:pt x="4312" y="1417"/>
                  </a:lnTo>
                  <a:lnTo>
                    <a:pt x="4305" y="1425"/>
                  </a:lnTo>
                  <a:lnTo>
                    <a:pt x="4297" y="1432"/>
                  </a:lnTo>
                  <a:lnTo>
                    <a:pt x="4287" y="1438"/>
                  </a:lnTo>
                  <a:lnTo>
                    <a:pt x="4277" y="1440"/>
                  </a:lnTo>
                  <a:lnTo>
                    <a:pt x="4266" y="1441"/>
                  </a:lnTo>
                  <a:lnTo>
                    <a:pt x="4257" y="1441"/>
                  </a:lnTo>
                  <a:lnTo>
                    <a:pt x="4247" y="1439"/>
                  </a:lnTo>
                  <a:lnTo>
                    <a:pt x="4239" y="1436"/>
                  </a:lnTo>
                  <a:lnTo>
                    <a:pt x="4230" y="1430"/>
                  </a:lnTo>
                  <a:lnTo>
                    <a:pt x="4221" y="1425"/>
                  </a:lnTo>
                  <a:lnTo>
                    <a:pt x="4212" y="1417"/>
                  </a:lnTo>
                  <a:lnTo>
                    <a:pt x="4205" y="1408"/>
                  </a:lnTo>
                  <a:lnTo>
                    <a:pt x="4196" y="1397"/>
                  </a:lnTo>
                  <a:lnTo>
                    <a:pt x="4187" y="1384"/>
                  </a:lnTo>
                  <a:lnTo>
                    <a:pt x="4180" y="1370"/>
                  </a:lnTo>
                  <a:lnTo>
                    <a:pt x="4173" y="1356"/>
                  </a:lnTo>
                  <a:lnTo>
                    <a:pt x="4168" y="1341"/>
                  </a:lnTo>
                  <a:lnTo>
                    <a:pt x="4163" y="1324"/>
                  </a:lnTo>
                  <a:lnTo>
                    <a:pt x="4160" y="1308"/>
                  </a:lnTo>
                  <a:lnTo>
                    <a:pt x="4158" y="1291"/>
                  </a:lnTo>
                  <a:lnTo>
                    <a:pt x="4158" y="1274"/>
                  </a:lnTo>
                  <a:lnTo>
                    <a:pt x="4159" y="1250"/>
                  </a:lnTo>
                  <a:lnTo>
                    <a:pt x="4161" y="1226"/>
                  </a:lnTo>
                  <a:lnTo>
                    <a:pt x="4165" y="1202"/>
                  </a:lnTo>
                  <a:lnTo>
                    <a:pt x="4172" y="1177"/>
                  </a:lnTo>
                  <a:lnTo>
                    <a:pt x="4181" y="1152"/>
                  </a:lnTo>
                  <a:lnTo>
                    <a:pt x="4192" y="1128"/>
                  </a:lnTo>
                  <a:lnTo>
                    <a:pt x="4204" y="1104"/>
                  </a:lnTo>
                  <a:lnTo>
                    <a:pt x="4217" y="1080"/>
                  </a:lnTo>
                  <a:lnTo>
                    <a:pt x="4229" y="1061"/>
                  </a:lnTo>
                  <a:lnTo>
                    <a:pt x="4245" y="1040"/>
                  </a:lnTo>
                  <a:lnTo>
                    <a:pt x="4264" y="1014"/>
                  </a:lnTo>
                  <a:lnTo>
                    <a:pt x="4286" y="987"/>
                  </a:lnTo>
                  <a:lnTo>
                    <a:pt x="4262" y="1005"/>
                  </a:lnTo>
                  <a:lnTo>
                    <a:pt x="4238" y="1024"/>
                  </a:lnTo>
                  <a:lnTo>
                    <a:pt x="4212" y="1045"/>
                  </a:lnTo>
                  <a:lnTo>
                    <a:pt x="4188" y="1067"/>
                  </a:lnTo>
                  <a:lnTo>
                    <a:pt x="4163" y="1091"/>
                  </a:lnTo>
                  <a:lnTo>
                    <a:pt x="4138" y="1116"/>
                  </a:lnTo>
                  <a:lnTo>
                    <a:pt x="4113" y="1144"/>
                  </a:lnTo>
                  <a:lnTo>
                    <a:pt x="4088" y="1172"/>
                  </a:lnTo>
                  <a:lnTo>
                    <a:pt x="4071" y="1193"/>
                  </a:lnTo>
                  <a:lnTo>
                    <a:pt x="4055" y="1214"/>
                  </a:lnTo>
                  <a:lnTo>
                    <a:pt x="4039" y="1235"/>
                  </a:lnTo>
                  <a:lnTo>
                    <a:pt x="4023" y="1257"/>
                  </a:lnTo>
                  <a:lnTo>
                    <a:pt x="4008" y="1279"/>
                  </a:lnTo>
                  <a:lnTo>
                    <a:pt x="3993" y="1303"/>
                  </a:lnTo>
                  <a:lnTo>
                    <a:pt x="3979" y="1326"/>
                  </a:lnTo>
                  <a:lnTo>
                    <a:pt x="3964" y="1351"/>
                  </a:lnTo>
                  <a:lnTo>
                    <a:pt x="3958" y="1362"/>
                  </a:lnTo>
                  <a:lnTo>
                    <a:pt x="3951" y="1372"/>
                  </a:lnTo>
                  <a:lnTo>
                    <a:pt x="3944" y="1380"/>
                  </a:lnTo>
                  <a:lnTo>
                    <a:pt x="3936" y="1387"/>
                  </a:lnTo>
                  <a:lnTo>
                    <a:pt x="3928" y="1392"/>
                  </a:lnTo>
                  <a:lnTo>
                    <a:pt x="3919" y="1395"/>
                  </a:lnTo>
                  <a:lnTo>
                    <a:pt x="3912" y="1397"/>
                  </a:lnTo>
                  <a:lnTo>
                    <a:pt x="3903" y="1399"/>
                  </a:lnTo>
                  <a:lnTo>
                    <a:pt x="3893" y="1397"/>
                  </a:lnTo>
                  <a:lnTo>
                    <a:pt x="3886" y="1395"/>
                  </a:lnTo>
                  <a:lnTo>
                    <a:pt x="3879" y="1393"/>
                  </a:lnTo>
                  <a:lnTo>
                    <a:pt x="3874" y="1389"/>
                  </a:lnTo>
                  <a:lnTo>
                    <a:pt x="3869" y="1383"/>
                  </a:lnTo>
                  <a:lnTo>
                    <a:pt x="3866" y="1376"/>
                  </a:lnTo>
                  <a:lnTo>
                    <a:pt x="3865" y="1368"/>
                  </a:lnTo>
                  <a:lnTo>
                    <a:pt x="3864" y="1358"/>
                  </a:lnTo>
                  <a:lnTo>
                    <a:pt x="3865" y="1346"/>
                  </a:lnTo>
                  <a:lnTo>
                    <a:pt x="3868" y="1331"/>
                  </a:lnTo>
                  <a:lnTo>
                    <a:pt x="3872" y="1313"/>
                  </a:lnTo>
                  <a:lnTo>
                    <a:pt x="3880" y="1292"/>
                  </a:lnTo>
                  <a:lnTo>
                    <a:pt x="3889" y="1268"/>
                  </a:lnTo>
                  <a:lnTo>
                    <a:pt x="3900" y="1242"/>
                  </a:lnTo>
                  <a:lnTo>
                    <a:pt x="3913" y="1213"/>
                  </a:lnTo>
                  <a:lnTo>
                    <a:pt x="3928" y="1181"/>
                  </a:lnTo>
                  <a:lnTo>
                    <a:pt x="3948" y="1141"/>
                  </a:lnTo>
                  <a:lnTo>
                    <a:pt x="3969" y="1102"/>
                  </a:lnTo>
                  <a:lnTo>
                    <a:pt x="3993" y="1060"/>
                  </a:lnTo>
                  <a:lnTo>
                    <a:pt x="4018" y="1019"/>
                  </a:lnTo>
                  <a:lnTo>
                    <a:pt x="3994" y="1036"/>
                  </a:lnTo>
                  <a:lnTo>
                    <a:pt x="3971" y="1055"/>
                  </a:lnTo>
                  <a:lnTo>
                    <a:pt x="3948" y="1075"/>
                  </a:lnTo>
                  <a:lnTo>
                    <a:pt x="3927" y="1094"/>
                  </a:lnTo>
                  <a:lnTo>
                    <a:pt x="3905" y="1115"/>
                  </a:lnTo>
                  <a:lnTo>
                    <a:pt x="3886" y="1137"/>
                  </a:lnTo>
                  <a:lnTo>
                    <a:pt x="3866" y="1159"/>
                  </a:lnTo>
                  <a:lnTo>
                    <a:pt x="3847" y="1183"/>
                  </a:lnTo>
                  <a:lnTo>
                    <a:pt x="3829" y="1206"/>
                  </a:lnTo>
                  <a:lnTo>
                    <a:pt x="3812" y="1231"/>
                  </a:lnTo>
                  <a:lnTo>
                    <a:pt x="3796" y="1256"/>
                  </a:lnTo>
                  <a:lnTo>
                    <a:pt x="3780" y="1283"/>
                  </a:lnTo>
                  <a:lnTo>
                    <a:pt x="3765" y="1310"/>
                  </a:lnTo>
                  <a:lnTo>
                    <a:pt x="3751" y="1337"/>
                  </a:lnTo>
                  <a:lnTo>
                    <a:pt x="3737" y="1366"/>
                  </a:lnTo>
                  <a:lnTo>
                    <a:pt x="3725" y="1395"/>
                  </a:lnTo>
                  <a:lnTo>
                    <a:pt x="3718" y="1407"/>
                  </a:lnTo>
                  <a:lnTo>
                    <a:pt x="3712" y="1418"/>
                  </a:lnTo>
                  <a:lnTo>
                    <a:pt x="3704" y="1427"/>
                  </a:lnTo>
                  <a:lnTo>
                    <a:pt x="3697" y="1435"/>
                  </a:lnTo>
                  <a:lnTo>
                    <a:pt x="3688" y="1440"/>
                  </a:lnTo>
                  <a:lnTo>
                    <a:pt x="3679" y="1445"/>
                  </a:lnTo>
                  <a:lnTo>
                    <a:pt x="3670" y="1447"/>
                  </a:lnTo>
                  <a:lnTo>
                    <a:pt x="3660" y="1448"/>
                  </a:lnTo>
                  <a:lnTo>
                    <a:pt x="3652" y="1447"/>
                  </a:lnTo>
                  <a:lnTo>
                    <a:pt x="3644" y="1445"/>
                  </a:lnTo>
                  <a:lnTo>
                    <a:pt x="3638" y="1441"/>
                  </a:lnTo>
                  <a:lnTo>
                    <a:pt x="3631" y="1436"/>
                  </a:lnTo>
                  <a:lnTo>
                    <a:pt x="3625" y="1429"/>
                  </a:lnTo>
                  <a:lnTo>
                    <a:pt x="3621" y="1422"/>
                  </a:lnTo>
                  <a:lnTo>
                    <a:pt x="3619" y="1414"/>
                  </a:lnTo>
                  <a:lnTo>
                    <a:pt x="3619" y="1405"/>
                  </a:lnTo>
                  <a:lnTo>
                    <a:pt x="3620" y="1388"/>
                  </a:lnTo>
                  <a:lnTo>
                    <a:pt x="3623" y="1368"/>
                  </a:lnTo>
                  <a:lnTo>
                    <a:pt x="3629" y="1344"/>
                  </a:lnTo>
                  <a:lnTo>
                    <a:pt x="3638" y="1318"/>
                  </a:lnTo>
                  <a:lnTo>
                    <a:pt x="3647" y="1288"/>
                  </a:lnTo>
                  <a:lnTo>
                    <a:pt x="3660" y="1255"/>
                  </a:lnTo>
                  <a:lnTo>
                    <a:pt x="3676" y="1220"/>
                  </a:lnTo>
                  <a:lnTo>
                    <a:pt x="3693" y="1181"/>
                  </a:lnTo>
                  <a:lnTo>
                    <a:pt x="3714" y="1138"/>
                  </a:lnTo>
                  <a:lnTo>
                    <a:pt x="3735" y="1098"/>
                  </a:lnTo>
                  <a:lnTo>
                    <a:pt x="3756" y="1057"/>
                  </a:lnTo>
                  <a:lnTo>
                    <a:pt x="3777" y="1018"/>
                  </a:lnTo>
                  <a:lnTo>
                    <a:pt x="3800" y="981"/>
                  </a:lnTo>
                  <a:lnTo>
                    <a:pt x="3823" y="943"/>
                  </a:lnTo>
                  <a:lnTo>
                    <a:pt x="3847" y="907"/>
                  </a:lnTo>
                  <a:lnTo>
                    <a:pt x="3872" y="873"/>
                  </a:lnTo>
                  <a:lnTo>
                    <a:pt x="3889" y="850"/>
                  </a:lnTo>
                  <a:lnTo>
                    <a:pt x="3904" y="831"/>
                  </a:lnTo>
                  <a:lnTo>
                    <a:pt x="3919" y="814"/>
                  </a:lnTo>
                  <a:lnTo>
                    <a:pt x="3933" y="801"/>
                  </a:lnTo>
                  <a:lnTo>
                    <a:pt x="3946" y="790"/>
                  </a:lnTo>
                  <a:lnTo>
                    <a:pt x="3958" y="784"/>
                  </a:lnTo>
                  <a:lnTo>
                    <a:pt x="3963" y="780"/>
                  </a:lnTo>
                  <a:lnTo>
                    <a:pt x="3969" y="778"/>
                  </a:lnTo>
                  <a:lnTo>
                    <a:pt x="3973" y="777"/>
                  </a:lnTo>
                  <a:lnTo>
                    <a:pt x="3979" y="777"/>
                  </a:lnTo>
                  <a:lnTo>
                    <a:pt x="3986" y="778"/>
                  </a:lnTo>
                  <a:lnTo>
                    <a:pt x="3993" y="779"/>
                  </a:lnTo>
                  <a:lnTo>
                    <a:pt x="3999" y="781"/>
                  </a:lnTo>
                  <a:lnTo>
                    <a:pt x="4004" y="786"/>
                  </a:lnTo>
                  <a:lnTo>
                    <a:pt x="4008" y="790"/>
                  </a:lnTo>
                  <a:lnTo>
                    <a:pt x="4010" y="796"/>
                  </a:lnTo>
                  <a:lnTo>
                    <a:pt x="4012" y="803"/>
                  </a:lnTo>
                  <a:lnTo>
                    <a:pt x="4012" y="811"/>
                  </a:lnTo>
                  <a:lnTo>
                    <a:pt x="4011" y="815"/>
                  </a:lnTo>
                  <a:lnTo>
                    <a:pt x="4010" y="821"/>
                  </a:lnTo>
                  <a:lnTo>
                    <a:pt x="4007" y="828"/>
                  </a:lnTo>
                  <a:lnTo>
                    <a:pt x="4001" y="836"/>
                  </a:lnTo>
                  <a:lnTo>
                    <a:pt x="3988" y="858"/>
                  </a:lnTo>
                  <a:lnTo>
                    <a:pt x="3970" y="884"/>
                  </a:lnTo>
                  <a:lnTo>
                    <a:pt x="3936" y="936"/>
                  </a:lnTo>
                  <a:lnTo>
                    <a:pt x="3909" y="981"/>
                  </a:lnTo>
                  <a:lnTo>
                    <a:pt x="3887" y="1018"/>
                  </a:lnTo>
                  <a:lnTo>
                    <a:pt x="3872" y="1048"/>
                  </a:lnTo>
                  <a:close/>
                  <a:moveTo>
                    <a:pt x="4842" y="1225"/>
                  </a:moveTo>
                  <a:lnTo>
                    <a:pt x="4823" y="1254"/>
                  </a:lnTo>
                  <a:lnTo>
                    <a:pt x="4805" y="1281"/>
                  </a:lnTo>
                  <a:lnTo>
                    <a:pt x="4786" y="1306"/>
                  </a:lnTo>
                  <a:lnTo>
                    <a:pt x="4768" y="1327"/>
                  </a:lnTo>
                  <a:lnTo>
                    <a:pt x="4750" y="1347"/>
                  </a:lnTo>
                  <a:lnTo>
                    <a:pt x="4732" y="1364"/>
                  </a:lnTo>
                  <a:lnTo>
                    <a:pt x="4714" y="1378"/>
                  </a:lnTo>
                  <a:lnTo>
                    <a:pt x="4697" y="1390"/>
                  </a:lnTo>
                  <a:lnTo>
                    <a:pt x="4688" y="1394"/>
                  </a:lnTo>
                  <a:lnTo>
                    <a:pt x="4678" y="1399"/>
                  </a:lnTo>
                  <a:lnTo>
                    <a:pt x="4669" y="1402"/>
                  </a:lnTo>
                  <a:lnTo>
                    <a:pt x="4661" y="1405"/>
                  </a:lnTo>
                  <a:lnTo>
                    <a:pt x="4652" y="1407"/>
                  </a:lnTo>
                  <a:lnTo>
                    <a:pt x="4643" y="1408"/>
                  </a:lnTo>
                  <a:lnTo>
                    <a:pt x="4634" y="1409"/>
                  </a:lnTo>
                  <a:lnTo>
                    <a:pt x="4626" y="1411"/>
                  </a:lnTo>
                  <a:lnTo>
                    <a:pt x="4610" y="1409"/>
                  </a:lnTo>
                  <a:lnTo>
                    <a:pt x="4596" y="1407"/>
                  </a:lnTo>
                  <a:lnTo>
                    <a:pt x="4583" y="1403"/>
                  </a:lnTo>
                  <a:lnTo>
                    <a:pt x="4570" y="1396"/>
                  </a:lnTo>
                  <a:lnTo>
                    <a:pt x="4559" y="1389"/>
                  </a:lnTo>
                  <a:lnTo>
                    <a:pt x="4548" y="1380"/>
                  </a:lnTo>
                  <a:lnTo>
                    <a:pt x="4538" y="1369"/>
                  </a:lnTo>
                  <a:lnTo>
                    <a:pt x="4529" y="1356"/>
                  </a:lnTo>
                  <a:lnTo>
                    <a:pt x="4524" y="1347"/>
                  </a:lnTo>
                  <a:lnTo>
                    <a:pt x="4520" y="1338"/>
                  </a:lnTo>
                  <a:lnTo>
                    <a:pt x="4516" y="1329"/>
                  </a:lnTo>
                  <a:lnTo>
                    <a:pt x="4513" y="1319"/>
                  </a:lnTo>
                  <a:lnTo>
                    <a:pt x="4511" y="1308"/>
                  </a:lnTo>
                  <a:lnTo>
                    <a:pt x="4509" y="1298"/>
                  </a:lnTo>
                  <a:lnTo>
                    <a:pt x="4508" y="1286"/>
                  </a:lnTo>
                  <a:lnTo>
                    <a:pt x="4508" y="1275"/>
                  </a:lnTo>
                  <a:lnTo>
                    <a:pt x="4508" y="1260"/>
                  </a:lnTo>
                  <a:lnTo>
                    <a:pt x="4509" y="1245"/>
                  </a:lnTo>
                  <a:lnTo>
                    <a:pt x="4510" y="1230"/>
                  </a:lnTo>
                  <a:lnTo>
                    <a:pt x="4512" y="1215"/>
                  </a:lnTo>
                  <a:lnTo>
                    <a:pt x="4515" y="1199"/>
                  </a:lnTo>
                  <a:lnTo>
                    <a:pt x="4518" y="1183"/>
                  </a:lnTo>
                  <a:lnTo>
                    <a:pt x="4523" y="1168"/>
                  </a:lnTo>
                  <a:lnTo>
                    <a:pt x="4527" y="1151"/>
                  </a:lnTo>
                  <a:lnTo>
                    <a:pt x="4538" y="1119"/>
                  </a:lnTo>
                  <a:lnTo>
                    <a:pt x="4552" y="1086"/>
                  </a:lnTo>
                  <a:lnTo>
                    <a:pt x="4569" y="1052"/>
                  </a:lnTo>
                  <a:lnTo>
                    <a:pt x="4587" y="1017"/>
                  </a:lnTo>
                  <a:lnTo>
                    <a:pt x="4610" y="978"/>
                  </a:lnTo>
                  <a:lnTo>
                    <a:pt x="4634" y="943"/>
                  </a:lnTo>
                  <a:lnTo>
                    <a:pt x="4646" y="926"/>
                  </a:lnTo>
                  <a:lnTo>
                    <a:pt x="4659" y="909"/>
                  </a:lnTo>
                  <a:lnTo>
                    <a:pt x="4673" y="894"/>
                  </a:lnTo>
                  <a:lnTo>
                    <a:pt x="4686" y="878"/>
                  </a:lnTo>
                  <a:lnTo>
                    <a:pt x="4699" y="863"/>
                  </a:lnTo>
                  <a:lnTo>
                    <a:pt x="4713" y="849"/>
                  </a:lnTo>
                  <a:lnTo>
                    <a:pt x="4727" y="836"/>
                  </a:lnTo>
                  <a:lnTo>
                    <a:pt x="4741" y="823"/>
                  </a:lnTo>
                  <a:lnTo>
                    <a:pt x="4757" y="810"/>
                  </a:lnTo>
                  <a:lnTo>
                    <a:pt x="4772" y="798"/>
                  </a:lnTo>
                  <a:lnTo>
                    <a:pt x="4787" y="787"/>
                  </a:lnTo>
                  <a:lnTo>
                    <a:pt x="4803" y="776"/>
                  </a:lnTo>
                  <a:lnTo>
                    <a:pt x="4823" y="763"/>
                  </a:lnTo>
                  <a:lnTo>
                    <a:pt x="4843" y="752"/>
                  </a:lnTo>
                  <a:lnTo>
                    <a:pt x="4864" y="743"/>
                  </a:lnTo>
                  <a:lnTo>
                    <a:pt x="4884" y="735"/>
                  </a:lnTo>
                  <a:lnTo>
                    <a:pt x="4903" y="729"/>
                  </a:lnTo>
                  <a:lnTo>
                    <a:pt x="4923" y="724"/>
                  </a:lnTo>
                  <a:lnTo>
                    <a:pt x="4941" y="722"/>
                  </a:lnTo>
                  <a:lnTo>
                    <a:pt x="4961" y="721"/>
                  </a:lnTo>
                  <a:lnTo>
                    <a:pt x="4973" y="722"/>
                  </a:lnTo>
                  <a:lnTo>
                    <a:pt x="4984" y="723"/>
                  </a:lnTo>
                  <a:lnTo>
                    <a:pt x="4995" y="726"/>
                  </a:lnTo>
                  <a:lnTo>
                    <a:pt x="5005" y="728"/>
                  </a:lnTo>
                  <a:lnTo>
                    <a:pt x="5015" y="732"/>
                  </a:lnTo>
                  <a:lnTo>
                    <a:pt x="5025" y="736"/>
                  </a:lnTo>
                  <a:lnTo>
                    <a:pt x="5033" y="742"/>
                  </a:lnTo>
                  <a:lnTo>
                    <a:pt x="5041" y="749"/>
                  </a:lnTo>
                  <a:lnTo>
                    <a:pt x="5047" y="755"/>
                  </a:lnTo>
                  <a:lnTo>
                    <a:pt x="5053" y="762"/>
                  </a:lnTo>
                  <a:lnTo>
                    <a:pt x="5057" y="768"/>
                  </a:lnTo>
                  <a:lnTo>
                    <a:pt x="5062" y="775"/>
                  </a:lnTo>
                  <a:lnTo>
                    <a:pt x="5065" y="781"/>
                  </a:lnTo>
                  <a:lnTo>
                    <a:pt x="5067" y="789"/>
                  </a:lnTo>
                  <a:lnTo>
                    <a:pt x="5068" y="796"/>
                  </a:lnTo>
                  <a:lnTo>
                    <a:pt x="5068" y="803"/>
                  </a:lnTo>
                  <a:lnTo>
                    <a:pt x="5067" y="816"/>
                  </a:lnTo>
                  <a:lnTo>
                    <a:pt x="5064" y="831"/>
                  </a:lnTo>
                  <a:lnTo>
                    <a:pt x="5057" y="848"/>
                  </a:lnTo>
                  <a:lnTo>
                    <a:pt x="5050" y="868"/>
                  </a:lnTo>
                  <a:lnTo>
                    <a:pt x="5056" y="878"/>
                  </a:lnTo>
                  <a:lnTo>
                    <a:pt x="5062" y="889"/>
                  </a:lnTo>
                  <a:lnTo>
                    <a:pt x="5065" y="897"/>
                  </a:lnTo>
                  <a:lnTo>
                    <a:pt x="5066" y="906"/>
                  </a:lnTo>
                  <a:lnTo>
                    <a:pt x="5066" y="913"/>
                  </a:lnTo>
                  <a:lnTo>
                    <a:pt x="5065" y="919"/>
                  </a:lnTo>
                  <a:lnTo>
                    <a:pt x="5062" y="927"/>
                  </a:lnTo>
                  <a:lnTo>
                    <a:pt x="5058" y="936"/>
                  </a:lnTo>
                  <a:lnTo>
                    <a:pt x="5049" y="955"/>
                  </a:lnTo>
                  <a:lnTo>
                    <a:pt x="5034" y="979"/>
                  </a:lnTo>
                  <a:lnTo>
                    <a:pt x="5018" y="1007"/>
                  </a:lnTo>
                  <a:lnTo>
                    <a:pt x="5002" y="1039"/>
                  </a:lnTo>
                  <a:lnTo>
                    <a:pt x="4984" y="1075"/>
                  </a:lnTo>
                  <a:lnTo>
                    <a:pt x="4968" y="1115"/>
                  </a:lnTo>
                  <a:lnTo>
                    <a:pt x="4960" y="1137"/>
                  </a:lnTo>
                  <a:lnTo>
                    <a:pt x="4952" y="1159"/>
                  </a:lnTo>
                  <a:lnTo>
                    <a:pt x="4947" y="1179"/>
                  </a:lnTo>
                  <a:lnTo>
                    <a:pt x="4941" y="1197"/>
                  </a:lnTo>
                  <a:lnTo>
                    <a:pt x="4938" y="1215"/>
                  </a:lnTo>
                  <a:lnTo>
                    <a:pt x="4935" y="1231"/>
                  </a:lnTo>
                  <a:lnTo>
                    <a:pt x="4933" y="1246"/>
                  </a:lnTo>
                  <a:lnTo>
                    <a:pt x="4933" y="1261"/>
                  </a:lnTo>
                  <a:lnTo>
                    <a:pt x="4933" y="1272"/>
                  </a:lnTo>
                  <a:lnTo>
                    <a:pt x="4935" y="1281"/>
                  </a:lnTo>
                  <a:lnTo>
                    <a:pt x="4937" y="1291"/>
                  </a:lnTo>
                  <a:lnTo>
                    <a:pt x="4939" y="1301"/>
                  </a:lnTo>
                  <a:lnTo>
                    <a:pt x="4944" y="1310"/>
                  </a:lnTo>
                  <a:lnTo>
                    <a:pt x="4949" y="1318"/>
                  </a:lnTo>
                  <a:lnTo>
                    <a:pt x="4955" y="1326"/>
                  </a:lnTo>
                  <a:lnTo>
                    <a:pt x="4961" y="1333"/>
                  </a:lnTo>
                  <a:lnTo>
                    <a:pt x="4968" y="1337"/>
                  </a:lnTo>
                  <a:lnTo>
                    <a:pt x="4976" y="1343"/>
                  </a:lnTo>
                  <a:lnTo>
                    <a:pt x="4991" y="1349"/>
                  </a:lnTo>
                  <a:lnTo>
                    <a:pt x="5008" y="1357"/>
                  </a:lnTo>
                  <a:lnTo>
                    <a:pt x="5015" y="1361"/>
                  </a:lnTo>
                  <a:lnTo>
                    <a:pt x="5020" y="1365"/>
                  </a:lnTo>
                  <a:lnTo>
                    <a:pt x="5026" y="1370"/>
                  </a:lnTo>
                  <a:lnTo>
                    <a:pt x="5029" y="1374"/>
                  </a:lnTo>
                  <a:lnTo>
                    <a:pt x="5032" y="1381"/>
                  </a:lnTo>
                  <a:lnTo>
                    <a:pt x="5034" y="1387"/>
                  </a:lnTo>
                  <a:lnTo>
                    <a:pt x="5035" y="1394"/>
                  </a:lnTo>
                  <a:lnTo>
                    <a:pt x="5037" y="1402"/>
                  </a:lnTo>
                  <a:lnTo>
                    <a:pt x="5035" y="1411"/>
                  </a:lnTo>
                  <a:lnTo>
                    <a:pt x="5032" y="1419"/>
                  </a:lnTo>
                  <a:lnTo>
                    <a:pt x="5030" y="1424"/>
                  </a:lnTo>
                  <a:lnTo>
                    <a:pt x="5028" y="1427"/>
                  </a:lnTo>
                  <a:lnTo>
                    <a:pt x="5025" y="1431"/>
                  </a:lnTo>
                  <a:lnTo>
                    <a:pt x="5020" y="1435"/>
                  </a:lnTo>
                  <a:lnTo>
                    <a:pt x="5011" y="1440"/>
                  </a:lnTo>
                  <a:lnTo>
                    <a:pt x="5002" y="1445"/>
                  </a:lnTo>
                  <a:lnTo>
                    <a:pt x="4992" y="1447"/>
                  </a:lnTo>
                  <a:lnTo>
                    <a:pt x="4981" y="1448"/>
                  </a:lnTo>
                  <a:lnTo>
                    <a:pt x="4965" y="1447"/>
                  </a:lnTo>
                  <a:lnTo>
                    <a:pt x="4951" y="1445"/>
                  </a:lnTo>
                  <a:lnTo>
                    <a:pt x="4937" y="1441"/>
                  </a:lnTo>
                  <a:lnTo>
                    <a:pt x="4923" y="1436"/>
                  </a:lnTo>
                  <a:lnTo>
                    <a:pt x="4910" y="1428"/>
                  </a:lnTo>
                  <a:lnTo>
                    <a:pt x="4898" y="1419"/>
                  </a:lnTo>
                  <a:lnTo>
                    <a:pt x="4886" y="1409"/>
                  </a:lnTo>
                  <a:lnTo>
                    <a:pt x="4874" y="1397"/>
                  </a:lnTo>
                  <a:lnTo>
                    <a:pt x="4866" y="1387"/>
                  </a:lnTo>
                  <a:lnTo>
                    <a:pt x="4858" y="1376"/>
                  </a:lnTo>
                  <a:lnTo>
                    <a:pt x="4852" y="1364"/>
                  </a:lnTo>
                  <a:lnTo>
                    <a:pt x="4847" y="1351"/>
                  </a:lnTo>
                  <a:lnTo>
                    <a:pt x="4843" y="1338"/>
                  </a:lnTo>
                  <a:lnTo>
                    <a:pt x="4840" y="1324"/>
                  </a:lnTo>
                  <a:lnTo>
                    <a:pt x="4839" y="1310"/>
                  </a:lnTo>
                  <a:lnTo>
                    <a:pt x="4838" y="1295"/>
                  </a:lnTo>
                  <a:lnTo>
                    <a:pt x="4838" y="1283"/>
                  </a:lnTo>
                  <a:lnTo>
                    <a:pt x="4839" y="1266"/>
                  </a:lnTo>
                  <a:lnTo>
                    <a:pt x="4840" y="1248"/>
                  </a:lnTo>
                  <a:lnTo>
                    <a:pt x="4842" y="1225"/>
                  </a:lnTo>
                  <a:close/>
                  <a:moveTo>
                    <a:pt x="4985" y="879"/>
                  </a:moveTo>
                  <a:lnTo>
                    <a:pt x="4979" y="868"/>
                  </a:lnTo>
                  <a:lnTo>
                    <a:pt x="4971" y="859"/>
                  </a:lnTo>
                  <a:lnTo>
                    <a:pt x="4963" y="851"/>
                  </a:lnTo>
                  <a:lnTo>
                    <a:pt x="4956" y="845"/>
                  </a:lnTo>
                  <a:lnTo>
                    <a:pt x="4947" y="840"/>
                  </a:lnTo>
                  <a:lnTo>
                    <a:pt x="4939" y="836"/>
                  </a:lnTo>
                  <a:lnTo>
                    <a:pt x="4931" y="835"/>
                  </a:lnTo>
                  <a:lnTo>
                    <a:pt x="4922" y="834"/>
                  </a:lnTo>
                  <a:lnTo>
                    <a:pt x="4911" y="834"/>
                  </a:lnTo>
                  <a:lnTo>
                    <a:pt x="4899" y="836"/>
                  </a:lnTo>
                  <a:lnTo>
                    <a:pt x="4888" y="838"/>
                  </a:lnTo>
                  <a:lnTo>
                    <a:pt x="4877" y="843"/>
                  </a:lnTo>
                  <a:lnTo>
                    <a:pt x="4866" y="847"/>
                  </a:lnTo>
                  <a:lnTo>
                    <a:pt x="4854" y="854"/>
                  </a:lnTo>
                  <a:lnTo>
                    <a:pt x="4842" y="860"/>
                  </a:lnTo>
                  <a:lnTo>
                    <a:pt x="4831" y="869"/>
                  </a:lnTo>
                  <a:lnTo>
                    <a:pt x="4819" y="878"/>
                  </a:lnTo>
                  <a:lnTo>
                    <a:pt x="4807" y="889"/>
                  </a:lnTo>
                  <a:lnTo>
                    <a:pt x="4795" y="900"/>
                  </a:lnTo>
                  <a:lnTo>
                    <a:pt x="4783" y="913"/>
                  </a:lnTo>
                  <a:lnTo>
                    <a:pt x="4770" y="926"/>
                  </a:lnTo>
                  <a:lnTo>
                    <a:pt x="4758" y="941"/>
                  </a:lnTo>
                  <a:lnTo>
                    <a:pt x="4745" y="956"/>
                  </a:lnTo>
                  <a:lnTo>
                    <a:pt x="4733" y="974"/>
                  </a:lnTo>
                  <a:lnTo>
                    <a:pt x="4706" y="1011"/>
                  </a:lnTo>
                  <a:lnTo>
                    <a:pt x="4684" y="1048"/>
                  </a:lnTo>
                  <a:lnTo>
                    <a:pt x="4674" y="1066"/>
                  </a:lnTo>
                  <a:lnTo>
                    <a:pt x="4665" y="1083"/>
                  </a:lnTo>
                  <a:lnTo>
                    <a:pt x="4656" y="1100"/>
                  </a:lnTo>
                  <a:lnTo>
                    <a:pt x="4649" y="1116"/>
                  </a:lnTo>
                  <a:lnTo>
                    <a:pt x="4642" y="1133"/>
                  </a:lnTo>
                  <a:lnTo>
                    <a:pt x="4637" y="1148"/>
                  </a:lnTo>
                  <a:lnTo>
                    <a:pt x="4631" y="1163"/>
                  </a:lnTo>
                  <a:lnTo>
                    <a:pt x="4628" y="1179"/>
                  </a:lnTo>
                  <a:lnTo>
                    <a:pt x="4624" y="1194"/>
                  </a:lnTo>
                  <a:lnTo>
                    <a:pt x="4622" y="1208"/>
                  </a:lnTo>
                  <a:lnTo>
                    <a:pt x="4621" y="1221"/>
                  </a:lnTo>
                  <a:lnTo>
                    <a:pt x="4620" y="1235"/>
                  </a:lnTo>
                  <a:lnTo>
                    <a:pt x="4621" y="1248"/>
                  </a:lnTo>
                  <a:lnTo>
                    <a:pt x="4623" y="1258"/>
                  </a:lnTo>
                  <a:lnTo>
                    <a:pt x="4627" y="1268"/>
                  </a:lnTo>
                  <a:lnTo>
                    <a:pt x="4631" y="1276"/>
                  </a:lnTo>
                  <a:lnTo>
                    <a:pt x="4638" y="1281"/>
                  </a:lnTo>
                  <a:lnTo>
                    <a:pt x="4645" y="1286"/>
                  </a:lnTo>
                  <a:lnTo>
                    <a:pt x="4654" y="1288"/>
                  </a:lnTo>
                  <a:lnTo>
                    <a:pt x="4664" y="1289"/>
                  </a:lnTo>
                  <a:lnTo>
                    <a:pt x="4670" y="1289"/>
                  </a:lnTo>
                  <a:lnTo>
                    <a:pt x="4678" y="1288"/>
                  </a:lnTo>
                  <a:lnTo>
                    <a:pt x="4686" y="1286"/>
                  </a:lnTo>
                  <a:lnTo>
                    <a:pt x="4692" y="1283"/>
                  </a:lnTo>
                  <a:lnTo>
                    <a:pt x="4700" y="1278"/>
                  </a:lnTo>
                  <a:lnTo>
                    <a:pt x="4708" y="1274"/>
                  </a:lnTo>
                  <a:lnTo>
                    <a:pt x="4715" y="1268"/>
                  </a:lnTo>
                  <a:lnTo>
                    <a:pt x="4724" y="1263"/>
                  </a:lnTo>
                  <a:lnTo>
                    <a:pt x="4740" y="1248"/>
                  </a:lnTo>
                  <a:lnTo>
                    <a:pt x="4757" y="1229"/>
                  </a:lnTo>
                  <a:lnTo>
                    <a:pt x="4774" y="1207"/>
                  </a:lnTo>
                  <a:lnTo>
                    <a:pt x="4792" y="1182"/>
                  </a:lnTo>
                  <a:lnTo>
                    <a:pt x="4803" y="1167"/>
                  </a:lnTo>
                  <a:lnTo>
                    <a:pt x="4814" y="1149"/>
                  </a:lnTo>
                  <a:lnTo>
                    <a:pt x="4826" y="1129"/>
                  </a:lnTo>
                  <a:lnTo>
                    <a:pt x="4838" y="1109"/>
                  </a:lnTo>
                  <a:lnTo>
                    <a:pt x="4851" y="1087"/>
                  </a:lnTo>
                  <a:lnTo>
                    <a:pt x="4865" y="1063"/>
                  </a:lnTo>
                  <a:lnTo>
                    <a:pt x="4879" y="1036"/>
                  </a:lnTo>
                  <a:lnTo>
                    <a:pt x="4893" y="1009"/>
                  </a:lnTo>
                  <a:lnTo>
                    <a:pt x="4912" y="974"/>
                  </a:lnTo>
                  <a:lnTo>
                    <a:pt x="4928" y="947"/>
                  </a:lnTo>
                  <a:lnTo>
                    <a:pt x="4941" y="925"/>
                  </a:lnTo>
                  <a:lnTo>
                    <a:pt x="4952" y="909"/>
                  </a:lnTo>
                  <a:lnTo>
                    <a:pt x="4958" y="903"/>
                  </a:lnTo>
                  <a:lnTo>
                    <a:pt x="4964" y="895"/>
                  </a:lnTo>
                  <a:lnTo>
                    <a:pt x="4974" y="887"/>
                  </a:lnTo>
                  <a:lnTo>
                    <a:pt x="4985" y="879"/>
                  </a:lnTo>
                  <a:close/>
                  <a:moveTo>
                    <a:pt x="5581" y="949"/>
                  </a:moveTo>
                  <a:lnTo>
                    <a:pt x="5563" y="989"/>
                  </a:lnTo>
                  <a:lnTo>
                    <a:pt x="5548" y="1028"/>
                  </a:lnTo>
                  <a:lnTo>
                    <a:pt x="5535" y="1064"/>
                  </a:lnTo>
                  <a:lnTo>
                    <a:pt x="5525" y="1098"/>
                  </a:lnTo>
                  <a:lnTo>
                    <a:pt x="5516" y="1128"/>
                  </a:lnTo>
                  <a:lnTo>
                    <a:pt x="5511" y="1157"/>
                  </a:lnTo>
                  <a:lnTo>
                    <a:pt x="5508" y="1183"/>
                  </a:lnTo>
                  <a:lnTo>
                    <a:pt x="5507" y="1206"/>
                  </a:lnTo>
                  <a:lnTo>
                    <a:pt x="5507" y="1217"/>
                  </a:lnTo>
                  <a:lnTo>
                    <a:pt x="5508" y="1227"/>
                  </a:lnTo>
                  <a:lnTo>
                    <a:pt x="5509" y="1237"/>
                  </a:lnTo>
                  <a:lnTo>
                    <a:pt x="5511" y="1245"/>
                  </a:lnTo>
                  <a:lnTo>
                    <a:pt x="5513" y="1254"/>
                  </a:lnTo>
                  <a:lnTo>
                    <a:pt x="5516" y="1263"/>
                  </a:lnTo>
                  <a:lnTo>
                    <a:pt x="5521" y="1271"/>
                  </a:lnTo>
                  <a:lnTo>
                    <a:pt x="5525" y="1278"/>
                  </a:lnTo>
                  <a:lnTo>
                    <a:pt x="5531" y="1286"/>
                  </a:lnTo>
                  <a:lnTo>
                    <a:pt x="5537" y="1293"/>
                  </a:lnTo>
                  <a:lnTo>
                    <a:pt x="5544" y="1299"/>
                  </a:lnTo>
                  <a:lnTo>
                    <a:pt x="5551" y="1304"/>
                  </a:lnTo>
                  <a:lnTo>
                    <a:pt x="5559" y="1308"/>
                  </a:lnTo>
                  <a:lnTo>
                    <a:pt x="5568" y="1311"/>
                  </a:lnTo>
                  <a:lnTo>
                    <a:pt x="5576" y="1313"/>
                  </a:lnTo>
                  <a:lnTo>
                    <a:pt x="5585" y="1313"/>
                  </a:lnTo>
                  <a:lnTo>
                    <a:pt x="5595" y="1313"/>
                  </a:lnTo>
                  <a:lnTo>
                    <a:pt x="5605" y="1312"/>
                  </a:lnTo>
                  <a:lnTo>
                    <a:pt x="5616" y="1310"/>
                  </a:lnTo>
                  <a:lnTo>
                    <a:pt x="5626" y="1308"/>
                  </a:lnTo>
                  <a:lnTo>
                    <a:pt x="5637" y="1303"/>
                  </a:lnTo>
                  <a:lnTo>
                    <a:pt x="5646" y="1300"/>
                  </a:lnTo>
                  <a:lnTo>
                    <a:pt x="5657" y="1295"/>
                  </a:lnTo>
                  <a:lnTo>
                    <a:pt x="5669" y="1289"/>
                  </a:lnTo>
                  <a:lnTo>
                    <a:pt x="5692" y="1276"/>
                  </a:lnTo>
                  <a:lnTo>
                    <a:pt x="5715" y="1260"/>
                  </a:lnTo>
                  <a:lnTo>
                    <a:pt x="5739" y="1240"/>
                  </a:lnTo>
                  <a:lnTo>
                    <a:pt x="5764" y="1218"/>
                  </a:lnTo>
                  <a:lnTo>
                    <a:pt x="5797" y="1187"/>
                  </a:lnTo>
                  <a:lnTo>
                    <a:pt x="5827" y="1156"/>
                  </a:lnTo>
                  <a:lnTo>
                    <a:pt x="5841" y="1140"/>
                  </a:lnTo>
                  <a:lnTo>
                    <a:pt x="5854" y="1125"/>
                  </a:lnTo>
                  <a:lnTo>
                    <a:pt x="5866" y="1110"/>
                  </a:lnTo>
                  <a:lnTo>
                    <a:pt x="5878" y="1093"/>
                  </a:lnTo>
                  <a:lnTo>
                    <a:pt x="5885" y="1083"/>
                  </a:lnTo>
                  <a:lnTo>
                    <a:pt x="5892" y="1076"/>
                  </a:lnTo>
                  <a:lnTo>
                    <a:pt x="5900" y="1068"/>
                  </a:lnTo>
                  <a:lnTo>
                    <a:pt x="5907" y="1063"/>
                  </a:lnTo>
                  <a:lnTo>
                    <a:pt x="5914" y="1057"/>
                  </a:lnTo>
                  <a:lnTo>
                    <a:pt x="5921" y="1054"/>
                  </a:lnTo>
                  <a:lnTo>
                    <a:pt x="5927" y="1053"/>
                  </a:lnTo>
                  <a:lnTo>
                    <a:pt x="5934" y="1052"/>
                  </a:lnTo>
                  <a:lnTo>
                    <a:pt x="5940" y="1052"/>
                  </a:lnTo>
                  <a:lnTo>
                    <a:pt x="5945" y="1053"/>
                  </a:lnTo>
                  <a:lnTo>
                    <a:pt x="5950" y="1055"/>
                  </a:lnTo>
                  <a:lnTo>
                    <a:pt x="5954" y="1057"/>
                  </a:lnTo>
                  <a:lnTo>
                    <a:pt x="5957" y="1060"/>
                  </a:lnTo>
                  <a:lnTo>
                    <a:pt x="5959" y="1065"/>
                  </a:lnTo>
                  <a:lnTo>
                    <a:pt x="5960" y="1070"/>
                  </a:lnTo>
                  <a:lnTo>
                    <a:pt x="5960" y="1076"/>
                  </a:lnTo>
                  <a:lnTo>
                    <a:pt x="5960" y="1081"/>
                  </a:lnTo>
                  <a:lnTo>
                    <a:pt x="5959" y="1087"/>
                  </a:lnTo>
                  <a:lnTo>
                    <a:pt x="5957" y="1093"/>
                  </a:lnTo>
                  <a:lnTo>
                    <a:pt x="5954" y="1101"/>
                  </a:lnTo>
                  <a:lnTo>
                    <a:pt x="5945" y="1117"/>
                  </a:lnTo>
                  <a:lnTo>
                    <a:pt x="5934" y="1137"/>
                  </a:lnTo>
                  <a:lnTo>
                    <a:pt x="5919" y="1159"/>
                  </a:lnTo>
                  <a:lnTo>
                    <a:pt x="5901" y="1183"/>
                  </a:lnTo>
                  <a:lnTo>
                    <a:pt x="5879" y="1210"/>
                  </a:lnTo>
                  <a:lnTo>
                    <a:pt x="5855" y="1240"/>
                  </a:lnTo>
                  <a:lnTo>
                    <a:pt x="5836" y="1262"/>
                  </a:lnTo>
                  <a:lnTo>
                    <a:pt x="5816" y="1283"/>
                  </a:lnTo>
                  <a:lnTo>
                    <a:pt x="5797" y="1302"/>
                  </a:lnTo>
                  <a:lnTo>
                    <a:pt x="5778" y="1320"/>
                  </a:lnTo>
                  <a:lnTo>
                    <a:pt x="5759" y="1337"/>
                  </a:lnTo>
                  <a:lnTo>
                    <a:pt x="5739" y="1351"/>
                  </a:lnTo>
                  <a:lnTo>
                    <a:pt x="5721" y="1366"/>
                  </a:lnTo>
                  <a:lnTo>
                    <a:pt x="5702" y="1378"/>
                  </a:lnTo>
                  <a:lnTo>
                    <a:pt x="5684" y="1389"/>
                  </a:lnTo>
                  <a:lnTo>
                    <a:pt x="5664" y="1397"/>
                  </a:lnTo>
                  <a:lnTo>
                    <a:pt x="5645" y="1406"/>
                  </a:lnTo>
                  <a:lnTo>
                    <a:pt x="5627" y="1413"/>
                  </a:lnTo>
                  <a:lnTo>
                    <a:pt x="5608" y="1417"/>
                  </a:lnTo>
                  <a:lnTo>
                    <a:pt x="5590" y="1420"/>
                  </a:lnTo>
                  <a:lnTo>
                    <a:pt x="5572" y="1423"/>
                  </a:lnTo>
                  <a:lnTo>
                    <a:pt x="5554" y="1424"/>
                  </a:lnTo>
                  <a:lnTo>
                    <a:pt x="5543" y="1424"/>
                  </a:lnTo>
                  <a:lnTo>
                    <a:pt x="5532" y="1423"/>
                  </a:lnTo>
                  <a:lnTo>
                    <a:pt x="5522" y="1422"/>
                  </a:lnTo>
                  <a:lnTo>
                    <a:pt x="5513" y="1419"/>
                  </a:lnTo>
                  <a:lnTo>
                    <a:pt x="5503" y="1416"/>
                  </a:lnTo>
                  <a:lnTo>
                    <a:pt x="5495" y="1413"/>
                  </a:lnTo>
                  <a:lnTo>
                    <a:pt x="5486" y="1408"/>
                  </a:lnTo>
                  <a:lnTo>
                    <a:pt x="5478" y="1404"/>
                  </a:lnTo>
                  <a:lnTo>
                    <a:pt x="5470" y="1399"/>
                  </a:lnTo>
                  <a:lnTo>
                    <a:pt x="5464" y="1393"/>
                  </a:lnTo>
                  <a:lnTo>
                    <a:pt x="5456" y="1387"/>
                  </a:lnTo>
                  <a:lnTo>
                    <a:pt x="5451" y="1379"/>
                  </a:lnTo>
                  <a:lnTo>
                    <a:pt x="5444" y="1371"/>
                  </a:lnTo>
                  <a:lnTo>
                    <a:pt x="5439" y="1364"/>
                  </a:lnTo>
                  <a:lnTo>
                    <a:pt x="5433" y="1355"/>
                  </a:lnTo>
                  <a:lnTo>
                    <a:pt x="5429" y="1345"/>
                  </a:lnTo>
                  <a:lnTo>
                    <a:pt x="5422" y="1331"/>
                  </a:lnTo>
                  <a:lnTo>
                    <a:pt x="5417" y="1315"/>
                  </a:lnTo>
                  <a:lnTo>
                    <a:pt x="5413" y="1300"/>
                  </a:lnTo>
                  <a:lnTo>
                    <a:pt x="5408" y="1286"/>
                  </a:lnTo>
                  <a:lnTo>
                    <a:pt x="5405" y="1271"/>
                  </a:lnTo>
                  <a:lnTo>
                    <a:pt x="5403" y="1254"/>
                  </a:lnTo>
                  <a:lnTo>
                    <a:pt x="5402" y="1239"/>
                  </a:lnTo>
                  <a:lnTo>
                    <a:pt x="5402" y="1222"/>
                  </a:lnTo>
                  <a:lnTo>
                    <a:pt x="5402" y="1208"/>
                  </a:lnTo>
                  <a:lnTo>
                    <a:pt x="5403" y="1193"/>
                  </a:lnTo>
                  <a:lnTo>
                    <a:pt x="5405" y="1175"/>
                  </a:lnTo>
                  <a:lnTo>
                    <a:pt x="5408" y="1157"/>
                  </a:lnTo>
                  <a:lnTo>
                    <a:pt x="5417" y="1113"/>
                  </a:lnTo>
                  <a:lnTo>
                    <a:pt x="5429" y="1064"/>
                  </a:lnTo>
                  <a:lnTo>
                    <a:pt x="5409" y="1081"/>
                  </a:lnTo>
                  <a:lnTo>
                    <a:pt x="5387" y="1103"/>
                  </a:lnTo>
                  <a:lnTo>
                    <a:pt x="5362" y="1129"/>
                  </a:lnTo>
                  <a:lnTo>
                    <a:pt x="5335" y="1162"/>
                  </a:lnTo>
                  <a:lnTo>
                    <a:pt x="5305" y="1199"/>
                  </a:lnTo>
                  <a:lnTo>
                    <a:pt x="5274" y="1241"/>
                  </a:lnTo>
                  <a:lnTo>
                    <a:pt x="5240" y="1289"/>
                  </a:lnTo>
                  <a:lnTo>
                    <a:pt x="5204" y="1342"/>
                  </a:lnTo>
                  <a:lnTo>
                    <a:pt x="5194" y="1356"/>
                  </a:lnTo>
                  <a:lnTo>
                    <a:pt x="5184" y="1368"/>
                  </a:lnTo>
                  <a:lnTo>
                    <a:pt x="5174" y="1378"/>
                  </a:lnTo>
                  <a:lnTo>
                    <a:pt x="5166" y="1387"/>
                  </a:lnTo>
                  <a:lnTo>
                    <a:pt x="5157" y="1393"/>
                  </a:lnTo>
                  <a:lnTo>
                    <a:pt x="5148" y="1397"/>
                  </a:lnTo>
                  <a:lnTo>
                    <a:pt x="5139" y="1401"/>
                  </a:lnTo>
                  <a:lnTo>
                    <a:pt x="5131" y="1402"/>
                  </a:lnTo>
                  <a:lnTo>
                    <a:pt x="5122" y="1401"/>
                  </a:lnTo>
                  <a:lnTo>
                    <a:pt x="5114" y="1399"/>
                  </a:lnTo>
                  <a:lnTo>
                    <a:pt x="5108" y="1394"/>
                  </a:lnTo>
                  <a:lnTo>
                    <a:pt x="5101" y="1388"/>
                  </a:lnTo>
                  <a:lnTo>
                    <a:pt x="5096" y="1381"/>
                  </a:lnTo>
                  <a:lnTo>
                    <a:pt x="5091" y="1373"/>
                  </a:lnTo>
                  <a:lnTo>
                    <a:pt x="5089" y="1366"/>
                  </a:lnTo>
                  <a:lnTo>
                    <a:pt x="5088" y="1358"/>
                  </a:lnTo>
                  <a:lnTo>
                    <a:pt x="5089" y="1353"/>
                  </a:lnTo>
                  <a:lnTo>
                    <a:pt x="5090" y="1345"/>
                  </a:lnTo>
                  <a:lnTo>
                    <a:pt x="5092" y="1336"/>
                  </a:lnTo>
                  <a:lnTo>
                    <a:pt x="5096" y="1325"/>
                  </a:lnTo>
                  <a:lnTo>
                    <a:pt x="5105" y="1299"/>
                  </a:lnTo>
                  <a:lnTo>
                    <a:pt x="5119" y="1267"/>
                  </a:lnTo>
                  <a:lnTo>
                    <a:pt x="5135" y="1229"/>
                  </a:lnTo>
                  <a:lnTo>
                    <a:pt x="5156" y="1185"/>
                  </a:lnTo>
                  <a:lnTo>
                    <a:pt x="5180" y="1135"/>
                  </a:lnTo>
                  <a:lnTo>
                    <a:pt x="5208" y="1078"/>
                  </a:lnTo>
                  <a:lnTo>
                    <a:pt x="5234" y="1026"/>
                  </a:lnTo>
                  <a:lnTo>
                    <a:pt x="5262" y="975"/>
                  </a:lnTo>
                  <a:lnTo>
                    <a:pt x="5289" y="926"/>
                  </a:lnTo>
                  <a:lnTo>
                    <a:pt x="5315" y="878"/>
                  </a:lnTo>
                  <a:lnTo>
                    <a:pt x="5344" y="829"/>
                  </a:lnTo>
                  <a:lnTo>
                    <a:pt x="5371" y="784"/>
                  </a:lnTo>
                  <a:lnTo>
                    <a:pt x="5398" y="738"/>
                  </a:lnTo>
                  <a:lnTo>
                    <a:pt x="5427" y="694"/>
                  </a:lnTo>
                  <a:lnTo>
                    <a:pt x="5455" y="650"/>
                  </a:lnTo>
                  <a:lnTo>
                    <a:pt x="5484" y="607"/>
                  </a:lnTo>
                  <a:lnTo>
                    <a:pt x="5513" y="567"/>
                  </a:lnTo>
                  <a:lnTo>
                    <a:pt x="5542" y="526"/>
                  </a:lnTo>
                  <a:lnTo>
                    <a:pt x="5571" y="487"/>
                  </a:lnTo>
                  <a:lnTo>
                    <a:pt x="5601" y="449"/>
                  </a:lnTo>
                  <a:lnTo>
                    <a:pt x="5630" y="411"/>
                  </a:lnTo>
                  <a:lnTo>
                    <a:pt x="5661" y="375"/>
                  </a:lnTo>
                  <a:lnTo>
                    <a:pt x="5692" y="338"/>
                  </a:lnTo>
                  <a:lnTo>
                    <a:pt x="5724" y="303"/>
                  </a:lnTo>
                  <a:lnTo>
                    <a:pt x="5755" y="270"/>
                  </a:lnTo>
                  <a:lnTo>
                    <a:pt x="5784" y="241"/>
                  </a:lnTo>
                  <a:lnTo>
                    <a:pt x="5814" y="213"/>
                  </a:lnTo>
                  <a:lnTo>
                    <a:pt x="5841" y="189"/>
                  </a:lnTo>
                  <a:lnTo>
                    <a:pt x="5868" y="167"/>
                  </a:lnTo>
                  <a:lnTo>
                    <a:pt x="5895" y="148"/>
                  </a:lnTo>
                  <a:lnTo>
                    <a:pt x="5918" y="132"/>
                  </a:lnTo>
                  <a:lnTo>
                    <a:pt x="5939" y="119"/>
                  </a:lnTo>
                  <a:lnTo>
                    <a:pt x="5960" y="108"/>
                  </a:lnTo>
                  <a:lnTo>
                    <a:pt x="5980" y="100"/>
                  </a:lnTo>
                  <a:lnTo>
                    <a:pt x="5997" y="92"/>
                  </a:lnTo>
                  <a:lnTo>
                    <a:pt x="6015" y="88"/>
                  </a:lnTo>
                  <a:lnTo>
                    <a:pt x="6030" y="84"/>
                  </a:lnTo>
                  <a:lnTo>
                    <a:pt x="6044" y="83"/>
                  </a:lnTo>
                  <a:lnTo>
                    <a:pt x="6051" y="83"/>
                  </a:lnTo>
                  <a:lnTo>
                    <a:pt x="6057" y="84"/>
                  </a:lnTo>
                  <a:lnTo>
                    <a:pt x="6063" y="85"/>
                  </a:lnTo>
                  <a:lnTo>
                    <a:pt x="6068" y="88"/>
                  </a:lnTo>
                  <a:lnTo>
                    <a:pt x="6074" y="91"/>
                  </a:lnTo>
                  <a:lnTo>
                    <a:pt x="6079" y="94"/>
                  </a:lnTo>
                  <a:lnTo>
                    <a:pt x="6085" y="97"/>
                  </a:lnTo>
                  <a:lnTo>
                    <a:pt x="6089" y="102"/>
                  </a:lnTo>
                  <a:lnTo>
                    <a:pt x="6096" y="108"/>
                  </a:lnTo>
                  <a:lnTo>
                    <a:pt x="6100" y="114"/>
                  </a:lnTo>
                  <a:lnTo>
                    <a:pt x="6104" y="120"/>
                  </a:lnTo>
                  <a:lnTo>
                    <a:pt x="6108" y="128"/>
                  </a:lnTo>
                  <a:lnTo>
                    <a:pt x="6111" y="135"/>
                  </a:lnTo>
                  <a:lnTo>
                    <a:pt x="6113" y="142"/>
                  </a:lnTo>
                  <a:lnTo>
                    <a:pt x="6114" y="150"/>
                  </a:lnTo>
                  <a:lnTo>
                    <a:pt x="6114" y="159"/>
                  </a:lnTo>
                  <a:lnTo>
                    <a:pt x="6114" y="170"/>
                  </a:lnTo>
                  <a:lnTo>
                    <a:pt x="6113" y="182"/>
                  </a:lnTo>
                  <a:lnTo>
                    <a:pt x="6111" y="194"/>
                  </a:lnTo>
                  <a:lnTo>
                    <a:pt x="6108" y="207"/>
                  </a:lnTo>
                  <a:lnTo>
                    <a:pt x="6104" y="220"/>
                  </a:lnTo>
                  <a:lnTo>
                    <a:pt x="6100" y="233"/>
                  </a:lnTo>
                  <a:lnTo>
                    <a:pt x="6095" y="246"/>
                  </a:lnTo>
                  <a:lnTo>
                    <a:pt x="6089" y="260"/>
                  </a:lnTo>
                  <a:lnTo>
                    <a:pt x="6075" y="290"/>
                  </a:lnTo>
                  <a:lnTo>
                    <a:pt x="6057" y="321"/>
                  </a:lnTo>
                  <a:lnTo>
                    <a:pt x="6037" y="353"/>
                  </a:lnTo>
                  <a:lnTo>
                    <a:pt x="6013" y="388"/>
                  </a:lnTo>
                  <a:lnTo>
                    <a:pt x="5999" y="406"/>
                  </a:lnTo>
                  <a:lnTo>
                    <a:pt x="5984" y="425"/>
                  </a:lnTo>
                  <a:lnTo>
                    <a:pt x="5968" y="444"/>
                  </a:lnTo>
                  <a:lnTo>
                    <a:pt x="5950" y="464"/>
                  </a:lnTo>
                  <a:lnTo>
                    <a:pt x="5912" y="504"/>
                  </a:lnTo>
                  <a:lnTo>
                    <a:pt x="5869" y="547"/>
                  </a:lnTo>
                  <a:lnTo>
                    <a:pt x="5821" y="592"/>
                  </a:lnTo>
                  <a:lnTo>
                    <a:pt x="5770" y="638"/>
                  </a:lnTo>
                  <a:lnTo>
                    <a:pt x="5713" y="686"/>
                  </a:lnTo>
                  <a:lnTo>
                    <a:pt x="5652" y="736"/>
                  </a:lnTo>
                  <a:lnTo>
                    <a:pt x="5616" y="764"/>
                  </a:lnTo>
                  <a:lnTo>
                    <a:pt x="5582" y="790"/>
                  </a:lnTo>
                  <a:lnTo>
                    <a:pt x="5548" y="814"/>
                  </a:lnTo>
                  <a:lnTo>
                    <a:pt x="5516" y="837"/>
                  </a:lnTo>
                  <a:lnTo>
                    <a:pt x="5485" y="859"/>
                  </a:lnTo>
                  <a:lnTo>
                    <a:pt x="5453" y="879"/>
                  </a:lnTo>
                  <a:lnTo>
                    <a:pt x="5423" y="897"/>
                  </a:lnTo>
                  <a:lnTo>
                    <a:pt x="5395" y="915"/>
                  </a:lnTo>
                  <a:lnTo>
                    <a:pt x="5384" y="936"/>
                  </a:lnTo>
                  <a:lnTo>
                    <a:pt x="5367" y="968"/>
                  </a:lnTo>
                  <a:lnTo>
                    <a:pt x="5341" y="1014"/>
                  </a:lnTo>
                  <a:lnTo>
                    <a:pt x="5311" y="1075"/>
                  </a:lnTo>
                  <a:lnTo>
                    <a:pt x="5346" y="1041"/>
                  </a:lnTo>
                  <a:lnTo>
                    <a:pt x="5379" y="1009"/>
                  </a:lnTo>
                  <a:lnTo>
                    <a:pt x="5409" y="981"/>
                  </a:lnTo>
                  <a:lnTo>
                    <a:pt x="5439" y="954"/>
                  </a:lnTo>
                  <a:lnTo>
                    <a:pt x="5466" y="931"/>
                  </a:lnTo>
                  <a:lnTo>
                    <a:pt x="5492" y="912"/>
                  </a:lnTo>
                  <a:lnTo>
                    <a:pt x="5515" y="894"/>
                  </a:lnTo>
                  <a:lnTo>
                    <a:pt x="5537" y="879"/>
                  </a:lnTo>
                  <a:lnTo>
                    <a:pt x="5567" y="862"/>
                  </a:lnTo>
                  <a:lnTo>
                    <a:pt x="5601" y="845"/>
                  </a:lnTo>
                  <a:lnTo>
                    <a:pt x="5639" y="827"/>
                  </a:lnTo>
                  <a:lnTo>
                    <a:pt x="5683" y="809"/>
                  </a:lnTo>
                  <a:lnTo>
                    <a:pt x="5711" y="798"/>
                  </a:lnTo>
                  <a:lnTo>
                    <a:pt x="5736" y="790"/>
                  </a:lnTo>
                  <a:lnTo>
                    <a:pt x="5746" y="788"/>
                  </a:lnTo>
                  <a:lnTo>
                    <a:pt x="5756" y="786"/>
                  </a:lnTo>
                  <a:lnTo>
                    <a:pt x="5764" y="785"/>
                  </a:lnTo>
                  <a:lnTo>
                    <a:pt x="5772" y="785"/>
                  </a:lnTo>
                  <a:lnTo>
                    <a:pt x="5779" y="785"/>
                  </a:lnTo>
                  <a:lnTo>
                    <a:pt x="5785" y="787"/>
                  </a:lnTo>
                  <a:lnTo>
                    <a:pt x="5792" y="790"/>
                  </a:lnTo>
                  <a:lnTo>
                    <a:pt x="5798" y="794"/>
                  </a:lnTo>
                  <a:lnTo>
                    <a:pt x="5804" y="800"/>
                  </a:lnTo>
                  <a:lnTo>
                    <a:pt x="5807" y="805"/>
                  </a:lnTo>
                  <a:lnTo>
                    <a:pt x="5809" y="813"/>
                  </a:lnTo>
                  <a:lnTo>
                    <a:pt x="5810" y="820"/>
                  </a:lnTo>
                  <a:lnTo>
                    <a:pt x="5809" y="828"/>
                  </a:lnTo>
                  <a:lnTo>
                    <a:pt x="5807" y="836"/>
                  </a:lnTo>
                  <a:lnTo>
                    <a:pt x="5803" y="844"/>
                  </a:lnTo>
                  <a:lnTo>
                    <a:pt x="5797" y="849"/>
                  </a:lnTo>
                  <a:lnTo>
                    <a:pt x="5791" y="856"/>
                  </a:lnTo>
                  <a:lnTo>
                    <a:pt x="5781" y="860"/>
                  </a:lnTo>
                  <a:lnTo>
                    <a:pt x="5771" y="865"/>
                  </a:lnTo>
                  <a:lnTo>
                    <a:pt x="5759" y="869"/>
                  </a:lnTo>
                  <a:lnTo>
                    <a:pt x="5737" y="875"/>
                  </a:lnTo>
                  <a:lnTo>
                    <a:pt x="5715" y="883"/>
                  </a:lnTo>
                  <a:lnTo>
                    <a:pt x="5693" y="891"/>
                  </a:lnTo>
                  <a:lnTo>
                    <a:pt x="5672" y="901"/>
                  </a:lnTo>
                  <a:lnTo>
                    <a:pt x="5649" y="912"/>
                  </a:lnTo>
                  <a:lnTo>
                    <a:pt x="5626" y="923"/>
                  </a:lnTo>
                  <a:lnTo>
                    <a:pt x="5604" y="935"/>
                  </a:lnTo>
                  <a:lnTo>
                    <a:pt x="5581" y="949"/>
                  </a:lnTo>
                  <a:close/>
                  <a:moveTo>
                    <a:pt x="5482" y="768"/>
                  </a:moveTo>
                  <a:lnTo>
                    <a:pt x="5528" y="739"/>
                  </a:lnTo>
                  <a:lnTo>
                    <a:pt x="5574" y="707"/>
                  </a:lnTo>
                  <a:lnTo>
                    <a:pt x="5619" y="674"/>
                  </a:lnTo>
                  <a:lnTo>
                    <a:pt x="5664" y="639"/>
                  </a:lnTo>
                  <a:lnTo>
                    <a:pt x="5707" y="602"/>
                  </a:lnTo>
                  <a:lnTo>
                    <a:pt x="5749" y="562"/>
                  </a:lnTo>
                  <a:lnTo>
                    <a:pt x="5791" y="521"/>
                  </a:lnTo>
                  <a:lnTo>
                    <a:pt x="5832" y="478"/>
                  </a:lnTo>
                  <a:lnTo>
                    <a:pt x="5852" y="456"/>
                  </a:lnTo>
                  <a:lnTo>
                    <a:pt x="5871" y="436"/>
                  </a:lnTo>
                  <a:lnTo>
                    <a:pt x="5888" y="414"/>
                  </a:lnTo>
                  <a:lnTo>
                    <a:pt x="5905" y="393"/>
                  </a:lnTo>
                  <a:lnTo>
                    <a:pt x="5921" y="372"/>
                  </a:lnTo>
                  <a:lnTo>
                    <a:pt x="5936" y="351"/>
                  </a:lnTo>
                  <a:lnTo>
                    <a:pt x="5949" y="330"/>
                  </a:lnTo>
                  <a:lnTo>
                    <a:pt x="5962" y="310"/>
                  </a:lnTo>
                  <a:lnTo>
                    <a:pt x="5978" y="283"/>
                  </a:lnTo>
                  <a:lnTo>
                    <a:pt x="5989" y="262"/>
                  </a:lnTo>
                  <a:lnTo>
                    <a:pt x="5992" y="252"/>
                  </a:lnTo>
                  <a:lnTo>
                    <a:pt x="5995" y="243"/>
                  </a:lnTo>
                  <a:lnTo>
                    <a:pt x="5996" y="236"/>
                  </a:lnTo>
                  <a:lnTo>
                    <a:pt x="5997" y="230"/>
                  </a:lnTo>
                  <a:lnTo>
                    <a:pt x="5996" y="223"/>
                  </a:lnTo>
                  <a:lnTo>
                    <a:pt x="5995" y="219"/>
                  </a:lnTo>
                  <a:lnTo>
                    <a:pt x="5993" y="214"/>
                  </a:lnTo>
                  <a:lnTo>
                    <a:pt x="5991" y="211"/>
                  </a:lnTo>
                  <a:lnTo>
                    <a:pt x="5987" y="208"/>
                  </a:lnTo>
                  <a:lnTo>
                    <a:pt x="5983" y="207"/>
                  </a:lnTo>
                  <a:lnTo>
                    <a:pt x="5979" y="206"/>
                  </a:lnTo>
                  <a:lnTo>
                    <a:pt x="5972" y="205"/>
                  </a:lnTo>
                  <a:lnTo>
                    <a:pt x="5965" y="206"/>
                  </a:lnTo>
                  <a:lnTo>
                    <a:pt x="5956" y="208"/>
                  </a:lnTo>
                  <a:lnTo>
                    <a:pt x="5946" y="211"/>
                  </a:lnTo>
                  <a:lnTo>
                    <a:pt x="5935" y="217"/>
                  </a:lnTo>
                  <a:lnTo>
                    <a:pt x="5924" y="222"/>
                  </a:lnTo>
                  <a:lnTo>
                    <a:pt x="5912" y="231"/>
                  </a:lnTo>
                  <a:lnTo>
                    <a:pt x="5899" y="240"/>
                  </a:lnTo>
                  <a:lnTo>
                    <a:pt x="5886" y="251"/>
                  </a:lnTo>
                  <a:lnTo>
                    <a:pt x="5856" y="276"/>
                  </a:lnTo>
                  <a:lnTo>
                    <a:pt x="5825" y="306"/>
                  </a:lnTo>
                  <a:lnTo>
                    <a:pt x="5790" y="344"/>
                  </a:lnTo>
                  <a:lnTo>
                    <a:pt x="5752" y="386"/>
                  </a:lnTo>
                  <a:lnTo>
                    <a:pt x="5720" y="425"/>
                  </a:lnTo>
                  <a:lnTo>
                    <a:pt x="5687" y="466"/>
                  </a:lnTo>
                  <a:lnTo>
                    <a:pt x="5654" y="510"/>
                  </a:lnTo>
                  <a:lnTo>
                    <a:pt x="5620" y="556"/>
                  </a:lnTo>
                  <a:lnTo>
                    <a:pt x="5586" y="605"/>
                  </a:lnTo>
                  <a:lnTo>
                    <a:pt x="5552" y="657"/>
                  </a:lnTo>
                  <a:lnTo>
                    <a:pt x="5517" y="711"/>
                  </a:lnTo>
                  <a:lnTo>
                    <a:pt x="5482" y="768"/>
                  </a:lnTo>
                  <a:close/>
                  <a:moveTo>
                    <a:pt x="6033" y="1196"/>
                  </a:moveTo>
                  <a:lnTo>
                    <a:pt x="6033" y="1216"/>
                  </a:lnTo>
                  <a:lnTo>
                    <a:pt x="6034" y="1227"/>
                  </a:lnTo>
                  <a:lnTo>
                    <a:pt x="6037" y="1238"/>
                  </a:lnTo>
                  <a:lnTo>
                    <a:pt x="6040" y="1246"/>
                  </a:lnTo>
                  <a:lnTo>
                    <a:pt x="6046" y="1255"/>
                  </a:lnTo>
                  <a:lnTo>
                    <a:pt x="6054" y="1265"/>
                  </a:lnTo>
                  <a:lnTo>
                    <a:pt x="6063" y="1273"/>
                  </a:lnTo>
                  <a:lnTo>
                    <a:pt x="6073" y="1279"/>
                  </a:lnTo>
                  <a:lnTo>
                    <a:pt x="6084" y="1285"/>
                  </a:lnTo>
                  <a:lnTo>
                    <a:pt x="6096" y="1289"/>
                  </a:lnTo>
                  <a:lnTo>
                    <a:pt x="6110" y="1291"/>
                  </a:lnTo>
                  <a:lnTo>
                    <a:pt x="6124" y="1293"/>
                  </a:lnTo>
                  <a:lnTo>
                    <a:pt x="6139" y="1295"/>
                  </a:lnTo>
                  <a:lnTo>
                    <a:pt x="6158" y="1293"/>
                  </a:lnTo>
                  <a:lnTo>
                    <a:pt x="6175" y="1291"/>
                  </a:lnTo>
                  <a:lnTo>
                    <a:pt x="6195" y="1287"/>
                  </a:lnTo>
                  <a:lnTo>
                    <a:pt x="6214" y="1281"/>
                  </a:lnTo>
                  <a:lnTo>
                    <a:pt x="6233" y="1275"/>
                  </a:lnTo>
                  <a:lnTo>
                    <a:pt x="6253" y="1266"/>
                  </a:lnTo>
                  <a:lnTo>
                    <a:pt x="6273" y="1255"/>
                  </a:lnTo>
                  <a:lnTo>
                    <a:pt x="6293" y="1244"/>
                  </a:lnTo>
                  <a:lnTo>
                    <a:pt x="6314" y="1230"/>
                  </a:lnTo>
                  <a:lnTo>
                    <a:pt x="6335" y="1216"/>
                  </a:lnTo>
                  <a:lnTo>
                    <a:pt x="6357" y="1199"/>
                  </a:lnTo>
                  <a:lnTo>
                    <a:pt x="6379" y="1181"/>
                  </a:lnTo>
                  <a:lnTo>
                    <a:pt x="6402" y="1161"/>
                  </a:lnTo>
                  <a:lnTo>
                    <a:pt x="6424" y="1140"/>
                  </a:lnTo>
                  <a:lnTo>
                    <a:pt x="6447" y="1117"/>
                  </a:lnTo>
                  <a:lnTo>
                    <a:pt x="6469" y="1092"/>
                  </a:lnTo>
                  <a:lnTo>
                    <a:pt x="6478" y="1084"/>
                  </a:lnTo>
                  <a:lnTo>
                    <a:pt x="6486" y="1077"/>
                  </a:lnTo>
                  <a:lnTo>
                    <a:pt x="6494" y="1071"/>
                  </a:lnTo>
                  <a:lnTo>
                    <a:pt x="6500" y="1066"/>
                  </a:lnTo>
                  <a:lnTo>
                    <a:pt x="6508" y="1063"/>
                  </a:lnTo>
                  <a:lnTo>
                    <a:pt x="6513" y="1059"/>
                  </a:lnTo>
                  <a:lnTo>
                    <a:pt x="6520" y="1058"/>
                  </a:lnTo>
                  <a:lnTo>
                    <a:pt x="6526" y="1058"/>
                  </a:lnTo>
                  <a:lnTo>
                    <a:pt x="6532" y="1058"/>
                  </a:lnTo>
                  <a:lnTo>
                    <a:pt x="6538" y="1060"/>
                  </a:lnTo>
                  <a:lnTo>
                    <a:pt x="6544" y="1064"/>
                  </a:lnTo>
                  <a:lnTo>
                    <a:pt x="6549" y="1069"/>
                  </a:lnTo>
                  <a:lnTo>
                    <a:pt x="6551" y="1074"/>
                  </a:lnTo>
                  <a:lnTo>
                    <a:pt x="6554" y="1078"/>
                  </a:lnTo>
                  <a:lnTo>
                    <a:pt x="6555" y="1081"/>
                  </a:lnTo>
                  <a:lnTo>
                    <a:pt x="6556" y="1084"/>
                  </a:lnTo>
                  <a:lnTo>
                    <a:pt x="6555" y="1090"/>
                  </a:lnTo>
                  <a:lnTo>
                    <a:pt x="6554" y="1097"/>
                  </a:lnTo>
                  <a:lnTo>
                    <a:pt x="6551" y="1102"/>
                  </a:lnTo>
                  <a:lnTo>
                    <a:pt x="6548" y="1110"/>
                  </a:lnTo>
                  <a:lnTo>
                    <a:pt x="6541" y="1124"/>
                  </a:lnTo>
                  <a:lnTo>
                    <a:pt x="6528" y="1140"/>
                  </a:lnTo>
                  <a:lnTo>
                    <a:pt x="6513" y="1159"/>
                  </a:lnTo>
                  <a:lnTo>
                    <a:pt x="6494" y="1179"/>
                  </a:lnTo>
                  <a:lnTo>
                    <a:pt x="6472" y="1200"/>
                  </a:lnTo>
                  <a:lnTo>
                    <a:pt x="6445" y="1223"/>
                  </a:lnTo>
                  <a:lnTo>
                    <a:pt x="6425" y="1243"/>
                  </a:lnTo>
                  <a:lnTo>
                    <a:pt x="6403" y="1261"/>
                  </a:lnTo>
                  <a:lnTo>
                    <a:pt x="6380" y="1277"/>
                  </a:lnTo>
                  <a:lnTo>
                    <a:pt x="6357" y="1293"/>
                  </a:lnTo>
                  <a:lnTo>
                    <a:pt x="6334" y="1309"/>
                  </a:lnTo>
                  <a:lnTo>
                    <a:pt x="6311" y="1323"/>
                  </a:lnTo>
                  <a:lnTo>
                    <a:pt x="6287" y="1336"/>
                  </a:lnTo>
                  <a:lnTo>
                    <a:pt x="6263" y="1349"/>
                  </a:lnTo>
                  <a:lnTo>
                    <a:pt x="6239" y="1360"/>
                  </a:lnTo>
                  <a:lnTo>
                    <a:pt x="6215" y="1370"/>
                  </a:lnTo>
                  <a:lnTo>
                    <a:pt x="6192" y="1379"/>
                  </a:lnTo>
                  <a:lnTo>
                    <a:pt x="6169" y="1385"/>
                  </a:lnTo>
                  <a:lnTo>
                    <a:pt x="6147" y="1391"/>
                  </a:lnTo>
                  <a:lnTo>
                    <a:pt x="6125" y="1394"/>
                  </a:lnTo>
                  <a:lnTo>
                    <a:pt x="6103" y="1396"/>
                  </a:lnTo>
                  <a:lnTo>
                    <a:pt x="6083" y="1397"/>
                  </a:lnTo>
                  <a:lnTo>
                    <a:pt x="6062" y="1396"/>
                  </a:lnTo>
                  <a:lnTo>
                    <a:pt x="6042" y="1394"/>
                  </a:lnTo>
                  <a:lnTo>
                    <a:pt x="6024" y="1390"/>
                  </a:lnTo>
                  <a:lnTo>
                    <a:pt x="6006" y="1384"/>
                  </a:lnTo>
                  <a:lnTo>
                    <a:pt x="5990" y="1377"/>
                  </a:lnTo>
                  <a:lnTo>
                    <a:pt x="5974" y="1367"/>
                  </a:lnTo>
                  <a:lnTo>
                    <a:pt x="5960" y="1356"/>
                  </a:lnTo>
                  <a:lnTo>
                    <a:pt x="5948" y="1343"/>
                  </a:lnTo>
                  <a:lnTo>
                    <a:pt x="5939" y="1333"/>
                  </a:lnTo>
                  <a:lnTo>
                    <a:pt x="5933" y="1322"/>
                  </a:lnTo>
                  <a:lnTo>
                    <a:pt x="5927" y="1311"/>
                  </a:lnTo>
                  <a:lnTo>
                    <a:pt x="5923" y="1298"/>
                  </a:lnTo>
                  <a:lnTo>
                    <a:pt x="5920" y="1285"/>
                  </a:lnTo>
                  <a:lnTo>
                    <a:pt x="5916" y="1271"/>
                  </a:lnTo>
                  <a:lnTo>
                    <a:pt x="5915" y="1255"/>
                  </a:lnTo>
                  <a:lnTo>
                    <a:pt x="5914" y="1240"/>
                  </a:lnTo>
                  <a:lnTo>
                    <a:pt x="5915" y="1218"/>
                  </a:lnTo>
                  <a:lnTo>
                    <a:pt x="5918" y="1195"/>
                  </a:lnTo>
                  <a:lnTo>
                    <a:pt x="5921" y="1173"/>
                  </a:lnTo>
                  <a:lnTo>
                    <a:pt x="5926" y="1151"/>
                  </a:lnTo>
                  <a:lnTo>
                    <a:pt x="5932" y="1129"/>
                  </a:lnTo>
                  <a:lnTo>
                    <a:pt x="5940" y="1107"/>
                  </a:lnTo>
                  <a:lnTo>
                    <a:pt x="5949" y="1086"/>
                  </a:lnTo>
                  <a:lnTo>
                    <a:pt x="5960" y="1064"/>
                  </a:lnTo>
                  <a:lnTo>
                    <a:pt x="5972" y="1042"/>
                  </a:lnTo>
                  <a:lnTo>
                    <a:pt x="5985" y="1020"/>
                  </a:lnTo>
                  <a:lnTo>
                    <a:pt x="6001" y="999"/>
                  </a:lnTo>
                  <a:lnTo>
                    <a:pt x="6017" y="977"/>
                  </a:lnTo>
                  <a:lnTo>
                    <a:pt x="6034" y="955"/>
                  </a:lnTo>
                  <a:lnTo>
                    <a:pt x="6054" y="935"/>
                  </a:lnTo>
                  <a:lnTo>
                    <a:pt x="6074" y="913"/>
                  </a:lnTo>
                  <a:lnTo>
                    <a:pt x="6097" y="892"/>
                  </a:lnTo>
                  <a:lnTo>
                    <a:pt x="6114" y="874"/>
                  </a:lnTo>
                  <a:lnTo>
                    <a:pt x="6133" y="859"/>
                  </a:lnTo>
                  <a:lnTo>
                    <a:pt x="6150" y="845"/>
                  </a:lnTo>
                  <a:lnTo>
                    <a:pt x="6168" y="831"/>
                  </a:lnTo>
                  <a:lnTo>
                    <a:pt x="6184" y="819"/>
                  </a:lnTo>
                  <a:lnTo>
                    <a:pt x="6202" y="808"/>
                  </a:lnTo>
                  <a:lnTo>
                    <a:pt x="6218" y="797"/>
                  </a:lnTo>
                  <a:lnTo>
                    <a:pt x="6234" y="788"/>
                  </a:lnTo>
                  <a:lnTo>
                    <a:pt x="6250" y="779"/>
                  </a:lnTo>
                  <a:lnTo>
                    <a:pt x="6266" y="773"/>
                  </a:lnTo>
                  <a:lnTo>
                    <a:pt x="6281" y="766"/>
                  </a:lnTo>
                  <a:lnTo>
                    <a:pt x="6296" y="762"/>
                  </a:lnTo>
                  <a:lnTo>
                    <a:pt x="6311" y="758"/>
                  </a:lnTo>
                  <a:lnTo>
                    <a:pt x="6325" y="755"/>
                  </a:lnTo>
                  <a:lnTo>
                    <a:pt x="6339" y="754"/>
                  </a:lnTo>
                  <a:lnTo>
                    <a:pt x="6354" y="753"/>
                  </a:lnTo>
                  <a:lnTo>
                    <a:pt x="6368" y="754"/>
                  </a:lnTo>
                  <a:lnTo>
                    <a:pt x="6382" y="757"/>
                  </a:lnTo>
                  <a:lnTo>
                    <a:pt x="6389" y="759"/>
                  </a:lnTo>
                  <a:lnTo>
                    <a:pt x="6395" y="763"/>
                  </a:lnTo>
                  <a:lnTo>
                    <a:pt x="6401" y="766"/>
                  </a:lnTo>
                  <a:lnTo>
                    <a:pt x="6407" y="769"/>
                  </a:lnTo>
                  <a:lnTo>
                    <a:pt x="6414" y="776"/>
                  </a:lnTo>
                  <a:lnTo>
                    <a:pt x="6420" y="781"/>
                  </a:lnTo>
                  <a:lnTo>
                    <a:pt x="6425" y="788"/>
                  </a:lnTo>
                  <a:lnTo>
                    <a:pt x="6429" y="796"/>
                  </a:lnTo>
                  <a:lnTo>
                    <a:pt x="6432" y="802"/>
                  </a:lnTo>
                  <a:lnTo>
                    <a:pt x="6434" y="811"/>
                  </a:lnTo>
                  <a:lnTo>
                    <a:pt x="6437" y="819"/>
                  </a:lnTo>
                  <a:lnTo>
                    <a:pt x="6437" y="827"/>
                  </a:lnTo>
                  <a:lnTo>
                    <a:pt x="6436" y="842"/>
                  </a:lnTo>
                  <a:lnTo>
                    <a:pt x="6433" y="857"/>
                  </a:lnTo>
                  <a:lnTo>
                    <a:pt x="6429" y="873"/>
                  </a:lnTo>
                  <a:lnTo>
                    <a:pt x="6422" y="890"/>
                  </a:lnTo>
                  <a:lnTo>
                    <a:pt x="6415" y="907"/>
                  </a:lnTo>
                  <a:lnTo>
                    <a:pt x="6405" y="926"/>
                  </a:lnTo>
                  <a:lnTo>
                    <a:pt x="6394" y="944"/>
                  </a:lnTo>
                  <a:lnTo>
                    <a:pt x="6381" y="964"/>
                  </a:lnTo>
                  <a:lnTo>
                    <a:pt x="6366" y="985"/>
                  </a:lnTo>
                  <a:lnTo>
                    <a:pt x="6350" y="1005"/>
                  </a:lnTo>
                  <a:lnTo>
                    <a:pt x="6333" y="1023"/>
                  </a:lnTo>
                  <a:lnTo>
                    <a:pt x="6315" y="1042"/>
                  </a:lnTo>
                  <a:lnTo>
                    <a:pt x="6297" y="1059"/>
                  </a:lnTo>
                  <a:lnTo>
                    <a:pt x="6278" y="1076"/>
                  </a:lnTo>
                  <a:lnTo>
                    <a:pt x="6257" y="1091"/>
                  </a:lnTo>
                  <a:lnTo>
                    <a:pt x="6237" y="1106"/>
                  </a:lnTo>
                  <a:lnTo>
                    <a:pt x="6214" y="1121"/>
                  </a:lnTo>
                  <a:lnTo>
                    <a:pt x="6191" y="1134"/>
                  </a:lnTo>
                  <a:lnTo>
                    <a:pt x="6167" y="1147"/>
                  </a:lnTo>
                  <a:lnTo>
                    <a:pt x="6143" y="1158"/>
                  </a:lnTo>
                  <a:lnTo>
                    <a:pt x="6116" y="1169"/>
                  </a:lnTo>
                  <a:lnTo>
                    <a:pt x="6089" y="1179"/>
                  </a:lnTo>
                  <a:lnTo>
                    <a:pt x="6062" y="1188"/>
                  </a:lnTo>
                  <a:lnTo>
                    <a:pt x="6033" y="1196"/>
                  </a:lnTo>
                  <a:close/>
                  <a:moveTo>
                    <a:pt x="6058" y="1114"/>
                  </a:moveTo>
                  <a:lnTo>
                    <a:pt x="6078" y="1109"/>
                  </a:lnTo>
                  <a:lnTo>
                    <a:pt x="6097" y="1102"/>
                  </a:lnTo>
                  <a:lnTo>
                    <a:pt x="6113" y="1094"/>
                  </a:lnTo>
                  <a:lnTo>
                    <a:pt x="6130" y="1088"/>
                  </a:lnTo>
                  <a:lnTo>
                    <a:pt x="6145" y="1080"/>
                  </a:lnTo>
                  <a:lnTo>
                    <a:pt x="6159" y="1074"/>
                  </a:lnTo>
                  <a:lnTo>
                    <a:pt x="6172" y="1066"/>
                  </a:lnTo>
                  <a:lnTo>
                    <a:pt x="6184" y="1058"/>
                  </a:lnTo>
                  <a:lnTo>
                    <a:pt x="6204" y="1043"/>
                  </a:lnTo>
                  <a:lnTo>
                    <a:pt x="6222" y="1029"/>
                  </a:lnTo>
                  <a:lnTo>
                    <a:pt x="6240" y="1013"/>
                  </a:lnTo>
                  <a:lnTo>
                    <a:pt x="6256" y="997"/>
                  </a:lnTo>
                  <a:lnTo>
                    <a:pt x="6272" y="982"/>
                  </a:lnTo>
                  <a:lnTo>
                    <a:pt x="6286" y="964"/>
                  </a:lnTo>
                  <a:lnTo>
                    <a:pt x="6299" y="948"/>
                  </a:lnTo>
                  <a:lnTo>
                    <a:pt x="6311" y="929"/>
                  </a:lnTo>
                  <a:lnTo>
                    <a:pt x="6319" y="917"/>
                  </a:lnTo>
                  <a:lnTo>
                    <a:pt x="6324" y="906"/>
                  </a:lnTo>
                  <a:lnTo>
                    <a:pt x="6327" y="895"/>
                  </a:lnTo>
                  <a:lnTo>
                    <a:pt x="6328" y="884"/>
                  </a:lnTo>
                  <a:lnTo>
                    <a:pt x="6327" y="880"/>
                  </a:lnTo>
                  <a:lnTo>
                    <a:pt x="6326" y="875"/>
                  </a:lnTo>
                  <a:lnTo>
                    <a:pt x="6325" y="871"/>
                  </a:lnTo>
                  <a:lnTo>
                    <a:pt x="6323" y="869"/>
                  </a:lnTo>
                  <a:lnTo>
                    <a:pt x="6320" y="867"/>
                  </a:lnTo>
                  <a:lnTo>
                    <a:pt x="6316" y="865"/>
                  </a:lnTo>
                  <a:lnTo>
                    <a:pt x="6312" y="863"/>
                  </a:lnTo>
                  <a:lnTo>
                    <a:pt x="6307" y="863"/>
                  </a:lnTo>
                  <a:lnTo>
                    <a:pt x="6299" y="863"/>
                  </a:lnTo>
                  <a:lnTo>
                    <a:pt x="6290" y="866"/>
                  </a:lnTo>
                  <a:lnTo>
                    <a:pt x="6280" y="869"/>
                  </a:lnTo>
                  <a:lnTo>
                    <a:pt x="6271" y="873"/>
                  </a:lnTo>
                  <a:lnTo>
                    <a:pt x="6260" y="879"/>
                  </a:lnTo>
                  <a:lnTo>
                    <a:pt x="6248" y="886"/>
                  </a:lnTo>
                  <a:lnTo>
                    <a:pt x="6236" y="895"/>
                  </a:lnTo>
                  <a:lnTo>
                    <a:pt x="6221" y="904"/>
                  </a:lnTo>
                  <a:lnTo>
                    <a:pt x="6209" y="914"/>
                  </a:lnTo>
                  <a:lnTo>
                    <a:pt x="6197" y="924"/>
                  </a:lnTo>
                  <a:lnTo>
                    <a:pt x="6186" y="933"/>
                  </a:lnTo>
                  <a:lnTo>
                    <a:pt x="6174" y="944"/>
                  </a:lnTo>
                  <a:lnTo>
                    <a:pt x="6152" y="967"/>
                  </a:lnTo>
                  <a:lnTo>
                    <a:pt x="6132" y="994"/>
                  </a:lnTo>
                  <a:lnTo>
                    <a:pt x="6112" y="1020"/>
                  </a:lnTo>
                  <a:lnTo>
                    <a:pt x="6093" y="1049"/>
                  </a:lnTo>
                  <a:lnTo>
                    <a:pt x="6075" y="1081"/>
                  </a:lnTo>
                  <a:lnTo>
                    <a:pt x="6058" y="1114"/>
                  </a:lnTo>
                  <a:close/>
                  <a:moveTo>
                    <a:pt x="7111" y="700"/>
                  </a:moveTo>
                  <a:lnTo>
                    <a:pt x="7129" y="700"/>
                  </a:lnTo>
                  <a:lnTo>
                    <a:pt x="7144" y="701"/>
                  </a:lnTo>
                  <a:lnTo>
                    <a:pt x="7159" y="704"/>
                  </a:lnTo>
                  <a:lnTo>
                    <a:pt x="7173" y="706"/>
                  </a:lnTo>
                  <a:lnTo>
                    <a:pt x="7185" y="709"/>
                  </a:lnTo>
                  <a:lnTo>
                    <a:pt x="7197" y="713"/>
                  </a:lnTo>
                  <a:lnTo>
                    <a:pt x="7207" y="718"/>
                  </a:lnTo>
                  <a:lnTo>
                    <a:pt x="7217" y="723"/>
                  </a:lnTo>
                  <a:lnTo>
                    <a:pt x="7226" y="730"/>
                  </a:lnTo>
                  <a:lnTo>
                    <a:pt x="7232" y="736"/>
                  </a:lnTo>
                  <a:lnTo>
                    <a:pt x="7239" y="744"/>
                  </a:lnTo>
                  <a:lnTo>
                    <a:pt x="7243" y="753"/>
                  </a:lnTo>
                  <a:lnTo>
                    <a:pt x="7248" y="762"/>
                  </a:lnTo>
                  <a:lnTo>
                    <a:pt x="7250" y="771"/>
                  </a:lnTo>
                  <a:lnTo>
                    <a:pt x="7252" y="782"/>
                  </a:lnTo>
                  <a:lnTo>
                    <a:pt x="7252" y="793"/>
                  </a:lnTo>
                  <a:lnTo>
                    <a:pt x="7252" y="810"/>
                  </a:lnTo>
                  <a:lnTo>
                    <a:pt x="7250" y="825"/>
                  </a:lnTo>
                  <a:lnTo>
                    <a:pt x="7245" y="839"/>
                  </a:lnTo>
                  <a:lnTo>
                    <a:pt x="7240" y="855"/>
                  </a:lnTo>
                  <a:lnTo>
                    <a:pt x="7232" y="870"/>
                  </a:lnTo>
                  <a:lnTo>
                    <a:pt x="7225" y="884"/>
                  </a:lnTo>
                  <a:lnTo>
                    <a:pt x="7214" y="900"/>
                  </a:lnTo>
                  <a:lnTo>
                    <a:pt x="7202" y="914"/>
                  </a:lnTo>
                  <a:lnTo>
                    <a:pt x="7190" y="927"/>
                  </a:lnTo>
                  <a:lnTo>
                    <a:pt x="7176" y="940"/>
                  </a:lnTo>
                  <a:lnTo>
                    <a:pt x="7159" y="952"/>
                  </a:lnTo>
                  <a:lnTo>
                    <a:pt x="7143" y="963"/>
                  </a:lnTo>
                  <a:lnTo>
                    <a:pt x="7123" y="974"/>
                  </a:lnTo>
                  <a:lnTo>
                    <a:pt x="7103" y="984"/>
                  </a:lnTo>
                  <a:lnTo>
                    <a:pt x="7082" y="994"/>
                  </a:lnTo>
                  <a:lnTo>
                    <a:pt x="7059" y="1002"/>
                  </a:lnTo>
                  <a:lnTo>
                    <a:pt x="7033" y="1010"/>
                  </a:lnTo>
                  <a:lnTo>
                    <a:pt x="7009" y="1016"/>
                  </a:lnTo>
                  <a:lnTo>
                    <a:pt x="6989" y="1019"/>
                  </a:lnTo>
                  <a:lnTo>
                    <a:pt x="6970" y="1020"/>
                  </a:lnTo>
                  <a:lnTo>
                    <a:pt x="6959" y="1020"/>
                  </a:lnTo>
                  <a:lnTo>
                    <a:pt x="6949" y="1018"/>
                  </a:lnTo>
                  <a:lnTo>
                    <a:pt x="6941" y="1014"/>
                  </a:lnTo>
                  <a:lnTo>
                    <a:pt x="6934" y="1010"/>
                  </a:lnTo>
                  <a:lnTo>
                    <a:pt x="6929" y="1005"/>
                  </a:lnTo>
                  <a:lnTo>
                    <a:pt x="6925" y="998"/>
                  </a:lnTo>
                  <a:lnTo>
                    <a:pt x="6923" y="990"/>
                  </a:lnTo>
                  <a:lnTo>
                    <a:pt x="6922" y="981"/>
                  </a:lnTo>
                  <a:lnTo>
                    <a:pt x="6923" y="975"/>
                  </a:lnTo>
                  <a:lnTo>
                    <a:pt x="6924" y="968"/>
                  </a:lnTo>
                  <a:lnTo>
                    <a:pt x="6926" y="963"/>
                  </a:lnTo>
                  <a:lnTo>
                    <a:pt x="6930" y="958"/>
                  </a:lnTo>
                  <a:lnTo>
                    <a:pt x="6933" y="953"/>
                  </a:lnTo>
                  <a:lnTo>
                    <a:pt x="6937" y="949"/>
                  </a:lnTo>
                  <a:lnTo>
                    <a:pt x="6944" y="944"/>
                  </a:lnTo>
                  <a:lnTo>
                    <a:pt x="6949" y="941"/>
                  </a:lnTo>
                  <a:lnTo>
                    <a:pt x="6957" y="939"/>
                  </a:lnTo>
                  <a:lnTo>
                    <a:pt x="6972" y="935"/>
                  </a:lnTo>
                  <a:lnTo>
                    <a:pt x="6996" y="930"/>
                  </a:lnTo>
                  <a:lnTo>
                    <a:pt x="7028" y="924"/>
                  </a:lnTo>
                  <a:lnTo>
                    <a:pt x="7038" y="920"/>
                  </a:lnTo>
                  <a:lnTo>
                    <a:pt x="7048" y="918"/>
                  </a:lnTo>
                  <a:lnTo>
                    <a:pt x="7059" y="914"/>
                  </a:lnTo>
                  <a:lnTo>
                    <a:pt x="7068" y="909"/>
                  </a:lnTo>
                  <a:lnTo>
                    <a:pt x="7077" y="905"/>
                  </a:lnTo>
                  <a:lnTo>
                    <a:pt x="7087" y="900"/>
                  </a:lnTo>
                  <a:lnTo>
                    <a:pt x="7096" y="893"/>
                  </a:lnTo>
                  <a:lnTo>
                    <a:pt x="7106" y="886"/>
                  </a:lnTo>
                  <a:lnTo>
                    <a:pt x="7112" y="880"/>
                  </a:lnTo>
                  <a:lnTo>
                    <a:pt x="7119" y="874"/>
                  </a:lnTo>
                  <a:lnTo>
                    <a:pt x="7124" y="868"/>
                  </a:lnTo>
                  <a:lnTo>
                    <a:pt x="7129" y="861"/>
                  </a:lnTo>
                  <a:lnTo>
                    <a:pt x="7132" y="855"/>
                  </a:lnTo>
                  <a:lnTo>
                    <a:pt x="7134" y="848"/>
                  </a:lnTo>
                  <a:lnTo>
                    <a:pt x="7135" y="840"/>
                  </a:lnTo>
                  <a:lnTo>
                    <a:pt x="7136" y="834"/>
                  </a:lnTo>
                  <a:lnTo>
                    <a:pt x="7135" y="823"/>
                  </a:lnTo>
                  <a:lnTo>
                    <a:pt x="7133" y="814"/>
                  </a:lnTo>
                  <a:lnTo>
                    <a:pt x="7131" y="811"/>
                  </a:lnTo>
                  <a:lnTo>
                    <a:pt x="7129" y="808"/>
                  </a:lnTo>
                  <a:lnTo>
                    <a:pt x="7125" y="804"/>
                  </a:lnTo>
                  <a:lnTo>
                    <a:pt x="7122" y="801"/>
                  </a:lnTo>
                  <a:lnTo>
                    <a:pt x="7114" y="797"/>
                  </a:lnTo>
                  <a:lnTo>
                    <a:pt x="7106" y="793"/>
                  </a:lnTo>
                  <a:lnTo>
                    <a:pt x="7095" y="791"/>
                  </a:lnTo>
                  <a:lnTo>
                    <a:pt x="7082" y="791"/>
                  </a:lnTo>
                  <a:lnTo>
                    <a:pt x="7064" y="791"/>
                  </a:lnTo>
                  <a:lnTo>
                    <a:pt x="7047" y="793"/>
                  </a:lnTo>
                  <a:lnTo>
                    <a:pt x="7029" y="798"/>
                  </a:lnTo>
                  <a:lnTo>
                    <a:pt x="7012" y="803"/>
                  </a:lnTo>
                  <a:lnTo>
                    <a:pt x="6993" y="810"/>
                  </a:lnTo>
                  <a:lnTo>
                    <a:pt x="6974" y="819"/>
                  </a:lnTo>
                  <a:lnTo>
                    <a:pt x="6955" y="828"/>
                  </a:lnTo>
                  <a:lnTo>
                    <a:pt x="6935" y="840"/>
                  </a:lnTo>
                  <a:lnTo>
                    <a:pt x="6924" y="847"/>
                  </a:lnTo>
                  <a:lnTo>
                    <a:pt x="6913" y="855"/>
                  </a:lnTo>
                  <a:lnTo>
                    <a:pt x="6903" y="861"/>
                  </a:lnTo>
                  <a:lnTo>
                    <a:pt x="6895" y="869"/>
                  </a:lnTo>
                  <a:lnTo>
                    <a:pt x="6886" y="877"/>
                  </a:lnTo>
                  <a:lnTo>
                    <a:pt x="6878" y="885"/>
                  </a:lnTo>
                  <a:lnTo>
                    <a:pt x="6872" y="893"/>
                  </a:lnTo>
                  <a:lnTo>
                    <a:pt x="6865" y="901"/>
                  </a:lnTo>
                  <a:lnTo>
                    <a:pt x="6860" y="909"/>
                  </a:lnTo>
                  <a:lnTo>
                    <a:pt x="6855" y="918"/>
                  </a:lnTo>
                  <a:lnTo>
                    <a:pt x="6851" y="927"/>
                  </a:lnTo>
                  <a:lnTo>
                    <a:pt x="6848" y="936"/>
                  </a:lnTo>
                  <a:lnTo>
                    <a:pt x="6845" y="944"/>
                  </a:lnTo>
                  <a:lnTo>
                    <a:pt x="6843" y="954"/>
                  </a:lnTo>
                  <a:lnTo>
                    <a:pt x="6842" y="963"/>
                  </a:lnTo>
                  <a:lnTo>
                    <a:pt x="6842" y="973"/>
                  </a:lnTo>
                  <a:lnTo>
                    <a:pt x="6843" y="987"/>
                  </a:lnTo>
                  <a:lnTo>
                    <a:pt x="6845" y="1001"/>
                  </a:lnTo>
                  <a:lnTo>
                    <a:pt x="6851" y="1018"/>
                  </a:lnTo>
                  <a:lnTo>
                    <a:pt x="6857" y="1034"/>
                  </a:lnTo>
                  <a:lnTo>
                    <a:pt x="6866" y="1052"/>
                  </a:lnTo>
                  <a:lnTo>
                    <a:pt x="6876" y="1070"/>
                  </a:lnTo>
                  <a:lnTo>
                    <a:pt x="6889" y="1089"/>
                  </a:lnTo>
                  <a:lnTo>
                    <a:pt x="6903" y="1110"/>
                  </a:lnTo>
                  <a:lnTo>
                    <a:pt x="6919" y="1132"/>
                  </a:lnTo>
                  <a:lnTo>
                    <a:pt x="6933" y="1152"/>
                  </a:lnTo>
                  <a:lnTo>
                    <a:pt x="6944" y="1172"/>
                  </a:lnTo>
                  <a:lnTo>
                    <a:pt x="6954" y="1192"/>
                  </a:lnTo>
                  <a:lnTo>
                    <a:pt x="6960" y="1210"/>
                  </a:lnTo>
                  <a:lnTo>
                    <a:pt x="6966" y="1228"/>
                  </a:lnTo>
                  <a:lnTo>
                    <a:pt x="6969" y="1245"/>
                  </a:lnTo>
                  <a:lnTo>
                    <a:pt x="6970" y="1261"/>
                  </a:lnTo>
                  <a:lnTo>
                    <a:pt x="6970" y="1273"/>
                  </a:lnTo>
                  <a:lnTo>
                    <a:pt x="6969" y="1284"/>
                  </a:lnTo>
                  <a:lnTo>
                    <a:pt x="6967" y="1295"/>
                  </a:lnTo>
                  <a:lnTo>
                    <a:pt x="6965" y="1304"/>
                  </a:lnTo>
                  <a:lnTo>
                    <a:pt x="6961" y="1314"/>
                  </a:lnTo>
                  <a:lnTo>
                    <a:pt x="6958" y="1324"/>
                  </a:lnTo>
                  <a:lnTo>
                    <a:pt x="6953" y="1334"/>
                  </a:lnTo>
                  <a:lnTo>
                    <a:pt x="6948" y="1343"/>
                  </a:lnTo>
                  <a:lnTo>
                    <a:pt x="6942" y="1353"/>
                  </a:lnTo>
                  <a:lnTo>
                    <a:pt x="6935" y="1360"/>
                  </a:lnTo>
                  <a:lnTo>
                    <a:pt x="6929" y="1369"/>
                  </a:lnTo>
                  <a:lnTo>
                    <a:pt x="6920" y="1377"/>
                  </a:lnTo>
                  <a:lnTo>
                    <a:pt x="6911" y="1384"/>
                  </a:lnTo>
                  <a:lnTo>
                    <a:pt x="6902" y="1392"/>
                  </a:lnTo>
                  <a:lnTo>
                    <a:pt x="6892" y="1399"/>
                  </a:lnTo>
                  <a:lnTo>
                    <a:pt x="6882" y="1406"/>
                  </a:lnTo>
                  <a:lnTo>
                    <a:pt x="6867" y="1414"/>
                  </a:lnTo>
                  <a:lnTo>
                    <a:pt x="6853" y="1420"/>
                  </a:lnTo>
                  <a:lnTo>
                    <a:pt x="6838" y="1426"/>
                  </a:lnTo>
                  <a:lnTo>
                    <a:pt x="6823" y="1430"/>
                  </a:lnTo>
                  <a:lnTo>
                    <a:pt x="6807" y="1434"/>
                  </a:lnTo>
                  <a:lnTo>
                    <a:pt x="6791" y="1437"/>
                  </a:lnTo>
                  <a:lnTo>
                    <a:pt x="6774" y="1438"/>
                  </a:lnTo>
                  <a:lnTo>
                    <a:pt x="6757" y="1438"/>
                  </a:lnTo>
                  <a:lnTo>
                    <a:pt x="6743" y="1438"/>
                  </a:lnTo>
                  <a:lnTo>
                    <a:pt x="6730" y="1437"/>
                  </a:lnTo>
                  <a:lnTo>
                    <a:pt x="6718" y="1436"/>
                  </a:lnTo>
                  <a:lnTo>
                    <a:pt x="6706" y="1434"/>
                  </a:lnTo>
                  <a:lnTo>
                    <a:pt x="6694" y="1431"/>
                  </a:lnTo>
                  <a:lnTo>
                    <a:pt x="6682" y="1428"/>
                  </a:lnTo>
                  <a:lnTo>
                    <a:pt x="6671" y="1425"/>
                  </a:lnTo>
                  <a:lnTo>
                    <a:pt x="6660" y="1420"/>
                  </a:lnTo>
                  <a:lnTo>
                    <a:pt x="6650" y="1415"/>
                  </a:lnTo>
                  <a:lnTo>
                    <a:pt x="6640" y="1411"/>
                  </a:lnTo>
                  <a:lnTo>
                    <a:pt x="6630" y="1404"/>
                  </a:lnTo>
                  <a:lnTo>
                    <a:pt x="6621" y="1397"/>
                  </a:lnTo>
                  <a:lnTo>
                    <a:pt x="6613" y="1391"/>
                  </a:lnTo>
                  <a:lnTo>
                    <a:pt x="6605" y="1383"/>
                  </a:lnTo>
                  <a:lnTo>
                    <a:pt x="6597" y="1374"/>
                  </a:lnTo>
                  <a:lnTo>
                    <a:pt x="6590" y="1366"/>
                  </a:lnTo>
                  <a:lnTo>
                    <a:pt x="6581" y="1353"/>
                  </a:lnTo>
                  <a:lnTo>
                    <a:pt x="6572" y="1339"/>
                  </a:lnTo>
                  <a:lnTo>
                    <a:pt x="6566" y="1324"/>
                  </a:lnTo>
                  <a:lnTo>
                    <a:pt x="6560" y="1310"/>
                  </a:lnTo>
                  <a:lnTo>
                    <a:pt x="6556" y="1295"/>
                  </a:lnTo>
                  <a:lnTo>
                    <a:pt x="6553" y="1278"/>
                  </a:lnTo>
                  <a:lnTo>
                    <a:pt x="6550" y="1262"/>
                  </a:lnTo>
                  <a:lnTo>
                    <a:pt x="6549" y="1244"/>
                  </a:lnTo>
                  <a:lnTo>
                    <a:pt x="6550" y="1223"/>
                  </a:lnTo>
                  <a:lnTo>
                    <a:pt x="6553" y="1205"/>
                  </a:lnTo>
                  <a:lnTo>
                    <a:pt x="6556" y="1186"/>
                  </a:lnTo>
                  <a:lnTo>
                    <a:pt x="6561" y="1169"/>
                  </a:lnTo>
                  <a:lnTo>
                    <a:pt x="6568" y="1151"/>
                  </a:lnTo>
                  <a:lnTo>
                    <a:pt x="6575" y="1136"/>
                  </a:lnTo>
                  <a:lnTo>
                    <a:pt x="6585" y="1121"/>
                  </a:lnTo>
                  <a:lnTo>
                    <a:pt x="6595" y="1106"/>
                  </a:lnTo>
                  <a:lnTo>
                    <a:pt x="6603" y="1098"/>
                  </a:lnTo>
                  <a:lnTo>
                    <a:pt x="6610" y="1090"/>
                  </a:lnTo>
                  <a:lnTo>
                    <a:pt x="6618" y="1083"/>
                  </a:lnTo>
                  <a:lnTo>
                    <a:pt x="6626" y="1079"/>
                  </a:lnTo>
                  <a:lnTo>
                    <a:pt x="6633" y="1075"/>
                  </a:lnTo>
                  <a:lnTo>
                    <a:pt x="6641" y="1071"/>
                  </a:lnTo>
                  <a:lnTo>
                    <a:pt x="6649" y="1070"/>
                  </a:lnTo>
                  <a:lnTo>
                    <a:pt x="6657" y="1069"/>
                  </a:lnTo>
                  <a:lnTo>
                    <a:pt x="6664" y="1069"/>
                  </a:lnTo>
                  <a:lnTo>
                    <a:pt x="6669" y="1070"/>
                  </a:lnTo>
                  <a:lnTo>
                    <a:pt x="6675" y="1072"/>
                  </a:lnTo>
                  <a:lnTo>
                    <a:pt x="6678" y="1075"/>
                  </a:lnTo>
                  <a:lnTo>
                    <a:pt x="6682" y="1078"/>
                  </a:lnTo>
                  <a:lnTo>
                    <a:pt x="6684" y="1081"/>
                  </a:lnTo>
                  <a:lnTo>
                    <a:pt x="6685" y="1086"/>
                  </a:lnTo>
                  <a:lnTo>
                    <a:pt x="6686" y="1090"/>
                  </a:lnTo>
                  <a:lnTo>
                    <a:pt x="6685" y="1095"/>
                  </a:lnTo>
                  <a:lnTo>
                    <a:pt x="6683" y="1101"/>
                  </a:lnTo>
                  <a:lnTo>
                    <a:pt x="6680" y="1107"/>
                  </a:lnTo>
                  <a:lnTo>
                    <a:pt x="6676" y="1115"/>
                  </a:lnTo>
                  <a:lnTo>
                    <a:pt x="6669" y="1127"/>
                  </a:lnTo>
                  <a:lnTo>
                    <a:pt x="6664" y="1139"/>
                  </a:lnTo>
                  <a:lnTo>
                    <a:pt x="6660" y="1151"/>
                  </a:lnTo>
                  <a:lnTo>
                    <a:pt x="6655" y="1164"/>
                  </a:lnTo>
                  <a:lnTo>
                    <a:pt x="6653" y="1179"/>
                  </a:lnTo>
                  <a:lnTo>
                    <a:pt x="6651" y="1192"/>
                  </a:lnTo>
                  <a:lnTo>
                    <a:pt x="6650" y="1207"/>
                  </a:lnTo>
                  <a:lnTo>
                    <a:pt x="6649" y="1221"/>
                  </a:lnTo>
                  <a:lnTo>
                    <a:pt x="6650" y="1234"/>
                  </a:lnTo>
                  <a:lnTo>
                    <a:pt x="6652" y="1246"/>
                  </a:lnTo>
                  <a:lnTo>
                    <a:pt x="6654" y="1258"/>
                  </a:lnTo>
                  <a:lnTo>
                    <a:pt x="6659" y="1269"/>
                  </a:lnTo>
                  <a:lnTo>
                    <a:pt x="6665" y="1280"/>
                  </a:lnTo>
                  <a:lnTo>
                    <a:pt x="6672" y="1290"/>
                  </a:lnTo>
                  <a:lnTo>
                    <a:pt x="6679" y="1300"/>
                  </a:lnTo>
                  <a:lnTo>
                    <a:pt x="6689" y="1309"/>
                  </a:lnTo>
                  <a:lnTo>
                    <a:pt x="6698" y="1316"/>
                  </a:lnTo>
                  <a:lnTo>
                    <a:pt x="6708" y="1323"/>
                  </a:lnTo>
                  <a:lnTo>
                    <a:pt x="6718" y="1329"/>
                  </a:lnTo>
                  <a:lnTo>
                    <a:pt x="6727" y="1333"/>
                  </a:lnTo>
                  <a:lnTo>
                    <a:pt x="6737" y="1336"/>
                  </a:lnTo>
                  <a:lnTo>
                    <a:pt x="6748" y="1338"/>
                  </a:lnTo>
                  <a:lnTo>
                    <a:pt x="6759" y="1341"/>
                  </a:lnTo>
                  <a:lnTo>
                    <a:pt x="6770" y="1341"/>
                  </a:lnTo>
                  <a:lnTo>
                    <a:pt x="6781" y="1341"/>
                  </a:lnTo>
                  <a:lnTo>
                    <a:pt x="6792" y="1338"/>
                  </a:lnTo>
                  <a:lnTo>
                    <a:pt x="6801" y="1336"/>
                  </a:lnTo>
                  <a:lnTo>
                    <a:pt x="6810" y="1334"/>
                  </a:lnTo>
                  <a:lnTo>
                    <a:pt x="6818" y="1330"/>
                  </a:lnTo>
                  <a:lnTo>
                    <a:pt x="6826" y="1325"/>
                  </a:lnTo>
                  <a:lnTo>
                    <a:pt x="6833" y="1320"/>
                  </a:lnTo>
                  <a:lnTo>
                    <a:pt x="6840" y="1313"/>
                  </a:lnTo>
                  <a:lnTo>
                    <a:pt x="6844" y="1308"/>
                  </a:lnTo>
                  <a:lnTo>
                    <a:pt x="6849" y="1301"/>
                  </a:lnTo>
                  <a:lnTo>
                    <a:pt x="6852" y="1295"/>
                  </a:lnTo>
                  <a:lnTo>
                    <a:pt x="6855" y="1287"/>
                  </a:lnTo>
                  <a:lnTo>
                    <a:pt x="6857" y="1279"/>
                  </a:lnTo>
                  <a:lnTo>
                    <a:pt x="6860" y="1272"/>
                  </a:lnTo>
                  <a:lnTo>
                    <a:pt x="6860" y="1263"/>
                  </a:lnTo>
                  <a:lnTo>
                    <a:pt x="6861" y="1254"/>
                  </a:lnTo>
                  <a:lnTo>
                    <a:pt x="6860" y="1243"/>
                  </a:lnTo>
                  <a:lnTo>
                    <a:pt x="6857" y="1231"/>
                  </a:lnTo>
                  <a:lnTo>
                    <a:pt x="6853" y="1218"/>
                  </a:lnTo>
                  <a:lnTo>
                    <a:pt x="6847" y="1204"/>
                  </a:lnTo>
                  <a:lnTo>
                    <a:pt x="6839" y="1190"/>
                  </a:lnTo>
                  <a:lnTo>
                    <a:pt x="6830" y="1173"/>
                  </a:lnTo>
                  <a:lnTo>
                    <a:pt x="6818" y="1157"/>
                  </a:lnTo>
                  <a:lnTo>
                    <a:pt x="6806" y="1140"/>
                  </a:lnTo>
                  <a:lnTo>
                    <a:pt x="6789" y="1116"/>
                  </a:lnTo>
                  <a:lnTo>
                    <a:pt x="6773" y="1092"/>
                  </a:lnTo>
                  <a:lnTo>
                    <a:pt x="6760" y="1070"/>
                  </a:lnTo>
                  <a:lnTo>
                    <a:pt x="6749" y="1047"/>
                  </a:lnTo>
                  <a:lnTo>
                    <a:pt x="6741" y="1025"/>
                  </a:lnTo>
                  <a:lnTo>
                    <a:pt x="6735" y="1005"/>
                  </a:lnTo>
                  <a:lnTo>
                    <a:pt x="6733" y="995"/>
                  </a:lnTo>
                  <a:lnTo>
                    <a:pt x="6732" y="984"/>
                  </a:lnTo>
                  <a:lnTo>
                    <a:pt x="6731" y="974"/>
                  </a:lnTo>
                  <a:lnTo>
                    <a:pt x="6731" y="964"/>
                  </a:lnTo>
                  <a:lnTo>
                    <a:pt x="6731" y="951"/>
                  </a:lnTo>
                  <a:lnTo>
                    <a:pt x="6732" y="938"/>
                  </a:lnTo>
                  <a:lnTo>
                    <a:pt x="6735" y="926"/>
                  </a:lnTo>
                  <a:lnTo>
                    <a:pt x="6738" y="913"/>
                  </a:lnTo>
                  <a:lnTo>
                    <a:pt x="6743" y="901"/>
                  </a:lnTo>
                  <a:lnTo>
                    <a:pt x="6748" y="889"/>
                  </a:lnTo>
                  <a:lnTo>
                    <a:pt x="6754" y="877"/>
                  </a:lnTo>
                  <a:lnTo>
                    <a:pt x="6761" y="865"/>
                  </a:lnTo>
                  <a:lnTo>
                    <a:pt x="6770" y="854"/>
                  </a:lnTo>
                  <a:lnTo>
                    <a:pt x="6779" y="843"/>
                  </a:lnTo>
                  <a:lnTo>
                    <a:pt x="6790" y="831"/>
                  </a:lnTo>
                  <a:lnTo>
                    <a:pt x="6801" y="820"/>
                  </a:lnTo>
                  <a:lnTo>
                    <a:pt x="6813" y="809"/>
                  </a:lnTo>
                  <a:lnTo>
                    <a:pt x="6826" y="799"/>
                  </a:lnTo>
                  <a:lnTo>
                    <a:pt x="6840" y="788"/>
                  </a:lnTo>
                  <a:lnTo>
                    <a:pt x="6855" y="778"/>
                  </a:lnTo>
                  <a:lnTo>
                    <a:pt x="6871" y="768"/>
                  </a:lnTo>
                  <a:lnTo>
                    <a:pt x="6886" y="759"/>
                  </a:lnTo>
                  <a:lnTo>
                    <a:pt x="6901" y="752"/>
                  </a:lnTo>
                  <a:lnTo>
                    <a:pt x="6917" y="744"/>
                  </a:lnTo>
                  <a:lnTo>
                    <a:pt x="6932" y="736"/>
                  </a:lnTo>
                  <a:lnTo>
                    <a:pt x="6948" y="731"/>
                  </a:lnTo>
                  <a:lnTo>
                    <a:pt x="6964" y="724"/>
                  </a:lnTo>
                  <a:lnTo>
                    <a:pt x="6980" y="720"/>
                  </a:lnTo>
                  <a:lnTo>
                    <a:pt x="6995" y="715"/>
                  </a:lnTo>
                  <a:lnTo>
                    <a:pt x="7012" y="711"/>
                  </a:lnTo>
                  <a:lnTo>
                    <a:pt x="7028" y="708"/>
                  </a:lnTo>
                  <a:lnTo>
                    <a:pt x="7044" y="705"/>
                  </a:lnTo>
                  <a:lnTo>
                    <a:pt x="7061" y="703"/>
                  </a:lnTo>
                  <a:lnTo>
                    <a:pt x="7077" y="701"/>
                  </a:lnTo>
                  <a:lnTo>
                    <a:pt x="7094" y="700"/>
                  </a:lnTo>
                  <a:lnTo>
                    <a:pt x="7111" y="700"/>
                  </a:lnTo>
                  <a:close/>
                  <a:moveTo>
                    <a:pt x="8184" y="721"/>
                  </a:moveTo>
                  <a:lnTo>
                    <a:pt x="8167" y="749"/>
                  </a:lnTo>
                  <a:lnTo>
                    <a:pt x="8148" y="776"/>
                  </a:lnTo>
                  <a:lnTo>
                    <a:pt x="8131" y="804"/>
                  </a:lnTo>
                  <a:lnTo>
                    <a:pt x="8113" y="834"/>
                  </a:lnTo>
                  <a:lnTo>
                    <a:pt x="8097" y="863"/>
                  </a:lnTo>
                  <a:lnTo>
                    <a:pt x="8079" y="895"/>
                  </a:lnTo>
                  <a:lnTo>
                    <a:pt x="8064" y="927"/>
                  </a:lnTo>
                  <a:lnTo>
                    <a:pt x="8048" y="959"/>
                  </a:lnTo>
                  <a:lnTo>
                    <a:pt x="8027" y="1005"/>
                  </a:lnTo>
                  <a:lnTo>
                    <a:pt x="8008" y="1046"/>
                  </a:lnTo>
                  <a:lnTo>
                    <a:pt x="7993" y="1086"/>
                  </a:lnTo>
                  <a:lnTo>
                    <a:pt x="7980" y="1123"/>
                  </a:lnTo>
                  <a:lnTo>
                    <a:pt x="7970" y="1156"/>
                  </a:lnTo>
                  <a:lnTo>
                    <a:pt x="7964" y="1186"/>
                  </a:lnTo>
                  <a:lnTo>
                    <a:pt x="7960" y="1200"/>
                  </a:lnTo>
                  <a:lnTo>
                    <a:pt x="7959" y="1214"/>
                  </a:lnTo>
                  <a:lnTo>
                    <a:pt x="7958" y="1227"/>
                  </a:lnTo>
                  <a:lnTo>
                    <a:pt x="7957" y="1239"/>
                  </a:lnTo>
                  <a:lnTo>
                    <a:pt x="7958" y="1251"/>
                  </a:lnTo>
                  <a:lnTo>
                    <a:pt x="7960" y="1262"/>
                  </a:lnTo>
                  <a:lnTo>
                    <a:pt x="7965" y="1271"/>
                  </a:lnTo>
                  <a:lnTo>
                    <a:pt x="7969" y="1278"/>
                  </a:lnTo>
                  <a:lnTo>
                    <a:pt x="7972" y="1281"/>
                  </a:lnTo>
                  <a:lnTo>
                    <a:pt x="7977" y="1285"/>
                  </a:lnTo>
                  <a:lnTo>
                    <a:pt x="7980" y="1287"/>
                  </a:lnTo>
                  <a:lnTo>
                    <a:pt x="7984" y="1289"/>
                  </a:lnTo>
                  <a:lnTo>
                    <a:pt x="7994" y="1291"/>
                  </a:lnTo>
                  <a:lnTo>
                    <a:pt x="8005" y="1292"/>
                  </a:lnTo>
                  <a:lnTo>
                    <a:pt x="8013" y="1292"/>
                  </a:lnTo>
                  <a:lnTo>
                    <a:pt x="8020" y="1291"/>
                  </a:lnTo>
                  <a:lnTo>
                    <a:pt x="8028" y="1289"/>
                  </a:lnTo>
                  <a:lnTo>
                    <a:pt x="8036" y="1286"/>
                  </a:lnTo>
                  <a:lnTo>
                    <a:pt x="8043" y="1283"/>
                  </a:lnTo>
                  <a:lnTo>
                    <a:pt x="8052" y="1278"/>
                  </a:lnTo>
                  <a:lnTo>
                    <a:pt x="8060" y="1274"/>
                  </a:lnTo>
                  <a:lnTo>
                    <a:pt x="8069" y="1267"/>
                  </a:lnTo>
                  <a:lnTo>
                    <a:pt x="8086" y="1254"/>
                  </a:lnTo>
                  <a:lnTo>
                    <a:pt x="8105" y="1237"/>
                  </a:lnTo>
                  <a:lnTo>
                    <a:pt x="8124" y="1217"/>
                  </a:lnTo>
                  <a:lnTo>
                    <a:pt x="8144" y="1193"/>
                  </a:lnTo>
                  <a:lnTo>
                    <a:pt x="8169" y="1163"/>
                  </a:lnTo>
                  <a:lnTo>
                    <a:pt x="8192" y="1133"/>
                  </a:lnTo>
                  <a:lnTo>
                    <a:pt x="8215" y="1102"/>
                  </a:lnTo>
                  <a:lnTo>
                    <a:pt x="8235" y="1071"/>
                  </a:lnTo>
                  <a:lnTo>
                    <a:pt x="8240" y="1064"/>
                  </a:lnTo>
                  <a:lnTo>
                    <a:pt x="8247" y="1056"/>
                  </a:lnTo>
                  <a:lnTo>
                    <a:pt x="8252" y="1051"/>
                  </a:lnTo>
                  <a:lnTo>
                    <a:pt x="8258" y="1045"/>
                  </a:lnTo>
                  <a:lnTo>
                    <a:pt x="8263" y="1042"/>
                  </a:lnTo>
                  <a:lnTo>
                    <a:pt x="8270" y="1039"/>
                  </a:lnTo>
                  <a:lnTo>
                    <a:pt x="8276" y="1037"/>
                  </a:lnTo>
                  <a:lnTo>
                    <a:pt x="8282" y="1037"/>
                  </a:lnTo>
                  <a:lnTo>
                    <a:pt x="8289" y="1037"/>
                  </a:lnTo>
                  <a:lnTo>
                    <a:pt x="8296" y="1040"/>
                  </a:lnTo>
                  <a:lnTo>
                    <a:pt x="8301" y="1042"/>
                  </a:lnTo>
                  <a:lnTo>
                    <a:pt x="8307" y="1046"/>
                  </a:lnTo>
                  <a:lnTo>
                    <a:pt x="8311" y="1051"/>
                  </a:lnTo>
                  <a:lnTo>
                    <a:pt x="8314" y="1056"/>
                  </a:lnTo>
                  <a:lnTo>
                    <a:pt x="8316" y="1060"/>
                  </a:lnTo>
                  <a:lnTo>
                    <a:pt x="8317" y="1065"/>
                  </a:lnTo>
                  <a:lnTo>
                    <a:pt x="8316" y="1070"/>
                  </a:lnTo>
                  <a:lnTo>
                    <a:pt x="8314" y="1077"/>
                  </a:lnTo>
                  <a:lnTo>
                    <a:pt x="8312" y="1083"/>
                  </a:lnTo>
                  <a:lnTo>
                    <a:pt x="8309" y="1091"/>
                  </a:lnTo>
                  <a:lnTo>
                    <a:pt x="8301" y="1107"/>
                  </a:lnTo>
                  <a:lnTo>
                    <a:pt x="8288" y="1128"/>
                  </a:lnTo>
                  <a:lnTo>
                    <a:pt x="8273" y="1151"/>
                  </a:lnTo>
                  <a:lnTo>
                    <a:pt x="8254" y="1177"/>
                  </a:lnTo>
                  <a:lnTo>
                    <a:pt x="8231" y="1206"/>
                  </a:lnTo>
                  <a:lnTo>
                    <a:pt x="8205" y="1239"/>
                  </a:lnTo>
                  <a:lnTo>
                    <a:pt x="8189" y="1258"/>
                  </a:lnTo>
                  <a:lnTo>
                    <a:pt x="8172" y="1277"/>
                  </a:lnTo>
                  <a:lnTo>
                    <a:pt x="8157" y="1293"/>
                  </a:lnTo>
                  <a:lnTo>
                    <a:pt x="8141" y="1310"/>
                  </a:lnTo>
                  <a:lnTo>
                    <a:pt x="8125" y="1324"/>
                  </a:lnTo>
                  <a:lnTo>
                    <a:pt x="8109" y="1337"/>
                  </a:lnTo>
                  <a:lnTo>
                    <a:pt x="8094" y="1349"/>
                  </a:lnTo>
                  <a:lnTo>
                    <a:pt x="8078" y="1360"/>
                  </a:lnTo>
                  <a:lnTo>
                    <a:pt x="8064" y="1369"/>
                  </a:lnTo>
                  <a:lnTo>
                    <a:pt x="8049" y="1378"/>
                  </a:lnTo>
                  <a:lnTo>
                    <a:pt x="8034" y="1384"/>
                  </a:lnTo>
                  <a:lnTo>
                    <a:pt x="8019" y="1391"/>
                  </a:lnTo>
                  <a:lnTo>
                    <a:pt x="8005" y="1395"/>
                  </a:lnTo>
                  <a:lnTo>
                    <a:pt x="7991" y="1397"/>
                  </a:lnTo>
                  <a:lnTo>
                    <a:pt x="7977" y="1400"/>
                  </a:lnTo>
                  <a:lnTo>
                    <a:pt x="7964" y="1401"/>
                  </a:lnTo>
                  <a:lnTo>
                    <a:pt x="7949" y="1400"/>
                  </a:lnTo>
                  <a:lnTo>
                    <a:pt x="7935" y="1397"/>
                  </a:lnTo>
                  <a:lnTo>
                    <a:pt x="7922" y="1393"/>
                  </a:lnTo>
                  <a:lnTo>
                    <a:pt x="7910" y="1388"/>
                  </a:lnTo>
                  <a:lnTo>
                    <a:pt x="7898" y="1381"/>
                  </a:lnTo>
                  <a:lnTo>
                    <a:pt x="7887" y="1372"/>
                  </a:lnTo>
                  <a:lnTo>
                    <a:pt x="7876" y="1362"/>
                  </a:lnTo>
                  <a:lnTo>
                    <a:pt x="7866" y="1351"/>
                  </a:lnTo>
                  <a:lnTo>
                    <a:pt x="7861" y="1343"/>
                  </a:lnTo>
                  <a:lnTo>
                    <a:pt x="7855" y="1334"/>
                  </a:lnTo>
                  <a:lnTo>
                    <a:pt x="7851" y="1324"/>
                  </a:lnTo>
                  <a:lnTo>
                    <a:pt x="7848" y="1313"/>
                  </a:lnTo>
                  <a:lnTo>
                    <a:pt x="7846" y="1301"/>
                  </a:lnTo>
                  <a:lnTo>
                    <a:pt x="7843" y="1289"/>
                  </a:lnTo>
                  <a:lnTo>
                    <a:pt x="7842" y="1276"/>
                  </a:lnTo>
                  <a:lnTo>
                    <a:pt x="7842" y="1262"/>
                  </a:lnTo>
                  <a:lnTo>
                    <a:pt x="7842" y="1245"/>
                  </a:lnTo>
                  <a:lnTo>
                    <a:pt x="7843" y="1229"/>
                  </a:lnTo>
                  <a:lnTo>
                    <a:pt x="7844" y="1213"/>
                  </a:lnTo>
                  <a:lnTo>
                    <a:pt x="7847" y="1195"/>
                  </a:lnTo>
                  <a:lnTo>
                    <a:pt x="7853" y="1160"/>
                  </a:lnTo>
                  <a:lnTo>
                    <a:pt x="7862" y="1124"/>
                  </a:lnTo>
                  <a:lnTo>
                    <a:pt x="7873" y="1087"/>
                  </a:lnTo>
                  <a:lnTo>
                    <a:pt x="7887" y="1047"/>
                  </a:lnTo>
                  <a:lnTo>
                    <a:pt x="7903" y="1007"/>
                  </a:lnTo>
                  <a:lnTo>
                    <a:pt x="7922" y="965"/>
                  </a:lnTo>
                  <a:lnTo>
                    <a:pt x="7929" y="953"/>
                  </a:lnTo>
                  <a:lnTo>
                    <a:pt x="7936" y="937"/>
                  </a:lnTo>
                  <a:lnTo>
                    <a:pt x="7946" y="917"/>
                  </a:lnTo>
                  <a:lnTo>
                    <a:pt x="7959" y="893"/>
                  </a:lnTo>
                  <a:lnTo>
                    <a:pt x="7973" y="867"/>
                  </a:lnTo>
                  <a:lnTo>
                    <a:pt x="7990" y="835"/>
                  </a:lnTo>
                  <a:lnTo>
                    <a:pt x="8008" y="801"/>
                  </a:lnTo>
                  <a:lnTo>
                    <a:pt x="8029" y="763"/>
                  </a:lnTo>
                  <a:lnTo>
                    <a:pt x="8015" y="766"/>
                  </a:lnTo>
                  <a:lnTo>
                    <a:pt x="8002" y="768"/>
                  </a:lnTo>
                  <a:lnTo>
                    <a:pt x="7992" y="769"/>
                  </a:lnTo>
                  <a:lnTo>
                    <a:pt x="7983" y="769"/>
                  </a:lnTo>
                  <a:lnTo>
                    <a:pt x="7971" y="769"/>
                  </a:lnTo>
                  <a:lnTo>
                    <a:pt x="7960" y="767"/>
                  </a:lnTo>
                  <a:lnTo>
                    <a:pt x="7949" y="764"/>
                  </a:lnTo>
                  <a:lnTo>
                    <a:pt x="7941" y="759"/>
                  </a:lnTo>
                  <a:lnTo>
                    <a:pt x="7934" y="755"/>
                  </a:lnTo>
                  <a:lnTo>
                    <a:pt x="7930" y="752"/>
                  </a:lnTo>
                  <a:lnTo>
                    <a:pt x="7925" y="747"/>
                  </a:lnTo>
                  <a:lnTo>
                    <a:pt x="7921" y="743"/>
                  </a:lnTo>
                  <a:lnTo>
                    <a:pt x="7919" y="738"/>
                  </a:lnTo>
                  <a:lnTo>
                    <a:pt x="7917" y="733"/>
                  </a:lnTo>
                  <a:lnTo>
                    <a:pt x="7916" y="728"/>
                  </a:lnTo>
                  <a:lnTo>
                    <a:pt x="7916" y="722"/>
                  </a:lnTo>
                  <a:lnTo>
                    <a:pt x="7916" y="716"/>
                  </a:lnTo>
                  <a:lnTo>
                    <a:pt x="7918" y="710"/>
                  </a:lnTo>
                  <a:lnTo>
                    <a:pt x="7920" y="704"/>
                  </a:lnTo>
                  <a:lnTo>
                    <a:pt x="7923" y="699"/>
                  </a:lnTo>
                  <a:lnTo>
                    <a:pt x="7929" y="694"/>
                  </a:lnTo>
                  <a:lnTo>
                    <a:pt x="7934" y="688"/>
                  </a:lnTo>
                  <a:lnTo>
                    <a:pt x="7941" y="684"/>
                  </a:lnTo>
                  <a:lnTo>
                    <a:pt x="7948" y="681"/>
                  </a:lnTo>
                  <a:lnTo>
                    <a:pt x="7957" y="677"/>
                  </a:lnTo>
                  <a:lnTo>
                    <a:pt x="7975" y="675"/>
                  </a:lnTo>
                  <a:lnTo>
                    <a:pt x="8000" y="671"/>
                  </a:lnTo>
                  <a:lnTo>
                    <a:pt x="8034" y="666"/>
                  </a:lnTo>
                  <a:lnTo>
                    <a:pt x="8049" y="664"/>
                  </a:lnTo>
                  <a:lnTo>
                    <a:pt x="8066" y="660"/>
                  </a:lnTo>
                  <a:lnTo>
                    <a:pt x="8088" y="654"/>
                  </a:lnTo>
                  <a:lnTo>
                    <a:pt x="8113" y="647"/>
                  </a:lnTo>
                  <a:lnTo>
                    <a:pt x="8124" y="629"/>
                  </a:lnTo>
                  <a:lnTo>
                    <a:pt x="8136" y="611"/>
                  </a:lnTo>
                  <a:lnTo>
                    <a:pt x="8151" y="591"/>
                  </a:lnTo>
                  <a:lnTo>
                    <a:pt x="8166" y="569"/>
                  </a:lnTo>
                  <a:lnTo>
                    <a:pt x="8182" y="545"/>
                  </a:lnTo>
                  <a:lnTo>
                    <a:pt x="8201" y="521"/>
                  </a:lnTo>
                  <a:lnTo>
                    <a:pt x="8222" y="495"/>
                  </a:lnTo>
                  <a:lnTo>
                    <a:pt x="8243" y="467"/>
                  </a:lnTo>
                  <a:lnTo>
                    <a:pt x="8266" y="438"/>
                  </a:lnTo>
                  <a:lnTo>
                    <a:pt x="8286" y="415"/>
                  </a:lnTo>
                  <a:lnTo>
                    <a:pt x="8301" y="397"/>
                  </a:lnTo>
                  <a:lnTo>
                    <a:pt x="8312" y="385"/>
                  </a:lnTo>
                  <a:lnTo>
                    <a:pt x="8326" y="373"/>
                  </a:lnTo>
                  <a:lnTo>
                    <a:pt x="8338" y="366"/>
                  </a:lnTo>
                  <a:lnTo>
                    <a:pt x="8345" y="362"/>
                  </a:lnTo>
                  <a:lnTo>
                    <a:pt x="8351" y="360"/>
                  </a:lnTo>
                  <a:lnTo>
                    <a:pt x="8356" y="359"/>
                  </a:lnTo>
                  <a:lnTo>
                    <a:pt x="8361" y="359"/>
                  </a:lnTo>
                  <a:lnTo>
                    <a:pt x="8368" y="359"/>
                  </a:lnTo>
                  <a:lnTo>
                    <a:pt x="8376" y="362"/>
                  </a:lnTo>
                  <a:lnTo>
                    <a:pt x="8383" y="367"/>
                  </a:lnTo>
                  <a:lnTo>
                    <a:pt x="8391" y="373"/>
                  </a:lnTo>
                  <a:lnTo>
                    <a:pt x="8396" y="380"/>
                  </a:lnTo>
                  <a:lnTo>
                    <a:pt x="8401" y="387"/>
                  </a:lnTo>
                  <a:lnTo>
                    <a:pt x="8404" y="394"/>
                  </a:lnTo>
                  <a:lnTo>
                    <a:pt x="8404" y="401"/>
                  </a:lnTo>
                  <a:lnTo>
                    <a:pt x="8403" y="408"/>
                  </a:lnTo>
                  <a:lnTo>
                    <a:pt x="8401" y="418"/>
                  </a:lnTo>
                  <a:lnTo>
                    <a:pt x="8395" y="429"/>
                  </a:lnTo>
                  <a:lnTo>
                    <a:pt x="8389" y="441"/>
                  </a:lnTo>
                  <a:lnTo>
                    <a:pt x="8379" y="456"/>
                  </a:lnTo>
                  <a:lnTo>
                    <a:pt x="8368" y="472"/>
                  </a:lnTo>
                  <a:lnTo>
                    <a:pt x="8356" y="489"/>
                  </a:lnTo>
                  <a:lnTo>
                    <a:pt x="8341" y="509"/>
                  </a:lnTo>
                  <a:lnTo>
                    <a:pt x="8321" y="534"/>
                  </a:lnTo>
                  <a:lnTo>
                    <a:pt x="8304" y="557"/>
                  </a:lnTo>
                  <a:lnTo>
                    <a:pt x="8289" y="577"/>
                  </a:lnTo>
                  <a:lnTo>
                    <a:pt x="8277" y="594"/>
                  </a:lnTo>
                  <a:lnTo>
                    <a:pt x="8308" y="587"/>
                  </a:lnTo>
                  <a:lnTo>
                    <a:pt x="8336" y="580"/>
                  </a:lnTo>
                  <a:lnTo>
                    <a:pt x="8363" y="575"/>
                  </a:lnTo>
                  <a:lnTo>
                    <a:pt x="8387" y="570"/>
                  </a:lnTo>
                  <a:lnTo>
                    <a:pt x="8408" y="567"/>
                  </a:lnTo>
                  <a:lnTo>
                    <a:pt x="8427" y="565"/>
                  </a:lnTo>
                  <a:lnTo>
                    <a:pt x="8445" y="562"/>
                  </a:lnTo>
                  <a:lnTo>
                    <a:pt x="8459" y="562"/>
                  </a:lnTo>
                  <a:lnTo>
                    <a:pt x="8474" y="564"/>
                  </a:lnTo>
                  <a:lnTo>
                    <a:pt x="8487" y="566"/>
                  </a:lnTo>
                  <a:lnTo>
                    <a:pt x="8493" y="567"/>
                  </a:lnTo>
                  <a:lnTo>
                    <a:pt x="8498" y="569"/>
                  </a:lnTo>
                  <a:lnTo>
                    <a:pt x="8502" y="571"/>
                  </a:lnTo>
                  <a:lnTo>
                    <a:pt x="8507" y="575"/>
                  </a:lnTo>
                  <a:lnTo>
                    <a:pt x="8510" y="578"/>
                  </a:lnTo>
                  <a:lnTo>
                    <a:pt x="8513" y="581"/>
                  </a:lnTo>
                  <a:lnTo>
                    <a:pt x="8516" y="585"/>
                  </a:lnTo>
                  <a:lnTo>
                    <a:pt x="8518" y="590"/>
                  </a:lnTo>
                  <a:lnTo>
                    <a:pt x="8520" y="594"/>
                  </a:lnTo>
                  <a:lnTo>
                    <a:pt x="8521" y="600"/>
                  </a:lnTo>
                  <a:lnTo>
                    <a:pt x="8522" y="605"/>
                  </a:lnTo>
                  <a:lnTo>
                    <a:pt x="8522" y="611"/>
                  </a:lnTo>
                  <a:lnTo>
                    <a:pt x="8522" y="617"/>
                  </a:lnTo>
                  <a:lnTo>
                    <a:pt x="8521" y="623"/>
                  </a:lnTo>
                  <a:lnTo>
                    <a:pt x="8519" y="627"/>
                  </a:lnTo>
                  <a:lnTo>
                    <a:pt x="8517" y="631"/>
                  </a:lnTo>
                  <a:lnTo>
                    <a:pt x="8513" y="636"/>
                  </a:lnTo>
                  <a:lnTo>
                    <a:pt x="8510" y="640"/>
                  </a:lnTo>
                  <a:lnTo>
                    <a:pt x="8506" y="643"/>
                  </a:lnTo>
                  <a:lnTo>
                    <a:pt x="8500" y="647"/>
                  </a:lnTo>
                  <a:lnTo>
                    <a:pt x="8493" y="650"/>
                  </a:lnTo>
                  <a:lnTo>
                    <a:pt x="8479" y="652"/>
                  </a:lnTo>
                  <a:lnTo>
                    <a:pt x="8463" y="654"/>
                  </a:lnTo>
                  <a:lnTo>
                    <a:pt x="8441" y="658"/>
                  </a:lnTo>
                  <a:lnTo>
                    <a:pt x="8434" y="658"/>
                  </a:lnTo>
                  <a:lnTo>
                    <a:pt x="8423" y="659"/>
                  </a:lnTo>
                  <a:lnTo>
                    <a:pt x="8407" y="662"/>
                  </a:lnTo>
                  <a:lnTo>
                    <a:pt x="8388" y="666"/>
                  </a:lnTo>
                  <a:lnTo>
                    <a:pt x="8365" y="672"/>
                  </a:lnTo>
                  <a:lnTo>
                    <a:pt x="8336" y="680"/>
                  </a:lnTo>
                  <a:lnTo>
                    <a:pt x="8305" y="687"/>
                  </a:lnTo>
                  <a:lnTo>
                    <a:pt x="8269" y="697"/>
                  </a:lnTo>
                  <a:lnTo>
                    <a:pt x="8248" y="703"/>
                  </a:lnTo>
                  <a:lnTo>
                    <a:pt x="8226" y="709"/>
                  </a:lnTo>
                  <a:lnTo>
                    <a:pt x="8205" y="715"/>
                  </a:lnTo>
                  <a:lnTo>
                    <a:pt x="8184" y="721"/>
                  </a:lnTo>
                  <a:close/>
                  <a:moveTo>
                    <a:pt x="8616" y="968"/>
                  </a:moveTo>
                  <a:lnTo>
                    <a:pt x="8637" y="949"/>
                  </a:lnTo>
                  <a:lnTo>
                    <a:pt x="8659" y="929"/>
                  </a:lnTo>
                  <a:lnTo>
                    <a:pt x="8680" y="912"/>
                  </a:lnTo>
                  <a:lnTo>
                    <a:pt x="8700" y="894"/>
                  </a:lnTo>
                  <a:lnTo>
                    <a:pt x="8722" y="878"/>
                  </a:lnTo>
                  <a:lnTo>
                    <a:pt x="8743" y="861"/>
                  </a:lnTo>
                  <a:lnTo>
                    <a:pt x="8764" y="847"/>
                  </a:lnTo>
                  <a:lnTo>
                    <a:pt x="8786" y="833"/>
                  </a:lnTo>
                  <a:lnTo>
                    <a:pt x="8812" y="816"/>
                  </a:lnTo>
                  <a:lnTo>
                    <a:pt x="8836" y="802"/>
                  </a:lnTo>
                  <a:lnTo>
                    <a:pt x="8858" y="790"/>
                  </a:lnTo>
                  <a:lnTo>
                    <a:pt x="8878" y="780"/>
                  </a:lnTo>
                  <a:lnTo>
                    <a:pt x="8897" y="773"/>
                  </a:lnTo>
                  <a:lnTo>
                    <a:pt x="8913" y="768"/>
                  </a:lnTo>
                  <a:lnTo>
                    <a:pt x="8928" y="765"/>
                  </a:lnTo>
                  <a:lnTo>
                    <a:pt x="8941" y="764"/>
                  </a:lnTo>
                  <a:lnTo>
                    <a:pt x="8951" y="764"/>
                  </a:lnTo>
                  <a:lnTo>
                    <a:pt x="8959" y="767"/>
                  </a:lnTo>
                  <a:lnTo>
                    <a:pt x="8969" y="771"/>
                  </a:lnTo>
                  <a:lnTo>
                    <a:pt x="8978" y="778"/>
                  </a:lnTo>
                  <a:lnTo>
                    <a:pt x="8983" y="782"/>
                  </a:lnTo>
                  <a:lnTo>
                    <a:pt x="8988" y="787"/>
                  </a:lnTo>
                  <a:lnTo>
                    <a:pt x="8991" y="791"/>
                  </a:lnTo>
                  <a:lnTo>
                    <a:pt x="8993" y="797"/>
                  </a:lnTo>
                  <a:lnTo>
                    <a:pt x="8995" y="801"/>
                  </a:lnTo>
                  <a:lnTo>
                    <a:pt x="8998" y="807"/>
                  </a:lnTo>
                  <a:lnTo>
                    <a:pt x="8999" y="811"/>
                  </a:lnTo>
                  <a:lnTo>
                    <a:pt x="8999" y="816"/>
                  </a:lnTo>
                  <a:lnTo>
                    <a:pt x="8998" y="824"/>
                  </a:lnTo>
                  <a:lnTo>
                    <a:pt x="8995" y="833"/>
                  </a:lnTo>
                  <a:lnTo>
                    <a:pt x="8992" y="843"/>
                  </a:lnTo>
                  <a:lnTo>
                    <a:pt x="8987" y="854"/>
                  </a:lnTo>
                  <a:lnTo>
                    <a:pt x="8979" y="865"/>
                  </a:lnTo>
                  <a:lnTo>
                    <a:pt x="8971" y="878"/>
                  </a:lnTo>
                  <a:lnTo>
                    <a:pt x="8960" y="891"/>
                  </a:lnTo>
                  <a:lnTo>
                    <a:pt x="8949" y="905"/>
                  </a:lnTo>
                  <a:lnTo>
                    <a:pt x="8927" y="933"/>
                  </a:lnTo>
                  <a:lnTo>
                    <a:pt x="8905" y="962"/>
                  </a:lnTo>
                  <a:lnTo>
                    <a:pt x="8885" y="989"/>
                  </a:lnTo>
                  <a:lnTo>
                    <a:pt x="8866" y="1016"/>
                  </a:lnTo>
                  <a:lnTo>
                    <a:pt x="8849" y="1042"/>
                  </a:lnTo>
                  <a:lnTo>
                    <a:pt x="8833" y="1067"/>
                  </a:lnTo>
                  <a:lnTo>
                    <a:pt x="8818" y="1091"/>
                  </a:lnTo>
                  <a:lnTo>
                    <a:pt x="8805" y="1115"/>
                  </a:lnTo>
                  <a:lnTo>
                    <a:pt x="8787" y="1153"/>
                  </a:lnTo>
                  <a:lnTo>
                    <a:pt x="8774" y="1184"/>
                  </a:lnTo>
                  <a:lnTo>
                    <a:pt x="8768" y="1197"/>
                  </a:lnTo>
                  <a:lnTo>
                    <a:pt x="8765" y="1209"/>
                  </a:lnTo>
                  <a:lnTo>
                    <a:pt x="8763" y="1219"/>
                  </a:lnTo>
                  <a:lnTo>
                    <a:pt x="8763" y="1227"/>
                  </a:lnTo>
                  <a:lnTo>
                    <a:pt x="8763" y="1233"/>
                  </a:lnTo>
                  <a:lnTo>
                    <a:pt x="8764" y="1240"/>
                  </a:lnTo>
                  <a:lnTo>
                    <a:pt x="8766" y="1244"/>
                  </a:lnTo>
                  <a:lnTo>
                    <a:pt x="8769" y="1249"/>
                  </a:lnTo>
                  <a:lnTo>
                    <a:pt x="8774" y="1252"/>
                  </a:lnTo>
                  <a:lnTo>
                    <a:pt x="8779" y="1254"/>
                  </a:lnTo>
                  <a:lnTo>
                    <a:pt x="8784" y="1255"/>
                  </a:lnTo>
                  <a:lnTo>
                    <a:pt x="8792" y="1255"/>
                  </a:lnTo>
                  <a:lnTo>
                    <a:pt x="8800" y="1255"/>
                  </a:lnTo>
                  <a:lnTo>
                    <a:pt x="8808" y="1252"/>
                  </a:lnTo>
                  <a:lnTo>
                    <a:pt x="8818" y="1249"/>
                  </a:lnTo>
                  <a:lnTo>
                    <a:pt x="8828" y="1243"/>
                  </a:lnTo>
                  <a:lnTo>
                    <a:pt x="8839" y="1235"/>
                  </a:lnTo>
                  <a:lnTo>
                    <a:pt x="8850" y="1227"/>
                  </a:lnTo>
                  <a:lnTo>
                    <a:pt x="8862" y="1217"/>
                  </a:lnTo>
                  <a:lnTo>
                    <a:pt x="8875" y="1205"/>
                  </a:lnTo>
                  <a:lnTo>
                    <a:pt x="8888" y="1192"/>
                  </a:lnTo>
                  <a:lnTo>
                    <a:pt x="8902" y="1176"/>
                  </a:lnTo>
                  <a:lnTo>
                    <a:pt x="8917" y="1160"/>
                  </a:lnTo>
                  <a:lnTo>
                    <a:pt x="8932" y="1142"/>
                  </a:lnTo>
                  <a:lnTo>
                    <a:pt x="8965" y="1101"/>
                  </a:lnTo>
                  <a:lnTo>
                    <a:pt x="9000" y="1054"/>
                  </a:lnTo>
                  <a:lnTo>
                    <a:pt x="9007" y="1044"/>
                  </a:lnTo>
                  <a:lnTo>
                    <a:pt x="9014" y="1035"/>
                  </a:lnTo>
                  <a:lnTo>
                    <a:pt x="9022" y="1029"/>
                  </a:lnTo>
                  <a:lnTo>
                    <a:pt x="9028" y="1023"/>
                  </a:lnTo>
                  <a:lnTo>
                    <a:pt x="9035" y="1018"/>
                  </a:lnTo>
                  <a:lnTo>
                    <a:pt x="9041" y="1016"/>
                  </a:lnTo>
                  <a:lnTo>
                    <a:pt x="9048" y="1013"/>
                  </a:lnTo>
                  <a:lnTo>
                    <a:pt x="9053" y="1012"/>
                  </a:lnTo>
                  <a:lnTo>
                    <a:pt x="9059" y="1013"/>
                  </a:lnTo>
                  <a:lnTo>
                    <a:pt x="9064" y="1014"/>
                  </a:lnTo>
                  <a:lnTo>
                    <a:pt x="9069" y="1017"/>
                  </a:lnTo>
                  <a:lnTo>
                    <a:pt x="9072" y="1019"/>
                  </a:lnTo>
                  <a:lnTo>
                    <a:pt x="9074" y="1022"/>
                  </a:lnTo>
                  <a:lnTo>
                    <a:pt x="9076" y="1026"/>
                  </a:lnTo>
                  <a:lnTo>
                    <a:pt x="9077" y="1032"/>
                  </a:lnTo>
                  <a:lnTo>
                    <a:pt x="9077" y="1037"/>
                  </a:lnTo>
                  <a:lnTo>
                    <a:pt x="9076" y="1049"/>
                  </a:lnTo>
                  <a:lnTo>
                    <a:pt x="9072" y="1063"/>
                  </a:lnTo>
                  <a:lnTo>
                    <a:pt x="9065" y="1079"/>
                  </a:lnTo>
                  <a:lnTo>
                    <a:pt x="9056" y="1098"/>
                  </a:lnTo>
                  <a:lnTo>
                    <a:pt x="9043" y="1118"/>
                  </a:lnTo>
                  <a:lnTo>
                    <a:pt x="9028" y="1141"/>
                  </a:lnTo>
                  <a:lnTo>
                    <a:pt x="9011" y="1167"/>
                  </a:lnTo>
                  <a:lnTo>
                    <a:pt x="8991" y="1194"/>
                  </a:lnTo>
                  <a:lnTo>
                    <a:pt x="8971" y="1219"/>
                  </a:lnTo>
                  <a:lnTo>
                    <a:pt x="8953" y="1242"/>
                  </a:lnTo>
                  <a:lnTo>
                    <a:pt x="8933" y="1264"/>
                  </a:lnTo>
                  <a:lnTo>
                    <a:pt x="8913" y="1284"/>
                  </a:lnTo>
                  <a:lnTo>
                    <a:pt x="8894" y="1302"/>
                  </a:lnTo>
                  <a:lnTo>
                    <a:pt x="8874" y="1320"/>
                  </a:lnTo>
                  <a:lnTo>
                    <a:pt x="8853" y="1335"/>
                  </a:lnTo>
                  <a:lnTo>
                    <a:pt x="8834" y="1349"/>
                  </a:lnTo>
                  <a:lnTo>
                    <a:pt x="8818" y="1358"/>
                  </a:lnTo>
                  <a:lnTo>
                    <a:pt x="8804" y="1365"/>
                  </a:lnTo>
                  <a:lnTo>
                    <a:pt x="8791" y="1371"/>
                  </a:lnTo>
                  <a:lnTo>
                    <a:pt x="8778" y="1377"/>
                  </a:lnTo>
                  <a:lnTo>
                    <a:pt x="8765" y="1381"/>
                  </a:lnTo>
                  <a:lnTo>
                    <a:pt x="8752" y="1383"/>
                  </a:lnTo>
                  <a:lnTo>
                    <a:pt x="8740" y="1385"/>
                  </a:lnTo>
                  <a:lnTo>
                    <a:pt x="8728" y="1385"/>
                  </a:lnTo>
                  <a:lnTo>
                    <a:pt x="8716" y="1385"/>
                  </a:lnTo>
                  <a:lnTo>
                    <a:pt x="8705" y="1383"/>
                  </a:lnTo>
                  <a:lnTo>
                    <a:pt x="8695" y="1380"/>
                  </a:lnTo>
                  <a:lnTo>
                    <a:pt x="8686" y="1376"/>
                  </a:lnTo>
                  <a:lnTo>
                    <a:pt x="8677" y="1370"/>
                  </a:lnTo>
                  <a:lnTo>
                    <a:pt x="8670" y="1364"/>
                  </a:lnTo>
                  <a:lnTo>
                    <a:pt x="8663" y="1356"/>
                  </a:lnTo>
                  <a:lnTo>
                    <a:pt x="8657" y="1347"/>
                  </a:lnTo>
                  <a:lnTo>
                    <a:pt x="8651" y="1335"/>
                  </a:lnTo>
                  <a:lnTo>
                    <a:pt x="8647" y="1322"/>
                  </a:lnTo>
                  <a:lnTo>
                    <a:pt x="8645" y="1308"/>
                  </a:lnTo>
                  <a:lnTo>
                    <a:pt x="8643" y="1293"/>
                  </a:lnTo>
                  <a:lnTo>
                    <a:pt x="8645" y="1269"/>
                  </a:lnTo>
                  <a:lnTo>
                    <a:pt x="8648" y="1245"/>
                  </a:lnTo>
                  <a:lnTo>
                    <a:pt x="8653" y="1219"/>
                  </a:lnTo>
                  <a:lnTo>
                    <a:pt x="8661" y="1193"/>
                  </a:lnTo>
                  <a:lnTo>
                    <a:pt x="8672" y="1167"/>
                  </a:lnTo>
                  <a:lnTo>
                    <a:pt x="8684" y="1138"/>
                  </a:lnTo>
                  <a:lnTo>
                    <a:pt x="8698" y="1110"/>
                  </a:lnTo>
                  <a:lnTo>
                    <a:pt x="8716" y="1080"/>
                  </a:lnTo>
                  <a:lnTo>
                    <a:pt x="8729" y="1059"/>
                  </a:lnTo>
                  <a:lnTo>
                    <a:pt x="8749" y="1025"/>
                  </a:lnTo>
                  <a:lnTo>
                    <a:pt x="8780" y="978"/>
                  </a:lnTo>
                  <a:lnTo>
                    <a:pt x="8818" y="918"/>
                  </a:lnTo>
                  <a:lnTo>
                    <a:pt x="8790" y="932"/>
                  </a:lnTo>
                  <a:lnTo>
                    <a:pt x="8761" y="949"/>
                  </a:lnTo>
                  <a:lnTo>
                    <a:pt x="8733" y="967"/>
                  </a:lnTo>
                  <a:lnTo>
                    <a:pt x="8706" y="988"/>
                  </a:lnTo>
                  <a:lnTo>
                    <a:pt x="8680" y="1010"/>
                  </a:lnTo>
                  <a:lnTo>
                    <a:pt x="8653" y="1034"/>
                  </a:lnTo>
                  <a:lnTo>
                    <a:pt x="8628" y="1060"/>
                  </a:lnTo>
                  <a:lnTo>
                    <a:pt x="8603" y="1089"/>
                  </a:lnTo>
                  <a:lnTo>
                    <a:pt x="8579" y="1119"/>
                  </a:lnTo>
                  <a:lnTo>
                    <a:pt x="8555" y="1151"/>
                  </a:lnTo>
                  <a:lnTo>
                    <a:pt x="8532" y="1185"/>
                  </a:lnTo>
                  <a:lnTo>
                    <a:pt x="8509" y="1221"/>
                  </a:lnTo>
                  <a:lnTo>
                    <a:pt x="8487" y="1260"/>
                  </a:lnTo>
                  <a:lnTo>
                    <a:pt x="8465" y="1300"/>
                  </a:lnTo>
                  <a:lnTo>
                    <a:pt x="8445" y="1342"/>
                  </a:lnTo>
                  <a:lnTo>
                    <a:pt x="8424" y="1385"/>
                  </a:lnTo>
                  <a:lnTo>
                    <a:pt x="8420" y="1395"/>
                  </a:lnTo>
                  <a:lnTo>
                    <a:pt x="8415" y="1404"/>
                  </a:lnTo>
                  <a:lnTo>
                    <a:pt x="8411" y="1411"/>
                  </a:lnTo>
                  <a:lnTo>
                    <a:pt x="8405" y="1416"/>
                  </a:lnTo>
                  <a:lnTo>
                    <a:pt x="8399" y="1422"/>
                  </a:lnTo>
                  <a:lnTo>
                    <a:pt x="8392" y="1425"/>
                  </a:lnTo>
                  <a:lnTo>
                    <a:pt x="8385" y="1426"/>
                  </a:lnTo>
                  <a:lnTo>
                    <a:pt x="8378" y="1427"/>
                  </a:lnTo>
                  <a:lnTo>
                    <a:pt x="8368" y="1426"/>
                  </a:lnTo>
                  <a:lnTo>
                    <a:pt x="8358" y="1424"/>
                  </a:lnTo>
                  <a:lnTo>
                    <a:pt x="8351" y="1419"/>
                  </a:lnTo>
                  <a:lnTo>
                    <a:pt x="8343" y="1413"/>
                  </a:lnTo>
                  <a:lnTo>
                    <a:pt x="8336" y="1405"/>
                  </a:lnTo>
                  <a:lnTo>
                    <a:pt x="8333" y="1396"/>
                  </a:lnTo>
                  <a:lnTo>
                    <a:pt x="8330" y="1388"/>
                  </a:lnTo>
                  <a:lnTo>
                    <a:pt x="8329" y="1378"/>
                  </a:lnTo>
                  <a:lnTo>
                    <a:pt x="8331" y="1367"/>
                  </a:lnTo>
                  <a:lnTo>
                    <a:pt x="8334" y="1353"/>
                  </a:lnTo>
                  <a:lnTo>
                    <a:pt x="8340" y="1334"/>
                  </a:lnTo>
                  <a:lnTo>
                    <a:pt x="8347" y="1311"/>
                  </a:lnTo>
                  <a:lnTo>
                    <a:pt x="8357" y="1285"/>
                  </a:lnTo>
                  <a:lnTo>
                    <a:pt x="8370" y="1254"/>
                  </a:lnTo>
                  <a:lnTo>
                    <a:pt x="8385" y="1219"/>
                  </a:lnTo>
                  <a:lnTo>
                    <a:pt x="8402" y="1181"/>
                  </a:lnTo>
                  <a:lnTo>
                    <a:pt x="8436" y="1107"/>
                  </a:lnTo>
                  <a:lnTo>
                    <a:pt x="8469" y="1036"/>
                  </a:lnTo>
                  <a:lnTo>
                    <a:pt x="8501" y="968"/>
                  </a:lnTo>
                  <a:lnTo>
                    <a:pt x="8534" y="903"/>
                  </a:lnTo>
                  <a:lnTo>
                    <a:pt x="8565" y="842"/>
                  </a:lnTo>
                  <a:lnTo>
                    <a:pt x="8596" y="781"/>
                  </a:lnTo>
                  <a:lnTo>
                    <a:pt x="8626" y="726"/>
                  </a:lnTo>
                  <a:lnTo>
                    <a:pt x="8657" y="672"/>
                  </a:lnTo>
                  <a:lnTo>
                    <a:pt x="8686" y="619"/>
                  </a:lnTo>
                  <a:lnTo>
                    <a:pt x="8717" y="566"/>
                  </a:lnTo>
                  <a:lnTo>
                    <a:pt x="8748" y="512"/>
                  </a:lnTo>
                  <a:lnTo>
                    <a:pt x="8780" y="457"/>
                  </a:lnTo>
                  <a:lnTo>
                    <a:pt x="8813" y="403"/>
                  </a:lnTo>
                  <a:lnTo>
                    <a:pt x="8847" y="348"/>
                  </a:lnTo>
                  <a:lnTo>
                    <a:pt x="8882" y="292"/>
                  </a:lnTo>
                  <a:lnTo>
                    <a:pt x="8918" y="235"/>
                  </a:lnTo>
                  <a:lnTo>
                    <a:pt x="8934" y="210"/>
                  </a:lnTo>
                  <a:lnTo>
                    <a:pt x="8948" y="189"/>
                  </a:lnTo>
                  <a:lnTo>
                    <a:pt x="8960" y="174"/>
                  </a:lnTo>
                  <a:lnTo>
                    <a:pt x="8971" y="162"/>
                  </a:lnTo>
                  <a:lnTo>
                    <a:pt x="8981" y="153"/>
                  </a:lnTo>
                  <a:lnTo>
                    <a:pt x="8991" y="148"/>
                  </a:lnTo>
                  <a:lnTo>
                    <a:pt x="8996" y="146"/>
                  </a:lnTo>
                  <a:lnTo>
                    <a:pt x="9002" y="144"/>
                  </a:lnTo>
                  <a:lnTo>
                    <a:pt x="9007" y="143"/>
                  </a:lnTo>
                  <a:lnTo>
                    <a:pt x="9013" y="143"/>
                  </a:lnTo>
                  <a:lnTo>
                    <a:pt x="9017" y="143"/>
                  </a:lnTo>
                  <a:lnTo>
                    <a:pt x="9023" y="144"/>
                  </a:lnTo>
                  <a:lnTo>
                    <a:pt x="9027" y="146"/>
                  </a:lnTo>
                  <a:lnTo>
                    <a:pt x="9031" y="148"/>
                  </a:lnTo>
                  <a:lnTo>
                    <a:pt x="9036" y="151"/>
                  </a:lnTo>
                  <a:lnTo>
                    <a:pt x="9040" y="154"/>
                  </a:lnTo>
                  <a:lnTo>
                    <a:pt x="9043" y="159"/>
                  </a:lnTo>
                  <a:lnTo>
                    <a:pt x="9048" y="163"/>
                  </a:lnTo>
                  <a:lnTo>
                    <a:pt x="9053" y="171"/>
                  </a:lnTo>
                  <a:lnTo>
                    <a:pt x="9057" y="178"/>
                  </a:lnTo>
                  <a:lnTo>
                    <a:pt x="9059" y="187"/>
                  </a:lnTo>
                  <a:lnTo>
                    <a:pt x="9060" y="197"/>
                  </a:lnTo>
                  <a:lnTo>
                    <a:pt x="9059" y="205"/>
                  </a:lnTo>
                  <a:lnTo>
                    <a:pt x="9057" y="212"/>
                  </a:lnTo>
                  <a:lnTo>
                    <a:pt x="9054" y="222"/>
                  </a:lnTo>
                  <a:lnTo>
                    <a:pt x="9050" y="231"/>
                  </a:lnTo>
                  <a:lnTo>
                    <a:pt x="9045" y="242"/>
                  </a:lnTo>
                  <a:lnTo>
                    <a:pt x="9039" y="252"/>
                  </a:lnTo>
                  <a:lnTo>
                    <a:pt x="9031" y="264"/>
                  </a:lnTo>
                  <a:lnTo>
                    <a:pt x="9023" y="276"/>
                  </a:lnTo>
                  <a:lnTo>
                    <a:pt x="8992" y="320"/>
                  </a:lnTo>
                  <a:lnTo>
                    <a:pt x="8962" y="366"/>
                  </a:lnTo>
                  <a:lnTo>
                    <a:pt x="8930" y="413"/>
                  </a:lnTo>
                  <a:lnTo>
                    <a:pt x="8899" y="460"/>
                  </a:lnTo>
                  <a:lnTo>
                    <a:pt x="8869" y="509"/>
                  </a:lnTo>
                  <a:lnTo>
                    <a:pt x="8838" y="558"/>
                  </a:lnTo>
                  <a:lnTo>
                    <a:pt x="8807" y="610"/>
                  </a:lnTo>
                  <a:lnTo>
                    <a:pt x="8777" y="661"/>
                  </a:lnTo>
                  <a:lnTo>
                    <a:pt x="8746" y="716"/>
                  </a:lnTo>
                  <a:lnTo>
                    <a:pt x="8718" y="765"/>
                  </a:lnTo>
                  <a:lnTo>
                    <a:pt x="8693" y="810"/>
                  </a:lnTo>
                  <a:lnTo>
                    <a:pt x="8671" y="850"/>
                  </a:lnTo>
                  <a:lnTo>
                    <a:pt x="8652" y="886"/>
                  </a:lnTo>
                  <a:lnTo>
                    <a:pt x="8637" y="918"/>
                  </a:lnTo>
                  <a:lnTo>
                    <a:pt x="8625" y="945"/>
                  </a:lnTo>
                  <a:lnTo>
                    <a:pt x="8616" y="968"/>
                  </a:lnTo>
                  <a:close/>
                  <a:moveTo>
                    <a:pt x="9159" y="1196"/>
                  </a:moveTo>
                  <a:lnTo>
                    <a:pt x="9159" y="1216"/>
                  </a:lnTo>
                  <a:lnTo>
                    <a:pt x="9159" y="1227"/>
                  </a:lnTo>
                  <a:lnTo>
                    <a:pt x="9162" y="1238"/>
                  </a:lnTo>
                  <a:lnTo>
                    <a:pt x="9166" y="1246"/>
                  </a:lnTo>
                  <a:lnTo>
                    <a:pt x="9171" y="1255"/>
                  </a:lnTo>
                  <a:lnTo>
                    <a:pt x="9179" y="1265"/>
                  </a:lnTo>
                  <a:lnTo>
                    <a:pt x="9188" y="1273"/>
                  </a:lnTo>
                  <a:lnTo>
                    <a:pt x="9198" y="1279"/>
                  </a:lnTo>
                  <a:lnTo>
                    <a:pt x="9210" y="1285"/>
                  </a:lnTo>
                  <a:lnTo>
                    <a:pt x="9222" y="1289"/>
                  </a:lnTo>
                  <a:lnTo>
                    <a:pt x="9235" y="1291"/>
                  </a:lnTo>
                  <a:lnTo>
                    <a:pt x="9249" y="1293"/>
                  </a:lnTo>
                  <a:lnTo>
                    <a:pt x="9265" y="1295"/>
                  </a:lnTo>
                  <a:lnTo>
                    <a:pt x="9283" y="1293"/>
                  </a:lnTo>
                  <a:lnTo>
                    <a:pt x="9301" y="1291"/>
                  </a:lnTo>
                  <a:lnTo>
                    <a:pt x="9320" y="1287"/>
                  </a:lnTo>
                  <a:lnTo>
                    <a:pt x="9340" y="1281"/>
                  </a:lnTo>
                  <a:lnTo>
                    <a:pt x="9358" y="1275"/>
                  </a:lnTo>
                  <a:lnTo>
                    <a:pt x="9378" y="1266"/>
                  </a:lnTo>
                  <a:lnTo>
                    <a:pt x="9399" y="1255"/>
                  </a:lnTo>
                  <a:lnTo>
                    <a:pt x="9418" y="1244"/>
                  </a:lnTo>
                  <a:lnTo>
                    <a:pt x="9440" y="1230"/>
                  </a:lnTo>
                  <a:lnTo>
                    <a:pt x="9461" y="1216"/>
                  </a:lnTo>
                  <a:lnTo>
                    <a:pt x="9483" y="1199"/>
                  </a:lnTo>
                  <a:lnTo>
                    <a:pt x="9505" y="1181"/>
                  </a:lnTo>
                  <a:lnTo>
                    <a:pt x="9527" y="1161"/>
                  </a:lnTo>
                  <a:lnTo>
                    <a:pt x="9550" y="1140"/>
                  </a:lnTo>
                  <a:lnTo>
                    <a:pt x="9572" y="1117"/>
                  </a:lnTo>
                  <a:lnTo>
                    <a:pt x="9595" y="1092"/>
                  </a:lnTo>
                  <a:lnTo>
                    <a:pt x="9603" y="1084"/>
                  </a:lnTo>
                  <a:lnTo>
                    <a:pt x="9611" y="1077"/>
                  </a:lnTo>
                  <a:lnTo>
                    <a:pt x="9618" y="1071"/>
                  </a:lnTo>
                  <a:lnTo>
                    <a:pt x="9626" y="1066"/>
                  </a:lnTo>
                  <a:lnTo>
                    <a:pt x="9633" y="1063"/>
                  </a:lnTo>
                  <a:lnTo>
                    <a:pt x="9639" y="1059"/>
                  </a:lnTo>
                  <a:lnTo>
                    <a:pt x="9646" y="1058"/>
                  </a:lnTo>
                  <a:lnTo>
                    <a:pt x="9651" y="1058"/>
                  </a:lnTo>
                  <a:lnTo>
                    <a:pt x="9658" y="1058"/>
                  </a:lnTo>
                  <a:lnTo>
                    <a:pt x="9663" y="1060"/>
                  </a:lnTo>
                  <a:lnTo>
                    <a:pt x="9669" y="1064"/>
                  </a:lnTo>
                  <a:lnTo>
                    <a:pt x="9674" y="1069"/>
                  </a:lnTo>
                  <a:lnTo>
                    <a:pt x="9677" y="1074"/>
                  </a:lnTo>
                  <a:lnTo>
                    <a:pt x="9680" y="1078"/>
                  </a:lnTo>
                  <a:lnTo>
                    <a:pt x="9681" y="1081"/>
                  </a:lnTo>
                  <a:lnTo>
                    <a:pt x="9681" y="1084"/>
                  </a:lnTo>
                  <a:lnTo>
                    <a:pt x="9681" y="1090"/>
                  </a:lnTo>
                  <a:lnTo>
                    <a:pt x="9680" y="1097"/>
                  </a:lnTo>
                  <a:lnTo>
                    <a:pt x="9677" y="1102"/>
                  </a:lnTo>
                  <a:lnTo>
                    <a:pt x="9674" y="1110"/>
                  </a:lnTo>
                  <a:lnTo>
                    <a:pt x="9665" y="1124"/>
                  </a:lnTo>
                  <a:lnTo>
                    <a:pt x="9653" y="1140"/>
                  </a:lnTo>
                  <a:lnTo>
                    <a:pt x="9638" y="1159"/>
                  </a:lnTo>
                  <a:lnTo>
                    <a:pt x="9619" y="1179"/>
                  </a:lnTo>
                  <a:lnTo>
                    <a:pt x="9597" y="1200"/>
                  </a:lnTo>
                  <a:lnTo>
                    <a:pt x="9571" y="1223"/>
                  </a:lnTo>
                  <a:lnTo>
                    <a:pt x="9550" y="1243"/>
                  </a:lnTo>
                  <a:lnTo>
                    <a:pt x="9528" y="1261"/>
                  </a:lnTo>
                  <a:lnTo>
                    <a:pt x="9506" y="1277"/>
                  </a:lnTo>
                  <a:lnTo>
                    <a:pt x="9483" y="1293"/>
                  </a:lnTo>
                  <a:lnTo>
                    <a:pt x="9460" y="1309"/>
                  </a:lnTo>
                  <a:lnTo>
                    <a:pt x="9436" y="1323"/>
                  </a:lnTo>
                  <a:lnTo>
                    <a:pt x="9412" y="1336"/>
                  </a:lnTo>
                  <a:lnTo>
                    <a:pt x="9388" y="1349"/>
                  </a:lnTo>
                  <a:lnTo>
                    <a:pt x="9364" y="1360"/>
                  </a:lnTo>
                  <a:lnTo>
                    <a:pt x="9341" y="1370"/>
                  </a:lnTo>
                  <a:lnTo>
                    <a:pt x="9318" y="1379"/>
                  </a:lnTo>
                  <a:lnTo>
                    <a:pt x="9295" y="1385"/>
                  </a:lnTo>
                  <a:lnTo>
                    <a:pt x="9272" y="1391"/>
                  </a:lnTo>
                  <a:lnTo>
                    <a:pt x="9250" y="1394"/>
                  </a:lnTo>
                  <a:lnTo>
                    <a:pt x="9229" y="1396"/>
                  </a:lnTo>
                  <a:lnTo>
                    <a:pt x="9209" y="1397"/>
                  </a:lnTo>
                  <a:lnTo>
                    <a:pt x="9187" y="1396"/>
                  </a:lnTo>
                  <a:lnTo>
                    <a:pt x="9167" y="1394"/>
                  </a:lnTo>
                  <a:lnTo>
                    <a:pt x="9148" y="1390"/>
                  </a:lnTo>
                  <a:lnTo>
                    <a:pt x="9131" y="1384"/>
                  </a:lnTo>
                  <a:lnTo>
                    <a:pt x="9115" y="1377"/>
                  </a:lnTo>
                  <a:lnTo>
                    <a:pt x="9100" y="1367"/>
                  </a:lnTo>
                  <a:lnTo>
                    <a:pt x="9086" y="1356"/>
                  </a:lnTo>
                  <a:lnTo>
                    <a:pt x="9073" y="1343"/>
                  </a:lnTo>
                  <a:lnTo>
                    <a:pt x="9065" y="1333"/>
                  </a:lnTo>
                  <a:lnTo>
                    <a:pt x="9059" y="1322"/>
                  </a:lnTo>
                  <a:lnTo>
                    <a:pt x="9053" y="1311"/>
                  </a:lnTo>
                  <a:lnTo>
                    <a:pt x="9048" y="1298"/>
                  </a:lnTo>
                  <a:lnTo>
                    <a:pt x="9045" y="1285"/>
                  </a:lnTo>
                  <a:lnTo>
                    <a:pt x="9042" y="1271"/>
                  </a:lnTo>
                  <a:lnTo>
                    <a:pt x="9040" y="1255"/>
                  </a:lnTo>
                  <a:lnTo>
                    <a:pt x="9040" y="1240"/>
                  </a:lnTo>
                  <a:lnTo>
                    <a:pt x="9040" y="1218"/>
                  </a:lnTo>
                  <a:lnTo>
                    <a:pt x="9042" y="1195"/>
                  </a:lnTo>
                  <a:lnTo>
                    <a:pt x="9047" y="1173"/>
                  </a:lnTo>
                  <a:lnTo>
                    <a:pt x="9051" y="1151"/>
                  </a:lnTo>
                  <a:lnTo>
                    <a:pt x="9058" y="1129"/>
                  </a:lnTo>
                  <a:lnTo>
                    <a:pt x="9065" y="1107"/>
                  </a:lnTo>
                  <a:lnTo>
                    <a:pt x="9075" y="1086"/>
                  </a:lnTo>
                  <a:lnTo>
                    <a:pt x="9085" y="1064"/>
                  </a:lnTo>
                  <a:lnTo>
                    <a:pt x="9097" y="1042"/>
                  </a:lnTo>
                  <a:lnTo>
                    <a:pt x="9111" y="1020"/>
                  </a:lnTo>
                  <a:lnTo>
                    <a:pt x="9125" y="999"/>
                  </a:lnTo>
                  <a:lnTo>
                    <a:pt x="9142" y="977"/>
                  </a:lnTo>
                  <a:lnTo>
                    <a:pt x="9159" y="955"/>
                  </a:lnTo>
                  <a:lnTo>
                    <a:pt x="9179" y="935"/>
                  </a:lnTo>
                  <a:lnTo>
                    <a:pt x="9200" y="913"/>
                  </a:lnTo>
                  <a:lnTo>
                    <a:pt x="9222" y="892"/>
                  </a:lnTo>
                  <a:lnTo>
                    <a:pt x="9240" y="874"/>
                  </a:lnTo>
                  <a:lnTo>
                    <a:pt x="9258" y="859"/>
                  </a:lnTo>
                  <a:lnTo>
                    <a:pt x="9275" y="845"/>
                  </a:lnTo>
                  <a:lnTo>
                    <a:pt x="9293" y="831"/>
                  </a:lnTo>
                  <a:lnTo>
                    <a:pt x="9310" y="819"/>
                  </a:lnTo>
                  <a:lnTo>
                    <a:pt x="9327" y="808"/>
                  </a:lnTo>
                  <a:lnTo>
                    <a:pt x="9343" y="797"/>
                  </a:lnTo>
                  <a:lnTo>
                    <a:pt x="9359" y="788"/>
                  </a:lnTo>
                  <a:lnTo>
                    <a:pt x="9376" y="779"/>
                  </a:lnTo>
                  <a:lnTo>
                    <a:pt x="9391" y="773"/>
                  </a:lnTo>
                  <a:lnTo>
                    <a:pt x="9406" y="766"/>
                  </a:lnTo>
                  <a:lnTo>
                    <a:pt x="9422" y="762"/>
                  </a:lnTo>
                  <a:lnTo>
                    <a:pt x="9436" y="758"/>
                  </a:lnTo>
                  <a:lnTo>
                    <a:pt x="9451" y="755"/>
                  </a:lnTo>
                  <a:lnTo>
                    <a:pt x="9465" y="754"/>
                  </a:lnTo>
                  <a:lnTo>
                    <a:pt x="9478" y="753"/>
                  </a:lnTo>
                  <a:lnTo>
                    <a:pt x="9494" y="754"/>
                  </a:lnTo>
                  <a:lnTo>
                    <a:pt x="9507" y="757"/>
                  </a:lnTo>
                  <a:lnTo>
                    <a:pt x="9513" y="759"/>
                  </a:lnTo>
                  <a:lnTo>
                    <a:pt x="9520" y="763"/>
                  </a:lnTo>
                  <a:lnTo>
                    <a:pt x="9527" y="766"/>
                  </a:lnTo>
                  <a:lnTo>
                    <a:pt x="9532" y="769"/>
                  </a:lnTo>
                  <a:lnTo>
                    <a:pt x="9540" y="776"/>
                  </a:lnTo>
                  <a:lnTo>
                    <a:pt x="9545" y="781"/>
                  </a:lnTo>
                  <a:lnTo>
                    <a:pt x="9551" y="788"/>
                  </a:lnTo>
                  <a:lnTo>
                    <a:pt x="9555" y="796"/>
                  </a:lnTo>
                  <a:lnTo>
                    <a:pt x="9558" y="802"/>
                  </a:lnTo>
                  <a:lnTo>
                    <a:pt x="9560" y="811"/>
                  </a:lnTo>
                  <a:lnTo>
                    <a:pt x="9562" y="819"/>
                  </a:lnTo>
                  <a:lnTo>
                    <a:pt x="9563" y="827"/>
                  </a:lnTo>
                  <a:lnTo>
                    <a:pt x="9562" y="842"/>
                  </a:lnTo>
                  <a:lnTo>
                    <a:pt x="9558" y="857"/>
                  </a:lnTo>
                  <a:lnTo>
                    <a:pt x="9554" y="873"/>
                  </a:lnTo>
                  <a:lnTo>
                    <a:pt x="9548" y="890"/>
                  </a:lnTo>
                  <a:lnTo>
                    <a:pt x="9541" y="907"/>
                  </a:lnTo>
                  <a:lnTo>
                    <a:pt x="9531" y="926"/>
                  </a:lnTo>
                  <a:lnTo>
                    <a:pt x="9519" y="944"/>
                  </a:lnTo>
                  <a:lnTo>
                    <a:pt x="9506" y="964"/>
                  </a:lnTo>
                  <a:lnTo>
                    <a:pt x="9492" y="985"/>
                  </a:lnTo>
                  <a:lnTo>
                    <a:pt x="9475" y="1005"/>
                  </a:lnTo>
                  <a:lnTo>
                    <a:pt x="9459" y="1023"/>
                  </a:lnTo>
                  <a:lnTo>
                    <a:pt x="9441" y="1042"/>
                  </a:lnTo>
                  <a:lnTo>
                    <a:pt x="9423" y="1059"/>
                  </a:lnTo>
                  <a:lnTo>
                    <a:pt x="9403" y="1076"/>
                  </a:lnTo>
                  <a:lnTo>
                    <a:pt x="9382" y="1091"/>
                  </a:lnTo>
                  <a:lnTo>
                    <a:pt x="9362" y="1106"/>
                  </a:lnTo>
                  <a:lnTo>
                    <a:pt x="9340" y="1121"/>
                  </a:lnTo>
                  <a:lnTo>
                    <a:pt x="9317" y="1134"/>
                  </a:lnTo>
                  <a:lnTo>
                    <a:pt x="9293" y="1147"/>
                  </a:lnTo>
                  <a:lnTo>
                    <a:pt x="9268" y="1158"/>
                  </a:lnTo>
                  <a:lnTo>
                    <a:pt x="9241" y="1169"/>
                  </a:lnTo>
                  <a:lnTo>
                    <a:pt x="9215" y="1179"/>
                  </a:lnTo>
                  <a:lnTo>
                    <a:pt x="9188" y="1188"/>
                  </a:lnTo>
                  <a:lnTo>
                    <a:pt x="9159" y="1196"/>
                  </a:lnTo>
                  <a:close/>
                  <a:moveTo>
                    <a:pt x="9183" y="1114"/>
                  </a:moveTo>
                  <a:lnTo>
                    <a:pt x="9203" y="1109"/>
                  </a:lnTo>
                  <a:lnTo>
                    <a:pt x="9222" y="1102"/>
                  </a:lnTo>
                  <a:lnTo>
                    <a:pt x="9239" y="1094"/>
                  </a:lnTo>
                  <a:lnTo>
                    <a:pt x="9256" y="1088"/>
                  </a:lnTo>
                  <a:lnTo>
                    <a:pt x="9271" y="1080"/>
                  </a:lnTo>
                  <a:lnTo>
                    <a:pt x="9285" y="1074"/>
                  </a:lnTo>
                  <a:lnTo>
                    <a:pt x="9297" y="1066"/>
                  </a:lnTo>
                  <a:lnTo>
                    <a:pt x="9309" y="1058"/>
                  </a:lnTo>
                  <a:lnTo>
                    <a:pt x="9329" y="1043"/>
                  </a:lnTo>
                  <a:lnTo>
                    <a:pt x="9347" y="1029"/>
                  </a:lnTo>
                  <a:lnTo>
                    <a:pt x="9365" y="1013"/>
                  </a:lnTo>
                  <a:lnTo>
                    <a:pt x="9381" y="997"/>
                  </a:lnTo>
                  <a:lnTo>
                    <a:pt x="9397" y="982"/>
                  </a:lnTo>
                  <a:lnTo>
                    <a:pt x="9411" y="964"/>
                  </a:lnTo>
                  <a:lnTo>
                    <a:pt x="9424" y="948"/>
                  </a:lnTo>
                  <a:lnTo>
                    <a:pt x="9437" y="929"/>
                  </a:lnTo>
                  <a:lnTo>
                    <a:pt x="9444" y="917"/>
                  </a:lnTo>
                  <a:lnTo>
                    <a:pt x="9449" y="906"/>
                  </a:lnTo>
                  <a:lnTo>
                    <a:pt x="9452" y="895"/>
                  </a:lnTo>
                  <a:lnTo>
                    <a:pt x="9453" y="884"/>
                  </a:lnTo>
                  <a:lnTo>
                    <a:pt x="9453" y="880"/>
                  </a:lnTo>
                  <a:lnTo>
                    <a:pt x="9452" y="875"/>
                  </a:lnTo>
                  <a:lnTo>
                    <a:pt x="9450" y="871"/>
                  </a:lnTo>
                  <a:lnTo>
                    <a:pt x="9448" y="869"/>
                  </a:lnTo>
                  <a:lnTo>
                    <a:pt x="9445" y="867"/>
                  </a:lnTo>
                  <a:lnTo>
                    <a:pt x="9441" y="865"/>
                  </a:lnTo>
                  <a:lnTo>
                    <a:pt x="9437" y="863"/>
                  </a:lnTo>
                  <a:lnTo>
                    <a:pt x="9431" y="863"/>
                  </a:lnTo>
                  <a:lnTo>
                    <a:pt x="9424" y="863"/>
                  </a:lnTo>
                  <a:lnTo>
                    <a:pt x="9415" y="866"/>
                  </a:lnTo>
                  <a:lnTo>
                    <a:pt x="9406" y="869"/>
                  </a:lnTo>
                  <a:lnTo>
                    <a:pt x="9395" y="873"/>
                  </a:lnTo>
                  <a:lnTo>
                    <a:pt x="9384" y="879"/>
                  </a:lnTo>
                  <a:lnTo>
                    <a:pt x="9374" y="886"/>
                  </a:lnTo>
                  <a:lnTo>
                    <a:pt x="9360" y="895"/>
                  </a:lnTo>
                  <a:lnTo>
                    <a:pt x="9347" y="904"/>
                  </a:lnTo>
                  <a:lnTo>
                    <a:pt x="9335" y="914"/>
                  </a:lnTo>
                  <a:lnTo>
                    <a:pt x="9323" y="924"/>
                  </a:lnTo>
                  <a:lnTo>
                    <a:pt x="9311" y="933"/>
                  </a:lnTo>
                  <a:lnTo>
                    <a:pt x="9300" y="944"/>
                  </a:lnTo>
                  <a:lnTo>
                    <a:pt x="9278" y="967"/>
                  </a:lnTo>
                  <a:lnTo>
                    <a:pt x="9258" y="994"/>
                  </a:lnTo>
                  <a:lnTo>
                    <a:pt x="9237" y="1020"/>
                  </a:lnTo>
                  <a:lnTo>
                    <a:pt x="9218" y="1049"/>
                  </a:lnTo>
                  <a:lnTo>
                    <a:pt x="9201" y="1081"/>
                  </a:lnTo>
                  <a:lnTo>
                    <a:pt x="9183" y="1114"/>
                  </a:lnTo>
                  <a:close/>
                  <a:moveTo>
                    <a:pt x="10757" y="785"/>
                  </a:moveTo>
                  <a:lnTo>
                    <a:pt x="10786" y="730"/>
                  </a:lnTo>
                  <a:lnTo>
                    <a:pt x="10814" y="678"/>
                  </a:lnTo>
                  <a:lnTo>
                    <a:pt x="10841" y="627"/>
                  </a:lnTo>
                  <a:lnTo>
                    <a:pt x="10869" y="579"/>
                  </a:lnTo>
                  <a:lnTo>
                    <a:pt x="10895" y="532"/>
                  </a:lnTo>
                  <a:lnTo>
                    <a:pt x="10921" y="487"/>
                  </a:lnTo>
                  <a:lnTo>
                    <a:pt x="10947" y="443"/>
                  </a:lnTo>
                  <a:lnTo>
                    <a:pt x="10974" y="402"/>
                  </a:lnTo>
                  <a:lnTo>
                    <a:pt x="10997" y="364"/>
                  </a:lnTo>
                  <a:lnTo>
                    <a:pt x="11019" y="330"/>
                  </a:lnTo>
                  <a:lnTo>
                    <a:pt x="11038" y="300"/>
                  </a:lnTo>
                  <a:lnTo>
                    <a:pt x="11056" y="274"/>
                  </a:lnTo>
                  <a:lnTo>
                    <a:pt x="11072" y="251"/>
                  </a:lnTo>
                  <a:lnTo>
                    <a:pt x="11085" y="231"/>
                  </a:lnTo>
                  <a:lnTo>
                    <a:pt x="11097" y="214"/>
                  </a:lnTo>
                  <a:lnTo>
                    <a:pt x="11107" y="202"/>
                  </a:lnTo>
                  <a:lnTo>
                    <a:pt x="11117" y="193"/>
                  </a:lnTo>
                  <a:lnTo>
                    <a:pt x="11127" y="183"/>
                  </a:lnTo>
                  <a:lnTo>
                    <a:pt x="11135" y="175"/>
                  </a:lnTo>
                  <a:lnTo>
                    <a:pt x="11145" y="169"/>
                  </a:lnTo>
                  <a:lnTo>
                    <a:pt x="11154" y="164"/>
                  </a:lnTo>
                  <a:lnTo>
                    <a:pt x="11163" y="161"/>
                  </a:lnTo>
                  <a:lnTo>
                    <a:pt x="11172" y="159"/>
                  </a:lnTo>
                  <a:lnTo>
                    <a:pt x="11180" y="158"/>
                  </a:lnTo>
                  <a:lnTo>
                    <a:pt x="11189" y="159"/>
                  </a:lnTo>
                  <a:lnTo>
                    <a:pt x="11198" y="161"/>
                  </a:lnTo>
                  <a:lnTo>
                    <a:pt x="11205" y="165"/>
                  </a:lnTo>
                  <a:lnTo>
                    <a:pt x="11213" y="172"/>
                  </a:lnTo>
                  <a:lnTo>
                    <a:pt x="11220" y="178"/>
                  </a:lnTo>
                  <a:lnTo>
                    <a:pt x="11224" y="186"/>
                  </a:lnTo>
                  <a:lnTo>
                    <a:pt x="11226" y="193"/>
                  </a:lnTo>
                  <a:lnTo>
                    <a:pt x="11227" y="201"/>
                  </a:lnTo>
                  <a:lnTo>
                    <a:pt x="11226" y="208"/>
                  </a:lnTo>
                  <a:lnTo>
                    <a:pt x="11225" y="214"/>
                  </a:lnTo>
                  <a:lnTo>
                    <a:pt x="11222" y="223"/>
                  </a:lnTo>
                  <a:lnTo>
                    <a:pt x="11217" y="233"/>
                  </a:lnTo>
                  <a:lnTo>
                    <a:pt x="11205" y="255"/>
                  </a:lnTo>
                  <a:lnTo>
                    <a:pt x="11188" y="281"/>
                  </a:lnTo>
                  <a:lnTo>
                    <a:pt x="11148" y="344"/>
                  </a:lnTo>
                  <a:lnTo>
                    <a:pt x="11107" y="405"/>
                  </a:lnTo>
                  <a:lnTo>
                    <a:pt x="11068" y="467"/>
                  </a:lnTo>
                  <a:lnTo>
                    <a:pt x="11029" y="530"/>
                  </a:lnTo>
                  <a:lnTo>
                    <a:pt x="10991" y="592"/>
                  </a:lnTo>
                  <a:lnTo>
                    <a:pt x="10955" y="655"/>
                  </a:lnTo>
                  <a:lnTo>
                    <a:pt x="10919" y="718"/>
                  </a:lnTo>
                  <a:lnTo>
                    <a:pt x="10884" y="781"/>
                  </a:lnTo>
                  <a:lnTo>
                    <a:pt x="10864" y="817"/>
                  </a:lnTo>
                  <a:lnTo>
                    <a:pt x="10847" y="852"/>
                  </a:lnTo>
                  <a:lnTo>
                    <a:pt x="10829" y="886"/>
                  </a:lnTo>
                  <a:lnTo>
                    <a:pt x="10814" y="920"/>
                  </a:lnTo>
                  <a:lnTo>
                    <a:pt x="10800" y="952"/>
                  </a:lnTo>
                  <a:lnTo>
                    <a:pt x="10787" y="982"/>
                  </a:lnTo>
                  <a:lnTo>
                    <a:pt x="10775" y="1011"/>
                  </a:lnTo>
                  <a:lnTo>
                    <a:pt x="10764" y="1040"/>
                  </a:lnTo>
                  <a:lnTo>
                    <a:pt x="10755" y="1067"/>
                  </a:lnTo>
                  <a:lnTo>
                    <a:pt x="10746" y="1093"/>
                  </a:lnTo>
                  <a:lnTo>
                    <a:pt x="10740" y="1117"/>
                  </a:lnTo>
                  <a:lnTo>
                    <a:pt x="10734" y="1141"/>
                  </a:lnTo>
                  <a:lnTo>
                    <a:pt x="10730" y="1163"/>
                  </a:lnTo>
                  <a:lnTo>
                    <a:pt x="10727" y="1185"/>
                  </a:lnTo>
                  <a:lnTo>
                    <a:pt x="10725" y="1205"/>
                  </a:lnTo>
                  <a:lnTo>
                    <a:pt x="10725" y="1223"/>
                  </a:lnTo>
                  <a:lnTo>
                    <a:pt x="10725" y="1239"/>
                  </a:lnTo>
                  <a:lnTo>
                    <a:pt x="10726" y="1252"/>
                  </a:lnTo>
                  <a:lnTo>
                    <a:pt x="10728" y="1265"/>
                  </a:lnTo>
                  <a:lnTo>
                    <a:pt x="10730" y="1277"/>
                  </a:lnTo>
                  <a:lnTo>
                    <a:pt x="10734" y="1289"/>
                  </a:lnTo>
                  <a:lnTo>
                    <a:pt x="10739" y="1300"/>
                  </a:lnTo>
                  <a:lnTo>
                    <a:pt x="10743" y="1310"/>
                  </a:lnTo>
                  <a:lnTo>
                    <a:pt x="10750" y="1319"/>
                  </a:lnTo>
                  <a:lnTo>
                    <a:pt x="10754" y="1323"/>
                  </a:lnTo>
                  <a:lnTo>
                    <a:pt x="10762" y="1331"/>
                  </a:lnTo>
                  <a:lnTo>
                    <a:pt x="10774" y="1341"/>
                  </a:lnTo>
                  <a:lnTo>
                    <a:pt x="10790" y="1353"/>
                  </a:lnTo>
                  <a:lnTo>
                    <a:pt x="10793" y="1356"/>
                  </a:lnTo>
                  <a:lnTo>
                    <a:pt x="10796" y="1360"/>
                  </a:lnTo>
                  <a:lnTo>
                    <a:pt x="10797" y="1366"/>
                  </a:lnTo>
                  <a:lnTo>
                    <a:pt x="10798" y="1373"/>
                  </a:lnTo>
                  <a:lnTo>
                    <a:pt x="10797" y="1379"/>
                  </a:lnTo>
                  <a:lnTo>
                    <a:pt x="10797" y="1383"/>
                  </a:lnTo>
                  <a:lnTo>
                    <a:pt x="10794" y="1389"/>
                  </a:lnTo>
                  <a:lnTo>
                    <a:pt x="10793" y="1393"/>
                  </a:lnTo>
                  <a:lnTo>
                    <a:pt x="10788" y="1403"/>
                  </a:lnTo>
                  <a:lnTo>
                    <a:pt x="10779" y="1412"/>
                  </a:lnTo>
                  <a:lnTo>
                    <a:pt x="10770" y="1419"/>
                  </a:lnTo>
                  <a:lnTo>
                    <a:pt x="10761" y="1425"/>
                  </a:lnTo>
                  <a:lnTo>
                    <a:pt x="10756" y="1426"/>
                  </a:lnTo>
                  <a:lnTo>
                    <a:pt x="10751" y="1428"/>
                  </a:lnTo>
                  <a:lnTo>
                    <a:pt x="10745" y="1428"/>
                  </a:lnTo>
                  <a:lnTo>
                    <a:pt x="10740" y="1429"/>
                  </a:lnTo>
                  <a:lnTo>
                    <a:pt x="10733" y="1428"/>
                  </a:lnTo>
                  <a:lnTo>
                    <a:pt x="10727" y="1427"/>
                  </a:lnTo>
                  <a:lnTo>
                    <a:pt x="10720" y="1425"/>
                  </a:lnTo>
                  <a:lnTo>
                    <a:pt x="10712" y="1422"/>
                  </a:lnTo>
                  <a:lnTo>
                    <a:pt x="10705" y="1417"/>
                  </a:lnTo>
                  <a:lnTo>
                    <a:pt x="10697" y="1413"/>
                  </a:lnTo>
                  <a:lnTo>
                    <a:pt x="10690" y="1406"/>
                  </a:lnTo>
                  <a:lnTo>
                    <a:pt x="10682" y="1400"/>
                  </a:lnTo>
                  <a:lnTo>
                    <a:pt x="10671" y="1389"/>
                  </a:lnTo>
                  <a:lnTo>
                    <a:pt x="10661" y="1378"/>
                  </a:lnTo>
                  <a:lnTo>
                    <a:pt x="10652" y="1366"/>
                  </a:lnTo>
                  <a:lnTo>
                    <a:pt x="10645" y="1354"/>
                  </a:lnTo>
                  <a:lnTo>
                    <a:pt x="10639" y="1342"/>
                  </a:lnTo>
                  <a:lnTo>
                    <a:pt x="10634" y="1330"/>
                  </a:lnTo>
                  <a:lnTo>
                    <a:pt x="10629" y="1316"/>
                  </a:lnTo>
                  <a:lnTo>
                    <a:pt x="10627" y="1303"/>
                  </a:lnTo>
                  <a:lnTo>
                    <a:pt x="10625" y="1289"/>
                  </a:lnTo>
                  <a:lnTo>
                    <a:pt x="10623" y="1269"/>
                  </a:lnTo>
                  <a:lnTo>
                    <a:pt x="10622" y="1245"/>
                  </a:lnTo>
                  <a:lnTo>
                    <a:pt x="10618" y="1217"/>
                  </a:lnTo>
                  <a:lnTo>
                    <a:pt x="10604" y="1241"/>
                  </a:lnTo>
                  <a:lnTo>
                    <a:pt x="10589" y="1263"/>
                  </a:lnTo>
                  <a:lnTo>
                    <a:pt x="10575" y="1284"/>
                  </a:lnTo>
                  <a:lnTo>
                    <a:pt x="10559" y="1303"/>
                  </a:lnTo>
                  <a:lnTo>
                    <a:pt x="10545" y="1321"/>
                  </a:lnTo>
                  <a:lnTo>
                    <a:pt x="10531" y="1337"/>
                  </a:lnTo>
                  <a:lnTo>
                    <a:pt x="10516" y="1353"/>
                  </a:lnTo>
                  <a:lnTo>
                    <a:pt x="10502" y="1366"/>
                  </a:lnTo>
                  <a:lnTo>
                    <a:pt x="10487" y="1377"/>
                  </a:lnTo>
                  <a:lnTo>
                    <a:pt x="10473" y="1388"/>
                  </a:lnTo>
                  <a:lnTo>
                    <a:pt x="10459" y="1395"/>
                  </a:lnTo>
                  <a:lnTo>
                    <a:pt x="10446" y="1403"/>
                  </a:lnTo>
                  <a:lnTo>
                    <a:pt x="10432" y="1408"/>
                  </a:lnTo>
                  <a:lnTo>
                    <a:pt x="10417" y="1412"/>
                  </a:lnTo>
                  <a:lnTo>
                    <a:pt x="10404" y="1414"/>
                  </a:lnTo>
                  <a:lnTo>
                    <a:pt x="10390" y="1415"/>
                  </a:lnTo>
                  <a:lnTo>
                    <a:pt x="10375" y="1414"/>
                  </a:lnTo>
                  <a:lnTo>
                    <a:pt x="10361" y="1411"/>
                  </a:lnTo>
                  <a:lnTo>
                    <a:pt x="10347" y="1406"/>
                  </a:lnTo>
                  <a:lnTo>
                    <a:pt x="10334" y="1399"/>
                  </a:lnTo>
                  <a:lnTo>
                    <a:pt x="10322" y="1390"/>
                  </a:lnTo>
                  <a:lnTo>
                    <a:pt x="10310" y="1379"/>
                  </a:lnTo>
                  <a:lnTo>
                    <a:pt x="10300" y="1366"/>
                  </a:lnTo>
                  <a:lnTo>
                    <a:pt x="10291" y="1350"/>
                  </a:lnTo>
                  <a:lnTo>
                    <a:pt x="10284" y="1339"/>
                  </a:lnTo>
                  <a:lnTo>
                    <a:pt x="10279" y="1327"/>
                  </a:lnTo>
                  <a:lnTo>
                    <a:pt x="10274" y="1316"/>
                  </a:lnTo>
                  <a:lnTo>
                    <a:pt x="10271" y="1304"/>
                  </a:lnTo>
                  <a:lnTo>
                    <a:pt x="10269" y="1291"/>
                  </a:lnTo>
                  <a:lnTo>
                    <a:pt x="10267" y="1279"/>
                  </a:lnTo>
                  <a:lnTo>
                    <a:pt x="10265" y="1266"/>
                  </a:lnTo>
                  <a:lnTo>
                    <a:pt x="10264" y="1252"/>
                  </a:lnTo>
                  <a:lnTo>
                    <a:pt x="10265" y="1232"/>
                  </a:lnTo>
                  <a:lnTo>
                    <a:pt x="10267" y="1211"/>
                  </a:lnTo>
                  <a:lnTo>
                    <a:pt x="10270" y="1191"/>
                  </a:lnTo>
                  <a:lnTo>
                    <a:pt x="10273" y="1170"/>
                  </a:lnTo>
                  <a:lnTo>
                    <a:pt x="10277" y="1150"/>
                  </a:lnTo>
                  <a:lnTo>
                    <a:pt x="10283" y="1129"/>
                  </a:lnTo>
                  <a:lnTo>
                    <a:pt x="10290" y="1109"/>
                  </a:lnTo>
                  <a:lnTo>
                    <a:pt x="10297" y="1088"/>
                  </a:lnTo>
                  <a:lnTo>
                    <a:pt x="10306" y="1067"/>
                  </a:lnTo>
                  <a:lnTo>
                    <a:pt x="10316" y="1046"/>
                  </a:lnTo>
                  <a:lnTo>
                    <a:pt x="10327" y="1025"/>
                  </a:lnTo>
                  <a:lnTo>
                    <a:pt x="10338" y="1005"/>
                  </a:lnTo>
                  <a:lnTo>
                    <a:pt x="10351" y="984"/>
                  </a:lnTo>
                  <a:lnTo>
                    <a:pt x="10365" y="964"/>
                  </a:lnTo>
                  <a:lnTo>
                    <a:pt x="10379" y="943"/>
                  </a:lnTo>
                  <a:lnTo>
                    <a:pt x="10396" y="923"/>
                  </a:lnTo>
                  <a:lnTo>
                    <a:pt x="10411" y="902"/>
                  </a:lnTo>
                  <a:lnTo>
                    <a:pt x="10427" y="883"/>
                  </a:lnTo>
                  <a:lnTo>
                    <a:pt x="10445" y="867"/>
                  </a:lnTo>
                  <a:lnTo>
                    <a:pt x="10461" y="850"/>
                  </a:lnTo>
                  <a:lnTo>
                    <a:pt x="10477" y="836"/>
                  </a:lnTo>
                  <a:lnTo>
                    <a:pt x="10495" y="822"/>
                  </a:lnTo>
                  <a:lnTo>
                    <a:pt x="10511" y="810"/>
                  </a:lnTo>
                  <a:lnTo>
                    <a:pt x="10529" y="799"/>
                  </a:lnTo>
                  <a:lnTo>
                    <a:pt x="10546" y="789"/>
                  </a:lnTo>
                  <a:lnTo>
                    <a:pt x="10564" y="781"/>
                  </a:lnTo>
                  <a:lnTo>
                    <a:pt x="10581" y="774"/>
                  </a:lnTo>
                  <a:lnTo>
                    <a:pt x="10600" y="768"/>
                  </a:lnTo>
                  <a:lnTo>
                    <a:pt x="10617" y="764"/>
                  </a:lnTo>
                  <a:lnTo>
                    <a:pt x="10636" y="761"/>
                  </a:lnTo>
                  <a:lnTo>
                    <a:pt x="10655" y="758"/>
                  </a:lnTo>
                  <a:lnTo>
                    <a:pt x="10673" y="758"/>
                  </a:lnTo>
                  <a:lnTo>
                    <a:pt x="10683" y="758"/>
                  </a:lnTo>
                  <a:lnTo>
                    <a:pt x="10694" y="759"/>
                  </a:lnTo>
                  <a:lnTo>
                    <a:pt x="10704" y="762"/>
                  </a:lnTo>
                  <a:lnTo>
                    <a:pt x="10715" y="765"/>
                  </a:lnTo>
                  <a:lnTo>
                    <a:pt x="10726" y="768"/>
                  </a:lnTo>
                  <a:lnTo>
                    <a:pt x="10735" y="773"/>
                  </a:lnTo>
                  <a:lnTo>
                    <a:pt x="10746" y="778"/>
                  </a:lnTo>
                  <a:lnTo>
                    <a:pt x="10757" y="785"/>
                  </a:lnTo>
                  <a:close/>
                  <a:moveTo>
                    <a:pt x="10718" y="871"/>
                  </a:moveTo>
                  <a:lnTo>
                    <a:pt x="10704" y="862"/>
                  </a:lnTo>
                  <a:lnTo>
                    <a:pt x="10690" y="857"/>
                  </a:lnTo>
                  <a:lnTo>
                    <a:pt x="10676" y="852"/>
                  </a:lnTo>
                  <a:lnTo>
                    <a:pt x="10664" y="851"/>
                  </a:lnTo>
                  <a:lnTo>
                    <a:pt x="10652" y="852"/>
                  </a:lnTo>
                  <a:lnTo>
                    <a:pt x="10640" y="854"/>
                  </a:lnTo>
                  <a:lnTo>
                    <a:pt x="10629" y="856"/>
                  </a:lnTo>
                  <a:lnTo>
                    <a:pt x="10617" y="858"/>
                  </a:lnTo>
                  <a:lnTo>
                    <a:pt x="10605" y="862"/>
                  </a:lnTo>
                  <a:lnTo>
                    <a:pt x="10594" y="867"/>
                  </a:lnTo>
                  <a:lnTo>
                    <a:pt x="10582" y="872"/>
                  </a:lnTo>
                  <a:lnTo>
                    <a:pt x="10571" y="879"/>
                  </a:lnTo>
                  <a:lnTo>
                    <a:pt x="10559" y="886"/>
                  </a:lnTo>
                  <a:lnTo>
                    <a:pt x="10549" y="894"/>
                  </a:lnTo>
                  <a:lnTo>
                    <a:pt x="10538" y="903"/>
                  </a:lnTo>
                  <a:lnTo>
                    <a:pt x="10527" y="913"/>
                  </a:lnTo>
                  <a:lnTo>
                    <a:pt x="10516" y="924"/>
                  </a:lnTo>
                  <a:lnTo>
                    <a:pt x="10505" y="935"/>
                  </a:lnTo>
                  <a:lnTo>
                    <a:pt x="10494" y="947"/>
                  </a:lnTo>
                  <a:lnTo>
                    <a:pt x="10483" y="960"/>
                  </a:lnTo>
                  <a:lnTo>
                    <a:pt x="10470" y="977"/>
                  </a:lnTo>
                  <a:lnTo>
                    <a:pt x="10457" y="995"/>
                  </a:lnTo>
                  <a:lnTo>
                    <a:pt x="10445" y="1012"/>
                  </a:lnTo>
                  <a:lnTo>
                    <a:pt x="10434" y="1030"/>
                  </a:lnTo>
                  <a:lnTo>
                    <a:pt x="10424" y="1047"/>
                  </a:lnTo>
                  <a:lnTo>
                    <a:pt x="10414" y="1065"/>
                  </a:lnTo>
                  <a:lnTo>
                    <a:pt x="10405" y="1081"/>
                  </a:lnTo>
                  <a:lnTo>
                    <a:pt x="10399" y="1099"/>
                  </a:lnTo>
                  <a:lnTo>
                    <a:pt x="10391" y="1115"/>
                  </a:lnTo>
                  <a:lnTo>
                    <a:pt x="10386" y="1133"/>
                  </a:lnTo>
                  <a:lnTo>
                    <a:pt x="10381" y="1149"/>
                  </a:lnTo>
                  <a:lnTo>
                    <a:pt x="10377" y="1167"/>
                  </a:lnTo>
                  <a:lnTo>
                    <a:pt x="10374" y="1183"/>
                  </a:lnTo>
                  <a:lnTo>
                    <a:pt x="10371" y="1199"/>
                  </a:lnTo>
                  <a:lnTo>
                    <a:pt x="10370" y="1216"/>
                  </a:lnTo>
                  <a:lnTo>
                    <a:pt x="10370" y="1232"/>
                  </a:lnTo>
                  <a:lnTo>
                    <a:pt x="10370" y="1240"/>
                  </a:lnTo>
                  <a:lnTo>
                    <a:pt x="10371" y="1248"/>
                  </a:lnTo>
                  <a:lnTo>
                    <a:pt x="10374" y="1255"/>
                  </a:lnTo>
                  <a:lnTo>
                    <a:pt x="10377" y="1262"/>
                  </a:lnTo>
                  <a:lnTo>
                    <a:pt x="10380" y="1268"/>
                  </a:lnTo>
                  <a:lnTo>
                    <a:pt x="10385" y="1274"/>
                  </a:lnTo>
                  <a:lnTo>
                    <a:pt x="10389" y="1278"/>
                  </a:lnTo>
                  <a:lnTo>
                    <a:pt x="10394" y="1281"/>
                  </a:lnTo>
                  <a:lnTo>
                    <a:pt x="10400" y="1285"/>
                  </a:lnTo>
                  <a:lnTo>
                    <a:pt x="10405" y="1287"/>
                  </a:lnTo>
                  <a:lnTo>
                    <a:pt x="10412" y="1288"/>
                  </a:lnTo>
                  <a:lnTo>
                    <a:pt x="10418" y="1288"/>
                  </a:lnTo>
                  <a:lnTo>
                    <a:pt x="10428" y="1287"/>
                  </a:lnTo>
                  <a:lnTo>
                    <a:pt x="10439" y="1284"/>
                  </a:lnTo>
                  <a:lnTo>
                    <a:pt x="10450" y="1278"/>
                  </a:lnTo>
                  <a:lnTo>
                    <a:pt x="10462" y="1271"/>
                  </a:lnTo>
                  <a:lnTo>
                    <a:pt x="10474" y="1260"/>
                  </a:lnTo>
                  <a:lnTo>
                    <a:pt x="10487" y="1248"/>
                  </a:lnTo>
                  <a:lnTo>
                    <a:pt x="10502" y="1233"/>
                  </a:lnTo>
                  <a:lnTo>
                    <a:pt x="10515" y="1217"/>
                  </a:lnTo>
                  <a:lnTo>
                    <a:pt x="10534" y="1193"/>
                  </a:lnTo>
                  <a:lnTo>
                    <a:pt x="10553" y="1168"/>
                  </a:lnTo>
                  <a:lnTo>
                    <a:pt x="10571" y="1140"/>
                  </a:lnTo>
                  <a:lnTo>
                    <a:pt x="10589" y="1113"/>
                  </a:lnTo>
                  <a:lnTo>
                    <a:pt x="10606" y="1084"/>
                  </a:lnTo>
                  <a:lnTo>
                    <a:pt x="10624" y="1055"/>
                  </a:lnTo>
                  <a:lnTo>
                    <a:pt x="10640" y="1024"/>
                  </a:lnTo>
                  <a:lnTo>
                    <a:pt x="10657" y="993"/>
                  </a:lnTo>
                  <a:lnTo>
                    <a:pt x="10668" y="971"/>
                  </a:lnTo>
                  <a:lnTo>
                    <a:pt x="10680" y="949"/>
                  </a:lnTo>
                  <a:lnTo>
                    <a:pt x="10691" y="927"/>
                  </a:lnTo>
                  <a:lnTo>
                    <a:pt x="10702" y="904"/>
                  </a:lnTo>
                  <a:lnTo>
                    <a:pt x="10704" y="900"/>
                  </a:lnTo>
                  <a:lnTo>
                    <a:pt x="10711" y="884"/>
                  </a:lnTo>
                  <a:lnTo>
                    <a:pt x="10718" y="871"/>
                  </a:lnTo>
                  <a:close/>
                  <a:moveTo>
                    <a:pt x="11208" y="769"/>
                  </a:moveTo>
                  <a:lnTo>
                    <a:pt x="11216" y="769"/>
                  </a:lnTo>
                  <a:lnTo>
                    <a:pt x="11225" y="773"/>
                  </a:lnTo>
                  <a:lnTo>
                    <a:pt x="11233" y="776"/>
                  </a:lnTo>
                  <a:lnTo>
                    <a:pt x="11239" y="782"/>
                  </a:lnTo>
                  <a:lnTo>
                    <a:pt x="11244" y="788"/>
                  </a:lnTo>
                  <a:lnTo>
                    <a:pt x="11246" y="793"/>
                  </a:lnTo>
                  <a:lnTo>
                    <a:pt x="11248" y="800"/>
                  </a:lnTo>
                  <a:lnTo>
                    <a:pt x="11248" y="805"/>
                  </a:lnTo>
                  <a:lnTo>
                    <a:pt x="11248" y="811"/>
                  </a:lnTo>
                  <a:lnTo>
                    <a:pt x="11247" y="816"/>
                  </a:lnTo>
                  <a:lnTo>
                    <a:pt x="11244" y="823"/>
                  </a:lnTo>
                  <a:lnTo>
                    <a:pt x="11240" y="831"/>
                  </a:lnTo>
                  <a:lnTo>
                    <a:pt x="11229" y="848"/>
                  </a:lnTo>
                  <a:lnTo>
                    <a:pt x="11215" y="869"/>
                  </a:lnTo>
                  <a:lnTo>
                    <a:pt x="11187" y="909"/>
                  </a:lnTo>
                  <a:lnTo>
                    <a:pt x="11161" y="950"/>
                  </a:lnTo>
                  <a:lnTo>
                    <a:pt x="11135" y="987"/>
                  </a:lnTo>
                  <a:lnTo>
                    <a:pt x="11114" y="1023"/>
                  </a:lnTo>
                  <a:lnTo>
                    <a:pt x="11094" y="1057"/>
                  </a:lnTo>
                  <a:lnTo>
                    <a:pt x="11076" y="1089"/>
                  </a:lnTo>
                  <a:lnTo>
                    <a:pt x="11060" y="1118"/>
                  </a:lnTo>
                  <a:lnTo>
                    <a:pt x="11047" y="1147"/>
                  </a:lnTo>
                  <a:lnTo>
                    <a:pt x="11033" y="1175"/>
                  </a:lnTo>
                  <a:lnTo>
                    <a:pt x="11021" y="1204"/>
                  </a:lnTo>
                  <a:lnTo>
                    <a:pt x="11008" y="1232"/>
                  </a:lnTo>
                  <a:lnTo>
                    <a:pt x="10996" y="1261"/>
                  </a:lnTo>
                  <a:lnTo>
                    <a:pt x="10985" y="1290"/>
                  </a:lnTo>
                  <a:lnTo>
                    <a:pt x="10973" y="1320"/>
                  </a:lnTo>
                  <a:lnTo>
                    <a:pt x="10962" y="1349"/>
                  </a:lnTo>
                  <a:lnTo>
                    <a:pt x="10952" y="1379"/>
                  </a:lnTo>
                  <a:lnTo>
                    <a:pt x="10946" y="1391"/>
                  </a:lnTo>
                  <a:lnTo>
                    <a:pt x="10941" y="1402"/>
                  </a:lnTo>
                  <a:lnTo>
                    <a:pt x="10934" y="1411"/>
                  </a:lnTo>
                  <a:lnTo>
                    <a:pt x="10928" y="1418"/>
                  </a:lnTo>
                  <a:lnTo>
                    <a:pt x="10920" y="1424"/>
                  </a:lnTo>
                  <a:lnTo>
                    <a:pt x="10913" y="1428"/>
                  </a:lnTo>
                  <a:lnTo>
                    <a:pt x="10904" y="1430"/>
                  </a:lnTo>
                  <a:lnTo>
                    <a:pt x="10894" y="1431"/>
                  </a:lnTo>
                  <a:lnTo>
                    <a:pt x="10888" y="1430"/>
                  </a:lnTo>
                  <a:lnTo>
                    <a:pt x="10884" y="1430"/>
                  </a:lnTo>
                  <a:lnTo>
                    <a:pt x="10879" y="1428"/>
                  </a:lnTo>
                  <a:lnTo>
                    <a:pt x="10874" y="1427"/>
                  </a:lnTo>
                  <a:lnTo>
                    <a:pt x="10870" y="1425"/>
                  </a:lnTo>
                  <a:lnTo>
                    <a:pt x="10866" y="1422"/>
                  </a:lnTo>
                  <a:lnTo>
                    <a:pt x="10861" y="1418"/>
                  </a:lnTo>
                  <a:lnTo>
                    <a:pt x="10858" y="1414"/>
                  </a:lnTo>
                  <a:lnTo>
                    <a:pt x="10852" y="1407"/>
                  </a:lnTo>
                  <a:lnTo>
                    <a:pt x="10848" y="1400"/>
                  </a:lnTo>
                  <a:lnTo>
                    <a:pt x="10846" y="1393"/>
                  </a:lnTo>
                  <a:lnTo>
                    <a:pt x="10845" y="1384"/>
                  </a:lnTo>
                  <a:lnTo>
                    <a:pt x="10846" y="1374"/>
                  </a:lnTo>
                  <a:lnTo>
                    <a:pt x="10850" y="1360"/>
                  </a:lnTo>
                  <a:lnTo>
                    <a:pt x="10856" y="1341"/>
                  </a:lnTo>
                  <a:lnTo>
                    <a:pt x="10863" y="1316"/>
                  </a:lnTo>
                  <a:lnTo>
                    <a:pt x="10873" y="1288"/>
                  </a:lnTo>
                  <a:lnTo>
                    <a:pt x="10886" y="1254"/>
                  </a:lnTo>
                  <a:lnTo>
                    <a:pt x="10902" y="1217"/>
                  </a:lnTo>
                  <a:lnTo>
                    <a:pt x="10918" y="1174"/>
                  </a:lnTo>
                  <a:lnTo>
                    <a:pt x="10933" y="1139"/>
                  </a:lnTo>
                  <a:lnTo>
                    <a:pt x="10951" y="1102"/>
                  </a:lnTo>
                  <a:lnTo>
                    <a:pt x="10972" y="1065"/>
                  </a:lnTo>
                  <a:lnTo>
                    <a:pt x="10993" y="1026"/>
                  </a:lnTo>
                  <a:lnTo>
                    <a:pt x="11017" y="987"/>
                  </a:lnTo>
                  <a:lnTo>
                    <a:pt x="11044" y="947"/>
                  </a:lnTo>
                  <a:lnTo>
                    <a:pt x="11072" y="905"/>
                  </a:lnTo>
                  <a:lnTo>
                    <a:pt x="11104" y="863"/>
                  </a:lnTo>
                  <a:lnTo>
                    <a:pt x="11122" y="837"/>
                  </a:lnTo>
                  <a:lnTo>
                    <a:pt x="11140" y="816"/>
                  </a:lnTo>
                  <a:lnTo>
                    <a:pt x="11154" y="800"/>
                  </a:lnTo>
                  <a:lnTo>
                    <a:pt x="11165" y="789"/>
                  </a:lnTo>
                  <a:lnTo>
                    <a:pt x="11176" y="780"/>
                  </a:lnTo>
                  <a:lnTo>
                    <a:pt x="11186" y="774"/>
                  </a:lnTo>
                  <a:lnTo>
                    <a:pt x="11191" y="771"/>
                  </a:lnTo>
                  <a:lnTo>
                    <a:pt x="11197" y="770"/>
                  </a:lnTo>
                  <a:lnTo>
                    <a:pt x="11202" y="769"/>
                  </a:lnTo>
                  <a:lnTo>
                    <a:pt x="11208" y="769"/>
                  </a:lnTo>
                  <a:close/>
                  <a:moveTo>
                    <a:pt x="11424" y="379"/>
                  </a:moveTo>
                  <a:lnTo>
                    <a:pt x="11436" y="380"/>
                  </a:lnTo>
                  <a:lnTo>
                    <a:pt x="11447" y="382"/>
                  </a:lnTo>
                  <a:lnTo>
                    <a:pt x="11456" y="385"/>
                  </a:lnTo>
                  <a:lnTo>
                    <a:pt x="11463" y="391"/>
                  </a:lnTo>
                  <a:lnTo>
                    <a:pt x="11469" y="397"/>
                  </a:lnTo>
                  <a:lnTo>
                    <a:pt x="11473" y="406"/>
                  </a:lnTo>
                  <a:lnTo>
                    <a:pt x="11475" y="416"/>
                  </a:lnTo>
                  <a:lnTo>
                    <a:pt x="11477" y="427"/>
                  </a:lnTo>
                  <a:lnTo>
                    <a:pt x="11475" y="438"/>
                  </a:lnTo>
                  <a:lnTo>
                    <a:pt x="11473" y="450"/>
                  </a:lnTo>
                  <a:lnTo>
                    <a:pt x="11469" y="461"/>
                  </a:lnTo>
                  <a:lnTo>
                    <a:pt x="11463" y="474"/>
                  </a:lnTo>
                  <a:lnTo>
                    <a:pt x="11457" y="486"/>
                  </a:lnTo>
                  <a:lnTo>
                    <a:pt x="11448" y="498"/>
                  </a:lnTo>
                  <a:lnTo>
                    <a:pt x="11437" y="511"/>
                  </a:lnTo>
                  <a:lnTo>
                    <a:pt x="11426" y="524"/>
                  </a:lnTo>
                  <a:lnTo>
                    <a:pt x="11414" y="537"/>
                  </a:lnTo>
                  <a:lnTo>
                    <a:pt x="11402" y="547"/>
                  </a:lnTo>
                  <a:lnTo>
                    <a:pt x="11390" y="556"/>
                  </a:lnTo>
                  <a:lnTo>
                    <a:pt x="11378" y="564"/>
                  </a:lnTo>
                  <a:lnTo>
                    <a:pt x="11367" y="569"/>
                  </a:lnTo>
                  <a:lnTo>
                    <a:pt x="11355" y="572"/>
                  </a:lnTo>
                  <a:lnTo>
                    <a:pt x="11344" y="576"/>
                  </a:lnTo>
                  <a:lnTo>
                    <a:pt x="11333" y="576"/>
                  </a:lnTo>
                  <a:lnTo>
                    <a:pt x="11322" y="576"/>
                  </a:lnTo>
                  <a:lnTo>
                    <a:pt x="11314" y="572"/>
                  </a:lnTo>
                  <a:lnTo>
                    <a:pt x="11305" y="568"/>
                  </a:lnTo>
                  <a:lnTo>
                    <a:pt x="11297" y="561"/>
                  </a:lnTo>
                  <a:lnTo>
                    <a:pt x="11292" y="554"/>
                  </a:lnTo>
                  <a:lnTo>
                    <a:pt x="11287" y="546"/>
                  </a:lnTo>
                  <a:lnTo>
                    <a:pt x="11285" y="537"/>
                  </a:lnTo>
                  <a:lnTo>
                    <a:pt x="11284" y="527"/>
                  </a:lnTo>
                  <a:lnTo>
                    <a:pt x="11285" y="515"/>
                  </a:lnTo>
                  <a:lnTo>
                    <a:pt x="11287" y="502"/>
                  </a:lnTo>
                  <a:lnTo>
                    <a:pt x="11293" y="489"/>
                  </a:lnTo>
                  <a:lnTo>
                    <a:pt x="11299" y="476"/>
                  </a:lnTo>
                  <a:lnTo>
                    <a:pt x="11308" y="462"/>
                  </a:lnTo>
                  <a:lnTo>
                    <a:pt x="11318" y="449"/>
                  </a:lnTo>
                  <a:lnTo>
                    <a:pt x="11330" y="434"/>
                  </a:lnTo>
                  <a:lnTo>
                    <a:pt x="11344" y="420"/>
                  </a:lnTo>
                  <a:lnTo>
                    <a:pt x="11355" y="410"/>
                  </a:lnTo>
                  <a:lnTo>
                    <a:pt x="11366" y="403"/>
                  </a:lnTo>
                  <a:lnTo>
                    <a:pt x="11377" y="395"/>
                  </a:lnTo>
                  <a:lnTo>
                    <a:pt x="11387" y="390"/>
                  </a:lnTo>
                  <a:lnTo>
                    <a:pt x="11397" y="384"/>
                  </a:lnTo>
                  <a:lnTo>
                    <a:pt x="11407" y="381"/>
                  </a:lnTo>
                  <a:lnTo>
                    <a:pt x="11415" y="380"/>
                  </a:lnTo>
                  <a:lnTo>
                    <a:pt x="11424" y="379"/>
                  </a:lnTo>
                  <a:close/>
                  <a:moveTo>
                    <a:pt x="11405" y="903"/>
                  </a:moveTo>
                  <a:lnTo>
                    <a:pt x="11448" y="817"/>
                  </a:lnTo>
                  <a:lnTo>
                    <a:pt x="11492" y="736"/>
                  </a:lnTo>
                  <a:lnTo>
                    <a:pt x="11536" y="660"/>
                  </a:lnTo>
                  <a:lnTo>
                    <a:pt x="11578" y="588"/>
                  </a:lnTo>
                  <a:lnTo>
                    <a:pt x="11621" y="519"/>
                  </a:lnTo>
                  <a:lnTo>
                    <a:pt x="11662" y="454"/>
                  </a:lnTo>
                  <a:lnTo>
                    <a:pt x="11705" y="394"/>
                  </a:lnTo>
                  <a:lnTo>
                    <a:pt x="11746" y="337"/>
                  </a:lnTo>
                  <a:lnTo>
                    <a:pt x="11775" y="302"/>
                  </a:lnTo>
                  <a:lnTo>
                    <a:pt x="11801" y="269"/>
                  </a:lnTo>
                  <a:lnTo>
                    <a:pt x="11826" y="239"/>
                  </a:lnTo>
                  <a:lnTo>
                    <a:pt x="11850" y="210"/>
                  </a:lnTo>
                  <a:lnTo>
                    <a:pt x="11873" y="185"/>
                  </a:lnTo>
                  <a:lnTo>
                    <a:pt x="11895" y="162"/>
                  </a:lnTo>
                  <a:lnTo>
                    <a:pt x="11915" y="141"/>
                  </a:lnTo>
                  <a:lnTo>
                    <a:pt x="11934" y="124"/>
                  </a:lnTo>
                  <a:lnTo>
                    <a:pt x="11946" y="112"/>
                  </a:lnTo>
                  <a:lnTo>
                    <a:pt x="11960" y="103"/>
                  </a:lnTo>
                  <a:lnTo>
                    <a:pt x="11971" y="94"/>
                  </a:lnTo>
                  <a:lnTo>
                    <a:pt x="11983" y="88"/>
                  </a:lnTo>
                  <a:lnTo>
                    <a:pt x="11992" y="82"/>
                  </a:lnTo>
                  <a:lnTo>
                    <a:pt x="12003" y="79"/>
                  </a:lnTo>
                  <a:lnTo>
                    <a:pt x="12013" y="77"/>
                  </a:lnTo>
                  <a:lnTo>
                    <a:pt x="12023" y="76"/>
                  </a:lnTo>
                  <a:lnTo>
                    <a:pt x="12030" y="77"/>
                  </a:lnTo>
                  <a:lnTo>
                    <a:pt x="12035" y="78"/>
                  </a:lnTo>
                  <a:lnTo>
                    <a:pt x="12040" y="80"/>
                  </a:lnTo>
                  <a:lnTo>
                    <a:pt x="12046" y="84"/>
                  </a:lnTo>
                  <a:lnTo>
                    <a:pt x="12054" y="90"/>
                  </a:lnTo>
                  <a:lnTo>
                    <a:pt x="12058" y="96"/>
                  </a:lnTo>
                  <a:lnTo>
                    <a:pt x="12061" y="104"/>
                  </a:lnTo>
                  <a:lnTo>
                    <a:pt x="12062" y="113"/>
                  </a:lnTo>
                  <a:lnTo>
                    <a:pt x="12061" y="118"/>
                  </a:lnTo>
                  <a:lnTo>
                    <a:pt x="12060" y="125"/>
                  </a:lnTo>
                  <a:lnTo>
                    <a:pt x="12057" y="132"/>
                  </a:lnTo>
                  <a:lnTo>
                    <a:pt x="12053" y="140"/>
                  </a:lnTo>
                  <a:lnTo>
                    <a:pt x="12047" y="149"/>
                  </a:lnTo>
                  <a:lnTo>
                    <a:pt x="12039" y="159"/>
                  </a:lnTo>
                  <a:lnTo>
                    <a:pt x="12032" y="169"/>
                  </a:lnTo>
                  <a:lnTo>
                    <a:pt x="12023" y="178"/>
                  </a:lnTo>
                  <a:lnTo>
                    <a:pt x="11991" y="212"/>
                  </a:lnTo>
                  <a:lnTo>
                    <a:pt x="11960" y="246"/>
                  </a:lnTo>
                  <a:lnTo>
                    <a:pt x="11929" y="281"/>
                  </a:lnTo>
                  <a:lnTo>
                    <a:pt x="11899" y="317"/>
                  </a:lnTo>
                  <a:lnTo>
                    <a:pt x="11869" y="355"/>
                  </a:lnTo>
                  <a:lnTo>
                    <a:pt x="11839" y="392"/>
                  </a:lnTo>
                  <a:lnTo>
                    <a:pt x="11811" y="431"/>
                  </a:lnTo>
                  <a:lnTo>
                    <a:pt x="11781" y="469"/>
                  </a:lnTo>
                  <a:lnTo>
                    <a:pt x="11753" y="510"/>
                  </a:lnTo>
                  <a:lnTo>
                    <a:pt x="11726" y="552"/>
                  </a:lnTo>
                  <a:lnTo>
                    <a:pt x="11697" y="593"/>
                  </a:lnTo>
                  <a:lnTo>
                    <a:pt x="11670" y="636"/>
                  </a:lnTo>
                  <a:lnTo>
                    <a:pt x="11644" y="678"/>
                  </a:lnTo>
                  <a:lnTo>
                    <a:pt x="11617" y="723"/>
                  </a:lnTo>
                  <a:lnTo>
                    <a:pt x="11591" y="768"/>
                  </a:lnTo>
                  <a:lnTo>
                    <a:pt x="11565" y="814"/>
                  </a:lnTo>
                  <a:lnTo>
                    <a:pt x="11609" y="799"/>
                  </a:lnTo>
                  <a:lnTo>
                    <a:pt x="11649" y="786"/>
                  </a:lnTo>
                  <a:lnTo>
                    <a:pt x="11686" y="775"/>
                  </a:lnTo>
                  <a:lnTo>
                    <a:pt x="11720" y="766"/>
                  </a:lnTo>
                  <a:lnTo>
                    <a:pt x="11751" y="758"/>
                  </a:lnTo>
                  <a:lnTo>
                    <a:pt x="11777" y="754"/>
                  </a:lnTo>
                  <a:lnTo>
                    <a:pt x="11800" y="751"/>
                  </a:lnTo>
                  <a:lnTo>
                    <a:pt x="11820" y="750"/>
                  </a:lnTo>
                  <a:lnTo>
                    <a:pt x="11833" y="750"/>
                  </a:lnTo>
                  <a:lnTo>
                    <a:pt x="11845" y="751"/>
                  </a:lnTo>
                  <a:lnTo>
                    <a:pt x="11857" y="753"/>
                  </a:lnTo>
                  <a:lnTo>
                    <a:pt x="11868" y="756"/>
                  </a:lnTo>
                  <a:lnTo>
                    <a:pt x="11879" y="759"/>
                  </a:lnTo>
                  <a:lnTo>
                    <a:pt x="11889" y="763"/>
                  </a:lnTo>
                  <a:lnTo>
                    <a:pt x="11898" y="768"/>
                  </a:lnTo>
                  <a:lnTo>
                    <a:pt x="11907" y="774"/>
                  </a:lnTo>
                  <a:lnTo>
                    <a:pt x="11915" y="780"/>
                  </a:lnTo>
                  <a:lnTo>
                    <a:pt x="11922" y="787"/>
                  </a:lnTo>
                  <a:lnTo>
                    <a:pt x="11928" y="793"/>
                  </a:lnTo>
                  <a:lnTo>
                    <a:pt x="11933" y="801"/>
                  </a:lnTo>
                  <a:lnTo>
                    <a:pt x="11938" y="809"/>
                  </a:lnTo>
                  <a:lnTo>
                    <a:pt x="11940" y="816"/>
                  </a:lnTo>
                  <a:lnTo>
                    <a:pt x="11942" y="824"/>
                  </a:lnTo>
                  <a:lnTo>
                    <a:pt x="11942" y="832"/>
                  </a:lnTo>
                  <a:lnTo>
                    <a:pt x="11941" y="840"/>
                  </a:lnTo>
                  <a:lnTo>
                    <a:pt x="11939" y="848"/>
                  </a:lnTo>
                  <a:lnTo>
                    <a:pt x="11936" y="855"/>
                  </a:lnTo>
                  <a:lnTo>
                    <a:pt x="11930" y="862"/>
                  </a:lnTo>
                  <a:lnTo>
                    <a:pt x="11926" y="867"/>
                  </a:lnTo>
                  <a:lnTo>
                    <a:pt x="11920" y="871"/>
                  </a:lnTo>
                  <a:lnTo>
                    <a:pt x="11916" y="874"/>
                  </a:lnTo>
                  <a:lnTo>
                    <a:pt x="11910" y="878"/>
                  </a:lnTo>
                  <a:lnTo>
                    <a:pt x="11904" y="880"/>
                  </a:lnTo>
                  <a:lnTo>
                    <a:pt x="11898" y="881"/>
                  </a:lnTo>
                  <a:lnTo>
                    <a:pt x="11892" y="882"/>
                  </a:lnTo>
                  <a:lnTo>
                    <a:pt x="11885" y="882"/>
                  </a:lnTo>
                  <a:lnTo>
                    <a:pt x="11880" y="882"/>
                  </a:lnTo>
                  <a:lnTo>
                    <a:pt x="11873" y="880"/>
                  </a:lnTo>
                  <a:lnTo>
                    <a:pt x="11866" y="878"/>
                  </a:lnTo>
                  <a:lnTo>
                    <a:pt x="11857" y="874"/>
                  </a:lnTo>
                  <a:lnTo>
                    <a:pt x="11835" y="866"/>
                  </a:lnTo>
                  <a:lnTo>
                    <a:pt x="11809" y="852"/>
                  </a:lnTo>
                  <a:lnTo>
                    <a:pt x="11800" y="849"/>
                  </a:lnTo>
                  <a:lnTo>
                    <a:pt x="11790" y="847"/>
                  </a:lnTo>
                  <a:lnTo>
                    <a:pt x="11779" y="846"/>
                  </a:lnTo>
                  <a:lnTo>
                    <a:pt x="11767" y="845"/>
                  </a:lnTo>
                  <a:lnTo>
                    <a:pt x="11753" y="846"/>
                  </a:lnTo>
                  <a:lnTo>
                    <a:pt x="11738" y="847"/>
                  </a:lnTo>
                  <a:lnTo>
                    <a:pt x="11724" y="848"/>
                  </a:lnTo>
                  <a:lnTo>
                    <a:pt x="11707" y="851"/>
                  </a:lnTo>
                  <a:lnTo>
                    <a:pt x="11692" y="855"/>
                  </a:lnTo>
                  <a:lnTo>
                    <a:pt x="11675" y="859"/>
                  </a:lnTo>
                  <a:lnTo>
                    <a:pt x="11659" y="863"/>
                  </a:lnTo>
                  <a:lnTo>
                    <a:pt x="11642" y="869"/>
                  </a:lnTo>
                  <a:lnTo>
                    <a:pt x="11624" y="875"/>
                  </a:lnTo>
                  <a:lnTo>
                    <a:pt x="11607" y="883"/>
                  </a:lnTo>
                  <a:lnTo>
                    <a:pt x="11589" y="891"/>
                  </a:lnTo>
                  <a:lnTo>
                    <a:pt x="11570" y="900"/>
                  </a:lnTo>
                  <a:lnTo>
                    <a:pt x="11532" y="918"/>
                  </a:lnTo>
                  <a:lnTo>
                    <a:pt x="11493" y="941"/>
                  </a:lnTo>
                  <a:lnTo>
                    <a:pt x="11509" y="949"/>
                  </a:lnTo>
                  <a:lnTo>
                    <a:pt x="11525" y="958"/>
                  </a:lnTo>
                  <a:lnTo>
                    <a:pt x="11539" y="966"/>
                  </a:lnTo>
                  <a:lnTo>
                    <a:pt x="11552" y="975"/>
                  </a:lnTo>
                  <a:lnTo>
                    <a:pt x="11563" y="985"/>
                  </a:lnTo>
                  <a:lnTo>
                    <a:pt x="11574" y="996"/>
                  </a:lnTo>
                  <a:lnTo>
                    <a:pt x="11583" y="1007"/>
                  </a:lnTo>
                  <a:lnTo>
                    <a:pt x="11590" y="1019"/>
                  </a:lnTo>
                  <a:lnTo>
                    <a:pt x="11600" y="1036"/>
                  </a:lnTo>
                  <a:lnTo>
                    <a:pt x="11608" y="1055"/>
                  </a:lnTo>
                  <a:lnTo>
                    <a:pt x="11614" y="1075"/>
                  </a:lnTo>
                  <a:lnTo>
                    <a:pt x="11620" y="1095"/>
                  </a:lnTo>
                  <a:lnTo>
                    <a:pt x="11624" y="1116"/>
                  </a:lnTo>
                  <a:lnTo>
                    <a:pt x="11627" y="1139"/>
                  </a:lnTo>
                  <a:lnTo>
                    <a:pt x="11628" y="1163"/>
                  </a:lnTo>
                  <a:lnTo>
                    <a:pt x="11630" y="1187"/>
                  </a:lnTo>
                  <a:lnTo>
                    <a:pt x="11628" y="1219"/>
                  </a:lnTo>
                  <a:lnTo>
                    <a:pt x="11626" y="1252"/>
                  </a:lnTo>
                  <a:lnTo>
                    <a:pt x="11623" y="1285"/>
                  </a:lnTo>
                  <a:lnTo>
                    <a:pt x="11619" y="1318"/>
                  </a:lnTo>
                  <a:lnTo>
                    <a:pt x="11613" y="1350"/>
                  </a:lnTo>
                  <a:lnTo>
                    <a:pt x="11605" y="1384"/>
                  </a:lnTo>
                  <a:lnTo>
                    <a:pt x="11598" y="1418"/>
                  </a:lnTo>
                  <a:lnTo>
                    <a:pt x="11588" y="1452"/>
                  </a:lnTo>
                  <a:lnTo>
                    <a:pt x="11576" y="1486"/>
                  </a:lnTo>
                  <a:lnTo>
                    <a:pt x="11564" y="1520"/>
                  </a:lnTo>
                  <a:lnTo>
                    <a:pt x="11551" y="1555"/>
                  </a:lnTo>
                  <a:lnTo>
                    <a:pt x="11536" y="1589"/>
                  </a:lnTo>
                  <a:lnTo>
                    <a:pt x="11519" y="1624"/>
                  </a:lnTo>
                  <a:lnTo>
                    <a:pt x="11502" y="1660"/>
                  </a:lnTo>
                  <a:lnTo>
                    <a:pt x="11483" y="1695"/>
                  </a:lnTo>
                  <a:lnTo>
                    <a:pt x="11462" y="1730"/>
                  </a:lnTo>
                  <a:lnTo>
                    <a:pt x="11445" y="1761"/>
                  </a:lnTo>
                  <a:lnTo>
                    <a:pt x="11426" y="1788"/>
                  </a:lnTo>
                  <a:lnTo>
                    <a:pt x="11409" y="1814"/>
                  </a:lnTo>
                  <a:lnTo>
                    <a:pt x="11391" y="1838"/>
                  </a:lnTo>
                  <a:lnTo>
                    <a:pt x="11374" y="1860"/>
                  </a:lnTo>
                  <a:lnTo>
                    <a:pt x="11357" y="1881"/>
                  </a:lnTo>
                  <a:lnTo>
                    <a:pt x="11340" y="1899"/>
                  </a:lnTo>
                  <a:lnTo>
                    <a:pt x="11323" y="1916"/>
                  </a:lnTo>
                  <a:lnTo>
                    <a:pt x="11305" y="1931"/>
                  </a:lnTo>
                  <a:lnTo>
                    <a:pt x="11286" y="1946"/>
                  </a:lnTo>
                  <a:lnTo>
                    <a:pt x="11269" y="1958"/>
                  </a:lnTo>
                  <a:lnTo>
                    <a:pt x="11250" y="1966"/>
                  </a:lnTo>
                  <a:lnTo>
                    <a:pt x="11232" y="1974"/>
                  </a:lnTo>
                  <a:lnTo>
                    <a:pt x="11213" y="1980"/>
                  </a:lnTo>
                  <a:lnTo>
                    <a:pt x="11195" y="1983"/>
                  </a:lnTo>
                  <a:lnTo>
                    <a:pt x="11176" y="1984"/>
                  </a:lnTo>
                  <a:lnTo>
                    <a:pt x="11162" y="1983"/>
                  </a:lnTo>
                  <a:lnTo>
                    <a:pt x="11149" y="1981"/>
                  </a:lnTo>
                  <a:lnTo>
                    <a:pt x="11135" y="1977"/>
                  </a:lnTo>
                  <a:lnTo>
                    <a:pt x="11123" y="1971"/>
                  </a:lnTo>
                  <a:lnTo>
                    <a:pt x="11113" y="1964"/>
                  </a:lnTo>
                  <a:lnTo>
                    <a:pt x="11102" y="1956"/>
                  </a:lnTo>
                  <a:lnTo>
                    <a:pt x="11092" y="1946"/>
                  </a:lnTo>
                  <a:lnTo>
                    <a:pt x="11083" y="1934"/>
                  </a:lnTo>
                  <a:lnTo>
                    <a:pt x="11076" y="1923"/>
                  </a:lnTo>
                  <a:lnTo>
                    <a:pt x="11070" y="1911"/>
                  </a:lnTo>
                  <a:lnTo>
                    <a:pt x="11066" y="1898"/>
                  </a:lnTo>
                  <a:lnTo>
                    <a:pt x="11061" y="1884"/>
                  </a:lnTo>
                  <a:lnTo>
                    <a:pt x="11058" y="1869"/>
                  </a:lnTo>
                  <a:lnTo>
                    <a:pt x="11056" y="1854"/>
                  </a:lnTo>
                  <a:lnTo>
                    <a:pt x="11055" y="1836"/>
                  </a:lnTo>
                  <a:lnTo>
                    <a:pt x="11055" y="1819"/>
                  </a:lnTo>
                  <a:lnTo>
                    <a:pt x="11055" y="1799"/>
                  </a:lnTo>
                  <a:lnTo>
                    <a:pt x="11057" y="1777"/>
                  </a:lnTo>
                  <a:lnTo>
                    <a:pt x="11059" y="1755"/>
                  </a:lnTo>
                  <a:lnTo>
                    <a:pt x="11062" y="1731"/>
                  </a:lnTo>
                  <a:lnTo>
                    <a:pt x="11067" y="1706"/>
                  </a:lnTo>
                  <a:lnTo>
                    <a:pt x="11072" y="1680"/>
                  </a:lnTo>
                  <a:lnTo>
                    <a:pt x="11079" y="1652"/>
                  </a:lnTo>
                  <a:lnTo>
                    <a:pt x="11086" y="1624"/>
                  </a:lnTo>
                  <a:lnTo>
                    <a:pt x="11095" y="1594"/>
                  </a:lnTo>
                  <a:lnTo>
                    <a:pt x="11104" y="1564"/>
                  </a:lnTo>
                  <a:lnTo>
                    <a:pt x="11115" y="1531"/>
                  </a:lnTo>
                  <a:lnTo>
                    <a:pt x="11127" y="1497"/>
                  </a:lnTo>
                  <a:lnTo>
                    <a:pt x="11152" y="1427"/>
                  </a:lnTo>
                  <a:lnTo>
                    <a:pt x="11182" y="1351"/>
                  </a:lnTo>
                  <a:lnTo>
                    <a:pt x="11187" y="1339"/>
                  </a:lnTo>
                  <a:lnTo>
                    <a:pt x="11195" y="1325"/>
                  </a:lnTo>
                  <a:lnTo>
                    <a:pt x="11203" y="1306"/>
                  </a:lnTo>
                  <a:lnTo>
                    <a:pt x="11213" y="1284"/>
                  </a:lnTo>
                  <a:lnTo>
                    <a:pt x="11226" y="1257"/>
                  </a:lnTo>
                  <a:lnTo>
                    <a:pt x="11240" y="1228"/>
                  </a:lnTo>
                  <a:lnTo>
                    <a:pt x="11256" y="1194"/>
                  </a:lnTo>
                  <a:lnTo>
                    <a:pt x="11274" y="1157"/>
                  </a:lnTo>
                  <a:lnTo>
                    <a:pt x="11283" y="1137"/>
                  </a:lnTo>
                  <a:lnTo>
                    <a:pt x="11293" y="1116"/>
                  </a:lnTo>
                  <a:lnTo>
                    <a:pt x="11303" y="1095"/>
                  </a:lnTo>
                  <a:lnTo>
                    <a:pt x="11311" y="1074"/>
                  </a:lnTo>
                  <a:lnTo>
                    <a:pt x="11303" y="1075"/>
                  </a:lnTo>
                  <a:lnTo>
                    <a:pt x="11294" y="1076"/>
                  </a:lnTo>
                  <a:lnTo>
                    <a:pt x="11287" y="1075"/>
                  </a:lnTo>
                  <a:lnTo>
                    <a:pt x="11281" y="1074"/>
                  </a:lnTo>
                  <a:lnTo>
                    <a:pt x="11275" y="1071"/>
                  </a:lnTo>
                  <a:lnTo>
                    <a:pt x="11271" y="1068"/>
                  </a:lnTo>
                  <a:lnTo>
                    <a:pt x="11268" y="1064"/>
                  </a:lnTo>
                  <a:lnTo>
                    <a:pt x="11266" y="1058"/>
                  </a:lnTo>
                  <a:lnTo>
                    <a:pt x="11263" y="1052"/>
                  </a:lnTo>
                  <a:lnTo>
                    <a:pt x="11263" y="1044"/>
                  </a:lnTo>
                  <a:lnTo>
                    <a:pt x="11264" y="1037"/>
                  </a:lnTo>
                  <a:lnTo>
                    <a:pt x="11266" y="1030"/>
                  </a:lnTo>
                  <a:lnTo>
                    <a:pt x="11269" y="1022"/>
                  </a:lnTo>
                  <a:lnTo>
                    <a:pt x="11272" y="1014"/>
                  </a:lnTo>
                  <a:lnTo>
                    <a:pt x="11278" y="1007"/>
                  </a:lnTo>
                  <a:lnTo>
                    <a:pt x="11283" y="998"/>
                  </a:lnTo>
                  <a:lnTo>
                    <a:pt x="11291" y="989"/>
                  </a:lnTo>
                  <a:lnTo>
                    <a:pt x="11298" y="981"/>
                  </a:lnTo>
                  <a:lnTo>
                    <a:pt x="11319" y="963"/>
                  </a:lnTo>
                  <a:lnTo>
                    <a:pt x="11343" y="943"/>
                  </a:lnTo>
                  <a:lnTo>
                    <a:pt x="11372" y="924"/>
                  </a:lnTo>
                  <a:lnTo>
                    <a:pt x="11405" y="903"/>
                  </a:lnTo>
                  <a:close/>
                  <a:moveTo>
                    <a:pt x="11444" y="1040"/>
                  </a:moveTo>
                  <a:lnTo>
                    <a:pt x="11427" y="1070"/>
                  </a:lnTo>
                  <a:lnTo>
                    <a:pt x="11410" y="1104"/>
                  </a:lnTo>
                  <a:lnTo>
                    <a:pt x="11390" y="1142"/>
                  </a:lnTo>
                  <a:lnTo>
                    <a:pt x="11369" y="1185"/>
                  </a:lnTo>
                  <a:lnTo>
                    <a:pt x="11348" y="1232"/>
                  </a:lnTo>
                  <a:lnTo>
                    <a:pt x="11325" y="1284"/>
                  </a:lnTo>
                  <a:lnTo>
                    <a:pt x="11301" y="1339"/>
                  </a:lnTo>
                  <a:lnTo>
                    <a:pt x="11274" y="1400"/>
                  </a:lnTo>
                  <a:lnTo>
                    <a:pt x="11249" y="1461"/>
                  </a:lnTo>
                  <a:lnTo>
                    <a:pt x="11227" y="1519"/>
                  </a:lnTo>
                  <a:lnTo>
                    <a:pt x="11209" y="1574"/>
                  </a:lnTo>
                  <a:lnTo>
                    <a:pt x="11193" y="1624"/>
                  </a:lnTo>
                  <a:lnTo>
                    <a:pt x="11187" y="1648"/>
                  </a:lnTo>
                  <a:lnTo>
                    <a:pt x="11181" y="1672"/>
                  </a:lnTo>
                  <a:lnTo>
                    <a:pt x="11177" y="1694"/>
                  </a:lnTo>
                  <a:lnTo>
                    <a:pt x="11173" y="1716"/>
                  </a:lnTo>
                  <a:lnTo>
                    <a:pt x="11170" y="1737"/>
                  </a:lnTo>
                  <a:lnTo>
                    <a:pt x="11168" y="1756"/>
                  </a:lnTo>
                  <a:lnTo>
                    <a:pt x="11167" y="1775"/>
                  </a:lnTo>
                  <a:lnTo>
                    <a:pt x="11166" y="1792"/>
                  </a:lnTo>
                  <a:lnTo>
                    <a:pt x="11167" y="1806"/>
                  </a:lnTo>
                  <a:lnTo>
                    <a:pt x="11170" y="1819"/>
                  </a:lnTo>
                  <a:lnTo>
                    <a:pt x="11175" y="1831"/>
                  </a:lnTo>
                  <a:lnTo>
                    <a:pt x="11181" y="1841"/>
                  </a:lnTo>
                  <a:lnTo>
                    <a:pt x="11186" y="1846"/>
                  </a:lnTo>
                  <a:lnTo>
                    <a:pt x="11189" y="1850"/>
                  </a:lnTo>
                  <a:lnTo>
                    <a:pt x="11195" y="1854"/>
                  </a:lnTo>
                  <a:lnTo>
                    <a:pt x="11199" y="1857"/>
                  </a:lnTo>
                  <a:lnTo>
                    <a:pt x="11203" y="1859"/>
                  </a:lnTo>
                  <a:lnTo>
                    <a:pt x="11209" y="1860"/>
                  </a:lnTo>
                  <a:lnTo>
                    <a:pt x="11213" y="1861"/>
                  </a:lnTo>
                  <a:lnTo>
                    <a:pt x="11219" y="1861"/>
                  </a:lnTo>
                  <a:lnTo>
                    <a:pt x="11228" y="1861"/>
                  </a:lnTo>
                  <a:lnTo>
                    <a:pt x="11237" y="1858"/>
                  </a:lnTo>
                  <a:lnTo>
                    <a:pt x="11247" y="1854"/>
                  </a:lnTo>
                  <a:lnTo>
                    <a:pt x="11257" y="1848"/>
                  </a:lnTo>
                  <a:lnTo>
                    <a:pt x="11268" y="1841"/>
                  </a:lnTo>
                  <a:lnTo>
                    <a:pt x="11279" y="1831"/>
                  </a:lnTo>
                  <a:lnTo>
                    <a:pt x="11290" y="1820"/>
                  </a:lnTo>
                  <a:lnTo>
                    <a:pt x="11301" y="1808"/>
                  </a:lnTo>
                  <a:lnTo>
                    <a:pt x="11313" y="1792"/>
                  </a:lnTo>
                  <a:lnTo>
                    <a:pt x="11325" y="1776"/>
                  </a:lnTo>
                  <a:lnTo>
                    <a:pt x="11338" y="1759"/>
                  </a:lnTo>
                  <a:lnTo>
                    <a:pt x="11350" y="1739"/>
                  </a:lnTo>
                  <a:lnTo>
                    <a:pt x="11377" y="1695"/>
                  </a:lnTo>
                  <a:lnTo>
                    <a:pt x="11405" y="1644"/>
                  </a:lnTo>
                  <a:lnTo>
                    <a:pt x="11421" y="1613"/>
                  </a:lnTo>
                  <a:lnTo>
                    <a:pt x="11436" y="1583"/>
                  </a:lnTo>
                  <a:lnTo>
                    <a:pt x="11449" y="1553"/>
                  </a:lnTo>
                  <a:lnTo>
                    <a:pt x="11462" y="1524"/>
                  </a:lnTo>
                  <a:lnTo>
                    <a:pt x="11474" y="1495"/>
                  </a:lnTo>
                  <a:lnTo>
                    <a:pt x="11484" y="1466"/>
                  </a:lnTo>
                  <a:lnTo>
                    <a:pt x="11494" y="1438"/>
                  </a:lnTo>
                  <a:lnTo>
                    <a:pt x="11503" y="1409"/>
                  </a:lnTo>
                  <a:lnTo>
                    <a:pt x="11510" y="1382"/>
                  </a:lnTo>
                  <a:lnTo>
                    <a:pt x="11517" y="1355"/>
                  </a:lnTo>
                  <a:lnTo>
                    <a:pt x="11522" y="1327"/>
                  </a:lnTo>
                  <a:lnTo>
                    <a:pt x="11527" y="1301"/>
                  </a:lnTo>
                  <a:lnTo>
                    <a:pt x="11531" y="1274"/>
                  </a:lnTo>
                  <a:lnTo>
                    <a:pt x="11533" y="1248"/>
                  </a:lnTo>
                  <a:lnTo>
                    <a:pt x="11534" y="1222"/>
                  </a:lnTo>
                  <a:lnTo>
                    <a:pt x="11536" y="1196"/>
                  </a:lnTo>
                  <a:lnTo>
                    <a:pt x="11534" y="1177"/>
                  </a:lnTo>
                  <a:lnTo>
                    <a:pt x="11533" y="1160"/>
                  </a:lnTo>
                  <a:lnTo>
                    <a:pt x="11531" y="1142"/>
                  </a:lnTo>
                  <a:lnTo>
                    <a:pt x="11527" y="1127"/>
                  </a:lnTo>
                  <a:lnTo>
                    <a:pt x="11522" y="1113"/>
                  </a:lnTo>
                  <a:lnTo>
                    <a:pt x="11517" y="1100"/>
                  </a:lnTo>
                  <a:lnTo>
                    <a:pt x="11510" y="1089"/>
                  </a:lnTo>
                  <a:lnTo>
                    <a:pt x="11503" y="1078"/>
                  </a:lnTo>
                  <a:lnTo>
                    <a:pt x="11494" y="1069"/>
                  </a:lnTo>
                  <a:lnTo>
                    <a:pt x="11482" y="1060"/>
                  </a:lnTo>
                  <a:lnTo>
                    <a:pt x="11464" y="1051"/>
                  </a:lnTo>
                  <a:lnTo>
                    <a:pt x="11444" y="1040"/>
                  </a:lnTo>
                  <a:close/>
                </a:path>
              </a:pathLst>
            </a:custGeom>
            <a:solidFill>
              <a:srgbClr val="FFF5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30" name="Freeform 6"/>
            <p:cNvSpPr>
              <a:spLocks noEditPoints="1"/>
            </p:cNvSpPr>
            <p:nvPr/>
          </p:nvSpPr>
          <p:spPr bwMode="auto">
            <a:xfrm>
              <a:off x="5726113" y="1173163"/>
              <a:ext cx="2316163" cy="757238"/>
            </a:xfrm>
            <a:custGeom>
              <a:avLst/>
              <a:gdLst/>
              <a:ahLst/>
              <a:cxnLst>
                <a:cxn ang="0">
                  <a:pos x="987" y="6"/>
                </a:cxn>
                <a:cxn ang="0">
                  <a:pos x="538" y="694"/>
                </a:cxn>
                <a:cxn ang="0">
                  <a:pos x="881" y="781"/>
                </a:cxn>
                <a:cxn ang="0">
                  <a:pos x="571" y="801"/>
                </a:cxn>
                <a:cxn ang="0">
                  <a:pos x="544" y="1344"/>
                </a:cxn>
                <a:cxn ang="0">
                  <a:pos x="82" y="1903"/>
                </a:cxn>
                <a:cxn ang="0">
                  <a:pos x="134" y="1265"/>
                </a:cxn>
                <a:cxn ang="0">
                  <a:pos x="238" y="915"/>
                </a:cxn>
                <a:cxn ang="0">
                  <a:pos x="116" y="1745"/>
                </a:cxn>
                <a:cxn ang="0">
                  <a:pos x="382" y="1509"/>
                </a:cxn>
                <a:cxn ang="0">
                  <a:pos x="850" y="1142"/>
                </a:cxn>
                <a:cxn ang="0">
                  <a:pos x="1287" y="1018"/>
                </a:cxn>
                <a:cxn ang="0">
                  <a:pos x="1219" y="1187"/>
                </a:cxn>
                <a:cxn ang="0">
                  <a:pos x="733" y="1197"/>
                </a:cxn>
                <a:cxn ang="0">
                  <a:pos x="1082" y="699"/>
                </a:cxn>
                <a:cxn ang="0">
                  <a:pos x="1197" y="890"/>
                </a:cxn>
                <a:cxn ang="0">
                  <a:pos x="1056" y="939"/>
                </a:cxn>
                <a:cxn ang="0">
                  <a:pos x="1003" y="859"/>
                </a:cxn>
                <a:cxn ang="0">
                  <a:pos x="2036" y="682"/>
                </a:cxn>
                <a:cxn ang="0">
                  <a:pos x="1911" y="921"/>
                </a:cxn>
                <a:cxn ang="0">
                  <a:pos x="2159" y="886"/>
                </a:cxn>
                <a:cxn ang="0">
                  <a:pos x="1786" y="981"/>
                </a:cxn>
                <a:cxn ang="0">
                  <a:pos x="1442" y="1344"/>
                </a:cxn>
                <a:cxn ang="0">
                  <a:pos x="1567" y="855"/>
                </a:cxn>
                <a:cxn ang="0">
                  <a:pos x="1750" y="785"/>
                </a:cxn>
                <a:cxn ang="0">
                  <a:pos x="2350" y="1217"/>
                </a:cxn>
                <a:cxn ang="0">
                  <a:pos x="2729" y="1004"/>
                </a:cxn>
                <a:cxn ang="0">
                  <a:pos x="2256" y="1323"/>
                </a:cxn>
                <a:cxn ang="0">
                  <a:pos x="2191" y="903"/>
                </a:cxn>
                <a:cxn ang="0">
                  <a:pos x="2594" y="707"/>
                </a:cxn>
                <a:cxn ang="0">
                  <a:pos x="2264" y="1105"/>
                </a:cxn>
                <a:cxn ang="0">
                  <a:pos x="2494" y="793"/>
                </a:cxn>
                <a:cxn ang="0">
                  <a:pos x="3157" y="808"/>
                </a:cxn>
                <a:cxn ang="0">
                  <a:pos x="3274" y="902"/>
                </a:cxn>
                <a:cxn ang="0">
                  <a:pos x="3154" y="1418"/>
                </a:cxn>
                <a:cxn ang="0">
                  <a:pos x="3015" y="1154"/>
                </a:cxn>
                <a:cxn ang="0">
                  <a:pos x="2808" y="1298"/>
                </a:cxn>
                <a:cxn ang="0">
                  <a:pos x="2880" y="921"/>
                </a:cxn>
                <a:cxn ang="0">
                  <a:pos x="3050" y="847"/>
                </a:cxn>
                <a:cxn ang="0">
                  <a:pos x="3817" y="894"/>
                </a:cxn>
                <a:cxn ang="0">
                  <a:pos x="3767" y="822"/>
                </a:cxn>
                <a:cxn ang="0">
                  <a:pos x="3477" y="1073"/>
                </a:cxn>
                <a:cxn ang="0">
                  <a:pos x="3665" y="1188"/>
                </a:cxn>
                <a:cxn ang="0">
                  <a:pos x="3910" y="1038"/>
                </a:cxn>
                <a:cxn ang="0">
                  <a:pos x="3402" y="1327"/>
                </a:cxn>
                <a:cxn ang="0">
                  <a:pos x="3505" y="847"/>
                </a:cxn>
                <a:cxn ang="0">
                  <a:pos x="4216" y="1219"/>
                </a:cxn>
                <a:cxn ang="0">
                  <a:pos x="4611" y="1000"/>
                </a:cxn>
                <a:cxn ang="0">
                  <a:pos x="4163" y="1322"/>
                </a:cxn>
                <a:cxn ang="0">
                  <a:pos x="4059" y="925"/>
                </a:cxn>
                <a:cxn ang="0">
                  <a:pos x="4473" y="702"/>
                </a:cxn>
                <a:cxn ang="0">
                  <a:pos x="4175" y="1095"/>
                </a:cxn>
                <a:cxn ang="0">
                  <a:pos x="4381" y="795"/>
                </a:cxn>
                <a:cxn ang="0">
                  <a:pos x="5501" y="108"/>
                </a:cxn>
                <a:cxn ang="0">
                  <a:pos x="5099" y="298"/>
                </a:cxn>
                <a:cxn ang="0">
                  <a:pos x="5579" y="2"/>
                </a:cxn>
                <a:cxn ang="0">
                  <a:pos x="5833" y="231"/>
                </a:cxn>
                <a:cxn ang="0">
                  <a:pos x="5305" y="719"/>
                </a:cxn>
                <a:cxn ang="0">
                  <a:pos x="4983" y="994"/>
                </a:cxn>
                <a:cxn ang="0">
                  <a:pos x="5488" y="463"/>
                </a:cxn>
                <a:cxn ang="0">
                  <a:pos x="5712" y="121"/>
                </a:cxn>
                <a:cxn ang="0">
                  <a:pos x="5018" y="1380"/>
                </a:cxn>
                <a:cxn ang="0">
                  <a:pos x="4892" y="1328"/>
                </a:cxn>
              </a:cxnLst>
              <a:rect l="0" t="0" r="r" b="b"/>
              <a:pathLst>
                <a:path w="5837" h="1910">
                  <a:moveTo>
                    <a:pt x="351" y="829"/>
                  </a:moveTo>
                  <a:lnTo>
                    <a:pt x="395" y="743"/>
                  </a:lnTo>
                  <a:lnTo>
                    <a:pt x="439" y="662"/>
                  </a:lnTo>
                  <a:lnTo>
                    <a:pt x="481" y="586"/>
                  </a:lnTo>
                  <a:lnTo>
                    <a:pt x="525" y="514"/>
                  </a:lnTo>
                  <a:lnTo>
                    <a:pt x="567" y="445"/>
                  </a:lnTo>
                  <a:lnTo>
                    <a:pt x="609" y="380"/>
                  </a:lnTo>
                  <a:lnTo>
                    <a:pt x="652" y="320"/>
                  </a:lnTo>
                  <a:lnTo>
                    <a:pt x="693" y="263"/>
                  </a:lnTo>
                  <a:lnTo>
                    <a:pt x="721" y="228"/>
                  </a:lnTo>
                  <a:lnTo>
                    <a:pt x="748" y="195"/>
                  </a:lnTo>
                  <a:lnTo>
                    <a:pt x="773" y="165"/>
                  </a:lnTo>
                  <a:lnTo>
                    <a:pt x="797" y="136"/>
                  </a:lnTo>
                  <a:lnTo>
                    <a:pt x="820" y="111"/>
                  </a:lnTo>
                  <a:lnTo>
                    <a:pt x="841" y="88"/>
                  </a:lnTo>
                  <a:lnTo>
                    <a:pt x="862" y="67"/>
                  </a:lnTo>
                  <a:lnTo>
                    <a:pt x="881" y="50"/>
                  </a:lnTo>
                  <a:lnTo>
                    <a:pt x="893" y="38"/>
                  </a:lnTo>
                  <a:lnTo>
                    <a:pt x="905" y="29"/>
                  </a:lnTo>
                  <a:lnTo>
                    <a:pt x="917" y="20"/>
                  </a:lnTo>
                  <a:lnTo>
                    <a:pt x="928" y="14"/>
                  </a:lnTo>
                  <a:lnTo>
                    <a:pt x="939" y="8"/>
                  </a:lnTo>
                  <a:lnTo>
                    <a:pt x="950" y="5"/>
                  </a:lnTo>
                  <a:lnTo>
                    <a:pt x="960" y="3"/>
                  </a:lnTo>
                  <a:lnTo>
                    <a:pt x="969" y="2"/>
                  </a:lnTo>
                  <a:lnTo>
                    <a:pt x="975" y="3"/>
                  </a:lnTo>
                  <a:lnTo>
                    <a:pt x="982" y="4"/>
                  </a:lnTo>
                  <a:lnTo>
                    <a:pt x="987" y="6"/>
                  </a:lnTo>
                  <a:lnTo>
                    <a:pt x="993" y="10"/>
                  </a:lnTo>
                  <a:lnTo>
                    <a:pt x="999" y="16"/>
                  </a:lnTo>
                  <a:lnTo>
                    <a:pt x="1005" y="22"/>
                  </a:lnTo>
                  <a:lnTo>
                    <a:pt x="1008" y="30"/>
                  </a:lnTo>
                  <a:lnTo>
                    <a:pt x="1009" y="39"/>
                  </a:lnTo>
                  <a:lnTo>
                    <a:pt x="1008" y="44"/>
                  </a:lnTo>
                  <a:lnTo>
                    <a:pt x="1006" y="51"/>
                  </a:lnTo>
                  <a:lnTo>
                    <a:pt x="1004" y="58"/>
                  </a:lnTo>
                  <a:lnTo>
                    <a:pt x="999" y="66"/>
                  </a:lnTo>
                  <a:lnTo>
                    <a:pt x="993" y="75"/>
                  </a:lnTo>
                  <a:lnTo>
                    <a:pt x="986" y="85"/>
                  </a:lnTo>
                  <a:lnTo>
                    <a:pt x="979" y="95"/>
                  </a:lnTo>
                  <a:lnTo>
                    <a:pt x="969" y="104"/>
                  </a:lnTo>
                  <a:lnTo>
                    <a:pt x="938" y="138"/>
                  </a:lnTo>
                  <a:lnTo>
                    <a:pt x="906" y="172"/>
                  </a:lnTo>
                  <a:lnTo>
                    <a:pt x="876" y="207"/>
                  </a:lnTo>
                  <a:lnTo>
                    <a:pt x="845" y="243"/>
                  </a:lnTo>
                  <a:lnTo>
                    <a:pt x="816" y="281"/>
                  </a:lnTo>
                  <a:lnTo>
                    <a:pt x="786" y="318"/>
                  </a:lnTo>
                  <a:lnTo>
                    <a:pt x="757" y="357"/>
                  </a:lnTo>
                  <a:lnTo>
                    <a:pt x="728" y="395"/>
                  </a:lnTo>
                  <a:lnTo>
                    <a:pt x="700" y="436"/>
                  </a:lnTo>
                  <a:lnTo>
                    <a:pt x="671" y="478"/>
                  </a:lnTo>
                  <a:lnTo>
                    <a:pt x="644" y="519"/>
                  </a:lnTo>
                  <a:lnTo>
                    <a:pt x="617" y="562"/>
                  </a:lnTo>
                  <a:lnTo>
                    <a:pt x="591" y="604"/>
                  </a:lnTo>
                  <a:lnTo>
                    <a:pt x="563" y="649"/>
                  </a:lnTo>
                  <a:lnTo>
                    <a:pt x="538" y="694"/>
                  </a:lnTo>
                  <a:lnTo>
                    <a:pt x="512" y="740"/>
                  </a:lnTo>
                  <a:lnTo>
                    <a:pt x="556" y="725"/>
                  </a:lnTo>
                  <a:lnTo>
                    <a:pt x="596" y="712"/>
                  </a:lnTo>
                  <a:lnTo>
                    <a:pt x="633" y="701"/>
                  </a:lnTo>
                  <a:lnTo>
                    <a:pt x="667" y="692"/>
                  </a:lnTo>
                  <a:lnTo>
                    <a:pt x="697" y="684"/>
                  </a:lnTo>
                  <a:lnTo>
                    <a:pt x="724" y="680"/>
                  </a:lnTo>
                  <a:lnTo>
                    <a:pt x="747" y="677"/>
                  </a:lnTo>
                  <a:lnTo>
                    <a:pt x="767" y="676"/>
                  </a:lnTo>
                  <a:lnTo>
                    <a:pt x="780" y="676"/>
                  </a:lnTo>
                  <a:lnTo>
                    <a:pt x="792" y="677"/>
                  </a:lnTo>
                  <a:lnTo>
                    <a:pt x="804" y="679"/>
                  </a:lnTo>
                  <a:lnTo>
                    <a:pt x="815" y="682"/>
                  </a:lnTo>
                  <a:lnTo>
                    <a:pt x="826" y="685"/>
                  </a:lnTo>
                  <a:lnTo>
                    <a:pt x="835" y="689"/>
                  </a:lnTo>
                  <a:lnTo>
                    <a:pt x="845" y="694"/>
                  </a:lnTo>
                  <a:lnTo>
                    <a:pt x="854" y="700"/>
                  </a:lnTo>
                  <a:lnTo>
                    <a:pt x="862" y="706"/>
                  </a:lnTo>
                  <a:lnTo>
                    <a:pt x="869" y="713"/>
                  </a:lnTo>
                  <a:lnTo>
                    <a:pt x="875" y="719"/>
                  </a:lnTo>
                  <a:lnTo>
                    <a:pt x="880" y="727"/>
                  </a:lnTo>
                  <a:lnTo>
                    <a:pt x="884" y="735"/>
                  </a:lnTo>
                  <a:lnTo>
                    <a:pt x="887" y="742"/>
                  </a:lnTo>
                  <a:lnTo>
                    <a:pt x="888" y="750"/>
                  </a:lnTo>
                  <a:lnTo>
                    <a:pt x="889" y="758"/>
                  </a:lnTo>
                  <a:lnTo>
                    <a:pt x="888" y="766"/>
                  </a:lnTo>
                  <a:lnTo>
                    <a:pt x="886" y="774"/>
                  </a:lnTo>
                  <a:lnTo>
                    <a:pt x="881" y="781"/>
                  </a:lnTo>
                  <a:lnTo>
                    <a:pt x="876" y="788"/>
                  </a:lnTo>
                  <a:lnTo>
                    <a:pt x="872" y="793"/>
                  </a:lnTo>
                  <a:lnTo>
                    <a:pt x="867" y="797"/>
                  </a:lnTo>
                  <a:lnTo>
                    <a:pt x="862" y="800"/>
                  </a:lnTo>
                  <a:lnTo>
                    <a:pt x="856" y="804"/>
                  </a:lnTo>
                  <a:lnTo>
                    <a:pt x="851" y="806"/>
                  </a:lnTo>
                  <a:lnTo>
                    <a:pt x="845" y="807"/>
                  </a:lnTo>
                  <a:lnTo>
                    <a:pt x="839" y="808"/>
                  </a:lnTo>
                  <a:lnTo>
                    <a:pt x="832" y="808"/>
                  </a:lnTo>
                  <a:lnTo>
                    <a:pt x="827" y="808"/>
                  </a:lnTo>
                  <a:lnTo>
                    <a:pt x="820" y="806"/>
                  </a:lnTo>
                  <a:lnTo>
                    <a:pt x="811" y="804"/>
                  </a:lnTo>
                  <a:lnTo>
                    <a:pt x="803" y="800"/>
                  </a:lnTo>
                  <a:lnTo>
                    <a:pt x="782" y="792"/>
                  </a:lnTo>
                  <a:lnTo>
                    <a:pt x="756" y="778"/>
                  </a:lnTo>
                  <a:lnTo>
                    <a:pt x="747" y="775"/>
                  </a:lnTo>
                  <a:lnTo>
                    <a:pt x="737" y="773"/>
                  </a:lnTo>
                  <a:lnTo>
                    <a:pt x="726" y="772"/>
                  </a:lnTo>
                  <a:lnTo>
                    <a:pt x="714" y="771"/>
                  </a:lnTo>
                  <a:lnTo>
                    <a:pt x="700" y="772"/>
                  </a:lnTo>
                  <a:lnTo>
                    <a:pt x="685" y="773"/>
                  </a:lnTo>
                  <a:lnTo>
                    <a:pt x="669" y="774"/>
                  </a:lnTo>
                  <a:lnTo>
                    <a:pt x="654" y="777"/>
                  </a:lnTo>
                  <a:lnTo>
                    <a:pt x="639" y="781"/>
                  </a:lnTo>
                  <a:lnTo>
                    <a:pt x="622" y="785"/>
                  </a:lnTo>
                  <a:lnTo>
                    <a:pt x="606" y="789"/>
                  </a:lnTo>
                  <a:lnTo>
                    <a:pt x="588" y="795"/>
                  </a:lnTo>
                  <a:lnTo>
                    <a:pt x="571" y="801"/>
                  </a:lnTo>
                  <a:lnTo>
                    <a:pt x="553" y="809"/>
                  </a:lnTo>
                  <a:lnTo>
                    <a:pt x="535" y="817"/>
                  </a:lnTo>
                  <a:lnTo>
                    <a:pt x="517" y="826"/>
                  </a:lnTo>
                  <a:lnTo>
                    <a:pt x="479" y="844"/>
                  </a:lnTo>
                  <a:lnTo>
                    <a:pt x="440" y="867"/>
                  </a:lnTo>
                  <a:lnTo>
                    <a:pt x="456" y="875"/>
                  </a:lnTo>
                  <a:lnTo>
                    <a:pt x="471" y="884"/>
                  </a:lnTo>
                  <a:lnTo>
                    <a:pt x="486" y="892"/>
                  </a:lnTo>
                  <a:lnTo>
                    <a:pt x="499" y="901"/>
                  </a:lnTo>
                  <a:lnTo>
                    <a:pt x="510" y="911"/>
                  </a:lnTo>
                  <a:lnTo>
                    <a:pt x="520" y="922"/>
                  </a:lnTo>
                  <a:lnTo>
                    <a:pt x="529" y="933"/>
                  </a:lnTo>
                  <a:lnTo>
                    <a:pt x="537" y="945"/>
                  </a:lnTo>
                  <a:lnTo>
                    <a:pt x="546" y="962"/>
                  </a:lnTo>
                  <a:lnTo>
                    <a:pt x="555" y="981"/>
                  </a:lnTo>
                  <a:lnTo>
                    <a:pt x="561" y="1001"/>
                  </a:lnTo>
                  <a:lnTo>
                    <a:pt x="567" y="1021"/>
                  </a:lnTo>
                  <a:lnTo>
                    <a:pt x="571" y="1042"/>
                  </a:lnTo>
                  <a:lnTo>
                    <a:pt x="573" y="1065"/>
                  </a:lnTo>
                  <a:lnTo>
                    <a:pt x="575" y="1089"/>
                  </a:lnTo>
                  <a:lnTo>
                    <a:pt x="576" y="1113"/>
                  </a:lnTo>
                  <a:lnTo>
                    <a:pt x="575" y="1145"/>
                  </a:lnTo>
                  <a:lnTo>
                    <a:pt x="573" y="1178"/>
                  </a:lnTo>
                  <a:lnTo>
                    <a:pt x="570" y="1211"/>
                  </a:lnTo>
                  <a:lnTo>
                    <a:pt x="565" y="1244"/>
                  </a:lnTo>
                  <a:lnTo>
                    <a:pt x="560" y="1276"/>
                  </a:lnTo>
                  <a:lnTo>
                    <a:pt x="552" y="1310"/>
                  </a:lnTo>
                  <a:lnTo>
                    <a:pt x="544" y="1344"/>
                  </a:lnTo>
                  <a:lnTo>
                    <a:pt x="534" y="1378"/>
                  </a:lnTo>
                  <a:lnTo>
                    <a:pt x="523" y="1412"/>
                  </a:lnTo>
                  <a:lnTo>
                    <a:pt x="511" y="1446"/>
                  </a:lnTo>
                  <a:lnTo>
                    <a:pt x="497" y="1481"/>
                  </a:lnTo>
                  <a:lnTo>
                    <a:pt x="482" y="1515"/>
                  </a:lnTo>
                  <a:lnTo>
                    <a:pt x="466" y="1550"/>
                  </a:lnTo>
                  <a:lnTo>
                    <a:pt x="449" y="1586"/>
                  </a:lnTo>
                  <a:lnTo>
                    <a:pt x="429" y="1621"/>
                  </a:lnTo>
                  <a:lnTo>
                    <a:pt x="409" y="1656"/>
                  </a:lnTo>
                  <a:lnTo>
                    <a:pt x="391" y="1687"/>
                  </a:lnTo>
                  <a:lnTo>
                    <a:pt x="373" y="1714"/>
                  </a:lnTo>
                  <a:lnTo>
                    <a:pt x="356" y="1740"/>
                  </a:lnTo>
                  <a:lnTo>
                    <a:pt x="338" y="1764"/>
                  </a:lnTo>
                  <a:lnTo>
                    <a:pt x="321" y="1786"/>
                  </a:lnTo>
                  <a:lnTo>
                    <a:pt x="303" y="1807"/>
                  </a:lnTo>
                  <a:lnTo>
                    <a:pt x="287" y="1825"/>
                  </a:lnTo>
                  <a:lnTo>
                    <a:pt x="269" y="1842"/>
                  </a:lnTo>
                  <a:lnTo>
                    <a:pt x="252" y="1857"/>
                  </a:lnTo>
                  <a:lnTo>
                    <a:pt x="233" y="1872"/>
                  </a:lnTo>
                  <a:lnTo>
                    <a:pt x="215" y="1884"/>
                  </a:lnTo>
                  <a:lnTo>
                    <a:pt x="197" y="1892"/>
                  </a:lnTo>
                  <a:lnTo>
                    <a:pt x="179" y="1900"/>
                  </a:lnTo>
                  <a:lnTo>
                    <a:pt x="160" y="1906"/>
                  </a:lnTo>
                  <a:lnTo>
                    <a:pt x="141" y="1909"/>
                  </a:lnTo>
                  <a:lnTo>
                    <a:pt x="122" y="1910"/>
                  </a:lnTo>
                  <a:lnTo>
                    <a:pt x="109" y="1909"/>
                  </a:lnTo>
                  <a:lnTo>
                    <a:pt x="95" y="1907"/>
                  </a:lnTo>
                  <a:lnTo>
                    <a:pt x="82" y="1903"/>
                  </a:lnTo>
                  <a:lnTo>
                    <a:pt x="70" y="1897"/>
                  </a:lnTo>
                  <a:lnTo>
                    <a:pt x="59" y="1890"/>
                  </a:lnTo>
                  <a:lnTo>
                    <a:pt x="48" y="1882"/>
                  </a:lnTo>
                  <a:lnTo>
                    <a:pt x="39" y="1872"/>
                  </a:lnTo>
                  <a:lnTo>
                    <a:pt x="30" y="1860"/>
                  </a:lnTo>
                  <a:lnTo>
                    <a:pt x="22" y="1849"/>
                  </a:lnTo>
                  <a:lnTo>
                    <a:pt x="17" y="1837"/>
                  </a:lnTo>
                  <a:lnTo>
                    <a:pt x="12" y="1824"/>
                  </a:lnTo>
                  <a:lnTo>
                    <a:pt x="8" y="1810"/>
                  </a:lnTo>
                  <a:lnTo>
                    <a:pt x="5" y="1795"/>
                  </a:lnTo>
                  <a:lnTo>
                    <a:pt x="3" y="1780"/>
                  </a:lnTo>
                  <a:lnTo>
                    <a:pt x="1" y="1762"/>
                  </a:lnTo>
                  <a:lnTo>
                    <a:pt x="0" y="1745"/>
                  </a:lnTo>
                  <a:lnTo>
                    <a:pt x="1" y="1725"/>
                  </a:lnTo>
                  <a:lnTo>
                    <a:pt x="3" y="1703"/>
                  </a:lnTo>
                  <a:lnTo>
                    <a:pt x="6" y="1681"/>
                  </a:lnTo>
                  <a:lnTo>
                    <a:pt x="9" y="1657"/>
                  </a:lnTo>
                  <a:lnTo>
                    <a:pt x="13" y="1632"/>
                  </a:lnTo>
                  <a:lnTo>
                    <a:pt x="19" y="1606"/>
                  </a:lnTo>
                  <a:lnTo>
                    <a:pt x="26" y="1578"/>
                  </a:lnTo>
                  <a:lnTo>
                    <a:pt x="33" y="1550"/>
                  </a:lnTo>
                  <a:lnTo>
                    <a:pt x="41" y="1520"/>
                  </a:lnTo>
                  <a:lnTo>
                    <a:pt x="51" y="1490"/>
                  </a:lnTo>
                  <a:lnTo>
                    <a:pt x="62" y="1457"/>
                  </a:lnTo>
                  <a:lnTo>
                    <a:pt x="73" y="1423"/>
                  </a:lnTo>
                  <a:lnTo>
                    <a:pt x="99" y="1353"/>
                  </a:lnTo>
                  <a:lnTo>
                    <a:pt x="129" y="1277"/>
                  </a:lnTo>
                  <a:lnTo>
                    <a:pt x="134" y="1265"/>
                  </a:lnTo>
                  <a:lnTo>
                    <a:pt x="140" y="1251"/>
                  </a:lnTo>
                  <a:lnTo>
                    <a:pt x="149" y="1232"/>
                  </a:lnTo>
                  <a:lnTo>
                    <a:pt x="160" y="1210"/>
                  </a:lnTo>
                  <a:lnTo>
                    <a:pt x="172" y="1183"/>
                  </a:lnTo>
                  <a:lnTo>
                    <a:pt x="186" y="1154"/>
                  </a:lnTo>
                  <a:lnTo>
                    <a:pt x="203" y="1120"/>
                  </a:lnTo>
                  <a:lnTo>
                    <a:pt x="220" y="1083"/>
                  </a:lnTo>
                  <a:lnTo>
                    <a:pt x="230" y="1063"/>
                  </a:lnTo>
                  <a:lnTo>
                    <a:pt x="240" y="1042"/>
                  </a:lnTo>
                  <a:lnTo>
                    <a:pt x="248" y="1021"/>
                  </a:lnTo>
                  <a:lnTo>
                    <a:pt x="258" y="1000"/>
                  </a:lnTo>
                  <a:lnTo>
                    <a:pt x="250" y="1001"/>
                  </a:lnTo>
                  <a:lnTo>
                    <a:pt x="241" y="1002"/>
                  </a:lnTo>
                  <a:lnTo>
                    <a:pt x="233" y="1001"/>
                  </a:lnTo>
                  <a:lnTo>
                    <a:pt x="228" y="1000"/>
                  </a:lnTo>
                  <a:lnTo>
                    <a:pt x="222" y="997"/>
                  </a:lnTo>
                  <a:lnTo>
                    <a:pt x="218" y="994"/>
                  </a:lnTo>
                  <a:lnTo>
                    <a:pt x="215" y="990"/>
                  </a:lnTo>
                  <a:lnTo>
                    <a:pt x="212" y="984"/>
                  </a:lnTo>
                  <a:lnTo>
                    <a:pt x="210" y="978"/>
                  </a:lnTo>
                  <a:lnTo>
                    <a:pt x="210" y="970"/>
                  </a:lnTo>
                  <a:lnTo>
                    <a:pt x="210" y="963"/>
                  </a:lnTo>
                  <a:lnTo>
                    <a:pt x="212" y="956"/>
                  </a:lnTo>
                  <a:lnTo>
                    <a:pt x="215" y="948"/>
                  </a:lnTo>
                  <a:lnTo>
                    <a:pt x="219" y="940"/>
                  </a:lnTo>
                  <a:lnTo>
                    <a:pt x="223" y="933"/>
                  </a:lnTo>
                  <a:lnTo>
                    <a:pt x="230" y="924"/>
                  </a:lnTo>
                  <a:lnTo>
                    <a:pt x="238" y="915"/>
                  </a:lnTo>
                  <a:lnTo>
                    <a:pt x="245" y="907"/>
                  </a:lnTo>
                  <a:lnTo>
                    <a:pt x="265" y="889"/>
                  </a:lnTo>
                  <a:lnTo>
                    <a:pt x="290" y="869"/>
                  </a:lnTo>
                  <a:lnTo>
                    <a:pt x="318" y="850"/>
                  </a:lnTo>
                  <a:lnTo>
                    <a:pt x="351" y="829"/>
                  </a:lnTo>
                  <a:close/>
                  <a:moveTo>
                    <a:pt x="391" y="966"/>
                  </a:moveTo>
                  <a:lnTo>
                    <a:pt x="374" y="996"/>
                  </a:lnTo>
                  <a:lnTo>
                    <a:pt x="356" y="1030"/>
                  </a:lnTo>
                  <a:lnTo>
                    <a:pt x="337" y="1068"/>
                  </a:lnTo>
                  <a:lnTo>
                    <a:pt x="316" y="1111"/>
                  </a:lnTo>
                  <a:lnTo>
                    <a:pt x="294" y="1158"/>
                  </a:lnTo>
                  <a:lnTo>
                    <a:pt x="271" y="1210"/>
                  </a:lnTo>
                  <a:lnTo>
                    <a:pt x="247" y="1265"/>
                  </a:lnTo>
                  <a:lnTo>
                    <a:pt x="221" y="1326"/>
                  </a:lnTo>
                  <a:lnTo>
                    <a:pt x="196" y="1387"/>
                  </a:lnTo>
                  <a:lnTo>
                    <a:pt x="174" y="1445"/>
                  </a:lnTo>
                  <a:lnTo>
                    <a:pt x="156" y="1500"/>
                  </a:lnTo>
                  <a:lnTo>
                    <a:pt x="140" y="1550"/>
                  </a:lnTo>
                  <a:lnTo>
                    <a:pt x="134" y="1574"/>
                  </a:lnTo>
                  <a:lnTo>
                    <a:pt x="128" y="1598"/>
                  </a:lnTo>
                  <a:lnTo>
                    <a:pt x="124" y="1620"/>
                  </a:lnTo>
                  <a:lnTo>
                    <a:pt x="120" y="1642"/>
                  </a:lnTo>
                  <a:lnTo>
                    <a:pt x="116" y="1663"/>
                  </a:lnTo>
                  <a:lnTo>
                    <a:pt x="114" y="1682"/>
                  </a:lnTo>
                  <a:lnTo>
                    <a:pt x="113" y="1701"/>
                  </a:lnTo>
                  <a:lnTo>
                    <a:pt x="113" y="1718"/>
                  </a:lnTo>
                  <a:lnTo>
                    <a:pt x="114" y="1732"/>
                  </a:lnTo>
                  <a:lnTo>
                    <a:pt x="116" y="1745"/>
                  </a:lnTo>
                  <a:lnTo>
                    <a:pt x="122" y="1757"/>
                  </a:lnTo>
                  <a:lnTo>
                    <a:pt x="127" y="1767"/>
                  </a:lnTo>
                  <a:lnTo>
                    <a:pt x="132" y="1772"/>
                  </a:lnTo>
                  <a:lnTo>
                    <a:pt x="136" y="1776"/>
                  </a:lnTo>
                  <a:lnTo>
                    <a:pt x="140" y="1780"/>
                  </a:lnTo>
                  <a:lnTo>
                    <a:pt x="146" y="1783"/>
                  </a:lnTo>
                  <a:lnTo>
                    <a:pt x="150" y="1785"/>
                  </a:lnTo>
                  <a:lnTo>
                    <a:pt x="156" y="1786"/>
                  </a:lnTo>
                  <a:lnTo>
                    <a:pt x="160" y="1787"/>
                  </a:lnTo>
                  <a:lnTo>
                    <a:pt x="165" y="1787"/>
                  </a:lnTo>
                  <a:lnTo>
                    <a:pt x="174" y="1787"/>
                  </a:lnTo>
                  <a:lnTo>
                    <a:pt x="184" y="1784"/>
                  </a:lnTo>
                  <a:lnTo>
                    <a:pt x="194" y="1780"/>
                  </a:lnTo>
                  <a:lnTo>
                    <a:pt x="204" y="1774"/>
                  </a:lnTo>
                  <a:lnTo>
                    <a:pt x="215" y="1767"/>
                  </a:lnTo>
                  <a:lnTo>
                    <a:pt x="224" y="1757"/>
                  </a:lnTo>
                  <a:lnTo>
                    <a:pt x="236" y="1746"/>
                  </a:lnTo>
                  <a:lnTo>
                    <a:pt x="247" y="1734"/>
                  </a:lnTo>
                  <a:lnTo>
                    <a:pt x="259" y="1718"/>
                  </a:lnTo>
                  <a:lnTo>
                    <a:pt x="271" y="1702"/>
                  </a:lnTo>
                  <a:lnTo>
                    <a:pt x="283" y="1685"/>
                  </a:lnTo>
                  <a:lnTo>
                    <a:pt x="297" y="1665"/>
                  </a:lnTo>
                  <a:lnTo>
                    <a:pt x="310" y="1644"/>
                  </a:lnTo>
                  <a:lnTo>
                    <a:pt x="324" y="1621"/>
                  </a:lnTo>
                  <a:lnTo>
                    <a:pt x="337" y="1596"/>
                  </a:lnTo>
                  <a:lnTo>
                    <a:pt x="351" y="1570"/>
                  </a:lnTo>
                  <a:lnTo>
                    <a:pt x="368" y="1539"/>
                  </a:lnTo>
                  <a:lnTo>
                    <a:pt x="382" y="1509"/>
                  </a:lnTo>
                  <a:lnTo>
                    <a:pt x="396" y="1479"/>
                  </a:lnTo>
                  <a:lnTo>
                    <a:pt x="409" y="1450"/>
                  </a:lnTo>
                  <a:lnTo>
                    <a:pt x="420" y="1421"/>
                  </a:lnTo>
                  <a:lnTo>
                    <a:pt x="431" y="1392"/>
                  </a:lnTo>
                  <a:lnTo>
                    <a:pt x="441" y="1364"/>
                  </a:lnTo>
                  <a:lnTo>
                    <a:pt x="450" y="1335"/>
                  </a:lnTo>
                  <a:lnTo>
                    <a:pt x="457" y="1308"/>
                  </a:lnTo>
                  <a:lnTo>
                    <a:pt x="464" y="1281"/>
                  </a:lnTo>
                  <a:lnTo>
                    <a:pt x="469" y="1253"/>
                  </a:lnTo>
                  <a:lnTo>
                    <a:pt x="474" y="1227"/>
                  </a:lnTo>
                  <a:lnTo>
                    <a:pt x="477" y="1200"/>
                  </a:lnTo>
                  <a:lnTo>
                    <a:pt x="480" y="1174"/>
                  </a:lnTo>
                  <a:lnTo>
                    <a:pt x="481" y="1148"/>
                  </a:lnTo>
                  <a:lnTo>
                    <a:pt x="482" y="1122"/>
                  </a:lnTo>
                  <a:lnTo>
                    <a:pt x="481" y="1103"/>
                  </a:lnTo>
                  <a:lnTo>
                    <a:pt x="480" y="1086"/>
                  </a:lnTo>
                  <a:lnTo>
                    <a:pt x="477" y="1068"/>
                  </a:lnTo>
                  <a:lnTo>
                    <a:pt x="474" y="1053"/>
                  </a:lnTo>
                  <a:lnTo>
                    <a:pt x="469" y="1039"/>
                  </a:lnTo>
                  <a:lnTo>
                    <a:pt x="464" y="1026"/>
                  </a:lnTo>
                  <a:lnTo>
                    <a:pt x="457" y="1015"/>
                  </a:lnTo>
                  <a:lnTo>
                    <a:pt x="450" y="1004"/>
                  </a:lnTo>
                  <a:lnTo>
                    <a:pt x="441" y="995"/>
                  </a:lnTo>
                  <a:lnTo>
                    <a:pt x="428" y="986"/>
                  </a:lnTo>
                  <a:lnTo>
                    <a:pt x="411" y="977"/>
                  </a:lnTo>
                  <a:lnTo>
                    <a:pt x="391" y="966"/>
                  </a:lnTo>
                  <a:close/>
                  <a:moveTo>
                    <a:pt x="850" y="1122"/>
                  </a:moveTo>
                  <a:lnTo>
                    <a:pt x="850" y="1142"/>
                  </a:lnTo>
                  <a:lnTo>
                    <a:pt x="851" y="1153"/>
                  </a:lnTo>
                  <a:lnTo>
                    <a:pt x="853" y="1164"/>
                  </a:lnTo>
                  <a:lnTo>
                    <a:pt x="857" y="1172"/>
                  </a:lnTo>
                  <a:lnTo>
                    <a:pt x="863" y="1181"/>
                  </a:lnTo>
                  <a:lnTo>
                    <a:pt x="870" y="1191"/>
                  </a:lnTo>
                  <a:lnTo>
                    <a:pt x="879" y="1199"/>
                  </a:lnTo>
                  <a:lnTo>
                    <a:pt x="889" y="1205"/>
                  </a:lnTo>
                  <a:lnTo>
                    <a:pt x="900" y="1211"/>
                  </a:lnTo>
                  <a:lnTo>
                    <a:pt x="913" y="1215"/>
                  </a:lnTo>
                  <a:lnTo>
                    <a:pt x="926" y="1217"/>
                  </a:lnTo>
                  <a:lnTo>
                    <a:pt x="940" y="1219"/>
                  </a:lnTo>
                  <a:lnTo>
                    <a:pt x="957" y="1221"/>
                  </a:lnTo>
                  <a:lnTo>
                    <a:pt x="974" y="1219"/>
                  </a:lnTo>
                  <a:lnTo>
                    <a:pt x="993" y="1217"/>
                  </a:lnTo>
                  <a:lnTo>
                    <a:pt x="1011" y="1213"/>
                  </a:lnTo>
                  <a:lnTo>
                    <a:pt x="1030" y="1207"/>
                  </a:lnTo>
                  <a:lnTo>
                    <a:pt x="1050" y="1201"/>
                  </a:lnTo>
                  <a:lnTo>
                    <a:pt x="1069" y="1192"/>
                  </a:lnTo>
                  <a:lnTo>
                    <a:pt x="1090" y="1181"/>
                  </a:lnTo>
                  <a:lnTo>
                    <a:pt x="1110" y="1170"/>
                  </a:lnTo>
                  <a:lnTo>
                    <a:pt x="1131" y="1156"/>
                  </a:lnTo>
                  <a:lnTo>
                    <a:pt x="1152" y="1142"/>
                  </a:lnTo>
                  <a:lnTo>
                    <a:pt x="1173" y="1125"/>
                  </a:lnTo>
                  <a:lnTo>
                    <a:pt x="1195" y="1107"/>
                  </a:lnTo>
                  <a:lnTo>
                    <a:pt x="1218" y="1087"/>
                  </a:lnTo>
                  <a:lnTo>
                    <a:pt x="1241" y="1066"/>
                  </a:lnTo>
                  <a:lnTo>
                    <a:pt x="1263" y="1043"/>
                  </a:lnTo>
                  <a:lnTo>
                    <a:pt x="1287" y="1018"/>
                  </a:lnTo>
                  <a:lnTo>
                    <a:pt x="1294" y="1010"/>
                  </a:lnTo>
                  <a:lnTo>
                    <a:pt x="1302" y="1003"/>
                  </a:lnTo>
                  <a:lnTo>
                    <a:pt x="1310" y="997"/>
                  </a:lnTo>
                  <a:lnTo>
                    <a:pt x="1317" y="992"/>
                  </a:lnTo>
                  <a:lnTo>
                    <a:pt x="1324" y="989"/>
                  </a:lnTo>
                  <a:lnTo>
                    <a:pt x="1331" y="985"/>
                  </a:lnTo>
                  <a:lnTo>
                    <a:pt x="1336" y="984"/>
                  </a:lnTo>
                  <a:lnTo>
                    <a:pt x="1343" y="984"/>
                  </a:lnTo>
                  <a:lnTo>
                    <a:pt x="1349" y="984"/>
                  </a:lnTo>
                  <a:lnTo>
                    <a:pt x="1355" y="986"/>
                  </a:lnTo>
                  <a:lnTo>
                    <a:pt x="1360" y="990"/>
                  </a:lnTo>
                  <a:lnTo>
                    <a:pt x="1366" y="995"/>
                  </a:lnTo>
                  <a:lnTo>
                    <a:pt x="1369" y="1000"/>
                  </a:lnTo>
                  <a:lnTo>
                    <a:pt x="1371" y="1004"/>
                  </a:lnTo>
                  <a:lnTo>
                    <a:pt x="1372" y="1007"/>
                  </a:lnTo>
                  <a:lnTo>
                    <a:pt x="1372" y="1010"/>
                  </a:lnTo>
                  <a:lnTo>
                    <a:pt x="1372" y="1016"/>
                  </a:lnTo>
                  <a:lnTo>
                    <a:pt x="1370" y="1023"/>
                  </a:lnTo>
                  <a:lnTo>
                    <a:pt x="1368" y="1028"/>
                  </a:lnTo>
                  <a:lnTo>
                    <a:pt x="1366" y="1036"/>
                  </a:lnTo>
                  <a:lnTo>
                    <a:pt x="1357" y="1050"/>
                  </a:lnTo>
                  <a:lnTo>
                    <a:pt x="1345" y="1066"/>
                  </a:lnTo>
                  <a:lnTo>
                    <a:pt x="1329" y="1085"/>
                  </a:lnTo>
                  <a:lnTo>
                    <a:pt x="1311" y="1105"/>
                  </a:lnTo>
                  <a:lnTo>
                    <a:pt x="1288" y="1126"/>
                  </a:lnTo>
                  <a:lnTo>
                    <a:pt x="1263" y="1149"/>
                  </a:lnTo>
                  <a:lnTo>
                    <a:pt x="1241" y="1169"/>
                  </a:lnTo>
                  <a:lnTo>
                    <a:pt x="1219" y="1187"/>
                  </a:lnTo>
                  <a:lnTo>
                    <a:pt x="1196" y="1203"/>
                  </a:lnTo>
                  <a:lnTo>
                    <a:pt x="1174" y="1219"/>
                  </a:lnTo>
                  <a:lnTo>
                    <a:pt x="1151" y="1235"/>
                  </a:lnTo>
                  <a:lnTo>
                    <a:pt x="1127" y="1249"/>
                  </a:lnTo>
                  <a:lnTo>
                    <a:pt x="1103" y="1262"/>
                  </a:lnTo>
                  <a:lnTo>
                    <a:pt x="1079" y="1275"/>
                  </a:lnTo>
                  <a:lnTo>
                    <a:pt x="1055" y="1286"/>
                  </a:lnTo>
                  <a:lnTo>
                    <a:pt x="1032" y="1296"/>
                  </a:lnTo>
                  <a:lnTo>
                    <a:pt x="1008" y="1305"/>
                  </a:lnTo>
                  <a:lnTo>
                    <a:pt x="986" y="1311"/>
                  </a:lnTo>
                  <a:lnTo>
                    <a:pt x="963" y="1317"/>
                  </a:lnTo>
                  <a:lnTo>
                    <a:pt x="941" y="1320"/>
                  </a:lnTo>
                  <a:lnTo>
                    <a:pt x="921" y="1322"/>
                  </a:lnTo>
                  <a:lnTo>
                    <a:pt x="899" y="1323"/>
                  </a:lnTo>
                  <a:lnTo>
                    <a:pt x="878" y="1322"/>
                  </a:lnTo>
                  <a:lnTo>
                    <a:pt x="858" y="1320"/>
                  </a:lnTo>
                  <a:lnTo>
                    <a:pt x="840" y="1316"/>
                  </a:lnTo>
                  <a:lnTo>
                    <a:pt x="822" y="1310"/>
                  </a:lnTo>
                  <a:lnTo>
                    <a:pt x="806" y="1303"/>
                  </a:lnTo>
                  <a:lnTo>
                    <a:pt x="791" y="1293"/>
                  </a:lnTo>
                  <a:lnTo>
                    <a:pt x="778" y="1282"/>
                  </a:lnTo>
                  <a:lnTo>
                    <a:pt x="764" y="1269"/>
                  </a:lnTo>
                  <a:lnTo>
                    <a:pt x="757" y="1259"/>
                  </a:lnTo>
                  <a:lnTo>
                    <a:pt x="750" y="1248"/>
                  </a:lnTo>
                  <a:lnTo>
                    <a:pt x="744" y="1237"/>
                  </a:lnTo>
                  <a:lnTo>
                    <a:pt x="739" y="1224"/>
                  </a:lnTo>
                  <a:lnTo>
                    <a:pt x="736" y="1211"/>
                  </a:lnTo>
                  <a:lnTo>
                    <a:pt x="733" y="1197"/>
                  </a:lnTo>
                  <a:lnTo>
                    <a:pt x="732" y="1181"/>
                  </a:lnTo>
                  <a:lnTo>
                    <a:pt x="732" y="1166"/>
                  </a:lnTo>
                  <a:lnTo>
                    <a:pt x="732" y="1144"/>
                  </a:lnTo>
                  <a:lnTo>
                    <a:pt x="734" y="1121"/>
                  </a:lnTo>
                  <a:lnTo>
                    <a:pt x="737" y="1099"/>
                  </a:lnTo>
                  <a:lnTo>
                    <a:pt x="743" y="1077"/>
                  </a:lnTo>
                  <a:lnTo>
                    <a:pt x="749" y="1055"/>
                  </a:lnTo>
                  <a:lnTo>
                    <a:pt x="757" y="1033"/>
                  </a:lnTo>
                  <a:lnTo>
                    <a:pt x="765" y="1012"/>
                  </a:lnTo>
                  <a:lnTo>
                    <a:pt x="776" y="990"/>
                  </a:lnTo>
                  <a:lnTo>
                    <a:pt x="788" y="968"/>
                  </a:lnTo>
                  <a:lnTo>
                    <a:pt x="803" y="946"/>
                  </a:lnTo>
                  <a:lnTo>
                    <a:pt x="817" y="925"/>
                  </a:lnTo>
                  <a:lnTo>
                    <a:pt x="833" y="903"/>
                  </a:lnTo>
                  <a:lnTo>
                    <a:pt x="851" y="881"/>
                  </a:lnTo>
                  <a:lnTo>
                    <a:pt x="870" y="861"/>
                  </a:lnTo>
                  <a:lnTo>
                    <a:pt x="891" y="839"/>
                  </a:lnTo>
                  <a:lnTo>
                    <a:pt x="913" y="818"/>
                  </a:lnTo>
                  <a:lnTo>
                    <a:pt x="932" y="800"/>
                  </a:lnTo>
                  <a:lnTo>
                    <a:pt x="949" y="785"/>
                  </a:lnTo>
                  <a:lnTo>
                    <a:pt x="967" y="771"/>
                  </a:lnTo>
                  <a:lnTo>
                    <a:pt x="984" y="757"/>
                  </a:lnTo>
                  <a:lnTo>
                    <a:pt x="1002" y="745"/>
                  </a:lnTo>
                  <a:lnTo>
                    <a:pt x="1018" y="734"/>
                  </a:lnTo>
                  <a:lnTo>
                    <a:pt x="1034" y="723"/>
                  </a:lnTo>
                  <a:lnTo>
                    <a:pt x="1051" y="714"/>
                  </a:lnTo>
                  <a:lnTo>
                    <a:pt x="1067" y="705"/>
                  </a:lnTo>
                  <a:lnTo>
                    <a:pt x="1082" y="699"/>
                  </a:lnTo>
                  <a:lnTo>
                    <a:pt x="1098" y="692"/>
                  </a:lnTo>
                  <a:lnTo>
                    <a:pt x="1113" y="688"/>
                  </a:lnTo>
                  <a:lnTo>
                    <a:pt x="1127" y="684"/>
                  </a:lnTo>
                  <a:lnTo>
                    <a:pt x="1141" y="681"/>
                  </a:lnTo>
                  <a:lnTo>
                    <a:pt x="1156" y="680"/>
                  </a:lnTo>
                  <a:lnTo>
                    <a:pt x="1170" y="679"/>
                  </a:lnTo>
                  <a:lnTo>
                    <a:pt x="1184" y="680"/>
                  </a:lnTo>
                  <a:lnTo>
                    <a:pt x="1198" y="683"/>
                  </a:lnTo>
                  <a:lnTo>
                    <a:pt x="1205" y="685"/>
                  </a:lnTo>
                  <a:lnTo>
                    <a:pt x="1211" y="689"/>
                  </a:lnTo>
                  <a:lnTo>
                    <a:pt x="1218" y="692"/>
                  </a:lnTo>
                  <a:lnTo>
                    <a:pt x="1223" y="695"/>
                  </a:lnTo>
                  <a:lnTo>
                    <a:pt x="1231" y="702"/>
                  </a:lnTo>
                  <a:lnTo>
                    <a:pt x="1237" y="707"/>
                  </a:lnTo>
                  <a:lnTo>
                    <a:pt x="1242" y="714"/>
                  </a:lnTo>
                  <a:lnTo>
                    <a:pt x="1246" y="722"/>
                  </a:lnTo>
                  <a:lnTo>
                    <a:pt x="1250" y="728"/>
                  </a:lnTo>
                  <a:lnTo>
                    <a:pt x="1252" y="737"/>
                  </a:lnTo>
                  <a:lnTo>
                    <a:pt x="1253" y="745"/>
                  </a:lnTo>
                  <a:lnTo>
                    <a:pt x="1253" y="753"/>
                  </a:lnTo>
                  <a:lnTo>
                    <a:pt x="1253" y="768"/>
                  </a:lnTo>
                  <a:lnTo>
                    <a:pt x="1250" y="783"/>
                  </a:lnTo>
                  <a:lnTo>
                    <a:pt x="1245" y="799"/>
                  </a:lnTo>
                  <a:lnTo>
                    <a:pt x="1240" y="816"/>
                  </a:lnTo>
                  <a:lnTo>
                    <a:pt x="1231" y="833"/>
                  </a:lnTo>
                  <a:lnTo>
                    <a:pt x="1222" y="852"/>
                  </a:lnTo>
                  <a:lnTo>
                    <a:pt x="1210" y="870"/>
                  </a:lnTo>
                  <a:lnTo>
                    <a:pt x="1197" y="890"/>
                  </a:lnTo>
                  <a:lnTo>
                    <a:pt x="1182" y="911"/>
                  </a:lnTo>
                  <a:lnTo>
                    <a:pt x="1167" y="931"/>
                  </a:lnTo>
                  <a:lnTo>
                    <a:pt x="1150" y="949"/>
                  </a:lnTo>
                  <a:lnTo>
                    <a:pt x="1133" y="968"/>
                  </a:lnTo>
                  <a:lnTo>
                    <a:pt x="1114" y="985"/>
                  </a:lnTo>
                  <a:lnTo>
                    <a:pt x="1094" y="1002"/>
                  </a:lnTo>
                  <a:lnTo>
                    <a:pt x="1074" y="1017"/>
                  </a:lnTo>
                  <a:lnTo>
                    <a:pt x="1053" y="1032"/>
                  </a:lnTo>
                  <a:lnTo>
                    <a:pt x="1031" y="1047"/>
                  </a:lnTo>
                  <a:lnTo>
                    <a:pt x="1008" y="1060"/>
                  </a:lnTo>
                  <a:lnTo>
                    <a:pt x="984" y="1073"/>
                  </a:lnTo>
                  <a:lnTo>
                    <a:pt x="959" y="1084"/>
                  </a:lnTo>
                  <a:lnTo>
                    <a:pt x="933" y="1095"/>
                  </a:lnTo>
                  <a:lnTo>
                    <a:pt x="906" y="1105"/>
                  </a:lnTo>
                  <a:lnTo>
                    <a:pt x="879" y="1114"/>
                  </a:lnTo>
                  <a:lnTo>
                    <a:pt x="850" y="1122"/>
                  </a:lnTo>
                  <a:close/>
                  <a:moveTo>
                    <a:pt x="875" y="1040"/>
                  </a:moveTo>
                  <a:lnTo>
                    <a:pt x="894" y="1035"/>
                  </a:lnTo>
                  <a:lnTo>
                    <a:pt x="913" y="1028"/>
                  </a:lnTo>
                  <a:lnTo>
                    <a:pt x="931" y="1020"/>
                  </a:lnTo>
                  <a:lnTo>
                    <a:pt x="947" y="1014"/>
                  </a:lnTo>
                  <a:lnTo>
                    <a:pt x="962" y="1006"/>
                  </a:lnTo>
                  <a:lnTo>
                    <a:pt x="975" y="1000"/>
                  </a:lnTo>
                  <a:lnTo>
                    <a:pt x="988" y="992"/>
                  </a:lnTo>
                  <a:lnTo>
                    <a:pt x="1000" y="984"/>
                  </a:lnTo>
                  <a:lnTo>
                    <a:pt x="1020" y="969"/>
                  </a:lnTo>
                  <a:lnTo>
                    <a:pt x="1039" y="955"/>
                  </a:lnTo>
                  <a:lnTo>
                    <a:pt x="1056" y="939"/>
                  </a:lnTo>
                  <a:lnTo>
                    <a:pt x="1073" y="923"/>
                  </a:lnTo>
                  <a:lnTo>
                    <a:pt x="1088" y="908"/>
                  </a:lnTo>
                  <a:lnTo>
                    <a:pt x="1102" y="890"/>
                  </a:lnTo>
                  <a:lnTo>
                    <a:pt x="1115" y="874"/>
                  </a:lnTo>
                  <a:lnTo>
                    <a:pt x="1128" y="855"/>
                  </a:lnTo>
                  <a:lnTo>
                    <a:pt x="1135" y="843"/>
                  </a:lnTo>
                  <a:lnTo>
                    <a:pt x="1140" y="832"/>
                  </a:lnTo>
                  <a:lnTo>
                    <a:pt x="1144" y="821"/>
                  </a:lnTo>
                  <a:lnTo>
                    <a:pt x="1145" y="810"/>
                  </a:lnTo>
                  <a:lnTo>
                    <a:pt x="1145" y="806"/>
                  </a:lnTo>
                  <a:lnTo>
                    <a:pt x="1144" y="801"/>
                  </a:lnTo>
                  <a:lnTo>
                    <a:pt x="1141" y="797"/>
                  </a:lnTo>
                  <a:lnTo>
                    <a:pt x="1139" y="795"/>
                  </a:lnTo>
                  <a:lnTo>
                    <a:pt x="1136" y="793"/>
                  </a:lnTo>
                  <a:lnTo>
                    <a:pt x="1133" y="791"/>
                  </a:lnTo>
                  <a:lnTo>
                    <a:pt x="1128" y="789"/>
                  </a:lnTo>
                  <a:lnTo>
                    <a:pt x="1123" y="789"/>
                  </a:lnTo>
                  <a:lnTo>
                    <a:pt x="1115" y="789"/>
                  </a:lnTo>
                  <a:lnTo>
                    <a:pt x="1106" y="792"/>
                  </a:lnTo>
                  <a:lnTo>
                    <a:pt x="1098" y="795"/>
                  </a:lnTo>
                  <a:lnTo>
                    <a:pt x="1087" y="799"/>
                  </a:lnTo>
                  <a:lnTo>
                    <a:pt x="1076" y="805"/>
                  </a:lnTo>
                  <a:lnTo>
                    <a:pt x="1065" y="812"/>
                  </a:lnTo>
                  <a:lnTo>
                    <a:pt x="1052" y="821"/>
                  </a:lnTo>
                  <a:lnTo>
                    <a:pt x="1039" y="830"/>
                  </a:lnTo>
                  <a:lnTo>
                    <a:pt x="1027" y="840"/>
                  </a:lnTo>
                  <a:lnTo>
                    <a:pt x="1015" y="850"/>
                  </a:lnTo>
                  <a:lnTo>
                    <a:pt x="1003" y="859"/>
                  </a:lnTo>
                  <a:lnTo>
                    <a:pt x="992" y="870"/>
                  </a:lnTo>
                  <a:lnTo>
                    <a:pt x="970" y="893"/>
                  </a:lnTo>
                  <a:lnTo>
                    <a:pt x="948" y="920"/>
                  </a:lnTo>
                  <a:lnTo>
                    <a:pt x="928" y="946"/>
                  </a:lnTo>
                  <a:lnTo>
                    <a:pt x="910" y="975"/>
                  </a:lnTo>
                  <a:lnTo>
                    <a:pt x="892" y="1007"/>
                  </a:lnTo>
                  <a:lnTo>
                    <a:pt x="875" y="1040"/>
                  </a:lnTo>
                  <a:close/>
                  <a:moveTo>
                    <a:pt x="1610" y="979"/>
                  </a:moveTo>
                  <a:lnTo>
                    <a:pt x="1640" y="951"/>
                  </a:lnTo>
                  <a:lnTo>
                    <a:pt x="1669" y="924"/>
                  </a:lnTo>
                  <a:lnTo>
                    <a:pt x="1700" y="897"/>
                  </a:lnTo>
                  <a:lnTo>
                    <a:pt x="1732" y="869"/>
                  </a:lnTo>
                  <a:lnTo>
                    <a:pt x="1764" y="843"/>
                  </a:lnTo>
                  <a:lnTo>
                    <a:pt x="1798" y="816"/>
                  </a:lnTo>
                  <a:lnTo>
                    <a:pt x="1833" y="789"/>
                  </a:lnTo>
                  <a:lnTo>
                    <a:pt x="1869" y="763"/>
                  </a:lnTo>
                  <a:lnTo>
                    <a:pt x="1896" y="745"/>
                  </a:lnTo>
                  <a:lnTo>
                    <a:pt x="1923" y="726"/>
                  </a:lnTo>
                  <a:lnTo>
                    <a:pt x="1952" y="710"/>
                  </a:lnTo>
                  <a:lnTo>
                    <a:pt x="1981" y="693"/>
                  </a:lnTo>
                  <a:lnTo>
                    <a:pt x="1995" y="685"/>
                  </a:lnTo>
                  <a:lnTo>
                    <a:pt x="2006" y="681"/>
                  </a:lnTo>
                  <a:lnTo>
                    <a:pt x="2014" y="678"/>
                  </a:lnTo>
                  <a:lnTo>
                    <a:pt x="2019" y="677"/>
                  </a:lnTo>
                  <a:lnTo>
                    <a:pt x="2024" y="677"/>
                  </a:lnTo>
                  <a:lnTo>
                    <a:pt x="2028" y="678"/>
                  </a:lnTo>
                  <a:lnTo>
                    <a:pt x="2031" y="680"/>
                  </a:lnTo>
                  <a:lnTo>
                    <a:pt x="2036" y="682"/>
                  </a:lnTo>
                  <a:lnTo>
                    <a:pt x="2044" y="690"/>
                  </a:lnTo>
                  <a:lnTo>
                    <a:pt x="2053" y="700"/>
                  </a:lnTo>
                  <a:lnTo>
                    <a:pt x="2057" y="706"/>
                  </a:lnTo>
                  <a:lnTo>
                    <a:pt x="2061" y="712"/>
                  </a:lnTo>
                  <a:lnTo>
                    <a:pt x="2063" y="717"/>
                  </a:lnTo>
                  <a:lnTo>
                    <a:pt x="2063" y="723"/>
                  </a:lnTo>
                  <a:lnTo>
                    <a:pt x="2063" y="728"/>
                  </a:lnTo>
                  <a:lnTo>
                    <a:pt x="2061" y="734"/>
                  </a:lnTo>
                  <a:lnTo>
                    <a:pt x="2057" y="739"/>
                  </a:lnTo>
                  <a:lnTo>
                    <a:pt x="2052" y="746"/>
                  </a:lnTo>
                  <a:lnTo>
                    <a:pt x="2046" y="752"/>
                  </a:lnTo>
                  <a:lnTo>
                    <a:pt x="2039" y="759"/>
                  </a:lnTo>
                  <a:lnTo>
                    <a:pt x="2030" y="766"/>
                  </a:lnTo>
                  <a:lnTo>
                    <a:pt x="2020" y="774"/>
                  </a:lnTo>
                  <a:lnTo>
                    <a:pt x="1993" y="795"/>
                  </a:lnTo>
                  <a:lnTo>
                    <a:pt x="1969" y="815"/>
                  </a:lnTo>
                  <a:lnTo>
                    <a:pt x="1949" y="832"/>
                  </a:lnTo>
                  <a:lnTo>
                    <a:pt x="1933" y="850"/>
                  </a:lnTo>
                  <a:lnTo>
                    <a:pt x="1920" y="865"/>
                  </a:lnTo>
                  <a:lnTo>
                    <a:pt x="1911" y="879"/>
                  </a:lnTo>
                  <a:lnTo>
                    <a:pt x="1908" y="886"/>
                  </a:lnTo>
                  <a:lnTo>
                    <a:pt x="1905" y="891"/>
                  </a:lnTo>
                  <a:lnTo>
                    <a:pt x="1903" y="898"/>
                  </a:lnTo>
                  <a:lnTo>
                    <a:pt x="1903" y="903"/>
                  </a:lnTo>
                  <a:lnTo>
                    <a:pt x="1904" y="909"/>
                  </a:lnTo>
                  <a:lnTo>
                    <a:pt x="1905" y="913"/>
                  </a:lnTo>
                  <a:lnTo>
                    <a:pt x="1908" y="917"/>
                  </a:lnTo>
                  <a:lnTo>
                    <a:pt x="1911" y="921"/>
                  </a:lnTo>
                  <a:lnTo>
                    <a:pt x="1915" y="924"/>
                  </a:lnTo>
                  <a:lnTo>
                    <a:pt x="1920" y="925"/>
                  </a:lnTo>
                  <a:lnTo>
                    <a:pt x="1926" y="926"/>
                  </a:lnTo>
                  <a:lnTo>
                    <a:pt x="1933" y="927"/>
                  </a:lnTo>
                  <a:lnTo>
                    <a:pt x="1946" y="926"/>
                  </a:lnTo>
                  <a:lnTo>
                    <a:pt x="1962" y="922"/>
                  </a:lnTo>
                  <a:lnTo>
                    <a:pt x="1980" y="916"/>
                  </a:lnTo>
                  <a:lnTo>
                    <a:pt x="1999" y="909"/>
                  </a:lnTo>
                  <a:lnTo>
                    <a:pt x="2022" y="898"/>
                  </a:lnTo>
                  <a:lnTo>
                    <a:pt x="2046" y="885"/>
                  </a:lnTo>
                  <a:lnTo>
                    <a:pt x="2074" y="870"/>
                  </a:lnTo>
                  <a:lnTo>
                    <a:pt x="2102" y="852"/>
                  </a:lnTo>
                  <a:lnTo>
                    <a:pt x="2112" y="847"/>
                  </a:lnTo>
                  <a:lnTo>
                    <a:pt x="2121" y="843"/>
                  </a:lnTo>
                  <a:lnTo>
                    <a:pt x="2130" y="841"/>
                  </a:lnTo>
                  <a:lnTo>
                    <a:pt x="2136" y="840"/>
                  </a:lnTo>
                  <a:lnTo>
                    <a:pt x="2142" y="840"/>
                  </a:lnTo>
                  <a:lnTo>
                    <a:pt x="2146" y="842"/>
                  </a:lnTo>
                  <a:lnTo>
                    <a:pt x="2150" y="844"/>
                  </a:lnTo>
                  <a:lnTo>
                    <a:pt x="2155" y="849"/>
                  </a:lnTo>
                  <a:lnTo>
                    <a:pt x="2159" y="853"/>
                  </a:lnTo>
                  <a:lnTo>
                    <a:pt x="2162" y="857"/>
                  </a:lnTo>
                  <a:lnTo>
                    <a:pt x="2165" y="863"/>
                  </a:lnTo>
                  <a:lnTo>
                    <a:pt x="2166" y="868"/>
                  </a:lnTo>
                  <a:lnTo>
                    <a:pt x="2165" y="873"/>
                  </a:lnTo>
                  <a:lnTo>
                    <a:pt x="2163" y="877"/>
                  </a:lnTo>
                  <a:lnTo>
                    <a:pt x="2161" y="881"/>
                  </a:lnTo>
                  <a:lnTo>
                    <a:pt x="2159" y="886"/>
                  </a:lnTo>
                  <a:lnTo>
                    <a:pt x="2151" y="897"/>
                  </a:lnTo>
                  <a:lnTo>
                    <a:pt x="2142" y="908"/>
                  </a:lnTo>
                  <a:lnTo>
                    <a:pt x="2127" y="921"/>
                  </a:lnTo>
                  <a:lnTo>
                    <a:pt x="2111" y="934"/>
                  </a:lnTo>
                  <a:lnTo>
                    <a:pt x="2091" y="949"/>
                  </a:lnTo>
                  <a:lnTo>
                    <a:pt x="2069" y="965"/>
                  </a:lnTo>
                  <a:lnTo>
                    <a:pt x="2044" y="981"/>
                  </a:lnTo>
                  <a:lnTo>
                    <a:pt x="2019" y="995"/>
                  </a:lnTo>
                  <a:lnTo>
                    <a:pt x="1995" y="1007"/>
                  </a:lnTo>
                  <a:lnTo>
                    <a:pt x="1971" y="1017"/>
                  </a:lnTo>
                  <a:lnTo>
                    <a:pt x="1947" y="1025"/>
                  </a:lnTo>
                  <a:lnTo>
                    <a:pt x="1924" y="1030"/>
                  </a:lnTo>
                  <a:lnTo>
                    <a:pt x="1901" y="1033"/>
                  </a:lnTo>
                  <a:lnTo>
                    <a:pt x="1878" y="1035"/>
                  </a:lnTo>
                  <a:lnTo>
                    <a:pt x="1869" y="1035"/>
                  </a:lnTo>
                  <a:lnTo>
                    <a:pt x="1861" y="1033"/>
                  </a:lnTo>
                  <a:lnTo>
                    <a:pt x="1852" y="1031"/>
                  </a:lnTo>
                  <a:lnTo>
                    <a:pt x="1843" y="1030"/>
                  </a:lnTo>
                  <a:lnTo>
                    <a:pt x="1834" y="1027"/>
                  </a:lnTo>
                  <a:lnTo>
                    <a:pt x="1827" y="1024"/>
                  </a:lnTo>
                  <a:lnTo>
                    <a:pt x="1819" y="1020"/>
                  </a:lnTo>
                  <a:lnTo>
                    <a:pt x="1810" y="1016"/>
                  </a:lnTo>
                  <a:lnTo>
                    <a:pt x="1805" y="1013"/>
                  </a:lnTo>
                  <a:lnTo>
                    <a:pt x="1799" y="1007"/>
                  </a:lnTo>
                  <a:lnTo>
                    <a:pt x="1795" y="1002"/>
                  </a:lnTo>
                  <a:lnTo>
                    <a:pt x="1791" y="996"/>
                  </a:lnTo>
                  <a:lnTo>
                    <a:pt x="1789" y="989"/>
                  </a:lnTo>
                  <a:lnTo>
                    <a:pt x="1786" y="981"/>
                  </a:lnTo>
                  <a:lnTo>
                    <a:pt x="1785" y="973"/>
                  </a:lnTo>
                  <a:lnTo>
                    <a:pt x="1785" y="963"/>
                  </a:lnTo>
                  <a:lnTo>
                    <a:pt x="1785" y="957"/>
                  </a:lnTo>
                  <a:lnTo>
                    <a:pt x="1786" y="950"/>
                  </a:lnTo>
                  <a:lnTo>
                    <a:pt x="1789" y="943"/>
                  </a:lnTo>
                  <a:lnTo>
                    <a:pt x="1791" y="936"/>
                  </a:lnTo>
                  <a:lnTo>
                    <a:pt x="1794" y="928"/>
                  </a:lnTo>
                  <a:lnTo>
                    <a:pt x="1798" y="921"/>
                  </a:lnTo>
                  <a:lnTo>
                    <a:pt x="1803" y="912"/>
                  </a:lnTo>
                  <a:lnTo>
                    <a:pt x="1808" y="904"/>
                  </a:lnTo>
                  <a:lnTo>
                    <a:pt x="1785" y="920"/>
                  </a:lnTo>
                  <a:lnTo>
                    <a:pt x="1761" y="938"/>
                  </a:lnTo>
                  <a:lnTo>
                    <a:pt x="1736" y="960"/>
                  </a:lnTo>
                  <a:lnTo>
                    <a:pt x="1710" y="984"/>
                  </a:lnTo>
                  <a:lnTo>
                    <a:pt x="1684" y="1010"/>
                  </a:lnTo>
                  <a:lnTo>
                    <a:pt x="1655" y="1039"/>
                  </a:lnTo>
                  <a:lnTo>
                    <a:pt x="1626" y="1072"/>
                  </a:lnTo>
                  <a:lnTo>
                    <a:pt x="1596" y="1106"/>
                  </a:lnTo>
                  <a:lnTo>
                    <a:pt x="1579" y="1129"/>
                  </a:lnTo>
                  <a:lnTo>
                    <a:pt x="1561" y="1153"/>
                  </a:lnTo>
                  <a:lnTo>
                    <a:pt x="1543" y="1178"/>
                  </a:lnTo>
                  <a:lnTo>
                    <a:pt x="1525" y="1204"/>
                  </a:lnTo>
                  <a:lnTo>
                    <a:pt x="1508" y="1233"/>
                  </a:lnTo>
                  <a:lnTo>
                    <a:pt x="1490" y="1261"/>
                  </a:lnTo>
                  <a:lnTo>
                    <a:pt x="1473" y="1292"/>
                  </a:lnTo>
                  <a:lnTo>
                    <a:pt x="1455" y="1323"/>
                  </a:lnTo>
                  <a:lnTo>
                    <a:pt x="1449" y="1334"/>
                  </a:lnTo>
                  <a:lnTo>
                    <a:pt x="1442" y="1344"/>
                  </a:lnTo>
                  <a:lnTo>
                    <a:pt x="1434" y="1353"/>
                  </a:lnTo>
                  <a:lnTo>
                    <a:pt x="1426" y="1360"/>
                  </a:lnTo>
                  <a:lnTo>
                    <a:pt x="1418" y="1365"/>
                  </a:lnTo>
                  <a:lnTo>
                    <a:pt x="1409" y="1368"/>
                  </a:lnTo>
                  <a:lnTo>
                    <a:pt x="1399" y="1371"/>
                  </a:lnTo>
                  <a:lnTo>
                    <a:pt x="1391" y="1372"/>
                  </a:lnTo>
                  <a:lnTo>
                    <a:pt x="1381" y="1372"/>
                  </a:lnTo>
                  <a:lnTo>
                    <a:pt x="1372" y="1369"/>
                  </a:lnTo>
                  <a:lnTo>
                    <a:pt x="1364" y="1366"/>
                  </a:lnTo>
                  <a:lnTo>
                    <a:pt x="1359" y="1363"/>
                  </a:lnTo>
                  <a:lnTo>
                    <a:pt x="1354" y="1357"/>
                  </a:lnTo>
                  <a:lnTo>
                    <a:pt x="1350" y="1351"/>
                  </a:lnTo>
                  <a:lnTo>
                    <a:pt x="1348" y="1343"/>
                  </a:lnTo>
                  <a:lnTo>
                    <a:pt x="1348" y="1335"/>
                  </a:lnTo>
                  <a:lnTo>
                    <a:pt x="1349" y="1325"/>
                  </a:lnTo>
                  <a:lnTo>
                    <a:pt x="1352" y="1309"/>
                  </a:lnTo>
                  <a:lnTo>
                    <a:pt x="1357" y="1292"/>
                  </a:lnTo>
                  <a:lnTo>
                    <a:pt x="1364" y="1269"/>
                  </a:lnTo>
                  <a:lnTo>
                    <a:pt x="1374" y="1244"/>
                  </a:lnTo>
                  <a:lnTo>
                    <a:pt x="1385" y="1214"/>
                  </a:lnTo>
                  <a:lnTo>
                    <a:pt x="1398" y="1181"/>
                  </a:lnTo>
                  <a:lnTo>
                    <a:pt x="1415" y="1144"/>
                  </a:lnTo>
                  <a:lnTo>
                    <a:pt x="1439" y="1087"/>
                  </a:lnTo>
                  <a:lnTo>
                    <a:pt x="1464" y="1035"/>
                  </a:lnTo>
                  <a:lnTo>
                    <a:pt x="1489" y="985"/>
                  </a:lnTo>
                  <a:lnTo>
                    <a:pt x="1515" y="938"/>
                  </a:lnTo>
                  <a:lnTo>
                    <a:pt x="1540" y="896"/>
                  </a:lnTo>
                  <a:lnTo>
                    <a:pt x="1567" y="855"/>
                  </a:lnTo>
                  <a:lnTo>
                    <a:pt x="1580" y="836"/>
                  </a:lnTo>
                  <a:lnTo>
                    <a:pt x="1593" y="819"/>
                  </a:lnTo>
                  <a:lnTo>
                    <a:pt x="1607" y="801"/>
                  </a:lnTo>
                  <a:lnTo>
                    <a:pt x="1620" y="785"/>
                  </a:lnTo>
                  <a:lnTo>
                    <a:pt x="1637" y="766"/>
                  </a:lnTo>
                  <a:lnTo>
                    <a:pt x="1652" y="751"/>
                  </a:lnTo>
                  <a:lnTo>
                    <a:pt x="1667" y="737"/>
                  </a:lnTo>
                  <a:lnTo>
                    <a:pt x="1681" y="726"/>
                  </a:lnTo>
                  <a:lnTo>
                    <a:pt x="1695" y="717"/>
                  </a:lnTo>
                  <a:lnTo>
                    <a:pt x="1708" y="712"/>
                  </a:lnTo>
                  <a:lnTo>
                    <a:pt x="1713" y="710"/>
                  </a:lnTo>
                  <a:lnTo>
                    <a:pt x="1720" y="707"/>
                  </a:lnTo>
                  <a:lnTo>
                    <a:pt x="1725" y="706"/>
                  </a:lnTo>
                  <a:lnTo>
                    <a:pt x="1731" y="706"/>
                  </a:lnTo>
                  <a:lnTo>
                    <a:pt x="1738" y="706"/>
                  </a:lnTo>
                  <a:lnTo>
                    <a:pt x="1745" y="708"/>
                  </a:lnTo>
                  <a:lnTo>
                    <a:pt x="1751" y="711"/>
                  </a:lnTo>
                  <a:lnTo>
                    <a:pt x="1758" y="715"/>
                  </a:lnTo>
                  <a:lnTo>
                    <a:pt x="1764" y="720"/>
                  </a:lnTo>
                  <a:lnTo>
                    <a:pt x="1770" y="726"/>
                  </a:lnTo>
                  <a:lnTo>
                    <a:pt x="1772" y="734"/>
                  </a:lnTo>
                  <a:lnTo>
                    <a:pt x="1773" y="740"/>
                  </a:lnTo>
                  <a:lnTo>
                    <a:pt x="1773" y="745"/>
                  </a:lnTo>
                  <a:lnTo>
                    <a:pt x="1772" y="750"/>
                  </a:lnTo>
                  <a:lnTo>
                    <a:pt x="1770" y="754"/>
                  </a:lnTo>
                  <a:lnTo>
                    <a:pt x="1768" y="760"/>
                  </a:lnTo>
                  <a:lnTo>
                    <a:pt x="1760" y="772"/>
                  </a:lnTo>
                  <a:lnTo>
                    <a:pt x="1750" y="785"/>
                  </a:lnTo>
                  <a:lnTo>
                    <a:pt x="1745" y="792"/>
                  </a:lnTo>
                  <a:lnTo>
                    <a:pt x="1733" y="806"/>
                  </a:lnTo>
                  <a:lnTo>
                    <a:pt x="1714" y="827"/>
                  </a:lnTo>
                  <a:lnTo>
                    <a:pt x="1689" y="855"/>
                  </a:lnTo>
                  <a:lnTo>
                    <a:pt x="1677" y="871"/>
                  </a:lnTo>
                  <a:lnTo>
                    <a:pt x="1665" y="887"/>
                  </a:lnTo>
                  <a:lnTo>
                    <a:pt x="1654" y="902"/>
                  </a:lnTo>
                  <a:lnTo>
                    <a:pt x="1644" y="917"/>
                  </a:lnTo>
                  <a:lnTo>
                    <a:pt x="1634" y="933"/>
                  </a:lnTo>
                  <a:lnTo>
                    <a:pt x="1626" y="948"/>
                  </a:lnTo>
                  <a:lnTo>
                    <a:pt x="1618" y="963"/>
                  </a:lnTo>
                  <a:lnTo>
                    <a:pt x="1610" y="979"/>
                  </a:lnTo>
                  <a:close/>
                  <a:moveTo>
                    <a:pt x="2207" y="1122"/>
                  </a:moveTo>
                  <a:lnTo>
                    <a:pt x="2207" y="1142"/>
                  </a:lnTo>
                  <a:lnTo>
                    <a:pt x="2208" y="1153"/>
                  </a:lnTo>
                  <a:lnTo>
                    <a:pt x="2210" y="1164"/>
                  </a:lnTo>
                  <a:lnTo>
                    <a:pt x="2215" y="1172"/>
                  </a:lnTo>
                  <a:lnTo>
                    <a:pt x="2220" y="1181"/>
                  </a:lnTo>
                  <a:lnTo>
                    <a:pt x="2228" y="1191"/>
                  </a:lnTo>
                  <a:lnTo>
                    <a:pt x="2237" y="1199"/>
                  </a:lnTo>
                  <a:lnTo>
                    <a:pt x="2246" y="1205"/>
                  </a:lnTo>
                  <a:lnTo>
                    <a:pt x="2257" y="1211"/>
                  </a:lnTo>
                  <a:lnTo>
                    <a:pt x="2271" y="1215"/>
                  </a:lnTo>
                  <a:lnTo>
                    <a:pt x="2284" y="1217"/>
                  </a:lnTo>
                  <a:lnTo>
                    <a:pt x="2298" y="1219"/>
                  </a:lnTo>
                  <a:lnTo>
                    <a:pt x="2314" y="1221"/>
                  </a:lnTo>
                  <a:lnTo>
                    <a:pt x="2332" y="1219"/>
                  </a:lnTo>
                  <a:lnTo>
                    <a:pt x="2350" y="1217"/>
                  </a:lnTo>
                  <a:lnTo>
                    <a:pt x="2369" y="1213"/>
                  </a:lnTo>
                  <a:lnTo>
                    <a:pt x="2387" y="1207"/>
                  </a:lnTo>
                  <a:lnTo>
                    <a:pt x="2407" y="1201"/>
                  </a:lnTo>
                  <a:lnTo>
                    <a:pt x="2427" y="1192"/>
                  </a:lnTo>
                  <a:lnTo>
                    <a:pt x="2448" y="1181"/>
                  </a:lnTo>
                  <a:lnTo>
                    <a:pt x="2467" y="1170"/>
                  </a:lnTo>
                  <a:lnTo>
                    <a:pt x="2488" y="1156"/>
                  </a:lnTo>
                  <a:lnTo>
                    <a:pt x="2510" y="1142"/>
                  </a:lnTo>
                  <a:lnTo>
                    <a:pt x="2531" y="1125"/>
                  </a:lnTo>
                  <a:lnTo>
                    <a:pt x="2553" y="1107"/>
                  </a:lnTo>
                  <a:lnTo>
                    <a:pt x="2575" y="1087"/>
                  </a:lnTo>
                  <a:lnTo>
                    <a:pt x="2597" y="1066"/>
                  </a:lnTo>
                  <a:lnTo>
                    <a:pt x="2620" y="1043"/>
                  </a:lnTo>
                  <a:lnTo>
                    <a:pt x="2644" y="1018"/>
                  </a:lnTo>
                  <a:lnTo>
                    <a:pt x="2652" y="1010"/>
                  </a:lnTo>
                  <a:lnTo>
                    <a:pt x="2660" y="1003"/>
                  </a:lnTo>
                  <a:lnTo>
                    <a:pt x="2667" y="997"/>
                  </a:lnTo>
                  <a:lnTo>
                    <a:pt x="2675" y="992"/>
                  </a:lnTo>
                  <a:lnTo>
                    <a:pt x="2682" y="989"/>
                  </a:lnTo>
                  <a:lnTo>
                    <a:pt x="2688" y="985"/>
                  </a:lnTo>
                  <a:lnTo>
                    <a:pt x="2694" y="984"/>
                  </a:lnTo>
                  <a:lnTo>
                    <a:pt x="2700" y="984"/>
                  </a:lnTo>
                  <a:lnTo>
                    <a:pt x="2707" y="984"/>
                  </a:lnTo>
                  <a:lnTo>
                    <a:pt x="2712" y="986"/>
                  </a:lnTo>
                  <a:lnTo>
                    <a:pt x="2718" y="990"/>
                  </a:lnTo>
                  <a:lnTo>
                    <a:pt x="2723" y="995"/>
                  </a:lnTo>
                  <a:lnTo>
                    <a:pt x="2726" y="1000"/>
                  </a:lnTo>
                  <a:lnTo>
                    <a:pt x="2729" y="1004"/>
                  </a:lnTo>
                  <a:lnTo>
                    <a:pt x="2730" y="1007"/>
                  </a:lnTo>
                  <a:lnTo>
                    <a:pt x="2730" y="1010"/>
                  </a:lnTo>
                  <a:lnTo>
                    <a:pt x="2730" y="1016"/>
                  </a:lnTo>
                  <a:lnTo>
                    <a:pt x="2727" y="1023"/>
                  </a:lnTo>
                  <a:lnTo>
                    <a:pt x="2725" y="1028"/>
                  </a:lnTo>
                  <a:lnTo>
                    <a:pt x="2723" y="1036"/>
                  </a:lnTo>
                  <a:lnTo>
                    <a:pt x="2714" y="1050"/>
                  </a:lnTo>
                  <a:lnTo>
                    <a:pt x="2702" y="1066"/>
                  </a:lnTo>
                  <a:lnTo>
                    <a:pt x="2687" y="1085"/>
                  </a:lnTo>
                  <a:lnTo>
                    <a:pt x="2668" y="1105"/>
                  </a:lnTo>
                  <a:lnTo>
                    <a:pt x="2645" y="1126"/>
                  </a:lnTo>
                  <a:lnTo>
                    <a:pt x="2620" y="1149"/>
                  </a:lnTo>
                  <a:lnTo>
                    <a:pt x="2598" y="1169"/>
                  </a:lnTo>
                  <a:lnTo>
                    <a:pt x="2577" y="1187"/>
                  </a:lnTo>
                  <a:lnTo>
                    <a:pt x="2554" y="1203"/>
                  </a:lnTo>
                  <a:lnTo>
                    <a:pt x="2532" y="1219"/>
                  </a:lnTo>
                  <a:lnTo>
                    <a:pt x="2509" y="1235"/>
                  </a:lnTo>
                  <a:lnTo>
                    <a:pt x="2485" y="1249"/>
                  </a:lnTo>
                  <a:lnTo>
                    <a:pt x="2461" y="1262"/>
                  </a:lnTo>
                  <a:lnTo>
                    <a:pt x="2437" y="1275"/>
                  </a:lnTo>
                  <a:lnTo>
                    <a:pt x="2413" y="1286"/>
                  </a:lnTo>
                  <a:lnTo>
                    <a:pt x="2390" y="1296"/>
                  </a:lnTo>
                  <a:lnTo>
                    <a:pt x="2366" y="1305"/>
                  </a:lnTo>
                  <a:lnTo>
                    <a:pt x="2344" y="1311"/>
                  </a:lnTo>
                  <a:lnTo>
                    <a:pt x="2321" y="1317"/>
                  </a:lnTo>
                  <a:lnTo>
                    <a:pt x="2299" y="1320"/>
                  </a:lnTo>
                  <a:lnTo>
                    <a:pt x="2278" y="1322"/>
                  </a:lnTo>
                  <a:lnTo>
                    <a:pt x="2256" y="1323"/>
                  </a:lnTo>
                  <a:lnTo>
                    <a:pt x="2236" y="1322"/>
                  </a:lnTo>
                  <a:lnTo>
                    <a:pt x="2216" y="1320"/>
                  </a:lnTo>
                  <a:lnTo>
                    <a:pt x="2197" y="1316"/>
                  </a:lnTo>
                  <a:lnTo>
                    <a:pt x="2180" y="1310"/>
                  </a:lnTo>
                  <a:lnTo>
                    <a:pt x="2163" y="1303"/>
                  </a:lnTo>
                  <a:lnTo>
                    <a:pt x="2148" y="1293"/>
                  </a:lnTo>
                  <a:lnTo>
                    <a:pt x="2135" y="1282"/>
                  </a:lnTo>
                  <a:lnTo>
                    <a:pt x="2122" y="1269"/>
                  </a:lnTo>
                  <a:lnTo>
                    <a:pt x="2114" y="1259"/>
                  </a:lnTo>
                  <a:lnTo>
                    <a:pt x="2108" y="1248"/>
                  </a:lnTo>
                  <a:lnTo>
                    <a:pt x="2101" y="1237"/>
                  </a:lnTo>
                  <a:lnTo>
                    <a:pt x="2097" y="1224"/>
                  </a:lnTo>
                  <a:lnTo>
                    <a:pt x="2093" y="1211"/>
                  </a:lnTo>
                  <a:lnTo>
                    <a:pt x="2090" y="1197"/>
                  </a:lnTo>
                  <a:lnTo>
                    <a:pt x="2089" y="1181"/>
                  </a:lnTo>
                  <a:lnTo>
                    <a:pt x="2089" y="1166"/>
                  </a:lnTo>
                  <a:lnTo>
                    <a:pt x="2089" y="1144"/>
                  </a:lnTo>
                  <a:lnTo>
                    <a:pt x="2091" y="1121"/>
                  </a:lnTo>
                  <a:lnTo>
                    <a:pt x="2095" y="1099"/>
                  </a:lnTo>
                  <a:lnTo>
                    <a:pt x="2100" y="1077"/>
                  </a:lnTo>
                  <a:lnTo>
                    <a:pt x="2107" y="1055"/>
                  </a:lnTo>
                  <a:lnTo>
                    <a:pt x="2114" y="1033"/>
                  </a:lnTo>
                  <a:lnTo>
                    <a:pt x="2123" y="1012"/>
                  </a:lnTo>
                  <a:lnTo>
                    <a:pt x="2134" y="990"/>
                  </a:lnTo>
                  <a:lnTo>
                    <a:pt x="2146" y="968"/>
                  </a:lnTo>
                  <a:lnTo>
                    <a:pt x="2160" y="946"/>
                  </a:lnTo>
                  <a:lnTo>
                    <a:pt x="2174" y="925"/>
                  </a:lnTo>
                  <a:lnTo>
                    <a:pt x="2191" y="903"/>
                  </a:lnTo>
                  <a:lnTo>
                    <a:pt x="2208" y="881"/>
                  </a:lnTo>
                  <a:lnTo>
                    <a:pt x="2228" y="861"/>
                  </a:lnTo>
                  <a:lnTo>
                    <a:pt x="2249" y="839"/>
                  </a:lnTo>
                  <a:lnTo>
                    <a:pt x="2271" y="818"/>
                  </a:lnTo>
                  <a:lnTo>
                    <a:pt x="2289" y="800"/>
                  </a:lnTo>
                  <a:lnTo>
                    <a:pt x="2307" y="785"/>
                  </a:lnTo>
                  <a:lnTo>
                    <a:pt x="2324" y="771"/>
                  </a:lnTo>
                  <a:lnTo>
                    <a:pt x="2342" y="757"/>
                  </a:lnTo>
                  <a:lnTo>
                    <a:pt x="2359" y="745"/>
                  </a:lnTo>
                  <a:lnTo>
                    <a:pt x="2375" y="734"/>
                  </a:lnTo>
                  <a:lnTo>
                    <a:pt x="2392" y="723"/>
                  </a:lnTo>
                  <a:lnTo>
                    <a:pt x="2408" y="714"/>
                  </a:lnTo>
                  <a:lnTo>
                    <a:pt x="2425" y="705"/>
                  </a:lnTo>
                  <a:lnTo>
                    <a:pt x="2440" y="699"/>
                  </a:lnTo>
                  <a:lnTo>
                    <a:pt x="2455" y="692"/>
                  </a:lnTo>
                  <a:lnTo>
                    <a:pt x="2471" y="688"/>
                  </a:lnTo>
                  <a:lnTo>
                    <a:pt x="2485" y="684"/>
                  </a:lnTo>
                  <a:lnTo>
                    <a:pt x="2499" y="681"/>
                  </a:lnTo>
                  <a:lnTo>
                    <a:pt x="2513" y="680"/>
                  </a:lnTo>
                  <a:lnTo>
                    <a:pt x="2527" y="679"/>
                  </a:lnTo>
                  <a:lnTo>
                    <a:pt x="2542" y="680"/>
                  </a:lnTo>
                  <a:lnTo>
                    <a:pt x="2556" y="683"/>
                  </a:lnTo>
                  <a:lnTo>
                    <a:pt x="2562" y="685"/>
                  </a:lnTo>
                  <a:lnTo>
                    <a:pt x="2569" y="689"/>
                  </a:lnTo>
                  <a:lnTo>
                    <a:pt x="2575" y="692"/>
                  </a:lnTo>
                  <a:lnTo>
                    <a:pt x="2581" y="695"/>
                  </a:lnTo>
                  <a:lnTo>
                    <a:pt x="2589" y="702"/>
                  </a:lnTo>
                  <a:lnTo>
                    <a:pt x="2594" y="707"/>
                  </a:lnTo>
                  <a:lnTo>
                    <a:pt x="2600" y="714"/>
                  </a:lnTo>
                  <a:lnTo>
                    <a:pt x="2604" y="722"/>
                  </a:lnTo>
                  <a:lnTo>
                    <a:pt x="2607" y="728"/>
                  </a:lnTo>
                  <a:lnTo>
                    <a:pt x="2609" y="737"/>
                  </a:lnTo>
                  <a:lnTo>
                    <a:pt x="2610" y="745"/>
                  </a:lnTo>
                  <a:lnTo>
                    <a:pt x="2610" y="753"/>
                  </a:lnTo>
                  <a:lnTo>
                    <a:pt x="2610" y="768"/>
                  </a:lnTo>
                  <a:lnTo>
                    <a:pt x="2607" y="783"/>
                  </a:lnTo>
                  <a:lnTo>
                    <a:pt x="2603" y="799"/>
                  </a:lnTo>
                  <a:lnTo>
                    <a:pt x="2597" y="816"/>
                  </a:lnTo>
                  <a:lnTo>
                    <a:pt x="2589" y="833"/>
                  </a:lnTo>
                  <a:lnTo>
                    <a:pt x="2580" y="852"/>
                  </a:lnTo>
                  <a:lnTo>
                    <a:pt x="2568" y="870"/>
                  </a:lnTo>
                  <a:lnTo>
                    <a:pt x="2555" y="890"/>
                  </a:lnTo>
                  <a:lnTo>
                    <a:pt x="2539" y="911"/>
                  </a:lnTo>
                  <a:lnTo>
                    <a:pt x="2524" y="931"/>
                  </a:lnTo>
                  <a:lnTo>
                    <a:pt x="2508" y="949"/>
                  </a:lnTo>
                  <a:lnTo>
                    <a:pt x="2490" y="968"/>
                  </a:lnTo>
                  <a:lnTo>
                    <a:pt x="2472" y="985"/>
                  </a:lnTo>
                  <a:lnTo>
                    <a:pt x="2452" y="1002"/>
                  </a:lnTo>
                  <a:lnTo>
                    <a:pt x="2431" y="1017"/>
                  </a:lnTo>
                  <a:lnTo>
                    <a:pt x="2410" y="1032"/>
                  </a:lnTo>
                  <a:lnTo>
                    <a:pt x="2389" y="1047"/>
                  </a:lnTo>
                  <a:lnTo>
                    <a:pt x="2366" y="1060"/>
                  </a:lnTo>
                  <a:lnTo>
                    <a:pt x="2342" y="1073"/>
                  </a:lnTo>
                  <a:lnTo>
                    <a:pt x="2316" y="1084"/>
                  </a:lnTo>
                  <a:lnTo>
                    <a:pt x="2290" y="1095"/>
                  </a:lnTo>
                  <a:lnTo>
                    <a:pt x="2264" y="1105"/>
                  </a:lnTo>
                  <a:lnTo>
                    <a:pt x="2237" y="1114"/>
                  </a:lnTo>
                  <a:lnTo>
                    <a:pt x="2207" y="1122"/>
                  </a:lnTo>
                  <a:close/>
                  <a:moveTo>
                    <a:pt x="2232" y="1040"/>
                  </a:moveTo>
                  <a:lnTo>
                    <a:pt x="2252" y="1035"/>
                  </a:lnTo>
                  <a:lnTo>
                    <a:pt x="2271" y="1028"/>
                  </a:lnTo>
                  <a:lnTo>
                    <a:pt x="2288" y="1020"/>
                  </a:lnTo>
                  <a:lnTo>
                    <a:pt x="2304" y="1014"/>
                  </a:lnTo>
                  <a:lnTo>
                    <a:pt x="2320" y="1006"/>
                  </a:lnTo>
                  <a:lnTo>
                    <a:pt x="2333" y="1000"/>
                  </a:lnTo>
                  <a:lnTo>
                    <a:pt x="2346" y="992"/>
                  </a:lnTo>
                  <a:lnTo>
                    <a:pt x="2358" y="984"/>
                  </a:lnTo>
                  <a:lnTo>
                    <a:pt x="2378" y="969"/>
                  </a:lnTo>
                  <a:lnTo>
                    <a:pt x="2396" y="955"/>
                  </a:lnTo>
                  <a:lnTo>
                    <a:pt x="2414" y="939"/>
                  </a:lnTo>
                  <a:lnTo>
                    <a:pt x="2430" y="923"/>
                  </a:lnTo>
                  <a:lnTo>
                    <a:pt x="2445" y="908"/>
                  </a:lnTo>
                  <a:lnTo>
                    <a:pt x="2460" y="890"/>
                  </a:lnTo>
                  <a:lnTo>
                    <a:pt x="2473" y="874"/>
                  </a:lnTo>
                  <a:lnTo>
                    <a:pt x="2486" y="855"/>
                  </a:lnTo>
                  <a:lnTo>
                    <a:pt x="2492" y="843"/>
                  </a:lnTo>
                  <a:lnTo>
                    <a:pt x="2498" y="832"/>
                  </a:lnTo>
                  <a:lnTo>
                    <a:pt x="2501" y="821"/>
                  </a:lnTo>
                  <a:lnTo>
                    <a:pt x="2502" y="810"/>
                  </a:lnTo>
                  <a:lnTo>
                    <a:pt x="2502" y="806"/>
                  </a:lnTo>
                  <a:lnTo>
                    <a:pt x="2501" y="801"/>
                  </a:lnTo>
                  <a:lnTo>
                    <a:pt x="2499" y="797"/>
                  </a:lnTo>
                  <a:lnTo>
                    <a:pt x="2497" y="795"/>
                  </a:lnTo>
                  <a:lnTo>
                    <a:pt x="2494" y="793"/>
                  </a:lnTo>
                  <a:lnTo>
                    <a:pt x="2490" y="791"/>
                  </a:lnTo>
                  <a:lnTo>
                    <a:pt x="2486" y="789"/>
                  </a:lnTo>
                  <a:lnTo>
                    <a:pt x="2480" y="789"/>
                  </a:lnTo>
                  <a:lnTo>
                    <a:pt x="2473" y="789"/>
                  </a:lnTo>
                  <a:lnTo>
                    <a:pt x="2464" y="792"/>
                  </a:lnTo>
                  <a:lnTo>
                    <a:pt x="2455" y="795"/>
                  </a:lnTo>
                  <a:lnTo>
                    <a:pt x="2444" y="799"/>
                  </a:lnTo>
                  <a:lnTo>
                    <a:pt x="2433" y="805"/>
                  </a:lnTo>
                  <a:lnTo>
                    <a:pt x="2422" y="812"/>
                  </a:lnTo>
                  <a:lnTo>
                    <a:pt x="2409" y="821"/>
                  </a:lnTo>
                  <a:lnTo>
                    <a:pt x="2396" y="830"/>
                  </a:lnTo>
                  <a:lnTo>
                    <a:pt x="2384" y="840"/>
                  </a:lnTo>
                  <a:lnTo>
                    <a:pt x="2372" y="850"/>
                  </a:lnTo>
                  <a:lnTo>
                    <a:pt x="2360" y="859"/>
                  </a:lnTo>
                  <a:lnTo>
                    <a:pt x="2349" y="870"/>
                  </a:lnTo>
                  <a:lnTo>
                    <a:pt x="2327" y="893"/>
                  </a:lnTo>
                  <a:lnTo>
                    <a:pt x="2306" y="920"/>
                  </a:lnTo>
                  <a:lnTo>
                    <a:pt x="2286" y="946"/>
                  </a:lnTo>
                  <a:lnTo>
                    <a:pt x="2267" y="975"/>
                  </a:lnTo>
                  <a:lnTo>
                    <a:pt x="2250" y="1007"/>
                  </a:lnTo>
                  <a:lnTo>
                    <a:pt x="2232" y="1040"/>
                  </a:lnTo>
                  <a:close/>
                  <a:moveTo>
                    <a:pt x="2972" y="963"/>
                  </a:moveTo>
                  <a:lnTo>
                    <a:pt x="2986" y="951"/>
                  </a:lnTo>
                  <a:lnTo>
                    <a:pt x="3001" y="938"/>
                  </a:lnTo>
                  <a:lnTo>
                    <a:pt x="3058" y="888"/>
                  </a:lnTo>
                  <a:lnTo>
                    <a:pt x="3110" y="845"/>
                  </a:lnTo>
                  <a:lnTo>
                    <a:pt x="3134" y="826"/>
                  </a:lnTo>
                  <a:lnTo>
                    <a:pt x="3157" y="808"/>
                  </a:lnTo>
                  <a:lnTo>
                    <a:pt x="3179" y="792"/>
                  </a:lnTo>
                  <a:lnTo>
                    <a:pt x="3200" y="777"/>
                  </a:lnTo>
                  <a:lnTo>
                    <a:pt x="3219" y="765"/>
                  </a:lnTo>
                  <a:lnTo>
                    <a:pt x="3238" y="754"/>
                  </a:lnTo>
                  <a:lnTo>
                    <a:pt x="3254" y="746"/>
                  </a:lnTo>
                  <a:lnTo>
                    <a:pt x="3270" y="738"/>
                  </a:lnTo>
                  <a:lnTo>
                    <a:pt x="3285" y="731"/>
                  </a:lnTo>
                  <a:lnTo>
                    <a:pt x="3298" y="727"/>
                  </a:lnTo>
                  <a:lnTo>
                    <a:pt x="3310" y="725"/>
                  </a:lnTo>
                  <a:lnTo>
                    <a:pt x="3321" y="724"/>
                  </a:lnTo>
                  <a:lnTo>
                    <a:pt x="3331" y="725"/>
                  </a:lnTo>
                  <a:lnTo>
                    <a:pt x="3339" y="727"/>
                  </a:lnTo>
                  <a:lnTo>
                    <a:pt x="3347" y="730"/>
                  </a:lnTo>
                  <a:lnTo>
                    <a:pt x="3354" y="736"/>
                  </a:lnTo>
                  <a:lnTo>
                    <a:pt x="3359" y="742"/>
                  </a:lnTo>
                  <a:lnTo>
                    <a:pt x="3362" y="750"/>
                  </a:lnTo>
                  <a:lnTo>
                    <a:pt x="3365" y="759"/>
                  </a:lnTo>
                  <a:lnTo>
                    <a:pt x="3365" y="770"/>
                  </a:lnTo>
                  <a:lnTo>
                    <a:pt x="3365" y="777"/>
                  </a:lnTo>
                  <a:lnTo>
                    <a:pt x="3362" y="786"/>
                  </a:lnTo>
                  <a:lnTo>
                    <a:pt x="3359" y="795"/>
                  </a:lnTo>
                  <a:lnTo>
                    <a:pt x="3355" y="804"/>
                  </a:lnTo>
                  <a:lnTo>
                    <a:pt x="3349" y="813"/>
                  </a:lnTo>
                  <a:lnTo>
                    <a:pt x="3343" y="823"/>
                  </a:lnTo>
                  <a:lnTo>
                    <a:pt x="3334" y="833"/>
                  </a:lnTo>
                  <a:lnTo>
                    <a:pt x="3325" y="844"/>
                  </a:lnTo>
                  <a:lnTo>
                    <a:pt x="3298" y="873"/>
                  </a:lnTo>
                  <a:lnTo>
                    <a:pt x="3274" y="902"/>
                  </a:lnTo>
                  <a:lnTo>
                    <a:pt x="3251" y="929"/>
                  </a:lnTo>
                  <a:lnTo>
                    <a:pt x="3229" y="958"/>
                  </a:lnTo>
                  <a:lnTo>
                    <a:pt x="3209" y="985"/>
                  </a:lnTo>
                  <a:lnTo>
                    <a:pt x="3192" y="1012"/>
                  </a:lnTo>
                  <a:lnTo>
                    <a:pt x="3176" y="1039"/>
                  </a:lnTo>
                  <a:lnTo>
                    <a:pt x="3161" y="1064"/>
                  </a:lnTo>
                  <a:lnTo>
                    <a:pt x="3148" y="1090"/>
                  </a:lnTo>
                  <a:lnTo>
                    <a:pt x="3137" y="1116"/>
                  </a:lnTo>
                  <a:lnTo>
                    <a:pt x="3129" y="1140"/>
                  </a:lnTo>
                  <a:lnTo>
                    <a:pt x="3121" y="1165"/>
                  </a:lnTo>
                  <a:lnTo>
                    <a:pt x="3114" y="1188"/>
                  </a:lnTo>
                  <a:lnTo>
                    <a:pt x="3110" y="1212"/>
                  </a:lnTo>
                  <a:lnTo>
                    <a:pt x="3108" y="1235"/>
                  </a:lnTo>
                  <a:lnTo>
                    <a:pt x="3107" y="1257"/>
                  </a:lnTo>
                  <a:lnTo>
                    <a:pt x="3108" y="1272"/>
                  </a:lnTo>
                  <a:lnTo>
                    <a:pt x="3109" y="1286"/>
                  </a:lnTo>
                  <a:lnTo>
                    <a:pt x="3111" y="1299"/>
                  </a:lnTo>
                  <a:lnTo>
                    <a:pt x="3115" y="1314"/>
                  </a:lnTo>
                  <a:lnTo>
                    <a:pt x="3120" y="1328"/>
                  </a:lnTo>
                  <a:lnTo>
                    <a:pt x="3126" y="1341"/>
                  </a:lnTo>
                  <a:lnTo>
                    <a:pt x="3133" y="1354"/>
                  </a:lnTo>
                  <a:lnTo>
                    <a:pt x="3142" y="1367"/>
                  </a:lnTo>
                  <a:lnTo>
                    <a:pt x="3148" y="1379"/>
                  </a:lnTo>
                  <a:lnTo>
                    <a:pt x="3153" y="1389"/>
                  </a:lnTo>
                  <a:lnTo>
                    <a:pt x="3156" y="1398"/>
                  </a:lnTo>
                  <a:lnTo>
                    <a:pt x="3157" y="1406"/>
                  </a:lnTo>
                  <a:lnTo>
                    <a:pt x="3156" y="1412"/>
                  </a:lnTo>
                  <a:lnTo>
                    <a:pt x="3154" y="1418"/>
                  </a:lnTo>
                  <a:lnTo>
                    <a:pt x="3149" y="1424"/>
                  </a:lnTo>
                  <a:lnTo>
                    <a:pt x="3144" y="1430"/>
                  </a:lnTo>
                  <a:lnTo>
                    <a:pt x="3135" y="1436"/>
                  </a:lnTo>
                  <a:lnTo>
                    <a:pt x="3127" y="1441"/>
                  </a:lnTo>
                  <a:lnTo>
                    <a:pt x="3118" y="1443"/>
                  </a:lnTo>
                  <a:lnTo>
                    <a:pt x="3108" y="1444"/>
                  </a:lnTo>
                  <a:lnTo>
                    <a:pt x="3097" y="1444"/>
                  </a:lnTo>
                  <a:lnTo>
                    <a:pt x="3086" y="1441"/>
                  </a:lnTo>
                  <a:lnTo>
                    <a:pt x="3075" y="1436"/>
                  </a:lnTo>
                  <a:lnTo>
                    <a:pt x="3065" y="1431"/>
                  </a:lnTo>
                  <a:lnTo>
                    <a:pt x="3055" y="1423"/>
                  </a:lnTo>
                  <a:lnTo>
                    <a:pt x="3045" y="1413"/>
                  </a:lnTo>
                  <a:lnTo>
                    <a:pt x="3038" y="1402"/>
                  </a:lnTo>
                  <a:lnTo>
                    <a:pt x="3029" y="1389"/>
                  </a:lnTo>
                  <a:lnTo>
                    <a:pt x="3021" y="1376"/>
                  </a:lnTo>
                  <a:lnTo>
                    <a:pt x="3016" y="1363"/>
                  </a:lnTo>
                  <a:lnTo>
                    <a:pt x="3011" y="1348"/>
                  </a:lnTo>
                  <a:lnTo>
                    <a:pt x="3006" y="1332"/>
                  </a:lnTo>
                  <a:lnTo>
                    <a:pt x="3003" y="1317"/>
                  </a:lnTo>
                  <a:lnTo>
                    <a:pt x="3000" y="1299"/>
                  </a:lnTo>
                  <a:lnTo>
                    <a:pt x="2998" y="1283"/>
                  </a:lnTo>
                  <a:lnTo>
                    <a:pt x="2998" y="1264"/>
                  </a:lnTo>
                  <a:lnTo>
                    <a:pt x="2998" y="1247"/>
                  </a:lnTo>
                  <a:lnTo>
                    <a:pt x="3000" y="1228"/>
                  </a:lnTo>
                  <a:lnTo>
                    <a:pt x="3002" y="1210"/>
                  </a:lnTo>
                  <a:lnTo>
                    <a:pt x="3005" y="1192"/>
                  </a:lnTo>
                  <a:lnTo>
                    <a:pt x="3009" y="1172"/>
                  </a:lnTo>
                  <a:lnTo>
                    <a:pt x="3015" y="1154"/>
                  </a:lnTo>
                  <a:lnTo>
                    <a:pt x="3020" y="1134"/>
                  </a:lnTo>
                  <a:lnTo>
                    <a:pt x="3027" y="1116"/>
                  </a:lnTo>
                  <a:lnTo>
                    <a:pt x="3035" y="1095"/>
                  </a:lnTo>
                  <a:lnTo>
                    <a:pt x="3043" y="1075"/>
                  </a:lnTo>
                  <a:lnTo>
                    <a:pt x="3053" y="1055"/>
                  </a:lnTo>
                  <a:lnTo>
                    <a:pt x="3064" y="1035"/>
                  </a:lnTo>
                  <a:lnTo>
                    <a:pt x="3075" y="1014"/>
                  </a:lnTo>
                  <a:lnTo>
                    <a:pt x="3087" y="993"/>
                  </a:lnTo>
                  <a:lnTo>
                    <a:pt x="3100" y="972"/>
                  </a:lnTo>
                  <a:lnTo>
                    <a:pt x="3114" y="950"/>
                  </a:lnTo>
                  <a:lnTo>
                    <a:pt x="3096" y="962"/>
                  </a:lnTo>
                  <a:lnTo>
                    <a:pt x="3076" y="975"/>
                  </a:lnTo>
                  <a:lnTo>
                    <a:pt x="3058" y="990"/>
                  </a:lnTo>
                  <a:lnTo>
                    <a:pt x="3039" y="1005"/>
                  </a:lnTo>
                  <a:lnTo>
                    <a:pt x="3019" y="1021"/>
                  </a:lnTo>
                  <a:lnTo>
                    <a:pt x="3002" y="1039"/>
                  </a:lnTo>
                  <a:lnTo>
                    <a:pt x="2983" y="1058"/>
                  </a:lnTo>
                  <a:lnTo>
                    <a:pt x="2965" y="1077"/>
                  </a:lnTo>
                  <a:lnTo>
                    <a:pt x="2947" y="1098"/>
                  </a:lnTo>
                  <a:lnTo>
                    <a:pt x="2929" y="1120"/>
                  </a:lnTo>
                  <a:lnTo>
                    <a:pt x="2911" y="1143"/>
                  </a:lnTo>
                  <a:lnTo>
                    <a:pt x="2894" y="1167"/>
                  </a:lnTo>
                  <a:lnTo>
                    <a:pt x="2876" y="1192"/>
                  </a:lnTo>
                  <a:lnTo>
                    <a:pt x="2860" y="1218"/>
                  </a:lnTo>
                  <a:lnTo>
                    <a:pt x="2842" y="1246"/>
                  </a:lnTo>
                  <a:lnTo>
                    <a:pt x="2826" y="1274"/>
                  </a:lnTo>
                  <a:lnTo>
                    <a:pt x="2817" y="1287"/>
                  </a:lnTo>
                  <a:lnTo>
                    <a:pt x="2808" y="1298"/>
                  </a:lnTo>
                  <a:lnTo>
                    <a:pt x="2800" y="1308"/>
                  </a:lnTo>
                  <a:lnTo>
                    <a:pt x="2790" y="1316"/>
                  </a:lnTo>
                  <a:lnTo>
                    <a:pt x="2781" y="1321"/>
                  </a:lnTo>
                  <a:lnTo>
                    <a:pt x="2771" y="1326"/>
                  </a:lnTo>
                  <a:lnTo>
                    <a:pt x="2762" y="1329"/>
                  </a:lnTo>
                  <a:lnTo>
                    <a:pt x="2753" y="1330"/>
                  </a:lnTo>
                  <a:lnTo>
                    <a:pt x="2743" y="1329"/>
                  </a:lnTo>
                  <a:lnTo>
                    <a:pt x="2735" y="1327"/>
                  </a:lnTo>
                  <a:lnTo>
                    <a:pt x="2727" y="1322"/>
                  </a:lnTo>
                  <a:lnTo>
                    <a:pt x="2721" y="1317"/>
                  </a:lnTo>
                  <a:lnTo>
                    <a:pt x="2716" y="1314"/>
                  </a:lnTo>
                  <a:lnTo>
                    <a:pt x="2713" y="1309"/>
                  </a:lnTo>
                  <a:lnTo>
                    <a:pt x="2711" y="1305"/>
                  </a:lnTo>
                  <a:lnTo>
                    <a:pt x="2709" y="1300"/>
                  </a:lnTo>
                  <a:lnTo>
                    <a:pt x="2706" y="1291"/>
                  </a:lnTo>
                  <a:lnTo>
                    <a:pt x="2704" y="1279"/>
                  </a:lnTo>
                  <a:lnTo>
                    <a:pt x="2706" y="1271"/>
                  </a:lnTo>
                  <a:lnTo>
                    <a:pt x="2707" y="1262"/>
                  </a:lnTo>
                  <a:lnTo>
                    <a:pt x="2710" y="1251"/>
                  </a:lnTo>
                  <a:lnTo>
                    <a:pt x="2713" y="1239"/>
                  </a:lnTo>
                  <a:lnTo>
                    <a:pt x="2724" y="1211"/>
                  </a:lnTo>
                  <a:lnTo>
                    <a:pt x="2739" y="1177"/>
                  </a:lnTo>
                  <a:lnTo>
                    <a:pt x="2759" y="1136"/>
                  </a:lnTo>
                  <a:lnTo>
                    <a:pt x="2783" y="1090"/>
                  </a:lnTo>
                  <a:lnTo>
                    <a:pt x="2812" y="1039"/>
                  </a:lnTo>
                  <a:lnTo>
                    <a:pt x="2845" y="982"/>
                  </a:lnTo>
                  <a:lnTo>
                    <a:pt x="2863" y="950"/>
                  </a:lnTo>
                  <a:lnTo>
                    <a:pt x="2880" y="921"/>
                  </a:lnTo>
                  <a:lnTo>
                    <a:pt x="2897" y="893"/>
                  </a:lnTo>
                  <a:lnTo>
                    <a:pt x="2912" y="869"/>
                  </a:lnTo>
                  <a:lnTo>
                    <a:pt x="2926" y="846"/>
                  </a:lnTo>
                  <a:lnTo>
                    <a:pt x="2941" y="827"/>
                  </a:lnTo>
                  <a:lnTo>
                    <a:pt x="2953" y="808"/>
                  </a:lnTo>
                  <a:lnTo>
                    <a:pt x="2964" y="793"/>
                  </a:lnTo>
                  <a:lnTo>
                    <a:pt x="2974" y="778"/>
                  </a:lnTo>
                  <a:lnTo>
                    <a:pt x="2985" y="768"/>
                  </a:lnTo>
                  <a:lnTo>
                    <a:pt x="2995" y="758"/>
                  </a:lnTo>
                  <a:lnTo>
                    <a:pt x="3004" y="749"/>
                  </a:lnTo>
                  <a:lnTo>
                    <a:pt x="3013" y="742"/>
                  </a:lnTo>
                  <a:lnTo>
                    <a:pt x="3021" y="738"/>
                  </a:lnTo>
                  <a:lnTo>
                    <a:pt x="3030" y="736"/>
                  </a:lnTo>
                  <a:lnTo>
                    <a:pt x="3038" y="735"/>
                  </a:lnTo>
                  <a:lnTo>
                    <a:pt x="3045" y="736"/>
                  </a:lnTo>
                  <a:lnTo>
                    <a:pt x="3053" y="738"/>
                  </a:lnTo>
                  <a:lnTo>
                    <a:pt x="3060" y="741"/>
                  </a:lnTo>
                  <a:lnTo>
                    <a:pt x="3066" y="747"/>
                  </a:lnTo>
                  <a:lnTo>
                    <a:pt x="3074" y="754"/>
                  </a:lnTo>
                  <a:lnTo>
                    <a:pt x="3078" y="763"/>
                  </a:lnTo>
                  <a:lnTo>
                    <a:pt x="3082" y="772"/>
                  </a:lnTo>
                  <a:lnTo>
                    <a:pt x="3083" y="781"/>
                  </a:lnTo>
                  <a:lnTo>
                    <a:pt x="3082" y="787"/>
                  </a:lnTo>
                  <a:lnTo>
                    <a:pt x="3080" y="794"/>
                  </a:lnTo>
                  <a:lnTo>
                    <a:pt x="3078" y="801"/>
                  </a:lnTo>
                  <a:lnTo>
                    <a:pt x="3074" y="809"/>
                  </a:lnTo>
                  <a:lnTo>
                    <a:pt x="3064" y="827"/>
                  </a:lnTo>
                  <a:lnTo>
                    <a:pt x="3050" y="847"/>
                  </a:lnTo>
                  <a:lnTo>
                    <a:pt x="3027" y="878"/>
                  </a:lnTo>
                  <a:lnTo>
                    <a:pt x="3006" y="909"/>
                  </a:lnTo>
                  <a:lnTo>
                    <a:pt x="2988" y="937"/>
                  </a:lnTo>
                  <a:lnTo>
                    <a:pt x="2972" y="963"/>
                  </a:lnTo>
                  <a:close/>
                  <a:moveTo>
                    <a:pt x="3777" y="672"/>
                  </a:moveTo>
                  <a:lnTo>
                    <a:pt x="3788" y="673"/>
                  </a:lnTo>
                  <a:lnTo>
                    <a:pt x="3797" y="673"/>
                  </a:lnTo>
                  <a:lnTo>
                    <a:pt x="3807" y="676"/>
                  </a:lnTo>
                  <a:lnTo>
                    <a:pt x="3816" y="678"/>
                  </a:lnTo>
                  <a:lnTo>
                    <a:pt x="3824" y="681"/>
                  </a:lnTo>
                  <a:lnTo>
                    <a:pt x="3831" y="684"/>
                  </a:lnTo>
                  <a:lnTo>
                    <a:pt x="3838" y="689"/>
                  </a:lnTo>
                  <a:lnTo>
                    <a:pt x="3844" y="694"/>
                  </a:lnTo>
                  <a:lnTo>
                    <a:pt x="3850" y="700"/>
                  </a:lnTo>
                  <a:lnTo>
                    <a:pt x="3854" y="706"/>
                  </a:lnTo>
                  <a:lnTo>
                    <a:pt x="3858" y="714"/>
                  </a:lnTo>
                  <a:lnTo>
                    <a:pt x="3861" y="722"/>
                  </a:lnTo>
                  <a:lnTo>
                    <a:pt x="3863" y="730"/>
                  </a:lnTo>
                  <a:lnTo>
                    <a:pt x="3865" y="739"/>
                  </a:lnTo>
                  <a:lnTo>
                    <a:pt x="3866" y="749"/>
                  </a:lnTo>
                  <a:lnTo>
                    <a:pt x="3866" y="760"/>
                  </a:lnTo>
                  <a:lnTo>
                    <a:pt x="3865" y="778"/>
                  </a:lnTo>
                  <a:lnTo>
                    <a:pt x="3863" y="798"/>
                  </a:lnTo>
                  <a:lnTo>
                    <a:pt x="3858" y="818"/>
                  </a:lnTo>
                  <a:lnTo>
                    <a:pt x="3850" y="836"/>
                  </a:lnTo>
                  <a:lnTo>
                    <a:pt x="3841" y="856"/>
                  </a:lnTo>
                  <a:lnTo>
                    <a:pt x="3830" y="876"/>
                  </a:lnTo>
                  <a:lnTo>
                    <a:pt x="3817" y="894"/>
                  </a:lnTo>
                  <a:lnTo>
                    <a:pt x="3802" y="914"/>
                  </a:lnTo>
                  <a:lnTo>
                    <a:pt x="3789" y="928"/>
                  </a:lnTo>
                  <a:lnTo>
                    <a:pt x="3777" y="940"/>
                  </a:lnTo>
                  <a:lnTo>
                    <a:pt x="3766" y="950"/>
                  </a:lnTo>
                  <a:lnTo>
                    <a:pt x="3755" y="959"/>
                  </a:lnTo>
                  <a:lnTo>
                    <a:pt x="3744" y="965"/>
                  </a:lnTo>
                  <a:lnTo>
                    <a:pt x="3733" y="970"/>
                  </a:lnTo>
                  <a:lnTo>
                    <a:pt x="3723" y="972"/>
                  </a:lnTo>
                  <a:lnTo>
                    <a:pt x="3713" y="973"/>
                  </a:lnTo>
                  <a:lnTo>
                    <a:pt x="3707" y="973"/>
                  </a:lnTo>
                  <a:lnTo>
                    <a:pt x="3700" y="971"/>
                  </a:lnTo>
                  <a:lnTo>
                    <a:pt x="3694" y="969"/>
                  </a:lnTo>
                  <a:lnTo>
                    <a:pt x="3689" y="965"/>
                  </a:lnTo>
                  <a:lnTo>
                    <a:pt x="3686" y="960"/>
                  </a:lnTo>
                  <a:lnTo>
                    <a:pt x="3684" y="955"/>
                  </a:lnTo>
                  <a:lnTo>
                    <a:pt x="3682" y="947"/>
                  </a:lnTo>
                  <a:lnTo>
                    <a:pt x="3682" y="939"/>
                  </a:lnTo>
                  <a:lnTo>
                    <a:pt x="3682" y="931"/>
                  </a:lnTo>
                  <a:lnTo>
                    <a:pt x="3684" y="924"/>
                  </a:lnTo>
                  <a:lnTo>
                    <a:pt x="3687" y="917"/>
                  </a:lnTo>
                  <a:lnTo>
                    <a:pt x="3690" y="911"/>
                  </a:lnTo>
                  <a:lnTo>
                    <a:pt x="3699" y="903"/>
                  </a:lnTo>
                  <a:lnTo>
                    <a:pt x="3718" y="887"/>
                  </a:lnTo>
                  <a:lnTo>
                    <a:pt x="3729" y="877"/>
                  </a:lnTo>
                  <a:lnTo>
                    <a:pt x="3740" y="865"/>
                  </a:lnTo>
                  <a:lnTo>
                    <a:pt x="3749" y="851"/>
                  </a:lnTo>
                  <a:lnTo>
                    <a:pt x="3760" y="833"/>
                  </a:lnTo>
                  <a:lnTo>
                    <a:pt x="3767" y="822"/>
                  </a:lnTo>
                  <a:lnTo>
                    <a:pt x="3771" y="811"/>
                  </a:lnTo>
                  <a:lnTo>
                    <a:pt x="3775" y="803"/>
                  </a:lnTo>
                  <a:lnTo>
                    <a:pt x="3776" y="795"/>
                  </a:lnTo>
                  <a:lnTo>
                    <a:pt x="3776" y="791"/>
                  </a:lnTo>
                  <a:lnTo>
                    <a:pt x="3775" y="787"/>
                  </a:lnTo>
                  <a:lnTo>
                    <a:pt x="3772" y="784"/>
                  </a:lnTo>
                  <a:lnTo>
                    <a:pt x="3770" y="782"/>
                  </a:lnTo>
                  <a:lnTo>
                    <a:pt x="3767" y="780"/>
                  </a:lnTo>
                  <a:lnTo>
                    <a:pt x="3764" y="778"/>
                  </a:lnTo>
                  <a:lnTo>
                    <a:pt x="3759" y="778"/>
                  </a:lnTo>
                  <a:lnTo>
                    <a:pt x="3755" y="777"/>
                  </a:lnTo>
                  <a:lnTo>
                    <a:pt x="3748" y="778"/>
                  </a:lnTo>
                  <a:lnTo>
                    <a:pt x="3741" y="780"/>
                  </a:lnTo>
                  <a:lnTo>
                    <a:pt x="3733" y="783"/>
                  </a:lnTo>
                  <a:lnTo>
                    <a:pt x="3724" y="786"/>
                  </a:lnTo>
                  <a:lnTo>
                    <a:pt x="3705" y="797"/>
                  </a:lnTo>
                  <a:lnTo>
                    <a:pt x="3682" y="812"/>
                  </a:lnTo>
                  <a:lnTo>
                    <a:pt x="3662" y="828"/>
                  </a:lnTo>
                  <a:lnTo>
                    <a:pt x="3642" y="844"/>
                  </a:lnTo>
                  <a:lnTo>
                    <a:pt x="3624" y="863"/>
                  </a:lnTo>
                  <a:lnTo>
                    <a:pt x="3604" y="884"/>
                  </a:lnTo>
                  <a:lnTo>
                    <a:pt x="3584" y="907"/>
                  </a:lnTo>
                  <a:lnTo>
                    <a:pt x="3565" y="932"/>
                  </a:lnTo>
                  <a:lnTo>
                    <a:pt x="3546" y="958"/>
                  </a:lnTo>
                  <a:lnTo>
                    <a:pt x="3526" y="986"/>
                  </a:lnTo>
                  <a:lnTo>
                    <a:pt x="3508" y="1017"/>
                  </a:lnTo>
                  <a:lnTo>
                    <a:pt x="3491" y="1045"/>
                  </a:lnTo>
                  <a:lnTo>
                    <a:pt x="3477" y="1073"/>
                  </a:lnTo>
                  <a:lnTo>
                    <a:pt x="3466" y="1098"/>
                  </a:lnTo>
                  <a:lnTo>
                    <a:pt x="3458" y="1121"/>
                  </a:lnTo>
                  <a:lnTo>
                    <a:pt x="3451" y="1144"/>
                  </a:lnTo>
                  <a:lnTo>
                    <a:pt x="3449" y="1154"/>
                  </a:lnTo>
                  <a:lnTo>
                    <a:pt x="3448" y="1164"/>
                  </a:lnTo>
                  <a:lnTo>
                    <a:pt x="3447" y="1174"/>
                  </a:lnTo>
                  <a:lnTo>
                    <a:pt x="3447" y="1182"/>
                  </a:lnTo>
                  <a:lnTo>
                    <a:pt x="3447" y="1193"/>
                  </a:lnTo>
                  <a:lnTo>
                    <a:pt x="3450" y="1204"/>
                  </a:lnTo>
                  <a:lnTo>
                    <a:pt x="3454" y="1214"/>
                  </a:lnTo>
                  <a:lnTo>
                    <a:pt x="3461" y="1224"/>
                  </a:lnTo>
                  <a:lnTo>
                    <a:pt x="3466" y="1229"/>
                  </a:lnTo>
                  <a:lnTo>
                    <a:pt x="3473" y="1236"/>
                  </a:lnTo>
                  <a:lnTo>
                    <a:pt x="3479" y="1240"/>
                  </a:lnTo>
                  <a:lnTo>
                    <a:pt x="3486" y="1244"/>
                  </a:lnTo>
                  <a:lnTo>
                    <a:pt x="3494" y="1247"/>
                  </a:lnTo>
                  <a:lnTo>
                    <a:pt x="3502" y="1249"/>
                  </a:lnTo>
                  <a:lnTo>
                    <a:pt x="3510" y="1250"/>
                  </a:lnTo>
                  <a:lnTo>
                    <a:pt x="3519" y="1251"/>
                  </a:lnTo>
                  <a:lnTo>
                    <a:pt x="3529" y="1250"/>
                  </a:lnTo>
                  <a:lnTo>
                    <a:pt x="3537" y="1249"/>
                  </a:lnTo>
                  <a:lnTo>
                    <a:pt x="3547" y="1248"/>
                  </a:lnTo>
                  <a:lnTo>
                    <a:pt x="3557" y="1246"/>
                  </a:lnTo>
                  <a:lnTo>
                    <a:pt x="3577" y="1239"/>
                  </a:lnTo>
                  <a:lnTo>
                    <a:pt x="3597" y="1230"/>
                  </a:lnTo>
                  <a:lnTo>
                    <a:pt x="3619" y="1218"/>
                  </a:lnTo>
                  <a:lnTo>
                    <a:pt x="3642" y="1204"/>
                  </a:lnTo>
                  <a:lnTo>
                    <a:pt x="3665" y="1188"/>
                  </a:lnTo>
                  <a:lnTo>
                    <a:pt x="3689" y="1169"/>
                  </a:lnTo>
                  <a:lnTo>
                    <a:pt x="3710" y="1152"/>
                  </a:lnTo>
                  <a:lnTo>
                    <a:pt x="3730" y="1134"/>
                  </a:lnTo>
                  <a:lnTo>
                    <a:pt x="3748" y="1116"/>
                  </a:lnTo>
                  <a:lnTo>
                    <a:pt x="3767" y="1098"/>
                  </a:lnTo>
                  <a:lnTo>
                    <a:pt x="3783" y="1081"/>
                  </a:lnTo>
                  <a:lnTo>
                    <a:pt x="3800" y="1063"/>
                  </a:lnTo>
                  <a:lnTo>
                    <a:pt x="3815" y="1045"/>
                  </a:lnTo>
                  <a:lnTo>
                    <a:pt x="3830" y="1028"/>
                  </a:lnTo>
                  <a:lnTo>
                    <a:pt x="3837" y="1019"/>
                  </a:lnTo>
                  <a:lnTo>
                    <a:pt x="3844" y="1010"/>
                  </a:lnTo>
                  <a:lnTo>
                    <a:pt x="3851" y="1004"/>
                  </a:lnTo>
                  <a:lnTo>
                    <a:pt x="3858" y="998"/>
                  </a:lnTo>
                  <a:lnTo>
                    <a:pt x="3864" y="994"/>
                  </a:lnTo>
                  <a:lnTo>
                    <a:pt x="3871" y="992"/>
                  </a:lnTo>
                  <a:lnTo>
                    <a:pt x="3876" y="990"/>
                  </a:lnTo>
                  <a:lnTo>
                    <a:pt x="3882" y="989"/>
                  </a:lnTo>
                  <a:lnTo>
                    <a:pt x="3888" y="990"/>
                  </a:lnTo>
                  <a:lnTo>
                    <a:pt x="3894" y="992"/>
                  </a:lnTo>
                  <a:lnTo>
                    <a:pt x="3899" y="995"/>
                  </a:lnTo>
                  <a:lnTo>
                    <a:pt x="3905" y="1000"/>
                  </a:lnTo>
                  <a:lnTo>
                    <a:pt x="3908" y="1005"/>
                  </a:lnTo>
                  <a:lnTo>
                    <a:pt x="3911" y="1010"/>
                  </a:lnTo>
                  <a:lnTo>
                    <a:pt x="3913" y="1015"/>
                  </a:lnTo>
                  <a:lnTo>
                    <a:pt x="3913" y="1020"/>
                  </a:lnTo>
                  <a:lnTo>
                    <a:pt x="3913" y="1026"/>
                  </a:lnTo>
                  <a:lnTo>
                    <a:pt x="3912" y="1031"/>
                  </a:lnTo>
                  <a:lnTo>
                    <a:pt x="3910" y="1038"/>
                  </a:lnTo>
                  <a:lnTo>
                    <a:pt x="3907" y="1044"/>
                  </a:lnTo>
                  <a:lnTo>
                    <a:pt x="3898" y="1060"/>
                  </a:lnTo>
                  <a:lnTo>
                    <a:pt x="3886" y="1078"/>
                  </a:lnTo>
                  <a:lnTo>
                    <a:pt x="3871" y="1098"/>
                  </a:lnTo>
                  <a:lnTo>
                    <a:pt x="3852" y="1120"/>
                  </a:lnTo>
                  <a:lnTo>
                    <a:pt x="3830" y="1145"/>
                  </a:lnTo>
                  <a:lnTo>
                    <a:pt x="3805" y="1172"/>
                  </a:lnTo>
                  <a:lnTo>
                    <a:pt x="3783" y="1193"/>
                  </a:lnTo>
                  <a:lnTo>
                    <a:pt x="3762" y="1214"/>
                  </a:lnTo>
                  <a:lnTo>
                    <a:pt x="3742" y="1233"/>
                  </a:lnTo>
                  <a:lnTo>
                    <a:pt x="3721" y="1249"/>
                  </a:lnTo>
                  <a:lnTo>
                    <a:pt x="3700" y="1265"/>
                  </a:lnTo>
                  <a:lnTo>
                    <a:pt x="3681" y="1280"/>
                  </a:lnTo>
                  <a:lnTo>
                    <a:pt x="3660" y="1293"/>
                  </a:lnTo>
                  <a:lnTo>
                    <a:pt x="3640" y="1305"/>
                  </a:lnTo>
                  <a:lnTo>
                    <a:pt x="3620" y="1315"/>
                  </a:lnTo>
                  <a:lnTo>
                    <a:pt x="3602" y="1323"/>
                  </a:lnTo>
                  <a:lnTo>
                    <a:pt x="3583" y="1331"/>
                  </a:lnTo>
                  <a:lnTo>
                    <a:pt x="3564" y="1338"/>
                  </a:lnTo>
                  <a:lnTo>
                    <a:pt x="3546" y="1342"/>
                  </a:lnTo>
                  <a:lnTo>
                    <a:pt x="3527" y="1346"/>
                  </a:lnTo>
                  <a:lnTo>
                    <a:pt x="3510" y="1348"/>
                  </a:lnTo>
                  <a:lnTo>
                    <a:pt x="3491" y="1349"/>
                  </a:lnTo>
                  <a:lnTo>
                    <a:pt x="3472" y="1348"/>
                  </a:lnTo>
                  <a:lnTo>
                    <a:pt x="3452" y="1345"/>
                  </a:lnTo>
                  <a:lnTo>
                    <a:pt x="3435" y="1341"/>
                  </a:lnTo>
                  <a:lnTo>
                    <a:pt x="3417" y="1334"/>
                  </a:lnTo>
                  <a:lnTo>
                    <a:pt x="3402" y="1327"/>
                  </a:lnTo>
                  <a:lnTo>
                    <a:pt x="3388" y="1317"/>
                  </a:lnTo>
                  <a:lnTo>
                    <a:pt x="3374" y="1306"/>
                  </a:lnTo>
                  <a:lnTo>
                    <a:pt x="3362" y="1293"/>
                  </a:lnTo>
                  <a:lnTo>
                    <a:pt x="3355" y="1283"/>
                  </a:lnTo>
                  <a:lnTo>
                    <a:pt x="3348" y="1272"/>
                  </a:lnTo>
                  <a:lnTo>
                    <a:pt x="3343" y="1260"/>
                  </a:lnTo>
                  <a:lnTo>
                    <a:pt x="3338" y="1248"/>
                  </a:lnTo>
                  <a:lnTo>
                    <a:pt x="3335" y="1236"/>
                  </a:lnTo>
                  <a:lnTo>
                    <a:pt x="3333" y="1223"/>
                  </a:lnTo>
                  <a:lnTo>
                    <a:pt x="3331" y="1210"/>
                  </a:lnTo>
                  <a:lnTo>
                    <a:pt x="3331" y="1197"/>
                  </a:lnTo>
                  <a:lnTo>
                    <a:pt x="3331" y="1182"/>
                  </a:lnTo>
                  <a:lnTo>
                    <a:pt x="3332" y="1168"/>
                  </a:lnTo>
                  <a:lnTo>
                    <a:pt x="3334" y="1154"/>
                  </a:lnTo>
                  <a:lnTo>
                    <a:pt x="3337" y="1140"/>
                  </a:lnTo>
                  <a:lnTo>
                    <a:pt x="3341" y="1124"/>
                  </a:lnTo>
                  <a:lnTo>
                    <a:pt x="3345" y="1109"/>
                  </a:lnTo>
                  <a:lnTo>
                    <a:pt x="3349" y="1094"/>
                  </a:lnTo>
                  <a:lnTo>
                    <a:pt x="3355" y="1078"/>
                  </a:lnTo>
                  <a:lnTo>
                    <a:pt x="3361" y="1062"/>
                  </a:lnTo>
                  <a:lnTo>
                    <a:pt x="3369" y="1045"/>
                  </a:lnTo>
                  <a:lnTo>
                    <a:pt x="3377" y="1029"/>
                  </a:lnTo>
                  <a:lnTo>
                    <a:pt x="3386" y="1013"/>
                  </a:lnTo>
                  <a:lnTo>
                    <a:pt x="3406" y="979"/>
                  </a:lnTo>
                  <a:lnTo>
                    <a:pt x="3429" y="943"/>
                  </a:lnTo>
                  <a:lnTo>
                    <a:pt x="3453" y="909"/>
                  </a:lnTo>
                  <a:lnTo>
                    <a:pt x="3478" y="877"/>
                  </a:lnTo>
                  <a:lnTo>
                    <a:pt x="3505" y="847"/>
                  </a:lnTo>
                  <a:lnTo>
                    <a:pt x="3532" y="818"/>
                  </a:lnTo>
                  <a:lnTo>
                    <a:pt x="3559" y="792"/>
                  </a:lnTo>
                  <a:lnTo>
                    <a:pt x="3588" y="766"/>
                  </a:lnTo>
                  <a:lnTo>
                    <a:pt x="3618" y="742"/>
                  </a:lnTo>
                  <a:lnTo>
                    <a:pt x="3649" y="720"/>
                  </a:lnTo>
                  <a:lnTo>
                    <a:pt x="3666" y="710"/>
                  </a:lnTo>
                  <a:lnTo>
                    <a:pt x="3684" y="700"/>
                  </a:lnTo>
                  <a:lnTo>
                    <a:pt x="3701" y="691"/>
                  </a:lnTo>
                  <a:lnTo>
                    <a:pt x="3718" y="684"/>
                  </a:lnTo>
                  <a:lnTo>
                    <a:pt x="3733" y="679"/>
                  </a:lnTo>
                  <a:lnTo>
                    <a:pt x="3748" y="676"/>
                  </a:lnTo>
                  <a:lnTo>
                    <a:pt x="3762" y="673"/>
                  </a:lnTo>
                  <a:lnTo>
                    <a:pt x="3777" y="672"/>
                  </a:lnTo>
                  <a:close/>
                  <a:moveTo>
                    <a:pt x="4093" y="1122"/>
                  </a:moveTo>
                  <a:lnTo>
                    <a:pt x="4093" y="1142"/>
                  </a:lnTo>
                  <a:lnTo>
                    <a:pt x="4093" y="1153"/>
                  </a:lnTo>
                  <a:lnTo>
                    <a:pt x="4095" y="1164"/>
                  </a:lnTo>
                  <a:lnTo>
                    <a:pt x="4099" y="1172"/>
                  </a:lnTo>
                  <a:lnTo>
                    <a:pt x="4105" y="1181"/>
                  </a:lnTo>
                  <a:lnTo>
                    <a:pt x="4112" y="1191"/>
                  </a:lnTo>
                  <a:lnTo>
                    <a:pt x="4121" y="1199"/>
                  </a:lnTo>
                  <a:lnTo>
                    <a:pt x="4131" y="1205"/>
                  </a:lnTo>
                  <a:lnTo>
                    <a:pt x="4143" y="1211"/>
                  </a:lnTo>
                  <a:lnTo>
                    <a:pt x="4155" y="1215"/>
                  </a:lnTo>
                  <a:lnTo>
                    <a:pt x="4168" y="1217"/>
                  </a:lnTo>
                  <a:lnTo>
                    <a:pt x="4182" y="1219"/>
                  </a:lnTo>
                  <a:lnTo>
                    <a:pt x="4199" y="1221"/>
                  </a:lnTo>
                  <a:lnTo>
                    <a:pt x="4216" y="1219"/>
                  </a:lnTo>
                  <a:lnTo>
                    <a:pt x="4235" y="1217"/>
                  </a:lnTo>
                  <a:lnTo>
                    <a:pt x="4253" y="1213"/>
                  </a:lnTo>
                  <a:lnTo>
                    <a:pt x="4273" y="1207"/>
                  </a:lnTo>
                  <a:lnTo>
                    <a:pt x="4291" y="1201"/>
                  </a:lnTo>
                  <a:lnTo>
                    <a:pt x="4311" y="1192"/>
                  </a:lnTo>
                  <a:lnTo>
                    <a:pt x="4332" y="1181"/>
                  </a:lnTo>
                  <a:lnTo>
                    <a:pt x="4353" y="1170"/>
                  </a:lnTo>
                  <a:lnTo>
                    <a:pt x="4373" y="1156"/>
                  </a:lnTo>
                  <a:lnTo>
                    <a:pt x="4394" y="1142"/>
                  </a:lnTo>
                  <a:lnTo>
                    <a:pt x="4416" y="1125"/>
                  </a:lnTo>
                  <a:lnTo>
                    <a:pt x="4438" y="1107"/>
                  </a:lnTo>
                  <a:lnTo>
                    <a:pt x="4460" y="1087"/>
                  </a:lnTo>
                  <a:lnTo>
                    <a:pt x="4483" y="1066"/>
                  </a:lnTo>
                  <a:lnTo>
                    <a:pt x="4506" y="1043"/>
                  </a:lnTo>
                  <a:lnTo>
                    <a:pt x="4529" y="1018"/>
                  </a:lnTo>
                  <a:lnTo>
                    <a:pt x="4536" y="1010"/>
                  </a:lnTo>
                  <a:lnTo>
                    <a:pt x="4544" y="1003"/>
                  </a:lnTo>
                  <a:lnTo>
                    <a:pt x="4552" y="997"/>
                  </a:lnTo>
                  <a:lnTo>
                    <a:pt x="4559" y="992"/>
                  </a:lnTo>
                  <a:lnTo>
                    <a:pt x="4566" y="989"/>
                  </a:lnTo>
                  <a:lnTo>
                    <a:pt x="4572" y="985"/>
                  </a:lnTo>
                  <a:lnTo>
                    <a:pt x="4579" y="984"/>
                  </a:lnTo>
                  <a:lnTo>
                    <a:pt x="4584" y="984"/>
                  </a:lnTo>
                  <a:lnTo>
                    <a:pt x="4591" y="984"/>
                  </a:lnTo>
                  <a:lnTo>
                    <a:pt x="4596" y="986"/>
                  </a:lnTo>
                  <a:lnTo>
                    <a:pt x="4602" y="990"/>
                  </a:lnTo>
                  <a:lnTo>
                    <a:pt x="4607" y="995"/>
                  </a:lnTo>
                  <a:lnTo>
                    <a:pt x="4611" y="1000"/>
                  </a:lnTo>
                  <a:lnTo>
                    <a:pt x="4613" y="1004"/>
                  </a:lnTo>
                  <a:lnTo>
                    <a:pt x="4614" y="1007"/>
                  </a:lnTo>
                  <a:lnTo>
                    <a:pt x="4614" y="1010"/>
                  </a:lnTo>
                  <a:lnTo>
                    <a:pt x="4614" y="1016"/>
                  </a:lnTo>
                  <a:lnTo>
                    <a:pt x="4613" y="1023"/>
                  </a:lnTo>
                  <a:lnTo>
                    <a:pt x="4611" y="1028"/>
                  </a:lnTo>
                  <a:lnTo>
                    <a:pt x="4607" y="1036"/>
                  </a:lnTo>
                  <a:lnTo>
                    <a:pt x="4599" y="1050"/>
                  </a:lnTo>
                  <a:lnTo>
                    <a:pt x="4587" y="1066"/>
                  </a:lnTo>
                  <a:lnTo>
                    <a:pt x="4571" y="1085"/>
                  </a:lnTo>
                  <a:lnTo>
                    <a:pt x="4553" y="1105"/>
                  </a:lnTo>
                  <a:lnTo>
                    <a:pt x="4530" y="1126"/>
                  </a:lnTo>
                  <a:lnTo>
                    <a:pt x="4505" y="1149"/>
                  </a:lnTo>
                  <a:lnTo>
                    <a:pt x="4483" y="1169"/>
                  </a:lnTo>
                  <a:lnTo>
                    <a:pt x="4461" y="1187"/>
                  </a:lnTo>
                  <a:lnTo>
                    <a:pt x="4439" y="1203"/>
                  </a:lnTo>
                  <a:lnTo>
                    <a:pt x="4416" y="1219"/>
                  </a:lnTo>
                  <a:lnTo>
                    <a:pt x="4393" y="1235"/>
                  </a:lnTo>
                  <a:lnTo>
                    <a:pt x="4369" y="1249"/>
                  </a:lnTo>
                  <a:lnTo>
                    <a:pt x="4346" y="1262"/>
                  </a:lnTo>
                  <a:lnTo>
                    <a:pt x="4321" y="1275"/>
                  </a:lnTo>
                  <a:lnTo>
                    <a:pt x="4297" y="1286"/>
                  </a:lnTo>
                  <a:lnTo>
                    <a:pt x="4274" y="1296"/>
                  </a:lnTo>
                  <a:lnTo>
                    <a:pt x="4251" y="1305"/>
                  </a:lnTo>
                  <a:lnTo>
                    <a:pt x="4228" y="1311"/>
                  </a:lnTo>
                  <a:lnTo>
                    <a:pt x="4205" y="1317"/>
                  </a:lnTo>
                  <a:lnTo>
                    <a:pt x="4183" y="1320"/>
                  </a:lnTo>
                  <a:lnTo>
                    <a:pt x="4163" y="1322"/>
                  </a:lnTo>
                  <a:lnTo>
                    <a:pt x="4142" y="1323"/>
                  </a:lnTo>
                  <a:lnTo>
                    <a:pt x="4120" y="1322"/>
                  </a:lnTo>
                  <a:lnTo>
                    <a:pt x="4100" y="1320"/>
                  </a:lnTo>
                  <a:lnTo>
                    <a:pt x="4082" y="1316"/>
                  </a:lnTo>
                  <a:lnTo>
                    <a:pt x="4064" y="1310"/>
                  </a:lnTo>
                  <a:lnTo>
                    <a:pt x="4048" y="1303"/>
                  </a:lnTo>
                  <a:lnTo>
                    <a:pt x="4034" y="1293"/>
                  </a:lnTo>
                  <a:lnTo>
                    <a:pt x="4019" y="1282"/>
                  </a:lnTo>
                  <a:lnTo>
                    <a:pt x="4006" y="1269"/>
                  </a:lnTo>
                  <a:lnTo>
                    <a:pt x="3999" y="1259"/>
                  </a:lnTo>
                  <a:lnTo>
                    <a:pt x="3992" y="1248"/>
                  </a:lnTo>
                  <a:lnTo>
                    <a:pt x="3987" y="1237"/>
                  </a:lnTo>
                  <a:lnTo>
                    <a:pt x="3981" y="1224"/>
                  </a:lnTo>
                  <a:lnTo>
                    <a:pt x="3978" y="1211"/>
                  </a:lnTo>
                  <a:lnTo>
                    <a:pt x="3976" y="1197"/>
                  </a:lnTo>
                  <a:lnTo>
                    <a:pt x="3973" y="1181"/>
                  </a:lnTo>
                  <a:lnTo>
                    <a:pt x="3973" y="1166"/>
                  </a:lnTo>
                  <a:lnTo>
                    <a:pt x="3973" y="1144"/>
                  </a:lnTo>
                  <a:lnTo>
                    <a:pt x="3976" y="1121"/>
                  </a:lnTo>
                  <a:lnTo>
                    <a:pt x="3980" y="1099"/>
                  </a:lnTo>
                  <a:lnTo>
                    <a:pt x="3984" y="1077"/>
                  </a:lnTo>
                  <a:lnTo>
                    <a:pt x="3991" y="1055"/>
                  </a:lnTo>
                  <a:lnTo>
                    <a:pt x="3999" y="1033"/>
                  </a:lnTo>
                  <a:lnTo>
                    <a:pt x="4008" y="1012"/>
                  </a:lnTo>
                  <a:lnTo>
                    <a:pt x="4018" y="990"/>
                  </a:lnTo>
                  <a:lnTo>
                    <a:pt x="4030" y="968"/>
                  </a:lnTo>
                  <a:lnTo>
                    <a:pt x="4044" y="946"/>
                  </a:lnTo>
                  <a:lnTo>
                    <a:pt x="4059" y="925"/>
                  </a:lnTo>
                  <a:lnTo>
                    <a:pt x="4075" y="903"/>
                  </a:lnTo>
                  <a:lnTo>
                    <a:pt x="4093" y="881"/>
                  </a:lnTo>
                  <a:lnTo>
                    <a:pt x="4112" y="861"/>
                  </a:lnTo>
                  <a:lnTo>
                    <a:pt x="4133" y="839"/>
                  </a:lnTo>
                  <a:lnTo>
                    <a:pt x="4155" y="818"/>
                  </a:lnTo>
                  <a:lnTo>
                    <a:pt x="4173" y="800"/>
                  </a:lnTo>
                  <a:lnTo>
                    <a:pt x="4191" y="785"/>
                  </a:lnTo>
                  <a:lnTo>
                    <a:pt x="4208" y="771"/>
                  </a:lnTo>
                  <a:lnTo>
                    <a:pt x="4226" y="757"/>
                  </a:lnTo>
                  <a:lnTo>
                    <a:pt x="4243" y="745"/>
                  </a:lnTo>
                  <a:lnTo>
                    <a:pt x="4260" y="734"/>
                  </a:lnTo>
                  <a:lnTo>
                    <a:pt x="4276" y="723"/>
                  </a:lnTo>
                  <a:lnTo>
                    <a:pt x="4293" y="714"/>
                  </a:lnTo>
                  <a:lnTo>
                    <a:pt x="4309" y="705"/>
                  </a:lnTo>
                  <a:lnTo>
                    <a:pt x="4324" y="699"/>
                  </a:lnTo>
                  <a:lnTo>
                    <a:pt x="4340" y="692"/>
                  </a:lnTo>
                  <a:lnTo>
                    <a:pt x="4355" y="688"/>
                  </a:lnTo>
                  <a:lnTo>
                    <a:pt x="4369" y="684"/>
                  </a:lnTo>
                  <a:lnTo>
                    <a:pt x="4384" y="681"/>
                  </a:lnTo>
                  <a:lnTo>
                    <a:pt x="4399" y="680"/>
                  </a:lnTo>
                  <a:lnTo>
                    <a:pt x="4412" y="679"/>
                  </a:lnTo>
                  <a:lnTo>
                    <a:pt x="4427" y="680"/>
                  </a:lnTo>
                  <a:lnTo>
                    <a:pt x="4440" y="683"/>
                  </a:lnTo>
                  <a:lnTo>
                    <a:pt x="4447" y="685"/>
                  </a:lnTo>
                  <a:lnTo>
                    <a:pt x="4453" y="689"/>
                  </a:lnTo>
                  <a:lnTo>
                    <a:pt x="4460" y="692"/>
                  </a:lnTo>
                  <a:lnTo>
                    <a:pt x="4466" y="695"/>
                  </a:lnTo>
                  <a:lnTo>
                    <a:pt x="4473" y="702"/>
                  </a:lnTo>
                  <a:lnTo>
                    <a:pt x="4478" y="707"/>
                  </a:lnTo>
                  <a:lnTo>
                    <a:pt x="4484" y="714"/>
                  </a:lnTo>
                  <a:lnTo>
                    <a:pt x="4488" y="722"/>
                  </a:lnTo>
                  <a:lnTo>
                    <a:pt x="4492" y="728"/>
                  </a:lnTo>
                  <a:lnTo>
                    <a:pt x="4494" y="737"/>
                  </a:lnTo>
                  <a:lnTo>
                    <a:pt x="4495" y="745"/>
                  </a:lnTo>
                  <a:lnTo>
                    <a:pt x="4496" y="753"/>
                  </a:lnTo>
                  <a:lnTo>
                    <a:pt x="4495" y="768"/>
                  </a:lnTo>
                  <a:lnTo>
                    <a:pt x="4492" y="783"/>
                  </a:lnTo>
                  <a:lnTo>
                    <a:pt x="4487" y="799"/>
                  </a:lnTo>
                  <a:lnTo>
                    <a:pt x="4482" y="816"/>
                  </a:lnTo>
                  <a:lnTo>
                    <a:pt x="4474" y="833"/>
                  </a:lnTo>
                  <a:lnTo>
                    <a:pt x="4464" y="852"/>
                  </a:lnTo>
                  <a:lnTo>
                    <a:pt x="4452" y="870"/>
                  </a:lnTo>
                  <a:lnTo>
                    <a:pt x="4439" y="890"/>
                  </a:lnTo>
                  <a:lnTo>
                    <a:pt x="4425" y="911"/>
                  </a:lnTo>
                  <a:lnTo>
                    <a:pt x="4408" y="931"/>
                  </a:lnTo>
                  <a:lnTo>
                    <a:pt x="4392" y="949"/>
                  </a:lnTo>
                  <a:lnTo>
                    <a:pt x="4375" y="968"/>
                  </a:lnTo>
                  <a:lnTo>
                    <a:pt x="4356" y="985"/>
                  </a:lnTo>
                  <a:lnTo>
                    <a:pt x="4336" y="1002"/>
                  </a:lnTo>
                  <a:lnTo>
                    <a:pt x="4317" y="1017"/>
                  </a:lnTo>
                  <a:lnTo>
                    <a:pt x="4295" y="1032"/>
                  </a:lnTo>
                  <a:lnTo>
                    <a:pt x="4273" y="1047"/>
                  </a:lnTo>
                  <a:lnTo>
                    <a:pt x="4250" y="1060"/>
                  </a:lnTo>
                  <a:lnTo>
                    <a:pt x="4226" y="1073"/>
                  </a:lnTo>
                  <a:lnTo>
                    <a:pt x="4201" y="1084"/>
                  </a:lnTo>
                  <a:lnTo>
                    <a:pt x="4175" y="1095"/>
                  </a:lnTo>
                  <a:lnTo>
                    <a:pt x="4148" y="1105"/>
                  </a:lnTo>
                  <a:lnTo>
                    <a:pt x="4121" y="1114"/>
                  </a:lnTo>
                  <a:lnTo>
                    <a:pt x="4093" y="1122"/>
                  </a:lnTo>
                  <a:close/>
                  <a:moveTo>
                    <a:pt x="4117" y="1040"/>
                  </a:moveTo>
                  <a:lnTo>
                    <a:pt x="4136" y="1035"/>
                  </a:lnTo>
                  <a:lnTo>
                    <a:pt x="4155" y="1028"/>
                  </a:lnTo>
                  <a:lnTo>
                    <a:pt x="4172" y="1020"/>
                  </a:lnTo>
                  <a:lnTo>
                    <a:pt x="4189" y="1014"/>
                  </a:lnTo>
                  <a:lnTo>
                    <a:pt x="4204" y="1006"/>
                  </a:lnTo>
                  <a:lnTo>
                    <a:pt x="4218" y="1000"/>
                  </a:lnTo>
                  <a:lnTo>
                    <a:pt x="4230" y="992"/>
                  </a:lnTo>
                  <a:lnTo>
                    <a:pt x="4242" y="984"/>
                  </a:lnTo>
                  <a:lnTo>
                    <a:pt x="4262" y="969"/>
                  </a:lnTo>
                  <a:lnTo>
                    <a:pt x="4281" y="955"/>
                  </a:lnTo>
                  <a:lnTo>
                    <a:pt x="4298" y="939"/>
                  </a:lnTo>
                  <a:lnTo>
                    <a:pt x="4314" y="923"/>
                  </a:lnTo>
                  <a:lnTo>
                    <a:pt x="4330" y="908"/>
                  </a:lnTo>
                  <a:lnTo>
                    <a:pt x="4344" y="890"/>
                  </a:lnTo>
                  <a:lnTo>
                    <a:pt x="4357" y="874"/>
                  </a:lnTo>
                  <a:lnTo>
                    <a:pt x="4370" y="855"/>
                  </a:lnTo>
                  <a:lnTo>
                    <a:pt x="4377" y="843"/>
                  </a:lnTo>
                  <a:lnTo>
                    <a:pt x="4382" y="832"/>
                  </a:lnTo>
                  <a:lnTo>
                    <a:pt x="4385" y="821"/>
                  </a:lnTo>
                  <a:lnTo>
                    <a:pt x="4387" y="810"/>
                  </a:lnTo>
                  <a:lnTo>
                    <a:pt x="4387" y="806"/>
                  </a:lnTo>
                  <a:lnTo>
                    <a:pt x="4385" y="801"/>
                  </a:lnTo>
                  <a:lnTo>
                    <a:pt x="4383" y="797"/>
                  </a:lnTo>
                  <a:lnTo>
                    <a:pt x="4381" y="795"/>
                  </a:lnTo>
                  <a:lnTo>
                    <a:pt x="4378" y="793"/>
                  </a:lnTo>
                  <a:lnTo>
                    <a:pt x="4375" y="791"/>
                  </a:lnTo>
                  <a:lnTo>
                    <a:pt x="4370" y="789"/>
                  </a:lnTo>
                  <a:lnTo>
                    <a:pt x="4365" y="789"/>
                  </a:lnTo>
                  <a:lnTo>
                    <a:pt x="4357" y="789"/>
                  </a:lnTo>
                  <a:lnTo>
                    <a:pt x="4348" y="792"/>
                  </a:lnTo>
                  <a:lnTo>
                    <a:pt x="4340" y="795"/>
                  </a:lnTo>
                  <a:lnTo>
                    <a:pt x="4329" y="799"/>
                  </a:lnTo>
                  <a:lnTo>
                    <a:pt x="4318" y="805"/>
                  </a:lnTo>
                  <a:lnTo>
                    <a:pt x="4307" y="812"/>
                  </a:lnTo>
                  <a:lnTo>
                    <a:pt x="4294" y="821"/>
                  </a:lnTo>
                  <a:lnTo>
                    <a:pt x="4281" y="830"/>
                  </a:lnTo>
                  <a:lnTo>
                    <a:pt x="4269" y="840"/>
                  </a:lnTo>
                  <a:lnTo>
                    <a:pt x="4257" y="850"/>
                  </a:lnTo>
                  <a:lnTo>
                    <a:pt x="4244" y="859"/>
                  </a:lnTo>
                  <a:lnTo>
                    <a:pt x="4234" y="870"/>
                  </a:lnTo>
                  <a:lnTo>
                    <a:pt x="4212" y="893"/>
                  </a:lnTo>
                  <a:lnTo>
                    <a:pt x="4191" y="920"/>
                  </a:lnTo>
                  <a:lnTo>
                    <a:pt x="4170" y="946"/>
                  </a:lnTo>
                  <a:lnTo>
                    <a:pt x="4152" y="975"/>
                  </a:lnTo>
                  <a:lnTo>
                    <a:pt x="4134" y="1007"/>
                  </a:lnTo>
                  <a:lnTo>
                    <a:pt x="4117" y="1040"/>
                  </a:lnTo>
                  <a:close/>
                  <a:moveTo>
                    <a:pt x="5606" y="89"/>
                  </a:moveTo>
                  <a:lnTo>
                    <a:pt x="5586" y="90"/>
                  </a:lnTo>
                  <a:lnTo>
                    <a:pt x="5566" y="92"/>
                  </a:lnTo>
                  <a:lnTo>
                    <a:pt x="5544" y="96"/>
                  </a:lnTo>
                  <a:lnTo>
                    <a:pt x="5523" y="101"/>
                  </a:lnTo>
                  <a:lnTo>
                    <a:pt x="5501" y="108"/>
                  </a:lnTo>
                  <a:lnTo>
                    <a:pt x="5480" y="116"/>
                  </a:lnTo>
                  <a:lnTo>
                    <a:pt x="5458" y="126"/>
                  </a:lnTo>
                  <a:lnTo>
                    <a:pt x="5435" y="137"/>
                  </a:lnTo>
                  <a:lnTo>
                    <a:pt x="5412" y="150"/>
                  </a:lnTo>
                  <a:lnTo>
                    <a:pt x="5389" y="165"/>
                  </a:lnTo>
                  <a:lnTo>
                    <a:pt x="5365" y="180"/>
                  </a:lnTo>
                  <a:lnTo>
                    <a:pt x="5341" y="197"/>
                  </a:lnTo>
                  <a:lnTo>
                    <a:pt x="5317" y="216"/>
                  </a:lnTo>
                  <a:lnTo>
                    <a:pt x="5292" y="237"/>
                  </a:lnTo>
                  <a:lnTo>
                    <a:pt x="5266" y="258"/>
                  </a:lnTo>
                  <a:lnTo>
                    <a:pt x="5241" y="282"/>
                  </a:lnTo>
                  <a:lnTo>
                    <a:pt x="5225" y="296"/>
                  </a:lnTo>
                  <a:lnTo>
                    <a:pt x="5210" y="309"/>
                  </a:lnTo>
                  <a:lnTo>
                    <a:pt x="5194" y="320"/>
                  </a:lnTo>
                  <a:lnTo>
                    <a:pt x="5181" y="330"/>
                  </a:lnTo>
                  <a:lnTo>
                    <a:pt x="5169" y="336"/>
                  </a:lnTo>
                  <a:lnTo>
                    <a:pt x="5158" y="342"/>
                  </a:lnTo>
                  <a:lnTo>
                    <a:pt x="5147" y="344"/>
                  </a:lnTo>
                  <a:lnTo>
                    <a:pt x="5139" y="345"/>
                  </a:lnTo>
                  <a:lnTo>
                    <a:pt x="5131" y="345"/>
                  </a:lnTo>
                  <a:lnTo>
                    <a:pt x="5124" y="343"/>
                  </a:lnTo>
                  <a:lnTo>
                    <a:pt x="5118" y="339"/>
                  </a:lnTo>
                  <a:lnTo>
                    <a:pt x="5111" y="334"/>
                  </a:lnTo>
                  <a:lnTo>
                    <a:pt x="5106" y="328"/>
                  </a:lnTo>
                  <a:lnTo>
                    <a:pt x="5101" y="321"/>
                  </a:lnTo>
                  <a:lnTo>
                    <a:pt x="5099" y="313"/>
                  </a:lnTo>
                  <a:lnTo>
                    <a:pt x="5098" y="307"/>
                  </a:lnTo>
                  <a:lnTo>
                    <a:pt x="5099" y="298"/>
                  </a:lnTo>
                  <a:lnTo>
                    <a:pt x="5100" y="289"/>
                  </a:lnTo>
                  <a:lnTo>
                    <a:pt x="5104" y="281"/>
                  </a:lnTo>
                  <a:lnTo>
                    <a:pt x="5107" y="271"/>
                  </a:lnTo>
                  <a:lnTo>
                    <a:pt x="5112" y="261"/>
                  </a:lnTo>
                  <a:lnTo>
                    <a:pt x="5118" y="251"/>
                  </a:lnTo>
                  <a:lnTo>
                    <a:pt x="5124" y="241"/>
                  </a:lnTo>
                  <a:lnTo>
                    <a:pt x="5133" y="230"/>
                  </a:lnTo>
                  <a:lnTo>
                    <a:pt x="5142" y="220"/>
                  </a:lnTo>
                  <a:lnTo>
                    <a:pt x="5152" y="209"/>
                  </a:lnTo>
                  <a:lnTo>
                    <a:pt x="5164" y="197"/>
                  </a:lnTo>
                  <a:lnTo>
                    <a:pt x="5176" y="186"/>
                  </a:lnTo>
                  <a:lnTo>
                    <a:pt x="5204" y="162"/>
                  </a:lnTo>
                  <a:lnTo>
                    <a:pt x="5236" y="137"/>
                  </a:lnTo>
                  <a:lnTo>
                    <a:pt x="5259" y="121"/>
                  </a:lnTo>
                  <a:lnTo>
                    <a:pt x="5282" y="105"/>
                  </a:lnTo>
                  <a:lnTo>
                    <a:pt x="5305" y="91"/>
                  </a:lnTo>
                  <a:lnTo>
                    <a:pt x="5328" y="78"/>
                  </a:lnTo>
                  <a:lnTo>
                    <a:pt x="5351" y="65"/>
                  </a:lnTo>
                  <a:lnTo>
                    <a:pt x="5374" y="54"/>
                  </a:lnTo>
                  <a:lnTo>
                    <a:pt x="5397" y="44"/>
                  </a:lnTo>
                  <a:lnTo>
                    <a:pt x="5419" y="34"/>
                  </a:lnTo>
                  <a:lnTo>
                    <a:pt x="5442" y="27"/>
                  </a:lnTo>
                  <a:lnTo>
                    <a:pt x="5465" y="20"/>
                  </a:lnTo>
                  <a:lnTo>
                    <a:pt x="5487" y="14"/>
                  </a:lnTo>
                  <a:lnTo>
                    <a:pt x="5510" y="9"/>
                  </a:lnTo>
                  <a:lnTo>
                    <a:pt x="5533" y="6"/>
                  </a:lnTo>
                  <a:lnTo>
                    <a:pt x="5556" y="3"/>
                  </a:lnTo>
                  <a:lnTo>
                    <a:pt x="5579" y="2"/>
                  </a:lnTo>
                  <a:lnTo>
                    <a:pt x="5601" y="0"/>
                  </a:lnTo>
                  <a:lnTo>
                    <a:pt x="5624" y="2"/>
                  </a:lnTo>
                  <a:lnTo>
                    <a:pt x="5646" y="4"/>
                  </a:lnTo>
                  <a:lnTo>
                    <a:pt x="5666" y="8"/>
                  </a:lnTo>
                  <a:lnTo>
                    <a:pt x="5687" y="14"/>
                  </a:lnTo>
                  <a:lnTo>
                    <a:pt x="5707" y="20"/>
                  </a:lnTo>
                  <a:lnTo>
                    <a:pt x="5726" y="29"/>
                  </a:lnTo>
                  <a:lnTo>
                    <a:pt x="5744" y="40"/>
                  </a:lnTo>
                  <a:lnTo>
                    <a:pt x="5762" y="51"/>
                  </a:lnTo>
                  <a:lnTo>
                    <a:pt x="5770" y="58"/>
                  </a:lnTo>
                  <a:lnTo>
                    <a:pt x="5779" y="65"/>
                  </a:lnTo>
                  <a:lnTo>
                    <a:pt x="5787" y="73"/>
                  </a:lnTo>
                  <a:lnTo>
                    <a:pt x="5794" y="80"/>
                  </a:lnTo>
                  <a:lnTo>
                    <a:pt x="5801" y="89"/>
                  </a:lnTo>
                  <a:lnTo>
                    <a:pt x="5807" y="97"/>
                  </a:lnTo>
                  <a:lnTo>
                    <a:pt x="5813" y="105"/>
                  </a:lnTo>
                  <a:lnTo>
                    <a:pt x="5818" y="114"/>
                  </a:lnTo>
                  <a:lnTo>
                    <a:pt x="5823" y="123"/>
                  </a:lnTo>
                  <a:lnTo>
                    <a:pt x="5826" y="133"/>
                  </a:lnTo>
                  <a:lnTo>
                    <a:pt x="5829" y="143"/>
                  </a:lnTo>
                  <a:lnTo>
                    <a:pt x="5833" y="153"/>
                  </a:lnTo>
                  <a:lnTo>
                    <a:pt x="5835" y="162"/>
                  </a:lnTo>
                  <a:lnTo>
                    <a:pt x="5836" y="172"/>
                  </a:lnTo>
                  <a:lnTo>
                    <a:pt x="5837" y="183"/>
                  </a:lnTo>
                  <a:lnTo>
                    <a:pt x="5837" y="194"/>
                  </a:lnTo>
                  <a:lnTo>
                    <a:pt x="5837" y="206"/>
                  </a:lnTo>
                  <a:lnTo>
                    <a:pt x="5835" y="219"/>
                  </a:lnTo>
                  <a:lnTo>
                    <a:pt x="5833" y="231"/>
                  </a:lnTo>
                  <a:lnTo>
                    <a:pt x="5830" y="244"/>
                  </a:lnTo>
                  <a:lnTo>
                    <a:pt x="5826" y="256"/>
                  </a:lnTo>
                  <a:lnTo>
                    <a:pt x="5822" y="270"/>
                  </a:lnTo>
                  <a:lnTo>
                    <a:pt x="5816" y="283"/>
                  </a:lnTo>
                  <a:lnTo>
                    <a:pt x="5810" y="296"/>
                  </a:lnTo>
                  <a:lnTo>
                    <a:pt x="5802" y="308"/>
                  </a:lnTo>
                  <a:lnTo>
                    <a:pt x="5794" y="321"/>
                  </a:lnTo>
                  <a:lnTo>
                    <a:pt x="5786" y="334"/>
                  </a:lnTo>
                  <a:lnTo>
                    <a:pt x="5776" y="347"/>
                  </a:lnTo>
                  <a:lnTo>
                    <a:pt x="5765" y="360"/>
                  </a:lnTo>
                  <a:lnTo>
                    <a:pt x="5754" y="375"/>
                  </a:lnTo>
                  <a:lnTo>
                    <a:pt x="5741" y="388"/>
                  </a:lnTo>
                  <a:lnTo>
                    <a:pt x="5728" y="401"/>
                  </a:lnTo>
                  <a:lnTo>
                    <a:pt x="5706" y="423"/>
                  </a:lnTo>
                  <a:lnTo>
                    <a:pt x="5682" y="445"/>
                  </a:lnTo>
                  <a:lnTo>
                    <a:pt x="5653" y="469"/>
                  </a:lnTo>
                  <a:lnTo>
                    <a:pt x="5623" y="493"/>
                  </a:lnTo>
                  <a:lnTo>
                    <a:pt x="5589" y="519"/>
                  </a:lnTo>
                  <a:lnTo>
                    <a:pt x="5552" y="545"/>
                  </a:lnTo>
                  <a:lnTo>
                    <a:pt x="5512" y="573"/>
                  </a:lnTo>
                  <a:lnTo>
                    <a:pt x="5470" y="602"/>
                  </a:lnTo>
                  <a:lnTo>
                    <a:pt x="5437" y="624"/>
                  </a:lnTo>
                  <a:lnTo>
                    <a:pt x="5407" y="645"/>
                  </a:lnTo>
                  <a:lnTo>
                    <a:pt x="5381" y="662"/>
                  </a:lnTo>
                  <a:lnTo>
                    <a:pt x="5357" y="680"/>
                  </a:lnTo>
                  <a:lnTo>
                    <a:pt x="5336" y="694"/>
                  </a:lnTo>
                  <a:lnTo>
                    <a:pt x="5319" y="708"/>
                  </a:lnTo>
                  <a:lnTo>
                    <a:pt x="5305" y="719"/>
                  </a:lnTo>
                  <a:lnTo>
                    <a:pt x="5293" y="729"/>
                  </a:lnTo>
                  <a:lnTo>
                    <a:pt x="5272" y="748"/>
                  </a:lnTo>
                  <a:lnTo>
                    <a:pt x="5252" y="766"/>
                  </a:lnTo>
                  <a:lnTo>
                    <a:pt x="5234" y="786"/>
                  </a:lnTo>
                  <a:lnTo>
                    <a:pt x="5217" y="805"/>
                  </a:lnTo>
                  <a:lnTo>
                    <a:pt x="5201" y="824"/>
                  </a:lnTo>
                  <a:lnTo>
                    <a:pt x="5186" y="843"/>
                  </a:lnTo>
                  <a:lnTo>
                    <a:pt x="5172" y="863"/>
                  </a:lnTo>
                  <a:lnTo>
                    <a:pt x="5160" y="881"/>
                  </a:lnTo>
                  <a:lnTo>
                    <a:pt x="5147" y="907"/>
                  </a:lnTo>
                  <a:lnTo>
                    <a:pt x="5135" y="929"/>
                  </a:lnTo>
                  <a:lnTo>
                    <a:pt x="5123" y="952"/>
                  </a:lnTo>
                  <a:lnTo>
                    <a:pt x="5111" y="975"/>
                  </a:lnTo>
                  <a:lnTo>
                    <a:pt x="5104" y="987"/>
                  </a:lnTo>
                  <a:lnTo>
                    <a:pt x="5096" y="998"/>
                  </a:lnTo>
                  <a:lnTo>
                    <a:pt x="5087" y="1007"/>
                  </a:lnTo>
                  <a:lnTo>
                    <a:pt x="5078" y="1014"/>
                  </a:lnTo>
                  <a:lnTo>
                    <a:pt x="5069" y="1019"/>
                  </a:lnTo>
                  <a:lnTo>
                    <a:pt x="5058" y="1024"/>
                  </a:lnTo>
                  <a:lnTo>
                    <a:pt x="5047" y="1026"/>
                  </a:lnTo>
                  <a:lnTo>
                    <a:pt x="5035" y="1027"/>
                  </a:lnTo>
                  <a:lnTo>
                    <a:pt x="5023" y="1026"/>
                  </a:lnTo>
                  <a:lnTo>
                    <a:pt x="5012" y="1024"/>
                  </a:lnTo>
                  <a:lnTo>
                    <a:pt x="5003" y="1020"/>
                  </a:lnTo>
                  <a:lnTo>
                    <a:pt x="4996" y="1016"/>
                  </a:lnTo>
                  <a:lnTo>
                    <a:pt x="4990" y="1010"/>
                  </a:lnTo>
                  <a:lnTo>
                    <a:pt x="4987" y="1003"/>
                  </a:lnTo>
                  <a:lnTo>
                    <a:pt x="4983" y="994"/>
                  </a:lnTo>
                  <a:lnTo>
                    <a:pt x="4983" y="985"/>
                  </a:lnTo>
                  <a:lnTo>
                    <a:pt x="4983" y="979"/>
                  </a:lnTo>
                  <a:lnTo>
                    <a:pt x="4984" y="971"/>
                  </a:lnTo>
                  <a:lnTo>
                    <a:pt x="4987" y="963"/>
                  </a:lnTo>
                  <a:lnTo>
                    <a:pt x="4989" y="955"/>
                  </a:lnTo>
                  <a:lnTo>
                    <a:pt x="4995" y="936"/>
                  </a:lnTo>
                  <a:lnTo>
                    <a:pt x="5005" y="915"/>
                  </a:lnTo>
                  <a:lnTo>
                    <a:pt x="5018" y="891"/>
                  </a:lnTo>
                  <a:lnTo>
                    <a:pt x="5034" y="865"/>
                  </a:lnTo>
                  <a:lnTo>
                    <a:pt x="5052" y="835"/>
                  </a:lnTo>
                  <a:lnTo>
                    <a:pt x="5074" y="804"/>
                  </a:lnTo>
                  <a:lnTo>
                    <a:pt x="5092" y="780"/>
                  </a:lnTo>
                  <a:lnTo>
                    <a:pt x="5111" y="755"/>
                  </a:lnTo>
                  <a:lnTo>
                    <a:pt x="5134" y="730"/>
                  </a:lnTo>
                  <a:lnTo>
                    <a:pt x="5158" y="705"/>
                  </a:lnTo>
                  <a:lnTo>
                    <a:pt x="5184" y="681"/>
                  </a:lnTo>
                  <a:lnTo>
                    <a:pt x="5213" y="656"/>
                  </a:lnTo>
                  <a:lnTo>
                    <a:pt x="5244" y="631"/>
                  </a:lnTo>
                  <a:lnTo>
                    <a:pt x="5276" y="607"/>
                  </a:lnTo>
                  <a:lnTo>
                    <a:pt x="5298" y="591"/>
                  </a:lnTo>
                  <a:lnTo>
                    <a:pt x="5319" y="576"/>
                  </a:lnTo>
                  <a:lnTo>
                    <a:pt x="5340" y="562"/>
                  </a:lnTo>
                  <a:lnTo>
                    <a:pt x="5362" y="546"/>
                  </a:lnTo>
                  <a:lnTo>
                    <a:pt x="5383" y="532"/>
                  </a:lnTo>
                  <a:lnTo>
                    <a:pt x="5406" y="517"/>
                  </a:lnTo>
                  <a:lnTo>
                    <a:pt x="5428" y="502"/>
                  </a:lnTo>
                  <a:lnTo>
                    <a:pt x="5451" y="487"/>
                  </a:lnTo>
                  <a:lnTo>
                    <a:pt x="5488" y="463"/>
                  </a:lnTo>
                  <a:lnTo>
                    <a:pt x="5522" y="441"/>
                  </a:lnTo>
                  <a:lnTo>
                    <a:pt x="5552" y="422"/>
                  </a:lnTo>
                  <a:lnTo>
                    <a:pt x="5578" y="403"/>
                  </a:lnTo>
                  <a:lnTo>
                    <a:pt x="5600" y="387"/>
                  </a:lnTo>
                  <a:lnTo>
                    <a:pt x="5619" y="372"/>
                  </a:lnTo>
                  <a:lnTo>
                    <a:pt x="5635" y="359"/>
                  </a:lnTo>
                  <a:lnTo>
                    <a:pt x="5647" y="348"/>
                  </a:lnTo>
                  <a:lnTo>
                    <a:pt x="5669" y="328"/>
                  </a:lnTo>
                  <a:lnTo>
                    <a:pt x="5686" y="308"/>
                  </a:lnTo>
                  <a:lnTo>
                    <a:pt x="5695" y="297"/>
                  </a:lnTo>
                  <a:lnTo>
                    <a:pt x="5703" y="287"/>
                  </a:lnTo>
                  <a:lnTo>
                    <a:pt x="5709" y="277"/>
                  </a:lnTo>
                  <a:lnTo>
                    <a:pt x="5715" y="267"/>
                  </a:lnTo>
                  <a:lnTo>
                    <a:pt x="5720" y="258"/>
                  </a:lnTo>
                  <a:lnTo>
                    <a:pt x="5724" y="248"/>
                  </a:lnTo>
                  <a:lnTo>
                    <a:pt x="5729" y="238"/>
                  </a:lnTo>
                  <a:lnTo>
                    <a:pt x="5732" y="228"/>
                  </a:lnTo>
                  <a:lnTo>
                    <a:pt x="5734" y="218"/>
                  </a:lnTo>
                  <a:lnTo>
                    <a:pt x="5736" y="208"/>
                  </a:lnTo>
                  <a:lnTo>
                    <a:pt x="5738" y="198"/>
                  </a:lnTo>
                  <a:lnTo>
                    <a:pt x="5738" y="189"/>
                  </a:lnTo>
                  <a:lnTo>
                    <a:pt x="5738" y="177"/>
                  </a:lnTo>
                  <a:lnTo>
                    <a:pt x="5735" y="166"/>
                  </a:lnTo>
                  <a:lnTo>
                    <a:pt x="5733" y="155"/>
                  </a:lnTo>
                  <a:lnTo>
                    <a:pt x="5729" y="145"/>
                  </a:lnTo>
                  <a:lnTo>
                    <a:pt x="5724" y="136"/>
                  </a:lnTo>
                  <a:lnTo>
                    <a:pt x="5719" y="127"/>
                  </a:lnTo>
                  <a:lnTo>
                    <a:pt x="5712" y="121"/>
                  </a:lnTo>
                  <a:lnTo>
                    <a:pt x="5705" y="114"/>
                  </a:lnTo>
                  <a:lnTo>
                    <a:pt x="5696" y="108"/>
                  </a:lnTo>
                  <a:lnTo>
                    <a:pt x="5686" y="103"/>
                  </a:lnTo>
                  <a:lnTo>
                    <a:pt x="5675" y="99"/>
                  </a:lnTo>
                  <a:lnTo>
                    <a:pt x="5664" y="96"/>
                  </a:lnTo>
                  <a:lnTo>
                    <a:pt x="5651" y="92"/>
                  </a:lnTo>
                  <a:lnTo>
                    <a:pt x="5637" y="90"/>
                  </a:lnTo>
                  <a:lnTo>
                    <a:pt x="5622" y="89"/>
                  </a:lnTo>
                  <a:lnTo>
                    <a:pt x="5606" y="89"/>
                  </a:lnTo>
                  <a:close/>
                  <a:moveTo>
                    <a:pt x="4981" y="1248"/>
                  </a:moveTo>
                  <a:lnTo>
                    <a:pt x="4987" y="1248"/>
                  </a:lnTo>
                  <a:lnTo>
                    <a:pt x="4993" y="1249"/>
                  </a:lnTo>
                  <a:lnTo>
                    <a:pt x="4999" y="1251"/>
                  </a:lnTo>
                  <a:lnTo>
                    <a:pt x="5004" y="1253"/>
                  </a:lnTo>
                  <a:lnTo>
                    <a:pt x="5010" y="1256"/>
                  </a:lnTo>
                  <a:lnTo>
                    <a:pt x="5014" y="1260"/>
                  </a:lnTo>
                  <a:lnTo>
                    <a:pt x="5018" y="1263"/>
                  </a:lnTo>
                  <a:lnTo>
                    <a:pt x="5024" y="1269"/>
                  </a:lnTo>
                  <a:lnTo>
                    <a:pt x="5028" y="1276"/>
                  </a:lnTo>
                  <a:lnTo>
                    <a:pt x="5031" y="1284"/>
                  </a:lnTo>
                  <a:lnTo>
                    <a:pt x="5034" y="1294"/>
                  </a:lnTo>
                  <a:lnTo>
                    <a:pt x="5035" y="1304"/>
                  </a:lnTo>
                  <a:lnTo>
                    <a:pt x="5034" y="1316"/>
                  </a:lnTo>
                  <a:lnTo>
                    <a:pt x="5033" y="1329"/>
                  </a:lnTo>
                  <a:lnTo>
                    <a:pt x="5030" y="1341"/>
                  </a:lnTo>
                  <a:lnTo>
                    <a:pt x="5027" y="1354"/>
                  </a:lnTo>
                  <a:lnTo>
                    <a:pt x="5023" y="1367"/>
                  </a:lnTo>
                  <a:lnTo>
                    <a:pt x="5018" y="1380"/>
                  </a:lnTo>
                  <a:lnTo>
                    <a:pt x="5012" y="1393"/>
                  </a:lnTo>
                  <a:lnTo>
                    <a:pt x="5005" y="1408"/>
                  </a:lnTo>
                  <a:lnTo>
                    <a:pt x="4996" y="1421"/>
                  </a:lnTo>
                  <a:lnTo>
                    <a:pt x="4988" y="1433"/>
                  </a:lnTo>
                  <a:lnTo>
                    <a:pt x="4979" y="1443"/>
                  </a:lnTo>
                  <a:lnTo>
                    <a:pt x="4969" y="1450"/>
                  </a:lnTo>
                  <a:lnTo>
                    <a:pt x="4958" y="1457"/>
                  </a:lnTo>
                  <a:lnTo>
                    <a:pt x="4947" y="1461"/>
                  </a:lnTo>
                  <a:lnTo>
                    <a:pt x="4936" y="1465"/>
                  </a:lnTo>
                  <a:lnTo>
                    <a:pt x="4924" y="1466"/>
                  </a:lnTo>
                  <a:lnTo>
                    <a:pt x="4911" y="1465"/>
                  </a:lnTo>
                  <a:lnTo>
                    <a:pt x="4900" y="1462"/>
                  </a:lnTo>
                  <a:lnTo>
                    <a:pt x="4896" y="1460"/>
                  </a:lnTo>
                  <a:lnTo>
                    <a:pt x="4892" y="1458"/>
                  </a:lnTo>
                  <a:lnTo>
                    <a:pt x="4888" y="1455"/>
                  </a:lnTo>
                  <a:lnTo>
                    <a:pt x="4884" y="1451"/>
                  </a:lnTo>
                  <a:lnTo>
                    <a:pt x="4882" y="1448"/>
                  </a:lnTo>
                  <a:lnTo>
                    <a:pt x="4878" y="1444"/>
                  </a:lnTo>
                  <a:lnTo>
                    <a:pt x="4876" y="1439"/>
                  </a:lnTo>
                  <a:lnTo>
                    <a:pt x="4874" y="1435"/>
                  </a:lnTo>
                  <a:lnTo>
                    <a:pt x="4872" y="1423"/>
                  </a:lnTo>
                  <a:lnTo>
                    <a:pt x="4871" y="1411"/>
                  </a:lnTo>
                  <a:lnTo>
                    <a:pt x="4872" y="1397"/>
                  </a:lnTo>
                  <a:lnTo>
                    <a:pt x="4873" y="1384"/>
                  </a:lnTo>
                  <a:lnTo>
                    <a:pt x="4876" y="1369"/>
                  </a:lnTo>
                  <a:lnTo>
                    <a:pt x="4881" y="1355"/>
                  </a:lnTo>
                  <a:lnTo>
                    <a:pt x="4885" y="1342"/>
                  </a:lnTo>
                  <a:lnTo>
                    <a:pt x="4892" y="1328"/>
                  </a:lnTo>
                  <a:lnTo>
                    <a:pt x="4899" y="1314"/>
                  </a:lnTo>
                  <a:lnTo>
                    <a:pt x="4908" y="1299"/>
                  </a:lnTo>
                  <a:lnTo>
                    <a:pt x="4917" y="1287"/>
                  </a:lnTo>
                  <a:lnTo>
                    <a:pt x="4924" y="1276"/>
                  </a:lnTo>
                  <a:lnTo>
                    <a:pt x="4934" y="1268"/>
                  </a:lnTo>
                  <a:lnTo>
                    <a:pt x="4943" y="1261"/>
                  </a:lnTo>
                  <a:lnTo>
                    <a:pt x="4952" y="1255"/>
                  </a:lnTo>
                  <a:lnTo>
                    <a:pt x="4962" y="1251"/>
                  </a:lnTo>
                  <a:lnTo>
                    <a:pt x="4971" y="1249"/>
                  </a:lnTo>
                  <a:lnTo>
                    <a:pt x="4981" y="1248"/>
                  </a:lnTo>
                  <a:close/>
                </a:path>
              </a:pathLst>
            </a:custGeom>
            <a:solidFill>
              <a:srgbClr val="FFF5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3" name="Group 22"/>
          <p:cNvGrpSpPr/>
          <p:nvPr/>
        </p:nvGrpSpPr>
        <p:grpSpPr>
          <a:xfrm>
            <a:off x="533400" y="4645152"/>
            <a:ext cx="2209800" cy="1143000"/>
            <a:chOff x="533400" y="4645152"/>
            <a:chExt cx="2209800" cy="1143000"/>
          </a:xfrm>
        </p:grpSpPr>
        <p:sp>
          <p:nvSpPr>
            <p:cNvPr id="24" name="Down Arrow Callout 23"/>
            <p:cNvSpPr/>
            <p:nvPr/>
          </p:nvSpPr>
          <p:spPr>
            <a:xfrm>
              <a:off x="533400" y="4645152"/>
              <a:ext cx="2209800" cy="1143000"/>
            </a:xfrm>
            <a:prstGeom prst="downArrowCallout">
              <a:avLst/>
            </a:prstGeom>
            <a:solidFill>
              <a:srgbClr val="0066FF"/>
            </a:solidFill>
            <a:ln>
              <a:solidFill>
                <a:srgbClr val="33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WordArt 28"/>
            <p:cNvSpPr>
              <a:spLocks noChangeArrowheads="1" noChangeShapeType="1" noTextEdit="1"/>
            </p:cNvSpPr>
            <p:nvPr/>
          </p:nvSpPr>
          <p:spPr bwMode="auto">
            <a:xfrm>
              <a:off x="685800" y="4721352"/>
              <a:ext cx="1905000" cy="606427"/>
            </a:xfrm>
            <a:prstGeom prst="rect">
              <a:avLst/>
            </a:prstGeom>
          </p:spPr>
          <p:txBody>
            <a:bodyPr wrap="none" fromWordArt="1">
              <a:prstTxWarp prst="textCascadeUp">
                <a:avLst>
                  <a:gd name="adj" fmla="val 59875"/>
                </a:avLst>
              </a:prstTxWarp>
            </a:bodyPr>
            <a:lstStyle/>
            <a:p>
              <a:pPr algn="ctr"/>
              <a:r>
                <a:rPr lang="en-US" sz="3600" kern="10" dirty="0" smtClean="0">
                  <a:ln w="9525">
                    <a:solidFill>
                      <a:srgbClr val="FFFFFF"/>
                    </a:solidFill>
                    <a:round/>
                    <a:headEnd/>
                    <a:tailEnd/>
                  </a:ln>
                  <a:solidFill>
                    <a:srgbClr val="FFFFFF"/>
                  </a:solidFill>
                  <a:latin typeface="Freestyle Script"/>
                </a:rPr>
                <a:t>Purpose</a:t>
              </a:r>
              <a:endParaRPr lang="en-US" sz="3600" kern="10" dirty="0">
                <a:ln w="9525">
                  <a:solidFill>
                    <a:srgbClr val="FFFFFF"/>
                  </a:solidFill>
                  <a:round/>
                  <a:headEnd/>
                  <a:tailEnd/>
                </a:ln>
                <a:solidFill>
                  <a:srgbClr val="FFFFFF"/>
                </a:solidFill>
                <a:latin typeface="Freestyle Script"/>
              </a:endParaRPr>
            </a:p>
          </p:txBody>
        </p:sp>
      </p:grpSp>
    </p:spTree>
    <p:extLst>
      <p:ext uri="{BB962C8B-B14F-4D97-AF65-F5344CB8AC3E}">
        <p14:creationId xmlns:p14="http://schemas.microsoft.com/office/powerpoint/2010/main" val="705408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windy road model white"/>
          <p:cNvPicPr>
            <a:picLocks noChangeAspect="1" noChangeArrowheads="1"/>
          </p:cNvPicPr>
          <p:nvPr/>
        </p:nvPicPr>
        <p:blipFill>
          <a:blip r:embed="rId2" cstate="print"/>
          <a:srcRect/>
          <a:stretch>
            <a:fillRect/>
          </a:stretch>
        </p:blipFill>
        <p:spPr bwMode="auto">
          <a:xfrm>
            <a:off x="0" y="0"/>
            <a:ext cx="9140825" cy="6854825"/>
          </a:xfrm>
          <a:prstGeom prst="rect">
            <a:avLst/>
          </a:prstGeom>
          <a:noFill/>
        </p:spPr>
      </p:pic>
      <p:grpSp>
        <p:nvGrpSpPr>
          <p:cNvPr id="2" name="Group 26"/>
          <p:cNvGrpSpPr/>
          <p:nvPr/>
        </p:nvGrpSpPr>
        <p:grpSpPr>
          <a:xfrm>
            <a:off x="533400" y="4648200"/>
            <a:ext cx="2209800" cy="1143000"/>
            <a:chOff x="0" y="3962400"/>
            <a:chExt cx="2209800" cy="1143000"/>
          </a:xfrm>
        </p:grpSpPr>
        <p:sp>
          <p:nvSpPr>
            <p:cNvPr id="26" name="Down Arrow Callout 25"/>
            <p:cNvSpPr/>
            <p:nvPr/>
          </p:nvSpPr>
          <p:spPr>
            <a:xfrm>
              <a:off x="0" y="3962400"/>
              <a:ext cx="2209800" cy="1143000"/>
            </a:xfrm>
            <a:prstGeom prst="downArrowCallout">
              <a:avLst/>
            </a:prstGeom>
            <a:solidFill>
              <a:srgbClr val="0066FF"/>
            </a:solidFill>
            <a:ln>
              <a:solidFill>
                <a:srgbClr val="33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820" name="WordArt 28"/>
            <p:cNvSpPr>
              <a:spLocks noChangeArrowheads="1" noChangeShapeType="1" noTextEdit="1"/>
            </p:cNvSpPr>
            <p:nvPr/>
          </p:nvSpPr>
          <p:spPr bwMode="auto">
            <a:xfrm>
              <a:off x="152400" y="4038600"/>
              <a:ext cx="1905000" cy="606427"/>
            </a:xfrm>
            <a:prstGeom prst="rect">
              <a:avLst/>
            </a:prstGeom>
          </p:spPr>
          <p:txBody>
            <a:bodyPr wrap="none" fromWordArt="1">
              <a:prstTxWarp prst="textCascadeUp">
                <a:avLst>
                  <a:gd name="adj" fmla="val 59875"/>
                </a:avLst>
              </a:prstTxWarp>
            </a:bodyPr>
            <a:lstStyle/>
            <a:p>
              <a:pPr algn="ctr"/>
              <a:r>
                <a:rPr lang="en-US" sz="3600" kern="10" dirty="0" smtClean="0">
                  <a:ln w="9525">
                    <a:solidFill>
                      <a:srgbClr val="FFFFFF"/>
                    </a:solidFill>
                    <a:round/>
                    <a:headEnd/>
                    <a:tailEnd/>
                  </a:ln>
                  <a:solidFill>
                    <a:schemeClr val="bg1"/>
                  </a:solidFill>
                  <a:latin typeface="Freestyle Script"/>
                </a:rPr>
                <a:t>Purpose</a:t>
              </a:r>
              <a:endParaRPr lang="en-US" sz="3600" kern="10" dirty="0">
                <a:ln w="9525">
                  <a:solidFill>
                    <a:srgbClr val="FFFFFF"/>
                  </a:solidFill>
                  <a:round/>
                  <a:headEnd/>
                  <a:tailEnd/>
                </a:ln>
                <a:solidFill>
                  <a:schemeClr val="bg1"/>
                </a:solidFill>
                <a:latin typeface="Freestyle Script"/>
              </a:endParaRPr>
            </a:p>
          </p:txBody>
        </p:sp>
      </p:grpSp>
      <p:sp>
        <p:nvSpPr>
          <p:cNvPr id="27" name="Rectangle 26"/>
          <p:cNvSpPr/>
          <p:nvPr/>
        </p:nvSpPr>
        <p:spPr>
          <a:xfrm>
            <a:off x="2968495" y="4702442"/>
            <a:ext cx="4575305" cy="631558"/>
          </a:xfrm>
          <a:prstGeom prst="rect">
            <a:avLst/>
          </a:prstGeom>
          <a:noFill/>
        </p:spPr>
        <p:txBody>
          <a:bodyPr wrap="none" lIns="76810" tIns="38405" rIns="76810" bIns="38405">
            <a:spAutoFit/>
            <a:scene3d>
              <a:camera prst="orthographicFront"/>
              <a:lightRig rig="soft" dir="t">
                <a:rot lat="0" lon="0" rev="10800000"/>
              </a:lightRig>
            </a:scene3d>
            <a:sp3d>
              <a:bevelT w="27940" h="12700"/>
              <a:contourClr>
                <a:srgbClr val="DDDDDD"/>
              </a:contourClr>
            </a:sp3d>
          </a:bodyPr>
          <a:lstStyle/>
          <a:p>
            <a:pPr algn="ctr"/>
            <a:r>
              <a:rPr lang="en-US" sz="3600" b="1" spc="126" dirty="0">
                <a:ln w="11430"/>
                <a:solidFill>
                  <a:srgbClr val="F8F8F8"/>
                </a:solidFill>
                <a:effectLst>
                  <a:outerShdw blurRad="25400" algn="tl" rotWithShape="0">
                    <a:srgbClr val="000000">
                      <a:alpha val="43000"/>
                    </a:srgbClr>
                  </a:outerShdw>
                </a:effectLst>
                <a:latin typeface="Arial Black" pitchFamily="34" charset="0"/>
              </a:rPr>
              <a:t>Biblical-spiritual</a:t>
            </a:r>
          </a:p>
        </p:txBody>
      </p:sp>
      <p:sp>
        <p:nvSpPr>
          <p:cNvPr id="29" name="Rectangle 28"/>
          <p:cNvSpPr/>
          <p:nvPr/>
        </p:nvSpPr>
        <p:spPr>
          <a:xfrm>
            <a:off x="2259797" y="5943600"/>
            <a:ext cx="3226603" cy="631558"/>
          </a:xfrm>
          <a:prstGeom prst="rect">
            <a:avLst/>
          </a:prstGeom>
          <a:noFill/>
        </p:spPr>
        <p:txBody>
          <a:bodyPr wrap="none" lIns="76810" tIns="38405" rIns="76810" bIns="38405">
            <a:spAutoFit/>
            <a:scene3d>
              <a:camera prst="orthographicFront"/>
              <a:lightRig rig="soft" dir="t">
                <a:rot lat="0" lon="0" rev="10800000"/>
              </a:lightRig>
            </a:scene3d>
            <a:sp3d>
              <a:bevelT w="27940" h="12700"/>
              <a:contourClr>
                <a:srgbClr val="DDDDDD"/>
              </a:contourClr>
            </a:sp3d>
          </a:bodyPr>
          <a:lstStyle/>
          <a:p>
            <a:pPr algn="ctr"/>
            <a:r>
              <a:rPr lang="en-US" sz="3600" b="1" spc="126" dirty="0">
                <a:ln w="11430"/>
                <a:solidFill>
                  <a:srgbClr val="F8F8F8"/>
                </a:solidFill>
                <a:effectLst>
                  <a:outerShdw blurRad="25400" algn="tl" rotWithShape="0">
                    <a:srgbClr val="000000">
                      <a:alpha val="43000"/>
                    </a:srgbClr>
                  </a:outerShdw>
                </a:effectLst>
                <a:latin typeface="Arial Black" pitchFamily="34" charset="0"/>
              </a:rPr>
              <a:t>Pop-culture</a:t>
            </a:r>
          </a:p>
        </p:txBody>
      </p:sp>
      <p:pic>
        <p:nvPicPr>
          <p:cNvPr id="32" name="Picture 31" descr="Bible.png"/>
          <p:cNvPicPr>
            <a:picLocks noChangeAspect="1"/>
          </p:cNvPicPr>
          <p:nvPr/>
        </p:nvPicPr>
        <p:blipFill>
          <a:blip r:embed="rId3" cstate="print"/>
          <a:stretch>
            <a:fillRect/>
          </a:stretch>
        </p:blipFill>
        <p:spPr>
          <a:xfrm>
            <a:off x="1447800" y="1333502"/>
            <a:ext cx="2608402" cy="2553274"/>
          </a:xfrm>
          <a:prstGeom prst="rect">
            <a:avLst/>
          </a:prstGeom>
        </p:spPr>
      </p:pic>
      <p:pic>
        <p:nvPicPr>
          <p:cNvPr id="33" name="Picture 32" descr="O Magazine Nov 2010 2.png"/>
          <p:cNvPicPr>
            <a:picLocks noChangeAspect="1"/>
          </p:cNvPicPr>
          <p:nvPr/>
        </p:nvPicPr>
        <p:blipFill>
          <a:blip r:embed="rId4" cstate="print"/>
          <a:stretch>
            <a:fillRect/>
          </a:stretch>
        </p:blipFill>
        <p:spPr>
          <a:xfrm rot="751679">
            <a:off x="5291148" y="1630011"/>
            <a:ext cx="2184729" cy="2183395"/>
          </a:xfrm>
          <a:prstGeom prst="rect">
            <a:avLst/>
          </a:prstGeom>
        </p:spPr>
      </p:pic>
      <p:sp>
        <p:nvSpPr>
          <p:cNvPr id="34" name="Rectangle 33"/>
          <p:cNvSpPr/>
          <p:nvPr/>
        </p:nvSpPr>
        <p:spPr>
          <a:xfrm>
            <a:off x="963356" y="213616"/>
            <a:ext cx="2618044" cy="1234184"/>
          </a:xfrm>
          <a:prstGeom prst="rect">
            <a:avLst/>
          </a:prstGeom>
          <a:noFill/>
        </p:spPr>
        <p:txBody>
          <a:bodyPr wrap="square" lIns="64008" tIns="32004" rIns="64008" bIns="32004">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dirty="0">
                <a:ln w="11430"/>
                <a:solidFill>
                  <a:srgbClr val="FFC000"/>
                </a:solidFill>
                <a:effectLst>
                  <a:outerShdw blurRad="80000" dist="40000" dir="5040000" algn="tl">
                    <a:srgbClr val="000000">
                      <a:alpha val="30000"/>
                    </a:srgbClr>
                  </a:outerShdw>
                </a:effectLst>
                <a:latin typeface="Calibri" pitchFamily="34" charset="0"/>
                <a:cs typeface="Calibri" pitchFamily="34" charset="0"/>
              </a:rPr>
              <a:t>Kingdom of Heaven</a:t>
            </a:r>
          </a:p>
        </p:txBody>
      </p:sp>
      <p:sp>
        <p:nvSpPr>
          <p:cNvPr id="35" name="Rectangle 34"/>
          <p:cNvSpPr/>
          <p:nvPr/>
        </p:nvSpPr>
        <p:spPr>
          <a:xfrm>
            <a:off x="5003063" y="152400"/>
            <a:ext cx="2997937" cy="1234184"/>
          </a:xfrm>
          <a:prstGeom prst="rect">
            <a:avLst/>
          </a:prstGeom>
          <a:noFill/>
        </p:spPr>
        <p:txBody>
          <a:bodyPr wrap="square" lIns="64008" tIns="32004" rIns="64008" bIns="32004">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dirty="0">
                <a:ln w="11430"/>
                <a:solidFill>
                  <a:srgbClr val="FFC000"/>
                </a:solidFill>
                <a:effectLst>
                  <a:outerShdw blurRad="80000" dist="40000" dir="5040000" algn="tl">
                    <a:srgbClr val="000000">
                      <a:alpha val="30000"/>
                    </a:srgbClr>
                  </a:outerShdw>
                </a:effectLst>
                <a:latin typeface="Calibri" pitchFamily="34" charset="0"/>
                <a:cs typeface="Calibri" pitchFamily="34" charset="0"/>
              </a:rPr>
              <a:t>Kingdom of This World</a:t>
            </a:r>
          </a:p>
        </p:txBody>
      </p:sp>
      <p:grpSp>
        <p:nvGrpSpPr>
          <p:cNvPr id="14" name="Group 13"/>
          <p:cNvGrpSpPr/>
          <p:nvPr/>
        </p:nvGrpSpPr>
        <p:grpSpPr>
          <a:xfrm>
            <a:off x="152400" y="5715001"/>
            <a:ext cx="2107397" cy="1066800"/>
            <a:chOff x="152400" y="5562601"/>
            <a:chExt cx="1421295" cy="761999"/>
          </a:xfrm>
          <a:effectLst>
            <a:outerShdw blurRad="50800" dist="38100" dir="8100000" algn="tr" rotWithShape="0">
              <a:prstClr val="black">
                <a:alpha val="40000"/>
              </a:prstClr>
            </a:outerShdw>
          </a:effectLst>
        </p:grpSpPr>
        <p:sp>
          <p:nvSpPr>
            <p:cNvPr id="15" name="Freeform 14"/>
            <p:cNvSpPr/>
            <p:nvPr/>
          </p:nvSpPr>
          <p:spPr bwMode="auto">
            <a:xfrm>
              <a:off x="152400" y="5562601"/>
              <a:ext cx="1421295" cy="761999"/>
            </a:xfrm>
            <a:custGeom>
              <a:avLst/>
              <a:gdLst>
                <a:gd name="connsiteX0" fmla="*/ 0 w 1192695"/>
                <a:gd name="connsiteY0" fmla="*/ 626165 h 626165"/>
                <a:gd name="connsiteX1" fmla="*/ 1192695 w 1192695"/>
                <a:gd name="connsiteY1" fmla="*/ 377687 h 626165"/>
                <a:gd name="connsiteX2" fmla="*/ 1192695 w 1192695"/>
                <a:gd name="connsiteY2" fmla="*/ 0 h 626165"/>
                <a:gd name="connsiteX3" fmla="*/ 19878 w 1192695"/>
                <a:gd name="connsiteY3" fmla="*/ 139148 h 626165"/>
                <a:gd name="connsiteX4" fmla="*/ 0 w 1192695"/>
                <a:gd name="connsiteY4" fmla="*/ 626165 h 626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2695" h="626165">
                  <a:moveTo>
                    <a:pt x="0" y="626165"/>
                  </a:moveTo>
                  <a:lnTo>
                    <a:pt x="1192695" y="377687"/>
                  </a:lnTo>
                  <a:lnTo>
                    <a:pt x="1192695" y="0"/>
                  </a:lnTo>
                  <a:lnTo>
                    <a:pt x="19878" y="139148"/>
                  </a:lnTo>
                  <a:lnTo>
                    <a:pt x="0" y="626165"/>
                  </a:lnTo>
                  <a:close/>
                </a:path>
              </a:pathLst>
            </a:custGeom>
            <a:solidFill>
              <a:srgbClr val="FFFF0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800" b="0" i="0" u="none" strike="noStrike" cap="none" normalizeH="0" baseline="0" dirty="0">
                <a:ln>
                  <a:noFill/>
                </a:ln>
                <a:solidFill>
                  <a:schemeClr val="tx1"/>
                </a:solidFill>
                <a:effectLst/>
                <a:latin typeface="Times New Roman" pitchFamily="-110" charset="0"/>
              </a:endParaRPr>
            </a:p>
          </p:txBody>
        </p:sp>
        <p:grpSp>
          <p:nvGrpSpPr>
            <p:cNvPr id="16" name="Group 224"/>
            <p:cNvGrpSpPr/>
            <p:nvPr/>
          </p:nvGrpSpPr>
          <p:grpSpPr>
            <a:xfrm>
              <a:off x="304800" y="5770505"/>
              <a:ext cx="1071785" cy="377766"/>
              <a:chOff x="304800" y="5770505"/>
              <a:chExt cx="1071785" cy="377766"/>
            </a:xfrm>
          </p:grpSpPr>
          <p:sp>
            <p:nvSpPr>
              <p:cNvPr id="17" name="Freeform 80"/>
              <p:cNvSpPr>
                <a:spLocks noEditPoints="1"/>
              </p:cNvSpPr>
              <p:nvPr/>
            </p:nvSpPr>
            <p:spPr bwMode="auto">
              <a:xfrm rot="21000000">
                <a:off x="304800" y="5772226"/>
                <a:ext cx="1068388" cy="309563"/>
              </a:xfrm>
              <a:custGeom>
                <a:avLst/>
                <a:gdLst/>
                <a:ahLst/>
                <a:cxnLst>
                  <a:cxn ang="0">
                    <a:pos x="203" y="367"/>
                  </a:cxn>
                  <a:cxn ang="0">
                    <a:pos x="4" y="724"/>
                  </a:cxn>
                  <a:cxn ang="0">
                    <a:pos x="378" y="8"/>
                  </a:cxn>
                  <a:cxn ang="0">
                    <a:pos x="525" y="410"/>
                  </a:cxn>
                  <a:cxn ang="0">
                    <a:pos x="408" y="726"/>
                  </a:cxn>
                  <a:cxn ang="0">
                    <a:pos x="355" y="738"/>
                  </a:cxn>
                  <a:cxn ang="0">
                    <a:pos x="248" y="708"/>
                  </a:cxn>
                  <a:cxn ang="0">
                    <a:pos x="303" y="473"/>
                  </a:cxn>
                  <a:cxn ang="0">
                    <a:pos x="341" y="509"/>
                  </a:cxn>
                  <a:cxn ang="0">
                    <a:pos x="650" y="659"/>
                  </a:cxn>
                  <a:cxn ang="0">
                    <a:pos x="795" y="539"/>
                  </a:cxn>
                  <a:cxn ang="0">
                    <a:pos x="579" y="698"/>
                  </a:cxn>
                  <a:cxn ang="0">
                    <a:pos x="611" y="375"/>
                  </a:cxn>
                  <a:cxn ang="0">
                    <a:pos x="789" y="181"/>
                  </a:cxn>
                  <a:cxn ang="0">
                    <a:pos x="777" y="286"/>
                  </a:cxn>
                  <a:cxn ang="0">
                    <a:pos x="761" y="345"/>
                  </a:cxn>
                  <a:cxn ang="0">
                    <a:pos x="958" y="646"/>
                  </a:cxn>
                  <a:cxn ang="0">
                    <a:pos x="1086" y="589"/>
                  </a:cxn>
                  <a:cxn ang="0">
                    <a:pos x="808" y="687"/>
                  </a:cxn>
                  <a:cxn ang="0">
                    <a:pos x="871" y="457"/>
                  </a:cxn>
                  <a:cxn ang="0">
                    <a:pos x="1042" y="445"/>
                  </a:cxn>
                  <a:cxn ang="0">
                    <a:pos x="898" y="551"/>
                  </a:cxn>
                  <a:cxn ang="0">
                    <a:pos x="889" y="515"/>
                  </a:cxn>
                  <a:cxn ang="0">
                    <a:pos x="1435" y="414"/>
                  </a:cxn>
                  <a:cxn ang="0">
                    <a:pos x="1476" y="459"/>
                  </a:cxn>
                  <a:cxn ang="0">
                    <a:pos x="1347" y="561"/>
                  </a:cxn>
                  <a:cxn ang="0">
                    <a:pos x="1182" y="653"/>
                  </a:cxn>
                  <a:cxn ang="0">
                    <a:pos x="1140" y="590"/>
                  </a:cxn>
                  <a:cxn ang="0">
                    <a:pos x="1305" y="404"/>
                  </a:cxn>
                  <a:cxn ang="0">
                    <a:pos x="1549" y="658"/>
                  </a:cxn>
                  <a:cxn ang="0">
                    <a:pos x="1766" y="537"/>
                  </a:cxn>
                  <a:cxn ang="0">
                    <a:pos x="1553" y="716"/>
                  </a:cxn>
                  <a:cxn ang="0">
                    <a:pos x="1472" y="562"/>
                  </a:cxn>
                  <a:cxn ang="0">
                    <a:pos x="1696" y="377"/>
                  </a:cxn>
                  <a:cxn ang="0">
                    <a:pos x="1595" y="575"/>
                  </a:cxn>
                  <a:cxn ang="0">
                    <a:pos x="1652" y="431"/>
                  </a:cxn>
                  <a:cxn ang="0">
                    <a:pos x="2113" y="372"/>
                  </a:cxn>
                  <a:cxn ang="0">
                    <a:pos x="1989" y="514"/>
                  </a:cxn>
                  <a:cxn ang="0">
                    <a:pos x="2057" y="430"/>
                  </a:cxn>
                  <a:cxn ang="0">
                    <a:pos x="1922" y="460"/>
                  </a:cxn>
                  <a:cxn ang="0">
                    <a:pos x="1968" y="687"/>
                  </a:cxn>
                  <a:cxn ang="0">
                    <a:pos x="1780" y="678"/>
                  </a:cxn>
                  <a:cxn ang="0">
                    <a:pos x="1839" y="552"/>
                  </a:cxn>
                  <a:cxn ang="0">
                    <a:pos x="1911" y="674"/>
                  </a:cxn>
                  <a:cxn ang="0">
                    <a:pos x="1876" y="432"/>
                  </a:cxn>
                  <a:cxn ang="0">
                    <a:pos x="2180" y="603"/>
                  </a:cxn>
                  <a:cxn ang="0">
                    <a:pos x="2319" y="534"/>
                  </a:cxn>
                  <a:cxn ang="0">
                    <a:pos x="2207" y="713"/>
                  </a:cxn>
                  <a:cxn ang="0">
                    <a:pos x="2151" y="507"/>
                  </a:cxn>
                  <a:cxn ang="0">
                    <a:pos x="2214" y="326"/>
                  </a:cxn>
                  <a:cxn ang="0">
                    <a:pos x="2396" y="179"/>
                  </a:cxn>
                  <a:cxn ang="0">
                    <a:pos x="2454" y="296"/>
                  </a:cxn>
                  <a:cxn ang="0">
                    <a:pos x="2682" y="363"/>
                  </a:cxn>
                  <a:cxn ang="0">
                    <a:pos x="2584" y="509"/>
                  </a:cxn>
                  <a:cxn ang="0">
                    <a:pos x="2619" y="443"/>
                  </a:cxn>
                  <a:cxn ang="0">
                    <a:pos x="2508" y="443"/>
                  </a:cxn>
                  <a:cxn ang="0">
                    <a:pos x="2551" y="667"/>
                  </a:cxn>
                  <a:cxn ang="0">
                    <a:pos x="2362" y="693"/>
                  </a:cxn>
                  <a:cxn ang="0">
                    <a:pos x="2410" y="543"/>
                  </a:cxn>
                  <a:cxn ang="0">
                    <a:pos x="2478" y="680"/>
                  </a:cxn>
                  <a:cxn ang="0">
                    <a:pos x="2439" y="458"/>
                  </a:cxn>
                </a:cxnLst>
                <a:rect l="0" t="0" r="r" b="b"/>
                <a:pathLst>
                  <a:path w="2692" h="781">
                    <a:moveTo>
                      <a:pt x="394" y="0"/>
                    </a:moveTo>
                    <a:lnTo>
                      <a:pt x="398" y="1"/>
                    </a:lnTo>
                    <a:lnTo>
                      <a:pt x="403" y="2"/>
                    </a:lnTo>
                    <a:lnTo>
                      <a:pt x="407" y="5"/>
                    </a:lnTo>
                    <a:lnTo>
                      <a:pt x="412" y="10"/>
                    </a:lnTo>
                    <a:lnTo>
                      <a:pt x="415" y="14"/>
                    </a:lnTo>
                    <a:lnTo>
                      <a:pt x="417" y="18"/>
                    </a:lnTo>
                    <a:lnTo>
                      <a:pt x="418" y="23"/>
                    </a:lnTo>
                    <a:lnTo>
                      <a:pt x="419" y="28"/>
                    </a:lnTo>
                    <a:lnTo>
                      <a:pt x="418" y="36"/>
                    </a:lnTo>
                    <a:lnTo>
                      <a:pt x="415" y="45"/>
                    </a:lnTo>
                    <a:lnTo>
                      <a:pt x="411" y="55"/>
                    </a:lnTo>
                    <a:lnTo>
                      <a:pt x="404" y="67"/>
                    </a:lnTo>
                    <a:lnTo>
                      <a:pt x="397" y="75"/>
                    </a:lnTo>
                    <a:lnTo>
                      <a:pt x="386" y="92"/>
                    </a:lnTo>
                    <a:lnTo>
                      <a:pt x="370" y="115"/>
                    </a:lnTo>
                    <a:lnTo>
                      <a:pt x="348" y="144"/>
                    </a:lnTo>
                    <a:lnTo>
                      <a:pt x="321" y="182"/>
                    </a:lnTo>
                    <a:lnTo>
                      <a:pt x="295" y="221"/>
                    </a:lnTo>
                    <a:lnTo>
                      <a:pt x="271" y="258"/>
                    </a:lnTo>
                    <a:lnTo>
                      <a:pt x="247" y="295"/>
                    </a:lnTo>
                    <a:lnTo>
                      <a:pt x="225" y="331"/>
                    </a:lnTo>
                    <a:lnTo>
                      <a:pt x="203" y="367"/>
                    </a:lnTo>
                    <a:lnTo>
                      <a:pt x="183" y="402"/>
                    </a:lnTo>
                    <a:lnTo>
                      <a:pt x="165" y="437"/>
                    </a:lnTo>
                    <a:lnTo>
                      <a:pt x="147" y="472"/>
                    </a:lnTo>
                    <a:lnTo>
                      <a:pt x="131" y="506"/>
                    </a:lnTo>
                    <a:lnTo>
                      <a:pt x="116" y="540"/>
                    </a:lnTo>
                    <a:lnTo>
                      <a:pt x="102" y="573"/>
                    </a:lnTo>
                    <a:lnTo>
                      <a:pt x="90" y="605"/>
                    </a:lnTo>
                    <a:lnTo>
                      <a:pt x="79" y="638"/>
                    </a:lnTo>
                    <a:lnTo>
                      <a:pt x="69" y="670"/>
                    </a:lnTo>
                    <a:lnTo>
                      <a:pt x="61" y="701"/>
                    </a:lnTo>
                    <a:lnTo>
                      <a:pt x="59" y="710"/>
                    </a:lnTo>
                    <a:lnTo>
                      <a:pt x="56" y="718"/>
                    </a:lnTo>
                    <a:lnTo>
                      <a:pt x="53" y="725"/>
                    </a:lnTo>
                    <a:lnTo>
                      <a:pt x="49" y="730"/>
                    </a:lnTo>
                    <a:lnTo>
                      <a:pt x="45" y="734"/>
                    </a:lnTo>
                    <a:lnTo>
                      <a:pt x="41" y="738"/>
                    </a:lnTo>
                    <a:lnTo>
                      <a:pt x="36" y="740"/>
                    </a:lnTo>
                    <a:lnTo>
                      <a:pt x="30" y="741"/>
                    </a:lnTo>
                    <a:lnTo>
                      <a:pt x="24" y="740"/>
                    </a:lnTo>
                    <a:lnTo>
                      <a:pt x="18" y="738"/>
                    </a:lnTo>
                    <a:lnTo>
                      <a:pt x="13" y="734"/>
                    </a:lnTo>
                    <a:lnTo>
                      <a:pt x="8" y="729"/>
                    </a:lnTo>
                    <a:lnTo>
                      <a:pt x="4" y="724"/>
                    </a:lnTo>
                    <a:lnTo>
                      <a:pt x="2" y="717"/>
                    </a:lnTo>
                    <a:lnTo>
                      <a:pt x="0" y="712"/>
                    </a:lnTo>
                    <a:lnTo>
                      <a:pt x="0" y="705"/>
                    </a:lnTo>
                    <a:lnTo>
                      <a:pt x="0" y="697"/>
                    </a:lnTo>
                    <a:lnTo>
                      <a:pt x="1" y="687"/>
                    </a:lnTo>
                    <a:lnTo>
                      <a:pt x="3" y="677"/>
                    </a:lnTo>
                    <a:lnTo>
                      <a:pt x="6" y="665"/>
                    </a:lnTo>
                    <a:lnTo>
                      <a:pt x="15" y="635"/>
                    </a:lnTo>
                    <a:lnTo>
                      <a:pt x="26" y="600"/>
                    </a:lnTo>
                    <a:lnTo>
                      <a:pt x="43" y="555"/>
                    </a:lnTo>
                    <a:lnTo>
                      <a:pt x="63" y="508"/>
                    </a:lnTo>
                    <a:lnTo>
                      <a:pt x="87" y="459"/>
                    </a:lnTo>
                    <a:lnTo>
                      <a:pt x="112" y="408"/>
                    </a:lnTo>
                    <a:lnTo>
                      <a:pt x="142" y="354"/>
                    </a:lnTo>
                    <a:lnTo>
                      <a:pt x="174" y="298"/>
                    </a:lnTo>
                    <a:lnTo>
                      <a:pt x="209" y="240"/>
                    </a:lnTo>
                    <a:lnTo>
                      <a:pt x="248" y="181"/>
                    </a:lnTo>
                    <a:lnTo>
                      <a:pt x="279" y="134"/>
                    </a:lnTo>
                    <a:lnTo>
                      <a:pt x="307" y="94"/>
                    </a:lnTo>
                    <a:lnTo>
                      <a:pt x="332" y="59"/>
                    </a:lnTo>
                    <a:lnTo>
                      <a:pt x="354" y="31"/>
                    </a:lnTo>
                    <a:lnTo>
                      <a:pt x="367" y="17"/>
                    </a:lnTo>
                    <a:lnTo>
                      <a:pt x="378" y="8"/>
                    </a:lnTo>
                    <a:lnTo>
                      <a:pt x="382" y="4"/>
                    </a:lnTo>
                    <a:lnTo>
                      <a:pt x="386" y="2"/>
                    </a:lnTo>
                    <a:lnTo>
                      <a:pt x="391" y="0"/>
                    </a:lnTo>
                    <a:lnTo>
                      <a:pt x="394" y="0"/>
                    </a:lnTo>
                    <a:close/>
                    <a:moveTo>
                      <a:pt x="333" y="525"/>
                    </a:moveTo>
                    <a:lnTo>
                      <a:pt x="339" y="517"/>
                    </a:lnTo>
                    <a:lnTo>
                      <a:pt x="347" y="510"/>
                    </a:lnTo>
                    <a:lnTo>
                      <a:pt x="376" y="484"/>
                    </a:lnTo>
                    <a:lnTo>
                      <a:pt x="401" y="460"/>
                    </a:lnTo>
                    <a:lnTo>
                      <a:pt x="424" y="440"/>
                    </a:lnTo>
                    <a:lnTo>
                      <a:pt x="445" y="424"/>
                    </a:lnTo>
                    <a:lnTo>
                      <a:pt x="463" y="412"/>
                    </a:lnTo>
                    <a:lnTo>
                      <a:pt x="479" y="403"/>
                    </a:lnTo>
                    <a:lnTo>
                      <a:pt x="487" y="400"/>
                    </a:lnTo>
                    <a:lnTo>
                      <a:pt x="494" y="398"/>
                    </a:lnTo>
                    <a:lnTo>
                      <a:pt x="499" y="397"/>
                    </a:lnTo>
                    <a:lnTo>
                      <a:pt x="505" y="396"/>
                    </a:lnTo>
                    <a:lnTo>
                      <a:pt x="510" y="397"/>
                    </a:lnTo>
                    <a:lnTo>
                      <a:pt x="514" y="398"/>
                    </a:lnTo>
                    <a:lnTo>
                      <a:pt x="518" y="399"/>
                    </a:lnTo>
                    <a:lnTo>
                      <a:pt x="521" y="402"/>
                    </a:lnTo>
                    <a:lnTo>
                      <a:pt x="523" y="405"/>
                    </a:lnTo>
                    <a:lnTo>
                      <a:pt x="525" y="410"/>
                    </a:lnTo>
                    <a:lnTo>
                      <a:pt x="526" y="414"/>
                    </a:lnTo>
                    <a:lnTo>
                      <a:pt x="526" y="420"/>
                    </a:lnTo>
                    <a:lnTo>
                      <a:pt x="525" y="428"/>
                    </a:lnTo>
                    <a:lnTo>
                      <a:pt x="521" y="438"/>
                    </a:lnTo>
                    <a:lnTo>
                      <a:pt x="515" y="449"/>
                    </a:lnTo>
                    <a:lnTo>
                      <a:pt x="507" y="460"/>
                    </a:lnTo>
                    <a:lnTo>
                      <a:pt x="482" y="491"/>
                    </a:lnTo>
                    <a:lnTo>
                      <a:pt x="460" y="521"/>
                    </a:lnTo>
                    <a:lnTo>
                      <a:pt x="450" y="536"/>
                    </a:lnTo>
                    <a:lnTo>
                      <a:pt x="441" y="550"/>
                    </a:lnTo>
                    <a:lnTo>
                      <a:pt x="433" y="564"/>
                    </a:lnTo>
                    <a:lnTo>
                      <a:pt x="426" y="578"/>
                    </a:lnTo>
                    <a:lnTo>
                      <a:pt x="419" y="591"/>
                    </a:lnTo>
                    <a:lnTo>
                      <a:pt x="414" y="605"/>
                    </a:lnTo>
                    <a:lnTo>
                      <a:pt x="409" y="619"/>
                    </a:lnTo>
                    <a:lnTo>
                      <a:pt x="406" y="632"/>
                    </a:lnTo>
                    <a:lnTo>
                      <a:pt x="403" y="644"/>
                    </a:lnTo>
                    <a:lnTo>
                      <a:pt x="401" y="657"/>
                    </a:lnTo>
                    <a:lnTo>
                      <a:pt x="400" y="669"/>
                    </a:lnTo>
                    <a:lnTo>
                      <a:pt x="400" y="681"/>
                    </a:lnTo>
                    <a:lnTo>
                      <a:pt x="401" y="696"/>
                    </a:lnTo>
                    <a:lnTo>
                      <a:pt x="404" y="712"/>
                    </a:lnTo>
                    <a:lnTo>
                      <a:pt x="408" y="726"/>
                    </a:lnTo>
                    <a:lnTo>
                      <a:pt x="416" y="740"/>
                    </a:lnTo>
                    <a:lnTo>
                      <a:pt x="419" y="747"/>
                    </a:lnTo>
                    <a:lnTo>
                      <a:pt x="421" y="752"/>
                    </a:lnTo>
                    <a:lnTo>
                      <a:pt x="424" y="756"/>
                    </a:lnTo>
                    <a:lnTo>
                      <a:pt x="424" y="761"/>
                    </a:lnTo>
                    <a:lnTo>
                      <a:pt x="424" y="764"/>
                    </a:lnTo>
                    <a:lnTo>
                      <a:pt x="423" y="767"/>
                    </a:lnTo>
                    <a:lnTo>
                      <a:pt x="420" y="771"/>
                    </a:lnTo>
                    <a:lnTo>
                      <a:pt x="417" y="773"/>
                    </a:lnTo>
                    <a:lnTo>
                      <a:pt x="414" y="777"/>
                    </a:lnTo>
                    <a:lnTo>
                      <a:pt x="409" y="779"/>
                    </a:lnTo>
                    <a:lnTo>
                      <a:pt x="405" y="780"/>
                    </a:lnTo>
                    <a:lnTo>
                      <a:pt x="400" y="781"/>
                    </a:lnTo>
                    <a:lnTo>
                      <a:pt x="394" y="780"/>
                    </a:lnTo>
                    <a:lnTo>
                      <a:pt x="389" y="779"/>
                    </a:lnTo>
                    <a:lnTo>
                      <a:pt x="383" y="777"/>
                    </a:lnTo>
                    <a:lnTo>
                      <a:pt x="379" y="774"/>
                    </a:lnTo>
                    <a:lnTo>
                      <a:pt x="373" y="769"/>
                    </a:lnTo>
                    <a:lnTo>
                      <a:pt x="369" y="765"/>
                    </a:lnTo>
                    <a:lnTo>
                      <a:pt x="365" y="759"/>
                    </a:lnTo>
                    <a:lnTo>
                      <a:pt x="361" y="752"/>
                    </a:lnTo>
                    <a:lnTo>
                      <a:pt x="357" y="744"/>
                    </a:lnTo>
                    <a:lnTo>
                      <a:pt x="355" y="738"/>
                    </a:lnTo>
                    <a:lnTo>
                      <a:pt x="351" y="729"/>
                    </a:lnTo>
                    <a:lnTo>
                      <a:pt x="349" y="721"/>
                    </a:lnTo>
                    <a:lnTo>
                      <a:pt x="347" y="704"/>
                    </a:lnTo>
                    <a:lnTo>
                      <a:pt x="346" y="685"/>
                    </a:lnTo>
                    <a:lnTo>
                      <a:pt x="346" y="666"/>
                    </a:lnTo>
                    <a:lnTo>
                      <a:pt x="349" y="646"/>
                    </a:lnTo>
                    <a:lnTo>
                      <a:pt x="354" y="625"/>
                    </a:lnTo>
                    <a:lnTo>
                      <a:pt x="360" y="604"/>
                    </a:lnTo>
                    <a:lnTo>
                      <a:pt x="368" y="584"/>
                    </a:lnTo>
                    <a:lnTo>
                      <a:pt x="378" y="562"/>
                    </a:lnTo>
                    <a:lnTo>
                      <a:pt x="390" y="540"/>
                    </a:lnTo>
                    <a:lnTo>
                      <a:pt x="403" y="517"/>
                    </a:lnTo>
                    <a:lnTo>
                      <a:pt x="384" y="530"/>
                    </a:lnTo>
                    <a:lnTo>
                      <a:pt x="366" y="545"/>
                    </a:lnTo>
                    <a:lnTo>
                      <a:pt x="347" y="564"/>
                    </a:lnTo>
                    <a:lnTo>
                      <a:pt x="330" y="585"/>
                    </a:lnTo>
                    <a:lnTo>
                      <a:pt x="312" y="608"/>
                    </a:lnTo>
                    <a:lnTo>
                      <a:pt x="295" y="633"/>
                    </a:lnTo>
                    <a:lnTo>
                      <a:pt x="277" y="660"/>
                    </a:lnTo>
                    <a:lnTo>
                      <a:pt x="261" y="690"/>
                    </a:lnTo>
                    <a:lnTo>
                      <a:pt x="256" y="697"/>
                    </a:lnTo>
                    <a:lnTo>
                      <a:pt x="252" y="703"/>
                    </a:lnTo>
                    <a:lnTo>
                      <a:pt x="248" y="708"/>
                    </a:lnTo>
                    <a:lnTo>
                      <a:pt x="243" y="713"/>
                    </a:lnTo>
                    <a:lnTo>
                      <a:pt x="239" y="716"/>
                    </a:lnTo>
                    <a:lnTo>
                      <a:pt x="235" y="718"/>
                    </a:lnTo>
                    <a:lnTo>
                      <a:pt x="230" y="719"/>
                    </a:lnTo>
                    <a:lnTo>
                      <a:pt x="225" y="720"/>
                    </a:lnTo>
                    <a:lnTo>
                      <a:pt x="220" y="719"/>
                    </a:lnTo>
                    <a:lnTo>
                      <a:pt x="216" y="718"/>
                    </a:lnTo>
                    <a:lnTo>
                      <a:pt x="213" y="716"/>
                    </a:lnTo>
                    <a:lnTo>
                      <a:pt x="209" y="713"/>
                    </a:lnTo>
                    <a:lnTo>
                      <a:pt x="206" y="709"/>
                    </a:lnTo>
                    <a:lnTo>
                      <a:pt x="203" y="704"/>
                    </a:lnTo>
                    <a:lnTo>
                      <a:pt x="202" y="698"/>
                    </a:lnTo>
                    <a:lnTo>
                      <a:pt x="202" y="693"/>
                    </a:lnTo>
                    <a:lnTo>
                      <a:pt x="203" y="683"/>
                    </a:lnTo>
                    <a:lnTo>
                      <a:pt x="206" y="671"/>
                    </a:lnTo>
                    <a:lnTo>
                      <a:pt x="212" y="656"/>
                    </a:lnTo>
                    <a:lnTo>
                      <a:pt x="218" y="638"/>
                    </a:lnTo>
                    <a:lnTo>
                      <a:pt x="228" y="616"/>
                    </a:lnTo>
                    <a:lnTo>
                      <a:pt x="240" y="592"/>
                    </a:lnTo>
                    <a:lnTo>
                      <a:pt x="254" y="564"/>
                    </a:lnTo>
                    <a:lnTo>
                      <a:pt x="271" y="533"/>
                    </a:lnTo>
                    <a:lnTo>
                      <a:pt x="288" y="501"/>
                    </a:lnTo>
                    <a:lnTo>
                      <a:pt x="303" y="473"/>
                    </a:lnTo>
                    <a:lnTo>
                      <a:pt x="318" y="450"/>
                    </a:lnTo>
                    <a:lnTo>
                      <a:pt x="329" y="433"/>
                    </a:lnTo>
                    <a:lnTo>
                      <a:pt x="339" y="419"/>
                    </a:lnTo>
                    <a:lnTo>
                      <a:pt x="348" y="409"/>
                    </a:lnTo>
                    <a:lnTo>
                      <a:pt x="354" y="405"/>
                    </a:lnTo>
                    <a:lnTo>
                      <a:pt x="357" y="403"/>
                    </a:lnTo>
                    <a:lnTo>
                      <a:pt x="361" y="402"/>
                    </a:lnTo>
                    <a:lnTo>
                      <a:pt x="366" y="401"/>
                    </a:lnTo>
                    <a:lnTo>
                      <a:pt x="369" y="402"/>
                    </a:lnTo>
                    <a:lnTo>
                      <a:pt x="372" y="403"/>
                    </a:lnTo>
                    <a:lnTo>
                      <a:pt x="376" y="405"/>
                    </a:lnTo>
                    <a:lnTo>
                      <a:pt x="380" y="409"/>
                    </a:lnTo>
                    <a:lnTo>
                      <a:pt x="383" y="412"/>
                    </a:lnTo>
                    <a:lnTo>
                      <a:pt x="385" y="416"/>
                    </a:lnTo>
                    <a:lnTo>
                      <a:pt x="386" y="421"/>
                    </a:lnTo>
                    <a:lnTo>
                      <a:pt x="388" y="426"/>
                    </a:lnTo>
                    <a:lnTo>
                      <a:pt x="386" y="433"/>
                    </a:lnTo>
                    <a:lnTo>
                      <a:pt x="383" y="442"/>
                    </a:lnTo>
                    <a:lnTo>
                      <a:pt x="378" y="450"/>
                    </a:lnTo>
                    <a:lnTo>
                      <a:pt x="371" y="461"/>
                    </a:lnTo>
                    <a:lnTo>
                      <a:pt x="360" y="479"/>
                    </a:lnTo>
                    <a:lnTo>
                      <a:pt x="349" y="494"/>
                    </a:lnTo>
                    <a:lnTo>
                      <a:pt x="341" y="509"/>
                    </a:lnTo>
                    <a:lnTo>
                      <a:pt x="333" y="525"/>
                    </a:lnTo>
                    <a:close/>
                    <a:moveTo>
                      <a:pt x="731" y="355"/>
                    </a:moveTo>
                    <a:lnTo>
                      <a:pt x="713" y="384"/>
                    </a:lnTo>
                    <a:lnTo>
                      <a:pt x="696" y="415"/>
                    </a:lnTo>
                    <a:lnTo>
                      <a:pt x="679" y="448"/>
                    </a:lnTo>
                    <a:lnTo>
                      <a:pt x="663" y="482"/>
                    </a:lnTo>
                    <a:lnTo>
                      <a:pt x="653" y="506"/>
                    </a:lnTo>
                    <a:lnTo>
                      <a:pt x="644" y="529"/>
                    </a:lnTo>
                    <a:lnTo>
                      <a:pt x="637" y="550"/>
                    </a:lnTo>
                    <a:lnTo>
                      <a:pt x="630" y="569"/>
                    </a:lnTo>
                    <a:lnTo>
                      <a:pt x="625" y="587"/>
                    </a:lnTo>
                    <a:lnTo>
                      <a:pt x="621" y="603"/>
                    </a:lnTo>
                    <a:lnTo>
                      <a:pt x="619" y="619"/>
                    </a:lnTo>
                    <a:lnTo>
                      <a:pt x="619" y="632"/>
                    </a:lnTo>
                    <a:lnTo>
                      <a:pt x="619" y="638"/>
                    </a:lnTo>
                    <a:lnTo>
                      <a:pt x="620" y="644"/>
                    </a:lnTo>
                    <a:lnTo>
                      <a:pt x="623" y="649"/>
                    </a:lnTo>
                    <a:lnTo>
                      <a:pt x="625" y="653"/>
                    </a:lnTo>
                    <a:lnTo>
                      <a:pt x="628" y="656"/>
                    </a:lnTo>
                    <a:lnTo>
                      <a:pt x="632" y="658"/>
                    </a:lnTo>
                    <a:lnTo>
                      <a:pt x="637" y="660"/>
                    </a:lnTo>
                    <a:lnTo>
                      <a:pt x="642" y="660"/>
                    </a:lnTo>
                    <a:lnTo>
                      <a:pt x="650" y="659"/>
                    </a:lnTo>
                    <a:lnTo>
                      <a:pt x="658" y="657"/>
                    </a:lnTo>
                    <a:lnTo>
                      <a:pt x="665" y="653"/>
                    </a:lnTo>
                    <a:lnTo>
                      <a:pt x="674" y="647"/>
                    </a:lnTo>
                    <a:lnTo>
                      <a:pt x="683" y="639"/>
                    </a:lnTo>
                    <a:lnTo>
                      <a:pt x="691" y="631"/>
                    </a:lnTo>
                    <a:lnTo>
                      <a:pt x="701" y="620"/>
                    </a:lnTo>
                    <a:lnTo>
                      <a:pt x="711" y="608"/>
                    </a:lnTo>
                    <a:lnTo>
                      <a:pt x="723" y="591"/>
                    </a:lnTo>
                    <a:lnTo>
                      <a:pt x="735" y="575"/>
                    </a:lnTo>
                    <a:lnTo>
                      <a:pt x="745" y="558"/>
                    </a:lnTo>
                    <a:lnTo>
                      <a:pt x="756" y="542"/>
                    </a:lnTo>
                    <a:lnTo>
                      <a:pt x="761" y="534"/>
                    </a:lnTo>
                    <a:lnTo>
                      <a:pt x="767" y="528"/>
                    </a:lnTo>
                    <a:lnTo>
                      <a:pt x="770" y="526"/>
                    </a:lnTo>
                    <a:lnTo>
                      <a:pt x="772" y="525"/>
                    </a:lnTo>
                    <a:lnTo>
                      <a:pt x="776" y="524"/>
                    </a:lnTo>
                    <a:lnTo>
                      <a:pt x="779" y="524"/>
                    </a:lnTo>
                    <a:lnTo>
                      <a:pt x="782" y="524"/>
                    </a:lnTo>
                    <a:lnTo>
                      <a:pt x="785" y="525"/>
                    </a:lnTo>
                    <a:lnTo>
                      <a:pt x="789" y="527"/>
                    </a:lnTo>
                    <a:lnTo>
                      <a:pt x="791" y="529"/>
                    </a:lnTo>
                    <a:lnTo>
                      <a:pt x="794" y="533"/>
                    </a:lnTo>
                    <a:lnTo>
                      <a:pt x="795" y="539"/>
                    </a:lnTo>
                    <a:lnTo>
                      <a:pt x="795" y="544"/>
                    </a:lnTo>
                    <a:lnTo>
                      <a:pt x="792" y="552"/>
                    </a:lnTo>
                    <a:lnTo>
                      <a:pt x="788" y="562"/>
                    </a:lnTo>
                    <a:lnTo>
                      <a:pt x="782" y="573"/>
                    </a:lnTo>
                    <a:lnTo>
                      <a:pt x="765" y="599"/>
                    </a:lnTo>
                    <a:lnTo>
                      <a:pt x="741" y="632"/>
                    </a:lnTo>
                    <a:lnTo>
                      <a:pt x="725" y="651"/>
                    </a:lnTo>
                    <a:lnTo>
                      <a:pt x="709" y="669"/>
                    </a:lnTo>
                    <a:lnTo>
                      <a:pt x="694" y="684"/>
                    </a:lnTo>
                    <a:lnTo>
                      <a:pt x="678" y="696"/>
                    </a:lnTo>
                    <a:lnTo>
                      <a:pt x="664" y="706"/>
                    </a:lnTo>
                    <a:lnTo>
                      <a:pt x="650" y="713"/>
                    </a:lnTo>
                    <a:lnTo>
                      <a:pt x="642" y="715"/>
                    </a:lnTo>
                    <a:lnTo>
                      <a:pt x="636" y="717"/>
                    </a:lnTo>
                    <a:lnTo>
                      <a:pt x="629" y="718"/>
                    </a:lnTo>
                    <a:lnTo>
                      <a:pt x="621" y="718"/>
                    </a:lnTo>
                    <a:lnTo>
                      <a:pt x="615" y="718"/>
                    </a:lnTo>
                    <a:lnTo>
                      <a:pt x="608" y="716"/>
                    </a:lnTo>
                    <a:lnTo>
                      <a:pt x="602" y="715"/>
                    </a:lnTo>
                    <a:lnTo>
                      <a:pt x="595" y="712"/>
                    </a:lnTo>
                    <a:lnTo>
                      <a:pt x="590" y="708"/>
                    </a:lnTo>
                    <a:lnTo>
                      <a:pt x="584" y="703"/>
                    </a:lnTo>
                    <a:lnTo>
                      <a:pt x="579" y="698"/>
                    </a:lnTo>
                    <a:lnTo>
                      <a:pt x="574" y="692"/>
                    </a:lnTo>
                    <a:lnTo>
                      <a:pt x="569" y="682"/>
                    </a:lnTo>
                    <a:lnTo>
                      <a:pt x="565" y="671"/>
                    </a:lnTo>
                    <a:lnTo>
                      <a:pt x="562" y="658"/>
                    </a:lnTo>
                    <a:lnTo>
                      <a:pt x="562" y="644"/>
                    </a:lnTo>
                    <a:lnTo>
                      <a:pt x="562" y="626"/>
                    </a:lnTo>
                    <a:lnTo>
                      <a:pt x="565" y="609"/>
                    </a:lnTo>
                    <a:lnTo>
                      <a:pt x="568" y="589"/>
                    </a:lnTo>
                    <a:lnTo>
                      <a:pt x="572" y="571"/>
                    </a:lnTo>
                    <a:lnTo>
                      <a:pt x="578" y="550"/>
                    </a:lnTo>
                    <a:lnTo>
                      <a:pt x="584" y="529"/>
                    </a:lnTo>
                    <a:lnTo>
                      <a:pt x="592" y="507"/>
                    </a:lnTo>
                    <a:lnTo>
                      <a:pt x="602" y="485"/>
                    </a:lnTo>
                    <a:lnTo>
                      <a:pt x="608" y="470"/>
                    </a:lnTo>
                    <a:lnTo>
                      <a:pt x="619" y="447"/>
                    </a:lnTo>
                    <a:lnTo>
                      <a:pt x="635" y="415"/>
                    </a:lnTo>
                    <a:lnTo>
                      <a:pt x="654" y="377"/>
                    </a:lnTo>
                    <a:lnTo>
                      <a:pt x="641" y="379"/>
                    </a:lnTo>
                    <a:lnTo>
                      <a:pt x="631" y="380"/>
                    </a:lnTo>
                    <a:lnTo>
                      <a:pt x="626" y="380"/>
                    </a:lnTo>
                    <a:lnTo>
                      <a:pt x="620" y="379"/>
                    </a:lnTo>
                    <a:lnTo>
                      <a:pt x="615" y="377"/>
                    </a:lnTo>
                    <a:lnTo>
                      <a:pt x="611" y="375"/>
                    </a:lnTo>
                    <a:lnTo>
                      <a:pt x="605" y="370"/>
                    </a:lnTo>
                    <a:lnTo>
                      <a:pt x="602" y="366"/>
                    </a:lnTo>
                    <a:lnTo>
                      <a:pt x="599" y="361"/>
                    </a:lnTo>
                    <a:lnTo>
                      <a:pt x="599" y="355"/>
                    </a:lnTo>
                    <a:lnTo>
                      <a:pt x="600" y="349"/>
                    </a:lnTo>
                    <a:lnTo>
                      <a:pt x="602" y="343"/>
                    </a:lnTo>
                    <a:lnTo>
                      <a:pt x="607" y="338"/>
                    </a:lnTo>
                    <a:lnTo>
                      <a:pt x="615" y="332"/>
                    </a:lnTo>
                    <a:lnTo>
                      <a:pt x="619" y="331"/>
                    </a:lnTo>
                    <a:lnTo>
                      <a:pt x="627" y="330"/>
                    </a:lnTo>
                    <a:lnTo>
                      <a:pt x="640" y="328"/>
                    </a:lnTo>
                    <a:lnTo>
                      <a:pt x="656" y="326"/>
                    </a:lnTo>
                    <a:lnTo>
                      <a:pt x="664" y="325"/>
                    </a:lnTo>
                    <a:lnTo>
                      <a:pt x="673" y="321"/>
                    </a:lnTo>
                    <a:lnTo>
                      <a:pt x="684" y="319"/>
                    </a:lnTo>
                    <a:lnTo>
                      <a:pt x="696" y="315"/>
                    </a:lnTo>
                    <a:lnTo>
                      <a:pt x="707" y="296"/>
                    </a:lnTo>
                    <a:lnTo>
                      <a:pt x="721" y="273"/>
                    </a:lnTo>
                    <a:lnTo>
                      <a:pt x="738" y="248"/>
                    </a:lnTo>
                    <a:lnTo>
                      <a:pt x="759" y="219"/>
                    </a:lnTo>
                    <a:lnTo>
                      <a:pt x="771" y="203"/>
                    </a:lnTo>
                    <a:lnTo>
                      <a:pt x="781" y="191"/>
                    </a:lnTo>
                    <a:lnTo>
                      <a:pt x="789" y="181"/>
                    </a:lnTo>
                    <a:lnTo>
                      <a:pt x="794" y="175"/>
                    </a:lnTo>
                    <a:lnTo>
                      <a:pt x="801" y="168"/>
                    </a:lnTo>
                    <a:lnTo>
                      <a:pt x="806" y="164"/>
                    </a:lnTo>
                    <a:lnTo>
                      <a:pt x="813" y="162"/>
                    </a:lnTo>
                    <a:lnTo>
                      <a:pt x="817" y="161"/>
                    </a:lnTo>
                    <a:lnTo>
                      <a:pt x="821" y="162"/>
                    </a:lnTo>
                    <a:lnTo>
                      <a:pt x="825" y="163"/>
                    </a:lnTo>
                    <a:lnTo>
                      <a:pt x="828" y="165"/>
                    </a:lnTo>
                    <a:lnTo>
                      <a:pt x="832" y="168"/>
                    </a:lnTo>
                    <a:lnTo>
                      <a:pt x="835" y="173"/>
                    </a:lnTo>
                    <a:lnTo>
                      <a:pt x="837" y="176"/>
                    </a:lnTo>
                    <a:lnTo>
                      <a:pt x="839" y="179"/>
                    </a:lnTo>
                    <a:lnTo>
                      <a:pt x="839" y="184"/>
                    </a:lnTo>
                    <a:lnTo>
                      <a:pt x="839" y="187"/>
                    </a:lnTo>
                    <a:lnTo>
                      <a:pt x="837" y="192"/>
                    </a:lnTo>
                    <a:lnTo>
                      <a:pt x="835" y="198"/>
                    </a:lnTo>
                    <a:lnTo>
                      <a:pt x="831" y="205"/>
                    </a:lnTo>
                    <a:lnTo>
                      <a:pt x="821" y="222"/>
                    </a:lnTo>
                    <a:lnTo>
                      <a:pt x="807" y="241"/>
                    </a:lnTo>
                    <a:lnTo>
                      <a:pt x="797" y="255"/>
                    </a:lnTo>
                    <a:lnTo>
                      <a:pt x="790" y="267"/>
                    </a:lnTo>
                    <a:lnTo>
                      <a:pt x="782" y="278"/>
                    </a:lnTo>
                    <a:lnTo>
                      <a:pt x="777" y="286"/>
                    </a:lnTo>
                    <a:lnTo>
                      <a:pt x="805" y="280"/>
                    </a:lnTo>
                    <a:lnTo>
                      <a:pt x="830" y="274"/>
                    </a:lnTo>
                    <a:lnTo>
                      <a:pt x="850" y="271"/>
                    </a:lnTo>
                    <a:lnTo>
                      <a:pt x="866" y="270"/>
                    </a:lnTo>
                    <a:lnTo>
                      <a:pt x="873" y="270"/>
                    </a:lnTo>
                    <a:lnTo>
                      <a:pt x="879" y="271"/>
                    </a:lnTo>
                    <a:lnTo>
                      <a:pt x="885" y="273"/>
                    </a:lnTo>
                    <a:lnTo>
                      <a:pt x="889" y="276"/>
                    </a:lnTo>
                    <a:lnTo>
                      <a:pt x="893" y="280"/>
                    </a:lnTo>
                    <a:lnTo>
                      <a:pt x="895" y="284"/>
                    </a:lnTo>
                    <a:lnTo>
                      <a:pt x="897" y="290"/>
                    </a:lnTo>
                    <a:lnTo>
                      <a:pt x="897" y="296"/>
                    </a:lnTo>
                    <a:lnTo>
                      <a:pt x="896" y="302"/>
                    </a:lnTo>
                    <a:lnTo>
                      <a:pt x="895" y="307"/>
                    </a:lnTo>
                    <a:lnTo>
                      <a:pt x="890" y="311"/>
                    </a:lnTo>
                    <a:lnTo>
                      <a:pt x="886" y="315"/>
                    </a:lnTo>
                    <a:lnTo>
                      <a:pt x="876" y="318"/>
                    </a:lnTo>
                    <a:lnTo>
                      <a:pt x="856" y="320"/>
                    </a:lnTo>
                    <a:lnTo>
                      <a:pt x="848" y="321"/>
                    </a:lnTo>
                    <a:lnTo>
                      <a:pt x="831" y="326"/>
                    </a:lnTo>
                    <a:lnTo>
                      <a:pt x="805" y="332"/>
                    </a:lnTo>
                    <a:lnTo>
                      <a:pt x="772" y="342"/>
                    </a:lnTo>
                    <a:lnTo>
                      <a:pt x="761" y="345"/>
                    </a:lnTo>
                    <a:lnTo>
                      <a:pt x="752" y="349"/>
                    </a:lnTo>
                    <a:lnTo>
                      <a:pt x="741" y="352"/>
                    </a:lnTo>
                    <a:lnTo>
                      <a:pt x="731" y="355"/>
                    </a:lnTo>
                    <a:close/>
                    <a:moveTo>
                      <a:pt x="850" y="609"/>
                    </a:moveTo>
                    <a:lnTo>
                      <a:pt x="850" y="619"/>
                    </a:lnTo>
                    <a:lnTo>
                      <a:pt x="851" y="625"/>
                    </a:lnTo>
                    <a:lnTo>
                      <a:pt x="852" y="631"/>
                    </a:lnTo>
                    <a:lnTo>
                      <a:pt x="853" y="636"/>
                    </a:lnTo>
                    <a:lnTo>
                      <a:pt x="856" y="640"/>
                    </a:lnTo>
                    <a:lnTo>
                      <a:pt x="860" y="645"/>
                    </a:lnTo>
                    <a:lnTo>
                      <a:pt x="864" y="649"/>
                    </a:lnTo>
                    <a:lnTo>
                      <a:pt x="870" y="654"/>
                    </a:lnTo>
                    <a:lnTo>
                      <a:pt x="875" y="656"/>
                    </a:lnTo>
                    <a:lnTo>
                      <a:pt x="880" y="658"/>
                    </a:lnTo>
                    <a:lnTo>
                      <a:pt x="887" y="660"/>
                    </a:lnTo>
                    <a:lnTo>
                      <a:pt x="895" y="661"/>
                    </a:lnTo>
                    <a:lnTo>
                      <a:pt x="902" y="661"/>
                    </a:lnTo>
                    <a:lnTo>
                      <a:pt x="911" y="661"/>
                    </a:lnTo>
                    <a:lnTo>
                      <a:pt x="920" y="659"/>
                    </a:lnTo>
                    <a:lnTo>
                      <a:pt x="930" y="657"/>
                    </a:lnTo>
                    <a:lnTo>
                      <a:pt x="938" y="655"/>
                    </a:lnTo>
                    <a:lnTo>
                      <a:pt x="948" y="650"/>
                    </a:lnTo>
                    <a:lnTo>
                      <a:pt x="958" y="646"/>
                    </a:lnTo>
                    <a:lnTo>
                      <a:pt x="968" y="640"/>
                    </a:lnTo>
                    <a:lnTo>
                      <a:pt x="978" y="634"/>
                    </a:lnTo>
                    <a:lnTo>
                      <a:pt x="989" y="627"/>
                    </a:lnTo>
                    <a:lnTo>
                      <a:pt x="999" y="619"/>
                    </a:lnTo>
                    <a:lnTo>
                      <a:pt x="1009" y="610"/>
                    </a:lnTo>
                    <a:lnTo>
                      <a:pt x="1020" y="600"/>
                    </a:lnTo>
                    <a:lnTo>
                      <a:pt x="1042" y="578"/>
                    </a:lnTo>
                    <a:lnTo>
                      <a:pt x="1065" y="553"/>
                    </a:lnTo>
                    <a:lnTo>
                      <a:pt x="1073" y="545"/>
                    </a:lnTo>
                    <a:lnTo>
                      <a:pt x="1081" y="539"/>
                    </a:lnTo>
                    <a:lnTo>
                      <a:pt x="1087" y="536"/>
                    </a:lnTo>
                    <a:lnTo>
                      <a:pt x="1093" y="534"/>
                    </a:lnTo>
                    <a:lnTo>
                      <a:pt x="1096" y="536"/>
                    </a:lnTo>
                    <a:lnTo>
                      <a:pt x="1098" y="537"/>
                    </a:lnTo>
                    <a:lnTo>
                      <a:pt x="1101" y="538"/>
                    </a:lnTo>
                    <a:lnTo>
                      <a:pt x="1103" y="541"/>
                    </a:lnTo>
                    <a:lnTo>
                      <a:pt x="1107" y="545"/>
                    </a:lnTo>
                    <a:lnTo>
                      <a:pt x="1107" y="550"/>
                    </a:lnTo>
                    <a:lnTo>
                      <a:pt x="1107" y="555"/>
                    </a:lnTo>
                    <a:lnTo>
                      <a:pt x="1103" y="562"/>
                    </a:lnTo>
                    <a:lnTo>
                      <a:pt x="1099" y="571"/>
                    </a:lnTo>
                    <a:lnTo>
                      <a:pt x="1094" y="579"/>
                    </a:lnTo>
                    <a:lnTo>
                      <a:pt x="1086" y="589"/>
                    </a:lnTo>
                    <a:lnTo>
                      <a:pt x="1077" y="599"/>
                    </a:lnTo>
                    <a:lnTo>
                      <a:pt x="1066" y="611"/>
                    </a:lnTo>
                    <a:lnTo>
                      <a:pt x="1053" y="624"/>
                    </a:lnTo>
                    <a:lnTo>
                      <a:pt x="1031" y="643"/>
                    </a:lnTo>
                    <a:lnTo>
                      <a:pt x="1009" y="661"/>
                    </a:lnTo>
                    <a:lnTo>
                      <a:pt x="987" y="677"/>
                    </a:lnTo>
                    <a:lnTo>
                      <a:pt x="964" y="691"/>
                    </a:lnTo>
                    <a:lnTo>
                      <a:pt x="952" y="696"/>
                    </a:lnTo>
                    <a:lnTo>
                      <a:pt x="940" y="702"/>
                    </a:lnTo>
                    <a:lnTo>
                      <a:pt x="929" y="706"/>
                    </a:lnTo>
                    <a:lnTo>
                      <a:pt x="917" y="710"/>
                    </a:lnTo>
                    <a:lnTo>
                      <a:pt x="906" y="713"/>
                    </a:lnTo>
                    <a:lnTo>
                      <a:pt x="896" y="715"/>
                    </a:lnTo>
                    <a:lnTo>
                      <a:pt x="885" y="716"/>
                    </a:lnTo>
                    <a:lnTo>
                      <a:pt x="874" y="717"/>
                    </a:lnTo>
                    <a:lnTo>
                      <a:pt x="864" y="716"/>
                    </a:lnTo>
                    <a:lnTo>
                      <a:pt x="854" y="715"/>
                    </a:lnTo>
                    <a:lnTo>
                      <a:pt x="846" y="713"/>
                    </a:lnTo>
                    <a:lnTo>
                      <a:pt x="837" y="709"/>
                    </a:lnTo>
                    <a:lnTo>
                      <a:pt x="829" y="705"/>
                    </a:lnTo>
                    <a:lnTo>
                      <a:pt x="821" y="700"/>
                    </a:lnTo>
                    <a:lnTo>
                      <a:pt x="814" y="694"/>
                    </a:lnTo>
                    <a:lnTo>
                      <a:pt x="808" y="687"/>
                    </a:lnTo>
                    <a:lnTo>
                      <a:pt x="804" y="682"/>
                    </a:lnTo>
                    <a:lnTo>
                      <a:pt x="801" y="677"/>
                    </a:lnTo>
                    <a:lnTo>
                      <a:pt x="799" y="670"/>
                    </a:lnTo>
                    <a:lnTo>
                      <a:pt x="795" y="663"/>
                    </a:lnTo>
                    <a:lnTo>
                      <a:pt x="794" y="656"/>
                    </a:lnTo>
                    <a:lnTo>
                      <a:pt x="793" y="648"/>
                    </a:lnTo>
                    <a:lnTo>
                      <a:pt x="792" y="640"/>
                    </a:lnTo>
                    <a:lnTo>
                      <a:pt x="792" y="632"/>
                    </a:lnTo>
                    <a:lnTo>
                      <a:pt x="792" y="620"/>
                    </a:lnTo>
                    <a:lnTo>
                      <a:pt x="793" y="609"/>
                    </a:lnTo>
                    <a:lnTo>
                      <a:pt x="795" y="597"/>
                    </a:lnTo>
                    <a:lnTo>
                      <a:pt x="797" y="585"/>
                    </a:lnTo>
                    <a:lnTo>
                      <a:pt x="801" y="573"/>
                    </a:lnTo>
                    <a:lnTo>
                      <a:pt x="804" y="562"/>
                    </a:lnTo>
                    <a:lnTo>
                      <a:pt x="808" y="550"/>
                    </a:lnTo>
                    <a:lnTo>
                      <a:pt x="814" y="538"/>
                    </a:lnTo>
                    <a:lnTo>
                      <a:pt x="820" y="527"/>
                    </a:lnTo>
                    <a:lnTo>
                      <a:pt x="827" y="515"/>
                    </a:lnTo>
                    <a:lnTo>
                      <a:pt x="833" y="503"/>
                    </a:lnTo>
                    <a:lnTo>
                      <a:pt x="842" y="492"/>
                    </a:lnTo>
                    <a:lnTo>
                      <a:pt x="851" y="480"/>
                    </a:lnTo>
                    <a:lnTo>
                      <a:pt x="860" y="469"/>
                    </a:lnTo>
                    <a:lnTo>
                      <a:pt x="871" y="457"/>
                    </a:lnTo>
                    <a:lnTo>
                      <a:pt x="882" y="446"/>
                    </a:lnTo>
                    <a:lnTo>
                      <a:pt x="899" y="428"/>
                    </a:lnTo>
                    <a:lnTo>
                      <a:pt x="917" y="413"/>
                    </a:lnTo>
                    <a:lnTo>
                      <a:pt x="933" y="401"/>
                    </a:lnTo>
                    <a:lnTo>
                      <a:pt x="949" y="390"/>
                    </a:lnTo>
                    <a:lnTo>
                      <a:pt x="965" y="383"/>
                    </a:lnTo>
                    <a:lnTo>
                      <a:pt x="980" y="376"/>
                    </a:lnTo>
                    <a:lnTo>
                      <a:pt x="987" y="375"/>
                    </a:lnTo>
                    <a:lnTo>
                      <a:pt x="994" y="373"/>
                    </a:lnTo>
                    <a:lnTo>
                      <a:pt x="1001" y="372"/>
                    </a:lnTo>
                    <a:lnTo>
                      <a:pt x="1007" y="372"/>
                    </a:lnTo>
                    <a:lnTo>
                      <a:pt x="1015" y="373"/>
                    </a:lnTo>
                    <a:lnTo>
                      <a:pt x="1021" y="374"/>
                    </a:lnTo>
                    <a:lnTo>
                      <a:pt x="1028" y="377"/>
                    </a:lnTo>
                    <a:lnTo>
                      <a:pt x="1035" y="380"/>
                    </a:lnTo>
                    <a:lnTo>
                      <a:pt x="1040" y="387"/>
                    </a:lnTo>
                    <a:lnTo>
                      <a:pt x="1046" y="395"/>
                    </a:lnTo>
                    <a:lnTo>
                      <a:pt x="1048" y="402"/>
                    </a:lnTo>
                    <a:lnTo>
                      <a:pt x="1049" y="412"/>
                    </a:lnTo>
                    <a:lnTo>
                      <a:pt x="1049" y="420"/>
                    </a:lnTo>
                    <a:lnTo>
                      <a:pt x="1047" y="427"/>
                    </a:lnTo>
                    <a:lnTo>
                      <a:pt x="1044" y="436"/>
                    </a:lnTo>
                    <a:lnTo>
                      <a:pt x="1042" y="445"/>
                    </a:lnTo>
                    <a:lnTo>
                      <a:pt x="1038" y="455"/>
                    </a:lnTo>
                    <a:lnTo>
                      <a:pt x="1034" y="463"/>
                    </a:lnTo>
                    <a:lnTo>
                      <a:pt x="1028" y="474"/>
                    </a:lnTo>
                    <a:lnTo>
                      <a:pt x="1021" y="485"/>
                    </a:lnTo>
                    <a:lnTo>
                      <a:pt x="1014" y="496"/>
                    </a:lnTo>
                    <a:lnTo>
                      <a:pt x="1006" y="506"/>
                    </a:lnTo>
                    <a:lnTo>
                      <a:pt x="997" y="517"/>
                    </a:lnTo>
                    <a:lnTo>
                      <a:pt x="989" y="526"/>
                    </a:lnTo>
                    <a:lnTo>
                      <a:pt x="980" y="536"/>
                    </a:lnTo>
                    <a:lnTo>
                      <a:pt x="970" y="544"/>
                    </a:lnTo>
                    <a:lnTo>
                      <a:pt x="960" y="553"/>
                    </a:lnTo>
                    <a:lnTo>
                      <a:pt x="950" y="561"/>
                    </a:lnTo>
                    <a:lnTo>
                      <a:pt x="940" y="568"/>
                    </a:lnTo>
                    <a:lnTo>
                      <a:pt x="927" y="575"/>
                    </a:lnTo>
                    <a:lnTo>
                      <a:pt x="915" y="583"/>
                    </a:lnTo>
                    <a:lnTo>
                      <a:pt x="903" y="588"/>
                    </a:lnTo>
                    <a:lnTo>
                      <a:pt x="891" y="595"/>
                    </a:lnTo>
                    <a:lnTo>
                      <a:pt x="878" y="600"/>
                    </a:lnTo>
                    <a:lnTo>
                      <a:pt x="864" y="604"/>
                    </a:lnTo>
                    <a:lnTo>
                      <a:pt x="850" y="609"/>
                    </a:lnTo>
                    <a:close/>
                    <a:moveTo>
                      <a:pt x="863" y="565"/>
                    </a:moveTo>
                    <a:lnTo>
                      <a:pt x="882" y="558"/>
                    </a:lnTo>
                    <a:lnTo>
                      <a:pt x="898" y="551"/>
                    </a:lnTo>
                    <a:lnTo>
                      <a:pt x="912" y="543"/>
                    </a:lnTo>
                    <a:lnTo>
                      <a:pt x="924" y="534"/>
                    </a:lnTo>
                    <a:lnTo>
                      <a:pt x="943" y="519"/>
                    </a:lnTo>
                    <a:lnTo>
                      <a:pt x="959" y="503"/>
                    </a:lnTo>
                    <a:lnTo>
                      <a:pt x="974" y="485"/>
                    </a:lnTo>
                    <a:lnTo>
                      <a:pt x="987" y="467"/>
                    </a:lnTo>
                    <a:lnTo>
                      <a:pt x="991" y="460"/>
                    </a:lnTo>
                    <a:lnTo>
                      <a:pt x="993" y="454"/>
                    </a:lnTo>
                    <a:lnTo>
                      <a:pt x="994" y="447"/>
                    </a:lnTo>
                    <a:lnTo>
                      <a:pt x="995" y="442"/>
                    </a:lnTo>
                    <a:lnTo>
                      <a:pt x="994" y="437"/>
                    </a:lnTo>
                    <a:lnTo>
                      <a:pt x="993" y="434"/>
                    </a:lnTo>
                    <a:lnTo>
                      <a:pt x="990" y="432"/>
                    </a:lnTo>
                    <a:lnTo>
                      <a:pt x="984" y="431"/>
                    </a:lnTo>
                    <a:lnTo>
                      <a:pt x="977" y="432"/>
                    </a:lnTo>
                    <a:lnTo>
                      <a:pt x="967" y="436"/>
                    </a:lnTo>
                    <a:lnTo>
                      <a:pt x="956" y="443"/>
                    </a:lnTo>
                    <a:lnTo>
                      <a:pt x="943" y="452"/>
                    </a:lnTo>
                    <a:lnTo>
                      <a:pt x="931" y="463"/>
                    </a:lnTo>
                    <a:lnTo>
                      <a:pt x="920" y="474"/>
                    </a:lnTo>
                    <a:lnTo>
                      <a:pt x="909" y="486"/>
                    </a:lnTo>
                    <a:lnTo>
                      <a:pt x="899" y="501"/>
                    </a:lnTo>
                    <a:lnTo>
                      <a:pt x="889" y="515"/>
                    </a:lnTo>
                    <a:lnTo>
                      <a:pt x="879" y="530"/>
                    </a:lnTo>
                    <a:lnTo>
                      <a:pt x="871" y="548"/>
                    </a:lnTo>
                    <a:lnTo>
                      <a:pt x="863" y="565"/>
                    </a:lnTo>
                    <a:close/>
                    <a:moveTo>
                      <a:pt x="1225" y="532"/>
                    </a:moveTo>
                    <a:lnTo>
                      <a:pt x="1253" y="503"/>
                    </a:lnTo>
                    <a:lnTo>
                      <a:pt x="1284" y="473"/>
                    </a:lnTo>
                    <a:lnTo>
                      <a:pt x="1317" y="445"/>
                    </a:lnTo>
                    <a:lnTo>
                      <a:pt x="1352" y="416"/>
                    </a:lnTo>
                    <a:lnTo>
                      <a:pt x="1365" y="407"/>
                    </a:lnTo>
                    <a:lnTo>
                      <a:pt x="1379" y="397"/>
                    </a:lnTo>
                    <a:lnTo>
                      <a:pt x="1392" y="388"/>
                    </a:lnTo>
                    <a:lnTo>
                      <a:pt x="1407" y="379"/>
                    </a:lnTo>
                    <a:lnTo>
                      <a:pt x="1418" y="373"/>
                    </a:lnTo>
                    <a:lnTo>
                      <a:pt x="1425" y="370"/>
                    </a:lnTo>
                    <a:lnTo>
                      <a:pt x="1429" y="372"/>
                    </a:lnTo>
                    <a:lnTo>
                      <a:pt x="1434" y="374"/>
                    </a:lnTo>
                    <a:lnTo>
                      <a:pt x="1438" y="377"/>
                    </a:lnTo>
                    <a:lnTo>
                      <a:pt x="1442" y="383"/>
                    </a:lnTo>
                    <a:lnTo>
                      <a:pt x="1446" y="389"/>
                    </a:lnTo>
                    <a:lnTo>
                      <a:pt x="1447" y="396"/>
                    </a:lnTo>
                    <a:lnTo>
                      <a:pt x="1446" y="401"/>
                    </a:lnTo>
                    <a:lnTo>
                      <a:pt x="1442" y="408"/>
                    </a:lnTo>
                    <a:lnTo>
                      <a:pt x="1435" y="414"/>
                    </a:lnTo>
                    <a:lnTo>
                      <a:pt x="1426" y="423"/>
                    </a:lnTo>
                    <a:lnTo>
                      <a:pt x="1413" y="434"/>
                    </a:lnTo>
                    <a:lnTo>
                      <a:pt x="1401" y="444"/>
                    </a:lnTo>
                    <a:lnTo>
                      <a:pt x="1391" y="454"/>
                    </a:lnTo>
                    <a:lnTo>
                      <a:pt x="1383" y="462"/>
                    </a:lnTo>
                    <a:lnTo>
                      <a:pt x="1377" y="471"/>
                    </a:lnTo>
                    <a:lnTo>
                      <a:pt x="1372" y="479"/>
                    </a:lnTo>
                    <a:lnTo>
                      <a:pt x="1369" y="485"/>
                    </a:lnTo>
                    <a:lnTo>
                      <a:pt x="1368" y="492"/>
                    </a:lnTo>
                    <a:lnTo>
                      <a:pt x="1369" y="494"/>
                    </a:lnTo>
                    <a:lnTo>
                      <a:pt x="1369" y="497"/>
                    </a:lnTo>
                    <a:lnTo>
                      <a:pt x="1370" y="499"/>
                    </a:lnTo>
                    <a:lnTo>
                      <a:pt x="1372" y="502"/>
                    </a:lnTo>
                    <a:lnTo>
                      <a:pt x="1377" y="504"/>
                    </a:lnTo>
                    <a:lnTo>
                      <a:pt x="1383" y="504"/>
                    </a:lnTo>
                    <a:lnTo>
                      <a:pt x="1390" y="504"/>
                    </a:lnTo>
                    <a:lnTo>
                      <a:pt x="1397" y="502"/>
                    </a:lnTo>
                    <a:lnTo>
                      <a:pt x="1406" y="498"/>
                    </a:lnTo>
                    <a:lnTo>
                      <a:pt x="1416" y="494"/>
                    </a:lnTo>
                    <a:lnTo>
                      <a:pt x="1439" y="482"/>
                    </a:lnTo>
                    <a:lnTo>
                      <a:pt x="1466" y="464"/>
                    </a:lnTo>
                    <a:lnTo>
                      <a:pt x="1471" y="461"/>
                    </a:lnTo>
                    <a:lnTo>
                      <a:pt x="1476" y="459"/>
                    </a:lnTo>
                    <a:lnTo>
                      <a:pt x="1479" y="458"/>
                    </a:lnTo>
                    <a:lnTo>
                      <a:pt x="1483" y="458"/>
                    </a:lnTo>
                    <a:lnTo>
                      <a:pt x="1488" y="459"/>
                    </a:lnTo>
                    <a:lnTo>
                      <a:pt x="1493" y="462"/>
                    </a:lnTo>
                    <a:lnTo>
                      <a:pt x="1495" y="464"/>
                    </a:lnTo>
                    <a:lnTo>
                      <a:pt x="1496" y="468"/>
                    </a:lnTo>
                    <a:lnTo>
                      <a:pt x="1497" y="470"/>
                    </a:lnTo>
                    <a:lnTo>
                      <a:pt x="1497" y="473"/>
                    </a:lnTo>
                    <a:lnTo>
                      <a:pt x="1497" y="478"/>
                    </a:lnTo>
                    <a:lnTo>
                      <a:pt x="1495" y="482"/>
                    </a:lnTo>
                    <a:lnTo>
                      <a:pt x="1490" y="489"/>
                    </a:lnTo>
                    <a:lnTo>
                      <a:pt x="1485" y="494"/>
                    </a:lnTo>
                    <a:lnTo>
                      <a:pt x="1471" y="508"/>
                    </a:lnTo>
                    <a:lnTo>
                      <a:pt x="1450" y="525"/>
                    </a:lnTo>
                    <a:lnTo>
                      <a:pt x="1438" y="533"/>
                    </a:lnTo>
                    <a:lnTo>
                      <a:pt x="1426" y="541"/>
                    </a:lnTo>
                    <a:lnTo>
                      <a:pt x="1414" y="548"/>
                    </a:lnTo>
                    <a:lnTo>
                      <a:pt x="1402" y="552"/>
                    </a:lnTo>
                    <a:lnTo>
                      <a:pt x="1390" y="556"/>
                    </a:lnTo>
                    <a:lnTo>
                      <a:pt x="1379" y="560"/>
                    </a:lnTo>
                    <a:lnTo>
                      <a:pt x="1367" y="561"/>
                    </a:lnTo>
                    <a:lnTo>
                      <a:pt x="1356" y="562"/>
                    </a:lnTo>
                    <a:lnTo>
                      <a:pt x="1347" y="561"/>
                    </a:lnTo>
                    <a:lnTo>
                      <a:pt x="1338" y="560"/>
                    </a:lnTo>
                    <a:lnTo>
                      <a:pt x="1331" y="556"/>
                    </a:lnTo>
                    <a:lnTo>
                      <a:pt x="1323" y="552"/>
                    </a:lnTo>
                    <a:lnTo>
                      <a:pt x="1320" y="550"/>
                    </a:lnTo>
                    <a:lnTo>
                      <a:pt x="1318" y="548"/>
                    </a:lnTo>
                    <a:lnTo>
                      <a:pt x="1316" y="544"/>
                    </a:lnTo>
                    <a:lnTo>
                      <a:pt x="1313" y="541"/>
                    </a:lnTo>
                    <a:lnTo>
                      <a:pt x="1311" y="533"/>
                    </a:lnTo>
                    <a:lnTo>
                      <a:pt x="1310" y="525"/>
                    </a:lnTo>
                    <a:lnTo>
                      <a:pt x="1311" y="517"/>
                    </a:lnTo>
                    <a:lnTo>
                      <a:pt x="1313" y="509"/>
                    </a:lnTo>
                    <a:lnTo>
                      <a:pt x="1317" y="501"/>
                    </a:lnTo>
                    <a:lnTo>
                      <a:pt x="1322" y="492"/>
                    </a:lnTo>
                    <a:lnTo>
                      <a:pt x="1310" y="501"/>
                    </a:lnTo>
                    <a:lnTo>
                      <a:pt x="1299" y="510"/>
                    </a:lnTo>
                    <a:lnTo>
                      <a:pt x="1286" y="522"/>
                    </a:lnTo>
                    <a:lnTo>
                      <a:pt x="1274" y="534"/>
                    </a:lnTo>
                    <a:lnTo>
                      <a:pt x="1260" y="549"/>
                    </a:lnTo>
                    <a:lnTo>
                      <a:pt x="1247" y="565"/>
                    </a:lnTo>
                    <a:lnTo>
                      <a:pt x="1232" y="581"/>
                    </a:lnTo>
                    <a:lnTo>
                      <a:pt x="1217" y="600"/>
                    </a:lnTo>
                    <a:lnTo>
                      <a:pt x="1200" y="625"/>
                    </a:lnTo>
                    <a:lnTo>
                      <a:pt x="1182" y="653"/>
                    </a:lnTo>
                    <a:lnTo>
                      <a:pt x="1166" y="683"/>
                    </a:lnTo>
                    <a:lnTo>
                      <a:pt x="1148" y="717"/>
                    </a:lnTo>
                    <a:lnTo>
                      <a:pt x="1145" y="722"/>
                    </a:lnTo>
                    <a:lnTo>
                      <a:pt x="1142" y="728"/>
                    </a:lnTo>
                    <a:lnTo>
                      <a:pt x="1137" y="732"/>
                    </a:lnTo>
                    <a:lnTo>
                      <a:pt x="1134" y="736"/>
                    </a:lnTo>
                    <a:lnTo>
                      <a:pt x="1130" y="739"/>
                    </a:lnTo>
                    <a:lnTo>
                      <a:pt x="1125" y="741"/>
                    </a:lnTo>
                    <a:lnTo>
                      <a:pt x="1121" y="742"/>
                    </a:lnTo>
                    <a:lnTo>
                      <a:pt x="1117" y="742"/>
                    </a:lnTo>
                    <a:lnTo>
                      <a:pt x="1111" y="742"/>
                    </a:lnTo>
                    <a:lnTo>
                      <a:pt x="1107" y="741"/>
                    </a:lnTo>
                    <a:lnTo>
                      <a:pt x="1103" y="740"/>
                    </a:lnTo>
                    <a:lnTo>
                      <a:pt x="1100" y="738"/>
                    </a:lnTo>
                    <a:lnTo>
                      <a:pt x="1098" y="734"/>
                    </a:lnTo>
                    <a:lnTo>
                      <a:pt x="1097" y="731"/>
                    </a:lnTo>
                    <a:lnTo>
                      <a:pt x="1096" y="727"/>
                    </a:lnTo>
                    <a:lnTo>
                      <a:pt x="1095" y="722"/>
                    </a:lnTo>
                    <a:lnTo>
                      <a:pt x="1097" y="709"/>
                    </a:lnTo>
                    <a:lnTo>
                      <a:pt x="1103" y="687"/>
                    </a:lnTo>
                    <a:lnTo>
                      <a:pt x="1113" y="658"/>
                    </a:lnTo>
                    <a:lnTo>
                      <a:pt x="1128" y="621"/>
                    </a:lnTo>
                    <a:lnTo>
                      <a:pt x="1140" y="590"/>
                    </a:lnTo>
                    <a:lnTo>
                      <a:pt x="1153" y="562"/>
                    </a:lnTo>
                    <a:lnTo>
                      <a:pt x="1165" y="536"/>
                    </a:lnTo>
                    <a:lnTo>
                      <a:pt x="1178" y="510"/>
                    </a:lnTo>
                    <a:lnTo>
                      <a:pt x="1190" y="487"/>
                    </a:lnTo>
                    <a:lnTo>
                      <a:pt x="1203" y="466"/>
                    </a:lnTo>
                    <a:lnTo>
                      <a:pt x="1216" y="446"/>
                    </a:lnTo>
                    <a:lnTo>
                      <a:pt x="1229" y="428"/>
                    </a:lnTo>
                    <a:lnTo>
                      <a:pt x="1237" y="419"/>
                    </a:lnTo>
                    <a:lnTo>
                      <a:pt x="1244" y="410"/>
                    </a:lnTo>
                    <a:lnTo>
                      <a:pt x="1252" y="403"/>
                    </a:lnTo>
                    <a:lnTo>
                      <a:pt x="1259" y="397"/>
                    </a:lnTo>
                    <a:lnTo>
                      <a:pt x="1265" y="392"/>
                    </a:lnTo>
                    <a:lnTo>
                      <a:pt x="1272" y="389"/>
                    </a:lnTo>
                    <a:lnTo>
                      <a:pt x="1278" y="387"/>
                    </a:lnTo>
                    <a:lnTo>
                      <a:pt x="1284" y="386"/>
                    </a:lnTo>
                    <a:lnTo>
                      <a:pt x="1287" y="387"/>
                    </a:lnTo>
                    <a:lnTo>
                      <a:pt x="1290" y="388"/>
                    </a:lnTo>
                    <a:lnTo>
                      <a:pt x="1294" y="389"/>
                    </a:lnTo>
                    <a:lnTo>
                      <a:pt x="1297" y="391"/>
                    </a:lnTo>
                    <a:lnTo>
                      <a:pt x="1300" y="393"/>
                    </a:lnTo>
                    <a:lnTo>
                      <a:pt x="1302" y="397"/>
                    </a:lnTo>
                    <a:lnTo>
                      <a:pt x="1303" y="401"/>
                    </a:lnTo>
                    <a:lnTo>
                      <a:pt x="1305" y="404"/>
                    </a:lnTo>
                    <a:lnTo>
                      <a:pt x="1303" y="410"/>
                    </a:lnTo>
                    <a:lnTo>
                      <a:pt x="1301" y="415"/>
                    </a:lnTo>
                    <a:lnTo>
                      <a:pt x="1298" y="422"/>
                    </a:lnTo>
                    <a:lnTo>
                      <a:pt x="1294" y="428"/>
                    </a:lnTo>
                    <a:lnTo>
                      <a:pt x="1290" y="432"/>
                    </a:lnTo>
                    <a:lnTo>
                      <a:pt x="1285" y="439"/>
                    </a:lnTo>
                    <a:lnTo>
                      <a:pt x="1275" y="450"/>
                    </a:lnTo>
                    <a:lnTo>
                      <a:pt x="1263" y="467"/>
                    </a:lnTo>
                    <a:lnTo>
                      <a:pt x="1251" y="483"/>
                    </a:lnTo>
                    <a:lnTo>
                      <a:pt x="1241" y="499"/>
                    </a:lnTo>
                    <a:lnTo>
                      <a:pt x="1232" y="516"/>
                    </a:lnTo>
                    <a:lnTo>
                      <a:pt x="1225" y="532"/>
                    </a:lnTo>
                    <a:close/>
                    <a:moveTo>
                      <a:pt x="1518" y="609"/>
                    </a:moveTo>
                    <a:lnTo>
                      <a:pt x="1518" y="619"/>
                    </a:lnTo>
                    <a:lnTo>
                      <a:pt x="1519" y="625"/>
                    </a:lnTo>
                    <a:lnTo>
                      <a:pt x="1520" y="631"/>
                    </a:lnTo>
                    <a:lnTo>
                      <a:pt x="1522" y="636"/>
                    </a:lnTo>
                    <a:lnTo>
                      <a:pt x="1524" y="640"/>
                    </a:lnTo>
                    <a:lnTo>
                      <a:pt x="1529" y="645"/>
                    </a:lnTo>
                    <a:lnTo>
                      <a:pt x="1533" y="649"/>
                    </a:lnTo>
                    <a:lnTo>
                      <a:pt x="1537" y="654"/>
                    </a:lnTo>
                    <a:lnTo>
                      <a:pt x="1543" y="656"/>
                    </a:lnTo>
                    <a:lnTo>
                      <a:pt x="1549" y="658"/>
                    </a:lnTo>
                    <a:lnTo>
                      <a:pt x="1556" y="660"/>
                    </a:lnTo>
                    <a:lnTo>
                      <a:pt x="1563" y="661"/>
                    </a:lnTo>
                    <a:lnTo>
                      <a:pt x="1570" y="661"/>
                    </a:lnTo>
                    <a:lnTo>
                      <a:pt x="1579" y="661"/>
                    </a:lnTo>
                    <a:lnTo>
                      <a:pt x="1589" y="659"/>
                    </a:lnTo>
                    <a:lnTo>
                      <a:pt x="1598" y="657"/>
                    </a:lnTo>
                    <a:lnTo>
                      <a:pt x="1607" y="655"/>
                    </a:lnTo>
                    <a:lnTo>
                      <a:pt x="1616" y="650"/>
                    </a:lnTo>
                    <a:lnTo>
                      <a:pt x="1626" y="646"/>
                    </a:lnTo>
                    <a:lnTo>
                      <a:pt x="1636" y="640"/>
                    </a:lnTo>
                    <a:lnTo>
                      <a:pt x="1646" y="634"/>
                    </a:lnTo>
                    <a:lnTo>
                      <a:pt x="1657" y="627"/>
                    </a:lnTo>
                    <a:lnTo>
                      <a:pt x="1666" y="619"/>
                    </a:lnTo>
                    <a:lnTo>
                      <a:pt x="1677" y="610"/>
                    </a:lnTo>
                    <a:lnTo>
                      <a:pt x="1688" y="600"/>
                    </a:lnTo>
                    <a:lnTo>
                      <a:pt x="1710" y="578"/>
                    </a:lnTo>
                    <a:lnTo>
                      <a:pt x="1733" y="553"/>
                    </a:lnTo>
                    <a:lnTo>
                      <a:pt x="1741" y="545"/>
                    </a:lnTo>
                    <a:lnTo>
                      <a:pt x="1748" y="539"/>
                    </a:lnTo>
                    <a:lnTo>
                      <a:pt x="1755" y="536"/>
                    </a:lnTo>
                    <a:lnTo>
                      <a:pt x="1760" y="534"/>
                    </a:lnTo>
                    <a:lnTo>
                      <a:pt x="1764" y="536"/>
                    </a:lnTo>
                    <a:lnTo>
                      <a:pt x="1766" y="537"/>
                    </a:lnTo>
                    <a:lnTo>
                      <a:pt x="1769" y="538"/>
                    </a:lnTo>
                    <a:lnTo>
                      <a:pt x="1771" y="541"/>
                    </a:lnTo>
                    <a:lnTo>
                      <a:pt x="1775" y="545"/>
                    </a:lnTo>
                    <a:lnTo>
                      <a:pt x="1775" y="550"/>
                    </a:lnTo>
                    <a:lnTo>
                      <a:pt x="1775" y="555"/>
                    </a:lnTo>
                    <a:lnTo>
                      <a:pt x="1771" y="562"/>
                    </a:lnTo>
                    <a:lnTo>
                      <a:pt x="1767" y="571"/>
                    </a:lnTo>
                    <a:lnTo>
                      <a:pt x="1761" y="579"/>
                    </a:lnTo>
                    <a:lnTo>
                      <a:pt x="1754" y="589"/>
                    </a:lnTo>
                    <a:lnTo>
                      <a:pt x="1745" y="599"/>
                    </a:lnTo>
                    <a:lnTo>
                      <a:pt x="1734" y="611"/>
                    </a:lnTo>
                    <a:lnTo>
                      <a:pt x="1721" y="624"/>
                    </a:lnTo>
                    <a:lnTo>
                      <a:pt x="1699" y="643"/>
                    </a:lnTo>
                    <a:lnTo>
                      <a:pt x="1677" y="661"/>
                    </a:lnTo>
                    <a:lnTo>
                      <a:pt x="1654" y="677"/>
                    </a:lnTo>
                    <a:lnTo>
                      <a:pt x="1631" y="691"/>
                    </a:lnTo>
                    <a:lnTo>
                      <a:pt x="1619" y="696"/>
                    </a:lnTo>
                    <a:lnTo>
                      <a:pt x="1607" y="702"/>
                    </a:lnTo>
                    <a:lnTo>
                      <a:pt x="1596" y="706"/>
                    </a:lnTo>
                    <a:lnTo>
                      <a:pt x="1585" y="710"/>
                    </a:lnTo>
                    <a:lnTo>
                      <a:pt x="1575" y="713"/>
                    </a:lnTo>
                    <a:lnTo>
                      <a:pt x="1564" y="715"/>
                    </a:lnTo>
                    <a:lnTo>
                      <a:pt x="1553" y="716"/>
                    </a:lnTo>
                    <a:lnTo>
                      <a:pt x="1543" y="717"/>
                    </a:lnTo>
                    <a:lnTo>
                      <a:pt x="1532" y="716"/>
                    </a:lnTo>
                    <a:lnTo>
                      <a:pt x="1522" y="715"/>
                    </a:lnTo>
                    <a:lnTo>
                      <a:pt x="1513" y="713"/>
                    </a:lnTo>
                    <a:lnTo>
                      <a:pt x="1505" y="709"/>
                    </a:lnTo>
                    <a:lnTo>
                      <a:pt x="1497" y="705"/>
                    </a:lnTo>
                    <a:lnTo>
                      <a:pt x="1489" y="700"/>
                    </a:lnTo>
                    <a:lnTo>
                      <a:pt x="1483" y="694"/>
                    </a:lnTo>
                    <a:lnTo>
                      <a:pt x="1476" y="687"/>
                    </a:lnTo>
                    <a:lnTo>
                      <a:pt x="1472" y="682"/>
                    </a:lnTo>
                    <a:lnTo>
                      <a:pt x="1469" y="677"/>
                    </a:lnTo>
                    <a:lnTo>
                      <a:pt x="1466" y="670"/>
                    </a:lnTo>
                    <a:lnTo>
                      <a:pt x="1464" y="663"/>
                    </a:lnTo>
                    <a:lnTo>
                      <a:pt x="1462" y="656"/>
                    </a:lnTo>
                    <a:lnTo>
                      <a:pt x="1461" y="648"/>
                    </a:lnTo>
                    <a:lnTo>
                      <a:pt x="1460" y="640"/>
                    </a:lnTo>
                    <a:lnTo>
                      <a:pt x="1460" y="632"/>
                    </a:lnTo>
                    <a:lnTo>
                      <a:pt x="1460" y="620"/>
                    </a:lnTo>
                    <a:lnTo>
                      <a:pt x="1461" y="609"/>
                    </a:lnTo>
                    <a:lnTo>
                      <a:pt x="1463" y="597"/>
                    </a:lnTo>
                    <a:lnTo>
                      <a:pt x="1465" y="585"/>
                    </a:lnTo>
                    <a:lnTo>
                      <a:pt x="1469" y="573"/>
                    </a:lnTo>
                    <a:lnTo>
                      <a:pt x="1472" y="562"/>
                    </a:lnTo>
                    <a:lnTo>
                      <a:pt x="1477" y="550"/>
                    </a:lnTo>
                    <a:lnTo>
                      <a:pt x="1482" y="538"/>
                    </a:lnTo>
                    <a:lnTo>
                      <a:pt x="1488" y="527"/>
                    </a:lnTo>
                    <a:lnTo>
                      <a:pt x="1495" y="515"/>
                    </a:lnTo>
                    <a:lnTo>
                      <a:pt x="1502" y="503"/>
                    </a:lnTo>
                    <a:lnTo>
                      <a:pt x="1510" y="492"/>
                    </a:lnTo>
                    <a:lnTo>
                      <a:pt x="1519" y="480"/>
                    </a:lnTo>
                    <a:lnTo>
                      <a:pt x="1529" y="469"/>
                    </a:lnTo>
                    <a:lnTo>
                      <a:pt x="1538" y="457"/>
                    </a:lnTo>
                    <a:lnTo>
                      <a:pt x="1549" y="446"/>
                    </a:lnTo>
                    <a:lnTo>
                      <a:pt x="1567" y="428"/>
                    </a:lnTo>
                    <a:lnTo>
                      <a:pt x="1584" y="413"/>
                    </a:lnTo>
                    <a:lnTo>
                      <a:pt x="1601" y="401"/>
                    </a:lnTo>
                    <a:lnTo>
                      <a:pt x="1617" y="390"/>
                    </a:lnTo>
                    <a:lnTo>
                      <a:pt x="1632" y="383"/>
                    </a:lnTo>
                    <a:lnTo>
                      <a:pt x="1648" y="376"/>
                    </a:lnTo>
                    <a:lnTo>
                      <a:pt x="1654" y="375"/>
                    </a:lnTo>
                    <a:lnTo>
                      <a:pt x="1662" y="373"/>
                    </a:lnTo>
                    <a:lnTo>
                      <a:pt x="1669" y="372"/>
                    </a:lnTo>
                    <a:lnTo>
                      <a:pt x="1675" y="372"/>
                    </a:lnTo>
                    <a:lnTo>
                      <a:pt x="1683" y="373"/>
                    </a:lnTo>
                    <a:lnTo>
                      <a:pt x="1689" y="374"/>
                    </a:lnTo>
                    <a:lnTo>
                      <a:pt x="1696" y="377"/>
                    </a:lnTo>
                    <a:lnTo>
                      <a:pt x="1702" y="380"/>
                    </a:lnTo>
                    <a:lnTo>
                      <a:pt x="1708" y="387"/>
                    </a:lnTo>
                    <a:lnTo>
                      <a:pt x="1713" y="395"/>
                    </a:lnTo>
                    <a:lnTo>
                      <a:pt x="1716" y="402"/>
                    </a:lnTo>
                    <a:lnTo>
                      <a:pt x="1717" y="412"/>
                    </a:lnTo>
                    <a:lnTo>
                      <a:pt x="1717" y="420"/>
                    </a:lnTo>
                    <a:lnTo>
                      <a:pt x="1714" y="427"/>
                    </a:lnTo>
                    <a:lnTo>
                      <a:pt x="1712" y="436"/>
                    </a:lnTo>
                    <a:lnTo>
                      <a:pt x="1710" y="445"/>
                    </a:lnTo>
                    <a:lnTo>
                      <a:pt x="1706" y="455"/>
                    </a:lnTo>
                    <a:lnTo>
                      <a:pt x="1701" y="463"/>
                    </a:lnTo>
                    <a:lnTo>
                      <a:pt x="1696" y="474"/>
                    </a:lnTo>
                    <a:lnTo>
                      <a:pt x="1689" y="485"/>
                    </a:lnTo>
                    <a:lnTo>
                      <a:pt x="1682" y="496"/>
                    </a:lnTo>
                    <a:lnTo>
                      <a:pt x="1674" y="506"/>
                    </a:lnTo>
                    <a:lnTo>
                      <a:pt x="1665" y="517"/>
                    </a:lnTo>
                    <a:lnTo>
                      <a:pt x="1657" y="526"/>
                    </a:lnTo>
                    <a:lnTo>
                      <a:pt x="1648" y="536"/>
                    </a:lnTo>
                    <a:lnTo>
                      <a:pt x="1638" y="544"/>
                    </a:lnTo>
                    <a:lnTo>
                      <a:pt x="1628" y="553"/>
                    </a:lnTo>
                    <a:lnTo>
                      <a:pt x="1618" y="561"/>
                    </a:lnTo>
                    <a:lnTo>
                      <a:pt x="1607" y="568"/>
                    </a:lnTo>
                    <a:lnTo>
                      <a:pt x="1595" y="575"/>
                    </a:lnTo>
                    <a:lnTo>
                      <a:pt x="1584" y="583"/>
                    </a:lnTo>
                    <a:lnTo>
                      <a:pt x="1571" y="588"/>
                    </a:lnTo>
                    <a:lnTo>
                      <a:pt x="1559" y="595"/>
                    </a:lnTo>
                    <a:lnTo>
                      <a:pt x="1546" y="600"/>
                    </a:lnTo>
                    <a:lnTo>
                      <a:pt x="1532" y="604"/>
                    </a:lnTo>
                    <a:lnTo>
                      <a:pt x="1518" y="609"/>
                    </a:lnTo>
                    <a:close/>
                    <a:moveTo>
                      <a:pt x="1531" y="565"/>
                    </a:moveTo>
                    <a:lnTo>
                      <a:pt x="1549" y="558"/>
                    </a:lnTo>
                    <a:lnTo>
                      <a:pt x="1566" y="551"/>
                    </a:lnTo>
                    <a:lnTo>
                      <a:pt x="1580" y="543"/>
                    </a:lnTo>
                    <a:lnTo>
                      <a:pt x="1592" y="534"/>
                    </a:lnTo>
                    <a:lnTo>
                      <a:pt x="1611" y="519"/>
                    </a:lnTo>
                    <a:lnTo>
                      <a:pt x="1628" y="503"/>
                    </a:lnTo>
                    <a:lnTo>
                      <a:pt x="1642" y="485"/>
                    </a:lnTo>
                    <a:lnTo>
                      <a:pt x="1654" y="467"/>
                    </a:lnTo>
                    <a:lnTo>
                      <a:pt x="1659" y="460"/>
                    </a:lnTo>
                    <a:lnTo>
                      <a:pt x="1661" y="454"/>
                    </a:lnTo>
                    <a:lnTo>
                      <a:pt x="1663" y="447"/>
                    </a:lnTo>
                    <a:lnTo>
                      <a:pt x="1663" y="442"/>
                    </a:lnTo>
                    <a:lnTo>
                      <a:pt x="1662" y="437"/>
                    </a:lnTo>
                    <a:lnTo>
                      <a:pt x="1661" y="434"/>
                    </a:lnTo>
                    <a:lnTo>
                      <a:pt x="1658" y="432"/>
                    </a:lnTo>
                    <a:lnTo>
                      <a:pt x="1652" y="431"/>
                    </a:lnTo>
                    <a:lnTo>
                      <a:pt x="1645" y="432"/>
                    </a:lnTo>
                    <a:lnTo>
                      <a:pt x="1635" y="436"/>
                    </a:lnTo>
                    <a:lnTo>
                      <a:pt x="1624" y="443"/>
                    </a:lnTo>
                    <a:lnTo>
                      <a:pt x="1611" y="452"/>
                    </a:lnTo>
                    <a:lnTo>
                      <a:pt x="1599" y="463"/>
                    </a:lnTo>
                    <a:lnTo>
                      <a:pt x="1588" y="474"/>
                    </a:lnTo>
                    <a:lnTo>
                      <a:pt x="1577" y="486"/>
                    </a:lnTo>
                    <a:lnTo>
                      <a:pt x="1567" y="501"/>
                    </a:lnTo>
                    <a:lnTo>
                      <a:pt x="1557" y="515"/>
                    </a:lnTo>
                    <a:lnTo>
                      <a:pt x="1547" y="530"/>
                    </a:lnTo>
                    <a:lnTo>
                      <a:pt x="1538" y="548"/>
                    </a:lnTo>
                    <a:lnTo>
                      <a:pt x="1531" y="565"/>
                    </a:lnTo>
                    <a:close/>
                    <a:moveTo>
                      <a:pt x="2048" y="343"/>
                    </a:moveTo>
                    <a:lnTo>
                      <a:pt x="2064" y="344"/>
                    </a:lnTo>
                    <a:lnTo>
                      <a:pt x="2078" y="346"/>
                    </a:lnTo>
                    <a:lnTo>
                      <a:pt x="2085" y="349"/>
                    </a:lnTo>
                    <a:lnTo>
                      <a:pt x="2090" y="351"/>
                    </a:lnTo>
                    <a:lnTo>
                      <a:pt x="2096" y="353"/>
                    </a:lnTo>
                    <a:lnTo>
                      <a:pt x="2100" y="356"/>
                    </a:lnTo>
                    <a:lnTo>
                      <a:pt x="2105" y="360"/>
                    </a:lnTo>
                    <a:lnTo>
                      <a:pt x="2108" y="363"/>
                    </a:lnTo>
                    <a:lnTo>
                      <a:pt x="2111" y="367"/>
                    </a:lnTo>
                    <a:lnTo>
                      <a:pt x="2113" y="372"/>
                    </a:lnTo>
                    <a:lnTo>
                      <a:pt x="2116" y="376"/>
                    </a:lnTo>
                    <a:lnTo>
                      <a:pt x="2117" y="381"/>
                    </a:lnTo>
                    <a:lnTo>
                      <a:pt x="2118" y="388"/>
                    </a:lnTo>
                    <a:lnTo>
                      <a:pt x="2118" y="393"/>
                    </a:lnTo>
                    <a:lnTo>
                      <a:pt x="2118" y="402"/>
                    </a:lnTo>
                    <a:lnTo>
                      <a:pt x="2117" y="410"/>
                    </a:lnTo>
                    <a:lnTo>
                      <a:pt x="2114" y="419"/>
                    </a:lnTo>
                    <a:lnTo>
                      <a:pt x="2112" y="426"/>
                    </a:lnTo>
                    <a:lnTo>
                      <a:pt x="2108" y="434"/>
                    </a:lnTo>
                    <a:lnTo>
                      <a:pt x="2104" y="442"/>
                    </a:lnTo>
                    <a:lnTo>
                      <a:pt x="2099" y="450"/>
                    </a:lnTo>
                    <a:lnTo>
                      <a:pt x="2094" y="458"/>
                    </a:lnTo>
                    <a:lnTo>
                      <a:pt x="2087" y="464"/>
                    </a:lnTo>
                    <a:lnTo>
                      <a:pt x="2080" y="471"/>
                    </a:lnTo>
                    <a:lnTo>
                      <a:pt x="2072" y="478"/>
                    </a:lnTo>
                    <a:lnTo>
                      <a:pt x="2064" y="484"/>
                    </a:lnTo>
                    <a:lnTo>
                      <a:pt x="2054" y="490"/>
                    </a:lnTo>
                    <a:lnTo>
                      <a:pt x="2045" y="495"/>
                    </a:lnTo>
                    <a:lnTo>
                      <a:pt x="2034" y="501"/>
                    </a:lnTo>
                    <a:lnTo>
                      <a:pt x="2023" y="505"/>
                    </a:lnTo>
                    <a:lnTo>
                      <a:pt x="2010" y="509"/>
                    </a:lnTo>
                    <a:lnTo>
                      <a:pt x="1999" y="513"/>
                    </a:lnTo>
                    <a:lnTo>
                      <a:pt x="1989" y="514"/>
                    </a:lnTo>
                    <a:lnTo>
                      <a:pt x="1979" y="515"/>
                    </a:lnTo>
                    <a:lnTo>
                      <a:pt x="1973" y="514"/>
                    </a:lnTo>
                    <a:lnTo>
                      <a:pt x="1969" y="514"/>
                    </a:lnTo>
                    <a:lnTo>
                      <a:pt x="1965" y="511"/>
                    </a:lnTo>
                    <a:lnTo>
                      <a:pt x="1961" y="509"/>
                    </a:lnTo>
                    <a:lnTo>
                      <a:pt x="1958" y="506"/>
                    </a:lnTo>
                    <a:lnTo>
                      <a:pt x="1957" y="503"/>
                    </a:lnTo>
                    <a:lnTo>
                      <a:pt x="1956" y="498"/>
                    </a:lnTo>
                    <a:lnTo>
                      <a:pt x="1955" y="494"/>
                    </a:lnTo>
                    <a:lnTo>
                      <a:pt x="1956" y="487"/>
                    </a:lnTo>
                    <a:lnTo>
                      <a:pt x="1959" y="481"/>
                    </a:lnTo>
                    <a:lnTo>
                      <a:pt x="1963" y="477"/>
                    </a:lnTo>
                    <a:lnTo>
                      <a:pt x="1969" y="472"/>
                    </a:lnTo>
                    <a:lnTo>
                      <a:pt x="1972" y="471"/>
                    </a:lnTo>
                    <a:lnTo>
                      <a:pt x="1980" y="469"/>
                    </a:lnTo>
                    <a:lnTo>
                      <a:pt x="1992" y="467"/>
                    </a:lnTo>
                    <a:lnTo>
                      <a:pt x="2007" y="462"/>
                    </a:lnTo>
                    <a:lnTo>
                      <a:pt x="2017" y="460"/>
                    </a:lnTo>
                    <a:lnTo>
                      <a:pt x="2027" y="456"/>
                    </a:lnTo>
                    <a:lnTo>
                      <a:pt x="2037" y="450"/>
                    </a:lnTo>
                    <a:lnTo>
                      <a:pt x="2046" y="443"/>
                    </a:lnTo>
                    <a:lnTo>
                      <a:pt x="2052" y="436"/>
                    </a:lnTo>
                    <a:lnTo>
                      <a:pt x="2057" y="430"/>
                    </a:lnTo>
                    <a:lnTo>
                      <a:pt x="2060" y="422"/>
                    </a:lnTo>
                    <a:lnTo>
                      <a:pt x="2061" y="415"/>
                    </a:lnTo>
                    <a:lnTo>
                      <a:pt x="2060" y="410"/>
                    </a:lnTo>
                    <a:lnTo>
                      <a:pt x="2059" y="404"/>
                    </a:lnTo>
                    <a:lnTo>
                      <a:pt x="2057" y="401"/>
                    </a:lnTo>
                    <a:lnTo>
                      <a:pt x="2054" y="398"/>
                    </a:lnTo>
                    <a:lnTo>
                      <a:pt x="2050" y="395"/>
                    </a:lnTo>
                    <a:lnTo>
                      <a:pt x="2046" y="393"/>
                    </a:lnTo>
                    <a:lnTo>
                      <a:pt x="2040" y="392"/>
                    </a:lnTo>
                    <a:lnTo>
                      <a:pt x="2034" y="392"/>
                    </a:lnTo>
                    <a:lnTo>
                      <a:pt x="2026" y="392"/>
                    </a:lnTo>
                    <a:lnTo>
                      <a:pt x="2017" y="393"/>
                    </a:lnTo>
                    <a:lnTo>
                      <a:pt x="2008" y="396"/>
                    </a:lnTo>
                    <a:lnTo>
                      <a:pt x="2000" y="399"/>
                    </a:lnTo>
                    <a:lnTo>
                      <a:pt x="1990" y="402"/>
                    </a:lnTo>
                    <a:lnTo>
                      <a:pt x="1981" y="407"/>
                    </a:lnTo>
                    <a:lnTo>
                      <a:pt x="1971" y="412"/>
                    </a:lnTo>
                    <a:lnTo>
                      <a:pt x="1961" y="419"/>
                    </a:lnTo>
                    <a:lnTo>
                      <a:pt x="1951" y="426"/>
                    </a:lnTo>
                    <a:lnTo>
                      <a:pt x="1942" y="434"/>
                    </a:lnTo>
                    <a:lnTo>
                      <a:pt x="1934" y="443"/>
                    </a:lnTo>
                    <a:lnTo>
                      <a:pt x="1928" y="451"/>
                    </a:lnTo>
                    <a:lnTo>
                      <a:pt x="1922" y="460"/>
                    </a:lnTo>
                    <a:lnTo>
                      <a:pt x="1919" y="469"/>
                    </a:lnTo>
                    <a:lnTo>
                      <a:pt x="1917" y="479"/>
                    </a:lnTo>
                    <a:lnTo>
                      <a:pt x="1916" y="490"/>
                    </a:lnTo>
                    <a:lnTo>
                      <a:pt x="1917" y="497"/>
                    </a:lnTo>
                    <a:lnTo>
                      <a:pt x="1918" y="505"/>
                    </a:lnTo>
                    <a:lnTo>
                      <a:pt x="1920" y="514"/>
                    </a:lnTo>
                    <a:lnTo>
                      <a:pt x="1923" y="522"/>
                    </a:lnTo>
                    <a:lnTo>
                      <a:pt x="1928" y="531"/>
                    </a:lnTo>
                    <a:lnTo>
                      <a:pt x="1933" y="541"/>
                    </a:lnTo>
                    <a:lnTo>
                      <a:pt x="1939" y="552"/>
                    </a:lnTo>
                    <a:lnTo>
                      <a:pt x="1946" y="563"/>
                    </a:lnTo>
                    <a:lnTo>
                      <a:pt x="1954" y="574"/>
                    </a:lnTo>
                    <a:lnTo>
                      <a:pt x="1960" y="586"/>
                    </a:lnTo>
                    <a:lnTo>
                      <a:pt x="1966" y="596"/>
                    </a:lnTo>
                    <a:lnTo>
                      <a:pt x="1971" y="607"/>
                    </a:lnTo>
                    <a:lnTo>
                      <a:pt x="1975" y="616"/>
                    </a:lnTo>
                    <a:lnTo>
                      <a:pt x="1977" y="626"/>
                    </a:lnTo>
                    <a:lnTo>
                      <a:pt x="1979" y="635"/>
                    </a:lnTo>
                    <a:lnTo>
                      <a:pt x="1979" y="644"/>
                    </a:lnTo>
                    <a:lnTo>
                      <a:pt x="1978" y="656"/>
                    </a:lnTo>
                    <a:lnTo>
                      <a:pt x="1977" y="667"/>
                    </a:lnTo>
                    <a:lnTo>
                      <a:pt x="1972" y="678"/>
                    </a:lnTo>
                    <a:lnTo>
                      <a:pt x="1968" y="687"/>
                    </a:lnTo>
                    <a:lnTo>
                      <a:pt x="1961" y="697"/>
                    </a:lnTo>
                    <a:lnTo>
                      <a:pt x="1955" y="705"/>
                    </a:lnTo>
                    <a:lnTo>
                      <a:pt x="1945" y="714"/>
                    </a:lnTo>
                    <a:lnTo>
                      <a:pt x="1935" y="721"/>
                    </a:lnTo>
                    <a:lnTo>
                      <a:pt x="1929" y="725"/>
                    </a:lnTo>
                    <a:lnTo>
                      <a:pt x="1921" y="729"/>
                    </a:lnTo>
                    <a:lnTo>
                      <a:pt x="1914" y="731"/>
                    </a:lnTo>
                    <a:lnTo>
                      <a:pt x="1907" y="734"/>
                    </a:lnTo>
                    <a:lnTo>
                      <a:pt x="1899" y="736"/>
                    </a:lnTo>
                    <a:lnTo>
                      <a:pt x="1890" y="738"/>
                    </a:lnTo>
                    <a:lnTo>
                      <a:pt x="1883" y="738"/>
                    </a:lnTo>
                    <a:lnTo>
                      <a:pt x="1874" y="739"/>
                    </a:lnTo>
                    <a:lnTo>
                      <a:pt x="1861" y="738"/>
                    </a:lnTo>
                    <a:lnTo>
                      <a:pt x="1849" y="736"/>
                    </a:lnTo>
                    <a:lnTo>
                      <a:pt x="1837" y="733"/>
                    </a:lnTo>
                    <a:lnTo>
                      <a:pt x="1826" y="729"/>
                    </a:lnTo>
                    <a:lnTo>
                      <a:pt x="1816" y="724"/>
                    </a:lnTo>
                    <a:lnTo>
                      <a:pt x="1807" y="717"/>
                    </a:lnTo>
                    <a:lnTo>
                      <a:pt x="1800" y="708"/>
                    </a:lnTo>
                    <a:lnTo>
                      <a:pt x="1792" y="700"/>
                    </a:lnTo>
                    <a:lnTo>
                      <a:pt x="1788" y="693"/>
                    </a:lnTo>
                    <a:lnTo>
                      <a:pt x="1783" y="685"/>
                    </a:lnTo>
                    <a:lnTo>
                      <a:pt x="1780" y="678"/>
                    </a:lnTo>
                    <a:lnTo>
                      <a:pt x="1777" y="670"/>
                    </a:lnTo>
                    <a:lnTo>
                      <a:pt x="1775" y="661"/>
                    </a:lnTo>
                    <a:lnTo>
                      <a:pt x="1773" y="653"/>
                    </a:lnTo>
                    <a:lnTo>
                      <a:pt x="1772" y="644"/>
                    </a:lnTo>
                    <a:lnTo>
                      <a:pt x="1772" y="634"/>
                    </a:lnTo>
                    <a:lnTo>
                      <a:pt x="1772" y="624"/>
                    </a:lnTo>
                    <a:lnTo>
                      <a:pt x="1773" y="613"/>
                    </a:lnTo>
                    <a:lnTo>
                      <a:pt x="1776" y="603"/>
                    </a:lnTo>
                    <a:lnTo>
                      <a:pt x="1778" y="593"/>
                    </a:lnTo>
                    <a:lnTo>
                      <a:pt x="1781" y="585"/>
                    </a:lnTo>
                    <a:lnTo>
                      <a:pt x="1784" y="576"/>
                    </a:lnTo>
                    <a:lnTo>
                      <a:pt x="1790" y="568"/>
                    </a:lnTo>
                    <a:lnTo>
                      <a:pt x="1794" y="561"/>
                    </a:lnTo>
                    <a:lnTo>
                      <a:pt x="1802" y="552"/>
                    </a:lnTo>
                    <a:lnTo>
                      <a:pt x="1810" y="545"/>
                    </a:lnTo>
                    <a:lnTo>
                      <a:pt x="1814" y="543"/>
                    </a:lnTo>
                    <a:lnTo>
                      <a:pt x="1817" y="542"/>
                    </a:lnTo>
                    <a:lnTo>
                      <a:pt x="1822" y="541"/>
                    </a:lnTo>
                    <a:lnTo>
                      <a:pt x="1825" y="541"/>
                    </a:lnTo>
                    <a:lnTo>
                      <a:pt x="1831" y="542"/>
                    </a:lnTo>
                    <a:lnTo>
                      <a:pt x="1836" y="543"/>
                    </a:lnTo>
                    <a:lnTo>
                      <a:pt x="1838" y="548"/>
                    </a:lnTo>
                    <a:lnTo>
                      <a:pt x="1839" y="552"/>
                    </a:lnTo>
                    <a:lnTo>
                      <a:pt x="1838" y="557"/>
                    </a:lnTo>
                    <a:lnTo>
                      <a:pt x="1834" y="565"/>
                    </a:lnTo>
                    <a:lnTo>
                      <a:pt x="1828" y="578"/>
                    </a:lnTo>
                    <a:lnTo>
                      <a:pt x="1825" y="592"/>
                    </a:lnTo>
                    <a:lnTo>
                      <a:pt x="1822" y="607"/>
                    </a:lnTo>
                    <a:lnTo>
                      <a:pt x="1822" y="622"/>
                    </a:lnTo>
                    <a:lnTo>
                      <a:pt x="1822" y="630"/>
                    </a:lnTo>
                    <a:lnTo>
                      <a:pt x="1823" y="636"/>
                    </a:lnTo>
                    <a:lnTo>
                      <a:pt x="1824" y="642"/>
                    </a:lnTo>
                    <a:lnTo>
                      <a:pt x="1826" y="648"/>
                    </a:lnTo>
                    <a:lnTo>
                      <a:pt x="1829" y="654"/>
                    </a:lnTo>
                    <a:lnTo>
                      <a:pt x="1832" y="659"/>
                    </a:lnTo>
                    <a:lnTo>
                      <a:pt x="1836" y="665"/>
                    </a:lnTo>
                    <a:lnTo>
                      <a:pt x="1841" y="669"/>
                    </a:lnTo>
                    <a:lnTo>
                      <a:pt x="1850" y="677"/>
                    </a:lnTo>
                    <a:lnTo>
                      <a:pt x="1860" y="682"/>
                    </a:lnTo>
                    <a:lnTo>
                      <a:pt x="1870" y="685"/>
                    </a:lnTo>
                    <a:lnTo>
                      <a:pt x="1881" y="686"/>
                    </a:lnTo>
                    <a:lnTo>
                      <a:pt x="1892" y="685"/>
                    </a:lnTo>
                    <a:lnTo>
                      <a:pt x="1900" y="682"/>
                    </a:lnTo>
                    <a:lnTo>
                      <a:pt x="1905" y="680"/>
                    </a:lnTo>
                    <a:lnTo>
                      <a:pt x="1908" y="678"/>
                    </a:lnTo>
                    <a:lnTo>
                      <a:pt x="1911" y="674"/>
                    </a:lnTo>
                    <a:lnTo>
                      <a:pt x="1914" y="671"/>
                    </a:lnTo>
                    <a:lnTo>
                      <a:pt x="1920" y="665"/>
                    </a:lnTo>
                    <a:lnTo>
                      <a:pt x="1922" y="657"/>
                    </a:lnTo>
                    <a:lnTo>
                      <a:pt x="1924" y="649"/>
                    </a:lnTo>
                    <a:lnTo>
                      <a:pt x="1925" y="639"/>
                    </a:lnTo>
                    <a:lnTo>
                      <a:pt x="1924" y="634"/>
                    </a:lnTo>
                    <a:lnTo>
                      <a:pt x="1923" y="627"/>
                    </a:lnTo>
                    <a:lnTo>
                      <a:pt x="1921" y="620"/>
                    </a:lnTo>
                    <a:lnTo>
                      <a:pt x="1919" y="613"/>
                    </a:lnTo>
                    <a:lnTo>
                      <a:pt x="1910" y="597"/>
                    </a:lnTo>
                    <a:lnTo>
                      <a:pt x="1898" y="578"/>
                    </a:lnTo>
                    <a:lnTo>
                      <a:pt x="1889" y="566"/>
                    </a:lnTo>
                    <a:lnTo>
                      <a:pt x="1882" y="553"/>
                    </a:lnTo>
                    <a:lnTo>
                      <a:pt x="1875" y="541"/>
                    </a:lnTo>
                    <a:lnTo>
                      <a:pt x="1871" y="529"/>
                    </a:lnTo>
                    <a:lnTo>
                      <a:pt x="1866" y="518"/>
                    </a:lnTo>
                    <a:lnTo>
                      <a:pt x="1863" y="506"/>
                    </a:lnTo>
                    <a:lnTo>
                      <a:pt x="1862" y="495"/>
                    </a:lnTo>
                    <a:lnTo>
                      <a:pt x="1861" y="485"/>
                    </a:lnTo>
                    <a:lnTo>
                      <a:pt x="1862" y="471"/>
                    </a:lnTo>
                    <a:lnTo>
                      <a:pt x="1865" y="458"/>
                    </a:lnTo>
                    <a:lnTo>
                      <a:pt x="1870" y="445"/>
                    </a:lnTo>
                    <a:lnTo>
                      <a:pt x="1876" y="432"/>
                    </a:lnTo>
                    <a:lnTo>
                      <a:pt x="1885" y="420"/>
                    </a:lnTo>
                    <a:lnTo>
                      <a:pt x="1896" y="408"/>
                    </a:lnTo>
                    <a:lnTo>
                      <a:pt x="1908" y="396"/>
                    </a:lnTo>
                    <a:lnTo>
                      <a:pt x="1922" y="385"/>
                    </a:lnTo>
                    <a:lnTo>
                      <a:pt x="1937" y="375"/>
                    </a:lnTo>
                    <a:lnTo>
                      <a:pt x="1953" y="367"/>
                    </a:lnTo>
                    <a:lnTo>
                      <a:pt x="1968" y="360"/>
                    </a:lnTo>
                    <a:lnTo>
                      <a:pt x="1983" y="354"/>
                    </a:lnTo>
                    <a:lnTo>
                      <a:pt x="2000" y="350"/>
                    </a:lnTo>
                    <a:lnTo>
                      <a:pt x="2015" y="346"/>
                    </a:lnTo>
                    <a:lnTo>
                      <a:pt x="2031" y="344"/>
                    </a:lnTo>
                    <a:lnTo>
                      <a:pt x="2048" y="343"/>
                    </a:lnTo>
                    <a:close/>
                    <a:moveTo>
                      <a:pt x="2288" y="355"/>
                    </a:moveTo>
                    <a:lnTo>
                      <a:pt x="2271" y="384"/>
                    </a:lnTo>
                    <a:lnTo>
                      <a:pt x="2253" y="415"/>
                    </a:lnTo>
                    <a:lnTo>
                      <a:pt x="2237" y="448"/>
                    </a:lnTo>
                    <a:lnTo>
                      <a:pt x="2222" y="482"/>
                    </a:lnTo>
                    <a:lnTo>
                      <a:pt x="2211" y="506"/>
                    </a:lnTo>
                    <a:lnTo>
                      <a:pt x="2202" y="529"/>
                    </a:lnTo>
                    <a:lnTo>
                      <a:pt x="2194" y="550"/>
                    </a:lnTo>
                    <a:lnTo>
                      <a:pt x="2188" y="569"/>
                    </a:lnTo>
                    <a:lnTo>
                      <a:pt x="2183" y="587"/>
                    </a:lnTo>
                    <a:lnTo>
                      <a:pt x="2180" y="603"/>
                    </a:lnTo>
                    <a:lnTo>
                      <a:pt x="2178" y="619"/>
                    </a:lnTo>
                    <a:lnTo>
                      <a:pt x="2177" y="632"/>
                    </a:lnTo>
                    <a:lnTo>
                      <a:pt x="2177" y="638"/>
                    </a:lnTo>
                    <a:lnTo>
                      <a:pt x="2178" y="644"/>
                    </a:lnTo>
                    <a:lnTo>
                      <a:pt x="2180" y="649"/>
                    </a:lnTo>
                    <a:lnTo>
                      <a:pt x="2183" y="653"/>
                    </a:lnTo>
                    <a:lnTo>
                      <a:pt x="2187" y="656"/>
                    </a:lnTo>
                    <a:lnTo>
                      <a:pt x="2190" y="658"/>
                    </a:lnTo>
                    <a:lnTo>
                      <a:pt x="2195" y="660"/>
                    </a:lnTo>
                    <a:lnTo>
                      <a:pt x="2201" y="660"/>
                    </a:lnTo>
                    <a:lnTo>
                      <a:pt x="2207" y="659"/>
                    </a:lnTo>
                    <a:lnTo>
                      <a:pt x="2215" y="657"/>
                    </a:lnTo>
                    <a:lnTo>
                      <a:pt x="2224" y="653"/>
                    </a:lnTo>
                    <a:lnTo>
                      <a:pt x="2231" y="647"/>
                    </a:lnTo>
                    <a:lnTo>
                      <a:pt x="2240" y="639"/>
                    </a:lnTo>
                    <a:lnTo>
                      <a:pt x="2249" y="631"/>
                    </a:lnTo>
                    <a:lnTo>
                      <a:pt x="2259" y="620"/>
                    </a:lnTo>
                    <a:lnTo>
                      <a:pt x="2269" y="608"/>
                    </a:lnTo>
                    <a:lnTo>
                      <a:pt x="2281" y="591"/>
                    </a:lnTo>
                    <a:lnTo>
                      <a:pt x="2293" y="575"/>
                    </a:lnTo>
                    <a:lnTo>
                      <a:pt x="2304" y="558"/>
                    </a:lnTo>
                    <a:lnTo>
                      <a:pt x="2313" y="542"/>
                    </a:lnTo>
                    <a:lnTo>
                      <a:pt x="2319" y="534"/>
                    </a:lnTo>
                    <a:lnTo>
                      <a:pt x="2324" y="528"/>
                    </a:lnTo>
                    <a:lnTo>
                      <a:pt x="2328" y="526"/>
                    </a:lnTo>
                    <a:lnTo>
                      <a:pt x="2331" y="525"/>
                    </a:lnTo>
                    <a:lnTo>
                      <a:pt x="2333" y="524"/>
                    </a:lnTo>
                    <a:lnTo>
                      <a:pt x="2336" y="524"/>
                    </a:lnTo>
                    <a:lnTo>
                      <a:pt x="2340" y="524"/>
                    </a:lnTo>
                    <a:lnTo>
                      <a:pt x="2343" y="525"/>
                    </a:lnTo>
                    <a:lnTo>
                      <a:pt x="2346" y="527"/>
                    </a:lnTo>
                    <a:lnTo>
                      <a:pt x="2349" y="529"/>
                    </a:lnTo>
                    <a:lnTo>
                      <a:pt x="2353" y="533"/>
                    </a:lnTo>
                    <a:lnTo>
                      <a:pt x="2354" y="539"/>
                    </a:lnTo>
                    <a:lnTo>
                      <a:pt x="2353" y="544"/>
                    </a:lnTo>
                    <a:lnTo>
                      <a:pt x="2351" y="552"/>
                    </a:lnTo>
                    <a:lnTo>
                      <a:pt x="2346" y="562"/>
                    </a:lnTo>
                    <a:lnTo>
                      <a:pt x="2340" y="573"/>
                    </a:lnTo>
                    <a:lnTo>
                      <a:pt x="2323" y="599"/>
                    </a:lnTo>
                    <a:lnTo>
                      <a:pt x="2299" y="632"/>
                    </a:lnTo>
                    <a:lnTo>
                      <a:pt x="2283" y="651"/>
                    </a:lnTo>
                    <a:lnTo>
                      <a:pt x="2268" y="669"/>
                    </a:lnTo>
                    <a:lnTo>
                      <a:pt x="2252" y="684"/>
                    </a:lnTo>
                    <a:lnTo>
                      <a:pt x="2237" y="696"/>
                    </a:lnTo>
                    <a:lnTo>
                      <a:pt x="2222" y="706"/>
                    </a:lnTo>
                    <a:lnTo>
                      <a:pt x="2207" y="713"/>
                    </a:lnTo>
                    <a:lnTo>
                      <a:pt x="2201" y="715"/>
                    </a:lnTo>
                    <a:lnTo>
                      <a:pt x="2193" y="717"/>
                    </a:lnTo>
                    <a:lnTo>
                      <a:pt x="2187" y="718"/>
                    </a:lnTo>
                    <a:lnTo>
                      <a:pt x="2180" y="718"/>
                    </a:lnTo>
                    <a:lnTo>
                      <a:pt x="2172" y="718"/>
                    </a:lnTo>
                    <a:lnTo>
                      <a:pt x="2166" y="716"/>
                    </a:lnTo>
                    <a:lnTo>
                      <a:pt x="2159" y="715"/>
                    </a:lnTo>
                    <a:lnTo>
                      <a:pt x="2154" y="712"/>
                    </a:lnTo>
                    <a:lnTo>
                      <a:pt x="2147" y="708"/>
                    </a:lnTo>
                    <a:lnTo>
                      <a:pt x="2142" y="703"/>
                    </a:lnTo>
                    <a:lnTo>
                      <a:pt x="2136" y="698"/>
                    </a:lnTo>
                    <a:lnTo>
                      <a:pt x="2132" y="692"/>
                    </a:lnTo>
                    <a:lnTo>
                      <a:pt x="2127" y="682"/>
                    </a:lnTo>
                    <a:lnTo>
                      <a:pt x="2123" y="671"/>
                    </a:lnTo>
                    <a:lnTo>
                      <a:pt x="2121" y="658"/>
                    </a:lnTo>
                    <a:lnTo>
                      <a:pt x="2120" y="644"/>
                    </a:lnTo>
                    <a:lnTo>
                      <a:pt x="2121" y="626"/>
                    </a:lnTo>
                    <a:lnTo>
                      <a:pt x="2122" y="609"/>
                    </a:lnTo>
                    <a:lnTo>
                      <a:pt x="2125" y="589"/>
                    </a:lnTo>
                    <a:lnTo>
                      <a:pt x="2130" y="571"/>
                    </a:lnTo>
                    <a:lnTo>
                      <a:pt x="2135" y="550"/>
                    </a:lnTo>
                    <a:lnTo>
                      <a:pt x="2142" y="529"/>
                    </a:lnTo>
                    <a:lnTo>
                      <a:pt x="2151" y="507"/>
                    </a:lnTo>
                    <a:lnTo>
                      <a:pt x="2159" y="485"/>
                    </a:lnTo>
                    <a:lnTo>
                      <a:pt x="2167" y="470"/>
                    </a:lnTo>
                    <a:lnTo>
                      <a:pt x="2178" y="447"/>
                    </a:lnTo>
                    <a:lnTo>
                      <a:pt x="2193" y="415"/>
                    </a:lnTo>
                    <a:lnTo>
                      <a:pt x="2213" y="377"/>
                    </a:lnTo>
                    <a:lnTo>
                      <a:pt x="2199" y="379"/>
                    </a:lnTo>
                    <a:lnTo>
                      <a:pt x="2190" y="380"/>
                    </a:lnTo>
                    <a:lnTo>
                      <a:pt x="2183" y="380"/>
                    </a:lnTo>
                    <a:lnTo>
                      <a:pt x="2178" y="379"/>
                    </a:lnTo>
                    <a:lnTo>
                      <a:pt x="2174" y="377"/>
                    </a:lnTo>
                    <a:lnTo>
                      <a:pt x="2168" y="375"/>
                    </a:lnTo>
                    <a:lnTo>
                      <a:pt x="2163" y="370"/>
                    </a:lnTo>
                    <a:lnTo>
                      <a:pt x="2159" y="366"/>
                    </a:lnTo>
                    <a:lnTo>
                      <a:pt x="2157" y="361"/>
                    </a:lnTo>
                    <a:lnTo>
                      <a:pt x="2156" y="355"/>
                    </a:lnTo>
                    <a:lnTo>
                      <a:pt x="2157" y="349"/>
                    </a:lnTo>
                    <a:lnTo>
                      <a:pt x="2160" y="343"/>
                    </a:lnTo>
                    <a:lnTo>
                      <a:pt x="2166" y="338"/>
                    </a:lnTo>
                    <a:lnTo>
                      <a:pt x="2172" y="332"/>
                    </a:lnTo>
                    <a:lnTo>
                      <a:pt x="2177" y="331"/>
                    </a:lnTo>
                    <a:lnTo>
                      <a:pt x="2186" y="330"/>
                    </a:lnTo>
                    <a:lnTo>
                      <a:pt x="2198" y="328"/>
                    </a:lnTo>
                    <a:lnTo>
                      <a:pt x="2214" y="326"/>
                    </a:lnTo>
                    <a:lnTo>
                      <a:pt x="2222" y="325"/>
                    </a:lnTo>
                    <a:lnTo>
                      <a:pt x="2230" y="321"/>
                    </a:lnTo>
                    <a:lnTo>
                      <a:pt x="2241" y="319"/>
                    </a:lnTo>
                    <a:lnTo>
                      <a:pt x="2253" y="315"/>
                    </a:lnTo>
                    <a:lnTo>
                      <a:pt x="2265" y="296"/>
                    </a:lnTo>
                    <a:lnTo>
                      <a:pt x="2280" y="273"/>
                    </a:lnTo>
                    <a:lnTo>
                      <a:pt x="2297" y="248"/>
                    </a:lnTo>
                    <a:lnTo>
                      <a:pt x="2318" y="219"/>
                    </a:lnTo>
                    <a:lnTo>
                      <a:pt x="2329" y="203"/>
                    </a:lnTo>
                    <a:lnTo>
                      <a:pt x="2339" y="191"/>
                    </a:lnTo>
                    <a:lnTo>
                      <a:pt x="2346" y="181"/>
                    </a:lnTo>
                    <a:lnTo>
                      <a:pt x="2352" y="175"/>
                    </a:lnTo>
                    <a:lnTo>
                      <a:pt x="2358" y="168"/>
                    </a:lnTo>
                    <a:lnTo>
                      <a:pt x="2365" y="164"/>
                    </a:lnTo>
                    <a:lnTo>
                      <a:pt x="2370" y="162"/>
                    </a:lnTo>
                    <a:lnTo>
                      <a:pt x="2376" y="161"/>
                    </a:lnTo>
                    <a:lnTo>
                      <a:pt x="2379" y="162"/>
                    </a:lnTo>
                    <a:lnTo>
                      <a:pt x="2382" y="163"/>
                    </a:lnTo>
                    <a:lnTo>
                      <a:pt x="2387" y="165"/>
                    </a:lnTo>
                    <a:lnTo>
                      <a:pt x="2390" y="168"/>
                    </a:lnTo>
                    <a:lnTo>
                      <a:pt x="2393" y="173"/>
                    </a:lnTo>
                    <a:lnTo>
                      <a:pt x="2395" y="176"/>
                    </a:lnTo>
                    <a:lnTo>
                      <a:pt x="2396" y="179"/>
                    </a:lnTo>
                    <a:lnTo>
                      <a:pt x="2396" y="184"/>
                    </a:lnTo>
                    <a:lnTo>
                      <a:pt x="2396" y="187"/>
                    </a:lnTo>
                    <a:lnTo>
                      <a:pt x="2395" y="192"/>
                    </a:lnTo>
                    <a:lnTo>
                      <a:pt x="2392" y="198"/>
                    </a:lnTo>
                    <a:lnTo>
                      <a:pt x="2389" y="205"/>
                    </a:lnTo>
                    <a:lnTo>
                      <a:pt x="2379" y="222"/>
                    </a:lnTo>
                    <a:lnTo>
                      <a:pt x="2366" y="241"/>
                    </a:lnTo>
                    <a:lnTo>
                      <a:pt x="2356" y="255"/>
                    </a:lnTo>
                    <a:lnTo>
                      <a:pt x="2347" y="267"/>
                    </a:lnTo>
                    <a:lnTo>
                      <a:pt x="2341" y="278"/>
                    </a:lnTo>
                    <a:lnTo>
                      <a:pt x="2334" y="286"/>
                    </a:lnTo>
                    <a:lnTo>
                      <a:pt x="2364" y="280"/>
                    </a:lnTo>
                    <a:lnTo>
                      <a:pt x="2388" y="274"/>
                    </a:lnTo>
                    <a:lnTo>
                      <a:pt x="2409" y="271"/>
                    </a:lnTo>
                    <a:lnTo>
                      <a:pt x="2424" y="270"/>
                    </a:lnTo>
                    <a:lnTo>
                      <a:pt x="2431" y="270"/>
                    </a:lnTo>
                    <a:lnTo>
                      <a:pt x="2437" y="271"/>
                    </a:lnTo>
                    <a:lnTo>
                      <a:pt x="2442" y="273"/>
                    </a:lnTo>
                    <a:lnTo>
                      <a:pt x="2447" y="276"/>
                    </a:lnTo>
                    <a:lnTo>
                      <a:pt x="2450" y="280"/>
                    </a:lnTo>
                    <a:lnTo>
                      <a:pt x="2453" y="284"/>
                    </a:lnTo>
                    <a:lnTo>
                      <a:pt x="2454" y="290"/>
                    </a:lnTo>
                    <a:lnTo>
                      <a:pt x="2454" y="296"/>
                    </a:lnTo>
                    <a:lnTo>
                      <a:pt x="2454" y="302"/>
                    </a:lnTo>
                    <a:lnTo>
                      <a:pt x="2452" y="307"/>
                    </a:lnTo>
                    <a:lnTo>
                      <a:pt x="2449" y="311"/>
                    </a:lnTo>
                    <a:lnTo>
                      <a:pt x="2445" y="315"/>
                    </a:lnTo>
                    <a:lnTo>
                      <a:pt x="2434" y="318"/>
                    </a:lnTo>
                    <a:lnTo>
                      <a:pt x="2415" y="320"/>
                    </a:lnTo>
                    <a:lnTo>
                      <a:pt x="2406" y="321"/>
                    </a:lnTo>
                    <a:lnTo>
                      <a:pt x="2389" y="326"/>
                    </a:lnTo>
                    <a:lnTo>
                      <a:pt x="2364" y="332"/>
                    </a:lnTo>
                    <a:lnTo>
                      <a:pt x="2330" y="342"/>
                    </a:lnTo>
                    <a:lnTo>
                      <a:pt x="2320" y="345"/>
                    </a:lnTo>
                    <a:lnTo>
                      <a:pt x="2309" y="349"/>
                    </a:lnTo>
                    <a:lnTo>
                      <a:pt x="2299" y="352"/>
                    </a:lnTo>
                    <a:lnTo>
                      <a:pt x="2288" y="355"/>
                    </a:lnTo>
                    <a:close/>
                    <a:moveTo>
                      <a:pt x="2623" y="343"/>
                    </a:moveTo>
                    <a:lnTo>
                      <a:pt x="2639" y="344"/>
                    </a:lnTo>
                    <a:lnTo>
                      <a:pt x="2653" y="346"/>
                    </a:lnTo>
                    <a:lnTo>
                      <a:pt x="2659" y="349"/>
                    </a:lnTo>
                    <a:lnTo>
                      <a:pt x="2665" y="351"/>
                    </a:lnTo>
                    <a:lnTo>
                      <a:pt x="2670" y="353"/>
                    </a:lnTo>
                    <a:lnTo>
                      <a:pt x="2674" y="356"/>
                    </a:lnTo>
                    <a:lnTo>
                      <a:pt x="2678" y="360"/>
                    </a:lnTo>
                    <a:lnTo>
                      <a:pt x="2682" y="363"/>
                    </a:lnTo>
                    <a:lnTo>
                      <a:pt x="2685" y="367"/>
                    </a:lnTo>
                    <a:lnTo>
                      <a:pt x="2687" y="372"/>
                    </a:lnTo>
                    <a:lnTo>
                      <a:pt x="2689" y="376"/>
                    </a:lnTo>
                    <a:lnTo>
                      <a:pt x="2691" y="381"/>
                    </a:lnTo>
                    <a:lnTo>
                      <a:pt x="2692" y="388"/>
                    </a:lnTo>
                    <a:lnTo>
                      <a:pt x="2692" y="393"/>
                    </a:lnTo>
                    <a:lnTo>
                      <a:pt x="2692" y="402"/>
                    </a:lnTo>
                    <a:lnTo>
                      <a:pt x="2691" y="410"/>
                    </a:lnTo>
                    <a:lnTo>
                      <a:pt x="2688" y="419"/>
                    </a:lnTo>
                    <a:lnTo>
                      <a:pt x="2686" y="426"/>
                    </a:lnTo>
                    <a:lnTo>
                      <a:pt x="2683" y="434"/>
                    </a:lnTo>
                    <a:lnTo>
                      <a:pt x="2678" y="442"/>
                    </a:lnTo>
                    <a:lnTo>
                      <a:pt x="2673" y="450"/>
                    </a:lnTo>
                    <a:lnTo>
                      <a:pt x="2668" y="458"/>
                    </a:lnTo>
                    <a:lnTo>
                      <a:pt x="2661" y="464"/>
                    </a:lnTo>
                    <a:lnTo>
                      <a:pt x="2654" y="471"/>
                    </a:lnTo>
                    <a:lnTo>
                      <a:pt x="2647" y="478"/>
                    </a:lnTo>
                    <a:lnTo>
                      <a:pt x="2638" y="484"/>
                    </a:lnTo>
                    <a:lnTo>
                      <a:pt x="2628" y="490"/>
                    </a:lnTo>
                    <a:lnTo>
                      <a:pt x="2618" y="495"/>
                    </a:lnTo>
                    <a:lnTo>
                      <a:pt x="2607" y="501"/>
                    </a:lnTo>
                    <a:lnTo>
                      <a:pt x="2597" y="505"/>
                    </a:lnTo>
                    <a:lnTo>
                      <a:pt x="2584" y="509"/>
                    </a:lnTo>
                    <a:lnTo>
                      <a:pt x="2572" y="513"/>
                    </a:lnTo>
                    <a:lnTo>
                      <a:pt x="2563" y="514"/>
                    </a:lnTo>
                    <a:lnTo>
                      <a:pt x="2553" y="515"/>
                    </a:lnTo>
                    <a:lnTo>
                      <a:pt x="2547" y="514"/>
                    </a:lnTo>
                    <a:lnTo>
                      <a:pt x="2543" y="514"/>
                    </a:lnTo>
                    <a:lnTo>
                      <a:pt x="2539" y="511"/>
                    </a:lnTo>
                    <a:lnTo>
                      <a:pt x="2535" y="509"/>
                    </a:lnTo>
                    <a:lnTo>
                      <a:pt x="2533" y="506"/>
                    </a:lnTo>
                    <a:lnTo>
                      <a:pt x="2531" y="503"/>
                    </a:lnTo>
                    <a:lnTo>
                      <a:pt x="2530" y="498"/>
                    </a:lnTo>
                    <a:lnTo>
                      <a:pt x="2530" y="494"/>
                    </a:lnTo>
                    <a:lnTo>
                      <a:pt x="2530" y="487"/>
                    </a:lnTo>
                    <a:lnTo>
                      <a:pt x="2533" y="481"/>
                    </a:lnTo>
                    <a:lnTo>
                      <a:pt x="2537" y="477"/>
                    </a:lnTo>
                    <a:lnTo>
                      <a:pt x="2543" y="472"/>
                    </a:lnTo>
                    <a:lnTo>
                      <a:pt x="2546" y="471"/>
                    </a:lnTo>
                    <a:lnTo>
                      <a:pt x="2554" y="469"/>
                    </a:lnTo>
                    <a:lnTo>
                      <a:pt x="2566" y="467"/>
                    </a:lnTo>
                    <a:lnTo>
                      <a:pt x="2581" y="462"/>
                    </a:lnTo>
                    <a:lnTo>
                      <a:pt x="2591" y="460"/>
                    </a:lnTo>
                    <a:lnTo>
                      <a:pt x="2601" y="456"/>
                    </a:lnTo>
                    <a:lnTo>
                      <a:pt x="2611" y="450"/>
                    </a:lnTo>
                    <a:lnTo>
                      <a:pt x="2619" y="443"/>
                    </a:lnTo>
                    <a:lnTo>
                      <a:pt x="2626" y="436"/>
                    </a:lnTo>
                    <a:lnTo>
                      <a:pt x="2630" y="430"/>
                    </a:lnTo>
                    <a:lnTo>
                      <a:pt x="2634" y="422"/>
                    </a:lnTo>
                    <a:lnTo>
                      <a:pt x="2635" y="415"/>
                    </a:lnTo>
                    <a:lnTo>
                      <a:pt x="2635" y="410"/>
                    </a:lnTo>
                    <a:lnTo>
                      <a:pt x="2633" y="404"/>
                    </a:lnTo>
                    <a:lnTo>
                      <a:pt x="2631" y="401"/>
                    </a:lnTo>
                    <a:lnTo>
                      <a:pt x="2628" y="398"/>
                    </a:lnTo>
                    <a:lnTo>
                      <a:pt x="2624" y="395"/>
                    </a:lnTo>
                    <a:lnTo>
                      <a:pt x="2619" y="393"/>
                    </a:lnTo>
                    <a:lnTo>
                      <a:pt x="2614" y="392"/>
                    </a:lnTo>
                    <a:lnTo>
                      <a:pt x="2607" y="392"/>
                    </a:lnTo>
                    <a:lnTo>
                      <a:pt x="2600" y="392"/>
                    </a:lnTo>
                    <a:lnTo>
                      <a:pt x="2591" y="393"/>
                    </a:lnTo>
                    <a:lnTo>
                      <a:pt x="2582" y="396"/>
                    </a:lnTo>
                    <a:lnTo>
                      <a:pt x="2574" y="399"/>
                    </a:lnTo>
                    <a:lnTo>
                      <a:pt x="2565" y="402"/>
                    </a:lnTo>
                    <a:lnTo>
                      <a:pt x="2555" y="407"/>
                    </a:lnTo>
                    <a:lnTo>
                      <a:pt x="2545" y="412"/>
                    </a:lnTo>
                    <a:lnTo>
                      <a:pt x="2535" y="419"/>
                    </a:lnTo>
                    <a:lnTo>
                      <a:pt x="2525" y="426"/>
                    </a:lnTo>
                    <a:lnTo>
                      <a:pt x="2516" y="434"/>
                    </a:lnTo>
                    <a:lnTo>
                      <a:pt x="2508" y="443"/>
                    </a:lnTo>
                    <a:lnTo>
                      <a:pt x="2501" y="451"/>
                    </a:lnTo>
                    <a:lnTo>
                      <a:pt x="2497" y="460"/>
                    </a:lnTo>
                    <a:lnTo>
                      <a:pt x="2493" y="469"/>
                    </a:lnTo>
                    <a:lnTo>
                      <a:pt x="2490" y="479"/>
                    </a:lnTo>
                    <a:lnTo>
                      <a:pt x="2490" y="490"/>
                    </a:lnTo>
                    <a:lnTo>
                      <a:pt x="2490" y="497"/>
                    </a:lnTo>
                    <a:lnTo>
                      <a:pt x="2492" y="505"/>
                    </a:lnTo>
                    <a:lnTo>
                      <a:pt x="2495" y="514"/>
                    </a:lnTo>
                    <a:lnTo>
                      <a:pt x="2498" y="522"/>
                    </a:lnTo>
                    <a:lnTo>
                      <a:pt x="2501" y="531"/>
                    </a:lnTo>
                    <a:lnTo>
                      <a:pt x="2507" y="541"/>
                    </a:lnTo>
                    <a:lnTo>
                      <a:pt x="2513" y="552"/>
                    </a:lnTo>
                    <a:lnTo>
                      <a:pt x="2520" y="563"/>
                    </a:lnTo>
                    <a:lnTo>
                      <a:pt x="2528" y="574"/>
                    </a:lnTo>
                    <a:lnTo>
                      <a:pt x="2534" y="586"/>
                    </a:lnTo>
                    <a:lnTo>
                      <a:pt x="2541" y="596"/>
                    </a:lnTo>
                    <a:lnTo>
                      <a:pt x="2545" y="607"/>
                    </a:lnTo>
                    <a:lnTo>
                      <a:pt x="2548" y="616"/>
                    </a:lnTo>
                    <a:lnTo>
                      <a:pt x="2551" y="626"/>
                    </a:lnTo>
                    <a:lnTo>
                      <a:pt x="2553" y="635"/>
                    </a:lnTo>
                    <a:lnTo>
                      <a:pt x="2553" y="644"/>
                    </a:lnTo>
                    <a:lnTo>
                      <a:pt x="2553" y="656"/>
                    </a:lnTo>
                    <a:lnTo>
                      <a:pt x="2551" y="667"/>
                    </a:lnTo>
                    <a:lnTo>
                      <a:pt x="2547" y="678"/>
                    </a:lnTo>
                    <a:lnTo>
                      <a:pt x="2542" y="687"/>
                    </a:lnTo>
                    <a:lnTo>
                      <a:pt x="2536" y="697"/>
                    </a:lnTo>
                    <a:lnTo>
                      <a:pt x="2529" y="705"/>
                    </a:lnTo>
                    <a:lnTo>
                      <a:pt x="2520" y="714"/>
                    </a:lnTo>
                    <a:lnTo>
                      <a:pt x="2509" y="721"/>
                    </a:lnTo>
                    <a:lnTo>
                      <a:pt x="2503" y="725"/>
                    </a:lnTo>
                    <a:lnTo>
                      <a:pt x="2495" y="729"/>
                    </a:lnTo>
                    <a:lnTo>
                      <a:pt x="2488" y="731"/>
                    </a:lnTo>
                    <a:lnTo>
                      <a:pt x="2481" y="734"/>
                    </a:lnTo>
                    <a:lnTo>
                      <a:pt x="2473" y="736"/>
                    </a:lnTo>
                    <a:lnTo>
                      <a:pt x="2464" y="738"/>
                    </a:lnTo>
                    <a:lnTo>
                      <a:pt x="2457" y="738"/>
                    </a:lnTo>
                    <a:lnTo>
                      <a:pt x="2448" y="739"/>
                    </a:lnTo>
                    <a:lnTo>
                      <a:pt x="2435" y="738"/>
                    </a:lnTo>
                    <a:lnTo>
                      <a:pt x="2423" y="736"/>
                    </a:lnTo>
                    <a:lnTo>
                      <a:pt x="2411" y="733"/>
                    </a:lnTo>
                    <a:lnTo>
                      <a:pt x="2401" y="729"/>
                    </a:lnTo>
                    <a:lnTo>
                      <a:pt x="2391" y="724"/>
                    </a:lnTo>
                    <a:lnTo>
                      <a:pt x="2381" y="717"/>
                    </a:lnTo>
                    <a:lnTo>
                      <a:pt x="2374" y="708"/>
                    </a:lnTo>
                    <a:lnTo>
                      <a:pt x="2366" y="700"/>
                    </a:lnTo>
                    <a:lnTo>
                      <a:pt x="2362" y="693"/>
                    </a:lnTo>
                    <a:lnTo>
                      <a:pt x="2357" y="685"/>
                    </a:lnTo>
                    <a:lnTo>
                      <a:pt x="2354" y="678"/>
                    </a:lnTo>
                    <a:lnTo>
                      <a:pt x="2352" y="670"/>
                    </a:lnTo>
                    <a:lnTo>
                      <a:pt x="2349" y="661"/>
                    </a:lnTo>
                    <a:lnTo>
                      <a:pt x="2347" y="653"/>
                    </a:lnTo>
                    <a:lnTo>
                      <a:pt x="2346" y="644"/>
                    </a:lnTo>
                    <a:lnTo>
                      <a:pt x="2346" y="634"/>
                    </a:lnTo>
                    <a:lnTo>
                      <a:pt x="2346" y="624"/>
                    </a:lnTo>
                    <a:lnTo>
                      <a:pt x="2347" y="613"/>
                    </a:lnTo>
                    <a:lnTo>
                      <a:pt x="2349" y="603"/>
                    </a:lnTo>
                    <a:lnTo>
                      <a:pt x="2352" y="593"/>
                    </a:lnTo>
                    <a:lnTo>
                      <a:pt x="2355" y="585"/>
                    </a:lnTo>
                    <a:lnTo>
                      <a:pt x="2359" y="576"/>
                    </a:lnTo>
                    <a:lnTo>
                      <a:pt x="2364" y="568"/>
                    </a:lnTo>
                    <a:lnTo>
                      <a:pt x="2369" y="561"/>
                    </a:lnTo>
                    <a:lnTo>
                      <a:pt x="2376" y="552"/>
                    </a:lnTo>
                    <a:lnTo>
                      <a:pt x="2383" y="545"/>
                    </a:lnTo>
                    <a:lnTo>
                      <a:pt x="2388" y="543"/>
                    </a:lnTo>
                    <a:lnTo>
                      <a:pt x="2391" y="542"/>
                    </a:lnTo>
                    <a:lnTo>
                      <a:pt x="2395" y="541"/>
                    </a:lnTo>
                    <a:lnTo>
                      <a:pt x="2399" y="541"/>
                    </a:lnTo>
                    <a:lnTo>
                      <a:pt x="2405" y="542"/>
                    </a:lnTo>
                    <a:lnTo>
                      <a:pt x="2410" y="543"/>
                    </a:lnTo>
                    <a:lnTo>
                      <a:pt x="2412" y="548"/>
                    </a:lnTo>
                    <a:lnTo>
                      <a:pt x="2413" y="552"/>
                    </a:lnTo>
                    <a:lnTo>
                      <a:pt x="2412" y="557"/>
                    </a:lnTo>
                    <a:lnTo>
                      <a:pt x="2409" y="565"/>
                    </a:lnTo>
                    <a:lnTo>
                      <a:pt x="2403" y="578"/>
                    </a:lnTo>
                    <a:lnTo>
                      <a:pt x="2399" y="592"/>
                    </a:lnTo>
                    <a:lnTo>
                      <a:pt x="2396" y="607"/>
                    </a:lnTo>
                    <a:lnTo>
                      <a:pt x="2395" y="622"/>
                    </a:lnTo>
                    <a:lnTo>
                      <a:pt x="2395" y="630"/>
                    </a:lnTo>
                    <a:lnTo>
                      <a:pt x="2396" y="636"/>
                    </a:lnTo>
                    <a:lnTo>
                      <a:pt x="2398" y="642"/>
                    </a:lnTo>
                    <a:lnTo>
                      <a:pt x="2400" y="648"/>
                    </a:lnTo>
                    <a:lnTo>
                      <a:pt x="2403" y="654"/>
                    </a:lnTo>
                    <a:lnTo>
                      <a:pt x="2406" y="659"/>
                    </a:lnTo>
                    <a:lnTo>
                      <a:pt x="2411" y="665"/>
                    </a:lnTo>
                    <a:lnTo>
                      <a:pt x="2415" y="669"/>
                    </a:lnTo>
                    <a:lnTo>
                      <a:pt x="2424" y="677"/>
                    </a:lnTo>
                    <a:lnTo>
                      <a:pt x="2434" y="682"/>
                    </a:lnTo>
                    <a:lnTo>
                      <a:pt x="2443" y="685"/>
                    </a:lnTo>
                    <a:lnTo>
                      <a:pt x="2454" y="686"/>
                    </a:lnTo>
                    <a:lnTo>
                      <a:pt x="2465" y="685"/>
                    </a:lnTo>
                    <a:lnTo>
                      <a:pt x="2474" y="682"/>
                    </a:lnTo>
                    <a:lnTo>
                      <a:pt x="2478" y="680"/>
                    </a:lnTo>
                    <a:lnTo>
                      <a:pt x="2483" y="678"/>
                    </a:lnTo>
                    <a:lnTo>
                      <a:pt x="2486" y="674"/>
                    </a:lnTo>
                    <a:lnTo>
                      <a:pt x="2489" y="671"/>
                    </a:lnTo>
                    <a:lnTo>
                      <a:pt x="2494" y="665"/>
                    </a:lnTo>
                    <a:lnTo>
                      <a:pt x="2497" y="657"/>
                    </a:lnTo>
                    <a:lnTo>
                      <a:pt x="2498" y="649"/>
                    </a:lnTo>
                    <a:lnTo>
                      <a:pt x="2499" y="639"/>
                    </a:lnTo>
                    <a:lnTo>
                      <a:pt x="2499" y="634"/>
                    </a:lnTo>
                    <a:lnTo>
                      <a:pt x="2497" y="627"/>
                    </a:lnTo>
                    <a:lnTo>
                      <a:pt x="2495" y="620"/>
                    </a:lnTo>
                    <a:lnTo>
                      <a:pt x="2493" y="613"/>
                    </a:lnTo>
                    <a:lnTo>
                      <a:pt x="2484" y="597"/>
                    </a:lnTo>
                    <a:lnTo>
                      <a:pt x="2472" y="578"/>
                    </a:lnTo>
                    <a:lnTo>
                      <a:pt x="2463" y="566"/>
                    </a:lnTo>
                    <a:lnTo>
                      <a:pt x="2456" y="553"/>
                    </a:lnTo>
                    <a:lnTo>
                      <a:pt x="2450" y="541"/>
                    </a:lnTo>
                    <a:lnTo>
                      <a:pt x="2445" y="529"/>
                    </a:lnTo>
                    <a:lnTo>
                      <a:pt x="2440" y="518"/>
                    </a:lnTo>
                    <a:lnTo>
                      <a:pt x="2437" y="506"/>
                    </a:lnTo>
                    <a:lnTo>
                      <a:pt x="2436" y="495"/>
                    </a:lnTo>
                    <a:lnTo>
                      <a:pt x="2435" y="485"/>
                    </a:lnTo>
                    <a:lnTo>
                      <a:pt x="2436" y="471"/>
                    </a:lnTo>
                    <a:lnTo>
                      <a:pt x="2439" y="458"/>
                    </a:lnTo>
                    <a:lnTo>
                      <a:pt x="2443" y="445"/>
                    </a:lnTo>
                    <a:lnTo>
                      <a:pt x="2450" y="432"/>
                    </a:lnTo>
                    <a:lnTo>
                      <a:pt x="2459" y="420"/>
                    </a:lnTo>
                    <a:lnTo>
                      <a:pt x="2470" y="408"/>
                    </a:lnTo>
                    <a:lnTo>
                      <a:pt x="2482" y="396"/>
                    </a:lnTo>
                    <a:lnTo>
                      <a:pt x="2496" y="385"/>
                    </a:lnTo>
                    <a:lnTo>
                      <a:pt x="2511" y="375"/>
                    </a:lnTo>
                    <a:lnTo>
                      <a:pt x="2527" y="367"/>
                    </a:lnTo>
                    <a:lnTo>
                      <a:pt x="2542" y="360"/>
                    </a:lnTo>
                    <a:lnTo>
                      <a:pt x="2557" y="354"/>
                    </a:lnTo>
                    <a:lnTo>
                      <a:pt x="2574" y="350"/>
                    </a:lnTo>
                    <a:lnTo>
                      <a:pt x="2590" y="346"/>
                    </a:lnTo>
                    <a:lnTo>
                      <a:pt x="2606" y="344"/>
                    </a:lnTo>
                    <a:lnTo>
                      <a:pt x="2623" y="343"/>
                    </a:lnTo>
                    <a:close/>
                  </a:path>
                </a:pathLst>
              </a:custGeom>
              <a:solidFill>
                <a:srgbClr val="FF0000"/>
              </a:solid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 name="Freeform 81"/>
              <p:cNvSpPr>
                <a:spLocks/>
              </p:cNvSpPr>
              <p:nvPr/>
            </p:nvSpPr>
            <p:spPr bwMode="auto">
              <a:xfrm rot="21000000">
                <a:off x="310271" y="5850636"/>
                <a:ext cx="166688" cy="293688"/>
              </a:xfrm>
              <a:custGeom>
                <a:avLst/>
                <a:gdLst/>
                <a:ahLst/>
                <a:cxnLst>
                  <a:cxn ang="0">
                    <a:pos x="398" y="1"/>
                  </a:cxn>
                  <a:cxn ang="0">
                    <a:pos x="407" y="5"/>
                  </a:cxn>
                  <a:cxn ang="0">
                    <a:pos x="415" y="14"/>
                  </a:cxn>
                  <a:cxn ang="0">
                    <a:pos x="418" y="23"/>
                  </a:cxn>
                  <a:cxn ang="0">
                    <a:pos x="418" y="36"/>
                  </a:cxn>
                  <a:cxn ang="0">
                    <a:pos x="411" y="55"/>
                  </a:cxn>
                  <a:cxn ang="0">
                    <a:pos x="397" y="75"/>
                  </a:cxn>
                  <a:cxn ang="0">
                    <a:pos x="370" y="115"/>
                  </a:cxn>
                  <a:cxn ang="0">
                    <a:pos x="321" y="182"/>
                  </a:cxn>
                  <a:cxn ang="0">
                    <a:pos x="271" y="258"/>
                  </a:cxn>
                  <a:cxn ang="0">
                    <a:pos x="225" y="331"/>
                  </a:cxn>
                  <a:cxn ang="0">
                    <a:pos x="183" y="402"/>
                  </a:cxn>
                  <a:cxn ang="0">
                    <a:pos x="147" y="472"/>
                  </a:cxn>
                  <a:cxn ang="0">
                    <a:pos x="116" y="540"/>
                  </a:cxn>
                  <a:cxn ang="0">
                    <a:pos x="90" y="605"/>
                  </a:cxn>
                  <a:cxn ang="0">
                    <a:pos x="69" y="670"/>
                  </a:cxn>
                  <a:cxn ang="0">
                    <a:pos x="59" y="710"/>
                  </a:cxn>
                  <a:cxn ang="0">
                    <a:pos x="53" y="725"/>
                  </a:cxn>
                  <a:cxn ang="0">
                    <a:pos x="45" y="734"/>
                  </a:cxn>
                  <a:cxn ang="0">
                    <a:pos x="36" y="740"/>
                  </a:cxn>
                  <a:cxn ang="0">
                    <a:pos x="24" y="740"/>
                  </a:cxn>
                  <a:cxn ang="0">
                    <a:pos x="13" y="734"/>
                  </a:cxn>
                  <a:cxn ang="0">
                    <a:pos x="4" y="724"/>
                  </a:cxn>
                  <a:cxn ang="0">
                    <a:pos x="0" y="712"/>
                  </a:cxn>
                  <a:cxn ang="0">
                    <a:pos x="0" y="697"/>
                  </a:cxn>
                  <a:cxn ang="0">
                    <a:pos x="3" y="677"/>
                  </a:cxn>
                  <a:cxn ang="0">
                    <a:pos x="15" y="635"/>
                  </a:cxn>
                  <a:cxn ang="0">
                    <a:pos x="43" y="555"/>
                  </a:cxn>
                  <a:cxn ang="0">
                    <a:pos x="87" y="459"/>
                  </a:cxn>
                  <a:cxn ang="0">
                    <a:pos x="142" y="354"/>
                  </a:cxn>
                  <a:cxn ang="0">
                    <a:pos x="209" y="240"/>
                  </a:cxn>
                  <a:cxn ang="0">
                    <a:pos x="279" y="134"/>
                  </a:cxn>
                  <a:cxn ang="0">
                    <a:pos x="332" y="59"/>
                  </a:cxn>
                  <a:cxn ang="0">
                    <a:pos x="367" y="17"/>
                  </a:cxn>
                  <a:cxn ang="0">
                    <a:pos x="382" y="4"/>
                  </a:cxn>
                  <a:cxn ang="0">
                    <a:pos x="391" y="0"/>
                  </a:cxn>
                </a:cxnLst>
                <a:rect l="0" t="0" r="r" b="b"/>
                <a:pathLst>
                  <a:path w="419" h="741">
                    <a:moveTo>
                      <a:pt x="394" y="0"/>
                    </a:moveTo>
                    <a:lnTo>
                      <a:pt x="398" y="1"/>
                    </a:lnTo>
                    <a:lnTo>
                      <a:pt x="403" y="2"/>
                    </a:lnTo>
                    <a:lnTo>
                      <a:pt x="407" y="5"/>
                    </a:lnTo>
                    <a:lnTo>
                      <a:pt x="412" y="10"/>
                    </a:lnTo>
                    <a:lnTo>
                      <a:pt x="415" y="14"/>
                    </a:lnTo>
                    <a:lnTo>
                      <a:pt x="417" y="18"/>
                    </a:lnTo>
                    <a:lnTo>
                      <a:pt x="418" y="23"/>
                    </a:lnTo>
                    <a:lnTo>
                      <a:pt x="419" y="28"/>
                    </a:lnTo>
                    <a:lnTo>
                      <a:pt x="418" y="36"/>
                    </a:lnTo>
                    <a:lnTo>
                      <a:pt x="415" y="45"/>
                    </a:lnTo>
                    <a:lnTo>
                      <a:pt x="411" y="55"/>
                    </a:lnTo>
                    <a:lnTo>
                      <a:pt x="404" y="67"/>
                    </a:lnTo>
                    <a:lnTo>
                      <a:pt x="397" y="75"/>
                    </a:lnTo>
                    <a:lnTo>
                      <a:pt x="386" y="92"/>
                    </a:lnTo>
                    <a:lnTo>
                      <a:pt x="370" y="115"/>
                    </a:lnTo>
                    <a:lnTo>
                      <a:pt x="348" y="144"/>
                    </a:lnTo>
                    <a:lnTo>
                      <a:pt x="321" y="182"/>
                    </a:lnTo>
                    <a:lnTo>
                      <a:pt x="295" y="221"/>
                    </a:lnTo>
                    <a:lnTo>
                      <a:pt x="271" y="258"/>
                    </a:lnTo>
                    <a:lnTo>
                      <a:pt x="247" y="295"/>
                    </a:lnTo>
                    <a:lnTo>
                      <a:pt x="225" y="331"/>
                    </a:lnTo>
                    <a:lnTo>
                      <a:pt x="203" y="367"/>
                    </a:lnTo>
                    <a:lnTo>
                      <a:pt x="183" y="402"/>
                    </a:lnTo>
                    <a:lnTo>
                      <a:pt x="165" y="437"/>
                    </a:lnTo>
                    <a:lnTo>
                      <a:pt x="147" y="472"/>
                    </a:lnTo>
                    <a:lnTo>
                      <a:pt x="131" y="506"/>
                    </a:lnTo>
                    <a:lnTo>
                      <a:pt x="116" y="540"/>
                    </a:lnTo>
                    <a:lnTo>
                      <a:pt x="102" y="573"/>
                    </a:lnTo>
                    <a:lnTo>
                      <a:pt x="90" y="605"/>
                    </a:lnTo>
                    <a:lnTo>
                      <a:pt x="79" y="638"/>
                    </a:lnTo>
                    <a:lnTo>
                      <a:pt x="69" y="670"/>
                    </a:lnTo>
                    <a:lnTo>
                      <a:pt x="61" y="701"/>
                    </a:lnTo>
                    <a:lnTo>
                      <a:pt x="59" y="710"/>
                    </a:lnTo>
                    <a:lnTo>
                      <a:pt x="56" y="718"/>
                    </a:lnTo>
                    <a:lnTo>
                      <a:pt x="53" y="725"/>
                    </a:lnTo>
                    <a:lnTo>
                      <a:pt x="49" y="730"/>
                    </a:lnTo>
                    <a:lnTo>
                      <a:pt x="45" y="734"/>
                    </a:lnTo>
                    <a:lnTo>
                      <a:pt x="41" y="738"/>
                    </a:lnTo>
                    <a:lnTo>
                      <a:pt x="36" y="740"/>
                    </a:lnTo>
                    <a:lnTo>
                      <a:pt x="30" y="741"/>
                    </a:lnTo>
                    <a:lnTo>
                      <a:pt x="24" y="740"/>
                    </a:lnTo>
                    <a:lnTo>
                      <a:pt x="18" y="738"/>
                    </a:lnTo>
                    <a:lnTo>
                      <a:pt x="13" y="734"/>
                    </a:lnTo>
                    <a:lnTo>
                      <a:pt x="8" y="729"/>
                    </a:lnTo>
                    <a:lnTo>
                      <a:pt x="4" y="724"/>
                    </a:lnTo>
                    <a:lnTo>
                      <a:pt x="2" y="717"/>
                    </a:lnTo>
                    <a:lnTo>
                      <a:pt x="0" y="712"/>
                    </a:lnTo>
                    <a:lnTo>
                      <a:pt x="0" y="705"/>
                    </a:lnTo>
                    <a:lnTo>
                      <a:pt x="0" y="697"/>
                    </a:lnTo>
                    <a:lnTo>
                      <a:pt x="1" y="687"/>
                    </a:lnTo>
                    <a:lnTo>
                      <a:pt x="3" y="677"/>
                    </a:lnTo>
                    <a:lnTo>
                      <a:pt x="6" y="665"/>
                    </a:lnTo>
                    <a:lnTo>
                      <a:pt x="15" y="635"/>
                    </a:lnTo>
                    <a:lnTo>
                      <a:pt x="26" y="600"/>
                    </a:lnTo>
                    <a:lnTo>
                      <a:pt x="43" y="555"/>
                    </a:lnTo>
                    <a:lnTo>
                      <a:pt x="63" y="508"/>
                    </a:lnTo>
                    <a:lnTo>
                      <a:pt x="87" y="459"/>
                    </a:lnTo>
                    <a:lnTo>
                      <a:pt x="112" y="408"/>
                    </a:lnTo>
                    <a:lnTo>
                      <a:pt x="142" y="354"/>
                    </a:lnTo>
                    <a:lnTo>
                      <a:pt x="174" y="298"/>
                    </a:lnTo>
                    <a:lnTo>
                      <a:pt x="209" y="240"/>
                    </a:lnTo>
                    <a:lnTo>
                      <a:pt x="248" y="181"/>
                    </a:lnTo>
                    <a:lnTo>
                      <a:pt x="279" y="134"/>
                    </a:lnTo>
                    <a:lnTo>
                      <a:pt x="307" y="94"/>
                    </a:lnTo>
                    <a:lnTo>
                      <a:pt x="332" y="59"/>
                    </a:lnTo>
                    <a:lnTo>
                      <a:pt x="354" y="31"/>
                    </a:lnTo>
                    <a:lnTo>
                      <a:pt x="367" y="17"/>
                    </a:lnTo>
                    <a:lnTo>
                      <a:pt x="378" y="8"/>
                    </a:lnTo>
                    <a:lnTo>
                      <a:pt x="382" y="4"/>
                    </a:lnTo>
                    <a:lnTo>
                      <a:pt x="386" y="2"/>
                    </a:lnTo>
                    <a:lnTo>
                      <a:pt x="391" y="0"/>
                    </a:lnTo>
                    <a:lnTo>
                      <a:pt x="394" y="0"/>
                    </a:lnTo>
                    <a:close/>
                  </a:path>
                </a:pathLst>
              </a:custGeom>
              <a:solidFill>
                <a:srgbClr val="FF0000"/>
              </a:solidFill>
              <a:ln w="317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 name="Freeform 82"/>
              <p:cNvSpPr>
                <a:spLocks/>
              </p:cNvSpPr>
              <p:nvPr/>
            </p:nvSpPr>
            <p:spPr bwMode="auto">
              <a:xfrm rot="21000000">
                <a:off x="403741" y="5995871"/>
                <a:ext cx="130175" cy="152400"/>
              </a:xfrm>
              <a:custGeom>
                <a:avLst/>
                <a:gdLst/>
                <a:ahLst/>
                <a:cxnLst>
                  <a:cxn ang="0">
                    <a:pos x="145" y="114"/>
                  </a:cxn>
                  <a:cxn ang="0">
                    <a:pos x="222" y="44"/>
                  </a:cxn>
                  <a:cxn ang="0">
                    <a:pos x="277" y="7"/>
                  </a:cxn>
                  <a:cxn ang="0">
                    <a:pos x="297" y="1"/>
                  </a:cxn>
                  <a:cxn ang="0">
                    <a:pos x="312" y="2"/>
                  </a:cxn>
                  <a:cxn ang="0">
                    <a:pos x="321" y="9"/>
                  </a:cxn>
                  <a:cxn ang="0">
                    <a:pos x="324" y="24"/>
                  </a:cxn>
                  <a:cxn ang="0">
                    <a:pos x="313" y="53"/>
                  </a:cxn>
                  <a:cxn ang="0">
                    <a:pos x="258" y="125"/>
                  </a:cxn>
                  <a:cxn ang="0">
                    <a:pos x="231" y="168"/>
                  </a:cxn>
                  <a:cxn ang="0">
                    <a:pos x="212" y="209"/>
                  </a:cxn>
                  <a:cxn ang="0">
                    <a:pos x="201" y="248"/>
                  </a:cxn>
                  <a:cxn ang="0">
                    <a:pos x="198" y="285"/>
                  </a:cxn>
                  <a:cxn ang="0">
                    <a:pos x="206" y="330"/>
                  </a:cxn>
                  <a:cxn ang="0">
                    <a:pos x="219" y="356"/>
                  </a:cxn>
                  <a:cxn ang="0">
                    <a:pos x="222" y="368"/>
                  </a:cxn>
                  <a:cxn ang="0">
                    <a:pos x="215" y="377"/>
                  </a:cxn>
                  <a:cxn ang="0">
                    <a:pos x="203" y="384"/>
                  </a:cxn>
                  <a:cxn ang="0">
                    <a:pos x="187" y="383"/>
                  </a:cxn>
                  <a:cxn ang="0">
                    <a:pos x="171" y="373"/>
                  </a:cxn>
                  <a:cxn ang="0">
                    <a:pos x="159" y="356"/>
                  </a:cxn>
                  <a:cxn ang="0">
                    <a:pos x="149" y="333"/>
                  </a:cxn>
                  <a:cxn ang="0">
                    <a:pos x="144" y="289"/>
                  </a:cxn>
                  <a:cxn ang="0">
                    <a:pos x="152" y="229"/>
                  </a:cxn>
                  <a:cxn ang="0">
                    <a:pos x="176" y="166"/>
                  </a:cxn>
                  <a:cxn ang="0">
                    <a:pos x="182" y="134"/>
                  </a:cxn>
                  <a:cxn ang="0">
                    <a:pos x="128" y="189"/>
                  </a:cxn>
                  <a:cxn ang="0">
                    <a:pos x="75" y="264"/>
                  </a:cxn>
                  <a:cxn ang="0">
                    <a:pos x="50" y="307"/>
                  </a:cxn>
                  <a:cxn ang="0">
                    <a:pos x="37" y="320"/>
                  </a:cxn>
                  <a:cxn ang="0">
                    <a:pos x="23" y="324"/>
                  </a:cxn>
                  <a:cxn ang="0">
                    <a:pos x="11" y="320"/>
                  </a:cxn>
                  <a:cxn ang="0">
                    <a:pos x="1" y="308"/>
                  </a:cxn>
                  <a:cxn ang="0">
                    <a:pos x="1" y="287"/>
                  </a:cxn>
                  <a:cxn ang="0">
                    <a:pos x="16" y="242"/>
                  </a:cxn>
                  <a:cxn ang="0">
                    <a:pos x="52" y="168"/>
                  </a:cxn>
                  <a:cxn ang="0">
                    <a:pos x="101" y="77"/>
                  </a:cxn>
                  <a:cxn ang="0">
                    <a:pos x="137" y="23"/>
                  </a:cxn>
                  <a:cxn ang="0">
                    <a:pos x="155" y="7"/>
                  </a:cxn>
                  <a:cxn ang="0">
                    <a:pos x="167" y="6"/>
                  </a:cxn>
                  <a:cxn ang="0">
                    <a:pos x="178" y="13"/>
                  </a:cxn>
                  <a:cxn ang="0">
                    <a:pos x="184" y="25"/>
                  </a:cxn>
                  <a:cxn ang="0">
                    <a:pos x="181" y="46"/>
                  </a:cxn>
                  <a:cxn ang="0">
                    <a:pos x="158" y="83"/>
                  </a:cxn>
                  <a:cxn ang="0">
                    <a:pos x="131" y="129"/>
                  </a:cxn>
                </a:cxnLst>
                <a:rect l="0" t="0" r="r" b="b"/>
                <a:pathLst>
                  <a:path w="324" h="385">
                    <a:moveTo>
                      <a:pt x="131" y="129"/>
                    </a:moveTo>
                    <a:lnTo>
                      <a:pt x="137" y="121"/>
                    </a:lnTo>
                    <a:lnTo>
                      <a:pt x="145" y="114"/>
                    </a:lnTo>
                    <a:lnTo>
                      <a:pt x="174" y="88"/>
                    </a:lnTo>
                    <a:lnTo>
                      <a:pt x="199" y="64"/>
                    </a:lnTo>
                    <a:lnTo>
                      <a:pt x="222" y="44"/>
                    </a:lnTo>
                    <a:lnTo>
                      <a:pt x="243" y="28"/>
                    </a:lnTo>
                    <a:lnTo>
                      <a:pt x="261" y="16"/>
                    </a:lnTo>
                    <a:lnTo>
                      <a:pt x="277" y="7"/>
                    </a:lnTo>
                    <a:lnTo>
                      <a:pt x="285" y="4"/>
                    </a:lnTo>
                    <a:lnTo>
                      <a:pt x="292" y="2"/>
                    </a:lnTo>
                    <a:lnTo>
                      <a:pt x="297" y="1"/>
                    </a:lnTo>
                    <a:lnTo>
                      <a:pt x="303" y="0"/>
                    </a:lnTo>
                    <a:lnTo>
                      <a:pt x="308" y="1"/>
                    </a:lnTo>
                    <a:lnTo>
                      <a:pt x="312" y="2"/>
                    </a:lnTo>
                    <a:lnTo>
                      <a:pt x="316" y="3"/>
                    </a:lnTo>
                    <a:lnTo>
                      <a:pt x="319" y="6"/>
                    </a:lnTo>
                    <a:lnTo>
                      <a:pt x="321" y="9"/>
                    </a:lnTo>
                    <a:lnTo>
                      <a:pt x="323" y="14"/>
                    </a:lnTo>
                    <a:lnTo>
                      <a:pt x="324" y="18"/>
                    </a:lnTo>
                    <a:lnTo>
                      <a:pt x="324" y="24"/>
                    </a:lnTo>
                    <a:lnTo>
                      <a:pt x="323" y="32"/>
                    </a:lnTo>
                    <a:lnTo>
                      <a:pt x="319" y="42"/>
                    </a:lnTo>
                    <a:lnTo>
                      <a:pt x="313" y="53"/>
                    </a:lnTo>
                    <a:lnTo>
                      <a:pt x="305" y="64"/>
                    </a:lnTo>
                    <a:lnTo>
                      <a:pt x="280" y="95"/>
                    </a:lnTo>
                    <a:lnTo>
                      <a:pt x="258" y="125"/>
                    </a:lnTo>
                    <a:lnTo>
                      <a:pt x="248" y="140"/>
                    </a:lnTo>
                    <a:lnTo>
                      <a:pt x="239" y="154"/>
                    </a:lnTo>
                    <a:lnTo>
                      <a:pt x="231" y="168"/>
                    </a:lnTo>
                    <a:lnTo>
                      <a:pt x="224" y="182"/>
                    </a:lnTo>
                    <a:lnTo>
                      <a:pt x="217" y="195"/>
                    </a:lnTo>
                    <a:lnTo>
                      <a:pt x="212" y="209"/>
                    </a:lnTo>
                    <a:lnTo>
                      <a:pt x="207" y="223"/>
                    </a:lnTo>
                    <a:lnTo>
                      <a:pt x="204" y="236"/>
                    </a:lnTo>
                    <a:lnTo>
                      <a:pt x="201" y="248"/>
                    </a:lnTo>
                    <a:lnTo>
                      <a:pt x="199" y="261"/>
                    </a:lnTo>
                    <a:lnTo>
                      <a:pt x="198" y="273"/>
                    </a:lnTo>
                    <a:lnTo>
                      <a:pt x="198" y="285"/>
                    </a:lnTo>
                    <a:lnTo>
                      <a:pt x="199" y="300"/>
                    </a:lnTo>
                    <a:lnTo>
                      <a:pt x="202" y="316"/>
                    </a:lnTo>
                    <a:lnTo>
                      <a:pt x="206" y="330"/>
                    </a:lnTo>
                    <a:lnTo>
                      <a:pt x="214" y="344"/>
                    </a:lnTo>
                    <a:lnTo>
                      <a:pt x="217" y="351"/>
                    </a:lnTo>
                    <a:lnTo>
                      <a:pt x="219" y="356"/>
                    </a:lnTo>
                    <a:lnTo>
                      <a:pt x="222" y="360"/>
                    </a:lnTo>
                    <a:lnTo>
                      <a:pt x="222" y="365"/>
                    </a:lnTo>
                    <a:lnTo>
                      <a:pt x="222" y="368"/>
                    </a:lnTo>
                    <a:lnTo>
                      <a:pt x="221" y="371"/>
                    </a:lnTo>
                    <a:lnTo>
                      <a:pt x="218" y="375"/>
                    </a:lnTo>
                    <a:lnTo>
                      <a:pt x="215" y="377"/>
                    </a:lnTo>
                    <a:lnTo>
                      <a:pt x="212" y="381"/>
                    </a:lnTo>
                    <a:lnTo>
                      <a:pt x="207" y="383"/>
                    </a:lnTo>
                    <a:lnTo>
                      <a:pt x="203" y="384"/>
                    </a:lnTo>
                    <a:lnTo>
                      <a:pt x="198" y="385"/>
                    </a:lnTo>
                    <a:lnTo>
                      <a:pt x="192" y="384"/>
                    </a:lnTo>
                    <a:lnTo>
                      <a:pt x="187" y="383"/>
                    </a:lnTo>
                    <a:lnTo>
                      <a:pt x="181" y="381"/>
                    </a:lnTo>
                    <a:lnTo>
                      <a:pt x="177" y="378"/>
                    </a:lnTo>
                    <a:lnTo>
                      <a:pt x="171" y="373"/>
                    </a:lnTo>
                    <a:lnTo>
                      <a:pt x="167" y="369"/>
                    </a:lnTo>
                    <a:lnTo>
                      <a:pt x="163" y="363"/>
                    </a:lnTo>
                    <a:lnTo>
                      <a:pt x="159" y="356"/>
                    </a:lnTo>
                    <a:lnTo>
                      <a:pt x="155" y="348"/>
                    </a:lnTo>
                    <a:lnTo>
                      <a:pt x="153" y="342"/>
                    </a:lnTo>
                    <a:lnTo>
                      <a:pt x="149" y="333"/>
                    </a:lnTo>
                    <a:lnTo>
                      <a:pt x="147" y="325"/>
                    </a:lnTo>
                    <a:lnTo>
                      <a:pt x="145" y="308"/>
                    </a:lnTo>
                    <a:lnTo>
                      <a:pt x="144" y="289"/>
                    </a:lnTo>
                    <a:lnTo>
                      <a:pt x="144" y="270"/>
                    </a:lnTo>
                    <a:lnTo>
                      <a:pt x="147" y="250"/>
                    </a:lnTo>
                    <a:lnTo>
                      <a:pt x="152" y="229"/>
                    </a:lnTo>
                    <a:lnTo>
                      <a:pt x="158" y="208"/>
                    </a:lnTo>
                    <a:lnTo>
                      <a:pt x="166" y="188"/>
                    </a:lnTo>
                    <a:lnTo>
                      <a:pt x="176" y="166"/>
                    </a:lnTo>
                    <a:lnTo>
                      <a:pt x="188" y="144"/>
                    </a:lnTo>
                    <a:lnTo>
                      <a:pt x="201" y="121"/>
                    </a:lnTo>
                    <a:lnTo>
                      <a:pt x="182" y="134"/>
                    </a:lnTo>
                    <a:lnTo>
                      <a:pt x="164" y="149"/>
                    </a:lnTo>
                    <a:lnTo>
                      <a:pt x="145" y="168"/>
                    </a:lnTo>
                    <a:lnTo>
                      <a:pt x="128" y="189"/>
                    </a:lnTo>
                    <a:lnTo>
                      <a:pt x="110" y="212"/>
                    </a:lnTo>
                    <a:lnTo>
                      <a:pt x="93" y="237"/>
                    </a:lnTo>
                    <a:lnTo>
                      <a:pt x="75" y="264"/>
                    </a:lnTo>
                    <a:lnTo>
                      <a:pt x="59" y="294"/>
                    </a:lnTo>
                    <a:lnTo>
                      <a:pt x="54" y="301"/>
                    </a:lnTo>
                    <a:lnTo>
                      <a:pt x="50" y="307"/>
                    </a:lnTo>
                    <a:lnTo>
                      <a:pt x="46" y="312"/>
                    </a:lnTo>
                    <a:lnTo>
                      <a:pt x="41" y="317"/>
                    </a:lnTo>
                    <a:lnTo>
                      <a:pt x="37" y="320"/>
                    </a:lnTo>
                    <a:lnTo>
                      <a:pt x="33" y="322"/>
                    </a:lnTo>
                    <a:lnTo>
                      <a:pt x="28" y="323"/>
                    </a:lnTo>
                    <a:lnTo>
                      <a:pt x="23" y="324"/>
                    </a:lnTo>
                    <a:lnTo>
                      <a:pt x="18" y="323"/>
                    </a:lnTo>
                    <a:lnTo>
                      <a:pt x="14" y="322"/>
                    </a:lnTo>
                    <a:lnTo>
                      <a:pt x="11" y="320"/>
                    </a:lnTo>
                    <a:lnTo>
                      <a:pt x="7" y="317"/>
                    </a:lnTo>
                    <a:lnTo>
                      <a:pt x="4" y="313"/>
                    </a:lnTo>
                    <a:lnTo>
                      <a:pt x="1" y="308"/>
                    </a:lnTo>
                    <a:lnTo>
                      <a:pt x="0" y="302"/>
                    </a:lnTo>
                    <a:lnTo>
                      <a:pt x="0" y="297"/>
                    </a:lnTo>
                    <a:lnTo>
                      <a:pt x="1" y="287"/>
                    </a:lnTo>
                    <a:lnTo>
                      <a:pt x="4" y="275"/>
                    </a:lnTo>
                    <a:lnTo>
                      <a:pt x="10" y="260"/>
                    </a:lnTo>
                    <a:lnTo>
                      <a:pt x="16" y="242"/>
                    </a:lnTo>
                    <a:lnTo>
                      <a:pt x="26" y="220"/>
                    </a:lnTo>
                    <a:lnTo>
                      <a:pt x="38" y="196"/>
                    </a:lnTo>
                    <a:lnTo>
                      <a:pt x="52" y="168"/>
                    </a:lnTo>
                    <a:lnTo>
                      <a:pt x="69" y="137"/>
                    </a:lnTo>
                    <a:lnTo>
                      <a:pt x="86" y="105"/>
                    </a:lnTo>
                    <a:lnTo>
                      <a:pt x="101" y="77"/>
                    </a:lnTo>
                    <a:lnTo>
                      <a:pt x="116" y="54"/>
                    </a:lnTo>
                    <a:lnTo>
                      <a:pt x="127" y="37"/>
                    </a:lnTo>
                    <a:lnTo>
                      <a:pt x="137" y="23"/>
                    </a:lnTo>
                    <a:lnTo>
                      <a:pt x="146" y="13"/>
                    </a:lnTo>
                    <a:lnTo>
                      <a:pt x="152" y="9"/>
                    </a:lnTo>
                    <a:lnTo>
                      <a:pt x="155" y="7"/>
                    </a:lnTo>
                    <a:lnTo>
                      <a:pt x="159" y="6"/>
                    </a:lnTo>
                    <a:lnTo>
                      <a:pt x="164" y="5"/>
                    </a:lnTo>
                    <a:lnTo>
                      <a:pt x="167" y="6"/>
                    </a:lnTo>
                    <a:lnTo>
                      <a:pt x="170" y="7"/>
                    </a:lnTo>
                    <a:lnTo>
                      <a:pt x="174" y="9"/>
                    </a:lnTo>
                    <a:lnTo>
                      <a:pt x="178" y="13"/>
                    </a:lnTo>
                    <a:lnTo>
                      <a:pt x="181" y="16"/>
                    </a:lnTo>
                    <a:lnTo>
                      <a:pt x="183" y="20"/>
                    </a:lnTo>
                    <a:lnTo>
                      <a:pt x="184" y="25"/>
                    </a:lnTo>
                    <a:lnTo>
                      <a:pt x="186" y="30"/>
                    </a:lnTo>
                    <a:lnTo>
                      <a:pt x="184" y="37"/>
                    </a:lnTo>
                    <a:lnTo>
                      <a:pt x="181" y="46"/>
                    </a:lnTo>
                    <a:lnTo>
                      <a:pt x="176" y="54"/>
                    </a:lnTo>
                    <a:lnTo>
                      <a:pt x="169" y="65"/>
                    </a:lnTo>
                    <a:lnTo>
                      <a:pt x="158" y="83"/>
                    </a:lnTo>
                    <a:lnTo>
                      <a:pt x="147" y="98"/>
                    </a:lnTo>
                    <a:lnTo>
                      <a:pt x="139" y="113"/>
                    </a:lnTo>
                    <a:lnTo>
                      <a:pt x="131" y="129"/>
                    </a:lnTo>
                    <a:close/>
                  </a:path>
                </a:pathLst>
              </a:custGeom>
              <a:solidFill>
                <a:srgbClr val="FF0000"/>
              </a:solidFill>
              <a:ln w="317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 name="Freeform 83"/>
              <p:cNvSpPr>
                <a:spLocks/>
              </p:cNvSpPr>
              <p:nvPr/>
            </p:nvSpPr>
            <p:spPr bwMode="auto">
              <a:xfrm rot="21000000">
                <a:off x="535798" y="5877877"/>
                <a:ext cx="131763" cy="222250"/>
              </a:xfrm>
              <a:custGeom>
                <a:avLst/>
                <a:gdLst/>
                <a:ahLst/>
                <a:cxnLst>
                  <a:cxn ang="0">
                    <a:pos x="134" y="254"/>
                  </a:cxn>
                  <a:cxn ang="0">
                    <a:pos x="91" y="345"/>
                  </a:cxn>
                  <a:cxn ang="0">
                    <a:pos x="68" y="408"/>
                  </a:cxn>
                  <a:cxn ang="0">
                    <a:pos x="57" y="458"/>
                  </a:cxn>
                  <a:cxn ang="0">
                    <a:pos x="58" y="483"/>
                  </a:cxn>
                  <a:cxn ang="0">
                    <a:pos x="66" y="495"/>
                  </a:cxn>
                  <a:cxn ang="0">
                    <a:pos x="80" y="499"/>
                  </a:cxn>
                  <a:cxn ang="0">
                    <a:pos x="103" y="492"/>
                  </a:cxn>
                  <a:cxn ang="0">
                    <a:pos x="129" y="470"/>
                  </a:cxn>
                  <a:cxn ang="0">
                    <a:pos x="161" y="430"/>
                  </a:cxn>
                  <a:cxn ang="0">
                    <a:pos x="194" y="381"/>
                  </a:cxn>
                  <a:cxn ang="0">
                    <a:pos x="208" y="365"/>
                  </a:cxn>
                  <a:cxn ang="0">
                    <a:pos x="217" y="363"/>
                  </a:cxn>
                  <a:cxn ang="0">
                    <a:pos x="227" y="366"/>
                  </a:cxn>
                  <a:cxn ang="0">
                    <a:pos x="233" y="378"/>
                  </a:cxn>
                  <a:cxn ang="0">
                    <a:pos x="226" y="401"/>
                  </a:cxn>
                  <a:cxn ang="0">
                    <a:pos x="179" y="471"/>
                  </a:cxn>
                  <a:cxn ang="0">
                    <a:pos x="132" y="523"/>
                  </a:cxn>
                  <a:cxn ang="0">
                    <a:pos x="88" y="552"/>
                  </a:cxn>
                  <a:cxn ang="0">
                    <a:pos x="67" y="557"/>
                  </a:cxn>
                  <a:cxn ang="0">
                    <a:pos x="46" y="555"/>
                  </a:cxn>
                  <a:cxn ang="0">
                    <a:pos x="28" y="547"/>
                  </a:cxn>
                  <a:cxn ang="0">
                    <a:pos x="12" y="531"/>
                  </a:cxn>
                  <a:cxn ang="0">
                    <a:pos x="0" y="497"/>
                  </a:cxn>
                  <a:cxn ang="0">
                    <a:pos x="3" y="448"/>
                  </a:cxn>
                  <a:cxn ang="0">
                    <a:pos x="16" y="389"/>
                  </a:cxn>
                  <a:cxn ang="0">
                    <a:pos x="40" y="324"/>
                  </a:cxn>
                  <a:cxn ang="0">
                    <a:pos x="73" y="254"/>
                  </a:cxn>
                  <a:cxn ang="0">
                    <a:pos x="69" y="219"/>
                  </a:cxn>
                  <a:cxn ang="0">
                    <a:pos x="53" y="216"/>
                  </a:cxn>
                  <a:cxn ang="0">
                    <a:pos x="40" y="205"/>
                  </a:cxn>
                  <a:cxn ang="0">
                    <a:pos x="38" y="188"/>
                  </a:cxn>
                  <a:cxn ang="0">
                    <a:pos x="53" y="171"/>
                  </a:cxn>
                  <a:cxn ang="0">
                    <a:pos x="78" y="167"/>
                  </a:cxn>
                  <a:cxn ang="0">
                    <a:pos x="111" y="160"/>
                  </a:cxn>
                  <a:cxn ang="0">
                    <a:pos x="145" y="135"/>
                  </a:cxn>
                  <a:cxn ang="0">
                    <a:pos x="197" y="58"/>
                  </a:cxn>
                  <a:cxn ang="0">
                    <a:pos x="227" y="20"/>
                  </a:cxn>
                  <a:cxn ang="0">
                    <a:pos x="244" y="3"/>
                  </a:cxn>
                  <a:cxn ang="0">
                    <a:pos x="259" y="1"/>
                  </a:cxn>
                  <a:cxn ang="0">
                    <a:pos x="270" y="7"/>
                  </a:cxn>
                  <a:cxn ang="0">
                    <a:pos x="277" y="18"/>
                  </a:cxn>
                  <a:cxn ang="0">
                    <a:pos x="275" y="31"/>
                  </a:cxn>
                  <a:cxn ang="0">
                    <a:pos x="259" y="61"/>
                  </a:cxn>
                  <a:cxn ang="0">
                    <a:pos x="228" y="106"/>
                  </a:cxn>
                  <a:cxn ang="0">
                    <a:pos x="243" y="119"/>
                  </a:cxn>
                  <a:cxn ang="0">
                    <a:pos x="304" y="109"/>
                  </a:cxn>
                  <a:cxn ang="0">
                    <a:pos x="323" y="112"/>
                  </a:cxn>
                  <a:cxn ang="0">
                    <a:pos x="333" y="123"/>
                  </a:cxn>
                  <a:cxn ang="0">
                    <a:pos x="334" y="141"/>
                  </a:cxn>
                  <a:cxn ang="0">
                    <a:pos x="324" y="154"/>
                  </a:cxn>
                  <a:cxn ang="0">
                    <a:pos x="286" y="160"/>
                  </a:cxn>
                  <a:cxn ang="0">
                    <a:pos x="210" y="181"/>
                  </a:cxn>
                  <a:cxn ang="0">
                    <a:pos x="179" y="191"/>
                  </a:cxn>
                </a:cxnLst>
                <a:rect l="0" t="0" r="r" b="b"/>
                <a:pathLst>
                  <a:path w="335" h="557">
                    <a:moveTo>
                      <a:pt x="169" y="194"/>
                    </a:moveTo>
                    <a:lnTo>
                      <a:pt x="151" y="223"/>
                    </a:lnTo>
                    <a:lnTo>
                      <a:pt x="134" y="254"/>
                    </a:lnTo>
                    <a:lnTo>
                      <a:pt x="117" y="287"/>
                    </a:lnTo>
                    <a:lnTo>
                      <a:pt x="101" y="321"/>
                    </a:lnTo>
                    <a:lnTo>
                      <a:pt x="91" y="345"/>
                    </a:lnTo>
                    <a:lnTo>
                      <a:pt x="82" y="368"/>
                    </a:lnTo>
                    <a:lnTo>
                      <a:pt x="75" y="389"/>
                    </a:lnTo>
                    <a:lnTo>
                      <a:pt x="68" y="408"/>
                    </a:lnTo>
                    <a:lnTo>
                      <a:pt x="63" y="426"/>
                    </a:lnTo>
                    <a:lnTo>
                      <a:pt x="59" y="442"/>
                    </a:lnTo>
                    <a:lnTo>
                      <a:pt x="57" y="458"/>
                    </a:lnTo>
                    <a:lnTo>
                      <a:pt x="57" y="471"/>
                    </a:lnTo>
                    <a:lnTo>
                      <a:pt x="57" y="477"/>
                    </a:lnTo>
                    <a:lnTo>
                      <a:pt x="58" y="483"/>
                    </a:lnTo>
                    <a:lnTo>
                      <a:pt x="61" y="488"/>
                    </a:lnTo>
                    <a:lnTo>
                      <a:pt x="63" y="492"/>
                    </a:lnTo>
                    <a:lnTo>
                      <a:pt x="66" y="495"/>
                    </a:lnTo>
                    <a:lnTo>
                      <a:pt x="70" y="497"/>
                    </a:lnTo>
                    <a:lnTo>
                      <a:pt x="75" y="499"/>
                    </a:lnTo>
                    <a:lnTo>
                      <a:pt x="80" y="499"/>
                    </a:lnTo>
                    <a:lnTo>
                      <a:pt x="88" y="498"/>
                    </a:lnTo>
                    <a:lnTo>
                      <a:pt x="96" y="496"/>
                    </a:lnTo>
                    <a:lnTo>
                      <a:pt x="103" y="492"/>
                    </a:lnTo>
                    <a:lnTo>
                      <a:pt x="112" y="486"/>
                    </a:lnTo>
                    <a:lnTo>
                      <a:pt x="121" y="478"/>
                    </a:lnTo>
                    <a:lnTo>
                      <a:pt x="129" y="470"/>
                    </a:lnTo>
                    <a:lnTo>
                      <a:pt x="139" y="459"/>
                    </a:lnTo>
                    <a:lnTo>
                      <a:pt x="149" y="447"/>
                    </a:lnTo>
                    <a:lnTo>
                      <a:pt x="161" y="430"/>
                    </a:lnTo>
                    <a:lnTo>
                      <a:pt x="173" y="414"/>
                    </a:lnTo>
                    <a:lnTo>
                      <a:pt x="183" y="397"/>
                    </a:lnTo>
                    <a:lnTo>
                      <a:pt x="194" y="381"/>
                    </a:lnTo>
                    <a:lnTo>
                      <a:pt x="199" y="373"/>
                    </a:lnTo>
                    <a:lnTo>
                      <a:pt x="205" y="367"/>
                    </a:lnTo>
                    <a:lnTo>
                      <a:pt x="208" y="365"/>
                    </a:lnTo>
                    <a:lnTo>
                      <a:pt x="210" y="364"/>
                    </a:lnTo>
                    <a:lnTo>
                      <a:pt x="214" y="363"/>
                    </a:lnTo>
                    <a:lnTo>
                      <a:pt x="217" y="363"/>
                    </a:lnTo>
                    <a:lnTo>
                      <a:pt x="220" y="363"/>
                    </a:lnTo>
                    <a:lnTo>
                      <a:pt x="223" y="364"/>
                    </a:lnTo>
                    <a:lnTo>
                      <a:pt x="227" y="366"/>
                    </a:lnTo>
                    <a:lnTo>
                      <a:pt x="229" y="368"/>
                    </a:lnTo>
                    <a:lnTo>
                      <a:pt x="232" y="372"/>
                    </a:lnTo>
                    <a:lnTo>
                      <a:pt x="233" y="378"/>
                    </a:lnTo>
                    <a:lnTo>
                      <a:pt x="233" y="383"/>
                    </a:lnTo>
                    <a:lnTo>
                      <a:pt x="230" y="391"/>
                    </a:lnTo>
                    <a:lnTo>
                      <a:pt x="226" y="401"/>
                    </a:lnTo>
                    <a:lnTo>
                      <a:pt x="220" y="412"/>
                    </a:lnTo>
                    <a:lnTo>
                      <a:pt x="203" y="438"/>
                    </a:lnTo>
                    <a:lnTo>
                      <a:pt x="179" y="471"/>
                    </a:lnTo>
                    <a:lnTo>
                      <a:pt x="163" y="490"/>
                    </a:lnTo>
                    <a:lnTo>
                      <a:pt x="147" y="508"/>
                    </a:lnTo>
                    <a:lnTo>
                      <a:pt x="132" y="523"/>
                    </a:lnTo>
                    <a:lnTo>
                      <a:pt x="116" y="535"/>
                    </a:lnTo>
                    <a:lnTo>
                      <a:pt x="102" y="545"/>
                    </a:lnTo>
                    <a:lnTo>
                      <a:pt x="88" y="552"/>
                    </a:lnTo>
                    <a:lnTo>
                      <a:pt x="80" y="554"/>
                    </a:lnTo>
                    <a:lnTo>
                      <a:pt x="74" y="556"/>
                    </a:lnTo>
                    <a:lnTo>
                      <a:pt x="67" y="557"/>
                    </a:lnTo>
                    <a:lnTo>
                      <a:pt x="59" y="557"/>
                    </a:lnTo>
                    <a:lnTo>
                      <a:pt x="53" y="557"/>
                    </a:lnTo>
                    <a:lnTo>
                      <a:pt x="46" y="555"/>
                    </a:lnTo>
                    <a:lnTo>
                      <a:pt x="40" y="554"/>
                    </a:lnTo>
                    <a:lnTo>
                      <a:pt x="33" y="551"/>
                    </a:lnTo>
                    <a:lnTo>
                      <a:pt x="28" y="547"/>
                    </a:lnTo>
                    <a:lnTo>
                      <a:pt x="22" y="542"/>
                    </a:lnTo>
                    <a:lnTo>
                      <a:pt x="17" y="537"/>
                    </a:lnTo>
                    <a:lnTo>
                      <a:pt x="12" y="531"/>
                    </a:lnTo>
                    <a:lnTo>
                      <a:pt x="7" y="521"/>
                    </a:lnTo>
                    <a:lnTo>
                      <a:pt x="3" y="510"/>
                    </a:lnTo>
                    <a:lnTo>
                      <a:pt x="0" y="497"/>
                    </a:lnTo>
                    <a:lnTo>
                      <a:pt x="0" y="483"/>
                    </a:lnTo>
                    <a:lnTo>
                      <a:pt x="0" y="465"/>
                    </a:lnTo>
                    <a:lnTo>
                      <a:pt x="3" y="448"/>
                    </a:lnTo>
                    <a:lnTo>
                      <a:pt x="6" y="428"/>
                    </a:lnTo>
                    <a:lnTo>
                      <a:pt x="10" y="410"/>
                    </a:lnTo>
                    <a:lnTo>
                      <a:pt x="16" y="389"/>
                    </a:lnTo>
                    <a:lnTo>
                      <a:pt x="22" y="368"/>
                    </a:lnTo>
                    <a:lnTo>
                      <a:pt x="30" y="346"/>
                    </a:lnTo>
                    <a:lnTo>
                      <a:pt x="40" y="324"/>
                    </a:lnTo>
                    <a:lnTo>
                      <a:pt x="46" y="309"/>
                    </a:lnTo>
                    <a:lnTo>
                      <a:pt x="57" y="286"/>
                    </a:lnTo>
                    <a:lnTo>
                      <a:pt x="73" y="254"/>
                    </a:lnTo>
                    <a:lnTo>
                      <a:pt x="92" y="216"/>
                    </a:lnTo>
                    <a:lnTo>
                      <a:pt x="79" y="218"/>
                    </a:lnTo>
                    <a:lnTo>
                      <a:pt x="69" y="219"/>
                    </a:lnTo>
                    <a:lnTo>
                      <a:pt x="64" y="219"/>
                    </a:lnTo>
                    <a:lnTo>
                      <a:pt x="58" y="218"/>
                    </a:lnTo>
                    <a:lnTo>
                      <a:pt x="53" y="216"/>
                    </a:lnTo>
                    <a:lnTo>
                      <a:pt x="49" y="214"/>
                    </a:lnTo>
                    <a:lnTo>
                      <a:pt x="43" y="209"/>
                    </a:lnTo>
                    <a:lnTo>
                      <a:pt x="40" y="205"/>
                    </a:lnTo>
                    <a:lnTo>
                      <a:pt x="37" y="200"/>
                    </a:lnTo>
                    <a:lnTo>
                      <a:pt x="37" y="194"/>
                    </a:lnTo>
                    <a:lnTo>
                      <a:pt x="38" y="188"/>
                    </a:lnTo>
                    <a:lnTo>
                      <a:pt x="40" y="182"/>
                    </a:lnTo>
                    <a:lnTo>
                      <a:pt x="45" y="177"/>
                    </a:lnTo>
                    <a:lnTo>
                      <a:pt x="53" y="171"/>
                    </a:lnTo>
                    <a:lnTo>
                      <a:pt x="57" y="170"/>
                    </a:lnTo>
                    <a:lnTo>
                      <a:pt x="65" y="169"/>
                    </a:lnTo>
                    <a:lnTo>
                      <a:pt x="78" y="167"/>
                    </a:lnTo>
                    <a:lnTo>
                      <a:pt x="94" y="165"/>
                    </a:lnTo>
                    <a:lnTo>
                      <a:pt x="102" y="164"/>
                    </a:lnTo>
                    <a:lnTo>
                      <a:pt x="111" y="160"/>
                    </a:lnTo>
                    <a:lnTo>
                      <a:pt x="122" y="158"/>
                    </a:lnTo>
                    <a:lnTo>
                      <a:pt x="134" y="154"/>
                    </a:lnTo>
                    <a:lnTo>
                      <a:pt x="145" y="135"/>
                    </a:lnTo>
                    <a:lnTo>
                      <a:pt x="159" y="112"/>
                    </a:lnTo>
                    <a:lnTo>
                      <a:pt x="176" y="87"/>
                    </a:lnTo>
                    <a:lnTo>
                      <a:pt x="197" y="58"/>
                    </a:lnTo>
                    <a:lnTo>
                      <a:pt x="209" y="42"/>
                    </a:lnTo>
                    <a:lnTo>
                      <a:pt x="219" y="30"/>
                    </a:lnTo>
                    <a:lnTo>
                      <a:pt x="227" y="20"/>
                    </a:lnTo>
                    <a:lnTo>
                      <a:pt x="232" y="14"/>
                    </a:lnTo>
                    <a:lnTo>
                      <a:pt x="239" y="7"/>
                    </a:lnTo>
                    <a:lnTo>
                      <a:pt x="244" y="3"/>
                    </a:lnTo>
                    <a:lnTo>
                      <a:pt x="251" y="1"/>
                    </a:lnTo>
                    <a:lnTo>
                      <a:pt x="255" y="0"/>
                    </a:lnTo>
                    <a:lnTo>
                      <a:pt x="259" y="1"/>
                    </a:lnTo>
                    <a:lnTo>
                      <a:pt x="263" y="2"/>
                    </a:lnTo>
                    <a:lnTo>
                      <a:pt x="266" y="4"/>
                    </a:lnTo>
                    <a:lnTo>
                      <a:pt x="270" y="7"/>
                    </a:lnTo>
                    <a:lnTo>
                      <a:pt x="273" y="12"/>
                    </a:lnTo>
                    <a:lnTo>
                      <a:pt x="275" y="15"/>
                    </a:lnTo>
                    <a:lnTo>
                      <a:pt x="277" y="18"/>
                    </a:lnTo>
                    <a:lnTo>
                      <a:pt x="277" y="23"/>
                    </a:lnTo>
                    <a:lnTo>
                      <a:pt x="277" y="26"/>
                    </a:lnTo>
                    <a:lnTo>
                      <a:pt x="275" y="31"/>
                    </a:lnTo>
                    <a:lnTo>
                      <a:pt x="273" y="37"/>
                    </a:lnTo>
                    <a:lnTo>
                      <a:pt x="269" y="44"/>
                    </a:lnTo>
                    <a:lnTo>
                      <a:pt x="259" y="61"/>
                    </a:lnTo>
                    <a:lnTo>
                      <a:pt x="245" y="80"/>
                    </a:lnTo>
                    <a:lnTo>
                      <a:pt x="235" y="94"/>
                    </a:lnTo>
                    <a:lnTo>
                      <a:pt x="228" y="106"/>
                    </a:lnTo>
                    <a:lnTo>
                      <a:pt x="220" y="117"/>
                    </a:lnTo>
                    <a:lnTo>
                      <a:pt x="215" y="125"/>
                    </a:lnTo>
                    <a:lnTo>
                      <a:pt x="243" y="119"/>
                    </a:lnTo>
                    <a:lnTo>
                      <a:pt x="268" y="113"/>
                    </a:lnTo>
                    <a:lnTo>
                      <a:pt x="288" y="110"/>
                    </a:lnTo>
                    <a:lnTo>
                      <a:pt x="304" y="109"/>
                    </a:lnTo>
                    <a:lnTo>
                      <a:pt x="311" y="109"/>
                    </a:lnTo>
                    <a:lnTo>
                      <a:pt x="317" y="110"/>
                    </a:lnTo>
                    <a:lnTo>
                      <a:pt x="323" y="112"/>
                    </a:lnTo>
                    <a:lnTo>
                      <a:pt x="327" y="115"/>
                    </a:lnTo>
                    <a:lnTo>
                      <a:pt x="331" y="119"/>
                    </a:lnTo>
                    <a:lnTo>
                      <a:pt x="333" y="123"/>
                    </a:lnTo>
                    <a:lnTo>
                      <a:pt x="335" y="129"/>
                    </a:lnTo>
                    <a:lnTo>
                      <a:pt x="335" y="135"/>
                    </a:lnTo>
                    <a:lnTo>
                      <a:pt x="334" y="141"/>
                    </a:lnTo>
                    <a:lnTo>
                      <a:pt x="333" y="146"/>
                    </a:lnTo>
                    <a:lnTo>
                      <a:pt x="328" y="150"/>
                    </a:lnTo>
                    <a:lnTo>
                      <a:pt x="324" y="154"/>
                    </a:lnTo>
                    <a:lnTo>
                      <a:pt x="314" y="157"/>
                    </a:lnTo>
                    <a:lnTo>
                      <a:pt x="294" y="159"/>
                    </a:lnTo>
                    <a:lnTo>
                      <a:pt x="286" y="160"/>
                    </a:lnTo>
                    <a:lnTo>
                      <a:pt x="269" y="165"/>
                    </a:lnTo>
                    <a:lnTo>
                      <a:pt x="243" y="171"/>
                    </a:lnTo>
                    <a:lnTo>
                      <a:pt x="210" y="181"/>
                    </a:lnTo>
                    <a:lnTo>
                      <a:pt x="199" y="184"/>
                    </a:lnTo>
                    <a:lnTo>
                      <a:pt x="190" y="188"/>
                    </a:lnTo>
                    <a:lnTo>
                      <a:pt x="179" y="191"/>
                    </a:lnTo>
                    <a:lnTo>
                      <a:pt x="169" y="194"/>
                    </a:lnTo>
                    <a:close/>
                  </a:path>
                </a:pathLst>
              </a:custGeom>
              <a:solidFill>
                <a:srgbClr val="FF0000"/>
              </a:solidFill>
              <a:ln w="317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 name="Freeform 84"/>
              <p:cNvSpPr>
                <a:spLocks/>
              </p:cNvSpPr>
              <p:nvPr/>
            </p:nvSpPr>
            <p:spPr bwMode="auto">
              <a:xfrm rot="21000000">
                <a:off x="632126" y="5946226"/>
                <a:ext cx="125413" cy="136525"/>
              </a:xfrm>
              <a:custGeom>
                <a:avLst/>
                <a:gdLst/>
                <a:ahLst/>
                <a:cxnLst>
                  <a:cxn ang="0">
                    <a:pos x="59" y="253"/>
                  </a:cxn>
                  <a:cxn ang="0">
                    <a:pos x="64" y="268"/>
                  </a:cxn>
                  <a:cxn ang="0">
                    <a:pos x="78" y="282"/>
                  </a:cxn>
                  <a:cxn ang="0">
                    <a:pos x="95" y="288"/>
                  </a:cxn>
                  <a:cxn ang="0">
                    <a:pos x="119" y="289"/>
                  </a:cxn>
                  <a:cxn ang="0">
                    <a:pos x="146" y="283"/>
                  </a:cxn>
                  <a:cxn ang="0">
                    <a:pos x="176" y="268"/>
                  </a:cxn>
                  <a:cxn ang="0">
                    <a:pos x="207" y="247"/>
                  </a:cxn>
                  <a:cxn ang="0">
                    <a:pos x="250" y="206"/>
                  </a:cxn>
                  <a:cxn ang="0">
                    <a:pos x="289" y="167"/>
                  </a:cxn>
                  <a:cxn ang="0">
                    <a:pos x="304" y="164"/>
                  </a:cxn>
                  <a:cxn ang="0">
                    <a:pos x="311" y="169"/>
                  </a:cxn>
                  <a:cxn ang="0">
                    <a:pos x="315" y="183"/>
                  </a:cxn>
                  <a:cxn ang="0">
                    <a:pos x="302" y="207"/>
                  </a:cxn>
                  <a:cxn ang="0">
                    <a:pos x="274" y="239"/>
                  </a:cxn>
                  <a:cxn ang="0">
                    <a:pos x="217" y="289"/>
                  </a:cxn>
                  <a:cxn ang="0">
                    <a:pos x="160" y="324"/>
                  </a:cxn>
                  <a:cxn ang="0">
                    <a:pos x="125" y="338"/>
                  </a:cxn>
                  <a:cxn ang="0">
                    <a:pos x="93" y="344"/>
                  </a:cxn>
                  <a:cxn ang="0">
                    <a:pos x="62" y="343"/>
                  </a:cxn>
                  <a:cxn ang="0">
                    <a:pos x="37" y="333"/>
                  </a:cxn>
                  <a:cxn ang="0">
                    <a:pos x="16" y="315"/>
                  </a:cxn>
                  <a:cxn ang="0">
                    <a:pos x="7" y="298"/>
                  </a:cxn>
                  <a:cxn ang="0">
                    <a:pos x="1" y="276"/>
                  </a:cxn>
                  <a:cxn ang="0">
                    <a:pos x="0" y="248"/>
                  </a:cxn>
                  <a:cxn ang="0">
                    <a:pos x="5" y="213"/>
                  </a:cxn>
                  <a:cxn ang="0">
                    <a:pos x="16" y="178"/>
                  </a:cxn>
                  <a:cxn ang="0">
                    <a:pos x="35" y="143"/>
                  </a:cxn>
                  <a:cxn ang="0">
                    <a:pos x="59" y="108"/>
                  </a:cxn>
                  <a:cxn ang="0">
                    <a:pos x="90" y="74"/>
                  </a:cxn>
                  <a:cxn ang="0">
                    <a:pos x="141" y="29"/>
                  </a:cxn>
                  <a:cxn ang="0">
                    <a:pos x="188" y="4"/>
                  </a:cxn>
                  <a:cxn ang="0">
                    <a:pos x="209" y="0"/>
                  </a:cxn>
                  <a:cxn ang="0">
                    <a:pos x="229" y="2"/>
                  </a:cxn>
                  <a:cxn ang="0">
                    <a:pos x="248" y="15"/>
                  </a:cxn>
                  <a:cxn ang="0">
                    <a:pos x="257" y="40"/>
                  </a:cxn>
                  <a:cxn ang="0">
                    <a:pos x="252" y="64"/>
                  </a:cxn>
                  <a:cxn ang="0">
                    <a:pos x="242" y="91"/>
                  </a:cxn>
                  <a:cxn ang="0">
                    <a:pos x="222" y="124"/>
                  </a:cxn>
                  <a:cxn ang="0">
                    <a:pos x="197" y="154"/>
                  </a:cxn>
                  <a:cxn ang="0">
                    <a:pos x="168" y="181"/>
                  </a:cxn>
                  <a:cxn ang="0">
                    <a:pos x="135" y="203"/>
                  </a:cxn>
                  <a:cxn ang="0">
                    <a:pos x="99" y="223"/>
                  </a:cxn>
                  <a:cxn ang="0">
                    <a:pos x="58" y="237"/>
                  </a:cxn>
                </a:cxnLst>
                <a:rect l="0" t="0" r="r" b="b"/>
                <a:pathLst>
                  <a:path w="315" h="345">
                    <a:moveTo>
                      <a:pt x="58" y="237"/>
                    </a:moveTo>
                    <a:lnTo>
                      <a:pt x="58" y="247"/>
                    </a:lnTo>
                    <a:lnTo>
                      <a:pt x="59" y="253"/>
                    </a:lnTo>
                    <a:lnTo>
                      <a:pt x="60" y="259"/>
                    </a:lnTo>
                    <a:lnTo>
                      <a:pt x="61" y="264"/>
                    </a:lnTo>
                    <a:lnTo>
                      <a:pt x="64" y="268"/>
                    </a:lnTo>
                    <a:lnTo>
                      <a:pt x="68" y="273"/>
                    </a:lnTo>
                    <a:lnTo>
                      <a:pt x="72" y="277"/>
                    </a:lnTo>
                    <a:lnTo>
                      <a:pt x="78" y="282"/>
                    </a:lnTo>
                    <a:lnTo>
                      <a:pt x="83" y="284"/>
                    </a:lnTo>
                    <a:lnTo>
                      <a:pt x="88" y="286"/>
                    </a:lnTo>
                    <a:lnTo>
                      <a:pt x="95" y="288"/>
                    </a:lnTo>
                    <a:lnTo>
                      <a:pt x="103" y="289"/>
                    </a:lnTo>
                    <a:lnTo>
                      <a:pt x="110" y="289"/>
                    </a:lnTo>
                    <a:lnTo>
                      <a:pt x="119" y="289"/>
                    </a:lnTo>
                    <a:lnTo>
                      <a:pt x="128" y="287"/>
                    </a:lnTo>
                    <a:lnTo>
                      <a:pt x="138" y="285"/>
                    </a:lnTo>
                    <a:lnTo>
                      <a:pt x="146" y="283"/>
                    </a:lnTo>
                    <a:lnTo>
                      <a:pt x="156" y="278"/>
                    </a:lnTo>
                    <a:lnTo>
                      <a:pt x="166" y="274"/>
                    </a:lnTo>
                    <a:lnTo>
                      <a:pt x="176" y="268"/>
                    </a:lnTo>
                    <a:lnTo>
                      <a:pt x="186" y="262"/>
                    </a:lnTo>
                    <a:lnTo>
                      <a:pt x="197" y="255"/>
                    </a:lnTo>
                    <a:lnTo>
                      <a:pt x="207" y="247"/>
                    </a:lnTo>
                    <a:lnTo>
                      <a:pt x="217" y="238"/>
                    </a:lnTo>
                    <a:lnTo>
                      <a:pt x="228" y="228"/>
                    </a:lnTo>
                    <a:lnTo>
                      <a:pt x="250" y="206"/>
                    </a:lnTo>
                    <a:lnTo>
                      <a:pt x="273" y="181"/>
                    </a:lnTo>
                    <a:lnTo>
                      <a:pt x="281" y="173"/>
                    </a:lnTo>
                    <a:lnTo>
                      <a:pt x="289" y="167"/>
                    </a:lnTo>
                    <a:lnTo>
                      <a:pt x="295" y="164"/>
                    </a:lnTo>
                    <a:lnTo>
                      <a:pt x="301" y="162"/>
                    </a:lnTo>
                    <a:lnTo>
                      <a:pt x="304" y="164"/>
                    </a:lnTo>
                    <a:lnTo>
                      <a:pt x="306" y="165"/>
                    </a:lnTo>
                    <a:lnTo>
                      <a:pt x="309" y="166"/>
                    </a:lnTo>
                    <a:lnTo>
                      <a:pt x="311" y="169"/>
                    </a:lnTo>
                    <a:lnTo>
                      <a:pt x="315" y="173"/>
                    </a:lnTo>
                    <a:lnTo>
                      <a:pt x="315" y="178"/>
                    </a:lnTo>
                    <a:lnTo>
                      <a:pt x="315" y="183"/>
                    </a:lnTo>
                    <a:lnTo>
                      <a:pt x="311" y="190"/>
                    </a:lnTo>
                    <a:lnTo>
                      <a:pt x="307" y="199"/>
                    </a:lnTo>
                    <a:lnTo>
                      <a:pt x="302" y="207"/>
                    </a:lnTo>
                    <a:lnTo>
                      <a:pt x="294" y="217"/>
                    </a:lnTo>
                    <a:lnTo>
                      <a:pt x="285" y="227"/>
                    </a:lnTo>
                    <a:lnTo>
                      <a:pt x="274" y="239"/>
                    </a:lnTo>
                    <a:lnTo>
                      <a:pt x="261" y="252"/>
                    </a:lnTo>
                    <a:lnTo>
                      <a:pt x="239" y="271"/>
                    </a:lnTo>
                    <a:lnTo>
                      <a:pt x="217" y="289"/>
                    </a:lnTo>
                    <a:lnTo>
                      <a:pt x="195" y="305"/>
                    </a:lnTo>
                    <a:lnTo>
                      <a:pt x="172" y="319"/>
                    </a:lnTo>
                    <a:lnTo>
                      <a:pt x="160" y="324"/>
                    </a:lnTo>
                    <a:lnTo>
                      <a:pt x="148" y="330"/>
                    </a:lnTo>
                    <a:lnTo>
                      <a:pt x="137" y="334"/>
                    </a:lnTo>
                    <a:lnTo>
                      <a:pt x="125" y="338"/>
                    </a:lnTo>
                    <a:lnTo>
                      <a:pt x="114" y="341"/>
                    </a:lnTo>
                    <a:lnTo>
                      <a:pt x="104" y="343"/>
                    </a:lnTo>
                    <a:lnTo>
                      <a:pt x="93" y="344"/>
                    </a:lnTo>
                    <a:lnTo>
                      <a:pt x="82" y="345"/>
                    </a:lnTo>
                    <a:lnTo>
                      <a:pt x="72" y="344"/>
                    </a:lnTo>
                    <a:lnTo>
                      <a:pt x="62" y="343"/>
                    </a:lnTo>
                    <a:lnTo>
                      <a:pt x="54" y="341"/>
                    </a:lnTo>
                    <a:lnTo>
                      <a:pt x="45" y="337"/>
                    </a:lnTo>
                    <a:lnTo>
                      <a:pt x="37" y="333"/>
                    </a:lnTo>
                    <a:lnTo>
                      <a:pt x="29" y="328"/>
                    </a:lnTo>
                    <a:lnTo>
                      <a:pt x="22" y="322"/>
                    </a:lnTo>
                    <a:lnTo>
                      <a:pt x="16" y="315"/>
                    </a:lnTo>
                    <a:lnTo>
                      <a:pt x="12" y="310"/>
                    </a:lnTo>
                    <a:lnTo>
                      <a:pt x="9" y="305"/>
                    </a:lnTo>
                    <a:lnTo>
                      <a:pt x="7" y="298"/>
                    </a:lnTo>
                    <a:lnTo>
                      <a:pt x="3" y="291"/>
                    </a:lnTo>
                    <a:lnTo>
                      <a:pt x="2" y="284"/>
                    </a:lnTo>
                    <a:lnTo>
                      <a:pt x="1" y="276"/>
                    </a:lnTo>
                    <a:lnTo>
                      <a:pt x="0" y="268"/>
                    </a:lnTo>
                    <a:lnTo>
                      <a:pt x="0" y="260"/>
                    </a:lnTo>
                    <a:lnTo>
                      <a:pt x="0" y="248"/>
                    </a:lnTo>
                    <a:lnTo>
                      <a:pt x="1" y="237"/>
                    </a:lnTo>
                    <a:lnTo>
                      <a:pt x="3" y="225"/>
                    </a:lnTo>
                    <a:lnTo>
                      <a:pt x="5" y="213"/>
                    </a:lnTo>
                    <a:lnTo>
                      <a:pt x="9" y="201"/>
                    </a:lnTo>
                    <a:lnTo>
                      <a:pt x="12" y="190"/>
                    </a:lnTo>
                    <a:lnTo>
                      <a:pt x="16" y="178"/>
                    </a:lnTo>
                    <a:lnTo>
                      <a:pt x="22" y="166"/>
                    </a:lnTo>
                    <a:lnTo>
                      <a:pt x="28" y="155"/>
                    </a:lnTo>
                    <a:lnTo>
                      <a:pt x="35" y="143"/>
                    </a:lnTo>
                    <a:lnTo>
                      <a:pt x="41" y="131"/>
                    </a:lnTo>
                    <a:lnTo>
                      <a:pt x="50" y="120"/>
                    </a:lnTo>
                    <a:lnTo>
                      <a:pt x="59" y="108"/>
                    </a:lnTo>
                    <a:lnTo>
                      <a:pt x="68" y="97"/>
                    </a:lnTo>
                    <a:lnTo>
                      <a:pt x="79" y="85"/>
                    </a:lnTo>
                    <a:lnTo>
                      <a:pt x="90" y="74"/>
                    </a:lnTo>
                    <a:lnTo>
                      <a:pt x="107" y="56"/>
                    </a:lnTo>
                    <a:lnTo>
                      <a:pt x="125" y="41"/>
                    </a:lnTo>
                    <a:lnTo>
                      <a:pt x="141" y="29"/>
                    </a:lnTo>
                    <a:lnTo>
                      <a:pt x="157" y="18"/>
                    </a:lnTo>
                    <a:lnTo>
                      <a:pt x="173" y="11"/>
                    </a:lnTo>
                    <a:lnTo>
                      <a:pt x="188" y="4"/>
                    </a:lnTo>
                    <a:lnTo>
                      <a:pt x="195" y="3"/>
                    </a:lnTo>
                    <a:lnTo>
                      <a:pt x="202" y="1"/>
                    </a:lnTo>
                    <a:lnTo>
                      <a:pt x="209" y="0"/>
                    </a:lnTo>
                    <a:lnTo>
                      <a:pt x="215" y="0"/>
                    </a:lnTo>
                    <a:lnTo>
                      <a:pt x="223" y="1"/>
                    </a:lnTo>
                    <a:lnTo>
                      <a:pt x="229" y="2"/>
                    </a:lnTo>
                    <a:lnTo>
                      <a:pt x="236" y="5"/>
                    </a:lnTo>
                    <a:lnTo>
                      <a:pt x="243" y="8"/>
                    </a:lnTo>
                    <a:lnTo>
                      <a:pt x="248" y="15"/>
                    </a:lnTo>
                    <a:lnTo>
                      <a:pt x="254" y="23"/>
                    </a:lnTo>
                    <a:lnTo>
                      <a:pt x="256" y="30"/>
                    </a:lnTo>
                    <a:lnTo>
                      <a:pt x="257" y="40"/>
                    </a:lnTo>
                    <a:lnTo>
                      <a:pt x="257" y="48"/>
                    </a:lnTo>
                    <a:lnTo>
                      <a:pt x="255" y="55"/>
                    </a:lnTo>
                    <a:lnTo>
                      <a:pt x="252" y="64"/>
                    </a:lnTo>
                    <a:lnTo>
                      <a:pt x="250" y="73"/>
                    </a:lnTo>
                    <a:lnTo>
                      <a:pt x="246" y="83"/>
                    </a:lnTo>
                    <a:lnTo>
                      <a:pt x="242" y="91"/>
                    </a:lnTo>
                    <a:lnTo>
                      <a:pt x="236" y="102"/>
                    </a:lnTo>
                    <a:lnTo>
                      <a:pt x="229" y="113"/>
                    </a:lnTo>
                    <a:lnTo>
                      <a:pt x="222" y="124"/>
                    </a:lnTo>
                    <a:lnTo>
                      <a:pt x="214" y="134"/>
                    </a:lnTo>
                    <a:lnTo>
                      <a:pt x="205" y="145"/>
                    </a:lnTo>
                    <a:lnTo>
                      <a:pt x="197" y="154"/>
                    </a:lnTo>
                    <a:lnTo>
                      <a:pt x="188" y="164"/>
                    </a:lnTo>
                    <a:lnTo>
                      <a:pt x="178" y="172"/>
                    </a:lnTo>
                    <a:lnTo>
                      <a:pt x="168" y="181"/>
                    </a:lnTo>
                    <a:lnTo>
                      <a:pt x="158" y="189"/>
                    </a:lnTo>
                    <a:lnTo>
                      <a:pt x="148" y="196"/>
                    </a:lnTo>
                    <a:lnTo>
                      <a:pt x="135" y="203"/>
                    </a:lnTo>
                    <a:lnTo>
                      <a:pt x="123" y="211"/>
                    </a:lnTo>
                    <a:lnTo>
                      <a:pt x="111" y="216"/>
                    </a:lnTo>
                    <a:lnTo>
                      <a:pt x="99" y="223"/>
                    </a:lnTo>
                    <a:lnTo>
                      <a:pt x="86" y="228"/>
                    </a:lnTo>
                    <a:lnTo>
                      <a:pt x="72" y="232"/>
                    </a:lnTo>
                    <a:lnTo>
                      <a:pt x="58" y="237"/>
                    </a:lnTo>
                    <a:close/>
                  </a:path>
                </a:pathLst>
              </a:custGeom>
              <a:solidFill>
                <a:srgbClr val="FF0000"/>
              </a:solidFill>
              <a:ln w="317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4" name="Freeform 85"/>
              <p:cNvSpPr>
                <a:spLocks/>
              </p:cNvSpPr>
              <p:nvPr/>
            </p:nvSpPr>
            <p:spPr bwMode="auto">
              <a:xfrm rot="21000000">
                <a:off x="657651" y="5971694"/>
                <a:ext cx="52388" cy="52388"/>
              </a:xfrm>
              <a:custGeom>
                <a:avLst/>
                <a:gdLst/>
                <a:ahLst/>
                <a:cxnLst>
                  <a:cxn ang="0">
                    <a:pos x="0" y="134"/>
                  </a:cxn>
                  <a:cxn ang="0">
                    <a:pos x="19" y="127"/>
                  </a:cxn>
                  <a:cxn ang="0">
                    <a:pos x="35" y="120"/>
                  </a:cxn>
                  <a:cxn ang="0">
                    <a:pos x="49" y="112"/>
                  </a:cxn>
                  <a:cxn ang="0">
                    <a:pos x="61" y="103"/>
                  </a:cxn>
                  <a:cxn ang="0">
                    <a:pos x="80" y="88"/>
                  </a:cxn>
                  <a:cxn ang="0">
                    <a:pos x="96" y="72"/>
                  </a:cxn>
                  <a:cxn ang="0">
                    <a:pos x="111" y="54"/>
                  </a:cxn>
                  <a:cxn ang="0">
                    <a:pos x="124" y="36"/>
                  </a:cxn>
                  <a:cxn ang="0">
                    <a:pos x="128" y="29"/>
                  </a:cxn>
                  <a:cxn ang="0">
                    <a:pos x="130" y="23"/>
                  </a:cxn>
                  <a:cxn ang="0">
                    <a:pos x="131" y="16"/>
                  </a:cxn>
                  <a:cxn ang="0">
                    <a:pos x="132" y="11"/>
                  </a:cxn>
                  <a:cxn ang="0">
                    <a:pos x="131" y="6"/>
                  </a:cxn>
                  <a:cxn ang="0">
                    <a:pos x="130" y="3"/>
                  </a:cxn>
                  <a:cxn ang="0">
                    <a:pos x="127" y="1"/>
                  </a:cxn>
                  <a:cxn ang="0">
                    <a:pos x="121" y="0"/>
                  </a:cxn>
                  <a:cxn ang="0">
                    <a:pos x="114" y="1"/>
                  </a:cxn>
                  <a:cxn ang="0">
                    <a:pos x="104" y="5"/>
                  </a:cxn>
                  <a:cxn ang="0">
                    <a:pos x="93" y="12"/>
                  </a:cxn>
                  <a:cxn ang="0">
                    <a:pos x="80" y="21"/>
                  </a:cxn>
                  <a:cxn ang="0">
                    <a:pos x="68" y="32"/>
                  </a:cxn>
                  <a:cxn ang="0">
                    <a:pos x="57" y="43"/>
                  </a:cxn>
                  <a:cxn ang="0">
                    <a:pos x="46" y="55"/>
                  </a:cxn>
                  <a:cxn ang="0">
                    <a:pos x="36" y="70"/>
                  </a:cxn>
                  <a:cxn ang="0">
                    <a:pos x="26" y="84"/>
                  </a:cxn>
                  <a:cxn ang="0">
                    <a:pos x="16" y="99"/>
                  </a:cxn>
                  <a:cxn ang="0">
                    <a:pos x="8" y="117"/>
                  </a:cxn>
                  <a:cxn ang="0">
                    <a:pos x="0" y="134"/>
                  </a:cxn>
                </a:cxnLst>
                <a:rect l="0" t="0" r="r" b="b"/>
                <a:pathLst>
                  <a:path w="132" h="134">
                    <a:moveTo>
                      <a:pt x="0" y="134"/>
                    </a:moveTo>
                    <a:lnTo>
                      <a:pt x="19" y="127"/>
                    </a:lnTo>
                    <a:lnTo>
                      <a:pt x="35" y="120"/>
                    </a:lnTo>
                    <a:lnTo>
                      <a:pt x="49" y="112"/>
                    </a:lnTo>
                    <a:lnTo>
                      <a:pt x="61" y="103"/>
                    </a:lnTo>
                    <a:lnTo>
                      <a:pt x="80" y="88"/>
                    </a:lnTo>
                    <a:lnTo>
                      <a:pt x="96" y="72"/>
                    </a:lnTo>
                    <a:lnTo>
                      <a:pt x="111" y="54"/>
                    </a:lnTo>
                    <a:lnTo>
                      <a:pt x="124" y="36"/>
                    </a:lnTo>
                    <a:lnTo>
                      <a:pt x="128" y="29"/>
                    </a:lnTo>
                    <a:lnTo>
                      <a:pt x="130" y="23"/>
                    </a:lnTo>
                    <a:lnTo>
                      <a:pt x="131" y="16"/>
                    </a:lnTo>
                    <a:lnTo>
                      <a:pt x="132" y="11"/>
                    </a:lnTo>
                    <a:lnTo>
                      <a:pt x="131" y="6"/>
                    </a:lnTo>
                    <a:lnTo>
                      <a:pt x="130" y="3"/>
                    </a:lnTo>
                    <a:lnTo>
                      <a:pt x="127" y="1"/>
                    </a:lnTo>
                    <a:lnTo>
                      <a:pt x="121" y="0"/>
                    </a:lnTo>
                    <a:lnTo>
                      <a:pt x="114" y="1"/>
                    </a:lnTo>
                    <a:lnTo>
                      <a:pt x="104" y="5"/>
                    </a:lnTo>
                    <a:lnTo>
                      <a:pt x="93" y="12"/>
                    </a:lnTo>
                    <a:lnTo>
                      <a:pt x="80" y="21"/>
                    </a:lnTo>
                    <a:lnTo>
                      <a:pt x="68" y="32"/>
                    </a:lnTo>
                    <a:lnTo>
                      <a:pt x="57" y="43"/>
                    </a:lnTo>
                    <a:lnTo>
                      <a:pt x="46" y="55"/>
                    </a:lnTo>
                    <a:lnTo>
                      <a:pt x="36" y="70"/>
                    </a:lnTo>
                    <a:lnTo>
                      <a:pt x="26" y="84"/>
                    </a:lnTo>
                    <a:lnTo>
                      <a:pt x="16" y="99"/>
                    </a:lnTo>
                    <a:lnTo>
                      <a:pt x="8" y="117"/>
                    </a:lnTo>
                    <a:lnTo>
                      <a:pt x="0" y="134"/>
                    </a:lnTo>
                    <a:close/>
                  </a:path>
                </a:pathLst>
              </a:custGeom>
              <a:solidFill>
                <a:srgbClr val="FFFF00"/>
              </a:solidFill>
              <a:ln w="317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5" name="Freeform 86"/>
              <p:cNvSpPr>
                <a:spLocks/>
              </p:cNvSpPr>
              <p:nvPr/>
            </p:nvSpPr>
            <p:spPr bwMode="auto">
              <a:xfrm rot="21000000">
                <a:off x="751655" y="5922297"/>
                <a:ext cx="158750" cy="147638"/>
              </a:xfrm>
              <a:custGeom>
                <a:avLst/>
                <a:gdLst/>
                <a:ahLst/>
                <a:cxnLst>
                  <a:cxn ang="0">
                    <a:pos x="189" y="103"/>
                  </a:cxn>
                  <a:cxn ang="0">
                    <a:pos x="270" y="37"/>
                  </a:cxn>
                  <a:cxn ang="0">
                    <a:pos x="312" y="9"/>
                  </a:cxn>
                  <a:cxn ang="0">
                    <a:pos x="334" y="2"/>
                  </a:cxn>
                  <a:cxn ang="0">
                    <a:pos x="347" y="13"/>
                  </a:cxn>
                  <a:cxn ang="0">
                    <a:pos x="351" y="31"/>
                  </a:cxn>
                  <a:cxn ang="0">
                    <a:pos x="331" y="53"/>
                  </a:cxn>
                  <a:cxn ang="0">
                    <a:pos x="296" y="84"/>
                  </a:cxn>
                  <a:cxn ang="0">
                    <a:pos x="277" y="109"/>
                  </a:cxn>
                  <a:cxn ang="0">
                    <a:pos x="274" y="124"/>
                  </a:cxn>
                  <a:cxn ang="0">
                    <a:pos x="277" y="132"/>
                  </a:cxn>
                  <a:cxn ang="0">
                    <a:pos x="295" y="134"/>
                  </a:cxn>
                  <a:cxn ang="0">
                    <a:pos x="321" y="124"/>
                  </a:cxn>
                  <a:cxn ang="0">
                    <a:pos x="376" y="91"/>
                  </a:cxn>
                  <a:cxn ang="0">
                    <a:pos x="388" y="88"/>
                  </a:cxn>
                  <a:cxn ang="0">
                    <a:pos x="400" y="94"/>
                  </a:cxn>
                  <a:cxn ang="0">
                    <a:pos x="402" y="103"/>
                  </a:cxn>
                  <a:cxn ang="0">
                    <a:pos x="395" y="119"/>
                  </a:cxn>
                  <a:cxn ang="0">
                    <a:pos x="355" y="155"/>
                  </a:cxn>
                  <a:cxn ang="0">
                    <a:pos x="319" y="178"/>
                  </a:cxn>
                  <a:cxn ang="0">
                    <a:pos x="284" y="190"/>
                  </a:cxn>
                  <a:cxn ang="0">
                    <a:pos x="252" y="191"/>
                  </a:cxn>
                  <a:cxn ang="0">
                    <a:pos x="228" y="182"/>
                  </a:cxn>
                  <a:cxn ang="0">
                    <a:pos x="221" y="174"/>
                  </a:cxn>
                  <a:cxn ang="0">
                    <a:pos x="215" y="155"/>
                  </a:cxn>
                  <a:cxn ang="0">
                    <a:pos x="222" y="131"/>
                  </a:cxn>
                  <a:cxn ang="0">
                    <a:pos x="204" y="140"/>
                  </a:cxn>
                  <a:cxn ang="0">
                    <a:pos x="165" y="179"/>
                  </a:cxn>
                  <a:cxn ang="0">
                    <a:pos x="122" y="230"/>
                  </a:cxn>
                  <a:cxn ang="0">
                    <a:pos x="71" y="313"/>
                  </a:cxn>
                  <a:cxn ang="0">
                    <a:pos x="47" y="358"/>
                  </a:cxn>
                  <a:cxn ang="0">
                    <a:pos x="35" y="369"/>
                  </a:cxn>
                  <a:cxn ang="0">
                    <a:pos x="22" y="372"/>
                  </a:cxn>
                  <a:cxn ang="0">
                    <a:pos x="8" y="370"/>
                  </a:cxn>
                  <a:cxn ang="0">
                    <a:pos x="2" y="361"/>
                  </a:cxn>
                  <a:cxn ang="0">
                    <a:pos x="2" y="339"/>
                  </a:cxn>
                  <a:cxn ang="0">
                    <a:pos x="33" y="251"/>
                  </a:cxn>
                  <a:cxn ang="0">
                    <a:pos x="70" y="166"/>
                  </a:cxn>
                  <a:cxn ang="0">
                    <a:pos x="108" y="96"/>
                  </a:cxn>
                  <a:cxn ang="0">
                    <a:pos x="142" y="49"/>
                  </a:cxn>
                  <a:cxn ang="0">
                    <a:pos x="164" y="27"/>
                  </a:cxn>
                  <a:cxn ang="0">
                    <a:pos x="183" y="17"/>
                  </a:cxn>
                  <a:cxn ang="0">
                    <a:pos x="195" y="18"/>
                  </a:cxn>
                  <a:cxn ang="0">
                    <a:pos x="205" y="23"/>
                  </a:cxn>
                  <a:cxn ang="0">
                    <a:pos x="210" y="34"/>
                  </a:cxn>
                  <a:cxn ang="0">
                    <a:pos x="203" y="52"/>
                  </a:cxn>
                  <a:cxn ang="0">
                    <a:pos x="190" y="69"/>
                  </a:cxn>
                  <a:cxn ang="0">
                    <a:pos x="156" y="113"/>
                  </a:cxn>
                  <a:cxn ang="0">
                    <a:pos x="130" y="162"/>
                  </a:cxn>
                </a:cxnLst>
                <a:rect l="0" t="0" r="r" b="b"/>
                <a:pathLst>
                  <a:path w="402" h="372">
                    <a:moveTo>
                      <a:pt x="130" y="162"/>
                    </a:moveTo>
                    <a:lnTo>
                      <a:pt x="158" y="133"/>
                    </a:lnTo>
                    <a:lnTo>
                      <a:pt x="189" y="103"/>
                    </a:lnTo>
                    <a:lnTo>
                      <a:pt x="222" y="75"/>
                    </a:lnTo>
                    <a:lnTo>
                      <a:pt x="257" y="46"/>
                    </a:lnTo>
                    <a:lnTo>
                      <a:pt x="270" y="37"/>
                    </a:lnTo>
                    <a:lnTo>
                      <a:pt x="284" y="27"/>
                    </a:lnTo>
                    <a:lnTo>
                      <a:pt x="297" y="18"/>
                    </a:lnTo>
                    <a:lnTo>
                      <a:pt x="312" y="9"/>
                    </a:lnTo>
                    <a:lnTo>
                      <a:pt x="323" y="3"/>
                    </a:lnTo>
                    <a:lnTo>
                      <a:pt x="330" y="0"/>
                    </a:lnTo>
                    <a:lnTo>
                      <a:pt x="334" y="2"/>
                    </a:lnTo>
                    <a:lnTo>
                      <a:pt x="339" y="4"/>
                    </a:lnTo>
                    <a:lnTo>
                      <a:pt x="343" y="7"/>
                    </a:lnTo>
                    <a:lnTo>
                      <a:pt x="347" y="13"/>
                    </a:lnTo>
                    <a:lnTo>
                      <a:pt x="351" y="19"/>
                    </a:lnTo>
                    <a:lnTo>
                      <a:pt x="352" y="26"/>
                    </a:lnTo>
                    <a:lnTo>
                      <a:pt x="351" y="31"/>
                    </a:lnTo>
                    <a:lnTo>
                      <a:pt x="347" y="38"/>
                    </a:lnTo>
                    <a:lnTo>
                      <a:pt x="340" y="44"/>
                    </a:lnTo>
                    <a:lnTo>
                      <a:pt x="331" y="53"/>
                    </a:lnTo>
                    <a:lnTo>
                      <a:pt x="318" y="64"/>
                    </a:lnTo>
                    <a:lnTo>
                      <a:pt x="306" y="74"/>
                    </a:lnTo>
                    <a:lnTo>
                      <a:pt x="296" y="84"/>
                    </a:lnTo>
                    <a:lnTo>
                      <a:pt x="288" y="92"/>
                    </a:lnTo>
                    <a:lnTo>
                      <a:pt x="282" y="101"/>
                    </a:lnTo>
                    <a:lnTo>
                      <a:pt x="277" y="109"/>
                    </a:lnTo>
                    <a:lnTo>
                      <a:pt x="274" y="115"/>
                    </a:lnTo>
                    <a:lnTo>
                      <a:pt x="273" y="122"/>
                    </a:lnTo>
                    <a:lnTo>
                      <a:pt x="274" y="124"/>
                    </a:lnTo>
                    <a:lnTo>
                      <a:pt x="274" y="127"/>
                    </a:lnTo>
                    <a:lnTo>
                      <a:pt x="275" y="129"/>
                    </a:lnTo>
                    <a:lnTo>
                      <a:pt x="277" y="132"/>
                    </a:lnTo>
                    <a:lnTo>
                      <a:pt x="282" y="134"/>
                    </a:lnTo>
                    <a:lnTo>
                      <a:pt x="288" y="134"/>
                    </a:lnTo>
                    <a:lnTo>
                      <a:pt x="295" y="134"/>
                    </a:lnTo>
                    <a:lnTo>
                      <a:pt x="302" y="132"/>
                    </a:lnTo>
                    <a:lnTo>
                      <a:pt x="311" y="128"/>
                    </a:lnTo>
                    <a:lnTo>
                      <a:pt x="321" y="124"/>
                    </a:lnTo>
                    <a:lnTo>
                      <a:pt x="344" y="112"/>
                    </a:lnTo>
                    <a:lnTo>
                      <a:pt x="371" y="94"/>
                    </a:lnTo>
                    <a:lnTo>
                      <a:pt x="376" y="91"/>
                    </a:lnTo>
                    <a:lnTo>
                      <a:pt x="381" y="89"/>
                    </a:lnTo>
                    <a:lnTo>
                      <a:pt x="384" y="88"/>
                    </a:lnTo>
                    <a:lnTo>
                      <a:pt x="388" y="88"/>
                    </a:lnTo>
                    <a:lnTo>
                      <a:pt x="393" y="89"/>
                    </a:lnTo>
                    <a:lnTo>
                      <a:pt x="398" y="92"/>
                    </a:lnTo>
                    <a:lnTo>
                      <a:pt x="400" y="94"/>
                    </a:lnTo>
                    <a:lnTo>
                      <a:pt x="401" y="98"/>
                    </a:lnTo>
                    <a:lnTo>
                      <a:pt x="402" y="100"/>
                    </a:lnTo>
                    <a:lnTo>
                      <a:pt x="402" y="103"/>
                    </a:lnTo>
                    <a:lnTo>
                      <a:pt x="402" y="108"/>
                    </a:lnTo>
                    <a:lnTo>
                      <a:pt x="400" y="112"/>
                    </a:lnTo>
                    <a:lnTo>
                      <a:pt x="395" y="119"/>
                    </a:lnTo>
                    <a:lnTo>
                      <a:pt x="390" y="124"/>
                    </a:lnTo>
                    <a:lnTo>
                      <a:pt x="376" y="138"/>
                    </a:lnTo>
                    <a:lnTo>
                      <a:pt x="355" y="155"/>
                    </a:lnTo>
                    <a:lnTo>
                      <a:pt x="343" y="163"/>
                    </a:lnTo>
                    <a:lnTo>
                      <a:pt x="331" y="171"/>
                    </a:lnTo>
                    <a:lnTo>
                      <a:pt x="319" y="178"/>
                    </a:lnTo>
                    <a:lnTo>
                      <a:pt x="307" y="182"/>
                    </a:lnTo>
                    <a:lnTo>
                      <a:pt x="295" y="186"/>
                    </a:lnTo>
                    <a:lnTo>
                      <a:pt x="284" y="190"/>
                    </a:lnTo>
                    <a:lnTo>
                      <a:pt x="272" y="191"/>
                    </a:lnTo>
                    <a:lnTo>
                      <a:pt x="261" y="192"/>
                    </a:lnTo>
                    <a:lnTo>
                      <a:pt x="252" y="191"/>
                    </a:lnTo>
                    <a:lnTo>
                      <a:pt x="243" y="190"/>
                    </a:lnTo>
                    <a:lnTo>
                      <a:pt x="236" y="186"/>
                    </a:lnTo>
                    <a:lnTo>
                      <a:pt x="228" y="182"/>
                    </a:lnTo>
                    <a:lnTo>
                      <a:pt x="225" y="180"/>
                    </a:lnTo>
                    <a:lnTo>
                      <a:pt x="223" y="178"/>
                    </a:lnTo>
                    <a:lnTo>
                      <a:pt x="221" y="174"/>
                    </a:lnTo>
                    <a:lnTo>
                      <a:pt x="218" y="171"/>
                    </a:lnTo>
                    <a:lnTo>
                      <a:pt x="216" y="163"/>
                    </a:lnTo>
                    <a:lnTo>
                      <a:pt x="215" y="155"/>
                    </a:lnTo>
                    <a:lnTo>
                      <a:pt x="216" y="147"/>
                    </a:lnTo>
                    <a:lnTo>
                      <a:pt x="218" y="139"/>
                    </a:lnTo>
                    <a:lnTo>
                      <a:pt x="222" y="131"/>
                    </a:lnTo>
                    <a:lnTo>
                      <a:pt x="227" y="122"/>
                    </a:lnTo>
                    <a:lnTo>
                      <a:pt x="215" y="131"/>
                    </a:lnTo>
                    <a:lnTo>
                      <a:pt x="204" y="140"/>
                    </a:lnTo>
                    <a:lnTo>
                      <a:pt x="191" y="152"/>
                    </a:lnTo>
                    <a:lnTo>
                      <a:pt x="179" y="164"/>
                    </a:lnTo>
                    <a:lnTo>
                      <a:pt x="165" y="179"/>
                    </a:lnTo>
                    <a:lnTo>
                      <a:pt x="152" y="195"/>
                    </a:lnTo>
                    <a:lnTo>
                      <a:pt x="137" y="211"/>
                    </a:lnTo>
                    <a:lnTo>
                      <a:pt x="122" y="230"/>
                    </a:lnTo>
                    <a:lnTo>
                      <a:pt x="105" y="255"/>
                    </a:lnTo>
                    <a:lnTo>
                      <a:pt x="87" y="283"/>
                    </a:lnTo>
                    <a:lnTo>
                      <a:pt x="71" y="313"/>
                    </a:lnTo>
                    <a:lnTo>
                      <a:pt x="53" y="347"/>
                    </a:lnTo>
                    <a:lnTo>
                      <a:pt x="50" y="352"/>
                    </a:lnTo>
                    <a:lnTo>
                      <a:pt x="47" y="358"/>
                    </a:lnTo>
                    <a:lnTo>
                      <a:pt x="42" y="362"/>
                    </a:lnTo>
                    <a:lnTo>
                      <a:pt x="39" y="366"/>
                    </a:lnTo>
                    <a:lnTo>
                      <a:pt x="35" y="369"/>
                    </a:lnTo>
                    <a:lnTo>
                      <a:pt x="30" y="371"/>
                    </a:lnTo>
                    <a:lnTo>
                      <a:pt x="26" y="372"/>
                    </a:lnTo>
                    <a:lnTo>
                      <a:pt x="22" y="372"/>
                    </a:lnTo>
                    <a:lnTo>
                      <a:pt x="16" y="372"/>
                    </a:lnTo>
                    <a:lnTo>
                      <a:pt x="12" y="371"/>
                    </a:lnTo>
                    <a:lnTo>
                      <a:pt x="8" y="370"/>
                    </a:lnTo>
                    <a:lnTo>
                      <a:pt x="5" y="368"/>
                    </a:lnTo>
                    <a:lnTo>
                      <a:pt x="3" y="364"/>
                    </a:lnTo>
                    <a:lnTo>
                      <a:pt x="2" y="361"/>
                    </a:lnTo>
                    <a:lnTo>
                      <a:pt x="1" y="357"/>
                    </a:lnTo>
                    <a:lnTo>
                      <a:pt x="0" y="352"/>
                    </a:lnTo>
                    <a:lnTo>
                      <a:pt x="2" y="339"/>
                    </a:lnTo>
                    <a:lnTo>
                      <a:pt x="8" y="317"/>
                    </a:lnTo>
                    <a:lnTo>
                      <a:pt x="18" y="288"/>
                    </a:lnTo>
                    <a:lnTo>
                      <a:pt x="33" y="251"/>
                    </a:lnTo>
                    <a:lnTo>
                      <a:pt x="45" y="220"/>
                    </a:lnTo>
                    <a:lnTo>
                      <a:pt x="58" y="192"/>
                    </a:lnTo>
                    <a:lnTo>
                      <a:pt x="70" y="166"/>
                    </a:lnTo>
                    <a:lnTo>
                      <a:pt x="83" y="140"/>
                    </a:lnTo>
                    <a:lnTo>
                      <a:pt x="95" y="117"/>
                    </a:lnTo>
                    <a:lnTo>
                      <a:pt x="108" y="96"/>
                    </a:lnTo>
                    <a:lnTo>
                      <a:pt x="121" y="76"/>
                    </a:lnTo>
                    <a:lnTo>
                      <a:pt x="134" y="58"/>
                    </a:lnTo>
                    <a:lnTo>
                      <a:pt x="142" y="49"/>
                    </a:lnTo>
                    <a:lnTo>
                      <a:pt x="149" y="40"/>
                    </a:lnTo>
                    <a:lnTo>
                      <a:pt x="157" y="33"/>
                    </a:lnTo>
                    <a:lnTo>
                      <a:pt x="164" y="27"/>
                    </a:lnTo>
                    <a:lnTo>
                      <a:pt x="170" y="22"/>
                    </a:lnTo>
                    <a:lnTo>
                      <a:pt x="177" y="19"/>
                    </a:lnTo>
                    <a:lnTo>
                      <a:pt x="183" y="17"/>
                    </a:lnTo>
                    <a:lnTo>
                      <a:pt x="189" y="16"/>
                    </a:lnTo>
                    <a:lnTo>
                      <a:pt x="192" y="17"/>
                    </a:lnTo>
                    <a:lnTo>
                      <a:pt x="195" y="18"/>
                    </a:lnTo>
                    <a:lnTo>
                      <a:pt x="199" y="19"/>
                    </a:lnTo>
                    <a:lnTo>
                      <a:pt x="202" y="21"/>
                    </a:lnTo>
                    <a:lnTo>
                      <a:pt x="205" y="23"/>
                    </a:lnTo>
                    <a:lnTo>
                      <a:pt x="207" y="27"/>
                    </a:lnTo>
                    <a:lnTo>
                      <a:pt x="208" y="31"/>
                    </a:lnTo>
                    <a:lnTo>
                      <a:pt x="210" y="34"/>
                    </a:lnTo>
                    <a:lnTo>
                      <a:pt x="208" y="40"/>
                    </a:lnTo>
                    <a:lnTo>
                      <a:pt x="206" y="45"/>
                    </a:lnTo>
                    <a:lnTo>
                      <a:pt x="203" y="52"/>
                    </a:lnTo>
                    <a:lnTo>
                      <a:pt x="199" y="58"/>
                    </a:lnTo>
                    <a:lnTo>
                      <a:pt x="195" y="62"/>
                    </a:lnTo>
                    <a:lnTo>
                      <a:pt x="190" y="69"/>
                    </a:lnTo>
                    <a:lnTo>
                      <a:pt x="180" y="80"/>
                    </a:lnTo>
                    <a:lnTo>
                      <a:pt x="168" y="97"/>
                    </a:lnTo>
                    <a:lnTo>
                      <a:pt x="156" y="113"/>
                    </a:lnTo>
                    <a:lnTo>
                      <a:pt x="146" y="129"/>
                    </a:lnTo>
                    <a:lnTo>
                      <a:pt x="137" y="146"/>
                    </a:lnTo>
                    <a:lnTo>
                      <a:pt x="130" y="162"/>
                    </a:lnTo>
                    <a:close/>
                  </a:path>
                </a:pathLst>
              </a:custGeom>
              <a:solidFill>
                <a:srgbClr val="FF0000"/>
              </a:solidFill>
              <a:ln w="317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 name="Freeform 87"/>
              <p:cNvSpPr>
                <a:spLocks/>
              </p:cNvSpPr>
              <p:nvPr/>
            </p:nvSpPr>
            <p:spPr bwMode="auto">
              <a:xfrm rot="21000000">
                <a:off x="893211" y="5900190"/>
                <a:ext cx="125413" cy="136525"/>
              </a:xfrm>
              <a:custGeom>
                <a:avLst/>
                <a:gdLst/>
                <a:ahLst/>
                <a:cxnLst>
                  <a:cxn ang="0">
                    <a:pos x="59" y="253"/>
                  </a:cxn>
                  <a:cxn ang="0">
                    <a:pos x="64" y="268"/>
                  </a:cxn>
                  <a:cxn ang="0">
                    <a:pos x="77" y="282"/>
                  </a:cxn>
                  <a:cxn ang="0">
                    <a:pos x="96" y="288"/>
                  </a:cxn>
                  <a:cxn ang="0">
                    <a:pos x="119" y="289"/>
                  </a:cxn>
                  <a:cxn ang="0">
                    <a:pos x="147" y="283"/>
                  </a:cxn>
                  <a:cxn ang="0">
                    <a:pos x="176" y="268"/>
                  </a:cxn>
                  <a:cxn ang="0">
                    <a:pos x="206" y="247"/>
                  </a:cxn>
                  <a:cxn ang="0">
                    <a:pos x="250" y="206"/>
                  </a:cxn>
                  <a:cxn ang="0">
                    <a:pos x="288" y="167"/>
                  </a:cxn>
                  <a:cxn ang="0">
                    <a:pos x="304" y="164"/>
                  </a:cxn>
                  <a:cxn ang="0">
                    <a:pos x="311" y="169"/>
                  </a:cxn>
                  <a:cxn ang="0">
                    <a:pos x="315" y="183"/>
                  </a:cxn>
                  <a:cxn ang="0">
                    <a:pos x="301" y="207"/>
                  </a:cxn>
                  <a:cxn ang="0">
                    <a:pos x="274" y="239"/>
                  </a:cxn>
                  <a:cxn ang="0">
                    <a:pos x="217" y="289"/>
                  </a:cxn>
                  <a:cxn ang="0">
                    <a:pos x="159" y="324"/>
                  </a:cxn>
                  <a:cxn ang="0">
                    <a:pos x="125" y="338"/>
                  </a:cxn>
                  <a:cxn ang="0">
                    <a:pos x="93" y="344"/>
                  </a:cxn>
                  <a:cxn ang="0">
                    <a:pos x="62" y="343"/>
                  </a:cxn>
                  <a:cxn ang="0">
                    <a:pos x="37" y="333"/>
                  </a:cxn>
                  <a:cxn ang="0">
                    <a:pos x="16" y="315"/>
                  </a:cxn>
                  <a:cxn ang="0">
                    <a:pos x="6" y="298"/>
                  </a:cxn>
                  <a:cxn ang="0">
                    <a:pos x="1" y="276"/>
                  </a:cxn>
                  <a:cxn ang="0">
                    <a:pos x="0" y="248"/>
                  </a:cxn>
                  <a:cxn ang="0">
                    <a:pos x="5" y="213"/>
                  </a:cxn>
                  <a:cxn ang="0">
                    <a:pos x="17" y="178"/>
                  </a:cxn>
                  <a:cxn ang="0">
                    <a:pos x="35" y="143"/>
                  </a:cxn>
                  <a:cxn ang="0">
                    <a:pos x="59" y="108"/>
                  </a:cxn>
                  <a:cxn ang="0">
                    <a:pos x="89" y="74"/>
                  </a:cxn>
                  <a:cxn ang="0">
                    <a:pos x="141" y="29"/>
                  </a:cxn>
                  <a:cxn ang="0">
                    <a:pos x="188" y="4"/>
                  </a:cxn>
                  <a:cxn ang="0">
                    <a:pos x="209" y="0"/>
                  </a:cxn>
                  <a:cxn ang="0">
                    <a:pos x="229" y="2"/>
                  </a:cxn>
                  <a:cxn ang="0">
                    <a:pos x="248" y="15"/>
                  </a:cxn>
                  <a:cxn ang="0">
                    <a:pos x="257" y="40"/>
                  </a:cxn>
                  <a:cxn ang="0">
                    <a:pos x="252" y="64"/>
                  </a:cxn>
                  <a:cxn ang="0">
                    <a:pos x="241" y="91"/>
                  </a:cxn>
                  <a:cxn ang="0">
                    <a:pos x="222" y="124"/>
                  </a:cxn>
                  <a:cxn ang="0">
                    <a:pos x="197" y="154"/>
                  </a:cxn>
                  <a:cxn ang="0">
                    <a:pos x="168" y="181"/>
                  </a:cxn>
                  <a:cxn ang="0">
                    <a:pos x="135" y="203"/>
                  </a:cxn>
                  <a:cxn ang="0">
                    <a:pos x="99" y="223"/>
                  </a:cxn>
                  <a:cxn ang="0">
                    <a:pos x="58" y="237"/>
                  </a:cxn>
                </a:cxnLst>
                <a:rect l="0" t="0" r="r" b="b"/>
                <a:pathLst>
                  <a:path w="315" h="345">
                    <a:moveTo>
                      <a:pt x="58" y="237"/>
                    </a:moveTo>
                    <a:lnTo>
                      <a:pt x="58" y="247"/>
                    </a:lnTo>
                    <a:lnTo>
                      <a:pt x="59" y="253"/>
                    </a:lnTo>
                    <a:lnTo>
                      <a:pt x="60" y="259"/>
                    </a:lnTo>
                    <a:lnTo>
                      <a:pt x="62" y="264"/>
                    </a:lnTo>
                    <a:lnTo>
                      <a:pt x="64" y="268"/>
                    </a:lnTo>
                    <a:lnTo>
                      <a:pt x="69" y="273"/>
                    </a:lnTo>
                    <a:lnTo>
                      <a:pt x="73" y="277"/>
                    </a:lnTo>
                    <a:lnTo>
                      <a:pt x="77" y="282"/>
                    </a:lnTo>
                    <a:lnTo>
                      <a:pt x="83" y="284"/>
                    </a:lnTo>
                    <a:lnTo>
                      <a:pt x="89" y="286"/>
                    </a:lnTo>
                    <a:lnTo>
                      <a:pt x="96" y="288"/>
                    </a:lnTo>
                    <a:lnTo>
                      <a:pt x="103" y="289"/>
                    </a:lnTo>
                    <a:lnTo>
                      <a:pt x="110" y="289"/>
                    </a:lnTo>
                    <a:lnTo>
                      <a:pt x="119" y="289"/>
                    </a:lnTo>
                    <a:lnTo>
                      <a:pt x="129" y="287"/>
                    </a:lnTo>
                    <a:lnTo>
                      <a:pt x="138" y="285"/>
                    </a:lnTo>
                    <a:lnTo>
                      <a:pt x="147" y="283"/>
                    </a:lnTo>
                    <a:lnTo>
                      <a:pt x="156" y="278"/>
                    </a:lnTo>
                    <a:lnTo>
                      <a:pt x="166" y="274"/>
                    </a:lnTo>
                    <a:lnTo>
                      <a:pt x="176" y="268"/>
                    </a:lnTo>
                    <a:lnTo>
                      <a:pt x="186" y="262"/>
                    </a:lnTo>
                    <a:lnTo>
                      <a:pt x="197" y="255"/>
                    </a:lnTo>
                    <a:lnTo>
                      <a:pt x="206" y="247"/>
                    </a:lnTo>
                    <a:lnTo>
                      <a:pt x="217" y="238"/>
                    </a:lnTo>
                    <a:lnTo>
                      <a:pt x="228" y="228"/>
                    </a:lnTo>
                    <a:lnTo>
                      <a:pt x="250" y="206"/>
                    </a:lnTo>
                    <a:lnTo>
                      <a:pt x="273" y="181"/>
                    </a:lnTo>
                    <a:lnTo>
                      <a:pt x="281" y="173"/>
                    </a:lnTo>
                    <a:lnTo>
                      <a:pt x="288" y="167"/>
                    </a:lnTo>
                    <a:lnTo>
                      <a:pt x="295" y="164"/>
                    </a:lnTo>
                    <a:lnTo>
                      <a:pt x="300" y="162"/>
                    </a:lnTo>
                    <a:lnTo>
                      <a:pt x="304" y="164"/>
                    </a:lnTo>
                    <a:lnTo>
                      <a:pt x="306" y="165"/>
                    </a:lnTo>
                    <a:lnTo>
                      <a:pt x="309" y="166"/>
                    </a:lnTo>
                    <a:lnTo>
                      <a:pt x="311" y="169"/>
                    </a:lnTo>
                    <a:lnTo>
                      <a:pt x="315" y="173"/>
                    </a:lnTo>
                    <a:lnTo>
                      <a:pt x="315" y="178"/>
                    </a:lnTo>
                    <a:lnTo>
                      <a:pt x="315" y="183"/>
                    </a:lnTo>
                    <a:lnTo>
                      <a:pt x="311" y="190"/>
                    </a:lnTo>
                    <a:lnTo>
                      <a:pt x="307" y="199"/>
                    </a:lnTo>
                    <a:lnTo>
                      <a:pt x="301" y="207"/>
                    </a:lnTo>
                    <a:lnTo>
                      <a:pt x="294" y="217"/>
                    </a:lnTo>
                    <a:lnTo>
                      <a:pt x="285" y="227"/>
                    </a:lnTo>
                    <a:lnTo>
                      <a:pt x="274" y="239"/>
                    </a:lnTo>
                    <a:lnTo>
                      <a:pt x="261" y="252"/>
                    </a:lnTo>
                    <a:lnTo>
                      <a:pt x="239" y="271"/>
                    </a:lnTo>
                    <a:lnTo>
                      <a:pt x="217" y="289"/>
                    </a:lnTo>
                    <a:lnTo>
                      <a:pt x="194" y="305"/>
                    </a:lnTo>
                    <a:lnTo>
                      <a:pt x="171" y="319"/>
                    </a:lnTo>
                    <a:lnTo>
                      <a:pt x="159" y="324"/>
                    </a:lnTo>
                    <a:lnTo>
                      <a:pt x="147" y="330"/>
                    </a:lnTo>
                    <a:lnTo>
                      <a:pt x="136" y="334"/>
                    </a:lnTo>
                    <a:lnTo>
                      <a:pt x="125" y="338"/>
                    </a:lnTo>
                    <a:lnTo>
                      <a:pt x="115" y="341"/>
                    </a:lnTo>
                    <a:lnTo>
                      <a:pt x="104" y="343"/>
                    </a:lnTo>
                    <a:lnTo>
                      <a:pt x="93" y="344"/>
                    </a:lnTo>
                    <a:lnTo>
                      <a:pt x="83" y="345"/>
                    </a:lnTo>
                    <a:lnTo>
                      <a:pt x="72" y="344"/>
                    </a:lnTo>
                    <a:lnTo>
                      <a:pt x="62" y="343"/>
                    </a:lnTo>
                    <a:lnTo>
                      <a:pt x="53" y="341"/>
                    </a:lnTo>
                    <a:lnTo>
                      <a:pt x="45" y="337"/>
                    </a:lnTo>
                    <a:lnTo>
                      <a:pt x="37" y="333"/>
                    </a:lnTo>
                    <a:lnTo>
                      <a:pt x="29" y="328"/>
                    </a:lnTo>
                    <a:lnTo>
                      <a:pt x="23" y="322"/>
                    </a:lnTo>
                    <a:lnTo>
                      <a:pt x="16" y="315"/>
                    </a:lnTo>
                    <a:lnTo>
                      <a:pt x="12" y="310"/>
                    </a:lnTo>
                    <a:lnTo>
                      <a:pt x="9" y="305"/>
                    </a:lnTo>
                    <a:lnTo>
                      <a:pt x="6" y="298"/>
                    </a:lnTo>
                    <a:lnTo>
                      <a:pt x="4" y="291"/>
                    </a:lnTo>
                    <a:lnTo>
                      <a:pt x="2" y="284"/>
                    </a:lnTo>
                    <a:lnTo>
                      <a:pt x="1" y="276"/>
                    </a:lnTo>
                    <a:lnTo>
                      <a:pt x="0" y="268"/>
                    </a:lnTo>
                    <a:lnTo>
                      <a:pt x="0" y="260"/>
                    </a:lnTo>
                    <a:lnTo>
                      <a:pt x="0" y="248"/>
                    </a:lnTo>
                    <a:lnTo>
                      <a:pt x="1" y="237"/>
                    </a:lnTo>
                    <a:lnTo>
                      <a:pt x="3" y="225"/>
                    </a:lnTo>
                    <a:lnTo>
                      <a:pt x="5" y="213"/>
                    </a:lnTo>
                    <a:lnTo>
                      <a:pt x="9" y="201"/>
                    </a:lnTo>
                    <a:lnTo>
                      <a:pt x="12" y="190"/>
                    </a:lnTo>
                    <a:lnTo>
                      <a:pt x="17" y="178"/>
                    </a:lnTo>
                    <a:lnTo>
                      <a:pt x="22" y="166"/>
                    </a:lnTo>
                    <a:lnTo>
                      <a:pt x="28" y="155"/>
                    </a:lnTo>
                    <a:lnTo>
                      <a:pt x="35" y="143"/>
                    </a:lnTo>
                    <a:lnTo>
                      <a:pt x="42" y="131"/>
                    </a:lnTo>
                    <a:lnTo>
                      <a:pt x="50" y="120"/>
                    </a:lnTo>
                    <a:lnTo>
                      <a:pt x="59" y="108"/>
                    </a:lnTo>
                    <a:lnTo>
                      <a:pt x="69" y="97"/>
                    </a:lnTo>
                    <a:lnTo>
                      <a:pt x="78" y="85"/>
                    </a:lnTo>
                    <a:lnTo>
                      <a:pt x="89" y="74"/>
                    </a:lnTo>
                    <a:lnTo>
                      <a:pt x="107" y="56"/>
                    </a:lnTo>
                    <a:lnTo>
                      <a:pt x="124" y="41"/>
                    </a:lnTo>
                    <a:lnTo>
                      <a:pt x="141" y="29"/>
                    </a:lnTo>
                    <a:lnTo>
                      <a:pt x="157" y="18"/>
                    </a:lnTo>
                    <a:lnTo>
                      <a:pt x="172" y="11"/>
                    </a:lnTo>
                    <a:lnTo>
                      <a:pt x="188" y="4"/>
                    </a:lnTo>
                    <a:lnTo>
                      <a:pt x="194" y="3"/>
                    </a:lnTo>
                    <a:lnTo>
                      <a:pt x="202" y="1"/>
                    </a:lnTo>
                    <a:lnTo>
                      <a:pt x="209" y="0"/>
                    </a:lnTo>
                    <a:lnTo>
                      <a:pt x="215" y="0"/>
                    </a:lnTo>
                    <a:lnTo>
                      <a:pt x="223" y="1"/>
                    </a:lnTo>
                    <a:lnTo>
                      <a:pt x="229" y="2"/>
                    </a:lnTo>
                    <a:lnTo>
                      <a:pt x="236" y="5"/>
                    </a:lnTo>
                    <a:lnTo>
                      <a:pt x="242" y="8"/>
                    </a:lnTo>
                    <a:lnTo>
                      <a:pt x="248" y="15"/>
                    </a:lnTo>
                    <a:lnTo>
                      <a:pt x="253" y="23"/>
                    </a:lnTo>
                    <a:lnTo>
                      <a:pt x="256" y="30"/>
                    </a:lnTo>
                    <a:lnTo>
                      <a:pt x="257" y="40"/>
                    </a:lnTo>
                    <a:lnTo>
                      <a:pt x="257" y="48"/>
                    </a:lnTo>
                    <a:lnTo>
                      <a:pt x="254" y="55"/>
                    </a:lnTo>
                    <a:lnTo>
                      <a:pt x="252" y="64"/>
                    </a:lnTo>
                    <a:lnTo>
                      <a:pt x="250" y="73"/>
                    </a:lnTo>
                    <a:lnTo>
                      <a:pt x="246" y="83"/>
                    </a:lnTo>
                    <a:lnTo>
                      <a:pt x="241" y="91"/>
                    </a:lnTo>
                    <a:lnTo>
                      <a:pt x="236" y="102"/>
                    </a:lnTo>
                    <a:lnTo>
                      <a:pt x="229" y="113"/>
                    </a:lnTo>
                    <a:lnTo>
                      <a:pt x="222" y="124"/>
                    </a:lnTo>
                    <a:lnTo>
                      <a:pt x="214" y="134"/>
                    </a:lnTo>
                    <a:lnTo>
                      <a:pt x="205" y="145"/>
                    </a:lnTo>
                    <a:lnTo>
                      <a:pt x="197" y="154"/>
                    </a:lnTo>
                    <a:lnTo>
                      <a:pt x="188" y="164"/>
                    </a:lnTo>
                    <a:lnTo>
                      <a:pt x="178" y="172"/>
                    </a:lnTo>
                    <a:lnTo>
                      <a:pt x="168" y="181"/>
                    </a:lnTo>
                    <a:lnTo>
                      <a:pt x="158" y="189"/>
                    </a:lnTo>
                    <a:lnTo>
                      <a:pt x="147" y="196"/>
                    </a:lnTo>
                    <a:lnTo>
                      <a:pt x="135" y="203"/>
                    </a:lnTo>
                    <a:lnTo>
                      <a:pt x="124" y="211"/>
                    </a:lnTo>
                    <a:lnTo>
                      <a:pt x="111" y="216"/>
                    </a:lnTo>
                    <a:lnTo>
                      <a:pt x="99" y="223"/>
                    </a:lnTo>
                    <a:lnTo>
                      <a:pt x="86" y="228"/>
                    </a:lnTo>
                    <a:lnTo>
                      <a:pt x="72" y="232"/>
                    </a:lnTo>
                    <a:lnTo>
                      <a:pt x="58" y="237"/>
                    </a:lnTo>
                    <a:close/>
                  </a:path>
                </a:pathLst>
              </a:custGeom>
              <a:solidFill>
                <a:srgbClr val="FF0000"/>
              </a:solidFill>
              <a:ln w="317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0" name="Freeform 88"/>
              <p:cNvSpPr>
                <a:spLocks/>
              </p:cNvSpPr>
              <p:nvPr/>
            </p:nvSpPr>
            <p:spPr bwMode="auto">
              <a:xfrm rot="21000000">
                <a:off x="918737" y="5925658"/>
                <a:ext cx="52388" cy="52388"/>
              </a:xfrm>
              <a:custGeom>
                <a:avLst/>
                <a:gdLst/>
                <a:ahLst/>
                <a:cxnLst>
                  <a:cxn ang="0">
                    <a:pos x="0" y="134"/>
                  </a:cxn>
                  <a:cxn ang="0">
                    <a:pos x="18" y="127"/>
                  </a:cxn>
                  <a:cxn ang="0">
                    <a:pos x="35" y="120"/>
                  </a:cxn>
                  <a:cxn ang="0">
                    <a:pos x="49" y="112"/>
                  </a:cxn>
                  <a:cxn ang="0">
                    <a:pos x="61" y="103"/>
                  </a:cxn>
                  <a:cxn ang="0">
                    <a:pos x="80" y="88"/>
                  </a:cxn>
                  <a:cxn ang="0">
                    <a:pos x="97" y="72"/>
                  </a:cxn>
                  <a:cxn ang="0">
                    <a:pos x="111" y="54"/>
                  </a:cxn>
                  <a:cxn ang="0">
                    <a:pos x="123" y="36"/>
                  </a:cxn>
                  <a:cxn ang="0">
                    <a:pos x="128" y="29"/>
                  </a:cxn>
                  <a:cxn ang="0">
                    <a:pos x="130" y="23"/>
                  </a:cxn>
                  <a:cxn ang="0">
                    <a:pos x="132" y="16"/>
                  </a:cxn>
                  <a:cxn ang="0">
                    <a:pos x="132" y="11"/>
                  </a:cxn>
                  <a:cxn ang="0">
                    <a:pos x="131" y="6"/>
                  </a:cxn>
                  <a:cxn ang="0">
                    <a:pos x="130" y="3"/>
                  </a:cxn>
                  <a:cxn ang="0">
                    <a:pos x="127" y="1"/>
                  </a:cxn>
                  <a:cxn ang="0">
                    <a:pos x="121" y="0"/>
                  </a:cxn>
                  <a:cxn ang="0">
                    <a:pos x="114" y="1"/>
                  </a:cxn>
                  <a:cxn ang="0">
                    <a:pos x="104" y="5"/>
                  </a:cxn>
                  <a:cxn ang="0">
                    <a:pos x="93" y="12"/>
                  </a:cxn>
                  <a:cxn ang="0">
                    <a:pos x="80" y="21"/>
                  </a:cxn>
                  <a:cxn ang="0">
                    <a:pos x="68" y="32"/>
                  </a:cxn>
                  <a:cxn ang="0">
                    <a:pos x="57" y="43"/>
                  </a:cxn>
                  <a:cxn ang="0">
                    <a:pos x="46" y="55"/>
                  </a:cxn>
                  <a:cxn ang="0">
                    <a:pos x="36" y="70"/>
                  </a:cxn>
                  <a:cxn ang="0">
                    <a:pos x="26" y="84"/>
                  </a:cxn>
                  <a:cxn ang="0">
                    <a:pos x="16" y="99"/>
                  </a:cxn>
                  <a:cxn ang="0">
                    <a:pos x="7" y="117"/>
                  </a:cxn>
                  <a:cxn ang="0">
                    <a:pos x="0" y="134"/>
                  </a:cxn>
                </a:cxnLst>
                <a:rect l="0" t="0" r="r" b="b"/>
                <a:pathLst>
                  <a:path w="132" h="134">
                    <a:moveTo>
                      <a:pt x="0" y="134"/>
                    </a:moveTo>
                    <a:lnTo>
                      <a:pt x="18" y="127"/>
                    </a:lnTo>
                    <a:lnTo>
                      <a:pt x="35" y="120"/>
                    </a:lnTo>
                    <a:lnTo>
                      <a:pt x="49" y="112"/>
                    </a:lnTo>
                    <a:lnTo>
                      <a:pt x="61" y="103"/>
                    </a:lnTo>
                    <a:lnTo>
                      <a:pt x="80" y="88"/>
                    </a:lnTo>
                    <a:lnTo>
                      <a:pt x="97" y="72"/>
                    </a:lnTo>
                    <a:lnTo>
                      <a:pt x="111" y="54"/>
                    </a:lnTo>
                    <a:lnTo>
                      <a:pt x="123" y="36"/>
                    </a:lnTo>
                    <a:lnTo>
                      <a:pt x="128" y="29"/>
                    </a:lnTo>
                    <a:lnTo>
                      <a:pt x="130" y="23"/>
                    </a:lnTo>
                    <a:lnTo>
                      <a:pt x="132" y="16"/>
                    </a:lnTo>
                    <a:lnTo>
                      <a:pt x="132" y="11"/>
                    </a:lnTo>
                    <a:lnTo>
                      <a:pt x="131" y="6"/>
                    </a:lnTo>
                    <a:lnTo>
                      <a:pt x="130" y="3"/>
                    </a:lnTo>
                    <a:lnTo>
                      <a:pt x="127" y="1"/>
                    </a:lnTo>
                    <a:lnTo>
                      <a:pt x="121" y="0"/>
                    </a:lnTo>
                    <a:lnTo>
                      <a:pt x="114" y="1"/>
                    </a:lnTo>
                    <a:lnTo>
                      <a:pt x="104" y="5"/>
                    </a:lnTo>
                    <a:lnTo>
                      <a:pt x="93" y="12"/>
                    </a:lnTo>
                    <a:lnTo>
                      <a:pt x="80" y="21"/>
                    </a:lnTo>
                    <a:lnTo>
                      <a:pt x="68" y="32"/>
                    </a:lnTo>
                    <a:lnTo>
                      <a:pt x="57" y="43"/>
                    </a:lnTo>
                    <a:lnTo>
                      <a:pt x="46" y="55"/>
                    </a:lnTo>
                    <a:lnTo>
                      <a:pt x="36" y="70"/>
                    </a:lnTo>
                    <a:lnTo>
                      <a:pt x="26" y="84"/>
                    </a:lnTo>
                    <a:lnTo>
                      <a:pt x="16" y="99"/>
                    </a:lnTo>
                    <a:lnTo>
                      <a:pt x="7" y="117"/>
                    </a:lnTo>
                    <a:lnTo>
                      <a:pt x="0" y="134"/>
                    </a:lnTo>
                    <a:close/>
                  </a:path>
                </a:pathLst>
              </a:custGeom>
              <a:solidFill>
                <a:srgbClr val="FFFF00"/>
              </a:solidFill>
              <a:ln w="317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1" name="Freeform 89"/>
              <p:cNvSpPr>
                <a:spLocks/>
              </p:cNvSpPr>
              <p:nvPr/>
            </p:nvSpPr>
            <p:spPr bwMode="auto">
              <a:xfrm rot="21000000">
                <a:off x="1014933" y="5866622"/>
                <a:ext cx="136525" cy="157163"/>
              </a:xfrm>
              <a:custGeom>
                <a:avLst/>
                <a:gdLst/>
                <a:ahLst/>
                <a:cxnLst>
                  <a:cxn ang="0">
                    <a:pos x="313" y="6"/>
                  </a:cxn>
                  <a:cxn ang="0">
                    <a:pos x="333" y="17"/>
                  </a:cxn>
                  <a:cxn ang="0">
                    <a:pos x="344" y="33"/>
                  </a:cxn>
                  <a:cxn ang="0">
                    <a:pos x="346" y="59"/>
                  </a:cxn>
                  <a:cxn ang="0">
                    <a:pos x="336" y="91"/>
                  </a:cxn>
                  <a:cxn ang="0">
                    <a:pos x="315" y="121"/>
                  </a:cxn>
                  <a:cxn ang="0">
                    <a:pos x="282" y="147"/>
                  </a:cxn>
                  <a:cxn ang="0">
                    <a:pos x="238" y="166"/>
                  </a:cxn>
                  <a:cxn ang="0">
                    <a:pos x="201" y="171"/>
                  </a:cxn>
                  <a:cxn ang="0">
                    <a:pos x="186" y="163"/>
                  </a:cxn>
                  <a:cxn ang="0">
                    <a:pos x="184" y="144"/>
                  </a:cxn>
                  <a:cxn ang="0">
                    <a:pos x="200" y="128"/>
                  </a:cxn>
                  <a:cxn ang="0">
                    <a:pos x="245" y="117"/>
                  </a:cxn>
                  <a:cxn ang="0">
                    <a:pos x="280" y="93"/>
                  </a:cxn>
                  <a:cxn ang="0">
                    <a:pos x="288" y="67"/>
                  </a:cxn>
                  <a:cxn ang="0">
                    <a:pos x="278" y="52"/>
                  </a:cxn>
                  <a:cxn ang="0">
                    <a:pos x="254" y="49"/>
                  </a:cxn>
                  <a:cxn ang="0">
                    <a:pos x="218" y="59"/>
                  </a:cxn>
                  <a:cxn ang="0">
                    <a:pos x="179" y="83"/>
                  </a:cxn>
                  <a:cxn ang="0">
                    <a:pos x="150" y="117"/>
                  </a:cxn>
                  <a:cxn ang="0">
                    <a:pos x="145" y="154"/>
                  </a:cxn>
                  <a:cxn ang="0">
                    <a:pos x="156" y="188"/>
                  </a:cxn>
                  <a:cxn ang="0">
                    <a:pos x="182" y="231"/>
                  </a:cxn>
                  <a:cxn ang="0">
                    <a:pos x="203" y="273"/>
                  </a:cxn>
                  <a:cxn ang="0">
                    <a:pos x="206" y="313"/>
                  </a:cxn>
                  <a:cxn ang="0">
                    <a:pos x="189" y="354"/>
                  </a:cxn>
                  <a:cxn ang="0">
                    <a:pos x="157" y="382"/>
                  </a:cxn>
                  <a:cxn ang="0">
                    <a:pos x="127" y="393"/>
                  </a:cxn>
                  <a:cxn ang="0">
                    <a:pos x="89" y="395"/>
                  </a:cxn>
                  <a:cxn ang="0">
                    <a:pos x="44" y="381"/>
                  </a:cxn>
                  <a:cxn ang="0">
                    <a:pos x="16" y="350"/>
                  </a:cxn>
                  <a:cxn ang="0">
                    <a:pos x="3" y="318"/>
                  </a:cxn>
                  <a:cxn ang="0">
                    <a:pos x="0" y="281"/>
                  </a:cxn>
                  <a:cxn ang="0">
                    <a:pos x="9" y="242"/>
                  </a:cxn>
                  <a:cxn ang="0">
                    <a:pos x="30" y="209"/>
                  </a:cxn>
                  <a:cxn ang="0">
                    <a:pos x="50" y="198"/>
                  </a:cxn>
                  <a:cxn ang="0">
                    <a:pos x="66" y="205"/>
                  </a:cxn>
                  <a:cxn ang="0">
                    <a:pos x="56" y="235"/>
                  </a:cxn>
                  <a:cxn ang="0">
                    <a:pos x="50" y="287"/>
                  </a:cxn>
                  <a:cxn ang="0">
                    <a:pos x="57" y="311"/>
                  </a:cxn>
                  <a:cxn ang="0">
                    <a:pos x="78" y="334"/>
                  </a:cxn>
                  <a:cxn ang="0">
                    <a:pos x="120" y="342"/>
                  </a:cxn>
                  <a:cxn ang="0">
                    <a:pos x="139" y="331"/>
                  </a:cxn>
                  <a:cxn ang="0">
                    <a:pos x="152" y="306"/>
                  </a:cxn>
                  <a:cxn ang="0">
                    <a:pos x="149" y="277"/>
                  </a:cxn>
                  <a:cxn ang="0">
                    <a:pos x="117" y="223"/>
                  </a:cxn>
                  <a:cxn ang="0">
                    <a:pos x="94" y="175"/>
                  </a:cxn>
                  <a:cxn ang="0">
                    <a:pos x="90" y="128"/>
                  </a:cxn>
                  <a:cxn ang="0">
                    <a:pos x="113" y="77"/>
                  </a:cxn>
                  <a:cxn ang="0">
                    <a:pos x="165" y="32"/>
                  </a:cxn>
                  <a:cxn ang="0">
                    <a:pos x="228" y="7"/>
                  </a:cxn>
                </a:cxnLst>
                <a:rect l="0" t="0" r="r" b="b"/>
                <a:pathLst>
                  <a:path w="346" h="396">
                    <a:moveTo>
                      <a:pt x="276" y="0"/>
                    </a:moveTo>
                    <a:lnTo>
                      <a:pt x="292" y="1"/>
                    </a:lnTo>
                    <a:lnTo>
                      <a:pt x="306" y="3"/>
                    </a:lnTo>
                    <a:lnTo>
                      <a:pt x="313" y="6"/>
                    </a:lnTo>
                    <a:lnTo>
                      <a:pt x="318" y="8"/>
                    </a:lnTo>
                    <a:lnTo>
                      <a:pt x="324" y="10"/>
                    </a:lnTo>
                    <a:lnTo>
                      <a:pt x="328" y="13"/>
                    </a:lnTo>
                    <a:lnTo>
                      <a:pt x="333" y="17"/>
                    </a:lnTo>
                    <a:lnTo>
                      <a:pt x="336" y="20"/>
                    </a:lnTo>
                    <a:lnTo>
                      <a:pt x="339" y="24"/>
                    </a:lnTo>
                    <a:lnTo>
                      <a:pt x="341" y="29"/>
                    </a:lnTo>
                    <a:lnTo>
                      <a:pt x="344" y="33"/>
                    </a:lnTo>
                    <a:lnTo>
                      <a:pt x="345" y="38"/>
                    </a:lnTo>
                    <a:lnTo>
                      <a:pt x="346" y="45"/>
                    </a:lnTo>
                    <a:lnTo>
                      <a:pt x="346" y="50"/>
                    </a:lnTo>
                    <a:lnTo>
                      <a:pt x="346" y="59"/>
                    </a:lnTo>
                    <a:lnTo>
                      <a:pt x="345" y="67"/>
                    </a:lnTo>
                    <a:lnTo>
                      <a:pt x="342" y="76"/>
                    </a:lnTo>
                    <a:lnTo>
                      <a:pt x="340" y="83"/>
                    </a:lnTo>
                    <a:lnTo>
                      <a:pt x="336" y="91"/>
                    </a:lnTo>
                    <a:lnTo>
                      <a:pt x="332" y="99"/>
                    </a:lnTo>
                    <a:lnTo>
                      <a:pt x="327" y="107"/>
                    </a:lnTo>
                    <a:lnTo>
                      <a:pt x="322" y="115"/>
                    </a:lnTo>
                    <a:lnTo>
                      <a:pt x="315" y="121"/>
                    </a:lnTo>
                    <a:lnTo>
                      <a:pt x="308" y="128"/>
                    </a:lnTo>
                    <a:lnTo>
                      <a:pt x="300" y="135"/>
                    </a:lnTo>
                    <a:lnTo>
                      <a:pt x="292" y="141"/>
                    </a:lnTo>
                    <a:lnTo>
                      <a:pt x="282" y="147"/>
                    </a:lnTo>
                    <a:lnTo>
                      <a:pt x="273" y="152"/>
                    </a:lnTo>
                    <a:lnTo>
                      <a:pt x="262" y="158"/>
                    </a:lnTo>
                    <a:lnTo>
                      <a:pt x="251" y="162"/>
                    </a:lnTo>
                    <a:lnTo>
                      <a:pt x="238" y="166"/>
                    </a:lnTo>
                    <a:lnTo>
                      <a:pt x="227" y="170"/>
                    </a:lnTo>
                    <a:lnTo>
                      <a:pt x="217" y="171"/>
                    </a:lnTo>
                    <a:lnTo>
                      <a:pt x="207" y="172"/>
                    </a:lnTo>
                    <a:lnTo>
                      <a:pt x="201" y="171"/>
                    </a:lnTo>
                    <a:lnTo>
                      <a:pt x="197" y="171"/>
                    </a:lnTo>
                    <a:lnTo>
                      <a:pt x="193" y="168"/>
                    </a:lnTo>
                    <a:lnTo>
                      <a:pt x="189" y="166"/>
                    </a:lnTo>
                    <a:lnTo>
                      <a:pt x="186" y="163"/>
                    </a:lnTo>
                    <a:lnTo>
                      <a:pt x="185" y="160"/>
                    </a:lnTo>
                    <a:lnTo>
                      <a:pt x="184" y="155"/>
                    </a:lnTo>
                    <a:lnTo>
                      <a:pt x="183" y="151"/>
                    </a:lnTo>
                    <a:lnTo>
                      <a:pt x="184" y="144"/>
                    </a:lnTo>
                    <a:lnTo>
                      <a:pt x="187" y="138"/>
                    </a:lnTo>
                    <a:lnTo>
                      <a:pt x="191" y="134"/>
                    </a:lnTo>
                    <a:lnTo>
                      <a:pt x="197" y="129"/>
                    </a:lnTo>
                    <a:lnTo>
                      <a:pt x="200" y="128"/>
                    </a:lnTo>
                    <a:lnTo>
                      <a:pt x="208" y="126"/>
                    </a:lnTo>
                    <a:lnTo>
                      <a:pt x="220" y="124"/>
                    </a:lnTo>
                    <a:lnTo>
                      <a:pt x="235" y="119"/>
                    </a:lnTo>
                    <a:lnTo>
                      <a:pt x="245" y="117"/>
                    </a:lnTo>
                    <a:lnTo>
                      <a:pt x="255" y="113"/>
                    </a:lnTo>
                    <a:lnTo>
                      <a:pt x="265" y="107"/>
                    </a:lnTo>
                    <a:lnTo>
                      <a:pt x="274" y="100"/>
                    </a:lnTo>
                    <a:lnTo>
                      <a:pt x="280" y="93"/>
                    </a:lnTo>
                    <a:lnTo>
                      <a:pt x="285" y="87"/>
                    </a:lnTo>
                    <a:lnTo>
                      <a:pt x="288" y="79"/>
                    </a:lnTo>
                    <a:lnTo>
                      <a:pt x="289" y="72"/>
                    </a:lnTo>
                    <a:lnTo>
                      <a:pt x="288" y="67"/>
                    </a:lnTo>
                    <a:lnTo>
                      <a:pt x="287" y="61"/>
                    </a:lnTo>
                    <a:lnTo>
                      <a:pt x="285" y="58"/>
                    </a:lnTo>
                    <a:lnTo>
                      <a:pt x="282" y="55"/>
                    </a:lnTo>
                    <a:lnTo>
                      <a:pt x="278" y="52"/>
                    </a:lnTo>
                    <a:lnTo>
                      <a:pt x="274" y="50"/>
                    </a:lnTo>
                    <a:lnTo>
                      <a:pt x="268" y="49"/>
                    </a:lnTo>
                    <a:lnTo>
                      <a:pt x="262" y="49"/>
                    </a:lnTo>
                    <a:lnTo>
                      <a:pt x="254" y="49"/>
                    </a:lnTo>
                    <a:lnTo>
                      <a:pt x="245" y="50"/>
                    </a:lnTo>
                    <a:lnTo>
                      <a:pt x="236" y="53"/>
                    </a:lnTo>
                    <a:lnTo>
                      <a:pt x="228" y="56"/>
                    </a:lnTo>
                    <a:lnTo>
                      <a:pt x="218" y="59"/>
                    </a:lnTo>
                    <a:lnTo>
                      <a:pt x="209" y="64"/>
                    </a:lnTo>
                    <a:lnTo>
                      <a:pt x="199" y="69"/>
                    </a:lnTo>
                    <a:lnTo>
                      <a:pt x="189" y="76"/>
                    </a:lnTo>
                    <a:lnTo>
                      <a:pt x="179" y="83"/>
                    </a:lnTo>
                    <a:lnTo>
                      <a:pt x="170" y="91"/>
                    </a:lnTo>
                    <a:lnTo>
                      <a:pt x="162" y="100"/>
                    </a:lnTo>
                    <a:lnTo>
                      <a:pt x="156" y="108"/>
                    </a:lnTo>
                    <a:lnTo>
                      <a:pt x="150" y="117"/>
                    </a:lnTo>
                    <a:lnTo>
                      <a:pt x="147" y="126"/>
                    </a:lnTo>
                    <a:lnTo>
                      <a:pt x="145" y="136"/>
                    </a:lnTo>
                    <a:lnTo>
                      <a:pt x="144" y="147"/>
                    </a:lnTo>
                    <a:lnTo>
                      <a:pt x="145" y="154"/>
                    </a:lnTo>
                    <a:lnTo>
                      <a:pt x="146" y="162"/>
                    </a:lnTo>
                    <a:lnTo>
                      <a:pt x="148" y="171"/>
                    </a:lnTo>
                    <a:lnTo>
                      <a:pt x="151" y="179"/>
                    </a:lnTo>
                    <a:lnTo>
                      <a:pt x="156" y="188"/>
                    </a:lnTo>
                    <a:lnTo>
                      <a:pt x="161" y="198"/>
                    </a:lnTo>
                    <a:lnTo>
                      <a:pt x="167" y="209"/>
                    </a:lnTo>
                    <a:lnTo>
                      <a:pt x="174" y="220"/>
                    </a:lnTo>
                    <a:lnTo>
                      <a:pt x="182" y="231"/>
                    </a:lnTo>
                    <a:lnTo>
                      <a:pt x="188" y="243"/>
                    </a:lnTo>
                    <a:lnTo>
                      <a:pt x="194" y="253"/>
                    </a:lnTo>
                    <a:lnTo>
                      <a:pt x="199" y="264"/>
                    </a:lnTo>
                    <a:lnTo>
                      <a:pt x="203" y="273"/>
                    </a:lnTo>
                    <a:lnTo>
                      <a:pt x="205" y="283"/>
                    </a:lnTo>
                    <a:lnTo>
                      <a:pt x="207" y="292"/>
                    </a:lnTo>
                    <a:lnTo>
                      <a:pt x="207" y="301"/>
                    </a:lnTo>
                    <a:lnTo>
                      <a:pt x="206" y="313"/>
                    </a:lnTo>
                    <a:lnTo>
                      <a:pt x="205" y="324"/>
                    </a:lnTo>
                    <a:lnTo>
                      <a:pt x="200" y="335"/>
                    </a:lnTo>
                    <a:lnTo>
                      <a:pt x="196" y="344"/>
                    </a:lnTo>
                    <a:lnTo>
                      <a:pt x="189" y="354"/>
                    </a:lnTo>
                    <a:lnTo>
                      <a:pt x="183" y="362"/>
                    </a:lnTo>
                    <a:lnTo>
                      <a:pt x="173" y="371"/>
                    </a:lnTo>
                    <a:lnTo>
                      <a:pt x="163" y="378"/>
                    </a:lnTo>
                    <a:lnTo>
                      <a:pt x="157" y="382"/>
                    </a:lnTo>
                    <a:lnTo>
                      <a:pt x="149" y="386"/>
                    </a:lnTo>
                    <a:lnTo>
                      <a:pt x="142" y="388"/>
                    </a:lnTo>
                    <a:lnTo>
                      <a:pt x="135" y="391"/>
                    </a:lnTo>
                    <a:lnTo>
                      <a:pt x="127" y="393"/>
                    </a:lnTo>
                    <a:lnTo>
                      <a:pt x="118" y="395"/>
                    </a:lnTo>
                    <a:lnTo>
                      <a:pt x="111" y="395"/>
                    </a:lnTo>
                    <a:lnTo>
                      <a:pt x="102" y="396"/>
                    </a:lnTo>
                    <a:lnTo>
                      <a:pt x="89" y="395"/>
                    </a:lnTo>
                    <a:lnTo>
                      <a:pt x="77" y="393"/>
                    </a:lnTo>
                    <a:lnTo>
                      <a:pt x="65" y="390"/>
                    </a:lnTo>
                    <a:lnTo>
                      <a:pt x="54" y="386"/>
                    </a:lnTo>
                    <a:lnTo>
                      <a:pt x="44" y="381"/>
                    </a:lnTo>
                    <a:lnTo>
                      <a:pt x="35" y="374"/>
                    </a:lnTo>
                    <a:lnTo>
                      <a:pt x="28" y="365"/>
                    </a:lnTo>
                    <a:lnTo>
                      <a:pt x="20" y="357"/>
                    </a:lnTo>
                    <a:lnTo>
                      <a:pt x="16" y="350"/>
                    </a:lnTo>
                    <a:lnTo>
                      <a:pt x="11" y="342"/>
                    </a:lnTo>
                    <a:lnTo>
                      <a:pt x="8" y="335"/>
                    </a:lnTo>
                    <a:lnTo>
                      <a:pt x="5" y="327"/>
                    </a:lnTo>
                    <a:lnTo>
                      <a:pt x="3" y="318"/>
                    </a:lnTo>
                    <a:lnTo>
                      <a:pt x="1" y="310"/>
                    </a:lnTo>
                    <a:lnTo>
                      <a:pt x="0" y="301"/>
                    </a:lnTo>
                    <a:lnTo>
                      <a:pt x="0" y="291"/>
                    </a:lnTo>
                    <a:lnTo>
                      <a:pt x="0" y="281"/>
                    </a:lnTo>
                    <a:lnTo>
                      <a:pt x="1" y="270"/>
                    </a:lnTo>
                    <a:lnTo>
                      <a:pt x="4" y="260"/>
                    </a:lnTo>
                    <a:lnTo>
                      <a:pt x="6" y="250"/>
                    </a:lnTo>
                    <a:lnTo>
                      <a:pt x="9" y="242"/>
                    </a:lnTo>
                    <a:lnTo>
                      <a:pt x="12" y="233"/>
                    </a:lnTo>
                    <a:lnTo>
                      <a:pt x="18" y="225"/>
                    </a:lnTo>
                    <a:lnTo>
                      <a:pt x="22" y="218"/>
                    </a:lnTo>
                    <a:lnTo>
                      <a:pt x="30" y="209"/>
                    </a:lnTo>
                    <a:lnTo>
                      <a:pt x="38" y="202"/>
                    </a:lnTo>
                    <a:lnTo>
                      <a:pt x="42" y="200"/>
                    </a:lnTo>
                    <a:lnTo>
                      <a:pt x="45" y="199"/>
                    </a:lnTo>
                    <a:lnTo>
                      <a:pt x="50" y="198"/>
                    </a:lnTo>
                    <a:lnTo>
                      <a:pt x="53" y="198"/>
                    </a:lnTo>
                    <a:lnTo>
                      <a:pt x="59" y="199"/>
                    </a:lnTo>
                    <a:lnTo>
                      <a:pt x="64" y="200"/>
                    </a:lnTo>
                    <a:lnTo>
                      <a:pt x="66" y="205"/>
                    </a:lnTo>
                    <a:lnTo>
                      <a:pt x="67" y="209"/>
                    </a:lnTo>
                    <a:lnTo>
                      <a:pt x="66" y="214"/>
                    </a:lnTo>
                    <a:lnTo>
                      <a:pt x="62" y="222"/>
                    </a:lnTo>
                    <a:lnTo>
                      <a:pt x="56" y="235"/>
                    </a:lnTo>
                    <a:lnTo>
                      <a:pt x="53" y="249"/>
                    </a:lnTo>
                    <a:lnTo>
                      <a:pt x="50" y="264"/>
                    </a:lnTo>
                    <a:lnTo>
                      <a:pt x="50" y="279"/>
                    </a:lnTo>
                    <a:lnTo>
                      <a:pt x="50" y="287"/>
                    </a:lnTo>
                    <a:lnTo>
                      <a:pt x="51" y="293"/>
                    </a:lnTo>
                    <a:lnTo>
                      <a:pt x="52" y="299"/>
                    </a:lnTo>
                    <a:lnTo>
                      <a:pt x="54" y="305"/>
                    </a:lnTo>
                    <a:lnTo>
                      <a:pt x="57" y="311"/>
                    </a:lnTo>
                    <a:lnTo>
                      <a:pt x="60" y="316"/>
                    </a:lnTo>
                    <a:lnTo>
                      <a:pt x="64" y="322"/>
                    </a:lnTo>
                    <a:lnTo>
                      <a:pt x="69" y="326"/>
                    </a:lnTo>
                    <a:lnTo>
                      <a:pt x="78" y="334"/>
                    </a:lnTo>
                    <a:lnTo>
                      <a:pt x="88" y="339"/>
                    </a:lnTo>
                    <a:lnTo>
                      <a:pt x="98" y="342"/>
                    </a:lnTo>
                    <a:lnTo>
                      <a:pt x="109" y="343"/>
                    </a:lnTo>
                    <a:lnTo>
                      <a:pt x="120" y="342"/>
                    </a:lnTo>
                    <a:lnTo>
                      <a:pt x="128" y="339"/>
                    </a:lnTo>
                    <a:lnTo>
                      <a:pt x="133" y="337"/>
                    </a:lnTo>
                    <a:lnTo>
                      <a:pt x="136" y="335"/>
                    </a:lnTo>
                    <a:lnTo>
                      <a:pt x="139" y="331"/>
                    </a:lnTo>
                    <a:lnTo>
                      <a:pt x="142" y="328"/>
                    </a:lnTo>
                    <a:lnTo>
                      <a:pt x="148" y="322"/>
                    </a:lnTo>
                    <a:lnTo>
                      <a:pt x="150" y="314"/>
                    </a:lnTo>
                    <a:lnTo>
                      <a:pt x="152" y="306"/>
                    </a:lnTo>
                    <a:lnTo>
                      <a:pt x="153" y="296"/>
                    </a:lnTo>
                    <a:lnTo>
                      <a:pt x="152" y="291"/>
                    </a:lnTo>
                    <a:lnTo>
                      <a:pt x="151" y="284"/>
                    </a:lnTo>
                    <a:lnTo>
                      <a:pt x="149" y="277"/>
                    </a:lnTo>
                    <a:lnTo>
                      <a:pt x="147" y="270"/>
                    </a:lnTo>
                    <a:lnTo>
                      <a:pt x="138" y="254"/>
                    </a:lnTo>
                    <a:lnTo>
                      <a:pt x="126" y="235"/>
                    </a:lnTo>
                    <a:lnTo>
                      <a:pt x="117" y="223"/>
                    </a:lnTo>
                    <a:lnTo>
                      <a:pt x="110" y="210"/>
                    </a:lnTo>
                    <a:lnTo>
                      <a:pt x="103" y="198"/>
                    </a:lnTo>
                    <a:lnTo>
                      <a:pt x="99" y="186"/>
                    </a:lnTo>
                    <a:lnTo>
                      <a:pt x="94" y="175"/>
                    </a:lnTo>
                    <a:lnTo>
                      <a:pt x="91" y="163"/>
                    </a:lnTo>
                    <a:lnTo>
                      <a:pt x="90" y="152"/>
                    </a:lnTo>
                    <a:lnTo>
                      <a:pt x="89" y="142"/>
                    </a:lnTo>
                    <a:lnTo>
                      <a:pt x="90" y="128"/>
                    </a:lnTo>
                    <a:lnTo>
                      <a:pt x="93" y="115"/>
                    </a:lnTo>
                    <a:lnTo>
                      <a:pt x="98" y="102"/>
                    </a:lnTo>
                    <a:lnTo>
                      <a:pt x="104" y="89"/>
                    </a:lnTo>
                    <a:lnTo>
                      <a:pt x="113" y="77"/>
                    </a:lnTo>
                    <a:lnTo>
                      <a:pt x="124" y="65"/>
                    </a:lnTo>
                    <a:lnTo>
                      <a:pt x="136" y="53"/>
                    </a:lnTo>
                    <a:lnTo>
                      <a:pt x="150" y="42"/>
                    </a:lnTo>
                    <a:lnTo>
                      <a:pt x="165" y="32"/>
                    </a:lnTo>
                    <a:lnTo>
                      <a:pt x="181" y="24"/>
                    </a:lnTo>
                    <a:lnTo>
                      <a:pt x="196" y="17"/>
                    </a:lnTo>
                    <a:lnTo>
                      <a:pt x="211" y="11"/>
                    </a:lnTo>
                    <a:lnTo>
                      <a:pt x="228" y="7"/>
                    </a:lnTo>
                    <a:lnTo>
                      <a:pt x="243" y="3"/>
                    </a:lnTo>
                    <a:lnTo>
                      <a:pt x="259" y="1"/>
                    </a:lnTo>
                    <a:lnTo>
                      <a:pt x="276" y="0"/>
                    </a:lnTo>
                    <a:close/>
                  </a:path>
                </a:pathLst>
              </a:custGeom>
              <a:solidFill>
                <a:srgbClr val="FF0000"/>
              </a:solidFill>
              <a:ln w="317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6" name="Freeform 90"/>
              <p:cNvSpPr>
                <a:spLocks/>
              </p:cNvSpPr>
              <p:nvPr/>
            </p:nvSpPr>
            <p:spPr bwMode="auto">
              <a:xfrm rot="21000000">
                <a:off x="1143941" y="5770505"/>
                <a:ext cx="133350" cy="222250"/>
              </a:xfrm>
              <a:custGeom>
                <a:avLst/>
                <a:gdLst/>
                <a:ahLst/>
                <a:cxnLst>
                  <a:cxn ang="0">
                    <a:pos x="133" y="254"/>
                  </a:cxn>
                  <a:cxn ang="0">
                    <a:pos x="91" y="345"/>
                  </a:cxn>
                  <a:cxn ang="0">
                    <a:pos x="68" y="408"/>
                  </a:cxn>
                  <a:cxn ang="0">
                    <a:pos x="58" y="458"/>
                  </a:cxn>
                  <a:cxn ang="0">
                    <a:pos x="58" y="483"/>
                  </a:cxn>
                  <a:cxn ang="0">
                    <a:pos x="67" y="495"/>
                  </a:cxn>
                  <a:cxn ang="0">
                    <a:pos x="81" y="499"/>
                  </a:cxn>
                  <a:cxn ang="0">
                    <a:pos x="104" y="492"/>
                  </a:cxn>
                  <a:cxn ang="0">
                    <a:pos x="129" y="470"/>
                  </a:cxn>
                  <a:cxn ang="0">
                    <a:pos x="161" y="430"/>
                  </a:cxn>
                  <a:cxn ang="0">
                    <a:pos x="193" y="381"/>
                  </a:cxn>
                  <a:cxn ang="0">
                    <a:pos x="208" y="365"/>
                  </a:cxn>
                  <a:cxn ang="0">
                    <a:pos x="216" y="363"/>
                  </a:cxn>
                  <a:cxn ang="0">
                    <a:pos x="226" y="366"/>
                  </a:cxn>
                  <a:cxn ang="0">
                    <a:pos x="234" y="378"/>
                  </a:cxn>
                  <a:cxn ang="0">
                    <a:pos x="226" y="401"/>
                  </a:cxn>
                  <a:cxn ang="0">
                    <a:pos x="179" y="471"/>
                  </a:cxn>
                  <a:cxn ang="0">
                    <a:pos x="132" y="523"/>
                  </a:cxn>
                  <a:cxn ang="0">
                    <a:pos x="87" y="552"/>
                  </a:cxn>
                  <a:cxn ang="0">
                    <a:pos x="67" y="557"/>
                  </a:cxn>
                  <a:cxn ang="0">
                    <a:pos x="46" y="555"/>
                  </a:cxn>
                  <a:cxn ang="0">
                    <a:pos x="27" y="547"/>
                  </a:cxn>
                  <a:cxn ang="0">
                    <a:pos x="12" y="531"/>
                  </a:cxn>
                  <a:cxn ang="0">
                    <a:pos x="1" y="497"/>
                  </a:cxn>
                  <a:cxn ang="0">
                    <a:pos x="2" y="448"/>
                  </a:cxn>
                  <a:cxn ang="0">
                    <a:pos x="15" y="389"/>
                  </a:cxn>
                  <a:cxn ang="0">
                    <a:pos x="39" y="324"/>
                  </a:cxn>
                  <a:cxn ang="0">
                    <a:pos x="73" y="254"/>
                  </a:cxn>
                  <a:cxn ang="0">
                    <a:pos x="70" y="219"/>
                  </a:cxn>
                  <a:cxn ang="0">
                    <a:pos x="54" y="216"/>
                  </a:cxn>
                  <a:cxn ang="0">
                    <a:pos x="39" y="205"/>
                  </a:cxn>
                  <a:cxn ang="0">
                    <a:pos x="37" y="188"/>
                  </a:cxn>
                  <a:cxn ang="0">
                    <a:pos x="52" y="171"/>
                  </a:cxn>
                  <a:cxn ang="0">
                    <a:pos x="78" y="167"/>
                  </a:cxn>
                  <a:cxn ang="0">
                    <a:pos x="110" y="160"/>
                  </a:cxn>
                  <a:cxn ang="0">
                    <a:pos x="145" y="135"/>
                  </a:cxn>
                  <a:cxn ang="0">
                    <a:pos x="198" y="58"/>
                  </a:cxn>
                  <a:cxn ang="0">
                    <a:pos x="226" y="20"/>
                  </a:cxn>
                  <a:cxn ang="0">
                    <a:pos x="245" y="3"/>
                  </a:cxn>
                  <a:cxn ang="0">
                    <a:pos x="259" y="1"/>
                  </a:cxn>
                  <a:cxn ang="0">
                    <a:pos x="270" y="7"/>
                  </a:cxn>
                  <a:cxn ang="0">
                    <a:pos x="276" y="18"/>
                  </a:cxn>
                  <a:cxn ang="0">
                    <a:pos x="275" y="31"/>
                  </a:cxn>
                  <a:cxn ang="0">
                    <a:pos x="259" y="61"/>
                  </a:cxn>
                  <a:cxn ang="0">
                    <a:pos x="227" y="106"/>
                  </a:cxn>
                  <a:cxn ang="0">
                    <a:pos x="244" y="119"/>
                  </a:cxn>
                  <a:cxn ang="0">
                    <a:pos x="304" y="109"/>
                  </a:cxn>
                  <a:cxn ang="0">
                    <a:pos x="322" y="112"/>
                  </a:cxn>
                  <a:cxn ang="0">
                    <a:pos x="333" y="123"/>
                  </a:cxn>
                  <a:cxn ang="0">
                    <a:pos x="334" y="141"/>
                  </a:cxn>
                  <a:cxn ang="0">
                    <a:pos x="325" y="154"/>
                  </a:cxn>
                  <a:cxn ang="0">
                    <a:pos x="286" y="160"/>
                  </a:cxn>
                  <a:cxn ang="0">
                    <a:pos x="210" y="181"/>
                  </a:cxn>
                  <a:cxn ang="0">
                    <a:pos x="179" y="191"/>
                  </a:cxn>
                </a:cxnLst>
                <a:rect l="0" t="0" r="r" b="b"/>
                <a:pathLst>
                  <a:path w="334" h="557">
                    <a:moveTo>
                      <a:pt x="168" y="194"/>
                    </a:moveTo>
                    <a:lnTo>
                      <a:pt x="151" y="223"/>
                    </a:lnTo>
                    <a:lnTo>
                      <a:pt x="133" y="254"/>
                    </a:lnTo>
                    <a:lnTo>
                      <a:pt x="117" y="287"/>
                    </a:lnTo>
                    <a:lnTo>
                      <a:pt x="102" y="321"/>
                    </a:lnTo>
                    <a:lnTo>
                      <a:pt x="91" y="345"/>
                    </a:lnTo>
                    <a:lnTo>
                      <a:pt x="82" y="368"/>
                    </a:lnTo>
                    <a:lnTo>
                      <a:pt x="74" y="389"/>
                    </a:lnTo>
                    <a:lnTo>
                      <a:pt x="68" y="408"/>
                    </a:lnTo>
                    <a:lnTo>
                      <a:pt x="63" y="426"/>
                    </a:lnTo>
                    <a:lnTo>
                      <a:pt x="60" y="442"/>
                    </a:lnTo>
                    <a:lnTo>
                      <a:pt x="58" y="458"/>
                    </a:lnTo>
                    <a:lnTo>
                      <a:pt x="57" y="471"/>
                    </a:lnTo>
                    <a:lnTo>
                      <a:pt x="57" y="477"/>
                    </a:lnTo>
                    <a:lnTo>
                      <a:pt x="58" y="483"/>
                    </a:lnTo>
                    <a:lnTo>
                      <a:pt x="60" y="488"/>
                    </a:lnTo>
                    <a:lnTo>
                      <a:pt x="63" y="492"/>
                    </a:lnTo>
                    <a:lnTo>
                      <a:pt x="67" y="495"/>
                    </a:lnTo>
                    <a:lnTo>
                      <a:pt x="70" y="497"/>
                    </a:lnTo>
                    <a:lnTo>
                      <a:pt x="75" y="499"/>
                    </a:lnTo>
                    <a:lnTo>
                      <a:pt x="81" y="499"/>
                    </a:lnTo>
                    <a:lnTo>
                      <a:pt x="87" y="498"/>
                    </a:lnTo>
                    <a:lnTo>
                      <a:pt x="95" y="496"/>
                    </a:lnTo>
                    <a:lnTo>
                      <a:pt x="104" y="492"/>
                    </a:lnTo>
                    <a:lnTo>
                      <a:pt x="111" y="486"/>
                    </a:lnTo>
                    <a:lnTo>
                      <a:pt x="120" y="478"/>
                    </a:lnTo>
                    <a:lnTo>
                      <a:pt x="129" y="470"/>
                    </a:lnTo>
                    <a:lnTo>
                      <a:pt x="139" y="459"/>
                    </a:lnTo>
                    <a:lnTo>
                      <a:pt x="149" y="447"/>
                    </a:lnTo>
                    <a:lnTo>
                      <a:pt x="161" y="430"/>
                    </a:lnTo>
                    <a:lnTo>
                      <a:pt x="173" y="414"/>
                    </a:lnTo>
                    <a:lnTo>
                      <a:pt x="184" y="397"/>
                    </a:lnTo>
                    <a:lnTo>
                      <a:pt x="193" y="381"/>
                    </a:lnTo>
                    <a:lnTo>
                      <a:pt x="199" y="373"/>
                    </a:lnTo>
                    <a:lnTo>
                      <a:pt x="204" y="367"/>
                    </a:lnTo>
                    <a:lnTo>
                      <a:pt x="208" y="365"/>
                    </a:lnTo>
                    <a:lnTo>
                      <a:pt x="211" y="364"/>
                    </a:lnTo>
                    <a:lnTo>
                      <a:pt x="213" y="363"/>
                    </a:lnTo>
                    <a:lnTo>
                      <a:pt x="216" y="363"/>
                    </a:lnTo>
                    <a:lnTo>
                      <a:pt x="220" y="363"/>
                    </a:lnTo>
                    <a:lnTo>
                      <a:pt x="223" y="364"/>
                    </a:lnTo>
                    <a:lnTo>
                      <a:pt x="226" y="366"/>
                    </a:lnTo>
                    <a:lnTo>
                      <a:pt x="229" y="368"/>
                    </a:lnTo>
                    <a:lnTo>
                      <a:pt x="233" y="372"/>
                    </a:lnTo>
                    <a:lnTo>
                      <a:pt x="234" y="378"/>
                    </a:lnTo>
                    <a:lnTo>
                      <a:pt x="233" y="383"/>
                    </a:lnTo>
                    <a:lnTo>
                      <a:pt x="231" y="391"/>
                    </a:lnTo>
                    <a:lnTo>
                      <a:pt x="226" y="401"/>
                    </a:lnTo>
                    <a:lnTo>
                      <a:pt x="220" y="412"/>
                    </a:lnTo>
                    <a:lnTo>
                      <a:pt x="203" y="438"/>
                    </a:lnTo>
                    <a:lnTo>
                      <a:pt x="179" y="471"/>
                    </a:lnTo>
                    <a:lnTo>
                      <a:pt x="163" y="490"/>
                    </a:lnTo>
                    <a:lnTo>
                      <a:pt x="148" y="508"/>
                    </a:lnTo>
                    <a:lnTo>
                      <a:pt x="132" y="523"/>
                    </a:lnTo>
                    <a:lnTo>
                      <a:pt x="117" y="535"/>
                    </a:lnTo>
                    <a:lnTo>
                      <a:pt x="102" y="545"/>
                    </a:lnTo>
                    <a:lnTo>
                      <a:pt x="87" y="552"/>
                    </a:lnTo>
                    <a:lnTo>
                      <a:pt x="81" y="554"/>
                    </a:lnTo>
                    <a:lnTo>
                      <a:pt x="73" y="556"/>
                    </a:lnTo>
                    <a:lnTo>
                      <a:pt x="67" y="557"/>
                    </a:lnTo>
                    <a:lnTo>
                      <a:pt x="60" y="557"/>
                    </a:lnTo>
                    <a:lnTo>
                      <a:pt x="52" y="557"/>
                    </a:lnTo>
                    <a:lnTo>
                      <a:pt x="46" y="555"/>
                    </a:lnTo>
                    <a:lnTo>
                      <a:pt x="39" y="554"/>
                    </a:lnTo>
                    <a:lnTo>
                      <a:pt x="34" y="551"/>
                    </a:lnTo>
                    <a:lnTo>
                      <a:pt x="27" y="547"/>
                    </a:lnTo>
                    <a:lnTo>
                      <a:pt x="22" y="542"/>
                    </a:lnTo>
                    <a:lnTo>
                      <a:pt x="16" y="537"/>
                    </a:lnTo>
                    <a:lnTo>
                      <a:pt x="12" y="531"/>
                    </a:lnTo>
                    <a:lnTo>
                      <a:pt x="7" y="521"/>
                    </a:lnTo>
                    <a:lnTo>
                      <a:pt x="3" y="510"/>
                    </a:lnTo>
                    <a:lnTo>
                      <a:pt x="1" y="497"/>
                    </a:lnTo>
                    <a:lnTo>
                      <a:pt x="0" y="483"/>
                    </a:lnTo>
                    <a:lnTo>
                      <a:pt x="1" y="465"/>
                    </a:lnTo>
                    <a:lnTo>
                      <a:pt x="2" y="448"/>
                    </a:lnTo>
                    <a:lnTo>
                      <a:pt x="5" y="428"/>
                    </a:lnTo>
                    <a:lnTo>
                      <a:pt x="10" y="410"/>
                    </a:lnTo>
                    <a:lnTo>
                      <a:pt x="15" y="389"/>
                    </a:lnTo>
                    <a:lnTo>
                      <a:pt x="22" y="368"/>
                    </a:lnTo>
                    <a:lnTo>
                      <a:pt x="31" y="346"/>
                    </a:lnTo>
                    <a:lnTo>
                      <a:pt x="39" y="324"/>
                    </a:lnTo>
                    <a:lnTo>
                      <a:pt x="47" y="309"/>
                    </a:lnTo>
                    <a:lnTo>
                      <a:pt x="58" y="286"/>
                    </a:lnTo>
                    <a:lnTo>
                      <a:pt x="73" y="254"/>
                    </a:lnTo>
                    <a:lnTo>
                      <a:pt x="93" y="216"/>
                    </a:lnTo>
                    <a:lnTo>
                      <a:pt x="79" y="218"/>
                    </a:lnTo>
                    <a:lnTo>
                      <a:pt x="70" y="219"/>
                    </a:lnTo>
                    <a:lnTo>
                      <a:pt x="63" y="219"/>
                    </a:lnTo>
                    <a:lnTo>
                      <a:pt x="58" y="218"/>
                    </a:lnTo>
                    <a:lnTo>
                      <a:pt x="54" y="216"/>
                    </a:lnTo>
                    <a:lnTo>
                      <a:pt x="48" y="214"/>
                    </a:lnTo>
                    <a:lnTo>
                      <a:pt x="43" y="209"/>
                    </a:lnTo>
                    <a:lnTo>
                      <a:pt x="39" y="205"/>
                    </a:lnTo>
                    <a:lnTo>
                      <a:pt x="37" y="200"/>
                    </a:lnTo>
                    <a:lnTo>
                      <a:pt x="36" y="194"/>
                    </a:lnTo>
                    <a:lnTo>
                      <a:pt x="37" y="188"/>
                    </a:lnTo>
                    <a:lnTo>
                      <a:pt x="40" y="182"/>
                    </a:lnTo>
                    <a:lnTo>
                      <a:pt x="46" y="177"/>
                    </a:lnTo>
                    <a:lnTo>
                      <a:pt x="52" y="171"/>
                    </a:lnTo>
                    <a:lnTo>
                      <a:pt x="57" y="170"/>
                    </a:lnTo>
                    <a:lnTo>
                      <a:pt x="66" y="169"/>
                    </a:lnTo>
                    <a:lnTo>
                      <a:pt x="78" y="167"/>
                    </a:lnTo>
                    <a:lnTo>
                      <a:pt x="94" y="165"/>
                    </a:lnTo>
                    <a:lnTo>
                      <a:pt x="102" y="164"/>
                    </a:lnTo>
                    <a:lnTo>
                      <a:pt x="110" y="160"/>
                    </a:lnTo>
                    <a:lnTo>
                      <a:pt x="121" y="158"/>
                    </a:lnTo>
                    <a:lnTo>
                      <a:pt x="133" y="154"/>
                    </a:lnTo>
                    <a:lnTo>
                      <a:pt x="145" y="135"/>
                    </a:lnTo>
                    <a:lnTo>
                      <a:pt x="160" y="112"/>
                    </a:lnTo>
                    <a:lnTo>
                      <a:pt x="177" y="87"/>
                    </a:lnTo>
                    <a:lnTo>
                      <a:pt x="198" y="58"/>
                    </a:lnTo>
                    <a:lnTo>
                      <a:pt x="209" y="42"/>
                    </a:lnTo>
                    <a:lnTo>
                      <a:pt x="219" y="30"/>
                    </a:lnTo>
                    <a:lnTo>
                      <a:pt x="226" y="20"/>
                    </a:lnTo>
                    <a:lnTo>
                      <a:pt x="232" y="14"/>
                    </a:lnTo>
                    <a:lnTo>
                      <a:pt x="238" y="7"/>
                    </a:lnTo>
                    <a:lnTo>
                      <a:pt x="245" y="3"/>
                    </a:lnTo>
                    <a:lnTo>
                      <a:pt x="250" y="1"/>
                    </a:lnTo>
                    <a:lnTo>
                      <a:pt x="256" y="0"/>
                    </a:lnTo>
                    <a:lnTo>
                      <a:pt x="259" y="1"/>
                    </a:lnTo>
                    <a:lnTo>
                      <a:pt x="262" y="2"/>
                    </a:lnTo>
                    <a:lnTo>
                      <a:pt x="267" y="4"/>
                    </a:lnTo>
                    <a:lnTo>
                      <a:pt x="270" y="7"/>
                    </a:lnTo>
                    <a:lnTo>
                      <a:pt x="273" y="12"/>
                    </a:lnTo>
                    <a:lnTo>
                      <a:pt x="275" y="15"/>
                    </a:lnTo>
                    <a:lnTo>
                      <a:pt x="276" y="18"/>
                    </a:lnTo>
                    <a:lnTo>
                      <a:pt x="276" y="23"/>
                    </a:lnTo>
                    <a:lnTo>
                      <a:pt x="276" y="26"/>
                    </a:lnTo>
                    <a:lnTo>
                      <a:pt x="275" y="31"/>
                    </a:lnTo>
                    <a:lnTo>
                      <a:pt x="272" y="37"/>
                    </a:lnTo>
                    <a:lnTo>
                      <a:pt x="269" y="44"/>
                    </a:lnTo>
                    <a:lnTo>
                      <a:pt x="259" y="61"/>
                    </a:lnTo>
                    <a:lnTo>
                      <a:pt x="246" y="80"/>
                    </a:lnTo>
                    <a:lnTo>
                      <a:pt x="236" y="94"/>
                    </a:lnTo>
                    <a:lnTo>
                      <a:pt x="227" y="106"/>
                    </a:lnTo>
                    <a:lnTo>
                      <a:pt x="221" y="117"/>
                    </a:lnTo>
                    <a:lnTo>
                      <a:pt x="214" y="125"/>
                    </a:lnTo>
                    <a:lnTo>
                      <a:pt x="244" y="119"/>
                    </a:lnTo>
                    <a:lnTo>
                      <a:pt x="268" y="113"/>
                    </a:lnTo>
                    <a:lnTo>
                      <a:pt x="289" y="110"/>
                    </a:lnTo>
                    <a:lnTo>
                      <a:pt x="304" y="109"/>
                    </a:lnTo>
                    <a:lnTo>
                      <a:pt x="311" y="109"/>
                    </a:lnTo>
                    <a:lnTo>
                      <a:pt x="317" y="110"/>
                    </a:lnTo>
                    <a:lnTo>
                      <a:pt x="322" y="112"/>
                    </a:lnTo>
                    <a:lnTo>
                      <a:pt x="327" y="115"/>
                    </a:lnTo>
                    <a:lnTo>
                      <a:pt x="330" y="119"/>
                    </a:lnTo>
                    <a:lnTo>
                      <a:pt x="333" y="123"/>
                    </a:lnTo>
                    <a:lnTo>
                      <a:pt x="334" y="129"/>
                    </a:lnTo>
                    <a:lnTo>
                      <a:pt x="334" y="135"/>
                    </a:lnTo>
                    <a:lnTo>
                      <a:pt x="334" y="141"/>
                    </a:lnTo>
                    <a:lnTo>
                      <a:pt x="332" y="146"/>
                    </a:lnTo>
                    <a:lnTo>
                      <a:pt x="329" y="150"/>
                    </a:lnTo>
                    <a:lnTo>
                      <a:pt x="325" y="154"/>
                    </a:lnTo>
                    <a:lnTo>
                      <a:pt x="314" y="157"/>
                    </a:lnTo>
                    <a:lnTo>
                      <a:pt x="295" y="159"/>
                    </a:lnTo>
                    <a:lnTo>
                      <a:pt x="286" y="160"/>
                    </a:lnTo>
                    <a:lnTo>
                      <a:pt x="269" y="165"/>
                    </a:lnTo>
                    <a:lnTo>
                      <a:pt x="244" y="171"/>
                    </a:lnTo>
                    <a:lnTo>
                      <a:pt x="210" y="181"/>
                    </a:lnTo>
                    <a:lnTo>
                      <a:pt x="200" y="184"/>
                    </a:lnTo>
                    <a:lnTo>
                      <a:pt x="189" y="188"/>
                    </a:lnTo>
                    <a:lnTo>
                      <a:pt x="179" y="191"/>
                    </a:lnTo>
                    <a:lnTo>
                      <a:pt x="168" y="194"/>
                    </a:lnTo>
                    <a:close/>
                  </a:path>
                </a:pathLst>
              </a:custGeom>
              <a:solidFill>
                <a:srgbClr val="FF0000"/>
              </a:solidFill>
              <a:ln w="317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 name="Freeform 91"/>
              <p:cNvSpPr>
                <a:spLocks/>
              </p:cNvSpPr>
              <p:nvPr/>
            </p:nvSpPr>
            <p:spPr bwMode="auto">
              <a:xfrm rot="21000000">
                <a:off x="1240060" y="5826926"/>
                <a:ext cx="136525" cy="157163"/>
              </a:xfrm>
              <a:custGeom>
                <a:avLst/>
                <a:gdLst/>
                <a:ahLst/>
                <a:cxnLst>
                  <a:cxn ang="0">
                    <a:pos x="313" y="6"/>
                  </a:cxn>
                  <a:cxn ang="0">
                    <a:pos x="332" y="17"/>
                  </a:cxn>
                  <a:cxn ang="0">
                    <a:pos x="343" y="33"/>
                  </a:cxn>
                  <a:cxn ang="0">
                    <a:pos x="346" y="59"/>
                  </a:cxn>
                  <a:cxn ang="0">
                    <a:pos x="337" y="91"/>
                  </a:cxn>
                  <a:cxn ang="0">
                    <a:pos x="315" y="121"/>
                  </a:cxn>
                  <a:cxn ang="0">
                    <a:pos x="282" y="147"/>
                  </a:cxn>
                  <a:cxn ang="0">
                    <a:pos x="238" y="166"/>
                  </a:cxn>
                  <a:cxn ang="0">
                    <a:pos x="201" y="171"/>
                  </a:cxn>
                  <a:cxn ang="0">
                    <a:pos x="187" y="163"/>
                  </a:cxn>
                  <a:cxn ang="0">
                    <a:pos x="184" y="144"/>
                  </a:cxn>
                  <a:cxn ang="0">
                    <a:pos x="200" y="128"/>
                  </a:cxn>
                  <a:cxn ang="0">
                    <a:pos x="245" y="117"/>
                  </a:cxn>
                  <a:cxn ang="0">
                    <a:pos x="280" y="93"/>
                  </a:cxn>
                  <a:cxn ang="0">
                    <a:pos x="289" y="67"/>
                  </a:cxn>
                  <a:cxn ang="0">
                    <a:pos x="278" y="52"/>
                  </a:cxn>
                  <a:cxn ang="0">
                    <a:pos x="254" y="49"/>
                  </a:cxn>
                  <a:cxn ang="0">
                    <a:pos x="219" y="59"/>
                  </a:cxn>
                  <a:cxn ang="0">
                    <a:pos x="179" y="83"/>
                  </a:cxn>
                  <a:cxn ang="0">
                    <a:pos x="151" y="117"/>
                  </a:cxn>
                  <a:cxn ang="0">
                    <a:pos x="144" y="154"/>
                  </a:cxn>
                  <a:cxn ang="0">
                    <a:pos x="155" y="188"/>
                  </a:cxn>
                  <a:cxn ang="0">
                    <a:pos x="182" y="231"/>
                  </a:cxn>
                  <a:cxn ang="0">
                    <a:pos x="202" y="273"/>
                  </a:cxn>
                  <a:cxn ang="0">
                    <a:pos x="207" y="313"/>
                  </a:cxn>
                  <a:cxn ang="0">
                    <a:pos x="190" y="354"/>
                  </a:cxn>
                  <a:cxn ang="0">
                    <a:pos x="157" y="382"/>
                  </a:cxn>
                  <a:cxn ang="0">
                    <a:pos x="127" y="393"/>
                  </a:cxn>
                  <a:cxn ang="0">
                    <a:pos x="89" y="395"/>
                  </a:cxn>
                  <a:cxn ang="0">
                    <a:pos x="45" y="381"/>
                  </a:cxn>
                  <a:cxn ang="0">
                    <a:pos x="16" y="350"/>
                  </a:cxn>
                  <a:cxn ang="0">
                    <a:pos x="3" y="318"/>
                  </a:cxn>
                  <a:cxn ang="0">
                    <a:pos x="0" y="281"/>
                  </a:cxn>
                  <a:cxn ang="0">
                    <a:pos x="9" y="242"/>
                  </a:cxn>
                  <a:cxn ang="0">
                    <a:pos x="30" y="209"/>
                  </a:cxn>
                  <a:cxn ang="0">
                    <a:pos x="49" y="198"/>
                  </a:cxn>
                  <a:cxn ang="0">
                    <a:pos x="66" y="205"/>
                  </a:cxn>
                  <a:cxn ang="0">
                    <a:pos x="57" y="235"/>
                  </a:cxn>
                  <a:cxn ang="0">
                    <a:pos x="49" y="287"/>
                  </a:cxn>
                  <a:cxn ang="0">
                    <a:pos x="57" y="311"/>
                  </a:cxn>
                  <a:cxn ang="0">
                    <a:pos x="78" y="334"/>
                  </a:cxn>
                  <a:cxn ang="0">
                    <a:pos x="119" y="342"/>
                  </a:cxn>
                  <a:cxn ang="0">
                    <a:pos x="140" y="331"/>
                  </a:cxn>
                  <a:cxn ang="0">
                    <a:pos x="152" y="306"/>
                  </a:cxn>
                  <a:cxn ang="0">
                    <a:pos x="149" y="277"/>
                  </a:cxn>
                  <a:cxn ang="0">
                    <a:pos x="117" y="223"/>
                  </a:cxn>
                  <a:cxn ang="0">
                    <a:pos x="94" y="175"/>
                  </a:cxn>
                  <a:cxn ang="0">
                    <a:pos x="90" y="128"/>
                  </a:cxn>
                  <a:cxn ang="0">
                    <a:pos x="113" y="77"/>
                  </a:cxn>
                  <a:cxn ang="0">
                    <a:pos x="165" y="32"/>
                  </a:cxn>
                  <a:cxn ang="0">
                    <a:pos x="228" y="7"/>
                  </a:cxn>
                </a:cxnLst>
                <a:rect l="0" t="0" r="r" b="b"/>
                <a:pathLst>
                  <a:path w="346" h="396">
                    <a:moveTo>
                      <a:pt x="277" y="0"/>
                    </a:moveTo>
                    <a:lnTo>
                      <a:pt x="293" y="1"/>
                    </a:lnTo>
                    <a:lnTo>
                      <a:pt x="307" y="3"/>
                    </a:lnTo>
                    <a:lnTo>
                      <a:pt x="313" y="6"/>
                    </a:lnTo>
                    <a:lnTo>
                      <a:pt x="319" y="8"/>
                    </a:lnTo>
                    <a:lnTo>
                      <a:pt x="324" y="10"/>
                    </a:lnTo>
                    <a:lnTo>
                      <a:pt x="328" y="13"/>
                    </a:lnTo>
                    <a:lnTo>
                      <a:pt x="332" y="17"/>
                    </a:lnTo>
                    <a:lnTo>
                      <a:pt x="336" y="20"/>
                    </a:lnTo>
                    <a:lnTo>
                      <a:pt x="339" y="24"/>
                    </a:lnTo>
                    <a:lnTo>
                      <a:pt x="341" y="29"/>
                    </a:lnTo>
                    <a:lnTo>
                      <a:pt x="343" y="33"/>
                    </a:lnTo>
                    <a:lnTo>
                      <a:pt x="345" y="38"/>
                    </a:lnTo>
                    <a:lnTo>
                      <a:pt x="346" y="45"/>
                    </a:lnTo>
                    <a:lnTo>
                      <a:pt x="346" y="50"/>
                    </a:lnTo>
                    <a:lnTo>
                      <a:pt x="346" y="59"/>
                    </a:lnTo>
                    <a:lnTo>
                      <a:pt x="345" y="67"/>
                    </a:lnTo>
                    <a:lnTo>
                      <a:pt x="342" y="76"/>
                    </a:lnTo>
                    <a:lnTo>
                      <a:pt x="340" y="83"/>
                    </a:lnTo>
                    <a:lnTo>
                      <a:pt x="337" y="91"/>
                    </a:lnTo>
                    <a:lnTo>
                      <a:pt x="332" y="99"/>
                    </a:lnTo>
                    <a:lnTo>
                      <a:pt x="327" y="107"/>
                    </a:lnTo>
                    <a:lnTo>
                      <a:pt x="322" y="115"/>
                    </a:lnTo>
                    <a:lnTo>
                      <a:pt x="315" y="121"/>
                    </a:lnTo>
                    <a:lnTo>
                      <a:pt x="308" y="128"/>
                    </a:lnTo>
                    <a:lnTo>
                      <a:pt x="301" y="135"/>
                    </a:lnTo>
                    <a:lnTo>
                      <a:pt x="292" y="141"/>
                    </a:lnTo>
                    <a:lnTo>
                      <a:pt x="282" y="147"/>
                    </a:lnTo>
                    <a:lnTo>
                      <a:pt x="272" y="152"/>
                    </a:lnTo>
                    <a:lnTo>
                      <a:pt x="261" y="158"/>
                    </a:lnTo>
                    <a:lnTo>
                      <a:pt x="251" y="162"/>
                    </a:lnTo>
                    <a:lnTo>
                      <a:pt x="238" y="166"/>
                    </a:lnTo>
                    <a:lnTo>
                      <a:pt x="226" y="170"/>
                    </a:lnTo>
                    <a:lnTo>
                      <a:pt x="217" y="171"/>
                    </a:lnTo>
                    <a:lnTo>
                      <a:pt x="207" y="172"/>
                    </a:lnTo>
                    <a:lnTo>
                      <a:pt x="201" y="171"/>
                    </a:lnTo>
                    <a:lnTo>
                      <a:pt x="197" y="171"/>
                    </a:lnTo>
                    <a:lnTo>
                      <a:pt x="193" y="168"/>
                    </a:lnTo>
                    <a:lnTo>
                      <a:pt x="189" y="166"/>
                    </a:lnTo>
                    <a:lnTo>
                      <a:pt x="187" y="163"/>
                    </a:lnTo>
                    <a:lnTo>
                      <a:pt x="185" y="160"/>
                    </a:lnTo>
                    <a:lnTo>
                      <a:pt x="184" y="155"/>
                    </a:lnTo>
                    <a:lnTo>
                      <a:pt x="184" y="151"/>
                    </a:lnTo>
                    <a:lnTo>
                      <a:pt x="184" y="144"/>
                    </a:lnTo>
                    <a:lnTo>
                      <a:pt x="187" y="138"/>
                    </a:lnTo>
                    <a:lnTo>
                      <a:pt x="191" y="134"/>
                    </a:lnTo>
                    <a:lnTo>
                      <a:pt x="197" y="129"/>
                    </a:lnTo>
                    <a:lnTo>
                      <a:pt x="200" y="128"/>
                    </a:lnTo>
                    <a:lnTo>
                      <a:pt x="208" y="126"/>
                    </a:lnTo>
                    <a:lnTo>
                      <a:pt x="220" y="124"/>
                    </a:lnTo>
                    <a:lnTo>
                      <a:pt x="235" y="119"/>
                    </a:lnTo>
                    <a:lnTo>
                      <a:pt x="245" y="117"/>
                    </a:lnTo>
                    <a:lnTo>
                      <a:pt x="255" y="113"/>
                    </a:lnTo>
                    <a:lnTo>
                      <a:pt x="265" y="107"/>
                    </a:lnTo>
                    <a:lnTo>
                      <a:pt x="273" y="100"/>
                    </a:lnTo>
                    <a:lnTo>
                      <a:pt x="280" y="93"/>
                    </a:lnTo>
                    <a:lnTo>
                      <a:pt x="284" y="87"/>
                    </a:lnTo>
                    <a:lnTo>
                      <a:pt x="288" y="79"/>
                    </a:lnTo>
                    <a:lnTo>
                      <a:pt x="289" y="72"/>
                    </a:lnTo>
                    <a:lnTo>
                      <a:pt x="289" y="67"/>
                    </a:lnTo>
                    <a:lnTo>
                      <a:pt x="287" y="61"/>
                    </a:lnTo>
                    <a:lnTo>
                      <a:pt x="285" y="58"/>
                    </a:lnTo>
                    <a:lnTo>
                      <a:pt x="282" y="55"/>
                    </a:lnTo>
                    <a:lnTo>
                      <a:pt x="278" y="52"/>
                    </a:lnTo>
                    <a:lnTo>
                      <a:pt x="273" y="50"/>
                    </a:lnTo>
                    <a:lnTo>
                      <a:pt x="268" y="49"/>
                    </a:lnTo>
                    <a:lnTo>
                      <a:pt x="261" y="49"/>
                    </a:lnTo>
                    <a:lnTo>
                      <a:pt x="254" y="49"/>
                    </a:lnTo>
                    <a:lnTo>
                      <a:pt x="245" y="50"/>
                    </a:lnTo>
                    <a:lnTo>
                      <a:pt x="236" y="53"/>
                    </a:lnTo>
                    <a:lnTo>
                      <a:pt x="228" y="56"/>
                    </a:lnTo>
                    <a:lnTo>
                      <a:pt x="219" y="59"/>
                    </a:lnTo>
                    <a:lnTo>
                      <a:pt x="209" y="64"/>
                    </a:lnTo>
                    <a:lnTo>
                      <a:pt x="199" y="69"/>
                    </a:lnTo>
                    <a:lnTo>
                      <a:pt x="189" y="76"/>
                    </a:lnTo>
                    <a:lnTo>
                      <a:pt x="179" y="83"/>
                    </a:lnTo>
                    <a:lnTo>
                      <a:pt x="170" y="91"/>
                    </a:lnTo>
                    <a:lnTo>
                      <a:pt x="162" y="100"/>
                    </a:lnTo>
                    <a:lnTo>
                      <a:pt x="155" y="108"/>
                    </a:lnTo>
                    <a:lnTo>
                      <a:pt x="151" y="117"/>
                    </a:lnTo>
                    <a:lnTo>
                      <a:pt x="147" y="126"/>
                    </a:lnTo>
                    <a:lnTo>
                      <a:pt x="144" y="136"/>
                    </a:lnTo>
                    <a:lnTo>
                      <a:pt x="144" y="147"/>
                    </a:lnTo>
                    <a:lnTo>
                      <a:pt x="144" y="154"/>
                    </a:lnTo>
                    <a:lnTo>
                      <a:pt x="146" y="162"/>
                    </a:lnTo>
                    <a:lnTo>
                      <a:pt x="149" y="171"/>
                    </a:lnTo>
                    <a:lnTo>
                      <a:pt x="152" y="179"/>
                    </a:lnTo>
                    <a:lnTo>
                      <a:pt x="155" y="188"/>
                    </a:lnTo>
                    <a:lnTo>
                      <a:pt x="161" y="198"/>
                    </a:lnTo>
                    <a:lnTo>
                      <a:pt x="167" y="209"/>
                    </a:lnTo>
                    <a:lnTo>
                      <a:pt x="174" y="220"/>
                    </a:lnTo>
                    <a:lnTo>
                      <a:pt x="182" y="231"/>
                    </a:lnTo>
                    <a:lnTo>
                      <a:pt x="188" y="243"/>
                    </a:lnTo>
                    <a:lnTo>
                      <a:pt x="195" y="253"/>
                    </a:lnTo>
                    <a:lnTo>
                      <a:pt x="199" y="264"/>
                    </a:lnTo>
                    <a:lnTo>
                      <a:pt x="202" y="273"/>
                    </a:lnTo>
                    <a:lnTo>
                      <a:pt x="205" y="283"/>
                    </a:lnTo>
                    <a:lnTo>
                      <a:pt x="207" y="292"/>
                    </a:lnTo>
                    <a:lnTo>
                      <a:pt x="207" y="301"/>
                    </a:lnTo>
                    <a:lnTo>
                      <a:pt x="207" y="313"/>
                    </a:lnTo>
                    <a:lnTo>
                      <a:pt x="205" y="324"/>
                    </a:lnTo>
                    <a:lnTo>
                      <a:pt x="201" y="335"/>
                    </a:lnTo>
                    <a:lnTo>
                      <a:pt x="196" y="344"/>
                    </a:lnTo>
                    <a:lnTo>
                      <a:pt x="190" y="354"/>
                    </a:lnTo>
                    <a:lnTo>
                      <a:pt x="183" y="362"/>
                    </a:lnTo>
                    <a:lnTo>
                      <a:pt x="174" y="371"/>
                    </a:lnTo>
                    <a:lnTo>
                      <a:pt x="163" y="378"/>
                    </a:lnTo>
                    <a:lnTo>
                      <a:pt x="157" y="382"/>
                    </a:lnTo>
                    <a:lnTo>
                      <a:pt x="149" y="386"/>
                    </a:lnTo>
                    <a:lnTo>
                      <a:pt x="142" y="388"/>
                    </a:lnTo>
                    <a:lnTo>
                      <a:pt x="135" y="391"/>
                    </a:lnTo>
                    <a:lnTo>
                      <a:pt x="127" y="393"/>
                    </a:lnTo>
                    <a:lnTo>
                      <a:pt x="118" y="395"/>
                    </a:lnTo>
                    <a:lnTo>
                      <a:pt x="111" y="395"/>
                    </a:lnTo>
                    <a:lnTo>
                      <a:pt x="102" y="396"/>
                    </a:lnTo>
                    <a:lnTo>
                      <a:pt x="89" y="395"/>
                    </a:lnTo>
                    <a:lnTo>
                      <a:pt x="77" y="393"/>
                    </a:lnTo>
                    <a:lnTo>
                      <a:pt x="65" y="390"/>
                    </a:lnTo>
                    <a:lnTo>
                      <a:pt x="55" y="386"/>
                    </a:lnTo>
                    <a:lnTo>
                      <a:pt x="45" y="381"/>
                    </a:lnTo>
                    <a:lnTo>
                      <a:pt x="35" y="374"/>
                    </a:lnTo>
                    <a:lnTo>
                      <a:pt x="28" y="365"/>
                    </a:lnTo>
                    <a:lnTo>
                      <a:pt x="20" y="357"/>
                    </a:lnTo>
                    <a:lnTo>
                      <a:pt x="16" y="350"/>
                    </a:lnTo>
                    <a:lnTo>
                      <a:pt x="11" y="342"/>
                    </a:lnTo>
                    <a:lnTo>
                      <a:pt x="8" y="335"/>
                    </a:lnTo>
                    <a:lnTo>
                      <a:pt x="6" y="327"/>
                    </a:lnTo>
                    <a:lnTo>
                      <a:pt x="3" y="318"/>
                    </a:lnTo>
                    <a:lnTo>
                      <a:pt x="1" y="310"/>
                    </a:lnTo>
                    <a:lnTo>
                      <a:pt x="0" y="301"/>
                    </a:lnTo>
                    <a:lnTo>
                      <a:pt x="0" y="291"/>
                    </a:lnTo>
                    <a:lnTo>
                      <a:pt x="0" y="281"/>
                    </a:lnTo>
                    <a:lnTo>
                      <a:pt x="1" y="270"/>
                    </a:lnTo>
                    <a:lnTo>
                      <a:pt x="3" y="260"/>
                    </a:lnTo>
                    <a:lnTo>
                      <a:pt x="6" y="250"/>
                    </a:lnTo>
                    <a:lnTo>
                      <a:pt x="9" y="242"/>
                    </a:lnTo>
                    <a:lnTo>
                      <a:pt x="13" y="233"/>
                    </a:lnTo>
                    <a:lnTo>
                      <a:pt x="18" y="225"/>
                    </a:lnTo>
                    <a:lnTo>
                      <a:pt x="23" y="218"/>
                    </a:lnTo>
                    <a:lnTo>
                      <a:pt x="30" y="209"/>
                    </a:lnTo>
                    <a:lnTo>
                      <a:pt x="37" y="202"/>
                    </a:lnTo>
                    <a:lnTo>
                      <a:pt x="42" y="200"/>
                    </a:lnTo>
                    <a:lnTo>
                      <a:pt x="45" y="199"/>
                    </a:lnTo>
                    <a:lnTo>
                      <a:pt x="49" y="198"/>
                    </a:lnTo>
                    <a:lnTo>
                      <a:pt x="53" y="198"/>
                    </a:lnTo>
                    <a:lnTo>
                      <a:pt x="59" y="199"/>
                    </a:lnTo>
                    <a:lnTo>
                      <a:pt x="64" y="200"/>
                    </a:lnTo>
                    <a:lnTo>
                      <a:pt x="66" y="205"/>
                    </a:lnTo>
                    <a:lnTo>
                      <a:pt x="67" y="209"/>
                    </a:lnTo>
                    <a:lnTo>
                      <a:pt x="66" y="214"/>
                    </a:lnTo>
                    <a:lnTo>
                      <a:pt x="63" y="222"/>
                    </a:lnTo>
                    <a:lnTo>
                      <a:pt x="57" y="235"/>
                    </a:lnTo>
                    <a:lnTo>
                      <a:pt x="53" y="249"/>
                    </a:lnTo>
                    <a:lnTo>
                      <a:pt x="50" y="264"/>
                    </a:lnTo>
                    <a:lnTo>
                      <a:pt x="49" y="279"/>
                    </a:lnTo>
                    <a:lnTo>
                      <a:pt x="49" y="287"/>
                    </a:lnTo>
                    <a:lnTo>
                      <a:pt x="50" y="293"/>
                    </a:lnTo>
                    <a:lnTo>
                      <a:pt x="52" y="299"/>
                    </a:lnTo>
                    <a:lnTo>
                      <a:pt x="54" y="305"/>
                    </a:lnTo>
                    <a:lnTo>
                      <a:pt x="57" y="311"/>
                    </a:lnTo>
                    <a:lnTo>
                      <a:pt x="60" y="316"/>
                    </a:lnTo>
                    <a:lnTo>
                      <a:pt x="65" y="322"/>
                    </a:lnTo>
                    <a:lnTo>
                      <a:pt x="69" y="326"/>
                    </a:lnTo>
                    <a:lnTo>
                      <a:pt x="78" y="334"/>
                    </a:lnTo>
                    <a:lnTo>
                      <a:pt x="88" y="339"/>
                    </a:lnTo>
                    <a:lnTo>
                      <a:pt x="97" y="342"/>
                    </a:lnTo>
                    <a:lnTo>
                      <a:pt x="108" y="343"/>
                    </a:lnTo>
                    <a:lnTo>
                      <a:pt x="119" y="342"/>
                    </a:lnTo>
                    <a:lnTo>
                      <a:pt x="128" y="339"/>
                    </a:lnTo>
                    <a:lnTo>
                      <a:pt x="132" y="337"/>
                    </a:lnTo>
                    <a:lnTo>
                      <a:pt x="137" y="335"/>
                    </a:lnTo>
                    <a:lnTo>
                      <a:pt x="140" y="331"/>
                    </a:lnTo>
                    <a:lnTo>
                      <a:pt x="143" y="328"/>
                    </a:lnTo>
                    <a:lnTo>
                      <a:pt x="148" y="322"/>
                    </a:lnTo>
                    <a:lnTo>
                      <a:pt x="151" y="314"/>
                    </a:lnTo>
                    <a:lnTo>
                      <a:pt x="152" y="306"/>
                    </a:lnTo>
                    <a:lnTo>
                      <a:pt x="153" y="296"/>
                    </a:lnTo>
                    <a:lnTo>
                      <a:pt x="153" y="291"/>
                    </a:lnTo>
                    <a:lnTo>
                      <a:pt x="151" y="284"/>
                    </a:lnTo>
                    <a:lnTo>
                      <a:pt x="149" y="277"/>
                    </a:lnTo>
                    <a:lnTo>
                      <a:pt x="147" y="270"/>
                    </a:lnTo>
                    <a:lnTo>
                      <a:pt x="138" y="254"/>
                    </a:lnTo>
                    <a:lnTo>
                      <a:pt x="126" y="235"/>
                    </a:lnTo>
                    <a:lnTo>
                      <a:pt x="117" y="223"/>
                    </a:lnTo>
                    <a:lnTo>
                      <a:pt x="110" y="210"/>
                    </a:lnTo>
                    <a:lnTo>
                      <a:pt x="104" y="198"/>
                    </a:lnTo>
                    <a:lnTo>
                      <a:pt x="99" y="186"/>
                    </a:lnTo>
                    <a:lnTo>
                      <a:pt x="94" y="175"/>
                    </a:lnTo>
                    <a:lnTo>
                      <a:pt x="91" y="163"/>
                    </a:lnTo>
                    <a:lnTo>
                      <a:pt x="90" y="152"/>
                    </a:lnTo>
                    <a:lnTo>
                      <a:pt x="89" y="142"/>
                    </a:lnTo>
                    <a:lnTo>
                      <a:pt x="90" y="128"/>
                    </a:lnTo>
                    <a:lnTo>
                      <a:pt x="93" y="115"/>
                    </a:lnTo>
                    <a:lnTo>
                      <a:pt x="97" y="102"/>
                    </a:lnTo>
                    <a:lnTo>
                      <a:pt x="104" y="89"/>
                    </a:lnTo>
                    <a:lnTo>
                      <a:pt x="113" y="77"/>
                    </a:lnTo>
                    <a:lnTo>
                      <a:pt x="124" y="65"/>
                    </a:lnTo>
                    <a:lnTo>
                      <a:pt x="136" y="53"/>
                    </a:lnTo>
                    <a:lnTo>
                      <a:pt x="150" y="42"/>
                    </a:lnTo>
                    <a:lnTo>
                      <a:pt x="165" y="32"/>
                    </a:lnTo>
                    <a:lnTo>
                      <a:pt x="181" y="24"/>
                    </a:lnTo>
                    <a:lnTo>
                      <a:pt x="196" y="17"/>
                    </a:lnTo>
                    <a:lnTo>
                      <a:pt x="211" y="11"/>
                    </a:lnTo>
                    <a:lnTo>
                      <a:pt x="228" y="7"/>
                    </a:lnTo>
                    <a:lnTo>
                      <a:pt x="244" y="3"/>
                    </a:lnTo>
                    <a:lnTo>
                      <a:pt x="260" y="1"/>
                    </a:lnTo>
                    <a:lnTo>
                      <a:pt x="277" y="0"/>
                    </a:lnTo>
                    <a:close/>
                  </a:path>
                </a:pathLst>
              </a:custGeom>
              <a:solidFill>
                <a:srgbClr val="FF0000"/>
              </a:solidFill>
              <a:ln w="317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spTree>
    <p:extLst>
      <p:ext uri="{BB962C8B-B14F-4D97-AF65-F5344CB8AC3E}">
        <p14:creationId xmlns:p14="http://schemas.microsoft.com/office/powerpoint/2010/main" val="252341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wipe(left)">
                                      <p:cBhvr>
                                        <p:cTn id="14" dur="500"/>
                                        <p:tgtEl>
                                          <p:spTgt spid="27"/>
                                        </p:tgtEl>
                                      </p:cBhvr>
                                    </p:animEffect>
                                  </p:childTnLst>
                                </p:cTn>
                              </p:par>
                              <p:par>
                                <p:cTn id="15" presetID="47"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1000"/>
                                        <p:tgtEl>
                                          <p:spTgt spid="32"/>
                                        </p:tgtEl>
                                      </p:cBhvr>
                                    </p:animEffect>
                                    <p:anim calcmode="lin" valueType="num">
                                      <p:cBhvr>
                                        <p:cTn id="18" dur="1000" fill="hold"/>
                                        <p:tgtEl>
                                          <p:spTgt spid="32"/>
                                        </p:tgtEl>
                                        <p:attrNameLst>
                                          <p:attrName>ppt_x</p:attrName>
                                        </p:attrNameLst>
                                      </p:cBhvr>
                                      <p:tavLst>
                                        <p:tav tm="0">
                                          <p:val>
                                            <p:strVal val="#ppt_x"/>
                                          </p:val>
                                        </p:tav>
                                        <p:tav tm="100000">
                                          <p:val>
                                            <p:strVal val="#ppt_x"/>
                                          </p:val>
                                        </p:tav>
                                      </p:tavLst>
                                    </p:anim>
                                    <p:anim calcmode="lin" valueType="num">
                                      <p:cBhvr>
                                        <p:cTn id="1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left)">
                                      <p:cBhvr>
                                        <p:cTn id="24" dur="500"/>
                                        <p:tgtEl>
                                          <p:spTgt spid="29"/>
                                        </p:tgtEl>
                                      </p:cBhvr>
                                    </p:animEffect>
                                  </p:childTnLst>
                                </p:cTn>
                              </p:par>
                              <p:par>
                                <p:cTn id="25" presetID="42" presetClass="entr" presetSubtype="0"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1000"/>
                                        <p:tgtEl>
                                          <p:spTgt spid="33"/>
                                        </p:tgtEl>
                                      </p:cBhvr>
                                    </p:animEffect>
                                    <p:anim calcmode="lin" valueType="num">
                                      <p:cBhvr>
                                        <p:cTn id="28" dur="1000" fill="hold"/>
                                        <p:tgtEl>
                                          <p:spTgt spid="33"/>
                                        </p:tgtEl>
                                        <p:attrNameLst>
                                          <p:attrName>ppt_x</p:attrName>
                                        </p:attrNameLst>
                                      </p:cBhvr>
                                      <p:tavLst>
                                        <p:tav tm="0">
                                          <p:val>
                                            <p:strVal val="#ppt_x"/>
                                          </p:val>
                                        </p:tav>
                                        <p:tav tm="100000">
                                          <p:val>
                                            <p:strVal val="#ppt_x"/>
                                          </p:val>
                                        </p:tav>
                                      </p:tavLst>
                                    </p:anim>
                                    <p:anim calcmode="lin" valueType="num">
                                      <p:cBhvr>
                                        <p:cTn id="2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37" fill="hold" grpId="0" nodeType="click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barn(outVertical)">
                                      <p:cBhvr>
                                        <p:cTn id="34" dur="500"/>
                                        <p:tgtEl>
                                          <p:spTgt spid="35"/>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37"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barn(outVertical)">
                                      <p:cBhvr>
                                        <p:cTn id="3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P spid="34" grpId="0"/>
      <p:bldP spid="3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windy road model white"/>
          <p:cNvPicPr>
            <a:picLocks noChangeAspect="1" noChangeArrowheads="1"/>
          </p:cNvPicPr>
          <p:nvPr/>
        </p:nvPicPr>
        <p:blipFill>
          <a:blip r:embed="rId2" cstate="print"/>
          <a:srcRect/>
          <a:stretch>
            <a:fillRect/>
          </a:stretch>
        </p:blipFill>
        <p:spPr bwMode="auto">
          <a:xfrm>
            <a:off x="0" y="0"/>
            <a:ext cx="9140825" cy="6854825"/>
          </a:xfrm>
          <a:prstGeom prst="rect">
            <a:avLst/>
          </a:prstGeom>
          <a:noFill/>
        </p:spPr>
      </p:pic>
      <p:sp>
        <p:nvSpPr>
          <p:cNvPr id="48" name="Rectangle 47"/>
          <p:cNvSpPr/>
          <p:nvPr/>
        </p:nvSpPr>
        <p:spPr>
          <a:xfrm>
            <a:off x="963356" y="213616"/>
            <a:ext cx="2618044" cy="1234184"/>
          </a:xfrm>
          <a:prstGeom prst="rect">
            <a:avLst/>
          </a:prstGeom>
          <a:noFill/>
        </p:spPr>
        <p:txBody>
          <a:bodyPr wrap="square" lIns="64008" tIns="32004" rIns="64008" bIns="32004">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dirty="0">
                <a:ln w="11430"/>
                <a:solidFill>
                  <a:srgbClr val="FFC000"/>
                </a:solidFill>
                <a:effectLst>
                  <a:outerShdw blurRad="80000" dist="40000" dir="5040000" algn="tl">
                    <a:srgbClr val="000000">
                      <a:alpha val="30000"/>
                    </a:srgbClr>
                  </a:outerShdw>
                </a:effectLst>
                <a:latin typeface="Calibri" pitchFamily="34" charset="0"/>
                <a:cs typeface="Calibri" pitchFamily="34" charset="0"/>
              </a:rPr>
              <a:t>Kingdom of Heaven</a:t>
            </a:r>
          </a:p>
        </p:txBody>
      </p:sp>
      <p:sp>
        <p:nvSpPr>
          <p:cNvPr id="49" name="Rectangle 48"/>
          <p:cNvSpPr/>
          <p:nvPr/>
        </p:nvSpPr>
        <p:spPr>
          <a:xfrm>
            <a:off x="5003063" y="152400"/>
            <a:ext cx="2997937" cy="1234184"/>
          </a:xfrm>
          <a:prstGeom prst="rect">
            <a:avLst/>
          </a:prstGeom>
          <a:noFill/>
        </p:spPr>
        <p:txBody>
          <a:bodyPr wrap="square" lIns="64008" tIns="32004" rIns="64008" bIns="32004">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dirty="0">
                <a:ln w="11430"/>
                <a:solidFill>
                  <a:srgbClr val="FFC000"/>
                </a:solidFill>
                <a:effectLst>
                  <a:outerShdw blurRad="80000" dist="40000" dir="5040000" algn="tl">
                    <a:srgbClr val="000000">
                      <a:alpha val="30000"/>
                    </a:srgbClr>
                  </a:outerShdw>
                </a:effectLst>
                <a:latin typeface="Calibri" pitchFamily="34" charset="0"/>
                <a:cs typeface="Calibri" pitchFamily="34" charset="0"/>
              </a:rPr>
              <a:t>Kingdom of This World</a:t>
            </a:r>
          </a:p>
        </p:txBody>
      </p:sp>
      <p:grpSp>
        <p:nvGrpSpPr>
          <p:cNvPr id="47" name="Group 46"/>
          <p:cNvGrpSpPr/>
          <p:nvPr/>
        </p:nvGrpSpPr>
        <p:grpSpPr>
          <a:xfrm>
            <a:off x="152400" y="4648200"/>
            <a:ext cx="7391400" cy="2133601"/>
            <a:chOff x="152400" y="4648200"/>
            <a:chExt cx="7391400" cy="2133601"/>
          </a:xfrm>
        </p:grpSpPr>
        <p:grpSp>
          <p:nvGrpSpPr>
            <p:cNvPr id="19" name="Group 26"/>
            <p:cNvGrpSpPr/>
            <p:nvPr/>
          </p:nvGrpSpPr>
          <p:grpSpPr>
            <a:xfrm>
              <a:off x="533400" y="4648200"/>
              <a:ext cx="2209800" cy="1143000"/>
              <a:chOff x="0" y="3962400"/>
              <a:chExt cx="2209800" cy="1143000"/>
            </a:xfrm>
          </p:grpSpPr>
          <p:sp>
            <p:nvSpPr>
              <p:cNvPr id="22" name="Down Arrow Callout 21"/>
              <p:cNvSpPr/>
              <p:nvPr/>
            </p:nvSpPr>
            <p:spPr>
              <a:xfrm>
                <a:off x="0" y="3962400"/>
                <a:ext cx="2209800" cy="1143000"/>
              </a:xfrm>
              <a:prstGeom prst="downArrowCallout">
                <a:avLst/>
              </a:prstGeom>
              <a:solidFill>
                <a:srgbClr val="0066FF"/>
              </a:solidFill>
              <a:ln>
                <a:solidFill>
                  <a:srgbClr val="33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WordArt 28"/>
              <p:cNvSpPr>
                <a:spLocks noChangeArrowheads="1" noChangeShapeType="1" noTextEdit="1"/>
              </p:cNvSpPr>
              <p:nvPr/>
            </p:nvSpPr>
            <p:spPr bwMode="auto">
              <a:xfrm>
                <a:off x="152400" y="4038600"/>
                <a:ext cx="1905000" cy="606427"/>
              </a:xfrm>
              <a:prstGeom prst="rect">
                <a:avLst/>
              </a:prstGeom>
            </p:spPr>
            <p:txBody>
              <a:bodyPr wrap="none" fromWordArt="1">
                <a:prstTxWarp prst="textCascadeUp">
                  <a:avLst>
                    <a:gd name="adj" fmla="val 59875"/>
                  </a:avLst>
                </a:prstTxWarp>
              </a:bodyPr>
              <a:lstStyle/>
              <a:p>
                <a:pPr algn="ctr"/>
                <a:r>
                  <a:rPr lang="en-US" sz="3600" kern="10" dirty="0" smtClean="0">
                    <a:ln w="9525">
                      <a:solidFill>
                        <a:srgbClr val="FFFFFF"/>
                      </a:solidFill>
                      <a:round/>
                      <a:headEnd/>
                      <a:tailEnd/>
                    </a:ln>
                    <a:solidFill>
                      <a:schemeClr val="bg1"/>
                    </a:solidFill>
                    <a:latin typeface="Freestyle Script"/>
                  </a:rPr>
                  <a:t>Purpose</a:t>
                </a:r>
                <a:endParaRPr lang="en-US" sz="3600" kern="10" dirty="0">
                  <a:ln w="9525">
                    <a:solidFill>
                      <a:srgbClr val="FFFFFF"/>
                    </a:solidFill>
                    <a:round/>
                    <a:headEnd/>
                    <a:tailEnd/>
                  </a:ln>
                  <a:solidFill>
                    <a:schemeClr val="bg1"/>
                  </a:solidFill>
                  <a:latin typeface="Freestyle Script"/>
                </a:endParaRPr>
              </a:p>
            </p:txBody>
          </p:sp>
        </p:grpSp>
        <p:sp>
          <p:nvSpPr>
            <p:cNvPr id="25" name="Rectangle 24"/>
            <p:cNvSpPr/>
            <p:nvPr/>
          </p:nvSpPr>
          <p:spPr>
            <a:xfrm>
              <a:off x="2968495" y="4702442"/>
              <a:ext cx="4575305" cy="631558"/>
            </a:xfrm>
            <a:prstGeom prst="rect">
              <a:avLst/>
            </a:prstGeom>
            <a:noFill/>
          </p:spPr>
          <p:txBody>
            <a:bodyPr wrap="none" lIns="76810" tIns="38405" rIns="76810" bIns="38405">
              <a:spAutoFit/>
              <a:scene3d>
                <a:camera prst="orthographicFront"/>
                <a:lightRig rig="soft" dir="t">
                  <a:rot lat="0" lon="0" rev="10800000"/>
                </a:lightRig>
              </a:scene3d>
              <a:sp3d>
                <a:bevelT w="27940" h="12700"/>
                <a:contourClr>
                  <a:srgbClr val="DDDDDD"/>
                </a:contourClr>
              </a:sp3d>
            </a:bodyPr>
            <a:lstStyle/>
            <a:p>
              <a:pPr algn="ctr"/>
              <a:r>
                <a:rPr lang="en-US" sz="3600" b="1" spc="126" dirty="0">
                  <a:ln w="11430"/>
                  <a:solidFill>
                    <a:srgbClr val="F8F8F8"/>
                  </a:solidFill>
                  <a:effectLst>
                    <a:outerShdw blurRad="25400" algn="tl" rotWithShape="0">
                      <a:srgbClr val="000000">
                        <a:alpha val="43000"/>
                      </a:srgbClr>
                    </a:outerShdw>
                  </a:effectLst>
                  <a:latin typeface="Arial Black" pitchFamily="34" charset="0"/>
                </a:rPr>
                <a:t>Biblical-spiritual</a:t>
              </a:r>
            </a:p>
          </p:txBody>
        </p:sp>
        <p:sp>
          <p:nvSpPr>
            <p:cNvPr id="28" name="Rectangle 27"/>
            <p:cNvSpPr/>
            <p:nvPr/>
          </p:nvSpPr>
          <p:spPr>
            <a:xfrm>
              <a:off x="2259797" y="5943600"/>
              <a:ext cx="3226603" cy="631558"/>
            </a:xfrm>
            <a:prstGeom prst="rect">
              <a:avLst/>
            </a:prstGeom>
            <a:noFill/>
          </p:spPr>
          <p:txBody>
            <a:bodyPr wrap="none" lIns="76810" tIns="38405" rIns="76810" bIns="38405">
              <a:spAutoFit/>
              <a:scene3d>
                <a:camera prst="orthographicFront"/>
                <a:lightRig rig="soft" dir="t">
                  <a:rot lat="0" lon="0" rev="10800000"/>
                </a:lightRig>
              </a:scene3d>
              <a:sp3d>
                <a:bevelT w="27940" h="12700"/>
                <a:contourClr>
                  <a:srgbClr val="DDDDDD"/>
                </a:contourClr>
              </a:sp3d>
            </a:bodyPr>
            <a:lstStyle/>
            <a:p>
              <a:pPr algn="ctr"/>
              <a:r>
                <a:rPr lang="en-US" sz="3600" b="1" spc="126" dirty="0">
                  <a:ln w="11430"/>
                  <a:solidFill>
                    <a:srgbClr val="F8F8F8"/>
                  </a:solidFill>
                  <a:effectLst>
                    <a:outerShdw blurRad="25400" algn="tl" rotWithShape="0">
                      <a:srgbClr val="000000">
                        <a:alpha val="43000"/>
                      </a:srgbClr>
                    </a:outerShdw>
                  </a:effectLst>
                  <a:latin typeface="Arial Black" pitchFamily="34" charset="0"/>
                </a:rPr>
                <a:t>Pop-culture</a:t>
              </a:r>
            </a:p>
          </p:txBody>
        </p:sp>
        <p:grpSp>
          <p:nvGrpSpPr>
            <p:cNvPr id="30" name="Group 29"/>
            <p:cNvGrpSpPr/>
            <p:nvPr/>
          </p:nvGrpSpPr>
          <p:grpSpPr>
            <a:xfrm>
              <a:off x="152400" y="5715001"/>
              <a:ext cx="2107397" cy="1066800"/>
              <a:chOff x="152400" y="5562601"/>
              <a:chExt cx="1421295" cy="761999"/>
            </a:xfrm>
            <a:effectLst>
              <a:outerShdw blurRad="50800" dist="38100" dir="8100000" algn="tr" rotWithShape="0">
                <a:prstClr val="black">
                  <a:alpha val="40000"/>
                </a:prstClr>
              </a:outerShdw>
            </a:effectLst>
          </p:grpSpPr>
          <p:sp>
            <p:nvSpPr>
              <p:cNvPr id="31" name="Freeform 30"/>
              <p:cNvSpPr/>
              <p:nvPr/>
            </p:nvSpPr>
            <p:spPr bwMode="auto">
              <a:xfrm>
                <a:off x="152400" y="5562601"/>
                <a:ext cx="1421295" cy="761999"/>
              </a:xfrm>
              <a:custGeom>
                <a:avLst/>
                <a:gdLst>
                  <a:gd name="connsiteX0" fmla="*/ 0 w 1192695"/>
                  <a:gd name="connsiteY0" fmla="*/ 626165 h 626165"/>
                  <a:gd name="connsiteX1" fmla="*/ 1192695 w 1192695"/>
                  <a:gd name="connsiteY1" fmla="*/ 377687 h 626165"/>
                  <a:gd name="connsiteX2" fmla="*/ 1192695 w 1192695"/>
                  <a:gd name="connsiteY2" fmla="*/ 0 h 626165"/>
                  <a:gd name="connsiteX3" fmla="*/ 19878 w 1192695"/>
                  <a:gd name="connsiteY3" fmla="*/ 139148 h 626165"/>
                  <a:gd name="connsiteX4" fmla="*/ 0 w 1192695"/>
                  <a:gd name="connsiteY4" fmla="*/ 626165 h 626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2695" h="626165">
                    <a:moveTo>
                      <a:pt x="0" y="626165"/>
                    </a:moveTo>
                    <a:lnTo>
                      <a:pt x="1192695" y="377687"/>
                    </a:lnTo>
                    <a:lnTo>
                      <a:pt x="1192695" y="0"/>
                    </a:lnTo>
                    <a:lnTo>
                      <a:pt x="19878" y="139148"/>
                    </a:lnTo>
                    <a:lnTo>
                      <a:pt x="0" y="626165"/>
                    </a:lnTo>
                    <a:close/>
                  </a:path>
                </a:pathLst>
              </a:custGeom>
              <a:solidFill>
                <a:srgbClr val="FFFF0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800" b="0" i="0" u="none" strike="noStrike" cap="none" normalizeH="0" baseline="0" dirty="0">
                  <a:ln>
                    <a:noFill/>
                  </a:ln>
                  <a:solidFill>
                    <a:schemeClr val="tx1"/>
                  </a:solidFill>
                  <a:effectLst/>
                  <a:latin typeface="Times New Roman" pitchFamily="-110" charset="0"/>
                </a:endParaRPr>
              </a:p>
            </p:txBody>
          </p:sp>
          <p:grpSp>
            <p:nvGrpSpPr>
              <p:cNvPr id="34" name="Group 224"/>
              <p:cNvGrpSpPr/>
              <p:nvPr/>
            </p:nvGrpSpPr>
            <p:grpSpPr>
              <a:xfrm>
                <a:off x="304800" y="5770505"/>
                <a:ext cx="1071785" cy="377766"/>
                <a:chOff x="304800" y="5770505"/>
                <a:chExt cx="1071785" cy="377766"/>
              </a:xfrm>
            </p:grpSpPr>
            <p:sp>
              <p:nvSpPr>
                <p:cNvPr id="35" name="Freeform 80"/>
                <p:cNvSpPr>
                  <a:spLocks noEditPoints="1"/>
                </p:cNvSpPr>
                <p:nvPr/>
              </p:nvSpPr>
              <p:spPr bwMode="auto">
                <a:xfrm rot="21000000">
                  <a:off x="304800" y="5772226"/>
                  <a:ext cx="1068388" cy="309563"/>
                </a:xfrm>
                <a:custGeom>
                  <a:avLst/>
                  <a:gdLst/>
                  <a:ahLst/>
                  <a:cxnLst>
                    <a:cxn ang="0">
                      <a:pos x="203" y="367"/>
                    </a:cxn>
                    <a:cxn ang="0">
                      <a:pos x="4" y="724"/>
                    </a:cxn>
                    <a:cxn ang="0">
                      <a:pos x="378" y="8"/>
                    </a:cxn>
                    <a:cxn ang="0">
                      <a:pos x="525" y="410"/>
                    </a:cxn>
                    <a:cxn ang="0">
                      <a:pos x="408" y="726"/>
                    </a:cxn>
                    <a:cxn ang="0">
                      <a:pos x="355" y="738"/>
                    </a:cxn>
                    <a:cxn ang="0">
                      <a:pos x="248" y="708"/>
                    </a:cxn>
                    <a:cxn ang="0">
                      <a:pos x="303" y="473"/>
                    </a:cxn>
                    <a:cxn ang="0">
                      <a:pos x="341" y="509"/>
                    </a:cxn>
                    <a:cxn ang="0">
                      <a:pos x="650" y="659"/>
                    </a:cxn>
                    <a:cxn ang="0">
                      <a:pos x="795" y="539"/>
                    </a:cxn>
                    <a:cxn ang="0">
                      <a:pos x="579" y="698"/>
                    </a:cxn>
                    <a:cxn ang="0">
                      <a:pos x="611" y="375"/>
                    </a:cxn>
                    <a:cxn ang="0">
                      <a:pos x="789" y="181"/>
                    </a:cxn>
                    <a:cxn ang="0">
                      <a:pos x="777" y="286"/>
                    </a:cxn>
                    <a:cxn ang="0">
                      <a:pos x="761" y="345"/>
                    </a:cxn>
                    <a:cxn ang="0">
                      <a:pos x="958" y="646"/>
                    </a:cxn>
                    <a:cxn ang="0">
                      <a:pos x="1086" y="589"/>
                    </a:cxn>
                    <a:cxn ang="0">
                      <a:pos x="808" y="687"/>
                    </a:cxn>
                    <a:cxn ang="0">
                      <a:pos x="871" y="457"/>
                    </a:cxn>
                    <a:cxn ang="0">
                      <a:pos x="1042" y="445"/>
                    </a:cxn>
                    <a:cxn ang="0">
                      <a:pos x="898" y="551"/>
                    </a:cxn>
                    <a:cxn ang="0">
                      <a:pos x="889" y="515"/>
                    </a:cxn>
                    <a:cxn ang="0">
                      <a:pos x="1435" y="414"/>
                    </a:cxn>
                    <a:cxn ang="0">
                      <a:pos x="1476" y="459"/>
                    </a:cxn>
                    <a:cxn ang="0">
                      <a:pos x="1347" y="561"/>
                    </a:cxn>
                    <a:cxn ang="0">
                      <a:pos x="1182" y="653"/>
                    </a:cxn>
                    <a:cxn ang="0">
                      <a:pos x="1140" y="590"/>
                    </a:cxn>
                    <a:cxn ang="0">
                      <a:pos x="1305" y="404"/>
                    </a:cxn>
                    <a:cxn ang="0">
                      <a:pos x="1549" y="658"/>
                    </a:cxn>
                    <a:cxn ang="0">
                      <a:pos x="1766" y="537"/>
                    </a:cxn>
                    <a:cxn ang="0">
                      <a:pos x="1553" y="716"/>
                    </a:cxn>
                    <a:cxn ang="0">
                      <a:pos x="1472" y="562"/>
                    </a:cxn>
                    <a:cxn ang="0">
                      <a:pos x="1696" y="377"/>
                    </a:cxn>
                    <a:cxn ang="0">
                      <a:pos x="1595" y="575"/>
                    </a:cxn>
                    <a:cxn ang="0">
                      <a:pos x="1652" y="431"/>
                    </a:cxn>
                    <a:cxn ang="0">
                      <a:pos x="2113" y="372"/>
                    </a:cxn>
                    <a:cxn ang="0">
                      <a:pos x="1989" y="514"/>
                    </a:cxn>
                    <a:cxn ang="0">
                      <a:pos x="2057" y="430"/>
                    </a:cxn>
                    <a:cxn ang="0">
                      <a:pos x="1922" y="460"/>
                    </a:cxn>
                    <a:cxn ang="0">
                      <a:pos x="1968" y="687"/>
                    </a:cxn>
                    <a:cxn ang="0">
                      <a:pos x="1780" y="678"/>
                    </a:cxn>
                    <a:cxn ang="0">
                      <a:pos x="1839" y="552"/>
                    </a:cxn>
                    <a:cxn ang="0">
                      <a:pos x="1911" y="674"/>
                    </a:cxn>
                    <a:cxn ang="0">
                      <a:pos x="1876" y="432"/>
                    </a:cxn>
                    <a:cxn ang="0">
                      <a:pos x="2180" y="603"/>
                    </a:cxn>
                    <a:cxn ang="0">
                      <a:pos x="2319" y="534"/>
                    </a:cxn>
                    <a:cxn ang="0">
                      <a:pos x="2207" y="713"/>
                    </a:cxn>
                    <a:cxn ang="0">
                      <a:pos x="2151" y="507"/>
                    </a:cxn>
                    <a:cxn ang="0">
                      <a:pos x="2214" y="326"/>
                    </a:cxn>
                    <a:cxn ang="0">
                      <a:pos x="2396" y="179"/>
                    </a:cxn>
                    <a:cxn ang="0">
                      <a:pos x="2454" y="296"/>
                    </a:cxn>
                    <a:cxn ang="0">
                      <a:pos x="2682" y="363"/>
                    </a:cxn>
                    <a:cxn ang="0">
                      <a:pos x="2584" y="509"/>
                    </a:cxn>
                    <a:cxn ang="0">
                      <a:pos x="2619" y="443"/>
                    </a:cxn>
                    <a:cxn ang="0">
                      <a:pos x="2508" y="443"/>
                    </a:cxn>
                    <a:cxn ang="0">
                      <a:pos x="2551" y="667"/>
                    </a:cxn>
                    <a:cxn ang="0">
                      <a:pos x="2362" y="693"/>
                    </a:cxn>
                    <a:cxn ang="0">
                      <a:pos x="2410" y="543"/>
                    </a:cxn>
                    <a:cxn ang="0">
                      <a:pos x="2478" y="680"/>
                    </a:cxn>
                    <a:cxn ang="0">
                      <a:pos x="2439" y="458"/>
                    </a:cxn>
                  </a:cxnLst>
                  <a:rect l="0" t="0" r="r" b="b"/>
                  <a:pathLst>
                    <a:path w="2692" h="781">
                      <a:moveTo>
                        <a:pt x="394" y="0"/>
                      </a:moveTo>
                      <a:lnTo>
                        <a:pt x="398" y="1"/>
                      </a:lnTo>
                      <a:lnTo>
                        <a:pt x="403" y="2"/>
                      </a:lnTo>
                      <a:lnTo>
                        <a:pt x="407" y="5"/>
                      </a:lnTo>
                      <a:lnTo>
                        <a:pt x="412" y="10"/>
                      </a:lnTo>
                      <a:lnTo>
                        <a:pt x="415" y="14"/>
                      </a:lnTo>
                      <a:lnTo>
                        <a:pt x="417" y="18"/>
                      </a:lnTo>
                      <a:lnTo>
                        <a:pt x="418" y="23"/>
                      </a:lnTo>
                      <a:lnTo>
                        <a:pt x="419" y="28"/>
                      </a:lnTo>
                      <a:lnTo>
                        <a:pt x="418" y="36"/>
                      </a:lnTo>
                      <a:lnTo>
                        <a:pt x="415" y="45"/>
                      </a:lnTo>
                      <a:lnTo>
                        <a:pt x="411" y="55"/>
                      </a:lnTo>
                      <a:lnTo>
                        <a:pt x="404" y="67"/>
                      </a:lnTo>
                      <a:lnTo>
                        <a:pt x="397" y="75"/>
                      </a:lnTo>
                      <a:lnTo>
                        <a:pt x="386" y="92"/>
                      </a:lnTo>
                      <a:lnTo>
                        <a:pt x="370" y="115"/>
                      </a:lnTo>
                      <a:lnTo>
                        <a:pt x="348" y="144"/>
                      </a:lnTo>
                      <a:lnTo>
                        <a:pt x="321" y="182"/>
                      </a:lnTo>
                      <a:lnTo>
                        <a:pt x="295" y="221"/>
                      </a:lnTo>
                      <a:lnTo>
                        <a:pt x="271" y="258"/>
                      </a:lnTo>
                      <a:lnTo>
                        <a:pt x="247" y="295"/>
                      </a:lnTo>
                      <a:lnTo>
                        <a:pt x="225" y="331"/>
                      </a:lnTo>
                      <a:lnTo>
                        <a:pt x="203" y="367"/>
                      </a:lnTo>
                      <a:lnTo>
                        <a:pt x="183" y="402"/>
                      </a:lnTo>
                      <a:lnTo>
                        <a:pt x="165" y="437"/>
                      </a:lnTo>
                      <a:lnTo>
                        <a:pt x="147" y="472"/>
                      </a:lnTo>
                      <a:lnTo>
                        <a:pt x="131" y="506"/>
                      </a:lnTo>
                      <a:lnTo>
                        <a:pt x="116" y="540"/>
                      </a:lnTo>
                      <a:lnTo>
                        <a:pt x="102" y="573"/>
                      </a:lnTo>
                      <a:lnTo>
                        <a:pt x="90" y="605"/>
                      </a:lnTo>
                      <a:lnTo>
                        <a:pt x="79" y="638"/>
                      </a:lnTo>
                      <a:lnTo>
                        <a:pt x="69" y="670"/>
                      </a:lnTo>
                      <a:lnTo>
                        <a:pt x="61" y="701"/>
                      </a:lnTo>
                      <a:lnTo>
                        <a:pt x="59" y="710"/>
                      </a:lnTo>
                      <a:lnTo>
                        <a:pt x="56" y="718"/>
                      </a:lnTo>
                      <a:lnTo>
                        <a:pt x="53" y="725"/>
                      </a:lnTo>
                      <a:lnTo>
                        <a:pt x="49" y="730"/>
                      </a:lnTo>
                      <a:lnTo>
                        <a:pt x="45" y="734"/>
                      </a:lnTo>
                      <a:lnTo>
                        <a:pt x="41" y="738"/>
                      </a:lnTo>
                      <a:lnTo>
                        <a:pt x="36" y="740"/>
                      </a:lnTo>
                      <a:lnTo>
                        <a:pt x="30" y="741"/>
                      </a:lnTo>
                      <a:lnTo>
                        <a:pt x="24" y="740"/>
                      </a:lnTo>
                      <a:lnTo>
                        <a:pt x="18" y="738"/>
                      </a:lnTo>
                      <a:lnTo>
                        <a:pt x="13" y="734"/>
                      </a:lnTo>
                      <a:lnTo>
                        <a:pt x="8" y="729"/>
                      </a:lnTo>
                      <a:lnTo>
                        <a:pt x="4" y="724"/>
                      </a:lnTo>
                      <a:lnTo>
                        <a:pt x="2" y="717"/>
                      </a:lnTo>
                      <a:lnTo>
                        <a:pt x="0" y="712"/>
                      </a:lnTo>
                      <a:lnTo>
                        <a:pt x="0" y="705"/>
                      </a:lnTo>
                      <a:lnTo>
                        <a:pt x="0" y="697"/>
                      </a:lnTo>
                      <a:lnTo>
                        <a:pt x="1" y="687"/>
                      </a:lnTo>
                      <a:lnTo>
                        <a:pt x="3" y="677"/>
                      </a:lnTo>
                      <a:lnTo>
                        <a:pt x="6" y="665"/>
                      </a:lnTo>
                      <a:lnTo>
                        <a:pt x="15" y="635"/>
                      </a:lnTo>
                      <a:lnTo>
                        <a:pt x="26" y="600"/>
                      </a:lnTo>
                      <a:lnTo>
                        <a:pt x="43" y="555"/>
                      </a:lnTo>
                      <a:lnTo>
                        <a:pt x="63" y="508"/>
                      </a:lnTo>
                      <a:lnTo>
                        <a:pt x="87" y="459"/>
                      </a:lnTo>
                      <a:lnTo>
                        <a:pt x="112" y="408"/>
                      </a:lnTo>
                      <a:lnTo>
                        <a:pt x="142" y="354"/>
                      </a:lnTo>
                      <a:lnTo>
                        <a:pt x="174" y="298"/>
                      </a:lnTo>
                      <a:lnTo>
                        <a:pt x="209" y="240"/>
                      </a:lnTo>
                      <a:lnTo>
                        <a:pt x="248" y="181"/>
                      </a:lnTo>
                      <a:lnTo>
                        <a:pt x="279" y="134"/>
                      </a:lnTo>
                      <a:lnTo>
                        <a:pt x="307" y="94"/>
                      </a:lnTo>
                      <a:lnTo>
                        <a:pt x="332" y="59"/>
                      </a:lnTo>
                      <a:lnTo>
                        <a:pt x="354" y="31"/>
                      </a:lnTo>
                      <a:lnTo>
                        <a:pt x="367" y="17"/>
                      </a:lnTo>
                      <a:lnTo>
                        <a:pt x="378" y="8"/>
                      </a:lnTo>
                      <a:lnTo>
                        <a:pt x="382" y="4"/>
                      </a:lnTo>
                      <a:lnTo>
                        <a:pt x="386" y="2"/>
                      </a:lnTo>
                      <a:lnTo>
                        <a:pt x="391" y="0"/>
                      </a:lnTo>
                      <a:lnTo>
                        <a:pt x="394" y="0"/>
                      </a:lnTo>
                      <a:close/>
                      <a:moveTo>
                        <a:pt x="333" y="525"/>
                      </a:moveTo>
                      <a:lnTo>
                        <a:pt x="339" y="517"/>
                      </a:lnTo>
                      <a:lnTo>
                        <a:pt x="347" y="510"/>
                      </a:lnTo>
                      <a:lnTo>
                        <a:pt x="376" y="484"/>
                      </a:lnTo>
                      <a:lnTo>
                        <a:pt x="401" y="460"/>
                      </a:lnTo>
                      <a:lnTo>
                        <a:pt x="424" y="440"/>
                      </a:lnTo>
                      <a:lnTo>
                        <a:pt x="445" y="424"/>
                      </a:lnTo>
                      <a:lnTo>
                        <a:pt x="463" y="412"/>
                      </a:lnTo>
                      <a:lnTo>
                        <a:pt x="479" y="403"/>
                      </a:lnTo>
                      <a:lnTo>
                        <a:pt x="487" y="400"/>
                      </a:lnTo>
                      <a:lnTo>
                        <a:pt x="494" y="398"/>
                      </a:lnTo>
                      <a:lnTo>
                        <a:pt x="499" y="397"/>
                      </a:lnTo>
                      <a:lnTo>
                        <a:pt x="505" y="396"/>
                      </a:lnTo>
                      <a:lnTo>
                        <a:pt x="510" y="397"/>
                      </a:lnTo>
                      <a:lnTo>
                        <a:pt x="514" y="398"/>
                      </a:lnTo>
                      <a:lnTo>
                        <a:pt x="518" y="399"/>
                      </a:lnTo>
                      <a:lnTo>
                        <a:pt x="521" y="402"/>
                      </a:lnTo>
                      <a:lnTo>
                        <a:pt x="523" y="405"/>
                      </a:lnTo>
                      <a:lnTo>
                        <a:pt x="525" y="410"/>
                      </a:lnTo>
                      <a:lnTo>
                        <a:pt x="526" y="414"/>
                      </a:lnTo>
                      <a:lnTo>
                        <a:pt x="526" y="420"/>
                      </a:lnTo>
                      <a:lnTo>
                        <a:pt x="525" y="428"/>
                      </a:lnTo>
                      <a:lnTo>
                        <a:pt x="521" y="438"/>
                      </a:lnTo>
                      <a:lnTo>
                        <a:pt x="515" y="449"/>
                      </a:lnTo>
                      <a:lnTo>
                        <a:pt x="507" y="460"/>
                      </a:lnTo>
                      <a:lnTo>
                        <a:pt x="482" y="491"/>
                      </a:lnTo>
                      <a:lnTo>
                        <a:pt x="460" y="521"/>
                      </a:lnTo>
                      <a:lnTo>
                        <a:pt x="450" y="536"/>
                      </a:lnTo>
                      <a:lnTo>
                        <a:pt x="441" y="550"/>
                      </a:lnTo>
                      <a:lnTo>
                        <a:pt x="433" y="564"/>
                      </a:lnTo>
                      <a:lnTo>
                        <a:pt x="426" y="578"/>
                      </a:lnTo>
                      <a:lnTo>
                        <a:pt x="419" y="591"/>
                      </a:lnTo>
                      <a:lnTo>
                        <a:pt x="414" y="605"/>
                      </a:lnTo>
                      <a:lnTo>
                        <a:pt x="409" y="619"/>
                      </a:lnTo>
                      <a:lnTo>
                        <a:pt x="406" y="632"/>
                      </a:lnTo>
                      <a:lnTo>
                        <a:pt x="403" y="644"/>
                      </a:lnTo>
                      <a:lnTo>
                        <a:pt x="401" y="657"/>
                      </a:lnTo>
                      <a:lnTo>
                        <a:pt x="400" y="669"/>
                      </a:lnTo>
                      <a:lnTo>
                        <a:pt x="400" y="681"/>
                      </a:lnTo>
                      <a:lnTo>
                        <a:pt x="401" y="696"/>
                      </a:lnTo>
                      <a:lnTo>
                        <a:pt x="404" y="712"/>
                      </a:lnTo>
                      <a:lnTo>
                        <a:pt x="408" y="726"/>
                      </a:lnTo>
                      <a:lnTo>
                        <a:pt x="416" y="740"/>
                      </a:lnTo>
                      <a:lnTo>
                        <a:pt x="419" y="747"/>
                      </a:lnTo>
                      <a:lnTo>
                        <a:pt x="421" y="752"/>
                      </a:lnTo>
                      <a:lnTo>
                        <a:pt x="424" y="756"/>
                      </a:lnTo>
                      <a:lnTo>
                        <a:pt x="424" y="761"/>
                      </a:lnTo>
                      <a:lnTo>
                        <a:pt x="424" y="764"/>
                      </a:lnTo>
                      <a:lnTo>
                        <a:pt x="423" y="767"/>
                      </a:lnTo>
                      <a:lnTo>
                        <a:pt x="420" y="771"/>
                      </a:lnTo>
                      <a:lnTo>
                        <a:pt x="417" y="773"/>
                      </a:lnTo>
                      <a:lnTo>
                        <a:pt x="414" y="777"/>
                      </a:lnTo>
                      <a:lnTo>
                        <a:pt x="409" y="779"/>
                      </a:lnTo>
                      <a:lnTo>
                        <a:pt x="405" y="780"/>
                      </a:lnTo>
                      <a:lnTo>
                        <a:pt x="400" y="781"/>
                      </a:lnTo>
                      <a:lnTo>
                        <a:pt x="394" y="780"/>
                      </a:lnTo>
                      <a:lnTo>
                        <a:pt x="389" y="779"/>
                      </a:lnTo>
                      <a:lnTo>
                        <a:pt x="383" y="777"/>
                      </a:lnTo>
                      <a:lnTo>
                        <a:pt x="379" y="774"/>
                      </a:lnTo>
                      <a:lnTo>
                        <a:pt x="373" y="769"/>
                      </a:lnTo>
                      <a:lnTo>
                        <a:pt x="369" y="765"/>
                      </a:lnTo>
                      <a:lnTo>
                        <a:pt x="365" y="759"/>
                      </a:lnTo>
                      <a:lnTo>
                        <a:pt x="361" y="752"/>
                      </a:lnTo>
                      <a:lnTo>
                        <a:pt x="357" y="744"/>
                      </a:lnTo>
                      <a:lnTo>
                        <a:pt x="355" y="738"/>
                      </a:lnTo>
                      <a:lnTo>
                        <a:pt x="351" y="729"/>
                      </a:lnTo>
                      <a:lnTo>
                        <a:pt x="349" y="721"/>
                      </a:lnTo>
                      <a:lnTo>
                        <a:pt x="347" y="704"/>
                      </a:lnTo>
                      <a:lnTo>
                        <a:pt x="346" y="685"/>
                      </a:lnTo>
                      <a:lnTo>
                        <a:pt x="346" y="666"/>
                      </a:lnTo>
                      <a:lnTo>
                        <a:pt x="349" y="646"/>
                      </a:lnTo>
                      <a:lnTo>
                        <a:pt x="354" y="625"/>
                      </a:lnTo>
                      <a:lnTo>
                        <a:pt x="360" y="604"/>
                      </a:lnTo>
                      <a:lnTo>
                        <a:pt x="368" y="584"/>
                      </a:lnTo>
                      <a:lnTo>
                        <a:pt x="378" y="562"/>
                      </a:lnTo>
                      <a:lnTo>
                        <a:pt x="390" y="540"/>
                      </a:lnTo>
                      <a:lnTo>
                        <a:pt x="403" y="517"/>
                      </a:lnTo>
                      <a:lnTo>
                        <a:pt x="384" y="530"/>
                      </a:lnTo>
                      <a:lnTo>
                        <a:pt x="366" y="545"/>
                      </a:lnTo>
                      <a:lnTo>
                        <a:pt x="347" y="564"/>
                      </a:lnTo>
                      <a:lnTo>
                        <a:pt x="330" y="585"/>
                      </a:lnTo>
                      <a:lnTo>
                        <a:pt x="312" y="608"/>
                      </a:lnTo>
                      <a:lnTo>
                        <a:pt x="295" y="633"/>
                      </a:lnTo>
                      <a:lnTo>
                        <a:pt x="277" y="660"/>
                      </a:lnTo>
                      <a:lnTo>
                        <a:pt x="261" y="690"/>
                      </a:lnTo>
                      <a:lnTo>
                        <a:pt x="256" y="697"/>
                      </a:lnTo>
                      <a:lnTo>
                        <a:pt x="252" y="703"/>
                      </a:lnTo>
                      <a:lnTo>
                        <a:pt x="248" y="708"/>
                      </a:lnTo>
                      <a:lnTo>
                        <a:pt x="243" y="713"/>
                      </a:lnTo>
                      <a:lnTo>
                        <a:pt x="239" y="716"/>
                      </a:lnTo>
                      <a:lnTo>
                        <a:pt x="235" y="718"/>
                      </a:lnTo>
                      <a:lnTo>
                        <a:pt x="230" y="719"/>
                      </a:lnTo>
                      <a:lnTo>
                        <a:pt x="225" y="720"/>
                      </a:lnTo>
                      <a:lnTo>
                        <a:pt x="220" y="719"/>
                      </a:lnTo>
                      <a:lnTo>
                        <a:pt x="216" y="718"/>
                      </a:lnTo>
                      <a:lnTo>
                        <a:pt x="213" y="716"/>
                      </a:lnTo>
                      <a:lnTo>
                        <a:pt x="209" y="713"/>
                      </a:lnTo>
                      <a:lnTo>
                        <a:pt x="206" y="709"/>
                      </a:lnTo>
                      <a:lnTo>
                        <a:pt x="203" y="704"/>
                      </a:lnTo>
                      <a:lnTo>
                        <a:pt x="202" y="698"/>
                      </a:lnTo>
                      <a:lnTo>
                        <a:pt x="202" y="693"/>
                      </a:lnTo>
                      <a:lnTo>
                        <a:pt x="203" y="683"/>
                      </a:lnTo>
                      <a:lnTo>
                        <a:pt x="206" y="671"/>
                      </a:lnTo>
                      <a:lnTo>
                        <a:pt x="212" y="656"/>
                      </a:lnTo>
                      <a:lnTo>
                        <a:pt x="218" y="638"/>
                      </a:lnTo>
                      <a:lnTo>
                        <a:pt x="228" y="616"/>
                      </a:lnTo>
                      <a:lnTo>
                        <a:pt x="240" y="592"/>
                      </a:lnTo>
                      <a:lnTo>
                        <a:pt x="254" y="564"/>
                      </a:lnTo>
                      <a:lnTo>
                        <a:pt x="271" y="533"/>
                      </a:lnTo>
                      <a:lnTo>
                        <a:pt x="288" y="501"/>
                      </a:lnTo>
                      <a:lnTo>
                        <a:pt x="303" y="473"/>
                      </a:lnTo>
                      <a:lnTo>
                        <a:pt x="318" y="450"/>
                      </a:lnTo>
                      <a:lnTo>
                        <a:pt x="329" y="433"/>
                      </a:lnTo>
                      <a:lnTo>
                        <a:pt x="339" y="419"/>
                      </a:lnTo>
                      <a:lnTo>
                        <a:pt x="348" y="409"/>
                      </a:lnTo>
                      <a:lnTo>
                        <a:pt x="354" y="405"/>
                      </a:lnTo>
                      <a:lnTo>
                        <a:pt x="357" y="403"/>
                      </a:lnTo>
                      <a:lnTo>
                        <a:pt x="361" y="402"/>
                      </a:lnTo>
                      <a:lnTo>
                        <a:pt x="366" y="401"/>
                      </a:lnTo>
                      <a:lnTo>
                        <a:pt x="369" y="402"/>
                      </a:lnTo>
                      <a:lnTo>
                        <a:pt x="372" y="403"/>
                      </a:lnTo>
                      <a:lnTo>
                        <a:pt x="376" y="405"/>
                      </a:lnTo>
                      <a:lnTo>
                        <a:pt x="380" y="409"/>
                      </a:lnTo>
                      <a:lnTo>
                        <a:pt x="383" y="412"/>
                      </a:lnTo>
                      <a:lnTo>
                        <a:pt x="385" y="416"/>
                      </a:lnTo>
                      <a:lnTo>
                        <a:pt x="386" y="421"/>
                      </a:lnTo>
                      <a:lnTo>
                        <a:pt x="388" y="426"/>
                      </a:lnTo>
                      <a:lnTo>
                        <a:pt x="386" y="433"/>
                      </a:lnTo>
                      <a:lnTo>
                        <a:pt x="383" y="442"/>
                      </a:lnTo>
                      <a:lnTo>
                        <a:pt x="378" y="450"/>
                      </a:lnTo>
                      <a:lnTo>
                        <a:pt x="371" y="461"/>
                      </a:lnTo>
                      <a:lnTo>
                        <a:pt x="360" y="479"/>
                      </a:lnTo>
                      <a:lnTo>
                        <a:pt x="349" y="494"/>
                      </a:lnTo>
                      <a:lnTo>
                        <a:pt x="341" y="509"/>
                      </a:lnTo>
                      <a:lnTo>
                        <a:pt x="333" y="525"/>
                      </a:lnTo>
                      <a:close/>
                      <a:moveTo>
                        <a:pt x="731" y="355"/>
                      </a:moveTo>
                      <a:lnTo>
                        <a:pt x="713" y="384"/>
                      </a:lnTo>
                      <a:lnTo>
                        <a:pt x="696" y="415"/>
                      </a:lnTo>
                      <a:lnTo>
                        <a:pt x="679" y="448"/>
                      </a:lnTo>
                      <a:lnTo>
                        <a:pt x="663" y="482"/>
                      </a:lnTo>
                      <a:lnTo>
                        <a:pt x="653" y="506"/>
                      </a:lnTo>
                      <a:lnTo>
                        <a:pt x="644" y="529"/>
                      </a:lnTo>
                      <a:lnTo>
                        <a:pt x="637" y="550"/>
                      </a:lnTo>
                      <a:lnTo>
                        <a:pt x="630" y="569"/>
                      </a:lnTo>
                      <a:lnTo>
                        <a:pt x="625" y="587"/>
                      </a:lnTo>
                      <a:lnTo>
                        <a:pt x="621" y="603"/>
                      </a:lnTo>
                      <a:lnTo>
                        <a:pt x="619" y="619"/>
                      </a:lnTo>
                      <a:lnTo>
                        <a:pt x="619" y="632"/>
                      </a:lnTo>
                      <a:lnTo>
                        <a:pt x="619" y="638"/>
                      </a:lnTo>
                      <a:lnTo>
                        <a:pt x="620" y="644"/>
                      </a:lnTo>
                      <a:lnTo>
                        <a:pt x="623" y="649"/>
                      </a:lnTo>
                      <a:lnTo>
                        <a:pt x="625" y="653"/>
                      </a:lnTo>
                      <a:lnTo>
                        <a:pt x="628" y="656"/>
                      </a:lnTo>
                      <a:lnTo>
                        <a:pt x="632" y="658"/>
                      </a:lnTo>
                      <a:lnTo>
                        <a:pt x="637" y="660"/>
                      </a:lnTo>
                      <a:lnTo>
                        <a:pt x="642" y="660"/>
                      </a:lnTo>
                      <a:lnTo>
                        <a:pt x="650" y="659"/>
                      </a:lnTo>
                      <a:lnTo>
                        <a:pt x="658" y="657"/>
                      </a:lnTo>
                      <a:lnTo>
                        <a:pt x="665" y="653"/>
                      </a:lnTo>
                      <a:lnTo>
                        <a:pt x="674" y="647"/>
                      </a:lnTo>
                      <a:lnTo>
                        <a:pt x="683" y="639"/>
                      </a:lnTo>
                      <a:lnTo>
                        <a:pt x="691" y="631"/>
                      </a:lnTo>
                      <a:lnTo>
                        <a:pt x="701" y="620"/>
                      </a:lnTo>
                      <a:lnTo>
                        <a:pt x="711" y="608"/>
                      </a:lnTo>
                      <a:lnTo>
                        <a:pt x="723" y="591"/>
                      </a:lnTo>
                      <a:lnTo>
                        <a:pt x="735" y="575"/>
                      </a:lnTo>
                      <a:lnTo>
                        <a:pt x="745" y="558"/>
                      </a:lnTo>
                      <a:lnTo>
                        <a:pt x="756" y="542"/>
                      </a:lnTo>
                      <a:lnTo>
                        <a:pt x="761" y="534"/>
                      </a:lnTo>
                      <a:lnTo>
                        <a:pt x="767" y="528"/>
                      </a:lnTo>
                      <a:lnTo>
                        <a:pt x="770" y="526"/>
                      </a:lnTo>
                      <a:lnTo>
                        <a:pt x="772" y="525"/>
                      </a:lnTo>
                      <a:lnTo>
                        <a:pt x="776" y="524"/>
                      </a:lnTo>
                      <a:lnTo>
                        <a:pt x="779" y="524"/>
                      </a:lnTo>
                      <a:lnTo>
                        <a:pt x="782" y="524"/>
                      </a:lnTo>
                      <a:lnTo>
                        <a:pt x="785" y="525"/>
                      </a:lnTo>
                      <a:lnTo>
                        <a:pt x="789" y="527"/>
                      </a:lnTo>
                      <a:lnTo>
                        <a:pt x="791" y="529"/>
                      </a:lnTo>
                      <a:lnTo>
                        <a:pt x="794" y="533"/>
                      </a:lnTo>
                      <a:lnTo>
                        <a:pt x="795" y="539"/>
                      </a:lnTo>
                      <a:lnTo>
                        <a:pt x="795" y="544"/>
                      </a:lnTo>
                      <a:lnTo>
                        <a:pt x="792" y="552"/>
                      </a:lnTo>
                      <a:lnTo>
                        <a:pt x="788" y="562"/>
                      </a:lnTo>
                      <a:lnTo>
                        <a:pt x="782" y="573"/>
                      </a:lnTo>
                      <a:lnTo>
                        <a:pt x="765" y="599"/>
                      </a:lnTo>
                      <a:lnTo>
                        <a:pt x="741" y="632"/>
                      </a:lnTo>
                      <a:lnTo>
                        <a:pt x="725" y="651"/>
                      </a:lnTo>
                      <a:lnTo>
                        <a:pt x="709" y="669"/>
                      </a:lnTo>
                      <a:lnTo>
                        <a:pt x="694" y="684"/>
                      </a:lnTo>
                      <a:lnTo>
                        <a:pt x="678" y="696"/>
                      </a:lnTo>
                      <a:lnTo>
                        <a:pt x="664" y="706"/>
                      </a:lnTo>
                      <a:lnTo>
                        <a:pt x="650" y="713"/>
                      </a:lnTo>
                      <a:lnTo>
                        <a:pt x="642" y="715"/>
                      </a:lnTo>
                      <a:lnTo>
                        <a:pt x="636" y="717"/>
                      </a:lnTo>
                      <a:lnTo>
                        <a:pt x="629" y="718"/>
                      </a:lnTo>
                      <a:lnTo>
                        <a:pt x="621" y="718"/>
                      </a:lnTo>
                      <a:lnTo>
                        <a:pt x="615" y="718"/>
                      </a:lnTo>
                      <a:lnTo>
                        <a:pt x="608" y="716"/>
                      </a:lnTo>
                      <a:lnTo>
                        <a:pt x="602" y="715"/>
                      </a:lnTo>
                      <a:lnTo>
                        <a:pt x="595" y="712"/>
                      </a:lnTo>
                      <a:lnTo>
                        <a:pt x="590" y="708"/>
                      </a:lnTo>
                      <a:lnTo>
                        <a:pt x="584" y="703"/>
                      </a:lnTo>
                      <a:lnTo>
                        <a:pt x="579" y="698"/>
                      </a:lnTo>
                      <a:lnTo>
                        <a:pt x="574" y="692"/>
                      </a:lnTo>
                      <a:lnTo>
                        <a:pt x="569" y="682"/>
                      </a:lnTo>
                      <a:lnTo>
                        <a:pt x="565" y="671"/>
                      </a:lnTo>
                      <a:lnTo>
                        <a:pt x="562" y="658"/>
                      </a:lnTo>
                      <a:lnTo>
                        <a:pt x="562" y="644"/>
                      </a:lnTo>
                      <a:lnTo>
                        <a:pt x="562" y="626"/>
                      </a:lnTo>
                      <a:lnTo>
                        <a:pt x="565" y="609"/>
                      </a:lnTo>
                      <a:lnTo>
                        <a:pt x="568" y="589"/>
                      </a:lnTo>
                      <a:lnTo>
                        <a:pt x="572" y="571"/>
                      </a:lnTo>
                      <a:lnTo>
                        <a:pt x="578" y="550"/>
                      </a:lnTo>
                      <a:lnTo>
                        <a:pt x="584" y="529"/>
                      </a:lnTo>
                      <a:lnTo>
                        <a:pt x="592" y="507"/>
                      </a:lnTo>
                      <a:lnTo>
                        <a:pt x="602" y="485"/>
                      </a:lnTo>
                      <a:lnTo>
                        <a:pt x="608" y="470"/>
                      </a:lnTo>
                      <a:lnTo>
                        <a:pt x="619" y="447"/>
                      </a:lnTo>
                      <a:lnTo>
                        <a:pt x="635" y="415"/>
                      </a:lnTo>
                      <a:lnTo>
                        <a:pt x="654" y="377"/>
                      </a:lnTo>
                      <a:lnTo>
                        <a:pt x="641" y="379"/>
                      </a:lnTo>
                      <a:lnTo>
                        <a:pt x="631" y="380"/>
                      </a:lnTo>
                      <a:lnTo>
                        <a:pt x="626" y="380"/>
                      </a:lnTo>
                      <a:lnTo>
                        <a:pt x="620" y="379"/>
                      </a:lnTo>
                      <a:lnTo>
                        <a:pt x="615" y="377"/>
                      </a:lnTo>
                      <a:lnTo>
                        <a:pt x="611" y="375"/>
                      </a:lnTo>
                      <a:lnTo>
                        <a:pt x="605" y="370"/>
                      </a:lnTo>
                      <a:lnTo>
                        <a:pt x="602" y="366"/>
                      </a:lnTo>
                      <a:lnTo>
                        <a:pt x="599" y="361"/>
                      </a:lnTo>
                      <a:lnTo>
                        <a:pt x="599" y="355"/>
                      </a:lnTo>
                      <a:lnTo>
                        <a:pt x="600" y="349"/>
                      </a:lnTo>
                      <a:lnTo>
                        <a:pt x="602" y="343"/>
                      </a:lnTo>
                      <a:lnTo>
                        <a:pt x="607" y="338"/>
                      </a:lnTo>
                      <a:lnTo>
                        <a:pt x="615" y="332"/>
                      </a:lnTo>
                      <a:lnTo>
                        <a:pt x="619" y="331"/>
                      </a:lnTo>
                      <a:lnTo>
                        <a:pt x="627" y="330"/>
                      </a:lnTo>
                      <a:lnTo>
                        <a:pt x="640" y="328"/>
                      </a:lnTo>
                      <a:lnTo>
                        <a:pt x="656" y="326"/>
                      </a:lnTo>
                      <a:lnTo>
                        <a:pt x="664" y="325"/>
                      </a:lnTo>
                      <a:lnTo>
                        <a:pt x="673" y="321"/>
                      </a:lnTo>
                      <a:lnTo>
                        <a:pt x="684" y="319"/>
                      </a:lnTo>
                      <a:lnTo>
                        <a:pt x="696" y="315"/>
                      </a:lnTo>
                      <a:lnTo>
                        <a:pt x="707" y="296"/>
                      </a:lnTo>
                      <a:lnTo>
                        <a:pt x="721" y="273"/>
                      </a:lnTo>
                      <a:lnTo>
                        <a:pt x="738" y="248"/>
                      </a:lnTo>
                      <a:lnTo>
                        <a:pt x="759" y="219"/>
                      </a:lnTo>
                      <a:lnTo>
                        <a:pt x="771" y="203"/>
                      </a:lnTo>
                      <a:lnTo>
                        <a:pt x="781" y="191"/>
                      </a:lnTo>
                      <a:lnTo>
                        <a:pt x="789" y="181"/>
                      </a:lnTo>
                      <a:lnTo>
                        <a:pt x="794" y="175"/>
                      </a:lnTo>
                      <a:lnTo>
                        <a:pt x="801" y="168"/>
                      </a:lnTo>
                      <a:lnTo>
                        <a:pt x="806" y="164"/>
                      </a:lnTo>
                      <a:lnTo>
                        <a:pt x="813" y="162"/>
                      </a:lnTo>
                      <a:lnTo>
                        <a:pt x="817" y="161"/>
                      </a:lnTo>
                      <a:lnTo>
                        <a:pt x="821" y="162"/>
                      </a:lnTo>
                      <a:lnTo>
                        <a:pt x="825" y="163"/>
                      </a:lnTo>
                      <a:lnTo>
                        <a:pt x="828" y="165"/>
                      </a:lnTo>
                      <a:lnTo>
                        <a:pt x="832" y="168"/>
                      </a:lnTo>
                      <a:lnTo>
                        <a:pt x="835" y="173"/>
                      </a:lnTo>
                      <a:lnTo>
                        <a:pt x="837" y="176"/>
                      </a:lnTo>
                      <a:lnTo>
                        <a:pt x="839" y="179"/>
                      </a:lnTo>
                      <a:lnTo>
                        <a:pt x="839" y="184"/>
                      </a:lnTo>
                      <a:lnTo>
                        <a:pt x="839" y="187"/>
                      </a:lnTo>
                      <a:lnTo>
                        <a:pt x="837" y="192"/>
                      </a:lnTo>
                      <a:lnTo>
                        <a:pt x="835" y="198"/>
                      </a:lnTo>
                      <a:lnTo>
                        <a:pt x="831" y="205"/>
                      </a:lnTo>
                      <a:lnTo>
                        <a:pt x="821" y="222"/>
                      </a:lnTo>
                      <a:lnTo>
                        <a:pt x="807" y="241"/>
                      </a:lnTo>
                      <a:lnTo>
                        <a:pt x="797" y="255"/>
                      </a:lnTo>
                      <a:lnTo>
                        <a:pt x="790" y="267"/>
                      </a:lnTo>
                      <a:lnTo>
                        <a:pt x="782" y="278"/>
                      </a:lnTo>
                      <a:lnTo>
                        <a:pt x="777" y="286"/>
                      </a:lnTo>
                      <a:lnTo>
                        <a:pt x="805" y="280"/>
                      </a:lnTo>
                      <a:lnTo>
                        <a:pt x="830" y="274"/>
                      </a:lnTo>
                      <a:lnTo>
                        <a:pt x="850" y="271"/>
                      </a:lnTo>
                      <a:lnTo>
                        <a:pt x="866" y="270"/>
                      </a:lnTo>
                      <a:lnTo>
                        <a:pt x="873" y="270"/>
                      </a:lnTo>
                      <a:lnTo>
                        <a:pt x="879" y="271"/>
                      </a:lnTo>
                      <a:lnTo>
                        <a:pt x="885" y="273"/>
                      </a:lnTo>
                      <a:lnTo>
                        <a:pt x="889" y="276"/>
                      </a:lnTo>
                      <a:lnTo>
                        <a:pt x="893" y="280"/>
                      </a:lnTo>
                      <a:lnTo>
                        <a:pt x="895" y="284"/>
                      </a:lnTo>
                      <a:lnTo>
                        <a:pt x="897" y="290"/>
                      </a:lnTo>
                      <a:lnTo>
                        <a:pt x="897" y="296"/>
                      </a:lnTo>
                      <a:lnTo>
                        <a:pt x="896" y="302"/>
                      </a:lnTo>
                      <a:lnTo>
                        <a:pt x="895" y="307"/>
                      </a:lnTo>
                      <a:lnTo>
                        <a:pt x="890" y="311"/>
                      </a:lnTo>
                      <a:lnTo>
                        <a:pt x="886" y="315"/>
                      </a:lnTo>
                      <a:lnTo>
                        <a:pt x="876" y="318"/>
                      </a:lnTo>
                      <a:lnTo>
                        <a:pt x="856" y="320"/>
                      </a:lnTo>
                      <a:lnTo>
                        <a:pt x="848" y="321"/>
                      </a:lnTo>
                      <a:lnTo>
                        <a:pt x="831" y="326"/>
                      </a:lnTo>
                      <a:lnTo>
                        <a:pt x="805" y="332"/>
                      </a:lnTo>
                      <a:lnTo>
                        <a:pt x="772" y="342"/>
                      </a:lnTo>
                      <a:lnTo>
                        <a:pt x="761" y="345"/>
                      </a:lnTo>
                      <a:lnTo>
                        <a:pt x="752" y="349"/>
                      </a:lnTo>
                      <a:lnTo>
                        <a:pt x="741" y="352"/>
                      </a:lnTo>
                      <a:lnTo>
                        <a:pt x="731" y="355"/>
                      </a:lnTo>
                      <a:close/>
                      <a:moveTo>
                        <a:pt x="850" y="609"/>
                      </a:moveTo>
                      <a:lnTo>
                        <a:pt x="850" y="619"/>
                      </a:lnTo>
                      <a:lnTo>
                        <a:pt x="851" y="625"/>
                      </a:lnTo>
                      <a:lnTo>
                        <a:pt x="852" y="631"/>
                      </a:lnTo>
                      <a:lnTo>
                        <a:pt x="853" y="636"/>
                      </a:lnTo>
                      <a:lnTo>
                        <a:pt x="856" y="640"/>
                      </a:lnTo>
                      <a:lnTo>
                        <a:pt x="860" y="645"/>
                      </a:lnTo>
                      <a:lnTo>
                        <a:pt x="864" y="649"/>
                      </a:lnTo>
                      <a:lnTo>
                        <a:pt x="870" y="654"/>
                      </a:lnTo>
                      <a:lnTo>
                        <a:pt x="875" y="656"/>
                      </a:lnTo>
                      <a:lnTo>
                        <a:pt x="880" y="658"/>
                      </a:lnTo>
                      <a:lnTo>
                        <a:pt x="887" y="660"/>
                      </a:lnTo>
                      <a:lnTo>
                        <a:pt x="895" y="661"/>
                      </a:lnTo>
                      <a:lnTo>
                        <a:pt x="902" y="661"/>
                      </a:lnTo>
                      <a:lnTo>
                        <a:pt x="911" y="661"/>
                      </a:lnTo>
                      <a:lnTo>
                        <a:pt x="920" y="659"/>
                      </a:lnTo>
                      <a:lnTo>
                        <a:pt x="930" y="657"/>
                      </a:lnTo>
                      <a:lnTo>
                        <a:pt x="938" y="655"/>
                      </a:lnTo>
                      <a:lnTo>
                        <a:pt x="948" y="650"/>
                      </a:lnTo>
                      <a:lnTo>
                        <a:pt x="958" y="646"/>
                      </a:lnTo>
                      <a:lnTo>
                        <a:pt x="968" y="640"/>
                      </a:lnTo>
                      <a:lnTo>
                        <a:pt x="978" y="634"/>
                      </a:lnTo>
                      <a:lnTo>
                        <a:pt x="989" y="627"/>
                      </a:lnTo>
                      <a:lnTo>
                        <a:pt x="999" y="619"/>
                      </a:lnTo>
                      <a:lnTo>
                        <a:pt x="1009" y="610"/>
                      </a:lnTo>
                      <a:lnTo>
                        <a:pt x="1020" y="600"/>
                      </a:lnTo>
                      <a:lnTo>
                        <a:pt x="1042" y="578"/>
                      </a:lnTo>
                      <a:lnTo>
                        <a:pt x="1065" y="553"/>
                      </a:lnTo>
                      <a:lnTo>
                        <a:pt x="1073" y="545"/>
                      </a:lnTo>
                      <a:lnTo>
                        <a:pt x="1081" y="539"/>
                      </a:lnTo>
                      <a:lnTo>
                        <a:pt x="1087" y="536"/>
                      </a:lnTo>
                      <a:lnTo>
                        <a:pt x="1093" y="534"/>
                      </a:lnTo>
                      <a:lnTo>
                        <a:pt x="1096" y="536"/>
                      </a:lnTo>
                      <a:lnTo>
                        <a:pt x="1098" y="537"/>
                      </a:lnTo>
                      <a:lnTo>
                        <a:pt x="1101" y="538"/>
                      </a:lnTo>
                      <a:lnTo>
                        <a:pt x="1103" y="541"/>
                      </a:lnTo>
                      <a:lnTo>
                        <a:pt x="1107" y="545"/>
                      </a:lnTo>
                      <a:lnTo>
                        <a:pt x="1107" y="550"/>
                      </a:lnTo>
                      <a:lnTo>
                        <a:pt x="1107" y="555"/>
                      </a:lnTo>
                      <a:lnTo>
                        <a:pt x="1103" y="562"/>
                      </a:lnTo>
                      <a:lnTo>
                        <a:pt x="1099" y="571"/>
                      </a:lnTo>
                      <a:lnTo>
                        <a:pt x="1094" y="579"/>
                      </a:lnTo>
                      <a:lnTo>
                        <a:pt x="1086" y="589"/>
                      </a:lnTo>
                      <a:lnTo>
                        <a:pt x="1077" y="599"/>
                      </a:lnTo>
                      <a:lnTo>
                        <a:pt x="1066" y="611"/>
                      </a:lnTo>
                      <a:lnTo>
                        <a:pt x="1053" y="624"/>
                      </a:lnTo>
                      <a:lnTo>
                        <a:pt x="1031" y="643"/>
                      </a:lnTo>
                      <a:lnTo>
                        <a:pt x="1009" y="661"/>
                      </a:lnTo>
                      <a:lnTo>
                        <a:pt x="987" y="677"/>
                      </a:lnTo>
                      <a:lnTo>
                        <a:pt x="964" y="691"/>
                      </a:lnTo>
                      <a:lnTo>
                        <a:pt x="952" y="696"/>
                      </a:lnTo>
                      <a:lnTo>
                        <a:pt x="940" y="702"/>
                      </a:lnTo>
                      <a:lnTo>
                        <a:pt x="929" y="706"/>
                      </a:lnTo>
                      <a:lnTo>
                        <a:pt x="917" y="710"/>
                      </a:lnTo>
                      <a:lnTo>
                        <a:pt x="906" y="713"/>
                      </a:lnTo>
                      <a:lnTo>
                        <a:pt x="896" y="715"/>
                      </a:lnTo>
                      <a:lnTo>
                        <a:pt x="885" y="716"/>
                      </a:lnTo>
                      <a:lnTo>
                        <a:pt x="874" y="717"/>
                      </a:lnTo>
                      <a:lnTo>
                        <a:pt x="864" y="716"/>
                      </a:lnTo>
                      <a:lnTo>
                        <a:pt x="854" y="715"/>
                      </a:lnTo>
                      <a:lnTo>
                        <a:pt x="846" y="713"/>
                      </a:lnTo>
                      <a:lnTo>
                        <a:pt x="837" y="709"/>
                      </a:lnTo>
                      <a:lnTo>
                        <a:pt x="829" y="705"/>
                      </a:lnTo>
                      <a:lnTo>
                        <a:pt x="821" y="700"/>
                      </a:lnTo>
                      <a:lnTo>
                        <a:pt x="814" y="694"/>
                      </a:lnTo>
                      <a:lnTo>
                        <a:pt x="808" y="687"/>
                      </a:lnTo>
                      <a:lnTo>
                        <a:pt x="804" y="682"/>
                      </a:lnTo>
                      <a:lnTo>
                        <a:pt x="801" y="677"/>
                      </a:lnTo>
                      <a:lnTo>
                        <a:pt x="799" y="670"/>
                      </a:lnTo>
                      <a:lnTo>
                        <a:pt x="795" y="663"/>
                      </a:lnTo>
                      <a:lnTo>
                        <a:pt x="794" y="656"/>
                      </a:lnTo>
                      <a:lnTo>
                        <a:pt x="793" y="648"/>
                      </a:lnTo>
                      <a:lnTo>
                        <a:pt x="792" y="640"/>
                      </a:lnTo>
                      <a:lnTo>
                        <a:pt x="792" y="632"/>
                      </a:lnTo>
                      <a:lnTo>
                        <a:pt x="792" y="620"/>
                      </a:lnTo>
                      <a:lnTo>
                        <a:pt x="793" y="609"/>
                      </a:lnTo>
                      <a:lnTo>
                        <a:pt x="795" y="597"/>
                      </a:lnTo>
                      <a:lnTo>
                        <a:pt x="797" y="585"/>
                      </a:lnTo>
                      <a:lnTo>
                        <a:pt x="801" y="573"/>
                      </a:lnTo>
                      <a:lnTo>
                        <a:pt x="804" y="562"/>
                      </a:lnTo>
                      <a:lnTo>
                        <a:pt x="808" y="550"/>
                      </a:lnTo>
                      <a:lnTo>
                        <a:pt x="814" y="538"/>
                      </a:lnTo>
                      <a:lnTo>
                        <a:pt x="820" y="527"/>
                      </a:lnTo>
                      <a:lnTo>
                        <a:pt x="827" y="515"/>
                      </a:lnTo>
                      <a:lnTo>
                        <a:pt x="833" y="503"/>
                      </a:lnTo>
                      <a:lnTo>
                        <a:pt x="842" y="492"/>
                      </a:lnTo>
                      <a:lnTo>
                        <a:pt x="851" y="480"/>
                      </a:lnTo>
                      <a:lnTo>
                        <a:pt x="860" y="469"/>
                      </a:lnTo>
                      <a:lnTo>
                        <a:pt x="871" y="457"/>
                      </a:lnTo>
                      <a:lnTo>
                        <a:pt x="882" y="446"/>
                      </a:lnTo>
                      <a:lnTo>
                        <a:pt x="899" y="428"/>
                      </a:lnTo>
                      <a:lnTo>
                        <a:pt x="917" y="413"/>
                      </a:lnTo>
                      <a:lnTo>
                        <a:pt x="933" y="401"/>
                      </a:lnTo>
                      <a:lnTo>
                        <a:pt x="949" y="390"/>
                      </a:lnTo>
                      <a:lnTo>
                        <a:pt x="965" y="383"/>
                      </a:lnTo>
                      <a:lnTo>
                        <a:pt x="980" y="376"/>
                      </a:lnTo>
                      <a:lnTo>
                        <a:pt x="987" y="375"/>
                      </a:lnTo>
                      <a:lnTo>
                        <a:pt x="994" y="373"/>
                      </a:lnTo>
                      <a:lnTo>
                        <a:pt x="1001" y="372"/>
                      </a:lnTo>
                      <a:lnTo>
                        <a:pt x="1007" y="372"/>
                      </a:lnTo>
                      <a:lnTo>
                        <a:pt x="1015" y="373"/>
                      </a:lnTo>
                      <a:lnTo>
                        <a:pt x="1021" y="374"/>
                      </a:lnTo>
                      <a:lnTo>
                        <a:pt x="1028" y="377"/>
                      </a:lnTo>
                      <a:lnTo>
                        <a:pt x="1035" y="380"/>
                      </a:lnTo>
                      <a:lnTo>
                        <a:pt x="1040" y="387"/>
                      </a:lnTo>
                      <a:lnTo>
                        <a:pt x="1046" y="395"/>
                      </a:lnTo>
                      <a:lnTo>
                        <a:pt x="1048" y="402"/>
                      </a:lnTo>
                      <a:lnTo>
                        <a:pt x="1049" y="412"/>
                      </a:lnTo>
                      <a:lnTo>
                        <a:pt x="1049" y="420"/>
                      </a:lnTo>
                      <a:lnTo>
                        <a:pt x="1047" y="427"/>
                      </a:lnTo>
                      <a:lnTo>
                        <a:pt x="1044" y="436"/>
                      </a:lnTo>
                      <a:lnTo>
                        <a:pt x="1042" y="445"/>
                      </a:lnTo>
                      <a:lnTo>
                        <a:pt x="1038" y="455"/>
                      </a:lnTo>
                      <a:lnTo>
                        <a:pt x="1034" y="463"/>
                      </a:lnTo>
                      <a:lnTo>
                        <a:pt x="1028" y="474"/>
                      </a:lnTo>
                      <a:lnTo>
                        <a:pt x="1021" y="485"/>
                      </a:lnTo>
                      <a:lnTo>
                        <a:pt x="1014" y="496"/>
                      </a:lnTo>
                      <a:lnTo>
                        <a:pt x="1006" y="506"/>
                      </a:lnTo>
                      <a:lnTo>
                        <a:pt x="997" y="517"/>
                      </a:lnTo>
                      <a:lnTo>
                        <a:pt x="989" y="526"/>
                      </a:lnTo>
                      <a:lnTo>
                        <a:pt x="980" y="536"/>
                      </a:lnTo>
                      <a:lnTo>
                        <a:pt x="970" y="544"/>
                      </a:lnTo>
                      <a:lnTo>
                        <a:pt x="960" y="553"/>
                      </a:lnTo>
                      <a:lnTo>
                        <a:pt x="950" y="561"/>
                      </a:lnTo>
                      <a:lnTo>
                        <a:pt x="940" y="568"/>
                      </a:lnTo>
                      <a:lnTo>
                        <a:pt x="927" y="575"/>
                      </a:lnTo>
                      <a:lnTo>
                        <a:pt x="915" y="583"/>
                      </a:lnTo>
                      <a:lnTo>
                        <a:pt x="903" y="588"/>
                      </a:lnTo>
                      <a:lnTo>
                        <a:pt x="891" y="595"/>
                      </a:lnTo>
                      <a:lnTo>
                        <a:pt x="878" y="600"/>
                      </a:lnTo>
                      <a:lnTo>
                        <a:pt x="864" y="604"/>
                      </a:lnTo>
                      <a:lnTo>
                        <a:pt x="850" y="609"/>
                      </a:lnTo>
                      <a:close/>
                      <a:moveTo>
                        <a:pt x="863" y="565"/>
                      </a:moveTo>
                      <a:lnTo>
                        <a:pt x="882" y="558"/>
                      </a:lnTo>
                      <a:lnTo>
                        <a:pt x="898" y="551"/>
                      </a:lnTo>
                      <a:lnTo>
                        <a:pt x="912" y="543"/>
                      </a:lnTo>
                      <a:lnTo>
                        <a:pt x="924" y="534"/>
                      </a:lnTo>
                      <a:lnTo>
                        <a:pt x="943" y="519"/>
                      </a:lnTo>
                      <a:lnTo>
                        <a:pt x="959" y="503"/>
                      </a:lnTo>
                      <a:lnTo>
                        <a:pt x="974" y="485"/>
                      </a:lnTo>
                      <a:lnTo>
                        <a:pt x="987" y="467"/>
                      </a:lnTo>
                      <a:lnTo>
                        <a:pt x="991" y="460"/>
                      </a:lnTo>
                      <a:lnTo>
                        <a:pt x="993" y="454"/>
                      </a:lnTo>
                      <a:lnTo>
                        <a:pt x="994" y="447"/>
                      </a:lnTo>
                      <a:lnTo>
                        <a:pt x="995" y="442"/>
                      </a:lnTo>
                      <a:lnTo>
                        <a:pt x="994" y="437"/>
                      </a:lnTo>
                      <a:lnTo>
                        <a:pt x="993" y="434"/>
                      </a:lnTo>
                      <a:lnTo>
                        <a:pt x="990" y="432"/>
                      </a:lnTo>
                      <a:lnTo>
                        <a:pt x="984" y="431"/>
                      </a:lnTo>
                      <a:lnTo>
                        <a:pt x="977" y="432"/>
                      </a:lnTo>
                      <a:lnTo>
                        <a:pt x="967" y="436"/>
                      </a:lnTo>
                      <a:lnTo>
                        <a:pt x="956" y="443"/>
                      </a:lnTo>
                      <a:lnTo>
                        <a:pt x="943" y="452"/>
                      </a:lnTo>
                      <a:lnTo>
                        <a:pt x="931" y="463"/>
                      </a:lnTo>
                      <a:lnTo>
                        <a:pt x="920" y="474"/>
                      </a:lnTo>
                      <a:lnTo>
                        <a:pt x="909" y="486"/>
                      </a:lnTo>
                      <a:lnTo>
                        <a:pt x="899" y="501"/>
                      </a:lnTo>
                      <a:lnTo>
                        <a:pt x="889" y="515"/>
                      </a:lnTo>
                      <a:lnTo>
                        <a:pt x="879" y="530"/>
                      </a:lnTo>
                      <a:lnTo>
                        <a:pt x="871" y="548"/>
                      </a:lnTo>
                      <a:lnTo>
                        <a:pt x="863" y="565"/>
                      </a:lnTo>
                      <a:close/>
                      <a:moveTo>
                        <a:pt x="1225" y="532"/>
                      </a:moveTo>
                      <a:lnTo>
                        <a:pt x="1253" y="503"/>
                      </a:lnTo>
                      <a:lnTo>
                        <a:pt x="1284" y="473"/>
                      </a:lnTo>
                      <a:lnTo>
                        <a:pt x="1317" y="445"/>
                      </a:lnTo>
                      <a:lnTo>
                        <a:pt x="1352" y="416"/>
                      </a:lnTo>
                      <a:lnTo>
                        <a:pt x="1365" y="407"/>
                      </a:lnTo>
                      <a:lnTo>
                        <a:pt x="1379" y="397"/>
                      </a:lnTo>
                      <a:lnTo>
                        <a:pt x="1392" y="388"/>
                      </a:lnTo>
                      <a:lnTo>
                        <a:pt x="1407" y="379"/>
                      </a:lnTo>
                      <a:lnTo>
                        <a:pt x="1418" y="373"/>
                      </a:lnTo>
                      <a:lnTo>
                        <a:pt x="1425" y="370"/>
                      </a:lnTo>
                      <a:lnTo>
                        <a:pt x="1429" y="372"/>
                      </a:lnTo>
                      <a:lnTo>
                        <a:pt x="1434" y="374"/>
                      </a:lnTo>
                      <a:lnTo>
                        <a:pt x="1438" y="377"/>
                      </a:lnTo>
                      <a:lnTo>
                        <a:pt x="1442" y="383"/>
                      </a:lnTo>
                      <a:lnTo>
                        <a:pt x="1446" y="389"/>
                      </a:lnTo>
                      <a:lnTo>
                        <a:pt x="1447" y="396"/>
                      </a:lnTo>
                      <a:lnTo>
                        <a:pt x="1446" y="401"/>
                      </a:lnTo>
                      <a:lnTo>
                        <a:pt x="1442" y="408"/>
                      </a:lnTo>
                      <a:lnTo>
                        <a:pt x="1435" y="414"/>
                      </a:lnTo>
                      <a:lnTo>
                        <a:pt x="1426" y="423"/>
                      </a:lnTo>
                      <a:lnTo>
                        <a:pt x="1413" y="434"/>
                      </a:lnTo>
                      <a:lnTo>
                        <a:pt x="1401" y="444"/>
                      </a:lnTo>
                      <a:lnTo>
                        <a:pt x="1391" y="454"/>
                      </a:lnTo>
                      <a:lnTo>
                        <a:pt x="1383" y="462"/>
                      </a:lnTo>
                      <a:lnTo>
                        <a:pt x="1377" y="471"/>
                      </a:lnTo>
                      <a:lnTo>
                        <a:pt x="1372" y="479"/>
                      </a:lnTo>
                      <a:lnTo>
                        <a:pt x="1369" y="485"/>
                      </a:lnTo>
                      <a:lnTo>
                        <a:pt x="1368" y="492"/>
                      </a:lnTo>
                      <a:lnTo>
                        <a:pt x="1369" y="494"/>
                      </a:lnTo>
                      <a:lnTo>
                        <a:pt x="1369" y="497"/>
                      </a:lnTo>
                      <a:lnTo>
                        <a:pt x="1370" y="499"/>
                      </a:lnTo>
                      <a:lnTo>
                        <a:pt x="1372" y="502"/>
                      </a:lnTo>
                      <a:lnTo>
                        <a:pt x="1377" y="504"/>
                      </a:lnTo>
                      <a:lnTo>
                        <a:pt x="1383" y="504"/>
                      </a:lnTo>
                      <a:lnTo>
                        <a:pt x="1390" y="504"/>
                      </a:lnTo>
                      <a:lnTo>
                        <a:pt x="1397" y="502"/>
                      </a:lnTo>
                      <a:lnTo>
                        <a:pt x="1406" y="498"/>
                      </a:lnTo>
                      <a:lnTo>
                        <a:pt x="1416" y="494"/>
                      </a:lnTo>
                      <a:lnTo>
                        <a:pt x="1439" y="482"/>
                      </a:lnTo>
                      <a:lnTo>
                        <a:pt x="1466" y="464"/>
                      </a:lnTo>
                      <a:lnTo>
                        <a:pt x="1471" y="461"/>
                      </a:lnTo>
                      <a:lnTo>
                        <a:pt x="1476" y="459"/>
                      </a:lnTo>
                      <a:lnTo>
                        <a:pt x="1479" y="458"/>
                      </a:lnTo>
                      <a:lnTo>
                        <a:pt x="1483" y="458"/>
                      </a:lnTo>
                      <a:lnTo>
                        <a:pt x="1488" y="459"/>
                      </a:lnTo>
                      <a:lnTo>
                        <a:pt x="1493" y="462"/>
                      </a:lnTo>
                      <a:lnTo>
                        <a:pt x="1495" y="464"/>
                      </a:lnTo>
                      <a:lnTo>
                        <a:pt x="1496" y="468"/>
                      </a:lnTo>
                      <a:lnTo>
                        <a:pt x="1497" y="470"/>
                      </a:lnTo>
                      <a:lnTo>
                        <a:pt x="1497" y="473"/>
                      </a:lnTo>
                      <a:lnTo>
                        <a:pt x="1497" y="478"/>
                      </a:lnTo>
                      <a:lnTo>
                        <a:pt x="1495" y="482"/>
                      </a:lnTo>
                      <a:lnTo>
                        <a:pt x="1490" y="489"/>
                      </a:lnTo>
                      <a:lnTo>
                        <a:pt x="1485" y="494"/>
                      </a:lnTo>
                      <a:lnTo>
                        <a:pt x="1471" y="508"/>
                      </a:lnTo>
                      <a:lnTo>
                        <a:pt x="1450" y="525"/>
                      </a:lnTo>
                      <a:lnTo>
                        <a:pt x="1438" y="533"/>
                      </a:lnTo>
                      <a:lnTo>
                        <a:pt x="1426" y="541"/>
                      </a:lnTo>
                      <a:lnTo>
                        <a:pt x="1414" y="548"/>
                      </a:lnTo>
                      <a:lnTo>
                        <a:pt x="1402" y="552"/>
                      </a:lnTo>
                      <a:lnTo>
                        <a:pt x="1390" y="556"/>
                      </a:lnTo>
                      <a:lnTo>
                        <a:pt x="1379" y="560"/>
                      </a:lnTo>
                      <a:lnTo>
                        <a:pt x="1367" y="561"/>
                      </a:lnTo>
                      <a:lnTo>
                        <a:pt x="1356" y="562"/>
                      </a:lnTo>
                      <a:lnTo>
                        <a:pt x="1347" y="561"/>
                      </a:lnTo>
                      <a:lnTo>
                        <a:pt x="1338" y="560"/>
                      </a:lnTo>
                      <a:lnTo>
                        <a:pt x="1331" y="556"/>
                      </a:lnTo>
                      <a:lnTo>
                        <a:pt x="1323" y="552"/>
                      </a:lnTo>
                      <a:lnTo>
                        <a:pt x="1320" y="550"/>
                      </a:lnTo>
                      <a:lnTo>
                        <a:pt x="1318" y="548"/>
                      </a:lnTo>
                      <a:lnTo>
                        <a:pt x="1316" y="544"/>
                      </a:lnTo>
                      <a:lnTo>
                        <a:pt x="1313" y="541"/>
                      </a:lnTo>
                      <a:lnTo>
                        <a:pt x="1311" y="533"/>
                      </a:lnTo>
                      <a:lnTo>
                        <a:pt x="1310" y="525"/>
                      </a:lnTo>
                      <a:lnTo>
                        <a:pt x="1311" y="517"/>
                      </a:lnTo>
                      <a:lnTo>
                        <a:pt x="1313" y="509"/>
                      </a:lnTo>
                      <a:lnTo>
                        <a:pt x="1317" y="501"/>
                      </a:lnTo>
                      <a:lnTo>
                        <a:pt x="1322" y="492"/>
                      </a:lnTo>
                      <a:lnTo>
                        <a:pt x="1310" y="501"/>
                      </a:lnTo>
                      <a:lnTo>
                        <a:pt x="1299" y="510"/>
                      </a:lnTo>
                      <a:lnTo>
                        <a:pt x="1286" y="522"/>
                      </a:lnTo>
                      <a:lnTo>
                        <a:pt x="1274" y="534"/>
                      </a:lnTo>
                      <a:lnTo>
                        <a:pt x="1260" y="549"/>
                      </a:lnTo>
                      <a:lnTo>
                        <a:pt x="1247" y="565"/>
                      </a:lnTo>
                      <a:lnTo>
                        <a:pt x="1232" y="581"/>
                      </a:lnTo>
                      <a:lnTo>
                        <a:pt x="1217" y="600"/>
                      </a:lnTo>
                      <a:lnTo>
                        <a:pt x="1200" y="625"/>
                      </a:lnTo>
                      <a:lnTo>
                        <a:pt x="1182" y="653"/>
                      </a:lnTo>
                      <a:lnTo>
                        <a:pt x="1166" y="683"/>
                      </a:lnTo>
                      <a:lnTo>
                        <a:pt x="1148" y="717"/>
                      </a:lnTo>
                      <a:lnTo>
                        <a:pt x="1145" y="722"/>
                      </a:lnTo>
                      <a:lnTo>
                        <a:pt x="1142" y="728"/>
                      </a:lnTo>
                      <a:lnTo>
                        <a:pt x="1137" y="732"/>
                      </a:lnTo>
                      <a:lnTo>
                        <a:pt x="1134" y="736"/>
                      </a:lnTo>
                      <a:lnTo>
                        <a:pt x="1130" y="739"/>
                      </a:lnTo>
                      <a:lnTo>
                        <a:pt x="1125" y="741"/>
                      </a:lnTo>
                      <a:lnTo>
                        <a:pt x="1121" y="742"/>
                      </a:lnTo>
                      <a:lnTo>
                        <a:pt x="1117" y="742"/>
                      </a:lnTo>
                      <a:lnTo>
                        <a:pt x="1111" y="742"/>
                      </a:lnTo>
                      <a:lnTo>
                        <a:pt x="1107" y="741"/>
                      </a:lnTo>
                      <a:lnTo>
                        <a:pt x="1103" y="740"/>
                      </a:lnTo>
                      <a:lnTo>
                        <a:pt x="1100" y="738"/>
                      </a:lnTo>
                      <a:lnTo>
                        <a:pt x="1098" y="734"/>
                      </a:lnTo>
                      <a:lnTo>
                        <a:pt x="1097" y="731"/>
                      </a:lnTo>
                      <a:lnTo>
                        <a:pt x="1096" y="727"/>
                      </a:lnTo>
                      <a:lnTo>
                        <a:pt x="1095" y="722"/>
                      </a:lnTo>
                      <a:lnTo>
                        <a:pt x="1097" y="709"/>
                      </a:lnTo>
                      <a:lnTo>
                        <a:pt x="1103" y="687"/>
                      </a:lnTo>
                      <a:lnTo>
                        <a:pt x="1113" y="658"/>
                      </a:lnTo>
                      <a:lnTo>
                        <a:pt x="1128" y="621"/>
                      </a:lnTo>
                      <a:lnTo>
                        <a:pt x="1140" y="590"/>
                      </a:lnTo>
                      <a:lnTo>
                        <a:pt x="1153" y="562"/>
                      </a:lnTo>
                      <a:lnTo>
                        <a:pt x="1165" y="536"/>
                      </a:lnTo>
                      <a:lnTo>
                        <a:pt x="1178" y="510"/>
                      </a:lnTo>
                      <a:lnTo>
                        <a:pt x="1190" y="487"/>
                      </a:lnTo>
                      <a:lnTo>
                        <a:pt x="1203" y="466"/>
                      </a:lnTo>
                      <a:lnTo>
                        <a:pt x="1216" y="446"/>
                      </a:lnTo>
                      <a:lnTo>
                        <a:pt x="1229" y="428"/>
                      </a:lnTo>
                      <a:lnTo>
                        <a:pt x="1237" y="419"/>
                      </a:lnTo>
                      <a:lnTo>
                        <a:pt x="1244" y="410"/>
                      </a:lnTo>
                      <a:lnTo>
                        <a:pt x="1252" y="403"/>
                      </a:lnTo>
                      <a:lnTo>
                        <a:pt x="1259" y="397"/>
                      </a:lnTo>
                      <a:lnTo>
                        <a:pt x="1265" y="392"/>
                      </a:lnTo>
                      <a:lnTo>
                        <a:pt x="1272" y="389"/>
                      </a:lnTo>
                      <a:lnTo>
                        <a:pt x="1278" y="387"/>
                      </a:lnTo>
                      <a:lnTo>
                        <a:pt x="1284" y="386"/>
                      </a:lnTo>
                      <a:lnTo>
                        <a:pt x="1287" y="387"/>
                      </a:lnTo>
                      <a:lnTo>
                        <a:pt x="1290" y="388"/>
                      </a:lnTo>
                      <a:lnTo>
                        <a:pt x="1294" y="389"/>
                      </a:lnTo>
                      <a:lnTo>
                        <a:pt x="1297" y="391"/>
                      </a:lnTo>
                      <a:lnTo>
                        <a:pt x="1300" y="393"/>
                      </a:lnTo>
                      <a:lnTo>
                        <a:pt x="1302" y="397"/>
                      </a:lnTo>
                      <a:lnTo>
                        <a:pt x="1303" y="401"/>
                      </a:lnTo>
                      <a:lnTo>
                        <a:pt x="1305" y="404"/>
                      </a:lnTo>
                      <a:lnTo>
                        <a:pt x="1303" y="410"/>
                      </a:lnTo>
                      <a:lnTo>
                        <a:pt x="1301" y="415"/>
                      </a:lnTo>
                      <a:lnTo>
                        <a:pt x="1298" y="422"/>
                      </a:lnTo>
                      <a:lnTo>
                        <a:pt x="1294" y="428"/>
                      </a:lnTo>
                      <a:lnTo>
                        <a:pt x="1290" y="432"/>
                      </a:lnTo>
                      <a:lnTo>
                        <a:pt x="1285" y="439"/>
                      </a:lnTo>
                      <a:lnTo>
                        <a:pt x="1275" y="450"/>
                      </a:lnTo>
                      <a:lnTo>
                        <a:pt x="1263" y="467"/>
                      </a:lnTo>
                      <a:lnTo>
                        <a:pt x="1251" y="483"/>
                      </a:lnTo>
                      <a:lnTo>
                        <a:pt x="1241" y="499"/>
                      </a:lnTo>
                      <a:lnTo>
                        <a:pt x="1232" y="516"/>
                      </a:lnTo>
                      <a:lnTo>
                        <a:pt x="1225" y="532"/>
                      </a:lnTo>
                      <a:close/>
                      <a:moveTo>
                        <a:pt x="1518" y="609"/>
                      </a:moveTo>
                      <a:lnTo>
                        <a:pt x="1518" y="619"/>
                      </a:lnTo>
                      <a:lnTo>
                        <a:pt x="1519" y="625"/>
                      </a:lnTo>
                      <a:lnTo>
                        <a:pt x="1520" y="631"/>
                      </a:lnTo>
                      <a:lnTo>
                        <a:pt x="1522" y="636"/>
                      </a:lnTo>
                      <a:lnTo>
                        <a:pt x="1524" y="640"/>
                      </a:lnTo>
                      <a:lnTo>
                        <a:pt x="1529" y="645"/>
                      </a:lnTo>
                      <a:lnTo>
                        <a:pt x="1533" y="649"/>
                      </a:lnTo>
                      <a:lnTo>
                        <a:pt x="1537" y="654"/>
                      </a:lnTo>
                      <a:lnTo>
                        <a:pt x="1543" y="656"/>
                      </a:lnTo>
                      <a:lnTo>
                        <a:pt x="1549" y="658"/>
                      </a:lnTo>
                      <a:lnTo>
                        <a:pt x="1556" y="660"/>
                      </a:lnTo>
                      <a:lnTo>
                        <a:pt x="1563" y="661"/>
                      </a:lnTo>
                      <a:lnTo>
                        <a:pt x="1570" y="661"/>
                      </a:lnTo>
                      <a:lnTo>
                        <a:pt x="1579" y="661"/>
                      </a:lnTo>
                      <a:lnTo>
                        <a:pt x="1589" y="659"/>
                      </a:lnTo>
                      <a:lnTo>
                        <a:pt x="1598" y="657"/>
                      </a:lnTo>
                      <a:lnTo>
                        <a:pt x="1607" y="655"/>
                      </a:lnTo>
                      <a:lnTo>
                        <a:pt x="1616" y="650"/>
                      </a:lnTo>
                      <a:lnTo>
                        <a:pt x="1626" y="646"/>
                      </a:lnTo>
                      <a:lnTo>
                        <a:pt x="1636" y="640"/>
                      </a:lnTo>
                      <a:lnTo>
                        <a:pt x="1646" y="634"/>
                      </a:lnTo>
                      <a:lnTo>
                        <a:pt x="1657" y="627"/>
                      </a:lnTo>
                      <a:lnTo>
                        <a:pt x="1666" y="619"/>
                      </a:lnTo>
                      <a:lnTo>
                        <a:pt x="1677" y="610"/>
                      </a:lnTo>
                      <a:lnTo>
                        <a:pt x="1688" y="600"/>
                      </a:lnTo>
                      <a:lnTo>
                        <a:pt x="1710" y="578"/>
                      </a:lnTo>
                      <a:lnTo>
                        <a:pt x="1733" y="553"/>
                      </a:lnTo>
                      <a:lnTo>
                        <a:pt x="1741" y="545"/>
                      </a:lnTo>
                      <a:lnTo>
                        <a:pt x="1748" y="539"/>
                      </a:lnTo>
                      <a:lnTo>
                        <a:pt x="1755" y="536"/>
                      </a:lnTo>
                      <a:lnTo>
                        <a:pt x="1760" y="534"/>
                      </a:lnTo>
                      <a:lnTo>
                        <a:pt x="1764" y="536"/>
                      </a:lnTo>
                      <a:lnTo>
                        <a:pt x="1766" y="537"/>
                      </a:lnTo>
                      <a:lnTo>
                        <a:pt x="1769" y="538"/>
                      </a:lnTo>
                      <a:lnTo>
                        <a:pt x="1771" y="541"/>
                      </a:lnTo>
                      <a:lnTo>
                        <a:pt x="1775" y="545"/>
                      </a:lnTo>
                      <a:lnTo>
                        <a:pt x="1775" y="550"/>
                      </a:lnTo>
                      <a:lnTo>
                        <a:pt x="1775" y="555"/>
                      </a:lnTo>
                      <a:lnTo>
                        <a:pt x="1771" y="562"/>
                      </a:lnTo>
                      <a:lnTo>
                        <a:pt x="1767" y="571"/>
                      </a:lnTo>
                      <a:lnTo>
                        <a:pt x="1761" y="579"/>
                      </a:lnTo>
                      <a:lnTo>
                        <a:pt x="1754" y="589"/>
                      </a:lnTo>
                      <a:lnTo>
                        <a:pt x="1745" y="599"/>
                      </a:lnTo>
                      <a:lnTo>
                        <a:pt x="1734" y="611"/>
                      </a:lnTo>
                      <a:lnTo>
                        <a:pt x="1721" y="624"/>
                      </a:lnTo>
                      <a:lnTo>
                        <a:pt x="1699" y="643"/>
                      </a:lnTo>
                      <a:lnTo>
                        <a:pt x="1677" y="661"/>
                      </a:lnTo>
                      <a:lnTo>
                        <a:pt x="1654" y="677"/>
                      </a:lnTo>
                      <a:lnTo>
                        <a:pt x="1631" y="691"/>
                      </a:lnTo>
                      <a:lnTo>
                        <a:pt x="1619" y="696"/>
                      </a:lnTo>
                      <a:lnTo>
                        <a:pt x="1607" y="702"/>
                      </a:lnTo>
                      <a:lnTo>
                        <a:pt x="1596" y="706"/>
                      </a:lnTo>
                      <a:lnTo>
                        <a:pt x="1585" y="710"/>
                      </a:lnTo>
                      <a:lnTo>
                        <a:pt x="1575" y="713"/>
                      </a:lnTo>
                      <a:lnTo>
                        <a:pt x="1564" y="715"/>
                      </a:lnTo>
                      <a:lnTo>
                        <a:pt x="1553" y="716"/>
                      </a:lnTo>
                      <a:lnTo>
                        <a:pt x="1543" y="717"/>
                      </a:lnTo>
                      <a:lnTo>
                        <a:pt x="1532" y="716"/>
                      </a:lnTo>
                      <a:lnTo>
                        <a:pt x="1522" y="715"/>
                      </a:lnTo>
                      <a:lnTo>
                        <a:pt x="1513" y="713"/>
                      </a:lnTo>
                      <a:lnTo>
                        <a:pt x="1505" y="709"/>
                      </a:lnTo>
                      <a:lnTo>
                        <a:pt x="1497" y="705"/>
                      </a:lnTo>
                      <a:lnTo>
                        <a:pt x="1489" y="700"/>
                      </a:lnTo>
                      <a:lnTo>
                        <a:pt x="1483" y="694"/>
                      </a:lnTo>
                      <a:lnTo>
                        <a:pt x="1476" y="687"/>
                      </a:lnTo>
                      <a:lnTo>
                        <a:pt x="1472" y="682"/>
                      </a:lnTo>
                      <a:lnTo>
                        <a:pt x="1469" y="677"/>
                      </a:lnTo>
                      <a:lnTo>
                        <a:pt x="1466" y="670"/>
                      </a:lnTo>
                      <a:lnTo>
                        <a:pt x="1464" y="663"/>
                      </a:lnTo>
                      <a:lnTo>
                        <a:pt x="1462" y="656"/>
                      </a:lnTo>
                      <a:lnTo>
                        <a:pt x="1461" y="648"/>
                      </a:lnTo>
                      <a:lnTo>
                        <a:pt x="1460" y="640"/>
                      </a:lnTo>
                      <a:lnTo>
                        <a:pt x="1460" y="632"/>
                      </a:lnTo>
                      <a:lnTo>
                        <a:pt x="1460" y="620"/>
                      </a:lnTo>
                      <a:lnTo>
                        <a:pt x="1461" y="609"/>
                      </a:lnTo>
                      <a:lnTo>
                        <a:pt x="1463" y="597"/>
                      </a:lnTo>
                      <a:lnTo>
                        <a:pt x="1465" y="585"/>
                      </a:lnTo>
                      <a:lnTo>
                        <a:pt x="1469" y="573"/>
                      </a:lnTo>
                      <a:lnTo>
                        <a:pt x="1472" y="562"/>
                      </a:lnTo>
                      <a:lnTo>
                        <a:pt x="1477" y="550"/>
                      </a:lnTo>
                      <a:lnTo>
                        <a:pt x="1482" y="538"/>
                      </a:lnTo>
                      <a:lnTo>
                        <a:pt x="1488" y="527"/>
                      </a:lnTo>
                      <a:lnTo>
                        <a:pt x="1495" y="515"/>
                      </a:lnTo>
                      <a:lnTo>
                        <a:pt x="1502" y="503"/>
                      </a:lnTo>
                      <a:lnTo>
                        <a:pt x="1510" y="492"/>
                      </a:lnTo>
                      <a:lnTo>
                        <a:pt x="1519" y="480"/>
                      </a:lnTo>
                      <a:lnTo>
                        <a:pt x="1529" y="469"/>
                      </a:lnTo>
                      <a:lnTo>
                        <a:pt x="1538" y="457"/>
                      </a:lnTo>
                      <a:lnTo>
                        <a:pt x="1549" y="446"/>
                      </a:lnTo>
                      <a:lnTo>
                        <a:pt x="1567" y="428"/>
                      </a:lnTo>
                      <a:lnTo>
                        <a:pt x="1584" y="413"/>
                      </a:lnTo>
                      <a:lnTo>
                        <a:pt x="1601" y="401"/>
                      </a:lnTo>
                      <a:lnTo>
                        <a:pt x="1617" y="390"/>
                      </a:lnTo>
                      <a:lnTo>
                        <a:pt x="1632" y="383"/>
                      </a:lnTo>
                      <a:lnTo>
                        <a:pt x="1648" y="376"/>
                      </a:lnTo>
                      <a:lnTo>
                        <a:pt x="1654" y="375"/>
                      </a:lnTo>
                      <a:lnTo>
                        <a:pt x="1662" y="373"/>
                      </a:lnTo>
                      <a:lnTo>
                        <a:pt x="1669" y="372"/>
                      </a:lnTo>
                      <a:lnTo>
                        <a:pt x="1675" y="372"/>
                      </a:lnTo>
                      <a:lnTo>
                        <a:pt x="1683" y="373"/>
                      </a:lnTo>
                      <a:lnTo>
                        <a:pt x="1689" y="374"/>
                      </a:lnTo>
                      <a:lnTo>
                        <a:pt x="1696" y="377"/>
                      </a:lnTo>
                      <a:lnTo>
                        <a:pt x="1702" y="380"/>
                      </a:lnTo>
                      <a:lnTo>
                        <a:pt x="1708" y="387"/>
                      </a:lnTo>
                      <a:lnTo>
                        <a:pt x="1713" y="395"/>
                      </a:lnTo>
                      <a:lnTo>
                        <a:pt x="1716" y="402"/>
                      </a:lnTo>
                      <a:lnTo>
                        <a:pt x="1717" y="412"/>
                      </a:lnTo>
                      <a:lnTo>
                        <a:pt x="1717" y="420"/>
                      </a:lnTo>
                      <a:lnTo>
                        <a:pt x="1714" y="427"/>
                      </a:lnTo>
                      <a:lnTo>
                        <a:pt x="1712" y="436"/>
                      </a:lnTo>
                      <a:lnTo>
                        <a:pt x="1710" y="445"/>
                      </a:lnTo>
                      <a:lnTo>
                        <a:pt x="1706" y="455"/>
                      </a:lnTo>
                      <a:lnTo>
                        <a:pt x="1701" y="463"/>
                      </a:lnTo>
                      <a:lnTo>
                        <a:pt x="1696" y="474"/>
                      </a:lnTo>
                      <a:lnTo>
                        <a:pt x="1689" y="485"/>
                      </a:lnTo>
                      <a:lnTo>
                        <a:pt x="1682" y="496"/>
                      </a:lnTo>
                      <a:lnTo>
                        <a:pt x="1674" y="506"/>
                      </a:lnTo>
                      <a:lnTo>
                        <a:pt x="1665" y="517"/>
                      </a:lnTo>
                      <a:lnTo>
                        <a:pt x="1657" y="526"/>
                      </a:lnTo>
                      <a:lnTo>
                        <a:pt x="1648" y="536"/>
                      </a:lnTo>
                      <a:lnTo>
                        <a:pt x="1638" y="544"/>
                      </a:lnTo>
                      <a:lnTo>
                        <a:pt x="1628" y="553"/>
                      </a:lnTo>
                      <a:lnTo>
                        <a:pt x="1618" y="561"/>
                      </a:lnTo>
                      <a:lnTo>
                        <a:pt x="1607" y="568"/>
                      </a:lnTo>
                      <a:lnTo>
                        <a:pt x="1595" y="575"/>
                      </a:lnTo>
                      <a:lnTo>
                        <a:pt x="1584" y="583"/>
                      </a:lnTo>
                      <a:lnTo>
                        <a:pt x="1571" y="588"/>
                      </a:lnTo>
                      <a:lnTo>
                        <a:pt x="1559" y="595"/>
                      </a:lnTo>
                      <a:lnTo>
                        <a:pt x="1546" y="600"/>
                      </a:lnTo>
                      <a:lnTo>
                        <a:pt x="1532" y="604"/>
                      </a:lnTo>
                      <a:lnTo>
                        <a:pt x="1518" y="609"/>
                      </a:lnTo>
                      <a:close/>
                      <a:moveTo>
                        <a:pt x="1531" y="565"/>
                      </a:moveTo>
                      <a:lnTo>
                        <a:pt x="1549" y="558"/>
                      </a:lnTo>
                      <a:lnTo>
                        <a:pt x="1566" y="551"/>
                      </a:lnTo>
                      <a:lnTo>
                        <a:pt x="1580" y="543"/>
                      </a:lnTo>
                      <a:lnTo>
                        <a:pt x="1592" y="534"/>
                      </a:lnTo>
                      <a:lnTo>
                        <a:pt x="1611" y="519"/>
                      </a:lnTo>
                      <a:lnTo>
                        <a:pt x="1628" y="503"/>
                      </a:lnTo>
                      <a:lnTo>
                        <a:pt x="1642" y="485"/>
                      </a:lnTo>
                      <a:lnTo>
                        <a:pt x="1654" y="467"/>
                      </a:lnTo>
                      <a:lnTo>
                        <a:pt x="1659" y="460"/>
                      </a:lnTo>
                      <a:lnTo>
                        <a:pt x="1661" y="454"/>
                      </a:lnTo>
                      <a:lnTo>
                        <a:pt x="1663" y="447"/>
                      </a:lnTo>
                      <a:lnTo>
                        <a:pt x="1663" y="442"/>
                      </a:lnTo>
                      <a:lnTo>
                        <a:pt x="1662" y="437"/>
                      </a:lnTo>
                      <a:lnTo>
                        <a:pt x="1661" y="434"/>
                      </a:lnTo>
                      <a:lnTo>
                        <a:pt x="1658" y="432"/>
                      </a:lnTo>
                      <a:lnTo>
                        <a:pt x="1652" y="431"/>
                      </a:lnTo>
                      <a:lnTo>
                        <a:pt x="1645" y="432"/>
                      </a:lnTo>
                      <a:lnTo>
                        <a:pt x="1635" y="436"/>
                      </a:lnTo>
                      <a:lnTo>
                        <a:pt x="1624" y="443"/>
                      </a:lnTo>
                      <a:lnTo>
                        <a:pt x="1611" y="452"/>
                      </a:lnTo>
                      <a:lnTo>
                        <a:pt x="1599" y="463"/>
                      </a:lnTo>
                      <a:lnTo>
                        <a:pt x="1588" y="474"/>
                      </a:lnTo>
                      <a:lnTo>
                        <a:pt x="1577" y="486"/>
                      </a:lnTo>
                      <a:lnTo>
                        <a:pt x="1567" y="501"/>
                      </a:lnTo>
                      <a:lnTo>
                        <a:pt x="1557" y="515"/>
                      </a:lnTo>
                      <a:lnTo>
                        <a:pt x="1547" y="530"/>
                      </a:lnTo>
                      <a:lnTo>
                        <a:pt x="1538" y="548"/>
                      </a:lnTo>
                      <a:lnTo>
                        <a:pt x="1531" y="565"/>
                      </a:lnTo>
                      <a:close/>
                      <a:moveTo>
                        <a:pt x="2048" y="343"/>
                      </a:moveTo>
                      <a:lnTo>
                        <a:pt x="2064" y="344"/>
                      </a:lnTo>
                      <a:lnTo>
                        <a:pt x="2078" y="346"/>
                      </a:lnTo>
                      <a:lnTo>
                        <a:pt x="2085" y="349"/>
                      </a:lnTo>
                      <a:lnTo>
                        <a:pt x="2090" y="351"/>
                      </a:lnTo>
                      <a:lnTo>
                        <a:pt x="2096" y="353"/>
                      </a:lnTo>
                      <a:lnTo>
                        <a:pt x="2100" y="356"/>
                      </a:lnTo>
                      <a:lnTo>
                        <a:pt x="2105" y="360"/>
                      </a:lnTo>
                      <a:lnTo>
                        <a:pt x="2108" y="363"/>
                      </a:lnTo>
                      <a:lnTo>
                        <a:pt x="2111" y="367"/>
                      </a:lnTo>
                      <a:lnTo>
                        <a:pt x="2113" y="372"/>
                      </a:lnTo>
                      <a:lnTo>
                        <a:pt x="2116" y="376"/>
                      </a:lnTo>
                      <a:lnTo>
                        <a:pt x="2117" y="381"/>
                      </a:lnTo>
                      <a:lnTo>
                        <a:pt x="2118" y="388"/>
                      </a:lnTo>
                      <a:lnTo>
                        <a:pt x="2118" y="393"/>
                      </a:lnTo>
                      <a:lnTo>
                        <a:pt x="2118" y="402"/>
                      </a:lnTo>
                      <a:lnTo>
                        <a:pt x="2117" y="410"/>
                      </a:lnTo>
                      <a:lnTo>
                        <a:pt x="2114" y="419"/>
                      </a:lnTo>
                      <a:lnTo>
                        <a:pt x="2112" y="426"/>
                      </a:lnTo>
                      <a:lnTo>
                        <a:pt x="2108" y="434"/>
                      </a:lnTo>
                      <a:lnTo>
                        <a:pt x="2104" y="442"/>
                      </a:lnTo>
                      <a:lnTo>
                        <a:pt x="2099" y="450"/>
                      </a:lnTo>
                      <a:lnTo>
                        <a:pt x="2094" y="458"/>
                      </a:lnTo>
                      <a:lnTo>
                        <a:pt x="2087" y="464"/>
                      </a:lnTo>
                      <a:lnTo>
                        <a:pt x="2080" y="471"/>
                      </a:lnTo>
                      <a:lnTo>
                        <a:pt x="2072" y="478"/>
                      </a:lnTo>
                      <a:lnTo>
                        <a:pt x="2064" y="484"/>
                      </a:lnTo>
                      <a:lnTo>
                        <a:pt x="2054" y="490"/>
                      </a:lnTo>
                      <a:lnTo>
                        <a:pt x="2045" y="495"/>
                      </a:lnTo>
                      <a:lnTo>
                        <a:pt x="2034" y="501"/>
                      </a:lnTo>
                      <a:lnTo>
                        <a:pt x="2023" y="505"/>
                      </a:lnTo>
                      <a:lnTo>
                        <a:pt x="2010" y="509"/>
                      </a:lnTo>
                      <a:lnTo>
                        <a:pt x="1999" y="513"/>
                      </a:lnTo>
                      <a:lnTo>
                        <a:pt x="1989" y="514"/>
                      </a:lnTo>
                      <a:lnTo>
                        <a:pt x="1979" y="515"/>
                      </a:lnTo>
                      <a:lnTo>
                        <a:pt x="1973" y="514"/>
                      </a:lnTo>
                      <a:lnTo>
                        <a:pt x="1969" y="514"/>
                      </a:lnTo>
                      <a:lnTo>
                        <a:pt x="1965" y="511"/>
                      </a:lnTo>
                      <a:lnTo>
                        <a:pt x="1961" y="509"/>
                      </a:lnTo>
                      <a:lnTo>
                        <a:pt x="1958" y="506"/>
                      </a:lnTo>
                      <a:lnTo>
                        <a:pt x="1957" y="503"/>
                      </a:lnTo>
                      <a:lnTo>
                        <a:pt x="1956" y="498"/>
                      </a:lnTo>
                      <a:lnTo>
                        <a:pt x="1955" y="494"/>
                      </a:lnTo>
                      <a:lnTo>
                        <a:pt x="1956" y="487"/>
                      </a:lnTo>
                      <a:lnTo>
                        <a:pt x="1959" y="481"/>
                      </a:lnTo>
                      <a:lnTo>
                        <a:pt x="1963" y="477"/>
                      </a:lnTo>
                      <a:lnTo>
                        <a:pt x="1969" y="472"/>
                      </a:lnTo>
                      <a:lnTo>
                        <a:pt x="1972" y="471"/>
                      </a:lnTo>
                      <a:lnTo>
                        <a:pt x="1980" y="469"/>
                      </a:lnTo>
                      <a:lnTo>
                        <a:pt x="1992" y="467"/>
                      </a:lnTo>
                      <a:lnTo>
                        <a:pt x="2007" y="462"/>
                      </a:lnTo>
                      <a:lnTo>
                        <a:pt x="2017" y="460"/>
                      </a:lnTo>
                      <a:lnTo>
                        <a:pt x="2027" y="456"/>
                      </a:lnTo>
                      <a:lnTo>
                        <a:pt x="2037" y="450"/>
                      </a:lnTo>
                      <a:lnTo>
                        <a:pt x="2046" y="443"/>
                      </a:lnTo>
                      <a:lnTo>
                        <a:pt x="2052" y="436"/>
                      </a:lnTo>
                      <a:lnTo>
                        <a:pt x="2057" y="430"/>
                      </a:lnTo>
                      <a:lnTo>
                        <a:pt x="2060" y="422"/>
                      </a:lnTo>
                      <a:lnTo>
                        <a:pt x="2061" y="415"/>
                      </a:lnTo>
                      <a:lnTo>
                        <a:pt x="2060" y="410"/>
                      </a:lnTo>
                      <a:lnTo>
                        <a:pt x="2059" y="404"/>
                      </a:lnTo>
                      <a:lnTo>
                        <a:pt x="2057" y="401"/>
                      </a:lnTo>
                      <a:lnTo>
                        <a:pt x="2054" y="398"/>
                      </a:lnTo>
                      <a:lnTo>
                        <a:pt x="2050" y="395"/>
                      </a:lnTo>
                      <a:lnTo>
                        <a:pt x="2046" y="393"/>
                      </a:lnTo>
                      <a:lnTo>
                        <a:pt x="2040" y="392"/>
                      </a:lnTo>
                      <a:lnTo>
                        <a:pt x="2034" y="392"/>
                      </a:lnTo>
                      <a:lnTo>
                        <a:pt x="2026" y="392"/>
                      </a:lnTo>
                      <a:lnTo>
                        <a:pt x="2017" y="393"/>
                      </a:lnTo>
                      <a:lnTo>
                        <a:pt x="2008" y="396"/>
                      </a:lnTo>
                      <a:lnTo>
                        <a:pt x="2000" y="399"/>
                      </a:lnTo>
                      <a:lnTo>
                        <a:pt x="1990" y="402"/>
                      </a:lnTo>
                      <a:lnTo>
                        <a:pt x="1981" y="407"/>
                      </a:lnTo>
                      <a:lnTo>
                        <a:pt x="1971" y="412"/>
                      </a:lnTo>
                      <a:lnTo>
                        <a:pt x="1961" y="419"/>
                      </a:lnTo>
                      <a:lnTo>
                        <a:pt x="1951" y="426"/>
                      </a:lnTo>
                      <a:lnTo>
                        <a:pt x="1942" y="434"/>
                      </a:lnTo>
                      <a:lnTo>
                        <a:pt x="1934" y="443"/>
                      </a:lnTo>
                      <a:lnTo>
                        <a:pt x="1928" y="451"/>
                      </a:lnTo>
                      <a:lnTo>
                        <a:pt x="1922" y="460"/>
                      </a:lnTo>
                      <a:lnTo>
                        <a:pt x="1919" y="469"/>
                      </a:lnTo>
                      <a:lnTo>
                        <a:pt x="1917" y="479"/>
                      </a:lnTo>
                      <a:lnTo>
                        <a:pt x="1916" y="490"/>
                      </a:lnTo>
                      <a:lnTo>
                        <a:pt x="1917" y="497"/>
                      </a:lnTo>
                      <a:lnTo>
                        <a:pt x="1918" y="505"/>
                      </a:lnTo>
                      <a:lnTo>
                        <a:pt x="1920" y="514"/>
                      </a:lnTo>
                      <a:lnTo>
                        <a:pt x="1923" y="522"/>
                      </a:lnTo>
                      <a:lnTo>
                        <a:pt x="1928" y="531"/>
                      </a:lnTo>
                      <a:lnTo>
                        <a:pt x="1933" y="541"/>
                      </a:lnTo>
                      <a:lnTo>
                        <a:pt x="1939" y="552"/>
                      </a:lnTo>
                      <a:lnTo>
                        <a:pt x="1946" y="563"/>
                      </a:lnTo>
                      <a:lnTo>
                        <a:pt x="1954" y="574"/>
                      </a:lnTo>
                      <a:lnTo>
                        <a:pt x="1960" y="586"/>
                      </a:lnTo>
                      <a:lnTo>
                        <a:pt x="1966" y="596"/>
                      </a:lnTo>
                      <a:lnTo>
                        <a:pt x="1971" y="607"/>
                      </a:lnTo>
                      <a:lnTo>
                        <a:pt x="1975" y="616"/>
                      </a:lnTo>
                      <a:lnTo>
                        <a:pt x="1977" y="626"/>
                      </a:lnTo>
                      <a:lnTo>
                        <a:pt x="1979" y="635"/>
                      </a:lnTo>
                      <a:lnTo>
                        <a:pt x="1979" y="644"/>
                      </a:lnTo>
                      <a:lnTo>
                        <a:pt x="1978" y="656"/>
                      </a:lnTo>
                      <a:lnTo>
                        <a:pt x="1977" y="667"/>
                      </a:lnTo>
                      <a:lnTo>
                        <a:pt x="1972" y="678"/>
                      </a:lnTo>
                      <a:lnTo>
                        <a:pt x="1968" y="687"/>
                      </a:lnTo>
                      <a:lnTo>
                        <a:pt x="1961" y="697"/>
                      </a:lnTo>
                      <a:lnTo>
                        <a:pt x="1955" y="705"/>
                      </a:lnTo>
                      <a:lnTo>
                        <a:pt x="1945" y="714"/>
                      </a:lnTo>
                      <a:lnTo>
                        <a:pt x="1935" y="721"/>
                      </a:lnTo>
                      <a:lnTo>
                        <a:pt x="1929" y="725"/>
                      </a:lnTo>
                      <a:lnTo>
                        <a:pt x="1921" y="729"/>
                      </a:lnTo>
                      <a:lnTo>
                        <a:pt x="1914" y="731"/>
                      </a:lnTo>
                      <a:lnTo>
                        <a:pt x="1907" y="734"/>
                      </a:lnTo>
                      <a:lnTo>
                        <a:pt x="1899" y="736"/>
                      </a:lnTo>
                      <a:lnTo>
                        <a:pt x="1890" y="738"/>
                      </a:lnTo>
                      <a:lnTo>
                        <a:pt x="1883" y="738"/>
                      </a:lnTo>
                      <a:lnTo>
                        <a:pt x="1874" y="739"/>
                      </a:lnTo>
                      <a:lnTo>
                        <a:pt x="1861" y="738"/>
                      </a:lnTo>
                      <a:lnTo>
                        <a:pt x="1849" y="736"/>
                      </a:lnTo>
                      <a:lnTo>
                        <a:pt x="1837" y="733"/>
                      </a:lnTo>
                      <a:lnTo>
                        <a:pt x="1826" y="729"/>
                      </a:lnTo>
                      <a:lnTo>
                        <a:pt x="1816" y="724"/>
                      </a:lnTo>
                      <a:lnTo>
                        <a:pt x="1807" y="717"/>
                      </a:lnTo>
                      <a:lnTo>
                        <a:pt x="1800" y="708"/>
                      </a:lnTo>
                      <a:lnTo>
                        <a:pt x="1792" y="700"/>
                      </a:lnTo>
                      <a:lnTo>
                        <a:pt x="1788" y="693"/>
                      </a:lnTo>
                      <a:lnTo>
                        <a:pt x="1783" y="685"/>
                      </a:lnTo>
                      <a:lnTo>
                        <a:pt x="1780" y="678"/>
                      </a:lnTo>
                      <a:lnTo>
                        <a:pt x="1777" y="670"/>
                      </a:lnTo>
                      <a:lnTo>
                        <a:pt x="1775" y="661"/>
                      </a:lnTo>
                      <a:lnTo>
                        <a:pt x="1773" y="653"/>
                      </a:lnTo>
                      <a:lnTo>
                        <a:pt x="1772" y="644"/>
                      </a:lnTo>
                      <a:lnTo>
                        <a:pt x="1772" y="634"/>
                      </a:lnTo>
                      <a:lnTo>
                        <a:pt x="1772" y="624"/>
                      </a:lnTo>
                      <a:lnTo>
                        <a:pt x="1773" y="613"/>
                      </a:lnTo>
                      <a:lnTo>
                        <a:pt x="1776" y="603"/>
                      </a:lnTo>
                      <a:lnTo>
                        <a:pt x="1778" y="593"/>
                      </a:lnTo>
                      <a:lnTo>
                        <a:pt x="1781" y="585"/>
                      </a:lnTo>
                      <a:lnTo>
                        <a:pt x="1784" y="576"/>
                      </a:lnTo>
                      <a:lnTo>
                        <a:pt x="1790" y="568"/>
                      </a:lnTo>
                      <a:lnTo>
                        <a:pt x="1794" y="561"/>
                      </a:lnTo>
                      <a:lnTo>
                        <a:pt x="1802" y="552"/>
                      </a:lnTo>
                      <a:lnTo>
                        <a:pt x="1810" y="545"/>
                      </a:lnTo>
                      <a:lnTo>
                        <a:pt x="1814" y="543"/>
                      </a:lnTo>
                      <a:lnTo>
                        <a:pt x="1817" y="542"/>
                      </a:lnTo>
                      <a:lnTo>
                        <a:pt x="1822" y="541"/>
                      </a:lnTo>
                      <a:lnTo>
                        <a:pt x="1825" y="541"/>
                      </a:lnTo>
                      <a:lnTo>
                        <a:pt x="1831" y="542"/>
                      </a:lnTo>
                      <a:lnTo>
                        <a:pt x="1836" y="543"/>
                      </a:lnTo>
                      <a:lnTo>
                        <a:pt x="1838" y="548"/>
                      </a:lnTo>
                      <a:lnTo>
                        <a:pt x="1839" y="552"/>
                      </a:lnTo>
                      <a:lnTo>
                        <a:pt x="1838" y="557"/>
                      </a:lnTo>
                      <a:lnTo>
                        <a:pt x="1834" y="565"/>
                      </a:lnTo>
                      <a:lnTo>
                        <a:pt x="1828" y="578"/>
                      </a:lnTo>
                      <a:lnTo>
                        <a:pt x="1825" y="592"/>
                      </a:lnTo>
                      <a:lnTo>
                        <a:pt x="1822" y="607"/>
                      </a:lnTo>
                      <a:lnTo>
                        <a:pt x="1822" y="622"/>
                      </a:lnTo>
                      <a:lnTo>
                        <a:pt x="1822" y="630"/>
                      </a:lnTo>
                      <a:lnTo>
                        <a:pt x="1823" y="636"/>
                      </a:lnTo>
                      <a:lnTo>
                        <a:pt x="1824" y="642"/>
                      </a:lnTo>
                      <a:lnTo>
                        <a:pt x="1826" y="648"/>
                      </a:lnTo>
                      <a:lnTo>
                        <a:pt x="1829" y="654"/>
                      </a:lnTo>
                      <a:lnTo>
                        <a:pt x="1832" y="659"/>
                      </a:lnTo>
                      <a:lnTo>
                        <a:pt x="1836" y="665"/>
                      </a:lnTo>
                      <a:lnTo>
                        <a:pt x="1841" y="669"/>
                      </a:lnTo>
                      <a:lnTo>
                        <a:pt x="1850" y="677"/>
                      </a:lnTo>
                      <a:lnTo>
                        <a:pt x="1860" y="682"/>
                      </a:lnTo>
                      <a:lnTo>
                        <a:pt x="1870" y="685"/>
                      </a:lnTo>
                      <a:lnTo>
                        <a:pt x="1881" y="686"/>
                      </a:lnTo>
                      <a:lnTo>
                        <a:pt x="1892" y="685"/>
                      </a:lnTo>
                      <a:lnTo>
                        <a:pt x="1900" y="682"/>
                      </a:lnTo>
                      <a:lnTo>
                        <a:pt x="1905" y="680"/>
                      </a:lnTo>
                      <a:lnTo>
                        <a:pt x="1908" y="678"/>
                      </a:lnTo>
                      <a:lnTo>
                        <a:pt x="1911" y="674"/>
                      </a:lnTo>
                      <a:lnTo>
                        <a:pt x="1914" y="671"/>
                      </a:lnTo>
                      <a:lnTo>
                        <a:pt x="1920" y="665"/>
                      </a:lnTo>
                      <a:lnTo>
                        <a:pt x="1922" y="657"/>
                      </a:lnTo>
                      <a:lnTo>
                        <a:pt x="1924" y="649"/>
                      </a:lnTo>
                      <a:lnTo>
                        <a:pt x="1925" y="639"/>
                      </a:lnTo>
                      <a:lnTo>
                        <a:pt x="1924" y="634"/>
                      </a:lnTo>
                      <a:lnTo>
                        <a:pt x="1923" y="627"/>
                      </a:lnTo>
                      <a:lnTo>
                        <a:pt x="1921" y="620"/>
                      </a:lnTo>
                      <a:lnTo>
                        <a:pt x="1919" y="613"/>
                      </a:lnTo>
                      <a:lnTo>
                        <a:pt x="1910" y="597"/>
                      </a:lnTo>
                      <a:lnTo>
                        <a:pt x="1898" y="578"/>
                      </a:lnTo>
                      <a:lnTo>
                        <a:pt x="1889" y="566"/>
                      </a:lnTo>
                      <a:lnTo>
                        <a:pt x="1882" y="553"/>
                      </a:lnTo>
                      <a:lnTo>
                        <a:pt x="1875" y="541"/>
                      </a:lnTo>
                      <a:lnTo>
                        <a:pt x="1871" y="529"/>
                      </a:lnTo>
                      <a:lnTo>
                        <a:pt x="1866" y="518"/>
                      </a:lnTo>
                      <a:lnTo>
                        <a:pt x="1863" y="506"/>
                      </a:lnTo>
                      <a:lnTo>
                        <a:pt x="1862" y="495"/>
                      </a:lnTo>
                      <a:lnTo>
                        <a:pt x="1861" y="485"/>
                      </a:lnTo>
                      <a:lnTo>
                        <a:pt x="1862" y="471"/>
                      </a:lnTo>
                      <a:lnTo>
                        <a:pt x="1865" y="458"/>
                      </a:lnTo>
                      <a:lnTo>
                        <a:pt x="1870" y="445"/>
                      </a:lnTo>
                      <a:lnTo>
                        <a:pt x="1876" y="432"/>
                      </a:lnTo>
                      <a:lnTo>
                        <a:pt x="1885" y="420"/>
                      </a:lnTo>
                      <a:lnTo>
                        <a:pt x="1896" y="408"/>
                      </a:lnTo>
                      <a:lnTo>
                        <a:pt x="1908" y="396"/>
                      </a:lnTo>
                      <a:lnTo>
                        <a:pt x="1922" y="385"/>
                      </a:lnTo>
                      <a:lnTo>
                        <a:pt x="1937" y="375"/>
                      </a:lnTo>
                      <a:lnTo>
                        <a:pt x="1953" y="367"/>
                      </a:lnTo>
                      <a:lnTo>
                        <a:pt x="1968" y="360"/>
                      </a:lnTo>
                      <a:lnTo>
                        <a:pt x="1983" y="354"/>
                      </a:lnTo>
                      <a:lnTo>
                        <a:pt x="2000" y="350"/>
                      </a:lnTo>
                      <a:lnTo>
                        <a:pt x="2015" y="346"/>
                      </a:lnTo>
                      <a:lnTo>
                        <a:pt x="2031" y="344"/>
                      </a:lnTo>
                      <a:lnTo>
                        <a:pt x="2048" y="343"/>
                      </a:lnTo>
                      <a:close/>
                      <a:moveTo>
                        <a:pt x="2288" y="355"/>
                      </a:moveTo>
                      <a:lnTo>
                        <a:pt x="2271" y="384"/>
                      </a:lnTo>
                      <a:lnTo>
                        <a:pt x="2253" y="415"/>
                      </a:lnTo>
                      <a:lnTo>
                        <a:pt x="2237" y="448"/>
                      </a:lnTo>
                      <a:lnTo>
                        <a:pt x="2222" y="482"/>
                      </a:lnTo>
                      <a:lnTo>
                        <a:pt x="2211" y="506"/>
                      </a:lnTo>
                      <a:lnTo>
                        <a:pt x="2202" y="529"/>
                      </a:lnTo>
                      <a:lnTo>
                        <a:pt x="2194" y="550"/>
                      </a:lnTo>
                      <a:lnTo>
                        <a:pt x="2188" y="569"/>
                      </a:lnTo>
                      <a:lnTo>
                        <a:pt x="2183" y="587"/>
                      </a:lnTo>
                      <a:lnTo>
                        <a:pt x="2180" y="603"/>
                      </a:lnTo>
                      <a:lnTo>
                        <a:pt x="2178" y="619"/>
                      </a:lnTo>
                      <a:lnTo>
                        <a:pt x="2177" y="632"/>
                      </a:lnTo>
                      <a:lnTo>
                        <a:pt x="2177" y="638"/>
                      </a:lnTo>
                      <a:lnTo>
                        <a:pt x="2178" y="644"/>
                      </a:lnTo>
                      <a:lnTo>
                        <a:pt x="2180" y="649"/>
                      </a:lnTo>
                      <a:lnTo>
                        <a:pt x="2183" y="653"/>
                      </a:lnTo>
                      <a:lnTo>
                        <a:pt x="2187" y="656"/>
                      </a:lnTo>
                      <a:lnTo>
                        <a:pt x="2190" y="658"/>
                      </a:lnTo>
                      <a:lnTo>
                        <a:pt x="2195" y="660"/>
                      </a:lnTo>
                      <a:lnTo>
                        <a:pt x="2201" y="660"/>
                      </a:lnTo>
                      <a:lnTo>
                        <a:pt x="2207" y="659"/>
                      </a:lnTo>
                      <a:lnTo>
                        <a:pt x="2215" y="657"/>
                      </a:lnTo>
                      <a:lnTo>
                        <a:pt x="2224" y="653"/>
                      </a:lnTo>
                      <a:lnTo>
                        <a:pt x="2231" y="647"/>
                      </a:lnTo>
                      <a:lnTo>
                        <a:pt x="2240" y="639"/>
                      </a:lnTo>
                      <a:lnTo>
                        <a:pt x="2249" y="631"/>
                      </a:lnTo>
                      <a:lnTo>
                        <a:pt x="2259" y="620"/>
                      </a:lnTo>
                      <a:lnTo>
                        <a:pt x="2269" y="608"/>
                      </a:lnTo>
                      <a:lnTo>
                        <a:pt x="2281" y="591"/>
                      </a:lnTo>
                      <a:lnTo>
                        <a:pt x="2293" y="575"/>
                      </a:lnTo>
                      <a:lnTo>
                        <a:pt x="2304" y="558"/>
                      </a:lnTo>
                      <a:lnTo>
                        <a:pt x="2313" y="542"/>
                      </a:lnTo>
                      <a:lnTo>
                        <a:pt x="2319" y="534"/>
                      </a:lnTo>
                      <a:lnTo>
                        <a:pt x="2324" y="528"/>
                      </a:lnTo>
                      <a:lnTo>
                        <a:pt x="2328" y="526"/>
                      </a:lnTo>
                      <a:lnTo>
                        <a:pt x="2331" y="525"/>
                      </a:lnTo>
                      <a:lnTo>
                        <a:pt x="2333" y="524"/>
                      </a:lnTo>
                      <a:lnTo>
                        <a:pt x="2336" y="524"/>
                      </a:lnTo>
                      <a:lnTo>
                        <a:pt x="2340" y="524"/>
                      </a:lnTo>
                      <a:lnTo>
                        <a:pt x="2343" y="525"/>
                      </a:lnTo>
                      <a:lnTo>
                        <a:pt x="2346" y="527"/>
                      </a:lnTo>
                      <a:lnTo>
                        <a:pt x="2349" y="529"/>
                      </a:lnTo>
                      <a:lnTo>
                        <a:pt x="2353" y="533"/>
                      </a:lnTo>
                      <a:lnTo>
                        <a:pt x="2354" y="539"/>
                      </a:lnTo>
                      <a:lnTo>
                        <a:pt x="2353" y="544"/>
                      </a:lnTo>
                      <a:lnTo>
                        <a:pt x="2351" y="552"/>
                      </a:lnTo>
                      <a:lnTo>
                        <a:pt x="2346" y="562"/>
                      </a:lnTo>
                      <a:lnTo>
                        <a:pt x="2340" y="573"/>
                      </a:lnTo>
                      <a:lnTo>
                        <a:pt x="2323" y="599"/>
                      </a:lnTo>
                      <a:lnTo>
                        <a:pt x="2299" y="632"/>
                      </a:lnTo>
                      <a:lnTo>
                        <a:pt x="2283" y="651"/>
                      </a:lnTo>
                      <a:lnTo>
                        <a:pt x="2268" y="669"/>
                      </a:lnTo>
                      <a:lnTo>
                        <a:pt x="2252" y="684"/>
                      </a:lnTo>
                      <a:lnTo>
                        <a:pt x="2237" y="696"/>
                      </a:lnTo>
                      <a:lnTo>
                        <a:pt x="2222" y="706"/>
                      </a:lnTo>
                      <a:lnTo>
                        <a:pt x="2207" y="713"/>
                      </a:lnTo>
                      <a:lnTo>
                        <a:pt x="2201" y="715"/>
                      </a:lnTo>
                      <a:lnTo>
                        <a:pt x="2193" y="717"/>
                      </a:lnTo>
                      <a:lnTo>
                        <a:pt x="2187" y="718"/>
                      </a:lnTo>
                      <a:lnTo>
                        <a:pt x="2180" y="718"/>
                      </a:lnTo>
                      <a:lnTo>
                        <a:pt x="2172" y="718"/>
                      </a:lnTo>
                      <a:lnTo>
                        <a:pt x="2166" y="716"/>
                      </a:lnTo>
                      <a:lnTo>
                        <a:pt x="2159" y="715"/>
                      </a:lnTo>
                      <a:lnTo>
                        <a:pt x="2154" y="712"/>
                      </a:lnTo>
                      <a:lnTo>
                        <a:pt x="2147" y="708"/>
                      </a:lnTo>
                      <a:lnTo>
                        <a:pt x="2142" y="703"/>
                      </a:lnTo>
                      <a:lnTo>
                        <a:pt x="2136" y="698"/>
                      </a:lnTo>
                      <a:lnTo>
                        <a:pt x="2132" y="692"/>
                      </a:lnTo>
                      <a:lnTo>
                        <a:pt x="2127" y="682"/>
                      </a:lnTo>
                      <a:lnTo>
                        <a:pt x="2123" y="671"/>
                      </a:lnTo>
                      <a:lnTo>
                        <a:pt x="2121" y="658"/>
                      </a:lnTo>
                      <a:lnTo>
                        <a:pt x="2120" y="644"/>
                      </a:lnTo>
                      <a:lnTo>
                        <a:pt x="2121" y="626"/>
                      </a:lnTo>
                      <a:lnTo>
                        <a:pt x="2122" y="609"/>
                      </a:lnTo>
                      <a:lnTo>
                        <a:pt x="2125" y="589"/>
                      </a:lnTo>
                      <a:lnTo>
                        <a:pt x="2130" y="571"/>
                      </a:lnTo>
                      <a:lnTo>
                        <a:pt x="2135" y="550"/>
                      </a:lnTo>
                      <a:lnTo>
                        <a:pt x="2142" y="529"/>
                      </a:lnTo>
                      <a:lnTo>
                        <a:pt x="2151" y="507"/>
                      </a:lnTo>
                      <a:lnTo>
                        <a:pt x="2159" y="485"/>
                      </a:lnTo>
                      <a:lnTo>
                        <a:pt x="2167" y="470"/>
                      </a:lnTo>
                      <a:lnTo>
                        <a:pt x="2178" y="447"/>
                      </a:lnTo>
                      <a:lnTo>
                        <a:pt x="2193" y="415"/>
                      </a:lnTo>
                      <a:lnTo>
                        <a:pt x="2213" y="377"/>
                      </a:lnTo>
                      <a:lnTo>
                        <a:pt x="2199" y="379"/>
                      </a:lnTo>
                      <a:lnTo>
                        <a:pt x="2190" y="380"/>
                      </a:lnTo>
                      <a:lnTo>
                        <a:pt x="2183" y="380"/>
                      </a:lnTo>
                      <a:lnTo>
                        <a:pt x="2178" y="379"/>
                      </a:lnTo>
                      <a:lnTo>
                        <a:pt x="2174" y="377"/>
                      </a:lnTo>
                      <a:lnTo>
                        <a:pt x="2168" y="375"/>
                      </a:lnTo>
                      <a:lnTo>
                        <a:pt x="2163" y="370"/>
                      </a:lnTo>
                      <a:lnTo>
                        <a:pt x="2159" y="366"/>
                      </a:lnTo>
                      <a:lnTo>
                        <a:pt x="2157" y="361"/>
                      </a:lnTo>
                      <a:lnTo>
                        <a:pt x="2156" y="355"/>
                      </a:lnTo>
                      <a:lnTo>
                        <a:pt x="2157" y="349"/>
                      </a:lnTo>
                      <a:lnTo>
                        <a:pt x="2160" y="343"/>
                      </a:lnTo>
                      <a:lnTo>
                        <a:pt x="2166" y="338"/>
                      </a:lnTo>
                      <a:lnTo>
                        <a:pt x="2172" y="332"/>
                      </a:lnTo>
                      <a:lnTo>
                        <a:pt x="2177" y="331"/>
                      </a:lnTo>
                      <a:lnTo>
                        <a:pt x="2186" y="330"/>
                      </a:lnTo>
                      <a:lnTo>
                        <a:pt x="2198" y="328"/>
                      </a:lnTo>
                      <a:lnTo>
                        <a:pt x="2214" y="326"/>
                      </a:lnTo>
                      <a:lnTo>
                        <a:pt x="2222" y="325"/>
                      </a:lnTo>
                      <a:lnTo>
                        <a:pt x="2230" y="321"/>
                      </a:lnTo>
                      <a:lnTo>
                        <a:pt x="2241" y="319"/>
                      </a:lnTo>
                      <a:lnTo>
                        <a:pt x="2253" y="315"/>
                      </a:lnTo>
                      <a:lnTo>
                        <a:pt x="2265" y="296"/>
                      </a:lnTo>
                      <a:lnTo>
                        <a:pt x="2280" y="273"/>
                      </a:lnTo>
                      <a:lnTo>
                        <a:pt x="2297" y="248"/>
                      </a:lnTo>
                      <a:lnTo>
                        <a:pt x="2318" y="219"/>
                      </a:lnTo>
                      <a:lnTo>
                        <a:pt x="2329" y="203"/>
                      </a:lnTo>
                      <a:lnTo>
                        <a:pt x="2339" y="191"/>
                      </a:lnTo>
                      <a:lnTo>
                        <a:pt x="2346" y="181"/>
                      </a:lnTo>
                      <a:lnTo>
                        <a:pt x="2352" y="175"/>
                      </a:lnTo>
                      <a:lnTo>
                        <a:pt x="2358" y="168"/>
                      </a:lnTo>
                      <a:lnTo>
                        <a:pt x="2365" y="164"/>
                      </a:lnTo>
                      <a:lnTo>
                        <a:pt x="2370" y="162"/>
                      </a:lnTo>
                      <a:lnTo>
                        <a:pt x="2376" y="161"/>
                      </a:lnTo>
                      <a:lnTo>
                        <a:pt x="2379" y="162"/>
                      </a:lnTo>
                      <a:lnTo>
                        <a:pt x="2382" y="163"/>
                      </a:lnTo>
                      <a:lnTo>
                        <a:pt x="2387" y="165"/>
                      </a:lnTo>
                      <a:lnTo>
                        <a:pt x="2390" y="168"/>
                      </a:lnTo>
                      <a:lnTo>
                        <a:pt x="2393" y="173"/>
                      </a:lnTo>
                      <a:lnTo>
                        <a:pt x="2395" y="176"/>
                      </a:lnTo>
                      <a:lnTo>
                        <a:pt x="2396" y="179"/>
                      </a:lnTo>
                      <a:lnTo>
                        <a:pt x="2396" y="184"/>
                      </a:lnTo>
                      <a:lnTo>
                        <a:pt x="2396" y="187"/>
                      </a:lnTo>
                      <a:lnTo>
                        <a:pt x="2395" y="192"/>
                      </a:lnTo>
                      <a:lnTo>
                        <a:pt x="2392" y="198"/>
                      </a:lnTo>
                      <a:lnTo>
                        <a:pt x="2389" y="205"/>
                      </a:lnTo>
                      <a:lnTo>
                        <a:pt x="2379" y="222"/>
                      </a:lnTo>
                      <a:lnTo>
                        <a:pt x="2366" y="241"/>
                      </a:lnTo>
                      <a:lnTo>
                        <a:pt x="2356" y="255"/>
                      </a:lnTo>
                      <a:lnTo>
                        <a:pt x="2347" y="267"/>
                      </a:lnTo>
                      <a:lnTo>
                        <a:pt x="2341" y="278"/>
                      </a:lnTo>
                      <a:lnTo>
                        <a:pt x="2334" y="286"/>
                      </a:lnTo>
                      <a:lnTo>
                        <a:pt x="2364" y="280"/>
                      </a:lnTo>
                      <a:lnTo>
                        <a:pt x="2388" y="274"/>
                      </a:lnTo>
                      <a:lnTo>
                        <a:pt x="2409" y="271"/>
                      </a:lnTo>
                      <a:lnTo>
                        <a:pt x="2424" y="270"/>
                      </a:lnTo>
                      <a:lnTo>
                        <a:pt x="2431" y="270"/>
                      </a:lnTo>
                      <a:lnTo>
                        <a:pt x="2437" y="271"/>
                      </a:lnTo>
                      <a:lnTo>
                        <a:pt x="2442" y="273"/>
                      </a:lnTo>
                      <a:lnTo>
                        <a:pt x="2447" y="276"/>
                      </a:lnTo>
                      <a:lnTo>
                        <a:pt x="2450" y="280"/>
                      </a:lnTo>
                      <a:lnTo>
                        <a:pt x="2453" y="284"/>
                      </a:lnTo>
                      <a:lnTo>
                        <a:pt x="2454" y="290"/>
                      </a:lnTo>
                      <a:lnTo>
                        <a:pt x="2454" y="296"/>
                      </a:lnTo>
                      <a:lnTo>
                        <a:pt x="2454" y="302"/>
                      </a:lnTo>
                      <a:lnTo>
                        <a:pt x="2452" y="307"/>
                      </a:lnTo>
                      <a:lnTo>
                        <a:pt x="2449" y="311"/>
                      </a:lnTo>
                      <a:lnTo>
                        <a:pt x="2445" y="315"/>
                      </a:lnTo>
                      <a:lnTo>
                        <a:pt x="2434" y="318"/>
                      </a:lnTo>
                      <a:lnTo>
                        <a:pt x="2415" y="320"/>
                      </a:lnTo>
                      <a:lnTo>
                        <a:pt x="2406" y="321"/>
                      </a:lnTo>
                      <a:lnTo>
                        <a:pt x="2389" y="326"/>
                      </a:lnTo>
                      <a:lnTo>
                        <a:pt x="2364" y="332"/>
                      </a:lnTo>
                      <a:lnTo>
                        <a:pt x="2330" y="342"/>
                      </a:lnTo>
                      <a:lnTo>
                        <a:pt x="2320" y="345"/>
                      </a:lnTo>
                      <a:lnTo>
                        <a:pt x="2309" y="349"/>
                      </a:lnTo>
                      <a:lnTo>
                        <a:pt x="2299" y="352"/>
                      </a:lnTo>
                      <a:lnTo>
                        <a:pt x="2288" y="355"/>
                      </a:lnTo>
                      <a:close/>
                      <a:moveTo>
                        <a:pt x="2623" y="343"/>
                      </a:moveTo>
                      <a:lnTo>
                        <a:pt x="2639" y="344"/>
                      </a:lnTo>
                      <a:lnTo>
                        <a:pt x="2653" y="346"/>
                      </a:lnTo>
                      <a:lnTo>
                        <a:pt x="2659" y="349"/>
                      </a:lnTo>
                      <a:lnTo>
                        <a:pt x="2665" y="351"/>
                      </a:lnTo>
                      <a:lnTo>
                        <a:pt x="2670" y="353"/>
                      </a:lnTo>
                      <a:lnTo>
                        <a:pt x="2674" y="356"/>
                      </a:lnTo>
                      <a:lnTo>
                        <a:pt x="2678" y="360"/>
                      </a:lnTo>
                      <a:lnTo>
                        <a:pt x="2682" y="363"/>
                      </a:lnTo>
                      <a:lnTo>
                        <a:pt x="2685" y="367"/>
                      </a:lnTo>
                      <a:lnTo>
                        <a:pt x="2687" y="372"/>
                      </a:lnTo>
                      <a:lnTo>
                        <a:pt x="2689" y="376"/>
                      </a:lnTo>
                      <a:lnTo>
                        <a:pt x="2691" y="381"/>
                      </a:lnTo>
                      <a:lnTo>
                        <a:pt x="2692" y="388"/>
                      </a:lnTo>
                      <a:lnTo>
                        <a:pt x="2692" y="393"/>
                      </a:lnTo>
                      <a:lnTo>
                        <a:pt x="2692" y="402"/>
                      </a:lnTo>
                      <a:lnTo>
                        <a:pt x="2691" y="410"/>
                      </a:lnTo>
                      <a:lnTo>
                        <a:pt x="2688" y="419"/>
                      </a:lnTo>
                      <a:lnTo>
                        <a:pt x="2686" y="426"/>
                      </a:lnTo>
                      <a:lnTo>
                        <a:pt x="2683" y="434"/>
                      </a:lnTo>
                      <a:lnTo>
                        <a:pt x="2678" y="442"/>
                      </a:lnTo>
                      <a:lnTo>
                        <a:pt x="2673" y="450"/>
                      </a:lnTo>
                      <a:lnTo>
                        <a:pt x="2668" y="458"/>
                      </a:lnTo>
                      <a:lnTo>
                        <a:pt x="2661" y="464"/>
                      </a:lnTo>
                      <a:lnTo>
                        <a:pt x="2654" y="471"/>
                      </a:lnTo>
                      <a:lnTo>
                        <a:pt x="2647" y="478"/>
                      </a:lnTo>
                      <a:lnTo>
                        <a:pt x="2638" y="484"/>
                      </a:lnTo>
                      <a:lnTo>
                        <a:pt x="2628" y="490"/>
                      </a:lnTo>
                      <a:lnTo>
                        <a:pt x="2618" y="495"/>
                      </a:lnTo>
                      <a:lnTo>
                        <a:pt x="2607" y="501"/>
                      </a:lnTo>
                      <a:lnTo>
                        <a:pt x="2597" y="505"/>
                      </a:lnTo>
                      <a:lnTo>
                        <a:pt x="2584" y="509"/>
                      </a:lnTo>
                      <a:lnTo>
                        <a:pt x="2572" y="513"/>
                      </a:lnTo>
                      <a:lnTo>
                        <a:pt x="2563" y="514"/>
                      </a:lnTo>
                      <a:lnTo>
                        <a:pt x="2553" y="515"/>
                      </a:lnTo>
                      <a:lnTo>
                        <a:pt x="2547" y="514"/>
                      </a:lnTo>
                      <a:lnTo>
                        <a:pt x="2543" y="514"/>
                      </a:lnTo>
                      <a:lnTo>
                        <a:pt x="2539" y="511"/>
                      </a:lnTo>
                      <a:lnTo>
                        <a:pt x="2535" y="509"/>
                      </a:lnTo>
                      <a:lnTo>
                        <a:pt x="2533" y="506"/>
                      </a:lnTo>
                      <a:lnTo>
                        <a:pt x="2531" y="503"/>
                      </a:lnTo>
                      <a:lnTo>
                        <a:pt x="2530" y="498"/>
                      </a:lnTo>
                      <a:lnTo>
                        <a:pt x="2530" y="494"/>
                      </a:lnTo>
                      <a:lnTo>
                        <a:pt x="2530" y="487"/>
                      </a:lnTo>
                      <a:lnTo>
                        <a:pt x="2533" y="481"/>
                      </a:lnTo>
                      <a:lnTo>
                        <a:pt x="2537" y="477"/>
                      </a:lnTo>
                      <a:lnTo>
                        <a:pt x="2543" y="472"/>
                      </a:lnTo>
                      <a:lnTo>
                        <a:pt x="2546" y="471"/>
                      </a:lnTo>
                      <a:lnTo>
                        <a:pt x="2554" y="469"/>
                      </a:lnTo>
                      <a:lnTo>
                        <a:pt x="2566" y="467"/>
                      </a:lnTo>
                      <a:lnTo>
                        <a:pt x="2581" y="462"/>
                      </a:lnTo>
                      <a:lnTo>
                        <a:pt x="2591" y="460"/>
                      </a:lnTo>
                      <a:lnTo>
                        <a:pt x="2601" y="456"/>
                      </a:lnTo>
                      <a:lnTo>
                        <a:pt x="2611" y="450"/>
                      </a:lnTo>
                      <a:lnTo>
                        <a:pt x="2619" y="443"/>
                      </a:lnTo>
                      <a:lnTo>
                        <a:pt x="2626" y="436"/>
                      </a:lnTo>
                      <a:lnTo>
                        <a:pt x="2630" y="430"/>
                      </a:lnTo>
                      <a:lnTo>
                        <a:pt x="2634" y="422"/>
                      </a:lnTo>
                      <a:lnTo>
                        <a:pt x="2635" y="415"/>
                      </a:lnTo>
                      <a:lnTo>
                        <a:pt x="2635" y="410"/>
                      </a:lnTo>
                      <a:lnTo>
                        <a:pt x="2633" y="404"/>
                      </a:lnTo>
                      <a:lnTo>
                        <a:pt x="2631" y="401"/>
                      </a:lnTo>
                      <a:lnTo>
                        <a:pt x="2628" y="398"/>
                      </a:lnTo>
                      <a:lnTo>
                        <a:pt x="2624" y="395"/>
                      </a:lnTo>
                      <a:lnTo>
                        <a:pt x="2619" y="393"/>
                      </a:lnTo>
                      <a:lnTo>
                        <a:pt x="2614" y="392"/>
                      </a:lnTo>
                      <a:lnTo>
                        <a:pt x="2607" y="392"/>
                      </a:lnTo>
                      <a:lnTo>
                        <a:pt x="2600" y="392"/>
                      </a:lnTo>
                      <a:lnTo>
                        <a:pt x="2591" y="393"/>
                      </a:lnTo>
                      <a:lnTo>
                        <a:pt x="2582" y="396"/>
                      </a:lnTo>
                      <a:lnTo>
                        <a:pt x="2574" y="399"/>
                      </a:lnTo>
                      <a:lnTo>
                        <a:pt x="2565" y="402"/>
                      </a:lnTo>
                      <a:lnTo>
                        <a:pt x="2555" y="407"/>
                      </a:lnTo>
                      <a:lnTo>
                        <a:pt x="2545" y="412"/>
                      </a:lnTo>
                      <a:lnTo>
                        <a:pt x="2535" y="419"/>
                      </a:lnTo>
                      <a:lnTo>
                        <a:pt x="2525" y="426"/>
                      </a:lnTo>
                      <a:lnTo>
                        <a:pt x="2516" y="434"/>
                      </a:lnTo>
                      <a:lnTo>
                        <a:pt x="2508" y="443"/>
                      </a:lnTo>
                      <a:lnTo>
                        <a:pt x="2501" y="451"/>
                      </a:lnTo>
                      <a:lnTo>
                        <a:pt x="2497" y="460"/>
                      </a:lnTo>
                      <a:lnTo>
                        <a:pt x="2493" y="469"/>
                      </a:lnTo>
                      <a:lnTo>
                        <a:pt x="2490" y="479"/>
                      </a:lnTo>
                      <a:lnTo>
                        <a:pt x="2490" y="490"/>
                      </a:lnTo>
                      <a:lnTo>
                        <a:pt x="2490" y="497"/>
                      </a:lnTo>
                      <a:lnTo>
                        <a:pt x="2492" y="505"/>
                      </a:lnTo>
                      <a:lnTo>
                        <a:pt x="2495" y="514"/>
                      </a:lnTo>
                      <a:lnTo>
                        <a:pt x="2498" y="522"/>
                      </a:lnTo>
                      <a:lnTo>
                        <a:pt x="2501" y="531"/>
                      </a:lnTo>
                      <a:lnTo>
                        <a:pt x="2507" y="541"/>
                      </a:lnTo>
                      <a:lnTo>
                        <a:pt x="2513" y="552"/>
                      </a:lnTo>
                      <a:lnTo>
                        <a:pt x="2520" y="563"/>
                      </a:lnTo>
                      <a:lnTo>
                        <a:pt x="2528" y="574"/>
                      </a:lnTo>
                      <a:lnTo>
                        <a:pt x="2534" y="586"/>
                      </a:lnTo>
                      <a:lnTo>
                        <a:pt x="2541" y="596"/>
                      </a:lnTo>
                      <a:lnTo>
                        <a:pt x="2545" y="607"/>
                      </a:lnTo>
                      <a:lnTo>
                        <a:pt x="2548" y="616"/>
                      </a:lnTo>
                      <a:lnTo>
                        <a:pt x="2551" y="626"/>
                      </a:lnTo>
                      <a:lnTo>
                        <a:pt x="2553" y="635"/>
                      </a:lnTo>
                      <a:lnTo>
                        <a:pt x="2553" y="644"/>
                      </a:lnTo>
                      <a:lnTo>
                        <a:pt x="2553" y="656"/>
                      </a:lnTo>
                      <a:lnTo>
                        <a:pt x="2551" y="667"/>
                      </a:lnTo>
                      <a:lnTo>
                        <a:pt x="2547" y="678"/>
                      </a:lnTo>
                      <a:lnTo>
                        <a:pt x="2542" y="687"/>
                      </a:lnTo>
                      <a:lnTo>
                        <a:pt x="2536" y="697"/>
                      </a:lnTo>
                      <a:lnTo>
                        <a:pt x="2529" y="705"/>
                      </a:lnTo>
                      <a:lnTo>
                        <a:pt x="2520" y="714"/>
                      </a:lnTo>
                      <a:lnTo>
                        <a:pt x="2509" y="721"/>
                      </a:lnTo>
                      <a:lnTo>
                        <a:pt x="2503" y="725"/>
                      </a:lnTo>
                      <a:lnTo>
                        <a:pt x="2495" y="729"/>
                      </a:lnTo>
                      <a:lnTo>
                        <a:pt x="2488" y="731"/>
                      </a:lnTo>
                      <a:lnTo>
                        <a:pt x="2481" y="734"/>
                      </a:lnTo>
                      <a:lnTo>
                        <a:pt x="2473" y="736"/>
                      </a:lnTo>
                      <a:lnTo>
                        <a:pt x="2464" y="738"/>
                      </a:lnTo>
                      <a:lnTo>
                        <a:pt x="2457" y="738"/>
                      </a:lnTo>
                      <a:lnTo>
                        <a:pt x="2448" y="739"/>
                      </a:lnTo>
                      <a:lnTo>
                        <a:pt x="2435" y="738"/>
                      </a:lnTo>
                      <a:lnTo>
                        <a:pt x="2423" y="736"/>
                      </a:lnTo>
                      <a:lnTo>
                        <a:pt x="2411" y="733"/>
                      </a:lnTo>
                      <a:lnTo>
                        <a:pt x="2401" y="729"/>
                      </a:lnTo>
                      <a:lnTo>
                        <a:pt x="2391" y="724"/>
                      </a:lnTo>
                      <a:lnTo>
                        <a:pt x="2381" y="717"/>
                      </a:lnTo>
                      <a:lnTo>
                        <a:pt x="2374" y="708"/>
                      </a:lnTo>
                      <a:lnTo>
                        <a:pt x="2366" y="700"/>
                      </a:lnTo>
                      <a:lnTo>
                        <a:pt x="2362" y="693"/>
                      </a:lnTo>
                      <a:lnTo>
                        <a:pt x="2357" y="685"/>
                      </a:lnTo>
                      <a:lnTo>
                        <a:pt x="2354" y="678"/>
                      </a:lnTo>
                      <a:lnTo>
                        <a:pt x="2352" y="670"/>
                      </a:lnTo>
                      <a:lnTo>
                        <a:pt x="2349" y="661"/>
                      </a:lnTo>
                      <a:lnTo>
                        <a:pt x="2347" y="653"/>
                      </a:lnTo>
                      <a:lnTo>
                        <a:pt x="2346" y="644"/>
                      </a:lnTo>
                      <a:lnTo>
                        <a:pt x="2346" y="634"/>
                      </a:lnTo>
                      <a:lnTo>
                        <a:pt x="2346" y="624"/>
                      </a:lnTo>
                      <a:lnTo>
                        <a:pt x="2347" y="613"/>
                      </a:lnTo>
                      <a:lnTo>
                        <a:pt x="2349" y="603"/>
                      </a:lnTo>
                      <a:lnTo>
                        <a:pt x="2352" y="593"/>
                      </a:lnTo>
                      <a:lnTo>
                        <a:pt x="2355" y="585"/>
                      </a:lnTo>
                      <a:lnTo>
                        <a:pt x="2359" y="576"/>
                      </a:lnTo>
                      <a:lnTo>
                        <a:pt x="2364" y="568"/>
                      </a:lnTo>
                      <a:lnTo>
                        <a:pt x="2369" y="561"/>
                      </a:lnTo>
                      <a:lnTo>
                        <a:pt x="2376" y="552"/>
                      </a:lnTo>
                      <a:lnTo>
                        <a:pt x="2383" y="545"/>
                      </a:lnTo>
                      <a:lnTo>
                        <a:pt x="2388" y="543"/>
                      </a:lnTo>
                      <a:lnTo>
                        <a:pt x="2391" y="542"/>
                      </a:lnTo>
                      <a:lnTo>
                        <a:pt x="2395" y="541"/>
                      </a:lnTo>
                      <a:lnTo>
                        <a:pt x="2399" y="541"/>
                      </a:lnTo>
                      <a:lnTo>
                        <a:pt x="2405" y="542"/>
                      </a:lnTo>
                      <a:lnTo>
                        <a:pt x="2410" y="543"/>
                      </a:lnTo>
                      <a:lnTo>
                        <a:pt x="2412" y="548"/>
                      </a:lnTo>
                      <a:lnTo>
                        <a:pt x="2413" y="552"/>
                      </a:lnTo>
                      <a:lnTo>
                        <a:pt x="2412" y="557"/>
                      </a:lnTo>
                      <a:lnTo>
                        <a:pt x="2409" y="565"/>
                      </a:lnTo>
                      <a:lnTo>
                        <a:pt x="2403" y="578"/>
                      </a:lnTo>
                      <a:lnTo>
                        <a:pt x="2399" y="592"/>
                      </a:lnTo>
                      <a:lnTo>
                        <a:pt x="2396" y="607"/>
                      </a:lnTo>
                      <a:lnTo>
                        <a:pt x="2395" y="622"/>
                      </a:lnTo>
                      <a:lnTo>
                        <a:pt x="2395" y="630"/>
                      </a:lnTo>
                      <a:lnTo>
                        <a:pt x="2396" y="636"/>
                      </a:lnTo>
                      <a:lnTo>
                        <a:pt x="2398" y="642"/>
                      </a:lnTo>
                      <a:lnTo>
                        <a:pt x="2400" y="648"/>
                      </a:lnTo>
                      <a:lnTo>
                        <a:pt x="2403" y="654"/>
                      </a:lnTo>
                      <a:lnTo>
                        <a:pt x="2406" y="659"/>
                      </a:lnTo>
                      <a:lnTo>
                        <a:pt x="2411" y="665"/>
                      </a:lnTo>
                      <a:lnTo>
                        <a:pt x="2415" y="669"/>
                      </a:lnTo>
                      <a:lnTo>
                        <a:pt x="2424" y="677"/>
                      </a:lnTo>
                      <a:lnTo>
                        <a:pt x="2434" y="682"/>
                      </a:lnTo>
                      <a:lnTo>
                        <a:pt x="2443" y="685"/>
                      </a:lnTo>
                      <a:lnTo>
                        <a:pt x="2454" y="686"/>
                      </a:lnTo>
                      <a:lnTo>
                        <a:pt x="2465" y="685"/>
                      </a:lnTo>
                      <a:lnTo>
                        <a:pt x="2474" y="682"/>
                      </a:lnTo>
                      <a:lnTo>
                        <a:pt x="2478" y="680"/>
                      </a:lnTo>
                      <a:lnTo>
                        <a:pt x="2483" y="678"/>
                      </a:lnTo>
                      <a:lnTo>
                        <a:pt x="2486" y="674"/>
                      </a:lnTo>
                      <a:lnTo>
                        <a:pt x="2489" y="671"/>
                      </a:lnTo>
                      <a:lnTo>
                        <a:pt x="2494" y="665"/>
                      </a:lnTo>
                      <a:lnTo>
                        <a:pt x="2497" y="657"/>
                      </a:lnTo>
                      <a:lnTo>
                        <a:pt x="2498" y="649"/>
                      </a:lnTo>
                      <a:lnTo>
                        <a:pt x="2499" y="639"/>
                      </a:lnTo>
                      <a:lnTo>
                        <a:pt x="2499" y="634"/>
                      </a:lnTo>
                      <a:lnTo>
                        <a:pt x="2497" y="627"/>
                      </a:lnTo>
                      <a:lnTo>
                        <a:pt x="2495" y="620"/>
                      </a:lnTo>
                      <a:lnTo>
                        <a:pt x="2493" y="613"/>
                      </a:lnTo>
                      <a:lnTo>
                        <a:pt x="2484" y="597"/>
                      </a:lnTo>
                      <a:lnTo>
                        <a:pt x="2472" y="578"/>
                      </a:lnTo>
                      <a:lnTo>
                        <a:pt x="2463" y="566"/>
                      </a:lnTo>
                      <a:lnTo>
                        <a:pt x="2456" y="553"/>
                      </a:lnTo>
                      <a:lnTo>
                        <a:pt x="2450" y="541"/>
                      </a:lnTo>
                      <a:lnTo>
                        <a:pt x="2445" y="529"/>
                      </a:lnTo>
                      <a:lnTo>
                        <a:pt x="2440" y="518"/>
                      </a:lnTo>
                      <a:lnTo>
                        <a:pt x="2437" y="506"/>
                      </a:lnTo>
                      <a:lnTo>
                        <a:pt x="2436" y="495"/>
                      </a:lnTo>
                      <a:lnTo>
                        <a:pt x="2435" y="485"/>
                      </a:lnTo>
                      <a:lnTo>
                        <a:pt x="2436" y="471"/>
                      </a:lnTo>
                      <a:lnTo>
                        <a:pt x="2439" y="458"/>
                      </a:lnTo>
                      <a:lnTo>
                        <a:pt x="2443" y="445"/>
                      </a:lnTo>
                      <a:lnTo>
                        <a:pt x="2450" y="432"/>
                      </a:lnTo>
                      <a:lnTo>
                        <a:pt x="2459" y="420"/>
                      </a:lnTo>
                      <a:lnTo>
                        <a:pt x="2470" y="408"/>
                      </a:lnTo>
                      <a:lnTo>
                        <a:pt x="2482" y="396"/>
                      </a:lnTo>
                      <a:lnTo>
                        <a:pt x="2496" y="385"/>
                      </a:lnTo>
                      <a:lnTo>
                        <a:pt x="2511" y="375"/>
                      </a:lnTo>
                      <a:lnTo>
                        <a:pt x="2527" y="367"/>
                      </a:lnTo>
                      <a:lnTo>
                        <a:pt x="2542" y="360"/>
                      </a:lnTo>
                      <a:lnTo>
                        <a:pt x="2557" y="354"/>
                      </a:lnTo>
                      <a:lnTo>
                        <a:pt x="2574" y="350"/>
                      </a:lnTo>
                      <a:lnTo>
                        <a:pt x="2590" y="346"/>
                      </a:lnTo>
                      <a:lnTo>
                        <a:pt x="2606" y="344"/>
                      </a:lnTo>
                      <a:lnTo>
                        <a:pt x="2623" y="343"/>
                      </a:lnTo>
                      <a:close/>
                    </a:path>
                  </a:pathLst>
                </a:custGeom>
                <a:solidFill>
                  <a:srgbClr val="FF0000"/>
                </a:solid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6" name="Freeform 81"/>
                <p:cNvSpPr>
                  <a:spLocks/>
                </p:cNvSpPr>
                <p:nvPr/>
              </p:nvSpPr>
              <p:spPr bwMode="auto">
                <a:xfrm rot="21000000">
                  <a:off x="310271" y="5850636"/>
                  <a:ext cx="166688" cy="293688"/>
                </a:xfrm>
                <a:custGeom>
                  <a:avLst/>
                  <a:gdLst/>
                  <a:ahLst/>
                  <a:cxnLst>
                    <a:cxn ang="0">
                      <a:pos x="398" y="1"/>
                    </a:cxn>
                    <a:cxn ang="0">
                      <a:pos x="407" y="5"/>
                    </a:cxn>
                    <a:cxn ang="0">
                      <a:pos x="415" y="14"/>
                    </a:cxn>
                    <a:cxn ang="0">
                      <a:pos x="418" y="23"/>
                    </a:cxn>
                    <a:cxn ang="0">
                      <a:pos x="418" y="36"/>
                    </a:cxn>
                    <a:cxn ang="0">
                      <a:pos x="411" y="55"/>
                    </a:cxn>
                    <a:cxn ang="0">
                      <a:pos x="397" y="75"/>
                    </a:cxn>
                    <a:cxn ang="0">
                      <a:pos x="370" y="115"/>
                    </a:cxn>
                    <a:cxn ang="0">
                      <a:pos x="321" y="182"/>
                    </a:cxn>
                    <a:cxn ang="0">
                      <a:pos x="271" y="258"/>
                    </a:cxn>
                    <a:cxn ang="0">
                      <a:pos x="225" y="331"/>
                    </a:cxn>
                    <a:cxn ang="0">
                      <a:pos x="183" y="402"/>
                    </a:cxn>
                    <a:cxn ang="0">
                      <a:pos x="147" y="472"/>
                    </a:cxn>
                    <a:cxn ang="0">
                      <a:pos x="116" y="540"/>
                    </a:cxn>
                    <a:cxn ang="0">
                      <a:pos x="90" y="605"/>
                    </a:cxn>
                    <a:cxn ang="0">
                      <a:pos x="69" y="670"/>
                    </a:cxn>
                    <a:cxn ang="0">
                      <a:pos x="59" y="710"/>
                    </a:cxn>
                    <a:cxn ang="0">
                      <a:pos x="53" y="725"/>
                    </a:cxn>
                    <a:cxn ang="0">
                      <a:pos x="45" y="734"/>
                    </a:cxn>
                    <a:cxn ang="0">
                      <a:pos x="36" y="740"/>
                    </a:cxn>
                    <a:cxn ang="0">
                      <a:pos x="24" y="740"/>
                    </a:cxn>
                    <a:cxn ang="0">
                      <a:pos x="13" y="734"/>
                    </a:cxn>
                    <a:cxn ang="0">
                      <a:pos x="4" y="724"/>
                    </a:cxn>
                    <a:cxn ang="0">
                      <a:pos x="0" y="712"/>
                    </a:cxn>
                    <a:cxn ang="0">
                      <a:pos x="0" y="697"/>
                    </a:cxn>
                    <a:cxn ang="0">
                      <a:pos x="3" y="677"/>
                    </a:cxn>
                    <a:cxn ang="0">
                      <a:pos x="15" y="635"/>
                    </a:cxn>
                    <a:cxn ang="0">
                      <a:pos x="43" y="555"/>
                    </a:cxn>
                    <a:cxn ang="0">
                      <a:pos x="87" y="459"/>
                    </a:cxn>
                    <a:cxn ang="0">
                      <a:pos x="142" y="354"/>
                    </a:cxn>
                    <a:cxn ang="0">
                      <a:pos x="209" y="240"/>
                    </a:cxn>
                    <a:cxn ang="0">
                      <a:pos x="279" y="134"/>
                    </a:cxn>
                    <a:cxn ang="0">
                      <a:pos x="332" y="59"/>
                    </a:cxn>
                    <a:cxn ang="0">
                      <a:pos x="367" y="17"/>
                    </a:cxn>
                    <a:cxn ang="0">
                      <a:pos x="382" y="4"/>
                    </a:cxn>
                    <a:cxn ang="0">
                      <a:pos x="391" y="0"/>
                    </a:cxn>
                  </a:cxnLst>
                  <a:rect l="0" t="0" r="r" b="b"/>
                  <a:pathLst>
                    <a:path w="419" h="741">
                      <a:moveTo>
                        <a:pt x="394" y="0"/>
                      </a:moveTo>
                      <a:lnTo>
                        <a:pt x="398" y="1"/>
                      </a:lnTo>
                      <a:lnTo>
                        <a:pt x="403" y="2"/>
                      </a:lnTo>
                      <a:lnTo>
                        <a:pt x="407" y="5"/>
                      </a:lnTo>
                      <a:lnTo>
                        <a:pt x="412" y="10"/>
                      </a:lnTo>
                      <a:lnTo>
                        <a:pt x="415" y="14"/>
                      </a:lnTo>
                      <a:lnTo>
                        <a:pt x="417" y="18"/>
                      </a:lnTo>
                      <a:lnTo>
                        <a:pt x="418" y="23"/>
                      </a:lnTo>
                      <a:lnTo>
                        <a:pt x="419" y="28"/>
                      </a:lnTo>
                      <a:lnTo>
                        <a:pt x="418" y="36"/>
                      </a:lnTo>
                      <a:lnTo>
                        <a:pt x="415" y="45"/>
                      </a:lnTo>
                      <a:lnTo>
                        <a:pt x="411" y="55"/>
                      </a:lnTo>
                      <a:lnTo>
                        <a:pt x="404" y="67"/>
                      </a:lnTo>
                      <a:lnTo>
                        <a:pt x="397" y="75"/>
                      </a:lnTo>
                      <a:lnTo>
                        <a:pt x="386" y="92"/>
                      </a:lnTo>
                      <a:lnTo>
                        <a:pt x="370" y="115"/>
                      </a:lnTo>
                      <a:lnTo>
                        <a:pt x="348" y="144"/>
                      </a:lnTo>
                      <a:lnTo>
                        <a:pt x="321" y="182"/>
                      </a:lnTo>
                      <a:lnTo>
                        <a:pt x="295" y="221"/>
                      </a:lnTo>
                      <a:lnTo>
                        <a:pt x="271" y="258"/>
                      </a:lnTo>
                      <a:lnTo>
                        <a:pt x="247" y="295"/>
                      </a:lnTo>
                      <a:lnTo>
                        <a:pt x="225" y="331"/>
                      </a:lnTo>
                      <a:lnTo>
                        <a:pt x="203" y="367"/>
                      </a:lnTo>
                      <a:lnTo>
                        <a:pt x="183" y="402"/>
                      </a:lnTo>
                      <a:lnTo>
                        <a:pt x="165" y="437"/>
                      </a:lnTo>
                      <a:lnTo>
                        <a:pt x="147" y="472"/>
                      </a:lnTo>
                      <a:lnTo>
                        <a:pt x="131" y="506"/>
                      </a:lnTo>
                      <a:lnTo>
                        <a:pt x="116" y="540"/>
                      </a:lnTo>
                      <a:lnTo>
                        <a:pt x="102" y="573"/>
                      </a:lnTo>
                      <a:lnTo>
                        <a:pt x="90" y="605"/>
                      </a:lnTo>
                      <a:lnTo>
                        <a:pt x="79" y="638"/>
                      </a:lnTo>
                      <a:lnTo>
                        <a:pt x="69" y="670"/>
                      </a:lnTo>
                      <a:lnTo>
                        <a:pt x="61" y="701"/>
                      </a:lnTo>
                      <a:lnTo>
                        <a:pt x="59" y="710"/>
                      </a:lnTo>
                      <a:lnTo>
                        <a:pt x="56" y="718"/>
                      </a:lnTo>
                      <a:lnTo>
                        <a:pt x="53" y="725"/>
                      </a:lnTo>
                      <a:lnTo>
                        <a:pt x="49" y="730"/>
                      </a:lnTo>
                      <a:lnTo>
                        <a:pt x="45" y="734"/>
                      </a:lnTo>
                      <a:lnTo>
                        <a:pt x="41" y="738"/>
                      </a:lnTo>
                      <a:lnTo>
                        <a:pt x="36" y="740"/>
                      </a:lnTo>
                      <a:lnTo>
                        <a:pt x="30" y="741"/>
                      </a:lnTo>
                      <a:lnTo>
                        <a:pt x="24" y="740"/>
                      </a:lnTo>
                      <a:lnTo>
                        <a:pt x="18" y="738"/>
                      </a:lnTo>
                      <a:lnTo>
                        <a:pt x="13" y="734"/>
                      </a:lnTo>
                      <a:lnTo>
                        <a:pt x="8" y="729"/>
                      </a:lnTo>
                      <a:lnTo>
                        <a:pt x="4" y="724"/>
                      </a:lnTo>
                      <a:lnTo>
                        <a:pt x="2" y="717"/>
                      </a:lnTo>
                      <a:lnTo>
                        <a:pt x="0" y="712"/>
                      </a:lnTo>
                      <a:lnTo>
                        <a:pt x="0" y="705"/>
                      </a:lnTo>
                      <a:lnTo>
                        <a:pt x="0" y="697"/>
                      </a:lnTo>
                      <a:lnTo>
                        <a:pt x="1" y="687"/>
                      </a:lnTo>
                      <a:lnTo>
                        <a:pt x="3" y="677"/>
                      </a:lnTo>
                      <a:lnTo>
                        <a:pt x="6" y="665"/>
                      </a:lnTo>
                      <a:lnTo>
                        <a:pt x="15" y="635"/>
                      </a:lnTo>
                      <a:lnTo>
                        <a:pt x="26" y="600"/>
                      </a:lnTo>
                      <a:lnTo>
                        <a:pt x="43" y="555"/>
                      </a:lnTo>
                      <a:lnTo>
                        <a:pt x="63" y="508"/>
                      </a:lnTo>
                      <a:lnTo>
                        <a:pt x="87" y="459"/>
                      </a:lnTo>
                      <a:lnTo>
                        <a:pt x="112" y="408"/>
                      </a:lnTo>
                      <a:lnTo>
                        <a:pt x="142" y="354"/>
                      </a:lnTo>
                      <a:lnTo>
                        <a:pt x="174" y="298"/>
                      </a:lnTo>
                      <a:lnTo>
                        <a:pt x="209" y="240"/>
                      </a:lnTo>
                      <a:lnTo>
                        <a:pt x="248" y="181"/>
                      </a:lnTo>
                      <a:lnTo>
                        <a:pt x="279" y="134"/>
                      </a:lnTo>
                      <a:lnTo>
                        <a:pt x="307" y="94"/>
                      </a:lnTo>
                      <a:lnTo>
                        <a:pt x="332" y="59"/>
                      </a:lnTo>
                      <a:lnTo>
                        <a:pt x="354" y="31"/>
                      </a:lnTo>
                      <a:lnTo>
                        <a:pt x="367" y="17"/>
                      </a:lnTo>
                      <a:lnTo>
                        <a:pt x="378" y="8"/>
                      </a:lnTo>
                      <a:lnTo>
                        <a:pt x="382" y="4"/>
                      </a:lnTo>
                      <a:lnTo>
                        <a:pt x="386" y="2"/>
                      </a:lnTo>
                      <a:lnTo>
                        <a:pt x="391" y="0"/>
                      </a:lnTo>
                      <a:lnTo>
                        <a:pt x="394" y="0"/>
                      </a:lnTo>
                      <a:close/>
                    </a:path>
                  </a:pathLst>
                </a:custGeom>
                <a:solidFill>
                  <a:srgbClr val="FF0000"/>
                </a:solidFill>
                <a:ln w="317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 name="Freeform 82"/>
                <p:cNvSpPr>
                  <a:spLocks/>
                </p:cNvSpPr>
                <p:nvPr/>
              </p:nvSpPr>
              <p:spPr bwMode="auto">
                <a:xfrm rot="21000000">
                  <a:off x="403741" y="5995871"/>
                  <a:ext cx="130175" cy="152400"/>
                </a:xfrm>
                <a:custGeom>
                  <a:avLst/>
                  <a:gdLst/>
                  <a:ahLst/>
                  <a:cxnLst>
                    <a:cxn ang="0">
                      <a:pos x="145" y="114"/>
                    </a:cxn>
                    <a:cxn ang="0">
                      <a:pos x="222" y="44"/>
                    </a:cxn>
                    <a:cxn ang="0">
                      <a:pos x="277" y="7"/>
                    </a:cxn>
                    <a:cxn ang="0">
                      <a:pos x="297" y="1"/>
                    </a:cxn>
                    <a:cxn ang="0">
                      <a:pos x="312" y="2"/>
                    </a:cxn>
                    <a:cxn ang="0">
                      <a:pos x="321" y="9"/>
                    </a:cxn>
                    <a:cxn ang="0">
                      <a:pos x="324" y="24"/>
                    </a:cxn>
                    <a:cxn ang="0">
                      <a:pos x="313" y="53"/>
                    </a:cxn>
                    <a:cxn ang="0">
                      <a:pos x="258" y="125"/>
                    </a:cxn>
                    <a:cxn ang="0">
                      <a:pos x="231" y="168"/>
                    </a:cxn>
                    <a:cxn ang="0">
                      <a:pos x="212" y="209"/>
                    </a:cxn>
                    <a:cxn ang="0">
                      <a:pos x="201" y="248"/>
                    </a:cxn>
                    <a:cxn ang="0">
                      <a:pos x="198" y="285"/>
                    </a:cxn>
                    <a:cxn ang="0">
                      <a:pos x="206" y="330"/>
                    </a:cxn>
                    <a:cxn ang="0">
                      <a:pos x="219" y="356"/>
                    </a:cxn>
                    <a:cxn ang="0">
                      <a:pos x="222" y="368"/>
                    </a:cxn>
                    <a:cxn ang="0">
                      <a:pos x="215" y="377"/>
                    </a:cxn>
                    <a:cxn ang="0">
                      <a:pos x="203" y="384"/>
                    </a:cxn>
                    <a:cxn ang="0">
                      <a:pos x="187" y="383"/>
                    </a:cxn>
                    <a:cxn ang="0">
                      <a:pos x="171" y="373"/>
                    </a:cxn>
                    <a:cxn ang="0">
                      <a:pos x="159" y="356"/>
                    </a:cxn>
                    <a:cxn ang="0">
                      <a:pos x="149" y="333"/>
                    </a:cxn>
                    <a:cxn ang="0">
                      <a:pos x="144" y="289"/>
                    </a:cxn>
                    <a:cxn ang="0">
                      <a:pos x="152" y="229"/>
                    </a:cxn>
                    <a:cxn ang="0">
                      <a:pos x="176" y="166"/>
                    </a:cxn>
                    <a:cxn ang="0">
                      <a:pos x="182" y="134"/>
                    </a:cxn>
                    <a:cxn ang="0">
                      <a:pos x="128" y="189"/>
                    </a:cxn>
                    <a:cxn ang="0">
                      <a:pos x="75" y="264"/>
                    </a:cxn>
                    <a:cxn ang="0">
                      <a:pos x="50" y="307"/>
                    </a:cxn>
                    <a:cxn ang="0">
                      <a:pos x="37" y="320"/>
                    </a:cxn>
                    <a:cxn ang="0">
                      <a:pos x="23" y="324"/>
                    </a:cxn>
                    <a:cxn ang="0">
                      <a:pos x="11" y="320"/>
                    </a:cxn>
                    <a:cxn ang="0">
                      <a:pos x="1" y="308"/>
                    </a:cxn>
                    <a:cxn ang="0">
                      <a:pos x="1" y="287"/>
                    </a:cxn>
                    <a:cxn ang="0">
                      <a:pos x="16" y="242"/>
                    </a:cxn>
                    <a:cxn ang="0">
                      <a:pos x="52" y="168"/>
                    </a:cxn>
                    <a:cxn ang="0">
                      <a:pos x="101" y="77"/>
                    </a:cxn>
                    <a:cxn ang="0">
                      <a:pos x="137" y="23"/>
                    </a:cxn>
                    <a:cxn ang="0">
                      <a:pos x="155" y="7"/>
                    </a:cxn>
                    <a:cxn ang="0">
                      <a:pos x="167" y="6"/>
                    </a:cxn>
                    <a:cxn ang="0">
                      <a:pos x="178" y="13"/>
                    </a:cxn>
                    <a:cxn ang="0">
                      <a:pos x="184" y="25"/>
                    </a:cxn>
                    <a:cxn ang="0">
                      <a:pos x="181" y="46"/>
                    </a:cxn>
                    <a:cxn ang="0">
                      <a:pos x="158" y="83"/>
                    </a:cxn>
                    <a:cxn ang="0">
                      <a:pos x="131" y="129"/>
                    </a:cxn>
                  </a:cxnLst>
                  <a:rect l="0" t="0" r="r" b="b"/>
                  <a:pathLst>
                    <a:path w="324" h="385">
                      <a:moveTo>
                        <a:pt x="131" y="129"/>
                      </a:moveTo>
                      <a:lnTo>
                        <a:pt x="137" y="121"/>
                      </a:lnTo>
                      <a:lnTo>
                        <a:pt x="145" y="114"/>
                      </a:lnTo>
                      <a:lnTo>
                        <a:pt x="174" y="88"/>
                      </a:lnTo>
                      <a:lnTo>
                        <a:pt x="199" y="64"/>
                      </a:lnTo>
                      <a:lnTo>
                        <a:pt x="222" y="44"/>
                      </a:lnTo>
                      <a:lnTo>
                        <a:pt x="243" y="28"/>
                      </a:lnTo>
                      <a:lnTo>
                        <a:pt x="261" y="16"/>
                      </a:lnTo>
                      <a:lnTo>
                        <a:pt x="277" y="7"/>
                      </a:lnTo>
                      <a:lnTo>
                        <a:pt x="285" y="4"/>
                      </a:lnTo>
                      <a:lnTo>
                        <a:pt x="292" y="2"/>
                      </a:lnTo>
                      <a:lnTo>
                        <a:pt x="297" y="1"/>
                      </a:lnTo>
                      <a:lnTo>
                        <a:pt x="303" y="0"/>
                      </a:lnTo>
                      <a:lnTo>
                        <a:pt x="308" y="1"/>
                      </a:lnTo>
                      <a:lnTo>
                        <a:pt x="312" y="2"/>
                      </a:lnTo>
                      <a:lnTo>
                        <a:pt x="316" y="3"/>
                      </a:lnTo>
                      <a:lnTo>
                        <a:pt x="319" y="6"/>
                      </a:lnTo>
                      <a:lnTo>
                        <a:pt x="321" y="9"/>
                      </a:lnTo>
                      <a:lnTo>
                        <a:pt x="323" y="14"/>
                      </a:lnTo>
                      <a:lnTo>
                        <a:pt x="324" y="18"/>
                      </a:lnTo>
                      <a:lnTo>
                        <a:pt x="324" y="24"/>
                      </a:lnTo>
                      <a:lnTo>
                        <a:pt x="323" y="32"/>
                      </a:lnTo>
                      <a:lnTo>
                        <a:pt x="319" y="42"/>
                      </a:lnTo>
                      <a:lnTo>
                        <a:pt x="313" y="53"/>
                      </a:lnTo>
                      <a:lnTo>
                        <a:pt x="305" y="64"/>
                      </a:lnTo>
                      <a:lnTo>
                        <a:pt x="280" y="95"/>
                      </a:lnTo>
                      <a:lnTo>
                        <a:pt x="258" y="125"/>
                      </a:lnTo>
                      <a:lnTo>
                        <a:pt x="248" y="140"/>
                      </a:lnTo>
                      <a:lnTo>
                        <a:pt x="239" y="154"/>
                      </a:lnTo>
                      <a:lnTo>
                        <a:pt x="231" y="168"/>
                      </a:lnTo>
                      <a:lnTo>
                        <a:pt x="224" y="182"/>
                      </a:lnTo>
                      <a:lnTo>
                        <a:pt x="217" y="195"/>
                      </a:lnTo>
                      <a:lnTo>
                        <a:pt x="212" y="209"/>
                      </a:lnTo>
                      <a:lnTo>
                        <a:pt x="207" y="223"/>
                      </a:lnTo>
                      <a:lnTo>
                        <a:pt x="204" y="236"/>
                      </a:lnTo>
                      <a:lnTo>
                        <a:pt x="201" y="248"/>
                      </a:lnTo>
                      <a:lnTo>
                        <a:pt x="199" y="261"/>
                      </a:lnTo>
                      <a:lnTo>
                        <a:pt x="198" y="273"/>
                      </a:lnTo>
                      <a:lnTo>
                        <a:pt x="198" y="285"/>
                      </a:lnTo>
                      <a:lnTo>
                        <a:pt x="199" y="300"/>
                      </a:lnTo>
                      <a:lnTo>
                        <a:pt x="202" y="316"/>
                      </a:lnTo>
                      <a:lnTo>
                        <a:pt x="206" y="330"/>
                      </a:lnTo>
                      <a:lnTo>
                        <a:pt x="214" y="344"/>
                      </a:lnTo>
                      <a:lnTo>
                        <a:pt x="217" y="351"/>
                      </a:lnTo>
                      <a:lnTo>
                        <a:pt x="219" y="356"/>
                      </a:lnTo>
                      <a:lnTo>
                        <a:pt x="222" y="360"/>
                      </a:lnTo>
                      <a:lnTo>
                        <a:pt x="222" y="365"/>
                      </a:lnTo>
                      <a:lnTo>
                        <a:pt x="222" y="368"/>
                      </a:lnTo>
                      <a:lnTo>
                        <a:pt x="221" y="371"/>
                      </a:lnTo>
                      <a:lnTo>
                        <a:pt x="218" y="375"/>
                      </a:lnTo>
                      <a:lnTo>
                        <a:pt x="215" y="377"/>
                      </a:lnTo>
                      <a:lnTo>
                        <a:pt x="212" y="381"/>
                      </a:lnTo>
                      <a:lnTo>
                        <a:pt x="207" y="383"/>
                      </a:lnTo>
                      <a:lnTo>
                        <a:pt x="203" y="384"/>
                      </a:lnTo>
                      <a:lnTo>
                        <a:pt x="198" y="385"/>
                      </a:lnTo>
                      <a:lnTo>
                        <a:pt x="192" y="384"/>
                      </a:lnTo>
                      <a:lnTo>
                        <a:pt x="187" y="383"/>
                      </a:lnTo>
                      <a:lnTo>
                        <a:pt x="181" y="381"/>
                      </a:lnTo>
                      <a:lnTo>
                        <a:pt x="177" y="378"/>
                      </a:lnTo>
                      <a:lnTo>
                        <a:pt x="171" y="373"/>
                      </a:lnTo>
                      <a:lnTo>
                        <a:pt x="167" y="369"/>
                      </a:lnTo>
                      <a:lnTo>
                        <a:pt x="163" y="363"/>
                      </a:lnTo>
                      <a:lnTo>
                        <a:pt x="159" y="356"/>
                      </a:lnTo>
                      <a:lnTo>
                        <a:pt x="155" y="348"/>
                      </a:lnTo>
                      <a:lnTo>
                        <a:pt x="153" y="342"/>
                      </a:lnTo>
                      <a:lnTo>
                        <a:pt x="149" y="333"/>
                      </a:lnTo>
                      <a:lnTo>
                        <a:pt x="147" y="325"/>
                      </a:lnTo>
                      <a:lnTo>
                        <a:pt x="145" y="308"/>
                      </a:lnTo>
                      <a:lnTo>
                        <a:pt x="144" y="289"/>
                      </a:lnTo>
                      <a:lnTo>
                        <a:pt x="144" y="270"/>
                      </a:lnTo>
                      <a:lnTo>
                        <a:pt x="147" y="250"/>
                      </a:lnTo>
                      <a:lnTo>
                        <a:pt x="152" y="229"/>
                      </a:lnTo>
                      <a:lnTo>
                        <a:pt x="158" y="208"/>
                      </a:lnTo>
                      <a:lnTo>
                        <a:pt x="166" y="188"/>
                      </a:lnTo>
                      <a:lnTo>
                        <a:pt x="176" y="166"/>
                      </a:lnTo>
                      <a:lnTo>
                        <a:pt x="188" y="144"/>
                      </a:lnTo>
                      <a:lnTo>
                        <a:pt x="201" y="121"/>
                      </a:lnTo>
                      <a:lnTo>
                        <a:pt x="182" y="134"/>
                      </a:lnTo>
                      <a:lnTo>
                        <a:pt x="164" y="149"/>
                      </a:lnTo>
                      <a:lnTo>
                        <a:pt x="145" y="168"/>
                      </a:lnTo>
                      <a:lnTo>
                        <a:pt x="128" y="189"/>
                      </a:lnTo>
                      <a:lnTo>
                        <a:pt x="110" y="212"/>
                      </a:lnTo>
                      <a:lnTo>
                        <a:pt x="93" y="237"/>
                      </a:lnTo>
                      <a:lnTo>
                        <a:pt x="75" y="264"/>
                      </a:lnTo>
                      <a:lnTo>
                        <a:pt x="59" y="294"/>
                      </a:lnTo>
                      <a:lnTo>
                        <a:pt x="54" y="301"/>
                      </a:lnTo>
                      <a:lnTo>
                        <a:pt x="50" y="307"/>
                      </a:lnTo>
                      <a:lnTo>
                        <a:pt x="46" y="312"/>
                      </a:lnTo>
                      <a:lnTo>
                        <a:pt x="41" y="317"/>
                      </a:lnTo>
                      <a:lnTo>
                        <a:pt x="37" y="320"/>
                      </a:lnTo>
                      <a:lnTo>
                        <a:pt x="33" y="322"/>
                      </a:lnTo>
                      <a:lnTo>
                        <a:pt x="28" y="323"/>
                      </a:lnTo>
                      <a:lnTo>
                        <a:pt x="23" y="324"/>
                      </a:lnTo>
                      <a:lnTo>
                        <a:pt x="18" y="323"/>
                      </a:lnTo>
                      <a:lnTo>
                        <a:pt x="14" y="322"/>
                      </a:lnTo>
                      <a:lnTo>
                        <a:pt x="11" y="320"/>
                      </a:lnTo>
                      <a:lnTo>
                        <a:pt x="7" y="317"/>
                      </a:lnTo>
                      <a:lnTo>
                        <a:pt x="4" y="313"/>
                      </a:lnTo>
                      <a:lnTo>
                        <a:pt x="1" y="308"/>
                      </a:lnTo>
                      <a:lnTo>
                        <a:pt x="0" y="302"/>
                      </a:lnTo>
                      <a:lnTo>
                        <a:pt x="0" y="297"/>
                      </a:lnTo>
                      <a:lnTo>
                        <a:pt x="1" y="287"/>
                      </a:lnTo>
                      <a:lnTo>
                        <a:pt x="4" y="275"/>
                      </a:lnTo>
                      <a:lnTo>
                        <a:pt x="10" y="260"/>
                      </a:lnTo>
                      <a:lnTo>
                        <a:pt x="16" y="242"/>
                      </a:lnTo>
                      <a:lnTo>
                        <a:pt x="26" y="220"/>
                      </a:lnTo>
                      <a:lnTo>
                        <a:pt x="38" y="196"/>
                      </a:lnTo>
                      <a:lnTo>
                        <a:pt x="52" y="168"/>
                      </a:lnTo>
                      <a:lnTo>
                        <a:pt x="69" y="137"/>
                      </a:lnTo>
                      <a:lnTo>
                        <a:pt x="86" y="105"/>
                      </a:lnTo>
                      <a:lnTo>
                        <a:pt x="101" y="77"/>
                      </a:lnTo>
                      <a:lnTo>
                        <a:pt x="116" y="54"/>
                      </a:lnTo>
                      <a:lnTo>
                        <a:pt x="127" y="37"/>
                      </a:lnTo>
                      <a:lnTo>
                        <a:pt x="137" y="23"/>
                      </a:lnTo>
                      <a:lnTo>
                        <a:pt x="146" y="13"/>
                      </a:lnTo>
                      <a:lnTo>
                        <a:pt x="152" y="9"/>
                      </a:lnTo>
                      <a:lnTo>
                        <a:pt x="155" y="7"/>
                      </a:lnTo>
                      <a:lnTo>
                        <a:pt x="159" y="6"/>
                      </a:lnTo>
                      <a:lnTo>
                        <a:pt x="164" y="5"/>
                      </a:lnTo>
                      <a:lnTo>
                        <a:pt x="167" y="6"/>
                      </a:lnTo>
                      <a:lnTo>
                        <a:pt x="170" y="7"/>
                      </a:lnTo>
                      <a:lnTo>
                        <a:pt x="174" y="9"/>
                      </a:lnTo>
                      <a:lnTo>
                        <a:pt x="178" y="13"/>
                      </a:lnTo>
                      <a:lnTo>
                        <a:pt x="181" y="16"/>
                      </a:lnTo>
                      <a:lnTo>
                        <a:pt x="183" y="20"/>
                      </a:lnTo>
                      <a:lnTo>
                        <a:pt x="184" y="25"/>
                      </a:lnTo>
                      <a:lnTo>
                        <a:pt x="186" y="30"/>
                      </a:lnTo>
                      <a:lnTo>
                        <a:pt x="184" y="37"/>
                      </a:lnTo>
                      <a:lnTo>
                        <a:pt x="181" y="46"/>
                      </a:lnTo>
                      <a:lnTo>
                        <a:pt x="176" y="54"/>
                      </a:lnTo>
                      <a:lnTo>
                        <a:pt x="169" y="65"/>
                      </a:lnTo>
                      <a:lnTo>
                        <a:pt x="158" y="83"/>
                      </a:lnTo>
                      <a:lnTo>
                        <a:pt x="147" y="98"/>
                      </a:lnTo>
                      <a:lnTo>
                        <a:pt x="139" y="113"/>
                      </a:lnTo>
                      <a:lnTo>
                        <a:pt x="131" y="129"/>
                      </a:lnTo>
                      <a:close/>
                    </a:path>
                  </a:pathLst>
                </a:custGeom>
                <a:solidFill>
                  <a:srgbClr val="FF0000"/>
                </a:solidFill>
                <a:ln w="317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8" name="Freeform 83"/>
                <p:cNvSpPr>
                  <a:spLocks/>
                </p:cNvSpPr>
                <p:nvPr/>
              </p:nvSpPr>
              <p:spPr bwMode="auto">
                <a:xfrm rot="21000000">
                  <a:off x="535798" y="5877877"/>
                  <a:ext cx="131763" cy="222250"/>
                </a:xfrm>
                <a:custGeom>
                  <a:avLst/>
                  <a:gdLst/>
                  <a:ahLst/>
                  <a:cxnLst>
                    <a:cxn ang="0">
                      <a:pos x="134" y="254"/>
                    </a:cxn>
                    <a:cxn ang="0">
                      <a:pos x="91" y="345"/>
                    </a:cxn>
                    <a:cxn ang="0">
                      <a:pos x="68" y="408"/>
                    </a:cxn>
                    <a:cxn ang="0">
                      <a:pos x="57" y="458"/>
                    </a:cxn>
                    <a:cxn ang="0">
                      <a:pos x="58" y="483"/>
                    </a:cxn>
                    <a:cxn ang="0">
                      <a:pos x="66" y="495"/>
                    </a:cxn>
                    <a:cxn ang="0">
                      <a:pos x="80" y="499"/>
                    </a:cxn>
                    <a:cxn ang="0">
                      <a:pos x="103" y="492"/>
                    </a:cxn>
                    <a:cxn ang="0">
                      <a:pos x="129" y="470"/>
                    </a:cxn>
                    <a:cxn ang="0">
                      <a:pos x="161" y="430"/>
                    </a:cxn>
                    <a:cxn ang="0">
                      <a:pos x="194" y="381"/>
                    </a:cxn>
                    <a:cxn ang="0">
                      <a:pos x="208" y="365"/>
                    </a:cxn>
                    <a:cxn ang="0">
                      <a:pos x="217" y="363"/>
                    </a:cxn>
                    <a:cxn ang="0">
                      <a:pos x="227" y="366"/>
                    </a:cxn>
                    <a:cxn ang="0">
                      <a:pos x="233" y="378"/>
                    </a:cxn>
                    <a:cxn ang="0">
                      <a:pos x="226" y="401"/>
                    </a:cxn>
                    <a:cxn ang="0">
                      <a:pos x="179" y="471"/>
                    </a:cxn>
                    <a:cxn ang="0">
                      <a:pos x="132" y="523"/>
                    </a:cxn>
                    <a:cxn ang="0">
                      <a:pos x="88" y="552"/>
                    </a:cxn>
                    <a:cxn ang="0">
                      <a:pos x="67" y="557"/>
                    </a:cxn>
                    <a:cxn ang="0">
                      <a:pos x="46" y="555"/>
                    </a:cxn>
                    <a:cxn ang="0">
                      <a:pos x="28" y="547"/>
                    </a:cxn>
                    <a:cxn ang="0">
                      <a:pos x="12" y="531"/>
                    </a:cxn>
                    <a:cxn ang="0">
                      <a:pos x="0" y="497"/>
                    </a:cxn>
                    <a:cxn ang="0">
                      <a:pos x="3" y="448"/>
                    </a:cxn>
                    <a:cxn ang="0">
                      <a:pos x="16" y="389"/>
                    </a:cxn>
                    <a:cxn ang="0">
                      <a:pos x="40" y="324"/>
                    </a:cxn>
                    <a:cxn ang="0">
                      <a:pos x="73" y="254"/>
                    </a:cxn>
                    <a:cxn ang="0">
                      <a:pos x="69" y="219"/>
                    </a:cxn>
                    <a:cxn ang="0">
                      <a:pos x="53" y="216"/>
                    </a:cxn>
                    <a:cxn ang="0">
                      <a:pos x="40" y="205"/>
                    </a:cxn>
                    <a:cxn ang="0">
                      <a:pos x="38" y="188"/>
                    </a:cxn>
                    <a:cxn ang="0">
                      <a:pos x="53" y="171"/>
                    </a:cxn>
                    <a:cxn ang="0">
                      <a:pos x="78" y="167"/>
                    </a:cxn>
                    <a:cxn ang="0">
                      <a:pos x="111" y="160"/>
                    </a:cxn>
                    <a:cxn ang="0">
                      <a:pos x="145" y="135"/>
                    </a:cxn>
                    <a:cxn ang="0">
                      <a:pos x="197" y="58"/>
                    </a:cxn>
                    <a:cxn ang="0">
                      <a:pos x="227" y="20"/>
                    </a:cxn>
                    <a:cxn ang="0">
                      <a:pos x="244" y="3"/>
                    </a:cxn>
                    <a:cxn ang="0">
                      <a:pos x="259" y="1"/>
                    </a:cxn>
                    <a:cxn ang="0">
                      <a:pos x="270" y="7"/>
                    </a:cxn>
                    <a:cxn ang="0">
                      <a:pos x="277" y="18"/>
                    </a:cxn>
                    <a:cxn ang="0">
                      <a:pos x="275" y="31"/>
                    </a:cxn>
                    <a:cxn ang="0">
                      <a:pos x="259" y="61"/>
                    </a:cxn>
                    <a:cxn ang="0">
                      <a:pos x="228" y="106"/>
                    </a:cxn>
                    <a:cxn ang="0">
                      <a:pos x="243" y="119"/>
                    </a:cxn>
                    <a:cxn ang="0">
                      <a:pos x="304" y="109"/>
                    </a:cxn>
                    <a:cxn ang="0">
                      <a:pos x="323" y="112"/>
                    </a:cxn>
                    <a:cxn ang="0">
                      <a:pos x="333" y="123"/>
                    </a:cxn>
                    <a:cxn ang="0">
                      <a:pos x="334" y="141"/>
                    </a:cxn>
                    <a:cxn ang="0">
                      <a:pos x="324" y="154"/>
                    </a:cxn>
                    <a:cxn ang="0">
                      <a:pos x="286" y="160"/>
                    </a:cxn>
                    <a:cxn ang="0">
                      <a:pos x="210" y="181"/>
                    </a:cxn>
                    <a:cxn ang="0">
                      <a:pos x="179" y="191"/>
                    </a:cxn>
                  </a:cxnLst>
                  <a:rect l="0" t="0" r="r" b="b"/>
                  <a:pathLst>
                    <a:path w="335" h="557">
                      <a:moveTo>
                        <a:pt x="169" y="194"/>
                      </a:moveTo>
                      <a:lnTo>
                        <a:pt x="151" y="223"/>
                      </a:lnTo>
                      <a:lnTo>
                        <a:pt x="134" y="254"/>
                      </a:lnTo>
                      <a:lnTo>
                        <a:pt x="117" y="287"/>
                      </a:lnTo>
                      <a:lnTo>
                        <a:pt x="101" y="321"/>
                      </a:lnTo>
                      <a:lnTo>
                        <a:pt x="91" y="345"/>
                      </a:lnTo>
                      <a:lnTo>
                        <a:pt x="82" y="368"/>
                      </a:lnTo>
                      <a:lnTo>
                        <a:pt x="75" y="389"/>
                      </a:lnTo>
                      <a:lnTo>
                        <a:pt x="68" y="408"/>
                      </a:lnTo>
                      <a:lnTo>
                        <a:pt x="63" y="426"/>
                      </a:lnTo>
                      <a:lnTo>
                        <a:pt x="59" y="442"/>
                      </a:lnTo>
                      <a:lnTo>
                        <a:pt x="57" y="458"/>
                      </a:lnTo>
                      <a:lnTo>
                        <a:pt x="57" y="471"/>
                      </a:lnTo>
                      <a:lnTo>
                        <a:pt x="57" y="477"/>
                      </a:lnTo>
                      <a:lnTo>
                        <a:pt x="58" y="483"/>
                      </a:lnTo>
                      <a:lnTo>
                        <a:pt x="61" y="488"/>
                      </a:lnTo>
                      <a:lnTo>
                        <a:pt x="63" y="492"/>
                      </a:lnTo>
                      <a:lnTo>
                        <a:pt x="66" y="495"/>
                      </a:lnTo>
                      <a:lnTo>
                        <a:pt x="70" y="497"/>
                      </a:lnTo>
                      <a:lnTo>
                        <a:pt x="75" y="499"/>
                      </a:lnTo>
                      <a:lnTo>
                        <a:pt x="80" y="499"/>
                      </a:lnTo>
                      <a:lnTo>
                        <a:pt x="88" y="498"/>
                      </a:lnTo>
                      <a:lnTo>
                        <a:pt x="96" y="496"/>
                      </a:lnTo>
                      <a:lnTo>
                        <a:pt x="103" y="492"/>
                      </a:lnTo>
                      <a:lnTo>
                        <a:pt x="112" y="486"/>
                      </a:lnTo>
                      <a:lnTo>
                        <a:pt x="121" y="478"/>
                      </a:lnTo>
                      <a:lnTo>
                        <a:pt x="129" y="470"/>
                      </a:lnTo>
                      <a:lnTo>
                        <a:pt x="139" y="459"/>
                      </a:lnTo>
                      <a:lnTo>
                        <a:pt x="149" y="447"/>
                      </a:lnTo>
                      <a:lnTo>
                        <a:pt x="161" y="430"/>
                      </a:lnTo>
                      <a:lnTo>
                        <a:pt x="173" y="414"/>
                      </a:lnTo>
                      <a:lnTo>
                        <a:pt x="183" y="397"/>
                      </a:lnTo>
                      <a:lnTo>
                        <a:pt x="194" y="381"/>
                      </a:lnTo>
                      <a:lnTo>
                        <a:pt x="199" y="373"/>
                      </a:lnTo>
                      <a:lnTo>
                        <a:pt x="205" y="367"/>
                      </a:lnTo>
                      <a:lnTo>
                        <a:pt x="208" y="365"/>
                      </a:lnTo>
                      <a:lnTo>
                        <a:pt x="210" y="364"/>
                      </a:lnTo>
                      <a:lnTo>
                        <a:pt x="214" y="363"/>
                      </a:lnTo>
                      <a:lnTo>
                        <a:pt x="217" y="363"/>
                      </a:lnTo>
                      <a:lnTo>
                        <a:pt x="220" y="363"/>
                      </a:lnTo>
                      <a:lnTo>
                        <a:pt x="223" y="364"/>
                      </a:lnTo>
                      <a:lnTo>
                        <a:pt x="227" y="366"/>
                      </a:lnTo>
                      <a:lnTo>
                        <a:pt x="229" y="368"/>
                      </a:lnTo>
                      <a:lnTo>
                        <a:pt x="232" y="372"/>
                      </a:lnTo>
                      <a:lnTo>
                        <a:pt x="233" y="378"/>
                      </a:lnTo>
                      <a:lnTo>
                        <a:pt x="233" y="383"/>
                      </a:lnTo>
                      <a:lnTo>
                        <a:pt x="230" y="391"/>
                      </a:lnTo>
                      <a:lnTo>
                        <a:pt x="226" y="401"/>
                      </a:lnTo>
                      <a:lnTo>
                        <a:pt x="220" y="412"/>
                      </a:lnTo>
                      <a:lnTo>
                        <a:pt x="203" y="438"/>
                      </a:lnTo>
                      <a:lnTo>
                        <a:pt x="179" y="471"/>
                      </a:lnTo>
                      <a:lnTo>
                        <a:pt x="163" y="490"/>
                      </a:lnTo>
                      <a:lnTo>
                        <a:pt x="147" y="508"/>
                      </a:lnTo>
                      <a:lnTo>
                        <a:pt x="132" y="523"/>
                      </a:lnTo>
                      <a:lnTo>
                        <a:pt x="116" y="535"/>
                      </a:lnTo>
                      <a:lnTo>
                        <a:pt x="102" y="545"/>
                      </a:lnTo>
                      <a:lnTo>
                        <a:pt x="88" y="552"/>
                      </a:lnTo>
                      <a:lnTo>
                        <a:pt x="80" y="554"/>
                      </a:lnTo>
                      <a:lnTo>
                        <a:pt x="74" y="556"/>
                      </a:lnTo>
                      <a:lnTo>
                        <a:pt x="67" y="557"/>
                      </a:lnTo>
                      <a:lnTo>
                        <a:pt x="59" y="557"/>
                      </a:lnTo>
                      <a:lnTo>
                        <a:pt x="53" y="557"/>
                      </a:lnTo>
                      <a:lnTo>
                        <a:pt x="46" y="555"/>
                      </a:lnTo>
                      <a:lnTo>
                        <a:pt x="40" y="554"/>
                      </a:lnTo>
                      <a:lnTo>
                        <a:pt x="33" y="551"/>
                      </a:lnTo>
                      <a:lnTo>
                        <a:pt x="28" y="547"/>
                      </a:lnTo>
                      <a:lnTo>
                        <a:pt x="22" y="542"/>
                      </a:lnTo>
                      <a:lnTo>
                        <a:pt x="17" y="537"/>
                      </a:lnTo>
                      <a:lnTo>
                        <a:pt x="12" y="531"/>
                      </a:lnTo>
                      <a:lnTo>
                        <a:pt x="7" y="521"/>
                      </a:lnTo>
                      <a:lnTo>
                        <a:pt x="3" y="510"/>
                      </a:lnTo>
                      <a:lnTo>
                        <a:pt x="0" y="497"/>
                      </a:lnTo>
                      <a:lnTo>
                        <a:pt x="0" y="483"/>
                      </a:lnTo>
                      <a:lnTo>
                        <a:pt x="0" y="465"/>
                      </a:lnTo>
                      <a:lnTo>
                        <a:pt x="3" y="448"/>
                      </a:lnTo>
                      <a:lnTo>
                        <a:pt x="6" y="428"/>
                      </a:lnTo>
                      <a:lnTo>
                        <a:pt x="10" y="410"/>
                      </a:lnTo>
                      <a:lnTo>
                        <a:pt x="16" y="389"/>
                      </a:lnTo>
                      <a:lnTo>
                        <a:pt x="22" y="368"/>
                      </a:lnTo>
                      <a:lnTo>
                        <a:pt x="30" y="346"/>
                      </a:lnTo>
                      <a:lnTo>
                        <a:pt x="40" y="324"/>
                      </a:lnTo>
                      <a:lnTo>
                        <a:pt x="46" y="309"/>
                      </a:lnTo>
                      <a:lnTo>
                        <a:pt x="57" y="286"/>
                      </a:lnTo>
                      <a:lnTo>
                        <a:pt x="73" y="254"/>
                      </a:lnTo>
                      <a:lnTo>
                        <a:pt x="92" y="216"/>
                      </a:lnTo>
                      <a:lnTo>
                        <a:pt x="79" y="218"/>
                      </a:lnTo>
                      <a:lnTo>
                        <a:pt x="69" y="219"/>
                      </a:lnTo>
                      <a:lnTo>
                        <a:pt x="64" y="219"/>
                      </a:lnTo>
                      <a:lnTo>
                        <a:pt x="58" y="218"/>
                      </a:lnTo>
                      <a:lnTo>
                        <a:pt x="53" y="216"/>
                      </a:lnTo>
                      <a:lnTo>
                        <a:pt x="49" y="214"/>
                      </a:lnTo>
                      <a:lnTo>
                        <a:pt x="43" y="209"/>
                      </a:lnTo>
                      <a:lnTo>
                        <a:pt x="40" y="205"/>
                      </a:lnTo>
                      <a:lnTo>
                        <a:pt x="37" y="200"/>
                      </a:lnTo>
                      <a:lnTo>
                        <a:pt x="37" y="194"/>
                      </a:lnTo>
                      <a:lnTo>
                        <a:pt x="38" y="188"/>
                      </a:lnTo>
                      <a:lnTo>
                        <a:pt x="40" y="182"/>
                      </a:lnTo>
                      <a:lnTo>
                        <a:pt x="45" y="177"/>
                      </a:lnTo>
                      <a:lnTo>
                        <a:pt x="53" y="171"/>
                      </a:lnTo>
                      <a:lnTo>
                        <a:pt x="57" y="170"/>
                      </a:lnTo>
                      <a:lnTo>
                        <a:pt x="65" y="169"/>
                      </a:lnTo>
                      <a:lnTo>
                        <a:pt x="78" y="167"/>
                      </a:lnTo>
                      <a:lnTo>
                        <a:pt x="94" y="165"/>
                      </a:lnTo>
                      <a:lnTo>
                        <a:pt x="102" y="164"/>
                      </a:lnTo>
                      <a:lnTo>
                        <a:pt x="111" y="160"/>
                      </a:lnTo>
                      <a:lnTo>
                        <a:pt x="122" y="158"/>
                      </a:lnTo>
                      <a:lnTo>
                        <a:pt x="134" y="154"/>
                      </a:lnTo>
                      <a:lnTo>
                        <a:pt x="145" y="135"/>
                      </a:lnTo>
                      <a:lnTo>
                        <a:pt x="159" y="112"/>
                      </a:lnTo>
                      <a:lnTo>
                        <a:pt x="176" y="87"/>
                      </a:lnTo>
                      <a:lnTo>
                        <a:pt x="197" y="58"/>
                      </a:lnTo>
                      <a:lnTo>
                        <a:pt x="209" y="42"/>
                      </a:lnTo>
                      <a:lnTo>
                        <a:pt x="219" y="30"/>
                      </a:lnTo>
                      <a:lnTo>
                        <a:pt x="227" y="20"/>
                      </a:lnTo>
                      <a:lnTo>
                        <a:pt x="232" y="14"/>
                      </a:lnTo>
                      <a:lnTo>
                        <a:pt x="239" y="7"/>
                      </a:lnTo>
                      <a:lnTo>
                        <a:pt x="244" y="3"/>
                      </a:lnTo>
                      <a:lnTo>
                        <a:pt x="251" y="1"/>
                      </a:lnTo>
                      <a:lnTo>
                        <a:pt x="255" y="0"/>
                      </a:lnTo>
                      <a:lnTo>
                        <a:pt x="259" y="1"/>
                      </a:lnTo>
                      <a:lnTo>
                        <a:pt x="263" y="2"/>
                      </a:lnTo>
                      <a:lnTo>
                        <a:pt x="266" y="4"/>
                      </a:lnTo>
                      <a:lnTo>
                        <a:pt x="270" y="7"/>
                      </a:lnTo>
                      <a:lnTo>
                        <a:pt x="273" y="12"/>
                      </a:lnTo>
                      <a:lnTo>
                        <a:pt x="275" y="15"/>
                      </a:lnTo>
                      <a:lnTo>
                        <a:pt x="277" y="18"/>
                      </a:lnTo>
                      <a:lnTo>
                        <a:pt x="277" y="23"/>
                      </a:lnTo>
                      <a:lnTo>
                        <a:pt x="277" y="26"/>
                      </a:lnTo>
                      <a:lnTo>
                        <a:pt x="275" y="31"/>
                      </a:lnTo>
                      <a:lnTo>
                        <a:pt x="273" y="37"/>
                      </a:lnTo>
                      <a:lnTo>
                        <a:pt x="269" y="44"/>
                      </a:lnTo>
                      <a:lnTo>
                        <a:pt x="259" y="61"/>
                      </a:lnTo>
                      <a:lnTo>
                        <a:pt x="245" y="80"/>
                      </a:lnTo>
                      <a:lnTo>
                        <a:pt x="235" y="94"/>
                      </a:lnTo>
                      <a:lnTo>
                        <a:pt x="228" y="106"/>
                      </a:lnTo>
                      <a:lnTo>
                        <a:pt x="220" y="117"/>
                      </a:lnTo>
                      <a:lnTo>
                        <a:pt x="215" y="125"/>
                      </a:lnTo>
                      <a:lnTo>
                        <a:pt x="243" y="119"/>
                      </a:lnTo>
                      <a:lnTo>
                        <a:pt x="268" y="113"/>
                      </a:lnTo>
                      <a:lnTo>
                        <a:pt x="288" y="110"/>
                      </a:lnTo>
                      <a:lnTo>
                        <a:pt x="304" y="109"/>
                      </a:lnTo>
                      <a:lnTo>
                        <a:pt x="311" y="109"/>
                      </a:lnTo>
                      <a:lnTo>
                        <a:pt x="317" y="110"/>
                      </a:lnTo>
                      <a:lnTo>
                        <a:pt x="323" y="112"/>
                      </a:lnTo>
                      <a:lnTo>
                        <a:pt x="327" y="115"/>
                      </a:lnTo>
                      <a:lnTo>
                        <a:pt x="331" y="119"/>
                      </a:lnTo>
                      <a:lnTo>
                        <a:pt x="333" y="123"/>
                      </a:lnTo>
                      <a:lnTo>
                        <a:pt x="335" y="129"/>
                      </a:lnTo>
                      <a:lnTo>
                        <a:pt x="335" y="135"/>
                      </a:lnTo>
                      <a:lnTo>
                        <a:pt x="334" y="141"/>
                      </a:lnTo>
                      <a:lnTo>
                        <a:pt x="333" y="146"/>
                      </a:lnTo>
                      <a:lnTo>
                        <a:pt x="328" y="150"/>
                      </a:lnTo>
                      <a:lnTo>
                        <a:pt x="324" y="154"/>
                      </a:lnTo>
                      <a:lnTo>
                        <a:pt x="314" y="157"/>
                      </a:lnTo>
                      <a:lnTo>
                        <a:pt x="294" y="159"/>
                      </a:lnTo>
                      <a:lnTo>
                        <a:pt x="286" y="160"/>
                      </a:lnTo>
                      <a:lnTo>
                        <a:pt x="269" y="165"/>
                      </a:lnTo>
                      <a:lnTo>
                        <a:pt x="243" y="171"/>
                      </a:lnTo>
                      <a:lnTo>
                        <a:pt x="210" y="181"/>
                      </a:lnTo>
                      <a:lnTo>
                        <a:pt x="199" y="184"/>
                      </a:lnTo>
                      <a:lnTo>
                        <a:pt x="190" y="188"/>
                      </a:lnTo>
                      <a:lnTo>
                        <a:pt x="179" y="191"/>
                      </a:lnTo>
                      <a:lnTo>
                        <a:pt x="169" y="194"/>
                      </a:lnTo>
                      <a:close/>
                    </a:path>
                  </a:pathLst>
                </a:custGeom>
                <a:solidFill>
                  <a:srgbClr val="FF0000"/>
                </a:solidFill>
                <a:ln w="317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9" name="Freeform 84"/>
                <p:cNvSpPr>
                  <a:spLocks/>
                </p:cNvSpPr>
                <p:nvPr/>
              </p:nvSpPr>
              <p:spPr bwMode="auto">
                <a:xfrm rot="21000000">
                  <a:off x="632126" y="5946226"/>
                  <a:ext cx="125413" cy="136525"/>
                </a:xfrm>
                <a:custGeom>
                  <a:avLst/>
                  <a:gdLst/>
                  <a:ahLst/>
                  <a:cxnLst>
                    <a:cxn ang="0">
                      <a:pos x="59" y="253"/>
                    </a:cxn>
                    <a:cxn ang="0">
                      <a:pos x="64" y="268"/>
                    </a:cxn>
                    <a:cxn ang="0">
                      <a:pos x="78" y="282"/>
                    </a:cxn>
                    <a:cxn ang="0">
                      <a:pos x="95" y="288"/>
                    </a:cxn>
                    <a:cxn ang="0">
                      <a:pos x="119" y="289"/>
                    </a:cxn>
                    <a:cxn ang="0">
                      <a:pos x="146" y="283"/>
                    </a:cxn>
                    <a:cxn ang="0">
                      <a:pos x="176" y="268"/>
                    </a:cxn>
                    <a:cxn ang="0">
                      <a:pos x="207" y="247"/>
                    </a:cxn>
                    <a:cxn ang="0">
                      <a:pos x="250" y="206"/>
                    </a:cxn>
                    <a:cxn ang="0">
                      <a:pos x="289" y="167"/>
                    </a:cxn>
                    <a:cxn ang="0">
                      <a:pos x="304" y="164"/>
                    </a:cxn>
                    <a:cxn ang="0">
                      <a:pos x="311" y="169"/>
                    </a:cxn>
                    <a:cxn ang="0">
                      <a:pos x="315" y="183"/>
                    </a:cxn>
                    <a:cxn ang="0">
                      <a:pos x="302" y="207"/>
                    </a:cxn>
                    <a:cxn ang="0">
                      <a:pos x="274" y="239"/>
                    </a:cxn>
                    <a:cxn ang="0">
                      <a:pos x="217" y="289"/>
                    </a:cxn>
                    <a:cxn ang="0">
                      <a:pos x="160" y="324"/>
                    </a:cxn>
                    <a:cxn ang="0">
                      <a:pos x="125" y="338"/>
                    </a:cxn>
                    <a:cxn ang="0">
                      <a:pos x="93" y="344"/>
                    </a:cxn>
                    <a:cxn ang="0">
                      <a:pos x="62" y="343"/>
                    </a:cxn>
                    <a:cxn ang="0">
                      <a:pos x="37" y="333"/>
                    </a:cxn>
                    <a:cxn ang="0">
                      <a:pos x="16" y="315"/>
                    </a:cxn>
                    <a:cxn ang="0">
                      <a:pos x="7" y="298"/>
                    </a:cxn>
                    <a:cxn ang="0">
                      <a:pos x="1" y="276"/>
                    </a:cxn>
                    <a:cxn ang="0">
                      <a:pos x="0" y="248"/>
                    </a:cxn>
                    <a:cxn ang="0">
                      <a:pos x="5" y="213"/>
                    </a:cxn>
                    <a:cxn ang="0">
                      <a:pos x="16" y="178"/>
                    </a:cxn>
                    <a:cxn ang="0">
                      <a:pos x="35" y="143"/>
                    </a:cxn>
                    <a:cxn ang="0">
                      <a:pos x="59" y="108"/>
                    </a:cxn>
                    <a:cxn ang="0">
                      <a:pos x="90" y="74"/>
                    </a:cxn>
                    <a:cxn ang="0">
                      <a:pos x="141" y="29"/>
                    </a:cxn>
                    <a:cxn ang="0">
                      <a:pos x="188" y="4"/>
                    </a:cxn>
                    <a:cxn ang="0">
                      <a:pos x="209" y="0"/>
                    </a:cxn>
                    <a:cxn ang="0">
                      <a:pos x="229" y="2"/>
                    </a:cxn>
                    <a:cxn ang="0">
                      <a:pos x="248" y="15"/>
                    </a:cxn>
                    <a:cxn ang="0">
                      <a:pos x="257" y="40"/>
                    </a:cxn>
                    <a:cxn ang="0">
                      <a:pos x="252" y="64"/>
                    </a:cxn>
                    <a:cxn ang="0">
                      <a:pos x="242" y="91"/>
                    </a:cxn>
                    <a:cxn ang="0">
                      <a:pos x="222" y="124"/>
                    </a:cxn>
                    <a:cxn ang="0">
                      <a:pos x="197" y="154"/>
                    </a:cxn>
                    <a:cxn ang="0">
                      <a:pos x="168" y="181"/>
                    </a:cxn>
                    <a:cxn ang="0">
                      <a:pos x="135" y="203"/>
                    </a:cxn>
                    <a:cxn ang="0">
                      <a:pos x="99" y="223"/>
                    </a:cxn>
                    <a:cxn ang="0">
                      <a:pos x="58" y="237"/>
                    </a:cxn>
                  </a:cxnLst>
                  <a:rect l="0" t="0" r="r" b="b"/>
                  <a:pathLst>
                    <a:path w="315" h="345">
                      <a:moveTo>
                        <a:pt x="58" y="237"/>
                      </a:moveTo>
                      <a:lnTo>
                        <a:pt x="58" y="247"/>
                      </a:lnTo>
                      <a:lnTo>
                        <a:pt x="59" y="253"/>
                      </a:lnTo>
                      <a:lnTo>
                        <a:pt x="60" y="259"/>
                      </a:lnTo>
                      <a:lnTo>
                        <a:pt x="61" y="264"/>
                      </a:lnTo>
                      <a:lnTo>
                        <a:pt x="64" y="268"/>
                      </a:lnTo>
                      <a:lnTo>
                        <a:pt x="68" y="273"/>
                      </a:lnTo>
                      <a:lnTo>
                        <a:pt x="72" y="277"/>
                      </a:lnTo>
                      <a:lnTo>
                        <a:pt x="78" y="282"/>
                      </a:lnTo>
                      <a:lnTo>
                        <a:pt x="83" y="284"/>
                      </a:lnTo>
                      <a:lnTo>
                        <a:pt x="88" y="286"/>
                      </a:lnTo>
                      <a:lnTo>
                        <a:pt x="95" y="288"/>
                      </a:lnTo>
                      <a:lnTo>
                        <a:pt x="103" y="289"/>
                      </a:lnTo>
                      <a:lnTo>
                        <a:pt x="110" y="289"/>
                      </a:lnTo>
                      <a:lnTo>
                        <a:pt x="119" y="289"/>
                      </a:lnTo>
                      <a:lnTo>
                        <a:pt x="128" y="287"/>
                      </a:lnTo>
                      <a:lnTo>
                        <a:pt x="138" y="285"/>
                      </a:lnTo>
                      <a:lnTo>
                        <a:pt x="146" y="283"/>
                      </a:lnTo>
                      <a:lnTo>
                        <a:pt x="156" y="278"/>
                      </a:lnTo>
                      <a:lnTo>
                        <a:pt x="166" y="274"/>
                      </a:lnTo>
                      <a:lnTo>
                        <a:pt x="176" y="268"/>
                      </a:lnTo>
                      <a:lnTo>
                        <a:pt x="186" y="262"/>
                      </a:lnTo>
                      <a:lnTo>
                        <a:pt x="197" y="255"/>
                      </a:lnTo>
                      <a:lnTo>
                        <a:pt x="207" y="247"/>
                      </a:lnTo>
                      <a:lnTo>
                        <a:pt x="217" y="238"/>
                      </a:lnTo>
                      <a:lnTo>
                        <a:pt x="228" y="228"/>
                      </a:lnTo>
                      <a:lnTo>
                        <a:pt x="250" y="206"/>
                      </a:lnTo>
                      <a:lnTo>
                        <a:pt x="273" y="181"/>
                      </a:lnTo>
                      <a:lnTo>
                        <a:pt x="281" y="173"/>
                      </a:lnTo>
                      <a:lnTo>
                        <a:pt x="289" y="167"/>
                      </a:lnTo>
                      <a:lnTo>
                        <a:pt x="295" y="164"/>
                      </a:lnTo>
                      <a:lnTo>
                        <a:pt x="301" y="162"/>
                      </a:lnTo>
                      <a:lnTo>
                        <a:pt x="304" y="164"/>
                      </a:lnTo>
                      <a:lnTo>
                        <a:pt x="306" y="165"/>
                      </a:lnTo>
                      <a:lnTo>
                        <a:pt x="309" y="166"/>
                      </a:lnTo>
                      <a:lnTo>
                        <a:pt x="311" y="169"/>
                      </a:lnTo>
                      <a:lnTo>
                        <a:pt x="315" y="173"/>
                      </a:lnTo>
                      <a:lnTo>
                        <a:pt x="315" y="178"/>
                      </a:lnTo>
                      <a:lnTo>
                        <a:pt x="315" y="183"/>
                      </a:lnTo>
                      <a:lnTo>
                        <a:pt x="311" y="190"/>
                      </a:lnTo>
                      <a:lnTo>
                        <a:pt x="307" y="199"/>
                      </a:lnTo>
                      <a:lnTo>
                        <a:pt x="302" y="207"/>
                      </a:lnTo>
                      <a:lnTo>
                        <a:pt x="294" y="217"/>
                      </a:lnTo>
                      <a:lnTo>
                        <a:pt x="285" y="227"/>
                      </a:lnTo>
                      <a:lnTo>
                        <a:pt x="274" y="239"/>
                      </a:lnTo>
                      <a:lnTo>
                        <a:pt x="261" y="252"/>
                      </a:lnTo>
                      <a:lnTo>
                        <a:pt x="239" y="271"/>
                      </a:lnTo>
                      <a:lnTo>
                        <a:pt x="217" y="289"/>
                      </a:lnTo>
                      <a:lnTo>
                        <a:pt x="195" y="305"/>
                      </a:lnTo>
                      <a:lnTo>
                        <a:pt x="172" y="319"/>
                      </a:lnTo>
                      <a:lnTo>
                        <a:pt x="160" y="324"/>
                      </a:lnTo>
                      <a:lnTo>
                        <a:pt x="148" y="330"/>
                      </a:lnTo>
                      <a:lnTo>
                        <a:pt x="137" y="334"/>
                      </a:lnTo>
                      <a:lnTo>
                        <a:pt x="125" y="338"/>
                      </a:lnTo>
                      <a:lnTo>
                        <a:pt x="114" y="341"/>
                      </a:lnTo>
                      <a:lnTo>
                        <a:pt x="104" y="343"/>
                      </a:lnTo>
                      <a:lnTo>
                        <a:pt x="93" y="344"/>
                      </a:lnTo>
                      <a:lnTo>
                        <a:pt x="82" y="345"/>
                      </a:lnTo>
                      <a:lnTo>
                        <a:pt x="72" y="344"/>
                      </a:lnTo>
                      <a:lnTo>
                        <a:pt x="62" y="343"/>
                      </a:lnTo>
                      <a:lnTo>
                        <a:pt x="54" y="341"/>
                      </a:lnTo>
                      <a:lnTo>
                        <a:pt x="45" y="337"/>
                      </a:lnTo>
                      <a:lnTo>
                        <a:pt x="37" y="333"/>
                      </a:lnTo>
                      <a:lnTo>
                        <a:pt x="29" y="328"/>
                      </a:lnTo>
                      <a:lnTo>
                        <a:pt x="22" y="322"/>
                      </a:lnTo>
                      <a:lnTo>
                        <a:pt x="16" y="315"/>
                      </a:lnTo>
                      <a:lnTo>
                        <a:pt x="12" y="310"/>
                      </a:lnTo>
                      <a:lnTo>
                        <a:pt x="9" y="305"/>
                      </a:lnTo>
                      <a:lnTo>
                        <a:pt x="7" y="298"/>
                      </a:lnTo>
                      <a:lnTo>
                        <a:pt x="3" y="291"/>
                      </a:lnTo>
                      <a:lnTo>
                        <a:pt x="2" y="284"/>
                      </a:lnTo>
                      <a:lnTo>
                        <a:pt x="1" y="276"/>
                      </a:lnTo>
                      <a:lnTo>
                        <a:pt x="0" y="268"/>
                      </a:lnTo>
                      <a:lnTo>
                        <a:pt x="0" y="260"/>
                      </a:lnTo>
                      <a:lnTo>
                        <a:pt x="0" y="248"/>
                      </a:lnTo>
                      <a:lnTo>
                        <a:pt x="1" y="237"/>
                      </a:lnTo>
                      <a:lnTo>
                        <a:pt x="3" y="225"/>
                      </a:lnTo>
                      <a:lnTo>
                        <a:pt x="5" y="213"/>
                      </a:lnTo>
                      <a:lnTo>
                        <a:pt x="9" y="201"/>
                      </a:lnTo>
                      <a:lnTo>
                        <a:pt x="12" y="190"/>
                      </a:lnTo>
                      <a:lnTo>
                        <a:pt x="16" y="178"/>
                      </a:lnTo>
                      <a:lnTo>
                        <a:pt x="22" y="166"/>
                      </a:lnTo>
                      <a:lnTo>
                        <a:pt x="28" y="155"/>
                      </a:lnTo>
                      <a:lnTo>
                        <a:pt x="35" y="143"/>
                      </a:lnTo>
                      <a:lnTo>
                        <a:pt x="41" y="131"/>
                      </a:lnTo>
                      <a:lnTo>
                        <a:pt x="50" y="120"/>
                      </a:lnTo>
                      <a:lnTo>
                        <a:pt x="59" y="108"/>
                      </a:lnTo>
                      <a:lnTo>
                        <a:pt x="68" y="97"/>
                      </a:lnTo>
                      <a:lnTo>
                        <a:pt x="79" y="85"/>
                      </a:lnTo>
                      <a:lnTo>
                        <a:pt x="90" y="74"/>
                      </a:lnTo>
                      <a:lnTo>
                        <a:pt x="107" y="56"/>
                      </a:lnTo>
                      <a:lnTo>
                        <a:pt x="125" y="41"/>
                      </a:lnTo>
                      <a:lnTo>
                        <a:pt x="141" y="29"/>
                      </a:lnTo>
                      <a:lnTo>
                        <a:pt x="157" y="18"/>
                      </a:lnTo>
                      <a:lnTo>
                        <a:pt x="173" y="11"/>
                      </a:lnTo>
                      <a:lnTo>
                        <a:pt x="188" y="4"/>
                      </a:lnTo>
                      <a:lnTo>
                        <a:pt x="195" y="3"/>
                      </a:lnTo>
                      <a:lnTo>
                        <a:pt x="202" y="1"/>
                      </a:lnTo>
                      <a:lnTo>
                        <a:pt x="209" y="0"/>
                      </a:lnTo>
                      <a:lnTo>
                        <a:pt x="215" y="0"/>
                      </a:lnTo>
                      <a:lnTo>
                        <a:pt x="223" y="1"/>
                      </a:lnTo>
                      <a:lnTo>
                        <a:pt x="229" y="2"/>
                      </a:lnTo>
                      <a:lnTo>
                        <a:pt x="236" y="5"/>
                      </a:lnTo>
                      <a:lnTo>
                        <a:pt x="243" y="8"/>
                      </a:lnTo>
                      <a:lnTo>
                        <a:pt x="248" y="15"/>
                      </a:lnTo>
                      <a:lnTo>
                        <a:pt x="254" y="23"/>
                      </a:lnTo>
                      <a:lnTo>
                        <a:pt x="256" y="30"/>
                      </a:lnTo>
                      <a:lnTo>
                        <a:pt x="257" y="40"/>
                      </a:lnTo>
                      <a:lnTo>
                        <a:pt x="257" y="48"/>
                      </a:lnTo>
                      <a:lnTo>
                        <a:pt x="255" y="55"/>
                      </a:lnTo>
                      <a:lnTo>
                        <a:pt x="252" y="64"/>
                      </a:lnTo>
                      <a:lnTo>
                        <a:pt x="250" y="73"/>
                      </a:lnTo>
                      <a:lnTo>
                        <a:pt x="246" y="83"/>
                      </a:lnTo>
                      <a:lnTo>
                        <a:pt x="242" y="91"/>
                      </a:lnTo>
                      <a:lnTo>
                        <a:pt x="236" y="102"/>
                      </a:lnTo>
                      <a:lnTo>
                        <a:pt x="229" y="113"/>
                      </a:lnTo>
                      <a:lnTo>
                        <a:pt x="222" y="124"/>
                      </a:lnTo>
                      <a:lnTo>
                        <a:pt x="214" y="134"/>
                      </a:lnTo>
                      <a:lnTo>
                        <a:pt x="205" y="145"/>
                      </a:lnTo>
                      <a:lnTo>
                        <a:pt x="197" y="154"/>
                      </a:lnTo>
                      <a:lnTo>
                        <a:pt x="188" y="164"/>
                      </a:lnTo>
                      <a:lnTo>
                        <a:pt x="178" y="172"/>
                      </a:lnTo>
                      <a:lnTo>
                        <a:pt x="168" y="181"/>
                      </a:lnTo>
                      <a:lnTo>
                        <a:pt x="158" y="189"/>
                      </a:lnTo>
                      <a:lnTo>
                        <a:pt x="148" y="196"/>
                      </a:lnTo>
                      <a:lnTo>
                        <a:pt x="135" y="203"/>
                      </a:lnTo>
                      <a:lnTo>
                        <a:pt x="123" y="211"/>
                      </a:lnTo>
                      <a:lnTo>
                        <a:pt x="111" y="216"/>
                      </a:lnTo>
                      <a:lnTo>
                        <a:pt x="99" y="223"/>
                      </a:lnTo>
                      <a:lnTo>
                        <a:pt x="86" y="228"/>
                      </a:lnTo>
                      <a:lnTo>
                        <a:pt x="72" y="232"/>
                      </a:lnTo>
                      <a:lnTo>
                        <a:pt x="58" y="237"/>
                      </a:lnTo>
                      <a:close/>
                    </a:path>
                  </a:pathLst>
                </a:custGeom>
                <a:solidFill>
                  <a:srgbClr val="FF0000"/>
                </a:solidFill>
                <a:ln w="317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0" name="Freeform 85"/>
                <p:cNvSpPr>
                  <a:spLocks/>
                </p:cNvSpPr>
                <p:nvPr/>
              </p:nvSpPr>
              <p:spPr bwMode="auto">
                <a:xfrm rot="21000000">
                  <a:off x="657651" y="5971694"/>
                  <a:ext cx="52388" cy="52388"/>
                </a:xfrm>
                <a:custGeom>
                  <a:avLst/>
                  <a:gdLst/>
                  <a:ahLst/>
                  <a:cxnLst>
                    <a:cxn ang="0">
                      <a:pos x="0" y="134"/>
                    </a:cxn>
                    <a:cxn ang="0">
                      <a:pos x="19" y="127"/>
                    </a:cxn>
                    <a:cxn ang="0">
                      <a:pos x="35" y="120"/>
                    </a:cxn>
                    <a:cxn ang="0">
                      <a:pos x="49" y="112"/>
                    </a:cxn>
                    <a:cxn ang="0">
                      <a:pos x="61" y="103"/>
                    </a:cxn>
                    <a:cxn ang="0">
                      <a:pos x="80" y="88"/>
                    </a:cxn>
                    <a:cxn ang="0">
                      <a:pos x="96" y="72"/>
                    </a:cxn>
                    <a:cxn ang="0">
                      <a:pos x="111" y="54"/>
                    </a:cxn>
                    <a:cxn ang="0">
                      <a:pos x="124" y="36"/>
                    </a:cxn>
                    <a:cxn ang="0">
                      <a:pos x="128" y="29"/>
                    </a:cxn>
                    <a:cxn ang="0">
                      <a:pos x="130" y="23"/>
                    </a:cxn>
                    <a:cxn ang="0">
                      <a:pos x="131" y="16"/>
                    </a:cxn>
                    <a:cxn ang="0">
                      <a:pos x="132" y="11"/>
                    </a:cxn>
                    <a:cxn ang="0">
                      <a:pos x="131" y="6"/>
                    </a:cxn>
                    <a:cxn ang="0">
                      <a:pos x="130" y="3"/>
                    </a:cxn>
                    <a:cxn ang="0">
                      <a:pos x="127" y="1"/>
                    </a:cxn>
                    <a:cxn ang="0">
                      <a:pos x="121" y="0"/>
                    </a:cxn>
                    <a:cxn ang="0">
                      <a:pos x="114" y="1"/>
                    </a:cxn>
                    <a:cxn ang="0">
                      <a:pos x="104" y="5"/>
                    </a:cxn>
                    <a:cxn ang="0">
                      <a:pos x="93" y="12"/>
                    </a:cxn>
                    <a:cxn ang="0">
                      <a:pos x="80" y="21"/>
                    </a:cxn>
                    <a:cxn ang="0">
                      <a:pos x="68" y="32"/>
                    </a:cxn>
                    <a:cxn ang="0">
                      <a:pos x="57" y="43"/>
                    </a:cxn>
                    <a:cxn ang="0">
                      <a:pos x="46" y="55"/>
                    </a:cxn>
                    <a:cxn ang="0">
                      <a:pos x="36" y="70"/>
                    </a:cxn>
                    <a:cxn ang="0">
                      <a:pos x="26" y="84"/>
                    </a:cxn>
                    <a:cxn ang="0">
                      <a:pos x="16" y="99"/>
                    </a:cxn>
                    <a:cxn ang="0">
                      <a:pos x="8" y="117"/>
                    </a:cxn>
                    <a:cxn ang="0">
                      <a:pos x="0" y="134"/>
                    </a:cxn>
                  </a:cxnLst>
                  <a:rect l="0" t="0" r="r" b="b"/>
                  <a:pathLst>
                    <a:path w="132" h="134">
                      <a:moveTo>
                        <a:pt x="0" y="134"/>
                      </a:moveTo>
                      <a:lnTo>
                        <a:pt x="19" y="127"/>
                      </a:lnTo>
                      <a:lnTo>
                        <a:pt x="35" y="120"/>
                      </a:lnTo>
                      <a:lnTo>
                        <a:pt x="49" y="112"/>
                      </a:lnTo>
                      <a:lnTo>
                        <a:pt x="61" y="103"/>
                      </a:lnTo>
                      <a:lnTo>
                        <a:pt x="80" y="88"/>
                      </a:lnTo>
                      <a:lnTo>
                        <a:pt x="96" y="72"/>
                      </a:lnTo>
                      <a:lnTo>
                        <a:pt x="111" y="54"/>
                      </a:lnTo>
                      <a:lnTo>
                        <a:pt x="124" y="36"/>
                      </a:lnTo>
                      <a:lnTo>
                        <a:pt x="128" y="29"/>
                      </a:lnTo>
                      <a:lnTo>
                        <a:pt x="130" y="23"/>
                      </a:lnTo>
                      <a:lnTo>
                        <a:pt x="131" y="16"/>
                      </a:lnTo>
                      <a:lnTo>
                        <a:pt x="132" y="11"/>
                      </a:lnTo>
                      <a:lnTo>
                        <a:pt x="131" y="6"/>
                      </a:lnTo>
                      <a:lnTo>
                        <a:pt x="130" y="3"/>
                      </a:lnTo>
                      <a:lnTo>
                        <a:pt x="127" y="1"/>
                      </a:lnTo>
                      <a:lnTo>
                        <a:pt x="121" y="0"/>
                      </a:lnTo>
                      <a:lnTo>
                        <a:pt x="114" y="1"/>
                      </a:lnTo>
                      <a:lnTo>
                        <a:pt x="104" y="5"/>
                      </a:lnTo>
                      <a:lnTo>
                        <a:pt x="93" y="12"/>
                      </a:lnTo>
                      <a:lnTo>
                        <a:pt x="80" y="21"/>
                      </a:lnTo>
                      <a:lnTo>
                        <a:pt x="68" y="32"/>
                      </a:lnTo>
                      <a:lnTo>
                        <a:pt x="57" y="43"/>
                      </a:lnTo>
                      <a:lnTo>
                        <a:pt x="46" y="55"/>
                      </a:lnTo>
                      <a:lnTo>
                        <a:pt x="36" y="70"/>
                      </a:lnTo>
                      <a:lnTo>
                        <a:pt x="26" y="84"/>
                      </a:lnTo>
                      <a:lnTo>
                        <a:pt x="16" y="99"/>
                      </a:lnTo>
                      <a:lnTo>
                        <a:pt x="8" y="117"/>
                      </a:lnTo>
                      <a:lnTo>
                        <a:pt x="0" y="134"/>
                      </a:lnTo>
                      <a:close/>
                    </a:path>
                  </a:pathLst>
                </a:custGeom>
                <a:solidFill>
                  <a:srgbClr val="FFFF00"/>
                </a:solidFill>
                <a:ln w="317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 name="Freeform 86"/>
                <p:cNvSpPr>
                  <a:spLocks/>
                </p:cNvSpPr>
                <p:nvPr/>
              </p:nvSpPr>
              <p:spPr bwMode="auto">
                <a:xfrm rot="21000000">
                  <a:off x="751655" y="5922297"/>
                  <a:ext cx="158750" cy="147638"/>
                </a:xfrm>
                <a:custGeom>
                  <a:avLst/>
                  <a:gdLst/>
                  <a:ahLst/>
                  <a:cxnLst>
                    <a:cxn ang="0">
                      <a:pos x="189" y="103"/>
                    </a:cxn>
                    <a:cxn ang="0">
                      <a:pos x="270" y="37"/>
                    </a:cxn>
                    <a:cxn ang="0">
                      <a:pos x="312" y="9"/>
                    </a:cxn>
                    <a:cxn ang="0">
                      <a:pos x="334" y="2"/>
                    </a:cxn>
                    <a:cxn ang="0">
                      <a:pos x="347" y="13"/>
                    </a:cxn>
                    <a:cxn ang="0">
                      <a:pos x="351" y="31"/>
                    </a:cxn>
                    <a:cxn ang="0">
                      <a:pos x="331" y="53"/>
                    </a:cxn>
                    <a:cxn ang="0">
                      <a:pos x="296" y="84"/>
                    </a:cxn>
                    <a:cxn ang="0">
                      <a:pos x="277" y="109"/>
                    </a:cxn>
                    <a:cxn ang="0">
                      <a:pos x="274" y="124"/>
                    </a:cxn>
                    <a:cxn ang="0">
                      <a:pos x="277" y="132"/>
                    </a:cxn>
                    <a:cxn ang="0">
                      <a:pos x="295" y="134"/>
                    </a:cxn>
                    <a:cxn ang="0">
                      <a:pos x="321" y="124"/>
                    </a:cxn>
                    <a:cxn ang="0">
                      <a:pos x="376" y="91"/>
                    </a:cxn>
                    <a:cxn ang="0">
                      <a:pos x="388" y="88"/>
                    </a:cxn>
                    <a:cxn ang="0">
                      <a:pos x="400" y="94"/>
                    </a:cxn>
                    <a:cxn ang="0">
                      <a:pos x="402" y="103"/>
                    </a:cxn>
                    <a:cxn ang="0">
                      <a:pos x="395" y="119"/>
                    </a:cxn>
                    <a:cxn ang="0">
                      <a:pos x="355" y="155"/>
                    </a:cxn>
                    <a:cxn ang="0">
                      <a:pos x="319" y="178"/>
                    </a:cxn>
                    <a:cxn ang="0">
                      <a:pos x="284" y="190"/>
                    </a:cxn>
                    <a:cxn ang="0">
                      <a:pos x="252" y="191"/>
                    </a:cxn>
                    <a:cxn ang="0">
                      <a:pos x="228" y="182"/>
                    </a:cxn>
                    <a:cxn ang="0">
                      <a:pos x="221" y="174"/>
                    </a:cxn>
                    <a:cxn ang="0">
                      <a:pos x="215" y="155"/>
                    </a:cxn>
                    <a:cxn ang="0">
                      <a:pos x="222" y="131"/>
                    </a:cxn>
                    <a:cxn ang="0">
                      <a:pos x="204" y="140"/>
                    </a:cxn>
                    <a:cxn ang="0">
                      <a:pos x="165" y="179"/>
                    </a:cxn>
                    <a:cxn ang="0">
                      <a:pos x="122" y="230"/>
                    </a:cxn>
                    <a:cxn ang="0">
                      <a:pos x="71" y="313"/>
                    </a:cxn>
                    <a:cxn ang="0">
                      <a:pos x="47" y="358"/>
                    </a:cxn>
                    <a:cxn ang="0">
                      <a:pos x="35" y="369"/>
                    </a:cxn>
                    <a:cxn ang="0">
                      <a:pos x="22" y="372"/>
                    </a:cxn>
                    <a:cxn ang="0">
                      <a:pos x="8" y="370"/>
                    </a:cxn>
                    <a:cxn ang="0">
                      <a:pos x="2" y="361"/>
                    </a:cxn>
                    <a:cxn ang="0">
                      <a:pos x="2" y="339"/>
                    </a:cxn>
                    <a:cxn ang="0">
                      <a:pos x="33" y="251"/>
                    </a:cxn>
                    <a:cxn ang="0">
                      <a:pos x="70" y="166"/>
                    </a:cxn>
                    <a:cxn ang="0">
                      <a:pos x="108" y="96"/>
                    </a:cxn>
                    <a:cxn ang="0">
                      <a:pos x="142" y="49"/>
                    </a:cxn>
                    <a:cxn ang="0">
                      <a:pos x="164" y="27"/>
                    </a:cxn>
                    <a:cxn ang="0">
                      <a:pos x="183" y="17"/>
                    </a:cxn>
                    <a:cxn ang="0">
                      <a:pos x="195" y="18"/>
                    </a:cxn>
                    <a:cxn ang="0">
                      <a:pos x="205" y="23"/>
                    </a:cxn>
                    <a:cxn ang="0">
                      <a:pos x="210" y="34"/>
                    </a:cxn>
                    <a:cxn ang="0">
                      <a:pos x="203" y="52"/>
                    </a:cxn>
                    <a:cxn ang="0">
                      <a:pos x="190" y="69"/>
                    </a:cxn>
                    <a:cxn ang="0">
                      <a:pos x="156" y="113"/>
                    </a:cxn>
                    <a:cxn ang="0">
                      <a:pos x="130" y="162"/>
                    </a:cxn>
                  </a:cxnLst>
                  <a:rect l="0" t="0" r="r" b="b"/>
                  <a:pathLst>
                    <a:path w="402" h="372">
                      <a:moveTo>
                        <a:pt x="130" y="162"/>
                      </a:moveTo>
                      <a:lnTo>
                        <a:pt x="158" y="133"/>
                      </a:lnTo>
                      <a:lnTo>
                        <a:pt x="189" y="103"/>
                      </a:lnTo>
                      <a:lnTo>
                        <a:pt x="222" y="75"/>
                      </a:lnTo>
                      <a:lnTo>
                        <a:pt x="257" y="46"/>
                      </a:lnTo>
                      <a:lnTo>
                        <a:pt x="270" y="37"/>
                      </a:lnTo>
                      <a:lnTo>
                        <a:pt x="284" y="27"/>
                      </a:lnTo>
                      <a:lnTo>
                        <a:pt x="297" y="18"/>
                      </a:lnTo>
                      <a:lnTo>
                        <a:pt x="312" y="9"/>
                      </a:lnTo>
                      <a:lnTo>
                        <a:pt x="323" y="3"/>
                      </a:lnTo>
                      <a:lnTo>
                        <a:pt x="330" y="0"/>
                      </a:lnTo>
                      <a:lnTo>
                        <a:pt x="334" y="2"/>
                      </a:lnTo>
                      <a:lnTo>
                        <a:pt x="339" y="4"/>
                      </a:lnTo>
                      <a:lnTo>
                        <a:pt x="343" y="7"/>
                      </a:lnTo>
                      <a:lnTo>
                        <a:pt x="347" y="13"/>
                      </a:lnTo>
                      <a:lnTo>
                        <a:pt x="351" y="19"/>
                      </a:lnTo>
                      <a:lnTo>
                        <a:pt x="352" y="26"/>
                      </a:lnTo>
                      <a:lnTo>
                        <a:pt x="351" y="31"/>
                      </a:lnTo>
                      <a:lnTo>
                        <a:pt x="347" y="38"/>
                      </a:lnTo>
                      <a:lnTo>
                        <a:pt x="340" y="44"/>
                      </a:lnTo>
                      <a:lnTo>
                        <a:pt x="331" y="53"/>
                      </a:lnTo>
                      <a:lnTo>
                        <a:pt x="318" y="64"/>
                      </a:lnTo>
                      <a:lnTo>
                        <a:pt x="306" y="74"/>
                      </a:lnTo>
                      <a:lnTo>
                        <a:pt x="296" y="84"/>
                      </a:lnTo>
                      <a:lnTo>
                        <a:pt x="288" y="92"/>
                      </a:lnTo>
                      <a:lnTo>
                        <a:pt x="282" y="101"/>
                      </a:lnTo>
                      <a:lnTo>
                        <a:pt x="277" y="109"/>
                      </a:lnTo>
                      <a:lnTo>
                        <a:pt x="274" y="115"/>
                      </a:lnTo>
                      <a:lnTo>
                        <a:pt x="273" y="122"/>
                      </a:lnTo>
                      <a:lnTo>
                        <a:pt x="274" y="124"/>
                      </a:lnTo>
                      <a:lnTo>
                        <a:pt x="274" y="127"/>
                      </a:lnTo>
                      <a:lnTo>
                        <a:pt x="275" y="129"/>
                      </a:lnTo>
                      <a:lnTo>
                        <a:pt x="277" y="132"/>
                      </a:lnTo>
                      <a:lnTo>
                        <a:pt x="282" y="134"/>
                      </a:lnTo>
                      <a:lnTo>
                        <a:pt x="288" y="134"/>
                      </a:lnTo>
                      <a:lnTo>
                        <a:pt x="295" y="134"/>
                      </a:lnTo>
                      <a:lnTo>
                        <a:pt x="302" y="132"/>
                      </a:lnTo>
                      <a:lnTo>
                        <a:pt x="311" y="128"/>
                      </a:lnTo>
                      <a:lnTo>
                        <a:pt x="321" y="124"/>
                      </a:lnTo>
                      <a:lnTo>
                        <a:pt x="344" y="112"/>
                      </a:lnTo>
                      <a:lnTo>
                        <a:pt x="371" y="94"/>
                      </a:lnTo>
                      <a:lnTo>
                        <a:pt x="376" y="91"/>
                      </a:lnTo>
                      <a:lnTo>
                        <a:pt x="381" y="89"/>
                      </a:lnTo>
                      <a:lnTo>
                        <a:pt x="384" y="88"/>
                      </a:lnTo>
                      <a:lnTo>
                        <a:pt x="388" y="88"/>
                      </a:lnTo>
                      <a:lnTo>
                        <a:pt x="393" y="89"/>
                      </a:lnTo>
                      <a:lnTo>
                        <a:pt x="398" y="92"/>
                      </a:lnTo>
                      <a:lnTo>
                        <a:pt x="400" y="94"/>
                      </a:lnTo>
                      <a:lnTo>
                        <a:pt x="401" y="98"/>
                      </a:lnTo>
                      <a:lnTo>
                        <a:pt x="402" y="100"/>
                      </a:lnTo>
                      <a:lnTo>
                        <a:pt x="402" y="103"/>
                      </a:lnTo>
                      <a:lnTo>
                        <a:pt x="402" y="108"/>
                      </a:lnTo>
                      <a:lnTo>
                        <a:pt x="400" y="112"/>
                      </a:lnTo>
                      <a:lnTo>
                        <a:pt x="395" y="119"/>
                      </a:lnTo>
                      <a:lnTo>
                        <a:pt x="390" y="124"/>
                      </a:lnTo>
                      <a:lnTo>
                        <a:pt x="376" y="138"/>
                      </a:lnTo>
                      <a:lnTo>
                        <a:pt x="355" y="155"/>
                      </a:lnTo>
                      <a:lnTo>
                        <a:pt x="343" y="163"/>
                      </a:lnTo>
                      <a:lnTo>
                        <a:pt x="331" y="171"/>
                      </a:lnTo>
                      <a:lnTo>
                        <a:pt x="319" y="178"/>
                      </a:lnTo>
                      <a:lnTo>
                        <a:pt x="307" y="182"/>
                      </a:lnTo>
                      <a:lnTo>
                        <a:pt x="295" y="186"/>
                      </a:lnTo>
                      <a:lnTo>
                        <a:pt x="284" y="190"/>
                      </a:lnTo>
                      <a:lnTo>
                        <a:pt x="272" y="191"/>
                      </a:lnTo>
                      <a:lnTo>
                        <a:pt x="261" y="192"/>
                      </a:lnTo>
                      <a:lnTo>
                        <a:pt x="252" y="191"/>
                      </a:lnTo>
                      <a:lnTo>
                        <a:pt x="243" y="190"/>
                      </a:lnTo>
                      <a:lnTo>
                        <a:pt x="236" y="186"/>
                      </a:lnTo>
                      <a:lnTo>
                        <a:pt x="228" y="182"/>
                      </a:lnTo>
                      <a:lnTo>
                        <a:pt x="225" y="180"/>
                      </a:lnTo>
                      <a:lnTo>
                        <a:pt x="223" y="178"/>
                      </a:lnTo>
                      <a:lnTo>
                        <a:pt x="221" y="174"/>
                      </a:lnTo>
                      <a:lnTo>
                        <a:pt x="218" y="171"/>
                      </a:lnTo>
                      <a:lnTo>
                        <a:pt x="216" y="163"/>
                      </a:lnTo>
                      <a:lnTo>
                        <a:pt x="215" y="155"/>
                      </a:lnTo>
                      <a:lnTo>
                        <a:pt x="216" y="147"/>
                      </a:lnTo>
                      <a:lnTo>
                        <a:pt x="218" y="139"/>
                      </a:lnTo>
                      <a:lnTo>
                        <a:pt x="222" y="131"/>
                      </a:lnTo>
                      <a:lnTo>
                        <a:pt x="227" y="122"/>
                      </a:lnTo>
                      <a:lnTo>
                        <a:pt x="215" y="131"/>
                      </a:lnTo>
                      <a:lnTo>
                        <a:pt x="204" y="140"/>
                      </a:lnTo>
                      <a:lnTo>
                        <a:pt x="191" y="152"/>
                      </a:lnTo>
                      <a:lnTo>
                        <a:pt x="179" y="164"/>
                      </a:lnTo>
                      <a:lnTo>
                        <a:pt x="165" y="179"/>
                      </a:lnTo>
                      <a:lnTo>
                        <a:pt x="152" y="195"/>
                      </a:lnTo>
                      <a:lnTo>
                        <a:pt x="137" y="211"/>
                      </a:lnTo>
                      <a:lnTo>
                        <a:pt x="122" y="230"/>
                      </a:lnTo>
                      <a:lnTo>
                        <a:pt x="105" y="255"/>
                      </a:lnTo>
                      <a:lnTo>
                        <a:pt x="87" y="283"/>
                      </a:lnTo>
                      <a:lnTo>
                        <a:pt x="71" y="313"/>
                      </a:lnTo>
                      <a:lnTo>
                        <a:pt x="53" y="347"/>
                      </a:lnTo>
                      <a:lnTo>
                        <a:pt x="50" y="352"/>
                      </a:lnTo>
                      <a:lnTo>
                        <a:pt x="47" y="358"/>
                      </a:lnTo>
                      <a:lnTo>
                        <a:pt x="42" y="362"/>
                      </a:lnTo>
                      <a:lnTo>
                        <a:pt x="39" y="366"/>
                      </a:lnTo>
                      <a:lnTo>
                        <a:pt x="35" y="369"/>
                      </a:lnTo>
                      <a:lnTo>
                        <a:pt x="30" y="371"/>
                      </a:lnTo>
                      <a:lnTo>
                        <a:pt x="26" y="372"/>
                      </a:lnTo>
                      <a:lnTo>
                        <a:pt x="22" y="372"/>
                      </a:lnTo>
                      <a:lnTo>
                        <a:pt x="16" y="372"/>
                      </a:lnTo>
                      <a:lnTo>
                        <a:pt x="12" y="371"/>
                      </a:lnTo>
                      <a:lnTo>
                        <a:pt x="8" y="370"/>
                      </a:lnTo>
                      <a:lnTo>
                        <a:pt x="5" y="368"/>
                      </a:lnTo>
                      <a:lnTo>
                        <a:pt x="3" y="364"/>
                      </a:lnTo>
                      <a:lnTo>
                        <a:pt x="2" y="361"/>
                      </a:lnTo>
                      <a:lnTo>
                        <a:pt x="1" y="357"/>
                      </a:lnTo>
                      <a:lnTo>
                        <a:pt x="0" y="352"/>
                      </a:lnTo>
                      <a:lnTo>
                        <a:pt x="2" y="339"/>
                      </a:lnTo>
                      <a:lnTo>
                        <a:pt x="8" y="317"/>
                      </a:lnTo>
                      <a:lnTo>
                        <a:pt x="18" y="288"/>
                      </a:lnTo>
                      <a:lnTo>
                        <a:pt x="33" y="251"/>
                      </a:lnTo>
                      <a:lnTo>
                        <a:pt x="45" y="220"/>
                      </a:lnTo>
                      <a:lnTo>
                        <a:pt x="58" y="192"/>
                      </a:lnTo>
                      <a:lnTo>
                        <a:pt x="70" y="166"/>
                      </a:lnTo>
                      <a:lnTo>
                        <a:pt x="83" y="140"/>
                      </a:lnTo>
                      <a:lnTo>
                        <a:pt x="95" y="117"/>
                      </a:lnTo>
                      <a:lnTo>
                        <a:pt x="108" y="96"/>
                      </a:lnTo>
                      <a:lnTo>
                        <a:pt x="121" y="76"/>
                      </a:lnTo>
                      <a:lnTo>
                        <a:pt x="134" y="58"/>
                      </a:lnTo>
                      <a:lnTo>
                        <a:pt x="142" y="49"/>
                      </a:lnTo>
                      <a:lnTo>
                        <a:pt x="149" y="40"/>
                      </a:lnTo>
                      <a:lnTo>
                        <a:pt x="157" y="33"/>
                      </a:lnTo>
                      <a:lnTo>
                        <a:pt x="164" y="27"/>
                      </a:lnTo>
                      <a:lnTo>
                        <a:pt x="170" y="22"/>
                      </a:lnTo>
                      <a:lnTo>
                        <a:pt x="177" y="19"/>
                      </a:lnTo>
                      <a:lnTo>
                        <a:pt x="183" y="17"/>
                      </a:lnTo>
                      <a:lnTo>
                        <a:pt x="189" y="16"/>
                      </a:lnTo>
                      <a:lnTo>
                        <a:pt x="192" y="17"/>
                      </a:lnTo>
                      <a:lnTo>
                        <a:pt x="195" y="18"/>
                      </a:lnTo>
                      <a:lnTo>
                        <a:pt x="199" y="19"/>
                      </a:lnTo>
                      <a:lnTo>
                        <a:pt x="202" y="21"/>
                      </a:lnTo>
                      <a:lnTo>
                        <a:pt x="205" y="23"/>
                      </a:lnTo>
                      <a:lnTo>
                        <a:pt x="207" y="27"/>
                      </a:lnTo>
                      <a:lnTo>
                        <a:pt x="208" y="31"/>
                      </a:lnTo>
                      <a:lnTo>
                        <a:pt x="210" y="34"/>
                      </a:lnTo>
                      <a:lnTo>
                        <a:pt x="208" y="40"/>
                      </a:lnTo>
                      <a:lnTo>
                        <a:pt x="206" y="45"/>
                      </a:lnTo>
                      <a:lnTo>
                        <a:pt x="203" y="52"/>
                      </a:lnTo>
                      <a:lnTo>
                        <a:pt x="199" y="58"/>
                      </a:lnTo>
                      <a:lnTo>
                        <a:pt x="195" y="62"/>
                      </a:lnTo>
                      <a:lnTo>
                        <a:pt x="190" y="69"/>
                      </a:lnTo>
                      <a:lnTo>
                        <a:pt x="180" y="80"/>
                      </a:lnTo>
                      <a:lnTo>
                        <a:pt x="168" y="97"/>
                      </a:lnTo>
                      <a:lnTo>
                        <a:pt x="156" y="113"/>
                      </a:lnTo>
                      <a:lnTo>
                        <a:pt x="146" y="129"/>
                      </a:lnTo>
                      <a:lnTo>
                        <a:pt x="137" y="146"/>
                      </a:lnTo>
                      <a:lnTo>
                        <a:pt x="130" y="162"/>
                      </a:lnTo>
                      <a:close/>
                    </a:path>
                  </a:pathLst>
                </a:custGeom>
                <a:solidFill>
                  <a:srgbClr val="FF0000"/>
                </a:solidFill>
                <a:ln w="317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2" name="Freeform 87"/>
                <p:cNvSpPr>
                  <a:spLocks/>
                </p:cNvSpPr>
                <p:nvPr/>
              </p:nvSpPr>
              <p:spPr bwMode="auto">
                <a:xfrm rot="21000000">
                  <a:off x="893211" y="5900190"/>
                  <a:ext cx="125413" cy="136525"/>
                </a:xfrm>
                <a:custGeom>
                  <a:avLst/>
                  <a:gdLst/>
                  <a:ahLst/>
                  <a:cxnLst>
                    <a:cxn ang="0">
                      <a:pos x="59" y="253"/>
                    </a:cxn>
                    <a:cxn ang="0">
                      <a:pos x="64" y="268"/>
                    </a:cxn>
                    <a:cxn ang="0">
                      <a:pos x="77" y="282"/>
                    </a:cxn>
                    <a:cxn ang="0">
                      <a:pos x="96" y="288"/>
                    </a:cxn>
                    <a:cxn ang="0">
                      <a:pos x="119" y="289"/>
                    </a:cxn>
                    <a:cxn ang="0">
                      <a:pos x="147" y="283"/>
                    </a:cxn>
                    <a:cxn ang="0">
                      <a:pos x="176" y="268"/>
                    </a:cxn>
                    <a:cxn ang="0">
                      <a:pos x="206" y="247"/>
                    </a:cxn>
                    <a:cxn ang="0">
                      <a:pos x="250" y="206"/>
                    </a:cxn>
                    <a:cxn ang="0">
                      <a:pos x="288" y="167"/>
                    </a:cxn>
                    <a:cxn ang="0">
                      <a:pos x="304" y="164"/>
                    </a:cxn>
                    <a:cxn ang="0">
                      <a:pos x="311" y="169"/>
                    </a:cxn>
                    <a:cxn ang="0">
                      <a:pos x="315" y="183"/>
                    </a:cxn>
                    <a:cxn ang="0">
                      <a:pos x="301" y="207"/>
                    </a:cxn>
                    <a:cxn ang="0">
                      <a:pos x="274" y="239"/>
                    </a:cxn>
                    <a:cxn ang="0">
                      <a:pos x="217" y="289"/>
                    </a:cxn>
                    <a:cxn ang="0">
                      <a:pos x="159" y="324"/>
                    </a:cxn>
                    <a:cxn ang="0">
                      <a:pos x="125" y="338"/>
                    </a:cxn>
                    <a:cxn ang="0">
                      <a:pos x="93" y="344"/>
                    </a:cxn>
                    <a:cxn ang="0">
                      <a:pos x="62" y="343"/>
                    </a:cxn>
                    <a:cxn ang="0">
                      <a:pos x="37" y="333"/>
                    </a:cxn>
                    <a:cxn ang="0">
                      <a:pos x="16" y="315"/>
                    </a:cxn>
                    <a:cxn ang="0">
                      <a:pos x="6" y="298"/>
                    </a:cxn>
                    <a:cxn ang="0">
                      <a:pos x="1" y="276"/>
                    </a:cxn>
                    <a:cxn ang="0">
                      <a:pos x="0" y="248"/>
                    </a:cxn>
                    <a:cxn ang="0">
                      <a:pos x="5" y="213"/>
                    </a:cxn>
                    <a:cxn ang="0">
                      <a:pos x="17" y="178"/>
                    </a:cxn>
                    <a:cxn ang="0">
                      <a:pos x="35" y="143"/>
                    </a:cxn>
                    <a:cxn ang="0">
                      <a:pos x="59" y="108"/>
                    </a:cxn>
                    <a:cxn ang="0">
                      <a:pos x="89" y="74"/>
                    </a:cxn>
                    <a:cxn ang="0">
                      <a:pos x="141" y="29"/>
                    </a:cxn>
                    <a:cxn ang="0">
                      <a:pos x="188" y="4"/>
                    </a:cxn>
                    <a:cxn ang="0">
                      <a:pos x="209" y="0"/>
                    </a:cxn>
                    <a:cxn ang="0">
                      <a:pos x="229" y="2"/>
                    </a:cxn>
                    <a:cxn ang="0">
                      <a:pos x="248" y="15"/>
                    </a:cxn>
                    <a:cxn ang="0">
                      <a:pos x="257" y="40"/>
                    </a:cxn>
                    <a:cxn ang="0">
                      <a:pos x="252" y="64"/>
                    </a:cxn>
                    <a:cxn ang="0">
                      <a:pos x="241" y="91"/>
                    </a:cxn>
                    <a:cxn ang="0">
                      <a:pos x="222" y="124"/>
                    </a:cxn>
                    <a:cxn ang="0">
                      <a:pos x="197" y="154"/>
                    </a:cxn>
                    <a:cxn ang="0">
                      <a:pos x="168" y="181"/>
                    </a:cxn>
                    <a:cxn ang="0">
                      <a:pos x="135" y="203"/>
                    </a:cxn>
                    <a:cxn ang="0">
                      <a:pos x="99" y="223"/>
                    </a:cxn>
                    <a:cxn ang="0">
                      <a:pos x="58" y="237"/>
                    </a:cxn>
                  </a:cxnLst>
                  <a:rect l="0" t="0" r="r" b="b"/>
                  <a:pathLst>
                    <a:path w="315" h="345">
                      <a:moveTo>
                        <a:pt x="58" y="237"/>
                      </a:moveTo>
                      <a:lnTo>
                        <a:pt x="58" y="247"/>
                      </a:lnTo>
                      <a:lnTo>
                        <a:pt x="59" y="253"/>
                      </a:lnTo>
                      <a:lnTo>
                        <a:pt x="60" y="259"/>
                      </a:lnTo>
                      <a:lnTo>
                        <a:pt x="62" y="264"/>
                      </a:lnTo>
                      <a:lnTo>
                        <a:pt x="64" y="268"/>
                      </a:lnTo>
                      <a:lnTo>
                        <a:pt x="69" y="273"/>
                      </a:lnTo>
                      <a:lnTo>
                        <a:pt x="73" y="277"/>
                      </a:lnTo>
                      <a:lnTo>
                        <a:pt x="77" y="282"/>
                      </a:lnTo>
                      <a:lnTo>
                        <a:pt x="83" y="284"/>
                      </a:lnTo>
                      <a:lnTo>
                        <a:pt x="89" y="286"/>
                      </a:lnTo>
                      <a:lnTo>
                        <a:pt x="96" y="288"/>
                      </a:lnTo>
                      <a:lnTo>
                        <a:pt x="103" y="289"/>
                      </a:lnTo>
                      <a:lnTo>
                        <a:pt x="110" y="289"/>
                      </a:lnTo>
                      <a:lnTo>
                        <a:pt x="119" y="289"/>
                      </a:lnTo>
                      <a:lnTo>
                        <a:pt x="129" y="287"/>
                      </a:lnTo>
                      <a:lnTo>
                        <a:pt x="138" y="285"/>
                      </a:lnTo>
                      <a:lnTo>
                        <a:pt x="147" y="283"/>
                      </a:lnTo>
                      <a:lnTo>
                        <a:pt x="156" y="278"/>
                      </a:lnTo>
                      <a:lnTo>
                        <a:pt x="166" y="274"/>
                      </a:lnTo>
                      <a:lnTo>
                        <a:pt x="176" y="268"/>
                      </a:lnTo>
                      <a:lnTo>
                        <a:pt x="186" y="262"/>
                      </a:lnTo>
                      <a:lnTo>
                        <a:pt x="197" y="255"/>
                      </a:lnTo>
                      <a:lnTo>
                        <a:pt x="206" y="247"/>
                      </a:lnTo>
                      <a:lnTo>
                        <a:pt x="217" y="238"/>
                      </a:lnTo>
                      <a:lnTo>
                        <a:pt x="228" y="228"/>
                      </a:lnTo>
                      <a:lnTo>
                        <a:pt x="250" y="206"/>
                      </a:lnTo>
                      <a:lnTo>
                        <a:pt x="273" y="181"/>
                      </a:lnTo>
                      <a:lnTo>
                        <a:pt x="281" y="173"/>
                      </a:lnTo>
                      <a:lnTo>
                        <a:pt x="288" y="167"/>
                      </a:lnTo>
                      <a:lnTo>
                        <a:pt x="295" y="164"/>
                      </a:lnTo>
                      <a:lnTo>
                        <a:pt x="300" y="162"/>
                      </a:lnTo>
                      <a:lnTo>
                        <a:pt x="304" y="164"/>
                      </a:lnTo>
                      <a:lnTo>
                        <a:pt x="306" y="165"/>
                      </a:lnTo>
                      <a:lnTo>
                        <a:pt x="309" y="166"/>
                      </a:lnTo>
                      <a:lnTo>
                        <a:pt x="311" y="169"/>
                      </a:lnTo>
                      <a:lnTo>
                        <a:pt x="315" y="173"/>
                      </a:lnTo>
                      <a:lnTo>
                        <a:pt x="315" y="178"/>
                      </a:lnTo>
                      <a:lnTo>
                        <a:pt x="315" y="183"/>
                      </a:lnTo>
                      <a:lnTo>
                        <a:pt x="311" y="190"/>
                      </a:lnTo>
                      <a:lnTo>
                        <a:pt x="307" y="199"/>
                      </a:lnTo>
                      <a:lnTo>
                        <a:pt x="301" y="207"/>
                      </a:lnTo>
                      <a:lnTo>
                        <a:pt x="294" y="217"/>
                      </a:lnTo>
                      <a:lnTo>
                        <a:pt x="285" y="227"/>
                      </a:lnTo>
                      <a:lnTo>
                        <a:pt x="274" y="239"/>
                      </a:lnTo>
                      <a:lnTo>
                        <a:pt x="261" y="252"/>
                      </a:lnTo>
                      <a:lnTo>
                        <a:pt x="239" y="271"/>
                      </a:lnTo>
                      <a:lnTo>
                        <a:pt x="217" y="289"/>
                      </a:lnTo>
                      <a:lnTo>
                        <a:pt x="194" y="305"/>
                      </a:lnTo>
                      <a:lnTo>
                        <a:pt x="171" y="319"/>
                      </a:lnTo>
                      <a:lnTo>
                        <a:pt x="159" y="324"/>
                      </a:lnTo>
                      <a:lnTo>
                        <a:pt x="147" y="330"/>
                      </a:lnTo>
                      <a:lnTo>
                        <a:pt x="136" y="334"/>
                      </a:lnTo>
                      <a:lnTo>
                        <a:pt x="125" y="338"/>
                      </a:lnTo>
                      <a:lnTo>
                        <a:pt x="115" y="341"/>
                      </a:lnTo>
                      <a:lnTo>
                        <a:pt x="104" y="343"/>
                      </a:lnTo>
                      <a:lnTo>
                        <a:pt x="93" y="344"/>
                      </a:lnTo>
                      <a:lnTo>
                        <a:pt x="83" y="345"/>
                      </a:lnTo>
                      <a:lnTo>
                        <a:pt x="72" y="344"/>
                      </a:lnTo>
                      <a:lnTo>
                        <a:pt x="62" y="343"/>
                      </a:lnTo>
                      <a:lnTo>
                        <a:pt x="53" y="341"/>
                      </a:lnTo>
                      <a:lnTo>
                        <a:pt x="45" y="337"/>
                      </a:lnTo>
                      <a:lnTo>
                        <a:pt x="37" y="333"/>
                      </a:lnTo>
                      <a:lnTo>
                        <a:pt x="29" y="328"/>
                      </a:lnTo>
                      <a:lnTo>
                        <a:pt x="23" y="322"/>
                      </a:lnTo>
                      <a:lnTo>
                        <a:pt x="16" y="315"/>
                      </a:lnTo>
                      <a:lnTo>
                        <a:pt x="12" y="310"/>
                      </a:lnTo>
                      <a:lnTo>
                        <a:pt x="9" y="305"/>
                      </a:lnTo>
                      <a:lnTo>
                        <a:pt x="6" y="298"/>
                      </a:lnTo>
                      <a:lnTo>
                        <a:pt x="4" y="291"/>
                      </a:lnTo>
                      <a:lnTo>
                        <a:pt x="2" y="284"/>
                      </a:lnTo>
                      <a:lnTo>
                        <a:pt x="1" y="276"/>
                      </a:lnTo>
                      <a:lnTo>
                        <a:pt x="0" y="268"/>
                      </a:lnTo>
                      <a:lnTo>
                        <a:pt x="0" y="260"/>
                      </a:lnTo>
                      <a:lnTo>
                        <a:pt x="0" y="248"/>
                      </a:lnTo>
                      <a:lnTo>
                        <a:pt x="1" y="237"/>
                      </a:lnTo>
                      <a:lnTo>
                        <a:pt x="3" y="225"/>
                      </a:lnTo>
                      <a:lnTo>
                        <a:pt x="5" y="213"/>
                      </a:lnTo>
                      <a:lnTo>
                        <a:pt x="9" y="201"/>
                      </a:lnTo>
                      <a:lnTo>
                        <a:pt x="12" y="190"/>
                      </a:lnTo>
                      <a:lnTo>
                        <a:pt x="17" y="178"/>
                      </a:lnTo>
                      <a:lnTo>
                        <a:pt x="22" y="166"/>
                      </a:lnTo>
                      <a:lnTo>
                        <a:pt x="28" y="155"/>
                      </a:lnTo>
                      <a:lnTo>
                        <a:pt x="35" y="143"/>
                      </a:lnTo>
                      <a:lnTo>
                        <a:pt x="42" y="131"/>
                      </a:lnTo>
                      <a:lnTo>
                        <a:pt x="50" y="120"/>
                      </a:lnTo>
                      <a:lnTo>
                        <a:pt x="59" y="108"/>
                      </a:lnTo>
                      <a:lnTo>
                        <a:pt x="69" y="97"/>
                      </a:lnTo>
                      <a:lnTo>
                        <a:pt x="78" y="85"/>
                      </a:lnTo>
                      <a:lnTo>
                        <a:pt x="89" y="74"/>
                      </a:lnTo>
                      <a:lnTo>
                        <a:pt x="107" y="56"/>
                      </a:lnTo>
                      <a:lnTo>
                        <a:pt x="124" y="41"/>
                      </a:lnTo>
                      <a:lnTo>
                        <a:pt x="141" y="29"/>
                      </a:lnTo>
                      <a:lnTo>
                        <a:pt x="157" y="18"/>
                      </a:lnTo>
                      <a:lnTo>
                        <a:pt x="172" y="11"/>
                      </a:lnTo>
                      <a:lnTo>
                        <a:pt x="188" y="4"/>
                      </a:lnTo>
                      <a:lnTo>
                        <a:pt x="194" y="3"/>
                      </a:lnTo>
                      <a:lnTo>
                        <a:pt x="202" y="1"/>
                      </a:lnTo>
                      <a:lnTo>
                        <a:pt x="209" y="0"/>
                      </a:lnTo>
                      <a:lnTo>
                        <a:pt x="215" y="0"/>
                      </a:lnTo>
                      <a:lnTo>
                        <a:pt x="223" y="1"/>
                      </a:lnTo>
                      <a:lnTo>
                        <a:pt x="229" y="2"/>
                      </a:lnTo>
                      <a:lnTo>
                        <a:pt x="236" y="5"/>
                      </a:lnTo>
                      <a:lnTo>
                        <a:pt x="242" y="8"/>
                      </a:lnTo>
                      <a:lnTo>
                        <a:pt x="248" y="15"/>
                      </a:lnTo>
                      <a:lnTo>
                        <a:pt x="253" y="23"/>
                      </a:lnTo>
                      <a:lnTo>
                        <a:pt x="256" y="30"/>
                      </a:lnTo>
                      <a:lnTo>
                        <a:pt x="257" y="40"/>
                      </a:lnTo>
                      <a:lnTo>
                        <a:pt x="257" y="48"/>
                      </a:lnTo>
                      <a:lnTo>
                        <a:pt x="254" y="55"/>
                      </a:lnTo>
                      <a:lnTo>
                        <a:pt x="252" y="64"/>
                      </a:lnTo>
                      <a:lnTo>
                        <a:pt x="250" y="73"/>
                      </a:lnTo>
                      <a:lnTo>
                        <a:pt x="246" y="83"/>
                      </a:lnTo>
                      <a:lnTo>
                        <a:pt x="241" y="91"/>
                      </a:lnTo>
                      <a:lnTo>
                        <a:pt x="236" y="102"/>
                      </a:lnTo>
                      <a:lnTo>
                        <a:pt x="229" y="113"/>
                      </a:lnTo>
                      <a:lnTo>
                        <a:pt x="222" y="124"/>
                      </a:lnTo>
                      <a:lnTo>
                        <a:pt x="214" y="134"/>
                      </a:lnTo>
                      <a:lnTo>
                        <a:pt x="205" y="145"/>
                      </a:lnTo>
                      <a:lnTo>
                        <a:pt x="197" y="154"/>
                      </a:lnTo>
                      <a:lnTo>
                        <a:pt x="188" y="164"/>
                      </a:lnTo>
                      <a:lnTo>
                        <a:pt x="178" y="172"/>
                      </a:lnTo>
                      <a:lnTo>
                        <a:pt x="168" y="181"/>
                      </a:lnTo>
                      <a:lnTo>
                        <a:pt x="158" y="189"/>
                      </a:lnTo>
                      <a:lnTo>
                        <a:pt x="147" y="196"/>
                      </a:lnTo>
                      <a:lnTo>
                        <a:pt x="135" y="203"/>
                      </a:lnTo>
                      <a:lnTo>
                        <a:pt x="124" y="211"/>
                      </a:lnTo>
                      <a:lnTo>
                        <a:pt x="111" y="216"/>
                      </a:lnTo>
                      <a:lnTo>
                        <a:pt x="99" y="223"/>
                      </a:lnTo>
                      <a:lnTo>
                        <a:pt x="86" y="228"/>
                      </a:lnTo>
                      <a:lnTo>
                        <a:pt x="72" y="232"/>
                      </a:lnTo>
                      <a:lnTo>
                        <a:pt x="58" y="237"/>
                      </a:lnTo>
                      <a:close/>
                    </a:path>
                  </a:pathLst>
                </a:custGeom>
                <a:solidFill>
                  <a:srgbClr val="FF0000"/>
                </a:solidFill>
                <a:ln w="317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3" name="Freeform 88"/>
                <p:cNvSpPr>
                  <a:spLocks/>
                </p:cNvSpPr>
                <p:nvPr/>
              </p:nvSpPr>
              <p:spPr bwMode="auto">
                <a:xfrm rot="21000000">
                  <a:off x="918737" y="5925658"/>
                  <a:ext cx="52388" cy="52388"/>
                </a:xfrm>
                <a:custGeom>
                  <a:avLst/>
                  <a:gdLst/>
                  <a:ahLst/>
                  <a:cxnLst>
                    <a:cxn ang="0">
                      <a:pos x="0" y="134"/>
                    </a:cxn>
                    <a:cxn ang="0">
                      <a:pos x="18" y="127"/>
                    </a:cxn>
                    <a:cxn ang="0">
                      <a:pos x="35" y="120"/>
                    </a:cxn>
                    <a:cxn ang="0">
                      <a:pos x="49" y="112"/>
                    </a:cxn>
                    <a:cxn ang="0">
                      <a:pos x="61" y="103"/>
                    </a:cxn>
                    <a:cxn ang="0">
                      <a:pos x="80" y="88"/>
                    </a:cxn>
                    <a:cxn ang="0">
                      <a:pos x="97" y="72"/>
                    </a:cxn>
                    <a:cxn ang="0">
                      <a:pos x="111" y="54"/>
                    </a:cxn>
                    <a:cxn ang="0">
                      <a:pos x="123" y="36"/>
                    </a:cxn>
                    <a:cxn ang="0">
                      <a:pos x="128" y="29"/>
                    </a:cxn>
                    <a:cxn ang="0">
                      <a:pos x="130" y="23"/>
                    </a:cxn>
                    <a:cxn ang="0">
                      <a:pos x="132" y="16"/>
                    </a:cxn>
                    <a:cxn ang="0">
                      <a:pos x="132" y="11"/>
                    </a:cxn>
                    <a:cxn ang="0">
                      <a:pos x="131" y="6"/>
                    </a:cxn>
                    <a:cxn ang="0">
                      <a:pos x="130" y="3"/>
                    </a:cxn>
                    <a:cxn ang="0">
                      <a:pos x="127" y="1"/>
                    </a:cxn>
                    <a:cxn ang="0">
                      <a:pos x="121" y="0"/>
                    </a:cxn>
                    <a:cxn ang="0">
                      <a:pos x="114" y="1"/>
                    </a:cxn>
                    <a:cxn ang="0">
                      <a:pos x="104" y="5"/>
                    </a:cxn>
                    <a:cxn ang="0">
                      <a:pos x="93" y="12"/>
                    </a:cxn>
                    <a:cxn ang="0">
                      <a:pos x="80" y="21"/>
                    </a:cxn>
                    <a:cxn ang="0">
                      <a:pos x="68" y="32"/>
                    </a:cxn>
                    <a:cxn ang="0">
                      <a:pos x="57" y="43"/>
                    </a:cxn>
                    <a:cxn ang="0">
                      <a:pos x="46" y="55"/>
                    </a:cxn>
                    <a:cxn ang="0">
                      <a:pos x="36" y="70"/>
                    </a:cxn>
                    <a:cxn ang="0">
                      <a:pos x="26" y="84"/>
                    </a:cxn>
                    <a:cxn ang="0">
                      <a:pos x="16" y="99"/>
                    </a:cxn>
                    <a:cxn ang="0">
                      <a:pos x="7" y="117"/>
                    </a:cxn>
                    <a:cxn ang="0">
                      <a:pos x="0" y="134"/>
                    </a:cxn>
                  </a:cxnLst>
                  <a:rect l="0" t="0" r="r" b="b"/>
                  <a:pathLst>
                    <a:path w="132" h="134">
                      <a:moveTo>
                        <a:pt x="0" y="134"/>
                      </a:moveTo>
                      <a:lnTo>
                        <a:pt x="18" y="127"/>
                      </a:lnTo>
                      <a:lnTo>
                        <a:pt x="35" y="120"/>
                      </a:lnTo>
                      <a:lnTo>
                        <a:pt x="49" y="112"/>
                      </a:lnTo>
                      <a:lnTo>
                        <a:pt x="61" y="103"/>
                      </a:lnTo>
                      <a:lnTo>
                        <a:pt x="80" y="88"/>
                      </a:lnTo>
                      <a:lnTo>
                        <a:pt x="97" y="72"/>
                      </a:lnTo>
                      <a:lnTo>
                        <a:pt x="111" y="54"/>
                      </a:lnTo>
                      <a:lnTo>
                        <a:pt x="123" y="36"/>
                      </a:lnTo>
                      <a:lnTo>
                        <a:pt x="128" y="29"/>
                      </a:lnTo>
                      <a:lnTo>
                        <a:pt x="130" y="23"/>
                      </a:lnTo>
                      <a:lnTo>
                        <a:pt x="132" y="16"/>
                      </a:lnTo>
                      <a:lnTo>
                        <a:pt x="132" y="11"/>
                      </a:lnTo>
                      <a:lnTo>
                        <a:pt x="131" y="6"/>
                      </a:lnTo>
                      <a:lnTo>
                        <a:pt x="130" y="3"/>
                      </a:lnTo>
                      <a:lnTo>
                        <a:pt x="127" y="1"/>
                      </a:lnTo>
                      <a:lnTo>
                        <a:pt x="121" y="0"/>
                      </a:lnTo>
                      <a:lnTo>
                        <a:pt x="114" y="1"/>
                      </a:lnTo>
                      <a:lnTo>
                        <a:pt x="104" y="5"/>
                      </a:lnTo>
                      <a:lnTo>
                        <a:pt x="93" y="12"/>
                      </a:lnTo>
                      <a:lnTo>
                        <a:pt x="80" y="21"/>
                      </a:lnTo>
                      <a:lnTo>
                        <a:pt x="68" y="32"/>
                      </a:lnTo>
                      <a:lnTo>
                        <a:pt x="57" y="43"/>
                      </a:lnTo>
                      <a:lnTo>
                        <a:pt x="46" y="55"/>
                      </a:lnTo>
                      <a:lnTo>
                        <a:pt x="36" y="70"/>
                      </a:lnTo>
                      <a:lnTo>
                        <a:pt x="26" y="84"/>
                      </a:lnTo>
                      <a:lnTo>
                        <a:pt x="16" y="99"/>
                      </a:lnTo>
                      <a:lnTo>
                        <a:pt x="7" y="117"/>
                      </a:lnTo>
                      <a:lnTo>
                        <a:pt x="0" y="134"/>
                      </a:lnTo>
                      <a:close/>
                    </a:path>
                  </a:pathLst>
                </a:custGeom>
                <a:solidFill>
                  <a:srgbClr val="FFFF00"/>
                </a:solidFill>
                <a:ln w="317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4" name="Freeform 89"/>
                <p:cNvSpPr>
                  <a:spLocks/>
                </p:cNvSpPr>
                <p:nvPr/>
              </p:nvSpPr>
              <p:spPr bwMode="auto">
                <a:xfrm rot="21000000">
                  <a:off x="1014933" y="5866622"/>
                  <a:ext cx="136525" cy="157163"/>
                </a:xfrm>
                <a:custGeom>
                  <a:avLst/>
                  <a:gdLst/>
                  <a:ahLst/>
                  <a:cxnLst>
                    <a:cxn ang="0">
                      <a:pos x="313" y="6"/>
                    </a:cxn>
                    <a:cxn ang="0">
                      <a:pos x="333" y="17"/>
                    </a:cxn>
                    <a:cxn ang="0">
                      <a:pos x="344" y="33"/>
                    </a:cxn>
                    <a:cxn ang="0">
                      <a:pos x="346" y="59"/>
                    </a:cxn>
                    <a:cxn ang="0">
                      <a:pos x="336" y="91"/>
                    </a:cxn>
                    <a:cxn ang="0">
                      <a:pos x="315" y="121"/>
                    </a:cxn>
                    <a:cxn ang="0">
                      <a:pos x="282" y="147"/>
                    </a:cxn>
                    <a:cxn ang="0">
                      <a:pos x="238" y="166"/>
                    </a:cxn>
                    <a:cxn ang="0">
                      <a:pos x="201" y="171"/>
                    </a:cxn>
                    <a:cxn ang="0">
                      <a:pos x="186" y="163"/>
                    </a:cxn>
                    <a:cxn ang="0">
                      <a:pos x="184" y="144"/>
                    </a:cxn>
                    <a:cxn ang="0">
                      <a:pos x="200" y="128"/>
                    </a:cxn>
                    <a:cxn ang="0">
                      <a:pos x="245" y="117"/>
                    </a:cxn>
                    <a:cxn ang="0">
                      <a:pos x="280" y="93"/>
                    </a:cxn>
                    <a:cxn ang="0">
                      <a:pos x="288" y="67"/>
                    </a:cxn>
                    <a:cxn ang="0">
                      <a:pos x="278" y="52"/>
                    </a:cxn>
                    <a:cxn ang="0">
                      <a:pos x="254" y="49"/>
                    </a:cxn>
                    <a:cxn ang="0">
                      <a:pos x="218" y="59"/>
                    </a:cxn>
                    <a:cxn ang="0">
                      <a:pos x="179" y="83"/>
                    </a:cxn>
                    <a:cxn ang="0">
                      <a:pos x="150" y="117"/>
                    </a:cxn>
                    <a:cxn ang="0">
                      <a:pos x="145" y="154"/>
                    </a:cxn>
                    <a:cxn ang="0">
                      <a:pos x="156" y="188"/>
                    </a:cxn>
                    <a:cxn ang="0">
                      <a:pos x="182" y="231"/>
                    </a:cxn>
                    <a:cxn ang="0">
                      <a:pos x="203" y="273"/>
                    </a:cxn>
                    <a:cxn ang="0">
                      <a:pos x="206" y="313"/>
                    </a:cxn>
                    <a:cxn ang="0">
                      <a:pos x="189" y="354"/>
                    </a:cxn>
                    <a:cxn ang="0">
                      <a:pos x="157" y="382"/>
                    </a:cxn>
                    <a:cxn ang="0">
                      <a:pos x="127" y="393"/>
                    </a:cxn>
                    <a:cxn ang="0">
                      <a:pos x="89" y="395"/>
                    </a:cxn>
                    <a:cxn ang="0">
                      <a:pos x="44" y="381"/>
                    </a:cxn>
                    <a:cxn ang="0">
                      <a:pos x="16" y="350"/>
                    </a:cxn>
                    <a:cxn ang="0">
                      <a:pos x="3" y="318"/>
                    </a:cxn>
                    <a:cxn ang="0">
                      <a:pos x="0" y="281"/>
                    </a:cxn>
                    <a:cxn ang="0">
                      <a:pos x="9" y="242"/>
                    </a:cxn>
                    <a:cxn ang="0">
                      <a:pos x="30" y="209"/>
                    </a:cxn>
                    <a:cxn ang="0">
                      <a:pos x="50" y="198"/>
                    </a:cxn>
                    <a:cxn ang="0">
                      <a:pos x="66" y="205"/>
                    </a:cxn>
                    <a:cxn ang="0">
                      <a:pos x="56" y="235"/>
                    </a:cxn>
                    <a:cxn ang="0">
                      <a:pos x="50" y="287"/>
                    </a:cxn>
                    <a:cxn ang="0">
                      <a:pos x="57" y="311"/>
                    </a:cxn>
                    <a:cxn ang="0">
                      <a:pos x="78" y="334"/>
                    </a:cxn>
                    <a:cxn ang="0">
                      <a:pos x="120" y="342"/>
                    </a:cxn>
                    <a:cxn ang="0">
                      <a:pos x="139" y="331"/>
                    </a:cxn>
                    <a:cxn ang="0">
                      <a:pos x="152" y="306"/>
                    </a:cxn>
                    <a:cxn ang="0">
                      <a:pos x="149" y="277"/>
                    </a:cxn>
                    <a:cxn ang="0">
                      <a:pos x="117" y="223"/>
                    </a:cxn>
                    <a:cxn ang="0">
                      <a:pos x="94" y="175"/>
                    </a:cxn>
                    <a:cxn ang="0">
                      <a:pos x="90" y="128"/>
                    </a:cxn>
                    <a:cxn ang="0">
                      <a:pos x="113" y="77"/>
                    </a:cxn>
                    <a:cxn ang="0">
                      <a:pos x="165" y="32"/>
                    </a:cxn>
                    <a:cxn ang="0">
                      <a:pos x="228" y="7"/>
                    </a:cxn>
                  </a:cxnLst>
                  <a:rect l="0" t="0" r="r" b="b"/>
                  <a:pathLst>
                    <a:path w="346" h="396">
                      <a:moveTo>
                        <a:pt x="276" y="0"/>
                      </a:moveTo>
                      <a:lnTo>
                        <a:pt x="292" y="1"/>
                      </a:lnTo>
                      <a:lnTo>
                        <a:pt x="306" y="3"/>
                      </a:lnTo>
                      <a:lnTo>
                        <a:pt x="313" y="6"/>
                      </a:lnTo>
                      <a:lnTo>
                        <a:pt x="318" y="8"/>
                      </a:lnTo>
                      <a:lnTo>
                        <a:pt x="324" y="10"/>
                      </a:lnTo>
                      <a:lnTo>
                        <a:pt x="328" y="13"/>
                      </a:lnTo>
                      <a:lnTo>
                        <a:pt x="333" y="17"/>
                      </a:lnTo>
                      <a:lnTo>
                        <a:pt x="336" y="20"/>
                      </a:lnTo>
                      <a:lnTo>
                        <a:pt x="339" y="24"/>
                      </a:lnTo>
                      <a:lnTo>
                        <a:pt x="341" y="29"/>
                      </a:lnTo>
                      <a:lnTo>
                        <a:pt x="344" y="33"/>
                      </a:lnTo>
                      <a:lnTo>
                        <a:pt x="345" y="38"/>
                      </a:lnTo>
                      <a:lnTo>
                        <a:pt x="346" y="45"/>
                      </a:lnTo>
                      <a:lnTo>
                        <a:pt x="346" y="50"/>
                      </a:lnTo>
                      <a:lnTo>
                        <a:pt x="346" y="59"/>
                      </a:lnTo>
                      <a:lnTo>
                        <a:pt x="345" y="67"/>
                      </a:lnTo>
                      <a:lnTo>
                        <a:pt x="342" y="76"/>
                      </a:lnTo>
                      <a:lnTo>
                        <a:pt x="340" y="83"/>
                      </a:lnTo>
                      <a:lnTo>
                        <a:pt x="336" y="91"/>
                      </a:lnTo>
                      <a:lnTo>
                        <a:pt x="332" y="99"/>
                      </a:lnTo>
                      <a:lnTo>
                        <a:pt x="327" y="107"/>
                      </a:lnTo>
                      <a:lnTo>
                        <a:pt x="322" y="115"/>
                      </a:lnTo>
                      <a:lnTo>
                        <a:pt x="315" y="121"/>
                      </a:lnTo>
                      <a:lnTo>
                        <a:pt x="308" y="128"/>
                      </a:lnTo>
                      <a:lnTo>
                        <a:pt x="300" y="135"/>
                      </a:lnTo>
                      <a:lnTo>
                        <a:pt x="292" y="141"/>
                      </a:lnTo>
                      <a:lnTo>
                        <a:pt x="282" y="147"/>
                      </a:lnTo>
                      <a:lnTo>
                        <a:pt x="273" y="152"/>
                      </a:lnTo>
                      <a:lnTo>
                        <a:pt x="262" y="158"/>
                      </a:lnTo>
                      <a:lnTo>
                        <a:pt x="251" y="162"/>
                      </a:lnTo>
                      <a:lnTo>
                        <a:pt x="238" y="166"/>
                      </a:lnTo>
                      <a:lnTo>
                        <a:pt x="227" y="170"/>
                      </a:lnTo>
                      <a:lnTo>
                        <a:pt x="217" y="171"/>
                      </a:lnTo>
                      <a:lnTo>
                        <a:pt x="207" y="172"/>
                      </a:lnTo>
                      <a:lnTo>
                        <a:pt x="201" y="171"/>
                      </a:lnTo>
                      <a:lnTo>
                        <a:pt x="197" y="171"/>
                      </a:lnTo>
                      <a:lnTo>
                        <a:pt x="193" y="168"/>
                      </a:lnTo>
                      <a:lnTo>
                        <a:pt x="189" y="166"/>
                      </a:lnTo>
                      <a:lnTo>
                        <a:pt x="186" y="163"/>
                      </a:lnTo>
                      <a:lnTo>
                        <a:pt x="185" y="160"/>
                      </a:lnTo>
                      <a:lnTo>
                        <a:pt x="184" y="155"/>
                      </a:lnTo>
                      <a:lnTo>
                        <a:pt x="183" y="151"/>
                      </a:lnTo>
                      <a:lnTo>
                        <a:pt x="184" y="144"/>
                      </a:lnTo>
                      <a:lnTo>
                        <a:pt x="187" y="138"/>
                      </a:lnTo>
                      <a:lnTo>
                        <a:pt x="191" y="134"/>
                      </a:lnTo>
                      <a:lnTo>
                        <a:pt x="197" y="129"/>
                      </a:lnTo>
                      <a:lnTo>
                        <a:pt x="200" y="128"/>
                      </a:lnTo>
                      <a:lnTo>
                        <a:pt x="208" y="126"/>
                      </a:lnTo>
                      <a:lnTo>
                        <a:pt x="220" y="124"/>
                      </a:lnTo>
                      <a:lnTo>
                        <a:pt x="235" y="119"/>
                      </a:lnTo>
                      <a:lnTo>
                        <a:pt x="245" y="117"/>
                      </a:lnTo>
                      <a:lnTo>
                        <a:pt x="255" y="113"/>
                      </a:lnTo>
                      <a:lnTo>
                        <a:pt x="265" y="107"/>
                      </a:lnTo>
                      <a:lnTo>
                        <a:pt x="274" y="100"/>
                      </a:lnTo>
                      <a:lnTo>
                        <a:pt x="280" y="93"/>
                      </a:lnTo>
                      <a:lnTo>
                        <a:pt x="285" y="87"/>
                      </a:lnTo>
                      <a:lnTo>
                        <a:pt x="288" y="79"/>
                      </a:lnTo>
                      <a:lnTo>
                        <a:pt x="289" y="72"/>
                      </a:lnTo>
                      <a:lnTo>
                        <a:pt x="288" y="67"/>
                      </a:lnTo>
                      <a:lnTo>
                        <a:pt x="287" y="61"/>
                      </a:lnTo>
                      <a:lnTo>
                        <a:pt x="285" y="58"/>
                      </a:lnTo>
                      <a:lnTo>
                        <a:pt x="282" y="55"/>
                      </a:lnTo>
                      <a:lnTo>
                        <a:pt x="278" y="52"/>
                      </a:lnTo>
                      <a:lnTo>
                        <a:pt x="274" y="50"/>
                      </a:lnTo>
                      <a:lnTo>
                        <a:pt x="268" y="49"/>
                      </a:lnTo>
                      <a:lnTo>
                        <a:pt x="262" y="49"/>
                      </a:lnTo>
                      <a:lnTo>
                        <a:pt x="254" y="49"/>
                      </a:lnTo>
                      <a:lnTo>
                        <a:pt x="245" y="50"/>
                      </a:lnTo>
                      <a:lnTo>
                        <a:pt x="236" y="53"/>
                      </a:lnTo>
                      <a:lnTo>
                        <a:pt x="228" y="56"/>
                      </a:lnTo>
                      <a:lnTo>
                        <a:pt x="218" y="59"/>
                      </a:lnTo>
                      <a:lnTo>
                        <a:pt x="209" y="64"/>
                      </a:lnTo>
                      <a:lnTo>
                        <a:pt x="199" y="69"/>
                      </a:lnTo>
                      <a:lnTo>
                        <a:pt x="189" y="76"/>
                      </a:lnTo>
                      <a:lnTo>
                        <a:pt x="179" y="83"/>
                      </a:lnTo>
                      <a:lnTo>
                        <a:pt x="170" y="91"/>
                      </a:lnTo>
                      <a:lnTo>
                        <a:pt x="162" y="100"/>
                      </a:lnTo>
                      <a:lnTo>
                        <a:pt x="156" y="108"/>
                      </a:lnTo>
                      <a:lnTo>
                        <a:pt x="150" y="117"/>
                      </a:lnTo>
                      <a:lnTo>
                        <a:pt x="147" y="126"/>
                      </a:lnTo>
                      <a:lnTo>
                        <a:pt x="145" y="136"/>
                      </a:lnTo>
                      <a:lnTo>
                        <a:pt x="144" y="147"/>
                      </a:lnTo>
                      <a:lnTo>
                        <a:pt x="145" y="154"/>
                      </a:lnTo>
                      <a:lnTo>
                        <a:pt x="146" y="162"/>
                      </a:lnTo>
                      <a:lnTo>
                        <a:pt x="148" y="171"/>
                      </a:lnTo>
                      <a:lnTo>
                        <a:pt x="151" y="179"/>
                      </a:lnTo>
                      <a:lnTo>
                        <a:pt x="156" y="188"/>
                      </a:lnTo>
                      <a:lnTo>
                        <a:pt x="161" y="198"/>
                      </a:lnTo>
                      <a:lnTo>
                        <a:pt x="167" y="209"/>
                      </a:lnTo>
                      <a:lnTo>
                        <a:pt x="174" y="220"/>
                      </a:lnTo>
                      <a:lnTo>
                        <a:pt x="182" y="231"/>
                      </a:lnTo>
                      <a:lnTo>
                        <a:pt x="188" y="243"/>
                      </a:lnTo>
                      <a:lnTo>
                        <a:pt x="194" y="253"/>
                      </a:lnTo>
                      <a:lnTo>
                        <a:pt x="199" y="264"/>
                      </a:lnTo>
                      <a:lnTo>
                        <a:pt x="203" y="273"/>
                      </a:lnTo>
                      <a:lnTo>
                        <a:pt x="205" y="283"/>
                      </a:lnTo>
                      <a:lnTo>
                        <a:pt x="207" y="292"/>
                      </a:lnTo>
                      <a:lnTo>
                        <a:pt x="207" y="301"/>
                      </a:lnTo>
                      <a:lnTo>
                        <a:pt x="206" y="313"/>
                      </a:lnTo>
                      <a:lnTo>
                        <a:pt x="205" y="324"/>
                      </a:lnTo>
                      <a:lnTo>
                        <a:pt x="200" y="335"/>
                      </a:lnTo>
                      <a:lnTo>
                        <a:pt x="196" y="344"/>
                      </a:lnTo>
                      <a:lnTo>
                        <a:pt x="189" y="354"/>
                      </a:lnTo>
                      <a:lnTo>
                        <a:pt x="183" y="362"/>
                      </a:lnTo>
                      <a:lnTo>
                        <a:pt x="173" y="371"/>
                      </a:lnTo>
                      <a:lnTo>
                        <a:pt x="163" y="378"/>
                      </a:lnTo>
                      <a:lnTo>
                        <a:pt x="157" y="382"/>
                      </a:lnTo>
                      <a:lnTo>
                        <a:pt x="149" y="386"/>
                      </a:lnTo>
                      <a:lnTo>
                        <a:pt x="142" y="388"/>
                      </a:lnTo>
                      <a:lnTo>
                        <a:pt x="135" y="391"/>
                      </a:lnTo>
                      <a:lnTo>
                        <a:pt x="127" y="393"/>
                      </a:lnTo>
                      <a:lnTo>
                        <a:pt x="118" y="395"/>
                      </a:lnTo>
                      <a:lnTo>
                        <a:pt x="111" y="395"/>
                      </a:lnTo>
                      <a:lnTo>
                        <a:pt x="102" y="396"/>
                      </a:lnTo>
                      <a:lnTo>
                        <a:pt x="89" y="395"/>
                      </a:lnTo>
                      <a:lnTo>
                        <a:pt x="77" y="393"/>
                      </a:lnTo>
                      <a:lnTo>
                        <a:pt x="65" y="390"/>
                      </a:lnTo>
                      <a:lnTo>
                        <a:pt x="54" y="386"/>
                      </a:lnTo>
                      <a:lnTo>
                        <a:pt x="44" y="381"/>
                      </a:lnTo>
                      <a:lnTo>
                        <a:pt x="35" y="374"/>
                      </a:lnTo>
                      <a:lnTo>
                        <a:pt x="28" y="365"/>
                      </a:lnTo>
                      <a:lnTo>
                        <a:pt x="20" y="357"/>
                      </a:lnTo>
                      <a:lnTo>
                        <a:pt x="16" y="350"/>
                      </a:lnTo>
                      <a:lnTo>
                        <a:pt x="11" y="342"/>
                      </a:lnTo>
                      <a:lnTo>
                        <a:pt x="8" y="335"/>
                      </a:lnTo>
                      <a:lnTo>
                        <a:pt x="5" y="327"/>
                      </a:lnTo>
                      <a:lnTo>
                        <a:pt x="3" y="318"/>
                      </a:lnTo>
                      <a:lnTo>
                        <a:pt x="1" y="310"/>
                      </a:lnTo>
                      <a:lnTo>
                        <a:pt x="0" y="301"/>
                      </a:lnTo>
                      <a:lnTo>
                        <a:pt x="0" y="291"/>
                      </a:lnTo>
                      <a:lnTo>
                        <a:pt x="0" y="281"/>
                      </a:lnTo>
                      <a:lnTo>
                        <a:pt x="1" y="270"/>
                      </a:lnTo>
                      <a:lnTo>
                        <a:pt x="4" y="260"/>
                      </a:lnTo>
                      <a:lnTo>
                        <a:pt x="6" y="250"/>
                      </a:lnTo>
                      <a:lnTo>
                        <a:pt x="9" y="242"/>
                      </a:lnTo>
                      <a:lnTo>
                        <a:pt x="12" y="233"/>
                      </a:lnTo>
                      <a:lnTo>
                        <a:pt x="18" y="225"/>
                      </a:lnTo>
                      <a:lnTo>
                        <a:pt x="22" y="218"/>
                      </a:lnTo>
                      <a:lnTo>
                        <a:pt x="30" y="209"/>
                      </a:lnTo>
                      <a:lnTo>
                        <a:pt x="38" y="202"/>
                      </a:lnTo>
                      <a:lnTo>
                        <a:pt x="42" y="200"/>
                      </a:lnTo>
                      <a:lnTo>
                        <a:pt x="45" y="199"/>
                      </a:lnTo>
                      <a:lnTo>
                        <a:pt x="50" y="198"/>
                      </a:lnTo>
                      <a:lnTo>
                        <a:pt x="53" y="198"/>
                      </a:lnTo>
                      <a:lnTo>
                        <a:pt x="59" y="199"/>
                      </a:lnTo>
                      <a:lnTo>
                        <a:pt x="64" y="200"/>
                      </a:lnTo>
                      <a:lnTo>
                        <a:pt x="66" y="205"/>
                      </a:lnTo>
                      <a:lnTo>
                        <a:pt x="67" y="209"/>
                      </a:lnTo>
                      <a:lnTo>
                        <a:pt x="66" y="214"/>
                      </a:lnTo>
                      <a:lnTo>
                        <a:pt x="62" y="222"/>
                      </a:lnTo>
                      <a:lnTo>
                        <a:pt x="56" y="235"/>
                      </a:lnTo>
                      <a:lnTo>
                        <a:pt x="53" y="249"/>
                      </a:lnTo>
                      <a:lnTo>
                        <a:pt x="50" y="264"/>
                      </a:lnTo>
                      <a:lnTo>
                        <a:pt x="50" y="279"/>
                      </a:lnTo>
                      <a:lnTo>
                        <a:pt x="50" y="287"/>
                      </a:lnTo>
                      <a:lnTo>
                        <a:pt x="51" y="293"/>
                      </a:lnTo>
                      <a:lnTo>
                        <a:pt x="52" y="299"/>
                      </a:lnTo>
                      <a:lnTo>
                        <a:pt x="54" y="305"/>
                      </a:lnTo>
                      <a:lnTo>
                        <a:pt x="57" y="311"/>
                      </a:lnTo>
                      <a:lnTo>
                        <a:pt x="60" y="316"/>
                      </a:lnTo>
                      <a:lnTo>
                        <a:pt x="64" y="322"/>
                      </a:lnTo>
                      <a:lnTo>
                        <a:pt x="69" y="326"/>
                      </a:lnTo>
                      <a:lnTo>
                        <a:pt x="78" y="334"/>
                      </a:lnTo>
                      <a:lnTo>
                        <a:pt x="88" y="339"/>
                      </a:lnTo>
                      <a:lnTo>
                        <a:pt x="98" y="342"/>
                      </a:lnTo>
                      <a:lnTo>
                        <a:pt x="109" y="343"/>
                      </a:lnTo>
                      <a:lnTo>
                        <a:pt x="120" y="342"/>
                      </a:lnTo>
                      <a:lnTo>
                        <a:pt x="128" y="339"/>
                      </a:lnTo>
                      <a:lnTo>
                        <a:pt x="133" y="337"/>
                      </a:lnTo>
                      <a:lnTo>
                        <a:pt x="136" y="335"/>
                      </a:lnTo>
                      <a:lnTo>
                        <a:pt x="139" y="331"/>
                      </a:lnTo>
                      <a:lnTo>
                        <a:pt x="142" y="328"/>
                      </a:lnTo>
                      <a:lnTo>
                        <a:pt x="148" y="322"/>
                      </a:lnTo>
                      <a:lnTo>
                        <a:pt x="150" y="314"/>
                      </a:lnTo>
                      <a:lnTo>
                        <a:pt x="152" y="306"/>
                      </a:lnTo>
                      <a:lnTo>
                        <a:pt x="153" y="296"/>
                      </a:lnTo>
                      <a:lnTo>
                        <a:pt x="152" y="291"/>
                      </a:lnTo>
                      <a:lnTo>
                        <a:pt x="151" y="284"/>
                      </a:lnTo>
                      <a:lnTo>
                        <a:pt x="149" y="277"/>
                      </a:lnTo>
                      <a:lnTo>
                        <a:pt x="147" y="270"/>
                      </a:lnTo>
                      <a:lnTo>
                        <a:pt x="138" y="254"/>
                      </a:lnTo>
                      <a:lnTo>
                        <a:pt x="126" y="235"/>
                      </a:lnTo>
                      <a:lnTo>
                        <a:pt x="117" y="223"/>
                      </a:lnTo>
                      <a:lnTo>
                        <a:pt x="110" y="210"/>
                      </a:lnTo>
                      <a:lnTo>
                        <a:pt x="103" y="198"/>
                      </a:lnTo>
                      <a:lnTo>
                        <a:pt x="99" y="186"/>
                      </a:lnTo>
                      <a:lnTo>
                        <a:pt x="94" y="175"/>
                      </a:lnTo>
                      <a:lnTo>
                        <a:pt x="91" y="163"/>
                      </a:lnTo>
                      <a:lnTo>
                        <a:pt x="90" y="152"/>
                      </a:lnTo>
                      <a:lnTo>
                        <a:pt x="89" y="142"/>
                      </a:lnTo>
                      <a:lnTo>
                        <a:pt x="90" y="128"/>
                      </a:lnTo>
                      <a:lnTo>
                        <a:pt x="93" y="115"/>
                      </a:lnTo>
                      <a:lnTo>
                        <a:pt x="98" y="102"/>
                      </a:lnTo>
                      <a:lnTo>
                        <a:pt x="104" y="89"/>
                      </a:lnTo>
                      <a:lnTo>
                        <a:pt x="113" y="77"/>
                      </a:lnTo>
                      <a:lnTo>
                        <a:pt x="124" y="65"/>
                      </a:lnTo>
                      <a:lnTo>
                        <a:pt x="136" y="53"/>
                      </a:lnTo>
                      <a:lnTo>
                        <a:pt x="150" y="42"/>
                      </a:lnTo>
                      <a:lnTo>
                        <a:pt x="165" y="32"/>
                      </a:lnTo>
                      <a:lnTo>
                        <a:pt x="181" y="24"/>
                      </a:lnTo>
                      <a:lnTo>
                        <a:pt x="196" y="17"/>
                      </a:lnTo>
                      <a:lnTo>
                        <a:pt x="211" y="11"/>
                      </a:lnTo>
                      <a:lnTo>
                        <a:pt x="228" y="7"/>
                      </a:lnTo>
                      <a:lnTo>
                        <a:pt x="243" y="3"/>
                      </a:lnTo>
                      <a:lnTo>
                        <a:pt x="259" y="1"/>
                      </a:lnTo>
                      <a:lnTo>
                        <a:pt x="276" y="0"/>
                      </a:lnTo>
                      <a:close/>
                    </a:path>
                  </a:pathLst>
                </a:custGeom>
                <a:solidFill>
                  <a:srgbClr val="FF0000"/>
                </a:solidFill>
                <a:ln w="317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 name="Freeform 90"/>
                <p:cNvSpPr>
                  <a:spLocks/>
                </p:cNvSpPr>
                <p:nvPr/>
              </p:nvSpPr>
              <p:spPr bwMode="auto">
                <a:xfrm rot="21000000">
                  <a:off x="1143941" y="5770505"/>
                  <a:ext cx="133350" cy="222250"/>
                </a:xfrm>
                <a:custGeom>
                  <a:avLst/>
                  <a:gdLst/>
                  <a:ahLst/>
                  <a:cxnLst>
                    <a:cxn ang="0">
                      <a:pos x="133" y="254"/>
                    </a:cxn>
                    <a:cxn ang="0">
                      <a:pos x="91" y="345"/>
                    </a:cxn>
                    <a:cxn ang="0">
                      <a:pos x="68" y="408"/>
                    </a:cxn>
                    <a:cxn ang="0">
                      <a:pos x="58" y="458"/>
                    </a:cxn>
                    <a:cxn ang="0">
                      <a:pos x="58" y="483"/>
                    </a:cxn>
                    <a:cxn ang="0">
                      <a:pos x="67" y="495"/>
                    </a:cxn>
                    <a:cxn ang="0">
                      <a:pos x="81" y="499"/>
                    </a:cxn>
                    <a:cxn ang="0">
                      <a:pos x="104" y="492"/>
                    </a:cxn>
                    <a:cxn ang="0">
                      <a:pos x="129" y="470"/>
                    </a:cxn>
                    <a:cxn ang="0">
                      <a:pos x="161" y="430"/>
                    </a:cxn>
                    <a:cxn ang="0">
                      <a:pos x="193" y="381"/>
                    </a:cxn>
                    <a:cxn ang="0">
                      <a:pos x="208" y="365"/>
                    </a:cxn>
                    <a:cxn ang="0">
                      <a:pos x="216" y="363"/>
                    </a:cxn>
                    <a:cxn ang="0">
                      <a:pos x="226" y="366"/>
                    </a:cxn>
                    <a:cxn ang="0">
                      <a:pos x="234" y="378"/>
                    </a:cxn>
                    <a:cxn ang="0">
                      <a:pos x="226" y="401"/>
                    </a:cxn>
                    <a:cxn ang="0">
                      <a:pos x="179" y="471"/>
                    </a:cxn>
                    <a:cxn ang="0">
                      <a:pos x="132" y="523"/>
                    </a:cxn>
                    <a:cxn ang="0">
                      <a:pos x="87" y="552"/>
                    </a:cxn>
                    <a:cxn ang="0">
                      <a:pos x="67" y="557"/>
                    </a:cxn>
                    <a:cxn ang="0">
                      <a:pos x="46" y="555"/>
                    </a:cxn>
                    <a:cxn ang="0">
                      <a:pos x="27" y="547"/>
                    </a:cxn>
                    <a:cxn ang="0">
                      <a:pos x="12" y="531"/>
                    </a:cxn>
                    <a:cxn ang="0">
                      <a:pos x="1" y="497"/>
                    </a:cxn>
                    <a:cxn ang="0">
                      <a:pos x="2" y="448"/>
                    </a:cxn>
                    <a:cxn ang="0">
                      <a:pos x="15" y="389"/>
                    </a:cxn>
                    <a:cxn ang="0">
                      <a:pos x="39" y="324"/>
                    </a:cxn>
                    <a:cxn ang="0">
                      <a:pos x="73" y="254"/>
                    </a:cxn>
                    <a:cxn ang="0">
                      <a:pos x="70" y="219"/>
                    </a:cxn>
                    <a:cxn ang="0">
                      <a:pos x="54" y="216"/>
                    </a:cxn>
                    <a:cxn ang="0">
                      <a:pos x="39" y="205"/>
                    </a:cxn>
                    <a:cxn ang="0">
                      <a:pos x="37" y="188"/>
                    </a:cxn>
                    <a:cxn ang="0">
                      <a:pos x="52" y="171"/>
                    </a:cxn>
                    <a:cxn ang="0">
                      <a:pos x="78" y="167"/>
                    </a:cxn>
                    <a:cxn ang="0">
                      <a:pos x="110" y="160"/>
                    </a:cxn>
                    <a:cxn ang="0">
                      <a:pos x="145" y="135"/>
                    </a:cxn>
                    <a:cxn ang="0">
                      <a:pos x="198" y="58"/>
                    </a:cxn>
                    <a:cxn ang="0">
                      <a:pos x="226" y="20"/>
                    </a:cxn>
                    <a:cxn ang="0">
                      <a:pos x="245" y="3"/>
                    </a:cxn>
                    <a:cxn ang="0">
                      <a:pos x="259" y="1"/>
                    </a:cxn>
                    <a:cxn ang="0">
                      <a:pos x="270" y="7"/>
                    </a:cxn>
                    <a:cxn ang="0">
                      <a:pos x="276" y="18"/>
                    </a:cxn>
                    <a:cxn ang="0">
                      <a:pos x="275" y="31"/>
                    </a:cxn>
                    <a:cxn ang="0">
                      <a:pos x="259" y="61"/>
                    </a:cxn>
                    <a:cxn ang="0">
                      <a:pos x="227" y="106"/>
                    </a:cxn>
                    <a:cxn ang="0">
                      <a:pos x="244" y="119"/>
                    </a:cxn>
                    <a:cxn ang="0">
                      <a:pos x="304" y="109"/>
                    </a:cxn>
                    <a:cxn ang="0">
                      <a:pos x="322" y="112"/>
                    </a:cxn>
                    <a:cxn ang="0">
                      <a:pos x="333" y="123"/>
                    </a:cxn>
                    <a:cxn ang="0">
                      <a:pos x="334" y="141"/>
                    </a:cxn>
                    <a:cxn ang="0">
                      <a:pos x="325" y="154"/>
                    </a:cxn>
                    <a:cxn ang="0">
                      <a:pos x="286" y="160"/>
                    </a:cxn>
                    <a:cxn ang="0">
                      <a:pos x="210" y="181"/>
                    </a:cxn>
                    <a:cxn ang="0">
                      <a:pos x="179" y="191"/>
                    </a:cxn>
                  </a:cxnLst>
                  <a:rect l="0" t="0" r="r" b="b"/>
                  <a:pathLst>
                    <a:path w="334" h="557">
                      <a:moveTo>
                        <a:pt x="168" y="194"/>
                      </a:moveTo>
                      <a:lnTo>
                        <a:pt x="151" y="223"/>
                      </a:lnTo>
                      <a:lnTo>
                        <a:pt x="133" y="254"/>
                      </a:lnTo>
                      <a:lnTo>
                        <a:pt x="117" y="287"/>
                      </a:lnTo>
                      <a:lnTo>
                        <a:pt x="102" y="321"/>
                      </a:lnTo>
                      <a:lnTo>
                        <a:pt x="91" y="345"/>
                      </a:lnTo>
                      <a:lnTo>
                        <a:pt x="82" y="368"/>
                      </a:lnTo>
                      <a:lnTo>
                        <a:pt x="74" y="389"/>
                      </a:lnTo>
                      <a:lnTo>
                        <a:pt x="68" y="408"/>
                      </a:lnTo>
                      <a:lnTo>
                        <a:pt x="63" y="426"/>
                      </a:lnTo>
                      <a:lnTo>
                        <a:pt x="60" y="442"/>
                      </a:lnTo>
                      <a:lnTo>
                        <a:pt x="58" y="458"/>
                      </a:lnTo>
                      <a:lnTo>
                        <a:pt x="57" y="471"/>
                      </a:lnTo>
                      <a:lnTo>
                        <a:pt x="57" y="477"/>
                      </a:lnTo>
                      <a:lnTo>
                        <a:pt x="58" y="483"/>
                      </a:lnTo>
                      <a:lnTo>
                        <a:pt x="60" y="488"/>
                      </a:lnTo>
                      <a:lnTo>
                        <a:pt x="63" y="492"/>
                      </a:lnTo>
                      <a:lnTo>
                        <a:pt x="67" y="495"/>
                      </a:lnTo>
                      <a:lnTo>
                        <a:pt x="70" y="497"/>
                      </a:lnTo>
                      <a:lnTo>
                        <a:pt x="75" y="499"/>
                      </a:lnTo>
                      <a:lnTo>
                        <a:pt x="81" y="499"/>
                      </a:lnTo>
                      <a:lnTo>
                        <a:pt x="87" y="498"/>
                      </a:lnTo>
                      <a:lnTo>
                        <a:pt x="95" y="496"/>
                      </a:lnTo>
                      <a:lnTo>
                        <a:pt x="104" y="492"/>
                      </a:lnTo>
                      <a:lnTo>
                        <a:pt x="111" y="486"/>
                      </a:lnTo>
                      <a:lnTo>
                        <a:pt x="120" y="478"/>
                      </a:lnTo>
                      <a:lnTo>
                        <a:pt x="129" y="470"/>
                      </a:lnTo>
                      <a:lnTo>
                        <a:pt x="139" y="459"/>
                      </a:lnTo>
                      <a:lnTo>
                        <a:pt x="149" y="447"/>
                      </a:lnTo>
                      <a:lnTo>
                        <a:pt x="161" y="430"/>
                      </a:lnTo>
                      <a:lnTo>
                        <a:pt x="173" y="414"/>
                      </a:lnTo>
                      <a:lnTo>
                        <a:pt x="184" y="397"/>
                      </a:lnTo>
                      <a:lnTo>
                        <a:pt x="193" y="381"/>
                      </a:lnTo>
                      <a:lnTo>
                        <a:pt x="199" y="373"/>
                      </a:lnTo>
                      <a:lnTo>
                        <a:pt x="204" y="367"/>
                      </a:lnTo>
                      <a:lnTo>
                        <a:pt x="208" y="365"/>
                      </a:lnTo>
                      <a:lnTo>
                        <a:pt x="211" y="364"/>
                      </a:lnTo>
                      <a:lnTo>
                        <a:pt x="213" y="363"/>
                      </a:lnTo>
                      <a:lnTo>
                        <a:pt x="216" y="363"/>
                      </a:lnTo>
                      <a:lnTo>
                        <a:pt x="220" y="363"/>
                      </a:lnTo>
                      <a:lnTo>
                        <a:pt x="223" y="364"/>
                      </a:lnTo>
                      <a:lnTo>
                        <a:pt x="226" y="366"/>
                      </a:lnTo>
                      <a:lnTo>
                        <a:pt x="229" y="368"/>
                      </a:lnTo>
                      <a:lnTo>
                        <a:pt x="233" y="372"/>
                      </a:lnTo>
                      <a:lnTo>
                        <a:pt x="234" y="378"/>
                      </a:lnTo>
                      <a:lnTo>
                        <a:pt x="233" y="383"/>
                      </a:lnTo>
                      <a:lnTo>
                        <a:pt x="231" y="391"/>
                      </a:lnTo>
                      <a:lnTo>
                        <a:pt x="226" y="401"/>
                      </a:lnTo>
                      <a:lnTo>
                        <a:pt x="220" y="412"/>
                      </a:lnTo>
                      <a:lnTo>
                        <a:pt x="203" y="438"/>
                      </a:lnTo>
                      <a:lnTo>
                        <a:pt x="179" y="471"/>
                      </a:lnTo>
                      <a:lnTo>
                        <a:pt x="163" y="490"/>
                      </a:lnTo>
                      <a:lnTo>
                        <a:pt x="148" y="508"/>
                      </a:lnTo>
                      <a:lnTo>
                        <a:pt x="132" y="523"/>
                      </a:lnTo>
                      <a:lnTo>
                        <a:pt x="117" y="535"/>
                      </a:lnTo>
                      <a:lnTo>
                        <a:pt x="102" y="545"/>
                      </a:lnTo>
                      <a:lnTo>
                        <a:pt x="87" y="552"/>
                      </a:lnTo>
                      <a:lnTo>
                        <a:pt x="81" y="554"/>
                      </a:lnTo>
                      <a:lnTo>
                        <a:pt x="73" y="556"/>
                      </a:lnTo>
                      <a:lnTo>
                        <a:pt x="67" y="557"/>
                      </a:lnTo>
                      <a:lnTo>
                        <a:pt x="60" y="557"/>
                      </a:lnTo>
                      <a:lnTo>
                        <a:pt x="52" y="557"/>
                      </a:lnTo>
                      <a:lnTo>
                        <a:pt x="46" y="555"/>
                      </a:lnTo>
                      <a:lnTo>
                        <a:pt x="39" y="554"/>
                      </a:lnTo>
                      <a:lnTo>
                        <a:pt x="34" y="551"/>
                      </a:lnTo>
                      <a:lnTo>
                        <a:pt x="27" y="547"/>
                      </a:lnTo>
                      <a:lnTo>
                        <a:pt x="22" y="542"/>
                      </a:lnTo>
                      <a:lnTo>
                        <a:pt x="16" y="537"/>
                      </a:lnTo>
                      <a:lnTo>
                        <a:pt x="12" y="531"/>
                      </a:lnTo>
                      <a:lnTo>
                        <a:pt x="7" y="521"/>
                      </a:lnTo>
                      <a:lnTo>
                        <a:pt x="3" y="510"/>
                      </a:lnTo>
                      <a:lnTo>
                        <a:pt x="1" y="497"/>
                      </a:lnTo>
                      <a:lnTo>
                        <a:pt x="0" y="483"/>
                      </a:lnTo>
                      <a:lnTo>
                        <a:pt x="1" y="465"/>
                      </a:lnTo>
                      <a:lnTo>
                        <a:pt x="2" y="448"/>
                      </a:lnTo>
                      <a:lnTo>
                        <a:pt x="5" y="428"/>
                      </a:lnTo>
                      <a:lnTo>
                        <a:pt x="10" y="410"/>
                      </a:lnTo>
                      <a:lnTo>
                        <a:pt x="15" y="389"/>
                      </a:lnTo>
                      <a:lnTo>
                        <a:pt x="22" y="368"/>
                      </a:lnTo>
                      <a:lnTo>
                        <a:pt x="31" y="346"/>
                      </a:lnTo>
                      <a:lnTo>
                        <a:pt x="39" y="324"/>
                      </a:lnTo>
                      <a:lnTo>
                        <a:pt x="47" y="309"/>
                      </a:lnTo>
                      <a:lnTo>
                        <a:pt x="58" y="286"/>
                      </a:lnTo>
                      <a:lnTo>
                        <a:pt x="73" y="254"/>
                      </a:lnTo>
                      <a:lnTo>
                        <a:pt x="93" y="216"/>
                      </a:lnTo>
                      <a:lnTo>
                        <a:pt x="79" y="218"/>
                      </a:lnTo>
                      <a:lnTo>
                        <a:pt x="70" y="219"/>
                      </a:lnTo>
                      <a:lnTo>
                        <a:pt x="63" y="219"/>
                      </a:lnTo>
                      <a:lnTo>
                        <a:pt x="58" y="218"/>
                      </a:lnTo>
                      <a:lnTo>
                        <a:pt x="54" y="216"/>
                      </a:lnTo>
                      <a:lnTo>
                        <a:pt x="48" y="214"/>
                      </a:lnTo>
                      <a:lnTo>
                        <a:pt x="43" y="209"/>
                      </a:lnTo>
                      <a:lnTo>
                        <a:pt x="39" y="205"/>
                      </a:lnTo>
                      <a:lnTo>
                        <a:pt x="37" y="200"/>
                      </a:lnTo>
                      <a:lnTo>
                        <a:pt x="36" y="194"/>
                      </a:lnTo>
                      <a:lnTo>
                        <a:pt x="37" y="188"/>
                      </a:lnTo>
                      <a:lnTo>
                        <a:pt x="40" y="182"/>
                      </a:lnTo>
                      <a:lnTo>
                        <a:pt x="46" y="177"/>
                      </a:lnTo>
                      <a:lnTo>
                        <a:pt x="52" y="171"/>
                      </a:lnTo>
                      <a:lnTo>
                        <a:pt x="57" y="170"/>
                      </a:lnTo>
                      <a:lnTo>
                        <a:pt x="66" y="169"/>
                      </a:lnTo>
                      <a:lnTo>
                        <a:pt x="78" y="167"/>
                      </a:lnTo>
                      <a:lnTo>
                        <a:pt x="94" y="165"/>
                      </a:lnTo>
                      <a:lnTo>
                        <a:pt x="102" y="164"/>
                      </a:lnTo>
                      <a:lnTo>
                        <a:pt x="110" y="160"/>
                      </a:lnTo>
                      <a:lnTo>
                        <a:pt x="121" y="158"/>
                      </a:lnTo>
                      <a:lnTo>
                        <a:pt x="133" y="154"/>
                      </a:lnTo>
                      <a:lnTo>
                        <a:pt x="145" y="135"/>
                      </a:lnTo>
                      <a:lnTo>
                        <a:pt x="160" y="112"/>
                      </a:lnTo>
                      <a:lnTo>
                        <a:pt x="177" y="87"/>
                      </a:lnTo>
                      <a:lnTo>
                        <a:pt x="198" y="58"/>
                      </a:lnTo>
                      <a:lnTo>
                        <a:pt x="209" y="42"/>
                      </a:lnTo>
                      <a:lnTo>
                        <a:pt x="219" y="30"/>
                      </a:lnTo>
                      <a:lnTo>
                        <a:pt x="226" y="20"/>
                      </a:lnTo>
                      <a:lnTo>
                        <a:pt x="232" y="14"/>
                      </a:lnTo>
                      <a:lnTo>
                        <a:pt x="238" y="7"/>
                      </a:lnTo>
                      <a:lnTo>
                        <a:pt x="245" y="3"/>
                      </a:lnTo>
                      <a:lnTo>
                        <a:pt x="250" y="1"/>
                      </a:lnTo>
                      <a:lnTo>
                        <a:pt x="256" y="0"/>
                      </a:lnTo>
                      <a:lnTo>
                        <a:pt x="259" y="1"/>
                      </a:lnTo>
                      <a:lnTo>
                        <a:pt x="262" y="2"/>
                      </a:lnTo>
                      <a:lnTo>
                        <a:pt x="267" y="4"/>
                      </a:lnTo>
                      <a:lnTo>
                        <a:pt x="270" y="7"/>
                      </a:lnTo>
                      <a:lnTo>
                        <a:pt x="273" y="12"/>
                      </a:lnTo>
                      <a:lnTo>
                        <a:pt x="275" y="15"/>
                      </a:lnTo>
                      <a:lnTo>
                        <a:pt x="276" y="18"/>
                      </a:lnTo>
                      <a:lnTo>
                        <a:pt x="276" y="23"/>
                      </a:lnTo>
                      <a:lnTo>
                        <a:pt x="276" y="26"/>
                      </a:lnTo>
                      <a:lnTo>
                        <a:pt x="275" y="31"/>
                      </a:lnTo>
                      <a:lnTo>
                        <a:pt x="272" y="37"/>
                      </a:lnTo>
                      <a:lnTo>
                        <a:pt x="269" y="44"/>
                      </a:lnTo>
                      <a:lnTo>
                        <a:pt x="259" y="61"/>
                      </a:lnTo>
                      <a:lnTo>
                        <a:pt x="246" y="80"/>
                      </a:lnTo>
                      <a:lnTo>
                        <a:pt x="236" y="94"/>
                      </a:lnTo>
                      <a:lnTo>
                        <a:pt x="227" y="106"/>
                      </a:lnTo>
                      <a:lnTo>
                        <a:pt x="221" y="117"/>
                      </a:lnTo>
                      <a:lnTo>
                        <a:pt x="214" y="125"/>
                      </a:lnTo>
                      <a:lnTo>
                        <a:pt x="244" y="119"/>
                      </a:lnTo>
                      <a:lnTo>
                        <a:pt x="268" y="113"/>
                      </a:lnTo>
                      <a:lnTo>
                        <a:pt x="289" y="110"/>
                      </a:lnTo>
                      <a:lnTo>
                        <a:pt x="304" y="109"/>
                      </a:lnTo>
                      <a:lnTo>
                        <a:pt x="311" y="109"/>
                      </a:lnTo>
                      <a:lnTo>
                        <a:pt x="317" y="110"/>
                      </a:lnTo>
                      <a:lnTo>
                        <a:pt x="322" y="112"/>
                      </a:lnTo>
                      <a:lnTo>
                        <a:pt x="327" y="115"/>
                      </a:lnTo>
                      <a:lnTo>
                        <a:pt x="330" y="119"/>
                      </a:lnTo>
                      <a:lnTo>
                        <a:pt x="333" y="123"/>
                      </a:lnTo>
                      <a:lnTo>
                        <a:pt x="334" y="129"/>
                      </a:lnTo>
                      <a:lnTo>
                        <a:pt x="334" y="135"/>
                      </a:lnTo>
                      <a:lnTo>
                        <a:pt x="334" y="141"/>
                      </a:lnTo>
                      <a:lnTo>
                        <a:pt x="332" y="146"/>
                      </a:lnTo>
                      <a:lnTo>
                        <a:pt x="329" y="150"/>
                      </a:lnTo>
                      <a:lnTo>
                        <a:pt x="325" y="154"/>
                      </a:lnTo>
                      <a:lnTo>
                        <a:pt x="314" y="157"/>
                      </a:lnTo>
                      <a:lnTo>
                        <a:pt x="295" y="159"/>
                      </a:lnTo>
                      <a:lnTo>
                        <a:pt x="286" y="160"/>
                      </a:lnTo>
                      <a:lnTo>
                        <a:pt x="269" y="165"/>
                      </a:lnTo>
                      <a:lnTo>
                        <a:pt x="244" y="171"/>
                      </a:lnTo>
                      <a:lnTo>
                        <a:pt x="210" y="181"/>
                      </a:lnTo>
                      <a:lnTo>
                        <a:pt x="200" y="184"/>
                      </a:lnTo>
                      <a:lnTo>
                        <a:pt x="189" y="188"/>
                      </a:lnTo>
                      <a:lnTo>
                        <a:pt x="179" y="191"/>
                      </a:lnTo>
                      <a:lnTo>
                        <a:pt x="168" y="194"/>
                      </a:lnTo>
                      <a:close/>
                    </a:path>
                  </a:pathLst>
                </a:custGeom>
                <a:solidFill>
                  <a:srgbClr val="FF0000"/>
                </a:solidFill>
                <a:ln w="317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6" name="Freeform 91"/>
                <p:cNvSpPr>
                  <a:spLocks/>
                </p:cNvSpPr>
                <p:nvPr/>
              </p:nvSpPr>
              <p:spPr bwMode="auto">
                <a:xfrm rot="21000000">
                  <a:off x="1240060" y="5826926"/>
                  <a:ext cx="136525" cy="157163"/>
                </a:xfrm>
                <a:custGeom>
                  <a:avLst/>
                  <a:gdLst/>
                  <a:ahLst/>
                  <a:cxnLst>
                    <a:cxn ang="0">
                      <a:pos x="313" y="6"/>
                    </a:cxn>
                    <a:cxn ang="0">
                      <a:pos x="332" y="17"/>
                    </a:cxn>
                    <a:cxn ang="0">
                      <a:pos x="343" y="33"/>
                    </a:cxn>
                    <a:cxn ang="0">
                      <a:pos x="346" y="59"/>
                    </a:cxn>
                    <a:cxn ang="0">
                      <a:pos x="337" y="91"/>
                    </a:cxn>
                    <a:cxn ang="0">
                      <a:pos x="315" y="121"/>
                    </a:cxn>
                    <a:cxn ang="0">
                      <a:pos x="282" y="147"/>
                    </a:cxn>
                    <a:cxn ang="0">
                      <a:pos x="238" y="166"/>
                    </a:cxn>
                    <a:cxn ang="0">
                      <a:pos x="201" y="171"/>
                    </a:cxn>
                    <a:cxn ang="0">
                      <a:pos x="187" y="163"/>
                    </a:cxn>
                    <a:cxn ang="0">
                      <a:pos x="184" y="144"/>
                    </a:cxn>
                    <a:cxn ang="0">
                      <a:pos x="200" y="128"/>
                    </a:cxn>
                    <a:cxn ang="0">
                      <a:pos x="245" y="117"/>
                    </a:cxn>
                    <a:cxn ang="0">
                      <a:pos x="280" y="93"/>
                    </a:cxn>
                    <a:cxn ang="0">
                      <a:pos x="289" y="67"/>
                    </a:cxn>
                    <a:cxn ang="0">
                      <a:pos x="278" y="52"/>
                    </a:cxn>
                    <a:cxn ang="0">
                      <a:pos x="254" y="49"/>
                    </a:cxn>
                    <a:cxn ang="0">
                      <a:pos x="219" y="59"/>
                    </a:cxn>
                    <a:cxn ang="0">
                      <a:pos x="179" y="83"/>
                    </a:cxn>
                    <a:cxn ang="0">
                      <a:pos x="151" y="117"/>
                    </a:cxn>
                    <a:cxn ang="0">
                      <a:pos x="144" y="154"/>
                    </a:cxn>
                    <a:cxn ang="0">
                      <a:pos x="155" y="188"/>
                    </a:cxn>
                    <a:cxn ang="0">
                      <a:pos x="182" y="231"/>
                    </a:cxn>
                    <a:cxn ang="0">
                      <a:pos x="202" y="273"/>
                    </a:cxn>
                    <a:cxn ang="0">
                      <a:pos x="207" y="313"/>
                    </a:cxn>
                    <a:cxn ang="0">
                      <a:pos x="190" y="354"/>
                    </a:cxn>
                    <a:cxn ang="0">
                      <a:pos x="157" y="382"/>
                    </a:cxn>
                    <a:cxn ang="0">
                      <a:pos x="127" y="393"/>
                    </a:cxn>
                    <a:cxn ang="0">
                      <a:pos x="89" y="395"/>
                    </a:cxn>
                    <a:cxn ang="0">
                      <a:pos x="45" y="381"/>
                    </a:cxn>
                    <a:cxn ang="0">
                      <a:pos x="16" y="350"/>
                    </a:cxn>
                    <a:cxn ang="0">
                      <a:pos x="3" y="318"/>
                    </a:cxn>
                    <a:cxn ang="0">
                      <a:pos x="0" y="281"/>
                    </a:cxn>
                    <a:cxn ang="0">
                      <a:pos x="9" y="242"/>
                    </a:cxn>
                    <a:cxn ang="0">
                      <a:pos x="30" y="209"/>
                    </a:cxn>
                    <a:cxn ang="0">
                      <a:pos x="49" y="198"/>
                    </a:cxn>
                    <a:cxn ang="0">
                      <a:pos x="66" y="205"/>
                    </a:cxn>
                    <a:cxn ang="0">
                      <a:pos x="57" y="235"/>
                    </a:cxn>
                    <a:cxn ang="0">
                      <a:pos x="49" y="287"/>
                    </a:cxn>
                    <a:cxn ang="0">
                      <a:pos x="57" y="311"/>
                    </a:cxn>
                    <a:cxn ang="0">
                      <a:pos x="78" y="334"/>
                    </a:cxn>
                    <a:cxn ang="0">
                      <a:pos x="119" y="342"/>
                    </a:cxn>
                    <a:cxn ang="0">
                      <a:pos x="140" y="331"/>
                    </a:cxn>
                    <a:cxn ang="0">
                      <a:pos x="152" y="306"/>
                    </a:cxn>
                    <a:cxn ang="0">
                      <a:pos x="149" y="277"/>
                    </a:cxn>
                    <a:cxn ang="0">
                      <a:pos x="117" y="223"/>
                    </a:cxn>
                    <a:cxn ang="0">
                      <a:pos x="94" y="175"/>
                    </a:cxn>
                    <a:cxn ang="0">
                      <a:pos x="90" y="128"/>
                    </a:cxn>
                    <a:cxn ang="0">
                      <a:pos x="113" y="77"/>
                    </a:cxn>
                    <a:cxn ang="0">
                      <a:pos x="165" y="32"/>
                    </a:cxn>
                    <a:cxn ang="0">
                      <a:pos x="228" y="7"/>
                    </a:cxn>
                  </a:cxnLst>
                  <a:rect l="0" t="0" r="r" b="b"/>
                  <a:pathLst>
                    <a:path w="346" h="396">
                      <a:moveTo>
                        <a:pt x="277" y="0"/>
                      </a:moveTo>
                      <a:lnTo>
                        <a:pt x="293" y="1"/>
                      </a:lnTo>
                      <a:lnTo>
                        <a:pt x="307" y="3"/>
                      </a:lnTo>
                      <a:lnTo>
                        <a:pt x="313" y="6"/>
                      </a:lnTo>
                      <a:lnTo>
                        <a:pt x="319" y="8"/>
                      </a:lnTo>
                      <a:lnTo>
                        <a:pt x="324" y="10"/>
                      </a:lnTo>
                      <a:lnTo>
                        <a:pt x="328" y="13"/>
                      </a:lnTo>
                      <a:lnTo>
                        <a:pt x="332" y="17"/>
                      </a:lnTo>
                      <a:lnTo>
                        <a:pt x="336" y="20"/>
                      </a:lnTo>
                      <a:lnTo>
                        <a:pt x="339" y="24"/>
                      </a:lnTo>
                      <a:lnTo>
                        <a:pt x="341" y="29"/>
                      </a:lnTo>
                      <a:lnTo>
                        <a:pt x="343" y="33"/>
                      </a:lnTo>
                      <a:lnTo>
                        <a:pt x="345" y="38"/>
                      </a:lnTo>
                      <a:lnTo>
                        <a:pt x="346" y="45"/>
                      </a:lnTo>
                      <a:lnTo>
                        <a:pt x="346" y="50"/>
                      </a:lnTo>
                      <a:lnTo>
                        <a:pt x="346" y="59"/>
                      </a:lnTo>
                      <a:lnTo>
                        <a:pt x="345" y="67"/>
                      </a:lnTo>
                      <a:lnTo>
                        <a:pt x="342" y="76"/>
                      </a:lnTo>
                      <a:lnTo>
                        <a:pt x="340" y="83"/>
                      </a:lnTo>
                      <a:lnTo>
                        <a:pt x="337" y="91"/>
                      </a:lnTo>
                      <a:lnTo>
                        <a:pt x="332" y="99"/>
                      </a:lnTo>
                      <a:lnTo>
                        <a:pt x="327" y="107"/>
                      </a:lnTo>
                      <a:lnTo>
                        <a:pt x="322" y="115"/>
                      </a:lnTo>
                      <a:lnTo>
                        <a:pt x="315" y="121"/>
                      </a:lnTo>
                      <a:lnTo>
                        <a:pt x="308" y="128"/>
                      </a:lnTo>
                      <a:lnTo>
                        <a:pt x="301" y="135"/>
                      </a:lnTo>
                      <a:lnTo>
                        <a:pt x="292" y="141"/>
                      </a:lnTo>
                      <a:lnTo>
                        <a:pt x="282" y="147"/>
                      </a:lnTo>
                      <a:lnTo>
                        <a:pt x="272" y="152"/>
                      </a:lnTo>
                      <a:lnTo>
                        <a:pt x="261" y="158"/>
                      </a:lnTo>
                      <a:lnTo>
                        <a:pt x="251" y="162"/>
                      </a:lnTo>
                      <a:lnTo>
                        <a:pt x="238" y="166"/>
                      </a:lnTo>
                      <a:lnTo>
                        <a:pt x="226" y="170"/>
                      </a:lnTo>
                      <a:lnTo>
                        <a:pt x="217" y="171"/>
                      </a:lnTo>
                      <a:lnTo>
                        <a:pt x="207" y="172"/>
                      </a:lnTo>
                      <a:lnTo>
                        <a:pt x="201" y="171"/>
                      </a:lnTo>
                      <a:lnTo>
                        <a:pt x="197" y="171"/>
                      </a:lnTo>
                      <a:lnTo>
                        <a:pt x="193" y="168"/>
                      </a:lnTo>
                      <a:lnTo>
                        <a:pt x="189" y="166"/>
                      </a:lnTo>
                      <a:lnTo>
                        <a:pt x="187" y="163"/>
                      </a:lnTo>
                      <a:lnTo>
                        <a:pt x="185" y="160"/>
                      </a:lnTo>
                      <a:lnTo>
                        <a:pt x="184" y="155"/>
                      </a:lnTo>
                      <a:lnTo>
                        <a:pt x="184" y="151"/>
                      </a:lnTo>
                      <a:lnTo>
                        <a:pt x="184" y="144"/>
                      </a:lnTo>
                      <a:lnTo>
                        <a:pt x="187" y="138"/>
                      </a:lnTo>
                      <a:lnTo>
                        <a:pt x="191" y="134"/>
                      </a:lnTo>
                      <a:lnTo>
                        <a:pt x="197" y="129"/>
                      </a:lnTo>
                      <a:lnTo>
                        <a:pt x="200" y="128"/>
                      </a:lnTo>
                      <a:lnTo>
                        <a:pt x="208" y="126"/>
                      </a:lnTo>
                      <a:lnTo>
                        <a:pt x="220" y="124"/>
                      </a:lnTo>
                      <a:lnTo>
                        <a:pt x="235" y="119"/>
                      </a:lnTo>
                      <a:lnTo>
                        <a:pt x="245" y="117"/>
                      </a:lnTo>
                      <a:lnTo>
                        <a:pt x="255" y="113"/>
                      </a:lnTo>
                      <a:lnTo>
                        <a:pt x="265" y="107"/>
                      </a:lnTo>
                      <a:lnTo>
                        <a:pt x="273" y="100"/>
                      </a:lnTo>
                      <a:lnTo>
                        <a:pt x="280" y="93"/>
                      </a:lnTo>
                      <a:lnTo>
                        <a:pt x="284" y="87"/>
                      </a:lnTo>
                      <a:lnTo>
                        <a:pt x="288" y="79"/>
                      </a:lnTo>
                      <a:lnTo>
                        <a:pt x="289" y="72"/>
                      </a:lnTo>
                      <a:lnTo>
                        <a:pt x="289" y="67"/>
                      </a:lnTo>
                      <a:lnTo>
                        <a:pt x="287" y="61"/>
                      </a:lnTo>
                      <a:lnTo>
                        <a:pt x="285" y="58"/>
                      </a:lnTo>
                      <a:lnTo>
                        <a:pt x="282" y="55"/>
                      </a:lnTo>
                      <a:lnTo>
                        <a:pt x="278" y="52"/>
                      </a:lnTo>
                      <a:lnTo>
                        <a:pt x="273" y="50"/>
                      </a:lnTo>
                      <a:lnTo>
                        <a:pt x="268" y="49"/>
                      </a:lnTo>
                      <a:lnTo>
                        <a:pt x="261" y="49"/>
                      </a:lnTo>
                      <a:lnTo>
                        <a:pt x="254" y="49"/>
                      </a:lnTo>
                      <a:lnTo>
                        <a:pt x="245" y="50"/>
                      </a:lnTo>
                      <a:lnTo>
                        <a:pt x="236" y="53"/>
                      </a:lnTo>
                      <a:lnTo>
                        <a:pt x="228" y="56"/>
                      </a:lnTo>
                      <a:lnTo>
                        <a:pt x="219" y="59"/>
                      </a:lnTo>
                      <a:lnTo>
                        <a:pt x="209" y="64"/>
                      </a:lnTo>
                      <a:lnTo>
                        <a:pt x="199" y="69"/>
                      </a:lnTo>
                      <a:lnTo>
                        <a:pt x="189" y="76"/>
                      </a:lnTo>
                      <a:lnTo>
                        <a:pt x="179" y="83"/>
                      </a:lnTo>
                      <a:lnTo>
                        <a:pt x="170" y="91"/>
                      </a:lnTo>
                      <a:lnTo>
                        <a:pt x="162" y="100"/>
                      </a:lnTo>
                      <a:lnTo>
                        <a:pt x="155" y="108"/>
                      </a:lnTo>
                      <a:lnTo>
                        <a:pt x="151" y="117"/>
                      </a:lnTo>
                      <a:lnTo>
                        <a:pt x="147" y="126"/>
                      </a:lnTo>
                      <a:lnTo>
                        <a:pt x="144" y="136"/>
                      </a:lnTo>
                      <a:lnTo>
                        <a:pt x="144" y="147"/>
                      </a:lnTo>
                      <a:lnTo>
                        <a:pt x="144" y="154"/>
                      </a:lnTo>
                      <a:lnTo>
                        <a:pt x="146" y="162"/>
                      </a:lnTo>
                      <a:lnTo>
                        <a:pt x="149" y="171"/>
                      </a:lnTo>
                      <a:lnTo>
                        <a:pt x="152" y="179"/>
                      </a:lnTo>
                      <a:lnTo>
                        <a:pt x="155" y="188"/>
                      </a:lnTo>
                      <a:lnTo>
                        <a:pt x="161" y="198"/>
                      </a:lnTo>
                      <a:lnTo>
                        <a:pt x="167" y="209"/>
                      </a:lnTo>
                      <a:lnTo>
                        <a:pt x="174" y="220"/>
                      </a:lnTo>
                      <a:lnTo>
                        <a:pt x="182" y="231"/>
                      </a:lnTo>
                      <a:lnTo>
                        <a:pt x="188" y="243"/>
                      </a:lnTo>
                      <a:lnTo>
                        <a:pt x="195" y="253"/>
                      </a:lnTo>
                      <a:lnTo>
                        <a:pt x="199" y="264"/>
                      </a:lnTo>
                      <a:lnTo>
                        <a:pt x="202" y="273"/>
                      </a:lnTo>
                      <a:lnTo>
                        <a:pt x="205" y="283"/>
                      </a:lnTo>
                      <a:lnTo>
                        <a:pt x="207" y="292"/>
                      </a:lnTo>
                      <a:lnTo>
                        <a:pt x="207" y="301"/>
                      </a:lnTo>
                      <a:lnTo>
                        <a:pt x="207" y="313"/>
                      </a:lnTo>
                      <a:lnTo>
                        <a:pt x="205" y="324"/>
                      </a:lnTo>
                      <a:lnTo>
                        <a:pt x="201" y="335"/>
                      </a:lnTo>
                      <a:lnTo>
                        <a:pt x="196" y="344"/>
                      </a:lnTo>
                      <a:lnTo>
                        <a:pt x="190" y="354"/>
                      </a:lnTo>
                      <a:lnTo>
                        <a:pt x="183" y="362"/>
                      </a:lnTo>
                      <a:lnTo>
                        <a:pt x="174" y="371"/>
                      </a:lnTo>
                      <a:lnTo>
                        <a:pt x="163" y="378"/>
                      </a:lnTo>
                      <a:lnTo>
                        <a:pt x="157" y="382"/>
                      </a:lnTo>
                      <a:lnTo>
                        <a:pt x="149" y="386"/>
                      </a:lnTo>
                      <a:lnTo>
                        <a:pt x="142" y="388"/>
                      </a:lnTo>
                      <a:lnTo>
                        <a:pt x="135" y="391"/>
                      </a:lnTo>
                      <a:lnTo>
                        <a:pt x="127" y="393"/>
                      </a:lnTo>
                      <a:lnTo>
                        <a:pt x="118" y="395"/>
                      </a:lnTo>
                      <a:lnTo>
                        <a:pt x="111" y="395"/>
                      </a:lnTo>
                      <a:lnTo>
                        <a:pt x="102" y="396"/>
                      </a:lnTo>
                      <a:lnTo>
                        <a:pt x="89" y="395"/>
                      </a:lnTo>
                      <a:lnTo>
                        <a:pt x="77" y="393"/>
                      </a:lnTo>
                      <a:lnTo>
                        <a:pt x="65" y="390"/>
                      </a:lnTo>
                      <a:lnTo>
                        <a:pt x="55" y="386"/>
                      </a:lnTo>
                      <a:lnTo>
                        <a:pt x="45" y="381"/>
                      </a:lnTo>
                      <a:lnTo>
                        <a:pt x="35" y="374"/>
                      </a:lnTo>
                      <a:lnTo>
                        <a:pt x="28" y="365"/>
                      </a:lnTo>
                      <a:lnTo>
                        <a:pt x="20" y="357"/>
                      </a:lnTo>
                      <a:lnTo>
                        <a:pt x="16" y="350"/>
                      </a:lnTo>
                      <a:lnTo>
                        <a:pt x="11" y="342"/>
                      </a:lnTo>
                      <a:lnTo>
                        <a:pt x="8" y="335"/>
                      </a:lnTo>
                      <a:lnTo>
                        <a:pt x="6" y="327"/>
                      </a:lnTo>
                      <a:lnTo>
                        <a:pt x="3" y="318"/>
                      </a:lnTo>
                      <a:lnTo>
                        <a:pt x="1" y="310"/>
                      </a:lnTo>
                      <a:lnTo>
                        <a:pt x="0" y="301"/>
                      </a:lnTo>
                      <a:lnTo>
                        <a:pt x="0" y="291"/>
                      </a:lnTo>
                      <a:lnTo>
                        <a:pt x="0" y="281"/>
                      </a:lnTo>
                      <a:lnTo>
                        <a:pt x="1" y="270"/>
                      </a:lnTo>
                      <a:lnTo>
                        <a:pt x="3" y="260"/>
                      </a:lnTo>
                      <a:lnTo>
                        <a:pt x="6" y="250"/>
                      </a:lnTo>
                      <a:lnTo>
                        <a:pt x="9" y="242"/>
                      </a:lnTo>
                      <a:lnTo>
                        <a:pt x="13" y="233"/>
                      </a:lnTo>
                      <a:lnTo>
                        <a:pt x="18" y="225"/>
                      </a:lnTo>
                      <a:lnTo>
                        <a:pt x="23" y="218"/>
                      </a:lnTo>
                      <a:lnTo>
                        <a:pt x="30" y="209"/>
                      </a:lnTo>
                      <a:lnTo>
                        <a:pt x="37" y="202"/>
                      </a:lnTo>
                      <a:lnTo>
                        <a:pt x="42" y="200"/>
                      </a:lnTo>
                      <a:lnTo>
                        <a:pt x="45" y="199"/>
                      </a:lnTo>
                      <a:lnTo>
                        <a:pt x="49" y="198"/>
                      </a:lnTo>
                      <a:lnTo>
                        <a:pt x="53" y="198"/>
                      </a:lnTo>
                      <a:lnTo>
                        <a:pt x="59" y="199"/>
                      </a:lnTo>
                      <a:lnTo>
                        <a:pt x="64" y="200"/>
                      </a:lnTo>
                      <a:lnTo>
                        <a:pt x="66" y="205"/>
                      </a:lnTo>
                      <a:lnTo>
                        <a:pt x="67" y="209"/>
                      </a:lnTo>
                      <a:lnTo>
                        <a:pt x="66" y="214"/>
                      </a:lnTo>
                      <a:lnTo>
                        <a:pt x="63" y="222"/>
                      </a:lnTo>
                      <a:lnTo>
                        <a:pt x="57" y="235"/>
                      </a:lnTo>
                      <a:lnTo>
                        <a:pt x="53" y="249"/>
                      </a:lnTo>
                      <a:lnTo>
                        <a:pt x="50" y="264"/>
                      </a:lnTo>
                      <a:lnTo>
                        <a:pt x="49" y="279"/>
                      </a:lnTo>
                      <a:lnTo>
                        <a:pt x="49" y="287"/>
                      </a:lnTo>
                      <a:lnTo>
                        <a:pt x="50" y="293"/>
                      </a:lnTo>
                      <a:lnTo>
                        <a:pt x="52" y="299"/>
                      </a:lnTo>
                      <a:lnTo>
                        <a:pt x="54" y="305"/>
                      </a:lnTo>
                      <a:lnTo>
                        <a:pt x="57" y="311"/>
                      </a:lnTo>
                      <a:lnTo>
                        <a:pt x="60" y="316"/>
                      </a:lnTo>
                      <a:lnTo>
                        <a:pt x="65" y="322"/>
                      </a:lnTo>
                      <a:lnTo>
                        <a:pt x="69" y="326"/>
                      </a:lnTo>
                      <a:lnTo>
                        <a:pt x="78" y="334"/>
                      </a:lnTo>
                      <a:lnTo>
                        <a:pt x="88" y="339"/>
                      </a:lnTo>
                      <a:lnTo>
                        <a:pt x="97" y="342"/>
                      </a:lnTo>
                      <a:lnTo>
                        <a:pt x="108" y="343"/>
                      </a:lnTo>
                      <a:lnTo>
                        <a:pt x="119" y="342"/>
                      </a:lnTo>
                      <a:lnTo>
                        <a:pt x="128" y="339"/>
                      </a:lnTo>
                      <a:lnTo>
                        <a:pt x="132" y="337"/>
                      </a:lnTo>
                      <a:lnTo>
                        <a:pt x="137" y="335"/>
                      </a:lnTo>
                      <a:lnTo>
                        <a:pt x="140" y="331"/>
                      </a:lnTo>
                      <a:lnTo>
                        <a:pt x="143" y="328"/>
                      </a:lnTo>
                      <a:lnTo>
                        <a:pt x="148" y="322"/>
                      </a:lnTo>
                      <a:lnTo>
                        <a:pt x="151" y="314"/>
                      </a:lnTo>
                      <a:lnTo>
                        <a:pt x="152" y="306"/>
                      </a:lnTo>
                      <a:lnTo>
                        <a:pt x="153" y="296"/>
                      </a:lnTo>
                      <a:lnTo>
                        <a:pt x="153" y="291"/>
                      </a:lnTo>
                      <a:lnTo>
                        <a:pt x="151" y="284"/>
                      </a:lnTo>
                      <a:lnTo>
                        <a:pt x="149" y="277"/>
                      </a:lnTo>
                      <a:lnTo>
                        <a:pt x="147" y="270"/>
                      </a:lnTo>
                      <a:lnTo>
                        <a:pt x="138" y="254"/>
                      </a:lnTo>
                      <a:lnTo>
                        <a:pt x="126" y="235"/>
                      </a:lnTo>
                      <a:lnTo>
                        <a:pt x="117" y="223"/>
                      </a:lnTo>
                      <a:lnTo>
                        <a:pt x="110" y="210"/>
                      </a:lnTo>
                      <a:lnTo>
                        <a:pt x="104" y="198"/>
                      </a:lnTo>
                      <a:lnTo>
                        <a:pt x="99" y="186"/>
                      </a:lnTo>
                      <a:lnTo>
                        <a:pt x="94" y="175"/>
                      </a:lnTo>
                      <a:lnTo>
                        <a:pt x="91" y="163"/>
                      </a:lnTo>
                      <a:lnTo>
                        <a:pt x="90" y="152"/>
                      </a:lnTo>
                      <a:lnTo>
                        <a:pt x="89" y="142"/>
                      </a:lnTo>
                      <a:lnTo>
                        <a:pt x="90" y="128"/>
                      </a:lnTo>
                      <a:lnTo>
                        <a:pt x="93" y="115"/>
                      </a:lnTo>
                      <a:lnTo>
                        <a:pt x="97" y="102"/>
                      </a:lnTo>
                      <a:lnTo>
                        <a:pt x="104" y="89"/>
                      </a:lnTo>
                      <a:lnTo>
                        <a:pt x="113" y="77"/>
                      </a:lnTo>
                      <a:lnTo>
                        <a:pt x="124" y="65"/>
                      </a:lnTo>
                      <a:lnTo>
                        <a:pt x="136" y="53"/>
                      </a:lnTo>
                      <a:lnTo>
                        <a:pt x="150" y="42"/>
                      </a:lnTo>
                      <a:lnTo>
                        <a:pt x="165" y="32"/>
                      </a:lnTo>
                      <a:lnTo>
                        <a:pt x="181" y="24"/>
                      </a:lnTo>
                      <a:lnTo>
                        <a:pt x="196" y="17"/>
                      </a:lnTo>
                      <a:lnTo>
                        <a:pt x="211" y="11"/>
                      </a:lnTo>
                      <a:lnTo>
                        <a:pt x="228" y="7"/>
                      </a:lnTo>
                      <a:lnTo>
                        <a:pt x="244" y="3"/>
                      </a:lnTo>
                      <a:lnTo>
                        <a:pt x="260" y="1"/>
                      </a:lnTo>
                      <a:lnTo>
                        <a:pt x="277" y="0"/>
                      </a:lnTo>
                      <a:close/>
                    </a:path>
                  </a:pathLst>
                </a:custGeom>
                <a:solidFill>
                  <a:srgbClr val="FF0000"/>
                </a:solidFill>
                <a:ln w="317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grpSp>
      <p:pic>
        <p:nvPicPr>
          <p:cNvPr id="32" name="Picture 31" descr="Bible.png"/>
          <p:cNvPicPr>
            <a:picLocks noChangeAspect="1"/>
          </p:cNvPicPr>
          <p:nvPr/>
        </p:nvPicPr>
        <p:blipFill>
          <a:blip r:embed="rId3" cstate="print"/>
          <a:stretch>
            <a:fillRect/>
          </a:stretch>
        </p:blipFill>
        <p:spPr>
          <a:xfrm>
            <a:off x="1447800" y="1333502"/>
            <a:ext cx="2608402" cy="2553274"/>
          </a:xfrm>
          <a:prstGeom prst="rect">
            <a:avLst/>
          </a:prstGeom>
        </p:spPr>
      </p:pic>
      <p:pic>
        <p:nvPicPr>
          <p:cNvPr id="33" name="Picture 32" descr="O Magazine Nov 2010 2.png"/>
          <p:cNvPicPr>
            <a:picLocks noChangeAspect="1"/>
          </p:cNvPicPr>
          <p:nvPr/>
        </p:nvPicPr>
        <p:blipFill>
          <a:blip r:embed="rId4" cstate="print"/>
          <a:stretch>
            <a:fillRect/>
          </a:stretch>
        </p:blipFill>
        <p:spPr>
          <a:xfrm rot="751679">
            <a:off x="6079750" y="1709639"/>
            <a:ext cx="2794606" cy="2792899"/>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481705">
            <a:off x="600707" y="1732369"/>
            <a:ext cx="2280663" cy="2740550"/>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00223" y="997309"/>
            <a:ext cx="2940377" cy="3613641"/>
          </a:xfrm>
          <a:prstGeom prst="rect">
            <a:avLst/>
          </a:prstGeom>
        </p:spPr>
      </p:pic>
      <p:pic>
        <p:nvPicPr>
          <p:cNvPr id="23" name="Picture 22" descr="O Magazine Nov 2010 2.png"/>
          <p:cNvPicPr>
            <a:picLocks noChangeAspect="1"/>
          </p:cNvPicPr>
          <p:nvPr/>
        </p:nvPicPr>
        <p:blipFill>
          <a:blip r:embed="rId4" cstate="print"/>
          <a:stretch>
            <a:fillRect/>
          </a:stretch>
        </p:blipFill>
        <p:spPr>
          <a:xfrm rot="751679">
            <a:off x="5291148" y="1630011"/>
            <a:ext cx="2184729" cy="2183395"/>
          </a:xfrm>
          <a:prstGeom prst="rect">
            <a:avLst/>
          </a:prstGeom>
        </p:spPr>
      </p:pic>
    </p:spTree>
    <p:extLst>
      <p:ext uri="{BB962C8B-B14F-4D97-AF65-F5344CB8AC3E}">
        <p14:creationId xmlns:p14="http://schemas.microsoft.com/office/powerpoint/2010/main" val="3194684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par>
                                <p:cTn id="8" presetID="23" presetClass="entr" presetSubtype="272"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 calcmode="lin" valueType="num">
                                      <p:cBhvr>
                                        <p:cTn id="10" dur="500" fill="hold"/>
                                        <p:tgtEl>
                                          <p:spTgt spid="33"/>
                                        </p:tgtEl>
                                        <p:attrNameLst>
                                          <p:attrName>ppt_w</p:attrName>
                                        </p:attrNameLst>
                                      </p:cBhvr>
                                      <p:tavLst>
                                        <p:tav tm="0">
                                          <p:val>
                                            <p:strVal val="2/3*#ppt_w"/>
                                          </p:val>
                                        </p:tav>
                                        <p:tav tm="100000">
                                          <p:val>
                                            <p:strVal val="#ppt_w"/>
                                          </p:val>
                                        </p:tav>
                                      </p:tavLst>
                                    </p:anim>
                                    <p:anim calcmode="lin" valueType="num">
                                      <p:cBhvr>
                                        <p:cTn id="11" dur="500" fill="hold"/>
                                        <p:tgtEl>
                                          <p:spTgt spid="33"/>
                                        </p:tgtEl>
                                        <p:attrNameLst>
                                          <p:attrName>ppt_h</p:attrName>
                                        </p:attrNameLst>
                                      </p:cBhvr>
                                      <p:tavLst>
                                        <p:tav tm="0">
                                          <p:val>
                                            <p:strVal val="2/3*#ppt_h"/>
                                          </p:val>
                                        </p:tav>
                                        <p:tav tm="100000">
                                          <p:val>
                                            <p:strVal val="#ppt_h"/>
                                          </p:val>
                                        </p:tav>
                                      </p:tavLst>
                                    </p:anim>
                                  </p:childTnLst>
                                </p:cTn>
                              </p:par>
                              <p:par>
                                <p:cTn id="12" presetID="35" presetClass="path" presetSubtype="0" accel="50000" decel="50000" fill="hold" nodeType="withEffect">
                                  <p:stCondLst>
                                    <p:cond delay="0"/>
                                  </p:stCondLst>
                                  <p:childTnLst>
                                    <p:animMotion origin="layout" path="M 1.66667E-6 2.22222E-6 L -0.13438 -0.05278 " pathEditMode="relative" rAng="0" ptsTypes="AA">
                                      <p:cBhvr>
                                        <p:cTn id="13" dur="2000" spd="-100000" fill="hold"/>
                                        <p:tgtEl>
                                          <p:spTgt spid="33"/>
                                        </p:tgtEl>
                                        <p:attrNameLst>
                                          <p:attrName>ppt_x</p:attrName>
                                          <p:attrName>ppt_y</p:attrName>
                                        </p:attrNameLst>
                                      </p:cBhvr>
                                      <p:rCtr x="-6719" y="-2639"/>
                                    </p:animMotion>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37"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outVertical)">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windy road model white"/>
          <p:cNvPicPr>
            <a:picLocks noChangeAspect="1" noChangeArrowheads="1"/>
          </p:cNvPicPr>
          <p:nvPr/>
        </p:nvPicPr>
        <p:blipFill>
          <a:blip r:embed="rId2" cstate="print"/>
          <a:srcRect/>
          <a:stretch>
            <a:fillRect/>
          </a:stretch>
        </p:blipFill>
        <p:spPr bwMode="auto">
          <a:xfrm>
            <a:off x="0" y="0"/>
            <a:ext cx="9140825" cy="6854825"/>
          </a:xfrm>
          <a:prstGeom prst="rect">
            <a:avLst/>
          </a:prstGeom>
          <a:noFill/>
        </p:spPr>
      </p:pic>
      <p:grpSp>
        <p:nvGrpSpPr>
          <p:cNvPr id="2" name="Group 26"/>
          <p:cNvGrpSpPr/>
          <p:nvPr/>
        </p:nvGrpSpPr>
        <p:grpSpPr>
          <a:xfrm>
            <a:off x="533400" y="4648200"/>
            <a:ext cx="2209800" cy="1143000"/>
            <a:chOff x="0" y="3962400"/>
            <a:chExt cx="2209800" cy="1143000"/>
          </a:xfrm>
        </p:grpSpPr>
        <p:sp>
          <p:nvSpPr>
            <p:cNvPr id="26" name="Down Arrow Callout 25"/>
            <p:cNvSpPr/>
            <p:nvPr/>
          </p:nvSpPr>
          <p:spPr>
            <a:xfrm>
              <a:off x="0" y="3962400"/>
              <a:ext cx="2209800" cy="1143000"/>
            </a:xfrm>
            <a:prstGeom prst="downArrowCallout">
              <a:avLst/>
            </a:prstGeom>
            <a:solidFill>
              <a:srgbClr val="0066FF"/>
            </a:solidFill>
            <a:ln>
              <a:solidFill>
                <a:srgbClr val="33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820" name="WordArt 28"/>
            <p:cNvSpPr>
              <a:spLocks noChangeArrowheads="1" noChangeShapeType="1" noTextEdit="1"/>
            </p:cNvSpPr>
            <p:nvPr/>
          </p:nvSpPr>
          <p:spPr bwMode="auto">
            <a:xfrm>
              <a:off x="152400" y="4038600"/>
              <a:ext cx="1905000" cy="606427"/>
            </a:xfrm>
            <a:prstGeom prst="rect">
              <a:avLst/>
            </a:prstGeom>
          </p:spPr>
          <p:txBody>
            <a:bodyPr wrap="none" fromWordArt="1">
              <a:prstTxWarp prst="textCascadeUp">
                <a:avLst>
                  <a:gd name="adj" fmla="val 59875"/>
                </a:avLst>
              </a:prstTxWarp>
            </a:bodyPr>
            <a:lstStyle/>
            <a:p>
              <a:pPr algn="ctr"/>
              <a:r>
                <a:rPr lang="en-US" sz="3600" kern="10" dirty="0" smtClean="0">
                  <a:ln w="9525">
                    <a:solidFill>
                      <a:srgbClr val="FFFFFF"/>
                    </a:solidFill>
                    <a:round/>
                    <a:headEnd/>
                    <a:tailEnd/>
                  </a:ln>
                  <a:solidFill>
                    <a:schemeClr val="bg1"/>
                  </a:solidFill>
                  <a:latin typeface="Freestyle Script"/>
                </a:rPr>
                <a:t>Purpose</a:t>
              </a:r>
              <a:endParaRPr lang="en-US" sz="3600" kern="10" dirty="0">
                <a:ln w="9525">
                  <a:solidFill>
                    <a:srgbClr val="FFFFFF"/>
                  </a:solidFill>
                  <a:round/>
                  <a:headEnd/>
                  <a:tailEnd/>
                </a:ln>
                <a:solidFill>
                  <a:schemeClr val="bg1"/>
                </a:solidFill>
                <a:latin typeface="Freestyle Script"/>
              </a:endParaRPr>
            </a:p>
          </p:txBody>
        </p:sp>
      </p:grpSp>
      <p:sp>
        <p:nvSpPr>
          <p:cNvPr id="27" name="Rectangle 26"/>
          <p:cNvSpPr/>
          <p:nvPr/>
        </p:nvSpPr>
        <p:spPr>
          <a:xfrm>
            <a:off x="2968495" y="4702442"/>
            <a:ext cx="4575305" cy="631558"/>
          </a:xfrm>
          <a:prstGeom prst="rect">
            <a:avLst/>
          </a:prstGeom>
          <a:noFill/>
        </p:spPr>
        <p:txBody>
          <a:bodyPr wrap="none" lIns="76810" tIns="38405" rIns="76810" bIns="38405">
            <a:spAutoFit/>
            <a:scene3d>
              <a:camera prst="orthographicFront"/>
              <a:lightRig rig="soft" dir="t">
                <a:rot lat="0" lon="0" rev="10800000"/>
              </a:lightRig>
            </a:scene3d>
            <a:sp3d>
              <a:bevelT w="27940" h="12700"/>
              <a:contourClr>
                <a:srgbClr val="DDDDDD"/>
              </a:contourClr>
            </a:sp3d>
          </a:bodyPr>
          <a:lstStyle/>
          <a:p>
            <a:pPr algn="ctr"/>
            <a:r>
              <a:rPr lang="en-US" sz="3600" b="1" spc="126" dirty="0">
                <a:ln w="11430"/>
                <a:solidFill>
                  <a:srgbClr val="F8F8F8"/>
                </a:solidFill>
                <a:effectLst>
                  <a:outerShdw blurRad="25400" algn="tl" rotWithShape="0">
                    <a:srgbClr val="000000">
                      <a:alpha val="43000"/>
                    </a:srgbClr>
                  </a:outerShdw>
                </a:effectLst>
                <a:latin typeface="Arial Black" pitchFamily="34" charset="0"/>
              </a:rPr>
              <a:t>Biblical-spiritual</a:t>
            </a:r>
          </a:p>
        </p:txBody>
      </p:sp>
      <p:sp>
        <p:nvSpPr>
          <p:cNvPr id="29" name="Rectangle 28"/>
          <p:cNvSpPr/>
          <p:nvPr/>
        </p:nvSpPr>
        <p:spPr>
          <a:xfrm>
            <a:off x="2259797" y="5943600"/>
            <a:ext cx="3226603" cy="631558"/>
          </a:xfrm>
          <a:prstGeom prst="rect">
            <a:avLst/>
          </a:prstGeom>
          <a:noFill/>
        </p:spPr>
        <p:txBody>
          <a:bodyPr wrap="none" lIns="76810" tIns="38405" rIns="76810" bIns="38405">
            <a:spAutoFit/>
            <a:scene3d>
              <a:camera prst="orthographicFront"/>
              <a:lightRig rig="soft" dir="t">
                <a:rot lat="0" lon="0" rev="10800000"/>
              </a:lightRig>
            </a:scene3d>
            <a:sp3d>
              <a:bevelT w="27940" h="12700"/>
              <a:contourClr>
                <a:srgbClr val="DDDDDD"/>
              </a:contourClr>
            </a:sp3d>
          </a:bodyPr>
          <a:lstStyle/>
          <a:p>
            <a:pPr algn="ctr"/>
            <a:r>
              <a:rPr lang="en-US" sz="3600" b="1" spc="126" dirty="0">
                <a:ln w="11430"/>
                <a:solidFill>
                  <a:srgbClr val="F8F8F8"/>
                </a:solidFill>
                <a:effectLst>
                  <a:outerShdw blurRad="25400" algn="tl" rotWithShape="0">
                    <a:srgbClr val="000000">
                      <a:alpha val="43000"/>
                    </a:srgbClr>
                  </a:outerShdw>
                </a:effectLst>
                <a:latin typeface="Arial Black" pitchFamily="34" charset="0"/>
              </a:rPr>
              <a:t>Pop-culture</a:t>
            </a:r>
          </a:p>
        </p:txBody>
      </p:sp>
      <p:sp>
        <p:nvSpPr>
          <p:cNvPr id="34" name="Rectangle 33"/>
          <p:cNvSpPr/>
          <p:nvPr/>
        </p:nvSpPr>
        <p:spPr>
          <a:xfrm>
            <a:off x="963356" y="213616"/>
            <a:ext cx="2618044" cy="1234184"/>
          </a:xfrm>
          <a:prstGeom prst="rect">
            <a:avLst/>
          </a:prstGeom>
          <a:noFill/>
        </p:spPr>
        <p:txBody>
          <a:bodyPr wrap="square" lIns="64008" tIns="32004" rIns="64008" bIns="32004">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dirty="0">
                <a:ln w="11430"/>
                <a:solidFill>
                  <a:srgbClr val="FFC000"/>
                </a:solidFill>
                <a:effectLst>
                  <a:outerShdw blurRad="80000" dist="40000" dir="5040000" algn="tl">
                    <a:srgbClr val="000000">
                      <a:alpha val="30000"/>
                    </a:srgbClr>
                  </a:outerShdw>
                </a:effectLst>
                <a:latin typeface="Calibri" pitchFamily="34" charset="0"/>
                <a:cs typeface="Calibri" pitchFamily="34" charset="0"/>
              </a:rPr>
              <a:t>Kingdom of Heaven</a:t>
            </a:r>
          </a:p>
        </p:txBody>
      </p:sp>
      <p:sp>
        <p:nvSpPr>
          <p:cNvPr id="35" name="Rectangle 34"/>
          <p:cNvSpPr/>
          <p:nvPr/>
        </p:nvSpPr>
        <p:spPr>
          <a:xfrm>
            <a:off x="5003063" y="152400"/>
            <a:ext cx="2997937" cy="1234184"/>
          </a:xfrm>
          <a:prstGeom prst="rect">
            <a:avLst/>
          </a:prstGeom>
          <a:noFill/>
        </p:spPr>
        <p:txBody>
          <a:bodyPr wrap="square" lIns="64008" tIns="32004" rIns="64008" bIns="32004">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dirty="0">
                <a:ln w="11430"/>
                <a:solidFill>
                  <a:srgbClr val="FFC000"/>
                </a:solidFill>
                <a:effectLst>
                  <a:outerShdw blurRad="80000" dist="40000" dir="5040000" algn="tl">
                    <a:srgbClr val="000000">
                      <a:alpha val="30000"/>
                    </a:srgbClr>
                  </a:outerShdw>
                </a:effectLst>
                <a:latin typeface="Calibri" pitchFamily="34" charset="0"/>
                <a:cs typeface="Calibri" pitchFamily="34" charset="0"/>
              </a:rPr>
              <a:t>Kingdom of This World</a:t>
            </a:r>
          </a:p>
        </p:txBody>
      </p:sp>
      <p:pic>
        <p:nvPicPr>
          <p:cNvPr id="15" name="Picture 14" descr="Bible.png"/>
          <p:cNvPicPr>
            <a:picLocks noChangeAspect="1"/>
          </p:cNvPicPr>
          <p:nvPr/>
        </p:nvPicPr>
        <p:blipFill>
          <a:blip r:embed="rId3" cstate="print"/>
          <a:stretch>
            <a:fillRect/>
          </a:stretch>
        </p:blipFill>
        <p:spPr>
          <a:xfrm>
            <a:off x="3285904" y="1340396"/>
            <a:ext cx="1284508" cy="1289304"/>
          </a:xfrm>
          <a:prstGeom prst="rect">
            <a:avLst/>
          </a:prstGeom>
        </p:spPr>
      </p:pic>
      <p:pic>
        <p:nvPicPr>
          <p:cNvPr id="16" name="Picture 15" descr="O Magazine Nov 2010 2.png"/>
          <p:cNvPicPr>
            <a:picLocks noChangeAspect="1"/>
          </p:cNvPicPr>
          <p:nvPr/>
        </p:nvPicPr>
        <p:blipFill>
          <a:blip r:embed="rId4" cstate="print"/>
          <a:stretch>
            <a:fillRect/>
          </a:stretch>
        </p:blipFill>
        <p:spPr>
          <a:xfrm rot="751679">
            <a:off x="4806798" y="1450820"/>
            <a:ext cx="967218" cy="969264"/>
          </a:xfrm>
          <a:prstGeom prst="rect">
            <a:avLst/>
          </a:prstGeom>
        </p:spPr>
      </p:pic>
      <p:sp>
        <p:nvSpPr>
          <p:cNvPr id="18" name="TextBox 17"/>
          <p:cNvSpPr txBox="1"/>
          <p:nvPr/>
        </p:nvSpPr>
        <p:spPr>
          <a:xfrm>
            <a:off x="6011016" y="1645920"/>
            <a:ext cx="2990109" cy="2385268"/>
          </a:xfrm>
          <a:prstGeom prst="rect">
            <a:avLst/>
          </a:prstGeom>
          <a:solidFill>
            <a:srgbClr val="000000">
              <a:alpha val="50196"/>
            </a:srgbClr>
          </a:solidFill>
        </p:spPr>
        <p:txBody>
          <a:bodyPr wrap="square" lIns="64008" tIns="32004" rIns="64008" bIns="32004" rtlCol="0">
            <a:spAutoFit/>
          </a:bodyPr>
          <a:lstStyle/>
          <a:p>
            <a:pPr marL="520065" indent="-520065">
              <a:buFont typeface="Arial" pitchFamily="34" charset="0"/>
              <a:buChar char="•"/>
            </a:pPr>
            <a:r>
              <a:rPr lang="en-US" sz="2500" b="1" dirty="0">
                <a:solidFill>
                  <a:srgbClr val="FFFF00"/>
                </a:solidFill>
                <a:latin typeface="Calibri" pitchFamily="34" charset="0"/>
                <a:cs typeface="Calibri" pitchFamily="34" charset="0"/>
              </a:rPr>
              <a:t>Save their life and in the end lose it</a:t>
            </a:r>
          </a:p>
          <a:p>
            <a:pPr marL="520065" indent="-520065">
              <a:buFont typeface="Arial" pitchFamily="34" charset="0"/>
              <a:buChar char="•"/>
            </a:pPr>
            <a:r>
              <a:rPr lang="en-US" sz="2500" b="1" dirty="0">
                <a:solidFill>
                  <a:srgbClr val="FFFF00"/>
                </a:solidFill>
                <a:latin typeface="Calibri" pitchFamily="34" charset="0"/>
                <a:cs typeface="Calibri" pitchFamily="34" charset="0"/>
              </a:rPr>
              <a:t>Gain the whole world, yet forfeit their soul</a:t>
            </a:r>
          </a:p>
        </p:txBody>
      </p:sp>
      <p:sp>
        <p:nvSpPr>
          <p:cNvPr id="19" name="TextBox 18"/>
          <p:cNvSpPr txBox="1"/>
          <p:nvPr/>
        </p:nvSpPr>
        <p:spPr>
          <a:xfrm>
            <a:off x="142875" y="1645920"/>
            <a:ext cx="2990109" cy="2372957"/>
          </a:xfrm>
          <a:prstGeom prst="rect">
            <a:avLst/>
          </a:prstGeom>
          <a:solidFill>
            <a:srgbClr val="000000">
              <a:alpha val="50196"/>
            </a:srgbClr>
          </a:solidFill>
        </p:spPr>
        <p:txBody>
          <a:bodyPr wrap="square" lIns="64008" tIns="32004" rIns="64008" bIns="32004" rtlCol="0">
            <a:spAutoFit/>
          </a:bodyPr>
          <a:lstStyle/>
          <a:p>
            <a:pPr marL="520065" indent="-520065">
              <a:buFont typeface="Arial" pitchFamily="34" charset="0"/>
              <a:buChar char="•"/>
            </a:pPr>
            <a:r>
              <a:rPr lang="en-US" sz="2500" b="1" dirty="0">
                <a:solidFill>
                  <a:srgbClr val="FFFF00"/>
                </a:solidFill>
                <a:latin typeface="Calibri" pitchFamily="34" charset="0"/>
                <a:cs typeface="Calibri" pitchFamily="34" charset="0"/>
              </a:rPr>
              <a:t>Lose their life for Jesus and find it</a:t>
            </a:r>
          </a:p>
          <a:p>
            <a:pPr marL="520065" indent="-520065">
              <a:buFont typeface="Arial" pitchFamily="34" charset="0"/>
              <a:buChar char="•"/>
            </a:pPr>
            <a:r>
              <a:rPr lang="en-US" sz="2500" b="1" dirty="0">
                <a:solidFill>
                  <a:srgbClr val="FFFF00"/>
                </a:solidFill>
                <a:latin typeface="Calibri" pitchFamily="34" charset="0"/>
                <a:cs typeface="Calibri" pitchFamily="34" charset="0"/>
              </a:rPr>
              <a:t>Deny themselves, take up their cross, and follow Jesus</a:t>
            </a:r>
          </a:p>
        </p:txBody>
      </p:sp>
      <p:grpSp>
        <p:nvGrpSpPr>
          <p:cNvPr id="17" name="Group 16"/>
          <p:cNvGrpSpPr/>
          <p:nvPr/>
        </p:nvGrpSpPr>
        <p:grpSpPr>
          <a:xfrm>
            <a:off x="152400" y="5715001"/>
            <a:ext cx="2107397" cy="1066800"/>
            <a:chOff x="152400" y="5562601"/>
            <a:chExt cx="1421295" cy="761999"/>
          </a:xfrm>
          <a:effectLst>
            <a:outerShdw blurRad="50800" dist="38100" dir="8100000" algn="tr" rotWithShape="0">
              <a:prstClr val="black">
                <a:alpha val="40000"/>
              </a:prstClr>
            </a:outerShdw>
          </a:effectLst>
        </p:grpSpPr>
        <p:sp>
          <p:nvSpPr>
            <p:cNvPr id="22" name="Freeform 21"/>
            <p:cNvSpPr/>
            <p:nvPr/>
          </p:nvSpPr>
          <p:spPr bwMode="auto">
            <a:xfrm>
              <a:off x="152400" y="5562601"/>
              <a:ext cx="1421295" cy="761999"/>
            </a:xfrm>
            <a:custGeom>
              <a:avLst/>
              <a:gdLst>
                <a:gd name="connsiteX0" fmla="*/ 0 w 1192695"/>
                <a:gd name="connsiteY0" fmla="*/ 626165 h 626165"/>
                <a:gd name="connsiteX1" fmla="*/ 1192695 w 1192695"/>
                <a:gd name="connsiteY1" fmla="*/ 377687 h 626165"/>
                <a:gd name="connsiteX2" fmla="*/ 1192695 w 1192695"/>
                <a:gd name="connsiteY2" fmla="*/ 0 h 626165"/>
                <a:gd name="connsiteX3" fmla="*/ 19878 w 1192695"/>
                <a:gd name="connsiteY3" fmla="*/ 139148 h 626165"/>
                <a:gd name="connsiteX4" fmla="*/ 0 w 1192695"/>
                <a:gd name="connsiteY4" fmla="*/ 626165 h 626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2695" h="626165">
                  <a:moveTo>
                    <a:pt x="0" y="626165"/>
                  </a:moveTo>
                  <a:lnTo>
                    <a:pt x="1192695" y="377687"/>
                  </a:lnTo>
                  <a:lnTo>
                    <a:pt x="1192695" y="0"/>
                  </a:lnTo>
                  <a:lnTo>
                    <a:pt x="19878" y="139148"/>
                  </a:lnTo>
                  <a:lnTo>
                    <a:pt x="0" y="626165"/>
                  </a:lnTo>
                  <a:close/>
                </a:path>
              </a:pathLst>
            </a:custGeom>
            <a:solidFill>
              <a:srgbClr val="FFFF0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800" b="0" i="0" u="none" strike="noStrike" cap="none" normalizeH="0" baseline="0" dirty="0">
                <a:ln>
                  <a:noFill/>
                </a:ln>
                <a:solidFill>
                  <a:schemeClr val="tx1"/>
                </a:solidFill>
                <a:effectLst/>
                <a:latin typeface="Times New Roman" pitchFamily="-110" charset="0"/>
              </a:endParaRPr>
            </a:p>
          </p:txBody>
        </p:sp>
        <p:grpSp>
          <p:nvGrpSpPr>
            <p:cNvPr id="23" name="Group 224"/>
            <p:cNvGrpSpPr/>
            <p:nvPr/>
          </p:nvGrpSpPr>
          <p:grpSpPr>
            <a:xfrm>
              <a:off x="304800" y="5770505"/>
              <a:ext cx="1071785" cy="377766"/>
              <a:chOff x="304800" y="5770505"/>
              <a:chExt cx="1071785" cy="377766"/>
            </a:xfrm>
          </p:grpSpPr>
          <p:sp>
            <p:nvSpPr>
              <p:cNvPr id="24" name="Freeform 80"/>
              <p:cNvSpPr>
                <a:spLocks noEditPoints="1"/>
              </p:cNvSpPr>
              <p:nvPr/>
            </p:nvSpPr>
            <p:spPr bwMode="auto">
              <a:xfrm rot="21000000">
                <a:off x="304800" y="5772226"/>
                <a:ext cx="1068388" cy="309563"/>
              </a:xfrm>
              <a:custGeom>
                <a:avLst/>
                <a:gdLst/>
                <a:ahLst/>
                <a:cxnLst>
                  <a:cxn ang="0">
                    <a:pos x="203" y="367"/>
                  </a:cxn>
                  <a:cxn ang="0">
                    <a:pos x="4" y="724"/>
                  </a:cxn>
                  <a:cxn ang="0">
                    <a:pos x="378" y="8"/>
                  </a:cxn>
                  <a:cxn ang="0">
                    <a:pos x="525" y="410"/>
                  </a:cxn>
                  <a:cxn ang="0">
                    <a:pos x="408" y="726"/>
                  </a:cxn>
                  <a:cxn ang="0">
                    <a:pos x="355" y="738"/>
                  </a:cxn>
                  <a:cxn ang="0">
                    <a:pos x="248" y="708"/>
                  </a:cxn>
                  <a:cxn ang="0">
                    <a:pos x="303" y="473"/>
                  </a:cxn>
                  <a:cxn ang="0">
                    <a:pos x="341" y="509"/>
                  </a:cxn>
                  <a:cxn ang="0">
                    <a:pos x="650" y="659"/>
                  </a:cxn>
                  <a:cxn ang="0">
                    <a:pos x="795" y="539"/>
                  </a:cxn>
                  <a:cxn ang="0">
                    <a:pos x="579" y="698"/>
                  </a:cxn>
                  <a:cxn ang="0">
                    <a:pos x="611" y="375"/>
                  </a:cxn>
                  <a:cxn ang="0">
                    <a:pos x="789" y="181"/>
                  </a:cxn>
                  <a:cxn ang="0">
                    <a:pos x="777" y="286"/>
                  </a:cxn>
                  <a:cxn ang="0">
                    <a:pos x="761" y="345"/>
                  </a:cxn>
                  <a:cxn ang="0">
                    <a:pos x="958" y="646"/>
                  </a:cxn>
                  <a:cxn ang="0">
                    <a:pos x="1086" y="589"/>
                  </a:cxn>
                  <a:cxn ang="0">
                    <a:pos x="808" y="687"/>
                  </a:cxn>
                  <a:cxn ang="0">
                    <a:pos x="871" y="457"/>
                  </a:cxn>
                  <a:cxn ang="0">
                    <a:pos x="1042" y="445"/>
                  </a:cxn>
                  <a:cxn ang="0">
                    <a:pos x="898" y="551"/>
                  </a:cxn>
                  <a:cxn ang="0">
                    <a:pos x="889" y="515"/>
                  </a:cxn>
                  <a:cxn ang="0">
                    <a:pos x="1435" y="414"/>
                  </a:cxn>
                  <a:cxn ang="0">
                    <a:pos x="1476" y="459"/>
                  </a:cxn>
                  <a:cxn ang="0">
                    <a:pos x="1347" y="561"/>
                  </a:cxn>
                  <a:cxn ang="0">
                    <a:pos x="1182" y="653"/>
                  </a:cxn>
                  <a:cxn ang="0">
                    <a:pos x="1140" y="590"/>
                  </a:cxn>
                  <a:cxn ang="0">
                    <a:pos x="1305" y="404"/>
                  </a:cxn>
                  <a:cxn ang="0">
                    <a:pos x="1549" y="658"/>
                  </a:cxn>
                  <a:cxn ang="0">
                    <a:pos x="1766" y="537"/>
                  </a:cxn>
                  <a:cxn ang="0">
                    <a:pos x="1553" y="716"/>
                  </a:cxn>
                  <a:cxn ang="0">
                    <a:pos x="1472" y="562"/>
                  </a:cxn>
                  <a:cxn ang="0">
                    <a:pos x="1696" y="377"/>
                  </a:cxn>
                  <a:cxn ang="0">
                    <a:pos x="1595" y="575"/>
                  </a:cxn>
                  <a:cxn ang="0">
                    <a:pos x="1652" y="431"/>
                  </a:cxn>
                  <a:cxn ang="0">
                    <a:pos x="2113" y="372"/>
                  </a:cxn>
                  <a:cxn ang="0">
                    <a:pos x="1989" y="514"/>
                  </a:cxn>
                  <a:cxn ang="0">
                    <a:pos x="2057" y="430"/>
                  </a:cxn>
                  <a:cxn ang="0">
                    <a:pos x="1922" y="460"/>
                  </a:cxn>
                  <a:cxn ang="0">
                    <a:pos x="1968" y="687"/>
                  </a:cxn>
                  <a:cxn ang="0">
                    <a:pos x="1780" y="678"/>
                  </a:cxn>
                  <a:cxn ang="0">
                    <a:pos x="1839" y="552"/>
                  </a:cxn>
                  <a:cxn ang="0">
                    <a:pos x="1911" y="674"/>
                  </a:cxn>
                  <a:cxn ang="0">
                    <a:pos x="1876" y="432"/>
                  </a:cxn>
                  <a:cxn ang="0">
                    <a:pos x="2180" y="603"/>
                  </a:cxn>
                  <a:cxn ang="0">
                    <a:pos x="2319" y="534"/>
                  </a:cxn>
                  <a:cxn ang="0">
                    <a:pos x="2207" y="713"/>
                  </a:cxn>
                  <a:cxn ang="0">
                    <a:pos x="2151" y="507"/>
                  </a:cxn>
                  <a:cxn ang="0">
                    <a:pos x="2214" y="326"/>
                  </a:cxn>
                  <a:cxn ang="0">
                    <a:pos x="2396" y="179"/>
                  </a:cxn>
                  <a:cxn ang="0">
                    <a:pos x="2454" y="296"/>
                  </a:cxn>
                  <a:cxn ang="0">
                    <a:pos x="2682" y="363"/>
                  </a:cxn>
                  <a:cxn ang="0">
                    <a:pos x="2584" y="509"/>
                  </a:cxn>
                  <a:cxn ang="0">
                    <a:pos x="2619" y="443"/>
                  </a:cxn>
                  <a:cxn ang="0">
                    <a:pos x="2508" y="443"/>
                  </a:cxn>
                  <a:cxn ang="0">
                    <a:pos x="2551" y="667"/>
                  </a:cxn>
                  <a:cxn ang="0">
                    <a:pos x="2362" y="693"/>
                  </a:cxn>
                  <a:cxn ang="0">
                    <a:pos x="2410" y="543"/>
                  </a:cxn>
                  <a:cxn ang="0">
                    <a:pos x="2478" y="680"/>
                  </a:cxn>
                  <a:cxn ang="0">
                    <a:pos x="2439" y="458"/>
                  </a:cxn>
                </a:cxnLst>
                <a:rect l="0" t="0" r="r" b="b"/>
                <a:pathLst>
                  <a:path w="2692" h="781">
                    <a:moveTo>
                      <a:pt x="394" y="0"/>
                    </a:moveTo>
                    <a:lnTo>
                      <a:pt x="398" y="1"/>
                    </a:lnTo>
                    <a:lnTo>
                      <a:pt x="403" y="2"/>
                    </a:lnTo>
                    <a:lnTo>
                      <a:pt x="407" y="5"/>
                    </a:lnTo>
                    <a:lnTo>
                      <a:pt x="412" y="10"/>
                    </a:lnTo>
                    <a:lnTo>
                      <a:pt x="415" y="14"/>
                    </a:lnTo>
                    <a:lnTo>
                      <a:pt x="417" y="18"/>
                    </a:lnTo>
                    <a:lnTo>
                      <a:pt x="418" y="23"/>
                    </a:lnTo>
                    <a:lnTo>
                      <a:pt x="419" y="28"/>
                    </a:lnTo>
                    <a:lnTo>
                      <a:pt x="418" y="36"/>
                    </a:lnTo>
                    <a:lnTo>
                      <a:pt x="415" y="45"/>
                    </a:lnTo>
                    <a:lnTo>
                      <a:pt x="411" y="55"/>
                    </a:lnTo>
                    <a:lnTo>
                      <a:pt x="404" y="67"/>
                    </a:lnTo>
                    <a:lnTo>
                      <a:pt x="397" y="75"/>
                    </a:lnTo>
                    <a:lnTo>
                      <a:pt x="386" y="92"/>
                    </a:lnTo>
                    <a:lnTo>
                      <a:pt x="370" y="115"/>
                    </a:lnTo>
                    <a:lnTo>
                      <a:pt x="348" y="144"/>
                    </a:lnTo>
                    <a:lnTo>
                      <a:pt x="321" y="182"/>
                    </a:lnTo>
                    <a:lnTo>
                      <a:pt x="295" y="221"/>
                    </a:lnTo>
                    <a:lnTo>
                      <a:pt x="271" y="258"/>
                    </a:lnTo>
                    <a:lnTo>
                      <a:pt x="247" y="295"/>
                    </a:lnTo>
                    <a:lnTo>
                      <a:pt x="225" y="331"/>
                    </a:lnTo>
                    <a:lnTo>
                      <a:pt x="203" y="367"/>
                    </a:lnTo>
                    <a:lnTo>
                      <a:pt x="183" y="402"/>
                    </a:lnTo>
                    <a:lnTo>
                      <a:pt x="165" y="437"/>
                    </a:lnTo>
                    <a:lnTo>
                      <a:pt x="147" y="472"/>
                    </a:lnTo>
                    <a:lnTo>
                      <a:pt x="131" y="506"/>
                    </a:lnTo>
                    <a:lnTo>
                      <a:pt x="116" y="540"/>
                    </a:lnTo>
                    <a:lnTo>
                      <a:pt x="102" y="573"/>
                    </a:lnTo>
                    <a:lnTo>
                      <a:pt x="90" y="605"/>
                    </a:lnTo>
                    <a:lnTo>
                      <a:pt x="79" y="638"/>
                    </a:lnTo>
                    <a:lnTo>
                      <a:pt x="69" y="670"/>
                    </a:lnTo>
                    <a:lnTo>
                      <a:pt x="61" y="701"/>
                    </a:lnTo>
                    <a:lnTo>
                      <a:pt x="59" y="710"/>
                    </a:lnTo>
                    <a:lnTo>
                      <a:pt x="56" y="718"/>
                    </a:lnTo>
                    <a:lnTo>
                      <a:pt x="53" y="725"/>
                    </a:lnTo>
                    <a:lnTo>
                      <a:pt x="49" y="730"/>
                    </a:lnTo>
                    <a:lnTo>
                      <a:pt x="45" y="734"/>
                    </a:lnTo>
                    <a:lnTo>
                      <a:pt x="41" y="738"/>
                    </a:lnTo>
                    <a:lnTo>
                      <a:pt x="36" y="740"/>
                    </a:lnTo>
                    <a:lnTo>
                      <a:pt x="30" y="741"/>
                    </a:lnTo>
                    <a:lnTo>
                      <a:pt x="24" y="740"/>
                    </a:lnTo>
                    <a:lnTo>
                      <a:pt x="18" y="738"/>
                    </a:lnTo>
                    <a:lnTo>
                      <a:pt x="13" y="734"/>
                    </a:lnTo>
                    <a:lnTo>
                      <a:pt x="8" y="729"/>
                    </a:lnTo>
                    <a:lnTo>
                      <a:pt x="4" y="724"/>
                    </a:lnTo>
                    <a:lnTo>
                      <a:pt x="2" y="717"/>
                    </a:lnTo>
                    <a:lnTo>
                      <a:pt x="0" y="712"/>
                    </a:lnTo>
                    <a:lnTo>
                      <a:pt x="0" y="705"/>
                    </a:lnTo>
                    <a:lnTo>
                      <a:pt x="0" y="697"/>
                    </a:lnTo>
                    <a:lnTo>
                      <a:pt x="1" y="687"/>
                    </a:lnTo>
                    <a:lnTo>
                      <a:pt x="3" y="677"/>
                    </a:lnTo>
                    <a:lnTo>
                      <a:pt x="6" y="665"/>
                    </a:lnTo>
                    <a:lnTo>
                      <a:pt x="15" y="635"/>
                    </a:lnTo>
                    <a:lnTo>
                      <a:pt x="26" y="600"/>
                    </a:lnTo>
                    <a:lnTo>
                      <a:pt x="43" y="555"/>
                    </a:lnTo>
                    <a:lnTo>
                      <a:pt x="63" y="508"/>
                    </a:lnTo>
                    <a:lnTo>
                      <a:pt x="87" y="459"/>
                    </a:lnTo>
                    <a:lnTo>
                      <a:pt x="112" y="408"/>
                    </a:lnTo>
                    <a:lnTo>
                      <a:pt x="142" y="354"/>
                    </a:lnTo>
                    <a:lnTo>
                      <a:pt x="174" y="298"/>
                    </a:lnTo>
                    <a:lnTo>
                      <a:pt x="209" y="240"/>
                    </a:lnTo>
                    <a:lnTo>
                      <a:pt x="248" y="181"/>
                    </a:lnTo>
                    <a:lnTo>
                      <a:pt x="279" y="134"/>
                    </a:lnTo>
                    <a:lnTo>
                      <a:pt x="307" y="94"/>
                    </a:lnTo>
                    <a:lnTo>
                      <a:pt x="332" y="59"/>
                    </a:lnTo>
                    <a:lnTo>
                      <a:pt x="354" y="31"/>
                    </a:lnTo>
                    <a:lnTo>
                      <a:pt x="367" y="17"/>
                    </a:lnTo>
                    <a:lnTo>
                      <a:pt x="378" y="8"/>
                    </a:lnTo>
                    <a:lnTo>
                      <a:pt x="382" y="4"/>
                    </a:lnTo>
                    <a:lnTo>
                      <a:pt x="386" y="2"/>
                    </a:lnTo>
                    <a:lnTo>
                      <a:pt x="391" y="0"/>
                    </a:lnTo>
                    <a:lnTo>
                      <a:pt x="394" y="0"/>
                    </a:lnTo>
                    <a:close/>
                    <a:moveTo>
                      <a:pt x="333" y="525"/>
                    </a:moveTo>
                    <a:lnTo>
                      <a:pt x="339" y="517"/>
                    </a:lnTo>
                    <a:lnTo>
                      <a:pt x="347" y="510"/>
                    </a:lnTo>
                    <a:lnTo>
                      <a:pt x="376" y="484"/>
                    </a:lnTo>
                    <a:lnTo>
                      <a:pt x="401" y="460"/>
                    </a:lnTo>
                    <a:lnTo>
                      <a:pt x="424" y="440"/>
                    </a:lnTo>
                    <a:lnTo>
                      <a:pt x="445" y="424"/>
                    </a:lnTo>
                    <a:lnTo>
                      <a:pt x="463" y="412"/>
                    </a:lnTo>
                    <a:lnTo>
                      <a:pt x="479" y="403"/>
                    </a:lnTo>
                    <a:lnTo>
                      <a:pt x="487" y="400"/>
                    </a:lnTo>
                    <a:lnTo>
                      <a:pt x="494" y="398"/>
                    </a:lnTo>
                    <a:lnTo>
                      <a:pt x="499" y="397"/>
                    </a:lnTo>
                    <a:lnTo>
                      <a:pt x="505" y="396"/>
                    </a:lnTo>
                    <a:lnTo>
                      <a:pt x="510" y="397"/>
                    </a:lnTo>
                    <a:lnTo>
                      <a:pt x="514" y="398"/>
                    </a:lnTo>
                    <a:lnTo>
                      <a:pt x="518" y="399"/>
                    </a:lnTo>
                    <a:lnTo>
                      <a:pt x="521" y="402"/>
                    </a:lnTo>
                    <a:lnTo>
                      <a:pt x="523" y="405"/>
                    </a:lnTo>
                    <a:lnTo>
                      <a:pt x="525" y="410"/>
                    </a:lnTo>
                    <a:lnTo>
                      <a:pt x="526" y="414"/>
                    </a:lnTo>
                    <a:lnTo>
                      <a:pt x="526" y="420"/>
                    </a:lnTo>
                    <a:lnTo>
                      <a:pt x="525" y="428"/>
                    </a:lnTo>
                    <a:lnTo>
                      <a:pt x="521" y="438"/>
                    </a:lnTo>
                    <a:lnTo>
                      <a:pt x="515" y="449"/>
                    </a:lnTo>
                    <a:lnTo>
                      <a:pt x="507" y="460"/>
                    </a:lnTo>
                    <a:lnTo>
                      <a:pt x="482" y="491"/>
                    </a:lnTo>
                    <a:lnTo>
                      <a:pt x="460" y="521"/>
                    </a:lnTo>
                    <a:lnTo>
                      <a:pt x="450" y="536"/>
                    </a:lnTo>
                    <a:lnTo>
                      <a:pt x="441" y="550"/>
                    </a:lnTo>
                    <a:lnTo>
                      <a:pt x="433" y="564"/>
                    </a:lnTo>
                    <a:lnTo>
                      <a:pt x="426" y="578"/>
                    </a:lnTo>
                    <a:lnTo>
                      <a:pt x="419" y="591"/>
                    </a:lnTo>
                    <a:lnTo>
                      <a:pt x="414" y="605"/>
                    </a:lnTo>
                    <a:lnTo>
                      <a:pt x="409" y="619"/>
                    </a:lnTo>
                    <a:lnTo>
                      <a:pt x="406" y="632"/>
                    </a:lnTo>
                    <a:lnTo>
                      <a:pt x="403" y="644"/>
                    </a:lnTo>
                    <a:lnTo>
                      <a:pt x="401" y="657"/>
                    </a:lnTo>
                    <a:lnTo>
                      <a:pt x="400" y="669"/>
                    </a:lnTo>
                    <a:lnTo>
                      <a:pt x="400" y="681"/>
                    </a:lnTo>
                    <a:lnTo>
                      <a:pt x="401" y="696"/>
                    </a:lnTo>
                    <a:lnTo>
                      <a:pt x="404" y="712"/>
                    </a:lnTo>
                    <a:lnTo>
                      <a:pt x="408" y="726"/>
                    </a:lnTo>
                    <a:lnTo>
                      <a:pt x="416" y="740"/>
                    </a:lnTo>
                    <a:lnTo>
                      <a:pt x="419" y="747"/>
                    </a:lnTo>
                    <a:lnTo>
                      <a:pt x="421" y="752"/>
                    </a:lnTo>
                    <a:lnTo>
                      <a:pt x="424" y="756"/>
                    </a:lnTo>
                    <a:lnTo>
                      <a:pt x="424" y="761"/>
                    </a:lnTo>
                    <a:lnTo>
                      <a:pt x="424" y="764"/>
                    </a:lnTo>
                    <a:lnTo>
                      <a:pt x="423" y="767"/>
                    </a:lnTo>
                    <a:lnTo>
                      <a:pt x="420" y="771"/>
                    </a:lnTo>
                    <a:lnTo>
                      <a:pt x="417" y="773"/>
                    </a:lnTo>
                    <a:lnTo>
                      <a:pt x="414" y="777"/>
                    </a:lnTo>
                    <a:lnTo>
                      <a:pt x="409" y="779"/>
                    </a:lnTo>
                    <a:lnTo>
                      <a:pt x="405" y="780"/>
                    </a:lnTo>
                    <a:lnTo>
                      <a:pt x="400" y="781"/>
                    </a:lnTo>
                    <a:lnTo>
                      <a:pt x="394" y="780"/>
                    </a:lnTo>
                    <a:lnTo>
                      <a:pt x="389" y="779"/>
                    </a:lnTo>
                    <a:lnTo>
                      <a:pt x="383" y="777"/>
                    </a:lnTo>
                    <a:lnTo>
                      <a:pt x="379" y="774"/>
                    </a:lnTo>
                    <a:lnTo>
                      <a:pt x="373" y="769"/>
                    </a:lnTo>
                    <a:lnTo>
                      <a:pt x="369" y="765"/>
                    </a:lnTo>
                    <a:lnTo>
                      <a:pt x="365" y="759"/>
                    </a:lnTo>
                    <a:lnTo>
                      <a:pt x="361" y="752"/>
                    </a:lnTo>
                    <a:lnTo>
                      <a:pt x="357" y="744"/>
                    </a:lnTo>
                    <a:lnTo>
                      <a:pt x="355" y="738"/>
                    </a:lnTo>
                    <a:lnTo>
                      <a:pt x="351" y="729"/>
                    </a:lnTo>
                    <a:lnTo>
                      <a:pt x="349" y="721"/>
                    </a:lnTo>
                    <a:lnTo>
                      <a:pt x="347" y="704"/>
                    </a:lnTo>
                    <a:lnTo>
                      <a:pt x="346" y="685"/>
                    </a:lnTo>
                    <a:lnTo>
                      <a:pt x="346" y="666"/>
                    </a:lnTo>
                    <a:lnTo>
                      <a:pt x="349" y="646"/>
                    </a:lnTo>
                    <a:lnTo>
                      <a:pt x="354" y="625"/>
                    </a:lnTo>
                    <a:lnTo>
                      <a:pt x="360" y="604"/>
                    </a:lnTo>
                    <a:lnTo>
                      <a:pt x="368" y="584"/>
                    </a:lnTo>
                    <a:lnTo>
                      <a:pt x="378" y="562"/>
                    </a:lnTo>
                    <a:lnTo>
                      <a:pt x="390" y="540"/>
                    </a:lnTo>
                    <a:lnTo>
                      <a:pt x="403" y="517"/>
                    </a:lnTo>
                    <a:lnTo>
                      <a:pt x="384" y="530"/>
                    </a:lnTo>
                    <a:lnTo>
                      <a:pt x="366" y="545"/>
                    </a:lnTo>
                    <a:lnTo>
                      <a:pt x="347" y="564"/>
                    </a:lnTo>
                    <a:lnTo>
                      <a:pt x="330" y="585"/>
                    </a:lnTo>
                    <a:lnTo>
                      <a:pt x="312" y="608"/>
                    </a:lnTo>
                    <a:lnTo>
                      <a:pt x="295" y="633"/>
                    </a:lnTo>
                    <a:lnTo>
                      <a:pt x="277" y="660"/>
                    </a:lnTo>
                    <a:lnTo>
                      <a:pt x="261" y="690"/>
                    </a:lnTo>
                    <a:lnTo>
                      <a:pt x="256" y="697"/>
                    </a:lnTo>
                    <a:lnTo>
                      <a:pt x="252" y="703"/>
                    </a:lnTo>
                    <a:lnTo>
                      <a:pt x="248" y="708"/>
                    </a:lnTo>
                    <a:lnTo>
                      <a:pt x="243" y="713"/>
                    </a:lnTo>
                    <a:lnTo>
                      <a:pt x="239" y="716"/>
                    </a:lnTo>
                    <a:lnTo>
                      <a:pt x="235" y="718"/>
                    </a:lnTo>
                    <a:lnTo>
                      <a:pt x="230" y="719"/>
                    </a:lnTo>
                    <a:lnTo>
                      <a:pt x="225" y="720"/>
                    </a:lnTo>
                    <a:lnTo>
                      <a:pt x="220" y="719"/>
                    </a:lnTo>
                    <a:lnTo>
                      <a:pt x="216" y="718"/>
                    </a:lnTo>
                    <a:lnTo>
                      <a:pt x="213" y="716"/>
                    </a:lnTo>
                    <a:lnTo>
                      <a:pt x="209" y="713"/>
                    </a:lnTo>
                    <a:lnTo>
                      <a:pt x="206" y="709"/>
                    </a:lnTo>
                    <a:lnTo>
                      <a:pt x="203" y="704"/>
                    </a:lnTo>
                    <a:lnTo>
                      <a:pt x="202" y="698"/>
                    </a:lnTo>
                    <a:lnTo>
                      <a:pt x="202" y="693"/>
                    </a:lnTo>
                    <a:lnTo>
                      <a:pt x="203" y="683"/>
                    </a:lnTo>
                    <a:lnTo>
                      <a:pt x="206" y="671"/>
                    </a:lnTo>
                    <a:lnTo>
                      <a:pt x="212" y="656"/>
                    </a:lnTo>
                    <a:lnTo>
                      <a:pt x="218" y="638"/>
                    </a:lnTo>
                    <a:lnTo>
                      <a:pt x="228" y="616"/>
                    </a:lnTo>
                    <a:lnTo>
                      <a:pt x="240" y="592"/>
                    </a:lnTo>
                    <a:lnTo>
                      <a:pt x="254" y="564"/>
                    </a:lnTo>
                    <a:lnTo>
                      <a:pt x="271" y="533"/>
                    </a:lnTo>
                    <a:lnTo>
                      <a:pt x="288" y="501"/>
                    </a:lnTo>
                    <a:lnTo>
                      <a:pt x="303" y="473"/>
                    </a:lnTo>
                    <a:lnTo>
                      <a:pt x="318" y="450"/>
                    </a:lnTo>
                    <a:lnTo>
                      <a:pt x="329" y="433"/>
                    </a:lnTo>
                    <a:lnTo>
                      <a:pt x="339" y="419"/>
                    </a:lnTo>
                    <a:lnTo>
                      <a:pt x="348" y="409"/>
                    </a:lnTo>
                    <a:lnTo>
                      <a:pt x="354" y="405"/>
                    </a:lnTo>
                    <a:lnTo>
                      <a:pt x="357" y="403"/>
                    </a:lnTo>
                    <a:lnTo>
                      <a:pt x="361" y="402"/>
                    </a:lnTo>
                    <a:lnTo>
                      <a:pt x="366" y="401"/>
                    </a:lnTo>
                    <a:lnTo>
                      <a:pt x="369" y="402"/>
                    </a:lnTo>
                    <a:lnTo>
                      <a:pt x="372" y="403"/>
                    </a:lnTo>
                    <a:lnTo>
                      <a:pt x="376" y="405"/>
                    </a:lnTo>
                    <a:lnTo>
                      <a:pt x="380" y="409"/>
                    </a:lnTo>
                    <a:lnTo>
                      <a:pt x="383" y="412"/>
                    </a:lnTo>
                    <a:lnTo>
                      <a:pt x="385" y="416"/>
                    </a:lnTo>
                    <a:lnTo>
                      <a:pt x="386" y="421"/>
                    </a:lnTo>
                    <a:lnTo>
                      <a:pt x="388" y="426"/>
                    </a:lnTo>
                    <a:lnTo>
                      <a:pt x="386" y="433"/>
                    </a:lnTo>
                    <a:lnTo>
                      <a:pt x="383" y="442"/>
                    </a:lnTo>
                    <a:lnTo>
                      <a:pt x="378" y="450"/>
                    </a:lnTo>
                    <a:lnTo>
                      <a:pt x="371" y="461"/>
                    </a:lnTo>
                    <a:lnTo>
                      <a:pt x="360" y="479"/>
                    </a:lnTo>
                    <a:lnTo>
                      <a:pt x="349" y="494"/>
                    </a:lnTo>
                    <a:lnTo>
                      <a:pt x="341" y="509"/>
                    </a:lnTo>
                    <a:lnTo>
                      <a:pt x="333" y="525"/>
                    </a:lnTo>
                    <a:close/>
                    <a:moveTo>
                      <a:pt x="731" y="355"/>
                    </a:moveTo>
                    <a:lnTo>
                      <a:pt x="713" y="384"/>
                    </a:lnTo>
                    <a:lnTo>
                      <a:pt x="696" y="415"/>
                    </a:lnTo>
                    <a:lnTo>
                      <a:pt x="679" y="448"/>
                    </a:lnTo>
                    <a:lnTo>
                      <a:pt x="663" y="482"/>
                    </a:lnTo>
                    <a:lnTo>
                      <a:pt x="653" y="506"/>
                    </a:lnTo>
                    <a:lnTo>
                      <a:pt x="644" y="529"/>
                    </a:lnTo>
                    <a:lnTo>
                      <a:pt x="637" y="550"/>
                    </a:lnTo>
                    <a:lnTo>
                      <a:pt x="630" y="569"/>
                    </a:lnTo>
                    <a:lnTo>
                      <a:pt x="625" y="587"/>
                    </a:lnTo>
                    <a:lnTo>
                      <a:pt x="621" y="603"/>
                    </a:lnTo>
                    <a:lnTo>
                      <a:pt x="619" y="619"/>
                    </a:lnTo>
                    <a:lnTo>
                      <a:pt x="619" y="632"/>
                    </a:lnTo>
                    <a:lnTo>
                      <a:pt x="619" y="638"/>
                    </a:lnTo>
                    <a:lnTo>
                      <a:pt x="620" y="644"/>
                    </a:lnTo>
                    <a:lnTo>
                      <a:pt x="623" y="649"/>
                    </a:lnTo>
                    <a:lnTo>
                      <a:pt x="625" y="653"/>
                    </a:lnTo>
                    <a:lnTo>
                      <a:pt x="628" y="656"/>
                    </a:lnTo>
                    <a:lnTo>
                      <a:pt x="632" y="658"/>
                    </a:lnTo>
                    <a:lnTo>
                      <a:pt x="637" y="660"/>
                    </a:lnTo>
                    <a:lnTo>
                      <a:pt x="642" y="660"/>
                    </a:lnTo>
                    <a:lnTo>
                      <a:pt x="650" y="659"/>
                    </a:lnTo>
                    <a:lnTo>
                      <a:pt x="658" y="657"/>
                    </a:lnTo>
                    <a:lnTo>
                      <a:pt x="665" y="653"/>
                    </a:lnTo>
                    <a:lnTo>
                      <a:pt x="674" y="647"/>
                    </a:lnTo>
                    <a:lnTo>
                      <a:pt x="683" y="639"/>
                    </a:lnTo>
                    <a:lnTo>
                      <a:pt x="691" y="631"/>
                    </a:lnTo>
                    <a:lnTo>
                      <a:pt x="701" y="620"/>
                    </a:lnTo>
                    <a:lnTo>
                      <a:pt x="711" y="608"/>
                    </a:lnTo>
                    <a:lnTo>
                      <a:pt x="723" y="591"/>
                    </a:lnTo>
                    <a:lnTo>
                      <a:pt x="735" y="575"/>
                    </a:lnTo>
                    <a:lnTo>
                      <a:pt x="745" y="558"/>
                    </a:lnTo>
                    <a:lnTo>
                      <a:pt x="756" y="542"/>
                    </a:lnTo>
                    <a:lnTo>
                      <a:pt x="761" y="534"/>
                    </a:lnTo>
                    <a:lnTo>
                      <a:pt x="767" y="528"/>
                    </a:lnTo>
                    <a:lnTo>
                      <a:pt x="770" y="526"/>
                    </a:lnTo>
                    <a:lnTo>
                      <a:pt x="772" y="525"/>
                    </a:lnTo>
                    <a:lnTo>
                      <a:pt x="776" y="524"/>
                    </a:lnTo>
                    <a:lnTo>
                      <a:pt x="779" y="524"/>
                    </a:lnTo>
                    <a:lnTo>
                      <a:pt x="782" y="524"/>
                    </a:lnTo>
                    <a:lnTo>
                      <a:pt x="785" y="525"/>
                    </a:lnTo>
                    <a:lnTo>
                      <a:pt x="789" y="527"/>
                    </a:lnTo>
                    <a:lnTo>
                      <a:pt x="791" y="529"/>
                    </a:lnTo>
                    <a:lnTo>
                      <a:pt x="794" y="533"/>
                    </a:lnTo>
                    <a:lnTo>
                      <a:pt x="795" y="539"/>
                    </a:lnTo>
                    <a:lnTo>
                      <a:pt x="795" y="544"/>
                    </a:lnTo>
                    <a:lnTo>
                      <a:pt x="792" y="552"/>
                    </a:lnTo>
                    <a:lnTo>
                      <a:pt x="788" y="562"/>
                    </a:lnTo>
                    <a:lnTo>
                      <a:pt x="782" y="573"/>
                    </a:lnTo>
                    <a:lnTo>
                      <a:pt x="765" y="599"/>
                    </a:lnTo>
                    <a:lnTo>
                      <a:pt x="741" y="632"/>
                    </a:lnTo>
                    <a:lnTo>
                      <a:pt x="725" y="651"/>
                    </a:lnTo>
                    <a:lnTo>
                      <a:pt x="709" y="669"/>
                    </a:lnTo>
                    <a:lnTo>
                      <a:pt x="694" y="684"/>
                    </a:lnTo>
                    <a:lnTo>
                      <a:pt x="678" y="696"/>
                    </a:lnTo>
                    <a:lnTo>
                      <a:pt x="664" y="706"/>
                    </a:lnTo>
                    <a:lnTo>
                      <a:pt x="650" y="713"/>
                    </a:lnTo>
                    <a:lnTo>
                      <a:pt x="642" y="715"/>
                    </a:lnTo>
                    <a:lnTo>
                      <a:pt x="636" y="717"/>
                    </a:lnTo>
                    <a:lnTo>
                      <a:pt x="629" y="718"/>
                    </a:lnTo>
                    <a:lnTo>
                      <a:pt x="621" y="718"/>
                    </a:lnTo>
                    <a:lnTo>
                      <a:pt x="615" y="718"/>
                    </a:lnTo>
                    <a:lnTo>
                      <a:pt x="608" y="716"/>
                    </a:lnTo>
                    <a:lnTo>
                      <a:pt x="602" y="715"/>
                    </a:lnTo>
                    <a:lnTo>
                      <a:pt x="595" y="712"/>
                    </a:lnTo>
                    <a:lnTo>
                      <a:pt x="590" y="708"/>
                    </a:lnTo>
                    <a:lnTo>
                      <a:pt x="584" y="703"/>
                    </a:lnTo>
                    <a:lnTo>
                      <a:pt x="579" y="698"/>
                    </a:lnTo>
                    <a:lnTo>
                      <a:pt x="574" y="692"/>
                    </a:lnTo>
                    <a:lnTo>
                      <a:pt x="569" y="682"/>
                    </a:lnTo>
                    <a:lnTo>
                      <a:pt x="565" y="671"/>
                    </a:lnTo>
                    <a:lnTo>
                      <a:pt x="562" y="658"/>
                    </a:lnTo>
                    <a:lnTo>
                      <a:pt x="562" y="644"/>
                    </a:lnTo>
                    <a:lnTo>
                      <a:pt x="562" y="626"/>
                    </a:lnTo>
                    <a:lnTo>
                      <a:pt x="565" y="609"/>
                    </a:lnTo>
                    <a:lnTo>
                      <a:pt x="568" y="589"/>
                    </a:lnTo>
                    <a:lnTo>
                      <a:pt x="572" y="571"/>
                    </a:lnTo>
                    <a:lnTo>
                      <a:pt x="578" y="550"/>
                    </a:lnTo>
                    <a:lnTo>
                      <a:pt x="584" y="529"/>
                    </a:lnTo>
                    <a:lnTo>
                      <a:pt x="592" y="507"/>
                    </a:lnTo>
                    <a:lnTo>
                      <a:pt x="602" y="485"/>
                    </a:lnTo>
                    <a:lnTo>
                      <a:pt x="608" y="470"/>
                    </a:lnTo>
                    <a:lnTo>
                      <a:pt x="619" y="447"/>
                    </a:lnTo>
                    <a:lnTo>
                      <a:pt x="635" y="415"/>
                    </a:lnTo>
                    <a:lnTo>
                      <a:pt x="654" y="377"/>
                    </a:lnTo>
                    <a:lnTo>
                      <a:pt x="641" y="379"/>
                    </a:lnTo>
                    <a:lnTo>
                      <a:pt x="631" y="380"/>
                    </a:lnTo>
                    <a:lnTo>
                      <a:pt x="626" y="380"/>
                    </a:lnTo>
                    <a:lnTo>
                      <a:pt x="620" y="379"/>
                    </a:lnTo>
                    <a:lnTo>
                      <a:pt x="615" y="377"/>
                    </a:lnTo>
                    <a:lnTo>
                      <a:pt x="611" y="375"/>
                    </a:lnTo>
                    <a:lnTo>
                      <a:pt x="605" y="370"/>
                    </a:lnTo>
                    <a:lnTo>
                      <a:pt x="602" y="366"/>
                    </a:lnTo>
                    <a:lnTo>
                      <a:pt x="599" y="361"/>
                    </a:lnTo>
                    <a:lnTo>
                      <a:pt x="599" y="355"/>
                    </a:lnTo>
                    <a:lnTo>
                      <a:pt x="600" y="349"/>
                    </a:lnTo>
                    <a:lnTo>
                      <a:pt x="602" y="343"/>
                    </a:lnTo>
                    <a:lnTo>
                      <a:pt x="607" y="338"/>
                    </a:lnTo>
                    <a:lnTo>
                      <a:pt x="615" y="332"/>
                    </a:lnTo>
                    <a:lnTo>
                      <a:pt x="619" y="331"/>
                    </a:lnTo>
                    <a:lnTo>
                      <a:pt x="627" y="330"/>
                    </a:lnTo>
                    <a:lnTo>
                      <a:pt x="640" y="328"/>
                    </a:lnTo>
                    <a:lnTo>
                      <a:pt x="656" y="326"/>
                    </a:lnTo>
                    <a:lnTo>
                      <a:pt x="664" y="325"/>
                    </a:lnTo>
                    <a:lnTo>
                      <a:pt x="673" y="321"/>
                    </a:lnTo>
                    <a:lnTo>
                      <a:pt x="684" y="319"/>
                    </a:lnTo>
                    <a:lnTo>
                      <a:pt x="696" y="315"/>
                    </a:lnTo>
                    <a:lnTo>
                      <a:pt x="707" y="296"/>
                    </a:lnTo>
                    <a:lnTo>
                      <a:pt x="721" y="273"/>
                    </a:lnTo>
                    <a:lnTo>
                      <a:pt x="738" y="248"/>
                    </a:lnTo>
                    <a:lnTo>
                      <a:pt x="759" y="219"/>
                    </a:lnTo>
                    <a:lnTo>
                      <a:pt x="771" y="203"/>
                    </a:lnTo>
                    <a:lnTo>
                      <a:pt x="781" y="191"/>
                    </a:lnTo>
                    <a:lnTo>
                      <a:pt x="789" y="181"/>
                    </a:lnTo>
                    <a:lnTo>
                      <a:pt x="794" y="175"/>
                    </a:lnTo>
                    <a:lnTo>
                      <a:pt x="801" y="168"/>
                    </a:lnTo>
                    <a:lnTo>
                      <a:pt x="806" y="164"/>
                    </a:lnTo>
                    <a:lnTo>
                      <a:pt x="813" y="162"/>
                    </a:lnTo>
                    <a:lnTo>
                      <a:pt x="817" y="161"/>
                    </a:lnTo>
                    <a:lnTo>
                      <a:pt x="821" y="162"/>
                    </a:lnTo>
                    <a:lnTo>
                      <a:pt x="825" y="163"/>
                    </a:lnTo>
                    <a:lnTo>
                      <a:pt x="828" y="165"/>
                    </a:lnTo>
                    <a:lnTo>
                      <a:pt x="832" y="168"/>
                    </a:lnTo>
                    <a:lnTo>
                      <a:pt x="835" y="173"/>
                    </a:lnTo>
                    <a:lnTo>
                      <a:pt x="837" y="176"/>
                    </a:lnTo>
                    <a:lnTo>
                      <a:pt x="839" y="179"/>
                    </a:lnTo>
                    <a:lnTo>
                      <a:pt x="839" y="184"/>
                    </a:lnTo>
                    <a:lnTo>
                      <a:pt x="839" y="187"/>
                    </a:lnTo>
                    <a:lnTo>
                      <a:pt x="837" y="192"/>
                    </a:lnTo>
                    <a:lnTo>
                      <a:pt x="835" y="198"/>
                    </a:lnTo>
                    <a:lnTo>
                      <a:pt x="831" y="205"/>
                    </a:lnTo>
                    <a:lnTo>
                      <a:pt x="821" y="222"/>
                    </a:lnTo>
                    <a:lnTo>
                      <a:pt x="807" y="241"/>
                    </a:lnTo>
                    <a:lnTo>
                      <a:pt x="797" y="255"/>
                    </a:lnTo>
                    <a:lnTo>
                      <a:pt x="790" y="267"/>
                    </a:lnTo>
                    <a:lnTo>
                      <a:pt x="782" y="278"/>
                    </a:lnTo>
                    <a:lnTo>
                      <a:pt x="777" y="286"/>
                    </a:lnTo>
                    <a:lnTo>
                      <a:pt x="805" y="280"/>
                    </a:lnTo>
                    <a:lnTo>
                      <a:pt x="830" y="274"/>
                    </a:lnTo>
                    <a:lnTo>
                      <a:pt x="850" y="271"/>
                    </a:lnTo>
                    <a:lnTo>
                      <a:pt x="866" y="270"/>
                    </a:lnTo>
                    <a:lnTo>
                      <a:pt x="873" y="270"/>
                    </a:lnTo>
                    <a:lnTo>
                      <a:pt x="879" y="271"/>
                    </a:lnTo>
                    <a:lnTo>
                      <a:pt x="885" y="273"/>
                    </a:lnTo>
                    <a:lnTo>
                      <a:pt x="889" y="276"/>
                    </a:lnTo>
                    <a:lnTo>
                      <a:pt x="893" y="280"/>
                    </a:lnTo>
                    <a:lnTo>
                      <a:pt x="895" y="284"/>
                    </a:lnTo>
                    <a:lnTo>
                      <a:pt x="897" y="290"/>
                    </a:lnTo>
                    <a:lnTo>
                      <a:pt x="897" y="296"/>
                    </a:lnTo>
                    <a:lnTo>
                      <a:pt x="896" y="302"/>
                    </a:lnTo>
                    <a:lnTo>
                      <a:pt x="895" y="307"/>
                    </a:lnTo>
                    <a:lnTo>
                      <a:pt x="890" y="311"/>
                    </a:lnTo>
                    <a:lnTo>
                      <a:pt x="886" y="315"/>
                    </a:lnTo>
                    <a:lnTo>
                      <a:pt x="876" y="318"/>
                    </a:lnTo>
                    <a:lnTo>
                      <a:pt x="856" y="320"/>
                    </a:lnTo>
                    <a:lnTo>
                      <a:pt x="848" y="321"/>
                    </a:lnTo>
                    <a:lnTo>
                      <a:pt x="831" y="326"/>
                    </a:lnTo>
                    <a:lnTo>
                      <a:pt x="805" y="332"/>
                    </a:lnTo>
                    <a:lnTo>
                      <a:pt x="772" y="342"/>
                    </a:lnTo>
                    <a:lnTo>
                      <a:pt x="761" y="345"/>
                    </a:lnTo>
                    <a:lnTo>
                      <a:pt x="752" y="349"/>
                    </a:lnTo>
                    <a:lnTo>
                      <a:pt x="741" y="352"/>
                    </a:lnTo>
                    <a:lnTo>
                      <a:pt x="731" y="355"/>
                    </a:lnTo>
                    <a:close/>
                    <a:moveTo>
                      <a:pt x="850" y="609"/>
                    </a:moveTo>
                    <a:lnTo>
                      <a:pt x="850" y="619"/>
                    </a:lnTo>
                    <a:lnTo>
                      <a:pt x="851" y="625"/>
                    </a:lnTo>
                    <a:lnTo>
                      <a:pt x="852" y="631"/>
                    </a:lnTo>
                    <a:lnTo>
                      <a:pt x="853" y="636"/>
                    </a:lnTo>
                    <a:lnTo>
                      <a:pt x="856" y="640"/>
                    </a:lnTo>
                    <a:lnTo>
                      <a:pt x="860" y="645"/>
                    </a:lnTo>
                    <a:lnTo>
                      <a:pt x="864" y="649"/>
                    </a:lnTo>
                    <a:lnTo>
                      <a:pt x="870" y="654"/>
                    </a:lnTo>
                    <a:lnTo>
                      <a:pt x="875" y="656"/>
                    </a:lnTo>
                    <a:lnTo>
                      <a:pt x="880" y="658"/>
                    </a:lnTo>
                    <a:lnTo>
                      <a:pt x="887" y="660"/>
                    </a:lnTo>
                    <a:lnTo>
                      <a:pt x="895" y="661"/>
                    </a:lnTo>
                    <a:lnTo>
                      <a:pt x="902" y="661"/>
                    </a:lnTo>
                    <a:lnTo>
                      <a:pt x="911" y="661"/>
                    </a:lnTo>
                    <a:lnTo>
                      <a:pt x="920" y="659"/>
                    </a:lnTo>
                    <a:lnTo>
                      <a:pt x="930" y="657"/>
                    </a:lnTo>
                    <a:lnTo>
                      <a:pt x="938" y="655"/>
                    </a:lnTo>
                    <a:lnTo>
                      <a:pt x="948" y="650"/>
                    </a:lnTo>
                    <a:lnTo>
                      <a:pt x="958" y="646"/>
                    </a:lnTo>
                    <a:lnTo>
                      <a:pt x="968" y="640"/>
                    </a:lnTo>
                    <a:lnTo>
                      <a:pt x="978" y="634"/>
                    </a:lnTo>
                    <a:lnTo>
                      <a:pt x="989" y="627"/>
                    </a:lnTo>
                    <a:lnTo>
                      <a:pt x="999" y="619"/>
                    </a:lnTo>
                    <a:lnTo>
                      <a:pt x="1009" y="610"/>
                    </a:lnTo>
                    <a:lnTo>
                      <a:pt x="1020" y="600"/>
                    </a:lnTo>
                    <a:lnTo>
                      <a:pt x="1042" y="578"/>
                    </a:lnTo>
                    <a:lnTo>
                      <a:pt x="1065" y="553"/>
                    </a:lnTo>
                    <a:lnTo>
                      <a:pt x="1073" y="545"/>
                    </a:lnTo>
                    <a:lnTo>
                      <a:pt x="1081" y="539"/>
                    </a:lnTo>
                    <a:lnTo>
                      <a:pt x="1087" y="536"/>
                    </a:lnTo>
                    <a:lnTo>
                      <a:pt x="1093" y="534"/>
                    </a:lnTo>
                    <a:lnTo>
                      <a:pt x="1096" y="536"/>
                    </a:lnTo>
                    <a:lnTo>
                      <a:pt x="1098" y="537"/>
                    </a:lnTo>
                    <a:lnTo>
                      <a:pt x="1101" y="538"/>
                    </a:lnTo>
                    <a:lnTo>
                      <a:pt x="1103" y="541"/>
                    </a:lnTo>
                    <a:lnTo>
                      <a:pt x="1107" y="545"/>
                    </a:lnTo>
                    <a:lnTo>
                      <a:pt x="1107" y="550"/>
                    </a:lnTo>
                    <a:lnTo>
                      <a:pt x="1107" y="555"/>
                    </a:lnTo>
                    <a:lnTo>
                      <a:pt x="1103" y="562"/>
                    </a:lnTo>
                    <a:lnTo>
                      <a:pt x="1099" y="571"/>
                    </a:lnTo>
                    <a:lnTo>
                      <a:pt x="1094" y="579"/>
                    </a:lnTo>
                    <a:lnTo>
                      <a:pt x="1086" y="589"/>
                    </a:lnTo>
                    <a:lnTo>
                      <a:pt x="1077" y="599"/>
                    </a:lnTo>
                    <a:lnTo>
                      <a:pt x="1066" y="611"/>
                    </a:lnTo>
                    <a:lnTo>
                      <a:pt x="1053" y="624"/>
                    </a:lnTo>
                    <a:lnTo>
                      <a:pt x="1031" y="643"/>
                    </a:lnTo>
                    <a:lnTo>
                      <a:pt x="1009" y="661"/>
                    </a:lnTo>
                    <a:lnTo>
                      <a:pt x="987" y="677"/>
                    </a:lnTo>
                    <a:lnTo>
                      <a:pt x="964" y="691"/>
                    </a:lnTo>
                    <a:lnTo>
                      <a:pt x="952" y="696"/>
                    </a:lnTo>
                    <a:lnTo>
                      <a:pt x="940" y="702"/>
                    </a:lnTo>
                    <a:lnTo>
                      <a:pt x="929" y="706"/>
                    </a:lnTo>
                    <a:lnTo>
                      <a:pt x="917" y="710"/>
                    </a:lnTo>
                    <a:lnTo>
                      <a:pt x="906" y="713"/>
                    </a:lnTo>
                    <a:lnTo>
                      <a:pt x="896" y="715"/>
                    </a:lnTo>
                    <a:lnTo>
                      <a:pt x="885" y="716"/>
                    </a:lnTo>
                    <a:lnTo>
                      <a:pt x="874" y="717"/>
                    </a:lnTo>
                    <a:lnTo>
                      <a:pt x="864" y="716"/>
                    </a:lnTo>
                    <a:lnTo>
                      <a:pt x="854" y="715"/>
                    </a:lnTo>
                    <a:lnTo>
                      <a:pt x="846" y="713"/>
                    </a:lnTo>
                    <a:lnTo>
                      <a:pt x="837" y="709"/>
                    </a:lnTo>
                    <a:lnTo>
                      <a:pt x="829" y="705"/>
                    </a:lnTo>
                    <a:lnTo>
                      <a:pt x="821" y="700"/>
                    </a:lnTo>
                    <a:lnTo>
                      <a:pt x="814" y="694"/>
                    </a:lnTo>
                    <a:lnTo>
                      <a:pt x="808" y="687"/>
                    </a:lnTo>
                    <a:lnTo>
                      <a:pt x="804" y="682"/>
                    </a:lnTo>
                    <a:lnTo>
                      <a:pt x="801" y="677"/>
                    </a:lnTo>
                    <a:lnTo>
                      <a:pt x="799" y="670"/>
                    </a:lnTo>
                    <a:lnTo>
                      <a:pt x="795" y="663"/>
                    </a:lnTo>
                    <a:lnTo>
                      <a:pt x="794" y="656"/>
                    </a:lnTo>
                    <a:lnTo>
                      <a:pt x="793" y="648"/>
                    </a:lnTo>
                    <a:lnTo>
                      <a:pt x="792" y="640"/>
                    </a:lnTo>
                    <a:lnTo>
                      <a:pt x="792" y="632"/>
                    </a:lnTo>
                    <a:lnTo>
                      <a:pt x="792" y="620"/>
                    </a:lnTo>
                    <a:lnTo>
                      <a:pt x="793" y="609"/>
                    </a:lnTo>
                    <a:lnTo>
                      <a:pt x="795" y="597"/>
                    </a:lnTo>
                    <a:lnTo>
                      <a:pt x="797" y="585"/>
                    </a:lnTo>
                    <a:lnTo>
                      <a:pt x="801" y="573"/>
                    </a:lnTo>
                    <a:lnTo>
                      <a:pt x="804" y="562"/>
                    </a:lnTo>
                    <a:lnTo>
                      <a:pt x="808" y="550"/>
                    </a:lnTo>
                    <a:lnTo>
                      <a:pt x="814" y="538"/>
                    </a:lnTo>
                    <a:lnTo>
                      <a:pt x="820" y="527"/>
                    </a:lnTo>
                    <a:lnTo>
                      <a:pt x="827" y="515"/>
                    </a:lnTo>
                    <a:lnTo>
                      <a:pt x="833" y="503"/>
                    </a:lnTo>
                    <a:lnTo>
                      <a:pt x="842" y="492"/>
                    </a:lnTo>
                    <a:lnTo>
                      <a:pt x="851" y="480"/>
                    </a:lnTo>
                    <a:lnTo>
                      <a:pt x="860" y="469"/>
                    </a:lnTo>
                    <a:lnTo>
                      <a:pt x="871" y="457"/>
                    </a:lnTo>
                    <a:lnTo>
                      <a:pt x="882" y="446"/>
                    </a:lnTo>
                    <a:lnTo>
                      <a:pt x="899" y="428"/>
                    </a:lnTo>
                    <a:lnTo>
                      <a:pt x="917" y="413"/>
                    </a:lnTo>
                    <a:lnTo>
                      <a:pt x="933" y="401"/>
                    </a:lnTo>
                    <a:lnTo>
                      <a:pt x="949" y="390"/>
                    </a:lnTo>
                    <a:lnTo>
                      <a:pt x="965" y="383"/>
                    </a:lnTo>
                    <a:lnTo>
                      <a:pt x="980" y="376"/>
                    </a:lnTo>
                    <a:lnTo>
                      <a:pt x="987" y="375"/>
                    </a:lnTo>
                    <a:lnTo>
                      <a:pt x="994" y="373"/>
                    </a:lnTo>
                    <a:lnTo>
                      <a:pt x="1001" y="372"/>
                    </a:lnTo>
                    <a:lnTo>
                      <a:pt x="1007" y="372"/>
                    </a:lnTo>
                    <a:lnTo>
                      <a:pt x="1015" y="373"/>
                    </a:lnTo>
                    <a:lnTo>
                      <a:pt x="1021" y="374"/>
                    </a:lnTo>
                    <a:lnTo>
                      <a:pt x="1028" y="377"/>
                    </a:lnTo>
                    <a:lnTo>
                      <a:pt x="1035" y="380"/>
                    </a:lnTo>
                    <a:lnTo>
                      <a:pt x="1040" y="387"/>
                    </a:lnTo>
                    <a:lnTo>
                      <a:pt x="1046" y="395"/>
                    </a:lnTo>
                    <a:lnTo>
                      <a:pt x="1048" y="402"/>
                    </a:lnTo>
                    <a:lnTo>
                      <a:pt x="1049" y="412"/>
                    </a:lnTo>
                    <a:lnTo>
                      <a:pt x="1049" y="420"/>
                    </a:lnTo>
                    <a:lnTo>
                      <a:pt x="1047" y="427"/>
                    </a:lnTo>
                    <a:lnTo>
                      <a:pt x="1044" y="436"/>
                    </a:lnTo>
                    <a:lnTo>
                      <a:pt x="1042" y="445"/>
                    </a:lnTo>
                    <a:lnTo>
                      <a:pt x="1038" y="455"/>
                    </a:lnTo>
                    <a:lnTo>
                      <a:pt x="1034" y="463"/>
                    </a:lnTo>
                    <a:lnTo>
                      <a:pt x="1028" y="474"/>
                    </a:lnTo>
                    <a:lnTo>
                      <a:pt x="1021" y="485"/>
                    </a:lnTo>
                    <a:lnTo>
                      <a:pt x="1014" y="496"/>
                    </a:lnTo>
                    <a:lnTo>
                      <a:pt x="1006" y="506"/>
                    </a:lnTo>
                    <a:lnTo>
                      <a:pt x="997" y="517"/>
                    </a:lnTo>
                    <a:lnTo>
                      <a:pt x="989" y="526"/>
                    </a:lnTo>
                    <a:lnTo>
                      <a:pt x="980" y="536"/>
                    </a:lnTo>
                    <a:lnTo>
                      <a:pt x="970" y="544"/>
                    </a:lnTo>
                    <a:lnTo>
                      <a:pt x="960" y="553"/>
                    </a:lnTo>
                    <a:lnTo>
                      <a:pt x="950" y="561"/>
                    </a:lnTo>
                    <a:lnTo>
                      <a:pt x="940" y="568"/>
                    </a:lnTo>
                    <a:lnTo>
                      <a:pt x="927" y="575"/>
                    </a:lnTo>
                    <a:lnTo>
                      <a:pt x="915" y="583"/>
                    </a:lnTo>
                    <a:lnTo>
                      <a:pt x="903" y="588"/>
                    </a:lnTo>
                    <a:lnTo>
                      <a:pt x="891" y="595"/>
                    </a:lnTo>
                    <a:lnTo>
                      <a:pt x="878" y="600"/>
                    </a:lnTo>
                    <a:lnTo>
                      <a:pt x="864" y="604"/>
                    </a:lnTo>
                    <a:lnTo>
                      <a:pt x="850" y="609"/>
                    </a:lnTo>
                    <a:close/>
                    <a:moveTo>
                      <a:pt x="863" y="565"/>
                    </a:moveTo>
                    <a:lnTo>
                      <a:pt x="882" y="558"/>
                    </a:lnTo>
                    <a:lnTo>
                      <a:pt x="898" y="551"/>
                    </a:lnTo>
                    <a:lnTo>
                      <a:pt x="912" y="543"/>
                    </a:lnTo>
                    <a:lnTo>
                      <a:pt x="924" y="534"/>
                    </a:lnTo>
                    <a:lnTo>
                      <a:pt x="943" y="519"/>
                    </a:lnTo>
                    <a:lnTo>
                      <a:pt x="959" y="503"/>
                    </a:lnTo>
                    <a:lnTo>
                      <a:pt x="974" y="485"/>
                    </a:lnTo>
                    <a:lnTo>
                      <a:pt x="987" y="467"/>
                    </a:lnTo>
                    <a:lnTo>
                      <a:pt x="991" y="460"/>
                    </a:lnTo>
                    <a:lnTo>
                      <a:pt x="993" y="454"/>
                    </a:lnTo>
                    <a:lnTo>
                      <a:pt x="994" y="447"/>
                    </a:lnTo>
                    <a:lnTo>
                      <a:pt x="995" y="442"/>
                    </a:lnTo>
                    <a:lnTo>
                      <a:pt x="994" y="437"/>
                    </a:lnTo>
                    <a:lnTo>
                      <a:pt x="993" y="434"/>
                    </a:lnTo>
                    <a:lnTo>
                      <a:pt x="990" y="432"/>
                    </a:lnTo>
                    <a:lnTo>
                      <a:pt x="984" y="431"/>
                    </a:lnTo>
                    <a:lnTo>
                      <a:pt x="977" y="432"/>
                    </a:lnTo>
                    <a:lnTo>
                      <a:pt x="967" y="436"/>
                    </a:lnTo>
                    <a:lnTo>
                      <a:pt x="956" y="443"/>
                    </a:lnTo>
                    <a:lnTo>
                      <a:pt x="943" y="452"/>
                    </a:lnTo>
                    <a:lnTo>
                      <a:pt x="931" y="463"/>
                    </a:lnTo>
                    <a:lnTo>
                      <a:pt x="920" y="474"/>
                    </a:lnTo>
                    <a:lnTo>
                      <a:pt x="909" y="486"/>
                    </a:lnTo>
                    <a:lnTo>
                      <a:pt x="899" y="501"/>
                    </a:lnTo>
                    <a:lnTo>
                      <a:pt x="889" y="515"/>
                    </a:lnTo>
                    <a:lnTo>
                      <a:pt x="879" y="530"/>
                    </a:lnTo>
                    <a:lnTo>
                      <a:pt x="871" y="548"/>
                    </a:lnTo>
                    <a:lnTo>
                      <a:pt x="863" y="565"/>
                    </a:lnTo>
                    <a:close/>
                    <a:moveTo>
                      <a:pt x="1225" y="532"/>
                    </a:moveTo>
                    <a:lnTo>
                      <a:pt x="1253" y="503"/>
                    </a:lnTo>
                    <a:lnTo>
                      <a:pt x="1284" y="473"/>
                    </a:lnTo>
                    <a:lnTo>
                      <a:pt x="1317" y="445"/>
                    </a:lnTo>
                    <a:lnTo>
                      <a:pt x="1352" y="416"/>
                    </a:lnTo>
                    <a:lnTo>
                      <a:pt x="1365" y="407"/>
                    </a:lnTo>
                    <a:lnTo>
                      <a:pt x="1379" y="397"/>
                    </a:lnTo>
                    <a:lnTo>
                      <a:pt x="1392" y="388"/>
                    </a:lnTo>
                    <a:lnTo>
                      <a:pt x="1407" y="379"/>
                    </a:lnTo>
                    <a:lnTo>
                      <a:pt x="1418" y="373"/>
                    </a:lnTo>
                    <a:lnTo>
                      <a:pt x="1425" y="370"/>
                    </a:lnTo>
                    <a:lnTo>
                      <a:pt x="1429" y="372"/>
                    </a:lnTo>
                    <a:lnTo>
                      <a:pt x="1434" y="374"/>
                    </a:lnTo>
                    <a:lnTo>
                      <a:pt x="1438" y="377"/>
                    </a:lnTo>
                    <a:lnTo>
                      <a:pt x="1442" y="383"/>
                    </a:lnTo>
                    <a:lnTo>
                      <a:pt x="1446" y="389"/>
                    </a:lnTo>
                    <a:lnTo>
                      <a:pt x="1447" y="396"/>
                    </a:lnTo>
                    <a:lnTo>
                      <a:pt x="1446" y="401"/>
                    </a:lnTo>
                    <a:lnTo>
                      <a:pt x="1442" y="408"/>
                    </a:lnTo>
                    <a:lnTo>
                      <a:pt x="1435" y="414"/>
                    </a:lnTo>
                    <a:lnTo>
                      <a:pt x="1426" y="423"/>
                    </a:lnTo>
                    <a:lnTo>
                      <a:pt x="1413" y="434"/>
                    </a:lnTo>
                    <a:lnTo>
                      <a:pt x="1401" y="444"/>
                    </a:lnTo>
                    <a:lnTo>
                      <a:pt x="1391" y="454"/>
                    </a:lnTo>
                    <a:lnTo>
                      <a:pt x="1383" y="462"/>
                    </a:lnTo>
                    <a:lnTo>
                      <a:pt x="1377" y="471"/>
                    </a:lnTo>
                    <a:lnTo>
                      <a:pt x="1372" y="479"/>
                    </a:lnTo>
                    <a:lnTo>
                      <a:pt x="1369" y="485"/>
                    </a:lnTo>
                    <a:lnTo>
                      <a:pt x="1368" y="492"/>
                    </a:lnTo>
                    <a:lnTo>
                      <a:pt x="1369" y="494"/>
                    </a:lnTo>
                    <a:lnTo>
                      <a:pt x="1369" y="497"/>
                    </a:lnTo>
                    <a:lnTo>
                      <a:pt x="1370" y="499"/>
                    </a:lnTo>
                    <a:lnTo>
                      <a:pt x="1372" y="502"/>
                    </a:lnTo>
                    <a:lnTo>
                      <a:pt x="1377" y="504"/>
                    </a:lnTo>
                    <a:lnTo>
                      <a:pt x="1383" y="504"/>
                    </a:lnTo>
                    <a:lnTo>
                      <a:pt x="1390" y="504"/>
                    </a:lnTo>
                    <a:lnTo>
                      <a:pt x="1397" y="502"/>
                    </a:lnTo>
                    <a:lnTo>
                      <a:pt x="1406" y="498"/>
                    </a:lnTo>
                    <a:lnTo>
                      <a:pt x="1416" y="494"/>
                    </a:lnTo>
                    <a:lnTo>
                      <a:pt x="1439" y="482"/>
                    </a:lnTo>
                    <a:lnTo>
                      <a:pt x="1466" y="464"/>
                    </a:lnTo>
                    <a:lnTo>
                      <a:pt x="1471" y="461"/>
                    </a:lnTo>
                    <a:lnTo>
                      <a:pt x="1476" y="459"/>
                    </a:lnTo>
                    <a:lnTo>
                      <a:pt x="1479" y="458"/>
                    </a:lnTo>
                    <a:lnTo>
                      <a:pt x="1483" y="458"/>
                    </a:lnTo>
                    <a:lnTo>
                      <a:pt x="1488" y="459"/>
                    </a:lnTo>
                    <a:lnTo>
                      <a:pt x="1493" y="462"/>
                    </a:lnTo>
                    <a:lnTo>
                      <a:pt x="1495" y="464"/>
                    </a:lnTo>
                    <a:lnTo>
                      <a:pt x="1496" y="468"/>
                    </a:lnTo>
                    <a:lnTo>
                      <a:pt x="1497" y="470"/>
                    </a:lnTo>
                    <a:lnTo>
                      <a:pt x="1497" y="473"/>
                    </a:lnTo>
                    <a:lnTo>
                      <a:pt x="1497" y="478"/>
                    </a:lnTo>
                    <a:lnTo>
                      <a:pt x="1495" y="482"/>
                    </a:lnTo>
                    <a:lnTo>
                      <a:pt x="1490" y="489"/>
                    </a:lnTo>
                    <a:lnTo>
                      <a:pt x="1485" y="494"/>
                    </a:lnTo>
                    <a:lnTo>
                      <a:pt x="1471" y="508"/>
                    </a:lnTo>
                    <a:lnTo>
                      <a:pt x="1450" y="525"/>
                    </a:lnTo>
                    <a:lnTo>
                      <a:pt x="1438" y="533"/>
                    </a:lnTo>
                    <a:lnTo>
                      <a:pt x="1426" y="541"/>
                    </a:lnTo>
                    <a:lnTo>
                      <a:pt x="1414" y="548"/>
                    </a:lnTo>
                    <a:lnTo>
                      <a:pt x="1402" y="552"/>
                    </a:lnTo>
                    <a:lnTo>
                      <a:pt x="1390" y="556"/>
                    </a:lnTo>
                    <a:lnTo>
                      <a:pt x="1379" y="560"/>
                    </a:lnTo>
                    <a:lnTo>
                      <a:pt x="1367" y="561"/>
                    </a:lnTo>
                    <a:lnTo>
                      <a:pt x="1356" y="562"/>
                    </a:lnTo>
                    <a:lnTo>
                      <a:pt x="1347" y="561"/>
                    </a:lnTo>
                    <a:lnTo>
                      <a:pt x="1338" y="560"/>
                    </a:lnTo>
                    <a:lnTo>
                      <a:pt x="1331" y="556"/>
                    </a:lnTo>
                    <a:lnTo>
                      <a:pt x="1323" y="552"/>
                    </a:lnTo>
                    <a:lnTo>
                      <a:pt x="1320" y="550"/>
                    </a:lnTo>
                    <a:lnTo>
                      <a:pt x="1318" y="548"/>
                    </a:lnTo>
                    <a:lnTo>
                      <a:pt x="1316" y="544"/>
                    </a:lnTo>
                    <a:lnTo>
                      <a:pt x="1313" y="541"/>
                    </a:lnTo>
                    <a:lnTo>
                      <a:pt x="1311" y="533"/>
                    </a:lnTo>
                    <a:lnTo>
                      <a:pt x="1310" y="525"/>
                    </a:lnTo>
                    <a:lnTo>
                      <a:pt x="1311" y="517"/>
                    </a:lnTo>
                    <a:lnTo>
                      <a:pt x="1313" y="509"/>
                    </a:lnTo>
                    <a:lnTo>
                      <a:pt x="1317" y="501"/>
                    </a:lnTo>
                    <a:lnTo>
                      <a:pt x="1322" y="492"/>
                    </a:lnTo>
                    <a:lnTo>
                      <a:pt x="1310" y="501"/>
                    </a:lnTo>
                    <a:lnTo>
                      <a:pt x="1299" y="510"/>
                    </a:lnTo>
                    <a:lnTo>
                      <a:pt x="1286" y="522"/>
                    </a:lnTo>
                    <a:lnTo>
                      <a:pt x="1274" y="534"/>
                    </a:lnTo>
                    <a:lnTo>
                      <a:pt x="1260" y="549"/>
                    </a:lnTo>
                    <a:lnTo>
                      <a:pt x="1247" y="565"/>
                    </a:lnTo>
                    <a:lnTo>
                      <a:pt x="1232" y="581"/>
                    </a:lnTo>
                    <a:lnTo>
                      <a:pt x="1217" y="600"/>
                    </a:lnTo>
                    <a:lnTo>
                      <a:pt x="1200" y="625"/>
                    </a:lnTo>
                    <a:lnTo>
                      <a:pt x="1182" y="653"/>
                    </a:lnTo>
                    <a:lnTo>
                      <a:pt x="1166" y="683"/>
                    </a:lnTo>
                    <a:lnTo>
                      <a:pt x="1148" y="717"/>
                    </a:lnTo>
                    <a:lnTo>
                      <a:pt x="1145" y="722"/>
                    </a:lnTo>
                    <a:lnTo>
                      <a:pt x="1142" y="728"/>
                    </a:lnTo>
                    <a:lnTo>
                      <a:pt x="1137" y="732"/>
                    </a:lnTo>
                    <a:lnTo>
                      <a:pt x="1134" y="736"/>
                    </a:lnTo>
                    <a:lnTo>
                      <a:pt x="1130" y="739"/>
                    </a:lnTo>
                    <a:lnTo>
                      <a:pt x="1125" y="741"/>
                    </a:lnTo>
                    <a:lnTo>
                      <a:pt x="1121" y="742"/>
                    </a:lnTo>
                    <a:lnTo>
                      <a:pt x="1117" y="742"/>
                    </a:lnTo>
                    <a:lnTo>
                      <a:pt x="1111" y="742"/>
                    </a:lnTo>
                    <a:lnTo>
                      <a:pt x="1107" y="741"/>
                    </a:lnTo>
                    <a:lnTo>
                      <a:pt x="1103" y="740"/>
                    </a:lnTo>
                    <a:lnTo>
                      <a:pt x="1100" y="738"/>
                    </a:lnTo>
                    <a:lnTo>
                      <a:pt x="1098" y="734"/>
                    </a:lnTo>
                    <a:lnTo>
                      <a:pt x="1097" y="731"/>
                    </a:lnTo>
                    <a:lnTo>
                      <a:pt x="1096" y="727"/>
                    </a:lnTo>
                    <a:lnTo>
                      <a:pt x="1095" y="722"/>
                    </a:lnTo>
                    <a:lnTo>
                      <a:pt x="1097" y="709"/>
                    </a:lnTo>
                    <a:lnTo>
                      <a:pt x="1103" y="687"/>
                    </a:lnTo>
                    <a:lnTo>
                      <a:pt x="1113" y="658"/>
                    </a:lnTo>
                    <a:lnTo>
                      <a:pt x="1128" y="621"/>
                    </a:lnTo>
                    <a:lnTo>
                      <a:pt x="1140" y="590"/>
                    </a:lnTo>
                    <a:lnTo>
                      <a:pt x="1153" y="562"/>
                    </a:lnTo>
                    <a:lnTo>
                      <a:pt x="1165" y="536"/>
                    </a:lnTo>
                    <a:lnTo>
                      <a:pt x="1178" y="510"/>
                    </a:lnTo>
                    <a:lnTo>
                      <a:pt x="1190" y="487"/>
                    </a:lnTo>
                    <a:lnTo>
                      <a:pt x="1203" y="466"/>
                    </a:lnTo>
                    <a:lnTo>
                      <a:pt x="1216" y="446"/>
                    </a:lnTo>
                    <a:lnTo>
                      <a:pt x="1229" y="428"/>
                    </a:lnTo>
                    <a:lnTo>
                      <a:pt x="1237" y="419"/>
                    </a:lnTo>
                    <a:lnTo>
                      <a:pt x="1244" y="410"/>
                    </a:lnTo>
                    <a:lnTo>
                      <a:pt x="1252" y="403"/>
                    </a:lnTo>
                    <a:lnTo>
                      <a:pt x="1259" y="397"/>
                    </a:lnTo>
                    <a:lnTo>
                      <a:pt x="1265" y="392"/>
                    </a:lnTo>
                    <a:lnTo>
                      <a:pt x="1272" y="389"/>
                    </a:lnTo>
                    <a:lnTo>
                      <a:pt x="1278" y="387"/>
                    </a:lnTo>
                    <a:lnTo>
                      <a:pt x="1284" y="386"/>
                    </a:lnTo>
                    <a:lnTo>
                      <a:pt x="1287" y="387"/>
                    </a:lnTo>
                    <a:lnTo>
                      <a:pt x="1290" y="388"/>
                    </a:lnTo>
                    <a:lnTo>
                      <a:pt x="1294" y="389"/>
                    </a:lnTo>
                    <a:lnTo>
                      <a:pt x="1297" y="391"/>
                    </a:lnTo>
                    <a:lnTo>
                      <a:pt x="1300" y="393"/>
                    </a:lnTo>
                    <a:lnTo>
                      <a:pt x="1302" y="397"/>
                    </a:lnTo>
                    <a:lnTo>
                      <a:pt x="1303" y="401"/>
                    </a:lnTo>
                    <a:lnTo>
                      <a:pt x="1305" y="404"/>
                    </a:lnTo>
                    <a:lnTo>
                      <a:pt x="1303" y="410"/>
                    </a:lnTo>
                    <a:lnTo>
                      <a:pt x="1301" y="415"/>
                    </a:lnTo>
                    <a:lnTo>
                      <a:pt x="1298" y="422"/>
                    </a:lnTo>
                    <a:lnTo>
                      <a:pt x="1294" y="428"/>
                    </a:lnTo>
                    <a:lnTo>
                      <a:pt x="1290" y="432"/>
                    </a:lnTo>
                    <a:lnTo>
                      <a:pt x="1285" y="439"/>
                    </a:lnTo>
                    <a:lnTo>
                      <a:pt x="1275" y="450"/>
                    </a:lnTo>
                    <a:lnTo>
                      <a:pt x="1263" y="467"/>
                    </a:lnTo>
                    <a:lnTo>
                      <a:pt x="1251" y="483"/>
                    </a:lnTo>
                    <a:lnTo>
                      <a:pt x="1241" y="499"/>
                    </a:lnTo>
                    <a:lnTo>
                      <a:pt x="1232" y="516"/>
                    </a:lnTo>
                    <a:lnTo>
                      <a:pt x="1225" y="532"/>
                    </a:lnTo>
                    <a:close/>
                    <a:moveTo>
                      <a:pt x="1518" y="609"/>
                    </a:moveTo>
                    <a:lnTo>
                      <a:pt x="1518" y="619"/>
                    </a:lnTo>
                    <a:lnTo>
                      <a:pt x="1519" y="625"/>
                    </a:lnTo>
                    <a:lnTo>
                      <a:pt x="1520" y="631"/>
                    </a:lnTo>
                    <a:lnTo>
                      <a:pt x="1522" y="636"/>
                    </a:lnTo>
                    <a:lnTo>
                      <a:pt x="1524" y="640"/>
                    </a:lnTo>
                    <a:lnTo>
                      <a:pt x="1529" y="645"/>
                    </a:lnTo>
                    <a:lnTo>
                      <a:pt x="1533" y="649"/>
                    </a:lnTo>
                    <a:lnTo>
                      <a:pt x="1537" y="654"/>
                    </a:lnTo>
                    <a:lnTo>
                      <a:pt x="1543" y="656"/>
                    </a:lnTo>
                    <a:lnTo>
                      <a:pt x="1549" y="658"/>
                    </a:lnTo>
                    <a:lnTo>
                      <a:pt x="1556" y="660"/>
                    </a:lnTo>
                    <a:lnTo>
                      <a:pt x="1563" y="661"/>
                    </a:lnTo>
                    <a:lnTo>
                      <a:pt x="1570" y="661"/>
                    </a:lnTo>
                    <a:lnTo>
                      <a:pt x="1579" y="661"/>
                    </a:lnTo>
                    <a:lnTo>
                      <a:pt x="1589" y="659"/>
                    </a:lnTo>
                    <a:lnTo>
                      <a:pt x="1598" y="657"/>
                    </a:lnTo>
                    <a:lnTo>
                      <a:pt x="1607" y="655"/>
                    </a:lnTo>
                    <a:lnTo>
                      <a:pt x="1616" y="650"/>
                    </a:lnTo>
                    <a:lnTo>
                      <a:pt x="1626" y="646"/>
                    </a:lnTo>
                    <a:lnTo>
                      <a:pt x="1636" y="640"/>
                    </a:lnTo>
                    <a:lnTo>
                      <a:pt x="1646" y="634"/>
                    </a:lnTo>
                    <a:lnTo>
                      <a:pt x="1657" y="627"/>
                    </a:lnTo>
                    <a:lnTo>
                      <a:pt x="1666" y="619"/>
                    </a:lnTo>
                    <a:lnTo>
                      <a:pt x="1677" y="610"/>
                    </a:lnTo>
                    <a:lnTo>
                      <a:pt x="1688" y="600"/>
                    </a:lnTo>
                    <a:lnTo>
                      <a:pt x="1710" y="578"/>
                    </a:lnTo>
                    <a:lnTo>
                      <a:pt x="1733" y="553"/>
                    </a:lnTo>
                    <a:lnTo>
                      <a:pt x="1741" y="545"/>
                    </a:lnTo>
                    <a:lnTo>
                      <a:pt x="1748" y="539"/>
                    </a:lnTo>
                    <a:lnTo>
                      <a:pt x="1755" y="536"/>
                    </a:lnTo>
                    <a:lnTo>
                      <a:pt x="1760" y="534"/>
                    </a:lnTo>
                    <a:lnTo>
                      <a:pt x="1764" y="536"/>
                    </a:lnTo>
                    <a:lnTo>
                      <a:pt x="1766" y="537"/>
                    </a:lnTo>
                    <a:lnTo>
                      <a:pt x="1769" y="538"/>
                    </a:lnTo>
                    <a:lnTo>
                      <a:pt x="1771" y="541"/>
                    </a:lnTo>
                    <a:lnTo>
                      <a:pt x="1775" y="545"/>
                    </a:lnTo>
                    <a:lnTo>
                      <a:pt x="1775" y="550"/>
                    </a:lnTo>
                    <a:lnTo>
                      <a:pt x="1775" y="555"/>
                    </a:lnTo>
                    <a:lnTo>
                      <a:pt x="1771" y="562"/>
                    </a:lnTo>
                    <a:lnTo>
                      <a:pt x="1767" y="571"/>
                    </a:lnTo>
                    <a:lnTo>
                      <a:pt x="1761" y="579"/>
                    </a:lnTo>
                    <a:lnTo>
                      <a:pt x="1754" y="589"/>
                    </a:lnTo>
                    <a:lnTo>
                      <a:pt x="1745" y="599"/>
                    </a:lnTo>
                    <a:lnTo>
                      <a:pt x="1734" y="611"/>
                    </a:lnTo>
                    <a:lnTo>
                      <a:pt x="1721" y="624"/>
                    </a:lnTo>
                    <a:lnTo>
                      <a:pt x="1699" y="643"/>
                    </a:lnTo>
                    <a:lnTo>
                      <a:pt x="1677" y="661"/>
                    </a:lnTo>
                    <a:lnTo>
                      <a:pt x="1654" y="677"/>
                    </a:lnTo>
                    <a:lnTo>
                      <a:pt x="1631" y="691"/>
                    </a:lnTo>
                    <a:lnTo>
                      <a:pt x="1619" y="696"/>
                    </a:lnTo>
                    <a:lnTo>
                      <a:pt x="1607" y="702"/>
                    </a:lnTo>
                    <a:lnTo>
                      <a:pt x="1596" y="706"/>
                    </a:lnTo>
                    <a:lnTo>
                      <a:pt x="1585" y="710"/>
                    </a:lnTo>
                    <a:lnTo>
                      <a:pt x="1575" y="713"/>
                    </a:lnTo>
                    <a:lnTo>
                      <a:pt x="1564" y="715"/>
                    </a:lnTo>
                    <a:lnTo>
                      <a:pt x="1553" y="716"/>
                    </a:lnTo>
                    <a:lnTo>
                      <a:pt x="1543" y="717"/>
                    </a:lnTo>
                    <a:lnTo>
                      <a:pt x="1532" y="716"/>
                    </a:lnTo>
                    <a:lnTo>
                      <a:pt x="1522" y="715"/>
                    </a:lnTo>
                    <a:lnTo>
                      <a:pt x="1513" y="713"/>
                    </a:lnTo>
                    <a:lnTo>
                      <a:pt x="1505" y="709"/>
                    </a:lnTo>
                    <a:lnTo>
                      <a:pt x="1497" y="705"/>
                    </a:lnTo>
                    <a:lnTo>
                      <a:pt x="1489" y="700"/>
                    </a:lnTo>
                    <a:lnTo>
                      <a:pt x="1483" y="694"/>
                    </a:lnTo>
                    <a:lnTo>
                      <a:pt x="1476" y="687"/>
                    </a:lnTo>
                    <a:lnTo>
                      <a:pt x="1472" y="682"/>
                    </a:lnTo>
                    <a:lnTo>
                      <a:pt x="1469" y="677"/>
                    </a:lnTo>
                    <a:lnTo>
                      <a:pt x="1466" y="670"/>
                    </a:lnTo>
                    <a:lnTo>
                      <a:pt x="1464" y="663"/>
                    </a:lnTo>
                    <a:lnTo>
                      <a:pt x="1462" y="656"/>
                    </a:lnTo>
                    <a:lnTo>
                      <a:pt x="1461" y="648"/>
                    </a:lnTo>
                    <a:lnTo>
                      <a:pt x="1460" y="640"/>
                    </a:lnTo>
                    <a:lnTo>
                      <a:pt x="1460" y="632"/>
                    </a:lnTo>
                    <a:lnTo>
                      <a:pt x="1460" y="620"/>
                    </a:lnTo>
                    <a:lnTo>
                      <a:pt x="1461" y="609"/>
                    </a:lnTo>
                    <a:lnTo>
                      <a:pt x="1463" y="597"/>
                    </a:lnTo>
                    <a:lnTo>
                      <a:pt x="1465" y="585"/>
                    </a:lnTo>
                    <a:lnTo>
                      <a:pt x="1469" y="573"/>
                    </a:lnTo>
                    <a:lnTo>
                      <a:pt x="1472" y="562"/>
                    </a:lnTo>
                    <a:lnTo>
                      <a:pt x="1477" y="550"/>
                    </a:lnTo>
                    <a:lnTo>
                      <a:pt x="1482" y="538"/>
                    </a:lnTo>
                    <a:lnTo>
                      <a:pt x="1488" y="527"/>
                    </a:lnTo>
                    <a:lnTo>
                      <a:pt x="1495" y="515"/>
                    </a:lnTo>
                    <a:lnTo>
                      <a:pt x="1502" y="503"/>
                    </a:lnTo>
                    <a:lnTo>
                      <a:pt x="1510" y="492"/>
                    </a:lnTo>
                    <a:lnTo>
                      <a:pt x="1519" y="480"/>
                    </a:lnTo>
                    <a:lnTo>
                      <a:pt x="1529" y="469"/>
                    </a:lnTo>
                    <a:lnTo>
                      <a:pt x="1538" y="457"/>
                    </a:lnTo>
                    <a:lnTo>
                      <a:pt x="1549" y="446"/>
                    </a:lnTo>
                    <a:lnTo>
                      <a:pt x="1567" y="428"/>
                    </a:lnTo>
                    <a:lnTo>
                      <a:pt x="1584" y="413"/>
                    </a:lnTo>
                    <a:lnTo>
                      <a:pt x="1601" y="401"/>
                    </a:lnTo>
                    <a:lnTo>
                      <a:pt x="1617" y="390"/>
                    </a:lnTo>
                    <a:lnTo>
                      <a:pt x="1632" y="383"/>
                    </a:lnTo>
                    <a:lnTo>
                      <a:pt x="1648" y="376"/>
                    </a:lnTo>
                    <a:lnTo>
                      <a:pt x="1654" y="375"/>
                    </a:lnTo>
                    <a:lnTo>
                      <a:pt x="1662" y="373"/>
                    </a:lnTo>
                    <a:lnTo>
                      <a:pt x="1669" y="372"/>
                    </a:lnTo>
                    <a:lnTo>
                      <a:pt x="1675" y="372"/>
                    </a:lnTo>
                    <a:lnTo>
                      <a:pt x="1683" y="373"/>
                    </a:lnTo>
                    <a:lnTo>
                      <a:pt x="1689" y="374"/>
                    </a:lnTo>
                    <a:lnTo>
                      <a:pt x="1696" y="377"/>
                    </a:lnTo>
                    <a:lnTo>
                      <a:pt x="1702" y="380"/>
                    </a:lnTo>
                    <a:lnTo>
                      <a:pt x="1708" y="387"/>
                    </a:lnTo>
                    <a:lnTo>
                      <a:pt x="1713" y="395"/>
                    </a:lnTo>
                    <a:lnTo>
                      <a:pt x="1716" y="402"/>
                    </a:lnTo>
                    <a:lnTo>
                      <a:pt x="1717" y="412"/>
                    </a:lnTo>
                    <a:lnTo>
                      <a:pt x="1717" y="420"/>
                    </a:lnTo>
                    <a:lnTo>
                      <a:pt x="1714" y="427"/>
                    </a:lnTo>
                    <a:lnTo>
                      <a:pt x="1712" y="436"/>
                    </a:lnTo>
                    <a:lnTo>
                      <a:pt x="1710" y="445"/>
                    </a:lnTo>
                    <a:lnTo>
                      <a:pt x="1706" y="455"/>
                    </a:lnTo>
                    <a:lnTo>
                      <a:pt x="1701" y="463"/>
                    </a:lnTo>
                    <a:lnTo>
                      <a:pt x="1696" y="474"/>
                    </a:lnTo>
                    <a:lnTo>
                      <a:pt x="1689" y="485"/>
                    </a:lnTo>
                    <a:lnTo>
                      <a:pt x="1682" y="496"/>
                    </a:lnTo>
                    <a:lnTo>
                      <a:pt x="1674" y="506"/>
                    </a:lnTo>
                    <a:lnTo>
                      <a:pt x="1665" y="517"/>
                    </a:lnTo>
                    <a:lnTo>
                      <a:pt x="1657" y="526"/>
                    </a:lnTo>
                    <a:lnTo>
                      <a:pt x="1648" y="536"/>
                    </a:lnTo>
                    <a:lnTo>
                      <a:pt x="1638" y="544"/>
                    </a:lnTo>
                    <a:lnTo>
                      <a:pt x="1628" y="553"/>
                    </a:lnTo>
                    <a:lnTo>
                      <a:pt x="1618" y="561"/>
                    </a:lnTo>
                    <a:lnTo>
                      <a:pt x="1607" y="568"/>
                    </a:lnTo>
                    <a:lnTo>
                      <a:pt x="1595" y="575"/>
                    </a:lnTo>
                    <a:lnTo>
                      <a:pt x="1584" y="583"/>
                    </a:lnTo>
                    <a:lnTo>
                      <a:pt x="1571" y="588"/>
                    </a:lnTo>
                    <a:lnTo>
                      <a:pt x="1559" y="595"/>
                    </a:lnTo>
                    <a:lnTo>
                      <a:pt x="1546" y="600"/>
                    </a:lnTo>
                    <a:lnTo>
                      <a:pt x="1532" y="604"/>
                    </a:lnTo>
                    <a:lnTo>
                      <a:pt x="1518" y="609"/>
                    </a:lnTo>
                    <a:close/>
                    <a:moveTo>
                      <a:pt x="1531" y="565"/>
                    </a:moveTo>
                    <a:lnTo>
                      <a:pt x="1549" y="558"/>
                    </a:lnTo>
                    <a:lnTo>
                      <a:pt x="1566" y="551"/>
                    </a:lnTo>
                    <a:lnTo>
                      <a:pt x="1580" y="543"/>
                    </a:lnTo>
                    <a:lnTo>
                      <a:pt x="1592" y="534"/>
                    </a:lnTo>
                    <a:lnTo>
                      <a:pt x="1611" y="519"/>
                    </a:lnTo>
                    <a:lnTo>
                      <a:pt x="1628" y="503"/>
                    </a:lnTo>
                    <a:lnTo>
                      <a:pt x="1642" y="485"/>
                    </a:lnTo>
                    <a:lnTo>
                      <a:pt x="1654" y="467"/>
                    </a:lnTo>
                    <a:lnTo>
                      <a:pt x="1659" y="460"/>
                    </a:lnTo>
                    <a:lnTo>
                      <a:pt x="1661" y="454"/>
                    </a:lnTo>
                    <a:lnTo>
                      <a:pt x="1663" y="447"/>
                    </a:lnTo>
                    <a:lnTo>
                      <a:pt x="1663" y="442"/>
                    </a:lnTo>
                    <a:lnTo>
                      <a:pt x="1662" y="437"/>
                    </a:lnTo>
                    <a:lnTo>
                      <a:pt x="1661" y="434"/>
                    </a:lnTo>
                    <a:lnTo>
                      <a:pt x="1658" y="432"/>
                    </a:lnTo>
                    <a:lnTo>
                      <a:pt x="1652" y="431"/>
                    </a:lnTo>
                    <a:lnTo>
                      <a:pt x="1645" y="432"/>
                    </a:lnTo>
                    <a:lnTo>
                      <a:pt x="1635" y="436"/>
                    </a:lnTo>
                    <a:lnTo>
                      <a:pt x="1624" y="443"/>
                    </a:lnTo>
                    <a:lnTo>
                      <a:pt x="1611" y="452"/>
                    </a:lnTo>
                    <a:lnTo>
                      <a:pt x="1599" y="463"/>
                    </a:lnTo>
                    <a:lnTo>
                      <a:pt x="1588" y="474"/>
                    </a:lnTo>
                    <a:lnTo>
                      <a:pt x="1577" y="486"/>
                    </a:lnTo>
                    <a:lnTo>
                      <a:pt x="1567" y="501"/>
                    </a:lnTo>
                    <a:lnTo>
                      <a:pt x="1557" y="515"/>
                    </a:lnTo>
                    <a:lnTo>
                      <a:pt x="1547" y="530"/>
                    </a:lnTo>
                    <a:lnTo>
                      <a:pt x="1538" y="548"/>
                    </a:lnTo>
                    <a:lnTo>
                      <a:pt x="1531" y="565"/>
                    </a:lnTo>
                    <a:close/>
                    <a:moveTo>
                      <a:pt x="2048" y="343"/>
                    </a:moveTo>
                    <a:lnTo>
                      <a:pt x="2064" y="344"/>
                    </a:lnTo>
                    <a:lnTo>
                      <a:pt x="2078" y="346"/>
                    </a:lnTo>
                    <a:lnTo>
                      <a:pt x="2085" y="349"/>
                    </a:lnTo>
                    <a:lnTo>
                      <a:pt x="2090" y="351"/>
                    </a:lnTo>
                    <a:lnTo>
                      <a:pt x="2096" y="353"/>
                    </a:lnTo>
                    <a:lnTo>
                      <a:pt x="2100" y="356"/>
                    </a:lnTo>
                    <a:lnTo>
                      <a:pt x="2105" y="360"/>
                    </a:lnTo>
                    <a:lnTo>
                      <a:pt x="2108" y="363"/>
                    </a:lnTo>
                    <a:lnTo>
                      <a:pt x="2111" y="367"/>
                    </a:lnTo>
                    <a:lnTo>
                      <a:pt x="2113" y="372"/>
                    </a:lnTo>
                    <a:lnTo>
                      <a:pt x="2116" y="376"/>
                    </a:lnTo>
                    <a:lnTo>
                      <a:pt x="2117" y="381"/>
                    </a:lnTo>
                    <a:lnTo>
                      <a:pt x="2118" y="388"/>
                    </a:lnTo>
                    <a:lnTo>
                      <a:pt x="2118" y="393"/>
                    </a:lnTo>
                    <a:lnTo>
                      <a:pt x="2118" y="402"/>
                    </a:lnTo>
                    <a:lnTo>
                      <a:pt x="2117" y="410"/>
                    </a:lnTo>
                    <a:lnTo>
                      <a:pt x="2114" y="419"/>
                    </a:lnTo>
                    <a:lnTo>
                      <a:pt x="2112" y="426"/>
                    </a:lnTo>
                    <a:lnTo>
                      <a:pt x="2108" y="434"/>
                    </a:lnTo>
                    <a:lnTo>
                      <a:pt x="2104" y="442"/>
                    </a:lnTo>
                    <a:lnTo>
                      <a:pt x="2099" y="450"/>
                    </a:lnTo>
                    <a:lnTo>
                      <a:pt x="2094" y="458"/>
                    </a:lnTo>
                    <a:lnTo>
                      <a:pt x="2087" y="464"/>
                    </a:lnTo>
                    <a:lnTo>
                      <a:pt x="2080" y="471"/>
                    </a:lnTo>
                    <a:lnTo>
                      <a:pt x="2072" y="478"/>
                    </a:lnTo>
                    <a:lnTo>
                      <a:pt x="2064" y="484"/>
                    </a:lnTo>
                    <a:lnTo>
                      <a:pt x="2054" y="490"/>
                    </a:lnTo>
                    <a:lnTo>
                      <a:pt x="2045" y="495"/>
                    </a:lnTo>
                    <a:lnTo>
                      <a:pt x="2034" y="501"/>
                    </a:lnTo>
                    <a:lnTo>
                      <a:pt x="2023" y="505"/>
                    </a:lnTo>
                    <a:lnTo>
                      <a:pt x="2010" y="509"/>
                    </a:lnTo>
                    <a:lnTo>
                      <a:pt x="1999" y="513"/>
                    </a:lnTo>
                    <a:lnTo>
                      <a:pt x="1989" y="514"/>
                    </a:lnTo>
                    <a:lnTo>
                      <a:pt x="1979" y="515"/>
                    </a:lnTo>
                    <a:lnTo>
                      <a:pt x="1973" y="514"/>
                    </a:lnTo>
                    <a:lnTo>
                      <a:pt x="1969" y="514"/>
                    </a:lnTo>
                    <a:lnTo>
                      <a:pt x="1965" y="511"/>
                    </a:lnTo>
                    <a:lnTo>
                      <a:pt x="1961" y="509"/>
                    </a:lnTo>
                    <a:lnTo>
                      <a:pt x="1958" y="506"/>
                    </a:lnTo>
                    <a:lnTo>
                      <a:pt x="1957" y="503"/>
                    </a:lnTo>
                    <a:lnTo>
                      <a:pt x="1956" y="498"/>
                    </a:lnTo>
                    <a:lnTo>
                      <a:pt x="1955" y="494"/>
                    </a:lnTo>
                    <a:lnTo>
                      <a:pt x="1956" y="487"/>
                    </a:lnTo>
                    <a:lnTo>
                      <a:pt x="1959" y="481"/>
                    </a:lnTo>
                    <a:lnTo>
                      <a:pt x="1963" y="477"/>
                    </a:lnTo>
                    <a:lnTo>
                      <a:pt x="1969" y="472"/>
                    </a:lnTo>
                    <a:lnTo>
                      <a:pt x="1972" y="471"/>
                    </a:lnTo>
                    <a:lnTo>
                      <a:pt x="1980" y="469"/>
                    </a:lnTo>
                    <a:lnTo>
                      <a:pt x="1992" y="467"/>
                    </a:lnTo>
                    <a:lnTo>
                      <a:pt x="2007" y="462"/>
                    </a:lnTo>
                    <a:lnTo>
                      <a:pt x="2017" y="460"/>
                    </a:lnTo>
                    <a:lnTo>
                      <a:pt x="2027" y="456"/>
                    </a:lnTo>
                    <a:lnTo>
                      <a:pt x="2037" y="450"/>
                    </a:lnTo>
                    <a:lnTo>
                      <a:pt x="2046" y="443"/>
                    </a:lnTo>
                    <a:lnTo>
                      <a:pt x="2052" y="436"/>
                    </a:lnTo>
                    <a:lnTo>
                      <a:pt x="2057" y="430"/>
                    </a:lnTo>
                    <a:lnTo>
                      <a:pt x="2060" y="422"/>
                    </a:lnTo>
                    <a:lnTo>
                      <a:pt x="2061" y="415"/>
                    </a:lnTo>
                    <a:lnTo>
                      <a:pt x="2060" y="410"/>
                    </a:lnTo>
                    <a:lnTo>
                      <a:pt x="2059" y="404"/>
                    </a:lnTo>
                    <a:lnTo>
                      <a:pt x="2057" y="401"/>
                    </a:lnTo>
                    <a:lnTo>
                      <a:pt x="2054" y="398"/>
                    </a:lnTo>
                    <a:lnTo>
                      <a:pt x="2050" y="395"/>
                    </a:lnTo>
                    <a:lnTo>
                      <a:pt x="2046" y="393"/>
                    </a:lnTo>
                    <a:lnTo>
                      <a:pt x="2040" y="392"/>
                    </a:lnTo>
                    <a:lnTo>
                      <a:pt x="2034" y="392"/>
                    </a:lnTo>
                    <a:lnTo>
                      <a:pt x="2026" y="392"/>
                    </a:lnTo>
                    <a:lnTo>
                      <a:pt x="2017" y="393"/>
                    </a:lnTo>
                    <a:lnTo>
                      <a:pt x="2008" y="396"/>
                    </a:lnTo>
                    <a:lnTo>
                      <a:pt x="2000" y="399"/>
                    </a:lnTo>
                    <a:lnTo>
                      <a:pt x="1990" y="402"/>
                    </a:lnTo>
                    <a:lnTo>
                      <a:pt x="1981" y="407"/>
                    </a:lnTo>
                    <a:lnTo>
                      <a:pt x="1971" y="412"/>
                    </a:lnTo>
                    <a:lnTo>
                      <a:pt x="1961" y="419"/>
                    </a:lnTo>
                    <a:lnTo>
                      <a:pt x="1951" y="426"/>
                    </a:lnTo>
                    <a:lnTo>
                      <a:pt x="1942" y="434"/>
                    </a:lnTo>
                    <a:lnTo>
                      <a:pt x="1934" y="443"/>
                    </a:lnTo>
                    <a:lnTo>
                      <a:pt x="1928" y="451"/>
                    </a:lnTo>
                    <a:lnTo>
                      <a:pt x="1922" y="460"/>
                    </a:lnTo>
                    <a:lnTo>
                      <a:pt x="1919" y="469"/>
                    </a:lnTo>
                    <a:lnTo>
                      <a:pt x="1917" y="479"/>
                    </a:lnTo>
                    <a:lnTo>
                      <a:pt x="1916" y="490"/>
                    </a:lnTo>
                    <a:lnTo>
                      <a:pt x="1917" y="497"/>
                    </a:lnTo>
                    <a:lnTo>
                      <a:pt x="1918" y="505"/>
                    </a:lnTo>
                    <a:lnTo>
                      <a:pt x="1920" y="514"/>
                    </a:lnTo>
                    <a:lnTo>
                      <a:pt x="1923" y="522"/>
                    </a:lnTo>
                    <a:lnTo>
                      <a:pt x="1928" y="531"/>
                    </a:lnTo>
                    <a:lnTo>
                      <a:pt x="1933" y="541"/>
                    </a:lnTo>
                    <a:lnTo>
                      <a:pt x="1939" y="552"/>
                    </a:lnTo>
                    <a:lnTo>
                      <a:pt x="1946" y="563"/>
                    </a:lnTo>
                    <a:lnTo>
                      <a:pt x="1954" y="574"/>
                    </a:lnTo>
                    <a:lnTo>
                      <a:pt x="1960" y="586"/>
                    </a:lnTo>
                    <a:lnTo>
                      <a:pt x="1966" y="596"/>
                    </a:lnTo>
                    <a:lnTo>
                      <a:pt x="1971" y="607"/>
                    </a:lnTo>
                    <a:lnTo>
                      <a:pt x="1975" y="616"/>
                    </a:lnTo>
                    <a:lnTo>
                      <a:pt x="1977" y="626"/>
                    </a:lnTo>
                    <a:lnTo>
                      <a:pt x="1979" y="635"/>
                    </a:lnTo>
                    <a:lnTo>
                      <a:pt x="1979" y="644"/>
                    </a:lnTo>
                    <a:lnTo>
                      <a:pt x="1978" y="656"/>
                    </a:lnTo>
                    <a:lnTo>
                      <a:pt x="1977" y="667"/>
                    </a:lnTo>
                    <a:lnTo>
                      <a:pt x="1972" y="678"/>
                    </a:lnTo>
                    <a:lnTo>
                      <a:pt x="1968" y="687"/>
                    </a:lnTo>
                    <a:lnTo>
                      <a:pt x="1961" y="697"/>
                    </a:lnTo>
                    <a:lnTo>
                      <a:pt x="1955" y="705"/>
                    </a:lnTo>
                    <a:lnTo>
                      <a:pt x="1945" y="714"/>
                    </a:lnTo>
                    <a:lnTo>
                      <a:pt x="1935" y="721"/>
                    </a:lnTo>
                    <a:lnTo>
                      <a:pt x="1929" y="725"/>
                    </a:lnTo>
                    <a:lnTo>
                      <a:pt x="1921" y="729"/>
                    </a:lnTo>
                    <a:lnTo>
                      <a:pt x="1914" y="731"/>
                    </a:lnTo>
                    <a:lnTo>
                      <a:pt x="1907" y="734"/>
                    </a:lnTo>
                    <a:lnTo>
                      <a:pt x="1899" y="736"/>
                    </a:lnTo>
                    <a:lnTo>
                      <a:pt x="1890" y="738"/>
                    </a:lnTo>
                    <a:lnTo>
                      <a:pt x="1883" y="738"/>
                    </a:lnTo>
                    <a:lnTo>
                      <a:pt x="1874" y="739"/>
                    </a:lnTo>
                    <a:lnTo>
                      <a:pt x="1861" y="738"/>
                    </a:lnTo>
                    <a:lnTo>
                      <a:pt x="1849" y="736"/>
                    </a:lnTo>
                    <a:lnTo>
                      <a:pt x="1837" y="733"/>
                    </a:lnTo>
                    <a:lnTo>
                      <a:pt x="1826" y="729"/>
                    </a:lnTo>
                    <a:lnTo>
                      <a:pt x="1816" y="724"/>
                    </a:lnTo>
                    <a:lnTo>
                      <a:pt x="1807" y="717"/>
                    </a:lnTo>
                    <a:lnTo>
                      <a:pt x="1800" y="708"/>
                    </a:lnTo>
                    <a:lnTo>
                      <a:pt x="1792" y="700"/>
                    </a:lnTo>
                    <a:lnTo>
                      <a:pt x="1788" y="693"/>
                    </a:lnTo>
                    <a:lnTo>
                      <a:pt x="1783" y="685"/>
                    </a:lnTo>
                    <a:lnTo>
                      <a:pt x="1780" y="678"/>
                    </a:lnTo>
                    <a:lnTo>
                      <a:pt x="1777" y="670"/>
                    </a:lnTo>
                    <a:lnTo>
                      <a:pt x="1775" y="661"/>
                    </a:lnTo>
                    <a:lnTo>
                      <a:pt x="1773" y="653"/>
                    </a:lnTo>
                    <a:lnTo>
                      <a:pt x="1772" y="644"/>
                    </a:lnTo>
                    <a:lnTo>
                      <a:pt x="1772" y="634"/>
                    </a:lnTo>
                    <a:lnTo>
                      <a:pt x="1772" y="624"/>
                    </a:lnTo>
                    <a:lnTo>
                      <a:pt x="1773" y="613"/>
                    </a:lnTo>
                    <a:lnTo>
                      <a:pt x="1776" y="603"/>
                    </a:lnTo>
                    <a:lnTo>
                      <a:pt x="1778" y="593"/>
                    </a:lnTo>
                    <a:lnTo>
                      <a:pt x="1781" y="585"/>
                    </a:lnTo>
                    <a:lnTo>
                      <a:pt x="1784" y="576"/>
                    </a:lnTo>
                    <a:lnTo>
                      <a:pt x="1790" y="568"/>
                    </a:lnTo>
                    <a:lnTo>
                      <a:pt x="1794" y="561"/>
                    </a:lnTo>
                    <a:lnTo>
                      <a:pt x="1802" y="552"/>
                    </a:lnTo>
                    <a:lnTo>
                      <a:pt x="1810" y="545"/>
                    </a:lnTo>
                    <a:lnTo>
                      <a:pt x="1814" y="543"/>
                    </a:lnTo>
                    <a:lnTo>
                      <a:pt x="1817" y="542"/>
                    </a:lnTo>
                    <a:lnTo>
                      <a:pt x="1822" y="541"/>
                    </a:lnTo>
                    <a:lnTo>
                      <a:pt x="1825" y="541"/>
                    </a:lnTo>
                    <a:lnTo>
                      <a:pt x="1831" y="542"/>
                    </a:lnTo>
                    <a:lnTo>
                      <a:pt x="1836" y="543"/>
                    </a:lnTo>
                    <a:lnTo>
                      <a:pt x="1838" y="548"/>
                    </a:lnTo>
                    <a:lnTo>
                      <a:pt x="1839" y="552"/>
                    </a:lnTo>
                    <a:lnTo>
                      <a:pt x="1838" y="557"/>
                    </a:lnTo>
                    <a:lnTo>
                      <a:pt x="1834" y="565"/>
                    </a:lnTo>
                    <a:lnTo>
                      <a:pt x="1828" y="578"/>
                    </a:lnTo>
                    <a:lnTo>
                      <a:pt x="1825" y="592"/>
                    </a:lnTo>
                    <a:lnTo>
                      <a:pt x="1822" y="607"/>
                    </a:lnTo>
                    <a:lnTo>
                      <a:pt x="1822" y="622"/>
                    </a:lnTo>
                    <a:lnTo>
                      <a:pt x="1822" y="630"/>
                    </a:lnTo>
                    <a:lnTo>
                      <a:pt x="1823" y="636"/>
                    </a:lnTo>
                    <a:lnTo>
                      <a:pt x="1824" y="642"/>
                    </a:lnTo>
                    <a:lnTo>
                      <a:pt x="1826" y="648"/>
                    </a:lnTo>
                    <a:lnTo>
                      <a:pt x="1829" y="654"/>
                    </a:lnTo>
                    <a:lnTo>
                      <a:pt x="1832" y="659"/>
                    </a:lnTo>
                    <a:lnTo>
                      <a:pt x="1836" y="665"/>
                    </a:lnTo>
                    <a:lnTo>
                      <a:pt x="1841" y="669"/>
                    </a:lnTo>
                    <a:lnTo>
                      <a:pt x="1850" y="677"/>
                    </a:lnTo>
                    <a:lnTo>
                      <a:pt x="1860" y="682"/>
                    </a:lnTo>
                    <a:lnTo>
                      <a:pt x="1870" y="685"/>
                    </a:lnTo>
                    <a:lnTo>
                      <a:pt x="1881" y="686"/>
                    </a:lnTo>
                    <a:lnTo>
                      <a:pt x="1892" y="685"/>
                    </a:lnTo>
                    <a:lnTo>
                      <a:pt x="1900" y="682"/>
                    </a:lnTo>
                    <a:lnTo>
                      <a:pt x="1905" y="680"/>
                    </a:lnTo>
                    <a:lnTo>
                      <a:pt x="1908" y="678"/>
                    </a:lnTo>
                    <a:lnTo>
                      <a:pt x="1911" y="674"/>
                    </a:lnTo>
                    <a:lnTo>
                      <a:pt x="1914" y="671"/>
                    </a:lnTo>
                    <a:lnTo>
                      <a:pt x="1920" y="665"/>
                    </a:lnTo>
                    <a:lnTo>
                      <a:pt x="1922" y="657"/>
                    </a:lnTo>
                    <a:lnTo>
                      <a:pt x="1924" y="649"/>
                    </a:lnTo>
                    <a:lnTo>
                      <a:pt x="1925" y="639"/>
                    </a:lnTo>
                    <a:lnTo>
                      <a:pt x="1924" y="634"/>
                    </a:lnTo>
                    <a:lnTo>
                      <a:pt x="1923" y="627"/>
                    </a:lnTo>
                    <a:lnTo>
                      <a:pt x="1921" y="620"/>
                    </a:lnTo>
                    <a:lnTo>
                      <a:pt x="1919" y="613"/>
                    </a:lnTo>
                    <a:lnTo>
                      <a:pt x="1910" y="597"/>
                    </a:lnTo>
                    <a:lnTo>
                      <a:pt x="1898" y="578"/>
                    </a:lnTo>
                    <a:lnTo>
                      <a:pt x="1889" y="566"/>
                    </a:lnTo>
                    <a:lnTo>
                      <a:pt x="1882" y="553"/>
                    </a:lnTo>
                    <a:lnTo>
                      <a:pt x="1875" y="541"/>
                    </a:lnTo>
                    <a:lnTo>
                      <a:pt x="1871" y="529"/>
                    </a:lnTo>
                    <a:lnTo>
                      <a:pt x="1866" y="518"/>
                    </a:lnTo>
                    <a:lnTo>
                      <a:pt x="1863" y="506"/>
                    </a:lnTo>
                    <a:lnTo>
                      <a:pt x="1862" y="495"/>
                    </a:lnTo>
                    <a:lnTo>
                      <a:pt x="1861" y="485"/>
                    </a:lnTo>
                    <a:lnTo>
                      <a:pt x="1862" y="471"/>
                    </a:lnTo>
                    <a:lnTo>
                      <a:pt x="1865" y="458"/>
                    </a:lnTo>
                    <a:lnTo>
                      <a:pt x="1870" y="445"/>
                    </a:lnTo>
                    <a:lnTo>
                      <a:pt x="1876" y="432"/>
                    </a:lnTo>
                    <a:lnTo>
                      <a:pt x="1885" y="420"/>
                    </a:lnTo>
                    <a:lnTo>
                      <a:pt x="1896" y="408"/>
                    </a:lnTo>
                    <a:lnTo>
                      <a:pt x="1908" y="396"/>
                    </a:lnTo>
                    <a:lnTo>
                      <a:pt x="1922" y="385"/>
                    </a:lnTo>
                    <a:lnTo>
                      <a:pt x="1937" y="375"/>
                    </a:lnTo>
                    <a:lnTo>
                      <a:pt x="1953" y="367"/>
                    </a:lnTo>
                    <a:lnTo>
                      <a:pt x="1968" y="360"/>
                    </a:lnTo>
                    <a:lnTo>
                      <a:pt x="1983" y="354"/>
                    </a:lnTo>
                    <a:lnTo>
                      <a:pt x="2000" y="350"/>
                    </a:lnTo>
                    <a:lnTo>
                      <a:pt x="2015" y="346"/>
                    </a:lnTo>
                    <a:lnTo>
                      <a:pt x="2031" y="344"/>
                    </a:lnTo>
                    <a:lnTo>
                      <a:pt x="2048" y="343"/>
                    </a:lnTo>
                    <a:close/>
                    <a:moveTo>
                      <a:pt x="2288" y="355"/>
                    </a:moveTo>
                    <a:lnTo>
                      <a:pt x="2271" y="384"/>
                    </a:lnTo>
                    <a:lnTo>
                      <a:pt x="2253" y="415"/>
                    </a:lnTo>
                    <a:lnTo>
                      <a:pt x="2237" y="448"/>
                    </a:lnTo>
                    <a:lnTo>
                      <a:pt x="2222" y="482"/>
                    </a:lnTo>
                    <a:lnTo>
                      <a:pt x="2211" y="506"/>
                    </a:lnTo>
                    <a:lnTo>
                      <a:pt x="2202" y="529"/>
                    </a:lnTo>
                    <a:lnTo>
                      <a:pt x="2194" y="550"/>
                    </a:lnTo>
                    <a:lnTo>
                      <a:pt x="2188" y="569"/>
                    </a:lnTo>
                    <a:lnTo>
                      <a:pt x="2183" y="587"/>
                    </a:lnTo>
                    <a:lnTo>
                      <a:pt x="2180" y="603"/>
                    </a:lnTo>
                    <a:lnTo>
                      <a:pt x="2178" y="619"/>
                    </a:lnTo>
                    <a:lnTo>
                      <a:pt x="2177" y="632"/>
                    </a:lnTo>
                    <a:lnTo>
                      <a:pt x="2177" y="638"/>
                    </a:lnTo>
                    <a:lnTo>
                      <a:pt x="2178" y="644"/>
                    </a:lnTo>
                    <a:lnTo>
                      <a:pt x="2180" y="649"/>
                    </a:lnTo>
                    <a:lnTo>
                      <a:pt x="2183" y="653"/>
                    </a:lnTo>
                    <a:lnTo>
                      <a:pt x="2187" y="656"/>
                    </a:lnTo>
                    <a:lnTo>
                      <a:pt x="2190" y="658"/>
                    </a:lnTo>
                    <a:lnTo>
                      <a:pt x="2195" y="660"/>
                    </a:lnTo>
                    <a:lnTo>
                      <a:pt x="2201" y="660"/>
                    </a:lnTo>
                    <a:lnTo>
                      <a:pt x="2207" y="659"/>
                    </a:lnTo>
                    <a:lnTo>
                      <a:pt x="2215" y="657"/>
                    </a:lnTo>
                    <a:lnTo>
                      <a:pt x="2224" y="653"/>
                    </a:lnTo>
                    <a:lnTo>
                      <a:pt x="2231" y="647"/>
                    </a:lnTo>
                    <a:lnTo>
                      <a:pt x="2240" y="639"/>
                    </a:lnTo>
                    <a:lnTo>
                      <a:pt x="2249" y="631"/>
                    </a:lnTo>
                    <a:lnTo>
                      <a:pt x="2259" y="620"/>
                    </a:lnTo>
                    <a:lnTo>
                      <a:pt x="2269" y="608"/>
                    </a:lnTo>
                    <a:lnTo>
                      <a:pt x="2281" y="591"/>
                    </a:lnTo>
                    <a:lnTo>
                      <a:pt x="2293" y="575"/>
                    </a:lnTo>
                    <a:lnTo>
                      <a:pt x="2304" y="558"/>
                    </a:lnTo>
                    <a:lnTo>
                      <a:pt x="2313" y="542"/>
                    </a:lnTo>
                    <a:lnTo>
                      <a:pt x="2319" y="534"/>
                    </a:lnTo>
                    <a:lnTo>
                      <a:pt x="2324" y="528"/>
                    </a:lnTo>
                    <a:lnTo>
                      <a:pt x="2328" y="526"/>
                    </a:lnTo>
                    <a:lnTo>
                      <a:pt x="2331" y="525"/>
                    </a:lnTo>
                    <a:lnTo>
                      <a:pt x="2333" y="524"/>
                    </a:lnTo>
                    <a:lnTo>
                      <a:pt x="2336" y="524"/>
                    </a:lnTo>
                    <a:lnTo>
                      <a:pt x="2340" y="524"/>
                    </a:lnTo>
                    <a:lnTo>
                      <a:pt x="2343" y="525"/>
                    </a:lnTo>
                    <a:lnTo>
                      <a:pt x="2346" y="527"/>
                    </a:lnTo>
                    <a:lnTo>
                      <a:pt x="2349" y="529"/>
                    </a:lnTo>
                    <a:lnTo>
                      <a:pt x="2353" y="533"/>
                    </a:lnTo>
                    <a:lnTo>
                      <a:pt x="2354" y="539"/>
                    </a:lnTo>
                    <a:lnTo>
                      <a:pt x="2353" y="544"/>
                    </a:lnTo>
                    <a:lnTo>
                      <a:pt x="2351" y="552"/>
                    </a:lnTo>
                    <a:lnTo>
                      <a:pt x="2346" y="562"/>
                    </a:lnTo>
                    <a:lnTo>
                      <a:pt x="2340" y="573"/>
                    </a:lnTo>
                    <a:lnTo>
                      <a:pt x="2323" y="599"/>
                    </a:lnTo>
                    <a:lnTo>
                      <a:pt x="2299" y="632"/>
                    </a:lnTo>
                    <a:lnTo>
                      <a:pt x="2283" y="651"/>
                    </a:lnTo>
                    <a:lnTo>
                      <a:pt x="2268" y="669"/>
                    </a:lnTo>
                    <a:lnTo>
                      <a:pt x="2252" y="684"/>
                    </a:lnTo>
                    <a:lnTo>
                      <a:pt x="2237" y="696"/>
                    </a:lnTo>
                    <a:lnTo>
                      <a:pt x="2222" y="706"/>
                    </a:lnTo>
                    <a:lnTo>
                      <a:pt x="2207" y="713"/>
                    </a:lnTo>
                    <a:lnTo>
                      <a:pt x="2201" y="715"/>
                    </a:lnTo>
                    <a:lnTo>
                      <a:pt x="2193" y="717"/>
                    </a:lnTo>
                    <a:lnTo>
                      <a:pt x="2187" y="718"/>
                    </a:lnTo>
                    <a:lnTo>
                      <a:pt x="2180" y="718"/>
                    </a:lnTo>
                    <a:lnTo>
                      <a:pt x="2172" y="718"/>
                    </a:lnTo>
                    <a:lnTo>
                      <a:pt x="2166" y="716"/>
                    </a:lnTo>
                    <a:lnTo>
                      <a:pt x="2159" y="715"/>
                    </a:lnTo>
                    <a:lnTo>
                      <a:pt x="2154" y="712"/>
                    </a:lnTo>
                    <a:lnTo>
                      <a:pt x="2147" y="708"/>
                    </a:lnTo>
                    <a:lnTo>
                      <a:pt x="2142" y="703"/>
                    </a:lnTo>
                    <a:lnTo>
                      <a:pt x="2136" y="698"/>
                    </a:lnTo>
                    <a:lnTo>
                      <a:pt x="2132" y="692"/>
                    </a:lnTo>
                    <a:lnTo>
                      <a:pt x="2127" y="682"/>
                    </a:lnTo>
                    <a:lnTo>
                      <a:pt x="2123" y="671"/>
                    </a:lnTo>
                    <a:lnTo>
                      <a:pt x="2121" y="658"/>
                    </a:lnTo>
                    <a:lnTo>
                      <a:pt x="2120" y="644"/>
                    </a:lnTo>
                    <a:lnTo>
                      <a:pt x="2121" y="626"/>
                    </a:lnTo>
                    <a:lnTo>
                      <a:pt x="2122" y="609"/>
                    </a:lnTo>
                    <a:lnTo>
                      <a:pt x="2125" y="589"/>
                    </a:lnTo>
                    <a:lnTo>
                      <a:pt x="2130" y="571"/>
                    </a:lnTo>
                    <a:lnTo>
                      <a:pt x="2135" y="550"/>
                    </a:lnTo>
                    <a:lnTo>
                      <a:pt x="2142" y="529"/>
                    </a:lnTo>
                    <a:lnTo>
                      <a:pt x="2151" y="507"/>
                    </a:lnTo>
                    <a:lnTo>
                      <a:pt x="2159" y="485"/>
                    </a:lnTo>
                    <a:lnTo>
                      <a:pt x="2167" y="470"/>
                    </a:lnTo>
                    <a:lnTo>
                      <a:pt x="2178" y="447"/>
                    </a:lnTo>
                    <a:lnTo>
                      <a:pt x="2193" y="415"/>
                    </a:lnTo>
                    <a:lnTo>
                      <a:pt x="2213" y="377"/>
                    </a:lnTo>
                    <a:lnTo>
                      <a:pt x="2199" y="379"/>
                    </a:lnTo>
                    <a:lnTo>
                      <a:pt x="2190" y="380"/>
                    </a:lnTo>
                    <a:lnTo>
                      <a:pt x="2183" y="380"/>
                    </a:lnTo>
                    <a:lnTo>
                      <a:pt x="2178" y="379"/>
                    </a:lnTo>
                    <a:lnTo>
                      <a:pt x="2174" y="377"/>
                    </a:lnTo>
                    <a:lnTo>
                      <a:pt x="2168" y="375"/>
                    </a:lnTo>
                    <a:lnTo>
                      <a:pt x="2163" y="370"/>
                    </a:lnTo>
                    <a:lnTo>
                      <a:pt x="2159" y="366"/>
                    </a:lnTo>
                    <a:lnTo>
                      <a:pt x="2157" y="361"/>
                    </a:lnTo>
                    <a:lnTo>
                      <a:pt x="2156" y="355"/>
                    </a:lnTo>
                    <a:lnTo>
                      <a:pt x="2157" y="349"/>
                    </a:lnTo>
                    <a:lnTo>
                      <a:pt x="2160" y="343"/>
                    </a:lnTo>
                    <a:lnTo>
                      <a:pt x="2166" y="338"/>
                    </a:lnTo>
                    <a:lnTo>
                      <a:pt x="2172" y="332"/>
                    </a:lnTo>
                    <a:lnTo>
                      <a:pt x="2177" y="331"/>
                    </a:lnTo>
                    <a:lnTo>
                      <a:pt x="2186" y="330"/>
                    </a:lnTo>
                    <a:lnTo>
                      <a:pt x="2198" y="328"/>
                    </a:lnTo>
                    <a:lnTo>
                      <a:pt x="2214" y="326"/>
                    </a:lnTo>
                    <a:lnTo>
                      <a:pt x="2222" y="325"/>
                    </a:lnTo>
                    <a:lnTo>
                      <a:pt x="2230" y="321"/>
                    </a:lnTo>
                    <a:lnTo>
                      <a:pt x="2241" y="319"/>
                    </a:lnTo>
                    <a:lnTo>
                      <a:pt x="2253" y="315"/>
                    </a:lnTo>
                    <a:lnTo>
                      <a:pt x="2265" y="296"/>
                    </a:lnTo>
                    <a:lnTo>
                      <a:pt x="2280" y="273"/>
                    </a:lnTo>
                    <a:lnTo>
                      <a:pt x="2297" y="248"/>
                    </a:lnTo>
                    <a:lnTo>
                      <a:pt x="2318" y="219"/>
                    </a:lnTo>
                    <a:lnTo>
                      <a:pt x="2329" y="203"/>
                    </a:lnTo>
                    <a:lnTo>
                      <a:pt x="2339" y="191"/>
                    </a:lnTo>
                    <a:lnTo>
                      <a:pt x="2346" y="181"/>
                    </a:lnTo>
                    <a:lnTo>
                      <a:pt x="2352" y="175"/>
                    </a:lnTo>
                    <a:lnTo>
                      <a:pt x="2358" y="168"/>
                    </a:lnTo>
                    <a:lnTo>
                      <a:pt x="2365" y="164"/>
                    </a:lnTo>
                    <a:lnTo>
                      <a:pt x="2370" y="162"/>
                    </a:lnTo>
                    <a:lnTo>
                      <a:pt x="2376" y="161"/>
                    </a:lnTo>
                    <a:lnTo>
                      <a:pt x="2379" y="162"/>
                    </a:lnTo>
                    <a:lnTo>
                      <a:pt x="2382" y="163"/>
                    </a:lnTo>
                    <a:lnTo>
                      <a:pt x="2387" y="165"/>
                    </a:lnTo>
                    <a:lnTo>
                      <a:pt x="2390" y="168"/>
                    </a:lnTo>
                    <a:lnTo>
                      <a:pt x="2393" y="173"/>
                    </a:lnTo>
                    <a:lnTo>
                      <a:pt x="2395" y="176"/>
                    </a:lnTo>
                    <a:lnTo>
                      <a:pt x="2396" y="179"/>
                    </a:lnTo>
                    <a:lnTo>
                      <a:pt x="2396" y="184"/>
                    </a:lnTo>
                    <a:lnTo>
                      <a:pt x="2396" y="187"/>
                    </a:lnTo>
                    <a:lnTo>
                      <a:pt x="2395" y="192"/>
                    </a:lnTo>
                    <a:lnTo>
                      <a:pt x="2392" y="198"/>
                    </a:lnTo>
                    <a:lnTo>
                      <a:pt x="2389" y="205"/>
                    </a:lnTo>
                    <a:lnTo>
                      <a:pt x="2379" y="222"/>
                    </a:lnTo>
                    <a:lnTo>
                      <a:pt x="2366" y="241"/>
                    </a:lnTo>
                    <a:lnTo>
                      <a:pt x="2356" y="255"/>
                    </a:lnTo>
                    <a:lnTo>
                      <a:pt x="2347" y="267"/>
                    </a:lnTo>
                    <a:lnTo>
                      <a:pt x="2341" y="278"/>
                    </a:lnTo>
                    <a:lnTo>
                      <a:pt x="2334" y="286"/>
                    </a:lnTo>
                    <a:lnTo>
                      <a:pt x="2364" y="280"/>
                    </a:lnTo>
                    <a:lnTo>
                      <a:pt x="2388" y="274"/>
                    </a:lnTo>
                    <a:lnTo>
                      <a:pt x="2409" y="271"/>
                    </a:lnTo>
                    <a:lnTo>
                      <a:pt x="2424" y="270"/>
                    </a:lnTo>
                    <a:lnTo>
                      <a:pt x="2431" y="270"/>
                    </a:lnTo>
                    <a:lnTo>
                      <a:pt x="2437" y="271"/>
                    </a:lnTo>
                    <a:lnTo>
                      <a:pt x="2442" y="273"/>
                    </a:lnTo>
                    <a:lnTo>
                      <a:pt x="2447" y="276"/>
                    </a:lnTo>
                    <a:lnTo>
                      <a:pt x="2450" y="280"/>
                    </a:lnTo>
                    <a:lnTo>
                      <a:pt x="2453" y="284"/>
                    </a:lnTo>
                    <a:lnTo>
                      <a:pt x="2454" y="290"/>
                    </a:lnTo>
                    <a:lnTo>
                      <a:pt x="2454" y="296"/>
                    </a:lnTo>
                    <a:lnTo>
                      <a:pt x="2454" y="302"/>
                    </a:lnTo>
                    <a:lnTo>
                      <a:pt x="2452" y="307"/>
                    </a:lnTo>
                    <a:lnTo>
                      <a:pt x="2449" y="311"/>
                    </a:lnTo>
                    <a:lnTo>
                      <a:pt x="2445" y="315"/>
                    </a:lnTo>
                    <a:lnTo>
                      <a:pt x="2434" y="318"/>
                    </a:lnTo>
                    <a:lnTo>
                      <a:pt x="2415" y="320"/>
                    </a:lnTo>
                    <a:lnTo>
                      <a:pt x="2406" y="321"/>
                    </a:lnTo>
                    <a:lnTo>
                      <a:pt x="2389" y="326"/>
                    </a:lnTo>
                    <a:lnTo>
                      <a:pt x="2364" y="332"/>
                    </a:lnTo>
                    <a:lnTo>
                      <a:pt x="2330" y="342"/>
                    </a:lnTo>
                    <a:lnTo>
                      <a:pt x="2320" y="345"/>
                    </a:lnTo>
                    <a:lnTo>
                      <a:pt x="2309" y="349"/>
                    </a:lnTo>
                    <a:lnTo>
                      <a:pt x="2299" y="352"/>
                    </a:lnTo>
                    <a:lnTo>
                      <a:pt x="2288" y="355"/>
                    </a:lnTo>
                    <a:close/>
                    <a:moveTo>
                      <a:pt x="2623" y="343"/>
                    </a:moveTo>
                    <a:lnTo>
                      <a:pt x="2639" y="344"/>
                    </a:lnTo>
                    <a:lnTo>
                      <a:pt x="2653" y="346"/>
                    </a:lnTo>
                    <a:lnTo>
                      <a:pt x="2659" y="349"/>
                    </a:lnTo>
                    <a:lnTo>
                      <a:pt x="2665" y="351"/>
                    </a:lnTo>
                    <a:lnTo>
                      <a:pt x="2670" y="353"/>
                    </a:lnTo>
                    <a:lnTo>
                      <a:pt x="2674" y="356"/>
                    </a:lnTo>
                    <a:lnTo>
                      <a:pt x="2678" y="360"/>
                    </a:lnTo>
                    <a:lnTo>
                      <a:pt x="2682" y="363"/>
                    </a:lnTo>
                    <a:lnTo>
                      <a:pt x="2685" y="367"/>
                    </a:lnTo>
                    <a:lnTo>
                      <a:pt x="2687" y="372"/>
                    </a:lnTo>
                    <a:lnTo>
                      <a:pt x="2689" y="376"/>
                    </a:lnTo>
                    <a:lnTo>
                      <a:pt x="2691" y="381"/>
                    </a:lnTo>
                    <a:lnTo>
                      <a:pt x="2692" y="388"/>
                    </a:lnTo>
                    <a:lnTo>
                      <a:pt x="2692" y="393"/>
                    </a:lnTo>
                    <a:lnTo>
                      <a:pt x="2692" y="402"/>
                    </a:lnTo>
                    <a:lnTo>
                      <a:pt x="2691" y="410"/>
                    </a:lnTo>
                    <a:lnTo>
                      <a:pt x="2688" y="419"/>
                    </a:lnTo>
                    <a:lnTo>
                      <a:pt x="2686" y="426"/>
                    </a:lnTo>
                    <a:lnTo>
                      <a:pt x="2683" y="434"/>
                    </a:lnTo>
                    <a:lnTo>
                      <a:pt x="2678" y="442"/>
                    </a:lnTo>
                    <a:lnTo>
                      <a:pt x="2673" y="450"/>
                    </a:lnTo>
                    <a:lnTo>
                      <a:pt x="2668" y="458"/>
                    </a:lnTo>
                    <a:lnTo>
                      <a:pt x="2661" y="464"/>
                    </a:lnTo>
                    <a:lnTo>
                      <a:pt x="2654" y="471"/>
                    </a:lnTo>
                    <a:lnTo>
                      <a:pt x="2647" y="478"/>
                    </a:lnTo>
                    <a:lnTo>
                      <a:pt x="2638" y="484"/>
                    </a:lnTo>
                    <a:lnTo>
                      <a:pt x="2628" y="490"/>
                    </a:lnTo>
                    <a:lnTo>
                      <a:pt x="2618" y="495"/>
                    </a:lnTo>
                    <a:lnTo>
                      <a:pt x="2607" y="501"/>
                    </a:lnTo>
                    <a:lnTo>
                      <a:pt x="2597" y="505"/>
                    </a:lnTo>
                    <a:lnTo>
                      <a:pt x="2584" y="509"/>
                    </a:lnTo>
                    <a:lnTo>
                      <a:pt x="2572" y="513"/>
                    </a:lnTo>
                    <a:lnTo>
                      <a:pt x="2563" y="514"/>
                    </a:lnTo>
                    <a:lnTo>
                      <a:pt x="2553" y="515"/>
                    </a:lnTo>
                    <a:lnTo>
                      <a:pt x="2547" y="514"/>
                    </a:lnTo>
                    <a:lnTo>
                      <a:pt x="2543" y="514"/>
                    </a:lnTo>
                    <a:lnTo>
                      <a:pt x="2539" y="511"/>
                    </a:lnTo>
                    <a:lnTo>
                      <a:pt x="2535" y="509"/>
                    </a:lnTo>
                    <a:lnTo>
                      <a:pt x="2533" y="506"/>
                    </a:lnTo>
                    <a:lnTo>
                      <a:pt x="2531" y="503"/>
                    </a:lnTo>
                    <a:lnTo>
                      <a:pt x="2530" y="498"/>
                    </a:lnTo>
                    <a:lnTo>
                      <a:pt x="2530" y="494"/>
                    </a:lnTo>
                    <a:lnTo>
                      <a:pt x="2530" y="487"/>
                    </a:lnTo>
                    <a:lnTo>
                      <a:pt x="2533" y="481"/>
                    </a:lnTo>
                    <a:lnTo>
                      <a:pt x="2537" y="477"/>
                    </a:lnTo>
                    <a:lnTo>
                      <a:pt x="2543" y="472"/>
                    </a:lnTo>
                    <a:lnTo>
                      <a:pt x="2546" y="471"/>
                    </a:lnTo>
                    <a:lnTo>
                      <a:pt x="2554" y="469"/>
                    </a:lnTo>
                    <a:lnTo>
                      <a:pt x="2566" y="467"/>
                    </a:lnTo>
                    <a:lnTo>
                      <a:pt x="2581" y="462"/>
                    </a:lnTo>
                    <a:lnTo>
                      <a:pt x="2591" y="460"/>
                    </a:lnTo>
                    <a:lnTo>
                      <a:pt x="2601" y="456"/>
                    </a:lnTo>
                    <a:lnTo>
                      <a:pt x="2611" y="450"/>
                    </a:lnTo>
                    <a:lnTo>
                      <a:pt x="2619" y="443"/>
                    </a:lnTo>
                    <a:lnTo>
                      <a:pt x="2626" y="436"/>
                    </a:lnTo>
                    <a:lnTo>
                      <a:pt x="2630" y="430"/>
                    </a:lnTo>
                    <a:lnTo>
                      <a:pt x="2634" y="422"/>
                    </a:lnTo>
                    <a:lnTo>
                      <a:pt x="2635" y="415"/>
                    </a:lnTo>
                    <a:lnTo>
                      <a:pt x="2635" y="410"/>
                    </a:lnTo>
                    <a:lnTo>
                      <a:pt x="2633" y="404"/>
                    </a:lnTo>
                    <a:lnTo>
                      <a:pt x="2631" y="401"/>
                    </a:lnTo>
                    <a:lnTo>
                      <a:pt x="2628" y="398"/>
                    </a:lnTo>
                    <a:lnTo>
                      <a:pt x="2624" y="395"/>
                    </a:lnTo>
                    <a:lnTo>
                      <a:pt x="2619" y="393"/>
                    </a:lnTo>
                    <a:lnTo>
                      <a:pt x="2614" y="392"/>
                    </a:lnTo>
                    <a:lnTo>
                      <a:pt x="2607" y="392"/>
                    </a:lnTo>
                    <a:lnTo>
                      <a:pt x="2600" y="392"/>
                    </a:lnTo>
                    <a:lnTo>
                      <a:pt x="2591" y="393"/>
                    </a:lnTo>
                    <a:lnTo>
                      <a:pt x="2582" y="396"/>
                    </a:lnTo>
                    <a:lnTo>
                      <a:pt x="2574" y="399"/>
                    </a:lnTo>
                    <a:lnTo>
                      <a:pt x="2565" y="402"/>
                    </a:lnTo>
                    <a:lnTo>
                      <a:pt x="2555" y="407"/>
                    </a:lnTo>
                    <a:lnTo>
                      <a:pt x="2545" y="412"/>
                    </a:lnTo>
                    <a:lnTo>
                      <a:pt x="2535" y="419"/>
                    </a:lnTo>
                    <a:lnTo>
                      <a:pt x="2525" y="426"/>
                    </a:lnTo>
                    <a:lnTo>
                      <a:pt x="2516" y="434"/>
                    </a:lnTo>
                    <a:lnTo>
                      <a:pt x="2508" y="443"/>
                    </a:lnTo>
                    <a:lnTo>
                      <a:pt x="2501" y="451"/>
                    </a:lnTo>
                    <a:lnTo>
                      <a:pt x="2497" y="460"/>
                    </a:lnTo>
                    <a:lnTo>
                      <a:pt x="2493" y="469"/>
                    </a:lnTo>
                    <a:lnTo>
                      <a:pt x="2490" y="479"/>
                    </a:lnTo>
                    <a:lnTo>
                      <a:pt x="2490" y="490"/>
                    </a:lnTo>
                    <a:lnTo>
                      <a:pt x="2490" y="497"/>
                    </a:lnTo>
                    <a:lnTo>
                      <a:pt x="2492" y="505"/>
                    </a:lnTo>
                    <a:lnTo>
                      <a:pt x="2495" y="514"/>
                    </a:lnTo>
                    <a:lnTo>
                      <a:pt x="2498" y="522"/>
                    </a:lnTo>
                    <a:lnTo>
                      <a:pt x="2501" y="531"/>
                    </a:lnTo>
                    <a:lnTo>
                      <a:pt x="2507" y="541"/>
                    </a:lnTo>
                    <a:lnTo>
                      <a:pt x="2513" y="552"/>
                    </a:lnTo>
                    <a:lnTo>
                      <a:pt x="2520" y="563"/>
                    </a:lnTo>
                    <a:lnTo>
                      <a:pt x="2528" y="574"/>
                    </a:lnTo>
                    <a:lnTo>
                      <a:pt x="2534" y="586"/>
                    </a:lnTo>
                    <a:lnTo>
                      <a:pt x="2541" y="596"/>
                    </a:lnTo>
                    <a:lnTo>
                      <a:pt x="2545" y="607"/>
                    </a:lnTo>
                    <a:lnTo>
                      <a:pt x="2548" y="616"/>
                    </a:lnTo>
                    <a:lnTo>
                      <a:pt x="2551" y="626"/>
                    </a:lnTo>
                    <a:lnTo>
                      <a:pt x="2553" y="635"/>
                    </a:lnTo>
                    <a:lnTo>
                      <a:pt x="2553" y="644"/>
                    </a:lnTo>
                    <a:lnTo>
                      <a:pt x="2553" y="656"/>
                    </a:lnTo>
                    <a:lnTo>
                      <a:pt x="2551" y="667"/>
                    </a:lnTo>
                    <a:lnTo>
                      <a:pt x="2547" y="678"/>
                    </a:lnTo>
                    <a:lnTo>
                      <a:pt x="2542" y="687"/>
                    </a:lnTo>
                    <a:lnTo>
                      <a:pt x="2536" y="697"/>
                    </a:lnTo>
                    <a:lnTo>
                      <a:pt x="2529" y="705"/>
                    </a:lnTo>
                    <a:lnTo>
                      <a:pt x="2520" y="714"/>
                    </a:lnTo>
                    <a:lnTo>
                      <a:pt x="2509" y="721"/>
                    </a:lnTo>
                    <a:lnTo>
                      <a:pt x="2503" y="725"/>
                    </a:lnTo>
                    <a:lnTo>
                      <a:pt x="2495" y="729"/>
                    </a:lnTo>
                    <a:lnTo>
                      <a:pt x="2488" y="731"/>
                    </a:lnTo>
                    <a:lnTo>
                      <a:pt x="2481" y="734"/>
                    </a:lnTo>
                    <a:lnTo>
                      <a:pt x="2473" y="736"/>
                    </a:lnTo>
                    <a:lnTo>
                      <a:pt x="2464" y="738"/>
                    </a:lnTo>
                    <a:lnTo>
                      <a:pt x="2457" y="738"/>
                    </a:lnTo>
                    <a:lnTo>
                      <a:pt x="2448" y="739"/>
                    </a:lnTo>
                    <a:lnTo>
                      <a:pt x="2435" y="738"/>
                    </a:lnTo>
                    <a:lnTo>
                      <a:pt x="2423" y="736"/>
                    </a:lnTo>
                    <a:lnTo>
                      <a:pt x="2411" y="733"/>
                    </a:lnTo>
                    <a:lnTo>
                      <a:pt x="2401" y="729"/>
                    </a:lnTo>
                    <a:lnTo>
                      <a:pt x="2391" y="724"/>
                    </a:lnTo>
                    <a:lnTo>
                      <a:pt x="2381" y="717"/>
                    </a:lnTo>
                    <a:lnTo>
                      <a:pt x="2374" y="708"/>
                    </a:lnTo>
                    <a:lnTo>
                      <a:pt x="2366" y="700"/>
                    </a:lnTo>
                    <a:lnTo>
                      <a:pt x="2362" y="693"/>
                    </a:lnTo>
                    <a:lnTo>
                      <a:pt x="2357" y="685"/>
                    </a:lnTo>
                    <a:lnTo>
                      <a:pt x="2354" y="678"/>
                    </a:lnTo>
                    <a:lnTo>
                      <a:pt x="2352" y="670"/>
                    </a:lnTo>
                    <a:lnTo>
                      <a:pt x="2349" y="661"/>
                    </a:lnTo>
                    <a:lnTo>
                      <a:pt x="2347" y="653"/>
                    </a:lnTo>
                    <a:lnTo>
                      <a:pt x="2346" y="644"/>
                    </a:lnTo>
                    <a:lnTo>
                      <a:pt x="2346" y="634"/>
                    </a:lnTo>
                    <a:lnTo>
                      <a:pt x="2346" y="624"/>
                    </a:lnTo>
                    <a:lnTo>
                      <a:pt x="2347" y="613"/>
                    </a:lnTo>
                    <a:lnTo>
                      <a:pt x="2349" y="603"/>
                    </a:lnTo>
                    <a:lnTo>
                      <a:pt x="2352" y="593"/>
                    </a:lnTo>
                    <a:lnTo>
                      <a:pt x="2355" y="585"/>
                    </a:lnTo>
                    <a:lnTo>
                      <a:pt x="2359" y="576"/>
                    </a:lnTo>
                    <a:lnTo>
                      <a:pt x="2364" y="568"/>
                    </a:lnTo>
                    <a:lnTo>
                      <a:pt x="2369" y="561"/>
                    </a:lnTo>
                    <a:lnTo>
                      <a:pt x="2376" y="552"/>
                    </a:lnTo>
                    <a:lnTo>
                      <a:pt x="2383" y="545"/>
                    </a:lnTo>
                    <a:lnTo>
                      <a:pt x="2388" y="543"/>
                    </a:lnTo>
                    <a:lnTo>
                      <a:pt x="2391" y="542"/>
                    </a:lnTo>
                    <a:lnTo>
                      <a:pt x="2395" y="541"/>
                    </a:lnTo>
                    <a:lnTo>
                      <a:pt x="2399" y="541"/>
                    </a:lnTo>
                    <a:lnTo>
                      <a:pt x="2405" y="542"/>
                    </a:lnTo>
                    <a:lnTo>
                      <a:pt x="2410" y="543"/>
                    </a:lnTo>
                    <a:lnTo>
                      <a:pt x="2412" y="548"/>
                    </a:lnTo>
                    <a:lnTo>
                      <a:pt x="2413" y="552"/>
                    </a:lnTo>
                    <a:lnTo>
                      <a:pt x="2412" y="557"/>
                    </a:lnTo>
                    <a:lnTo>
                      <a:pt x="2409" y="565"/>
                    </a:lnTo>
                    <a:lnTo>
                      <a:pt x="2403" y="578"/>
                    </a:lnTo>
                    <a:lnTo>
                      <a:pt x="2399" y="592"/>
                    </a:lnTo>
                    <a:lnTo>
                      <a:pt x="2396" y="607"/>
                    </a:lnTo>
                    <a:lnTo>
                      <a:pt x="2395" y="622"/>
                    </a:lnTo>
                    <a:lnTo>
                      <a:pt x="2395" y="630"/>
                    </a:lnTo>
                    <a:lnTo>
                      <a:pt x="2396" y="636"/>
                    </a:lnTo>
                    <a:lnTo>
                      <a:pt x="2398" y="642"/>
                    </a:lnTo>
                    <a:lnTo>
                      <a:pt x="2400" y="648"/>
                    </a:lnTo>
                    <a:lnTo>
                      <a:pt x="2403" y="654"/>
                    </a:lnTo>
                    <a:lnTo>
                      <a:pt x="2406" y="659"/>
                    </a:lnTo>
                    <a:lnTo>
                      <a:pt x="2411" y="665"/>
                    </a:lnTo>
                    <a:lnTo>
                      <a:pt x="2415" y="669"/>
                    </a:lnTo>
                    <a:lnTo>
                      <a:pt x="2424" y="677"/>
                    </a:lnTo>
                    <a:lnTo>
                      <a:pt x="2434" y="682"/>
                    </a:lnTo>
                    <a:lnTo>
                      <a:pt x="2443" y="685"/>
                    </a:lnTo>
                    <a:lnTo>
                      <a:pt x="2454" y="686"/>
                    </a:lnTo>
                    <a:lnTo>
                      <a:pt x="2465" y="685"/>
                    </a:lnTo>
                    <a:lnTo>
                      <a:pt x="2474" y="682"/>
                    </a:lnTo>
                    <a:lnTo>
                      <a:pt x="2478" y="680"/>
                    </a:lnTo>
                    <a:lnTo>
                      <a:pt x="2483" y="678"/>
                    </a:lnTo>
                    <a:lnTo>
                      <a:pt x="2486" y="674"/>
                    </a:lnTo>
                    <a:lnTo>
                      <a:pt x="2489" y="671"/>
                    </a:lnTo>
                    <a:lnTo>
                      <a:pt x="2494" y="665"/>
                    </a:lnTo>
                    <a:lnTo>
                      <a:pt x="2497" y="657"/>
                    </a:lnTo>
                    <a:lnTo>
                      <a:pt x="2498" y="649"/>
                    </a:lnTo>
                    <a:lnTo>
                      <a:pt x="2499" y="639"/>
                    </a:lnTo>
                    <a:lnTo>
                      <a:pt x="2499" y="634"/>
                    </a:lnTo>
                    <a:lnTo>
                      <a:pt x="2497" y="627"/>
                    </a:lnTo>
                    <a:lnTo>
                      <a:pt x="2495" y="620"/>
                    </a:lnTo>
                    <a:lnTo>
                      <a:pt x="2493" y="613"/>
                    </a:lnTo>
                    <a:lnTo>
                      <a:pt x="2484" y="597"/>
                    </a:lnTo>
                    <a:lnTo>
                      <a:pt x="2472" y="578"/>
                    </a:lnTo>
                    <a:lnTo>
                      <a:pt x="2463" y="566"/>
                    </a:lnTo>
                    <a:lnTo>
                      <a:pt x="2456" y="553"/>
                    </a:lnTo>
                    <a:lnTo>
                      <a:pt x="2450" y="541"/>
                    </a:lnTo>
                    <a:lnTo>
                      <a:pt x="2445" y="529"/>
                    </a:lnTo>
                    <a:lnTo>
                      <a:pt x="2440" y="518"/>
                    </a:lnTo>
                    <a:lnTo>
                      <a:pt x="2437" y="506"/>
                    </a:lnTo>
                    <a:lnTo>
                      <a:pt x="2436" y="495"/>
                    </a:lnTo>
                    <a:lnTo>
                      <a:pt x="2435" y="485"/>
                    </a:lnTo>
                    <a:lnTo>
                      <a:pt x="2436" y="471"/>
                    </a:lnTo>
                    <a:lnTo>
                      <a:pt x="2439" y="458"/>
                    </a:lnTo>
                    <a:lnTo>
                      <a:pt x="2443" y="445"/>
                    </a:lnTo>
                    <a:lnTo>
                      <a:pt x="2450" y="432"/>
                    </a:lnTo>
                    <a:lnTo>
                      <a:pt x="2459" y="420"/>
                    </a:lnTo>
                    <a:lnTo>
                      <a:pt x="2470" y="408"/>
                    </a:lnTo>
                    <a:lnTo>
                      <a:pt x="2482" y="396"/>
                    </a:lnTo>
                    <a:lnTo>
                      <a:pt x="2496" y="385"/>
                    </a:lnTo>
                    <a:lnTo>
                      <a:pt x="2511" y="375"/>
                    </a:lnTo>
                    <a:lnTo>
                      <a:pt x="2527" y="367"/>
                    </a:lnTo>
                    <a:lnTo>
                      <a:pt x="2542" y="360"/>
                    </a:lnTo>
                    <a:lnTo>
                      <a:pt x="2557" y="354"/>
                    </a:lnTo>
                    <a:lnTo>
                      <a:pt x="2574" y="350"/>
                    </a:lnTo>
                    <a:lnTo>
                      <a:pt x="2590" y="346"/>
                    </a:lnTo>
                    <a:lnTo>
                      <a:pt x="2606" y="344"/>
                    </a:lnTo>
                    <a:lnTo>
                      <a:pt x="2623" y="343"/>
                    </a:lnTo>
                    <a:close/>
                  </a:path>
                </a:pathLst>
              </a:custGeom>
              <a:solidFill>
                <a:srgbClr val="FF0000"/>
              </a:solid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5" name="Freeform 81"/>
              <p:cNvSpPr>
                <a:spLocks/>
              </p:cNvSpPr>
              <p:nvPr/>
            </p:nvSpPr>
            <p:spPr bwMode="auto">
              <a:xfrm rot="21000000">
                <a:off x="310271" y="5850636"/>
                <a:ext cx="166688" cy="293688"/>
              </a:xfrm>
              <a:custGeom>
                <a:avLst/>
                <a:gdLst/>
                <a:ahLst/>
                <a:cxnLst>
                  <a:cxn ang="0">
                    <a:pos x="398" y="1"/>
                  </a:cxn>
                  <a:cxn ang="0">
                    <a:pos x="407" y="5"/>
                  </a:cxn>
                  <a:cxn ang="0">
                    <a:pos x="415" y="14"/>
                  </a:cxn>
                  <a:cxn ang="0">
                    <a:pos x="418" y="23"/>
                  </a:cxn>
                  <a:cxn ang="0">
                    <a:pos x="418" y="36"/>
                  </a:cxn>
                  <a:cxn ang="0">
                    <a:pos x="411" y="55"/>
                  </a:cxn>
                  <a:cxn ang="0">
                    <a:pos x="397" y="75"/>
                  </a:cxn>
                  <a:cxn ang="0">
                    <a:pos x="370" y="115"/>
                  </a:cxn>
                  <a:cxn ang="0">
                    <a:pos x="321" y="182"/>
                  </a:cxn>
                  <a:cxn ang="0">
                    <a:pos x="271" y="258"/>
                  </a:cxn>
                  <a:cxn ang="0">
                    <a:pos x="225" y="331"/>
                  </a:cxn>
                  <a:cxn ang="0">
                    <a:pos x="183" y="402"/>
                  </a:cxn>
                  <a:cxn ang="0">
                    <a:pos x="147" y="472"/>
                  </a:cxn>
                  <a:cxn ang="0">
                    <a:pos x="116" y="540"/>
                  </a:cxn>
                  <a:cxn ang="0">
                    <a:pos x="90" y="605"/>
                  </a:cxn>
                  <a:cxn ang="0">
                    <a:pos x="69" y="670"/>
                  </a:cxn>
                  <a:cxn ang="0">
                    <a:pos x="59" y="710"/>
                  </a:cxn>
                  <a:cxn ang="0">
                    <a:pos x="53" y="725"/>
                  </a:cxn>
                  <a:cxn ang="0">
                    <a:pos x="45" y="734"/>
                  </a:cxn>
                  <a:cxn ang="0">
                    <a:pos x="36" y="740"/>
                  </a:cxn>
                  <a:cxn ang="0">
                    <a:pos x="24" y="740"/>
                  </a:cxn>
                  <a:cxn ang="0">
                    <a:pos x="13" y="734"/>
                  </a:cxn>
                  <a:cxn ang="0">
                    <a:pos x="4" y="724"/>
                  </a:cxn>
                  <a:cxn ang="0">
                    <a:pos x="0" y="712"/>
                  </a:cxn>
                  <a:cxn ang="0">
                    <a:pos x="0" y="697"/>
                  </a:cxn>
                  <a:cxn ang="0">
                    <a:pos x="3" y="677"/>
                  </a:cxn>
                  <a:cxn ang="0">
                    <a:pos x="15" y="635"/>
                  </a:cxn>
                  <a:cxn ang="0">
                    <a:pos x="43" y="555"/>
                  </a:cxn>
                  <a:cxn ang="0">
                    <a:pos x="87" y="459"/>
                  </a:cxn>
                  <a:cxn ang="0">
                    <a:pos x="142" y="354"/>
                  </a:cxn>
                  <a:cxn ang="0">
                    <a:pos x="209" y="240"/>
                  </a:cxn>
                  <a:cxn ang="0">
                    <a:pos x="279" y="134"/>
                  </a:cxn>
                  <a:cxn ang="0">
                    <a:pos x="332" y="59"/>
                  </a:cxn>
                  <a:cxn ang="0">
                    <a:pos x="367" y="17"/>
                  </a:cxn>
                  <a:cxn ang="0">
                    <a:pos x="382" y="4"/>
                  </a:cxn>
                  <a:cxn ang="0">
                    <a:pos x="391" y="0"/>
                  </a:cxn>
                </a:cxnLst>
                <a:rect l="0" t="0" r="r" b="b"/>
                <a:pathLst>
                  <a:path w="419" h="741">
                    <a:moveTo>
                      <a:pt x="394" y="0"/>
                    </a:moveTo>
                    <a:lnTo>
                      <a:pt x="398" y="1"/>
                    </a:lnTo>
                    <a:lnTo>
                      <a:pt x="403" y="2"/>
                    </a:lnTo>
                    <a:lnTo>
                      <a:pt x="407" y="5"/>
                    </a:lnTo>
                    <a:lnTo>
                      <a:pt x="412" y="10"/>
                    </a:lnTo>
                    <a:lnTo>
                      <a:pt x="415" y="14"/>
                    </a:lnTo>
                    <a:lnTo>
                      <a:pt x="417" y="18"/>
                    </a:lnTo>
                    <a:lnTo>
                      <a:pt x="418" y="23"/>
                    </a:lnTo>
                    <a:lnTo>
                      <a:pt x="419" y="28"/>
                    </a:lnTo>
                    <a:lnTo>
                      <a:pt x="418" y="36"/>
                    </a:lnTo>
                    <a:lnTo>
                      <a:pt x="415" y="45"/>
                    </a:lnTo>
                    <a:lnTo>
                      <a:pt x="411" y="55"/>
                    </a:lnTo>
                    <a:lnTo>
                      <a:pt x="404" y="67"/>
                    </a:lnTo>
                    <a:lnTo>
                      <a:pt x="397" y="75"/>
                    </a:lnTo>
                    <a:lnTo>
                      <a:pt x="386" y="92"/>
                    </a:lnTo>
                    <a:lnTo>
                      <a:pt x="370" y="115"/>
                    </a:lnTo>
                    <a:lnTo>
                      <a:pt x="348" y="144"/>
                    </a:lnTo>
                    <a:lnTo>
                      <a:pt x="321" y="182"/>
                    </a:lnTo>
                    <a:lnTo>
                      <a:pt x="295" y="221"/>
                    </a:lnTo>
                    <a:lnTo>
                      <a:pt x="271" y="258"/>
                    </a:lnTo>
                    <a:lnTo>
                      <a:pt x="247" y="295"/>
                    </a:lnTo>
                    <a:lnTo>
                      <a:pt x="225" y="331"/>
                    </a:lnTo>
                    <a:lnTo>
                      <a:pt x="203" y="367"/>
                    </a:lnTo>
                    <a:lnTo>
                      <a:pt x="183" y="402"/>
                    </a:lnTo>
                    <a:lnTo>
                      <a:pt x="165" y="437"/>
                    </a:lnTo>
                    <a:lnTo>
                      <a:pt x="147" y="472"/>
                    </a:lnTo>
                    <a:lnTo>
                      <a:pt x="131" y="506"/>
                    </a:lnTo>
                    <a:lnTo>
                      <a:pt x="116" y="540"/>
                    </a:lnTo>
                    <a:lnTo>
                      <a:pt x="102" y="573"/>
                    </a:lnTo>
                    <a:lnTo>
                      <a:pt x="90" y="605"/>
                    </a:lnTo>
                    <a:lnTo>
                      <a:pt x="79" y="638"/>
                    </a:lnTo>
                    <a:lnTo>
                      <a:pt x="69" y="670"/>
                    </a:lnTo>
                    <a:lnTo>
                      <a:pt x="61" y="701"/>
                    </a:lnTo>
                    <a:lnTo>
                      <a:pt x="59" y="710"/>
                    </a:lnTo>
                    <a:lnTo>
                      <a:pt x="56" y="718"/>
                    </a:lnTo>
                    <a:lnTo>
                      <a:pt x="53" y="725"/>
                    </a:lnTo>
                    <a:lnTo>
                      <a:pt x="49" y="730"/>
                    </a:lnTo>
                    <a:lnTo>
                      <a:pt x="45" y="734"/>
                    </a:lnTo>
                    <a:lnTo>
                      <a:pt x="41" y="738"/>
                    </a:lnTo>
                    <a:lnTo>
                      <a:pt x="36" y="740"/>
                    </a:lnTo>
                    <a:lnTo>
                      <a:pt x="30" y="741"/>
                    </a:lnTo>
                    <a:lnTo>
                      <a:pt x="24" y="740"/>
                    </a:lnTo>
                    <a:lnTo>
                      <a:pt x="18" y="738"/>
                    </a:lnTo>
                    <a:lnTo>
                      <a:pt x="13" y="734"/>
                    </a:lnTo>
                    <a:lnTo>
                      <a:pt x="8" y="729"/>
                    </a:lnTo>
                    <a:lnTo>
                      <a:pt x="4" y="724"/>
                    </a:lnTo>
                    <a:lnTo>
                      <a:pt x="2" y="717"/>
                    </a:lnTo>
                    <a:lnTo>
                      <a:pt x="0" y="712"/>
                    </a:lnTo>
                    <a:lnTo>
                      <a:pt x="0" y="705"/>
                    </a:lnTo>
                    <a:lnTo>
                      <a:pt x="0" y="697"/>
                    </a:lnTo>
                    <a:lnTo>
                      <a:pt x="1" y="687"/>
                    </a:lnTo>
                    <a:lnTo>
                      <a:pt x="3" y="677"/>
                    </a:lnTo>
                    <a:lnTo>
                      <a:pt x="6" y="665"/>
                    </a:lnTo>
                    <a:lnTo>
                      <a:pt x="15" y="635"/>
                    </a:lnTo>
                    <a:lnTo>
                      <a:pt x="26" y="600"/>
                    </a:lnTo>
                    <a:lnTo>
                      <a:pt x="43" y="555"/>
                    </a:lnTo>
                    <a:lnTo>
                      <a:pt x="63" y="508"/>
                    </a:lnTo>
                    <a:lnTo>
                      <a:pt x="87" y="459"/>
                    </a:lnTo>
                    <a:lnTo>
                      <a:pt x="112" y="408"/>
                    </a:lnTo>
                    <a:lnTo>
                      <a:pt x="142" y="354"/>
                    </a:lnTo>
                    <a:lnTo>
                      <a:pt x="174" y="298"/>
                    </a:lnTo>
                    <a:lnTo>
                      <a:pt x="209" y="240"/>
                    </a:lnTo>
                    <a:lnTo>
                      <a:pt x="248" y="181"/>
                    </a:lnTo>
                    <a:lnTo>
                      <a:pt x="279" y="134"/>
                    </a:lnTo>
                    <a:lnTo>
                      <a:pt x="307" y="94"/>
                    </a:lnTo>
                    <a:lnTo>
                      <a:pt x="332" y="59"/>
                    </a:lnTo>
                    <a:lnTo>
                      <a:pt x="354" y="31"/>
                    </a:lnTo>
                    <a:lnTo>
                      <a:pt x="367" y="17"/>
                    </a:lnTo>
                    <a:lnTo>
                      <a:pt x="378" y="8"/>
                    </a:lnTo>
                    <a:lnTo>
                      <a:pt x="382" y="4"/>
                    </a:lnTo>
                    <a:lnTo>
                      <a:pt x="386" y="2"/>
                    </a:lnTo>
                    <a:lnTo>
                      <a:pt x="391" y="0"/>
                    </a:lnTo>
                    <a:lnTo>
                      <a:pt x="394" y="0"/>
                    </a:lnTo>
                    <a:close/>
                  </a:path>
                </a:pathLst>
              </a:custGeom>
              <a:solidFill>
                <a:srgbClr val="FF0000"/>
              </a:solidFill>
              <a:ln w="317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 name="Freeform 82"/>
              <p:cNvSpPr>
                <a:spLocks/>
              </p:cNvSpPr>
              <p:nvPr/>
            </p:nvSpPr>
            <p:spPr bwMode="auto">
              <a:xfrm rot="21000000">
                <a:off x="403741" y="5995871"/>
                <a:ext cx="130175" cy="152400"/>
              </a:xfrm>
              <a:custGeom>
                <a:avLst/>
                <a:gdLst/>
                <a:ahLst/>
                <a:cxnLst>
                  <a:cxn ang="0">
                    <a:pos x="145" y="114"/>
                  </a:cxn>
                  <a:cxn ang="0">
                    <a:pos x="222" y="44"/>
                  </a:cxn>
                  <a:cxn ang="0">
                    <a:pos x="277" y="7"/>
                  </a:cxn>
                  <a:cxn ang="0">
                    <a:pos x="297" y="1"/>
                  </a:cxn>
                  <a:cxn ang="0">
                    <a:pos x="312" y="2"/>
                  </a:cxn>
                  <a:cxn ang="0">
                    <a:pos x="321" y="9"/>
                  </a:cxn>
                  <a:cxn ang="0">
                    <a:pos x="324" y="24"/>
                  </a:cxn>
                  <a:cxn ang="0">
                    <a:pos x="313" y="53"/>
                  </a:cxn>
                  <a:cxn ang="0">
                    <a:pos x="258" y="125"/>
                  </a:cxn>
                  <a:cxn ang="0">
                    <a:pos x="231" y="168"/>
                  </a:cxn>
                  <a:cxn ang="0">
                    <a:pos x="212" y="209"/>
                  </a:cxn>
                  <a:cxn ang="0">
                    <a:pos x="201" y="248"/>
                  </a:cxn>
                  <a:cxn ang="0">
                    <a:pos x="198" y="285"/>
                  </a:cxn>
                  <a:cxn ang="0">
                    <a:pos x="206" y="330"/>
                  </a:cxn>
                  <a:cxn ang="0">
                    <a:pos x="219" y="356"/>
                  </a:cxn>
                  <a:cxn ang="0">
                    <a:pos x="222" y="368"/>
                  </a:cxn>
                  <a:cxn ang="0">
                    <a:pos x="215" y="377"/>
                  </a:cxn>
                  <a:cxn ang="0">
                    <a:pos x="203" y="384"/>
                  </a:cxn>
                  <a:cxn ang="0">
                    <a:pos x="187" y="383"/>
                  </a:cxn>
                  <a:cxn ang="0">
                    <a:pos x="171" y="373"/>
                  </a:cxn>
                  <a:cxn ang="0">
                    <a:pos x="159" y="356"/>
                  </a:cxn>
                  <a:cxn ang="0">
                    <a:pos x="149" y="333"/>
                  </a:cxn>
                  <a:cxn ang="0">
                    <a:pos x="144" y="289"/>
                  </a:cxn>
                  <a:cxn ang="0">
                    <a:pos x="152" y="229"/>
                  </a:cxn>
                  <a:cxn ang="0">
                    <a:pos x="176" y="166"/>
                  </a:cxn>
                  <a:cxn ang="0">
                    <a:pos x="182" y="134"/>
                  </a:cxn>
                  <a:cxn ang="0">
                    <a:pos x="128" y="189"/>
                  </a:cxn>
                  <a:cxn ang="0">
                    <a:pos x="75" y="264"/>
                  </a:cxn>
                  <a:cxn ang="0">
                    <a:pos x="50" y="307"/>
                  </a:cxn>
                  <a:cxn ang="0">
                    <a:pos x="37" y="320"/>
                  </a:cxn>
                  <a:cxn ang="0">
                    <a:pos x="23" y="324"/>
                  </a:cxn>
                  <a:cxn ang="0">
                    <a:pos x="11" y="320"/>
                  </a:cxn>
                  <a:cxn ang="0">
                    <a:pos x="1" y="308"/>
                  </a:cxn>
                  <a:cxn ang="0">
                    <a:pos x="1" y="287"/>
                  </a:cxn>
                  <a:cxn ang="0">
                    <a:pos x="16" y="242"/>
                  </a:cxn>
                  <a:cxn ang="0">
                    <a:pos x="52" y="168"/>
                  </a:cxn>
                  <a:cxn ang="0">
                    <a:pos x="101" y="77"/>
                  </a:cxn>
                  <a:cxn ang="0">
                    <a:pos x="137" y="23"/>
                  </a:cxn>
                  <a:cxn ang="0">
                    <a:pos x="155" y="7"/>
                  </a:cxn>
                  <a:cxn ang="0">
                    <a:pos x="167" y="6"/>
                  </a:cxn>
                  <a:cxn ang="0">
                    <a:pos x="178" y="13"/>
                  </a:cxn>
                  <a:cxn ang="0">
                    <a:pos x="184" y="25"/>
                  </a:cxn>
                  <a:cxn ang="0">
                    <a:pos x="181" y="46"/>
                  </a:cxn>
                  <a:cxn ang="0">
                    <a:pos x="158" y="83"/>
                  </a:cxn>
                  <a:cxn ang="0">
                    <a:pos x="131" y="129"/>
                  </a:cxn>
                </a:cxnLst>
                <a:rect l="0" t="0" r="r" b="b"/>
                <a:pathLst>
                  <a:path w="324" h="385">
                    <a:moveTo>
                      <a:pt x="131" y="129"/>
                    </a:moveTo>
                    <a:lnTo>
                      <a:pt x="137" y="121"/>
                    </a:lnTo>
                    <a:lnTo>
                      <a:pt x="145" y="114"/>
                    </a:lnTo>
                    <a:lnTo>
                      <a:pt x="174" y="88"/>
                    </a:lnTo>
                    <a:lnTo>
                      <a:pt x="199" y="64"/>
                    </a:lnTo>
                    <a:lnTo>
                      <a:pt x="222" y="44"/>
                    </a:lnTo>
                    <a:lnTo>
                      <a:pt x="243" y="28"/>
                    </a:lnTo>
                    <a:lnTo>
                      <a:pt x="261" y="16"/>
                    </a:lnTo>
                    <a:lnTo>
                      <a:pt x="277" y="7"/>
                    </a:lnTo>
                    <a:lnTo>
                      <a:pt x="285" y="4"/>
                    </a:lnTo>
                    <a:lnTo>
                      <a:pt x="292" y="2"/>
                    </a:lnTo>
                    <a:lnTo>
                      <a:pt x="297" y="1"/>
                    </a:lnTo>
                    <a:lnTo>
                      <a:pt x="303" y="0"/>
                    </a:lnTo>
                    <a:lnTo>
                      <a:pt x="308" y="1"/>
                    </a:lnTo>
                    <a:lnTo>
                      <a:pt x="312" y="2"/>
                    </a:lnTo>
                    <a:lnTo>
                      <a:pt x="316" y="3"/>
                    </a:lnTo>
                    <a:lnTo>
                      <a:pt x="319" y="6"/>
                    </a:lnTo>
                    <a:lnTo>
                      <a:pt x="321" y="9"/>
                    </a:lnTo>
                    <a:lnTo>
                      <a:pt x="323" y="14"/>
                    </a:lnTo>
                    <a:lnTo>
                      <a:pt x="324" y="18"/>
                    </a:lnTo>
                    <a:lnTo>
                      <a:pt x="324" y="24"/>
                    </a:lnTo>
                    <a:lnTo>
                      <a:pt x="323" y="32"/>
                    </a:lnTo>
                    <a:lnTo>
                      <a:pt x="319" y="42"/>
                    </a:lnTo>
                    <a:lnTo>
                      <a:pt x="313" y="53"/>
                    </a:lnTo>
                    <a:lnTo>
                      <a:pt x="305" y="64"/>
                    </a:lnTo>
                    <a:lnTo>
                      <a:pt x="280" y="95"/>
                    </a:lnTo>
                    <a:lnTo>
                      <a:pt x="258" y="125"/>
                    </a:lnTo>
                    <a:lnTo>
                      <a:pt x="248" y="140"/>
                    </a:lnTo>
                    <a:lnTo>
                      <a:pt x="239" y="154"/>
                    </a:lnTo>
                    <a:lnTo>
                      <a:pt x="231" y="168"/>
                    </a:lnTo>
                    <a:lnTo>
                      <a:pt x="224" y="182"/>
                    </a:lnTo>
                    <a:lnTo>
                      <a:pt x="217" y="195"/>
                    </a:lnTo>
                    <a:lnTo>
                      <a:pt x="212" y="209"/>
                    </a:lnTo>
                    <a:lnTo>
                      <a:pt x="207" y="223"/>
                    </a:lnTo>
                    <a:lnTo>
                      <a:pt x="204" y="236"/>
                    </a:lnTo>
                    <a:lnTo>
                      <a:pt x="201" y="248"/>
                    </a:lnTo>
                    <a:lnTo>
                      <a:pt x="199" y="261"/>
                    </a:lnTo>
                    <a:lnTo>
                      <a:pt x="198" y="273"/>
                    </a:lnTo>
                    <a:lnTo>
                      <a:pt x="198" y="285"/>
                    </a:lnTo>
                    <a:lnTo>
                      <a:pt x="199" y="300"/>
                    </a:lnTo>
                    <a:lnTo>
                      <a:pt x="202" y="316"/>
                    </a:lnTo>
                    <a:lnTo>
                      <a:pt x="206" y="330"/>
                    </a:lnTo>
                    <a:lnTo>
                      <a:pt x="214" y="344"/>
                    </a:lnTo>
                    <a:lnTo>
                      <a:pt x="217" y="351"/>
                    </a:lnTo>
                    <a:lnTo>
                      <a:pt x="219" y="356"/>
                    </a:lnTo>
                    <a:lnTo>
                      <a:pt x="222" y="360"/>
                    </a:lnTo>
                    <a:lnTo>
                      <a:pt x="222" y="365"/>
                    </a:lnTo>
                    <a:lnTo>
                      <a:pt x="222" y="368"/>
                    </a:lnTo>
                    <a:lnTo>
                      <a:pt x="221" y="371"/>
                    </a:lnTo>
                    <a:lnTo>
                      <a:pt x="218" y="375"/>
                    </a:lnTo>
                    <a:lnTo>
                      <a:pt x="215" y="377"/>
                    </a:lnTo>
                    <a:lnTo>
                      <a:pt x="212" y="381"/>
                    </a:lnTo>
                    <a:lnTo>
                      <a:pt x="207" y="383"/>
                    </a:lnTo>
                    <a:lnTo>
                      <a:pt x="203" y="384"/>
                    </a:lnTo>
                    <a:lnTo>
                      <a:pt x="198" y="385"/>
                    </a:lnTo>
                    <a:lnTo>
                      <a:pt x="192" y="384"/>
                    </a:lnTo>
                    <a:lnTo>
                      <a:pt x="187" y="383"/>
                    </a:lnTo>
                    <a:lnTo>
                      <a:pt x="181" y="381"/>
                    </a:lnTo>
                    <a:lnTo>
                      <a:pt x="177" y="378"/>
                    </a:lnTo>
                    <a:lnTo>
                      <a:pt x="171" y="373"/>
                    </a:lnTo>
                    <a:lnTo>
                      <a:pt x="167" y="369"/>
                    </a:lnTo>
                    <a:lnTo>
                      <a:pt x="163" y="363"/>
                    </a:lnTo>
                    <a:lnTo>
                      <a:pt x="159" y="356"/>
                    </a:lnTo>
                    <a:lnTo>
                      <a:pt x="155" y="348"/>
                    </a:lnTo>
                    <a:lnTo>
                      <a:pt x="153" y="342"/>
                    </a:lnTo>
                    <a:lnTo>
                      <a:pt x="149" y="333"/>
                    </a:lnTo>
                    <a:lnTo>
                      <a:pt x="147" y="325"/>
                    </a:lnTo>
                    <a:lnTo>
                      <a:pt x="145" y="308"/>
                    </a:lnTo>
                    <a:lnTo>
                      <a:pt x="144" y="289"/>
                    </a:lnTo>
                    <a:lnTo>
                      <a:pt x="144" y="270"/>
                    </a:lnTo>
                    <a:lnTo>
                      <a:pt x="147" y="250"/>
                    </a:lnTo>
                    <a:lnTo>
                      <a:pt x="152" y="229"/>
                    </a:lnTo>
                    <a:lnTo>
                      <a:pt x="158" y="208"/>
                    </a:lnTo>
                    <a:lnTo>
                      <a:pt x="166" y="188"/>
                    </a:lnTo>
                    <a:lnTo>
                      <a:pt x="176" y="166"/>
                    </a:lnTo>
                    <a:lnTo>
                      <a:pt x="188" y="144"/>
                    </a:lnTo>
                    <a:lnTo>
                      <a:pt x="201" y="121"/>
                    </a:lnTo>
                    <a:lnTo>
                      <a:pt x="182" y="134"/>
                    </a:lnTo>
                    <a:lnTo>
                      <a:pt x="164" y="149"/>
                    </a:lnTo>
                    <a:lnTo>
                      <a:pt x="145" y="168"/>
                    </a:lnTo>
                    <a:lnTo>
                      <a:pt x="128" y="189"/>
                    </a:lnTo>
                    <a:lnTo>
                      <a:pt x="110" y="212"/>
                    </a:lnTo>
                    <a:lnTo>
                      <a:pt x="93" y="237"/>
                    </a:lnTo>
                    <a:lnTo>
                      <a:pt x="75" y="264"/>
                    </a:lnTo>
                    <a:lnTo>
                      <a:pt x="59" y="294"/>
                    </a:lnTo>
                    <a:lnTo>
                      <a:pt x="54" y="301"/>
                    </a:lnTo>
                    <a:lnTo>
                      <a:pt x="50" y="307"/>
                    </a:lnTo>
                    <a:lnTo>
                      <a:pt x="46" y="312"/>
                    </a:lnTo>
                    <a:lnTo>
                      <a:pt x="41" y="317"/>
                    </a:lnTo>
                    <a:lnTo>
                      <a:pt x="37" y="320"/>
                    </a:lnTo>
                    <a:lnTo>
                      <a:pt x="33" y="322"/>
                    </a:lnTo>
                    <a:lnTo>
                      <a:pt x="28" y="323"/>
                    </a:lnTo>
                    <a:lnTo>
                      <a:pt x="23" y="324"/>
                    </a:lnTo>
                    <a:lnTo>
                      <a:pt x="18" y="323"/>
                    </a:lnTo>
                    <a:lnTo>
                      <a:pt x="14" y="322"/>
                    </a:lnTo>
                    <a:lnTo>
                      <a:pt x="11" y="320"/>
                    </a:lnTo>
                    <a:lnTo>
                      <a:pt x="7" y="317"/>
                    </a:lnTo>
                    <a:lnTo>
                      <a:pt x="4" y="313"/>
                    </a:lnTo>
                    <a:lnTo>
                      <a:pt x="1" y="308"/>
                    </a:lnTo>
                    <a:lnTo>
                      <a:pt x="0" y="302"/>
                    </a:lnTo>
                    <a:lnTo>
                      <a:pt x="0" y="297"/>
                    </a:lnTo>
                    <a:lnTo>
                      <a:pt x="1" y="287"/>
                    </a:lnTo>
                    <a:lnTo>
                      <a:pt x="4" y="275"/>
                    </a:lnTo>
                    <a:lnTo>
                      <a:pt x="10" y="260"/>
                    </a:lnTo>
                    <a:lnTo>
                      <a:pt x="16" y="242"/>
                    </a:lnTo>
                    <a:lnTo>
                      <a:pt x="26" y="220"/>
                    </a:lnTo>
                    <a:lnTo>
                      <a:pt x="38" y="196"/>
                    </a:lnTo>
                    <a:lnTo>
                      <a:pt x="52" y="168"/>
                    </a:lnTo>
                    <a:lnTo>
                      <a:pt x="69" y="137"/>
                    </a:lnTo>
                    <a:lnTo>
                      <a:pt x="86" y="105"/>
                    </a:lnTo>
                    <a:lnTo>
                      <a:pt x="101" y="77"/>
                    </a:lnTo>
                    <a:lnTo>
                      <a:pt x="116" y="54"/>
                    </a:lnTo>
                    <a:lnTo>
                      <a:pt x="127" y="37"/>
                    </a:lnTo>
                    <a:lnTo>
                      <a:pt x="137" y="23"/>
                    </a:lnTo>
                    <a:lnTo>
                      <a:pt x="146" y="13"/>
                    </a:lnTo>
                    <a:lnTo>
                      <a:pt x="152" y="9"/>
                    </a:lnTo>
                    <a:lnTo>
                      <a:pt x="155" y="7"/>
                    </a:lnTo>
                    <a:lnTo>
                      <a:pt x="159" y="6"/>
                    </a:lnTo>
                    <a:lnTo>
                      <a:pt x="164" y="5"/>
                    </a:lnTo>
                    <a:lnTo>
                      <a:pt x="167" y="6"/>
                    </a:lnTo>
                    <a:lnTo>
                      <a:pt x="170" y="7"/>
                    </a:lnTo>
                    <a:lnTo>
                      <a:pt x="174" y="9"/>
                    </a:lnTo>
                    <a:lnTo>
                      <a:pt x="178" y="13"/>
                    </a:lnTo>
                    <a:lnTo>
                      <a:pt x="181" y="16"/>
                    </a:lnTo>
                    <a:lnTo>
                      <a:pt x="183" y="20"/>
                    </a:lnTo>
                    <a:lnTo>
                      <a:pt x="184" y="25"/>
                    </a:lnTo>
                    <a:lnTo>
                      <a:pt x="186" y="30"/>
                    </a:lnTo>
                    <a:lnTo>
                      <a:pt x="184" y="37"/>
                    </a:lnTo>
                    <a:lnTo>
                      <a:pt x="181" y="46"/>
                    </a:lnTo>
                    <a:lnTo>
                      <a:pt x="176" y="54"/>
                    </a:lnTo>
                    <a:lnTo>
                      <a:pt x="169" y="65"/>
                    </a:lnTo>
                    <a:lnTo>
                      <a:pt x="158" y="83"/>
                    </a:lnTo>
                    <a:lnTo>
                      <a:pt x="147" y="98"/>
                    </a:lnTo>
                    <a:lnTo>
                      <a:pt x="139" y="113"/>
                    </a:lnTo>
                    <a:lnTo>
                      <a:pt x="131" y="129"/>
                    </a:lnTo>
                    <a:close/>
                  </a:path>
                </a:pathLst>
              </a:custGeom>
              <a:solidFill>
                <a:srgbClr val="FF0000"/>
              </a:solidFill>
              <a:ln w="317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0" name="Freeform 83"/>
              <p:cNvSpPr>
                <a:spLocks/>
              </p:cNvSpPr>
              <p:nvPr/>
            </p:nvSpPr>
            <p:spPr bwMode="auto">
              <a:xfrm rot="21000000">
                <a:off x="535798" y="5877877"/>
                <a:ext cx="131763" cy="222250"/>
              </a:xfrm>
              <a:custGeom>
                <a:avLst/>
                <a:gdLst/>
                <a:ahLst/>
                <a:cxnLst>
                  <a:cxn ang="0">
                    <a:pos x="134" y="254"/>
                  </a:cxn>
                  <a:cxn ang="0">
                    <a:pos x="91" y="345"/>
                  </a:cxn>
                  <a:cxn ang="0">
                    <a:pos x="68" y="408"/>
                  </a:cxn>
                  <a:cxn ang="0">
                    <a:pos x="57" y="458"/>
                  </a:cxn>
                  <a:cxn ang="0">
                    <a:pos x="58" y="483"/>
                  </a:cxn>
                  <a:cxn ang="0">
                    <a:pos x="66" y="495"/>
                  </a:cxn>
                  <a:cxn ang="0">
                    <a:pos x="80" y="499"/>
                  </a:cxn>
                  <a:cxn ang="0">
                    <a:pos x="103" y="492"/>
                  </a:cxn>
                  <a:cxn ang="0">
                    <a:pos x="129" y="470"/>
                  </a:cxn>
                  <a:cxn ang="0">
                    <a:pos x="161" y="430"/>
                  </a:cxn>
                  <a:cxn ang="0">
                    <a:pos x="194" y="381"/>
                  </a:cxn>
                  <a:cxn ang="0">
                    <a:pos x="208" y="365"/>
                  </a:cxn>
                  <a:cxn ang="0">
                    <a:pos x="217" y="363"/>
                  </a:cxn>
                  <a:cxn ang="0">
                    <a:pos x="227" y="366"/>
                  </a:cxn>
                  <a:cxn ang="0">
                    <a:pos x="233" y="378"/>
                  </a:cxn>
                  <a:cxn ang="0">
                    <a:pos x="226" y="401"/>
                  </a:cxn>
                  <a:cxn ang="0">
                    <a:pos x="179" y="471"/>
                  </a:cxn>
                  <a:cxn ang="0">
                    <a:pos x="132" y="523"/>
                  </a:cxn>
                  <a:cxn ang="0">
                    <a:pos x="88" y="552"/>
                  </a:cxn>
                  <a:cxn ang="0">
                    <a:pos x="67" y="557"/>
                  </a:cxn>
                  <a:cxn ang="0">
                    <a:pos x="46" y="555"/>
                  </a:cxn>
                  <a:cxn ang="0">
                    <a:pos x="28" y="547"/>
                  </a:cxn>
                  <a:cxn ang="0">
                    <a:pos x="12" y="531"/>
                  </a:cxn>
                  <a:cxn ang="0">
                    <a:pos x="0" y="497"/>
                  </a:cxn>
                  <a:cxn ang="0">
                    <a:pos x="3" y="448"/>
                  </a:cxn>
                  <a:cxn ang="0">
                    <a:pos x="16" y="389"/>
                  </a:cxn>
                  <a:cxn ang="0">
                    <a:pos x="40" y="324"/>
                  </a:cxn>
                  <a:cxn ang="0">
                    <a:pos x="73" y="254"/>
                  </a:cxn>
                  <a:cxn ang="0">
                    <a:pos x="69" y="219"/>
                  </a:cxn>
                  <a:cxn ang="0">
                    <a:pos x="53" y="216"/>
                  </a:cxn>
                  <a:cxn ang="0">
                    <a:pos x="40" y="205"/>
                  </a:cxn>
                  <a:cxn ang="0">
                    <a:pos x="38" y="188"/>
                  </a:cxn>
                  <a:cxn ang="0">
                    <a:pos x="53" y="171"/>
                  </a:cxn>
                  <a:cxn ang="0">
                    <a:pos x="78" y="167"/>
                  </a:cxn>
                  <a:cxn ang="0">
                    <a:pos x="111" y="160"/>
                  </a:cxn>
                  <a:cxn ang="0">
                    <a:pos x="145" y="135"/>
                  </a:cxn>
                  <a:cxn ang="0">
                    <a:pos x="197" y="58"/>
                  </a:cxn>
                  <a:cxn ang="0">
                    <a:pos x="227" y="20"/>
                  </a:cxn>
                  <a:cxn ang="0">
                    <a:pos x="244" y="3"/>
                  </a:cxn>
                  <a:cxn ang="0">
                    <a:pos x="259" y="1"/>
                  </a:cxn>
                  <a:cxn ang="0">
                    <a:pos x="270" y="7"/>
                  </a:cxn>
                  <a:cxn ang="0">
                    <a:pos x="277" y="18"/>
                  </a:cxn>
                  <a:cxn ang="0">
                    <a:pos x="275" y="31"/>
                  </a:cxn>
                  <a:cxn ang="0">
                    <a:pos x="259" y="61"/>
                  </a:cxn>
                  <a:cxn ang="0">
                    <a:pos x="228" y="106"/>
                  </a:cxn>
                  <a:cxn ang="0">
                    <a:pos x="243" y="119"/>
                  </a:cxn>
                  <a:cxn ang="0">
                    <a:pos x="304" y="109"/>
                  </a:cxn>
                  <a:cxn ang="0">
                    <a:pos x="323" y="112"/>
                  </a:cxn>
                  <a:cxn ang="0">
                    <a:pos x="333" y="123"/>
                  </a:cxn>
                  <a:cxn ang="0">
                    <a:pos x="334" y="141"/>
                  </a:cxn>
                  <a:cxn ang="0">
                    <a:pos x="324" y="154"/>
                  </a:cxn>
                  <a:cxn ang="0">
                    <a:pos x="286" y="160"/>
                  </a:cxn>
                  <a:cxn ang="0">
                    <a:pos x="210" y="181"/>
                  </a:cxn>
                  <a:cxn ang="0">
                    <a:pos x="179" y="191"/>
                  </a:cxn>
                </a:cxnLst>
                <a:rect l="0" t="0" r="r" b="b"/>
                <a:pathLst>
                  <a:path w="335" h="557">
                    <a:moveTo>
                      <a:pt x="169" y="194"/>
                    </a:moveTo>
                    <a:lnTo>
                      <a:pt x="151" y="223"/>
                    </a:lnTo>
                    <a:lnTo>
                      <a:pt x="134" y="254"/>
                    </a:lnTo>
                    <a:lnTo>
                      <a:pt x="117" y="287"/>
                    </a:lnTo>
                    <a:lnTo>
                      <a:pt x="101" y="321"/>
                    </a:lnTo>
                    <a:lnTo>
                      <a:pt x="91" y="345"/>
                    </a:lnTo>
                    <a:lnTo>
                      <a:pt x="82" y="368"/>
                    </a:lnTo>
                    <a:lnTo>
                      <a:pt x="75" y="389"/>
                    </a:lnTo>
                    <a:lnTo>
                      <a:pt x="68" y="408"/>
                    </a:lnTo>
                    <a:lnTo>
                      <a:pt x="63" y="426"/>
                    </a:lnTo>
                    <a:lnTo>
                      <a:pt x="59" y="442"/>
                    </a:lnTo>
                    <a:lnTo>
                      <a:pt x="57" y="458"/>
                    </a:lnTo>
                    <a:lnTo>
                      <a:pt x="57" y="471"/>
                    </a:lnTo>
                    <a:lnTo>
                      <a:pt x="57" y="477"/>
                    </a:lnTo>
                    <a:lnTo>
                      <a:pt x="58" y="483"/>
                    </a:lnTo>
                    <a:lnTo>
                      <a:pt x="61" y="488"/>
                    </a:lnTo>
                    <a:lnTo>
                      <a:pt x="63" y="492"/>
                    </a:lnTo>
                    <a:lnTo>
                      <a:pt x="66" y="495"/>
                    </a:lnTo>
                    <a:lnTo>
                      <a:pt x="70" y="497"/>
                    </a:lnTo>
                    <a:lnTo>
                      <a:pt x="75" y="499"/>
                    </a:lnTo>
                    <a:lnTo>
                      <a:pt x="80" y="499"/>
                    </a:lnTo>
                    <a:lnTo>
                      <a:pt x="88" y="498"/>
                    </a:lnTo>
                    <a:lnTo>
                      <a:pt x="96" y="496"/>
                    </a:lnTo>
                    <a:lnTo>
                      <a:pt x="103" y="492"/>
                    </a:lnTo>
                    <a:lnTo>
                      <a:pt x="112" y="486"/>
                    </a:lnTo>
                    <a:lnTo>
                      <a:pt x="121" y="478"/>
                    </a:lnTo>
                    <a:lnTo>
                      <a:pt x="129" y="470"/>
                    </a:lnTo>
                    <a:lnTo>
                      <a:pt x="139" y="459"/>
                    </a:lnTo>
                    <a:lnTo>
                      <a:pt x="149" y="447"/>
                    </a:lnTo>
                    <a:lnTo>
                      <a:pt x="161" y="430"/>
                    </a:lnTo>
                    <a:lnTo>
                      <a:pt x="173" y="414"/>
                    </a:lnTo>
                    <a:lnTo>
                      <a:pt x="183" y="397"/>
                    </a:lnTo>
                    <a:lnTo>
                      <a:pt x="194" y="381"/>
                    </a:lnTo>
                    <a:lnTo>
                      <a:pt x="199" y="373"/>
                    </a:lnTo>
                    <a:lnTo>
                      <a:pt x="205" y="367"/>
                    </a:lnTo>
                    <a:lnTo>
                      <a:pt x="208" y="365"/>
                    </a:lnTo>
                    <a:lnTo>
                      <a:pt x="210" y="364"/>
                    </a:lnTo>
                    <a:lnTo>
                      <a:pt x="214" y="363"/>
                    </a:lnTo>
                    <a:lnTo>
                      <a:pt x="217" y="363"/>
                    </a:lnTo>
                    <a:lnTo>
                      <a:pt x="220" y="363"/>
                    </a:lnTo>
                    <a:lnTo>
                      <a:pt x="223" y="364"/>
                    </a:lnTo>
                    <a:lnTo>
                      <a:pt x="227" y="366"/>
                    </a:lnTo>
                    <a:lnTo>
                      <a:pt x="229" y="368"/>
                    </a:lnTo>
                    <a:lnTo>
                      <a:pt x="232" y="372"/>
                    </a:lnTo>
                    <a:lnTo>
                      <a:pt x="233" y="378"/>
                    </a:lnTo>
                    <a:lnTo>
                      <a:pt x="233" y="383"/>
                    </a:lnTo>
                    <a:lnTo>
                      <a:pt x="230" y="391"/>
                    </a:lnTo>
                    <a:lnTo>
                      <a:pt x="226" y="401"/>
                    </a:lnTo>
                    <a:lnTo>
                      <a:pt x="220" y="412"/>
                    </a:lnTo>
                    <a:lnTo>
                      <a:pt x="203" y="438"/>
                    </a:lnTo>
                    <a:lnTo>
                      <a:pt x="179" y="471"/>
                    </a:lnTo>
                    <a:lnTo>
                      <a:pt x="163" y="490"/>
                    </a:lnTo>
                    <a:lnTo>
                      <a:pt x="147" y="508"/>
                    </a:lnTo>
                    <a:lnTo>
                      <a:pt x="132" y="523"/>
                    </a:lnTo>
                    <a:lnTo>
                      <a:pt x="116" y="535"/>
                    </a:lnTo>
                    <a:lnTo>
                      <a:pt x="102" y="545"/>
                    </a:lnTo>
                    <a:lnTo>
                      <a:pt x="88" y="552"/>
                    </a:lnTo>
                    <a:lnTo>
                      <a:pt x="80" y="554"/>
                    </a:lnTo>
                    <a:lnTo>
                      <a:pt x="74" y="556"/>
                    </a:lnTo>
                    <a:lnTo>
                      <a:pt x="67" y="557"/>
                    </a:lnTo>
                    <a:lnTo>
                      <a:pt x="59" y="557"/>
                    </a:lnTo>
                    <a:lnTo>
                      <a:pt x="53" y="557"/>
                    </a:lnTo>
                    <a:lnTo>
                      <a:pt x="46" y="555"/>
                    </a:lnTo>
                    <a:lnTo>
                      <a:pt x="40" y="554"/>
                    </a:lnTo>
                    <a:lnTo>
                      <a:pt x="33" y="551"/>
                    </a:lnTo>
                    <a:lnTo>
                      <a:pt x="28" y="547"/>
                    </a:lnTo>
                    <a:lnTo>
                      <a:pt x="22" y="542"/>
                    </a:lnTo>
                    <a:lnTo>
                      <a:pt x="17" y="537"/>
                    </a:lnTo>
                    <a:lnTo>
                      <a:pt x="12" y="531"/>
                    </a:lnTo>
                    <a:lnTo>
                      <a:pt x="7" y="521"/>
                    </a:lnTo>
                    <a:lnTo>
                      <a:pt x="3" y="510"/>
                    </a:lnTo>
                    <a:lnTo>
                      <a:pt x="0" y="497"/>
                    </a:lnTo>
                    <a:lnTo>
                      <a:pt x="0" y="483"/>
                    </a:lnTo>
                    <a:lnTo>
                      <a:pt x="0" y="465"/>
                    </a:lnTo>
                    <a:lnTo>
                      <a:pt x="3" y="448"/>
                    </a:lnTo>
                    <a:lnTo>
                      <a:pt x="6" y="428"/>
                    </a:lnTo>
                    <a:lnTo>
                      <a:pt x="10" y="410"/>
                    </a:lnTo>
                    <a:lnTo>
                      <a:pt x="16" y="389"/>
                    </a:lnTo>
                    <a:lnTo>
                      <a:pt x="22" y="368"/>
                    </a:lnTo>
                    <a:lnTo>
                      <a:pt x="30" y="346"/>
                    </a:lnTo>
                    <a:lnTo>
                      <a:pt x="40" y="324"/>
                    </a:lnTo>
                    <a:lnTo>
                      <a:pt x="46" y="309"/>
                    </a:lnTo>
                    <a:lnTo>
                      <a:pt x="57" y="286"/>
                    </a:lnTo>
                    <a:lnTo>
                      <a:pt x="73" y="254"/>
                    </a:lnTo>
                    <a:lnTo>
                      <a:pt x="92" y="216"/>
                    </a:lnTo>
                    <a:lnTo>
                      <a:pt x="79" y="218"/>
                    </a:lnTo>
                    <a:lnTo>
                      <a:pt x="69" y="219"/>
                    </a:lnTo>
                    <a:lnTo>
                      <a:pt x="64" y="219"/>
                    </a:lnTo>
                    <a:lnTo>
                      <a:pt x="58" y="218"/>
                    </a:lnTo>
                    <a:lnTo>
                      <a:pt x="53" y="216"/>
                    </a:lnTo>
                    <a:lnTo>
                      <a:pt x="49" y="214"/>
                    </a:lnTo>
                    <a:lnTo>
                      <a:pt x="43" y="209"/>
                    </a:lnTo>
                    <a:lnTo>
                      <a:pt x="40" y="205"/>
                    </a:lnTo>
                    <a:lnTo>
                      <a:pt x="37" y="200"/>
                    </a:lnTo>
                    <a:lnTo>
                      <a:pt x="37" y="194"/>
                    </a:lnTo>
                    <a:lnTo>
                      <a:pt x="38" y="188"/>
                    </a:lnTo>
                    <a:lnTo>
                      <a:pt x="40" y="182"/>
                    </a:lnTo>
                    <a:lnTo>
                      <a:pt x="45" y="177"/>
                    </a:lnTo>
                    <a:lnTo>
                      <a:pt x="53" y="171"/>
                    </a:lnTo>
                    <a:lnTo>
                      <a:pt x="57" y="170"/>
                    </a:lnTo>
                    <a:lnTo>
                      <a:pt x="65" y="169"/>
                    </a:lnTo>
                    <a:lnTo>
                      <a:pt x="78" y="167"/>
                    </a:lnTo>
                    <a:lnTo>
                      <a:pt x="94" y="165"/>
                    </a:lnTo>
                    <a:lnTo>
                      <a:pt x="102" y="164"/>
                    </a:lnTo>
                    <a:lnTo>
                      <a:pt x="111" y="160"/>
                    </a:lnTo>
                    <a:lnTo>
                      <a:pt x="122" y="158"/>
                    </a:lnTo>
                    <a:lnTo>
                      <a:pt x="134" y="154"/>
                    </a:lnTo>
                    <a:lnTo>
                      <a:pt x="145" y="135"/>
                    </a:lnTo>
                    <a:lnTo>
                      <a:pt x="159" y="112"/>
                    </a:lnTo>
                    <a:lnTo>
                      <a:pt x="176" y="87"/>
                    </a:lnTo>
                    <a:lnTo>
                      <a:pt x="197" y="58"/>
                    </a:lnTo>
                    <a:lnTo>
                      <a:pt x="209" y="42"/>
                    </a:lnTo>
                    <a:lnTo>
                      <a:pt x="219" y="30"/>
                    </a:lnTo>
                    <a:lnTo>
                      <a:pt x="227" y="20"/>
                    </a:lnTo>
                    <a:lnTo>
                      <a:pt x="232" y="14"/>
                    </a:lnTo>
                    <a:lnTo>
                      <a:pt x="239" y="7"/>
                    </a:lnTo>
                    <a:lnTo>
                      <a:pt x="244" y="3"/>
                    </a:lnTo>
                    <a:lnTo>
                      <a:pt x="251" y="1"/>
                    </a:lnTo>
                    <a:lnTo>
                      <a:pt x="255" y="0"/>
                    </a:lnTo>
                    <a:lnTo>
                      <a:pt x="259" y="1"/>
                    </a:lnTo>
                    <a:lnTo>
                      <a:pt x="263" y="2"/>
                    </a:lnTo>
                    <a:lnTo>
                      <a:pt x="266" y="4"/>
                    </a:lnTo>
                    <a:lnTo>
                      <a:pt x="270" y="7"/>
                    </a:lnTo>
                    <a:lnTo>
                      <a:pt x="273" y="12"/>
                    </a:lnTo>
                    <a:lnTo>
                      <a:pt x="275" y="15"/>
                    </a:lnTo>
                    <a:lnTo>
                      <a:pt x="277" y="18"/>
                    </a:lnTo>
                    <a:lnTo>
                      <a:pt x="277" y="23"/>
                    </a:lnTo>
                    <a:lnTo>
                      <a:pt x="277" y="26"/>
                    </a:lnTo>
                    <a:lnTo>
                      <a:pt x="275" y="31"/>
                    </a:lnTo>
                    <a:lnTo>
                      <a:pt x="273" y="37"/>
                    </a:lnTo>
                    <a:lnTo>
                      <a:pt x="269" y="44"/>
                    </a:lnTo>
                    <a:lnTo>
                      <a:pt x="259" y="61"/>
                    </a:lnTo>
                    <a:lnTo>
                      <a:pt x="245" y="80"/>
                    </a:lnTo>
                    <a:lnTo>
                      <a:pt x="235" y="94"/>
                    </a:lnTo>
                    <a:lnTo>
                      <a:pt x="228" y="106"/>
                    </a:lnTo>
                    <a:lnTo>
                      <a:pt x="220" y="117"/>
                    </a:lnTo>
                    <a:lnTo>
                      <a:pt x="215" y="125"/>
                    </a:lnTo>
                    <a:lnTo>
                      <a:pt x="243" y="119"/>
                    </a:lnTo>
                    <a:lnTo>
                      <a:pt x="268" y="113"/>
                    </a:lnTo>
                    <a:lnTo>
                      <a:pt x="288" y="110"/>
                    </a:lnTo>
                    <a:lnTo>
                      <a:pt x="304" y="109"/>
                    </a:lnTo>
                    <a:lnTo>
                      <a:pt x="311" y="109"/>
                    </a:lnTo>
                    <a:lnTo>
                      <a:pt x="317" y="110"/>
                    </a:lnTo>
                    <a:lnTo>
                      <a:pt x="323" y="112"/>
                    </a:lnTo>
                    <a:lnTo>
                      <a:pt x="327" y="115"/>
                    </a:lnTo>
                    <a:lnTo>
                      <a:pt x="331" y="119"/>
                    </a:lnTo>
                    <a:lnTo>
                      <a:pt x="333" y="123"/>
                    </a:lnTo>
                    <a:lnTo>
                      <a:pt x="335" y="129"/>
                    </a:lnTo>
                    <a:lnTo>
                      <a:pt x="335" y="135"/>
                    </a:lnTo>
                    <a:lnTo>
                      <a:pt x="334" y="141"/>
                    </a:lnTo>
                    <a:lnTo>
                      <a:pt x="333" y="146"/>
                    </a:lnTo>
                    <a:lnTo>
                      <a:pt x="328" y="150"/>
                    </a:lnTo>
                    <a:lnTo>
                      <a:pt x="324" y="154"/>
                    </a:lnTo>
                    <a:lnTo>
                      <a:pt x="314" y="157"/>
                    </a:lnTo>
                    <a:lnTo>
                      <a:pt x="294" y="159"/>
                    </a:lnTo>
                    <a:lnTo>
                      <a:pt x="286" y="160"/>
                    </a:lnTo>
                    <a:lnTo>
                      <a:pt x="269" y="165"/>
                    </a:lnTo>
                    <a:lnTo>
                      <a:pt x="243" y="171"/>
                    </a:lnTo>
                    <a:lnTo>
                      <a:pt x="210" y="181"/>
                    </a:lnTo>
                    <a:lnTo>
                      <a:pt x="199" y="184"/>
                    </a:lnTo>
                    <a:lnTo>
                      <a:pt x="190" y="188"/>
                    </a:lnTo>
                    <a:lnTo>
                      <a:pt x="179" y="191"/>
                    </a:lnTo>
                    <a:lnTo>
                      <a:pt x="169" y="194"/>
                    </a:lnTo>
                    <a:close/>
                  </a:path>
                </a:pathLst>
              </a:custGeom>
              <a:solidFill>
                <a:srgbClr val="FF0000"/>
              </a:solidFill>
              <a:ln w="317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1" name="Freeform 84"/>
              <p:cNvSpPr>
                <a:spLocks/>
              </p:cNvSpPr>
              <p:nvPr/>
            </p:nvSpPr>
            <p:spPr bwMode="auto">
              <a:xfrm rot="21000000">
                <a:off x="632126" y="5946226"/>
                <a:ext cx="125413" cy="136525"/>
              </a:xfrm>
              <a:custGeom>
                <a:avLst/>
                <a:gdLst/>
                <a:ahLst/>
                <a:cxnLst>
                  <a:cxn ang="0">
                    <a:pos x="59" y="253"/>
                  </a:cxn>
                  <a:cxn ang="0">
                    <a:pos x="64" y="268"/>
                  </a:cxn>
                  <a:cxn ang="0">
                    <a:pos x="78" y="282"/>
                  </a:cxn>
                  <a:cxn ang="0">
                    <a:pos x="95" y="288"/>
                  </a:cxn>
                  <a:cxn ang="0">
                    <a:pos x="119" y="289"/>
                  </a:cxn>
                  <a:cxn ang="0">
                    <a:pos x="146" y="283"/>
                  </a:cxn>
                  <a:cxn ang="0">
                    <a:pos x="176" y="268"/>
                  </a:cxn>
                  <a:cxn ang="0">
                    <a:pos x="207" y="247"/>
                  </a:cxn>
                  <a:cxn ang="0">
                    <a:pos x="250" y="206"/>
                  </a:cxn>
                  <a:cxn ang="0">
                    <a:pos x="289" y="167"/>
                  </a:cxn>
                  <a:cxn ang="0">
                    <a:pos x="304" y="164"/>
                  </a:cxn>
                  <a:cxn ang="0">
                    <a:pos x="311" y="169"/>
                  </a:cxn>
                  <a:cxn ang="0">
                    <a:pos x="315" y="183"/>
                  </a:cxn>
                  <a:cxn ang="0">
                    <a:pos x="302" y="207"/>
                  </a:cxn>
                  <a:cxn ang="0">
                    <a:pos x="274" y="239"/>
                  </a:cxn>
                  <a:cxn ang="0">
                    <a:pos x="217" y="289"/>
                  </a:cxn>
                  <a:cxn ang="0">
                    <a:pos x="160" y="324"/>
                  </a:cxn>
                  <a:cxn ang="0">
                    <a:pos x="125" y="338"/>
                  </a:cxn>
                  <a:cxn ang="0">
                    <a:pos x="93" y="344"/>
                  </a:cxn>
                  <a:cxn ang="0">
                    <a:pos x="62" y="343"/>
                  </a:cxn>
                  <a:cxn ang="0">
                    <a:pos x="37" y="333"/>
                  </a:cxn>
                  <a:cxn ang="0">
                    <a:pos x="16" y="315"/>
                  </a:cxn>
                  <a:cxn ang="0">
                    <a:pos x="7" y="298"/>
                  </a:cxn>
                  <a:cxn ang="0">
                    <a:pos x="1" y="276"/>
                  </a:cxn>
                  <a:cxn ang="0">
                    <a:pos x="0" y="248"/>
                  </a:cxn>
                  <a:cxn ang="0">
                    <a:pos x="5" y="213"/>
                  </a:cxn>
                  <a:cxn ang="0">
                    <a:pos x="16" y="178"/>
                  </a:cxn>
                  <a:cxn ang="0">
                    <a:pos x="35" y="143"/>
                  </a:cxn>
                  <a:cxn ang="0">
                    <a:pos x="59" y="108"/>
                  </a:cxn>
                  <a:cxn ang="0">
                    <a:pos x="90" y="74"/>
                  </a:cxn>
                  <a:cxn ang="0">
                    <a:pos x="141" y="29"/>
                  </a:cxn>
                  <a:cxn ang="0">
                    <a:pos x="188" y="4"/>
                  </a:cxn>
                  <a:cxn ang="0">
                    <a:pos x="209" y="0"/>
                  </a:cxn>
                  <a:cxn ang="0">
                    <a:pos x="229" y="2"/>
                  </a:cxn>
                  <a:cxn ang="0">
                    <a:pos x="248" y="15"/>
                  </a:cxn>
                  <a:cxn ang="0">
                    <a:pos x="257" y="40"/>
                  </a:cxn>
                  <a:cxn ang="0">
                    <a:pos x="252" y="64"/>
                  </a:cxn>
                  <a:cxn ang="0">
                    <a:pos x="242" y="91"/>
                  </a:cxn>
                  <a:cxn ang="0">
                    <a:pos x="222" y="124"/>
                  </a:cxn>
                  <a:cxn ang="0">
                    <a:pos x="197" y="154"/>
                  </a:cxn>
                  <a:cxn ang="0">
                    <a:pos x="168" y="181"/>
                  </a:cxn>
                  <a:cxn ang="0">
                    <a:pos x="135" y="203"/>
                  </a:cxn>
                  <a:cxn ang="0">
                    <a:pos x="99" y="223"/>
                  </a:cxn>
                  <a:cxn ang="0">
                    <a:pos x="58" y="237"/>
                  </a:cxn>
                </a:cxnLst>
                <a:rect l="0" t="0" r="r" b="b"/>
                <a:pathLst>
                  <a:path w="315" h="345">
                    <a:moveTo>
                      <a:pt x="58" y="237"/>
                    </a:moveTo>
                    <a:lnTo>
                      <a:pt x="58" y="247"/>
                    </a:lnTo>
                    <a:lnTo>
                      <a:pt x="59" y="253"/>
                    </a:lnTo>
                    <a:lnTo>
                      <a:pt x="60" y="259"/>
                    </a:lnTo>
                    <a:lnTo>
                      <a:pt x="61" y="264"/>
                    </a:lnTo>
                    <a:lnTo>
                      <a:pt x="64" y="268"/>
                    </a:lnTo>
                    <a:lnTo>
                      <a:pt x="68" y="273"/>
                    </a:lnTo>
                    <a:lnTo>
                      <a:pt x="72" y="277"/>
                    </a:lnTo>
                    <a:lnTo>
                      <a:pt x="78" y="282"/>
                    </a:lnTo>
                    <a:lnTo>
                      <a:pt x="83" y="284"/>
                    </a:lnTo>
                    <a:lnTo>
                      <a:pt x="88" y="286"/>
                    </a:lnTo>
                    <a:lnTo>
                      <a:pt x="95" y="288"/>
                    </a:lnTo>
                    <a:lnTo>
                      <a:pt x="103" y="289"/>
                    </a:lnTo>
                    <a:lnTo>
                      <a:pt x="110" y="289"/>
                    </a:lnTo>
                    <a:lnTo>
                      <a:pt x="119" y="289"/>
                    </a:lnTo>
                    <a:lnTo>
                      <a:pt x="128" y="287"/>
                    </a:lnTo>
                    <a:lnTo>
                      <a:pt x="138" y="285"/>
                    </a:lnTo>
                    <a:lnTo>
                      <a:pt x="146" y="283"/>
                    </a:lnTo>
                    <a:lnTo>
                      <a:pt x="156" y="278"/>
                    </a:lnTo>
                    <a:lnTo>
                      <a:pt x="166" y="274"/>
                    </a:lnTo>
                    <a:lnTo>
                      <a:pt x="176" y="268"/>
                    </a:lnTo>
                    <a:lnTo>
                      <a:pt x="186" y="262"/>
                    </a:lnTo>
                    <a:lnTo>
                      <a:pt x="197" y="255"/>
                    </a:lnTo>
                    <a:lnTo>
                      <a:pt x="207" y="247"/>
                    </a:lnTo>
                    <a:lnTo>
                      <a:pt x="217" y="238"/>
                    </a:lnTo>
                    <a:lnTo>
                      <a:pt x="228" y="228"/>
                    </a:lnTo>
                    <a:lnTo>
                      <a:pt x="250" y="206"/>
                    </a:lnTo>
                    <a:lnTo>
                      <a:pt x="273" y="181"/>
                    </a:lnTo>
                    <a:lnTo>
                      <a:pt x="281" y="173"/>
                    </a:lnTo>
                    <a:lnTo>
                      <a:pt x="289" y="167"/>
                    </a:lnTo>
                    <a:lnTo>
                      <a:pt x="295" y="164"/>
                    </a:lnTo>
                    <a:lnTo>
                      <a:pt x="301" y="162"/>
                    </a:lnTo>
                    <a:lnTo>
                      <a:pt x="304" y="164"/>
                    </a:lnTo>
                    <a:lnTo>
                      <a:pt x="306" y="165"/>
                    </a:lnTo>
                    <a:lnTo>
                      <a:pt x="309" y="166"/>
                    </a:lnTo>
                    <a:lnTo>
                      <a:pt x="311" y="169"/>
                    </a:lnTo>
                    <a:lnTo>
                      <a:pt x="315" y="173"/>
                    </a:lnTo>
                    <a:lnTo>
                      <a:pt x="315" y="178"/>
                    </a:lnTo>
                    <a:lnTo>
                      <a:pt x="315" y="183"/>
                    </a:lnTo>
                    <a:lnTo>
                      <a:pt x="311" y="190"/>
                    </a:lnTo>
                    <a:lnTo>
                      <a:pt x="307" y="199"/>
                    </a:lnTo>
                    <a:lnTo>
                      <a:pt x="302" y="207"/>
                    </a:lnTo>
                    <a:lnTo>
                      <a:pt x="294" y="217"/>
                    </a:lnTo>
                    <a:lnTo>
                      <a:pt x="285" y="227"/>
                    </a:lnTo>
                    <a:lnTo>
                      <a:pt x="274" y="239"/>
                    </a:lnTo>
                    <a:lnTo>
                      <a:pt x="261" y="252"/>
                    </a:lnTo>
                    <a:lnTo>
                      <a:pt x="239" y="271"/>
                    </a:lnTo>
                    <a:lnTo>
                      <a:pt x="217" y="289"/>
                    </a:lnTo>
                    <a:lnTo>
                      <a:pt x="195" y="305"/>
                    </a:lnTo>
                    <a:lnTo>
                      <a:pt x="172" y="319"/>
                    </a:lnTo>
                    <a:lnTo>
                      <a:pt x="160" y="324"/>
                    </a:lnTo>
                    <a:lnTo>
                      <a:pt x="148" y="330"/>
                    </a:lnTo>
                    <a:lnTo>
                      <a:pt x="137" y="334"/>
                    </a:lnTo>
                    <a:lnTo>
                      <a:pt x="125" y="338"/>
                    </a:lnTo>
                    <a:lnTo>
                      <a:pt x="114" y="341"/>
                    </a:lnTo>
                    <a:lnTo>
                      <a:pt x="104" y="343"/>
                    </a:lnTo>
                    <a:lnTo>
                      <a:pt x="93" y="344"/>
                    </a:lnTo>
                    <a:lnTo>
                      <a:pt x="82" y="345"/>
                    </a:lnTo>
                    <a:lnTo>
                      <a:pt x="72" y="344"/>
                    </a:lnTo>
                    <a:lnTo>
                      <a:pt x="62" y="343"/>
                    </a:lnTo>
                    <a:lnTo>
                      <a:pt x="54" y="341"/>
                    </a:lnTo>
                    <a:lnTo>
                      <a:pt x="45" y="337"/>
                    </a:lnTo>
                    <a:lnTo>
                      <a:pt x="37" y="333"/>
                    </a:lnTo>
                    <a:lnTo>
                      <a:pt x="29" y="328"/>
                    </a:lnTo>
                    <a:lnTo>
                      <a:pt x="22" y="322"/>
                    </a:lnTo>
                    <a:lnTo>
                      <a:pt x="16" y="315"/>
                    </a:lnTo>
                    <a:lnTo>
                      <a:pt x="12" y="310"/>
                    </a:lnTo>
                    <a:lnTo>
                      <a:pt x="9" y="305"/>
                    </a:lnTo>
                    <a:lnTo>
                      <a:pt x="7" y="298"/>
                    </a:lnTo>
                    <a:lnTo>
                      <a:pt x="3" y="291"/>
                    </a:lnTo>
                    <a:lnTo>
                      <a:pt x="2" y="284"/>
                    </a:lnTo>
                    <a:lnTo>
                      <a:pt x="1" y="276"/>
                    </a:lnTo>
                    <a:lnTo>
                      <a:pt x="0" y="268"/>
                    </a:lnTo>
                    <a:lnTo>
                      <a:pt x="0" y="260"/>
                    </a:lnTo>
                    <a:lnTo>
                      <a:pt x="0" y="248"/>
                    </a:lnTo>
                    <a:lnTo>
                      <a:pt x="1" y="237"/>
                    </a:lnTo>
                    <a:lnTo>
                      <a:pt x="3" y="225"/>
                    </a:lnTo>
                    <a:lnTo>
                      <a:pt x="5" y="213"/>
                    </a:lnTo>
                    <a:lnTo>
                      <a:pt x="9" y="201"/>
                    </a:lnTo>
                    <a:lnTo>
                      <a:pt x="12" y="190"/>
                    </a:lnTo>
                    <a:lnTo>
                      <a:pt x="16" y="178"/>
                    </a:lnTo>
                    <a:lnTo>
                      <a:pt x="22" y="166"/>
                    </a:lnTo>
                    <a:lnTo>
                      <a:pt x="28" y="155"/>
                    </a:lnTo>
                    <a:lnTo>
                      <a:pt x="35" y="143"/>
                    </a:lnTo>
                    <a:lnTo>
                      <a:pt x="41" y="131"/>
                    </a:lnTo>
                    <a:lnTo>
                      <a:pt x="50" y="120"/>
                    </a:lnTo>
                    <a:lnTo>
                      <a:pt x="59" y="108"/>
                    </a:lnTo>
                    <a:lnTo>
                      <a:pt x="68" y="97"/>
                    </a:lnTo>
                    <a:lnTo>
                      <a:pt x="79" y="85"/>
                    </a:lnTo>
                    <a:lnTo>
                      <a:pt x="90" y="74"/>
                    </a:lnTo>
                    <a:lnTo>
                      <a:pt x="107" y="56"/>
                    </a:lnTo>
                    <a:lnTo>
                      <a:pt x="125" y="41"/>
                    </a:lnTo>
                    <a:lnTo>
                      <a:pt x="141" y="29"/>
                    </a:lnTo>
                    <a:lnTo>
                      <a:pt x="157" y="18"/>
                    </a:lnTo>
                    <a:lnTo>
                      <a:pt x="173" y="11"/>
                    </a:lnTo>
                    <a:lnTo>
                      <a:pt x="188" y="4"/>
                    </a:lnTo>
                    <a:lnTo>
                      <a:pt x="195" y="3"/>
                    </a:lnTo>
                    <a:lnTo>
                      <a:pt x="202" y="1"/>
                    </a:lnTo>
                    <a:lnTo>
                      <a:pt x="209" y="0"/>
                    </a:lnTo>
                    <a:lnTo>
                      <a:pt x="215" y="0"/>
                    </a:lnTo>
                    <a:lnTo>
                      <a:pt x="223" y="1"/>
                    </a:lnTo>
                    <a:lnTo>
                      <a:pt x="229" y="2"/>
                    </a:lnTo>
                    <a:lnTo>
                      <a:pt x="236" y="5"/>
                    </a:lnTo>
                    <a:lnTo>
                      <a:pt x="243" y="8"/>
                    </a:lnTo>
                    <a:lnTo>
                      <a:pt x="248" y="15"/>
                    </a:lnTo>
                    <a:lnTo>
                      <a:pt x="254" y="23"/>
                    </a:lnTo>
                    <a:lnTo>
                      <a:pt x="256" y="30"/>
                    </a:lnTo>
                    <a:lnTo>
                      <a:pt x="257" y="40"/>
                    </a:lnTo>
                    <a:lnTo>
                      <a:pt x="257" y="48"/>
                    </a:lnTo>
                    <a:lnTo>
                      <a:pt x="255" y="55"/>
                    </a:lnTo>
                    <a:lnTo>
                      <a:pt x="252" y="64"/>
                    </a:lnTo>
                    <a:lnTo>
                      <a:pt x="250" y="73"/>
                    </a:lnTo>
                    <a:lnTo>
                      <a:pt x="246" y="83"/>
                    </a:lnTo>
                    <a:lnTo>
                      <a:pt x="242" y="91"/>
                    </a:lnTo>
                    <a:lnTo>
                      <a:pt x="236" y="102"/>
                    </a:lnTo>
                    <a:lnTo>
                      <a:pt x="229" y="113"/>
                    </a:lnTo>
                    <a:lnTo>
                      <a:pt x="222" y="124"/>
                    </a:lnTo>
                    <a:lnTo>
                      <a:pt x="214" y="134"/>
                    </a:lnTo>
                    <a:lnTo>
                      <a:pt x="205" y="145"/>
                    </a:lnTo>
                    <a:lnTo>
                      <a:pt x="197" y="154"/>
                    </a:lnTo>
                    <a:lnTo>
                      <a:pt x="188" y="164"/>
                    </a:lnTo>
                    <a:lnTo>
                      <a:pt x="178" y="172"/>
                    </a:lnTo>
                    <a:lnTo>
                      <a:pt x="168" y="181"/>
                    </a:lnTo>
                    <a:lnTo>
                      <a:pt x="158" y="189"/>
                    </a:lnTo>
                    <a:lnTo>
                      <a:pt x="148" y="196"/>
                    </a:lnTo>
                    <a:lnTo>
                      <a:pt x="135" y="203"/>
                    </a:lnTo>
                    <a:lnTo>
                      <a:pt x="123" y="211"/>
                    </a:lnTo>
                    <a:lnTo>
                      <a:pt x="111" y="216"/>
                    </a:lnTo>
                    <a:lnTo>
                      <a:pt x="99" y="223"/>
                    </a:lnTo>
                    <a:lnTo>
                      <a:pt x="86" y="228"/>
                    </a:lnTo>
                    <a:lnTo>
                      <a:pt x="72" y="232"/>
                    </a:lnTo>
                    <a:lnTo>
                      <a:pt x="58" y="237"/>
                    </a:lnTo>
                    <a:close/>
                  </a:path>
                </a:pathLst>
              </a:custGeom>
              <a:solidFill>
                <a:srgbClr val="FF0000"/>
              </a:solidFill>
              <a:ln w="317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2" name="Freeform 85"/>
              <p:cNvSpPr>
                <a:spLocks/>
              </p:cNvSpPr>
              <p:nvPr/>
            </p:nvSpPr>
            <p:spPr bwMode="auto">
              <a:xfrm rot="21000000">
                <a:off x="657651" y="5971694"/>
                <a:ext cx="52388" cy="52388"/>
              </a:xfrm>
              <a:custGeom>
                <a:avLst/>
                <a:gdLst/>
                <a:ahLst/>
                <a:cxnLst>
                  <a:cxn ang="0">
                    <a:pos x="0" y="134"/>
                  </a:cxn>
                  <a:cxn ang="0">
                    <a:pos x="19" y="127"/>
                  </a:cxn>
                  <a:cxn ang="0">
                    <a:pos x="35" y="120"/>
                  </a:cxn>
                  <a:cxn ang="0">
                    <a:pos x="49" y="112"/>
                  </a:cxn>
                  <a:cxn ang="0">
                    <a:pos x="61" y="103"/>
                  </a:cxn>
                  <a:cxn ang="0">
                    <a:pos x="80" y="88"/>
                  </a:cxn>
                  <a:cxn ang="0">
                    <a:pos x="96" y="72"/>
                  </a:cxn>
                  <a:cxn ang="0">
                    <a:pos x="111" y="54"/>
                  </a:cxn>
                  <a:cxn ang="0">
                    <a:pos x="124" y="36"/>
                  </a:cxn>
                  <a:cxn ang="0">
                    <a:pos x="128" y="29"/>
                  </a:cxn>
                  <a:cxn ang="0">
                    <a:pos x="130" y="23"/>
                  </a:cxn>
                  <a:cxn ang="0">
                    <a:pos x="131" y="16"/>
                  </a:cxn>
                  <a:cxn ang="0">
                    <a:pos x="132" y="11"/>
                  </a:cxn>
                  <a:cxn ang="0">
                    <a:pos x="131" y="6"/>
                  </a:cxn>
                  <a:cxn ang="0">
                    <a:pos x="130" y="3"/>
                  </a:cxn>
                  <a:cxn ang="0">
                    <a:pos x="127" y="1"/>
                  </a:cxn>
                  <a:cxn ang="0">
                    <a:pos x="121" y="0"/>
                  </a:cxn>
                  <a:cxn ang="0">
                    <a:pos x="114" y="1"/>
                  </a:cxn>
                  <a:cxn ang="0">
                    <a:pos x="104" y="5"/>
                  </a:cxn>
                  <a:cxn ang="0">
                    <a:pos x="93" y="12"/>
                  </a:cxn>
                  <a:cxn ang="0">
                    <a:pos x="80" y="21"/>
                  </a:cxn>
                  <a:cxn ang="0">
                    <a:pos x="68" y="32"/>
                  </a:cxn>
                  <a:cxn ang="0">
                    <a:pos x="57" y="43"/>
                  </a:cxn>
                  <a:cxn ang="0">
                    <a:pos x="46" y="55"/>
                  </a:cxn>
                  <a:cxn ang="0">
                    <a:pos x="36" y="70"/>
                  </a:cxn>
                  <a:cxn ang="0">
                    <a:pos x="26" y="84"/>
                  </a:cxn>
                  <a:cxn ang="0">
                    <a:pos x="16" y="99"/>
                  </a:cxn>
                  <a:cxn ang="0">
                    <a:pos x="8" y="117"/>
                  </a:cxn>
                  <a:cxn ang="0">
                    <a:pos x="0" y="134"/>
                  </a:cxn>
                </a:cxnLst>
                <a:rect l="0" t="0" r="r" b="b"/>
                <a:pathLst>
                  <a:path w="132" h="134">
                    <a:moveTo>
                      <a:pt x="0" y="134"/>
                    </a:moveTo>
                    <a:lnTo>
                      <a:pt x="19" y="127"/>
                    </a:lnTo>
                    <a:lnTo>
                      <a:pt x="35" y="120"/>
                    </a:lnTo>
                    <a:lnTo>
                      <a:pt x="49" y="112"/>
                    </a:lnTo>
                    <a:lnTo>
                      <a:pt x="61" y="103"/>
                    </a:lnTo>
                    <a:lnTo>
                      <a:pt x="80" y="88"/>
                    </a:lnTo>
                    <a:lnTo>
                      <a:pt x="96" y="72"/>
                    </a:lnTo>
                    <a:lnTo>
                      <a:pt x="111" y="54"/>
                    </a:lnTo>
                    <a:lnTo>
                      <a:pt x="124" y="36"/>
                    </a:lnTo>
                    <a:lnTo>
                      <a:pt x="128" y="29"/>
                    </a:lnTo>
                    <a:lnTo>
                      <a:pt x="130" y="23"/>
                    </a:lnTo>
                    <a:lnTo>
                      <a:pt x="131" y="16"/>
                    </a:lnTo>
                    <a:lnTo>
                      <a:pt x="132" y="11"/>
                    </a:lnTo>
                    <a:lnTo>
                      <a:pt x="131" y="6"/>
                    </a:lnTo>
                    <a:lnTo>
                      <a:pt x="130" y="3"/>
                    </a:lnTo>
                    <a:lnTo>
                      <a:pt x="127" y="1"/>
                    </a:lnTo>
                    <a:lnTo>
                      <a:pt x="121" y="0"/>
                    </a:lnTo>
                    <a:lnTo>
                      <a:pt x="114" y="1"/>
                    </a:lnTo>
                    <a:lnTo>
                      <a:pt x="104" y="5"/>
                    </a:lnTo>
                    <a:lnTo>
                      <a:pt x="93" y="12"/>
                    </a:lnTo>
                    <a:lnTo>
                      <a:pt x="80" y="21"/>
                    </a:lnTo>
                    <a:lnTo>
                      <a:pt x="68" y="32"/>
                    </a:lnTo>
                    <a:lnTo>
                      <a:pt x="57" y="43"/>
                    </a:lnTo>
                    <a:lnTo>
                      <a:pt x="46" y="55"/>
                    </a:lnTo>
                    <a:lnTo>
                      <a:pt x="36" y="70"/>
                    </a:lnTo>
                    <a:lnTo>
                      <a:pt x="26" y="84"/>
                    </a:lnTo>
                    <a:lnTo>
                      <a:pt x="16" y="99"/>
                    </a:lnTo>
                    <a:lnTo>
                      <a:pt x="8" y="117"/>
                    </a:lnTo>
                    <a:lnTo>
                      <a:pt x="0" y="134"/>
                    </a:lnTo>
                    <a:close/>
                  </a:path>
                </a:pathLst>
              </a:custGeom>
              <a:solidFill>
                <a:srgbClr val="FFFF00"/>
              </a:solidFill>
              <a:ln w="317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3" name="Freeform 86"/>
              <p:cNvSpPr>
                <a:spLocks/>
              </p:cNvSpPr>
              <p:nvPr/>
            </p:nvSpPr>
            <p:spPr bwMode="auto">
              <a:xfrm rot="21000000">
                <a:off x="751655" y="5922297"/>
                <a:ext cx="158750" cy="147638"/>
              </a:xfrm>
              <a:custGeom>
                <a:avLst/>
                <a:gdLst/>
                <a:ahLst/>
                <a:cxnLst>
                  <a:cxn ang="0">
                    <a:pos x="189" y="103"/>
                  </a:cxn>
                  <a:cxn ang="0">
                    <a:pos x="270" y="37"/>
                  </a:cxn>
                  <a:cxn ang="0">
                    <a:pos x="312" y="9"/>
                  </a:cxn>
                  <a:cxn ang="0">
                    <a:pos x="334" y="2"/>
                  </a:cxn>
                  <a:cxn ang="0">
                    <a:pos x="347" y="13"/>
                  </a:cxn>
                  <a:cxn ang="0">
                    <a:pos x="351" y="31"/>
                  </a:cxn>
                  <a:cxn ang="0">
                    <a:pos x="331" y="53"/>
                  </a:cxn>
                  <a:cxn ang="0">
                    <a:pos x="296" y="84"/>
                  </a:cxn>
                  <a:cxn ang="0">
                    <a:pos x="277" y="109"/>
                  </a:cxn>
                  <a:cxn ang="0">
                    <a:pos x="274" y="124"/>
                  </a:cxn>
                  <a:cxn ang="0">
                    <a:pos x="277" y="132"/>
                  </a:cxn>
                  <a:cxn ang="0">
                    <a:pos x="295" y="134"/>
                  </a:cxn>
                  <a:cxn ang="0">
                    <a:pos x="321" y="124"/>
                  </a:cxn>
                  <a:cxn ang="0">
                    <a:pos x="376" y="91"/>
                  </a:cxn>
                  <a:cxn ang="0">
                    <a:pos x="388" y="88"/>
                  </a:cxn>
                  <a:cxn ang="0">
                    <a:pos x="400" y="94"/>
                  </a:cxn>
                  <a:cxn ang="0">
                    <a:pos x="402" y="103"/>
                  </a:cxn>
                  <a:cxn ang="0">
                    <a:pos x="395" y="119"/>
                  </a:cxn>
                  <a:cxn ang="0">
                    <a:pos x="355" y="155"/>
                  </a:cxn>
                  <a:cxn ang="0">
                    <a:pos x="319" y="178"/>
                  </a:cxn>
                  <a:cxn ang="0">
                    <a:pos x="284" y="190"/>
                  </a:cxn>
                  <a:cxn ang="0">
                    <a:pos x="252" y="191"/>
                  </a:cxn>
                  <a:cxn ang="0">
                    <a:pos x="228" y="182"/>
                  </a:cxn>
                  <a:cxn ang="0">
                    <a:pos x="221" y="174"/>
                  </a:cxn>
                  <a:cxn ang="0">
                    <a:pos x="215" y="155"/>
                  </a:cxn>
                  <a:cxn ang="0">
                    <a:pos x="222" y="131"/>
                  </a:cxn>
                  <a:cxn ang="0">
                    <a:pos x="204" y="140"/>
                  </a:cxn>
                  <a:cxn ang="0">
                    <a:pos x="165" y="179"/>
                  </a:cxn>
                  <a:cxn ang="0">
                    <a:pos x="122" y="230"/>
                  </a:cxn>
                  <a:cxn ang="0">
                    <a:pos x="71" y="313"/>
                  </a:cxn>
                  <a:cxn ang="0">
                    <a:pos x="47" y="358"/>
                  </a:cxn>
                  <a:cxn ang="0">
                    <a:pos x="35" y="369"/>
                  </a:cxn>
                  <a:cxn ang="0">
                    <a:pos x="22" y="372"/>
                  </a:cxn>
                  <a:cxn ang="0">
                    <a:pos x="8" y="370"/>
                  </a:cxn>
                  <a:cxn ang="0">
                    <a:pos x="2" y="361"/>
                  </a:cxn>
                  <a:cxn ang="0">
                    <a:pos x="2" y="339"/>
                  </a:cxn>
                  <a:cxn ang="0">
                    <a:pos x="33" y="251"/>
                  </a:cxn>
                  <a:cxn ang="0">
                    <a:pos x="70" y="166"/>
                  </a:cxn>
                  <a:cxn ang="0">
                    <a:pos x="108" y="96"/>
                  </a:cxn>
                  <a:cxn ang="0">
                    <a:pos x="142" y="49"/>
                  </a:cxn>
                  <a:cxn ang="0">
                    <a:pos x="164" y="27"/>
                  </a:cxn>
                  <a:cxn ang="0">
                    <a:pos x="183" y="17"/>
                  </a:cxn>
                  <a:cxn ang="0">
                    <a:pos x="195" y="18"/>
                  </a:cxn>
                  <a:cxn ang="0">
                    <a:pos x="205" y="23"/>
                  </a:cxn>
                  <a:cxn ang="0">
                    <a:pos x="210" y="34"/>
                  </a:cxn>
                  <a:cxn ang="0">
                    <a:pos x="203" y="52"/>
                  </a:cxn>
                  <a:cxn ang="0">
                    <a:pos x="190" y="69"/>
                  </a:cxn>
                  <a:cxn ang="0">
                    <a:pos x="156" y="113"/>
                  </a:cxn>
                  <a:cxn ang="0">
                    <a:pos x="130" y="162"/>
                  </a:cxn>
                </a:cxnLst>
                <a:rect l="0" t="0" r="r" b="b"/>
                <a:pathLst>
                  <a:path w="402" h="372">
                    <a:moveTo>
                      <a:pt x="130" y="162"/>
                    </a:moveTo>
                    <a:lnTo>
                      <a:pt x="158" y="133"/>
                    </a:lnTo>
                    <a:lnTo>
                      <a:pt x="189" y="103"/>
                    </a:lnTo>
                    <a:lnTo>
                      <a:pt x="222" y="75"/>
                    </a:lnTo>
                    <a:lnTo>
                      <a:pt x="257" y="46"/>
                    </a:lnTo>
                    <a:lnTo>
                      <a:pt x="270" y="37"/>
                    </a:lnTo>
                    <a:lnTo>
                      <a:pt x="284" y="27"/>
                    </a:lnTo>
                    <a:lnTo>
                      <a:pt x="297" y="18"/>
                    </a:lnTo>
                    <a:lnTo>
                      <a:pt x="312" y="9"/>
                    </a:lnTo>
                    <a:lnTo>
                      <a:pt x="323" y="3"/>
                    </a:lnTo>
                    <a:lnTo>
                      <a:pt x="330" y="0"/>
                    </a:lnTo>
                    <a:lnTo>
                      <a:pt x="334" y="2"/>
                    </a:lnTo>
                    <a:lnTo>
                      <a:pt x="339" y="4"/>
                    </a:lnTo>
                    <a:lnTo>
                      <a:pt x="343" y="7"/>
                    </a:lnTo>
                    <a:lnTo>
                      <a:pt x="347" y="13"/>
                    </a:lnTo>
                    <a:lnTo>
                      <a:pt x="351" y="19"/>
                    </a:lnTo>
                    <a:lnTo>
                      <a:pt x="352" y="26"/>
                    </a:lnTo>
                    <a:lnTo>
                      <a:pt x="351" y="31"/>
                    </a:lnTo>
                    <a:lnTo>
                      <a:pt x="347" y="38"/>
                    </a:lnTo>
                    <a:lnTo>
                      <a:pt x="340" y="44"/>
                    </a:lnTo>
                    <a:lnTo>
                      <a:pt x="331" y="53"/>
                    </a:lnTo>
                    <a:lnTo>
                      <a:pt x="318" y="64"/>
                    </a:lnTo>
                    <a:lnTo>
                      <a:pt x="306" y="74"/>
                    </a:lnTo>
                    <a:lnTo>
                      <a:pt x="296" y="84"/>
                    </a:lnTo>
                    <a:lnTo>
                      <a:pt x="288" y="92"/>
                    </a:lnTo>
                    <a:lnTo>
                      <a:pt x="282" y="101"/>
                    </a:lnTo>
                    <a:lnTo>
                      <a:pt x="277" y="109"/>
                    </a:lnTo>
                    <a:lnTo>
                      <a:pt x="274" y="115"/>
                    </a:lnTo>
                    <a:lnTo>
                      <a:pt x="273" y="122"/>
                    </a:lnTo>
                    <a:lnTo>
                      <a:pt x="274" y="124"/>
                    </a:lnTo>
                    <a:lnTo>
                      <a:pt x="274" y="127"/>
                    </a:lnTo>
                    <a:lnTo>
                      <a:pt x="275" y="129"/>
                    </a:lnTo>
                    <a:lnTo>
                      <a:pt x="277" y="132"/>
                    </a:lnTo>
                    <a:lnTo>
                      <a:pt x="282" y="134"/>
                    </a:lnTo>
                    <a:lnTo>
                      <a:pt x="288" y="134"/>
                    </a:lnTo>
                    <a:lnTo>
                      <a:pt x="295" y="134"/>
                    </a:lnTo>
                    <a:lnTo>
                      <a:pt x="302" y="132"/>
                    </a:lnTo>
                    <a:lnTo>
                      <a:pt x="311" y="128"/>
                    </a:lnTo>
                    <a:lnTo>
                      <a:pt x="321" y="124"/>
                    </a:lnTo>
                    <a:lnTo>
                      <a:pt x="344" y="112"/>
                    </a:lnTo>
                    <a:lnTo>
                      <a:pt x="371" y="94"/>
                    </a:lnTo>
                    <a:lnTo>
                      <a:pt x="376" y="91"/>
                    </a:lnTo>
                    <a:lnTo>
                      <a:pt x="381" y="89"/>
                    </a:lnTo>
                    <a:lnTo>
                      <a:pt x="384" y="88"/>
                    </a:lnTo>
                    <a:lnTo>
                      <a:pt x="388" y="88"/>
                    </a:lnTo>
                    <a:lnTo>
                      <a:pt x="393" y="89"/>
                    </a:lnTo>
                    <a:lnTo>
                      <a:pt x="398" y="92"/>
                    </a:lnTo>
                    <a:lnTo>
                      <a:pt x="400" y="94"/>
                    </a:lnTo>
                    <a:lnTo>
                      <a:pt x="401" y="98"/>
                    </a:lnTo>
                    <a:lnTo>
                      <a:pt x="402" y="100"/>
                    </a:lnTo>
                    <a:lnTo>
                      <a:pt x="402" y="103"/>
                    </a:lnTo>
                    <a:lnTo>
                      <a:pt x="402" y="108"/>
                    </a:lnTo>
                    <a:lnTo>
                      <a:pt x="400" y="112"/>
                    </a:lnTo>
                    <a:lnTo>
                      <a:pt x="395" y="119"/>
                    </a:lnTo>
                    <a:lnTo>
                      <a:pt x="390" y="124"/>
                    </a:lnTo>
                    <a:lnTo>
                      <a:pt x="376" y="138"/>
                    </a:lnTo>
                    <a:lnTo>
                      <a:pt x="355" y="155"/>
                    </a:lnTo>
                    <a:lnTo>
                      <a:pt x="343" y="163"/>
                    </a:lnTo>
                    <a:lnTo>
                      <a:pt x="331" y="171"/>
                    </a:lnTo>
                    <a:lnTo>
                      <a:pt x="319" y="178"/>
                    </a:lnTo>
                    <a:lnTo>
                      <a:pt x="307" y="182"/>
                    </a:lnTo>
                    <a:lnTo>
                      <a:pt x="295" y="186"/>
                    </a:lnTo>
                    <a:lnTo>
                      <a:pt x="284" y="190"/>
                    </a:lnTo>
                    <a:lnTo>
                      <a:pt x="272" y="191"/>
                    </a:lnTo>
                    <a:lnTo>
                      <a:pt x="261" y="192"/>
                    </a:lnTo>
                    <a:lnTo>
                      <a:pt x="252" y="191"/>
                    </a:lnTo>
                    <a:lnTo>
                      <a:pt x="243" y="190"/>
                    </a:lnTo>
                    <a:lnTo>
                      <a:pt x="236" y="186"/>
                    </a:lnTo>
                    <a:lnTo>
                      <a:pt x="228" y="182"/>
                    </a:lnTo>
                    <a:lnTo>
                      <a:pt x="225" y="180"/>
                    </a:lnTo>
                    <a:lnTo>
                      <a:pt x="223" y="178"/>
                    </a:lnTo>
                    <a:lnTo>
                      <a:pt x="221" y="174"/>
                    </a:lnTo>
                    <a:lnTo>
                      <a:pt x="218" y="171"/>
                    </a:lnTo>
                    <a:lnTo>
                      <a:pt x="216" y="163"/>
                    </a:lnTo>
                    <a:lnTo>
                      <a:pt x="215" y="155"/>
                    </a:lnTo>
                    <a:lnTo>
                      <a:pt x="216" y="147"/>
                    </a:lnTo>
                    <a:lnTo>
                      <a:pt x="218" y="139"/>
                    </a:lnTo>
                    <a:lnTo>
                      <a:pt x="222" y="131"/>
                    </a:lnTo>
                    <a:lnTo>
                      <a:pt x="227" y="122"/>
                    </a:lnTo>
                    <a:lnTo>
                      <a:pt x="215" y="131"/>
                    </a:lnTo>
                    <a:lnTo>
                      <a:pt x="204" y="140"/>
                    </a:lnTo>
                    <a:lnTo>
                      <a:pt x="191" y="152"/>
                    </a:lnTo>
                    <a:lnTo>
                      <a:pt x="179" y="164"/>
                    </a:lnTo>
                    <a:lnTo>
                      <a:pt x="165" y="179"/>
                    </a:lnTo>
                    <a:lnTo>
                      <a:pt x="152" y="195"/>
                    </a:lnTo>
                    <a:lnTo>
                      <a:pt x="137" y="211"/>
                    </a:lnTo>
                    <a:lnTo>
                      <a:pt x="122" y="230"/>
                    </a:lnTo>
                    <a:lnTo>
                      <a:pt x="105" y="255"/>
                    </a:lnTo>
                    <a:lnTo>
                      <a:pt x="87" y="283"/>
                    </a:lnTo>
                    <a:lnTo>
                      <a:pt x="71" y="313"/>
                    </a:lnTo>
                    <a:lnTo>
                      <a:pt x="53" y="347"/>
                    </a:lnTo>
                    <a:lnTo>
                      <a:pt x="50" y="352"/>
                    </a:lnTo>
                    <a:lnTo>
                      <a:pt x="47" y="358"/>
                    </a:lnTo>
                    <a:lnTo>
                      <a:pt x="42" y="362"/>
                    </a:lnTo>
                    <a:lnTo>
                      <a:pt x="39" y="366"/>
                    </a:lnTo>
                    <a:lnTo>
                      <a:pt x="35" y="369"/>
                    </a:lnTo>
                    <a:lnTo>
                      <a:pt x="30" y="371"/>
                    </a:lnTo>
                    <a:lnTo>
                      <a:pt x="26" y="372"/>
                    </a:lnTo>
                    <a:lnTo>
                      <a:pt x="22" y="372"/>
                    </a:lnTo>
                    <a:lnTo>
                      <a:pt x="16" y="372"/>
                    </a:lnTo>
                    <a:lnTo>
                      <a:pt x="12" y="371"/>
                    </a:lnTo>
                    <a:lnTo>
                      <a:pt x="8" y="370"/>
                    </a:lnTo>
                    <a:lnTo>
                      <a:pt x="5" y="368"/>
                    </a:lnTo>
                    <a:lnTo>
                      <a:pt x="3" y="364"/>
                    </a:lnTo>
                    <a:lnTo>
                      <a:pt x="2" y="361"/>
                    </a:lnTo>
                    <a:lnTo>
                      <a:pt x="1" y="357"/>
                    </a:lnTo>
                    <a:lnTo>
                      <a:pt x="0" y="352"/>
                    </a:lnTo>
                    <a:lnTo>
                      <a:pt x="2" y="339"/>
                    </a:lnTo>
                    <a:lnTo>
                      <a:pt x="8" y="317"/>
                    </a:lnTo>
                    <a:lnTo>
                      <a:pt x="18" y="288"/>
                    </a:lnTo>
                    <a:lnTo>
                      <a:pt x="33" y="251"/>
                    </a:lnTo>
                    <a:lnTo>
                      <a:pt x="45" y="220"/>
                    </a:lnTo>
                    <a:lnTo>
                      <a:pt x="58" y="192"/>
                    </a:lnTo>
                    <a:lnTo>
                      <a:pt x="70" y="166"/>
                    </a:lnTo>
                    <a:lnTo>
                      <a:pt x="83" y="140"/>
                    </a:lnTo>
                    <a:lnTo>
                      <a:pt x="95" y="117"/>
                    </a:lnTo>
                    <a:lnTo>
                      <a:pt x="108" y="96"/>
                    </a:lnTo>
                    <a:lnTo>
                      <a:pt x="121" y="76"/>
                    </a:lnTo>
                    <a:lnTo>
                      <a:pt x="134" y="58"/>
                    </a:lnTo>
                    <a:lnTo>
                      <a:pt x="142" y="49"/>
                    </a:lnTo>
                    <a:lnTo>
                      <a:pt x="149" y="40"/>
                    </a:lnTo>
                    <a:lnTo>
                      <a:pt x="157" y="33"/>
                    </a:lnTo>
                    <a:lnTo>
                      <a:pt x="164" y="27"/>
                    </a:lnTo>
                    <a:lnTo>
                      <a:pt x="170" y="22"/>
                    </a:lnTo>
                    <a:lnTo>
                      <a:pt x="177" y="19"/>
                    </a:lnTo>
                    <a:lnTo>
                      <a:pt x="183" y="17"/>
                    </a:lnTo>
                    <a:lnTo>
                      <a:pt x="189" y="16"/>
                    </a:lnTo>
                    <a:lnTo>
                      <a:pt x="192" y="17"/>
                    </a:lnTo>
                    <a:lnTo>
                      <a:pt x="195" y="18"/>
                    </a:lnTo>
                    <a:lnTo>
                      <a:pt x="199" y="19"/>
                    </a:lnTo>
                    <a:lnTo>
                      <a:pt x="202" y="21"/>
                    </a:lnTo>
                    <a:lnTo>
                      <a:pt x="205" y="23"/>
                    </a:lnTo>
                    <a:lnTo>
                      <a:pt x="207" y="27"/>
                    </a:lnTo>
                    <a:lnTo>
                      <a:pt x="208" y="31"/>
                    </a:lnTo>
                    <a:lnTo>
                      <a:pt x="210" y="34"/>
                    </a:lnTo>
                    <a:lnTo>
                      <a:pt x="208" y="40"/>
                    </a:lnTo>
                    <a:lnTo>
                      <a:pt x="206" y="45"/>
                    </a:lnTo>
                    <a:lnTo>
                      <a:pt x="203" y="52"/>
                    </a:lnTo>
                    <a:lnTo>
                      <a:pt x="199" y="58"/>
                    </a:lnTo>
                    <a:lnTo>
                      <a:pt x="195" y="62"/>
                    </a:lnTo>
                    <a:lnTo>
                      <a:pt x="190" y="69"/>
                    </a:lnTo>
                    <a:lnTo>
                      <a:pt x="180" y="80"/>
                    </a:lnTo>
                    <a:lnTo>
                      <a:pt x="168" y="97"/>
                    </a:lnTo>
                    <a:lnTo>
                      <a:pt x="156" y="113"/>
                    </a:lnTo>
                    <a:lnTo>
                      <a:pt x="146" y="129"/>
                    </a:lnTo>
                    <a:lnTo>
                      <a:pt x="137" y="146"/>
                    </a:lnTo>
                    <a:lnTo>
                      <a:pt x="130" y="162"/>
                    </a:lnTo>
                    <a:close/>
                  </a:path>
                </a:pathLst>
              </a:custGeom>
              <a:solidFill>
                <a:srgbClr val="FF0000"/>
              </a:solidFill>
              <a:ln w="317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6" name="Freeform 87"/>
              <p:cNvSpPr>
                <a:spLocks/>
              </p:cNvSpPr>
              <p:nvPr/>
            </p:nvSpPr>
            <p:spPr bwMode="auto">
              <a:xfrm rot="21000000">
                <a:off x="893211" y="5900190"/>
                <a:ext cx="125413" cy="136525"/>
              </a:xfrm>
              <a:custGeom>
                <a:avLst/>
                <a:gdLst/>
                <a:ahLst/>
                <a:cxnLst>
                  <a:cxn ang="0">
                    <a:pos x="59" y="253"/>
                  </a:cxn>
                  <a:cxn ang="0">
                    <a:pos x="64" y="268"/>
                  </a:cxn>
                  <a:cxn ang="0">
                    <a:pos x="77" y="282"/>
                  </a:cxn>
                  <a:cxn ang="0">
                    <a:pos x="96" y="288"/>
                  </a:cxn>
                  <a:cxn ang="0">
                    <a:pos x="119" y="289"/>
                  </a:cxn>
                  <a:cxn ang="0">
                    <a:pos x="147" y="283"/>
                  </a:cxn>
                  <a:cxn ang="0">
                    <a:pos x="176" y="268"/>
                  </a:cxn>
                  <a:cxn ang="0">
                    <a:pos x="206" y="247"/>
                  </a:cxn>
                  <a:cxn ang="0">
                    <a:pos x="250" y="206"/>
                  </a:cxn>
                  <a:cxn ang="0">
                    <a:pos x="288" y="167"/>
                  </a:cxn>
                  <a:cxn ang="0">
                    <a:pos x="304" y="164"/>
                  </a:cxn>
                  <a:cxn ang="0">
                    <a:pos x="311" y="169"/>
                  </a:cxn>
                  <a:cxn ang="0">
                    <a:pos x="315" y="183"/>
                  </a:cxn>
                  <a:cxn ang="0">
                    <a:pos x="301" y="207"/>
                  </a:cxn>
                  <a:cxn ang="0">
                    <a:pos x="274" y="239"/>
                  </a:cxn>
                  <a:cxn ang="0">
                    <a:pos x="217" y="289"/>
                  </a:cxn>
                  <a:cxn ang="0">
                    <a:pos x="159" y="324"/>
                  </a:cxn>
                  <a:cxn ang="0">
                    <a:pos x="125" y="338"/>
                  </a:cxn>
                  <a:cxn ang="0">
                    <a:pos x="93" y="344"/>
                  </a:cxn>
                  <a:cxn ang="0">
                    <a:pos x="62" y="343"/>
                  </a:cxn>
                  <a:cxn ang="0">
                    <a:pos x="37" y="333"/>
                  </a:cxn>
                  <a:cxn ang="0">
                    <a:pos x="16" y="315"/>
                  </a:cxn>
                  <a:cxn ang="0">
                    <a:pos x="6" y="298"/>
                  </a:cxn>
                  <a:cxn ang="0">
                    <a:pos x="1" y="276"/>
                  </a:cxn>
                  <a:cxn ang="0">
                    <a:pos x="0" y="248"/>
                  </a:cxn>
                  <a:cxn ang="0">
                    <a:pos x="5" y="213"/>
                  </a:cxn>
                  <a:cxn ang="0">
                    <a:pos x="17" y="178"/>
                  </a:cxn>
                  <a:cxn ang="0">
                    <a:pos x="35" y="143"/>
                  </a:cxn>
                  <a:cxn ang="0">
                    <a:pos x="59" y="108"/>
                  </a:cxn>
                  <a:cxn ang="0">
                    <a:pos x="89" y="74"/>
                  </a:cxn>
                  <a:cxn ang="0">
                    <a:pos x="141" y="29"/>
                  </a:cxn>
                  <a:cxn ang="0">
                    <a:pos x="188" y="4"/>
                  </a:cxn>
                  <a:cxn ang="0">
                    <a:pos x="209" y="0"/>
                  </a:cxn>
                  <a:cxn ang="0">
                    <a:pos x="229" y="2"/>
                  </a:cxn>
                  <a:cxn ang="0">
                    <a:pos x="248" y="15"/>
                  </a:cxn>
                  <a:cxn ang="0">
                    <a:pos x="257" y="40"/>
                  </a:cxn>
                  <a:cxn ang="0">
                    <a:pos x="252" y="64"/>
                  </a:cxn>
                  <a:cxn ang="0">
                    <a:pos x="241" y="91"/>
                  </a:cxn>
                  <a:cxn ang="0">
                    <a:pos x="222" y="124"/>
                  </a:cxn>
                  <a:cxn ang="0">
                    <a:pos x="197" y="154"/>
                  </a:cxn>
                  <a:cxn ang="0">
                    <a:pos x="168" y="181"/>
                  </a:cxn>
                  <a:cxn ang="0">
                    <a:pos x="135" y="203"/>
                  </a:cxn>
                  <a:cxn ang="0">
                    <a:pos x="99" y="223"/>
                  </a:cxn>
                  <a:cxn ang="0">
                    <a:pos x="58" y="237"/>
                  </a:cxn>
                </a:cxnLst>
                <a:rect l="0" t="0" r="r" b="b"/>
                <a:pathLst>
                  <a:path w="315" h="345">
                    <a:moveTo>
                      <a:pt x="58" y="237"/>
                    </a:moveTo>
                    <a:lnTo>
                      <a:pt x="58" y="247"/>
                    </a:lnTo>
                    <a:lnTo>
                      <a:pt x="59" y="253"/>
                    </a:lnTo>
                    <a:lnTo>
                      <a:pt x="60" y="259"/>
                    </a:lnTo>
                    <a:lnTo>
                      <a:pt x="62" y="264"/>
                    </a:lnTo>
                    <a:lnTo>
                      <a:pt x="64" y="268"/>
                    </a:lnTo>
                    <a:lnTo>
                      <a:pt x="69" y="273"/>
                    </a:lnTo>
                    <a:lnTo>
                      <a:pt x="73" y="277"/>
                    </a:lnTo>
                    <a:lnTo>
                      <a:pt x="77" y="282"/>
                    </a:lnTo>
                    <a:lnTo>
                      <a:pt x="83" y="284"/>
                    </a:lnTo>
                    <a:lnTo>
                      <a:pt x="89" y="286"/>
                    </a:lnTo>
                    <a:lnTo>
                      <a:pt x="96" y="288"/>
                    </a:lnTo>
                    <a:lnTo>
                      <a:pt x="103" y="289"/>
                    </a:lnTo>
                    <a:lnTo>
                      <a:pt x="110" y="289"/>
                    </a:lnTo>
                    <a:lnTo>
                      <a:pt x="119" y="289"/>
                    </a:lnTo>
                    <a:lnTo>
                      <a:pt x="129" y="287"/>
                    </a:lnTo>
                    <a:lnTo>
                      <a:pt x="138" y="285"/>
                    </a:lnTo>
                    <a:lnTo>
                      <a:pt x="147" y="283"/>
                    </a:lnTo>
                    <a:lnTo>
                      <a:pt x="156" y="278"/>
                    </a:lnTo>
                    <a:lnTo>
                      <a:pt x="166" y="274"/>
                    </a:lnTo>
                    <a:lnTo>
                      <a:pt x="176" y="268"/>
                    </a:lnTo>
                    <a:lnTo>
                      <a:pt x="186" y="262"/>
                    </a:lnTo>
                    <a:lnTo>
                      <a:pt x="197" y="255"/>
                    </a:lnTo>
                    <a:lnTo>
                      <a:pt x="206" y="247"/>
                    </a:lnTo>
                    <a:lnTo>
                      <a:pt x="217" y="238"/>
                    </a:lnTo>
                    <a:lnTo>
                      <a:pt x="228" y="228"/>
                    </a:lnTo>
                    <a:lnTo>
                      <a:pt x="250" y="206"/>
                    </a:lnTo>
                    <a:lnTo>
                      <a:pt x="273" y="181"/>
                    </a:lnTo>
                    <a:lnTo>
                      <a:pt x="281" y="173"/>
                    </a:lnTo>
                    <a:lnTo>
                      <a:pt x="288" y="167"/>
                    </a:lnTo>
                    <a:lnTo>
                      <a:pt x="295" y="164"/>
                    </a:lnTo>
                    <a:lnTo>
                      <a:pt x="300" y="162"/>
                    </a:lnTo>
                    <a:lnTo>
                      <a:pt x="304" y="164"/>
                    </a:lnTo>
                    <a:lnTo>
                      <a:pt x="306" y="165"/>
                    </a:lnTo>
                    <a:lnTo>
                      <a:pt x="309" y="166"/>
                    </a:lnTo>
                    <a:lnTo>
                      <a:pt x="311" y="169"/>
                    </a:lnTo>
                    <a:lnTo>
                      <a:pt x="315" y="173"/>
                    </a:lnTo>
                    <a:lnTo>
                      <a:pt x="315" y="178"/>
                    </a:lnTo>
                    <a:lnTo>
                      <a:pt x="315" y="183"/>
                    </a:lnTo>
                    <a:lnTo>
                      <a:pt x="311" y="190"/>
                    </a:lnTo>
                    <a:lnTo>
                      <a:pt x="307" y="199"/>
                    </a:lnTo>
                    <a:lnTo>
                      <a:pt x="301" y="207"/>
                    </a:lnTo>
                    <a:lnTo>
                      <a:pt x="294" y="217"/>
                    </a:lnTo>
                    <a:lnTo>
                      <a:pt x="285" y="227"/>
                    </a:lnTo>
                    <a:lnTo>
                      <a:pt x="274" y="239"/>
                    </a:lnTo>
                    <a:lnTo>
                      <a:pt x="261" y="252"/>
                    </a:lnTo>
                    <a:lnTo>
                      <a:pt x="239" y="271"/>
                    </a:lnTo>
                    <a:lnTo>
                      <a:pt x="217" y="289"/>
                    </a:lnTo>
                    <a:lnTo>
                      <a:pt x="194" y="305"/>
                    </a:lnTo>
                    <a:lnTo>
                      <a:pt x="171" y="319"/>
                    </a:lnTo>
                    <a:lnTo>
                      <a:pt x="159" y="324"/>
                    </a:lnTo>
                    <a:lnTo>
                      <a:pt x="147" y="330"/>
                    </a:lnTo>
                    <a:lnTo>
                      <a:pt x="136" y="334"/>
                    </a:lnTo>
                    <a:lnTo>
                      <a:pt x="125" y="338"/>
                    </a:lnTo>
                    <a:lnTo>
                      <a:pt x="115" y="341"/>
                    </a:lnTo>
                    <a:lnTo>
                      <a:pt x="104" y="343"/>
                    </a:lnTo>
                    <a:lnTo>
                      <a:pt x="93" y="344"/>
                    </a:lnTo>
                    <a:lnTo>
                      <a:pt x="83" y="345"/>
                    </a:lnTo>
                    <a:lnTo>
                      <a:pt x="72" y="344"/>
                    </a:lnTo>
                    <a:lnTo>
                      <a:pt x="62" y="343"/>
                    </a:lnTo>
                    <a:lnTo>
                      <a:pt x="53" y="341"/>
                    </a:lnTo>
                    <a:lnTo>
                      <a:pt x="45" y="337"/>
                    </a:lnTo>
                    <a:lnTo>
                      <a:pt x="37" y="333"/>
                    </a:lnTo>
                    <a:lnTo>
                      <a:pt x="29" y="328"/>
                    </a:lnTo>
                    <a:lnTo>
                      <a:pt x="23" y="322"/>
                    </a:lnTo>
                    <a:lnTo>
                      <a:pt x="16" y="315"/>
                    </a:lnTo>
                    <a:lnTo>
                      <a:pt x="12" y="310"/>
                    </a:lnTo>
                    <a:lnTo>
                      <a:pt x="9" y="305"/>
                    </a:lnTo>
                    <a:lnTo>
                      <a:pt x="6" y="298"/>
                    </a:lnTo>
                    <a:lnTo>
                      <a:pt x="4" y="291"/>
                    </a:lnTo>
                    <a:lnTo>
                      <a:pt x="2" y="284"/>
                    </a:lnTo>
                    <a:lnTo>
                      <a:pt x="1" y="276"/>
                    </a:lnTo>
                    <a:lnTo>
                      <a:pt x="0" y="268"/>
                    </a:lnTo>
                    <a:lnTo>
                      <a:pt x="0" y="260"/>
                    </a:lnTo>
                    <a:lnTo>
                      <a:pt x="0" y="248"/>
                    </a:lnTo>
                    <a:lnTo>
                      <a:pt x="1" y="237"/>
                    </a:lnTo>
                    <a:lnTo>
                      <a:pt x="3" y="225"/>
                    </a:lnTo>
                    <a:lnTo>
                      <a:pt x="5" y="213"/>
                    </a:lnTo>
                    <a:lnTo>
                      <a:pt x="9" y="201"/>
                    </a:lnTo>
                    <a:lnTo>
                      <a:pt x="12" y="190"/>
                    </a:lnTo>
                    <a:lnTo>
                      <a:pt x="17" y="178"/>
                    </a:lnTo>
                    <a:lnTo>
                      <a:pt x="22" y="166"/>
                    </a:lnTo>
                    <a:lnTo>
                      <a:pt x="28" y="155"/>
                    </a:lnTo>
                    <a:lnTo>
                      <a:pt x="35" y="143"/>
                    </a:lnTo>
                    <a:lnTo>
                      <a:pt x="42" y="131"/>
                    </a:lnTo>
                    <a:lnTo>
                      <a:pt x="50" y="120"/>
                    </a:lnTo>
                    <a:lnTo>
                      <a:pt x="59" y="108"/>
                    </a:lnTo>
                    <a:lnTo>
                      <a:pt x="69" y="97"/>
                    </a:lnTo>
                    <a:lnTo>
                      <a:pt x="78" y="85"/>
                    </a:lnTo>
                    <a:lnTo>
                      <a:pt x="89" y="74"/>
                    </a:lnTo>
                    <a:lnTo>
                      <a:pt x="107" y="56"/>
                    </a:lnTo>
                    <a:lnTo>
                      <a:pt x="124" y="41"/>
                    </a:lnTo>
                    <a:lnTo>
                      <a:pt x="141" y="29"/>
                    </a:lnTo>
                    <a:lnTo>
                      <a:pt x="157" y="18"/>
                    </a:lnTo>
                    <a:lnTo>
                      <a:pt x="172" y="11"/>
                    </a:lnTo>
                    <a:lnTo>
                      <a:pt x="188" y="4"/>
                    </a:lnTo>
                    <a:lnTo>
                      <a:pt x="194" y="3"/>
                    </a:lnTo>
                    <a:lnTo>
                      <a:pt x="202" y="1"/>
                    </a:lnTo>
                    <a:lnTo>
                      <a:pt x="209" y="0"/>
                    </a:lnTo>
                    <a:lnTo>
                      <a:pt x="215" y="0"/>
                    </a:lnTo>
                    <a:lnTo>
                      <a:pt x="223" y="1"/>
                    </a:lnTo>
                    <a:lnTo>
                      <a:pt x="229" y="2"/>
                    </a:lnTo>
                    <a:lnTo>
                      <a:pt x="236" y="5"/>
                    </a:lnTo>
                    <a:lnTo>
                      <a:pt x="242" y="8"/>
                    </a:lnTo>
                    <a:lnTo>
                      <a:pt x="248" y="15"/>
                    </a:lnTo>
                    <a:lnTo>
                      <a:pt x="253" y="23"/>
                    </a:lnTo>
                    <a:lnTo>
                      <a:pt x="256" y="30"/>
                    </a:lnTo>
                    <a:lnTo>
                      <a:pt x="257" y="40"/>
                    </a:lnTo>
                    <a:lnTo>
                      <a:pt x="257" y="48"/>
                    </a:lnTo>
                    <a:lnTo>
                      <a:pt x="254" y="55"/>
                    </a:lnTo>
                    <a:lnTo>
                      <a:pt x="252" y="64"/>
                    </a:lnTo>
                    <a:lnTo>
                      <a:pt x="250" y="73"/>
                    </a:lnTo>
                    <a:lnTo>
                      <a:pt x="246" y="83"/>
                    </a:lnTo>
                    <a:lnTo>
                      <a:pt x="241" y="91"/>
                    </a:lnTo>
                    <a:lnTo>
                      <a:pt x="236" y="102"/>
                    </a:lnTo>
                    <a:lnTo>
                      <a:pt x="229" y="113"/>
                    </a:lnTo>
                    <a:lnTo>
                      <a:pt x="222" y="124"/>
                    </a:lnTo>
                    <a:lnTo>
                      <a:pt x="214" y="134"/>
                    </a:lnTo>
                    <a:lnTo>
                      <a:pt x="205" y="145"/>
                    </a:lnTo>
                    <a:lnTo>
                      <a:pt x="197" y="154"/>
                    </a:lnTo>
                    <a:lnTo>
                      <a:pt x="188" y="164"/>
                    </a:lnTo>
                    <a:lnTo>
                      <a:pt x="178" y="172"/>
                    </a:lnTo>
                    <a:lnTo>
                      <a:pt x="168" y="181"/>
                    </a:lnTo>
                    <a:lnTo>
                      <a:pt x="158" y="189"/>
                    </a:lnTo>
                    <a:lnTo>
                      <a:pt x="147" y="196"/>
                    </a:lnTo>
                    <a:lnTo>
                      <a:pt x="135" y="203"/>
                    </a:lnTo>
                    <a:lnTo>
                      <a:pt x="124" y="211"/>
                    </a:lnTo>
                    <a:lnTo>
                      <a:pt x="111" y="216"/>
                    </a:lnTo>
                    <a:lnTo>
                      <a:pt x="99" y="223"/>
                    </a:lnTo>
                    <a:lnTo>
                      <a:pt x="86" y="228"/>
                    </a:lnTo>
                    <a:lnTo>
                      <a:pt x="72" y="232"/>
                    </a:lnTo>
                    <a:lnTo>
                      <a:pt x="58" y="237"/>
                    </a:lnTo>
                    <a:close/>
                  </a:path>
                </a:pathLst>
              </a:custGeom>
              <a:solidFill>
                <a:srgbClr val="FF0000"/>
              </a:solidFill>
              <a:ln w="317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 name="Freeform 88"/>
              <p:cNvSpPr>
                <a:spLocks/>
              </p:cNvSpPr>
              <p:nvPr/>
            </p:nvSpPr>
            <p:spPr bwMode="auto">
              <a:xfrm rot="21000000">
                <a:off x="918737" y="5925658"/>
                <a:ext cx="52388" cy="52388"/>
              </a:xfrm>
              <a:custGeom>
                <a:avLst/>
                <a:gdLst/>
                <a:ahLst/>
                <a:cxnLst>
                  <a:cxn ang="0">
                    <a:pos x="0" y="134"/>
                  </a:cxn>
                  <a:cxn ang="0">
                    <a:pos x="18" y="127"/>
                  </a:cxn>
                  <a:cxn ang="0">
                    <a:pos x="35" y="120"/>
                  </a:cxn>
                  <a:cxn ang="0">
                    <a:pos x="49" y="112"/>
                  </a:cxn>
                  <a:cxn ang="0">
                    <a:pos x="61" y="103"/>
                  </a:cxn>
                  <a:cxn ang="0">
                    <a:pos x="80" y="88"/>
                  </a:cxn>
                  <a:cxn ang="0">
                    <a:pos x="97" y="72"/>
                  </a:cxn>
                  <a:cxn ang="0">
                    <a:pos x="111" y="54"/>
                  </a:cxn>
                  <a:cxn ang="0">
                    <a:pos x="123" y="36"/>
                  </a:cxn>
                  <a:cxn ang="0">
                    <a:pos x="128" y="29"/>
                  </a:cxn>
                  <a:cxn ang="0">
                    <a:pos x="130" y="23"/>
                  </a:cxn>
                  <a:cxn ang="0">
                    <a:pos x="132" y="16"/>
                  </a:cxn>
                  <a:cxn ang="0">
                    <a:pos x="132" y="11"/>
                  </a:cxn>
                  <a:cxn ang="0">
                    <a:pos x="131" y="6"/>
                  </a:cxn>
                  <a:cxn ang="0">
                    <a:pos x="130" y="3"/>
                  </a:cxn>
                  <a:cxn ang="0">
                    <a:pos x="127" y="1"/>
                  </a:cxn>
                  <a:cxn ang="0">
                    <a:pos x="121" y="0"/>
                  </a:cxn>
                  <a:cxn ang="0">
                    <a:pos x="114" y="1"/>
                  </a:cxn>
                  <a:cxn ang="0">
                    <a:pos x="104" y="5"/>
                  </a:cxn>
                  <a:cxn ang="0">
                    <a:pos x="93" y="12"/>
                  </a:cxn>
                  <a:cxn ang="0">
                    <a:pos x="80" y="21"/>
                  </a:cxn>
                  <a:cxn ang="0">
                    <a:pos x="68" y="32"/>
                  </a:cxn>
                  <a:cxn ang="0">
                    <a:pos x="57" y="43"/>
                  </a:cxn>
                  <a:cxn ang="0">
                    <a:pos x="46" y="55"/>
                  </a:cxn>
                  <a:cxn ang="0">
                    <a:pos x="36" y="70"/>
                  </a:cxn>
                  <a:cxn ang="0">
                    <a:pos x="26" y="84"/>
                  </a:cxn>
                  <a:cxn ang="0">
                    <a:pos x="16" y="99"/>
                  </a:cxn>
                  <a:cxn ang="0">
                    <a:pos x="7" y="117"/>
                  </a:cxn>
                  <a:cxn ang="0">
                    <a:pos x="0" y="134"/>
                  </a:cxn>
                </a:cxnLst>
                <a:rect l="0" t="0" r="r" b="b"/>
                <a:pathLst>
                  <a:path w="132" h="134">
                    <a:moveTo>
                      <a:pt x="0" y="134"/>
                    </a:moveTo>
                    <a:lnTo>
                      <a:pt x="18" y="127"/>
                    </a:lnTo>
                    <a:lnTo>
                      <a:pt x="35" y="120"/>
                    </a:lnTo>
                    <a:lnTo>
                      <a:pt x="49" y="112"/>
                    </a:lnTo>
                    <a:lnTo>
                      <a:pt x="61" y="103"/>
                    </a:lnTo>
                    <a:lnTo>
                      <a:pt x="80" y="88"/>
                    </a:lnTo>
                    <a:lnTo>
                      <a:pt x="97" y="72"/>
                    </a:lnTo>
                    <a:lnTo>
                      <a:pt x="111" y="54"/>
                    </a:lnTo>
                    <a:lnTo>
                      <a:pt x="123" y="36"/>
                    </a:lnTo>
                    <a:lnTo>
                      <a:pt x="128" y="29"/>
                    </a:lnTo>
                    <a:lnTo>
                      <a:pt x="130" y="23"/>
                    </a:lnTo>
                    <a:lnTo>
                      <a:pt x="132" y="16"/>
                    </a:lnTo>
                    <a:lnTo>
                      <a:pt x="132" y="11"/>
                    </a:lnTo>
                    <a:lnTo>
                      <a:pt x="131" y="6"/>
                    </a:lnTo>
                    <a:lnTo>
                      <a:pt x="130" y="3"/>
                    </a:lnTo>
                    <a:lnTo>
                      <a:pt x="127" y="1"/>
                    </a:lnTo>
                    <a:lnTo>
                      <a:pt x="121" y="0"/>
                    </a:lnTo>
                    <a:lnTo>
                      <a:pt x="114" y="1"/>
                    </a:lnTo>
                    <a:lnTo>
                      <a:pt x="104" y="5"/>
                    </a:lnTo>
                    <a:lnTo>
                      <a:pt x="93" y="12"/>
                    </a:lnTo>
                    <a:lnTo>
                      <a:pt x="80" y="21"/>
                    </a:lnTo>
                    <a:lnTo>
                      <a:pt x="68" y="32"/>
                    </a:lnTo>
                    <a:lnTo>
                      <a:pt x="57" y="43"/>
                    </a:lnTo>
                    <a:lnTo>
                      <a:pt x="46" y="55"/>
                    </a:lnTo>
                    <a:lnTo>
                      <a:pt x="36" y="70"/>
                    </a:lnTo>
                    <a:lnTo>
                      <a:pt x="26" y="84"/>
                    </a:lnTo>
                    <a:lnTo>
                      <a:pt x="16" y="99"/>
                    </a:lnTo>
                    <a:lnTo>
                      <a:pt x="7" y="117"/>
                    </a:lnTo>
                    <a:lnTo>
                      <a:pt x="0" y="134"/>
                    </a:lnTo>
                    <a:close/>
                  </a:path>
                </a:pathLst>
              </a:custGeom>
              <a:solidFill>
                <a:srgbClr val="FFFF00"/>
              </a:solidFill>
              <a:ln w="317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8" name="Freeform 89"/>
              <p:cNvSpPr>
                <a:spLocks/>
              </p:cNvSpPr>
              <p:nvPr/>
            </p:nvSpPr>
            <p:spPr bwMode="auto">
              <a:xfrm rot="21000000">
                <a:off x="1014933" y="5866622"/>
                <a:ext cx="136525" cy="157163"/>
              </a:xfrm>
              <a:custGeom>
                <a:avLst/>
                <a:gdLst/>
                <a:ahLst/>
                <a:cxnLst>
                  <a:cxn ang="0">
                    <a:pos x="313" y="6"/>
                  </a:cxn>
                  <a:cxn ang="0">
                    <a:pos x="333" y="17"/>
                  </a:cxn>
                  <a:cxn ang="0">
                    <a:pos x="344" y="33"/>
                  </a:cxn>
                  <a:cxn ang="0">
                    <a:pos x="346" y="59"/>
                  </a:cxn>
                  <a:cxn ang="0">
                    <a:pos x="336" y="91"/>
                  </a:cxn>
                  <a:cxn ang="0">
                    <a:pos x="315" y="121"/>
                  </a:cxn>
                  <a:cxn ang="0">
                    <a:pos x="282" y="147"/>
                  </a:cxn>
                  <a:cxn ang="0">
                    <a:pos x="238" y="166"/>
                  </a:cxn>
                  <a:cxn ang="0">
                    <a:pos x="201" y="171"/>
                  </a:cxn>
                  <a:cxn ang="0">
                    <a:pos x="186" y="163"/>
                  </a:cxn>
                  <a:cxn ang="0">
                    <a:pos x="184" y="144"/>
                  </a:cxn>
                  <a:cxn ang="0">
                    <a:pos x="200" y="128"/>
                  </a:cxn>
                  <a:cxn ang="0">
                    <a:pos x="245" y="117"/>
                  </a:cxn>
                  <a:cxn ang="0">
                    <a:pos x="280" y="93"/>
                  </a:cxn>
                  <a:cxn ang="0">
                    <a:pos x="288" y="67"/>
                  </a:cxn>
                  <a:cxn ang="0">
                    <a:pos x="278" y="52"/>
                  </a:cxn>
                  <a:cxn ang="0">
                    <a:pos x="254" y="49"/>
                  </a:cxn>
                  <a:cxn ang="0">
                    <a:pos x="218" y="59"/>
                  </a:cxn>
                  <a:cxn ang="0">
                    <a:pos x="179" y="83"/>
                  </a:cxn>
                  <a:cxn ang="0">
                    <a:pos x="150" y="117"/>
                  </a:cxn>
                  <a:cxn ang="0">
                    <a:pos x="145" y="154"/>
                  </a:cxn>
                  <a:cxn ang="0">
                    <a:pos x="156" y="188"/>
                  </a:cxn>
                  <a:cxn ang="0">
                    <a:pos x="182" y="231"/>
                  </a:cxn>
                  <a:cxn ang="0">
                    <a:pos x="203" y="273"/>
                  </a:cxn>
                  <a:cxn ang="0">
                    <a:pos x="206" y="313"/>
                  </a:cxn>
                  <a:cxn ang="0">
                    <a:pos x="189" y="354"/>
                  </a:cxn>
                  <a:cxn ang="0">
                    <a:pos x="157" y="382"/>
                  </a:cxn>
                  <a:cxn ang="0">
                    <a:pos x="127" y="393"/>
                  </a:cxn>
                  <a:cxn ang="0">
                    <a:pos x="89" y="395"/>
                  </a:cxn>
                  <a:cxn ang="0">
                    <a:pos x="44" y="381"/>
                  </a:cxn>
                  <a:cxn ang="0">
                    <a:pos x="16" y="350"/>
                  </a:cxn>
                  <a:cxn ang="0">
                    <a:pos x="3" y="318"/>
                  </a:cxn>
                  <a:cxn ang="0">
                    <a:pos x="0" y="281"/>
                  </a:cxn>
                  <a:cxn ang="0">
                    <a:pos x="9" y="242"/>
                  </a:cxn>
                  <a:cxn ang="0">
                    <a:pos x="30" y="209"/>
                  </a:cxn>
                  <a:cxn ang="0">
                    <a:pos x="50" y="198"/>
                  </a:cxn>
                  <a:cxn ang="0">
                    <a:pos x="66" y="205"/>
                  </a:cxn>
                  <a:cxn ang="0">
                    <a:pos x="56" y="235"/>
                  </a:cxn>
                  <a:cxn ang="0">
                    <a:pos x="50" y="287"/>
                  </a:cxn>
                  <a:cxn ang="0">
                    <a:pos x="57" y="311"/>
                  </a:cxn>
                  <a:cxn ang="0">
                    <a:pos x="78" y="334"/>
                  </a:cxn>
                  <a:cxn ang="0">
                    <a:pos x="120" y="342"/>
                  </a:cxn>
                  <a:cxn ang="0">
                    <a:pos x="139" y="331"/>
                  </a:cxn>
                  <a:cxn ang="0">
                    <a:pos x="152" y="306"/>
                  </a:cxn>
                  <a:cxn ang="0">
                    <a:pos x="149" y="277"/>
                  </a:cxn>
                  <a:cxn ang="0">
                    <a:pos x="117" y="223"/>
                  </a:cxn>
                  <a:cxn ang="0">
                    <a:pos x="94" y="175"/>
                  </a:cxn>
                  <a:cxn ang="0">
                    <a:pos x="90" y="128"/>
                  </a:cxn>
                  <a:cxn ang="0">
                    <a:pos x="113" y="77"/>
                  </a:cxn>
                  <a:cxn ang="0">
                    <a:pos x="165" y="32"/>
                  </a:cxn>
                  <a:cxn ang="0">
                    <a:pos x="228" y="7"/>
                  </a:cxn>
                </a:cxnLst>
                <a:rect l="0" t="0" r="r" b="b"/>
                <a:pathLst>
                  <a:path w="346" h="396">
                    <a:moveTo>
                      <a:pt x="276" y="0"/>
                    </a:moveTo>
                    <a:lnTo>
                      <a:pt x="292" y="1"/>
                    </a:lnTo>
                    <a:lnTo>
                      <a:pt x="306" y="3"/>
                    </a:lnTo>
                    <a:lnTo>
                      <a:pt x="313" y="6"/>
                    </a:lnTo>
                    <a:lnTo>
                      <a:pt x="318" y="8"/>
                    </a:lnTo>
                    <a:lnTo>
                      <a:pt x="324" y="10"/>
                    </a:lnTo>
                    <a:lnTo>
                      <a:pt x="328" y="13"/>
                    </a:lnTo>
                    <a:lnTo>
                      <a:pt x="333" y="17"/>
                    </a:lnTo>
                    <a:lnTo>
                      <a:pt x="336" y="20"/>
                    </a:lnTo>
                    <a:lnTo>
                      <a:pt x="339" y="24"/>
                    </a:lnTo>
                    <a:lnTo>
                      <a:pt x="341" y="29"/>
                    </a:lnTo>
                    <a:lnTo>
                      <a:pt x="344" y="33"/>
                    </a:lnTo>
                    <a:lnTo>
                      <a:pt x="345" y="38"/>
                    </a:lnTo>
                    <a:lnTo>
                      <a:pt x="346" y="45"/>
                    </a:lnTo>
                    <a:lnTo>
                      <a:pt x="346" y="50"/>
                    </a:lnTo>
                    <a:lnTo>
                      <a:pt x="346" y="59"/>
                    </a:lnTo>
                    <a:lnTo>
                      <a:pt x="345" y="67"/>
                    </a:lnTo>
                    <a:lnTo>
                      <a:pt x="342" y="76"/>
                    </a:lnTo>
                    <a:lnTo>
                      <a:pt x="340" y="83"/>
                    </a:lnTo>
                    <a:lnTo>
                      <a:pt x="336" y="91"/>
                    </a:lnTo>
                    <a:lnTo>
                      <a:pt x="332" y="99"/>
                    </a:lnTo>
                    <a:lnTo>
                      <a:pt x="327" y="107"/>
                    </a:lnTo>
                    <a:lnTo>
                      <a:pt x="322" y="115"/>
                    </a:lnTo>
                    <a:lnTo>
                      <a:pt x="315" y="121"/>
                    </a:lnTo>
                    <a:lnTo>
                      <a:pt x="308" y="128"/>
                    </a:lnTo>
                    <a:lnTo>
                      <a:pt x="300" y="135"/>
                    </a:lnTo>
                    <a:lnTo>
                      <a:pt x="292" y="141"/>
                    </a:lnTo>
                    <a:lnTo>
                      <a:pt x="282" y="147"/>
                    </a:lnTo>
                    <a:lnTo>
                      <a:pt x="273" y="152"/>
                    </a:lnTo>
                    <a:lnTo>
                      <a:pt x="262" y="158"/>
                    </a:lnTo>
                    <a:lnTo>
                      <a:pt x="251" y="162"/>
                    </a:lnTo>
                    <a:lnTo>
                      <a:pt x="238" y="166"/>
                    </a:lnTo>
                    <a:lnTo>
                      <a:pt x="227" y="170"/>
                    </a:lnTo>
                    <a:lnTo>
                      <a:pt x="217" y="171"/>
                    </a:lnTo>
                    <a:lnTo>
                      <a:pt x="207" y="172"/>
                    </a:lnTo>
                    <a:lnTo>
                      <a:pt x="201" y="171"/>
                    </a:lnTo>
                    <a:lnTo>
                      <a:pt x="197" y="171"/>
                    </a:lnTo>
                    <a:lnTo>
                      <a:pt x="193" y="168"/>
                    </a:lnTo>
                    <a:lnTo>
                      <a:pt x="189" y="166"/>
                    </a:lnTo>
                    <a:lnTo>
                      <a:pt x="186" y="163"/>
                    </a:lnTo>
                    <a:lnTo>
                      <a:pt x="185" y="160"/>
                    </a:lnTo>
                    <a:lnTo>
                      <a:pt x="184" y="155"/>
                    </a:lnTo>
                    <a:lnTo>
                      <a:pt x="183" y="151"/>
                    </a:lnTo>
                    <a:lnTo>
                      <a:pt x="184" y="144"/>
                    </a:lnTo>
                    <a:lnTo>
                      <a:pt x="187" y="138"/>
                    </a:lnTo>
                    <a:lnTo>
                      <a:pt x="191" y="134"/>
                    </a:lnTo>
                    <a:lnTo>
                      <a:pt x="197" y="129"/>
                    </a:lnTo>
                    <a:lnTo>
                      <a:pt x="200" y="128"/>
                    </a:lnTo>
                    <a:lnTo>
                      <a:pt x="208" y="126"/>
                    </a:lnTo>
                    <a:lnTo>
                      <a:pt x="220" y="124"/>
                    </a:lnTo>
                    <a:lnTo>
                      <a:pt x="235" y="119"/>
                    </a:lnTo>
                    <a:lnTo>
                      <a:pt x="245" y="117"/>
                    </a:lnTo>
                    <a:lnTo>
                      <a:pt x="255" y="113"/>
                    </a:lnTo>
                    <a:lnTo>
                      <a:pt x="265" y="107"/>
                    </a:lnTo>
                    <a:lnTo>
                      <a:pt x="274" y="100"/>
                    </a:lnTo>
                    <a:lnTo>
                      <a:pt x="280" y="93"/>
                    </a:lnTo>
                    <a:lnTo>
                      <a:pt x="285" y="87"/>
                    </a:lnTo>
                    <a:lnTo>
                      <a:pt x="288" y="79"/>
                    </a:lnTo>
                    <a:lnTo>
                      <a:pt x="289" y="72"/>
                    </a:lnTo>
                    <a:lnTo>
                      <a:pt x="288" y="67"/>
                    </a:lnTo>
                    <a:lnTo>
                      <a:pt x="287" y="61"/>
                    </a:lnTo>
                    <a:lnTo>
                      <a:pt x="285" y="58"/>
                    </a:lnTo>
                    <a:lnTo>
                      <a:pt x="282" y="55"/>
                    </a:lnTo>
                    <a:lnTo>
                      <a:pt x="278" y="52"/>
                    </a:lnTo>
                    <a:lnTo>
                      <a:pt x="274" y="50"/>
                    </a:lnTo>
                    <a:lnTo>
                      <a:pt x="268" y="49"/>
                    </a:lnTo>
                    <a:lnTo>
                      <a:pt x="262" y="49"/>
                    </a:lnTo>
                    <a:lnTo>
                      <a:pt x="254" y="49"/>
                    </a:lnTo>
                    <a:lnTo>
                      <a:pt x="245" y="50"/>
                    </a:lnTo>
                    <a:lnTo>
                      <a:pt x="236" y="53"/>
                    </a:lnTo>
                    <a:lnTo>
                      <a:pt x="228" y="56"/>
                    </a:lnTo>
                    <a:lnTo>
                      <a:pt x="218" y="59"/>
                    </a:lnTo>
                    <a:lnTo>
                      <a:pt x="209" y="64"/>
                    </a:lnTo>
                    <a:lnTo>
                      <a:pt x="199" y="69"/>
                    </a:lnTo>
                    <a:lnTo>
                      <a:pt x="189" y="76"/>
                    </a:lnTo>
                    <a:lnTo>
                      <a:pt x="179" y="83"/>
                    </a:lnTo>
                    <a:lnTo>
                      <a:pt x="170" y="91"/>
                    </a:lnTo>
                    <a:lnTo>
                      <a:pt x="162" y="100"/>
                    </a:lnTo>
                    <a:lnTo>
                      <a:pt x="156" y="108"/>
                    </a:lnTo>
                    <a:lnTo>
                      <a:pt x="150" y="117"/>
                    </a:lnTo>
                    <a:lnTo>
                      <a:pt x="147" y="126"/>
                    </a:lnTo>
                    <a:lnTo>
                      <a:pt x="145" y="136"/>
                    </a:lnTo>
                    <a:lnTo>
                      <a:pt x="144" y="147"/>
                    </a:lnTo>
                    <a:lnTo>
                      <a:pt x="145" y="154"/>
                    </a:lnTo>
                    <a:lnTo>
                      <a:pt x="146" y="162"/>
                    </a:lnTo>
                    <a:lnTo>
                      <a:pt x="148" y="171"/>
                    </a:lnTo>
                    <a:lnTo>
                      <a:pt x="151" y="179"/>
                    </a:lnTo>
                    <a:lnTo>
                      <a:pt x="156" y="188"/>
                    </a:lnTo>
                    <a:lnTo>
                      <a:pt x="161" y="198"/>
                    </a:lnTo>
                    <a:lnTo>
                      <a:pt x="167" y="209"/>
                    </a:lnTo>
                    <a:lnTo>
                      <a:pt x="174" y="220"/>
                    </a:lnTo>
                    <a:lnTo>
                      <a:pt x="182" y="231"/>
                    </a:lnTo>
                    <a:lnTo>
                      <a:pt x="188" y="243"/>
                    </a:lnTo>
                    <a:lnTo>
                      <a:pt x="194" y="253"/>
                    </a:lnTo>
                    <a:lnTo>
                      <a:pt x="199" y="264"/>
                    </a:lnTo>
                    <a:lnTo>
                      <a:pt x="203" y="273"/>
                    </a:lnTo>
                    <a:lnTo>
                      <a:pt x="205" y="283"/>
                    </a:lnTo>
                    <a:lnTo>
                      <a:pt x="207" y="292"/>
                    </a:lnTo>
                    <a:lnTo>
                      <a:pt x="207" y="301"/>
                    </a:lnTo>
                    <a:lnTo>
                      <a:pt x="206" y="313"/>
                    </a:lnTo>
                    <a:lnTo>
                      <a:pt x="205" y="324"/>
                    </a:lnTo>
                    <a:lnTo>
                      <a:pt x="200" y="335"/>
                    </a:lnTo>
                    <a:lnTo>
                      <a:pt x="196" y="344"/>
                    </a:lnTo>
                    <a:lnTo>
                      <a:pt x="189" y="354"/>
                    </a:lnTo>
                    <a:lnTo>
                      <a:pt x="183" y="362"/>
                    </a:lnTo>
                    <a:lnTo>
                      <a:pt x="173" y="371"/>
                    </a:lnTo>
                    <a:lnTo>
                      <a:pt x="163" y="378"/>
                    </a:lnTo>
                    <a:lnTo>
                      <a:pt x="157" y="382"/>
                    </a:lnTo>
                    <a:lnTo>
                      <a:pt x="149" y="386"/>
                    </a:lnTo>
                    <a:lnTo>
                      <a:pt x="142" y="388"/>
                    </a:lnTo>
                    <a:lnTo>
                      <a:pt x="135" y="391"/>
                    </a:lnTo>
                    <a:lnTo>
                      <a:pt x="127" y="393"/>
                    </a:lnTo>
                    <a:lnTo>
                      <a:pt x="118" y="395"/>
                    </a:lnTo>
                    <a:lnTo>
                      <a:pt x="111" y="395"/>
                    </a:lnTo>
                    <a:lnTo>
                      <a:pt x="102" y="396"/>
                    </a:lnTo>
                    <a:lnTo>
                      <a:pt x="89" y="395"/>
                    </a:lnTo>
                    <a:lnTo>
                      <a:pt x="77" y="393"/>
                    </a:lnTo>
                    <a:lnTo>
                      <a:pt x="65" y="390"/>
                    </a:lnTo>
                    <a:lnTo>
                      <a:pt x="54" y="386"/>
                    </a:lnTo>
                    <a:lnTo>
                      <a:pt x="44" y="381"/>
                    </a:lnTo>
                    <a:lnTo>
                      <a:pt x="35" y="374"/>
                    </a:lnTo>
                    <a:lnTo>
                      <a:pt x="28" y="365"/>
                    </a:lnTo>
                    <a:lnTo>
                      <a:pt x="20" y="357"/>
                    </a:lnTo>
                    <a:lnTo>
                      <a:pt x="16" y="350"/>
                    </a:lnTo>
                    <a:lnTo>
                      <a:pt x="11" y="342"/>
                    </a:lnTo>
                    <a:lnTo>
                      <a:pt x="8" y="335"/>
                    </a:lnTo>
                    <a:lnTo>
                      <a:pt x="5" y="327"/>
                    </a:lnTo>
                    <a:lnTo>
                      <a:pt x="3" y="318"/>
                    </a:lnTo>
                    <a:lnTo>
                      <a:pt x="1" y="310"/>
                    </a:lnTo>
                    <a:lnTo>
                      <a:pt x="0" y="301"/>
                    </a:lnTo>
                    <a:lnTo>
                      <a:pt x="0" y="291"/>
                    </a:lnTo>
                    <a:lnTo>
                      <a:pt x="0" y="281"/>
                    </a:lnTo>
                    <a:lnTo>
                      <a:pt x="1" y="270"/>
                    </a:lnTo>
                    <a:lnTo>
                      <a:pt x="4" y="260"/>
                    </a:lnTo>
                    <a:lnTo>
                      <a:pt x="6" y="250"/>
                    </a:lnTo>
                    <a:lnTo>
                      <a:pt x="9" y="242"/>
                    </a:lnTo>
                    <a:lnTo>
                      <a:pt x="12" y="233"/>
                    </a:lnTo>
                    <a:lnTo>
                      <a:pt x="18" y="225"/>
                    </a:lnTo>
                    <a:lnTo>
                      <a:pt x="22" y="218"/>
                    </a:lnTo>
                    <a:lnTo>
                      <a:pt x="30" y="209"/>
                    </a:lnTo>
                    <a:lnTo>
                      <a:pt x="38" y="202"/>
                    </a:lnTo>
                    <a:lnTo>
                      <a:pt x="42" y="200"/>
                    </a:lnTo>
                    <a:lnTo>
                      <a:pt x="45" y="199"/>
                    </a:lnTo>
                    <a:lnTo>
                      <a:pt x="50" y="198"/>
                    </a:lnTo>
                    <a:lnTo>
                      <a:pt x="53" y="198"/>
                    </a:lnTo>
                    <a:lnTo>
                      <a:pt x="59" y="199"/>
                    </a:lnTo>
                    <a:lnTo>
                      <a:pt x="64" y="200"/>
                    </a:lnTo>
                    <a:lnTo>
                      <a:pt x="66" y="205"/>
                    </a:lnTo>
                    <a:lnTo>
                      <a:pt x="67" y="209"/>
                    </a:lnTo>
                    <a:lnTo>
                      <a:pt x="66" y="214"/>
                    </a:lnTo>
                    <a:lnTo>
                      <a:pt x="62" y="222"/>
                    </a:lnTo>
                    <a:lnTo>
                      <a:pt x="56" y="235"/>
                    </a:lnTo>
                    <a:lnTo>
                      <a:pt x="53" y="249"/>
                    </a:lnTo>
                    <a:lnTo>
                      <a:pt x="50" y="264"/>
                    </a:lnTo>
                    <a:lnTo>
                      <a:pt x="50" y="279"/>
                    </a:lnTo>
                    <a:lnTo>
                      <a:pt x="50" y="287"/>
                    </a:lnTo>
                    <a:lnTo>
                      <a:pt x="51" y="293"/>
                    </a:lnTo>
                    <a:lnTo>
                      <a:pt x="52" y="299"/>
                    </a:lnTo>
                    <a:lnTo>
                      <a:pt x="54" y="305"/>
                    </a:lnTo>
                    <a:lnTo>
                      <a:pt x="57" y="311"/>
                    </a:lnTo>
                    <a:lnTo>
                      <a:pt x="60" y="316"/>
                    </a:lnTo>
                    <a:lnTo>
                      <a:pt x="64" y="322"/>
                    </a:lnTo>
                    <a:lnTo>
                      <a:pt x="69" y="326"/>
                    </a:lnTo>
                    <a:lnTo>
                      <a:pt x="78" y="334"/>
                    </a:lnTo>
                    <a:lnTo>
                      <a:pt x="88" y="339"/>
                    </a:lnTo>
                    <a:lnTo>
                      <a:pt x="98" y="342"/>
                    </a:lnTo>
                    <a:lnTo>
                      <a:pt x="109" y="343"/>
                    </a:lnTo>
                    <a:lnTo>
                      <a:pt x="120" y="342"/>
                    </a:lnTo>
                    <a:lnTo>
                      <a:pt x="128" y="339"/>
                    </a:lnTo>
                    <a:lnTo>
                      <a:pt x="133" y="337"/>
                    </a:lnTo>
                    <a:lnTo>
                      <a:pt x="136" y="335"/>
                    </a:lnTo>
                    <a:lnTo>
                      <a:pt x="139" y="331"/>
                    </a:lnTo>
                    <a:lnTo>
                      <a:pt x="142" y="328"/>
                    </a:lnTo>
                    <a:lnTo>
                      <a:pt x="148" y="322"/>
                    </a:lnTo>
                    <a:lnTo>
                      <a:pt x="150" y="314"/>
                    </a:lnTo>
                    <a:lnTo>
                      <a:pt x="152" y="306"/>
                    </a:lnTo>
                    <a:lnTo>
                      <a:pt x="153" y="296"/>
                    </a:lnTo>
                    <a:lnTo>
                      <a:pt x="152" y="291"/>
                    </a:lnTo>
                    <a:lnTo>
                      <a:pt x="151" y="284"/>
                    </a:lnTo>
                    <a:lnTo>
                      <a:pt x="149" y="277"/>
                    </a:lnTo>
                    <a:lnTo>
                      <a:pt x="147" y="270"/>
                    </a:lnTo>
                    <a:lnTo>
                      <a:pt x="138" y="254"/>
                    </a:lnTo>
                    <a:lnTo>
                      <a:pt x="126" y="235"/>
                    </a:lnTo>
                    <a:lnTo>
                      <a:pt x="117" y="223"/>
                    </a:lnTo>
                    <a:lnTo>
                      <a:pt x="110" y="210"/>
                    </a:lnTo>
                    <a:lnTo>
                      <a:pt x="103" y="198"/>
                    </a:lnTo>
                    <a:lnTo>
                      <a:pt x="99" y="186"/>
                    </a:lnTo>
                    <a:lnTo>
                      <a:pt x="94" y="175"/>
                    </a:lnTo>
                    <a:lnTo>
                      <a:pt x="91" y="163"/>
                    </a:lnTo>
                    <a:lnTo>
                      <a:pt x="90" y="152"/>
                    </a:lnTo>
                    <a:lnTo>
                      <a:pt x="89" y="142"/>
                    </a:lnTo>
                    <a:lnTo>
                      <a:pt x="90" y="128"/>
                    </a:lnTo>
                    <a:lnTo>
                      <a:pt x="93" y="115"/>
                    </a:lnTo>
                    <a:lnTo>
                      <a:pt x="98" y="102"/>
                    </a:lnTo>
                    <a:lnTo>
                      <a:pt x="104" y="89"/>
                    </a:lnTo>
                    <a:lnTo>
                      <a:pt x="113" y="77"/>
                    </a:lnTo>
                    <a:lnTo>
                      <a:pt x="124" y="65"/>
                    </a:lnTo>
                    <a:lnTo>
                      <a:pt x="136" y="53"/>
                    </a:lnTo>
                    <a:lnTo>
                      <a:pt x="150" y="42"/>
                    </a:lnTo>
                    <a:lnTo>
                      <a:pt x="165" y="32"/>
                    </a:lnTo>
                    <a:lnTo>
                      <a:pt x="181" y="24"/>
                    </a:lnTo>
                    <a:lnTo>
                      <a:pt x="196" y="17"/>
                    </a:lnTo>
                    <a:lnTo>
                      <a:pt x="211" y="11"/>
                    </a:lnTo>
                    <a:lnTo>
                      <a:pt x="228" y="7"/>
                    </a:lnTo>
                    <a:lnTo>
                      <a:pt x="243" y="3"/>
                    </a:lnTo>
                    <a:lnTo>
                      <a:pt x="259" y="1"/>
                    </a:lnTo>
                    <a:lnTo>
                      <a:pt x="276" y="0"/>
                    </a:lnTo>
                    <a:close/>
                  </a:path>
                </a:pathLst>
              </a:custGeom>
              <a:solidFill>
                <a:srgbClr val="FF0000"/>
              </a:solidFill>
              <a:ln w="317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9" name="Freeform 90"/>
              <p:cNvSpPr>
                <a:spLocks/>
              </p:cNvSpPr>
              <p:nvPr/>
            </p:nvSpPr>
            <p:spPr bwMode="auto">
              <a:xfrm rot="21000000">
                <a:off x="1143941" y="5770505"/>
                <a:ext cx="133350" cy="222250"/>
              </a:xfrm>
              <a:custGeom>
                <a:avLst/>
                <a:gdLst/>
                <a:ahLst/>
                <a:cxnLst>
                  <a:cxn ang="0">
                    <a:pos x="133" y="254"/>
                  </a:cxn>
                  <a:cxn ang="0">
                    <a:pos x="91" y="345"/>
                  </a:cxn>
                  <a:cxn ang="0">
                    <a:pos x="68" y="408"/>
                  </a:cxn>
                  <a:cxn ang="0">
                    <a:pos x="58" y="458"/>
                  </a:cxn>
                  <a:cxn ang="0">
                    <a:pos x="58" y="483"/>
                  </a:cxn>
                  <a:cxn ang="0">
                    <a:pos x="67" y="495"/>
                  </a:cxn>
                  <a:cxn ang="0">
                    <a:pos x="81" y="499"/>
                  </a:cxn>
                  <a:cxn ang="0">
                    <a:pos x="104" y="492"/>
                  </a:cxn>
                  <a:cxn ang="0">
                    <a:pos x="129" y="470"/>
                  </a:cxn>
                  <a:cxn ang="0">
                    <a:pos x="161" y="430"/>
                  </a:cxn>
                  <a:cxn ang="0">
                    <a:pos x="193" y="381"/>
                  </a:cxn>
                  <a:cxn ang="0">
                    <a:pos x="208" y="365"/>
                  </a:cxn>
                  <a:cxn ang="0">
                    <a:pos x="216" y="363"/>
                  </a:cxn>
                  <a:cxn ang="0">
                    <a:pos x="226" y="366"/>
                  </a:cxn>
                  <a:cxn ang="0">
                    <a:pos x="234" y="378"/>
                  </a:cxn>
                  <a:cxn ang="0">
                    <a:pos x="226" y="401"/>
                  </a:cxn>
                  <a:cxn ang="0">
                    <a:pos x="179" y="471"/>
                  </a:cxn>
                  <a:cxn ang="0">
                    <a:pos x="132" y="523"/>
                  </a:cxn>
                  <a:cxn ang="0">
                    <a:pos x="87" y="552"/>
                  </a:cxn>
                  <a:cxn ang="0">
                    <a:pos x="67" y="557"/>
                  </a:cxn>
                  <a:cxn ang="0">
                    <a:pos x="46" y="555"/>
                  </a:cxn>
                  <a:cxn ang="0">
                    <a:pos x="27" y="547"/>
                  </a:cxn>
                  <a:cxn ang="0">
                    <a:pos x="12" y="531"/>
                  </a:cxn>
                  <a:cxn ang="0">
                    <a:pos x="1" y="497"/>
                  </a:cxn>
                  <a:cxn ang="0">
                    <a:pos x="2" y="448"/>
                  </a:cxn>
                  <a:cxn ang="0">
                    <a:pos x="15" y="389"/>
                  </a:cxn>
                  <a:cxn ang="0">
                    <a:pos x="39" y="324"/>
                  </a:cxn>
                  <a:cxn ang="0">
                    <a:pos x="73" y="254"/>
                  </a:cxn>
                  <a:cxn ang="0">
                    <a:pos x="70" y="219"/>
                  </a:cxn>
                  <a:cxn ang="0">
                    <a:pos x="54" y="216"/>
                  </a:cxn>
                  <a:cxn ang="0">
                    <a:pos x="39" y="205"/>
                  </a:cxn>
                  <a:cxn ang="0">
                    <a:pos x="37" y="188"/>
                  </a:cxn>
                  <a:cxn ang="0">
                    <a:pos x="52" y="171"/>
                  </a:cxn>
                  <a:cxn ang="0">
                    <a:pos x="78" y="167"/>
                  </a:cxn>
                  <a:cxn ang="0">
                    <a:pos x="110" y="160"/>
                  </a:cxn>
                  <a:cxn ang="0">
                    <a:pos x="145" y="135"/>
                  </a:cxn>
                  <a:cxn ang="0">
                    <a:pos x="198" y="58"/>
                  </a:cxn>
                  <a:cxn ang="0">
                    <a:pos x="226" y="20"/>
                  </a:cxn>
                  <a:cxn ang="0">
                    <a:pos x="245" y="3"/>
                  </a:cxn>
                  <a:cxn ang="0">
                    <a:pos x="259" y="1"/>
                  </a:cxn>
                  <a:cxn ang="0">
                    <a:pos x="270" y="7"/>
                  </a:cxn>
                  <a:cxn ang="0">
                    <a:pos x="276" y="18"/>
                  </a:cxn>
                  <a:cxn ang="0">
                    <a:pos x="275" y="31"/>
                  </a:cxn>
                  <a:cxn ang="0">
                    <a:pos x="259" y="61"/>
                  </a:cxn>
                  <a:cxn ang="0">
                    <a:pos x="227" y="106"/>
                  </a:cxn>
                  <a:cxn ang="0">
                    <a:pos x="244" y="119"/>
                  </a:cxn>
                  <a:cxn ang="0">
                    <a:pos x="304" y="109"/>
                  </a:cxn>
                  <a:cxn ang="0">
                    <a:pos x="322" y="112"/>
                  </a:cxn>
                  <a:cxn ang="0">
                    <a:pos x="333" y="123"/>
                  </a:cxn>
                  <a:cxn ang="0">
                    <a:pos x="334" y="141"/>
                  </a:cxn>
                  <a:cxn ang="0">
                    <a:pos x="325" y="154"/>
                  </a:cxn>
                  <a:cxn ang="0">
                    <a:pos x="286" y="160"/>
                  </a:cxn>
                  <a:cxn ang="0">
                    <a:pos x="210" y="181"/>
                  </a:cxn>
                  <a:cxn ang="0">
                    <a:pos x="179" y="191"/>
                  </a:cxn>
                </a:cxnLst>
                <a:rect l="0" t="0" r="r" b="b"/>
                <a:pathLst>
                  <a:path w="334" h="557">
                    <a:moveTo>
                      <a:pt x="168" y="194"/>
                    </a:moveTo>
                    <a:lnTo>
                      <a:pt x="151" y="223"/>
                    </a:lnTo>
                    <a:lnTo>
                      <a:pt x="133" y="254"/>
                    </a:lnTo>
                    <a:lnTo>
                      <a:pt x="117" y="287"/>
                    </a:lnTo>
                    <a:lnTo>
                      <a:pt x="102" y="321"/>
                    </a:lnTo>
                    <a:lnTo>
                      <a:pt x="91" y="345"/>
                    </a:lnTo>
                    <a:lnTo>
                      <a:pt x="82" y="368"/>
                    </a:lnTo>
                    <a:lnTo>
                      <a:pt x="74" y="389"/>
                    </a:lnTo>
                    <a:lnTo>
                      <a:pt x="68" y="408"/>
                    </a:lnTo>
                    <a:lnTo>
                      <a:pt x="63" y="426"/>
                    </a:lnTo>
                    <a:lnTo>
                      <a:pt x="60" y="442"/>
                    </a:lnTo>
                    <a:lnTo>
                      <a:pt x="58" y="458"/>
                    </a:lnTo>
                    <a:lnTo>
                      <a:pt x="57" y="471"/>
                    </a:lnTo>
                    <a:lnTo>
                      <a:pt x="57" y="477"/>
                    </a:lnTo>
                    <a:lnTo>
                      <a:pt x="58" y="483"/>
                    </a:lnTo>
                    <a:lnTo>
                      <a:pt x="60" y="488"/>
                    </a:lnTo>
                    <a:lnTo>
                      <a:pt x="63" y="492"/>
                    </a:lnTo>
                    <a:lnTo>
                      <a:pt x="67" y="495"/>
                    </a:lnTo>
                    <a:lnTo>
                      <a:pt x="70" y="497"/>
                    </a:lnTo>
                    <a:lnTo>
                      <a:pt x="75" y="499"/>
                    </a:lnTo>
                    <a:lnTo>
                      <a:pt x="81" y="499"/>
                    </a:lnTo>
                    <a:lnTo>
                      <a:pt x="87" y="498"/>
                    </a:lnTo>
                    <a:lnTo>
                      <a:pt x="95" y="496"/>
                    </a:lnTo>
                    <a:lnTo>
                      <a:pt x="104" y="492"/>
                    </a:lnTo>
                    <a:lnTo>
                      <a:pt x="111" y="486"/>
                    </a:lnTo>
                    <a:lnTo>
                      <a:pt x="120" y="478"/>
                    </a:lnTo>
                    <a:lnTo>
                      <a:pt x="129" y="470"/>
                    </a:lnTo>
                    <a:lnTo>
                      <a:pt x="139" y="459"/>
                    </a:lnTo>
                    <a:lnTo>
                      <a:pt x="149" y="447"/>
                    </a:lnTo>
                    <a:lnTo>
                      <a:pt x="161" y="430"/>
                    </a:lnTo>
                    <a:lnTo>
                      <a:pt x="173" y="414"/>
                    </a:lnTo>
                    <a:lnTo>
                      <a:pt x="184" y="397"/>
                    </a:lnTo>
                    <a:lnTo>
                      <a:pt x="193" y="381"/>
                    </a:lnTo>
                    <a:lnTo>
                      <a:pt x="199" y="373"/>
                    </a:lnTo>
                    <a:lnTo>
                      <a:pt x="204" y="367"/>
                    </a:lnTo>
                    <a:lnTo>
                      <a:pt x="208" y="365"/>
                    </a:lnTo>
                    <a:lnTo>
                      <a:pt x="211" y="364"/>
                    </a:lnTo>
                    <a:lnTo>
                      <a:pt x="213" y="363"/>
                    </a:lnTo>
                    <a:lnTo>
                      <a:pt x="216" y="363"/>
                    </a:lnTo>
                    <a:lnTo>
                      <a:pt x="220" y="363"/>
                    </a:lnTo>
                    <a:lnTo>
                      <a:pt x="223" y="364"/>
                    </a:lnTo>
                    <a:lnTo>
                      <a:pt x="226" y="366"/>
                    </a:lnTo>
                    <a:lnTo>
                      <a:pt x="229" y="368"/>
                    </a:lnTo>
                    <a:lnTo>
                      <a:pt x="233" y="372"/>
                    </a:lnTo>
                    <a:lnTo>
                      <a:pt x="234" y="378"/>
                    </a:lnTo>
                    <a:lnTo>
                      <a:pt x="233" y="383"/>
                    </a:lnTo>
                    <a:lnTo>
                      <a:pt x="231" y="391"/>
                    </a:lnTo>
                    <a:lnTo>
                      <a:pt x="226" y="401"/>
                    </a:lnTo>
                    <a:lnTo>
                      <a:pt x="220" y="412"/>
                    </a:lnTo>
                    <a:lnTo>
                      <a:pt x="203" y="438"/>
                    </a:lnTo>
                    <a:lnTo>
                      <a:pt x="179" y="471"/>
                    </a:lnTo>
                    <a:lnTo>
                      <a:pt x="163" y="490"/>
                    </a:lnTo>
                    <a:lnTo>
                      <a:pt x="148" y="508"/>
                    </a:lnTo>
                    <a:lnTo>
                      <a:pt x="132" y="523"/>
                    </a:lnTo>
                    <a:lnTo>
                      <a:pt x="117" y="535"/>
                    </a:lnTo>
                    <a:lnTo>
                      <a:pt x="102" y="545"/>
                    </a:lnTo>
                    <a:lnTo>
                      <a:pt x="87" y="552"/>
                    </a:lnTo>
                    <a:lnTo>
                      <a:pt x="81" y="554"/>
                    </a:lnTo>
                    <a:lnTo>
                      <a:pt x="73" y="556"/>
                    </a:lnTo>
                    <a:lnTo>
                      <a:pt x="67" y="557"/>
                    </a:lnTo>
                    <a:lnTo>
                      <a:pt x="60" y="557"/>
                    </a:lnTo>
                    <a:lnTo>
                      <a:pt x="52" y="557"/>
                    </a:lnTo>
                    <a:lnTo>
                      <a:pt x="46" y="555"/>
                    </a:lnTo>
                    <a:lnTo>
                      <a:pt x="39" y="554"/>
                    </a:lnTo>
                    <a:lnTo>
                      <a:pt x="34" y="551"/>
                    </a:lnTo>
                    <a:lnTo>
                      <a:pt x="27" y="547"/>
                    </a:lnTo>
                    <a:lnTo>
                      <a:pt x="22" y="542"/>
                    </a:lnTo>
                    <a:lnTo>
                      <a:pt x="16" y="537"/>
                    </a:lnTo>
                    <a:lnTo>
                      <a:pt x="12" y="531"/>
                    </a:lnTo>
                    <a:lnTo>
                      <a:pt x="7" y="521"/>
                    </a:lnTo>
                    <a:lnTo>
                      <a:pt x="3" y="510"/>
                    </a:lnTo>
                    <a:lnTo>
                      <a:pt x="1" y="497"/>
                    </a:lnTo>
                    <a:lnTo>
                      <a:pt x="0" y="483"/>
                    </a:lnTo>
                    <a:lnTo>
                      <a:pt x="1" y="465"/>
                    </a:lnTo>
                    <a:lnTo>
                      <a:pt x="2" y="448"/>
                    </a:lnTo>
                    <a:lnTo>
                      <a:pt x="5" y="428"/>
                    </a:lnTo>
                    <a:lnTo>
                      <a:pt x="10" y="410"/>
                    </a:lnTo>
                    <a:lnTo>
                      <a:pt x="15" y="389"/>
                    </a:lnTo>
                    <a:lnTo>
                      <a:pt x="22" y="368"/>
                    </a:lnTo>
                    <a:lnTo>
                      <a:pt x="31" y="346"/>
                    </a:lnTo>
                    <a:lnTo>
                      <a:pt x="39" y="324"/>
                    </a:lnTo>
                    <a:lnTo>
                      <a:pt x="47" y="309"/>
                    </a:lnTo>
                    <a:lnTo>
                      <a:pt x="58" y="286"/>
                    </a:lnTo>
                    <a:lnTo>
                      <a:pt x="73" y="254"/>
                    </a:lnTo>
                    <a:lnTo>
                      <a:pt x="93" y="216"/>
                    </a:lnTo>
                    <a:lnTo>
                      <a:pt x="79" y="218"/>
                    </a:lnTo>
                    <a:lnTo>
                      <a:pt x="70" y="219"/>
                    </a:lnTo>
                    <a:lnTo>
                      <a:pt x="63" y="219"/>
                    </a:lnTo>
                    <a:lnTo>
                      <a:pt x="58" y="218"/>
                    </a:lnTo>
                    <a:lnTo>
                      <a:pt x="54" y="216"/>
                    </a:lnTo>
                    <a:lnTo>
                      <a:pt x="48" y="214"/>
                    </a:lnTo>
                    <a:lnTo>
                      <a:pt x="43" y="209"/>
                    </a:lnTo>
                    <a:lnTo>
                      <a:pt x="39" y="205"/>
                    </a:lnTo>
                    <a:lnTo>
                      <a:pt x="37" y="200"/>
                    </a:lnTo>
                    <a:lnTo>
                      <a:pt x="36" y="194"/>
                    </a:lnTo>
                    <a:lnTo>
                      <a:pt x="37" y="188"/>
                    </a:lnTo>
                    <a:lnTo>
                      <a:pt x="40" y="182"/>
                    </a:lnTo>
                    <a:lnTo>
                      <a:pt x="46" y="177"/>
                    </a:lnTo>
                    <a:lnTo>
                      <a:pt x="52" y="171"/>
                    </a:lnTo>
                    <a:lnTo>
                      <a:pt x="57" y="170"/>
                    </a:lnTo>
                    <a:lnTo>
                      <a:pt x="66" y="169"/>
                    </a:lnTo>
                    <a:lnTo>
                      <a:pt x="78" y="167"/>
                    </a:lnTo>
                    <a:lnTo>
                      <a:pt x="94" y="165"/>
                    </a:lnTo>
                    <a:lnTo>
                      <a:pt x="102" y="164"/>
                    </a:lnTo>
                    <a:lnTo>
                      <a:pt x="110" y="160"/>
                    </a:lnTo>
                    <a:lnTo>
                      <a:pt x="121" y="158"/>
                    </a:lnTo>
                    <a:lnTo>
                      <a:pt x="133" y="154"/>
                    </a:lnTo>
                    <a:lnTo>
                      <a:pt x="145" y="135"/>
                    </a:lnTo>
                    <a:lnTo>
                      <a:pt x="160" y="112"/>
                    </a:lnTo>
                    <a:lnTo>
                      <a:pt x="177" y="87"/>
                    </a:lnTo>
                    <a:lnTo>
                      <a:pt x="198" y="58"/>
                    </a:lnTo>
                    <a:lnTo>
                      <a:pt x="209" y="42"/>
                    </a:lnTo>
                    <a:lnTo>
                      <a:pt x="219" y="30"/>
                    </a:lnTo>
                    <a:lnTo>
                      <a:pt x="226" y="20"/>
                    </a:lnTo>
                    <a:lnTo>
                      <a:pt x="232" y="14"/>
                    </a:lnTo>
                    <a:lnTo>
                      <a:pt x="238" y="7"/>
                    </a:lnTo>
                    <a:lnTo>
                      <a:pt x="245" y="3"/>
                    </a:lnTo>
                    <a:lnTo>
                      <a:pt x="250" y="1"/>
                    </a:lnTo>
                    <a:lnTo>
                      <a:pt x="256" y="0"/>
                    </a:lnTo>
                    <a:lnTo>
                      <a:pt x="259" y="1"/>
                    </a:lnTo>
                    <a:lnTo>
                      <a:pt x="262" y="2"/>
                    </a:lnTo>
                    <a:lnTo>
                      <a:pt x="267" y="4"/>
                    </a:lnTo>
                    <a:lnTo>
                      <a:pt x="270" y="7"/>
                    </a:lnTo>
                    <a:lnTo>
                      <a:pt x="273" y="12"/>
                    </a:lnTo>
                    <a:lnTo>
                      <a:pt x="275" y="15"/>
                    </a:lnTo>
                    <a:lnTo>
                      <a:pt x="276" y="18"/>
                    </a:lnTo>
                    <a:lnTo>
                      <a:pt x="276" y="23"/>
                    </a:lnTo>
                    <a:lnTo>
                      <a:pt x="276" y="26"/>
                    </a:lnTo>
                    <a:lnTo>
                      <a:pt x="275" y="31"/>
                    </a:lnTo>
                    <a:lnTo>
                      <a:pt x="272" y="37"/>
                    </a:lnTo>
                    <a:lnTo>
                      <a:pt x="269" y="44"/>
                    </a:lnTo>
                    <a:lnTo>
                      <a:pt x="259" y="61"/>
                    </a:lnTo>
                    <a:lnTo>
                      <a:pt x="246" y="80"/>
                    </a:lnTo>
                    <a:lnTo>
                      <a:pt x="236" y="94"/>
                    </a:lnTo>
                    <a:lnTo>
                      <a:pt x="227" y="106"/>
                    </a:lnTo>
                    <a:lnTo>
                      <a:pt x="221" y="117"/>
                    </a:lnTo>
                    <a:lnTo>
                      <a:pt x="214" y="125"/>
                    </a:lnTo>
                    <a:lnTo>
                      <a:pt x="244" y="119"/>
                    </a:lnTo>
                    <a:lnTo>
                      <a:pt x="268" y="113"/>
                    </a:lnTo>
                    <a:lnTo>
                      <a:pt x="289" y="110"/>
                    </a:lnTo>
                    <a:lnTo>
                      <a:pt x="304" y="109"/>
                    </a:lnTo>
                    <a:lnTo>
                      <a:pt x="311" y="109"/>
                    </a:lnTo>
                    <a:lnTo>
                      <a:pt x="317" y="110"/>
                    </a:lnTo>
                    <a:lnTo>
                      <a:pt x="322" y="112"/>
                    </a:lnTo>
                    <a:lnTo>
                      <a:pt x="327" y="115"/>
                    </a:lnTo>
                    <a:lnTo>
                      <a:pt x="330" y="119"/>
                    </a:lnTo>
                    <a:lnTo>
                      <a:pt x="333" y="123"/>
                    </a:lnTo>
                    <a:lnTo>
                      <a:pt x="334" y="129"/>
                    </a:lnTo>
                    <a:lnTo>
                      <a:pt x="334" y="135"/>
                    </a:lnTo>
                    <a:lnTo>
                      <a:pt x="334" y="141"/>
                    </a:lnTo>
                    <a:lnTo>
                      <a:pt x="332" y="146"/>
                    </a:lnTo>
                    <a:lnTo>
                      <a:pt x="329" y="150"/>
                    </a:lnTo>
                    <a:lnTo>
                      <a:pt x="325" y="154"/>
                    </a:lnTo>
                    <a:lnTo>
                      <a:pt x="314" y="157"/>
                    </a:lnTo>
                    <a:lnTo>
                      <a:pt x="295" y="159"/>
                    </a:lnTo>
                    <a:lnTo>
                      <a:pt x="286" y="160"/>
                    </a:lnTo>
                    <a:lnTo>
                      <a:pt x="269" y="165"/>
                    </a:lnTo>
                    <a:lnTo>
                      <a:pt x="244" y="171"/>
                    </a:lnTo>
                    <a:lnTo>
                      <a:pt x="210" y="181"/>
                    </a:lnTo>
                    <a:lnTo>
                      <a:pt x="200" y="184"/>
                    </a:lnTo>
                    <a:lnTo>
                      <a:pt x="189" y="188"/>
                    </a:lnTo>
                    <a:lnTo>
                      <a:pt x="179" y="191"/>
                    </a:lnTo>
                    <a:lnTo>
                      <a:pt x="168" y="194"/>
                    </a:lnTo>
                    <a:close/>
                  </a:path>
                </a:pathLst>
              </a:custGeom>
              <a:solidFill>
                <a:srgbClr val="FF0000"/>
              </a:solidFill>
              <a:ln w="317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0" name="Freeform 91"/>
              <p:cNvSpPr>
                <a:spLocks/>
              </p:cNvSpPr>
              <p:nvPr/>
            </p:nvSpPr>
            <p:spPr bwMode="auto">
              <a:xfrm rot="21000000">
                <a:off x="1240060" y="5826926"/>
                <a:ext cx="136525" cy="157163"/>
              </a:xfrm>
              <a:custGeom>
                <a:avLst/>
                <a:gdLst/>
                <a:ahLst/>
                <a:cxnLst>
                  <a:cxn ang="0">
                    <a:pos x="313" y="6"/>
                  </a:cxn>
                  <a:cxn ang="0">
                    <a:pos x="332" y="17"/>
                  </a:cxn>
                  <a:cxn ang="0">
                    <a:pos x="343" y="33"/>
                  </a:cxn>
                  <a:cxn ang="0">
                    <a:pos x="346" y="59"/>
                  </a:cxn>
                  <a:cxn ang="0">
                    <a:pos x="337" y="91"/>
                  </a:cxn>
                  <a:cxn ang="0">
                    <a:pos x="315" y="121"/>
                  </a:cxn>
                  <a:cxn ang="0">
                    <a:pos x="282" y="147"/>
                  </a:cxn>
                  <a:cxn ang="0">
                    <a:pos x="238" y="166"/>
                  </a:cxn>
                  <a:cxn ang="0">
                    <a:pos x="201" y="171"/>
                  </a:cxn>
                  <a:cxn ang="0">
                    <a:pos x="187" y="163"/>
                  </a:cxn>
                  <a:cxn ang="0">
                    <a:pos x="184" y="144"/>
                  </a:cxn>
                  <a:cxn ang="0">
                    <a:pos x="200" y="128"/>
                  </a:cxn>
                  <a:cxn ang="0">
                    <a:pos x="245" y="117"/>
                  </a:cxn>
                  <a:cxn ang="0">
                    <a:pos x="280" y="93"/>
                  </a:cxn>
                  <a:cxn ang="0">
                    <a:pos x="289" y="67"/>
                  </a:cxn>
                  <a:cxn ang="0">
                    <a:pos x="278" y="52"/>
                  </a:cxn>
                  <a:cxn ang="0">
                    <a:pos x="254" y="49"/>
                  </a:cxn>
                  <a:cxn ang="0">
                    <a:pos x="219" y="59"/>
                  </a:cxn>
                  <a:cxn ang="0">
                    <a:pos x="179" y="83"/>
                  </a:cxn>
                  <a:cxn ang="0">
                    <a:pos x="151" y="117"/>
                  </a:cxn>
                  <a:cxn ang="0">
                    <a:pos x="144" y="154"/>
                  </a:cxn>
                  <a:cxn ang="0">
                    <a:pos x="155" y="188"/>
                  </a:cxn>
                  <a:cxn ang="0">
                    <a:pos x="182" y="231"/>
                  </a:cxn>
                  <a:cxn ang="0">
                    <a:pos x="202" y="273"/>
                  </a:cxn>
                  <a:cxn ang="0">
                    <a:pos x="207" y="313"/>
                  </a:cxn>
                  <a:cxn ang="0">
                    <a:pos x="190" y="354"/>
                  </a:cxn>
                  <a:cxn ang="0">
                    <a:pos x="157" y="382"/>
                  </a:cxn>
                  <a:cxn ang="0">
                    <a:pos x="127" y="393"/>
                  </a:cxn>
                  <a:cxn ang="0">
                    <a:pos x="89" y="395"/>
                  </a:cxn>
                  <a:cxn ang="0">
                    <a:pos x="45" y="381"/>
                  </a:cxn>
                  <a:cxn ang="0">
                    <a:pos x="16" y="350"/>
                  </a:cxn>
                  <a:cxn ang="0">
                    <a:pos x="3" y="318"/>
                  </a:cxn>
                  <a:cxn ang="0">
                    <a:pos x="0" y="281"/>
                  </a:cxn>
                  <a:cxn ang="0">
                    <a:pos x="9" y="242"/>
                  </a:cxn>
                  <a:cxn ang="0">
                    <a:pos x="30" y="209"/>
                  </a:cxn>
                  <a:cxn ang="0">
                    <a:pos x="49" y="198"/>
                  </a:cxn>
                  <a:cxn ang="0">
                    <a:pos x="66" y="205"/>
                  </a:cxn>
                  <a:cxn ang="0">
                    <a:pos x="57" y="235"/>
                  </a:cxn>
                  <a:cxn ang="0">
                    <a:pos x="49" y="287"/>
                  </a:cxn>
                  <a:cxn ang="0">
                    <a:pos x="57" y="311"/>
                  </a:cxn>
                  <a:cxn ang="0">
                    <a:pos x="78" y="334"/>
                  </a:cxn>
                  <a:cxn ang="0">
                    <a:pos x="119" y="342"/>
                  </a:cxn>
                  <a:cxn ang="0">
                    <a:pos x="140" y="331"/>
                  </a:cxn>
                  <a:cxn ang="0">
                    <a:pos x="152" y="306"/>
                  </a:cxn>
                  <a:cxn ang="0">
                    <a:pos x="149" y="277"/>
                  </a:cxn>
                  <a:cxn ang="0">
                    <a:pos x="117" y="223"/>
                  </a:cxn>
                  <a:cxn ang="0">
                    <a:pos x="94" y="175"/>
                  </a:cxn>
                  <a:cxn ang="0">
                    <a:pos x="90" y="128"/>
                  </a:cxn>
                  <a:cxn ang="0">
                    <a:pos x="113" y="77"/>
                  </a:cxn>
                  <a:cxn ang="0">
                    <a:pos x="165" y="32"/>
                  </a:cxn>
                  <a:cxn ang="0">
                    <a:pos x="228" y="7"/>
                  </a:cxn>
                </a:cxnLst>
                <a:rect l="0" t="0" r="r" b="b"/>
                <a:pathLst>
                  <a:path w="346" h="396">
                    <a:moveTo>
                      <a:pt x="277" y="0"/>
                    </a:moveTo>
                    <a:lnTo>
                      <a:pt x="293" y="1"/>
                    </a:lnTo>
                    <a:lnTo>
                      <a:pt x="307" y="3"/>
                    </a:lnTo>
                    <a:lnTo>
                      <a:pt x="313" y="6"/>
                    </a:lnTo>
                    <a:lnTo>
                      <a:pt x="319" y="8"/>
                    </a:lnTo>
                    <a:lnTo>
                      <a:pt x="324" y="10"/>
                    </a:lnTo>
                    <a:lnTo>
                      <a:pt x="328" y="13"/>
                    </a:lnTo>
                    <a:lnTo>
                      <a:pt x="332" y="17"/>
                    </a:lnTo>
                    <a:lnTo>
                      <a:pt x="336" y="20"/>
                    </a:lnTo>
                    <a:lnTo>
                      <a:pt x="339" y="24"/>
                    </a:lnTo>
                    <a:lnTo>
                      <a:pt x="341" y="29"/>
                    </a:lnTo>
                    <a:lnTo>
                      <a:pt x="343" y="33"/>
                    </a:lnTo>
                    <a:lnTo>
                      <a:pt x="345" y="38"/>
                    </a:lnTo>
                    <a:lnTo>
                      <a:pt x="346" y="45"/>
                    </a:lnTo>
                    <a:lnTo>
                      <a:pt x="346" y="50"/>
                    </a:lnTo>
                    <a:lnTo>
                      <a:pt x="346" y="59"/>
                    </a:lnTo>
                    <a:lnTo>
                      <a:pt x="345" y="67"/>
                    </a:lnTo>
                    <a:lnTo>
                      <a:pt x="342" y="76"/>
                    </a:lnTo>
                    <a:lnTo>
                      <a:pt x="340" y="83"/>
                    </a:lnTo>
                    <a:lnTo>
                      <a:pt x="337" y="91"/>
                    </a:lnTo>
                    <a:lnTo>
                      <a:pt x="332" y="99"/>
                    </a:lnTo>
                    <a:lnTo>
                      <a:pt x="327" y="107"/>
                    </a:lnTo>
                    <a:lnTo>
                      <a:pt x="322" y="115"/>
                    </a:lnTo>
                    <a:lnTo>
                      <a:pt x="315" y="121"/>
                    </a:lnTo>
                    <a:lnTo>
                      <a:pt x="308" y="128"/>
                    </a:lnTo>
                    <a:lnTo>
                      <a:pt x="301" y="135"/>
                    </a:lnTo>
                    <a:lnTo>
                      <a:pt x="292" y="141"/>
                    </a:lnTo>
                    <a:lnTo>
                      <a:pt x="282" y="147"/>
                    </a:lnTo>
                    <a:lnTo>
                      <a:pt x="272" y="152"/>
                    </a:lnTo>
                    <a:lnTo>
                      <a:pt x="261" y="158"/>
                    </a:lnTo>
                    <a:lnTo>
                      <a:pt x="251" y="162"/>
                    </a:lnTo>
                    <a:lnTo>
                      <a:pt x="238" y="166"/>
                    </a:lnTo>
                    <a:lnTo>
                      <a:pt x="226" y="170"/>
                    </a:lnTo>
                    <a:lnTo>
                      <a:pt x="217" y="171"/>
                    </a:lnTo>
                    <a:lnTo>
                      <a:pt x="207" y="172"/>
                    </a:lnTo>
                    <a:lnTo>
                      <a:pt x="201" y="171"/>
                    </a:lnTo>
                    <a:lnTo>
                      <a:pt x="197" y="171"/>
                    </a:lnTo>
                    <a:lnTo>
                      <a:pt x="193" y="168"/>
                    </a:lnTo>
                    <a:lnTo>
                      <a:pt x="189" y="166"/>
                    </a:lnTo>
                    <a:lnTo>
                      <a:pt x="187" y="163"/>
                    </a:lnTo>
                    <a:lnTo>
                      <a:pt x="185" y="160"/>
                    </a:lnTo>
                    <a:lnTo>
                      <a:pt x="184" y="155"/>
                    </a:lnTo>
                    <a:lnTo>
                      <a:pt x="184" y="151"/>
                    </a:lnTo>
                    <a:lnTo>
                      <a:pt x="184" y="144"/>
                    </a:lnTo>
                    <a:lnTo>
                      <a:pt x="187" y="138"/>
                    </a:lnTo>
                    <a:lnTo>
                      <a:pt x="191" y="134"/>
                    </a:lnTo>
                    <a:lnTo>
                      <a:pt x="197" y="129"/>
                    </a:lnTo>
                    <a:lnTo>
                      <a:pt x="200" y="128"/>
                    </a:lnTo>
                    <a:lnTo>
                      <a:pt x="208" y="126"/>
                    </a:lnTo>
                    <a:lnTo>
                      <a:pt x="220" y="124"/>
                    </a:lnTo>
                    <a:lnTo>
                      <a:pt x="235" y="119"/>
                    </a:lnTo>
                    <a:lnTo>
                      <a:pt x="245" y="117"/>
                    </a:lnTo>
                    <a:lnTo>
                      <a:pt x="255" y="113"/>
                    </a:lnTo>
                    <a:lnTo>
                      <a:pt x="265" y="107"/>
                    </a:lnTo>
                    <a:lnTo>
                      <a:pt x="273" y="100"/>
                    </a:lnTo>
                    <a:lnTo>
                      <a:pt x="280" y="93"/>
                    </a:lnTo>
                    <a:lnTo>
                      <a:pt x="284" y="87"/>
                    </a:lnTo>
                    <a:lnTo>
                      <a:pt x="288" y="79"/>
                    </a:lnTo>
                    <a:lnTo>
                      <a:pt x="289" y="72"/>
                    </a:lnTo>
                    <a:lnTo>
                      <a:pt x="289" y="67"/>
                    </a:lnTo>
                    <a:lnTo>
                      <a:pt x="287" y="61"/>
                    </a:lnTo>
                    <a:lnTo>
                      <a:pt x="285" y="58"/>
                    </a:lnTo>
                    <a:lnTo>
                      <a:pt x="282" y="55"/>
                    </a:lnTo>
                    <a:lnTo>
                      <a:pt x="278" y="52"/>
                    </a:lnTo>
                    <a:lnTo>
                      <a:pt x="273" y="50"/>
                    </a:lnTo>
                    <a:lnTo>
                      <a:pt x="268" y="49"/>
                    </a:lnTo>
                    <a:lnTo>
                      <a:pt x="261" y="49"/>
                    </a:lnTo>
                    <a:lnTo>
                      <a:pt x="254" y="49"/>
                    </a:lnTo>
                    <a:lnTo>
                      <a:pt x="245" y="50"/>
                    </a:lnTo>
                    <a:lnTo>
                      <a:pt x="236" y="53"/>
                    </a:lnTo>
                    <a:lnTo>
                      <a:pt x="228" y="56"/>
                    </a:lnTo>
                    <a:lnTo>
                      <a:pt x="219" y="59"/>
                    </a:lnTo>
                    <a:lnTo>
                      <a:pt x="209" y="64"/>
                    </a:lnTo>
                    <a:lnTo>
                      <a:pt x="199" y="69"/>
                    </a:lnTo>
                    <a:lnTo>
                      <a:pt x="189" y="76"/>
                    </a:lnTo>
                    <a:lnTo>
                      <a:pt x="179" y="83"/>
                    </a:lnTo>
                    <a:lnTo>
                      <a:pt x="170" y="91"/>
                    </a:lnTo>
                    <a:lnTo>
                      <a:pt x="162" y="100"/>
                    </a:lnTo>
                    <a:lnTo>
                      <a:pt x="155" y="108"/>
                    </a:lnTo>
                    <a:lnTo>
                      <a:pt x="151" y="117"/>
                    </a:lnTo>
                    <a:lnTo>
                      <a:pt x="147" y="126"/>
                    </a:lnTo>
                    <a:lnTo>
                      <a:pt x="144" y="136"/>
                    </a:lnTo>
                    <a:lnTo>
                      <a:pt x="144" y="147"/>
                    </a:lnTo>
                    <a:lnTo>
                      <a:pt x="144" y="154"/>
                    </a:lnTo>
                    <a:lnTo>
                      <a:pt x="146" y="162"/>
                    </a:lnTo>
                    <a:lnTo>
                      <a:pt x="149" y="171"/>
                    </a:lnTo>
                    <a:lnTo>
                      <a:pt x="152" y="179"/>
                    </a:lnTo>
                    <a:lnTo>
                      <a:pt x="155" y="188"/>
                    </a:lnTo>
                    <a:lnTo>
                      <a:pt x="161" y="198"/>
                    </a:lnTo>
                    <a:lnTo>
                      <a:pt x="167" y="209"/>
                    </a:lnTo>
                    <a:lnTo>
                      <a:pt x="174" y="220"/>
                    </a:lnTo>
                    <a:lnTo>
                      <a:pt x="182" y="231"/>
                    </a:lnTo>
                    <a:lnTo>
                      <a:pt x="188" y="243"/>
                    </a:lnTo>
                    <a:lnTo>
                      <a:pt x="195" y="253"/>
                    </a:lnTo>
                    <a:lnTo>
                      <a:pt x="199" y="264"/>
                    </a:lnTo>
                    <a:lnTo>
                      <a:pt x="202" y="273"/>
                    </a:lnTo>
                    <a:lnTo>
                      <a:pt x="205" y="283"/>
                    </a:lnTo>
                    <a:lnTo>
                      <a:pt x="207" y="292"/>
                    </a:lnTo>
                    <a:lnTo>
                      <a:pt x="207" y="301"/>
                    </a:lnTo>
                    <a:lnTo>
                      <a:pt x="207" y="313"/>
                    </a:lnTo>
                    <a:lnTo>
                      <a:pt x="205" y="324"/>
                    </a:lnTo>
                    <a:lnTo>
                      <a:pt x="201" y="335"/>
                    </a:lnTo>
                    <a:lnTo>
                      <a:pt x="196" y="344"/>
                    </a:lnTo>
                    <a:lnTo>
                      <a:pt x="190" y="354"/>
                    </a:lnTo>
                    <a:lnTo>
                      <a:pt x="183" y="362"/>
                    </a:lnTo>
                    <a:lnTo>
                      <a:pt x="174" y="371"/>
                    </a:lnTo>
                    <a:lnTo>
                      <a:pt x="163" y="378"/>
                    </a:lnTo>
                    <a:lnTo>
                      <a:pt x="157" y="382"/>
                    </a:lnTo>
                    <a:lnTo>
                      <a:pt x="149" y="386"/>
                    </a:lnTo>
                    <a:lnTo>
                      <a:pt x="142" y="388"/>
                    </a:lnTo>
                    <a:lnTo>
                      <a:pt x="135" y="391"/>
                    </a:lnTo>
                    <a:lnTo>
                      <a:pt x="127" y="393"/>
                    </a:lnTo>
                    <a:lnTo>
                      <a:pt x="118" y="395"/>
                    </a:lnTo>
                    <a:lnTo>
                      <a:pt x="111" y="395"/>
                    </a:lnTo>
                    <a:lnTo>
                      <a:pt x="102" y="396"/>
                    </a:lnTo>
                    <a:lnTo>
                      <a:pt x="89" y="395"/>
                    </a:lnTo>
                    <a:lnTo>
                      <a:pt x="77" y="393"/>
                    </a:lnTo>
                    <a:lnTo>
                      <a:pt x="65" y="390"/>
                    </a:lnTo>
                    <a:lnTo>
                      <a:pt x="55" y="386"/>
                    </a:lnTo>
                    <a:lnTo>
                      <a:pt x="45" y="381"/>
                    </a:lnTo>
                    <a:lnTo>
                      <a:pt x="35" y="374"/>
                    </a:lnTo>
                    <a:lnTo>
                      <a:pt x="28" y="365"/>
                    </a:lnTo>
                    <a:lnTo>
                      <a:pt x="20" y="357"/>
                    </a:lnTo>
                    <a:lnTo>
                      <a:pt x="16" y="350"/>
                    </a:lnTo>
                    <a:lnTo>
                      <a:pt x="11" y="342"/>
                    </a:lnTo>
                    <a:lnTo>
                      <a:pt x="8" y="335"/>
                    </a:lnTo>
                    <a:lnTo>
                      <a:pt x="6" y="327"/>
                    </a:lnTo>
                    <a:lnTo>
                      <a:pt x="3" y="318"/>
                    </a:lnTo>
                    <a:lnTo>
                      <a:pt x="1" y="310"/>
                    </a:lnTo>
                    <a:lnTo>
                      <a:pt x="0" y="301"/>
                    </a:lnTo>
                    <a:lnTo>
                      <a:pt x="0" y="291"/>
                    </a:lnTo>
                    <a:lnTo>
                      <a:pt x="0" y="281"/>
                    </a:lnTo>
                    <a:lnTo>
                      <a:pt x="1" y="270"/>
                    </a:lnTo>
                    <a:lnTo>
                      <a:pt x="3" y="260"/>
                    </a:lnTo>
                    <a:lnTo>
                      <a:pt x="6" y="250"/>
                    </a:lnTo>
                    <a:lnTo>
                      <a:pt x="9" y="242"/>
                    </a:lnTo>
                    <a:lnTo>
                      <a:pt x="13" y="233"/>
                    </a:lnTo>
                    <a:lnTo>
                      <a:pt x="18" y="225"/>
                    </a:lnTo>
                    <a:lnTo>
                      <a:pt x="23" y="218"/>
                    </a:lnTo>
                    <a:lnTo>
                      <a:pt x="30" y="209"/>
                    </a:lnTo>
                    <a:lnTo>
                      <a:pt x="37" y="202"/>
                    </a:lnTo>
                    <a:lnTo>
                      <a:pt x="42" y="200"/>
                    </a:lnTo>
                    <a:lnTo>
                      <a:pt x="45" y="199"/>
                    </a:lnTo>
                    <a:lnTo>
                      <a:pt x="49" y="198"/>
                    </a:lnTo>
                    <a:lnTo>
                      <a:pt x="53" y="198"/>
                    </a:lnTo>
                    <a:lnTo>
                      <a:pt x="59" y="199"/>
                    </a:lnTo>
                    <a:lnTo>
                      <a:pt x="64" y="200"/>
                    </a:lnTo>
                    <a:lnTo>
                      <a:pt x="66" y="205"/>
                    </a:lnTo>
                    <a:lnTo>
                      <a:pt x="67" y="209"/>
                    </a:lnTo>
                    <a:lnTo>
                      <a:pt x="66" y="214"/>
                    </a:lnTo>
                    <a:lnTo>
                      <a:pt x="63" y="222"/>
                    </a:lnTo>
                    <a:lnTo>
                      <a:pt x="57" y="235"/>
                    </a:lnTo>
                    <a:lnTo>
                      <a:pt x="53" y="249"/>
                    </a:lnTo>
                    <a:lnTo>
                      <a:pt x="50" y="264"/>
                    </a:lnTo>
                    <a:lnTo>
                      <a:pt x="49" y="279"/>
                    </a:lnTo>
                    <a:lnTo>
                      <a:pt x="49" y="287"/>
                    </a:lnTo>
                    <a:lnTo>
                      <a:pt x="50" y="293"/>
                    </a:lnTo>
                    <a:lnTo>
                      <a:pt x="52" y="299"/>
                    </a:lnTo>
                    <a:lnTo>
                      <a:pt x="54" y="305"/>
                    </a:lnTo>
                    <a:lnTo>
                      <a:pt x="57" y="311"/>
                    </a:lnTo>
                    <a:lnTo>
                      <a:pt x="60" y="316"/>
                    </a:lnTo>
                    <a:lnTo>
                      <a:pt x="65" y="322"/>
                    </a:lnTo>
                    <a:lnTo>
                      <a:pt x="69" y="326"/>
                    </a:lnTo>
                    <a:lnTo>
                      <a:pt x="78" y="334"/>
                    </a:lnTo>
                    <a:lnTo>
                      <a:pt x="88" y="339"/>
                    </a:lnTo>
                    <a:lnTo>
                      <a:pt x="97" y="342"/>
                    </a:lnTo>
                    <a:lnTo>
                      <a:pt x="108" y="343"/>
                    </a:lnTo>
                    <a:lnTo>
                      <a:pt x="119" y="342"/>
                    </a:lnTo>
                    <a:lnTo>
                      <a:pt x="128" y="339"/>
                    </a:lnTo>
                    <a:lnTo>
                      <a:pt x="132" y="337"/>
                    </a:lnTo>
                    <a:lnTo>
                      <a:pt x="137" y="335"/>
                    </a:lnTo>
                    <a:lnTo>
                      <a:pt x="140" y="331"/>
                    </a:lnTo>
                    <a:lnTo>
                      <a:pt x="143" y="328"/>
                    </a:lnTo>
                    <a:lnTo>
                      <a:pt x="148" y="322"/>
                    </a:lnTo>
                    <a:lnTo>
                      <a:pt x="151" y="314"/>
                    </a:lnTo>
                    <a:lnTo>
                      <a:pt x="152" y="306"/>
                    </a:lnTo>
                    <a:lnTo>
                      <a:pt x="153" y="296"/>
                    </a:lnTo>
                    <a:lnTo>
                      <a:pt x="153" y="291"/>
                    </a:lnTo>
                    <a:lnTo>
                      <a:pt x="151" y="284"/>
                    </a:lnTo>
                    <a:lnTo>
                      <a:pt x="149" y="277"/>
                    </a:lnTo>
                    <a:lnTo>
                      <a:pt x="147" y="270"/>
                    </a:lnTo>
                    <a:lnTo>
                      <a:pt x="138" y="254"/>
                    </a:lnTo>
                    <a:lnTo>
                      <a:pt x="126" y="235"/>
                    </a:lnTo>
                    <a:lnTo>
                      <a:pt x="117" y="223"/>
                    </a:lnTo>
                    <a:lnTo>
                      <a:pt x="110" y="210"/>
                    </a:lnTo>
                    <a:lnTo>
                      <a:pt x="104" y="198"/>
                    </a:lnTo>
                    <a:lnTo>
                      <a:pt x="99" y="186"/>
                    </a:lnTo>
                    <a:lnTo>
                      <a:pt x="94" y="175"/>
                    </a:lnTo>
                    <a:lnTo>
                      <a:pt x="91" y="163"/>
                    </a:lnTo>
                    <a:lnTo>
                      <a:pt x="90" y="152"/>
                    </a:lnTo>
                    <a:lnTo>
                      <a:pt x="89" y="142"/>
                    </a:lnTo>
                    <a:lnTo>
                      <a:pt x="90" y="128"/>
                    </a:lnTo>
                    <a:lnTo>
                      <a:pt x="93" y="115"/>
                    </a:lnTo>
                    <a:lnTo>
                      <a:pt x="97" y="102"/>
                    </a:lnTo>
                    <a:lnTo>
                      <a:pt x="104" y="89"/>
                    </a:lnTo>
                    <a:lnTo>
                      <a:pt x="113" y="77"/>
                    </a:lnTo>
                    <a:lnTo>
                      <a:pt x="124" y="65"/>
                    </a:lnTo>
                    <a:lnTo>
                      <a:pt x="136" y="53"/>
                    </a:lnTo>
                    <a:lnTo>
                      <a:pt x="150" y="42"/>
                    </a:lnTo>
                    <a:lnTo>
                      <a:pt x="165" y="32"/>
                    </a:lnTo>
                    <a:lnTo>
                      <a:pt x="181" y="24"/>
                    </a:lnTo>
                    <a:lnTo>
                      <a:pt x="196" y="17"/>
                    </a:lnTo>
                    <a:lnTo>
                      <a:pt x="211" y="11"/>
                    </a:lnTo>
                    <a:lnTo>
                      <a:pt x="228" y="7"/>
                    </a:lnTo>
                    <a:lnTo>
                      <a:pt x="244" y="3"/>
                    </a:lnTo>
                    <a:lnTo>
                      <a:pt x="260" y="1"/>
                    </a:lnTo>
                    <a:lnTo>
                      <a:pt x="277" y="0"/>
                    </a:lnTo>
                    <a:close/>
                  </a:path>
                </a:pathLst>
              </a:custGeom>
              <a:solidFill>
                <a:srgbClr val="FF0000"/>
              </a:solidFill>
              <a:ln w="317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spTree>
    <p:extLst>
      <p:ext uri="{BB962C8B-B14F-4D97-AF65-F5344CB8AC3E}">
        <p14:creationId xmlns:p14="http://schemas.microsoft.com/office/powerpoint/2010/main" val="3926830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strVal val="4/3*#ppt_w"/>
                                          </p:val>
                                        </p:tav>
                                        <p:tav tm="100000">
                                          <p:val>
                                            <p:strVal val="#ppt_w"/>
                                          </p:val>
                                        </p:tav>
                                      </p:tavLst>
                                    </p:anim>
                                    <p:anim calcmode="lin" valueType="num">
                                      <p:cBhvr>
                                        <p:cTn id="8" dur="500" fill="hold"/>
                                        <p:tgtEl>
                                          <p:spTgt spid="16"/>
                                        </p:tgtEl>
                                        <p:attrNameLst>
                                          <p:attrName>ppt_h</p:attrName>
                                        </p:attrNameLst>
                                      </p:cBhvr>
                                      <p:tavLst>
                                        <p:tav tm="0">
                                          <p:val>
                                            <p:strVal val="4/3*#ppt_h"/>
                                          </p:val>
                                        </p:tav>
                                        <p:tav tm="100000">
                                          <p:val>
                                            <p:strVal val="#ppt_h"/>
                                          </p:val>
                                        </p:tav>
                                      </p:tavLst>
                                    </p:anim>
                                  </p:childTnLst>
                                </p:cTn>
                              </p:par>
                              <p:par>
                                <p:cTn id="9" presetID="23" presetClass="entr" presetSubtype="288"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strVal val="4/3*#ppt_w"/>
                                          </p:val>
                                        </p:tav>
                                        <p:tav tm="100000">
                                          <p:val>
                                            <p:strVal val="#ppt_w"/>
                                          </p:val>
                                        </p:tav>
                                      </p:tavLst>
                                    </p:anim>
                                    <p:anim calcmode="lin" valueType="num">
                                      <p:cBhvr>
                                        <p:cTn id="12" dur="500" fill="hold"/>
                                        <p:tgtEl>
                                          <p:spTgt spid="15"/>
                                        </p:tgtEl>
                                        <p:attrNameLst>
                                          <p:attrName>ppt_h</p:attrName>
                                        </p:attrNameLst>
                                      </p:cBhvr>
                                      <p:tavLst>
                                        <p:tav tm="0">
                                          <p:val>
                                            <p:strVal val="4/3*#ppt_h"/>
                                          </p:val>
                                        </p:tav>
                                        <p:tav tm="100000">
                                          <p:val>
                                            <p:strVal val="#ppt_h"/>
                                          </p:val>
                                        </p:tav>
                                      </p:tavLst>
                                    </p:anim>
                                  </p:childTnLst>
                                </p:cTn>
                              </p:par>
                            </p:childTnLst>
                          </p:cTn>
                        </p:par>
                        <p:par>
                          <p:cTn id="13" fill="hold">
                            <p:stCondLst>
                              <p:cond delay="500"/>
                            </p:stCondLst>
                            <p:childTnLst>
                              <p:par>
                                <p:cTn id="14" presetID="22" presetClass="entr" presetSubtype="1" fill="hold" grpId="0" nodeType="afterEffect">
                                  <p:stCondLst>
                                    <p:cond delay="500"/>
                                  </p:stCondLst>
                                  <p:childTnLst>
                                    <p:set>
                                      <p:cBhvr>
                                        <p:cTn id="15" dur="1" fill="hold">
                                          <p:stCondLst>
                                            <p:cond delay="0"/>
                                          </p:stCondLst>
                                        </p:cTn>
                                        <p:tgtEl>
                                          <p:spTgt spid="18"/>
                                        </p:tgtEl>
                                        <p:attrNameLst>
                                          <p:attrName>style.visibility</p:attrName>
                                        </p:attrNameLst>
                                      </p:cBhvr>
                                      <p:to>
                                        <p:strVal val="visible"/>
                                      </p:to>
                                    </p:set>
                                    <p:animEffect transition="in" filter="wipe(up)">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up)">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windy road model white"/>
          <p:cNvPicPr>
            <a:picLocks noChangeAspect="1" noChangeArrowheads="1"/>
          </p:cNvPicPr>
          <p:nvPr/>
        </p:nvPicPr>
        <p:blipFill>
          <a:blip r:embed="rId2" cstate="print"/>
          <a:srcRect/>
          <a:stretch>
            <a:fillRect/>
          </a:stretch>
        </p:blipFill>
        <p:spPr bwMode="auto">
          <a:xfrm>
            <a:off x="0" y="0"/>
            <a:ext cx="9140825" cy="6854825"/>
          </a:xfrm>
          <a:prstGeom prst="rect">
            <a:avLst/>
          </a:prstGeom>
          <a:noFill/>
        </p:spPr>
      </p:pic>
      <p:grpSp>
        <p:nvGrpSpPr>
          <p:cNvPr id="2" name="Group 26"/>
          <p:cNvGrpSpPr/>
          <p:nvPr/>
        </p:nvGrpSpPr>
        <p:grpSpPr>
          <a:xfrm>
            <a:off x="533400" y="4648200"/>
            <a:ext cx="2209800" cy="1143000"/>
            <a:chOff x="0" y="3962400"/>
            <a:chExt cx="2209800" cy="1143000"/>
          </a:xfrm>
        </p:grpSpPr>
        <p:sp>
          <p:nvSpPr>
            <p:cNvPr id="26" name="Down Arrow Callout 25"/>
            <p:cNvSpPr/>
            <p:nvPr/>
          </p:nvSpPr>
          <p:spPr>
            <a:xfrm>
              <a:off x="0" y="3962400"/>
              <a:ext cx="2209800" cy="1143000"/>
            </a:xfrm>
            <a:prstGeom prst="downArrowCallout">
              <a:avLst/>
            </a:prstGeom>
            <a:solidFill>
              <a:srgbClr val="0066FF"/>
            </a:solidFill>
            <a:ln>
              <a:solidFill>
                <a:srgbClr val="33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820" name="WordArt 28"/>
            <p:cNvSpPr>
              <a:spLocks noChangeArrowheads="1" noChangeShapeType="1" noTextEdit="1"/>
            </p:cNvSpPr>
            <p:nvPr/>
          </p:nvSpPr>
          <p:spPr bwMode="auto">
            <a:xfrm>
              <a:off x="152400" y="4038600"/>
              <a:ext cx="1905000" cy="606427"/>
            </a:xfrm>
            <a:prstGeom prst="rect">
              <a:avLst/>
            </a:prstGeom>
          </p:spPr>
          <p:txBody>
            <a:bodyPr wrap="none" fromWordArt="1">
              <a:prstTxWarp prst="textCascadeUp">
                <a:avLst>
                  <a:gd name="adj" fmla="val 59875"/>
                </a:avLst>
              </a:prstTxWarp>
            </a:bodyPr>
            <a:lstStyle/>
            <a:p>
              <a:pPr algn="ctr"/>
              <a:r>
                <a:rPr lang="en-US" sz="3600" kern="10" dirty="0" smtClean="0">
                  <a:ln w="9525">
                    <a:solidFill>
                      <a:srgbClr val="FFFFFF"/>
                    </a:solidFill>
                    <a:round/>
                    <a:headEnd/>
                    <a:tailEnd/>
                  </a:ln>
                  <a:solidFill>
                    <a:schemeClr val="bg1"/>
                  </a:solidFill>
                  <a:latin typeface="Freestyle Script"/>
                </a:rPr>
                <a:t>Purpose</a:t>
              </a:r>
              <a:endParaRPr lang="en-US" sz="3600" kern="10" dirty="0">
                <a:ln w="9525">
                  <a:solidFill>
                    <a:srgbClr val="FFFFFF"/>
                  </a:solidFill>
                  <a:round/>
                  <a:headEnd/>
                  <a:tailEnd/>
                </a:ln>
                <a:solidFill>
                  <a:schemeClr val="bg1"/>
                </a:solidFill>
                <a:latin typeface="Freestyle Script"/>
              </a:endParaRPr>
            </a:p>
          </p:txBody>
        </p:sp>
      </p:grpSp>
      <p:sp>
        <p:nvSpPr>
          <p:cNvPr id="34" name="Rectangle 33"/>
          <p:cNvSpPr/>
          <p:nvPr/>
        </p:nvSpPr>
        <p:spPr>
          <a:xfrm>
            <a:off x="963356" y="213616"/>
            <a:ext cx="2618044" cy="1234184"/>
          </a:xfrm>
          <a:prstGeom prst="rect">
            <a:avLst/>
          </a:prstGeom>
          <a:noFill/>
        </p:spPr>
        <p:txBody>
          <a:bodyPr wrap="square" lIns="64008" tIns="32004" rIns="64008" bIns="32004">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dirty="0">
                <a:ln w="11430"/>
                <a:solidFill>
                  <a:srgbClr val="FFC000"/>
                </a:solidFill>
                <a:effectLst>
                  <a:outerShdw blurRad="80000" dist="40000" dir="5040000" algn="tl">
                    <a:srgbClr val="000000">
                      <a:alpha val="30000"/>
                    </a:srgbClr>
                  </a:outerShdw>
                </a:effectLst>
                <a:latin typeface="Calibri" pitchFamily="34" charset="0"/>
                <a:cs typeface="Calibri" pitchFamily="34" charset="0"/>
              </a:rPr>
              <a:t>Kingdom of Heaven</a:t>
            </a:r>
          </a:p>
        </p:txBody>
      </p:sp>
      <p:pic>
        <p:nvPicPr>
          <p:cNvPr id="15" name="Picture 14" descr="Bible.png"/>
          <p:cNvPicPr>
            <a:picLocks noChangeAspect="1"/>
          </p:cNvPicPr>
          <p:nvPr/>
        </p:nvPicPr>
        <p:blipFill>
          <a:blip r:embed="rId3" cstate="print"/>
          <a:stretch>
            <a:fillRect/>
          </a:stretch>
        </p:blipFill>
        <p:spPr>
          <a:xfrm>
            <a:off x="3285904" y="1340396"/>
            <a:ext cx="1284508" cy="1289304"/>
          </a:xfrm>
          <a:prstGeom prst="rect">
            <a:avLst/>
          </a:prstGeom>
        </p:spPr>
      </p:pic>
      <p:sp>
        <p:nvSpPr>
          <p:cNvPr id="19" name="TextBox 18"/>
          <p:cNvSpPr txBox="1"/>
          <p:nvPr/>
        </p:nvSpPr>
        <p:spPr>
          <a:xfrm>
            <a:off x="142875" y="1645920"/>
            <a:ext cx="2990109" cy="2372957"/>
          </a:xfrm>
          <a:prstGeom prst="rect">
            <a:avLst/>
          </a:prstGeom>
          <a:solidFill>
            <a:srgbClr val="000000">
              <a:alpha val="50196"/>
            </a:srgbClr>
          </a:solidFill>
        </p:spPr>
        <p:txBody>
          <a:bodyPr wrap="square" lIns="64008" tIns="32004" rIns="64008" bIns="32004" rtlCol="0">
            <a:spAutoFit/>
          </a:bodyPr>
          <a:lstStyle/>
          <a:p>
            <a:pPr marL="520065" indent="-520065">
              <a:buFont typeface="Arial" pitchFamily="34" charset="0"/>
              <a:buChar char="•"/>
            </a:pPr>
            <a:r>
              <a:rPr lang="en-US" sz="2500" b="1" dirty="0">
                <a:solidFill>
                  <a:srgbClr val="FFFF00"/>
                </a:solidFill>
                <a:latin typeface="Calibri" pitchFamily="34" charset="0"/>
                <a:cs typeface="Calibri" pitchFamily="34" charset="0"/>
              </a:rPr>
              <a:t>Lose their life for Jesus and find it</a:t>
            </a:r>
          </a:p>
          <a:p>
            <a:pPr marL="520065" indent="-520065">
              <a:buFont typeface="Arial" pitchFamily="34" charset="0"/>
              <a:buChar char="•"/>
            </a:pPr>
            <a:r>
              <a:rPr lang="en-US" sz="2500" b="1" dirty="0">
                <a:solidFill>
                  <a:srgbClr val="FFFF00"/>
                </a:solidFill>
                <a:latin typeface="Calibri" pitchFamily="34" charset="0"/>
                <a:cs typeface="Calibri" pitchFamily="34" charset="0"/>
              </a:rPr>
              <a:t>Deny themselves, take up their cross, and follow Jesus</a:t>
            </a:r>
          </a:p>
        </p:txBody>
      </p:sp>
      <p:sp>
        <p:nvSpPr>
          <p:cNvPr id="22" name="TextBox 21"/>
          <p:cNvSpPr txBox="1"/>
          <p:nvPr/>
        </p:nvSpPr>
        <p:spPr>
          <a:xfrm>
            <a:off x="4191000" y="4909471"/>
            <a:ext cx="4953344" cy="1034129"/>
          </a:xfrm>
          <a:prstGeom prst="rect">
            <a:avLst/>
          </a:prstGeom>
          <a:no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txBody>
          <a:bodyPr wrap="none" lIns="109728" tIns="54864" rIns="109728" bIns="54864" rtlCol="0">
            <a:spAutoFit/>
          </a:bodyPr>
          <a:lstStyle/>
          <a:p>
            <a:r>
              <a:rPr lang="en-US" sz="6000" dirty="0" smtClean="0">
                <a:solidFill>
                  <a:srgbClr val="FFFF00"/>
                </a:solidFill>
                <a:latin typeface="Arial Black" pitchFamily="34" charset="0"/>
              </a:rPr>
              <a:t>Life Calling</a:t>
            </a:r>
            <a:endParaRPr lang="en-US" sz="6000" dirty="0">
              <a:solidFill>
                <a:srgbClr val="FFFF00"/>
              </a:solidFill>
              <a:latin typeface="Arial Black" pitchFamily="34" charset="0"/>
            </a:endParaRPr>
          </a:p>
        </p:txBody>
      </p:sp>
    </p:spTree>
    <p:extLst>
      <p:ext uri="{BB962C8B-B14F-4D97-AF65-F5344CB8AC3E}">
        <p14:creationId xmlns:p14="http://schemas.microsoft.com/office/powerpoint/2010/main" val="326301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50000"/>
              </a:schemeClr>
            </a:gs>
            <a:gs pos="51000">
              <a:schemeClr val="bg1"/>
            </a:gs>
            <a:gs pos="100000">
              <a:schemeClr val="bg1">
                <a:lumMod val="50000"/>
              </a:schemeClr>
            </a:gs>
          </a:gsLst>
          <a:lin ang="16200000" scaled="0"/>
        </a:gradFill>
        <a:effectLst/>
      </p:bgPr>
    </p:bg>
    <p:spTree>
      <p:nvGrpSpPr>
        <p:cNvPr id="1" name=""/>
        <p:cNvGrpSpPr/>
        <p:nvPr/>
      </p:nvGrpSpPr>
      <p:grpSpPr>
        <a:xfrm>
          <a:off x="0" y="0"/>
          <a:ext cx="0" cy="0"/>
          <a:chOff x="0" y="0"/>
          <a:chExt cx="0" cy="0"/>
        </a:xfrm>
      </p:grpSpPr>
      <p:pic>
        <p:nvPicPr>
          <p:cNvPr id="4" name="hitchhiker.wmv">
            <a:hlinkClick r:id="" action="ppaction://media"/>
          </p:cNvPr>
          <p:cNvPicPr>
            <a:picLocks noRot="1" noChangeAspect="1"/>
          </p:cNvPicPr>
          <p:nvPr>
            <a:videoFile r:link="rId1"/>
          </p:nvPr>
        </p:nvPicPr>
        <p:blipFill>
          <a:blip r:embed="rId3" cstate="print"/>
          <a:stretch>
            <a:fillRect/>
          </a:stretch>
        </p:blipFill>
        <p:spPr>
          <a:xfrm>
            <a:off x="182880" y="137160"/>
            <a:ext cx="8778240" cy="658368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4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 name="Rectangle 15"/>
          <p:cNvSpPr/>
          <p:nvPr/>
        </p:nvSpPr>
        <p:spPr>
          <a:xfrm>
            <a:off x="2743200" y="91440"/>
            <a:ext cx="4114800" cy="320040"/>
          </a:xfrm>
          <a:prstGeom prst="rect">
            <a:avLst/>
          </a:prstGeom>
          <a:noFill/>
        </p:spPr>
        <p:txBody>
          <a:bodyPr wrap="none" lIns="91440" tIns="45720" rIns="91440" bIns="45720">
            <a:prstTxWarp prst="textPlain">
              <a:avLst/>
            </a:prstTxWarp>
            <a:spAutoFit/>
            <a:scene3d>
              <a:camera prst="orthographicFront"/>
              <a:lightRig rig="soft" dir="t">
                <a:rot lat="0" lon="0" rev="10800000"/>
              </a:lightRig>
            </a:scene3d>
            <a:sp3d>
              <a:bevelT w="27940" h="12700"/>
              <a:contourClr>
                <a:srgbClr val="DDDDDD"/>
              </a:contourClr>
            </a:sp3d>
          </a:bodyPr>
          <a:lstStyle/>
          <a:p>
            <a:pPr algn="ctr"/>
            <a:r>
              <a:rPr lang="en-US" sz="5400" b="1" spc="150" dirty="0" smtClean="0">
                <a:ln w="11430"/>
                <a:solidFill>
                  <a:srgbClr val="F8F8F8"/>
                </a:solidFill>
                <a:effectLst>
                  <a:outerShdw blurRad="25400" algn="tl" rotWithShape="0">
                    <a:srgbClr val="000000">
                      <a:alpha val="43000"/>
                    </a:srgbClr>
                  </a:outerShdw>
                </a:effectLst>
                <a:latin typeface="Arial Black" pitchFamily="34" charset="0"/>
              </a:rPr>
              <a:t>Educational Path</a:t>
            </a:r>
            <a:endParaRPr lang="en-US" sz="5400" b="1" cap="none" spc="150" dirty="0">
              <a:ln w="11430"/>
              <a:solidFill>
                <a:srgbClr val="F8F8F8"/>
              </a:solidFill>
              <a:effectLst>
                <a:outerShdw blurRad="25400" algn="tl" rotWithShape="0">
                  <a:srgbClr val="000000">
                    <a:alpha val="43000"/>
                  </a:srgbClr>
                </a:outerShdw>
              </a:effectLst>
              <a:latin typeface="Arial Black" pitchFamily="34" charset="0"/>
            </a:endParaRPr>
          </a:p>
        </p:txBody>
      </p:sp>
      <p:sp>
        <p:nvSpPr>
          <p:cNvPr id="2" name="Rectangle 1"/>
          <p:cNvSpPr/>
          <p:nvPr/>
        </p:nvSpPr>
        <p:spPr>
          <a:xfrm>
            <a:off x="0" y="3675888"/>
            <a:ext cx="457200" cy="79552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vert="wordArtVert" rtlCol="0" anchor="ctr"/>
          <a:lstStyle/>
          <a:p>
            <a:pPr algn="ctr"/>
            <a:r>
              <a:rPr lang="en-US" dirty="0" smtClean="0">
                <a:latin typeface="Arial Black" pitchFamily="34" charset="0"/>
              </a:rPr>
              <a:t>4</a:t>
            </a:r>
            <a:endParaRPr lang="en-US" dirty="0">
              <a:latin typeface="Arial Black" pitchFamily="34" charset="0"/>
            </a:endParaRPr>
          </a:p>
        </p:txBody>
      </p:sp>
      <p:sp>
        <p:nvSpPr>
          <p:cNvPr id="3" name="Rectangle 2"/>
          <p:cNvSpPr/>
          <p:nvPr/>
        </p:nvSpPr>
        <p:spPr>
          <a:xfrm>
            <a:off x="0" y="4471416"/>
            <a:ext cx="457200" cy="795528"/>
          </a:xfrm>
          <a:prstGeom prst="rect">
            <a:avLst/>
          </a:prstGeom>
          <a:solidFill>
            <a:srgbClr val="E3DE00"/>
          </a:solidFill>
          <a:ln>
            <a:noFill/>
          </a:ln>
        </p:spPr>
        <p:style>
          <a:lnRef idx="2">
            <a:schemeClr val="accent1">
              <a:shade val="50000"/>
            </a:schemeClr>
          </a:lnRef>
          <a:fillRef idx="1">
            <a:schemeClr val="accent1"/>
          </a:fillRef>
          <a:effectRef idx="0">
            <a:schemeClr val="accent1"/>
          </a:effectRef>
          <a:fontRef idx="minor">
            <a:schemeClr val="lt1"/>
          </a:fontRef>
        </p:style>
        <p:txBody>
          <a:bodyPr vert="wordArtVert" rtlCol="0" anchor="ctr"/>
          <a:lstStyle/>
          <a:p>
            <a:pPr algn="ctr"/>
            <a:r>
              <a:rPr lang="en-US" dirty="0" smtClean="0">
                <a:latin typeface="Arial Black" pitchFamily="34" charset="0"/>
              </a:rPr>
              <a:t>3</a:t>
            </a:r>
            <a:endParaRPr lang="en-US" dirty="0">
              <a:latin typeface="Arial Black" pitchFamily="34" charset="0"/>
            </a:endParaRPr>
          </a:p>
        </p:txBody>
      </p:sp>
      <p:sp>
        <p:nvSpPr>
          <p:cNvPr id="4" name="Rectangle 3"/>
          <p:cNvSpPr/>
          <p:nvPr/>
        </p:nvSpPr>
        <p:spPr>
          <a:xfrm>
            <a:off x="0" y="5266944"/>
            <a:ext cx="457200" cy="795528"/>
          </a:xfrm>
          <a:prstGeom prst="rect">
            <a:avLst/>
          </a:prstGeom>
          <a:solidFill>
            <a:srgbClr val="FE9700"/>
          </a:solidFill>
          <a:ln>
            <a:noFill/>
          </a:ln>
        </p:spPr>
        <p:style>
          <a:lnRef idx="2">
            <a:schemeClr val="accent1">
              <a:shade val="50000"/>
            </a:schemeClr>
          </a:lnRef>
          <a:fillRef idx="1">
            <a:schemeClr val="accent1"/>
          </a:fillRef>
          <a:effectRef idx="0">
            <a:schemeClr val="accent1"/>
          </a:effectRef>
          <a:fontRef idx="minor">
            <a:schemeClr val="lt1"/>
          </a:fontRef>
        </p:style>
        <p:txBody>
          <a:bodyPr vert="wordArtVert" rtlCol="0" anchor="ctr"/>
          <a:lstStyle/>
          <a:p>
            <a:pPr algn="ctr"/>
            <a:r>
              <a:rPr lang="en-US" dirty="0" smtClean="0">
                <a:latin typeface="Arial Black" pitchFamily="34" charset="0"/>
              </a:rPr>
              <a:t>2</a:t>
            </a:r>
            <a:endParaRPr lang="en-US" dirty="0">
              <a:latin typeface="Arial Black" pitchFamily="34" charset="0"/>
            </a:endParaRPr>
          </a:p>
        </p:txBody>
      </p:sp>
      <p:sp>
        <p:nvSpPr>
          <p:cNvPr id="5" name="Rectangle 4"/>
          <p:cNvSpPr/>
          <p:nvPr/>
        </p:nvSpPr>
        <p:spPr>
          <a:xfrm>
            <a:off x="0" y="6062472"/>
            <a:ext cx="457200" cy="79552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vert="wordArtVert" rtlCol="0" anchor="ctr"/>
          <a:lstStyle/>
          <a:p>
            <a:pPr algn="ctr"/>
            <a:r>
              <a:rPr lang="en-US" dirty="0" smtClean="0">
                <a:latin typeface="Arial Black" pitchFamily="34" charset="0"/>
              </a:rPr>
              <a:t>1</a:t>
            </a:r>
            <a:endParaRPr lang="en-US" dirty="0">
              <a:latin typeface="Arial Black" pitchFamily="34" charset="0"/>
            </a:endParaRPr>
          </a:p>
        </p:txBody>
      </p:sp>
      <p:sp>
        <p:nvSpPr>
          <p:cNvPr id="6" name="Rectangle 5"/>
          <p:cNvSpPr/>
          <p:nvPr/>
        </p:nvSpPr>
        <p:spPr>
          <a:xfrm>
            <a:off x="457200" y="3675888"/>
            <a:ext cx="8686800" cy="795528"/>
          </a:xfrm>
          <a:prstGeom prst="rect">
            <a:avLst/>
          </a:prstGeom>
          <a:solidFill>
            <a:srgbClr val="75FF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Public Health</a:t>
            </a:r>
            <a:endParaRPr lang="en-US" b="1" dirty="0">
              <a:solidFill>
                <a:schemeClr val="tx1"/>
              </a:solidFill>
            </a:endParaRPr>
          </a:p>
        </p:txBody>
      </p:sp>
      <p:sp>
        <p:nvSpPr>
          <p:cNvPr id="8" name="Rectangle 7"/>
          <p:cNvSpPr/>
          <p:nvPr/>
        </p:nvSpPr>
        <p:spPr>
          <a:xfrm>
            <a:off x="457200" y="4471416"/>
            <a:ext cx="8686800" cy="795528"/>
          </a:xfrm>
          <a:prstGeom prst="rect">
            <a:avLst/>
          </a:prstGeom>
          <a:solidFill>
            <a:srgbClr val="FFFC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Seminary</a:t>
            </a:r>
            <a:endParaRPr lang="en-US" b="1" dirty="0">
              <a:solidFill>
                <a:schemeClr val="tx1"/>
              </a:solidFill>
            </a:endParaRPr>
          </a:p>
        </p:txBody>
      </p:sp>
      <p:sp>
        <p:nvSpPr>
          <p:cNvPr id="10" name="Rectangle 9"/>
          <p:cNvSpPr/>
          <p:nvPr/>
        </p:nvSpPr>
        <p:spPr>
          <a:xfrm>
            <a:off x="457200" y="5266944"/>
            <a:ext cx="8686800" cy="795528"/>
          </a:xfrm>
          <a:prstGeom prst="rect">
            <a:avLst/>
          </a:prstGeom>
          <a:solidFill>
            <a:srgbClr val="FFD2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History/Pre-Law</a:t>
            </a:r>
            <a:endParaRPr lang="en-US" b="1" dirty="0">
              <a:solidFill>
                <a:schemeClr val="tx1"/>
              </a:solidFill>
            </a:endParaRPr>
          </a:p>
        </p:txBody>
      </p:sp>
      <p:sp>
        <p:nvSpPr>
          <p:cNvPr id="12" name="Rectangle 11"/>
          <p:cNvSpPr/>
          <p:nvPr/>
        </p:nvSpPr>
        <p:spPr>
          <a:xfrm>
            <a:off x="457200" y="6062472"/>
            <a:ext cx="8686800" cy="795528"/>
          </a:xfrm>
          <a:prstGeom prst="rect">
            <a:avLst/>
          </a:prstGeom>
          <a:solidFill>
            <a:srgbClr val="FFD1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Theology</a:t>
            </a:r>
            <a:endParaRPr lang="en-US" b="1" dirty="0">
              <a:solidFill>
                <a:schemeClr val="tx1"/>
              </a:solidFill>
            </a:endParaRPr>
          </a:p>
        </p:txBody>
      </p:sp>
      <p:sp>
        <p:nvSpPr>
          <p:cNvPr id="17" name="Rectangle 16"/>
          <p:cNvSpPr/>
          <p:nvPr/>
        </p:nvSpPr>
        <p:spPr>
          <a:xfrm>
            <a:off x="0" y="2084832"/>
            <a:ext cx="457200" cy="795528"/>
          </a:xfrm>
          <a:prstGeom prst="rect">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vert="wordArtVert" rtlCol="0" anchor="ctr"/>
          <a:lstStyle/>
          <a:p>
            <a:pPr algn="ctr"/>
            <a:r>
              <a:rPr lang="en-US" dirty="0" smtClean="0">
                <a:latin typeface="Arial Black" pitchFamily="34" charset="0"/>
              </a:rPr>
              <a:t>6</a:t>
            </a:r>
            <a:endParaRPr lang="en-US" dirty="0">
              <a:latin typeface="Arial Black" pitchFamily="34" charset="0"/>
            </a:endParaRPr>
          </a:p>
        </p:txBody>
      </p:sp>
      <p:sp>
        <p:nvSpPr>
          <p:cNvPr id="18" name="Rectangle 17"/>
          <p:cNvSpPr/>
          <p:nvPr/>
        </p:nvSpPr>
        <p:spPr>
          <a:xfrm>
            <a:off x="457200" y="2084832"/>
            <a:ext cx="8686800" cy="795528"/>
          </a:xfrm>
          <a:prstGeom prst="rect">
            <a:avLst/>
          </a:prstGeom>
          <a:solidFill>
            <a:srgbClr val="7D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Secondary Education</a:t>
            </a:r>
            <a:endParaRPr lang="en-US" b="1" dirty="0">
              <a:solidFill>
                <a:schemeClr val="tx1"/>
              </a:solidFill>
            </a:endParaRPr>
          </a:p>
        </p:txBody>
      </p:sp>
      <p:sp>
        <p:nvSpPr>
          <p:cNvPr id="19" name="Rectangle 18"/>
          <p:cNvSpPr/>
          <p:nvPr/>
        </p:nvSpPr>
        <p:spPr>
          <a:xfrm>
            <a:off x="0" y="2880360"/>
            <a:ext cx="457200" cy="795528"/>
          </a:xfrm>
          <a:prstGeom prst="rect">
            <a:avLst/>
          </a:prstGeom>
          <a:solidFill>
            <a:srgbClr val="00DBD6"/>
          </a:solidFill>
          <a:ln>
            <a:noFill/>
          </a:ln>
        </p:spPr>
        <p:style>
          <a:lnRef idx="2">
            <a:schemeClr val="accent1">
              <a:shade val="50000"/>
            </a:schemeClr>
          </a:lnRef>
          <a:fillRef idx="1">
            <a:schemeClr val="accent1"/>
          </a:fillRef>
          <a:effectRef idx="0">
            <a:schemeClr val="accent1"/>
          </a:effectRef>
          <a:fontRef idx="minor">
            <a:schemeClr val="lt1"/>
          </a:fontRef>
        </p:style>
        <p:txBody>
          <a:bodyPr vert="wordArtVert" rtlCol="0" anchor="ctr"/>
          <a:lstStyle/>
          <a:p>
            <a:pPr algn="ctr"/>
            <a:r>
              <a:rPr lang="en-US" dirty="0" smtClean="0">
                <a:latin typeface="Arial Black" pitchFamily="34" charset="0"/>
              </a:rPr>
              <a:t>5</a:t>
            </a:r>
            <a:endParaRPr lang="en-US" dirty="0">
              <a:latin typeface="Arial Black" pitchFamily="34" charset="0"/>
            </a:endParaRPr>
          </a:p>
        </p:txBody>
      </p:sp>
      <p:sp>
        <p:nvSpPr>
          <p:cNvPr id="20" name="Rectangle 19"/>
          <p:cNvSpPr/>
          <p:nvPr/>
        </p:nvSpPr>
        <p:spPr>
          <a:xfrm>
            <a:off x="457200" y="2880360"/>
            <a:ext cx="8686800" cy="795528"/>
          </a:xfrm>
          <a:prstGeom prst="rect">
            <a:avLst/>
          </a:prstGeom>
          <a:solidFill>
            <a:srgbClr val="89FF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Dentistry</a:t>
            </a:r>
            <a:endParaRPr lang="en-US" b="1" dirty="0">
              <a:solidFill>
                <a:schemeClr val="tx1"/>
              </a:solidFill>
            </a:endParaRPr>
          </a:p>
        </p:txBody>
      </p:sp>
      <p:sp>
        <p:nvSpPr>
          <p:cNvPr id="15" name="Rectangle 14"/>
          <p:cNvSpPr/>
          <p:nvPr/>
        </p:nvSpPr>
        <p:spPr>
          <a:xfrm>
            <a:off x="0" y="1289304"/>
            <a:ext cx="457200" cy="795528"/>
          </a:xfrm>
          <a:prstGeom prst="rect">
            <a:avLst/>
          </a:prstGeom>
          <a:solidFill>
            <a:srgbClr val="800080"/>
          </a:solidFill>
          <a:ln>
            <a:noFill/>
          </a:ln>
        </p:spPr>
        <p:style>
          <a:lnRef idx="2">
            <a:schemeClr val="accent1">
              <a:shade val="50000"/>
            </a:schemeClr>
          </a:lnRef>
          <a:fillRef idx="1">
            <a:schemeClr val="accent1"/>
          </a:fillRef>
          <a:effectRef idx="0">
            <a:schemeClr val="accent1"/>
          </a:effectRef>
          <a:fontRef idx="minor">
            <a:schemeClr val="lt1"/>
          </a:fontRef>
        </p:style>
        <p:txBody>
          <a:bodyPr vert="wordArtVert" rtlCol="0" anchor="ctr"/>
          <a:lstStyle/>
          <a:p>
            <a:pPr algn="ctr"/>
            <a:r>
              <a:rPr lang="en-US" dirty="0" smtClean="0">
                <a:latin typeface="Arial Black" pitchFamily="34" charset="0"/>
              </a:rPr>
              <a:t>7</a:t>
            </a:r>
            <a:endParaRPr lang="en-US" dirty="0">
              <a:latin typeface="Arial Black" pitchFamily="34" charset="0"/>
            </a:endParaRPr>
          </a:p>
        </p:txBody>
      </p:sp>
      <p:sp>
        <p:nvSpPr>
          <p:cNvPr id="21" name="Rectangle 20"/>
          <p:cNvSpPr/>
          <p:nvPr/>
        </p:nvSpPr>
        <p:spPr>
          <a:xfrm>
            <a:off x="457200" y="1289304"/>
            <a:ext cx="8686800" cy="795528"/>
          </a:xfrm>
          <a:prstGeom prst="rect">
            <a:avLst/>
          </a:prstGeom>
          <a:solidFill>
            <a:srgbClr val="EB84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Geology</a:t>
            </a:r>
            <a:endParaRPr lang="en-US" b="1" dirty="0">
              <a:solidFill>
                <a:schemeClr val="tx1"/>
              </a:solidFill>
            </a:endParaRPr>
          </a:p>
        </p:txBody>
      </p:sp>
      <p:sp>
        <p:nvSpPr>
          <p:cNvPr id="22" name="Rectangle 21"/>
          <p:cNvSpPr/>
          <p:nvPr/>
        </p:nvSpPr>
        <p:spPr>
          <a:xfrm>
            <a:off x="0" y="493776"/>
            <a:ext cx="457200" cy="795528"/>
          </a:xfrm>
          <a:prstGeom prst="rect">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vert="wordArtVert" rtlCol="0" anchor="ctr"/>
          <a:lstStyle/>
          <a:p>
            <a:pPr algn="ctr"/>
            <a:r>
              <a:rPr lang="en-US" dirty="0" smtClean="0">
                <a:latin typeface="Arial Black" pitchFamily="34" charset="0"/>
              </a:rPr>
              <a:t>8</a:t>
            </a:r>
            <a:endParaRPr lang="en-US" dirty="0">
              <a:latin typeface="Arial Black" pitchFamily="34" charset="0"/>
            </a:endParaRPr>
          </a:p>
        </p:txBody>
      </p:sp>
      <p:sp>
        <p:nvSpPr>
          <p:cNvPr id="23" name="Rectangle 22"/>
          <p:cNvSpPr/>
          <p:nvPr/>
        </p:nvSpPr>
        <p:spPr>
          <a:xfrm>
            <a:off x="457200" y="493776"/>
            <a:ext cx="8686800" cy="795528"/>
          </a:xfrm>
          <a:prstGeom prst="rect">
            <a:avLst/>
          </a:prstGeom>
          <a:solidFill>
            <a:srgbClr val="F3A2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Organizational Leadership</a:t>
            </a:r>
            <a:endParaRPr lang="en-US" b="1" dirty="0">
              <a:solidFill>
                <a:schemeClr val="tx1"/>
              </a:solidFill>
            </a:endParaRPr>
          </a:p>
        </p:txBody>
      </p:sp>
      <p:sp>
        <p:nvSpPr>
          <p:cNvPr id="24" name="TextBox 23"/>
          <p:cNvSpPr txBox="1"/>
          <p:nvPr/>
        </p:nvSpPr>
        <p:spPr>
          <a:xfrm>
            <a:off x="457200" y="5270718"/>
            <a:ext cx="324128" cy="1815882"/>
          </a:xfrm>
          <a:prstGeom prst="rect">
            <a:avLst/>
          </a:prstGeom>
          <a:noFill/>
        </p:spPr>
        <p:txBody>
          <a:bodyPr wrap="none" rtlCol="0">
            <a:spAutoFit/>
          </a:bodyPr>
          <a:lstStyle/>
          <a:p>
            <a:pPr algn="ctr"/>
            <a:r>
              <a:rPr lang="en-US" sz="1400" b="1" dirty="0" smtClean="0">
                <a:latin typeface="+mn-lt"/>
              </a:rPr>
              <a:t>C</a:t>
            </a:r>
          </a:p>
          <a:p>
            <a:pPr algn="ctr"/>
            <a:r>
              <a:rPr lang="en-US" sz="1400" b="1" dirty="0" smtClean="0">
                <a:latin typeface="+mn-lt"/>
              </a:rPr>
              <a:t>O</a:t>
            </a:r>
          </a:p>
          <a:p>
            <a:pPr algn="ctr"/>
            <a:r>
              <a:rPr lang="en-US" sz="1400" b="1" dirty="0" smtClean="0">
                <a:latin typeface="+mn-lt"/>
              </a:rPr>
              <a:t>L</a:t>
            </a:r>
          </a:p>
          <a:p>
            <a:pPr algn="ctr"/>
            <a:r>
              <a:rPr lang="en-US" sz="1400" b="1" dirty="0" smtClean="0">
                <a:latin typeface="+mn-lt"/>
              </a:rPr>
              <a:t>L</a:t>
            </a:r>
          </a:p>
          <a:p>
            <a:pPr algn="ctr"/>
            <a:r>
              <a:rPr lang="en-US" sz="1400" b="1" dirty="0" smtClean="0">
                <a:latin typeface="+mn-lt"/>
              </a:rPr>
              <a:t>E</a:t>
            </a:r>
          </a:p>
          <a:p>
            <a:pPr algn="ctr"/>
            <a:r>
              <a:rPr lang="en-US" sz="1400" b="1" dirty="0" smtClean="0">
                <a:latin typeface="+mn-lt"/>
              </a:rPr>
              <a:t>G</a:t>
            </a:r>
          </a:p>
          <a:p>
            <a:pPr algn="ctr"/>
            <a:r>
              <a:rPr lang="en-US" sz="1400" b="1" dirty="0" smtClean="0">
                <a:latin typeface="+mn-lt"/>
              </a:rPr>
              <a:t>E</a:t>
            </a:r>
          </a:p>
          <a:p>
            <a:pPr algn="ctr"/>
            <a:endParaRPr lang="en-US" sz="1400" b="1" dirty="0">
              <a:latin typeface="+mn-lt"/>
            </a:endParaRPr>
          </a:p>
        </p:txBody>
      </p:sp>
      <p:sp>
        <p:nvSpPr>
          <p:cNvPr id="25" name="TextBox 24"/>
          <p:cNvSpPr txBox="1"/>
          <p:nvPr/>
        </p:nvSpPr>
        <p:spPr>
          <a:xfrm>
            <a:off x="457200" y="1931075"/>
            <a:ext cx="324128" cy="2031325"/>
          </a:xfrm>
          <a:prstGeom prst="rect">
            <a:avLst/>
          </a:prstGeom>
          <a:noFill/>
        </p:spPr>
        <p:txBody>
          <a:bodyPr wrap="none" rtlCol="0">
            <a:spAutoFit/>
          </a:bodyPr>
          <a:lstStyle/>
          <a:p>
            <a:pPr algn="ctr"/>
            <a:r>
              <a:rPr lang="en-US" sz="1400" b="1" dirty="0" smtClean="0">
                <a:latin typeface="+mn-lt"/>
              </a:rPr>
              <a:t>G</a:t>
            </a:r>
            <a:br>
              <a:rPr lang="en-US" sz="1400" b="1" dirty="0" smtClean="0">
                <a:latin typeface="+mn-lt"/>
              </a:rPr>
            </a:br>
            <a:r>
              <a:rPr lang="en-US" sz="1400" b="1" dirty="0" smtClean="0">
                <a:latin typeface="+mn-lt"/>
              </a:rPr>
              <a:t>R</a:t>
            </a:r>
            <a:br>
              <a:rPr lang="en-US" sz="1400" b="1" dirty="0" smtClean="0">
                <a:latin typeface="+mn-lt"/>
              </a:rPr>
            </a:br>
            <a:r>
              <a:rPr lang="en-US" sz="1400" b="1" dirty="0" smtClean="0">
                <a:latin typeface="+mn-lt"/>
              </a:rPr>
              <a:t>A</a:t>
            </a:r>
            <a:br>
              <a:rPr lang="en-US" sz="1400" b="1" dirty="0" smtClean="0">
                <a:latin typeface="+mn-lt"/>
              </a:rPr>
            </a:br>
            <a:r>
              <a:rPr lang="en-US" sz="1400" b="1" dirty="0" smtClean="0">
                <a:latin typeface="+mn-lt"/>
              </a:rPr>
              <a:t>D</a:t>
            </a:r>
            <a:br>
              <a:rPr lang="en-US" sz="1400" b="1" dirty="0" smtClean="0">
                <a:latin typeface="+mn-lt"/>
              </a:rPr>
            </a:br>
            <a:r>
              <a:rPr lang="en-US" sz="1400" b="1" dirty="0" smtClean="0">
                <a:latin typeface="+mn-lt"/>
              </a:rPr>
              <a:t>U</a:t>
            </a:r>
            <a:br>
              <a:rPr lang="en-US" sz="1400" b="1" dirty="0" smtClean="0">
                <a:latin typeface="+mn-lt"/>
              </a:rPr>
            </a:br>
            <a:r>
              <a:rPr lang="en-US" sz="1400" b="1" dirty="0" smtClean="0">
                <a:latin typeface="+mn-lt"/>
              </a:rPr>
              <a:t>A</a:t>
            </a:r>
            <a:br>
              <a:rPr lang="en-US" sz="1400" b="1" dirty="0" smtClean="0">
                <a:latin typeface="+mn-lt"/>
              </a:rPr>
            </a:br>
            <a:r>
              <a:rPr lang="en-US" sz="1400" b="1" dirty="0" smtClean="0">
                <a:latin typeface="+mn-lt"/>
              </a:rPr>
              <a:t>T</a:t>
            </a:r>
            <a:br>
              <a:rPr lang="en-US" sz="1400" b="1" dirty="0" smtClean="0">
                <a:latin typeface="+mn-lt"/>
              </a:rPr>
            </a:br>
            <a:r>
              <a:rPr lang="en-US" sz="1400" b="1" dirty="0" smtClean="0">
                <a:latin typeface="+mn-lt"/>
              </a:rPr>
              <a:t>E</a:t>
            </a:r>
          </a:p>
          <a:p>
            <a:pPr algn="ctr"/>
            <a:endParaRPr lang="en-US" sz="1400" b="1" dirty="0">
              <a:latin typeface="+mn-lt"/>
            </a:endParaRPr>
          </a:p>
        </p:txBody>
      </p:sp>
      <p:cxnSp>
        <p:nvCxnSpPr>
          <p:cNvPr id="29" name="Straight Connector 28"/>
          <p:cNvCxnSpPr/>
          <p:nvPr/>
        </p:nvCxnSpPr>
        <p:spPr>
          <a:xfrm>
            <a:off x="0" y="5257800"/>
            <a:ext cx="914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3429000"/>
            <a:ext cx="4572000" cy="3429000"/>
          </a:xfrm>
          <a:prstGeom prst="rect">
            <a:avLst/>
          </a:prstGeom>
          <a:gradFill flip="none" rotWithShape="1">
            <a:gsLst>
              <a:gs pos="0">
                <a:schemeClr val="tx1"/>
              </a:gs>
              <a:gs pos="50000">
                <a:srgbClr val="009E00"/>
              </a:gs>
              <a:gs pos="100000">
                <a:srgbClr val="00FF00">
                  <a:shade val="100000"/>
                  <a:satMod val="115000"/>
                </a:srgbClr>
              </a:gs>
            </a:gsLst>
            <a:lin ang="18900000" scaled="1"/>
            <a:tileRect/>
          </a:gra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4572000" y="3429000"/>
            <a:ext cx="4572000" cy="3429000"/>
          </a:xfrm>
          <a:prstGeom prst="rect">
            <a:avLst/>
          </a:prstGeom>
          <a:gradFill flip="none" rotWithShape="1">
            <a:gsLst>
              <a:gs pos="0">
                <a:schemeClr val="tx1"/>
              </a:gs>
              <a:gs pos="50000">
                <a:srgbClr val="B00000"/>
              </a:gs>
              <a:gs pos="100000">
                <a:srgbClr val="FF0000">
                  <a:shade val="100000"/>
                  <a:satMod val="115000"/>
                </a:srgbClr>
              </a:gs>
            </a:gsLst>
            <a:lin ang="13500000" scaled="1"/>
            <a:tileRect/>
          </a:gra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4572000" y="0"/>
            <a:ext cx="4572000" cy="3429000"/>
          </a:xfrm>
          <a:prstGeom prst="rect">
            <a:avLst/>
          </a:prstGeom>
          <a:gradFill flip="none" rotWithShape="1">
            <a:gsLst>
              <a:gs pos="0">
                <a:schemeClr val="tx1"/>
              </a:gs>
              <a:gs pos="50000">
                <a:srgbClr val="580058"/>
              </a:gs>
              <a:gs pos="100000">
                <a:srgbClr val="800080">
                  <a:shade val="100000"/>
                  <a:satMod val="115000"/>
                </a:srgbClr>
              </a:gs>
            </a:gsLst>
            <a:lin ang="8100000" scaled="1"/>
            <a:tileRect/>
          </a:gra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6" name="Rectangle 5"/>
          <p:cNvSpPr/>
          <p:nvPr/>
        </p:nvSpPr>
        <p:spPr>
          <a:xfrm>
            <a:off x="0" y="0"/>
            <a:ext cx="4572000" cy="3429000"/>
          </a:xfrm>
          <a:prstGeom prst="rect">
            <a:avLst/>
          </a:prstGeom>
          <a:gradFill flip="none" rotWithShape="1">
            <a:gsLst>
              <a:gs pos="0">
                <a:schemeClr val="tx1"/>
              </a:gs>
              <a:gs pos="50000">
                <a:srgbClr val="19198F"/>
              </a:gs>
              <a:gs pos="100000">
                <a:schemeClr val="accent2">
                  <a:shade val="100000"/>
                  <a:satMod val="115000"/>
                </a:schemeClr>
              </a:gs>
            </a:gsLst>
            <a:lin ang="2700000" scaled="1"/>
            <a:tileRect/>
          </a:gra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10" name="Rectangle 9"/>
          <p:cNvSpPr/>
          <p:nvPr/>
        </p:nvSpPr>
        <p:spPr>
          <a:xfrm>
            <a:off x="225709" y="1057870"/>
            <a:ext cx="4147289" cy="923330"/>
          </a:xfrm>
          <a:prstGeom prst="rect">
            <a:avLst/>
          </a:prstGeom>
          <a:noFill/>
        </p:spPr>
        <p:txBody>
          <a:bodyPr wrap="none" lIns="91440" tIns="45720" rIns="91440" bIns="45720">
            <a:spAutoFit/>
            <a:scene3d>
              <a:camera prst="isometricOffAxis1Right"/>
              <a:lightRig rig="soft" dir="t">
                <a:rot lat="0" lon="0" rev="10800000"/>
              </a:lightRig>
            </a:scene3d>
            <a:sp3d>
              <a:bevelT w="27940" h="12700"/>
              <a:contourClr>
                <a:srgbClr val="DDDDDD"/>
              </a:contourClr>
            </a:sp3d>
          </a:bodyPr>
          <a:lstStyle/>
          <a:p>
            <a:pPr algn="ctr"/>
            <a:r>
              <a:rPr lang="en-US" sz="5400" b="1" cap="none" spc="150" dirty="0" smtClean="0">
                <a:ln w="11430"/>
                <a:solidFill>
                  <a:srgbClr val="F8F8F8"/>
                </a:solidFill>
                <a:effectLst>
                  <a:outerShdw blurRad="50800" dist="38100" dir="13500000" algn="br" rotWithShape="0">
                    <a:prstClr val="black">
                      <a:alpha val="40000"/>
                    </a:prstClr>
                  </a:outerShdw>
                </a:effectLst>
                <a:latin typeface="+mj-lt"/>
              </a:rPr>
              <a:t>Life Calling</a:t>
            </a:r>
            <a:endParaRPr lang="en-US" sz="5400" b="1" cap="none" spc="150" dirty="0">
              <a:ln w="11430"/>
              <a:solidFill>
                <a:srgbClr val="F8F8F8"/>
              </a:solidFill>
              <a:effectLst>
                <a:outerShdw blurRad="50800" dist="38100" dir="13500000" algn="br" rotWithShape="0">
                  <a:prstClr val="black">
                    <a:alpha val="40000"/>
                  </a:prstClr>
                </a:outerShdw>
              </a:effectLst>
              <a:latin typeface="+mj-lt"/>
            </a:endParaRPr>
          </a:p>
        </p:txBody>
      </p:sp>
      <p:sp>
        <p:nvSpPr>
          <p:cNvPr id="12" name="Rectangle 11"/>
          <p:cNvSpPr/>
          <p:nvPr/>
        </p:nvSpPr>
        <p:spPr>
          <a:xfrm>
            <a:off x="5464104" y="1134070"/>
            <a:ext cx="3211007" cy="923330"/>
          </a:xfrm>
          <a:prstGeom prst="rect">
            <a:avLst/>
          </a:prstGeom>
          <a:noFill/>
        </p:spPr>
        <p:txBody>
          <a:bodyPr wrap="none" lIns="91440" tIns="45720" rIns="91440" bIns="45720">
            <a:spAutoFit/>
            <a:scene3d>
              <a:camera prst="isometricOffAxis2Left"/>
              <a:lightRig rig="soft" dir="t">
                <a:rot lat="0" lon="0" rev="10800000"/>
              </a:lightRig>
            </a:scene3d>
            <a:sp3d>
              <a:bevelT w="27940" h="12700"/>
              <a:contourClr>
                <a:srgbClr val="DDDDDD"/>
              </a:contourClr>
            </a:sp3d>
          </a:bodyPr>
          <a:lstStyle/>
          <a:p>
            <a:pPr algn="ctr"/>
            <a:r>
              <a:rPr lang="en-US" sz="5400" b="1" cap="none" spc="150" dirty="0" smtClean="0">
                <a:ln w="11430"/>
                <a:solidFill>
                  <a:srgbClr val="F8F8F8"/>
                </a:solidFill>
                <a:effectLst>
                  <a:outerShdw blurRad="50800" dist="38100" dir="18900000" algn="bl" rotWithShape="0">
                    <a:prstClr val="black">
                      <a:alpha val="40000"/>
                    </a:prstClr>
                  </a:outerShdw>
                </a:effectLst>
                <a:latin typeface="+mj-lt"/>
              </a:rPr>
              <a:t>Vocation</a:t>
            </a:r>
            <a:endParaRPr lang="en-US" sz="5400" b="1" cap="none" spc="150" dirty="0">
              <a:ln w="11430"/>
              <a:solidFill>
                <a:srgbClr val="F8F8F8"/>
              </a:solidFill>
              <a:effectLst>
                <a:outerShdw blurRad="50800" dist="38100" dir="18900000" algn="bl" rotWithShape="0">
                  <a:prstClr val="black">
                    <a:alpha val="40000"/>
                  </a:prstClr>
                </a:outerShdw>
              </a:effectLst>
              <a:latin typeface="+mj-lt"/>
            </a:endParaRPr>
          </a:p>
        </p:txBody>
      </p:sp>
      <p:sp>
        <p:nvSpPr>
          <p:cNvPr id="13" name="Rectangle 12"/>
          <p:cNvSpPr/>
          <p:nvPr/>
        </p:nvSpPr>
        <p:spPr>
          <a:xfrm>
            <a:off x="847569" y="4486870"/>
            <a:ext cx="2492991" cy="923330"/>
          </a:xfrm>
          <a:prstGeom prst="rect">
            <a:avLst/>
          </a:prstGeom>
          <a:noFill/>
        </p:spPr>
        <p:txBody>
          <a:bodyPr wrap="none" lIns="91440" tIns="45720" rIns="91440" bIns="45720">
            <a:spAutoFit/>
            <a:scene3d>
              <a:camera prst="isometricOffAxis1Right">
                <a:rot lat="20520000" lon="20039998" rev="0"/>
              </a:camera>
              <a:lightRig rig="soft" dir="t">
                <a:rot lat="0" lon="0" rev="10800000"/>
              </a:lightRig>
            </a:scene3d>
            <a:sp3d>
              <a:bevelT w="27940" h="12700"/>
              <a:contourClr>
                <a:srgbClr val="DDDDDD"/>
              </a:contourClr>
            </a:sp3d>
          </a:bodyPr>
          <a:lstStyle/>
          <a:p>
            <a:pPr algn="ctr"/>
            <a:r>
              <a:rPr lang="en-US" sz="5400" b="1" cap="none" spc="150" dirty="0" smtClean="0">
                <a:ln w="11430"/>
                <a:solidFill>
                  <a:srgbClr val="F8F8F8"/>
                </a:solidFill>
                <a:effectLst>
                  <a:outerShdw blurRad="50800" dist="38100" dir="18900000" algn="bl" rotWithShape="0">
                    <a:prstClr val="black">
                      <a:alpha val="40000"/>
                    </a:prstClr>
                  </a:outerShdw>
                </a:effectLst>
                <a:latin typeface="+mj-lt"/>
              </a:rPr>
              <a:t>Career</a:t>
            </a:r>
            <a:endParaRPr lang="en-US" sz="5400" b="1" cap="none" spc="150" dirty="0">
              <a:ln w="11430"/>
              <a:solidFill>
                <a:srgbClr val="F8F8F8"/>
              </a:solidFill>
              <a:effectLst>
                <a:outerShdw blurRad="50800" dist="38100" dir="18900000" algn="bl" rotWithShape="0">
                  <a:prstClr val="black">
                    <a:alpha val="40000"/>
                  </a:prstClr>
                </a:outerShdw>
              </a:effectLst>
              <a:latin typeface="+mj-lt"/>
            </a:endParaRPr>
          </a:p>
        </p:txBody>
      </p:sp>
      <p:sp>
        <p:nvSpPr>
          <p:cNvPr id="14" name="Rectangle 13"/>
          <p:cNvSpPr/>
          <p:nvPr/>
        </p:nvSpPr>
        <p:spPr>
          <a:xfrm>
            <a:off x="6247657" y="4495800"/>
            <a:ext cx="1473480" cy="923330"/>
          </a:xfrm>
          <a:prstGeom prst="rect">
            <a:avLst/>
          </a:prstGeom>
          <a:noFill/>
        </p:spPr>
        <p:txBody>
          <a:bodyPr wrap="none" lIns="91440" tIns="45720" rIns="91440" bIns="45720">
            <a:spAutoFit/>
            <a:scene3d>
              <a:camera prst="orthographicFront">
                <a:rot lat="20520000" lon="1560000" rev="0"/>
              </a:camera>
              <a:lightRig rig="soft" dir="t">
                <a:rot lat="0" lon="0" rev="10800000"/>
              </a:lightRig>
            </a:scene3d>
            <a:sp3d>
              <a:bevelT w="27940" h="12700"/>
              <a:contourClr>
                <a:srgbClr val="DDDDDD"/>
              </a:contourClr>
            </a:sp3d>
          </a:bodyPr>
          <a:lstStyle/>
          <a:p>
            <a:pPr algn="ctr"/>
            <a:r>
              <a:rPr lang="en-US" sz="5400" b="1" cap="none" spc="150" dirty="0" smtClean="0">
                <a:ln w="11430"/>
                <a:solidFill>
                  <a:srgbClr val="F8F8F8"/>
                </a:solidFill>
                <a:effectLst>
                  <a:outerShdw blurRad="50800" dist="38100" dir="13500000" algn="br" rotWithShape="0">
                    <a:prstClr val="black">
                      <a:alpha val="40000"/>
                    </a:prstClr>
                  </a:outerShdw>
                </a:effectLst>
                <a:latin typeface="+mj-lt"/>
              </a:rPr>
              <a:t>Job</a:t>
            </a:r>
            <a:endParaRPr lang="en-US" sz="5400" b="1" cap="none" spc="150" dirty="0">
              <a:ln w="11430"/>
              <a:solidFill>
                <a:srgbClr val="F8F8F8"/>
              </a:solidFill>
              <a:effectLst>
                <a:outerShdw blurRad="50800" dist="38100" dir="13500000" algn="br" rotWithShape="0">
                  <a:prstClr val="black">
                    <a:alpha val="40000"/>
                  </a:prstClr>
                </a:outerShdw>
              </a:effectLst>
              <a:latin typeface="+mj-lt"/>
            </a:endParaRPr>
          </a:p>
        </p:txBody>
      </p:sp>
      <p:sp>
        <p:nvSpPr>
          <p:cNvPr id="15" name="Rectangle 14"/>
          <p:cNvSpPr/>
          <p:nvPr/>
        </p:nvSpPr>
        <p:spPr>
          <a:xfrm>
            <a:off x="326698" y="2293203"/>
            <a:ext cx="4016702" cy="830997"/>
          </a:xfrm>
          <a:prstGeom prst="rect">
            <a:avLst/>
          </a:prstGeom>
        </p:spPr>
        <p:txBody>
          <a:bodyPr wrap="square">
            <a:spAutoFit/>
          </a:bodyPr>
          <a:lstStyle/>
          <a:p>
            <a:pPr algn="ctr"/>
            <a:r>
              <a:rPr lang="en-US" i="1" dirty="0" smtClean="0">
                <a:solidFill>
                  <a:schemeClr val="bg1"/>
                </a:solidFill>
              </a:rPr>
              <a:t>a higher purpose that draws and guides in all aspects of life</a:t>
            </a:r>
            <a:endParaRPr lang="en-US" i="1" dirty="0">
              <a:solidFill>
                <a:schemeClr val="bg1"/>
              </a:solidFill>
            </a:endParaRPr>
          </a:p>
        </p:txBody>
      </p:sp>
      <p:sp>
        <p:nvSpPr>
          <p:cNvPr id="21" name="TextBox 20"/>
          <p:cNvSpPr txBox="1"/>
          <p:nvPr/>
        </p:nvSpPr>
        <p:spPr>
          <a:xfrm>
            <a:off x="5562600" y="5562600"/>
            <a:ext cx="2856872" cy="461665"/>
          </a:xfrm>
          <a:prstGeom prst="rect">
            <a:avLst/>
          </a:prstGeom>
          <a:noFill/>
        </p:spPr>
        <p:txBody>
          <a:bodyPr wrap="none" rtlCol="0">
            <a:spAutoFit/>
          </a:bodyPr>
          <a:lstStyle/>
          <a:p>
            <a:r>
              <a:rPr lang="en-US" i="1" dirty="0" smtClean="0">
                <a:solidFill>
                  <a:schemeClr val="bg1"/>
                </a:solidFill>
              </a:rPr>
              <a:t>a post of employment</a:t>
            </a:r>
          </a:p>
        </p:txBody>
      </p:sp>
      <p:sp>
        <p:nvSpPr>
          <p:cNvPr id="22" name="TextBox 21"/>
          <p:cNvSpPr txBox="1"/>
          <p:nvPr/>
        </p:nvSpPr>
        <p:spPr>
          <a:xfrm>
            <a:off x="253193" y="5486400"/>
            <a:ext cx="4014007" cy="830997"/>
          </a:xfrm>
          <a:prstGeom prst="rect">
            <a:avLst/>
          </a:prstGeom>
          <a:noFill/>
        </p:spPr>
        <p:txBody>
          <a:bodyPr wrap="square" rtlCol="0">
            <a:spAutoFit/>
          </a:bodyPr>
          <a:lstStyle/>
          <a:p>
            <a:pPr algn="ctr"/>
            <a:r>
              <a:rPr lang="en-US" i="1" dirty="0" smtClean="0">
                <a:solidFill>
                  <a:schemeClr val="bg1"/>
                </a:solidFill>
              </a:rPr>
              <a:t>a person's general progression of work through life</a:t>
            </a:r>
            <a:endParaRPr lang="en-US" i="1" dirty="0">
              <a:solidFill>
                <a:schemeClr val="bg1"/>
              </a:solidFill>
            </a:endParaRPr>
          </a:p>
        </p:txBody>
      </p:sp>
      <p:sp>
        <p:nvSpPr>
          <p:cNvPr id="23" name="TextBox 22"/>
          <p:cNvSpPr txBox="1"/>
          <p:nvPr/>
        </p:nvSpPr>
        <p:spPr>
          <a:xfrm>
            <a:off x="5105400" y="2293203"/>
            <a:ext cx="3429000" cy="830997"/>
          </a:xfrm>
          <a:prstGeom prst="rect">
            <a:avLst/>
          </a:prstGeom>
          <a:noFill/>
        </p:spPr>
        <p:txBody>
          <a:bodyPr wrap="square" rtlCol="0">
            <a:spAutoFit/>
          </a:bodyPr>
          <a:lstStyle/>
          <a:p>
            <a:pPr algn="ctr"/>
            <a:r>
              <a:rPr lang="en-US" i="1" dirty="0" smtClean="0">
                <a:solidFill>
                  <a:schemeClr val="bg1"/>
                </a:solidFill>
              </a:rPr>
              <a:t>a particular field of work or profession</a:t>
            </a:r>
            <a:endParaRPr lang="en-US" i="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500"/>
                                  </p:stCondLst>
                                  <p:childTnLst>
                                    <p:set>
                                      <p:cBhvr>
                                        <p:cTn id="12" dur="1" fill="hold">
                                          <p:stCondLst>
                                            <p:cond delay="0"/>
                                          </p:stCondLst>
                                        </p:cTn>
                                        <p:tgtEl>
                                          <p:spTgt spid="7"/>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500"/>
                                  </p:stCondLst>
                                  <p:childTnLst>
                                    <p:set>
                                      <p:cBhvr>
                                        <p:cTn id="15" dur="1" fill="hold">
                                          <p:stCondLst>
                                            <p:cond delay="0"/>
                                          </p:stCondLst>
                                        </p:cTn>
                                        <p:tgtEl>
                                          <p:spTgt spid="9"/>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grpId="0" nodeType="afterEffect">
                                  <p:stCondLst>
                                    <p:cond delay="500"/>
                                  </p:stCondLst>
                                  <p:childTnLst>
                                    <p:set>
                                      <p:cBhvr>
                                        <p:cTn id="18" dur="1" fill="hold">
                                          <p:stCondLst>
                                            <p:cond delay="0"/>
                                          </p:stCondLst>
                                        </p:cTn>
                                        <p:tgtEl>
                                          <p:spTgt spid="14"/>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grpId="0" nodeType="afterEffect">
                                  <p:stCondLst>
                                    <p:cond delay="500"/>
                                  </p:stCondLst>
                                  <p:childTnLst>
                                    <p:set>
                                      <p:cBhvr>
                                        <p:cTn id="21" dur="1" fill="hold">
                                          <p:stCondLst>
                                            <p:cond delay="0"/>
                                          </p:stCondLst>
                                        </p:cTn>
                                        <p:tgtEl>
                                          <p:spTgt spid="13"/>
                                        </p:tgtEl>
                                        <p:attrNameLst>
                                          <p:attrName>style.visibility</p:attrName>
                                        </p:attrNameLst>
                                      </p:cBhvr>
                                      <p:to>
                                        <p:strVal val="visible"/>
                                      </p:to>
                                    </p:set>
                                  </p:childTnLst>
                                </p:cTn>
                              </p:par>
                            </p:childTnLst>
                          </p:cTn>
                        </p:par>
                        <p:par>
                          <p:cTn id="22" fill="hold">
                            <p:stCondLst>
                              <p:cond delay="3000"/>
                            </p:stCondLst>
                            <p:childTnLst>
                              <p:par>
                                <p:cTn id="23" presetID="1" presetClass="entr" presetSubtype="0" fill="hold" grpId="0" nodeType="afterEffect">
                                  <p:stCondLst>
                                    <p:cond delay="500"/>
                                  </p:stCondLst>
                                  <p:childTnLst>
                                    <p:set>
                                      <p:cBhvr>
                                        <p:cTn id="24" dur="1" fill="hold">
                                          <p:stCondLst>
                                            <p:cond delay="0"/>
                                          </p:stCondLst>
                                        </p:cTn>
                                        <p:tgtEl>
                                          <p:spTgt spid="12"/>
                                        </p:tgtEl>
                                        <p:attrNameLst>
                                          <p:attrName>style.visibility</p:attrName>
                                        </p:attrNameLst>
                                      </p:cBhvr>
                                      <p:to>
                                        <p:strVal val="visible"/>
                                      </p:to>
                                    </p:set>
                                  </p:childTnLst>
                                </p:cTn>
                              </p:par>
                            </p:childTnLst>
                          </p:cTn>
                        </p:par>
                        <p:par>
                          <p:cTn id="25" fill="hold">
                            <p:stCondLst>
                              <p:cond delay="3500"/>
                            </p:stCondLst>
                            <p:childTnLst>
                              <p:par>
                                <p:cTn id="26" presetID="1" presetClass="entr" presetSubtype="0" fill="hold" grpId="0" nodeType="afterEffect">
                                  <p:stCondLst>
                                    <p:cond delay="500"/>
                                  </p:stCondLst>
                                  <p:childTnLst>
                                    <p:set>
                                      <p:cBhvr>
                                        <p:cTn id="27" dur="1" fill="hold">
                                          <p:stCondLst>
                                            <p:cond delay="0"/>
                                          </p:stCondLst>
                                        </p:cTn>
                                        <p:tgtEl>
                                          <p:spTgt spid="10"/>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7" presetClass="entr" presetSubtype="1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500" fill="hold"/>
                                        <p:tgtEl>
                                          <p:spTgt spid="21"/>
                                        </p:tgtEl>
                                        <p:attrNameLst>
                                          <p:attrName>ppt_w</p:attrName>
                                        </p:attrNameLst>
                                      </p:cBhvr>
                                      <p:tavLst>
                                        <p:tav tm="0">
                                          <p:val>
                                            <p:fltVal val="0"/>
                                          </p:val>
                                        </p:tav>
                                        <p:tav tm="100000">
                                          <p:val>
                                            <p:strVal val="#ppt_w"/>
                                          </p:val>
                                        </p:tav>
                                      </p:tavLst>
                                    </p:anim>
                                    <p:anim calcmode="lin" valueType="num">
                                      <p:cBhvr>
                                        <p:cTn id="33" dur="500" fill="hold"/>
                                        <p:tgtEl>
                                          <p:spTgt spid="21"/>
                                        </p:tgtEl>
                                        <p:attrNameLst>
                                          <p:attrName>ppt_h</p:attrName>
                                        </p:attrNameLst>
                                      </p:cBhvr>
                                      <p:tavLst>
                                        <p:tav tm="0">
                                          <p:val>
                                            <p:strVal val="#ppt_h"/>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up)">
                                      <p:cBhvr>
                                        <p:cTn id="38" dur="500"/>
                                        <p:tgtEl>
                                          <p:spTgt spid="2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wipe(up)">
                                      <p:cBhvr>
                                        <p:cTn id="43" dur="500"/>
                                        <p:tgtEl>
                                          <p:spTgt spid="23"/>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wipe(up)">
                                      <p:cBhvr>
                                        <p:cTn id="4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6" grpId="0" animBg="1"/>
      <p:bldP spid="10" grpId="0"/>
      <p:bldP spid="12" grpId="0"/>
      <p:bldP spid="13" grpId="0"/>
      <p:bldP spid="14" grpId="0"/>
      <p:bldP spid="15" grpId="0"/>
      <p:bldP spid="21" grpId="0"/>
      <p:bldP spid="22" grpId="0"/>
      <p:bldP spid="2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3429000"/>
            <a:ext cx="4572000" cy="3429000"/>
          </a:xfrm>
          <a:prstGeom prst="rect">
            <a:avLst/>
          </a:prstGeom>
          <a:gradFill flip="none" rotWithShape="1">
            <a:gsLst>
              <a:gs pos="0">
                <a:schemeClr val="tx1"/>
              </a:gs>
              <a:gs pos="50000">
                <a:srgbClr val="009E00"/>
              </a:gs>
              <a:gs pos="100000">
                <a:srgbClr val="00FF00">
                  <a:shade val="100000"/>
                  <a:satMod val="115000"/>
                </a:srgbClr>
              </a:gs>
            </a:gsLst>
            <a:lin ang="18900000" scaled="1"/>
            <a:tileRect/>
          </a:gra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4572000" y="3429000"/>
            <a:ext cx="4572000" cy="3429000"/>
          </a:xfrm>
          <a:prstGeom prst="rect">
            <a:avLst/>
          </a:prstGeom>
          <a:gradFill flip="none" rotWithShape="1">
            <a:gsLst>
              <a:gs pos="0">
                <a:schemeClr val="tx1"/>
              </a:gs>
              <a:gs pos="50000">
                <a:srgbClr val="B00000"/>
              </a:gs>
              <a:gs pos="100000">
                <a:srgbClr val="FF0000">
                  <a:shade val="100000"/>
                  <a:satMod val="115000"/>
                </a:srgbClr>
              </a:gs>
            </a:gsLst>
            <a:lin ang="13500000" scaled="1"/>
            <a:tileRect/>
          </a:gra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4572000" y="0"/>
            <a:ext cx="4572000" cy="3429000"/>
          </a:xfrm>
          <a:prstGeom prst="rect">
            <a:avLst/>
          </a:prstGeom>
          <a:gradFill flip="none" rotWithShape="1">
            <a:gsLst>
              <a:gs pos="0">
                <a:schemeClr val="tx1"/>
              </a:gs>
              <a:gs pos="50000">
                <a:srgbClr val="580058"/>
              </a:gs>
              <a:gs pos="100000">
                <a:srgbClr val="800080">
                  <a:shade val="100000"/>
                  <a:satMod val="115000"/>
                </a:srgbClr>
              </a:gs>
            </a:gsLst>
            <a:lin ang="8100000" scaled="1"/>
            <a:tileRect/>
          </a:gra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6" name="Rectangle 5"/>
          <p:cNvSpPr/>
          <p:nvPr/>
        </p:nvSpPr>
        <p:spPr>
          <a:xfrm>
            <a:off x="0" y="0"/>
            <a:ext cx="4572000" cy="3429000"/>
          </a:xfrm>
          <a:prstGeom prst="rect">
            <a:avLst/>
          </a:prstGeom>
          <a:gradFill flip="none" rotWithShape="1">
            <a:gsLst>
              <a:gs pos="0">
                <a:schemeClr val="tx1"/>
              </a:gs>
              <a:gs pos="50000">
                <a:srgbClr val="19198F"/>
              </a:gs>
              <a:gs pos="100000">
                <a:schemeClr val="accent2">
                  <a:shade val="100000"/>
                  <a:satMod val="115000"/>
                </a:schemeClr>
              </a:gs>
            </a:gsLst>
            <a:lin ang="2700000" scaled="1"/>
            <a:tileRect/>
          </a:gra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10" name="Rectangle 9"/>
          <p:cNvSpPr/>
          <p:nvPr/>
        </p:nvSpPr>
        <p:spPr>
          <a:xfrm>
            <a:off x="225709" y="1057870"/>
            <a:ext cx="4147289" cy="923330"/>
          </a:xfrm>
          <a:prstGeom prst="rect">
            <a:avLst/>
          </a:prstGeom>
          <a:noFill/>
        </p:spPr>
        <p:txBody>
          <a:bodyPr wrap="none" lIns="91440" tIns="45720" rIns="91440" bIns="45720">
            <a:spAutoFit/>
            <a:scene3d>
              <a:camera prst="isometricOffAxis1Right"/>
              <a:lightRig rig="soft" dir="t">
                <a:rot lat="0" lon="0" rev="10800000"/>
              </a:lightRig>
            </a:scene3d>
            <a:sp3d>
              <a:bevelT w="27940" h="12700"/>
              <a:contourClr>
                <a:srgbClr val="DDDDDD"/>
              </a:contourClr>
            </a:sp3d>
          </a:bodyPr>
          <a:lstStyle/>
          <a:p>
            <a:pPr algn="ctr"/>
            <a:r>
              <a:rPr lang="en-US" sz="5400" b="1" cap="none" spc="150" dirty="0" smtClean="0">
                <a:ln w="11430"/>
                <a:solidFill>
                  <a:srgbClr val="F8F8F8"/>
                </a:solidFill>
                <a:effectLst>
                  <a:outerShdw blurRad="50800" dist="38100" dir="13500000" algn="br" rotWithShape="0">
                    <a:prstClr val="black">
                      <a:alpha val="40000"/>
                    </a:prstClr>
                  </a:outerShdw>
                </a:effectLst>
                <a:latin typeface="+mj-lt"/>
              </a:rPr>
              <a:t>Life Calling</a:t>
            </a:r>
            <a:endParaRPr lang="en-US" sz="5400" b="1" cap="none" spc="150" dirty="0">
              <a:ln w="11430"/>
              <a:solidFill>
                <a:srgbClr val="F8F8F8"/>
              </a:solidFill>
              <a:effectLst>
                <a:outerShdw blurRad="50800" dist="38100" dir="13500000" algn="br" rotWithShape="0">
                  <a:prstClr val="black">
                    <a:alpha val="40000"/>
                  </a:prstClr>
                </a:outerShdw>
              </a:effectLst>
              <a:latin typeface="+mj-lt"/>
            </a:endParaRPr>
          </a:p>
        </p:txBody>
      </p:sp>
      <p:sp>
        <p:nvSpPr>
          <p:cNvPr id="12" name="Rectangle 11"/>
          <p:cNvSpPr/>
          <p:nvPr/>
        </p:nvSpPr>
        <p:spPr>
          <a:xfrm>
            <a:off x="5464104" y="1134070"/>
            <a:ext cx="3211007" cy="923330"/>
          </a:xfrm>
          <a:prstGeom prst="rect">
            <a:avLst/>
          </a:prstGeom>
          <a:noFill/>
        </p:spPr>
        <p:txBody>
          <a:bodyPr wrap="none" lIns="91440" tIns="45720" rIns="91440" bIns="45720">
            <a:spAutoFit/>
            <a:scene3d>
              <a:camera prst="isometricOffAxis2Left"/>
              <a:lightRig rig="soft" dir="t">
                <a:rot lat="0" lon="0" rev="10800000"/>
              </a:lightRig>
            </a:scene3d>
            <a:sp3d>
              <a:bevelT w="27940" h="12700"/>
              <a:contourClr>
                <a:srgbClr val="DDDDDD"/>
              </a:contourClr>
            </a:sp3d>
          </a:bodyPr>
          <a:lstStyle/>
          <a:p>
            <a:pPr algn="ctr"/>
            <a:r>
              <a:rPr lang="en-US" sz="5400" b="1" cap="none" spc="150" dirty="0" smtClean="0">
                <a:ln w="11430"/>
                <a:solidFill>
                  <a:srgbClr val="F8F8F8"/>
                </a:solidFill>
                <a:effectLst>
                  <a:outerShdw blurRad="50800" dist="38100" dir="18900000" algn="bl" rotWithShape="0">
                    <a:prstClr val="black">
                      <a:alpha val="40000"/>
                    </a:prstClr>
                  </a:outerShdw>
                </a:effectLst>
                <a:latin typeface="+mj-lt"/>
              </a:rPr>
              <a:t>Vocation</a:t>
            </a:r>
            <a:endParaRPr lang="en-US" sz="5400" b="1" cap="none" spc="150" dirty="0">
              <a:ln w="11430"/>
              <a:solidFill>
                <a:srgbClr val="F8F8F8"/>
              </a:solidFill>
              <a:effectLst>
                <a:outerShdw blurRad="50800" dist="38100" dir="18900000" algn="bl" rotWithShape="0">
                  <a:prstClr val="black">
                    <a:alpha val="40000"/>
                  </a:prstClr>
                </a:outerShdw>
              </a:effectLst>
              <a:latin typeface="+mj-lt"/>
            </a:endParaRPr>
          </a:p>
        </p:txBody>
      </p:sp>
      <p:sp>
        <p:nvSpPr>
          <p:cNvPr id="13" name="Rectangle 12"/>
          <p:cNvSpPr/>
          <p:nvPr/>
        </p:nvSpPr>
        <p:spPr>
          <a:xfrm>
            <a:off x="847569" y="4486870"/>
            <a:ext cx="2492991" cy="923330"/>
          </a:xfrm>
          <a:prstGeom prst="rect">
            <a:avLst/>
          </a:prstGeom>
          <a:noFill/>
        </p:spPr>
        <p:txBody>
          <a:bodyPr wrap="none" lIns="91440" tIns="45720" rIns="91440" bIns="45720">
            <a:spAutoFit/>
            <a:scene3d>
              <a:camera prst="isometricOffAxis1Right">
                <a:rot lat="20520000" lon="20039998" rev="0"/>
              </a:camera>
              <a:lightRig rig="soft" dir="t">
                <a:rot lat="0" lon="0" rev="10800000"/>
              </a:lightRig>
            </a:scene3d>
            <a:sp3d>
              <a:bevelT w="27940" h="12700"/>
              <a:contourClr>
                <a:srgbClr val="DDDDDD"/>
              </a:contourClr>
            </a:sp3d>
          </a:bodyPr>
          <a:lstStyle/>
          <a:p>
            <a:pPr algn="ctr"/>
            <a:r>
              <a:rPr lang="en-US" sz="5400" b="1" cap="none" spc="150" dirty="0" smtClean="0">
                <a:ln w="11430"/>
                <a:solidFill>
                  <a:srgbClr val="F8F8F8"/>
                </a:solidFill>
                <a:effectLst>
                  <a:outerShdw blurRad="50800" dist="38100" dir="18900000" algn="bl" rotWithShape="0">
                    <a:prstClr val="black">
                      <a:alpha val="40000"/>
                    </a:prstClr>
                  </a:outerShdw>
                </a:effectLst>
                <a:latin typeface="+mj-lt"/>
              </a:rPr>
              <a:t>Career</a:t>
            </a:r>
            <a:endParaRPr lang="en-US" sz="5400" b="1" cap="none" spc="150" dirty="0">
              <a:ln w="11430"/>
              <a:solidFill>
                <a:srgbClr val="F8F8F8"/>
              </a:solidFill>
              <a:effectLst>
                <a:outerShdw blurRad="50800" dist="38100" dir="18900000" algn="bl" rotWithShape="0">
                  <a:prstClr val="black">
                    <a:alpha val="40000"/>
                  </a:prstClr>
                </a:outerShdw>
              </a:effectLst>
              <a:latin typeface="+mj-lt"/>
            </a:endParaRPr>
          </a:p>
        </p:txBody>
      </p:sp>
      <p:sp>
        <p:nvSpPr>
          <p:cNvPr id="14" name="Rectangle 13"/>
          <p:cNvSpPr/>
          <p:nvPr/>
        </p:nvSpPr>
        <p:spPr>
          <a:xfrm>
            <a:off x="6247657" y="4495800"/>
            <a:ext cx="1473480" cy="923330"/>
          </a:xfrm>
          <a:prstGeom prst="rect">
            <a:avLst/>
          </a:prstGeom>
          <a:noFill/>
        </p:spPr>
        <p:txBody>
          <a:bodyPr wrap="none" lIns="91440" tIns="45720" rIns="91440" bIns="45720">
            <a:spAutoFit/>
            <a:scene3d>
              <a:camera prst="orthographicFront">
                <a:rot lat="20520000" lon="1560000" rev="0"/>
              </a:camera>
              <a:lightRig rig="soft" dir="t">
                <a:rot lat="0" lon="0" rev="10800000"/>
              </a:lightRig>
            </a:scene3d>
            <a:sp3d>
              <a:bevelT w="27940" h="12700"/>
              <a:contourClr>
                <a:srgbClr val="DDDDDD"/>
              </a:contourClr>
            </a:sp3d>
          </a:bodyPr>
          <a:lstStyle/>
          <a:p>
            <a:pPr algn="ctr"/>
            <a:r>
              <a:rPr lang="en-US" sz="5400" b="1" cap="none" spc="150" dirty="0" smtClean="0">
                <a:ln w="11430"/>
                <a:solidFill>
                  <a:srgbClr val="F8F8F8"/>
                </a:solidFill>
                <a:effectLst>
                  <a:outerShdw blurRad="50800" dist="38100" dir="13500000" algn="br" rotWithShape="0">
                    <a:prstClr val="black">
                      <a:alpha val="40000"/>
                    </a:prstClr>
                  </a:outerShdw>
                </a:effectLst>
                <a:latin typeface="+mj-lt"/>
              </a:rPr>
              <a:t>Job</a:t>
            </a:r>
            <a:endParaRPr lang="en-US" sz="5400" b="1" cap="none" spc="150" dirty="0">
              <a:ln w="11430"/>
              <a:solidFill>
                <a:srgbClr val="F8F8F8"/>
              </a:solidFill>
              <a:effectLst>
                <a:outerShdw blurRad="50800" dist="38100" dir="13500000" algn="br" rotWithShape="0">
                  <a:prstClr val="black">
                    <a:alpha val="40000"/>
                  </a:prstClr>
                </a:outerShdw>
              </a:effectLst>
              <a:latin typeface="+mj-lt"/>
            </a:endParaRPr>
          </a:p>
        </p:txBody>
      </p:sp>
      <p:sp>
        <p:nvSpPr>
          <p:cNvPr id="16" name="Right Arrow 15"/>
          <p:cNvSpPr/>
          <p:nvPr/>
        </p:nvSpPr>
        <p:spPr>
          <a:xfrm rot="20945330">
            <a:off x="4191000" y="2133600"/>
            <a:ext cx="2133600" cy="381000"/>
          </a:xfrm>
          <a:prstGeom prst="rightArrow">
            <a:avLst/>
          </a:prstGeom>
          <a:solidFill>
            <a:srgbClr val="FFC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sp>
        <p:nvSpPr>
          <p:cNvPr id="17" name="Right Arrow 16"/>
          <p:cNvSpPr/>
          <p:nvPr/>
        </p:nvSpPr>
        <p:spPr>
          <a:xfrm rot="2124748">
            <a:off x="3896969" y="3455675"/>
            <a:ext cx="2133600" cy="381000"/>
          </a:xfrm>
          <a:prstGeom prst="rightArrow">
            <a:avLst/>
          </a:prstGeom>
          <a:solidFill>
            <a:srgbClr val="FFC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sp>
        <p:nvSpPr>
          <p:cNvPr id="18" name="Right Arrow 17"/>
          <p:cNvSpPr/>
          <p:nvPr/>
        </p:nvSpPr>
        <p:spPr>
          <a:xfrm rot="7103914">
            <a:off x="1937826" y="3782166"/>
            <a:ext cx="1676400" cy="381000"/>
          </a:xfrm>
          <a:prstGeom prst="rightArrow">
            <a:avLst/>
          </a:prstGeom>
          <a:solidFill>
            <a:srgbClr val="FFC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sp>
        <p:nvSpPr>
          <p:cNvPr id="19" name="Rectangle 18"/>
          <p:cNvSpPr/>
          <p:nvPr/>
        </p:nvSpPr>
        <p:spPr>
          <a:xfrm>
            <a:off x="1117929" y="2325469"/>
            <a:ext cx="2920671" cy="646331"/>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3600" b="1" cap="none" spc="150" dirty="0" smtClean="0">
                <a:ln w="11430"/>
                <a:solidFill>
                  <a:srgbClr val="FFC000"/>
                </a:solidFill>
                <a:effectLst>
                  <a:outerShdw blurRad="25400" algn="tl" rotWithShape="0">
                    <a:srgbClr val="000000">
                      <a:alpha val="43000"/>
                    </a:srgbClr>
                  </a:outerShdw>
                </a:effectLst>
              </a:rPr>
              <a:t>More than…</a:t>
            </a:r>
            <a:endParaRPr lang="en-US" sz="3600" b="1" cap="none" spc="150" dirty="0">
              <a:ln w="11430"/>
              <a:solidFill>
                <a:srgbClr val="FFC000"/>
              </a:solidFill>
              <a:effectLst>
                <a:outerShdw blurRad="25400" algn="tl" rotWithShape="0">
                  <a:srgbClr val="000000">
                    <a:alpha val="43000"/>
                  </a:srgbClr>
                </a:outerShdw>
              </a:effectLst>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Fowler.jpg"/>
          <p:cNvPicPr>
            <a:picLocks noChangeAspect="1"/>
          </p:cNvPicPr>
          <p:nvPr/>
        </p:nvPicPr>
        <p:blipFill>
          <a:blip r:embed="rId2" cstate="print"/>
          <a:stretch>
            <a:fillRect/>
          </a:stretch>
        </p:blipFill>
        <p:spPr>
          <a:xfrm>
            <a:off x="304800" y="304799"/>
            <a:ext cx="1981200" cy="2553547"/>
          </a:xfrm>
          <a:prstGeom prst="rect">
            <a:avLst/>
          </a:prstGeom>
          <a:effectLst>
            <a:outerShdw blurRad="50800" dist="38100" dir="2700000" algn="tl" rotWithShape="0">
              <a:prstClr val="black">
                <a:alpha val="40000"/>
              </a:prstClr>
            </a:outerShdw>
          </a:effectLst>
        </p:spPr>
      </p:pic>
      <p:sp>
        <p:nvSpPr>
          <p:cNvPr id="11" name="Rectangle 10"/>
          <p:cNvSpPr/>
          <p:nvPr/>
        </p:nvSpPr>
        <p:spPr>
          <a:xfrm>
            <a:off x="2971800" y="1295400"/>
            <a:ext cx="5551520"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i="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James fowler</a:t>
            </a:r>
            <a:endParaRPr lang="en-US" sz="5400" b="1" i="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pic>
        <p:nvPicPr>
          <p:cNvPr id="6" name="Picture 5"/>
          <p:cNvPicPr>
            <a:picLocks noChangeAspect="1"/>
          </p:cNvPicPr>
          <p:nvPr/>
        </p:nvPicPr>
        <p:blipFill>
          <a:blip r:embed="rId3" cstate="print"/>
          <a:stretch>
            <a:fillRect/>
          </a:stretch>
        </p:blipFill>
        <p:spPr>
          <a:xfrm>
            <a:off x="0" y="0"/>
            <a:ext cx="2539683" cy="3574604"/>
          </a:xfrm>
          <a:prstGeom prst="rect">
            <a:avLst/>
          </a:prstGeom>
        </p:spPr>
      </p:pic>
      <p:sp>
        <p:nvSpPr>
          <p:cNvPr id="8" name="TextBox 7"/>
          <p:cNvSpPr txBox="1"/>
          <p:nvPr/>
        </p:nvSpPr>
        <p:spPr>
          <a:xfrm>
            <a:off x="685800" y="3886200"/>
            <a:ext cx="7848600" cy="1815882"/>
          </a:xfrm>
          <a:prstGeom prst="rect">
            <a:avLst/>
          </a:prstGeom>
          <a:noFill/>
        </p:spPr>
        <p:txBody>
          <a:bodyPr wrap="square" rtlCol="0">
            <a:spAutoFit/>
          </a:bodyPr>
          <a:lstStyle/>
          <a:p>
            <a:r>
              <a:rPr lang="en-US" sz="2800" b="1" dirty="0" smtClean="0">
                <a:latin typeface="Arial" pitchFamily="34" charset="0"/>
                <a:cs typeface="Arial" pitchFamily="34" charset="0"/>
              </a:rPr>
              <a:t>“Vocation…is larger than one’s job or occupation, deeper than a profession or life’s work. It means finding a purpose for one’s life that is part of the purposes of God.</a:t>
            </a:r>
          </a:p>
        </p:txBody>
      </p:sp>
      <p:sp>
        <p:nvSpPr>
          <p:cNvPr id="9" name="TextBox 8"/>
          <p:cNvSpPr txBox="1"/>
          <p:nvPr/>
        </p:nvSpPr>
        <p:spPr>
          <a:xfrm>
            <a:off x="3962400" y="5791200"/>
            <a:ext cx="4875117" cy="646331"/>
          </a:xfrm>
          <a:prstGeom prst="rect">
            <a:avLst/>
          </a:prstGeom>
          <a:noFill/>
        </p:spPr>
        <p:txBody>
          <a:bodyPr wrap="none" rtlCol="0">
            <a:spAutoFit/>
          </a:bodyPr>
          <a:lstStyle/>
          <a:p>
            <a:r>
              <a:rPr lang="en-US" sz="1800" dirty="0" smtClean="0">
                <a:latin typeface="Arial" pitchFamily="34" charset="0"/>
                <a:ea typeface="Times New Roman" pitchFamily="-106" charset="0"/>
                <a:cs typeface="Arial" pitchFamily="34" charset="0"/>
              </a:rPr>
              <a:t>─ </a:t>
            </a:r>
            <a:r>
              <a:rPr lang="en-US" sz="1800" i="1" dirty="0" smtClean="0">
                <a:latin typeface="Arial" pitchFamily="34" charset="0"/>
                <a:cs typeface="Arial" pitchFamily="34" charset="0"/>
              </a:rPr>
              <a:t>Becoming Adult, Becoming Christian </a:t>
            </a:r>
            <a:r>
              <a:rPr lang="en-US" sz="1800" dirty="0" smtClean="0">
                <a:latin typeface="Arial" pitchFamily="34" charset="0"/>
                <a:cs typeface="Arial" pitchFamily="34" charset="0"/>
              </a:rPr>
              <a:t>(2000)</a:t>
            </a:r>
          </a:p>
          <a:p>
            <a:endParaRPr lang="en-US" sz="1800"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5"/>
          <p:cNvGrpSpPr/>
          <p:nvPr/>
        </p:nvGrpSpPr>
        <p:grpSpPr>
          <a:xfrm>
            <a:off x="0" y="6217920"/>
            <a:ext cx="9144000" cy="640080"/>
            <a:chOff x="0" y="6217920"/>
            <a:chExt cx="9144000" cy="640080"/>
          </a:xfrm>
        </p:grpSpPr>
        <p:sp>
          <p:nvSpPr>
            <p:cNvPr id="64" name="Rectangle 63"/>
            <p:cNvSpPr/>
            <p:nvPr/>
          </p:nvSpPr>
          <p:spPr>
            <a:xfrm>
              <a:off x="0" y="6217920"/>
              <a:ext cx="9144000" cy="6400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4"/>
            <p:cNvSpPr/>
            <p:nvPr/>
          </p:nvSpPr>
          <p:spPr>
            <a:xfrm>
              <a:off x="1447800" y="6400800"/>
              <a:ext cx="6096000" cy="365760"/>
            </a:xfrm>
            <a:prstGeom prst="rect">
              <a:avLst/>
            </a:prstGeom>
            <a:noFill/>
          </p:spPr>
          <p:txBody>
            <a:bodyPr wrap="none" lIns="91440" tIns="45720" rIns="91440" bIns="45720">
              <a:prstTxWarp prst="textPlain">
                <a:avLst/>
              </a:prstTxWarp>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smtClean="0">
                  <a:ln w="11430"/>
                  <a:solidFill>
                    <a:srgbClr val="F8F8F8"/>
                  </a:solidFill>
                  <a:effectLst>
                    <a:outerShdw blurRad="25400" algn="tl" rotWithShape="0">
                      <a:srgbClr val="000000">
                        <a:alpha val="43000"/>
                      </a:srgbClr>
                    </a:outerShdw>
                  </a:effectLst>
                  <a:latin typeface="+mn-lt"/>
                </a:rPr>
                <a:t>Universal Aspiration</a:t>
              </a:r>
              <a:endParaRPr lang="en-US" sz="5400" b="1" cap="none" spc="150" dirty="0">
                <a:ln w="11430"/>
                <a:solidFill>
                  <a:srgbClr val="F8F8F8"/>
                </a:solidFill>
                <a:effectLst>
                  <a:outerShdw blurRad="25400" algn="tl" rotWithShape="0">
                    <a:srgbClr val="000000">
                      <a:alpha val="43000"/>
                    </a:srgbClr>
                  </a:outerShdw>
                </a:effectLst>
                <a:latin typeface="+mn-lt"/>
              </a:endParaRPr>
            </a:p>
          </p:txBody>
        </p:sp>
      </p:grpSp>
      <p:sp>
        <p:nvSpPr>
          <p:cNvPr id="66" name="Text Box 8"/>
          <p:cNvSpPr txBox="1">
            <a:spLocks noChangeArrowheads="1"/>
          </p:cNvSpPr>
          <p:nvPr/>
        </p:nvSpPr>
        <p:spPr bwMode="auto">
          <a:xfrm>
            <a:off x="457200" y="990600"/>
            <a:ext cx="4495800" cy="1569660"/>
          </a:xfrm>
          <a:prstGeom prst="rect">
            <a:avLst/>
          </a:prstGeom>
          <a:noFill/>
          <a:ln w="9525">
            <a:noFill/>
            <a:miter lim="800000"/>
            <a:headEnd/>
            <a:tailEnd/>
          </a:ln>
          <a:effectLst/>
        </p:spPr>
        <p:txBody>
          <a:bodyPr wrap="square">
            <a:spAutoFit/>
          </a:bodyPr>
          <a:lstStyle/>
          <a:p>
            <a:r>
              <a:rPr lang="en-US" sz="2400" b="1" dirty="0">
                <a:solidFill>
                  <a:srgbClr val="000066"/>
                </a:solidFill>
                <a:latin typeface="+mj-lt"/>
              </a:rPr>
              <a:t>People in </a:t>
            </a:r>
            <a:r>
              <a:rPr lang="en-US" sz="2400" b="1" dirty="0" smtClean="0">
                <a:solidFill>
                  <a:srgbClr val="000066"/>
                </a:solidFill>
                <a:latin typeface="+mj-lt"/>
              </a:rPr>
              <a:t>almost</a:t>
            </a:r>
          </a:p>
          <a:p>
            <a:r>
              <a:rPr lang="en-US" sz="2400" b="1" dirty="0" smtClean="0">
                <a:solidFill>
                  <a:srgbClr val="000066"/>
                </a:solidFill>
                <a:latin typeface="+mj-lt"/>
              </a:rPr>
              <a:t>all cultures and</a:t>
            </a:r>
          </a:p>
          <a:p>
            <a:r>
              <a:rPr lang="en-US" sz="2400" b="1" dirty="0" smtClean="0">
                <a:solidFill>
                  <a:srgbClr val="000066"/>
                </a:solidFill>
                <a:latin typeface="+mj-lt"/>
              </a:rPr>
              <a:t>countries aspire</a:t>
            </a:r>
          </a:p>
          <a:p>
            <a:r>
              <a:rPr lang="en-US" sz="2400" b="1" dirty="0" smtClean="0">
                <a:solidFill>
                  <a:srgbClr val="000066"/>
                </a:solidFill>
                <a:latin typeface="+mj-lt"/>
              </a:rPr>
              <a:t>to have a </a:t>
            </a:r>
            <a:r>
              <a:rPr lang="en-US" sz="2400" b="1" dirty="0">
                <a:solidFill>
                  <a:srgbClr val="000066"/>
                </a:solidFill>
                <a:latin typeface="+mj-lt"/>
              </a:rPr>
              <a:t>sense of</a:t>
            </a:r>
            <a:r>
              <a:rPr lang="en-US" sz="2400" b="1" dirty="0" smtClean="0">
                <a:solidFill>
                  <a:srgbClr val="000066"/>
                </a:solidFill>
                <a:latin typeface="+mj-lt"/>
              </a:rPr>
              <a:t>:</a:t>
            </a:r>
            <a:endParaRPr lang="en-US" sz="1200" b="1" dirty="0">
              <a:solidFill>
                <a:srgbClr val="000066"/>
              </a:solidFill>
              <a:latin typeface="+mj-lt"/>
            </a:endParaRPr>
          </a:p>
        </p:txBody>
      </p:sp>
      <p:pic>
        <p:nvPicPr>
          <p:cNvPr id="67" name="Picture 2" descr="C:\Documents and Settings\bill.millard\Local Settings\Temporary Internet Files\Content.IE5\ZCKG5JPK\MC900431620[1].png"/>
          <p:cNvPicPr>
            <a:picLocks noChangeAspect="1" noChangeArrowheads="1"/>
          </p:cNvPicPr>
          <p:nvPr/>
        </p:nvPicPr>
        <p:blipFill>
          <a:blip r:embed="rId2" cstate="print"/>
          <a:srcRect/>
          <a:stretch>
            <a:fillRect/>
          </a:stretch>
        </p:blipFill>
        <p:spPr bwMode="auto">
          <a:xfrm>
            <a:off x="1143000" y="2621280"/>
            <a:ext cx="274320" cy="274320"/>
          </a:xfrm>
          <a:prstGeom prst="rect">
            <a:avLst/>
          </a:prstGeom>
          <a:noFill/>
        </p:spPr>
      </p:pic>
      <p:sp>
        <p:nvSpPr>
          <p:cNvPr id="68" name="Rectangle 67"/>
          <p:cNvSpPr/>
          <p:nvPr/>
        </p:nvSpPr>
        <p:spPr>
          <a:xfrm>
            <a:off x="1447800" y="2533471"/>
            <a:ext cx="1981200" cy="1200329"/>
          </a:xfrm>
          <a:prstGeom prst="rect">
            <a:avLst/>
          </a:prstGeom>
        </p:spPr>
        <p:txBody>
          <a:bodyPr wrap="square">
            <a:spAutoFit/>
          </a:bodyPr>
          <a:lstStyle/>
          <a:p>
            <a:r>
              <a:rPr lang="en-US" b="1" dirty="0" smtClean="0">
                <a:solidFill>
                  <a:srgbClr val="A50021"/>
                </a:solidFill>
                <a:latin typeface="+mn-lt"/>
              </a:rPr>
              <a:t>Meaning</a:t>
            </a:r>
          </a:p>
          <a:p>
            <a:r>
              <a:rPr lang="en-US" b="1" dirty="0" smtClean="0">
                <a:solidFill>
                  <a:srgbClr val="A50021"/>
                </a:solidFill>
                <a:latin typeface="+mn-lt"/>
              </a:rPr>
              <a:t>Significance</a:t>
            </a:r>
          </a:p>
          <a:p>
            <a:r>
              <a:rPr lang="en-US" b="1" dirty="0" smtClean="0">
                <a:solidFill>
                  <a:srgbClr val="A50021"/>
                </a:solidFill>
                <a:latin typeface="+mn-lt"/>
              </a:rPr>
              <a:t>Hope</a:t>
            </a:r>
            <a:endParaRPr lang="en-US" dirty="0">
              <a:solidFill>
                <a:srgbClr val="A50021"/>
              </a:solidFill>
              <a:latin typeface="+mn-lt"/>
            </a:endParaRPr>
          </a:p>
        </p:txBody>
      </p:sp>
      <p:pic>
        <p:nvPicPr>
          <p:cNvPr id="69" name="Picture 2" descr="C:\Documents and Settings\bill.millard\Local Settings\Temporary Internet Files\Content.IE5\ZCKG5JPK\MC900431620[1].png"/>
          <p:cNvPicPr>
            <a:picLocks noChangeAspect="1" noChangeArrowheads="1"/>
          </p:cNvPicPr>
          <p:nvPr/>
        </p:nvPicPr>
        <p:blipFill>
          <a:blip r:embed="rId2" cstate="print"/>
          <a:srcRect/>
          <a:stretch>
            <a:fillRect/>
          </a:stretch>
        </p:blipFill>
        <p:spPr bwMode="auto">
          <a:xfrm>
            <a:off x="1143000" y="3002280"/>
            <a:ext cx="274320" cy="274320"/>
          </a:xfrm>
          <a:prstGeom prst="rect">
            <a:avLst/>
          </a:prstGeom>
          <a:noFill/>
        </p:spPr>
      </p:pic>
      <p:pic>
        <p:nvPicPr>
          <p:cNvPr id="70" name="Picture 2" descr="C:\Documents and Settings\bill.millard\Local Settings\Temporary Internet Files\Content.IE5\ZCKG5JPK\MC900431620[1].png"/>
          <p:cNvPicPr>
            <a:picLocks noChangeAspect="1" noChangeArrowheads="1"/>
          </p:cNvPicPr>
          <p:nvPr/>
        </p:nvPicPr>
        <p:blipFill>
          <a:blip r:embed="rId2" cstate="print"/>
          <a:srcRect/>
          <a:stretch>
            <a:fillRect/>
          </a:stretch>
        </p:blipFill>
        <p:spPr bwMode="auto">
          <a:xfrm>
            <a:off x="1143000" y="3383280"/>
            <a:ext cx="274320" cy="274320"/>
          </a:xfrm>
          <a:prstGeom prst="rect">
            <a:avLst/>
          </a:prstGeom>
          <a:noFill/>
        </p:spPr>
      </p:pic>
      <p:pic>
        <p:nvPicPr>
          <p:cNvPr id="49" name="Picture 1" descr="C:\Documents and Settings\bill.millard\Local Settings\Temporary Internet Files\Content.IE5\ZCKG5JPK\MCj04352400000[1].png"/>
          <p:cNvPicPr>
            <a:picLocks noChangeAspect="1" noChangeArrowheads="1"/>
          </p:cNvPicPr>
          <p:nvPr/>
        </p:nvPicPr>
        <p:blipFill>
          <a:blip r:embed="rId3" cstate="print"/>
          <a:srcRect/>
          <a:stretch>
            <a:fillRect/>
          </a:stretch>
        </p:blipFill>
        <p:spPr bwMode="auto">
          <a:xfrm>
            <a:off x="4953000" y="228600"/>
            <a:ext cx="3330248" cy="3785358"/>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wipe(up)">
                                      <p:cBhvr>
                                        <p:cTn id="7" dur="500"/>
                                        <p:tgtEl>
                                          <p:spTgt spid="6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67"/>
                                        </p:tgtEl>
                                        <p:attrNameLst>
                                          <p:attrName>style.visibility</p:attrName>
                                        </p:attrNameLst>
                                      </p:cBhvr>
                                      <p:to>
                                        <p:strVal val="visible"/>
                                      </p:to>
                                    </p:set>
                                    <p:anim calcmode="lin" valueType="num">
                                      <p:cBhvr>
                                        <p:cTn id="12" dur="500" fill="hold"/>
                                        <p:tgtEl>
                                          <p:spTgt spid="67"/>
                                        </p:tgtEl>
                                        <p:attrNameLst>
                                          <p:attrName>ppt_w</p:attrName>
                                        </p:attrNameLst>
                                      </p:cBhvr>
                                      <p:tavLst>
                                        <p:tav tm="0">
                                          <p:val>
                                            <p:fltVal val="0"/>
                                          </p:val>
                                        </p:tav>
                                        <p:tav tm="100000">
                                          <p:val>
                                            <p:strVal val="#ppt_w"/>
                                          </p:val>
                                        </p:tav>
                                      </p:tavLst>
                                    </p:anim>
                                    <p:anim calcmode="lin" valueType="num">
                                      <p:cBhvr>
                                        <p:cTn id="13" dur="500" fill="hold"/>
                                        <p:tgtEl>
                                          <p:spTgt spid="67"/>
                                        </p:tgtEl>
                                        <p:attrNameLst>
                                          <p:attrName>ppt_h</p:attrName>
                                        </p:attrNameLst>
                                      </p:cBhvr>
                                      <p:tavLst>
                                        <p:tav tm="0">
                                          <p:val>
                                            <p:fltVal val="0"/>
                                          </p:val>
                                        </p:tav>
                                        <p:tav tm="100000">
                                          <p:val>
                                            <p:strVal val="#ppt_h"/>
                                          </p:val>
                                        </p:tav>
                                      </p:tavLst>
                                    </p:anim>
                                    <p:animEffect transition="in" filter="fade">
                                      <p:cBhvr>
                                        <p:cTn id="14" dur="500"/>
                                        <p:tgtEl>
                                          <p:spTgt spid="67"/>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68">
                                            <p:txEl>
                                              <p:pRg st="0" end="0"/>
                                            </p:txEl>
                                          </p:spTgt>
                                        </p:tgtEl>
                                        <p:attrNameLst>
                                          <p:attrName>style.visibility</p:attrName>
                                        </p:attrNameLst>
                                      </p:cBhvr>
                                      <p:to>
                                        <p:strVal val="visible"/>
                                      </p:to>
                                    </p:set>
                                    <p:animEffect transition="in" filter="wipe(left)">
                                      <p:cBhvr>
                                        <p:cTn id="18" dur="500"/>
                                        <p:tgtEl>
                                          <p:spTgt spid="68">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0" fill="hold" nodeType="clickEffect">
                                  <p:stCondLst>
                                    <p:cond delay="0"/>
                                  </p:stCondLst>
                                  <p:childTnLst>
                                    <p:set>
                                      <p:cBhvr>
                                        <p:cTn id="22" dur="1" fill="hold">
                                          <p:stCondLst>
                                            <p:cond delay="0"/>
                                          </p:stCondLst>
                                        </p:cTn>
                                        <p:tgtEl>
                                          <p:spTgt spid="69"/>
                                        </p:tgtEl>
                                        <p:attrNameLst>
                                          <p:attrName>style.visibility</p:attrName>
                                        </p:attrNameLst>
                                      </p:cBhvr>
                                      <p:to>
                                        <p:strVal val="visible"/>
                                      </p:to>
                                    </p:set>
                                    <p:anim calcmode="lin" valueType="num">
                                      <p:cBhvr>
                                        <p:cTn id="23" dur="500" fill="hold"/>
                                        <p:tgtEl>
                                          <p:spTgt spid="69"/>
                                        </p:tgtEl>
                                        <p:attrNameLst>
                                          <p:attrName>ppt_w</p:attrName>
                                        </p:attrNameLst>
                                      </p:cBhvr>
                                      <p:tavLst>
                                        <p:tav tm="0">
                                          <p:val>
                                            <p:fltVal val="0"/>
                                          </p:val>
                                        </p:tav>
                                        <p:tav tm="100000">
                                          <p:val>
                                            <p:strVal val="#ppt_w"/>
                                          </p:val>
                                        </p:tav>
                                      </p:tavLst>
                                    </p:anim>
                                    <p:anim calcmode="lin" valueType="num">
                                      <p:cBhvr>
                                        <p:cTn id="24" dur="500" fill="hold"/>
                                        <p:tgtEl>
                                          <p:spTgt spid="69"/>
                                        </p:tgtEl>
                                        <p:attrNameLst>
                                          <p:attrName>ppt_h</p:attrName>
                                        </p:attrNameLst>
                                      </p:cBhvr>
                                      <p:tavLst>
                                        <p:tav tm="0">
                                          <p:val>
                                            <p:fltVal val="0"/>
                                          </p:val>
                                        </p:tav>
                                        <p:tav tm="100000">
                                          <p:val>
                                            <p:strVal val="#ppt_h"/>
                                          </p:val>
                                        </p:tav>
                                      </p:tavLst>
                                    </p:anim>
                                    <p:animEffect transition="in" filter="fade">
                                      <p:cBhvr>
                                        <p:cTn id="25" dur="500"/>
                                        <p:tgtEl>
                                          <p:spTgt spid="69"/>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68">
                                            <p:txEl>
                                              <p:pRg st="1" end="1"/>
                                            </p:txEl>
                                          </p:spTgt>
                                        </p:tgtEl>
                                        <p:attrNameLst>
                                          <p:attrName>style.visibility</p:attrName>
                                        </p:attrNameLst>
                                      </p:cBhvr>
                                      <p:to>
                                        <p:strVal val="visible"/>
                                      </p:to>
                                    </p:set>
                                    <p:animEffect transition="in" filter="wipe(left)">
                                      <p:cBhvr>
                                        <p:cTn id="29" dur="500"/>
                                        <p:tgtEl>
                                          <p:spTgt spid="68">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0" fill="hold" nodeType="clickEffect">
                                  <p:stCondLst>
                                    <p:cond delay="0"/>
                                  </p:stCondLst>
                                  <p:childTnLst>
                                    <p:set>
                                      <p:cBhvr>
                                        <p:cTn id="33" dur="1" fill="hold">
                                          <p:stCondLst>
                                            <p:cond delay="0"/>
                                          </p:stCondLst>
                                        </p:cTn>
                                        <p:tgtEl>
                                          <p:spTgt spid="70"/>
                                        </p:tgtEl>
                                        <p:attrNameLst>
                                          <p:attrName>style.visibility</p:attrName>
                                        </p:attrNameLst>
                                      </p:cBhvr>
                                      <p:to>
                                        <p:strVal val="visible"/>
                                      </p:to>
                                    </p:set>
                                    <p:anim calcmode="lin" valueType="num">
                                      <p:cBhvr>
                                        <p:cTn id="34" dur="500" fill="hold"/>
                                        <p:tgtEl>
                                          <p:spTgt spid="70"/>
                                        </p:tgtEl>
                                        <p:attrNameLst>
                                          <p:attrName>ppt_w</p:attrName>
                                        </p:attrNameLst>
                                      </p:cBhvr>
                                      <p:tavLst>
                                        <p:tav tm="0">
                                          <p:val>
                                            <p:fltVal val="0"/>
                                          </p:val>
                                        </p:tav>
                                        <p:tav tm="100000">
                                          <p:val>
                                            <p:strVal val="#ppt_w"/>
                                          </p:val>
                                        </p:tav>
                                      </p:tavLst>
                                    </p:anim>
                                    <p:anim calcmode="lin" valueType="num">
                                      <p:cBhvr>
                                        <p:cTn id="35" dur="500" fill="hold"/>
                                        <p:tgtEl>
                                          <p:spTgt spid="70"/>
                                        </p:tgtEl>
                                        <p:attrNameLst>
                                          <p:attrName>ppt_h</p:attrName>
                                        </p:attrNameLst>
                                      </p:cBhvr>
                                      <p:tavLst>
                                        <p:tav tm="0">
                                          <p:val>
                                            <p:fltVal val="0"/>
                                          </p:val>
                                        </p:tav>
                                        <p:tav tm="100000">
                                          <p:val>
                                            <p:strVal val="#ppt_h"/>
                                          </p:val>
                                        </p:tav>
                                      </p:tavLst>
                                    </p:anim>
                                    <p:animEffect transition="in" filter="fade">
                                      <p:cBhvr>
                                        <p:cTn id="36" dur="500"/>
                                        <p:tgtEl>
                                          <p:spTgt spid="70"/>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68">
                                            <p:txEl>
                                              <p:pRg st="2" end="2"/>
                                            </p:txEl>
                                          </p:spTgt>
                                        </p:tgtEl>
                                        <p:attrNameLst>
                                          <p:attrName>style.visibility</p:attrName>
                                        </p:attrNameLst>
                                      </p:cBhvr>
                                      <p:to>
                                        <p:strVal val="visible"/>
                                      </p:to>
                                    </p:set>
                                    <p:animEffect transition="in" filter="wipe(left)">
                                      <p:cBhvr>
                                        <p:cTn id="40" dur="500"/>
                                        <p:tgtEl>
                                          <p:spTgt spid="6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8"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Fowler.jpg"/>
          <p:cNvPicPr>
            <a:picLocks noChangeAspect="1"/>
          </p:cNvPicPr>
          <p:nvPr/>
        </p:nvPicPr>
        <p:blipFill>
          <a:blip r:embed="rId2" cstate="print"/>
          <a:stretch>
            <a:fillRect/>
          </a:stretch>
        </p:blipFill>
        <p:spPr>
          <a:xfrm>
            <a:off x="304800" y="304799"/>
            <a:ext cx="1981200" cy="2553547"/>
          </a:xfrm>
          <a:prstGeom prst="rect">
            <a:avLst/>
          </a:prstGeom>
          <a:effectLst>
            <a:outerShdw blurRad="50800" dist="38100" dir="2700000" algn="tl" rotWithShape="0">
              <a:prstClr val="black">
                <a:alpha val="40000"/>
              </a:prstClr>
            </a:outerShdw>
          </a:effectLst>
        </p:spPr>
      </p:pic>
      <p:pic>
        <p:nvPicPr>
          <p:cNvPr id="6" name="Picture 5"/>
          <p:cNvPicPr>
            <a:picLocks noChangeAspect="1"/>
          </p:cNvPicPr>
          <p:nvPr/>
        </p:nvPicPr>
        <p:blipFill>
          <a:blip r:embed="rId3" cstate="print"/>
          <a:stretch>
            <a:fillRect/>
          </a:stretch>
        </p:blipFill>
        <p:spPr>
          <a:xfrm>
            <a:off x="0" y="0"/>
            <a:ext cx="2539683" cy="3574604"/>
          </a:xfrm>
          <a:prstGeom prst="rect">
            <a:avLst/>
          </a:prstGeom>
        </p:spPr>
      </p:pic>
      <p:sp>
        <p:nvSpPr>
          <p:cNvPr id="7" name="TextBox 6"/>
          <p:cNvSpPr txBox="1"/>
          <p:nvPr/>
        </p:nvSpPr>
        <p:spPr>
          <a:xfrm>
            <a:off x="381000" y="2971800"/>
            <a:ext cx="8153400" cy="2954655"/>
          </a:xfrm>
          <a:prstGeom prst="rect">
            <a:avLst/>
          </a:prstGeom>
          <a:noFill/>
        </p:spPr>
        <p:txBody>
          <a:bodyPr wrap="square" rtlCol="0">
            <a:spAutoFit/>
          </a:bodyPr>
          <a:lstStyle/>
          <a:p>
            <a:r>
              <a:rPr lang="en-US" sz="2800" b="1" dirty="0" smtClean="0">
                <a:latin typeface="Arial" pitchFamily="34" charset="0"/>
                <a:cs typeface="Arial" pitchFamily="34" charset="0"/>
              </a:rPr>
              <a:t>			“In what pursuits, attainments, </a:t>
            </a:r>
          </a:p>
          <a:p>
            <a:r>
              <a:rPr lang="en-US" sz="2800" b="1" dirty="0" smtClean="0">
                <a:latin typeface="Arial" pitchFamily="34" charset="0"/>
                <a:cs typeface="Arial" pitchFamily="34" charset="0"/>
              </a:rPr>
              <a:t>			or investments will human beings find deepest fulfillment?  In what modes of living, of spending, and being spent will humans realize their full potential and contributions?”</a:t>
            </a:r>
          </a:p>
          <a:p>
            <a:pPr algn="r"/>
            <a:endParaRPr lang="en-US" sz="1800" b="1" dirty="0" smtClean="0">
              <a:latin typeface="Verdana" pitchFamily="-106" charset="0"/>
              <a:ea typeface="Times New Roman" pitchFamily="-106" charset="0"/>
              <a:cs typeface="Times New Roman" pitchFamily="-106" charset="0"/>
            </a:endParaRPr>
          </a:p>
        </p:txBody>
      </p:sp>
      <p:sp>
        <p:nvSpPr>
          <p:cNvPr id="12" name="TextBox 11"/>
          <p:cNvSpPr txBox="1"/>
          <p:nvPr/>
        </p:nvSpPr>
        <p:spPr>
          <a:xfrm>
            <a:off x="3962400" y="5791200"/>
            <a:ext cx="4875117" cy="646331"/>
          </a:xfrm>
          <a:prstGeom prst="rect">
            <a:avLst/>
          </a:prstGeom>
          <a:noFill/>
        </p:spPr>
        <p:txBody>
          <a:bodyPr wrap="none" rtlCol="0">
            <a:spAutoFit/>
          </a:bodyPr>
          <a:lstStyle/>
          <a:p>
            <a:r>
              <a:rPr lang="en-US" sz="1800" dirty="0" smtClean="0">
                <a:latin typeface="Arial" pitchFamily="34" charset="0"/>
                <a:ea typeface="Times New Roman" pitchFamily="-106" charset="0"/>
                <a:cs typeface="Arial" pitchFamily="34" charset="0"/>
              </a:rPr>
              <a:t>─ </a:t>
            </a:r>
            <a:r>
              <a:rPr lang="en-US" sz="1800" i="1" dirty="0" smtClean="0">
                <a:latin typeface="Arial" pitchFamily="34" charset="0"/>
                <a:cs typeface="Arial" pitchFamily="34" charset="0"/>
              </a:rPr>
              <a:t>Becoming Adult, Becoming Christian </a:t>
            </a:r>
            <a:r>
              <a:rPr lang="en-US" sz="1800" dirty="0" smtClean="0">
                <a:latin typeface="Arial" pitchFamily="34" charset="0"/>
                <a:cs typeface="Arial" pitchFamily="34" charset="0"/>
              </a:rPr>
              <a:t>(2000)</a:t>
            </a:r>
          </a:p>
          <a:p>
            <a:endParaRPr lang="en-US" sz="1800" dirty="0">
              <a:latin typeface="Arial" pitchFamily="34" charset="0"/>
              <a:cs typeface="Arial" pitchFamily="34" charset="0"/>
            </a:endParaRPr>
          </a:p>
        </p:txBody>
      </p:sp>
      <p:sp>
        <p:nvSpPr>
          <p:cNvPr id="8" name="Rectangle 7"/>
          <p:cNvSpPr/>
          <p:nvPr/>
        </p:nvSpPr>
        <p:spPr>
          <a:xfrm>
            <a:off x="2971800" y="1295400"/>
            <a:ext cx="5551520"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i="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James fowler</a:t>
            </a:r>
            <a:endParaRPr lang="en-US" sz="5400" b="1" i="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5"/>
          <p:cNvSpPr txBox="1">
            <a:spLocks noChangeArrowheads="1"/>
          </p:cNvSpPr>
          <p:nvPr/>
        </p:nvSpPr>
        <p:spPr bwMode="auto">
          <a:xfrm>
            <a:off x="609600" y="2133600"/>
            <a:ext cx="7924800" cy="3416316"/>
          </a:xfrm>
          <a:prstGeom prst="rect">
            <a:avLst/>
          </a:prstGeom>
          <a:noFill/>
          <a:ln w="9525">
            <a:noFill/>
            <a:miter lim="800000"/>
            <a:headEnd/>
            <a:tailEnd/>
          </a:ln>
          <a:effectLst>
            <a:outerShdw blurRad="50800" dist="38100" dir="2700000" algn="tl" rotWithShape="0">
              <a:prstClr val="black">
                <a:alpha val="40000"/>
              </a:prstClr>
            </a:outerShdw>
          </a:effectLst>
        </p:spPr>
        <p:txBody>
          <a:bodyPr wrap="square" lIns="91435" tIns="45718" rIns="91435" bIns="45718">
            <a:spAutoFit/>
          </a:bodyPr>
          <a:lstStyle/>
          <a:p>
            <a:pPr algn="ctr"/>
            <a:r>
              <a:rPr lang="en-US" sz="3600" b="1" dirty="0" smtClean="0">
                <a:solidFill>
                  <a:schemeClr val="accent6">
                    <a:lumMod val="50000"/>
                  </a:schemeClr>
                </a:solidFill>
                <a:latin typeface="+mn-lt"/>
              </a:rPr>
              <a:t>finding a </a:t>
            </a:r>
            <a:r>
              <a:rPr lang="en-US" sz="3600" b="1" dirty="0" smtClean="0">
                <a:solidFill>
                  <a:srgbClr val="FF0000"/>
                </a:solidFill>
                <a:latin typeface="+mn-lt"/>
              </a:rPr>
              <a:t>meaning, design and plan </a:t>
            </a:r>
            <a:r>
              <a:rPr lang="en-US" sz="3600" b="1" dirty="0" smtClean="0">
                <a:solidFill>
                  <a:schemeClr val="accent6">
                    <a:lumMod val="50000"/>
                  </a:schemeClr>
                </a:solidFill>
                <a:latin typeface="+mn-lt"/>
              </a:rPr>
              <a:t>for your life that are part of</a:t>
            </a:r>
            <a:br>
              <a:rPr lang="en-US" sz="3600" b="1" dirty="0" smtClean="0">
                <a:solidFill>
                  <a:schemeClr val="accent6">
                    <a:lumMod val="50000"/>
                  </a:schemeClr>
                </a:solidFill>
                <a:latin typeface="+mn-lt"/>
              </a:rPr>
            </a:br>
            <a:r>
              <a:rPr lang="en-US" sz="3600" b="1" dirty="0" smtClean="0">
                <a:solidFill>
                  <a:schemeClr val="accent6">
                    <a:lumMod val="50000"/>
                  </a:schemeClr>
                </a:solidFill>
                <a:latin typeface="+mn-lt"/>
              </a:rPr>
              <a:t>God’s higher purposes</a:t>
            </a:r>
            <a:endParaRPr lang="en-US" sz="3600" dirty="0" smtClean="0">
              <a:solidFill>
                <a:schemeClr val="accent6">
                  <a:lumMod val="50000"/>
                </a:schemeClr>
              </a:solidFill>
              <a:latin typeface="+mn-lt"/>
            </a:endParaRPr>
          </a:p>
          <a:p>
            <a:pPr algn="ctr"/>
            <a:r>
              <a:rPr lang="en-US" sz="3600" b="1" dirty="0">
                <a:solidFill>
                  <a:schemeClr val="accent6">
                    <a:lumMod val="50000"/>
                  </a:schemeClr>
                </a:solidFill>
                <a:latin typeface="Arial" charset="0"/>
              </a:rPr>
              <a:t/>
            </a:r>
            <a:br>
              <a:rPr lang="en-US" sz="3600" b="1" dirty="0">
                <a:solidFill>
                  <a:schemeClr val="accent6">
                    <a:lumMod val="50000"/>
                  </a:schemeClr>
                </a:solidFill>
                <a:latin typeface="Arial" charset="0"/>
              </a:rPr>
            </a:br>
            <a:r>
              <a:rPr lang="en-US" sz="3600" b="1" dirty="0">
                <a:solidFill>
                  <a:schemeClr val="accent6">
                    <a:lumMod val="50000"/>
                  </a:schemeClr>
                </a:solidFill>
                <a:latin typeface="Arial" charset="0"/>
              </a:rPr>
              <a:t>… and then living your life </a:t>
            </a:r>
            <a:r>
              <a:rPr lang="en-US" sz="3600" b="1" dirty="0" smtClean="0">
                <a:solidFill>
                  <a:schemeClr val="accent6">
                    <a:lumMod val="50000"/>
                  </a:schemeClr>
                </a:solidFill>
                <a:latin typeface="Arial" charset="0"/>
              </a:rPr>
              <a:t>consistent with </a:t>
            </a:r>
            <a:r>
              <a:rPr lang="en-US" sz="3600" b="1" dirty="0">
                <a:solidFill>
                  <a:schemeClr val="accent6">
                    <a:lumMod val="50000"/>
                  </a:schemeClr>
                </a:solidFill>
                <a:latin typeface="Arial" charset="0"/>
              </a:rPr>
              <a:t>that purpose.</a:t>
            </a:r>
          </a:p>
        </p:txBody>
      </p:sp>
      <p:sp>
        <p:nvSpPr>
          <p:cNvPr id="9" name="Rectangle 8"/>
          <p:cNvSpPr/>
          <p:nvPr/>
        </p:nvSpPr>
        <p:spPr>
          <a:xfrm>
            <a:off x="962764" y="1066800"/>
            <a:ext cx="7343036" cy="861774"/>
          </a:xfrm>
          <a:prstGeom prst="rect">
            <a:avLst/>
          </a:prstGeom>
          <a:noFill/>
          <a:effectLst>
            <a:outerShdw blurRad="50800" dist="38100" dir="2700000" algn="tl" rotWithShape="0">
              <a:prstClr val="black">
                <a:alpha val="40000"/>
              </a:prstClr>
            </a:outerShdw>
          </a:effectLst>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000" b="1" cap="none" spc="0" dirty="0" smtClean="0">
                <a:ln w="11430">
                  <a:noFill/>
                </a:ln>
                <a:gradFill>
                  <a:gsLst>
                    <a:gs pos="0">
                      <a:srgbClr val="800080"/>
                    </a:gs>
                    <a:gs pos="40000">
                      <a:srgbClr val="0000CC"/>
                    </a:gs>
                    <a:gs pos="70000">
                      <a:srgbClr val="000066"/>
                    </a:gs>
                    <a:gs pos="100000">
                      <a:schemeClr val="tx1"/>
                    </a:gs>
                  </a:gsLst>
                  <a:lin ang="0" scaled="0"/>
                </a:gradFill>
                <a:effectLst>
                  <a:outerShdw blurRad="50800" dist="39000" dir="5460000" algn="tl">
                    <a:srgbClr val="000000">
                      <a:alpha val="38000"/>
                    </a:srgbClr>
                  </a:outerShdw>
                </a:effectLst>
                <a:latin typeface="Arial Black" pitchFamily="34" charset="0"/>
              </a:rPr>
              <a:t>What is Life Calling?</a:t>
            </a:r>
            <a:endParaRPr lang="en-US" sz="5000" b="1" cap="none" spc="0" dirty="0">
              <a:ln w="11430">
                <a:noFill/>
              </a:ln>
              <a:gradFill>
                <a:gsLst>
                  <a:gs pos="0">
                    <a:srgbClr val="800080"/>
                  </a:gs>
                  <a:gs pos="40000">
                    <a:srgbClr val="0000CC"/>
                  </a:gs>
                  <a:gs pos="70000">
                    <a:srgbClr val="000066"/>
                  </a:gs>
                  <a:gs pos="100000">
                    <a:schemeClr val="tx1"/>
                  </a:gs>
                </a:gsLst>
                <a:lin ang="0" scaled="0"/>
              </a:gradFill>
              <a:effectLst>
                <a:outerShdw blurRad="50800" dist="39000" dir="5460000" algn="tl">
                  <a:srgbClr val="000000">
                    <a:alpha val="38000"/>
                  </a:srgbClr>
                </a:outerShdw>
              </a:effectLst>
              <a:latin typeface="Arial Black" pitchFamily="34" charset="0"/>
            </a:endParaRPr>
          </a:p>
        </p:txBody>
      </p:sp>
      <p:cxnSp>
        <p:nvCxnSpPr>
          <p:cNvPr id="12" name="Straight Connector 11"/>
          <p:cNvCxnSpPr/>
          <p:nvPr/>
        </p:nvCxnSpPr>
        <p:spPr>
          <a:xfrm>
            <a:off x="914400" y="2011680"/>
            <a:ext cx="73152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914400" y="914400"/>
            <a:ext cx="73152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ipe dir="d"/>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Box 4"/>
          <p:cNvSpPr txBox="1">
            <a:spLocks noChangeArrowheads="1"/>
          </p:cNvSpPr>
          <p:nvPr/>
        </p:nvSpPr>
        <p:spPr bwMode="auto">
          <a:xfrm>
            <a:off x="1704974" y="2622550"/>
            <a:ext cx="6448425" cy="400110"/>
          </a:xfrm>
          <a:prstGeom prst="rect">
            <a:avLst/>
          </a:prstGeom>
          <a:noFill/>
          <a:ln w="9525">
            <a:noFill/>
            <a:miter lim="800000"/>
            <a:headEnd/>
            <a:tailEnd/>
          </a:ln>
          <a:effectLst/>
        </p:spPr>
        <p:txBody>
          <a:bodyPr wrap="square">
            <a:spAutoFit/>
          </a:bodyPr>
          <a:lstStyle/>
          <a:p>
            <a:pPr eaLnBrk="0" hangingPunct="0">
              <a:spcBef>
                <a:spcPct val="50000"/>
              </a:spcBef>
            </a:pPr>
            <a:r>
              <a:rPr lang="en-US" sz="2000" b="1" i="1" dirty="0" smtClean="0">
                <a:solidFill>
                  <a:srgbClr val="003366"/>
                </a:solidFill>
                <a:latin typeface="Arial" charset="0"/>
              </a:rPr>
              <a:t>Not a forecast about what will happen in your life</a:t>
            </a:r>
            <a:endParaRPr lang="en-US" sz="2000" b="1" i="1" dirty="0">
              <a:solidFill>
                <a:srgbClr val="003366"/>
              </a:solidFill>
              <a:latin typeface="Arial" charset="0"/>
            </a:endParaRPr>
          </a:p>
        </p:txBody>
      </p:sp>
      <p:sp>
        <p:nvSpPr>
          <p:cNvPr id="20" name="Text Box 6"/>
          <p:cNvSpPr txBox="1">
            <a:spLocks noChangeArrowheads="1"/>
          </p:cNvSpPr>
          <p:nvPr/>
        </p:nvSpPr>
        <p:spPr bwMode="auto">
          <a:xfrm>
            <a:off x="1143000" y="2593975"/>
            <a:ext cx="455613" cy="457200"/>
          </a:xfrm>
          <a:prstGeom prst="rect">
            <a:avLst/>
          </a:prstGeom>
          <a:noFill/>
          <a:ln w="9525">
            <a:noFill/>
            <a:miter lim="800000"/>
            <a:headEnd/>
            <a:tailEnd/>
          </a:ln>
          <a:effectLst/>
        </p:spPr>
        <p:txBody>
          <a:bodyPr wrap="none">
            <a:spAutoFit/>
          </a:bodyPr>
          <a:lstStyle/>
          <a:p>
            <a:r>
              <a:rPr lang="en-US" dirty="0">
                <a:solidFill>
                  <a:srgbClr val="CC0099"/>
                </a:solidFill>
                <a:latin typeface="Wingdings 2" pitchFamily="18" charset="2"/>
                <a:cs typeface="Times New Roman" pitchFamily="18" charset="0"/>
                <a:sym typeface="Wingdings 2" pitchFamily="18" charset="2"/>
              </a:rPr>
              <a:t></a:t>
            </a:r>
            <a:endParaRPr lang="en-US" dirty="0">
              <a:solidFill>
                <a:srgbClr val="CC0099"/>
              </a:solidFill>
              <a:latin typeface="Wingdings 2" pitchFamily="18" charset="2"/>
            </a:endParaRPr>
          </a:p>
        </p:txBody>
      </p:sp>
      <p:cxnSp>
        <p:nvCxnSpPr>
          <p:cNvPr id="11" name="Straight Connector 10"/>
          <p:cNvCxnSpPr/>
          <p:nvPr/>
        </p:nvCxnSpPr>
        <p:spPr>
          <a:xfrm>
            <a:off x="914400" y="2011680"/>
            <a:ext cx="73152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914400" y="914400"/>
            <a:ext cx="73152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685800" y="990600"/>
            <a:ext cx="7840608"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rgbClr val="800080"/>
                    </a:gs>
                    <a:gs pos="40000">
                      <a:srgbClr val="0000CC"/>
                    </a:gs>
                    <a:gs pos="70000">
                      <a:srgbClr val="000066"/>
                    </a:gs>
                    <a:gs pos="100000">
                      <a:schemeClr val="tx1"/>
                    </a:gs>
                  </a:gsLst>
                  <a:lin ang="0" scaled="0"/>
                </a:gradFill>
                <a:effectLst>
                  <a:outerShdw blurRad="50800" dist="39000" dir="5460000" algn="tl">
                    <a:srgbClr val="000000">
                      <a:alpha val="38000"/>
                    </a:srgbClr>
                  </a:outerShdw>
                </a:effectLst>
                <a:latin typeface="+mn-lt"/>
              </a:rPr>
              <a:t>What isn’t Life Calling?</a:t>
            </a:r>
            <a:endParaRPr lang="en-US" sz="5400" b="1" cap="none" spc="0" dirty="0">
              <a:ln w="11430"/>
              <a:gradFill>
                <a:gsLst>
                  <a:gs pos="0">
                    <a:srgbClr val="800080"/>
                  </a:gs>
                  <a:gs pos="40000">
                    <a:srgbClr val="0000CC"/>
                  </a:gs>
                  <a:gs pos="70000">
                    <a:srgbClr val="000066"/>
                  </a:gs>
                  <a:gs pos="100000">
                    <a:schemeClr val="tx1"/>
                  </a:gs>
                </a:gsLst>
                <a:lin ang="0" scaled="0"/>
              </a:gradFill>
              <a:effectLst>
                <a:outerShdw blurRad="50800" dist="39000" dir="5460000" algn="tl">
                  <a:srgbClr val="000000">
                    <a:alpha val="38000"/>
                  </a:srgbClr>
                </a:outerShdw>
              </a:effectLst>
              <a:latin typeface="+mn-lt"/>
            </a:endParaRPr>
          </a:p>
        </p:txBody>
      </p:sp>
      <p:grpSp>
        <p:nvGrpSpPr>
          <p:cNvPr id="2" name="Group 13"/>
          <p:cNvGrpSpPr>
            <a:grpSpLocks/>
          </p:cNvGrpSpPr>
          <p:nvPr/>
        </p:nvGrpSpPr>
        <p:grpSpPr bwMode="auto">
          <a:xfrm>
            <a:off x="6734175" y="2670175"/>
            <a:ext cx="381000" cy="685800"/>
            <a:chOff x="3984" y="2880"/>
            <a:chExt cx="240" cy="432"/>
          </a:xfrm>
        </p:grpSpPr>
        <p:sp>
          <p:nvSpPr>
            <p:cNvPr id="17" name="AutoShape 14"/>
            <p:cNvSpPr>
              <a:spLocks noChangeArrowheads="1"/>
            </p:cNvSpPr>
            <p:nvPr/>
          </p:nvSpPr>
          <p:spPr bwMode="auto">
            <a:xfrm rot="-2348852">
              <a:off x="4032" y="2880"/>
              <a:ext cx="192" cy="432"/>
            </a:xfrm>
            <a:prstGeom prst="upArrow">
              <a:avLst>
                <a:gd name="adj1" fmla="val 50000"/>
                <a:gd name="adj2" fmla="val 56250"/>
              </a:avLst>
            </a:prstGeom>
            <a:solidFill>
              <a:srgbClr val="B2B2B2"/>
            </a:solidFill>
            <a:ln w="9525">
              <a:noFill/>
              <a:miter lim="800000"/>
              <a:headEnd/>
              <a:tailEnd/>
            </a:ln>
            <a:effectLst/>
          </p:spPr>
          <p:txBody>
            <a:bodyPr vert="eaVert" wrap="none" anchor="ctr"/>
            <a:lstStyle/>
            <a:p>
              <a:endParaRPr lang="en-US" dirty="0"/>
            </a:p>
          </p:txBody>
        </p:sp>
        <p:sp>
          <p:nvSpPr>
            <p:cNvPr id="18" name="AutoShape 15"/>
            <p:cNvSpPr>
              <a:spLocks noChangeArrowheads="1"/>
            </p:cNvSpPr>
            <p:nvPr/>
          </p:nvSpPr>
          <p:spPr bwMode="auto">
            <a:xfrm rot="-2348852">
              <a:off x="3984" y="2880"/>
              <a:ext cx="192" cy="432"/>
            </a:xfrm>
            <a:prstGeom prst="upArrow">
              <a:avLst>
                <a:gd name="adj1" fmla="val 50000"/>
                <a:gd name="adj2" fmla="val 56250"/>
              </a:avLst>
            </a:prstGeom>
            <a:solidFill>
              <a:schemeClr val="bg1"/>
            </a:solidFill>
            <a:ln w="9525">
              <a:solidFill>
                <a:schemeClr val="tx1"/>
              </a:solidFill>
              <a:miter lim="800000"/>
              <a:headEnd/>
              <a:tailEnd/>
            </a:ln>
            <a:effectLst/>
          </p:spPr>
          <p:txBody>
            <a:bodyPr vert="eaVert" wrap="none" anchor="ctr"/>
            <a:lstStyle/>
            <a:p>
              <a:endParaRPr lang="en-US" dirty="0"/>
            </a:p>
          </p:txBody>
        </p:sp>
      </p:grpSp>
    </p:spTree>
  </p:cSld>
  <p:clrMapOvr>
    <a:masterClrMapping/>
  </p:clrMapOvr>
  <p:transition advTm="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par>
                          <p:cTn id="13" fill="hold">
                            <p:stCondLst>
                              <p:cond delay="1000"/>
                            </p:stCondLst>
                            <p:childTnLst>
                              <p:par>
                                <p:cTn id="14" presetID="1" presetClass="entr" presetSubtype="0" fill="hold" nodeType="afterEffect">
                                  <p:stCondLst>
                                    <p:cond delay="1000"/>
                                  </p:stCondLst>
                                  <p:childTnLst>
                                    <p:set>
                                      <p:cBhvr>
                                        <p:cTn id="15" dur="1" fill="hold">
                                          <p:stCondLst>
                                            <p:cond delay="0"/>
                                          </p:stCondLst>
                                        </p:cTn>
                                        <p:tgtEl>
                                          <p:spTgt spid="2"/>
                                        </p:tgtEl>
                                        <p:attrNameLst>
                                          <p:attrName>style.visibility</p:attrName>
                                        </p:attrNameLst>
                                      </p:cBhvr>
                                      <p:to>
                                        <p:strVal val="visible"/>
                                      </p:to>
                                    </p:set>
                                  </p:childTnLst>
                                </p:cTn>
                              </p:par>
                            </p:childTnLst>
                          </p:cTn>
                        </p:par>
                        <p:par>
                          <p:cTn id="16" fill="hold">
                            <p:stCondLst>
                              <p:cond delay="2000"/>
                            </p:stCondLst>
                            <p:childTnLst>
                              <p:par>
                                <p:cTn id="17" presetID="56" presetClass="path" presetSubtype="0" accel="50000" decel="50000" fill="hold" nodeType="afterEffect">
                                  <p:stCondLst>
                                    <p:cond delay="0"/>
                                  </p:stCondLst>
                                  <p:childTnLst>
                                    <p:animMotion origin="layout" path="M -1.66667E-6 -3.93064E-6 L -0.12396 -0.17248 " pathEditMode="relative" rAng="0" ptsTypes="AA">
                                      <p:cBhvr>
                                        <p:cTn id="18" dur="2000" fill="hold"/>
                                        <p:tgtEl>
                                          <p:spTgt spid="2"/>
                                        </p:tgtEl>
                                        <p:attrNameLst>
                                          <p:attrName>ppt_x</p:attrName>
                                          <p:attrName>ppt_y</p:attrName>
                                        </p:attrNameLst>
                                      </p:cBhvr>
                                      <p:rCtr x="-6200" y="-86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806"/>
            <a:chExt cx="5760" cy="4320"/>
          </a:xfrm>
        </p:grpSpPr>
        <p:pic>
          <p:nvPicPr>
            <p:cNvPr id="617475" name="Picture 3" descr="life calling dot com secular"/>
            <p:cNvPicPr>
              <a:picLocks noChangeAspect="1" noChangeArrowheads="1"/>
            </p:cNvPicPr>
            <p:nvPr/>
          </p:nvPicPr>
          <p:blipFill>
            <a:blip r:embed="rId2" cstate="print"/>
            <a:srcRect/>
            <a:stretch>
              <a:fillRect/>
            </a:stretch>
          </p:blipFill>
          <p:spPr bwMode="auto">
            <a:xfrm>
              <a:off x="0" y="-806"/>
              <a:ext cx="5760" cy="4320"/>
            </a:xfrm>
            <a:prstGeom prst="rect">
              <a:avLst/>
            </a:prstGeom>
            <a:noFill/>
          </p:spPr>
        </p:pic>
        <p:sp>
          <p:nvSpPr>
            <p:cNvPr id="617476" name="Text Box 4"/>
            <p:cNvSpPr txBox="1">
              <a:spLocks noChangeArrowheads="1"/>
            </p:cNvSpPr>
            <p:nvPr/>
          </p:nvSpPr>
          <p:spPr bwMode="auto">
            <a:xfrm>
              <a:off x="2828" y="748"/>
              <a:ext cx="1049" cy="155"/>
            </a:xfrm>
            <a:prstGeom prst="rect">
              <a:avLst/>
            </a:prstGeom>
            <a:noFill/>
            <a:ln w="9525">
              <a:noFill/>
              <a:miter lim="800000"/>
              <a:headEnd/>
              <a:tailEnd/>
            </a:ln>
            <a:effectLst/>
          </p:spPr>
          <p:txBody>
            <a:bodyPr wrap="none">
              <a:spAutoFit/>
            </a:bodyPr>
            <a:lstStyle/>
            <a:p>
              <a:r>
                <a:rPr lang="en-US" sz="1000" b="1" dirty="0">
                  <a:solidFill>
                    <a:srgbClr val="0099FF"/>
                  </a:solidFill>
                  <a:latin typeface="Arial" charset="0"/>
                </a:rPr>
                <a:t>LIFE CALLING CENTER </a:t>
              </a:r>
            </a:p>
          </p:txBody>
        </p:sp>
      </p:grpSp>
      <p:sp>
        <p:nvSpPr>
          <p:cNvPr id="617481" name="AutoShape 9"/>
          <p:cNvSpPr>
            <a:spLocks noChangeArrowheads="1"/>
          </p:cNvSpPr>
          <p:nvPr/>
        </p:nvSpPr>
        <p:spPr bwMode="auto">
          <a:xfrm>
            <a:off x="4038600" y="4953000"/>
            <a:ext cx="4800600" cy="1143000"/>
          </a:xfrm>
          <a:prstGeom prst="wedgeRoundRectCallout">
            <a:avLst>
              <a:gd name="adj1" fmla="val -56051"/>
              <a:gd name="adj2" fmla="val -110278"/>
              <a:gd name="adj3" fmla="val 16667"/>
            </a:avLst>
          </a:prstGeom>
          <a:solidFill>
            <a:srgbClr val="000099"/>
          </a:solidFill>
          <a:ln w="9525">
            <a:solidFill>
              <a:schemeClr val="tx1"/>
            </a:solidFill>
            <a:miter lim="800000"/>
            <a:headEnd/>
            <a:tailEnd/>
          </a:ln>
          <a:effectLst/>
        </p:spPr>
        <p:txBody>
          <a:bodyPr/>
          <a:lstStyle/>
          <a:p>
            <a:pPr algn="ctr"/>
            <a:r>
              <a:rPr lang="en-US" sz="2000" b="1" dirty="0">
                <a:solidFill>
                  <a:srgbClr val="FFFF00"/>
                </a:solidFill>
                <a:latin typeface="Arial" charset="0"/>
              </a:rPr>
              <a:t>Life Calling is not the same as logging onto LifeCalling.com for a quick prediction.</a:t>
            </a:r>
          </a:p>
        </p:txBody>
      </p:sp>
      <p:sp>
        <p:nvSpPr>
          <p:cNvPr id="6" name="Text Box 4"/>
          <p:cNvSpPr txBox="1">
            <a:spLocks noChangeArrowheads="1"/>
          </p:cNvSpPr>
          <p:nvPr/>
        </p:nvSpPr>
        <p:spPr bwMode="auto">
          <a:xfrm>
            <a:off x="7254026" y="2468880"/>
            <a:ext cx="1204176" cy="246221"/>
          </a:xfrm>
          <a:prstGeom prst="rect">
            <a:avLst/>
          </a:prstGeom>
          <a:noFill/>
          <a:ln w="9525">
            <a:noFill/>
            <a:miter lim="800000"/>
            <a:headEnd/>
            <a:tailEnd/>
          </a:ln>
          <a:effectLst/>
        </p:spPr>
        <p:txBody>
          <a:bodyPr wrap="none">
            <a:spAutoFit/>
          </a:bodyPr>
          <a:lstStyle/>
          <a:p>
            <a:pPr algn="r"/>
            <a:fld id="{D1B7ECB4-6F0E-4EBC-9608-DCDEB74BCE92}" type="datetime4">
              <a:rPr lang="en-US" sz="1000" b="1" smtClean="0">
                <a:solidFill>
                  <a:srgbClr val="0099FF"/>
                </a:solidFill>
                <a:latin typeface="Arial" charset="0"/>
              </a:rPr>
              <a:pPr algn="r"/>
              <a:t>August 28, 2012</a:t>
            </a:fld>
            <a:endParaRPr lang="en-US" sz="1000" b="1" dirty="0">
              <a:solidFill>
                <a:srgbClr val="0099FF"/>
              </a:solidFill>
              <a:latin typeface="Arial" charset="0"/>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grpId="0" nodeType="afterEffect">
                                  <p:stCondLst>
                                    <p:cond delay="500"/>
                                  </p:stCondLst>
                                  <p:childTnLst>
                                    <p:set>
                                      <p:cBhvr>
                                        <p:cTn id="6" dur="1" fill="hold">
                                          <p:stCondLst>
                                            <p:cond delay="0"/>
                                          </p:stCondLst>
                                        </p:cTn>
                                        <p:tgtEl>
                                          <p:spTgt spid="617481"/>
                                        </p:tgtEl>
                                        <p:attrNameLst>
                                          <p:attrName>style.visibility</p:attrName>
                                        </p:attrNameLst>
                                      </p:cBhvr>
                                      <p:to>
                                        <p:strVal val="visible"/>
                                      </p:to>
                                    </p:set>
                                    <p:anim calcmode="lin" valueType="num">
                                      <p:cBhvr>
                                        <p:cTn id="7" dur="500" fill="hold"/>
                                        <p:tgtEl>
                                          <p:spTgt spid="617481"/>
                                        </p:tgtEl>
                                        <p:attrNameLst>
                                          <p:attrName>ppt_x</p:attrName>
                                        </p:attrNameLst>
                                      </p:cBhvr>
                                      <p:tavLst>
                                        <p:tav tm="0">
                                          <p:val>
                                            <p:strVal val="#ppt_x"/>
                                          </p:val>
                                        </p:tav>
                                        <p:tav tm="100000">
                                          <p:val>
                                            <p:strVal val="#ppt_x"/>
                                          </p:val>
                                        </p:tav>
                                      </p:tavLst>
                                    </p:anim>
                                    <p:anim calcmode="lin" valueType="num">
                                      <p:cBhvr>
                                        <p:cTn id="8" dur="500" fill="hold"/>
                                        <p:tgtEl>
                                          <p:spTgt spid="617481"/>
                                        </p:tgtEl>
                                        <p:attrNameLst>
                                          <p:attrName>ppt_y</p:attrName>
                                        </p:attrNameLst>
                                      </p:cBhvr>
                                      <p:tavLst>
                                        <p:tav tm="0">
                                          <p:val>
                                            <p:strVal val="#ppt_y-#ppt_h/2"/>
                                          </p:val>
                                        </p:tav>
                                        <p:tav tm="100000">
                                          <p:val>
                                            <p:strVal val="#ppt_y"/>
                                          </p:val>
                                        </p:tav>
                                      </p:tavLst>
                                    </p:anim>
                                    <p:anim calcmode="lin" valueType="num">
                                      <p:cBhvr>
                                        <p:cTn id="9" dur="500" fill="hold"/>
                                        <p:tgtEl>
                                          <p:spTgt spid="617481"/>
                                        </p:tgtEl>
                                        <p:attrNameLst>
                                          <p:attrName>ppt_w</p:attrName>
                                        </p:attrNameLst>
                                      </p:cBhvr>
                                      <p:tavLst>
                                        <p:tav tm="0">
                                          <p:val>
                                            <p:strVal val="#ppt_w"/>
                                          </p:val>
                                        </p:tav>
                                        <p:tav tm="100000">
                                          <p:val>
                                            <p:strVal val="#ppt_w"/>
                                          </p:val>
                                        </p:tav>
                                      </p:tavLst>
                                    </p:anim>
                                    <p:anim calcmode="lin" valueType="num">
                                      <p:cBhvr>
                                        <p:cTn id="10" dur="500" fill="hold"/>
                                        <p:tgtEl>
                                          <p:spTgt spid="61748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48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500" name="Text Box 4"/>
          <p:cNvSpPr txBox="1">
            <a:spLocks noChangeArrowheads="1"/>
          </p:cNvSpPr>
          <p:nvPr/>
        </p:nvSpPr>
        <p:spPr bwMode="auto">
          <a:xfrm>
            <a:off x="1704974" y="2622550"/>
            <a:ext cx="6448425" cy="400110"/>
          </a:xfrm>
          <a:prstGeom prst="rect">
            <a:avLst/>
          </a:prstGeom>
          <a:noFill/>
          <a:ln w="9525">
            <a:noFill/>
            <a:miter lim="800000"/>
            <a:headEnd/>
            <a:tailEnd/>
          </a:ln>
          <a:effectLst/>
        </p:spPr>
        <p:txBody>
          <a:bodyPr wrap="square">
            <a:spAutoFit/>
          </a:bodyPr>
          <a:lstStyle/>
          <a:p>
            <a:pPr eaLnBrk="0" hangingPunct="0">
              <a:spcBef>
                <a:spcPct val="50000"/>
              </a:spcBef>
            </a:pPr>
            <a:r>
              <a:rPr lang="en-US" sz="2000" b="1" i="1" dirty="0" smtClean="0">
                <a:solidFill>
                  <a:srgbClr val="003366"/>
                </a:solidFill>
                <a:latin typeface="Arial" charset="0"/>
              </a:rPr>
              <a:t>Not a forecast about what will happen in your life</a:t>
            </a:r>
            <a:endParaRPr lang="en-US" sz="2000" b="1" i="1" dirty="0">
              <a:solidFill>
                <a:srgbClr val="003366"/>
              </a:solidFill>
              <a:latin typeface="Arial" charset="0"/>
            </a:endParaRPr>
          </a:p>
        </p:txBody>
      </p:sp>
      <p:sp>
        <p:nvSpPr>
          <p:cNvPr id="618501" name="Text Box 5"/>
          <p:cNvSpPr txBox="1">
            <a:spLocks noChangeArrowheads="1"/>
          </p:cNvSpPr>
          <p:nvPr/>
        </p:nvSpPr>
        <p:spPr bwMode="auto">
          <a:xfrm>
            <a:off x="1704974" y="2987675"/>
            <a:ext cx="6448425" cy="400110"/>
          </a:xfrm>
          <a:prstGeom prst="rect">
            <a:avLst/>
          </a:prstGeom>
          <a:noFill/>
          <a:ln w="9525">
            <a:noFill/>
            <a:miter lim="800000"/>
            <a:headEnd/>
            <a:tailEnd/>
          </a:ln>
          <a:effectLst/>
        </p:spPr>
        <p:txBody>
          <a:bodyPr wrap="square">
            <a:spAutoFit/>
          </a:bodyPr>
          <a:lstStyle/>
          <a:p>
            <a:pPr eaLnBrk="0" hangingPunct="0">
              <a:spcBef>
                <a:spcPct val="50000"/>
              </a:spcBef>
            </a:pPr>
            <a:r>
              <a:rPr lang="en-US" sz="2000" b="1" i="1" dirty="0" smtClean="0">
                <a:solidFill>
                  <a:srgbClr val="003366"/>
                </a:solidFill>
                <a:latin typeface="Arial" charset="0"/>
              </a:rPr>
              <a:t>Not a prophecy of what you should become in life</a:t>
            </a:r>
            <a:endParaRPr lang="en-US" sz="2000" b="1" i="1" dirty="0">
              <a:solidFill>
                <a:srgbClr val="003366"/>
              </a:solidFill>
              <a:latin typeface="Arial" charset="0"/>
            </a:endParaRPr>
          </a:p>
        </p:txBody>
      </p:sp>
      <p:sp>
        <p:nvSpPr>
          <p:cNvPr id="618502" name="Text Box 6"/>
          <p:cNvSpPr txBox="1">
            <a:spLocks noChangeArrowheads="1"/>
          </p:cNvSpPr>
          <p:nvPr/>
        </p:nvSpPr>
        <p:spPr bwMode="auto">
          <a:xfrm>
            <a:off x="1143000" y="2593975"/>
            <a:ext cx="455613" cy="457200"/>
          </a:xfrm>
          <a:prstGeom prst="rect">
            <a:avLst/>
          </a:prstGeom>
          <a:noFill/>
          <a:ln w="9525">
            <a:noFill/>
            <a:miter lim="800000"/>
            <a:headEnd/>
            <a:tailEnd/>
          </a:ln>
          <a:effectLst/>
        </p:spPr>
        <p:txBody>
          <a:bodyPr wrap="none">
            <a:spAutoFit/>
          </a:bodyPr>
          <a:lstStyle/>
          <a:p>
            <a:r>
              <a:rPr lang="en-US" dirty="0">
                <a:solidFill>
                  <a:srgbClr val="CC0099"/>
                </a:solidFill>
                <a:latin typeface="Wingdings 2" pitchFamily="18" charset="2"/>
                <a:cs typeface="Times New Roman" pitchFamily="18" charset="0"/>
                <a:sym typeface="Wingdings 2" pitchFamily="18" charset="2"/>
              </a:rPr>
              <a:t></a:t>
            </a:r>
            <a:endParaRPr lang="en-US" dirty="0">
              <a:solidFill>
                <a:srgbClr val="CC0099"/>
              </a:solidFill>
              <a:latin typeface="Wingdings 2" pitchFamily="18" charset="2"/>
            </a:endParaRPr>
          </a:p>
        </p:txBody>
      </p:sp>
      <p:sp>
        <p:nvSpPr>
          <p:cNvPr id="618503" name="Text Box 7"/>
          <p:cNvSpPr txBox="1">
            <a:spLocks noChangeArrowheads="1"/>
          </p:cNvSpPr>
          <p:nvPr/>
        </p:nvSpPr>
        <p:spPr bwMode="auto">
          <a:xfrm>
            <a:off x="1143000" y="2974975"/>
            <a:ext cx="455613" cy="457200"/>
          </a:xfrm>
          <a:prstGeom prst="rect">
            <a:avLst/>
          </a:prstGeom>
          <a:noFill/>
          <a:ln w="9525">
            <a:noFill/>
            <a:miter lim="800000"/>
            <a:headEnd/>
            <a:tailEnd/>
          </a:ln>
          <a:effectLst/>
        </p:spPr>
        <p:txBody>
          <a:bodyPr wrap="none">
            <a:spAutoFit/>
          </a:bodyPr>
          <a:lstStyle/>
          <a:p>
            <a:r>
              <a:rPr lang="en-US" dirty="0">
                <a:solidFill>
                  <a:srgbClr val="CC0099"/>
                </a:solidFill>
                <a:latin typeface="Wingdings 2" pitchFamily="18" charset="2"/>
                <a:cs typeface="Times New Roman" pitchFamily="18" charset="0"/>
                <a:sym typeface="Wingdings 2" pitchFamily="18" charset="2"/>
              </a:rPr>
              <a:t></a:t>
            </a:r>
            <a:endParaRPr lang="en-US" dirty="0">
              <a:solidFill>
                <a:srgbClr val="CC0099"/>
              </a:solidFill>
              <a:latin typeface="Wingdings 2" pitchFamily="18" charset="2"/>
            </a:endParaRPr>
          </a:p>
        </p:txBody>
      </p:sp>
      <p:cxnSp>
        <p:nvCxnSpPr>
          <p:cNvPr id="9" name="Straight Connector 8"/>
          <p:cNvCxnSpPr/>
          <p:nvPr/>
        </p:nvCxnSpPr>
        <p:spPr>
          <a:xfrm>
            <a:off x="914400" y="2011680"/>
            <a:ext cx="73152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914400" y="914400"/>
            <a:ext cx="73152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685800" y="990600"/>
            <a:ext cx="7840608"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rgbClr val="800080"/>
                    </a:gs>
                    <a:gs pos="40000">
                      <a:srgbClr val="0000CC"/>
                    </a:gs>
                    <a:gs pos="70000">
                      <a:srgbClr val="000066"/>
                    </a:gs>
                    <a:gs pos="100000">
                      <a:schemeClr val="tx1"/>
                    </a:gs>
                  </a:gsLst>
                  <a:lin ang="0" scaled="0"/>
                </a:gradFill>
                <a:effectLst>
                  <a:outerShdw blurRad="50800" dist="39000" dir="5460000" algn="tl">
                    <a:srgbClr val="000000">
                      <a:alpha val="38000"/>
                    </a:srgbClr>
                  </a:outerShdw>
                </a:effectLst>
                <a:latin typeface="+mn-lt"/>
              </a:rPr>
              <a:t>What isn’t Life Calling?</a:t>
            </a:r>
            <a:endParaRPr lang="en-US" sz="5400" b="1" cap="none" spc="0" dirty="0">
              <a:ln w="11430"/>
              <a:gradFill>
                <a:gsLst>
                  <a:gs pos="0">
                    <a:srgbClr val="800080"/>
                  </a:gs>
                  <a:gs pos="40000">
                    <a:srgbClr val="0000CC"/>
                  </a:gs>
                  <a:gs pos="70000">
                    <a:srgbClr val="000066"/>
                  </a:gs>
                  <a:gs pos="100000">
                    <a:schemeClr val="tx1"/>
                  </a:gs>
                </a:gsLst>
                <a:lin ang="0" scaled="0"/>
              </a:gradFill>
              <a:effectLst>
                <a:outerShdw blurRad="50800" dist="39000" dir="5460000" algn="tl">
                  <a:srgbClr val="000000">
                    <a:alpha val="38000"/>
                  </a:srgbClr>
                </a:outerShdw>
              </a:effectLst>
              <a:latin typeface="+mn-lt"/>
            </a:endParaRPr>
          </a:p>
        </p:txBody>
      </p:sp>
    </p:spTree>
  </p:cSld>
  <p:clrMapOvr>
    <a:masterClrMapping/>
  </p:clrMapOvr>
  <p:transition advTm="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childTnLst>
                                    <p:set>
                                      <p:cBhvr>
                                        <p:cTn id="6" dur="1" fill="hold">
                                          <p:stCondLst>
                                            <p:cond delay="0"/>
                                          </p:stCondLst>
                                        </p:cTn>
                                        <p:tgtEl>
                                          <p:spTgt spid="618503"/>
                                        </p:tgtEl>
                                        <p:attrNameLst>
                                          <p:attrName>style.visibility</p:attrName>
                                        </p:attrNameLst>
                                      </p:cBhvr>
                                      <p:to>
                                        <p:strVal val="visible"/>
                                      </p:to>
                                    </p:set>
                                    <p:anim calcmode="lin" valueType="num">
                                      <p:cBhvr>
                                        <p:cTn id="7" dur="500" fill="hold"/>
                                        <p:tgtEl>
                                          <p:spTgt spid="618503"/>
                                        </p:tgtEl>
                                        <p:attrNameLst>
                                          <p:attrName>ppt_w</p:attrName>
                                        </p:attrNameLst>
                                      </p:cBhvr>
                                      <p:tavLst>
                                        <p:tav tm="0">
                                          <p:val>
                                            <p:strVal val="4*#ppt_w"/>
                                          </p:val>
                                        </p:tav>
                                        <p:tav tm="100000">
                                          <p:val>
                                            <p:strVal val="#ppt_w"/>
                                          </p:val>
                                        </p:tav>
                                      </p:tavLst>
                                    </p:anim>
                                    <p:anim calcmode="lin" valueType="num">
                                      <p:cBhvr>
                                        <p:cTn id="8" dur="500" fill="hold"/>
                                        <p:tgtEl>
                                          <p:spTgt spid="618503"/>
                                        </p:tgtEl>
                                        <p:attrNameLst>
                                          <p:attrName>ppt_h</p:attrName>
                                        </p:attrNameLst>
                                      </p:cBhvr>
                                      <p:tavLst>
                                        <p:tav tm="0">
                                          <p:val>
                                            <p:strVal val="4*#ppt_h"/>
                                          </p:val>
                                        </p:tav>
                                        <p:tav tm="100000">
                                          <p:val>
                                            <p:strVal val="#ppt_h"/>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618501"/>
                                        </p:tgtEl>
                                        <p:attrNameLst>
                                          <p:attrName>style.visibility</p:attrName>
                                        </p:attrNameLst>
                                      </p:cBhvr>
                                      <p:to>
                                        <p:strVal val="visible"/>
                                      </p:to>
                                    </p:set>
                                    <p:animEffect transition="in" filter="wipe(left)">
                                      <p:cBhvr>
                                        <p:cTn id="12" dur="500"/>
                                        <p:tgtEl>
                                          <p:spTgt spid="6185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8501" grpId="0" autoUpdateAnimBg="0"/>
      <p:bldP spid="618503" grpId="0"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C0CDEF"/>
        </a:solidFill>
        <a:effectLst/>
      </p:bgPr>
    </p:bg>
    <p:spTree>
      <p:nvGrpSpPr>
        <p:cNvPr id="1" name=""/>
        <p:cNvGrpSpPr/>
        <p:nvPr/>
      </p:nvGrpSpPr>
      <p:grpSpPr>
        <a:xfrm>
          <a:off x="0" y="0"/>
          <a:ext cx="0" cy="0"/>
          <a:chOff x="0" y="0"/>
          <a:chExt cx="0" cy="0"/>
        </a:xfrm>
      </p:grpSpPr>
      <p:grpSp>
        <p:nvGrpSpPr>
          <p:cNvPr id="2" name="Group 8"/>
          <p:cNvGrpSpPr/>
          <p:nvPr/>
        </p:nvGrpSpPr>
        <p:grpSpPr>
          <a:xfrm>
            <a:off x="38100" y="533400"/>
            <a:ext cx="9066213" cy="5457825"/>
            <a:chOff x="38100" y="533400"/>
            <a:chExt cx="9066213" cy="5457825"/>
          </a:xfrm>
        </p:grpSpPr>
        <p:pic>
          <p:nvPicPr>
            <p:cNvPr id="1067010" name="Picture 2"/>
            <p:cNvPicPr>
              <a:picLocks noChangeAspect="1" noChangeArrowheads="1"/>
            </p:cNvPicPr>
            <p:nvPr/>
          </p:nvPicPr>
          <p:blipFill>
            <a:blip r:embed="rId2" cstate="print"/>
            <a:srcRect/>
            <a:stretch>
              <a:fillRect/>
            </a:stretch>
          </p:blipFill>
          <p:spPr bwMode="auto">
            <a:xfrm>
              <a:off x="38100" y="533400"/>
              <a:ext cx="9066213" cy="5457825"/>
            </a:xfrm>
            <a:prstGeom prst="rect">
              <a:avLst/>
            </a:prstGeom>
            <a:noFill/>
            <a:ln w="9525">
              <a:noFill/>
              <a:miter lim="800000"/>
              <a:headEnd/>
              <a:tailEnd/>
            </a:ln>
            <a:effectLst/>
          </p:spPr>
        </p:pic>
        <p:sp>
          <p:nvSpPr>
            <p:cNvPr id="10" name="TextBox 9"/>
            <p:cNvSpPr txBox="1"/>
            <p:nvPr/>
          </p:nvSpPr>
          <p:spPr>
            <a:xfrm>
              <a:off x="1219200" y="1219200"/>
              <a:ext cx="4943084" cy="461665"/>
            </a:xfrm>
            <a:prstGeom prst="rect">
              <a:avLst/>
            </a:prstGeom>
            <a:solidFill>
              <a:srgbClr val="000468"/>
            </a:solidFill>
          </p:spPr>
          <p:txBody>
            <a:bodyPr wrap="square" rtlCol="0">
              <a:spAutoFit/>
            </a:bodyPr>
            <a:lstStyle/>
            <a:p>
              <a:r>
                <a:rPr lang="en-US" b="1" dirty="0" smtClean="0">
                  <a:solidFill>
                    <a:srgbClr val="FFFF00"/>
                  </a:solidFill>
                  <a:latin typeface="Arial Black" pitchFamily="34" charset="0"/>
                </a:rPr>
                <a:t>An Amazing Psychic Calling!</a:t>
              </a:r>
              <a:endParaRPr lang="en-US" b="1" dirty="0">
                <a:solidFill>
                  <a:srgbClr val="FFFF00"/>
                </a:solidFill>
                <a:latin typeface="Arial Black" pitchFamily="34" charset="0"/>
              </a:endParaRPr>
            </a:p>
          </p:txBody>
        </p:sp>
        <p:sp>
          <p:nvSpPr>
            <p:cNvPr id="13" name="Rectangle 12"/>
            <p:cNvSpPr/>
            <p:nvPr/>
          </p:nvSpPr>
          <p:spPr>
            <a:xfrm>
              <a:off x="4279392" y="2286000"/>
              <a:ext cx="3962400" cy="64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4297680" y="2278559"/>
              <a:ext cx="3931920" cy="553998"/>
            </a:xfrm>
            <a:prstGeom prst="rect">
              <a:avLst/>
            </a:prstGeom>
            <a:solidFill>
              <a:schemeClr val="bg1"/>
            </a:solidFill>
          </p:spPr>
          <p:txBody>
            <a:bodyPr wrap="square" rtlCol="0">
              <a:spAutoFit/>
            </a:bodyPr>
            <a:lstStyle/>
            <a:p>
              <a:pPr algn="just"/>
              <a:r>
                <a:rPr lang="en-US" sz="1000" b="1" dirty="0" smtClean="0">
                  <a:solidFill>
                    <a:srgbClr val="16165A"/>
                  </a:solidFill>
                  <a:latin typeface="Arial" pitchFamily="34" charset="0"/>
                  <a:cs typeface="Arial" pitchFamily="34" charset="0"/>
                </a:rPr>
                <a:t>Get your accurate Psychic Calling directly in your Inbox, thanks to Jenna, Professional Astro-Clairvoyant.  Obtain all the details you need free of charge to know your life calling!</a:t>
              </a:r>
              <a:endParaRPr lang="en-US" sz="1000" b="1" dirty="0">
                <a:solidFill>
                  <a:srgbClr val="16165A"/>
                </a:solidFill>
                <a:latin typeface="Arial" pitchFamily="34" charset="0"/>
                <a:cs typeface="Arial" pitchFamily="34" charset="0"/>
              </a:endParaRPr>
            </a:p>
          </p:txBody>
        </p:sp>
        <p:sp>
          <p:nvSpPr>
            <p:cNvPr id="15" name="TextBox 14"/>
            <p:cNvSpPr txBox="1"/>
            <p:nvPr/>
          </p:nvSpPr>
          <p:spPr>
            <a:xfrm>
              <a:off x="1097280" y="4419600"/>
              <a:ext cx="3017520" cy="553998"/>
            </a:xfrm>
            <a:prstGeom prst="rect">
              <a:avLst/>
            </a:prstGeom>
            <a:solidFill>
              <a:srgbClr val="040673"/>
            </a:solidFill>
          </p:spPr>
          <p:txBody>
            <a:bodyPr wrap="none" rtlCol="0">
              <a:spAutoFit/>
            </a:bodyPr>
            <a:lstStyle/>
            <a:p>
              <a:r>
                <a:rPr lang="en-US" sz="1500" b="1" dirty="0" smtClean="0">
                  <a:solidFill>
                    <a:srgbClr val="FFFF00"/>
                  </a:solidFill>
                  <a:latin typeface="Arial" pitchFamily="34" charset="0"/>
                  <a:cs typeface="Arial" pitchFamily="34" charset="0"/>
                </a:rPr>
                <a:t> I will tell you about your Call in</a:t>
              </a:r>
            </a:p>
            <a:p>
              <a:r>
                <a:rPr lang="en-US" sz="1500" b="1" dirty="0" smtClean="0">
                  <a:solidFill>
                    <a:srgbClr val="FFFF00"/>
                  </a:solidFill>
                  <a:latin typeface="Arial" pitchFamily="34" charset="0"/>
                  <a:cs typeface="Arial" pitchFamily="34" charset="0"/>
                </a:rPr>
                <a:t>This Free Report sent by Email </a:t>
              </a:r>
              <a:endParaRPr lang="en-US" sz="1500" b="1" dirty="0">
                <a:solidFill>
                  <a:srgbClr val="FFFF00"/>
                </a:solidFill>
                <a:latin typeface="Arial" pitchFamily="34" charset="0"/>
                <a:cs typeface="Arial" pitchFamily="34" charset="0"/>
              </a:endParaRPr>
            </a:p>
          </p:txBody>
        </p:sp>
      </p:grpSp>
      <p:sp>
        <p:nvSpPr>
          <p:cNvPr id="7" name="Text Box 7" descr="Parchment"/>
          <p:cNvSpPr txBox="1">
            <a:spLocks noChangeArrowheads="1"/>
          </p:cNvSpPr>
          <p:nvPr/>
        </p:nvSpPr>
        <p:spPr bwMode="auto">
          <a:xfrm>
            <a:off x="685800" y="6027003"/>
            <a:ext cx="7620000" cy="830997"/>
          </a:xfrm>
          <a:prstGeom prst="rect">
            <a:avLst/>
          </a:prstGeom>
          <a:solidFill>
            <a:srgbClr val="000066"/>
          </a:solidFill>
          <a:ln w="9525">
            <a:noFill/>
            <a:miter lim="800000"/>
            <a:headEnd/>
            <a:tailEnd/>
          </a:ln>
          <a:effectLst/>
        </p:spPr>
        <p:txBody>
          <a:bodyPr>
            <a:spAutoFit/>
          </a:bodyPr>
          <a:lstStyle/>
          <a:p>
            <a:pPr marL="342900" indent="-342900" algn="ctr"/>
            <a:r>
              <a:rPr lang="en-US" b="1" dirty="0">
                <a:solidFill>
                  <a:schemeClr val="bg1"/>
                </a:solidFill>
                <a:latin typeface="Arial" charset="0"/>
              </a:rPr>
              <a:t>Life Calling is not the same as gazing into a </a:t>
            </a:r>
            <a:r>
              <a:rPr lang="en-US" b="1" dirty="0" smtClean="0">
                <a:solidFill>
                  <a:schemeClr val="bg1"/>
                </a:solidFill>
                <a:latin typeface="Arial" charset="0"/>
              </a:rPr>
              <a:t>crystal</a:t>
            </a:r>
          </a:p>
          <a:p>
            <a:pPr marL="342900" indent="-342900" algn="ctr"/>
            <a:r>
              <a:rPr lang="en-US" b="1" dirty="0" smtClean="0">
                <a:solidFill>
                  <a:schemeClr val="bg1"/>
                </a:solidFill>
                <a:latin typeface="Arial" charset="0"/>
              </a:rPr>
              <a:t>ball </a:t>
            </a:r>
            <a:r>
              <a:rPr lang="en-US" b="1" dirty="0">
                <a:solidFill>
                  <a:schemeClr val="bg1"/>
                </a:solidFill>
                <a:latin typeface="Arial" charset="0"/>
              </a:rPr>
              <a:t>or reading horoscopes.</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wipe(left)">
                                      <p:cBhvr>
                                        <p:cTn id="7" dur="500"/>
                                        <p:tgtEl>
                                          <p:spTgt spid="7">
                                            <p:bg/>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left)">
                                      <p:cBhvr>
                                        <p:cTn id="11" dur="500"/>
                                        <p:tgtEl>
                                          <p:spTgt spid="7">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wipe(left)">
                                      <p:cBhvr>
                                        <p:cTn id="15"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500" name="Text Box 4"/>
          <p:cNvSpPr txBox="1">
            <a:spLocks noChangeArrowheads="1"/>
          </p:cNvSpPr>
          <p:nvPr/>
        </p:nvSpPr>
        <p:spPr bwMode="auto">
          <a:xfrm>
            <a:off x="1704974" y="2622550"/>
            <a:ext cx="6448425" cy="400110"/>
          </a:xfrm>
          <a:prstGeom prst="rect">
            <a:avLst/>
          </a:prstGeom>
          <a:noFill/>
          <a:ln w="9525">
            <a:noFill/>
            <a:miter lim="800000"/>
            <a:headEnd/>
            <a:tailEnd/>
          </a:ln>
          <a:effectLst/>
        </p:spPr>
        <p:txBody>
          <a:bodyPr wrap="square">
            <a:spAutoFit/>
          </a:bodyPr>
          <a:lstStyle/>
          <a:p>
            <a:pPr eaLnBrk="0" hangingPunct="0">
              <a:spcBef>
                <a:spcPct val="50000"/>
              </a:spcBef>
            </a:pPr>
            <a:r>
              <a:rPr lang="en-US" sz="2000" b="1" i="1" dirty="0" smtClean="0">
                <a:solidFill>
                  <a:srgbClr val="003366"/>
                </a:solidFill>
                <a:latin typeface="Arial" charset="0"/>
              </a:rPr>
              <a:t>Not a forecast about what will happen in your life</a:t>
            </a:r>
            <a:endParaRPr lang="en-US" sz="2000" b="1" i="1" dirty="0">
              <a:solidFill>
                <a:srgbClr val="003366"/>
              </a:solidFill>
              <a:latin typeface="Arial" charset="0"/>
            </a:endParaRPr>
          </a:p>
        </p:txBody>
      </p:sp>
      <p:sp>
        <p:nvSpPr>
          <p:cNvPr id="618501" name="Text Box 5"/>
          <p:cNvSpPr txBox="1">
            <a:spLocks noChangeArrowheads="1"/>
          </p:cNvSpPr>
          <p:nvPr/>
        </p:nvSpPr>
        <p:spPr bwMode="auto">
          <a:xfrm>
            <a:off x="1704974" y="2987675"/>
            <a:ext cx="6448425" cy="400110"/>
          </a:xfrm>
          <a:prstGeom prst="rect">
            <a:avLst/>
          </a:prstGeom>
          <a:noFill/>
          <a:ln w="9525">
            <a:noFill/>
            <a:miter lim="800000"/>
            <a:headEnd/>
            <a:tailEnd/>
          </a:ln>
          <a:effectLst/>
        </p:spPr>
        <p:txBody>
          <a:bodyPr wrap="square">
            <a:spAutoFit/>
          </a:bodyPr>
          <a:lstStyle/>
          <a:p>
            <a:pPr eaLnBrk="0" hangingPunct="0">
              <a:spcBef>
                <a:spcPct val="50000"/>
              </a:spcBef>
            </a:pPr>
            <a:r>
              <a:rPr lang="en-US" sz="2000" b="1" i="1" dirty="0" smtClean="0">
                <a:solidFill>
                  <a:srgbClr val="003366"/>
                </a:solidFill>
                <a:latin typeface="Arial" charset="0"/>
              </a:rPr>
              <a:t>Not a prophecy of what you should become in life</a:t>
            </a:r>
            <a:endParaRPr lang="en-US" sz="2000" b="1" i="1" dirty="0">
              <a:solidFill>
                <a:srgbClr val="003366"/>
              </a:solidFill>
              <a:latin typeface="Arial" charset="0"/>
            </a:endParaRPr>
          </a:p>
        </p:txBody>
      </p:sp>
      <p:sp>
        <p:nvSpPr>
          <p:cNvPr id="618502" name="Text Box 6"/>
          <p:cNvSpPr txBox="1">
            <a:spLocks noChangeArrowheads="1"/>
          </p:cNvSpPr>
          <p:nvPr/>
        </p:nvSpPr>
        <p:spPr bwMode="auto">
          <a:xfrm>
            <a:off x="1143000" y="2593975"/>
            <a:ext cx="455613" cy="457200"/>
          </a:xfrm>
          <a:prstGeom prst="rect">
            <a:avLst/>
          </a:prstGeom>
          <a:noFill/>
          <a:ln w="9525">
            <a:noFill/>
            <a:miter lim="800000"/>
            <a:headEnd/>
            <a:tailEnd/>
          </a:ln>
          <a:effectLst/>
        </p:spPr>
        <p:txBody>
          <a:bodyPr wrap="none">
            <a:spAutoFit/>
          </a:bodyPr>
          <a:lstStyle/>
          <a:p>
            <a:r>
              <a:rPr lang="en-US" dirty="0">
                <a:solidFill>
                  <a:srgbClr val="CC0099"/>
                </a:solidFill>
                <a:latin typeface="Wingdings 2" pitchFamily="18" charset="2"/>
                <a:cs typeface="Times New Roman" pitchFamily="18" charset="0"/>
                <a:sym typeface="Wingdings 2" pitchFamily="18" charset="2"/>
              </a:rPr>
              <a:t></a:t>
            </a:r>
            <a:endParaRPr lang="en-US" dirty="0">
              <a:solidFill>
                <a:srgbClr val="CC0099"/>
              </a:solidFill>
              <a:latin typeface="Wingdings 2" pitchFamily="18" charset="2"/>
            </a:endParaRPr>
          </a:p>
        </p:txBody>
      </p:sp>
      <p:sp>
        <p:nvSpPr>
          <p:cNvPr id="618503" name="Text Box 7"/>
          <p:cNvSpPr txBox="1">
            <a:spLocks noChangeArrowheads="1"/>
          </p:cNvSpPr>
          <p:nvPr/>
        </p:nvSpPr>
        <p:spPr bwMode="auto">
          <a:xfrm>
            <a:off x="1143000" y="2974975"/>
            <a:ext cx="455613" cy="457200"/>
          </a:xfrm>
          <a:prstGeom prst="rect">
            <a:avLst/>
          </a:prstGeom>
          <a:noFill/>
          <a:ln w="9525">
            <a:noFill/>
            <a:miter lim="800000"/>
            <a:headEnd/>
            <a:tailEnd/>
          </a:ln>
          <a:effectLst/>
        </p:spPr>
        <p:txBody>
          <a:bodyPr wrap="none">
            <a:spAutoFit/>
          </a:bodyPr>
          <a:lstStyle/>
          <a:p>
            <a:r>
              <a:rPr lang="en-US" dirty="0">
                <a:solidFill>
                  <a:srgbClr val="CC0099"/>
                </a:solidFill>
                <a:latin typeface="Wingdings 2" pitchFamily="18" charset="2"/>
                <a:cs typeface="Times New Roman" pitchFamily="18" charset="0"/>
                <a:sym typeface="Wingdings 2" pitchFamily="18" charset="2"/>
              </a:rPr>
              <a:t></a:t>
            </a:r>
            <a:endParaRPr lang="en-US" dirty="0">
              <a:solidFill>
                <a:srgbClr val="CC0099"/>
              </a:solidFill>
              <a:latin typeface="Wingdings 2" pitchFamily="18" charset="2"/>
            </a:endParaRPr>
          </a:p>
        </p:txBody>
      </p:sp>
      <p:sp>
        <p:nvSpPr>
          <p:cNvPr id="9" name="Text Box 6"/>
          <p:cNvSpPr txBox="1">
            <a:spLocks noChangeArrowheads="1"/>
          </p:cNvSpPr>
          <p:nvPr/>
        </p:nvSpPr>
        <p:spPr bwMode="auto">
          <a:xfrm>
            <a:off x="1704974" y="3368675"/>
            <a:ext cx="6524625" cy="400110"/>
          </a:xfrm>
          <a:prstGeom prst="rect">
            <a:avLst/>
          </a:prstGeom>
          <a:noFill/>
          <a:ln w="9525">
            <a:noFill/>
            <a:miter lim="800000"/>
            <a:headEnd/>
            <a:tailEnd/>
          </a:ln>
          <a:effectLst/>
        </p:spPr>
        <p:txBody>
          <a:bodyPr wrap="square">
            <a:spAutoFit/>
          </a:bodyPr>
          <a:lstStyle/>
          <a:p>
            <a:pPr eaLnBrk="0" hangingPunct="0">
              <a:spcBef>
                <a:spcPct val="50000"/>
              </a:spcBef>
            </a:pPr>
            <a:r>
              <a:rPr lang="en-US" sz="2000" b="1" i="1" dirty="0" smtClean="0">
                <a:solidFill>
                  <a:srgbClr val="003366"/>
                </a:solidFill>
                <a:latin typeface="Arial" charset="0"/>
              </a:rPr>
              <a:t>Not a determination of the perfect match for your life</a:t>
            </a:r>
            <a:endParaRPr lang="en-US" sz="2000" dirty="0">
              <a:solidFill>
                <a:srgbClr val="003366"/>
              </a:solidFill>
              <a:latin typeface="Arial" charset="0"/>
            </a:endParaRPr>
          </a:p>
        </p:txBody>
      </p:sp>
      <p:sp>
        <p:nvSpPr>
          <p:cNvPr id="10" name="Text Box 7"/>
          <p:cNvSpPr txBox="1">
            <a:spLocks noChangeArrowheads="1"/>
          </p:cNvSpPr>
          <p:nvPr/>
        </p:nvSpPr>
        <p:spPr bwMode="auto">
          <a:xfrm>
            <a:off x="1143000" y="3355975"/>
            <a:ext cx="455613" cy="457200"/>
          </a:xfrm>
          <a:prstGeom prst="rect">
            <a:avLst/>
          </a:prstGeom>
          <a:noFill/>
          <a:ln w="9525">
            <a:noFill/>
            <a:miter lim="800000"/>
            <a:headEnd/>
            <a:tailEnd/>
          </a:ln>
          <a:effectLst/>
        </p:spPr>
        <p:txBody>
          <a:bodyPr wrap="none">
            <a:spAutoFit/>
          </a:bodyPr>
          <a:lstStyle/>
          <a:p>
            <a:r>
              <a:rPr lang="en-US" dirty="0">
                <a:solidFill>
                  <a:srgbClr val="CC0099"/>
                </a:solidFill>
                <a:latin typeface="Wingdings 2" pitchFamily="18" charset="2"/>
                <a:cs typeface="Times New Roman" pitchFamily="18" charset="0"/>
                <a:sym typeface="Wingdings 2" pitchFamily="18" charset="2"/>
              </a:rPr>
              <a:t></a:t>
            </a:r>
            <a:endParaRPr lang="en-US" dirty="0">
              <a:solidFill>
                <a:srgbClr val="CC0099"/>
              </a:solidFill>
              <a:latin typeface="Wingdings 2" pitchFamily="18" charset="2"/>
            </a:endParaRPr>
          </a:p>
        </p:txBody>
      </p:sp>
      <p:cxnSp>
        <p:nvCxnSpPr>
          <p:cNvPr id="11" name="Straight Connector 10"/>
          <p:cNvCxnSpPr/>
          <p:nvPr/>
        </p:nvCxnSpPr>
        <p:spPr>
          <a:xfrm>
            <a:off x="914400" y="2011680"/>
            <a:ext cx="73152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914400" y="914400"/>
            <a:ext cx="73152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685800" y="990600"/>
            <a:ext cx="7840608"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rgbClr val="800080"/>
                    </a:gs>
                    <a:gs pos="40000">
                      <a:srgbClr val="0000CC"/>
                    </a:gs>
                    <a:gs pos="70000">
                      <a:srgbClr val="000066"/>
                    </a:gs>
                    <a:gs pos="100000">
                      <a:schemeClr val="tx1"/>
                    </a:gs>
                  </a:gsLst>
                  <a:lin ang="0" scaled="0"/>
                </a:gradFill>
                <a:effectLst>
                  <a:outerShdw blurRad="50800" dist="39000" dir="5460000" algn="tl">
                    <a:srgbClr val="000000">
                      <a:alpha val="38000"/>
                    </a:srgbClr>
                  </a:outerShdw>
                </a:effectLst>
                <a:latin typeface="+mn-lt"/>
              </a:rPr>
              <a:t>What isn’t Life Calling?</a:t>
            </a:r>
            <a:endParaRPr lang="en-US" sz="5400" b="1" cap="none" spc="0" dirty="0">
              <a:ln w="11430"/>
              <a:gradFill>
                <a:gsLst>
                  <a:gs pos="0">
                    <a:srgbClr val="800080"/>
                  </a:gs>
                  <a:gs pos="40000">
                    <a:srgbClr val="0000CC"/>
                  </a:gs>
                  <a:gs pos="70000">
                    <a:srgbClr val="000066"/>
                  </a:gs>
                  <a:gs pos="100000">
                    <a:schemeClr val="tx1"/>
                  </a:gs>
                </a:gsLst>
                <a:lin ang="0" scaled="0"/>
              </a:gradFill>
              <a:effectLst>
                <a:outerShdw blurRad="50800" dist="39000" dir="5460000" algn="tl">
                  <a:srgbClr val="000000">
                    <a:alpha val="38000"/>
                  </a:srgbClr>
                </a:outerShdw>
              </a:effectLst>
              <a:latin typeface="+mn-lt"/>
            </a:endParaRPr>
          </a:p>
        </p:txBody>
      </p:sp>
    </p:spTree>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strVal val="4*#ppt_w"/>
                                          </p:val>
                                        </p:tav>
                                        <p:tav tm="100000">
                                          <p:val>
                                            <p:strVal val="#ppt_w"/>
                                          </p:val>
                                        </p:tav>
                                      </p:tavLst>
                                    </p:anim>
                                    <p:anim calcmode="lin" valueType="num">
                                      <p:cBhvr>
                                        <p:cTn id="8" dur="500" fill="hold"/>
                                        <p:tgtEl>
                                          <p:spTgt spid="10"/>
                                        </p:tgtEl>
                                        <p:attrNameLst>
                                          <p:attrName>ppt_h</p:attrName>
                                        </p:attrNameLst>
                                      </p:cBhvr>
                                      <p:tavLst>
                                        <p:tav tm="0">
                                          <p:val>
                                            <p:strVal val="4*#ppt_h"/>
                                          </p:val>
                                        </p:tav>
                                        <p:tav tm="100000">
                                          <p:val>
                                            <p:strVal val="#ppt_h"/>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utoUpdateAnimBg="0"/>
      <p:bldP spid="10" grpId="0"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 name="Picture 138" descr="eHarmonyLove.jpg"/>
          <p:cNvPicPr>
            <a:picLocks/>
          </p:cNvPicPr>
          <p:nvPr/>
        </p:nvPicPr>
        <p:blipFill>
          <a:blip r:embed="rId2" cstate="print"/>
          <a:stretch>
            <a:fillRect/>
          </a:stretch>
        </p:blipFill>
        <p:spPr>
          <a:xfrm>
            <a:off x="0" y="0"/>
            <a:ext cx="9144000" cy="6858000"/>
          </a:xfrm>
          <a:prstGeom prst="rect">
            <a:avLst/>
          </a:prstGeom>
        </p:spPr>
      </p:pic>
      <p:sp>
        <p:nvSpPr>
          <p:cNvPr id="103" name="Text Box 10" descr="Parchment"/>
          <p:cNvSpPr txBox="1">
            <a:spLocks noChangeArrowheads="1"/>
          </p:cNvSpPr>
          <p:nvPr/>
        </p:nvSpPr>
        <p:spPr bwMode="auto">
          <a:xfrm>
            <a:off x="619125" y="5035639"/>
            <a:ext cx="2857500" cy="636457"/>
          </a:xfrm>
          <a:prstGeom prst="rect">
            <a:avLst/>
          </a:prstGeom>
          <a:noFill/>
          <a:ln w="9525">
            <a:noFill/>
            <a:miter lim="800000"/>
            <a:headEnd/>
            <a:tailEnd/>
          </a:ln>
          <a:effectLst/>
        </p:spPr>
        <p:txBody>
          <a:bodyPr wrap="square" lIns="81660" tIns="40831" rIns="81660" bIns="40831">
            <a:spAutoFit/>
          </a:bodyPr>
          <a:lstStyle/>
          <a:p>
            <a:pPr marL="306227" indent="-306227" algn="ctr"/>
            <a:r>
              <a:rPr lang="en-US" sz="1800" b="1" dirty="0">
                <a:solidFill>
                  <a:srgbClr val="FF0000"/>
                </a:solidFill>
                <a:latin typeface="Calibri" pitchFamily="34" charset="0"/>
              </a:rPr>
              <a:t>It is not the Life </a:t>
            </a:r>
            <a:r>
              <a:rPr lang="en-US" sz="1800" b="1" dirty="0" smtClean="0">
                <a:solidFill>
                  <a:srgbClr val="FF0000"/>
                </a:solidFill>
                <a:latin typeface="Calibri" pitchFamily="34" charset="0"/>
              </a:rPr>
              <a:t>Calling</a:t>
            </a:r>
          </a:p>
          <a:p>
            <a:pPr marL="306227" indent="-306227" algn="ctr"/>
            <a:r>
              <a:rPr lang="en-US" sz="1800" b="1" dirty="0" smtClean="0">
                <a:solidFill>
                  <a:srgbClr val="FF0000"/>
                </a:solidFill>
                <a:latin typeface="Calibri" pitchFamily="34" charset="0"/>
              </a:rPr>
              <a:t>version </a:t>
            </a:r>
            <a:r>
              <a:rPr lang="en-US" sz="1800" b="1" dirty="0">
                <a:solidFill>
                  <a:srgbClr val="FF0000"/>
                </a:solidFill>
                <a:latin typeface="Calibri" pitchFamily="34" charset="0"/>
              </a:rPr>
              <a:t>of eHarmony.</a:t>
            </a:r>
          </a:p>
        </p:txBody>
      </p:sp>
      <p:sp>
        <p:nvSpPr>
          <p:cNvPr id="104" name="TextBox 103"/>
          <p:cNvSpPr txBox="1"/>
          <p:nvPr/>
        </p:nvSpPr>
        <p:spPr>
          <a:xfrm>
            <a:off x="742951" y="2938198"/>
            <a:ext cx="723555" cy="211792"/>
          </a:xfrm>
          <a:prstGeom prst="rect">
            <a:avLst/>
          </a:prstGeom>
          <a:noFill/>
        </p:spPr>
        <p:txBody>
          <a:bodyPr wrap="none" lIns="57168" tIns="28584" rIns="57168" bIns="28584" rtlCol="0">
            <a:spAutoFit/>
          </a:bodyPr>
          <a:lstStyle/>
          <a:p>
            <a:pPr algn="r"/>
            <a:r>
              <a:rPr lang="en-US" sz="1000" b="1" dirty="0" smtClean="0">
                <a:solidFill>
                  <a:schemeClr val="accent1">
                    <a:lumMod val="50000"/>
                  </a:schemeClr>
                </a:solidFill>
                <a:latin typeface="Calibri" pitchFamily="34" charset="0"/>
              </a:rPr>
              <a:t>First Name:</a:t>
            </a:r>
            <a:endParaRPr lang="en-US" sz="1000" b="1" dirty="0">
              <a:solidFill>
                <a:schemeClr val="accent1">
                  <a:lumMod val="50000"/>
                </a:schemeClr>
              </a:solidFill>
              <a:latin typeface="Calibri" pitchFamily="34" charset="0"/>
            </a:endParaRPr>
          </a:p>
        </p:txBody>
      </p:sp>
      <p:sp>
        <p:nvSpPr>
          <p:cNvPr id="105" name="TextBox 104"/>
          <p:cNvSpPr txBox="1"/>
          <p:nvPr/>
        </p:nvSpPr>
        <p:spPr>
          <a:xfrm>
            <a:off x="1054735" y="3203097"/>
            <a:ext cx="411771" cy="211792"/>
          </a:xfrm>
          <a:prstGeom prst="rect">
            <a:avLst/>
          </a:prstGeom>
          <a:noFill/>
        </p:spPr>
        <p:txBody>
          <a:bodyPr wrap="none" lIns="57168" tIns="28584" rIns="57168" bIns="28584" rtlCol="0">
            <a:spAutoFit/>
          </a:bodyPr>
          <a:lstStyle/>
          <a:p>
            <a:pPr algn="r"/>
            <a:r>
              <a:rPr lang="en-US" sz="1000" b="1" dirty="0" smtClean="0">
                <a:solidFill>
                  <a:schemeClr val="accent1">
                    <a:lumMod val="50000"/>
                  </a:schemeClr>
                </a:solidFill>
                <a:latin typeface="Calibri" pitchFamily="34" charset="0"/>
              </a:rPr>
              <a:t>I’m a:</a:t>
            </a:r>
            <a:endParaRPr lang="en-US" sz="1000" b="1" dirty="0">
              <a:solidFill>
                <a:schemeClr val="accent1">
                  <a:lumMod val="50000"/>
                </a:schemeClr>
              </a:solidFill>
              <a:latin typeface="Calibri" pitchFamily="34" charset="0"/>
            </a:endParaRPr>
          </a:p>
        </p:txBody>
      </p:sp>
      <p:sp>
        <p:nvSpPr>
          <p:cNvPr id="106" name="TextBox 105"/>
          <p:cNvSpPr txBox="1"/>
          <p:nvPr/>
        </p:nvSpPr>
        <p:spPr>
          <a:xfrm>
            <a:off x="889866" y="3756200"/>
            <a:ext cx="576640" cy="211792"/>
          </a:xfrm>
          <a:prstGeom prst="rect">
            <a:avLst/>
          </a:prstGeom>
          <a:noFill/>
        </p:spPr>
        <p:txBody>
          <a:bodyPr wrap="none" lIns="57168" tIns="28584" rIns="57168" bIns="28584" rtlCol="0">
            <a:spAutoFit/>
          </a:bodyPr>
          <a:lstStyle/>
          <a:p>
            <a:pPr algn="r"/>
            <a:r>
              <a:rPr lang="en-US" sz="1000" b="1" dirty="0" smtClean="0">
                <a:solidFill>
                  <a:schemeClr val="accent1">
                    <a:lumMod val="50000"/>
                  </a:schemeClr>
                </a:solidFill>
                <a:latin typeface="Calibri" pitchFamily="34" charset="0"/>
              </a:rPr>
              <a:t>Country:</a:t>
            </a:r>
            <a:endParaRPr lang="en-US" sz="1000" b="1" dirty="0">
              <a:solidFill>
                <a:schemeClr val="accent1">
                  <a:lumMod val="50000"/>
                </a:schemeClr>
              </a:solidFill>
              <a:latin typeface="Calibri" pitchFamily="34" charset="0"/>
            </a:endParaRPr>
          </a:p>
        </p:txBody>
      </p:sp>
      <p:sp>
        <p:nvSpPr>
          <p:cNvPr id="107" name="TextBox 106"/>
          <p:cNvSpPr txBox="1"/>
          <p:nvPr/>
        </p:nvSpPr>
        <p:spPr>
          <a:xfrm>
            <a:off x="559170" y="4025055"/>
            <a:ext cx="907336" cy="365503"/>
          </a:xfrm>
          <a:prstGeom prst="rect">
            <a:avLst/>
          </a:prstGeom>
          <a:noFill/>
        </p:spPr>
        <p:txBody>
          <a:bodyPr wrap="none" lIns="57168" tIns="28584" rIns="57168" bIns="28584" rtlCol="0">
            <a:spAutoFit/>
          </a:bodyPr>
          <a:lstStyle/>
          <a:p>
            <a:pPr algn="r"/>
            <a:r>
              <a:rPr lang="en-US" sz="1000" b="1" dirty="0" smtClean="0">
                <a:solidFill>
                  <a:schemeClr val="accent1">
                    <a:lumMod val="50000"/>
                  </a:schemeClr>
                </a:solidFill>
                <a:latin typeface="Calibri" pitchFamily="34" charset="0"/>
              </a:rPr>
              <a:t>How did you</a:t>
            </a:r>
          </a:p>
          <a:p>
            <a:pPr algn="r"/>
            <a:r>
              <a:rPr lang="en-US" sz="1000" b="1" dirty="0" smtClean="0">
                <a:solidFill>
                  <a:schemeClr val="accent1">
                    <a:lumMod val="50000"/>
                  </a:schemeClr>
                </a:solidFill>
                <a:latin typeface="Calibri" pitchFamily="34" charset="0"/>
              </a:rPr>
              <a:t>hear about us?</a:t>
            </a:r>
            <a:endParaRPr lang="en-US" sz="1000" b="1" dirty="0">
              <a:solidFill>
                <a:schemeClr val="accent1">
                  <a:lumMod val="50000"/>
                </a:schemeClr>
              </a:solidFill>
              <a:latin typeface="Calibri" pitchFamily="34" charset="0"/>
            </a:endParaRPr>
          </a:p>
        </p:txBody>
      </p:sp>
      <p:sp>
        <p:nvSpPr>
          <p:cNvPr id="108" name="TextBox 107"/>
          <p:cNvSpPr txBox="1"/>
          <p:nvPr/>
        </p:nvSpPr>
        <p:spPr>
          <a:xfrm>
            <a:off x="855162" y="3481626"/>
            <a:ext cx="611345" cy="211792"/>
          </a:xfrm>
          <a:prstGeom prst="rect">
            <a:avLst/>
          </a:prstGeom>
          <a:noFill/>
        </p:spPr>
        <p:txBody>
          <a:bodyPr wrap="none" lIns="57168" tIns="28584" rIns="57168" bIns="28584" rtlCol="0">
            <a:spAutoFit/>
          </a:bodyPr>
          <a:lstStyle/>
          <a:p>
            <a:pPr algn="r"/>
            <a:r>
              <a:rPr lang="en-US" sz="1000" b="1" dirty="0" smtClean="0">
                <a:solidFill>
                  <a:schemeClr val="accent1">
                    <a:lumMod val="50000"/>
                  </a:schemeClr>
                </a:solidFill>
                <a:latin typeface="Calibri" pitchFamily="34" charset="0"/>
              </a:rPr>
              <a:t>Zip Code:</a:t>
            </a:r>
            <a:endParaRPr lang="en-US" sz="1000" b="1" dirty="0">
              <a:solidFill>
                <a:schemeClr val="accent1">
                  <a:lumMod val="50000"/>
                </a:schemeClr>
              </a:solidFill>
              <a:latin typeface="Calibri" pitchFamily="34" charset="0"/>
            </a:endParaRPr>
          </a:p>
        </p:txBody>
      </p:sp>
      <p:grpSp>
        <p:nvGrpSpPr>
          <p:cNvPr id="2" name="Group 22"/>
          <p:cNvGrpSpPr/>
          <p:nvPr/>
        </p:nvGrpSpPr>
        <p:grpSpPr>
          <a:xfrm>
            <a:off x="1238250" y="4511278"/>
            <a:ext cx="1714500" cy="333684"/>
            <a:chOff x="1981200" y="6781800"/>
            <a:chExt cx="2743200" cy="533400"/>
          </a:xfrm>
        </p:grpSpPr>
        <p:grpSp>
          <p:nvGrpSpPr>
            <p:cNvPr id="3" name="Group 19"/>
            <p:cNvGrpSpPr/>
            <p:nvPr/>
          </p:nvGrpSpPr>
          <p:grpSpPr>
            <a:xfrm>
              <a:off x="1981200" y="6781800"/>
              <a:ext cx="2743200" cy="533400"/>
              <a:chOff x="1981200" y="6781800"/>
              <a:chExt cx="2743200" cy="533400"/>
            </a:xfrm>
          </p:grpSpPr>
          <p:sp>
            <p:nvSpPr>
              <p:cNvPr id="129" name="Rounded Rectangle 128"/>
              <p:cNvSpPr/>
              <p:nvPr/>
            </p:nvSpPr>
            <p:spPr>
              <a:xfrm>
                <a:off x="1981200" y="6781800"/>
                <a:ext cx="2743200" cy="533400"/>
              </a:xfrm>
              <a:prstGeom prst="roundRect">
                <a:avLst>
                  <a:gd name="adj" fmla="val 42597"/>
                </a:avLst>
              </a:prstGeom>
              <a:gradFill>
                <a:gsLst>
                  <a:gs pos="50000">
                    <a:srgbClr val="00B050"/>
                  </a:gs>
                  <a:gs pos="100000">
                    <a:srgbClr val="008000"/>
                  </a:gs>
                </a:gsLst>
                <a:lin ang="5400000" scaled="0"/>
              </a:gra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itchFamily="34" charset="0"/>
                </a:endParaRPr>
              </a:p>
            </p:txBody>
          </p:sp>
          <p:sp>
            <p:nvSpPr>
              <p:cNvPr id="130" name="Rounded Rectangle 129"/>
              <p:cNvSpPr/>
              <p:nvPr/>
            </p:nvSpPr>
            <p:spPr>
              <a:xfrm>
                <a:off x="2011680" y="6803136"/>
                <a:ext cx="2667000" cy="304800"/>
              </a:xfrm>
              <a:prstGeom prst="roundRect">
                <a:avLst>
                  <a:gd name="adj" fmla="val 50000"/>
                </a:avLst>
              </a:prstGeom>
              <a:gradFill flip="none" rotWithShape="1">
                <a:gsLst>
                  <a:gs pos="0">
                    <a:srgbClr val="24BC00"/>
                  </a:gs>
                  <a:gs pos="50000">
                    <a:srgbClr val="92D050">
                      <a:shade val="67500"/>
                      <a:satMod val="115000"/>
                    </a:srgbClr>
                  </a:gs>
                  <a:gs pos="100000">
                    <a:srgbClr val="92D05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itchFamily="34" charset="0"/>
                </a:endParaRPr>
              </a:p>
            </p:txBody>
          </p:sp>
        </p:grpSp>
        <p:sp>
          <p:nvSpPr>
            <p:cNvPr id="128" name="TextBox 127"/>
            <p:cNvSpPr txBox="1"/>
            <p:nvPr/>
          </p:nvSpPr>
          <p:spPr>
            <a:xfrm>
              <a:off x="2194560" y="6781800"/>
              <a:ext cx="2483962" cy="516585"/>
            </a:xfrm>
            <a:prstGeom prst="rect">
              <a:avLst/>
            </a:prstGeom>
            <a:noFill/>
          </p:spPr>
          <p:txBody>
            <a:bodyPr wrap="none" rtlCol="0">
              <a:spAutoFit/>
            </a:bodyPr>
            <a:lstStyle/>
            <a:p>
              <a:r>
                <a:rPr lang="en-US" sz="1500" b="1" dirty="0" smtClean="0">
                  <a:solidFill>
                    <a:schemeClr val="bg1"/>
                  </a:solidFill>
                  <a:latin typeface="Calibri" pitchFamily="34" charset="0"/>
                </a:rPr>
                <a:t>Find My Matches</a:t>
              </a:r>
              <a:endParaRPr lang="en-US" sz="1500" b="1" dirty="0">
                <a:solidFill>
                  <a:schemeClr val="bg1"/>
                </a:solidFill>
                <a:latin typeface="Calibri" pitchFamily="34" charset="0"/>
              </a:endParaRPr>
            </a:p>
          </p:txBody>
        </p:sp>
      </p:grpSp>
      <p:sp>
        <p:nvSpPr>
          <p:cNvPr id="110" name="Rectangle 109"/>
          <p:cNvSpPr/>
          <p:nvPr/>
        </p:nvSpPr>
        <p:spPr>
          <a:xfrm>
            <a:off x="1514476" y="4034588"/>
            <a:ext cx="1952625" cy="190676"/>
          </a:xfrm>
          <a:prstGeom prst="rect">
            <a:avLst/>
          </a:prstGeom>
          <a:solidFill>
            <a:schemeClr val="bg1"/>
          </a:solidFill>
          <a:ln>
            <a:solidFill>
              <a:srgbClr val="336699"/>
            </a:solidFill>
          </a:ln>
        </p:spPr>
        <p:style>
          <a:lnRef idx="2">
            <a:schemeClr val="accent1">
              <a:shade val="50000"/>
            </a:schemeClr>
          </a:lnRef>
          <a:fillRef idx="1">
            <a:schemeClr val="accent1"/>
          </a:fillRef>
          <a:effectRef idx="0">
            <a:schemeClr val="accent1"/>
          </a:effectRef>
          <a:fontRef idx="minor">
            <a:schemeClr val="lt1"/>
          </a:fontRef>
        </p:style>
        <p:txBody>
          <a:bodyPr lIns="57168" tIns="28584" rIns="57168" bIns="28584" rtlCol="0" anchor="ctr"/>
          <a:lstStyle/>
          <a:p>
            <a:pPr algn="ctr"/>
            <a:endParaRPr lang="en-US" dirty="0">
              <a:latin typeface="Calibri" pitchFamily="34" charset="0"/>
            </a:endParaRPr>
          </a:p>
        </p:txBody>
      </p:sp>
      <p:sp>
        <p:nvSpPr>
          <p:cNvPr id="111" name="Rectangle 110"/>
          <p:cNvSpPr/>
          <p:nvPr/>
        </p:nvSpPr>
        <p:spPr>
          <a:xfrm>
            <a:off x="1514476" y="3756200"/>
            <a:ext cx="1952625" cy="190676"/>
          </a:xfrm>
          <a:prstGeom prst="rect">
            <a:avLst/>
          </a:prstGeom>
          <a:solidFill>
            <a:schemeClr val="bg1"/>
          </a:solidFill>
          <a:ln>
            <a:solidFill>
              <a:srgbClr val="336699"/>
            </a:solidFill>
          </a:ln>
        </p:spPr>
        <p:style>
          <a:lnRef idx="2">
            <a:schemeClr val="accent1">
              <a:shade val="50000"/>
            </a:schemeClr>
          </a:lnRef>
          <a:fillRef idx="1">
            <a:schemeClr val="accent1"/>
          </a:fillRef>
          <a:effectRef idx="0">
            <a:schemeClr val="accent1"/>
          </a:effectRef>
          <a:fontRef idx="minor">
            <a:schemeClr val="lt1"/>
          </a:fontRef>
        </p:style>
        <p:txBody>
          <a:bodyPr lIns="57168" tIns="28584" rIns="57168" bIns="28584" rtlCol="0" anchor="ctr"/>
          <a:lstStyle/>
          <a:p>
            <a:pPr algn="ctr"/>
            <a:endParaRPr lang="en-US" dirty="0">
              <a:latin typeface="Calibri" pitchFamily="34" charset="0"/>
            </a:endParaRPr>
          </a:p>
        </p:txBody>
      </p:sp>
      <p:sp>
        <p:nvSpPr>
          <p:cNvPr id="112" name="Rectangle 111"/>
          <p:cNvSpPr/>
          <p:nvPr/>
        </p:nvSpPr>
        <p:spPr>
          <a:xfrm>
            <a:off x="1514476" y="3487347"/>
            <a:ext cx="1952625" cy="190676"/>
          </a:xfrm>
          <a:prstGeom prst="rect">
            <a:avLst/>
          </a:prstGeom>
          <a:solidFill>
            <a:schemeClr val="bg1"/>
          </a:solidFill>
          <a:ln>
            <a:solidFill>
              <a:srgbClr val="336699"/>
            </a:solidFill>
          </a:ln>
        </p:spPr>
        <p:style>
          <a:lnRef idx="2">
            <a:schemeClr val="accent1">
              <a:shade val="50000"/>
            </a:schemeClr>
          </a:lnRef>
          <a:fillRef idx="1">
            <a:schemeClr val="accent1"/>
          </a:fillRef>
          <a:effectRef idx="0">
            <a:schemeClr val="accent1"/>
          </a:effectRef>
          <a:fontRef idx="minor">
            <a:schemeClr val="lt1"/>
          </a:fontRef>
        </p:style>
        <p:txBody>
          <a:bodyPr lIns="57168" tIns="28584" rIns="57168" bIns="28584" rtlCol="0" anchor="ctr"/>
          <a:lstStyle/>
          <a:p>
            <a:pPr algn="ctr"/>
            <a:endParaRPr lang="en-US" dirty="0">
              <a:latin typeface="Calibri" pitchFamily="34" charset="0"/>
            </a:endParaRPr>
          </a:p>
        </p:txBody>
      </p:sp>
      <p:sp>
        <p:nvSpPr>
          <p:cNvPr id="113" name="Rectangle 112"/>
          <p:cNvSpPr/>
          <p:nvPr/>
        </p:nvSpPr>
        <p:spPr>
          <a:xfrm>
            <a:off x="1514476" y="2938198"/>
            <a:ext cx="1952625" cy="190676"/>
          </a:xfrm>
          <a:prstGeom prst="rect">
            <a:avLst/>
          </a:prstGeom>
          <a:solidFill>
            <a:schemeClr val="bg1"/>
          </a:solidFill>
          <a:ln>
            <a:solidFill>
              <a:srgbClr val="336699"/>
            </a:solidFill>
          </a:ln>
        </p:spPr>
        <p:style>
          <a:lnRef idx="2">
            <a:schemeClr val="accent1">
              <a:shade val="50000"/>
            </a:schemeClr>
          </a:lnRef>
          <a:fillRef idx="1">
            <a:schemeClr val="accent1"/>
          </a:fillRef>
          <a:effectRef idx="0">
            <a:schemeClr val="accent1"/>
          </a:effectRef>
          <a:fontRef idx="minor">
            <a:schemeClr val="lt1"/>
          </a:fontRef>
        </p:style>
        <p:txBody>
          <a:bodyPr lIns="57168" tIns="28584" rIns="57168" bIns="28584" rtlCol="0" anchor="ctr"/>
          <a:lstStyle/>
          <a:p>
            <a:pPr algn="ctr"/>
            <a:endParaRPr lang="en-US" dirty="0">
              <a:latin typeface="Calibri" pitchFamily="34" charset="0"/>
            </a:endParaRPr>
          </a:p>
        </p:txBody>
      </p:sp>
      <p:sp>
        <p:nvSpPr>
          <p:cNvPr id="114" name="Rectangle 113"/>
          <p:cNvSpPr/>
          <p:nvPr/>
        </p:nvSpPr>
        <p:spPr>
          <a:xfrm>
            <a:off x="1514476" y="3212773"/>
            <a:ext cx="676275" cy="190676"/>
          </a:xfrm>
          <a:prstGeom prst="rect">
            <a:avLst/>
          </a:prstGeom>
          <a:solidFill>
            <a:schemeClr val="bg1"/>
          </a:solidFill>
          <a:ln>
            <a:solidFill>
              <a:srgbClr val="336699"/>
            </a:solidFill>
          </a:ln>
        </p:spPr>
        <p:style>
          <a:lnRef idx="2">
            <a:schemeClr val="accent1">
              <a:shade val="50000"/>
            </a:schemeClr>
          </a:lnRef>
          <a:fillRef idx="1">
            <a:schemeClr val="accent1"/>
          </a:fillRef>
          <a:effectRef idx="0">
            <a:schemeClr val="accent1"/>
          </a:effectRef>
          <a:fontRef idx="minor">
            <a:schemeClr val="lt1"/>
          </a:fontRef>
        </p:style>
        <p:txBody>
          <a:bodyPr lIns="57168" tIns="28584" rIns="57168" bIns="28584" rtlCol="0" anchor="ctr"/>
          <a:lstStyle/>
          <a:p>
            <a:pPr algn="ctr"/>
            <a:endParaRPr lang="en-US" dirty="0">
              <a:latin typeface="Calibri" pitchFamily="34" charset="0"/>
            </a:endParaRPr>
          </a:p>
        </p:txBody>
      </p:sp>
      <p:sp>
        <p:nvSpPr>
          <p:cNvPr id="115" name="Rectangle 114"/>
          <p:cNvSpPr/>
          <p:nvPr/>
        </p:nvSpPr>
        <p:spPr>
          <a:xfrm>
            <a:off x="2770632" y="3212773"/>
            <a:ext cx="685800" cy="190676"/>
          </a:xfrm>
          <a:prstGeom prst="rect">
            <a:avLst/>
          </a:prstGeom>
          <a:solidFill>
            <a:schemeClr val="bg1"/>
          </a:solidFill>
          <a:ln>
            <a:solidFill>
              <a:srgbClr val="336699"/>
            </a:solidFill>
          </a:ln>
        </p:spPr>
        <p:style>
          <a:lnRef idx="2">
            <a:schemeClr val="accent1">
              <a:shade val="50000"/>
            </a:schemeClr>
          </a:lnRef>
          <a:fillRef idx="1">
            <a:schemeClr val="accent1"/>
          </a:fillRef>
          <a:effectRef idx="0">
            <a:schemeClr val="accent1"/>
          </a:effectRef>
          <a:fontRef idx="minor">
            <a:schemeClr val="lt1"/>
          </a:fontRef>
        </p:style>
        <p:txBody>
          <a:bodyPr lIns="57168" tIns="28584" rIns="57168" bIns="28584" rtlCol="0" anchor="ctr"/>
          <a:lstStyle/>
          <a:p>
            <a:pPr algn="ctr"/>
            <a:endParaRPr lang="en-US" dirty="0">
              <a:latin typeface="Calibri" pitchFamily="34" charset="0"/>
            </a:endParaRPr>
          </a:p>
        </p:txBody>
      </p:sp>
      <p:sp>
        <p:nvSpPr>
          <p:cNvPr id="116" name="TextBox 115"/>
          <p:cNvSpPr txBox="1"/>
          <p:nvPr/>
        </p:nvSpPr>
        <p:spPr>
          <a:xfrm>
            <a:off x="2228851" y="3203097"/>
            <a:ext cx="527188" cy="211792"/>
          </a:xfrm>
          <a:prstGeom prst="rect">
            <a:avLst/>
          </a:prstGeom>
          <a:noFill/>
        </p:spPr>
        <p:txBody>
          <a:bodyPr wrap="none" lIns="57168" tIns="28584" rIns="57168" bIns="28584" rtlCol="0">
            <a:spAutoFit/>
          </a:bodyPr>
          <a:lstStyle/>
          <a:p>
            <a:pPr algn="r"/>
            <a:r>
              <a:rPr lang="en-US" sz="1000" b="1" dirty="0" smtClean="0">
                <a:solidFill>
                  <a:schemeClr val="accent1">
                    <a:lumMod val="50000"/>
                  </a:schemeClr>
                </a:solidFill>
                <a:latin typeface="Calibri" pitchFamily="34" charset="0"/>
              </a:rPr>
              <a:t>Seeking</a:t>
            </a:r>
            <a:endParaRPr lang="en-US" sz="1000" b="1" dirty="0">
              <a:solidFill>
                <a:schemeClr val="accent1">
                  <a:lumMod val="50000"/>
                </a:schemeClr>
              </a:solidFill>
              <a:latin typeface="Calibri" pitchFamily="34" charset="0"/>
            </a:endParaRPr>
          </a:p>
        </p:txBody>
      </p:sp>
      <p:sp>
        <p:nvSpPr>
          <p:cNvPr id="117" name="Rectangle 116"/>
          <p:cNvSpPr/>
          <p:nvPr/>
        </p:nvSpPr>
        <p:spPr>
          <a:xfrm>
            <a:off x="440055" y="2194560"/>
            <a:ext cx="3257550" cy="429022"/>
          </a:xfrm>
          <a:prstGeom prst="rect">
            <a:avLst/>
          </a:prstGeom>
          <a:gradFill>
            <a:gsLst>
              <a:gs pos="50000">
                <a:srgbClr val="6666FF"/>
              </a:gs>
              <a:gs pos="100000">
                <a:srgbClr val="000000"/>
              </a:gs>
            </a:gsLst>
            <a:lin ang="16200000" scaled="1"/>
          </a:gradFill>
          <a:ln>
            <a:solidFill>
              <a:srgbClr val="336699"/>
            </a:solidFill>
          </a:ln>
        </p:spPr>
        <p:style>
          <a:lnRef idx="2">
            <a:schemeClr val="accent1">
              <a:shade val="50000"/>
            </a:schemeClr>
          </a:lnRef>
          <a:fillRef idx="1">
            <a:schemeClr val="accent1"/>
          </a:fillRef>
          <a:effectRef idx="0">
            <a:schemeClr val="accent1"/>
          </a:effectRef>
          <a:fontRef idx="minor">
            <a:schemeClr val="lt1"/>
          </a:fontRef>
        </p:style>
        <p:txBody>
          <a:bodyPr lIns="57168" tIns="28584" rIns="57168" bIns="28584" rtlCol="0" anchor="ctr"/>
          <a:lstStyle/>
          <a:p>
            <a:pPr algn="ctr"/>
            <a:endParaRPr lang="en-US" dirty="0">
              <a:latin typeface="Calibri" pitchFamily="34" charset="0"/>
            </a:endParaRPr>
          </a:p>
        </p:txBody>
      </p:sp>
      <p:sp>
        <p:nvSpPr>
          <p:cNvPr id="118" name="TextBox 117"/>
          <p:cNvSpPr txBox="1"/>
          <p:nvPr/>
        </p:nvSpPr>
        <p:spPr>
          <a:xfrm>
            <a:off x="855162" y="2270832"/>
            <a:ext cx="2383339" cy="213655"/>
          </a:xfrm>
          <a:prstGeom prst="rect">
            <a:avLst/>
          </a:prstGeom>
          <a:noFill/>
        </p:spPr>
        <p:txBody>
          <a:bodyPr wrap="none" lIns="57168" tIns="28584" rIns="57168" bIns="28584" rtlCol="0">
            <a:prstTxWarp prst="textPlain">
              <a:avLst/>
            </a:prstTxWarp>
            <a:spAutoFit/>
          </a:bodyPr>
          <a:lstStyle/>
          <a:p>
            <a:r>
              <a:rPr lang="en-US" sz="2300" b="1" dirty="0" smtClean="0">
                <a:ln>
                  <a:solidFill>
                    <a:schemeClr val="bg1"/>
                  </a:solidFill>
                </a:ln>
                <a:solidFill>
                  <a:schemeClr val="bg1"/>
                </a:solidFill>
                <a:latin typeface="Calibri" pitchFamily="34" charset="0"/>
              </a:rPr>
              <a:t>Get Matched for Free!</a:t>
            </a:r>
            <a:endParaRPr lang="en-US" sz="2300" b="1" dirty="0">
              <a:ln>
                <a:solidFill>
                  <a:schemeClr val="bg1"/>
                </a:solidFill>
              </a:ln>
              <a:solidFill>
                <a:schemeClr val="bg1"/>
              </a:solidFill>
              <a:latin typeface="Calibri" pitchFamily="34" charset="0"/>
            </a:endParaRPr>
          </a:p>
        </p:txBody>
      </p:sp>
      <p:sp>
        <p:nvSpPr>
          <p:cNvPr id="119" name="Rectangle 118"/>
          <p:cNvSpPr/>
          <p:nvPr/>
        </p:nvSpPr>
        <p:spPr>
          <a:xfrm>
            <a:off x="2057401" y="3235654"/>
            <a:ext cx="104775" cy="143007"/>
          </a:xfrm>
          <a:prstGeom prst="rect">
            <a:avLst/>
          </a:prstGeom>
          <a:solidFill>
            <a:srgbClr val="6666FF"/>
          </a:solidFill>
          <a:ln>
            <a:solidFill>
              <a:srgbClr val="336699"/>
            </a:solidFill>
          </a:ln>
        </p:spPr>
        <p:style>
          <a:lnRef idx="2">
            <a:schemeClr val="accent1">
              <a:shade val="50000"/>
            </a:schemeClr>
          </a:lnRef>
          <a:fillRef idx="1">
            <a:schemeClr val="accent1"/>
          </a:fillRef>
          <a:effectRef idx="0">
            <a:schemeClr val="accent1"/>
          </a:effectRef>
          <a:fontRef idx="minor">
            <a:schemeClr val="lt1"/>
          </a:fontRef>
        </p:style>
        <p:txBody>
          <a:bodyPr lIns="57168" tIns="28584" rIns="57168" bIns="28584" rtlCol="0" anchor="ctr"/>
          <a:lstStyle/>
          <a:p>
            <a:pPr algn="ctr"/>
            <a:r>
              <a:rPr lang="en-US" sz="1000" dirty="0" smtClean="0">
                <a:solidFill>
                  <a:schemeClr val="accent1">
                    <a:lumMod val="50000"/>
                  </a:schemeClr>
                </a:solidFill>
                <a:latin typeface="Calibri" pitchFamily="34" charset="0"/>
                <a:sym typeface="Wingdings 3"/>
              </a:rPr>
              <a:t></a:t>
            </a:r>
            <a:endParaRPr lang="en-US" sz="1000" dirty="0">
              <a:latin typeface="Calibri" pitchFamily="34" charset="0"/>
            </a:endParaRPr>
          </a:p>
        </p:txBody>
      </p:sp>
      <p:sp>
        <p:nvSpPr>
          <p:cNvPr id="120" name="Rectangle 119"/>
          <p:cNvSpPr/>
          <p:nvPr/>
        </p:nvSpPr>
        <p:spPr>
          <a:xfrm>
            <a:off x="3319272" y="3235654"/>
            <a:ext cx="104775" cy="143007"/>
          </a:xfrm>
          <a:prstGeom prst="rect">
            <a:avLst/>
          </a:prstGeom>
          <a:solidFill>
            <a:srgbClr val="6666FF"/>
          </a:solidFill>
          <a:ln>
            <a:solidFill>
              <a:srgbClr val="336699"/>
            </a:solidFill>
          </a:ln>
        </p:spPr>
        <p:style>
          <a:lnRef idx="2">
            <a:schemeClr val="accent1">
              <a:shade val="50000"/>
            </a:schemeClr>
          </a:lnRef>
          <a:fillRef idx="1">
            <a:schemeClr val="accent1"/>
          </a:fillRef>
          <a:effectRef idx="0">
            <a:schemeClr val="accent1"/>
          </a:effectRef>
          <a:fontRef idx="minor">
            <a:schemeClr val="lt1"/>
          </a:fontRef>
        </p:style>
        <p:txBody>
          <a:bodyPr lIns="57168" tIns="28584" rIns="57168" bIns="28584" rtlCol="0" anchor="ctr"/>
          <a:lstStyle/>
          <a:p>
            <a:pPr algn="ctr"/>
            <a:r>
              <a:rPr lang="en-US" sz="1000" dirty="0" smtClean="0">
                <a:solidFill>
                  <a:schemeClr val="accent1">
                    <a:lumMod val="50000"/>
                  </a:schemeClr>
                </a:solidFill>
                <a:latin typeface="Calibri" pitchFamily="34" charset="0"/>
                <a:sym typeface="Wingdings 3"/>
              </a:rPr>
              <a:t></a:t>
            </a:r>
            <a:endParaRPr lang="en-US" sz="1000" dirty="0">
              <a:latin typeface="Calibri" pitchFamily="34" charset="0"/>
            </a:endParaRPr>
          </a:p>
        </p:txBody>
      </p:sp>
      <p:sp>
        <p:nvSpPr>
          <p:cNvPr id="121" name="Rectangle 120"/>
          <p:cNvSpPr/>
          <p:nvPr/>
        </p:nvSpPr>
        <p:spPr>
          <a:xfrm>
            <a:off x="3326131" y="3779081"/>
            <a:ext cx="104775" cy="143007"/>
          </a:xfrm>
          <a:prstGeom prst="rect">
            <a:avLst/>
          </a:prstGeom>
          <a:solidFill>
            <a:srgbClr val="6666FF"/>
          </a:solidFill>
          <a:ln>
            <a:solidFill>
              <a:srgbClr val="336699"/>
            </a:solidFill>
          </a:ln>
        </p:spPr>
        <p:style>
          <a:lnRef idx="2">
            <a:schemeClr val="accent1">
              <a:shade val="50000"/>
            </a:schemeClr>
          </a:lnRef>
          <a:fillRef idx="1">
            <a:schemeClr val="accent1"/>
          </a:fillRef>
          <a:effectRef idx="0">
            <a:schemeClr val="accent1"/>
          </a:effectRef>
          <a:fontRef idx="minor">
            <a:schemeClr val="lt1"/>
          </a:fontRef>
        </p:style>
        <p:txBody>
          <a:bodyPr lIns="57168" tIns="28584" rIns="57168" bIns="28584" rtlCol="0" anchor="ctr"/>
          <a:lstStyle/>
          <a:p>
            <a:pPr algn="ctr"/>
            <a:r>
              <a:rPr lang="en-US" sz="1000" dirty="0" smtClean="0">
                <a:solidFill>
                  <a:schemeClr val="accent1">
                    <a:lumMod val="50000"/>
                  </a:schemeClr>
                </a:solidFill>
                <a:latin typeface="Calibri" pitchFamily="34" charset="0"/>
                <a:sym typeface="Wingdings 3"/>
              </a:rPr>
              <a:t></a:t>
            </a:r>
            <a:endParaRPr lang="en-US" sz="1000" dirty="0">
              <a:solidFill>
                <a:schemeClr val="accent1">
                  <a:lumMod val="50000"/>
                </a:schemeClr>
              </a:solidFill>
              <a:latin typeface="Calibri" pitchFamily="34" charset="0"/>
            </a:endParaRPr>
          </a:p>
        </p:txBody>
      </p:sp>
      <p:sp>
        <p:nvSpPr>
          <p:cNvPr id="122" name="TextBox 121"/>
          <p:cNvSpPr txBox="1"/>
          <p:nvPr/>
        </p:nvSpPr>
        <p:spPr>
          <a:xfrm>
            <a:off x="1497330" y="3189891"/>
            <a:ext cx="576961" cy="231046"/>
          </a:xfrm>
          <a:prstGeom prst="rect">
            <a:avLst/>
          </a:prstGeom>
          <a:noFill/>
        </p:spPr>
        <p:txBody>
          <a:bodyPr wrap="none" lIns="57168" tIns="28584" rIns="57168" bIns="28584" rtlCol="0">
            <a:spAutoFit/>
          </a:bodyPr>
          <a:lstStyle/>
          <a:p>
            <a:r>
              <a:rPr lang="en-US" sz="1100" dirty="0" smtClean="0">
                <a:solidFill>
                  <a:schemeClr val="accent1">
                    <a:lumMod val="50000"/>
                  </a:schemeClr>
                </a:solidFill>
                <a:latin typeface="Calibri" pitchFamily="34" charset="0"/>
              </a:rPr>
              <a:t>Student</a:t>
            </a:r>
            <a:endParaRPr lang="en-US" sz="1100" dirty="0">
              <a:solidFill>
                <a:schemeClr val="accent1">
                  <a:lumMod val="50000"/>
                </a:schemeClr>
              </a:solidFill>
              <a:latin typeface="Calibri" pitchFamily="34" charset="0"/>
            </a:endParaRPr>
          </a:p>
        </p:txBody>
      </p:sp>
      <p:sp>
        <p:nvSpPr>
          <p:cNvPr id="123" name="TextBox 122"/>
          <p:cNvSpPr txBox="1"/>
          <p:nvPr/>
        </p:nvSpPr>
        <p:spPr>
          <a:xfrm>
            <a:off x="2809875" y="3189891"/>
            <a:ext cx="504265" cy="231046"/>
          </a:xfrm>
          <a:prstGeom prst="rect">
            <a:avLst/>
          </a:prstGeom>
          <a:noFill/>
        </p:spPr>
        <p:txBody>
          <a:bodyPr wrap="none" lIns="57168" tIns="28584" rIns="57168" bIns="28584" rtlCol="0">
            <a:spAutoFit/>
          </a:bodyPr>
          <a:lstStyle/>
          <a:p>
            <a:r>
              <a:rPr lang="en-US" sz="1100" dirty="0" smtClean="0">
                <a:solidFill>
                  <a:schemeClr val="accent1">
                    <a:lumMod val="50000"/>
                  </a:schemeClr>
                </a:solidFill>
                <a:latin typeface="Calibri" pitchFamily="34" charset="0"/>
              </a:rPr>
              <a:t>Career</a:t>
            </a:r>
            <a:endParaRPr lang="en-US" sz="1100" dirty="0">
              <a:solidFill>
                <a:schemeClr val="accent1">
                  <a:lumMod val="50000"/>
                </a:schemeClr>
              </a:solidFill>
              <a:latin typeface="Calibri" pitchFamily="34" charset="0"/>
            </a:endParaRPr>
          </a:p>
        </p:txBody>
      </p:sp>
      <p:sp>
        <p:nvSpPr>
          <p:cNvPr id="124" name="TextBox 123"/>
          <p:cNvSpPr txBox="1"/>
          <p:nvPr/>
        </p:nvSpPr>
        <p:spPr>
          <a:xfrm>
            <a:off x="1497331" y="3733319"/>
            <a:ext cx="899686" cy="231046"/>
          </a:xfrm>
          <a:prstGeom prst="rect">
            <a:avLst/>
          </a:prstGeom>
          <a:noFill/>
        </p:spPr>
        <p:txBody>
          <a:bodyPr wrap="none" lIns="57168" tIns="28584" rIns="57168" bIns="28584" rtlCol="0">
            <a:spAutoFit/>
          </a:bodyPr>
          <a:lstStyle/>
          <a:p>
            <a:r>
              <a:rPr lang="en-US" sz="1100" dirty="0" smtClean="0">
                <a:solidFill>
                  <a:schemeClr val="accent1">
                    <a:lumMod val="50000"/>
                  </a:schemeClr>
                </a:solidFill>
                <a:latin typeface="Calibri" pitchFamily="34" charset="0"/>
              </a:rPr>
              <a:t>United States</a:t>
            </a:r>
            <a:endParaRPr lang="en-US" sz="1100" dirty="0">
              <a:solidFill>
                <a:schemeClr val="accent1">
                  <a:lumMod val="50000"/>
                </a:schemeClr>
              </a:solidFill>
              <a:latin typeface="Calibri" pitchFamily="34" charset="0"/>
            </a:endParaRPr>
          </a:p>
        </p:txBody>
      </p:sp>
      <p:sp>
        <p:nvSpPr>
          <p:cNvPr id="125" name="TextBox 124"/>
          <p:cNvSpPr txBox="1"/>
          <p:nvPr/>
        </p:nvSpPr>
        <p:spPr>
          <a:xfrm>
            <a:off x="1497330" y="4002173"/>
            <a:ext cx="977030" cy="231046"/>
          </a:xfrm>
          <a:prstGeom prst="rect">
            <a:avLst/>
          </a:prstGeom>
          <a:noFill/>
        </p:spPr>
        <p:txBody>
          <a:bodyPr wrap="none" lIns="57168" tIns="28584" rIns="57168" bIns="28584" rtlCol="0">
            <a:spAutoFit/>
          </a:bodyPr>
          <a:lstStyle/>
          <a:p>
            <a:r>
              <a:rPr lang="en-US" sz="1100" dirty="0" smtClean="0">
                <a:solidFill>
                  <a:schemeClr val="accent1">
                    <a:lumMod val="50000"/>
                  </a:schemeClr>
                </a:solidFill>
                <a:latin typeface="Calibri" pitchFamily="34" charset="0"/>
              </a:rPr>
              <a:t>Please Select…</a:t>
            </a:r>
            <a:endParaRPr lang="en-US" sz="1100" dirty="0">
              <a:solidFill>
                <a:schemeClr val="accent1">
                  <a:lumMod val="50000"/>
                </a:schemeClr>
              </a:solidFill>
              <a:latin typeface="Calibri" pitchFamily="34" charset="0"/>
            </a:endParaRPr>
          </a:p>
        </p:txBody>
      </p:sp>
      <p:sp>
        <p:nvSpPr>
          <p:cNvPr id="126" name="Rectangle 125"/>
          <p:cNvSpPr/>
          <p:nvPr/>
        </p:nvSpPr>
        <p:spPr>
          <a:xfrm>
            <a:off x="3326131" y="4059376"/>
            <a:ext cx="104775" cy="143007"/>
          </a:xfrm>
          <a:prstGeom prst="rect">
            <a:avLst/>
          </a:prstGeom>
          <a:solidFill>
            <a:srgbClr val="6666FF"/>
          </a:solidFill>
          <a:ln>
            <a:solidFill>
              <a:srgbClr val="336699"/>
            </a:solidFill>
          </a:ln>
        </p:spPr>
        <p:style>
          <a:lnRef idx="2">
            <a:schemeClr val="accent1">
              <a:shade val="50000"/>
            </a:schemeClr>
          </a:lnRef>
          <a:fillRef idx="1">
            <a:schemeClr val="accent1"/>
          </a:fillRef>
          <a:effectRef idx="0">
            <a:schemeClr val="accent1"/>
          </a:effectRef>
          <a:fontRef idx="minor">
            <a:schemeClr val="lt1"/>
          </a:fontRef>
        </p:style>
        <p:txBody>
          <a:bodyPr lIns="57168" tIns="28584" rIns="57168" bIns="28584" rtlCol="0" anchor="ctr"/>
          <a:lstStyle/>
          <a:p>
            <a:pPr algn="ctr"/>
            <a:r>
              <a:rPr lang="en-US" sz="1000" dirty="0" smtClean="0">
                <a:solidFill>
                  <a:schemeClr val="accent1">
                    <a:lumMod val="50000"/>
                  </a:schemeClr>
                </a:solidFill>
                <a:latin typeface="Calibri" pitchFamily="34" charset="0"/>
                <a:sym typeface="Wingdings 3"/>
              </a:rPr>
              <a:t></a:t>
            </a:r>
            <a:endParaRPr lang="en-US" sz="1000" dirty="0">
              <a:latin typeface="Calibri" pitchFamily="34" charset="0"/>
            </a:endParaRPr>
          </a:p>
        </p:txBody>
      </p:sp>
      <p:sp>
        <p:nvSpPr>
          <p:cNvPr id="132" name="TextBox 131"/>
          <p:cNvSpPr txBox="1"/>
          <p:nvPr/>
        </p:nvSpPr>
        <p:spPr>
          <a:xfrm>
            <a:off x="952501" y="1421218"/>
            <a:ext cx="2143125" cy="476691"/>
          </a:xfrm>
          <a:prstGeom prst="rect">
            <a:avLst/>
          </a:prstGeom>
          <a:noFill/>
        </p:spPr>
        <p:txBody>
          <a:bodyPr wrap="none" lIns="57168" tIns="28584" rIns="57168" bIns="28584" rtlCol="0">
            <a:prstTxWarp prst="textPlain">
              <a:avLst/>
            </a:prstTxWarp>
            <a:spAutoFit/>
          </a:bodyPr>
          <a:lstStyle/>
          <a:p>
            <a:r>
              <a:rPr lang="en-US" sz="1800" b="1" dirty="0" smtClean="0">
                <a:solidFill>
                  <a:srgbClr val="9F9F9F"/>
                </a:solidFill>
                <a:latin typeface="Calibri" pitchFamily="34" charset="0"/>
              </a:rPr>
              <a:t>e</a:t>
            </a:r>
            <a:r>
              <a:rPr lang="en-US" dirty="0" smtClean="0">
                <a:solidFill>
                  <a:schemeClr val="accent1">
                    <a:lumMod val="50000"/>
                  </a:schemeClr>
                </a:solidFill>
                <a:latin typeface="Calibri" pitchFamily="34" charset="0"/>
              </a:rPr>
              <a:t>Harmony</a:t>
            </a:r>
            <a:endParaRPr lang="en-US" dirty="0">
              <a:solidFill>
                <a:schemeClr val="accent1">
                  <a:lumMod val="50000"/>
                </a:schemeClr>
              </a:solidFill>
              <a:latin typeface="Calibri" pitchFamily="34" charset="0"/>
            </a:endParaRPr>
          </a:p>
        </p:txBody>
      </p:sp>
      <p:sp>
        <p:nvSpPr>
          <p:cNvPr id="135" name="TextBox 134"/>
          <p:cNvSpPr txBox="1"/>
          <p:nvPr/>
        </p:nvSpPr>
        <p:spPr>
          <a:xfrm>
            <a:off x="3048000" y="1325880"/>
            <a:ext cx="187588" cy="227003"/>
          </a:xfrm>
          <a:prstGeom prst="rect">
            <a:avLst/>
          </a:prstGeom>
          <a:noFill/>
        </p:spPr>
        <p:txBody>
          <a:bodyPr wrap="none" lIns="57168" tIns="28584" rIns="57168" bIns="28584" rtlCol="0">
            <a:spAutoFit/>
          </a:bodyPr>
          <a:lstStyle/>
          <a:p>
            <a:r>
              <a:rPr lang="en-US" sz="1100" dirty="0" smtClean="0">
                <a:solidFill>
                  <a:schemeClr val="accent1">
                    <a:lumMod val="50000"/>
                  </a:schemeClr>
                </a:solidFill>
                <a:latin typeface="Calibri" pitchFamily="34" charset="0"/>
                <a:cs typeface="Times New Roman"/>
              </a:rPr>
              <a:t>®</a:t>
            </a:r>
            <a:endParaRPr lang="en-US" sz="1100" dirty="0">
              <a:solidFill>
                <a:schemeClr val="accent1">
                  <a:lumMod val="50000"/>
                </a:schemeClr>
              </a:solidFill>
              <a:latin typeface="Calibri" pitchFamily="34" charset="0"/>
            </a:endParaRPr>
          </a:p>
        </p:txBody>
      </p:sp>
      <p:sp>
        <p:nvSpPr>
          <p:cNvPr id="136" name="TextBox 135"/>
          <p:cNvSpPr txBox="1"/>
          <p:nvPr/>
        </p:nvSpPr>
        <p:spPr>
          <a:xfrm>
            <a:off x="2628871" y="1802572"/>
            <a:ext cx="206824" cy="196226"/>
          </a:xfrm>
          <a:prstGeom prst="rect">
            <a:avLst/>
          </a:prstGeom>
          <a:noFill/>
        </p:spPr>
        <p:txBody>
          <a:bodyPr wrap="none" lIns="57168" tIns="28584" rIns="57168" bIns="28584" rtlCol="0">
            <a:spAutoFit/>
          </a:bodyPr>
          <a:lstStyle/>
          <a:p>
            <a:r>
              <a:rPr lang="en-US" sz="900" dirty="0" smtClean="0">
                <a:solidFill>
                  <a:schemeClr val="accent1">
                    <a:lumMod val="50000"/>
                  </a:schemeClr>
                </a:solidFill>
                <a:latin typeface="Calibri" pitchFamily="34" charset="0"/>
                <a:cs typeface="Times New Roman"/>
                <a:sym typeface="Symbol"/>
              </a:rPr>
              <a:t></a:t>
            </a:r>
            <a:endParaRPr lang="en-US" sz="900" dirty="0">
              <a:solidFill>
                <a:schemeClr val="accent1">
                  <a:lumMod val="50000"/>
                </a:schemeClr>
              </a:solidFill>
              <a:latin typeface="Calibri" pitchFamily="34" charset="0"/>
            </a:endParaRPr>
          </a:p>
        </p:txBody>
      </p:sp>
      <p:sp>
        <p:nvSpPr>
          <p:cNvPr id="137" name="TextBox 136"/>
          <p:cNvSpPr txBox="1"/>
          <p:nvPr/>
        </p:nvSpPr>
        <p:spPr>
          <a:xfrm>
            <a:off x="1837944" y="1874520"/>
            <a:ext cx="804672" cy="165055"/>
          </a:xfrm>
          <a:prstGeom prst="rect">
            <a:avLst/>
          </a:prstGeom>
          <a:noFill/>
        </p:spPr>
        <p:txBody>
          <a:bodyPr wrap="none" lIns="57168" tIns="28584" rIns="57168" bIns="28584" rtlCol="0">
            <a:prstTxWarp prst="textPlain">
              <a:avLst/>
            </a:prstTxWarp>
            <a:spAutoFit/>
          </a:bodyPr>
          <a:lstStyle/>
          <a:p>
            <a:r>
              <a:rPr lang="en-US" dirty="0" smtClean="0">
                <a:solidFill>
                  <a:srgbClr val="A3A3A3"/>
                </a:solidFill>
                <a:latin typeface="Calibri" pitchFamily="34" charset="0"/>
              </a:rPr>
              <a:t>Begins Here</a:t>
            </a:r>
            <a:endParaRPr lang="en-US" dirty="0">
              <a:solidFill>
                <a:srgbClr val="A3A3A3"/>
              </a:solidFill>
              <a:latin typeface="Calibri" pitchFamily="34" charset="0"/>
            </a:endParaRPr>
          </a:p>
        </p:txBody>
      </p:sp>
      <p:sp>
        <p:nvSpPr>
          <p:cNvPr id="138" name="TextBox 137"/>
          <p:cNvSpPr txBox="1"/>
          <p:nvPr/>
        </p:nvSpPr>
        <p:spPr>
          <a:xfrm>
            <a:off x="1463039" y="1874520"/>
            <a:ext cx="301752" cy="128016"/>
          </a:xfrm>
          <a:prstGeom prst="rect">
            <a:avLst/>
          </a:prstGeom>
          <a:noFill/>
        </p:spPr>
        <p:txBody>
          <a:bodyPr wrap="none" lIns="57168" tIns="28584" rIns="57168" bIns="28584" rtlCol="0">
            <a:prstTxWarp prst="textPlain">
              <a:avLst/>
            </a:prstTxWarp>
            <a:spAutoFit/>
          </a:bodyPr>
          <a:lstStyle/>
          <a:p>
            <a:r>
              <a:rPr lang="en-US" dirty="0" smtClean="0">
                <a:solidFill>
                  <a:srgbClr val="A3A3A3"/>
                </a:solidFill>
                <a:latin typeface="Calibri" pitchFamily="34" charset="0"/>
              </a:rPr>
              <a:t>Love</a:t>
            </a:r>
            <a:endParaRPr lang="en-US" dirty="0">
              <a:solidFill>
                <a:srgbClr val="A3A3A3"/>
              </a:solidFill>
              <a:latin typeface="Calibri" pitchFamily="34" charset="0"/>
            </a:endParaRPr>
          </a:p>
        </p:txBody>
      </p:sp>
    </p:spTree>
  </p:cSld>
  <p:clrMapOvr>
    <a:masterClrMapping/>
  </p:clrMapOvr>
  <p:transition advTm="0">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3">
                                            <p:txEl>
                                              <p:pRg st="0" end="0"/>
                                            </p:txEl>
                                          </p:spTgt>
                                        </p:tgtEl>
                                        <p:attrNameLst>
                                          <p:attrName>style.visibility</p:attrName>
                                        </p:attrNameLst>
                                      </p:cBhvr>
                                      <p:to>
                                        <p:strVal val="visible"/>
                                      </p:to>
                                    </p:set>
                                    <p:animEffect transition="in" filter="wipe(left)">
                                      <p:cBhvr>
                                        <p:cTn id="7" dur="500"/>
                                        <p:tgtEl>
                                          <p:spTgt spid="103">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3">
                                            <p:txEl>
                                              <p:pRg st="1" end="1"/>
                                            </p:txEl>
                                          </p:spTgt>
                                        </p:tgtEl>
                                        <p:attrNameLst>
                                          <p:attrName>style.visibility</p:attrName>
                                        </p:attrNameLst>
                                      </p:cBhvr>
                                      <p:to>
                                        <p:strVal val="visible"/>
                                      </p:to>
                                    </p:set>
                                    <p:animEffect transition="in" filter="wipe(left)">
                                      <p:cBhvr>
                                        <p:cTn id="11" dur="500"/>
                                        <p:tgtEl>
                                          <p:spTgt spid="10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HarmonyLife.jpg"/>
          <p:cNvPicPr>
            <a:picLocks/>
          </p:cNvPicPr>
          <p:nvPr/>
        </p:nvPicPr>
        <p:blipFill>
          <a:blip r:embed="rId2" cstate="print"/>
          <a:stretch>
            <a:fillRect/>
          </a:stretch>
        </p:blipFill>
        <p:spPr>
          <a:xfrm>
            <a:off x="0" y="0"/>
            <a:ext cx="9144000" cy="6858000"/>
          </a:xfrm>
          <a:prstGeom prst="rect">
            <a:avLst/>
          </a:prstGeom>
        </p:spPr>
      </p:pic>
      <p:sp>
        <p:nvSpPr>
          <p:cNvPr id="104" name="TextBox 103"/>
          <p:cNvSpPr txBox="1"/>
          <p:nvPr/>
        </p:nvSpPr>
        <p:spPr>
          <a:xfrm>
            <a:off x="742951" y="2938198"/>
            <a:ext cx="723555" cy="211792"/>
          </a:xfrm>
          <a:prstGeom prst="rect">
            <a:avLst/>
          </a:prstGeom>
          <a:noFill/>
        </p:spPr>
        <p:txBody>
          <a:bodyPr wrap="none" lIns="57168" tIns="28584" rIns="57168" bIns="28584" rtlCol="0">
            <a:spAutoFit/>
          </a:bodyPr>
          <a:lstStyle/>
          <a:p>
            <a:pPr algn="r"/>
            <a:r>
              <a:rPr lang="en-US" sz="1000" b="1" dirty="0" smtClean="0">
                <a:solidFill>
                  <a:schemeClr val="accent1">
                    <a:lumMod val="50000"/>
                  </a:schemeClr>
                </a:solidFill>
                <a:latin typeface="Calibri" pitchFamily="34" charset="0"/>
              </a:rPr>
              <a:t>First Name:</a:t>
            </a:r>
            <a:endParaRPr lang="en-US" sz="1000" b="1" dirty="0">
              <a:solidFill>
                <a:schemeClr val="accent1">
                  <a:lumMod val="50000"/>
                </a:schemeClr>
              </a:solidFill>
              <a:latin typeface="Calibri" pitchFamily="34" charset="0"/>
            </a:endParaRPr>
          </a:p>
        </p:txBody>
      </p:sp>
      <p:sp>
        <p:nvSpPr>
          <p:cNvPr id="105" name="TextBox 104"/>
          <p:cNvSpPr txBox="1"/>
          <p:nvPr/>
        </p:nvSpPr>
        <p:spPr>
          <a:xfrm>
            <a:off x="1054735" y="3203097"/>
            <a:ext cx="411771" cy="211792"/>
          </a:xfrm>
          <a:prstGeom prst="rect">
            <a:avLst/>
          </a:prstGeom>
          <a:noFill/>
        </p:spPr>
        <p:txBody>
          <a:bodyPr wrap="none" lIns="57168" tIns="28584" rIns="57168" bIns="28584" rtlCol="0">
            <a:spAutoFit/>
          </a:bodyPr>
          <a:lstStyle/>
          <a:p>
            <a:pPr algn="r"/>
            <a:r>
              <a:rPr lang="en-US" sz="1000" b="1" dirty="0" smtClean="0">
                <a:solidFill>
                  <a:schemeClr val="accent1">
                    <a:lumMod val="50000"/>
                  </a:schemeClr>
                </a:solidFill>
                <a:latin typeface="Calibri" pitchFamily="34" charset="0"/>
              </a:rPr>
              <a:t>I’m a:</a:t>
            </a:r>
            <a:endParaRPr lang="en-US" sz="1000" b="1" dirty="0">
              <a:solidFill>
                <a:schemeClr val="accent1">
                  <a:lumMod val="50000"/>
                </a:schemeClr>
              </a:solidFill>
              <a:latin typeface="Calibri" pitchFamily="34" charset="0"/>
            </a:endParaRPr>
          </a:p>
        </p:txBody>
      </p:sp>
      <p:sp>
        <p:nvSpPr>
          <p:cNvPr id="106" name="TextBox 105"/>
          <p:cNvSpPr txBox="1"/>
          <p:nvPr/>
        </p:nvSpPr>
        <p:spPr>
          <a:xfrm>
            <a:off x="889866" y="3756200"/>
            <a:ext cx="576640" cy="211792"/>
          </a:xfrm>
          <a:prstGeom prst="rect">
            <a:avLst/>
          </a:prstGeom>
          <a:noFill/>
        </p:spPr>
        <p:txBody>
          <a:bodyPr wrap="none" lIns="57168" tIns="28584" rIns="57168" bIns="28584" rtlCol="0">
            <a:spAutoFit/>
          </a:bodyPr>
          <a:lstStyle/>
          <a:p>
            <a:pPr algn="r"/>
            <a:r>
              <a:rPr lang="en-US" sz="1000" b="1" dirty="0" smtClean="0">
                <a:solidFill>
                  <a:schemeClr val="accent1">
                    <a:lumMod val="50000"/>
                  </a:schemeClr>
                </a:solidFill>
                <a:latin typeface="Calibri" pitchFamily="34" charset="0"/>
              </a:rPr>
              <a:t>Country:</a:t>
            </a:r>
            <a:endParaRPr lang="en-US" sz="1000" b="1" dirty="0">
              <a:solidFill>
                <a:schemeClr val="accent1">
                  <a:lumMod val="50000"/>
                </a:schemeClr>
              </a:solidFill>
              <a:latin typeface="Calibri" pitchFamily="34" charset="0"/>
            </a:endParaRPr>
          </a:p>
        </p:txBody>
      </p:sp>
      <p:sp>
        <p:nvSpPr>
          <p:cNvPr id="107" name="TextBox 106"/>
          <p:cNvSpPr txBox="1"/>
          <p:nvPr/>
        </p:nvSpPr>
        <p:spPr>
          <a:xfrm>
            <a:off x="559170" y="4025055"/>
            <a:ext cx="907336" cy="365503"/>
          </a:xfrm>
          <a:prstGeom prst="rect">
            <a:avLst/>
          </a:prstGeom>
          <a:noFill/>
        </p:spPr>
        <p:txBody>
          <a:bodyPr wrap="none" lIns="57168" tIns="28584" rIns="57168" bIns="28584" rtlCol="0">
            <a:spAutoFit/>
          </a:bodyPr>
          <a:lstStyle/>
          <a:p>
            <a:pPr algn="r"/>
            <a:r>
              <a:rPr lang="en-US" sz="1000" b="1" dirty="0" smtClean="0">
                <a:solidFill>
                  <a:schemeClr val="accent1">
                    <a:lumMod val="50000"/>
                  </a:schemeClr>
                </a:solidFill>
                <a:latin typeface="Calibri" pitchFamily="34" charset="0"/>
              </a:rPr>
              <a:t>How did you</a:t>
            </a:r>
          </a:p>
          <a:p>
            <a:pPr algn="r"/>
            <a:r>
              <a:rPr lang="en-US" sz="1000" b="1" dirty="0" smtClean="0">
                <a:solidFill>
                  <a:schemeClr val="accent1">
                    <a:lumMod val="50000"/>
                  </a:schemeClr>
                </a:solidFill>
                <a:latin typeface="Calibri" pitchFamily="34" charset="0"/>
              </a:rPr>
              <a:t>hear about us?</a:t>
            </a:r>
            <a:endParaRPr lang="en-US" sz="1000" b="1" dirty="0">
              <a:solidFill>
                <a:schemeClr val="accent1">
                  <a:lumMod val="50000"/>
                </a:schemeClr>
              </a:solidFill>
              <a:latin typeface="Calibri" pitchFamily="34" charset="0"/>
            </a:endParaRPr>
          </a:p>
        </p:txBody>
      </p:sp>
      <p:sp>
        <p:nvSpPr>
          <p:cNvPr id="108" name="TextBox 107"/>
          <p:cNvSpPr txBox="1"/>
          <p:nvPr/>
        </p:nvSpPr>
        <p:spPr>
          <a:xfrm>
            <a:off x="855162" y="3481626"/>
            <a:ext cx="611345" cy="211792"/>
          </a:xfrm>
          <a:prstGeom prst="rect">
            <a:avLst/>
          </a:prstGeom>
          <a:noFill/>
        </p:spPr>
        <p:txBody>
          <a:bodyPr wrap="none" lIns="57168" tIns="28584" rIns="57168" bIns="28584" rtlCol="0">
            <a:spAutoFit/>
          </a:bodyPr>
          <a:lstStyle/>
          <a:p>
            <a:pPr algn="r"/>
            <a:r>
              <a:rPr lang="en-US" sz="1000" b="1" dirty="0" smtClean="0">
                <a:solidFill>
                  <a:schemeClr val="accent1">
                    <a:lumMod val="50000"/>
                  </a:schemeClr>
                </a:solidFill>
                <a:latin typeface="Calibri" pitchFamily="34" charset="0"/>
              </a:rPr>
              <a:t>Zip Code:</a:t>
            </a:r>
            <a:endParaRPr lang="en-US" sz="1000" b="1" dirty="0">
              <a:solidFill>
                <a:schemeClr val="accent1">
                  <a:lumMod val="50000"/>
                </a:schemeClr>
              </a:solidFill>
              <a:latin typeface="Calibri" pitchFamily="34" charset="0"/>
            </a:endParaRPr>
          </a:p>
        </p:txBody>
      </p:sp>
      <p:grpSp>
        <p:nvGrpSpPr>
          <p:cNvPr id="3" name="Group 22"/>
          <p:cNvGrpSpPr/>
          <p:nvPr/>
        </p:nvGrpSpPr>
        <p:grpSpPr>
          <a:xfrm>
            <a:off x="1238250" y="4511278"/>
            <a:ext cx="1714500" cy="333684"/>
            <a:chOff x="1981200" y="6781800"/>
            <a:chExt cx="2743200" cy="533400"/>
          </a:xfrm>
        </p:grpSpPr>
        <p:grpSp>
          <p:nvGrpSpPr>
            <p:cNvPr id="4" name="Group 19"/>
            <p:cNvGrpSpPr/>
            <p:nvPr/>
          </p:nvGrpSpPr>
          <p:grpSpPr>
            <a:xfrm>
              <a:off x="1981200" y="6781800"/>
              <a:ext cx="2743200" cy="533400"/>
              <a:chOff x="1981200" y="6781800"/>
              <a:chExt cx="2743200" cy="533400"/>
            </a:xfrm>
          </p:grpSpPr>
          <p:sp>
            <p:nvSpPr>
              <p:cNvPr id="129" name="Rounded Rectangle 128"/>
              <p:cNvSpPr/>
              <p:nvPr/>
            </p:nvSpPr>
            <p:spPr>
              <a:xfrm>
                <a:off x="1981200" y="6781800"/>
                <a:ext cx="2743200" cy="533400"/>
              </a:xfrm>
              <a:prstGeom prst="roundRect">
                <a:avLst>
                  <a:gd name="adj" fmla="val 42597"/>
                </a:avLst>
              </a:prstGeom>
              <a:gradFill>
                <a:gsLst>
                  <a:gs pos="50000">
                    <a:srgbClr val="00B050"/>
                  </a:gs>
                  <a:gs pos="100000">
                    <a:srgbClr val="008000"/>
                  </a:gs>
                </a:gsLst>
                <a:lin ang="5400000" scaled="0"/>
              </a:gra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itchFamily="34" charset="0"/>
                </a:endParaRPr>
              </a:p>
            </p:txBody>
          </p:sp>
          <p:sp>
            <p:nvSpPr>
              <p:cNvPr id="130" name="Rounded Rectangle 129"/>
              <p:cNvSpPr/>
              <p:nvPr/>
            </p:nvSpPr>
            <p:spPr>
              <a:xfrm>
                <a:off x="2011680" y="6803136"/>
                <a:ext cx="2667000" cy="304800"/>
              </a:xfrm>
              <a:prstGeom prst="roundRect">
                <a:avLst>
                  <a:gd name="adj" fmla="val 50000"/>
                </a:avLst>
              </a:prstGeom>
              <a:gradFill flip="none" rotWithShape="1">
                <a:gsLst>
                  <a:gs pos="0">
                    <a:srgbClr val="24BC00"/>
                  </a:gs>
                  <a:gs pos="50000">
                    <a:srgbClr val="92D050">
                      <a:shade val="67500"/>
                      <a:satMod val="115000"/>
                    </a:srgbClr>
                  </a:gs>
                  <a:gs pos="100000">
                    <a:srgbClr val="92D05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itchFamily="34" charset="0"/>
                </a:endParaRPr>
              </a:p>
            </p:txBody>
          </p:sp>
        </p:grpSp>
        <p:sp>
          <p:nvSpPr>
            <p:cNvPr id="128" name="TextBox 127"/>
            <p:cNvSpPr txBox="1"/>
            <p:nvPr/>
          </p:nvSpPr>
          <p:spPr>
            <a:xfrm>
              <a:off x="2194560" y="6781800"/>
              <a:ext cx="2483962" cy="516585"/>
            </a:xfrm>
            <a:prstGeom prst="rect">
              <a:avLst/>
            </a:prstGeom>
            <a:noFill/>
          </p:spPr>
          <p:txBody>
            <a:bodyPr wrap="none" rtlCol="0">
              <a:spAutoFit/>
            </a:bodyPr>
            <a:lstStyle/>
            <a:p>
              <a:r>
                <a:rPr lang="en-US" sz="1500" b="1" dirty="0" smtClean="0">
                  <a:solidFill>
                    <a:schemeClr val="bg1"/>
                  </a:solidFill>
                  <a:latin typeface="Calibri" pitchFamily="34" charset="0"/>
                </a:rPr>
                <a:t>Find My Matches</a:t>
              </a:r>
              <a:endParaRPr lang="en-US" sz="1500" b="1" dirty="0">
                <a:solidFill>
                  <a:schemeClr val="bg1"/>
                </a:solidFill>
                <a:latin typeface="Calibri" pitchFamily="34" charset="0"/>
              </a:endParaRPr>
            </a:p>
          </p:txBody>
        </p:sp>
      </p:grpSp>
      <p:sp>
        <p:nvSpPr>
          <p:cNvPr id="110" name="Rectangle 109"/>
          <p:cNvSpPr/>
          <p:nvPr/>
        </p:nvSpPr>
        <p:spPr>
          <a:xfrm>
            <a:off x="1514476" y="4034588"/>
            <a:ext cx="1952625" cy="190676"/>
          </a:xfrm>
          <a:prstGeom prst="rect">
            <a:avLst/>
          </a:prstGeom>
          <a:solidFill>
            <a:schemeClr val="bg1"/>
          </a:solidFill>
          <a:ln>
            <a:solidFill>
              <a:srgbClr val="336699"/>
            </a:solidFill>
          </a:ln>
        </p:spPr>
        <p:style>
          <a:lnRef idx="2">
            <a:schemeClr val="accent1">
              <a:shade val="50000"/>
            </a:schemeClr>
          </a:lnRef>
          <a:fillRef idx="1">
            <a:schemeClr val="accent1"/>
          </a:fillRef>
          <a:effectRef idx="0">
            <a:schemeClr val="accent1"/>
          </a:effectRef>
          <a:fontRef idx="minor">
            <a:schemeClr val="lt1"/>
          </a:fontRef>
        </p:style>
        <p:txBody>
          <a:bodyPr lIns="57168" tIns="28584" rIns="57168" bIns="28584" rtlCol="0" anchor="ctr"/>
          <a:lstStyle/>
          <a:p>
            <a:pPr algn="ctr"/>
            <a:endParaRPr lang="en-US" dirty="0">
              <a:latin typeface="Calibri" pitchFamily="34" charset="0"/>
            </a:endParaRPr>
          </a:p>
        </p:txBody>
      </p:sp>
      <p:sp>
        <p:nvSpPr>
          <p:cNvPr id="111" name="Rectangle 110"/>
          <p:cNvSpPr/>
          <p:nvPr/>
        </p:nvSpPr>
        <p:spPr>
          <a:xfrm>
            <a:off x="1514476" y="3756200"/>
            <a:ext cx="1952625" cy="190676"/>
          </a:xfrm>
          <a:prstGeom prst="rect">
            <a:avLst/>
          </a:prstGeom>
          <a:solidFill>
            <a:schemeClr val="bg1"/>
          </a:solidFill>
          <a:ln>
            <a:solidFill>
              <a:srgbClr val="336699"/>
            </a:solidFill>
          </a:ln>
        </p:spPr>
        <p:style>
          <a:lnRef idx="2">
            <a:schemeClr val="accent1">
              <a:shade val="50000"/>
            </a:schemeClr>
          </a:lnRef>
          <a:fillRef idx="1">
            <a:schemeClr val="accent1"/>
          </a:fillRef>
          <a:effectRef idx="0">
            <a:schemeClr val="accent1"/>
          </a:effectRef>
          <a:fontRef idx="minor">
            <a:schemeClr val="lt1"/>
          </a:fontRef>
        </p:style>
        <p:txBody>
          <a:bodyPr lIns="57168" tIns="28584" rIns="57168" bIns="28584" rtlCol="0" anchor="ctr"/>
          <a:lstStyle/>
          <a:p>
            <a:pPr algn="ctr"/>
            <a:endParaRPr lang="en-US" dirty="0">
              <a:latin typeface="Calibri" pitchFamily="34" charset="0"/>
            </a:endParaRPr>
          </a:p>
        </p:txBody>
      </p:sp>
      <p:sp>
        <p:nvSpPr>
          <p:cNvPr id="112" name="Rectangle 111"/>
          <p:cNvSpPr/>
          <p:nvPr/>
        </p:nvSpPr>
        <p:spPr>
          <a:xfrm>
            <a:off x="1514476" y="3487347"/>
            <a:ext cx="1952625" cy="190676"/>
          </a:xfrm>
          <a:prstGeom prst="rect">
            <a:avLst/>
          </a:prstGeom>
          <a:solidFill>
            <a:schemeClr val="bg1"/>
          </a:solidFill>
          <a:ln>
            <a:solidFill>
              <a:srgbClr val="336699"/>
            </a:solidFill>
          </a:ln>
        </p:spPr>
        <p:style>
          <a:lnRef idx="2">
            <a:schemeClr val="accent1">
              <a:shade val="50000"/>
            </a:schemeClr>
          </a:lnRef>
          <a:fillRef idx="1">
            <a:schemeClr val="accent1"/>
          </a:fillRef>
          <a:effectRef idx="0">
            <a:schemeClr val="accent1"/>
          </a:effectRef>
          <a:fontRef idx="minor">
            <a:schemeClr val="lt1"/>
          </a:fontRef>
        </p:style>
        <p:txBody>
          <a:bodyPr lIns="57168" tIns="28584" rIns="57168" bIns="28584" rtlCol="0" anchor="ctr"/>
          <a:lstStyle/>
          <a:p>
            <a:pPr algn="ctr"/>
            <a:endParaRPr lang="en-US" dirty="0">
              <a:latin typeface="Calibri" pitchFamily="34" charset="0"/>
            </a:endParaRPr>
          </a:p>
        </p:txBody>
      </p:sp>
      <p:sp>
        <p:nvSpPr>
          <p:cNvPr id="113" name="Rectangle 112"/>
          <p:cNvSpPr/>
          <p:nvPr/>
        </p:nvSpPr>
        <p:spPr>
          <a:xfrm>
            <a:off x="1514476" y="2938198"/>
            <a:ext cx="1952625" cy="190676"/>
          </a:xfrm>
          <a:prstGeom prst="rect">
            <a:avLst/>
          </a:prstGeom>
          <a:solidFill>
            <a:schemeClr val="bg1"/>
          </a:solidFill>
          <a:ln>
            <a:solidFill>
              <a:srgbClr val="336699"/>
            </a:solidFill>
          </a:ln>
        </p:spPr>
        <p:style>
          <a:lnRef idx="2">
            <a:schemeClr val="accent1">
              <a:shade val="50000"/>
            </a:schemeClr>
          </a:lnRef>
          <a:fillRef idx="1">
            <a:schemeClr val="accent1"/>
          </a:fillRef>
          <a:effectRef idx="0">
            <a:schemeClr val="accent1"/>
          </a:effectRef>
          <a:fontRef idx="minor">
            <a:schemeClr val="lt1"/>
          </a:fontRef>
        </p:style>
        <p:txBody>
          <a:bodyPr lIns="57168" tIns="28584" rIns="57168" bIns="28584" rtlCol="0" anchor="ctr"/>
          <a:lstStyle/>
          <a:p>
            <a:pPr algn="ctr"/>
            <a:endParaRPr lang="en-US" dirty="0">
              <a:latin typeface="Calibri" pitchFamily="34" charset="0"/>
            </a:endParaRPr>
          </a:p>
        </p:txBody>
      </p:sp>
      <p:sp>
        <p:nvSpPr>
          <p:cNvPr id="114" name="Rectangle 113"/>
          <p:cNvSpPr/>
          <p:nvPr/>
        </p:nvSpPr>
        <p:spPr>
          <a:xfrm>
            <a:off x="1514476" y="3212773"/>
            <a:ext cx="676275" cy="190676"/>
          </a:xfrm>
          <a:prstGeom prst="rect">
            <a:avLst/>
          </a:prstGeom>
          <a:solidFill>
            <a:schemeClr val="bg1"/>
          </a:solidFill>
          <a:ln>
            <a:solidFill>
              <a:srgbClr val="336699"/>
            </a:solidFill>
          </a:ln>
        </p:spPr>
        <p:style>
          <a:lnRef idx="2">
            <a:schemeClr val="accent1">
              <a:shade val="50000"/>
            </a:schemeClr>
          </a:lnRef>
          <a:fillRef idx="1">
            <a:schemeClr val="accent1"/>
          </a:fillRef>
          <a:effectRef idx="0">
            <a:schemeClr val="accent1"/>
          </a:effectRef>
          <a:fontRef idx="minor">
            <a:schemeClr val="lt1"/>
          </a:fontRef>
        </p:style>
        <p:txBody>
          <a:bodyPr lIns="57168" tIns="28584" rIns="57168" bIns="28584" rtlCol="0" anchor="ctr"/>
          <a:lstStyle/>
          <a:p>
            <a:pPr algn="ctr"/>
            <a:endParaRPr lang="en-US" dirty="0">
              <a:latin typeface="Calibri" pitchFamily="34" charset="0"/>
            </a:endParaRPr>
          </a:p>
        </p:txBody>
      </p:sp>
      <p:sp>
        <p:nvSpPr>
          <p:cNvPr id="115" name="Rectangle 114"/>
          <p:cNvSpPr/>
          <p:nvPr/>
        </p:nvSpPr>
        <p:spPr>
          <a:xfrm>
            <a:off x="2770632" y="3212773"/>
            <a:ext cx="685800" cy="190676"/>
          </a:xfrm>
          <a:prstGeom prst="rect">
            <a:avLst/>
          </a:prstGeom>
          <a:solidFill>
            <a:schemeClr val="bg1"/>
          </a:solidFill>
          <a:ln>
            <a:solidFill>
              <a:srgbClr val="336699"/>
            </a:solidFill>
          </a:ln>
        </p:spPr>
        <p:style>
          <a:lnRef idx="2">
            <a:schemeClr val="accent1">
              <a:shade val="50000"/>
            </a:schemeClr>
          </a:lnRef>
          <a:fillRef idx="1">
            <a:schemeClr val="accent1"/>
          </a:fillRef>
          <a:effectRef idx="0">
            <a:schemeClr val="accent1"/>
          </a:effectRef>
          <a:fontRef idx="minor">
            <a:schemeClr val="lt1"/>
          </a:fontRef>
        </p:style>
        <p:txBody>
          <a:bodyPr lIns="57168" tIns="28584" rIns="57168" bIns="28584" rtlCol="0" anchor="ctr"/>
          <a:lstStyle/>
          <a:p>
            <a:pPr algn="ctr"/>
            <a:endParaRPr lang="en-US" dirty="0">
              <a:latin typeface="Calibri" pitchFamily="34" charset="0"/>
            </a:endParaRPr>
          </a:p>
        </p:txBody>
      </p:sp>
      <p:sp>
        <p:nvSpPr>
          <p:cNvPr id="116" name="TextBox 115"/>
          <p:cNvSpPr txBox="1"/>
          <p:nvPr/>
        </p:nvSpPr>
        <p:spPr>
          <a:xfrm>
            <a:off x="2228851" y="3203097"/>
            <a:ext cx="527188" cy="211792"/>
          </a:xfrm>
          <a:prstGeom prst="rect">
            <a:avLst/>
          </a:prstGeom>
          <a:noFill/>
        </p:spPr>
        <p:txBody>
          <a:bodyPr wrap="none" lIns="57168" tIns="28584" rIns="57168" bIns="28584" rtlCol="0">
            <a:spAutoFit/>
          </a:bodyPr>
          <a:lstStyle/>
          <a:p>
            <a:pPr algn="r"/>
            <a:r>
              <a:rPr lang="en-US" sz="1000" b="1" dirty="0" smtClean="0">
                <a:solidFill>
                  <a:schemeClr val="accent1">
                    <a:lumMod val="50000"/>
                  </a:schemeClr>
                </a:solidFill>
                <a:latin typeface="Calibri" pitchFamily="34" charset="0"/>
              </a:rPr>
              <a:t>Seeking</a:t>
            </a:r>
            <a:endParaRPr lang="en-US" sz="1000" b="1" dirty="0">
              <a:solidFill>
                <a:schemeClr val="accent1">
                  <a:lumMod val="50000"/>
                </a:schemeClr>
              </a:solidFill>
              <a:latin typeface="Calibri" pitchFamily="34" charset="0"/>
            </a:endParaRPr>
          </a:p>
        </p:txBody>
      </p:sp>
      <p:sp>
        <p:nvSpPr>
          <p:cNvPr id="117" name="Rectangle 116"/>
          <p:cNvSpPr/>
          <p:nvPr/>
        </p:nvSpPr>
        <p:spPr>
          <a:xfrm>
            <a:off x="440055" y="2194560"/>
            <a:ext cx="3257550" cy="429022"/>
          </a:xfrm>
          <a:prstGeom prst="rect">
            <a:avLst/>
          </a:prstGeom>
          <a:gradFill>
            <a:gsLst>
              <a:gs pos="50000">
                <a:srgbClr val="6666FF"/>
              </a:gs>
              <a:gs pos="100000">
                <a:srgbClr val="000000"/>
              </a:gs>
            </a:gsLst>
            <a:lin ang="16200000" scaled="1"/>
          </a:gradFill>
          <a:ln>
            <a:solidFill>
              <a:srgbClr val="336699"/>
            </a:solidFill>
          </a:ln>
        </p:spPr>
        <p:style>
          <a:lnRef idx="2">
            <a:schemeClr val="accent1">
              <a:shade val="50000"/>
            </a:schemeClr>
          </a:lnRef>
          <a:fillRef idx="1">
            <a:schemeClr val="accent1"/>
          </a:fillRef>
          <a:effectRef idx="0">
            <a:schemeClr val="accent1"/>
          </a:effectRef>
          <a:fontRef idx="minor">
            <a:schemeClr val="lt1"/>
          </a:fontRef>
        </p:style>
        <p:txBody>
          <a:bodyPr lIns="57168" tIns="28584" rIns="57168" bIns="28584" rtlCol="0" anchor="ctr"/>
          <a:lstStyle/>
          <a:p>
            <a:pPr algn="ctr"/>
            <a:endParaRPr lang="en-US" dirty="0">
              <a:latin typeface="Calibri" pitchFamily="34" charset="0"/>
            </a:endParaRPr>
          </a:p>
        </p:txBody>
      </p:sp>
      <p:sp>
        <p:nvSpPr>
          <p:cNvPr id="118" name="TextBox 117"/>
          <p:cNvSpPr txBox="1"/>
          <p:nvPr/>
        </p:nvSpPr>
        <p:spPr>
          <a:xfrm>
            <a:off x="855162" y="2270832"/>
            <a:ext cx="2383339" cy="213655"/>
          </a:xfrm>
          <a:prstGeom prst="rect">
            <a:avLst/>
          </a:prstGeom>
          <a:noFill/>
        </p:spPr>
        <p:txBody>
          <a:bodyPr wrap="none" lIns="57168" tIns="28584" rIns="57168" bIns="28584" rtlCol="0">
            <a:prstTxWarp prst="textPlain">
              <a:avLst/>
            </a:prstTxWarp>
            <a:spAutoFit/>
          </a:bodyPr>
          <a:lstStyle/>
          <a:p>
            <a:r>
              <a:rPr lang="en-US" sz="2300" b="1" dirty="0" smtClean="0">
                <a:ln>
                  <a:solidFill>
                    <a:schemeClr val="bg1"/>
                  </a:solidFill>
                </a:ln>
                <a:solidFill>
                  <a:schemeClr val="bg1"/>
                </a:solidFill>
                <a:latin typeface="Calibri" pitchFamily="34" charset="0"/>
              </a:rPr>
              <a:t>Get Matched for Free!</a:t>
            </a:r>
            <a:endParaRPr lang="en-US" sz="2300" b="1" dirty="0">
              <a:ln>
                <a:solidFill>
                  <a:schemeClr val="bg1"/>
                </a:solidFill>
              </a:ln>
              <a:solidFill>
                <a:schemeClr val="bg1"/>
              </a:solidFill>
              <a:latin typeface="Calibri" pitchFamily="34" charset="0"/>
            </a:endParaRPr>
          </a:p>
        </p:txBody>
      </p:sp>
      <p:sp>
        <p:nvSpPr>
          <p:cNvPr id="119" name="Rectangle 118"/>
          <p:cNvSpPr/>
          <p:nvPr/>
        </p:nvSpPr>
        <p:spPr>
          <a:xfrm>
            <a:off x="2057401" y="3235654"/>
            <a:ext cx="104775" cy="143007"/>
          </a:xfrm>
          <a:prstGeom prst="rect">
            <a:avLst/>
          </a:prstGeom>
          <a:solidFill>
            <a:srgbClr val="6666FF"/>
          </a:solidFill>
          <a:ln>
            <a:solidFill>
              <a:srgbClr val="336699"/>
            </a:solidFill>
          </a:ln>
        </p:spPr>
        <p:style>
          <a:lnRef idx="2">
            <a:schemeClr val="accent1">
              <a:shade val="50000"/>
            </a:schemeClr>
          </a:lnRef>
          <a:fillRef idx="1">
            <a:schemeClr val="accent1"/>
          </a:fillRef>
          <a:effectRef idx="0">
            <a:schemeClr val="accent1"/>
          </a:effectRef>
          <a:fontRef idx="minor">
            <a:schemeClr val="lt1"/>
          </a:fontRef>
        </p:style>
        <p:txBody>
          <a:bodyPr lIns="57168" tIns="28584" rIns="57168" bIns="28584" rtlCol="0" anchor="ctr"/>
          <a:lstStyle/>
          <a:p>
            <a:pPr algn="ctr"/>
            <a:r>
              <a:rPr lang="en-US" sz="1000" dirty="0" smtClean="0">
                <a:solidFill>
                  <a:schemeClr val="accent1">
                    <a:lumMod val="50000"/>
                  </a:schemeClr>
                </a:solidFill>
                <a:latin typeface="Calibri" pitchFamily="34" charset="0"/>
                <a:sym typeface="Wingdings 3"/>
              </a:rPr>
              <a:t></a:t>
            </a:r>
            <a:endParaRPr lang="en-US" sz="1000" dirty="0">
              <a:latin typeface="Calibri" pitchFamily="34" charset="0"/>
            </a:endParaRPr>
          </a:p>
        </p:txBody>
      </p:sp>
      <p:sp>
        <p:nvSpPr>
          <p:cNvPr id="120" name="Rectangle 119"/>
          <p:cNvSpPr/>
          <p:nvPr/>
        </p:nvSpPr>
        <p:spPr>
          <a:xfrm>
            <a:off x="3319272" y="3235654"/>
            <a:ext cx="104775" cy="143007"/>
          </a:xfrm>
          <a:prstGeom prst="rect">
            <a:avLst/>
          </a:prstGeom>
          <a:solidFill>
            <a:srgbClr val="6666FF"/>
          </a:solidFill>
          <a:ln>
            <a:solidFill>
              <a:srgbClr val="336699"/>
            </a:solidFill>
          </a:ln>
        </p:spPr>
        <p:style>
          <a:lnRef idx="2">
            <a:schemeClr val="accent1">
              <a:shade val="50000"/>
            </a:schemeClr>
          </a:lnRef>
          <a:fillRef idx="1">
            <a:schemeClr val="accent1"/>
          </a:fillRef>
          <a:effectRef idx="0">
            <a:schemeClr val="accent1"/>
          </a:effectRef>
          <a:fontRef idx="minor">
            <a:schemeClr val="lt1"/>
          </a:fontRef>
        </p:style>
        <p:txBody>
          <a:bodyPr lIns="57168" tIns="28584" rIns="57168" bIns="28584" rtlCol="0" anchor="ctr"/>
          <a:lstStyle/>
          <a:p>
            <a:pPr algn="ctr"/>
            <a:r>
              <a:rPr lang="en-US" sz="1000" dirty="0" smtClean="0">
                <a:solidFill>
                  <a:schemeClr val="accent1">
                    <a:lumMod val="50000"/>
                  </a:schemeClr>
                </a:solidFill>
                <a:latin typeface="Calibri" pitchFamily="34" charset="0"/>
                <a:sym typeface="Wingdings 3"/>
              </a:rPr>
              <a:t></a:t>
            </a:r>
            <a:endParaRPr lang="en-US" sz="1000" dirty="0">
              <a:latin typeface="Calibri" pitchFamily="34" charset="0"/>
            </a:endParaRPr>
          </a:p>
        </p:txBody>
      </p:sp>
      <p:sp>
        <p:nvSpPr>
          <p:cNvPr id="121" name="Rectangle 120"/>
          <p:cNvSpPr/>
          <p:nvPr/>
        </p:nvSpPr>
        <p:spPr>
          <a:xfrm>
            <a:off x="3326131" y="3779081"/>
            <a:ext cx="104775" cy="143007"/>
          </a:xfrm>
          <a:prstGeom prst="rect">
            <a:avLst/>
          </a:prstGeom>
          <a:solidFill>
            <a:srgbClr val="6666FF"/>
          </a:solidFill>
          <a:ln>
            <a:solidFill>
              <a:srgbClr val="336699"/>
            </a:solidFill>
          </a:ln>
        </p:spPr>
        <p:style>
          <a:lnRef idx="2">
            <a:schemeClr val="accent1">
              <a:shade val="50000"/>
            </a:schemeClr>
          </a:lnRef>
          <a:fillRef idx="1">
            <a:schemeClr val="accent1"/>
          </a:fillRef>
          <a:effectRef idx="0">
            <a:schemeClr val="accent1"/>
          </a:effectRef>
          <a:fontRef idx="minor">
            <a:schemeClr val="lt1"/>
          </a:fontRef>
        </p:style>
        <p:txBody>
          <a:bodyPr lIns="57168" tIns="28584" rIns="57168" bIns="28584" rtlCol="0" anchor="ctr"/>
          <a:lstStyle/>
          <a:p>
            <a:pPr algn="ctr"/>
            <a:r>
              <a:rPr lang="en-US" sz="1000" dirty="0" smtClean="0">
                <a:solidFill>
                  <a:schemeClr val="accent1">
                    <a:lumMod val="50000"/>
                  </a:schemeClr>
                </a:solidFill>
                <a:latin typeface="Calibri" pitchFamily="34" charset="0"/>
                <a:sym typeface="Wingdings 3"/>
              </a:rPr>
              <a:t></a:t>
            </a:r>
            <a:endParaRPr lang="en-US" sz="1000" dirty="0">
              <a:solidFill>
                <a:schemeClr val="accent1">
                  <a:lumMod val="50000"/>
                </a:schemeClr>
              </a:solidFill>
              <a:latin typeface="Calibri" pitchFamily="34" charset="0"/>
            </a:endParaRPr>
          </a:p>
        </p:txBody>
      </p:sp>
      <p:sp>
        <p:nvSpPr>
          <p:cNvPr id="122" name="TextBox 121"/>
          <p:cNvSpPr txBox="1"/>
          <p:nvPr/>
        </p:nvSpPr>
        <p:spPr>
          <a:xfrm>
            <a:off x="1497330" y="3189891"/>
            <a:ext cx="576961" cy="231046"/>
          </a:xfrm>
          <a:prstGeom prst="rect">
            <a:avLst/>
          </a:prstGeom>
          <a:noFill/>
        </p:spPr>
        <p:txBody>
          <a:bodyPr wrap="none" lIns="57168" tIns="28584" rIns="57168" bIns="28584" rtlCol="0">
            <a:spAutoFit/>
          </a:bodyPr>
          <a:lstStyle/>
          <a:p>
            <a:r>
              <a:rPr lang="en-US" sz="1100" dirty="0" smtClean="0">
                <a:solidFill>
                  <a:schemeClr val="accent1">
                    <a:lumMod val="50000"/>
                  </a:schemeClr>
                </a:solidFill>
                <a:latin typeface="Calibri" pitchFamily="34" charset="0"/>
              </a:rPr>
              <a:t>Student</a:t>
            </a:r>
            <a:endParaRPr lang="en-US" sz="1100" dirty="0">
              <a:solidFill>
                <a:schemeClr val="accent1">
                  <a:lumMod val="50000"/>
                </a:schemeClr>
              </a:solidFill>
              <a:latin typeface="Calibri" pitchFamily="34" charset="0"/>
            </a:endParaRPr>
          </a:p>
        </p:txBody>
      </p:sp>
      <p:sp>
        <p:nvSpPr>
          <p:cNvPr id="123" name="TextBox 122"/>
          <p:cNvSpPr txBox="1"/>
          <p:nvPr/>
        </p:nvSpPr>
        <p:spPr>
          <a:xfrm>
            <a:off x="2809875" y="3189891"/>
            <a:ext cx="504265" cy="231046"/>
          </a:xfrm>
          <a:prstGeom prst="rect">
            <a:avLst/>
          </a:prstGeom>
          <a:noFill/>
        </p:spPr>
        <p:txBody>
          <a:bodyPr wrap="none" lIns="57168" tIns="28584" rIns="57168" bIns="28584" rtlCol="0">
            <a:spAutoFit/>
          </a:bodyPr>
          <a:lstStyle/>
          <a:p>
            <a:r>
              <a:rPr lang="en-US" sz="1100" dirty="0" smtClean="0">
                <a:solidFill>
                  <a:schemeClr val="accent1">
                    <a:lumMod val="50000"/>
                  </a:schemeClr>
                </a:solidFill>
                <a:latin typeface="Calibri" pitchFamily="34" charset="0"/>
              </a:rPr>
              <a:t>Career</a:t>
            </a:r>
            <a:endParaRPr lang="en-US" sz="1100" dirty="0">
              <a:solidFill>
                <a:schemeClr val="accent1">
                  <a:lumMod val="50000"/>
                </a:schemeClr>
              </a:solidFill>
              <a:latin typeface="Calibri" pitchFamily="34" charset="0"/>
            </a:endParaRPr>
          </a:p>
        </p:txBody>
      </p:sp>
      <p:sp>
        <p:nvSpPr>
          <p:cNvPr id="124" name="TextBox 123"/>
          <p:cNvSpPr txBox="1"/>
          <p:nvPr/>
        </p:nvSpPr>
        <p:spPr>
          <a:xfrm>
            <a:off x="1497331" y="3733319"/>
            <a:ext cx="899686" cy="231046"/>
          </a:xfrm>
          <a:prstGeom prst="rect">
            <a:avLst/>
          </a:prstGeom>
          <a:noFill/>
        </p:spPr>
        <p:txBody>
          <a:bodyPr wrap="none" lIns="57168" tIns="28584" rIns="57168" bIns="28584" rtlCol="0">
            <a:spAutoFit/>
          </a:bodyPr>
          <a:lstStyle/>
          <a:p>
            <a:r>
              <a:rPr lang="en-US" sz="1100" dirty="0" smtClean="0">
                <a:solidFill>
                  <a:schemeClr val="accent1">
                    <a:lumMod val="50000"/>
                  </a:schemeClr>
                </a:solidFill>
                <a:latin typeface="Calibri" pitchFamily="34" charset="0"/>
              </a:rPr>
              <a:t>United States</a:t>
            </a:r>
            <a:endParaRPr lang="en-US" sz="1100" dirty="0">
              <a:solidFill>
                <a:schemeClr val="accent1">
                  <a:lumMod val="50000"/>
                </a:schemeClr>
              </a:solidFill>
              <a:latin typeface="Calibri" pitchFamily="34" charset="0"/>
            </a:endParaRPr>
          </a:p>
        </p:txBody>
      </p:sp>
      <p:sp>
        <p:nvSpPr>
          <p:cNvPr id="125" name="TextBox 124"/>
          <p:cNvSpPr txBox="1"/>
          <p:nvPr/>
        </p:nvSpPr>
        <p:spPr>
          <a:xfrm>
            <a:off x="1497330" y="4002173"/>
            <a:ext cx="977030" cy="231046"/>
          </a:xfrm>
          <a:prstGeom prst="rect">
            <a:avLst/>
          </a:prstGeom>
          <a:noFill/>
        </p:spPr>
        <p:txBody>
          <a:bodyPr wrap="none" lIns="57168" tIns="28584" rIns="57168" bIns="28584" rtlCol="0">
            <a:spAutoFit/>
          </a:bodyPr>
          <a:lstStyle/>
          <a:p>
            <a:r>
              <a:rPr lang="en-US" sz="1100" dirty="0" smtClean="0">
                <a:solidFill>
                  <a:schemeClr val="accent1">
                    <a:lumMod val="50000"/>
                  </a:schemeClr>
                </a:solidFill>
                <a:latin typeface="Calibri" pitchFamily="34" charset="0"/>
              </a:rPr>
              <a:t>Please Select…</a:t>
            </a:r>
            <a:endParaRPr lang="en-US" sz="1100" dirty="0">
              <a:solidFill>
                <a:schemeClr val="accent1">
                  <a:lumMod val="50000"/>
                </a:schemeClr>
              </a:solidFill>
              <a:latin typeface="Calibri" pitchFamily="34" charset="0"/>
            </a:endParaRPr>
          </a:p>
        </p:txBody>
      </p:sp>
      <p:sp>
        <p:nvSpPr>
          <p:cNvPr id="126" name="Rectangle 125"/>
          <p:cNvSpPr/>
          <p:nvPr/>
        </p:nvSpPr>
        <p:spPr>
          <a:xfrm>
            <a:off x="3326131" y="4059376"/>
            <a:ext cx="104775" cy="143007"/>
          </a:xfrm>
          <a:prstGeom prst="rect">
            <a:avLst/>
          </a:prstGeom>
          <a:solidFill>
            <a:srgbClr val="6666FF"/>
          </a:solidFill>
          <a:ln>
            <a:solidFill>
              <a:srgbClr val="336699"/>
            </a:solidFill>
          </a:ln>
        </p:spPr>
        <p:style>
          <a:lnRef idx="2">
            <a:schemeClr val="accent1">
              <a:shade val="50000"/>
            </a:schemeClr>
          </a:lnRef>
          <a:fillRef idx="1">
            <a:schemeClr val="accent1"/>
          </a:fillRef>
          <a:effectRef idx="0">
            <a:schemeClr val="accent1"/>
          </a:effectRef>
          <a:fontRef idx="minor">
            <a:schemeClr val="lt1"/>
          </a:fontRef>
        </p:style>
        <p:txBody>
          <a:bodyPr lIns="57168" tIns="28584" rIns="57168" bIns="28584" rtlCol="0" anchor="ctr"/>
          <a:lstStyle/>
          <a:p>
            <a:pPr algn="ctr"/>
            <a:r>
              <a:rPr lang="en-US" sz="1000" dirty="0" smtClean="0">
                <a:solidFill>
                  <a:schemeClr val="accent1">
                    <a:lumMod val="50000"/>
                  </a:schemeClr>
                </a:solidFill>
                <a:latin typeface="Calibri" pitchFamily="34" charset="0"/>
                <a:sym typeface="Wingdings 3"/>
              </a:rPr>
              <a:t></a:t>
            </a:r>
            <a:endParaRPr lang="en-US" sz="1000" dirty="0">
              <a:latin typeface="Calibri" pitchFamily="34" charset="0"/>
            </a:endParaRPr>
          </a:p>
        </p:txBody>
      </p:sp>
      <p:sp>
        <p:nvSpPr>
          <p:cNvPr id="132" name="TextBox 131"/>
          <p:cNvSpPr txBox="1"/>
          <p:nvPr/>
        </p:nvSpPr>
        <p:spPr>
          <a:xfrm>
            <a:off x="952501" y="1421218"/>
            <a:ext cx="2143125" cy="476691"/>
          </a:xfrm>
          <a:prstGeom prst="rect">
            <a:avLst/>
          </a:prstGeom>
          <a:noFill/>
        </p:spPr>
        <p:txBody>
          <a:bodyPr wrap="none" lIns="57168" tIns="28584" rIns="57168" bIns="28584" rtlCol="0">
            <a:prstTxWarp prst="textPlain">
              <a:avLst/>
            </a:prstTxWarp>
            <a:spAutoFit/>
          </a:bodyPr>
          <a:lstStyle/>
          <a:p>
            <a:r>
              <a:rPr lang="en-US" sz="1800" b="1" dirty="0" smtClean="0">
                <a:solidFill>
                  <a:srgbClr val="9F9F9F"/>
                </a:solidFill>
                <a:latin typeface="Calibri" pitchFamily="34" charset="0"/>
              </a:rPr>
              <a:t>e</a:t>
            </a:r>
            <a:r>
              <a:rPr lang="en-US" dirty="0" smtClean="0">
                <a:solidFill>
                  <a:schemeClr val="accent1">
                    <a:lumMod val="50000"/>
                  </a:schemeClr>
                </a:solidFill>
                <a:latin typeface="Calibri" pitchFamily="34" charset="0"/>
              </a:rPr>
              <a:t>Harmony</a:t>
            </a:r>
            <a:endParaRPr lang="en-US" dirty="0">
              <a:solidFill>
                <a:schemeClr val="accent1">
                  <a:lumMod val="50000"/>
                </a:schemeClr>
              </a:solidFill>
              <a:latin typeface="Calibri" pitchFamily="34" charset="0"/>
            </a:endParaRPr>
          </a:p>
        </p:txBody>
      </p:sp>
      <p:sp>
        <p:nvSpPr>
          <p:cNvPr id="134" name="TextBox 133"/>
          <p:cNvSpPr txBox="1"/>
          <p:nvPr/>
        </p:nvSpPr>
        <p:spPr>
          <a:xfrm>
            <a:off x="2628871" y="1802572"/>
            <a:ext cx="206824" cy="196226"/>
          </a:xfrm>
          <a:prstGeom prst="rect">
            <a:avLst/>
          </a:prstGeom>
          <a:noFill/>
        </p:spPr>
        <p:txBody>
          <a:bodyPr wrap="none" lIns="57168" tIns="28584" rIns="57168" bIns="28584" rtlCol="0">
            <a:spAutoFit/>
          </a:bodyPr>
          <a:lstStyle/>
          <a:p>
            <a:r>
              <a:rPr lang="en-US" sz="900" dirty="0" smtClean="0">
                <a:solidFill>
                  <a:schemeClr val="accent1">
                    <a:lumMod val="50000"/>
                  </a:schemeClr>
                </a:solidFill>
                <a:latin typeface="Calibri" pitchFamily="34" charset="0"/>
                <a:cs typeface="Times New Roman"/>
                <a:sym typeface="Symbol"/>
              </a:rPr>
              <a:t></a:t>
            </a:r>
            <a:endParaRPr lang="en-US" sz="900" dirty="0">
              <a:solidFill>
                <a:schemeClr val="accent1">
                  <a:lumMod val="50000"/>
                </a:schemeClr>
              </a:solidFill>
              <a:latin typeface="Calibri" pitchFamily="34" charset="0"/>
            </a:endParaRPr>
          </a:p>
        </p:txBody>
      </p:sp>
      <p:sp>
        <p:nvSpPr>
          <p:cNvPr id="135" name="TextBox 134"/>
          <p:cNvSpPr txBox="1"/>
          <p:nvPr/>
        </p:nvSpPr>
        <p:spPr>
          <a:xfrm>
            <a:off x="3048000" y="1325880"/>
            <a:ext cx="187588" cy="227003"/>
          </a:xfrm>
          <a:prstGeom prst="rect">
            <a:avLst/>
          </a:prstGeom>
          <a:noFill/>
        </p:spPr>
        <p:txBody>
          <a:bodyPr wrap="none" lIns="57168" tIns="28584" rIns="57168" bIns="28584" rtlCol="0">
            <a:spAutoFit/>
          </a:bodyPr>
          <a:lstStyle/>
          <a:p>
            <a:r>
              <a:rPr lang="en-US" sz="1100" dirty="0" smtClean="0">
                <a:solidFill>
                  <a:schemeClr val="accent1">
                    <a:lumMod val="50000"/>
                  </a:schemeClr>
                </a:solidFill>
                <a:latin typeface="Calibri" pitchFamily="34" charset="0"/>
                <a:cs typeface="Times New Roman"/>
              </a:rPr>
              <a:t>®</a:t>
            </a:r>
            <a:endParaRPr lang="en-US" sz="1100" dirty="0">
              <a:solidFill>
                <a:schemeClr val="accent1">
                  <a:lumMod val="50000"/>
                </a:schemeClr>
              </a:solidFill>
              <a:latin typeface="Calibri" pitchFamily="34" charset="0"/>
            </a:endParaRPr>
          </a:p>
        </p:txBody>
      </p:sp>
      <p:sp>
        <p:nvSpPr>
          <p:cNvPr id="36" name="TextBox 35"/>
          <p:cNvSpPr txBox="1"/>
          <p:nvPr/>
        </p:nvSpPr>
        <p:spPr>
          <a:xfrm>
            <a:off x="1837944" y="1874520"/>
            <a:ext cx="804672" cy="165055"/>
          </a:xfrm>
          <a:prstGeom prst="rect">
            <a:avLst/>
          </a:prstGeom>
          <a:noFill/>
        </p:spPr>
        <p:txBody>
          <a:bodyPr wrap="none" lIns="57168" tIns="28584" rIns="57168" bIns="28584" rtlCol="0">
            <a:prstTxWarp prst="textPlain">
              <a:avLst/>
            </a:prstTxWarp>
            <a:spAutoFit/>
          </a:bodyPr>
          <a:lstStyle/>
          <a:p>
            <a:r>
              <a:rPr lang="en-US" dirty="0" smtClean="0">
                <a:solidFill>
                  <a:srgbClr val="A3A3A3"/>
                </a:solidFill>
                <a:latin typeface="Calibri" pitchFamily="34" charset="0"/>
              </a:rPr>
              <a:t>Begins Here</a:t>
            </a:r>
            <a:endParaRPr lang="en-US" dirty="0">
              <a:solidFill>
                <a:srgbClr val="A3A3A3"/>
              </a:solidFill>
              <a:latin typeface="Calibri" pitchFamily="34" charset="0"/>
            </a:endParaRPr>
          </a:p>
        </p:txBody>
      </p:sp>
      <p:sp>
        <p:nvSpPr>
          <p:cNvPr id="37" name="TextBox 36"/>
          <p:cNvSpPr txBox="1"/>
          <p:nvPr/>
        </p:nvSpPr>
        <p:spPr>
          <a:xfrm>
            <a:off x="1490472" y="1874520"/>
            <a:ext cx="256032" cy="128016"/>
          </a:xfrm>
          <a:prstGeom prst="rect">
            <a:avLst/>
          </a:prstGeom>
          <a:noFill/>
        </p:spPr>
        <p:txBody>
          <a:bodyPr wrap="none" lIns="57168" tIns="28584" rIns="57168" bIns="28584" rtlCol="0">
            <a:prstTxWarp prst="textPlain">
              <a:avLst/>
            </a:prstTxWarp>
            <a:spAutoFit/>
          </a:bodyPr>
          <a:lstStyle/>
          <a:p>
            <a:r>
              <a:rPr lang="en-US" dirty="0" smtClean="0">
                <a:solidFill>
                  <a:srgbClr val="A3A3A3"/>
                </a:solidFill>
                <a:latin typeface="Calibri" pitchFamily="34" charset="0"/>
              </a:rPr>
              <a:t>Life</a:t>
            </a:r>
            <a:endParaRPr lang="en-US" dirty="0">
              <a:solidFill>
                <a:srgbClr val="A3A3A3"/>
              </a:solidFill>
              <a:latin typeface="Calibri" pitchFamily="34" charset="0"/>
            </a:endParaRPr>
          </a:p>
        </p:txBody>
      </p:sp>
      <p:sp>
        <p:nvSpPr>
          <p:cNvPr id="39" name="Text Box 10" descr="Parchment"/>
          <p:cNvSpPr txBox="1">
            <a:spLocks noChangeArrowheads="1"/>
          </p:cNvSpPr>
          <p:nvPr/>
        </p:nvSpPr>
        <p:spPr bwMode="auto">
          <a:xfrm>
            <a:off x="619125" y="5035639"/>
            <a:ext cx="2857500" cy="636457"/>
          </a:xfrm>
          <a:prstGeom prst="rect">
            <a:avLst/>
          </a:prstGeom>
          <a:noFill/>
          <a:ln w="9525">
            <a:noFill/>
            <a:miter lim="800000"/>
            <a:headEnd/>
            <a:tailEnd/>
          </a:ln>
          <a:effectLst/>
        </p:spPr>
        <p:txBody>
          <a:bodyPr wrap="square" lIns="81660" tIns="40831" rIns="81660" bIns="40831">
            <a:spAutoFit/>
          </a:bodyPr>
          <a:lstStyle/>
          <a:p>
            <a:pPr marL="306227" indent="-306227" algn="ctr"/>
            <a:r>
              <a:rPr lang="en-US" sz="1800" b="1" dirty="0">
                <a:solidFill>
                  <a:srgbClr val="FF0000"/>
                </a:solidFill>
                <a:latin typeface="Calibri" pitchFamily="34" charset="0"/>
              </a:rPr>
              <a:t>It is not the Life </a:t>
            </a:r>
            <a:r>
              <a:rPr lang="en-US" sz="1800" b="1" dirty="0" smtClean="0">
                <a:solidFill>
                  <a:srgbClr val="FF0000"/>
                </a:solidFill>
                <a:latin typeface="Calibri" pitchFamily="34" charset="0"/>
              </a:rPr>
              <a:t>Calling</a:t>
            </a:r>
          </a:p>
          <a:p>
            <a:pPr marL="306227" indent="-306227" algn="ctr"/>
            <a:r>
              <a:rPr lang="en-US" sz="1800" b="1" dirty="0" smtClean="0">
                <a:solidFill>
                  <a:srgbClr val="FF0000"/>
                </a:solidFill>
                <a:latin typeface="Calibri" pitchFamily="34" charset="0"/>
              </a:rPr>
              <a:t>version </a:t>
            </a:r>
            <a:r>
              <a:rPr lang="en-US" sz="1800" b="1" dirty="0">
                <a:solidFill>
                  <a:srgbClr val="FF0000"/>
                </a:solidFill>
                <a:latin typeface="Calibri" pitchFamily="34" charset="0"/>
              </a:rPr>
              <a:t>of eHarmony.</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500" name="Text Box 4"/>
          <p:cNvSpPr txBox="1">
            <a:spLocks noChangeArrowheads="1"/>
          </p:cNvSpPr>
          <p:nvPr/>
        </p:nvSpPr>
        <p:spPr bwMode="auto">
          <a:xfrm>
            <a:off x="1704974" y="2622550"/>
            <a:ext cx="7439026" cy="400110"/>
          </a:xfrm>
          <a:prstGeom prst="rect">
            <a:avLst/>
          </a:prstGeom>
          <a:noFill/>
          <a:ln w="9525">
            <a:noFill/>
            <a:miter lim="800000"/>
            <a:headEnd/>
            <a:tailEnd/>
          </a:ln>
          <a:effectLst/>
        </p:spPr>
        <p:txBody>
          <a:bodyPr wrap="square">
            <a:spAutoFit/>
          </a:bodyPr>
          <a:lstStyle/>
          <a:p>
            <a:pPr eaLnBrk="0" hangingPunct="0">
              <a:spcBef>
                <a:spcPct val="50000"/>
              </a:spcBef>
            </a:pPr>
            <a:r>
              <a:rPr lang="en-US" sz="2000" b="1" i="1" dirty="0" smtClean="0">
                <a:solidFill>
                  <a:srgbClr val="003366"/>
                </a:solidFill>
                <a:latin typeface="Arial" charset="0"/>
              </a:rPr>
              <a:t>Not a forecast about what will happen in your life</a:t>
            </a:r>
            <a:endParaRPr lang="en-US" sz="2000" b="1" i="1" dirty="0">
              <a:solidFill>
                <a:srgbClr val="003366"/>
              </a:solidFill>
              <a:latin typeface="Arial" charset="0"/>
            </a:endParaRPr>
          </a:p>
        </p:txBody>
      </p:sp>
      <p:sp>
        <p:nvSpPr>
          <p:cNvPr id="618501" name="Text Box 5"/>
          <p:cNvSpPr txBox="1">
            <a:spLocks noChangeArrowheads="1"/>
          </p:cNvSpPr>
          <p:nvPr/>
        </p:nvSpPr>
        <p:spPr bwMode="auto">
          <a:xfrm>
            <a:off x="1704974" y="2987675"/>
            <a:ext cx="7439026" cy="400110"/>
          </a:xfrm>
          <a:prstGeom prst="rect">
            <a:avLst/>
          </a:prstGeom>
          <a:noFill/>
          <a:ln w="9525">
            <a:noFill/>
            <a:miter lim="800000"/>
            <a:headEnd/>
            <a:tailEnd/>
          </a:ln>
          <a:effectLst/>
        </p:spPr>
        <p:txBody>
          <a:bodyPr wrap="square">
            <a:spAutoFit/>
          </a:bodyPr>
          <a:lstStyle/>
          <a:p>
            <a:pPr eaLnBrk="0" hangingPunct="0">
              <a:spcBef>
                <a:spcPct val="50000"/>
              </a:spcBef>
            </a:pPr>
            <a:r>
              <a:rPr lang="en-US" sz="2000" b="1" i="1" dirty="0" smtClean="0">
                <a:solidFill>
                  <a:srgbClr val="003366"/>
                </a:solidFill>
                <a:latin typeface="Arial" charset="0"/>
              </a:rPr>
              <a:t>Not a prophecy of what you should become in life</a:t>
            </a:r>
            <a:endParaRPr lang="en-US" sz="2000" b="1" i="1" dirty="0">
              <a:solidFill>
                <a:srgbClr val="003366"/>
              </a:solidFill>
              <a:latin typeface="Arial" charset="0"/>
            </a:endParaRPr>
          </a:p>
        </p:txBody>
      </p:sp>
      <p:sp>
        <p:nvSpPr>
          <p:cNvPr id="618502" name="Text Box 6"/>
          <p:cNvSpPr txBox="1">
            <a:spLocks noChangeArrowheads="1"/>
          </p:cNvSpPr>
          <p:nvPr/>
        </p:nvSpPr>
        <p:spPr bwMode="auto">
          <a:xfrm>
            <a:off x="1143000" y="2593975"/>
            <a:ext cx="455613" cy="457200"/>
          </a:xfrm>
          <a:prstGeom prst="rect">
            <a:avLst/>
          </a:prstGeom>
          <a:noFill/>
          <a:ln w="9525">
            <a:noFill/>
            <a:miter lim="800000"/>
            <a:headEnd/>
            <a:tailEnd/>
          </a:ln>
          <a:effectLst/>
        </p:spPr>
        <p:txBody>
          <a:bodyPr wrap="none">
            <a:spAutoFit/>
          </a:bodyPr>
          <a:lstStyle/>
          <a:p>
            <a:r>
              <a:rPr lang="en-US" dirty="0">
                <a:solidFill>
                  <a:srgbClr val="CC0099"/>
                </a:solidFill>
                <a:latin typeface="Wingdings 2" pitchFamily="18" charset="2"/>
                <a:cs typeface="Times New Roman" pitchFamily="18" charset="0"/>
                <a:sym typeface="Wingdings 2" pitchFamily="18" charset="2"/>
              </a:rPr>
              <a:t></a:t>
            </a:r>
            <a:endParaRPr lang="en-US" dirty="0">
              <a:solidFill>
                <a:srgbClr val="CC0099"/>
              </a:solidFill>
              <a:latin typeface="Wingdings 2" pitchFamily="18" charset="2"/>
            </a:endParaRPr>
          </a:p>
        </p:txBody>
      </p:sp>
      <p:sp>
        <p:nvSpPr>
          <p:cNvPr id="618503" name="Text Box 7"/>
          <p:cNvSpPr txBox="1">
            <a:spLocks noChangeArrowheads="1"/>
          </p:cNvSpPr>
          <p:nvPr/>
        </p:nvSpPr>
        <p:spPr bwMode="auto">
          <a:xfrm>
            <a:off x="1143000" y="2974975"/>
            <a:ext cx="455613" cy="457200"/>
          </a:xfrm>
          <a:prstGeom prst="rect">
            <a:avLst/>
          </a:prstGeom>
          <a:noFill/>
          <a:ln w="9525">
            <a:noFill/>
            <a:miter lim="800000"/>
            <a:headEnd/>
            <a:tailEnd/>
          </a:ln>
          <a:effectLst/>
        </p:spPr>
        <p:txBody>
          <a:bodyPr wrap="none">
            <a:spAutoFit/>
          </a:bodyPr>
          <a:lstStyle/>
          <a:p>
            <a:r>
              <a:rPr lang="en-US" dirty="0">
                <a:solidFill>
                  <a:srgbClr val="CC0099"/>
                </a:solidFill>
                <a:latin typeface="Wingdings 2" pitchFamily="18" charset="2"/>
                <a:cs typeface="Times New Roman" pitchFamily="18" charset="0"/>
                <a:sym typeface="Wingdings 2" pitchFamily="18" charset="2"/>
              </a:rPr>
              <a:t></a:t>
            </a:r>
            <a:endParaRPr lang="en-US" dirty="0">
              <a:solidFill>
                <a:srgbClr val="CC0099"/>
              </a:solidFill>
              <a:latin typeface="Wingdings 2" pitchFamily="18" charset="2"/>
            </a:endParaRPr>
          </a:p>
        </p:txBody>
      </p:sp>
      <p:sp>
        <p:nvSpPr>
          <p:cNvPr id="9" name="Text Box 6"/>
          <p:cNvSpPr txBox="1">
            <a:spLocks noChangeArrowheads="1"/>
          </p:cNvSpPr>
          <p:nvPr/>
        </p:nvSpPr>
        <p:spPr bwMode="auto">
          <a:xfrm>
            <a:off x="1704974" y="3368675"/>
            <a:ext cx="7439026" cy="400110"/>
          </a:xfrm>
          <a:prstGeom prst="rect">
            <a:avLst/>
          </a:prstGeom>
          <a:noFill/>
          <a:ln w="9525">
            <a:noFill/>
            <a:miter lim="800000"/>
            <a:headEnd/>
            <a:tailEnd/>
          </a:ln>
          <a:effectLst/>
        </p:spPr>
        <p:txBody>
          <a:bodyPr wrap="square">
            <a:spAutoFit/>
          </a:bodyPr>
          <a:lstStyle/>
          <a:p>
            <a:pPr eaLnBrk="0" hangingPunct="0">
              <a:spcBef>
                <a:spcPct val="50000"/>
              </a:spcBef>
            </a:pPr>
            <a:r>
              <a:rPr lang="en-US" sz="2000" b="1" i="1" dirty="0" smtClean="0">
                <a:solidFill>
                  <a:srgbClr val="003366"/>
                </a:solidFill>
                <a:latin typeface="Arial" charset="0"/>
              </a:rPr>
              <a:t>Not a determination of the perfect match for your life</a:t>
            </a:r>
            <a:endParaRPr lang="en-US" sz="2000" dirty="0">
              <a:solidFill>
                <a:srgbClr val="003366"/>
              </a:solidFill>
              <a:latin typeface="Arial" charset="0"/>
            </a:endParaRPr>
          </a:p>
        </p:txBody>
      </p:sp>
      <p:sp>
        <p:nvSpPr>
          <p:cNvPr id="10" name="Text Box 7"/>
          <p:cNvSpPr txBox="1">
            <a:spLocks noChangeArrowheads="1"/>
          </p:cNvSpPr>
          <p:nvPr/>
        </p:nvSpPr>
        <p:spPr bwMode="auto">
          <a:xfrm>
            <a:off x="1143000" y="3355975"/>
            <a:ext cx="455613" cy="457200"/>
          </a:xfrm>
          <a:prstGeom prst="rect">
            <a:avLst/>
          </a:prstGeom>
          <a:noFill/>
          <a:ln w="9525">
            <a:noFill/>
            <a:miter lim="800000"/>
            <a:headEnd/>
            <a:tailEnd/>
          </a:ln>
          <a:effectLst/>
        </p:spPr>
        <p:txBody>
          <a:bodyPr wrap="none">
            <a:spAutoFit/>
          </a:bodyPr>
          <a:lstStyle/>
          <a:p>
            <a:r>
              <a:rPr lang="en-US" dirty="0">
                <a:solidFill>
                  <a:srgbClr val="CC0099"/>
                </a:solidFill>
                <a:latin typeface="Wingdings 2" pitchFamily="18" charset="2"/>
                <a:cs typeface="Times New Roman" pitchFamily="18" charset="0"/>
                <a:sym typeface="Wingdings 2" pitchFamily="18" charset="2"/>
              </a:rPr>
              <a:t></a:t>
            </a:r>
            <a:endParaRPr lang="en-US" dirty="0">
              <a:solidFill>
                <a:srgbClr val="CC0099"/>
              </a:solidFill>
              <a:latin typeface="Wingdings 2" pitchFamily="18" charset="2"/>
            </a:endParaRPr>
          </a:p>
        </p:txBody>
      </p:sp>
      <p:sp>
        <p:nvSpPr>
          <p:cNvPr id="11" name="Text Box 6"/>
          <p:cNvSpPr txBox="1">
            <a:spLocks noChangeArrowheads="1"/>
          </p:cNvSpPr>
          <p:nvPr/>
        </p:nvSpPr>
        <p:spPr bwMode="auto">
          <a:xfrm>
            <a:off x="1704974" y="3790890"/>
            <a:ext cx="7439026" cy="400110"/>
          </a:xfrm>
          <a:prstGeom prst="rect">
            <a:avLst/>
          </a:prstGeom>
          <a:noFill/>
          <a:ln w="9525">
            <a:noFill/>
            <a:miter lim="800000"/>
            <a:headEnd/>
            <a:tailEnd/>
          </a:ln>
          <a:effectLst/>
        </p:spPr>
        <p:txBody>
          <a:bodyPr wrap="square">
            <a:spAutoFit/>
          </a:bodyPr>
          <a:lstStyle/>
          <a:p>
            <a:pPr eaLnBrk="0" hangingPunct="0">
              <a:spcBef>
                <a:spcPct val="50000"/>
              </a:spcBef>
            </a:pPr>
            <a:r>
              <a:rPr lang="en-US" sz="2000" b="1" i="1" dirty="0" smtClean="0">
                <a:solidFill>
                  <a:srgbClr val="003366"/>
                </a:solidFill>
                <a:latin typeface="Arial" charset="0"/>
              </a:rPr>
              <a:t>Not a map of the one thing you should do in your life</a:t>
            </a:r>
            <a:endParaRPr lang="en-US" sz="2000" dirty="0">
              <a:solidFill>
                <a:srgbClr val="003366"/>
              </a:solidFill>
              <a:latin typeface="Arial" charset="0"/>
            </a:endParaRPr>
          </a:p>
        </p:txBody>
      </p:sp>
      <p:sp>
        <p:nvSpPr>
          <p:cNvPr id="12" name="Text Box 7"/>
          <p:cNvSpPr txBox="1">
            <a:spLocks noChangeArrowheads="1"/>
          </p:cNvSpPr>
          <p:nvPr/>
        </p:nvSpPr>
        <p:spPr bwMode="auto">
          <a:xfrm>
            <a:off x="1143000" y="3733800"/>
            <a:ext cx="507609" cy="457200"/>
          </a:xfrm>
          <a:prstGeom prst="rect">
            <a:avLst/>
          </a:prstGeom>
          <a:noFill/>
          <a:ln w="9525">
            <a:noFill/>
            <a:miter lim="800000"/>
            <a:headEnd/>
            <a:tailEnd/>
          </a:ln>
          <a:effectLst/>
        </p:spPr>
        <p:txBody>
          <a:bodyPr wrap="square">
            <a:spAutoFit/>
          </a:bodyPr>
          <a:lstStyle/>
          <a:p>
            <a:r>
              <a:rPr lang="en-US" dirty="0">
                <a:solidFill>
                  <a:srgbClr val="CC0099"/>
                </a:solidFill>
                <a:latin typeface="Wingdings 2" pitchFamily="18" charset="2"/>
                <a:cs typeface="Times New Roman" pitchFamily="18" charset="0"/>
                <a:sym typeface="Wingdings 2" pitchFamily="18" charset="2"/>
              </a:rPr>
              <a:t></a:t>
            </a:r>
            <a:endParaRPr lang="en-US" dirty="0">
              <a:solidFill>
                <a:srgbClr val="CC0099"/>
              </a:solidFill>
              <a:latin typeface="Wingdings 2" pitchFamily="18" charset="2"/>
            </a:endParaRPr>
          </a:p>
        </p:txBody>
      </p:sp>
      <p:cxnSp>
        <p:nvCxnSpPr>
          <p:cNvPr id="14" name="Straight Connector 13"/>
          <p:cNvCxnSpPr/>
          <p:nvPr/>
        </p:nvCxnSpPr>
        <p:spPr>
          <a:xfrm>
            <a:off x="914400" y="2011680"/>
            <a:ext cx="73152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914400" y="914400"/>
            <a:ext cx="73152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685800" y="990600"/>
            <a:ext cx="7840608"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rgbClr val="800080"/>
                    </a:gs>
                    <a:gs pos="40000">
                      <a:srgbClr val="0000CC"/>
                    </a:gs>
                    <a:gs pos="70000">
                      <a:srgbClr val="000066"/>
                    </a:gs>
                    <a:gs pos="100000">
                      <a:schemeClr val="tx1"/>
                    </a:gs>
                  </a:gsLst>
                  <a:lin ang="0" scaled="0"/>
                </a:gradFill>
                <a:effectLst>
                  <a:outerShdw blurRad="50800" dist="39000" dir="5460000" algn="tl">
                    <a:srgbClr val="000000">
                      <a:alpha val="38000"/>
                    </a:srgbClr>
                  </a:outerShdw>
                </a:effectLst>
                <a:latin typeface="+mn-lt"/>
              </a:rPr>
              <a:t>What isn’t Life Calling?</a:t>
            </a:r>
            <a:endParaRPr lang="en-US" sz="5400" b="1" cap="none" spc="0" dirty="0">
              <a:ln w="11430"/>
              <a:gradFill>
                <a:gsLst>
                  <a:gs pos="0">
                    <a:srgbClr val="800080"/>
                  </a:gs>
                  <a:gs pos="40000">
                    <a:srgbClr val="0000CC"/>
                  </a:gs>
                  <a:gs pos="70000">
                    <a:srgbClr val="000066"/>
                  </a:gs>
                  <a:gs pos="100000">
                    <a:schemeClr val="tx1"/>
                  </a:gs>
                </a:gsLst>
                <a:lin ang="0" scaled="0"/>
              </a:gradFill>
              <a:effectLst>
                <a:outerShdw blurRad="50800" dist="39000" dir="5460000" algn="tl">
                  <a:srgbClr val="000000">
                    <a:alpha val="38000"/>
                  </a:srgbClr>
                </a:outerShdw>
              </a:effectLst>
              <a:latin typeface="+mn-lt"/>
            </a:endParaRPr>
          </a:p>
        </p:txBody>
      </p:sp>
    </p:spTree>
  </p:cSld>
  <p:clrMapOvr>
    <a:masterClrMapping/>
  </p:clrMapOvr>
  <p:transition advTm="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strVal val="4*#ppt_w"/>
                                          </p:val>
                                        </p:tav>
                                        <p:tav tm="100000">
                                          <p:val>
                                            <p:strVal val="#ppt_w"/>
                                          </p:val>
                                        </p:tav>
                                      </p:tavLst>
                                    </p:anim>
                                    <p:anim calcmode="lin" valueType="num">
                                      <p:cBhvr>
                                        <p:cTn id="8" dur="500" fill="hold"/>
                                        <p:tgtEl>
                                          <p:spTgt spid="12"/>
                                        </p:tgtEl>
                                        <p:attrNameLst>
                                          <p:attrName>ppt_h</p:attrName>
                                        </p:attrNameLst>
                                      </p:cBhvr>
                                      <p:tavLst>
                                        <p:tav tm="0">
                                          <p:val>
                                            <p:strVal val="4*#ppt_h"/>
                                          </p:val>
                                        </p:tav>
                                        <p:tav tm="100000">
                                          <p:val>
                                            <p:strVal val="#ppt_h"/>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P spid="12"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5"/>
          <p:cNvGrpSpPr/>
          <p:nvPr/>
        </p:nvGrpSpPr>
        <p:grpSpPr>
          <a:xfrm>
            <a:off x="0" y="6217920"/>
            <a:ext cx="9144000" cy="640080"/>
            <a:chOff x="0" y="6217920"/>
            <a:chExt cx="9144000" cy="640080"/>
          </a:xfrm>
        </p:grpSpPr>
        <p:sp>
          <p:nvSpPr>
            <p:cNvPr id="64" name="Rectangle 63"/>
            <p:cNvSpPr/>
            <p:nvPr/>
          </p:nvSpPr>
          <p:spPr>
            <a:xfrm>
              <a:off x="0" y="6217920"/>
              <a:ext cx="9144000" cy="6400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4"/>
            <p:cNvSpPr/>
            <p:nvPr/>
          </p:nvSpPr>
          <p:spPr>
            <a:xfrm>
              <a:off x="1447800" y="6400800"/>
              <a:ext cx="6096000" cy="365760"/>
            </a:xfrm>
            <a:prstGeom prst="rect">
              <a:avLst/>
            </a:prstGeom>
            <a:noFill/>
          </p:spPr>
          <p:txBody>
            <a:bodyPr wrap="none" lIns="91440" tIns="45720" rIns="91440" bIns="45720">
              <a:prstTxWarp prst="textPlain">
                <a:avLst/>
              </a:prstTxWarp>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smtClean="0">
                  <a:ln w="11430"/>
                  <a:solidFill>
                    <a:srgbClr val="F8F8F8"/>
                  </a:solidFill>
                  <a:effectLst>
                    <a:outerShdw blurRad="25400" algn="tl" rotWithShape="0">
                      <a:srgbClr val="000000">
                        <a:alpha val="43000"/>
                      </a:srgbClr>
                    </a:outerShdw>
                  </a:effectLst>
                  <a:latin typeface="+mn-lt"/>
                </a:rPr>
                <a:t>Universal Aspiration</a:t>
              </a:r>
              <a:endParaRPr lang="en-US" sz="5400" b="1" cap="none" spc="150" dirty="0">
                <a:ln w="11430"/>
                <a:solidFill>
                  <a:srgbClr val="F8F8F8"/>
                </a:solidFill>
                <a:effectLst>
                  <a:outerShdw blurRad="25400" algn="tl" rotWithShape="0">
                    <a:srgbClr val="000000">
                      <a:alpha val="43000"/>
                    </a:srgbClr>
                  </a:outerShdw>
                </a:effectLst>
                <a:latin typeface="+mn-lt"/>
              </a:endParaRPr>
            </a:p>
          </p:txBody>
        </p:sp>
      </p:grpSp>
      <p:sp>
        <p:nvSpPr>
          <p:cNvPr id="66" name="Text Box 8"/>
          <p:cNvSpPr txBox="1">
            <a:spLocks noChangeArrowheads="1"/>
          </p:cNvSpPr>
          <p:nvPr/>
        </p:nvSpPr>
        <p:spPr bwMode="auto">
          <a:xfrm>
            <a:off x="457200" y="990600"/>
            <a:ext cx="4495800" cy="1569660"/>
          </a:xfrm>
          <a:prstGeom prst="rect">
            <a:avLst/>
          </a:prstGeom>
          <a:noFill/>
          <a:ln w="9525">
            <a:noFill/>
            <a:miter lim="800000"/>
            <a:headEnd/>
            <a:tailEnd/>
          </a:ln>
          <a:effectLst/>
        </p:spPr>
        <p:txBody>
          <a:bodyPr wrap="square">
            <a:spAutoFit/>
          </a:bodyPr>
          <a:lstStyle/>
          <a:p>
            <a:r>
              <a:rPr lang="en-US" sz="2400" b="1" dirty="0">
                <a:solidFill>
                  <a:srgbClr val="000066"/>
                </a:solidFill>
                <a:latin typeface="+mj-lt"/>
              </a:rPr>
              <a:t>People in </a:t>
            </a:r>
            <a:r>
              <a:rPr lang="en-US" sz="2400" b="1" dirty="0" smtClean="0">
                <a:solidFill>
                  <a:srgbClr val="000066"/>
                </a:solidFill>
                <a:latin typeface="+mj-lt"/>
              </a:rPr>
              <a:t>almost</a:t>
            </a:r>
          </a:p>
          <a:p>
            <a:r>
              <a:rPr lang="en-US" sz="2400" b="1" dirty="0" smtClean="0">
                <a:solidFill>
                  <a:srgbClr val="000066"/>
                </a:solidFill>
                <a:latin typeface="+mj-lt"/>
              </a:rPr>
              <a:t>all cultures and</a:t>
            </a:r>
          </a:p>
          <a:p>
            <a:r>
              <a:rPr lang="en-US" sz="2400" b="1" dirty="0" smtClean="0">
                <a:solidFill>
                  <a:srgbClr val="000066"/>
                </a:solidFill>
                <a:latin typeface="+mj-lt"/>
              </a:rPr>
              <a:t>countries aspire</a:t>
            </a:r>
          </a:p>
          <a:p>
            <a:r>
              <a:rPr lang="en-US" sz="2400" b="1" dirty="0" smtClean="0">
                <a:solidFill>
                  <a:srgbClr val="000066"/>
                </a:solidFill>
                <a:latin typeface="+mj-lt"/>
              </a:rPr>
              <a:t>to have a </a:t>
            </a:r>
            <a:r>
              <a:rPr lang="en-US" sz="2400" b="1" dirty="0">
                <a:solidFill>
                  <a:srgbClr val="000066"/>
                </a:solidFill>
                <a:latin typeface="+mj-lt"/>
              </a:rPr>
              <a:t>sense of</a:t>
            </a:r>
            <a:r>
              <a:rPr lang="en-US" sz="2400" b="1" dirty="0" smtClean="0">
                <a:solidFill>
                  <a:srgbClr val="000066"/>
                </a:solidFill>
                <a:latin typeface="+mj-lt"/>
              </a:rPr>
              <a:t>:</a:t>
            </a:r>
            <a:endParaRPr lang="en-US" sz="1200" b="1" dirty="0">
              <a:solidFill>
                <a:srgbClr val="000066"/>
              </a:solidFill>
              <a:latin typeface="+mj-lt"/>
            </a:endParaRPr>
          </a:p>
        </p:txBody>
      </p:sp>
      <p:pic>
        <p:nvPicPr>
          <p:cNvPr id="67" name="Picture 2" descr="C:\Documents and Settings\bill.millard\Local Settings\Temporary Internet Files\Content.IE5\ZCKG5JPK\MC900431620[1].png"/>
          <p:cNvPicPr>
            <a:picLocks noChangeAspect="1" noChangeArrowheads="1"/>
          </p:cNvPicPr>
          <p:nvPr/>
        </p:nvPicPr>
        <p:blipFill>
          <a:blip r:embed="rId2" cstate="print"/>
          <a:srcRect/>
          <a:stretch>
            <a:fillRect/>
          </a:stretch>
        </p:blipFill>
        <p:spPr bwMode="auto">
          <a:xfrm>
            <a:off x="1143000" y="2621280"/>
            <a:ext cx="274320" cy="274320"/>
          </a:xfrm>
          <a:prstGeom prst="rect">
            <a:avLst/>
          </a:prstGeom>
          <a:noFill/>
        </p:spPr>
      </p:pic>
      <p:sp>
        <p:nvSpPr>
          <p:cNvPr id="68" name="Rectangle 67"/>
          <p:cNvSpPr/>
          <p:nvPr/>
        </p:nvSpPr>
        <p:spPr>
          <a:xfrm>
            <a:off x="1447800" y="2533471"/>
            <a:ext cx="1981200" cy="1200329"/>
          </a:xfrm>
          <a:prstGeom prst="rect">
            <a:avLst/>
          </a:prstGeom>
        </p:spPr>
        <p:txBody>
          <a:bodyPr wrap="square">
            <a:spAutoFit/>
          </a:bodyPr>
          <a:lstStyle/>
          <a:p>
            <a:r>
              <a:rPr lang="en-US" b="1" dirty="0" smtClean="0">
                <a:solidFill>
                  <a:srgbClr val="A50021"/>
                </a:solidFill>
                <a:latin typeface="+mn-lt"/>
              </a:rPr>
              <a:t>Meaning</a:t>
            </a:r>
          </a:p>
          <a:p>
            <a:r>
              <a:rPr lang="en-US" b="1" dirty="0" smtClean="0">
                <a:solidFill>
                  <a:srgbClr val="A50021"/>
                </a:solidFill>
                <a:latin typeface="+mn-lt"/>
              </a:rPr>
              <a:t>Significance</a:t>
            </a:r>
          </a:p>
          <a:p>
            <a:r>
              <a:rPr lang="en-US" b="1" dirty="0" smtClean="0">
                <a:solidFill>
                  <a:srgbClr val="A50021"/>
                </a:solidFill>
                <a:latin typeface="+mn-lt"/>
              </a:rPr>
              <a:t>Hope</a:t>
            </a:r>
            <a:endParaRPr lang="en-US" dirty="0">
              <a:solidFill>
                <a:srgbClr val="A50021"/>
              </a:solidFill>
              <a:latin typeface="+mn-lt"/>
            </a:endParaRPr>
          </a:p>
        </p:txBody>
      </p:sp>
      <p:pic>
        <p:nvPicPr>
          <p:cNvPr id="69" name="Picture 2" descr="C:\Documents and Settings\bill.millard\Local Settings\Temporary Internet Files\Content.IE5\ZCKG5JPK\MC900431620[1].png"/>
          <p:cNvPicPr>
            <a:picLocks noChangeAspect="1" noChangeArrowheads="1"/>
          </p:cNvPicPr>
          <p:nvPr/>
        </p:nvPicPr>
        <p:blipFill>
          <a:blip r:embed="rId2" cstate="print"/>
          <a:srcRect/>
          <a:stretch>
            <a:fillRect/>
          </a:stretch>
        </p:blipFill>
        <p:spPr bwMode="auto">
          <a:xfrm>
            <a:off x="1143000" y="3002280"/>
            <a:ext cx="274320" cy="274320"/>
          </a:xfrm>
          <a:prstGeom prst="rect">
            <a:avLst/>
          </a:prstGeom>
          <a:noFill/>
        </p:spPr>
      </p:pic>
      <p:pic>
        <p:nvPicPr>
          <p:cNvPr id="70" name="Picture 2" descr="C:\Documents and Settings\bill.millard\Local Settings\Temporary Internet Files\Content.IE5\ZCKG5JPK\MC900431620[1].png"/>
          <p:cNvPicPr>
            <a:picLocks noChangeAspect="1" noChangeArrowheads="1"/>
          </p:cNvPicPr>
          <p:nvPr/>
        </p:nvPicPr>
        <p:blipFill>
          <a:blip r:embed="rId2" cstate="print"/>
          <a:srcRect/>
          <a:stretch>
            <a:fillRect/>
          </a:stretch>
        </p:blipFill>
        <p:spPr bwMode="auto">
          <a:xfrm>
            <a:off x="1143000" y="3383280"/>
            <a:ext cx="274320" cy="274320"/>
          </a:xfrm>
          <a:prstGeom prst="rect">
            <a:avLst/>
          </a:prstGeom>
          <a:noFill/>
        </p:spPr>
      </p:pic>
      <p:pic>
        <p:nvPicPr>
          <p:cNvPr id="49" name="Picture 1" descr="C:\Documents and Settings\bill.millard\Local Settings\Temporary Internet Files\Content.IE5\ZCKG5JPK\MCj04352400000[1].png"/>
          <p:cNvPicPr>
            <a:picLocks noChangeAspect="1" noChangeArrowheads="1"/>
          </p:cNvPicPr>
          <p:nvPr/>
        </p:nvPicPr>
        <p:blipFill>
          <a:blip r:embed="rId3" cstate="print"/>
          <a:srcRect/>
          <a:stretch>
            <a:fillRect/>
          </a:stretch>
        </p:blipFill>
        <p:spPr bwMode="auto">
          <a:xfrm>
            <a:off x="4953000" y="228600"/>
            <a:ext cx="3330248" cy="3785358"/>
          </a:xfrm>
          <a:prstGeom prst="rect">
            <a:avLst/>
          </a:prstGeom>
          <a:noFill/>
        </p:spPr>
      </p:pic>
      <p:grpSp>
        <p:nvGrpSpPr>
          <p:cNvPr id="3" name="Group 108"/>
          <p:cNvGrpSpPr/>
          <p:nvPr/>
        </p:nvGrpSpPr>
        <p:grpSpPr>
          <a:xfrm>
            <a:off x="3442277" y="3671773"/>
            <a:ext cx="4939723" cy="2119427"/>
            <a:chOff x="3442277" y="3671773"/>
            <a:chExt cx="4939723" cy="2119427"/>
          </a:xfrm>
        </p:grpSpPr>
        <p:pic>
          <p:nvPicPr>
            <p:cNvPr id="14" name="Picture 13" descr="oceans.wmf"/>
            <p:cNvPicPr>
              <a:picLocks noChangeAspect="1"/>
            </p:cNvPicPr>
            <p:nvPr/>
          </p:nvPicPr>
          <p:blipFill>
            <a:blip r:embed="rId4" cstate="print"/>
            <a:stretch>
              <a:fillRect/>
            </a:stretch>
          </p:blipFill>
          <p:spPr>
            <a:xfrm>
              <a:off x="3442277" y="3671773"/>
              <a:ext cx="4939723" cy="2119427"/>
            </a:xfrm>
            <a:prstGeom prst="rect">
              <a:avLst/>
            </a:prstGeom>
          </p:spPr>
        </p:pic>
        <p:grpSp>
          <p:nvGrpSpPr>
            <p:cNvPr id="4" name="Group 89"/>
            <p:cNvGrpSpPr/>
            <p:nvPr/>
          </p:nvGrpSpPr>
          <p:grpSpPr>
            <a:xfrm>
              <a:off x="6183175" y="3799154"/>
              <a:ext cx="1622845" cy="1065209"/>
              <a:chOff x="4805363" y="2339976"/>
              <a:chExt cx="1852613" cy="1216025"/>
            </a:xfrm>
          </p:grpSpPr>
          <p:sp>
            <p:nvSpPr>
              <p:cNvPr id="87" name="Freeform 7"/>
              <p:cNvSpPr>
                <a:spLocks/>
              </p:cNvSpPr>
              <p:nvPr/>
            </p:nvSpPr>
            <p:spPr bwMode="auto">
              <a:xfrm>
                <a:off x="4805363" y="2339976"/>
                <a:ext cx="1652588" cy="1039813"/>
              </a:xfrm>
              <a:custGeom>
                <a:avLst/>
                <a:gdLst/>
                <a:ahLst/>
                <a:cxnLst>
                  <a:cxn ang="0">
                    <a:pos x="1754" y="549"/>
                  </a:cxn>
                  <a:cxn ang="0">
                    <a:pos x="1585" y="358"/>
                  </a:cxn>
                  <a:cxn ang="0">
                    <a:pos x="1675" y="261"/>
                  </a:cxn>
                  <a:cxn ang="0">
                    <a:pos x="2014" y="152"/>
                  </a:cxn>
                  <a:cxn ang="0">
                    <a:pos x="2154" y="15"/>
                  </a:cxn>
                  <a:cxn ang="0">
                    <a:pos x="2652" y="53"/>
                  </a:cxn>
                  <a:cxn ang="0">
                    <a:pos x="2443" y="401"/>
                  </a:cxn>
                  <a:cxn ang="0">
                    <a:pos x="3011" y="318"/>
                  </a:cxn>
                  <a:cxn ang="0">
                    <a:pos x="4001" y="461"/>
                  </a:cxn>
                  <a:cxn ang="0">
                    <a:pos x="4938" y="587"/>
                  </a:cxn>
                  <a:cxn ang="0">
                    <a:pos x="5161" y="563"/>
                  </a:cxn>
                  <a:cxn ang="0">
                    <a:pos x="5547" y="570"/>
                  </a:cxn>
                  <a:cxn ang="0">
                    <a:pos x="6220" y="738"/>
                  </a:cxn>
                  <a:cxn ang="0">
                    <a:pos x="5839" y="673"/>
                  </a:cxn>
                  <a:cxn ang="0">
                    <a:pos x="6032" y="884"/>
                  </a:cxn>
                  <a:cxn ang="0">
                    <a:pos x="5970" y="1031"/>
                  </a:cxn>
                  <a:cxn ang="0">
                    <a:pos x="5725" y="1051"/>
                  </a:cxn>
                  <a:cxn ang="0">
                    <a:pos x="5920" y="1299"/>
                  </a:cxn>
                  <a:cxn ang="0">
                    <a:pos x="5688" y="1339"/>
                  </a:cxn>
                  <a:cxn ang="0">
                    <a:pos x="5577" y="1123"/>
                  </a:cxn>
                  <a:cxn ang="0">
                    <a:pos x="5428" y="912"/>
                  </a:cxn>
                  <a:cxn ang="0">
                    <a:pos x="5067" y="1146"/>
                  </a:cxn>
                  <a:cxn ang="0">
                    <a:pos x="4731" y="1211"/>
                  </a:cxn>
                  <a:cxn ang="0">
                    <a:pos x="4906" y="1311"/>
                  </a:cxn>
                  <a:cxn ang="0">
                    <a:pos x="5241" y="1696"/>
                  </a:cxn>
                  <a:cxn ang="0">
                    <a:pos x="5101" y="1909"/>
                  </a:cxn>
                  <a:cxn ang="0">
                    <a:pos x="5232" y="2283"/>
                  </a:cxn>
                  <a:cxn ang="0">
                    <a:pos x="5177" y="2323"/>
                  </a:cxn>
                  <a:cxn ang="0">
                    <a:pos x="4732" y="2084"/>
                  </a:cxn>
                  <a:cxn ang="0">
                    <a:pos x="4785" y="2230"/>
                  </a:cxn>
                  <a:cxn ang="0">
                    <a:pos x="5010" y="2555"/>
                  </a:cxn>
                  <a:cxn ang="0">
                    <a:pos x="5089" y="2848"/>
                  </a:cxn>
                  <a:cxn ang="0">
                    <a:pos x="4698" y="2935"/>
                  </a:cxn>
                  <a:cxn ang="0">
                    <a:pos x="4456" y="2981"/>
                  </a:cxn>
                  <a:cxn ang="0">
                    <a:pos x="4567" y="3275"/>
                  </a:cxn>
                  <a:cxn ang="0">
                    <a:pos x="4623" y="3495"/>
                  </a:cxn>
                  <a:cxn ang="0">
                    <a:pos x="4201" y="3370"/>
                  </a:cxn>
                  <a:cxn ang="0">
                    <a:pos x="4295" y="3669"/>
                  </a:cxn>
                  <a:cxn ang="0">
                    <a:pos x="4298" y="3881"/>
                  </a:cxn>
                  <a:cxn ang="0">
                    <a:pos x="3991" y="3433"/>
                  </a:cxn>
                  <a:cxn ang="0">
                    <a:pos x="3842" y="3224"/>
                  </a:cxn>
                  <a:cxn ang="0">
                    <a:pos x="3459" y="2814"/>
                  </a:cxn>
                  <a:cxn ang="0">
                    <a:pos x="3103" y="3072"/>
                  </a:cxn>
                  <a:cxn ang="0">
                    <a:pos x="2802" y="3560"/>
                  </a:cxn>
                  <a:cxn ang="0">
                    <a:pos x="2677" y="3368"/>
                  </a:cxn>
                  <a:cxn ang="0">
                    <a:pos x="2562" y="3196"/>
                  </a:cxn>
                  <a:cxn ang="0">
                    <a:pos x="2466" y="2817"/>
                  </a:cxn>
                  <a:cxn ang="0">
                    <a:pos x="2358" y="2869"/>
                  </a:cxn>
                  <a:cxn ang="0">
                    <a:pos x="2153" y="2701"/>
                  </a:cxn>
                  <a:cxn ang="0">
                    <a:pos x="1847" y="2729"/>
                  </a:cxn>
                  <a:cxn ang="0">
                    <a:pos x="1544" y="2599"/>
                  </a:cxn>
                  <a:cxn ang="0">
                    <a:pos x="1227" y="2623"/>
                  </a:cxn>
                  <a:cxn ang="0">
                    <a:pos x="1007" y="2421"/>
                  </a:cxn>
                  <a:cxn ang="0">
                    <a:pos x="1327" y="2757"/>
                  </a:cxn>
                  <a:cxn ang="0">
                    <a:pos x="1470" y="2697"/>
                  </a:cxn>
                  <a:cxn ang="0">
                    <a:pos x="1556" y="2910"/>
                  </a:cxn>
                  <a:cxn ang="0">
                    <a:pos x="1247" y="3147"/>
                  </a:cxn>
                  <a:cxn ang="0">
                    <a:pos x="743" y="3196"/>
                  </a:cxn>
                  <a:cxn ang="0">
                    <a:pos x="563" y="2852"/>
                  </a:cxn>
                  <a:cxn ang="0">
                    <a:pos x="396" y="2672"/>
                  </a:cxn>
                  <a:cxn ang="0">
                    <a:pos x="22" y="2376"/>
                  </a:cxn>
                  <a:cxn ang="0">
                    <a:pos x="109" y="2164"/>
                  </a:cxn>
                </a:cxnLst>
                <a:rect l="0" t="0" r="r" b="b"/>
                <a:pathLst>
                  <a:path w="6250" h="3933">
                    <a:moveTo>
                      <a:pt x="826" y="1231"/>
                    </a:moveTo>
                    <a:lnTo>
                      <a:pt x="1348" y="577"/>
                    </a:lnTo>
                    <a:lnTo>
                      <a:pt x="1489" y="601"/>
                    </a:lnTo>
                    <a:lnTo>
                      <a:pt x="1489" y="449"/>
                    </a:lnTo>
                    <a:lnTo>
                      <a:pt x="1504" y="463"/>
                    </a:lnTo>
                    <a:lnTo>
                      <a:pt x="1519" y="475"/>
                    </a:lnTo>
                    <a:lnTo>
                      <a:pt x="1536" y="485"/>
                    </a:lnTo>
                    <a:lnTo>
                      <a:pt x="1552" y="493"/>
                    </a:lnTo>
                    <a:lnTo>
                      <a:pt x="1569" y="502"/>
                    </a:lnTo>
                    <a:lnTo>
                      <a:pt x="1587" y="509"/>
                    </a:lnTo>
                    <a:lnTo>
                      <a:pt x="1604" y="515"/>
                    </a:lnTo>
                    <a:lnTo>
                      <a:pt x="1622" y="521"/>
                    </a:lnTo>
                    <a:lnTo>
                      <a:pt x="1658" y="531"/>
                    </a:lnTo>
                    <a:lnTo>
                      <a:pt x="1693" y="540"/>
                    </a:lnTo>
                    <a:lnTo>
                      <a:pt x="1709" y="545"/>
                    </a:lnTo>
                    <a:lnTo>
                      <a:pt x="1725" y="550"/>
                    </a:lnTo>
                    <a:lnTo>
                      <a:pt x="1741" y="557"/>
                    </a:lnTo>
                    <a:lnTo>
                      <a:pt x="1755" y="563"/>
                    </a:lnTo>
                    <a:lnTo>
                      <a:pt x="1755" y="557"/>
                    </a:lnTo>
                    <a:lnTo>
                      <a:pt x="1754" y="549"/>
                    </a:lnTo>
                    <a:lnTo>
                      <a:pt x="1751" y="541"/>
                    </a:lnTo>
                    <a:lnTo>
                      <a:pt x="1748" y="535"/>
                    </a:lnTo>
                    <a:lnTo>
                      <a:pt x="1742" y="521"/>
                    </a:lnTo>
                    <a:lnTo>
                      <a:pt x="1734" y="507"/>
                    </a:lnTo>
                    <a:lnTo>
                      <a:pt x="1726" y="492"/>
                    </a:lnTo>
                    <a:lnTo>
                      <a:pt x="1720" y="478"/>
                    </a:lnTo>
                    <a:lnTo>
                      <a:pt x="1718" y="471"/>
                    </a:lnTo>
                    <a:lnTo>
                      <a:pt x="1715" y="464"/>
                    </a:lnTo>
                    <a:lnTo>
                      <a:pt x="1714" y="456"/>
                    </a:lnTo>
                    <a:lnTo>
                      <a:pt x="1713" y="449"/>
                    </a:lnTo>
                    <a:lnTo>
                      <a:pt x="1641" y="449"/>
                    </a:lnTo>
                    <a:lnTo>
                      <a:pt x="1603" y="487"/>
                    </a:lnTo>
                    <a:lnTo>
                      <a:pt x="1527" y="487"/>
                    </a:lnTo>
                    <a:lnTo>
                      <a:pt x="1417" y="377"/>
                    </a:lnTo>
                    <a:lnTo>
                      <a:pt x="1437" y="370"/>
                    </a:lnTo>
                    <a:lnTo>
                      <a:pt x="1458" y="366"/>
                    </a:lnTo>
                    <a:lnTo>
                      <a:pt x="1479" y="363"/>
                    </a:lnTo>
                    <a:lnTo>
                      <a:pt x="1501" y="360"/>
                    </a:lnTo>
                    <a:lnTo>
                      <a:pt x="1542" y="358"/>
                    </a:lnTo>
                    <a:lnTo>
                      <a:pt x="1585" y="358"/>
                    </a:lnTo>
                    <a:lnTo>
                      <a:pt x="1627" y="357"/>
                    </a:lnTo>
                    <a:lnTo>
                      <a:pt x="1670" y="355"/>
                    </a:lnTo>
                    <a:lnTo>
                      <a:pt x="1691" y="353"/>
                    </a:lnTo>
                    <a:lnTo>
                      <a:pt x="1712" y="349"/>
                    </a:lnTo>
                    <a:lnTo>
                      <a:pt x="1734" y="345"/>
                    </a:lnTo>
                    <a:lnTo>
                      <a:pt x="1755" y="339"/>
                    </a:lnTo>
                    <a:lnTo>
                      <a:pt x="1747" y="339"/>
                    </a:lnTo>
                    <a:lnTo>
                      <a:pt x="1739" y="337"/>
                    </a:lnTo>
                    <a:lnTo>
                      <a:pt x="1733" y="335"/>
                    </a:lnTo>
                    <a:lnTo>
                      <a:pt x="1725" y="333"/>
                    </a:lnTo>
                    <a:lnTo>
                      <a:pt x="1711" y="327"/>
                    </a:lnTo>
                    <a:lnTo>
                      <a:pt x="1697" y="320"/>
                    </a:lnTo>
                    <a:lnTo>
                      <a:pt x="1683" y="312"/>
                    </a:lnTo>
                    <a:lnTo>
                      <a:pt x="1670" y="307"/>
                    </a:lnTo>
                    <a:lnTo>
                      <a:pt x="1662" y="304"/>
                    </a:lnTo>
                    <a:lnTo>
                      <a:pt x="1656" y="303"/>
                    </a:lnTo>
                    <a:lnTo>
                      <a:pt x="1648" y="301"/>
                    </a:lnTo>
                    <a:lnTo>
                      <a:pt x="1641" y="300"/>
                    </a:lnTo>
                    <a:lnTo>
                      <a:pt x="1657" y="283"/>
                    </a:lnTo>
                    <a:lnTo>
                      <a:pt x="1675" y="261"/>
                    </a:lnTo>
                    <a:lnTo>
                      <a:pt x="1694" y="235"/>
                    </a:lnTo>
                    <a:lnTo>
                      <a:pt x="1712" y="208"/>
                    </a:lnTo>
                    <a:lnTo>
                      <a:pt x="1730" y="179"/>
                    </a:lnTo>
                    <a:lnTo>
                      <a:pt x="1743" y="154"/>
                    </a:lnTo>
                    <a:lnTo>
                      <a:pt x="1748" y="142"/>
                    </a:lnTo>
                    <a:lnTo>
                      <a:pt x="1751" y="131"/>
                    </a:lnTo>
                    <a:lnTo>
                      <a:pt x="1755" y="121"/>
                    </a:lnTo>
                    <a:lnTo>
                      <a:pt x="1755" y="114"/>
                    </a:lnTo>
                    <a:lnTo>
                      <a:pt x="1784" y="114"/>
                    </a:lnTo>
                    <a:lnTo>
                      <a:pt x="1816" y="115"/>
                    </a:lnTo>
                    <a:lnTo>
                      <a:pt x="1850" y="116"/>
                    </a:lnTo>
                    <a:lnTo>
                      <a:pt x="1885" y="119"/>
                    </a:lnTo>
                    <a:lnTo>
                      <a:pt x="1902" y="120"/>
                    </a:lnTo>
                    <a:lnTo>
                      <a:pt x="1919" y="124"/>
                    </a:lnTo>
                    <a:lnTo>
                      <a:pt x="1937" y="127"/>
                    </a:lnTo>
                    <a:lnTo>
                      <a:pt x="1953" y="130"/>
                    </a:lnTo>
                    <a:lnTo>
                      <a:pt x="1970" y="135"/>
                    </a:lnTo>
                    <a:lnTo>
                      <a:pt x="1985" y="140"/>
                    </a:lnTo>
                    <a:lnTo>
                      <a:pt x="2000" y="145"/>
                    </a:lnTo>
                    <a:lnTo>
                      <a:pt x="2014" y="152"/>
                    </a:lnTo>
                    <a:lnTo>
                      <a:pt x="2022" y="152"/>
                    </a:lnTo>
                    <a:lnTo>
                      <a:pt x="2028" y="151"/>
                    </a:lnTo>
                    <a:lnTo>
                      <a:pt x="2036" y="149"/>
                    </a:lnTo>
                    <a:lnTo>
                      <a:pt x="2043" y="147"/>
                    </a:lnTo>
                    <a:lnTo>
                      <a:pt x="2057" y="140"/>
                    </a:lnTo>
                    <a:lnTo>
                      <a:pt x="2071" y="133"/>
                    </a:lnTo>
                    <a:lnTo>
                      <a:pt x="2085" y="126"/>
                    </a:lnTo>
                    <a:lnTo>
                      <a:pt x="2099" y="120"/>
                    </a:lnTo>
                    <a:lnTo>
                      <a:pt x="2107" y="117"/>
                    </a:lnTo>
                    <a:lnTo>
                      <a:pt x="2115" y="116"/>
                    </a:lnTo>
                    <a:lnTo>
                      <a:pt x="2121" y="115"/>
                    </a:lnTo>
                    <a:lnTo>
                      <a:pt x="2129" y="114"/>
                    </a:lnTo>
                    <a:lnTo>
                      <a:pt x="2129" y="100"/>
                    </a:lnTo>
                    <a:lnTo>
                      <a:pt x="2129" y="85"/>
                    </a:lnTo>
                    <a:lnTo>
                      <a:pt x="2130" y="71"/>
                    </a:lnTo>
                    <a:lnTo>
                      <a:pt x="2133" y="57"/>
                    </a:lnTo>
                    <a:lnTo>
                      <a:pt x="2138" y="43"/>
                    </a:lnTo>
                    <a:lnTo>
                      <a:pt x="2144" y="29"/>
                    </a:lnTo>
                    <a:lnTo>
                      <a:pt x="2148" y="21"/>
                    </a:lnTo>
                    <a:lnTo>
                      <a:pt x="2154" y="15"/>
                    </a:lnTo>
                    <a:lnTo>
                      <a:pt x="2159" y="7"/>
                    </a:lnTo>
                    <a:lnTo>
                      <a:pt x="2166" y="0"/>
                    </a:lnTo>
                    <a:lnTo>
                      <a:pt x="2353" y="114"/>
                    </a:lnTo>
                    <a:lnTo>
                      <a:pt x="2315" y="76"/>
                    </a:lnTo>
                    <a:lnTo>
                      <a:pt x="2391" y="76"/>
                    </a:lnTo>
                    <a:lnTo>
                      <a:pt x="2315" y="76"/>
                    </a:lnTo>
                    <a:lnTo>
                      <a:pt x="2348" y="76"/>
                    </a:lnTo>
                    <a:lnTo>
                      <a:pt x="2389" y="76"/>
                    </a:lnTo>
                    <a:lnTo>
                      <a:pt x="2435" y="73"/>
                    </a:lnTo>
                    <a:lnTo>
                      <a:pt x="2484" y="71"/>
                    </a:lnTo>
                    <a:lnTo>
                      <a:pt x="2508" y="69"/>
                    </a:lnTo>
                    <a:lnTo>
                      <a:pt x="2533" y="67"/>
                    </a:lnTo>
                    <a:lnTo>
                      <a:pt x="2556" y="64"/>
                    </a:lnTo>
                    <a:lnTo>
                      <a:pt x="2579" y="60"/>
                    </a:lnTo>
                    <a:lnTo>
                      <a:pt x="2601" y="56"/>
                    </a:lnTo>
                    <a:lnTo>
                      <a:pt x="2621" y="51"/>
                    </a:lnTo>
                    <a:lnTo>
                      <a:pt x="2638" y="45"/>
                    </a:lnTo>
                    <a:lnTo>
                      <a:pt x="2653" y="37"/>
                    </a:lnTo>
                    <a:lnTo>
                      <a:pt x="2653" y="45"/>
                    </a:lnTo>
                    <a:lnTo>
                      <a:pt x="2652" y="53"/>
                    </a:lnTo>
                    <a:lnTo>
                      <a:pt x="2650" y="59"/>
                    </a:lnTo>
                    <a:lnTo>
                      <a:pt x="2648" y="67"/>
                    </a:lnTo>
                    <a:lnTo>
                      <a:pt x="2641" y="81"/>
                    </a:lnTo>
                    <a:lnTo>
                      <a:pt x="2635" y="95"/>
                    </a:lnTo>
                    <a:lnTo>
                      <a:pt x="2627" y="109"/>
                    </a:lnTo>
                    <a:lnTo>
                      <a:pt x="2622" y="124"/>
                    </a:lnTo>
                    <a:lnTo>
                      <a:pt x="2620" y="130"/>
                    </a:lnTo>
                    <a:lnTo>
                      <a:pt x="2617" y="138"/>
                    </a:lnTo>
                    <a:lnTo>
                      <a:pt x="2616" y="144"/>
                    </a:lnTo>
                    <a:lnTo>
                      <a:pt x="2615" y="152"/>
                    </a:lnTo>
                    <a:lnTo>
                      <a:pt x="2691" y="225"/>
                    </a:lnTo>
                    <a:lnTo>
                      <a:pt x="2661" y="240"/>
                    </a:lnTo>
                    <a:lnTo>
                      <a:pt x="2628" y="260"/>
                    </a:lnTo>
                    <a:lnTo>
                      <a:pt x="2594" y="282"/>
                    </a:lnTo>
                    <a:lnTo>
                      <a:pt x="2558" y="306"/>
                    </a:lnTo>
                    <a:lnTo>
                      <a:pt x="2524" y="331"/>
                    </a:lnTo>
                    <a:lnTo>
                      <a:pt x="2490" y="358"/>
                    </a:lnTo>
                    <a:lnTo>
                      <a:pt x="2473" y="372"/>
                    </a:lnTo>
                    <a:lnTo>
                      <a:pt x="2458" y="387"/>
                    </a:lnTo>
                    <a:lnTo>
                      <a:pt x="2443" y="401"/>
                    </a:lnTo>
                    <a:lnTo>
                      <a:pt x="2429" y="415"/>
                    </a:lnTo>
                    <a:lnTo>
                      <a:pt x="2447" y="397"/>
                    </a:lnTo>
                    <a:lnTo>
                      <a:pt x="2467" y="382"/>
                    </a:lnTo>
                    <a:lnTo>
                      <a:pt x="2488" y="369"/>
                    </a:lnTo>
                    <a:lnTo>
                      <a:pt x="2508" y="357"/>
                    </a:lnTo>
                    <a:lnTo>
                      <a:pt x="2531" y="346"/>
                    </a:lnTo>
                    <a:lnTo>
                      <a:pt x="2555" y="337"/>
                    </a:lnTo>
                    <a:lnTo>
                      <a:pt x="2580" y="329"/>
                    </a:lnTo>
                    <a:lnTo>
                      <a:pt x="2605" y="322"/>
                    </a:lnTo>
                    <a:lnTo>
                      <a:pt x="2632" y="317"/>
                    </a:lnTo>
                    <a:lnTo>
                      <a:pt x="2659" y="312"/>
                    </a:lnTo>
                    <a:lnTo>
                      <a:pt x="2686" y="309"/>
                    </a:lnTo>
                    <a:lnTo>
                      <a:pt x="2714" y="307"/>
                    </a:lnTo>
                    <a:lnTo>
                      <a:pt x="2743" y="306"/>
                    </a:lnTo>
                    <a:lnTo>
                      <a:pt x="2771" y="305"/>
                    </a:lnTo>
                    <a:lnTo>
                      <a:pt x="2801" y="305"/>
                    </a:lnTo>
                    <a:lnTo>
                      <a:pt x="2831" y="306"/>
                    </a:lnTo>
                    <a:lnTo>
                      <a:pt x="2891" y="308"/>
                    </a:lnTo>
                    <a:lnTo>
                      <a:pt x="2951" y="312"/>
                    </a:lnTo>
                    <a:lnTo>
                      <a:pt x="3011" y="318"/>
                    </a:lnTo>
                    <a:lnTo>
                      <a:pt x="3070" y="323"/>
                    </a:lnTo>
                    <a:lnTo>
                      <a:pt x="3129" y="330"/>
                    </a:lnTo>
                    <a:lnTo>
                      <a:pt x="3184" y="334"/>
                    </a:lnTo>
                    <a:lnTo>
                      <a:pt x="3238" y="337"/>
                    </a:lnTo>
                    <a:lnTo>
                      <a:pt x="3289" y="339"/>
                    </a:lnTo>
                    <a:lnTo>
                      <a:pt x="3404" y="449"/>
                    </a:lnTo>
                    <a:lnTo>
                      <a:pt x="3436" y="437"/>
                    </a:lnTo>
                    <a:lnTo>
                      <a:pt x="3470" y="427"/>
                    </a:lnTo>
                    <a:lnTo>
                      <a:pt x="3507" y="419"/>
                    </a:lnTo>
                    <a:lnTo>
                      <a:pt x="3545" y="415"/>
                    </a:lnTo>
                    <a:lnTo>
                      <a:pt x="3586" y="412"/>
                    </a:lnTo>
                    <a:lnTo>
                      <a:pt x="3627" y="411"/>
                    </a:lnTo>
                    <a:lnTo>
                      <a:pt x="3670" y="413"/>
                    </a:lnTo>
                    <a:lnTo>
                      <a:pt x="3714" y="415"/>
                    </a:lnTo>
                    <a:lnTo>
                      <a:pt x="3760" y="419"/>
                    </a:lnTo>
                    <a:lnTo>
                      <a:pt x="3807" y="426"/>
                    </a:lnTo>
                    <a:lnTo>
                      <a:pt x="3854" y="432"/>
                    </a:lnTo>
                    <a:lnTo>
                      <a:pt x="3903" y="441"/>
                    </a:lnTo>
                    <a:lnTo>
                      <a:pt x="3951" y="451"/>
                    </a:lnTo>
                    <a:lnTo>
                      <a:pt x="4001" y="461"/>
                    </a:lnTo>
                    <a:lnTo>
                      <a:pt x="4050" y="472"/>
                    </a:lnTo>
                    <a:lnTo>
                      <a:pt x="4100" y="483"/>
                    </a:lnTo>
                    <a:lnTo>
                      <a:pt x="4201" y="505"/>
                    </a:lnTo>
                    <a:lnTo>
                      <a:pt x="4301" y="529"/>
                    </a:lnTo>
                    <a:lnTo>
                      <a:pt x="4399" y="551"/>
                    </a:lnTo>
                    <a:lnTo>
                      <a:pt x="4494" y="571"/>
                    </a:lnTo>
                    <a:lnTo>
                      <a:pt x="4540" y="580"/>
                    </a:lnTo>
                    <a:lnTo>
                      <a:pt x="4586" y="587"/>
                    </a:lnTo>
                    <a:lnTo>
                      <a:pt x="4629" y="594"/>
                    </a:lnTo>
                    <a:lnTo>
                      <a:pt x="4672" y="598"/>
                    </a:lnTo>
                    <a:lnTo>
                      <a:pt x="4713" y="603"/>
                    </a:lnTo>
                    <a:lnTo>
                      <a:pt x="4753" y="604"/>
                    </a:lnTo>
                    <a:lnTo>
                      <a:pt x="4791" y="604"/>
                    </a:lnTo>
                    <a:lnTo>
                      <a:pt x="4827" y="601"/>
                    </a:lnTo>
                    <a:lnTo>
                      <a:pt x="4841" y="601"/>
                    </a:lnTo>
                    <a:lnTo>
                      <a:pt x="4854" y="599"/>
                    </a:lnTo>
                    <a:lnTo>
                      <a:pt x="4868" y="598"/>
                    </a:lnTo>
                    <a:lnTo>
                      <a:pt x="4882" y="596"/>
                    </a:lnTo>
                    <a:lnTo>
                      <a:pt x="4910" y="592"/>
                    </a:lnTo>
                    <a:lnTo>
                      <a:pt x="4938" y="587"/>
                    </a:lnTo>
                    <a:lnTo>
                      <a:pt x="4952" y="585"/>
                    </a:lnTo>
                    <a:lnTo>
                      <a:pt x="4966" y="585"/>
                    </a:lnTo>
                    <a:lnTo>
                      <a:pt x="4980" y="584"/>
                    </a:lnTo>
                    <a:lnTo>
                      <a:pt x="4995" y="585"/>
                    </a:lnTo>
                    <a:lnTo>
                      <a:pt x="5009" y="587"/>
                    </a:lnTo>
                    <a:lnTo>
                      <a:pt x="5023" y="591"/>
                    </a:lnTo>
                    <a:lnTo>
                      <a:pt x="5037" y="595"/>
                    </a:lnTo>
                    <a:lnTo>
                      <a:pt x="5051" y="601"/>
                    </a:lnTo>
                    <a:lnTo>
                      <a:pt x="5059" y="601"/>
                    </a:lnTo>
                    <a:lnTo>
                      <a:pt x="5065" y="599"/>
                    </a:lnTo>
                    <a:lnTo>
                      <a:pt x="5073" y="598"/>
                    </a:lnTo>
                    <a:lnTo>
                      <a:pt x="5080" y="595"/>
                    </a:lnTo>
                    <a:lnTo>
                      <a:pt x="5094" y="589"/>
                    </a:lnTo>
                    <a:lnTo>
                      <a:pt x="5108" y="582"/>
                    </a:lnTo>
                    <a:lnTo>
                      <a:pt x="5122" y="575"/>
                    </a:lnTo>
                    <a:lnTo>
                      <a:pt x="5135" y="569"/>
                    </a:lnTo>
                    <a:lnTo>
                      <a:pt x="5142" y="567"/>
                    </a:lnTo>
                    <a:lnTo>
                      <a:pt x="5148" y="565"/>
                    </a:lnTo>
                    <a:lnTo>
                      <a:pt x="5155" y="563"/>
                    </a:lnTo>
                    <a:lnTo>
                      <a:pt x="5161" y="563"/>
                    </a:lnTo>
                    <a:lnTo>
                      <a:pt x="5238" y="636"/>
                    </a:lnTo>
                    <a:lnTo>
                      <a:pt x="5259" y="635"/>
                    </a:lnTo>
                    <a:lnTo>
                      <a:pt x="5277" y="634"/>
                    </a:lnTo>
                    <a:lnTo>
                      <a:pt x="5295" y="633"/>
                    </a:lnTo>
                    <a:lnTo>
                      <a:pt x="5311" y="631"/>
                    </a:lnTo>
                    <a:lnTo>
                      <a:pt x="5339" y="627"/>
                    </a:lnTo>
                    <a:lnTo>
                      <a:pt x="5364" y="623"/>
                    </a:lnTo>
                    <a:lnTo>
                      <a:pt x="5376" y="621"/>
                    </a:lnTo>
                    <a:lnTo>
                      <a:pt x="5388" y="621"/>
                    </a:lnTo>
                    <a:lnTo>
                      <a:pt x="5399" y="621"/>
                    </a:lnTo>
                    <a:lnTo>
                      <a:pt x="5411" y="621"/>
                    </a:lnTo>
                    <a:lnTo>
                      <a:pt x="5423" y="623"/>
                    </a:lnTo>
                    <a:lnTo>
                      <a:pt x="5435" y="625"/>
                    </a:lnTo>
                    <a:lnTo>
                      <a:pt x="5448" y="630"/>
                    </a:lnTo>
                    <a:lnTo>
                      <a:pt x="5462" y="636"/>
                    </a:lnTo>
                    <a:lnTo>
                      <a:pt x="5539" y="563"/>
                    </a:lnTo>
                    <a:lnTo>
                      <a:pt x="5462" y="563"/>
                    </a:lnTo>
                    <a:lnTo>
                      <a:pt x="5491" y="564"/>
                    </a:lnTo>
                    <a:lnTo>
                      <a:pt x="5519" y="567"/>
                    </a:lnTo>
                    <a:lnTo>
                      <a:pt x="5547" y="570"/>
                    </a:lnTo>
                    <a:lnTo>
                      <a:pt x="5576" y="574"/>
                    </a:lnTo>
                    <a:lnTo>
                      <a:pt x="5633" y="586"/>
                    </a:lnTo>
                    <a:lnTo>
                      <a:pt x="5689" y="599"/>
                    </a:lnTo>
                    <a:lnTo>
                      <a:pt x="5745" y="613"/>
                    </a:lnTo>
                    <a:lnTo>
                      <a:pt x="5802" y="624"/>
                    </a:lnTo>
                    <a:lnTo>
                      <a:pt x="5830" y="629"/>
                    </a:lnTo>
                    <a:lnTo>
                      <a:pt x="5858" y="633"/>
                    </a:lnTo>
                    <a:lnTo>
                      <a:pt x="5887" y="635"/>
                    </a:lnTo>
                    <a:lnTo>
                      <a:pt x="5915" y="636"/>
                    </a:lnTo>
                    <a:lnTo>
                      <a:pt x="5988" y="712"/>
                    </a:lnTo>
                    <a:lnTo>
                      <a:pt x="6018" y="712"/>
                    </a:lnTo>
                    <a:lnTo>
                      <a:pt x="6050" y="713"/>
                    </a:lnTo>
                    <a:lnTo>
                      <a:pt x="6084" y="714"/>
                    </a:lnTo>
                    <a:lnTo>
                      <a:pt x="6119" y="717"/>
                    </a:lnTo>
                    <a:lnTo>
                      <a:pt x="6136" y="718"/>
                    </a:lnTo>
                    <a:lnTo>
                      <a:pt x="6154" y="721"/>
                    </a:lnTo>
                    <a:lnTo>
                      <a:pt x="6171" y="725"/>
                    </a:lnTo>
                    <a:lnTo>
                      <a:pt x="6188" y="728"/>
                    </a:lnTo>
                    <a:lnTo>
                      <a:pt x="6204" y="732"/>
                    </a:lnTo>
                    <a:lnTo>
                      <a:pt x="6220" y="738"/>
                    </a:lnTo>
                    <a:lnTo>
                      <a:pt x="6236" y="743"/>
                    </a:lnTo>
                    <a:lnTo>
                      <a:pt x="6250" y="750"/>
                    </a:lnTo>
                    <a:lnTo>
                      <a:pt x="6239" y="773"/>
                    </a:lnTo>
                    <a:lnTo>
                      <a:pt x="6233" y="788"/>
                    </a:lnTo>
                    <a:lnTo>
                      <a:pt x="6231" y="798"/>
                    </a:lnTo>
                    <a:lnTo>
                      <a:pt x="6231" y="805"/>
                    </a:lnTo>
                    <a:lnTo>
                      <a:pt x="6231" y="814"/>
                    </a:lnTo>
                    <a:lnTo>
                      <a:pt x="6229" y="824"/>
                    </a:lnTo>
                    <a:lnTo>
                      <a:pt x="6224" y="840"/>
                    </a:lnTo>
                    <a:lnTo>
                      <a:pt x="6213" y="864"/>
                    </a:lnTo>
                    <a:lnTo>
                      <a:pt x="6136" y="788"/>
                    </a:lnTo>
                    <a:lnTo>
                      <a:pt x="5915" y="788"/>
                    </a:lnTo>
                    <a:lnTo>
                      <a:pt x="5914" y="780"/>
                    </a:lnTo>
                    <a:lnTo>
                      <a:pt x="5912" y="772"/>
                    </a:lnTo>
                    <a:lnTo>
                      <a:pt x="5908" y="763"/>
                    </a:lnTo>
                    <a:lnTo>
                      <a:pt x="5903" y="754"/>
                    </a:lnTo>
                    <a:lnTo>
                      <a:pt x="5891" y="736"/>
                    </a:lnTo>
                    <a:lnTo>
                      <a:pt x="5877" y="717"/>
                    </a:lnTo>
                    <a:lnTo>
                      <a:pt x="5851" y="687"/>
                    </a:lnTo>
                    <a:lnTo>
                      <a:pt x="5839" y="673"/>
                    </a:lnTo>
                    <a:lnTo>
                      <a:pt x="5836" y="681"/>
                    </a:lnTo>
                    <a:lnTo>
                      <a:pt x="5834" y="689"/>
                    </a:lnTo>
                    <a:lnTo>
                      <a:pt x="5834" y="697"/>
                    </a:lnTo>
                    <a:lnTo>
                      <a:pt x="5834" y="705"/>
                    </a:lnTo>
                    <a:lnTo>
                      <a:pt x="5836" y="714"/>
                    </a:lnTo>
                    <a:lnTo>
                      <a:pt x="5840" y="723"/>
                    </a:lnTo>
                    <a:lnTo>
                      <a:pt x="5843" y="732"/>
                    </a:lnTo>
                    <a:lnTo>
                      <a:pt x="5848" y="741"/>
                    </a:lnTo>
                    <a:lnTo>
                      <a:pt x="5854" y="751"/>
                    </a:lnTo>
                    <a:lnTo>
                      <a:pt x="5860" y="760"/>
                    </a:lnTo>
                    <a:lnTo>
                      <a:pt x="5867" y="769"/>
                    </a:lnTo>
                    <a:lnTo>
                      <a:pt x="5876" y="778"/>
                    </a:lnTo>
                    <a:lnTo>
                      <a:pt x="5893" y="797"/>
                    </a:lnTo>
                    <a:lnTo>
                      <a:pt x="5913" y="815"/>
                    </a:lnTo>
                    <a:lnTo>
                      <a:pt x="5936" y="832"/>
                    </a:lnTo>
                    <a:lnTo>
                      <a:pt x="5959" y="848"/>
                    </a:lnTo>
                    <a:lnTo>
                      <a:pt x="5983" y="862"/>
                    </a:lnTo>
                    <a:lnTo>
                      <a:pt x="6008" y="874"/>
                    </a:lnTo>
                    <a:lnTo>
                      <a:pt x="6020" y="880"/>
                    </a:lnTo>
                    <a:lnTo>
                      <a:pt x="6032" y="884"/>
                    </a:lnTo>
                    <a:lnTo>
                      <a:pt x="6044" y="888"/>
                    </a:lnTo>
                    <a:lnTo>
                      <a:pt x="6056" y="892"/>
                    </a:lnTo>
                    <a:lnTo>
                      <a:pt x="6068" y="895"/>
                    </a:lnTo>
                    <a:lnTo>
                      <a:pt x="6080" y="897"/>
                    </a:lnTo>
                    <a:lnTo>
                      <a:pt x="6091" y="898"/>
                    </a:lnTo>
                    <a:lnTo>
                      <a:pt x="6101" y="898"/>
                    </a:lnTo>
                    <a:lnTo>
                      <a:pt x="6100" y="906"/>
                    </a:lnTo>
                    <a:lnTo>
                      <a:pt x="6098" y="915"/>
                    </a:lnTo>
                    <a:lnTo>
                      <a:pt x="6095" y="923"/>
                    </a:lnTo>
                    <a:lnTo>
                      <a:pt x="6089" y="932"/>
                    </a:lnTo>
                    <a:lnTo>
                      <a:pt x="6077" y="952"/>
                    </a:lnTo>
                    <a:lnTo>
                      <a:pt x="6063" y="970"/>
                    </a:lnTo>
                    <a:lnTo>
                      <a:pt x="6037" y="1000"/>
                    </a:lnTo>
                    <a:lnTo>
                      <a:pt x="6025" y="1013"/>
                    </a:lnTo>
                    <a:lnTo>
                      <a:pt x="6019" y="1013"/>
                    </a:lnTo>
                    <a:lnTo>
                      <a:pt x="6011" y="1014"/>
                    </a:lnTo>
                    <a:lnTo>
                      <a:pt x="6004" y="1016"/>
                    </a:lnTo>
                    <a:lnTo>
                      <a:pt x="5997" y="1018"/>
                    </a:lnTo>
                    <a:lnTo>
                      <a:pt x="5983" y="1025"/>
                    </a:lnTo>
                    <a:lnTo>
                      <a:pt x="5970" y="1031"/>
                    </a:lnTo>
                    <a:lnTo>
                      <a:pt x="5955" y="1039"/>
                    </a:lnTo>
                    <a:lnTo>
                      <a:pt x="5941" y="1044"/>
                    </a:lnTo>
                    <a:lnTo>
                      <a:pt x="5935" y="1048"/>
                    </a:lnTo>
                    <a:lnTo>
                      <a:pt x="5928" y="1049"/>
                    </a:lnTo>
                    <a:lnTo>
                      <a:pt x="5922" y="1050"/>
                    </a:lnTo>
                    <a:lnTo>
                      <a:pt x="5915" y="1051"/>
                    </a:lnTo>
                    <a:lnTo>
                      <a:pt x="5901" y="1050"/>
                    </a:lnTo>
                    <a:lnTo>
                      <a:pt x="5888" y="1049"/>
                    </a:lnTo>
                    <a:lnTo>
                      <a:pt x="5876" y="1048"/>
                    </a:lnTo>
                    <a:lnTo>
                      <a:pt x="5864" y="1045"/>
                    </a:lnTo>
                    <a:lnTo>
                      <a:pt x="5842" y="1041"/>
                    </a:lnTo>
                    <a:lnTo>
                      <a:pt x="5820" y="1037"/>
                    </a:lnTo>
                    <a:lnTo>
                      <a:pt x="5809" y="1035"/>
                    </a:lnTo>
                    <a:lnTo>
                      <a:pt x="5798" y="1033"/>
                    </a:lnTo>
                    <a:lnTo>
                      <a:pt x="5787" y="1033"/>
                    </a:lnTo>
                    <a:lnTo>
                      <a:pt x="5777" y="1035"/>
                    </a:lnTo>
                    <a:lnTo>
                      <a:pt x="5765" y="1037"/>
                    </a:lnTo>
                    <a:lnTo>
                      <a:pt x="5751" y="1040"/>
                    </a:lnTo>
                    <a:lnTo>
                      <a:pt x="5738" y="1044"/>
                    </a:lnTo>
                    <a:lnTo>
                      <a:pt x="5725" y="1051"/>
                    </a:lnTo>
                    <a:lnTo>
                      <a:pt x="5725" y="1061"/>
                    </a:lnTo>
                    <a:lnTo>
                      <a:pt x="5726" y="1071"/>
                    </a:lnTo>
                    <a:lnTo>
                      <a:pt x="5727" y="1080"/>
                    </a:lnTo>
                    <a:lnTo>
                      <a:pt x="5730" y="1089"/>
                    </a:lnTo>
                    <a:lnTo>
                      <a:pt x="5733" y="1098"/>
                    </a:lnTo>
                    <a:lnTo>
                      <a:pt x="5736" y="1105"/>
                    </a:lnTo>
                    <a:lnTo>
                      <a:pt x="5739" y="1113"/>
                    </a:lnTo>
                    <a:lnTo>
                      <a:pt x="5744" y="1121"/>
                    </a:lnTo>
                    <a:lnTo>
                      <a:pt x="5754" y="1135"/>
                    </a:lnTo>
                    <a:lnTo>
                      <a:pt x="5766" y="1148"/>
                    </a:lnTo>
                    <a:lnTo>
                      <a:pt x="5778" y="1160"/>
                    </a:lnTo>
                    <a:lnTo>
                      <a:pt x="5792" y="1171"/>
                    </a:lnTo>
                    <a:lnTo>
                      <a:pt x="5806" y="1182"/>
                    </a:lnTo>
                    <a:lnTo>
                      <a:pt x="5821" y="1191"/>
                    </a:lnTo>
                    <a:lnTo>
                      <a:pt x="5838" y="1199"/>
                    </a:lnTo>
                    <a:lnTo>
                      <a:pt x="5853" y="1208"/>
                    </a:lnTo>
                    <a:lnTo>
                      <a:pt x="5886" y="1223"/>
                    </a:lnTo>
                    <a:lnTo>
                      <a:pt x="5915" y="1237"/>
                    </a:lnTo>
                    <a:lnTo>
                      <a:pt x="5916" y="1266"/>
                    </a:lnTo>
                    <a:lnTo>
                      <a:pt x="5920" y="1299"/>
                    </a:lnTo>
                    <a:lnTo>
                      <a:pt x="5926" y="1332"/>
                    </a:lnTo>
                    <a:lnTo>
                      <a:pt x="5932" y="1367"/>
                    </a:lnTo>
                    <a:lnTo>
                      <a:pt x="5939" y="1402"/>
                    </a:lnTo>
                    <a:lnTo>
                      <a:pt x="5944" y="1437"/>
                    </a:lnTo>
                    <a:lnTo>
                      <a:pt x="5947" y="1453"/>
                    </a:lnTo>
                    <a:lnTo>
                      <a:pt x="5948" y="1470"/>
                    </a:lnTo>
                    <a:lnTo>
                      <a:pt x="5949" y="1485"/>
                    </a:lnTo>
                    <a:lnTo>
                      <a:pt x="5950" y="1500"/>
                    </a:lnTo>
                    <a:lnTo>
                      <a:pt x="5939" y="1489"/>
                    </a:lnTo>
                    <a:lnTo>
                      <a:pt x="5928" y="1480"/>
                    </a:lnTo>
                    <a:lnTo>
                      <a:pt x="5916" y="1470"/>
                    </a:lnTo>
                    <a:lnTo>
                      <a:pt x="5905" y="1460"/>
                    </a:lnTo>
                    <a:lnTo>
                      <a:pt x="5880" y="1443"/>
                    </a:lnTo>
                    <a:lnTo>
                      <a:pt x="5854" y="1426"/>
                    </a:lnTo>
                    <a:lnTo>
                      <a:pt x="5828" y="1411"/>
                    </a:lnTo>
                    <a:lnTo>
                      <a:pt x="5800" y="1396"/>
                    </a:lnTo>
                    <a:lnTo>
                      <a:pt x="5772" y="1381"/>
                    </a:lnTo>
                    <a:lnTo>
                      <a:pt x="5744" y="1367"/>
                    </a:lnTo>
                    <a:lnTo>
                      <a:pt x="5715" y="1353"/>
                    </a:lnTo>
                    <a:lnTo>
                      <a:pt x="5688" y="1339"/>
                    </a:lnTo>
                    <a:lnTo>
                      <a:pt x="5661" y="1325"/>
                    </a:lnTo>
                    <a:lnTo>
                      <a:pt x="5634" y="1309"/>
                    </a:lnTo>
                    <a:lnTo>
                      <a:pt x="5607" y="1293"/>
                    </a:lnTo>
                    <a:lnTo>
                      <a:pt x="5583" y="1276"/>
                    </a:lnTo>
                    <a:lnTo>
                      <a:pt x="5571" y="1267"/>
                    </a:lnTo>
                    <a:lnTo>
                      <a:pt x="5561" y="1257"/>
                    </a:lnTo>
                    <a:lnTo>
                      <a:pt x="5549" y="1247"/>
                    </a:lnTo>
                    <a:lnTo>
                      <a:pt x="5539" y="1237"/>
                    </a:lnTo>
                    <a:lnTo>
                      <a:pt x="5539" y="1230"/>
                    </a:lnTo>
                    <a:lnTo>
                      <a:pt x="5540" y="1223"/>
                    </a:lnTo>
                    <a:lnTo>
                      <a:pt x="5542" y="1216"/>
                    </a:lnTo>
                    <a:lnTo>
                      <a:pt x="5544" y="1209"/>
                    </a:lnTo>
                    <a:lnTo>
                      <a:pt x="5551" y="1195"/>
                    </a:lnTo>
                    <a:lnTo>
                      <a:pt x="5557" y="1181"/>
                    </a:lnTo>
                    <a:lnTo>
                      <a:pt x="5565" y="1165"/>
                    </a:lnTo>
                    <a:lnTo>
                      <a:pt x="5570" y="1151"/>
                    </a:lnTo>
                    <a:lnTo>
                      <a:pt x="5573" y="1145"/>
                    </a:lnTo>
                    <a:lnTo>
                      <a:pt x="5575" y="1137"/>
                    </a:lnTo>
                    <a:lnTo>
                      <a:pt x="5576" y="1131"/>
                    </a:lnTo>
                    <a:lnTo>
                      <a:pt x="5577" y="1123"/>
                    </a:lnTo>
                    <a:lnTo>
                      <a:pt x="5576" y="1115"/>
                    </a:lnTo>
                    <a:lnTo>
                      <a:pt x="5574" y="1105"/>
                    </a:lnTo>
                    <a:lnTo>
                      <a:pt x="5569" y="1095"/>
                    </a:lnTo>
                    <a:lnTo>
                      <a:pt x="5565" y="1083"/>
                    </a:lnTo>
                    <a:lnTo>
                      <a:pt x="5553" y="1055"/>
                    </a:lnTo>
                    <a:lnTo>
                      <a:pt x="5539" y="1025"/>
                    </a:lnTo>
                    <a:lnTo>
                      <a:pt x="5525" y="993"/>
                    </a:lnTo>
                    <a:lnTo>
                      <a:pt x="5513" y="960"/>
                    </a:lnTo>
                    <a:lnTo>
                      <a:pt x="5507" y="944"/>
                    </a:lnTo>
                    <a:lnTo>
                      <a:pt x="5504" y="929"/>
                    </a:lnTo>
                    <a:lnTo>
                      <a:pt x="5502" y="913"/>
                    </a:lnTo>
                    <a:lnTo>
                      <a:pt x="5501" y="898"/>
                    </a:lnTo>
                    <a:lnTo>
                      <a:pt x="5488" y="905"/>
                    </a:lnTo>
                    <a:lnTo>
                      <a:pt x="5477" y="909"/>
                    </a:lnTo>
                    <a:lnTo>
                      <a:pt x="5467" y="912"/>
                    </a:lnTo>
                    <a:lnTo>
                      <a:pt x="5457" y="915"/>
                    </a:lnTo>
                    <a:lnTo>
                      <a:pt x="5449" y="916"/>
                    </a:lnTo>
                    <a:lnTo>
                      <a:pt x="5442" y="916"/>
                    </a:lnTo>
                    <a:lnTo>
                      <a:pt x="5434" y="915"/>
                    </a:lnTo>
                    <a:lnTo>
                      <a:pt x="5428" y="912"/>
                    </a:lnTo>
                    <a:lnTo>
                      <a:pt x="5413" y="909"/>
                    </a:lnTo>
                    <a:lnTo>
                      <a:pt x="5397" y="904"/>
                    </a:lnTo>
                    <a:lnTo>
                      <a:pt x="5387" y="901"/>
                    </a:lnTo>
                    <a:lnTo>
                      <a:pt x="5377" y="900"/>
                    </a:lnTo>
                    <a:lnTo>
                      <a:pt x="5365" y="899"/>
                    </a:lnTo>
                    <a:lnTo>
                      <a:pt x="5352" y="898"/>
                    </a:lnTo>
                    <a:lnTo>
                      <a:pt x="5336" y="929"/>
                    </a:lnTo>
                    <a:lnTo>
                      <a:pt x="5317" y="961"/>
                    </a:lnTo>
                    <a:lnTo>
                      <a:pt x="5296" y="995"/>
                    </a:lnTo>
                    <a:lnTo>
                      <a:pt x="5272" y="1030"/>
                    </a:lnTo>
                    <a:lnTo>
                      <a:pt x="5245" y="1065"/>
                    </a:lnTo>
                    <a:lnTo>
                      <a:pt x="5218" y="1099"/>
                    </a:lnTo>
                    <a:lnTo>
                      <a:pt x="5190" y="1132"/>
                    </a:lnTo>
                    <a:lnTo>
                      <a:pt x="5161" y="1161"/>
                    </a:lnTo>
                    <a:lnTo>
                      <a:pt x="5142" y="1161"/>
                    </a:lnTo>
                    <a:lnTo>
                      <a:pt x="5123" y="1160"/>
                    </a:lnTo>
                    <a:lnTo>
                      <a:pt x="5107" y="1157"/>
                    </a:lnTo>
                    <a:lnTo>
                      <a:pt x="5092" y="1155"/>
                    </a:lnTo>
                    <a:lnTo>
                      <a:pt x="5079" y="1150"/>
                    </a:lnTo>
                    <a:lnTo>
                      <a:pt x="5067" y="1146"/>
                    </a:lnTo>
                    <a:lnTo>
                      <a:pt x="5056" y="1139"/>
                    </a:lnTo>
                    <a:lnTo>
                      <a:pt x="5046" y="1133"/>
                    </a:lnTo>
                    <a:lnTo>
                      <a:pt x="5038" y="1126"/>
                    </a:lnTo>
                    <a:lnTo>
                      <a:pt x="5032" y="1117"/>
                    </a:lnTo>
                    <a:lnTo>
                      <a:pt x="5025" y="1109"/>
                    </a:lnTo>
                    <a:lnTo>
                      <a:pt x="5021" y="1099"/>
                    </a:lnTo>
                    <a:lnTo>
                      <a:pt x="5018" y="1088"/>
                    </a:lnTo>
                    <a:lnTo>
                      <a:pt x="5015" y="1076"/>
                    </a:lnTo>
                    <a:lnTo>
                      <a:pt x="5014" y="1064"/>
                    </a:lnTo>
                    <a:lnTo>
                      <a:pt x="5013" y="1051"/>
                    </a:lnTo>
                    <a:lnTo>
                      <a:pt x="4941" y="1123"/>
                    </a:lnTo>
                    <a:lnTo>
                      <a:pt x="4865" y="1051"/>
                    </a:lnTo>
                    <a:lnTo>
                      <a:pt x="4847" y="1067"/>
                    </a:lnTo>
                    <a:lnTo>
                      <a:pt x="4824" y="1089"/>
                    </a:lnTo>
                    <a:lnTo>
                      <a:pt x="4799" y="1116"/>
                    </a:lnTo>
                    <a:lnTo>
                      <a:pt x="4774" y="1147"/>
                    </a:lnTo>
                    <a:lnTo>
                      <a:pt x="4762" y="1163"/>
                    </a:lnTo>
                    <a:lnTo>
                      <a:pt x="4750" y="1179"/>
                    </a:lnTo>
                    <a:lnTo>
                      <a:pt x="4741" y="1195"/>
                    </a:lnTo>
                    <a:lnTo>
                      <a:pt x="4731" y="1211"/>
                    </a:lnTo>
                    <a:lnTo>
                      <a:pt x="4723" y="1228"/>
                    </a:lnTo>
                    <a:lnTo>
                      <a:pt x="4718" y="1243"/>
                    </a:lnTo>
                    <a:lnTo>
                      <a:pt x="4715" y="1251"/>
                    </a:lnTo>
                    <a:lnTo>
                      <a:pt x="4714" y="1258"/>
                    </a:lnTo>
                    <a:lnTo>
                      <a:pt x="4713" y="1265"/>
                    </a:lnTo>
                    <a:lnTo>
                      <a:pt x="4713" y="1272"/>
                    </a:lnTo>
                    <a:lnTo>
                      <a:pt x="4720" y="1272"/>
                    </a:lnTo>
                    <a:lnTo>
                      <a:pt x="4729" y="1276"/>
                    </a:lnTo>
                    <a:lnTo>
                      <a:pt x="4737" y="1279"/>
                    </a:lnTo>
                    <a:lnTo>
                      <a:pt x="4747" y="1283"/>
                    </a:lnTo>
                    <a:lnTo>
                      <a:pt x="4768" y="1296"/>
                    </a:lnTo>
                    <a:lnTo>
                      <a:pt x="4789" y="1309"/>
                    </a:lnTo>
                    <a:lnTo>
                      <a:pt x="4810" y="1324"/>
                    </a:lnTo>
                    <a:lnTo>
                      <a:pt x="4830" y="1336"/>
                    </a:lnTo>
                    <a:lnTo>
                      <a:pt x="4840" y="1341"/>
                    </a:lnTo>
                    <a:lnTo>
                      <a:pt x="4848" y="1344"/>
                    </a:lnTo>
                    <a:lnTo>
                      <a:pt x="4857" y="1347"/>
                    </a:lnTo>
                    <a:lnTo>
                      <a:pt x="4865" y="1348"/>
                    </a:lnTo>
                    <a:lnTo>
                      <a:pt x="4900" y="1309"/>
                    </a:lnTo>
                    <a:lnTo>
                      <a:pt x="4906" y="1311"/>
                    </a:lnTo>
                    <a:lnTo>
                      <a:pt x="4914" y="1312"/>
                    </a:lnTo>
                    <a:lnTo>
                      <a:pt x="4922" y="1313"/>
                    </a:lnTo>
                    <a:lnTo>
                      <a:pt x="4929" y="1315"/>
                    </a:lnTo>
                    <a:lnTo>
                      <a:pt x="4946" y="1320"/>
                    </a:lnTo>
                    <a:lnTo>
                      <a:pt x="4962" y="1328"/>
                    </a:lnTo>
                    <a:lnTo>
                      <a:pt x="4978" y="1338"/>
                    </a:lnTo>
                    <a:lnTo>
                      <a:pt x="4995" y="1348"/>
                    </a:lnTo>
                    <a:lnTo>
                      <a:pt x="5011" y="1360"/>
                    </a:lnTo>
                    <a:lnTo>
                      <a:pt x="5027" y="1372"/>
                    </a:lnTo>
                    <a:lnTo>
                      <a:pt x="5059" y="1397"/>
                    </a:lnTo>
                    <a:lnTo>
                      <a:pt x="5086" y="1422"/>
                    </a:lnTo>
                    <a:lnTo>
                      <a:pt x="5110" y="1445"/>
                    </a:lnTo>
                    <a:lnTo>
                      <a:pt x="5128" y="1462"/>
                    </a:lnTo>
                    <a:lnTo>
                      <a:pt x="5128" y="1611"/>
                    </a:lnTo>
                    <a:lnTo>
                      <a:pt x="5142" y="1625"/>
                    </a:lnTo>
                    <a:lnTo>
                      <a:pt x="5159" y="1639"/>
                    </a:lnTo>
                    <a:lnTo>
                      <a:pt x="5180" y="1653"/>
                    </a:lnTo>
                    <a:lnTo>
                      <a:pt x="5201" y="1667"/>
                    </a:lnTo>
                    <a:lnTo>
                      <a:pt x="5221" y="1681"/>
                    </a:lnTo>
                    <a:lnTo>
                      <a:pt x="5241" y="1696"/>
                    </a:lnTo>
                    <a:lnTo>
                      <a:pt x="5260" y="1710"/>
                    </a:lnTo>
                    <a:lnTo>
                      <a:pt x="5276" y="1725"/>
                    </a:lnTo>
                    <a:lnTo>
                      <a:pt x="5275" y="1732"/>
                    </a:lnTo>
                    <a:lnTo>
                      <a:pt x="5273" y="1741"/>
                    </a:lnTo>
                    <a:lnTo>
                      <a:pt x="5269" y="1751"/>
                    </a:lnTo>
                    <a:lnTo>
                      <a:pt x="5264" y="1763"/>
                    </a:lnTo>
                    <a:lnTo>
                      <a:pt x="5252" y="1788"/>
                    </a:lnTo>
                    <a:lnTo>
                      <a:pt x="5238" y="1817"/>
                    </a:lnTo>
                    <a:lnTo>
                      <a:pt x="5224" y="1845"/>
                    </a:lnTo>
                    <a:lnTo>
                      <a:pt x="5212" y="1871"/>
                    </a:lnTo>
                    <a:lnTo>
                      <a:pt x="5207" y="1883"/>
                    </a:lnTo>
                    <a:lnTo>
                      <a:pt x="5203" y="1894"/>
                    </a:lnTo>
                    <a:lnTo>
                      <a:pt x="5201" y="1903"/>
                    </a:lnTo>
                    <a:lnTo>
                      <a:pt x="5200" y="1912"/>
                    </a:lnTo>
                    <a:lnTo>
                      <a:pt x="5167" y="1906"/>
                    </a:lnTo>
                    <a:lnTo>
                      <a:pt x="5130" y="1902"/>
                    </a:lnTo>
                    <a:lnTo>
                      <a:pt x="5122" y="1902"/>
                    </a:lnTo>
                    <a:lnTo>
                      <a:pt x="5115" y="1903"/>
                    </a:lnTo>
                    <a:lnTo>
                      <a:pt x="5107" y="1905"/>
                    </a:lnTo>
                    <a:lnTo>
                      <a:pt x="5101" y="1909"/>
                    </a:lnTo>
                    <a:lnTo>
                      <a:pt x="5096" y="1916"/>
                    </a:lnTo>
                    <a:lnTo>
                      <a:pt x="5093" y="1924"/>
                    </a:lnTo>
                    <a:lnTo>
                      <a:pt x="5091" y="1933"/>
                    </a:lnTo>
                    <a:lnTo>
                      <a:pt x="5089" y="1945"/>
                    </a:lnTo>
                    <a:lnTo>
                      <a:pt x="5089" y="2022"/>
                    </a:lnTo>
                    <a:lnTo>
                      <a:pt x="5089" y="2033"/>
                    </a:lnTo>
                    <a:lnTo>
                      <a:pt x="5092" y="2044"/>
                    </a:lnTo>
                    <a:lnTo>
                      <a:pt x="5094" y="2055"/>
                    </a:lnTo>
                    <a:lnTo>
                      <a:pt x="5097" y="2067"/>
                    </a:lnTo>
                    <a:lnTo>
                      <a:pt x="5101" y="2077"/>
                    </a:lnTo>
                    <a:lnTo>
                      <a:pt x="5107" y="2089"/>
                    </a:lnTo>
                    <a:lnTo>
                      <a:pt x="5112" y="2100"/>
                    </a:lnTo>
                    <a:lnTo>
                      <a:pt x="5119" y="2112"/>
                    </a:lnTo>
                    <a:lnTo>
                      <a:pt x="5133" y="2136"/>
                    </a:lnTo>
                    <a:lnTo>
                      <a:pt x="5148" y="2160"/>
                    </a:lnTo>
                    <a:lnTo>
                      <a:pt x="5165" y="2185"/>
                    </a:lnTo>
                    <a:lnTo>
                      <a:pt x="5182" y="2209"/>
                    </a:lnTo>
                    <a:lnTo>
                      <a:pt x="5200" y="2235"/>
                    </a:lnTo>
                    <a:lnTo>
                      <a:pt x="5217" y="2259"/>
                    </a:lnTo>
                    <a:lnTo>
                      <a:pt x="5232" y="2283"/>
                    </a:lnTo>
                    <a:lnTo>
                      <a:pt x="5247" y="2307"/>
                    </a:lnTo>
                    <a:lnTo>
                      <a:pt x="5253" y="2317"/>
                    </a:lnTo>
                    <a:lnTo>
                      <a:pt x="5259" y="2329"/>
                    </a:lnTo>
                    <a:lnTo>
                      <a:pt x="5264" y="2340"/>
                    </a:lnTo>
                    <a:lnTo>
                      <a:pt x="5268" y="2352"/>
                    </a:lnTo>
                    <a:lnTo>
                      <a:pt x="5272" y="2363"/>
                    </a:lnTo>
                    <a:lnTo>
                      <a:pt x="5274" y="2374"/>
                    </a:lnTo>
                    <a:lnTo>
                      <a:pt x="5275" y="2385"/>
                    </a:lnTo>
                    <a:lnTo>
                      <a:pt x="5276" y="2395"/>
                    </a:lnTo>
                    <a:lnTo>
                      <a:pt x="5256" y="2395"/>
                    </a:lnTo>
                    <a:lnTo>
                      <a:pt x="5240" y="2394"/>
                    </a:lnTo>
                    <a:lnTo>
                      <a:pt x="5226" y="2392"/>
                    </a:lnTo>
                    <a:lnTo>
                      <a:pt x="5215" y="2388"/>
                    </a:lnTo>
                    <a:lnTo>
                      <a:pt x="5206" y="2385"/>
                    </a:lnTo>
                    <a:lnTo>
                      <a:pt x="5200" y="2380"/>
                    </a:lnTo>
                    <a:lnTo>
                      <a:pt x="5194" y="2374"/>
                    </a:lnTo>
                    <a:lnTo>
                      <a:pt x="5191" y="2369"/>
                    </a:lnTo>
                    <a:lnTo>
                      <a:pt x="5184" y="2353"/>
                    </a:lnTo>
                    <a:lnTo>
                      <a:pt x="5180" y="2334"/>
                    </a:lnTo>
                    <a:lnTo>
                      <a:pt x="5177" y="2323"/>
                    </a:lnTo>
                    <a:lnTo>
                      <a:pt x="5173" y="2311"/>
                    </a:lnTo>
                    <a:lnTo>
                      <a:pt x="5168" y="2298"/>
                    </a:lnTo>
                    <a:lnTo>
                      <a:pt x="5161" y="2285"/>
                    </a:lnTo>
                    <a:lnTo>
                      <a:pt x="5128" y="2247"/>
                    </a:lnTo>
                    <a:lnTo>
                      <a:pt x="5107" y="2239"/>
                    </a:lnTo>
                    <a:lnTo>
                      <a:pt x="5086" y="2229"/>
                    </a:lnTo>
                    <a:lnTo>
                      <a:pt x="5068" y="2218"/>
                    </a:lnTo>
                    <a:lnTo>
                      <a:pt x="5049" y="2206"/>
                    </a:lnTo>
                    <a:lnTo>
                      <a:pt x="5032" y="2193"/>
                    </a:lnTo>
                    <a:lnTo>
                      <a:pt x="5014" y="2179"/>
                    </a:lnTo>
                    <a:lnTo>
                      <a:pt x="4998" y="2164"/>
                    </a:lnTo>
                    <a:lnTo>
                      <a:pt x="4982" y="2148"/>
                    </a:lnTo>
                    <a:lnTo>
                      <a:pt x="4951" y="2117"/>
                    </a:lnTo>
                    <a:lnTo>
                      <a:pt x="4922" y="2084"/>
                    </a:lnTo>
                    <a:lnTo>
                      <a:pt x="4893" y="2051"/>
                    </a:lnTo>
                    <a:lnTo>
                      <a:pt x="4865" y="2022"/>
                    </a:lnTo>
                    <a:lnTo>
                      <a:pt x="4834" y="2036"/>
                    </a:lnTo>
                    <a:lnTo>
                      <a:pt x="4802" y="2051"/>
                    </a:lnTo>
                    <a:lnTo>
                      <a:pt x="4767" y="2067"/>
                    </a:lnTo>
                    <a:lnTo>
                      <a:pt x="4732" y="2084"/>
                    </a:lnTo>
                    <a:lnTo>
                      <a:pt x="4714" y="2093"/>
                    </a:lnTo>
                    <a:lnTo>
                      <a:pt x="4696" y="2103"/>
                    </a:lnTo>
                    <a:lnTo>
                      <a:pt x="4678" y="2112"/>
                    </a:lnTo>
                    <a:lnTo>
                      <a:pt x="4662" y="2123"/>
                    </a:lnTo>
                    <a:lnTo>
                      <a:pt x="4645" y="2135"/>
                    </a:lnTo>
                    <a:lnTo>
                      <a:pt x="4629" y="2147"/>
                    </a:lnTo>
                    <a:lnTo>
                      <a:pt x="4613" y="2160"/>
                    </a:lnTo>
                    <a:lnTo>
                      <a:pt x="4599" y="2173"/>
                    </a:lnTo>
                    <a:lnTo>
                      <a:pt x="4613" y="2175"/>
                    </a:lnTo>
                    <a:lnTo>
                      <a:pt x="4627" y="2176"/>
                    </a:lnTo>
                    <a:lnTo>
                      <a:pt x="4641" y="2177"/>
                    </a:lnTo>
                    <a:lnTo>
                      <a:pt x="4655" y="2179"/>
                    </a:lnTo>
                    <a:lnTo>
                      <a:pt x="4683" y="2184"/>
                    </a:lnTo>
                    <a:lnTo>
                      <a:pt x="4708" y="2191"/>
                    </a:lnTo>
                    <a:lnTo>
                      <a:pt x="4732" y="2197"/>
                    </a:lnTo>
                    <a:lnTo>
                      <a:pt x="4754" y="2203"/>
                    </a:lnTo>
                    <a:lnTo>
                      <a:pt x="4773" y="2207"/>
                    </a:lnTo>
                    <a:lnTo>
                      <a:pt x="4789" y="2208"/>
                    </a:lnTo>
                    <a:lnTo>
                      <a:pt x="4786" y="2219"/>
                    </a:lnTo>
                    <a:lnTo>
                      <a:pt x="4785" y="2230"/>
                    </a:lnTo>
                    <a:lnTo>
                      <a:pt x="4785" y="2241"/>
                    </a:lnTo>
                    <a:lnTo>
                      <a:pt x="4787" y="2251"/>
                    </a:lnTo>
                    <a:lnTo>
                      <a:pt x="4791" y="2262"/>
                    </a:lnTo>
                    <a:lnTo>
                      <a:pt x="4795" y="2273"/>
                    </a:lnTo>
                    <a:lnTo>
                      <a:pt x="4801" y="2284"/>
                    </a:lnTo>
                    <a:lnTo>
                      <a:pt x="4808" y="2295"/>
                    </a:lnTo>
                    <a:lnTo>
                      <a:pt x="4824" y="2316"/>
                    </a:lnTo>
                    <a:lnTo>
                      <a:pt x="4843" y="2338"/>
                    </a:lnTo>
                    <a:lnTo>
                      <a:pt x="4864" y="2361"/>
                    </a:lnTo>
                    <a:lnTo>
                      <a:pt x="4887" y="2383"/>
                    </a:lnTo>
                    <a:lnTo>
                      <a:pt x="4910" y="2407"/>
                    </a:lnTo>
                    <a:lnTo>
                      <a:pt x="4932" y="2430"/>
                    </a:lnTo>
                    <a:lnTo>
                      <a:pt x="4953" y="2454"/>
                    </a:lnTo>
                    <a:lnTo>
                      <a:pt x="4973" y="2478"/>
                    </a:lnTo>
                    <a:lnTo>
                      <a:pt x="4982" y="2491"/>
                    </a:lnTo>
                    <a:lnTo>
                      <a:pt x="4989" y="2503"/>
                    </a:lnTo>
                    <a:lnTo>
                      <a:pt x="4996" y="2516"/>
                    </a:lnTo>
                    <a:lnTo>
                      <a:pt x="5002" y="2529"/>
                    </a:lnTo>
                    <a:lnTo>
                      <a:pt x="5007" y="2542"/>
                    </a:lnTo>
                    <a:lnTo>
                      <a:pt x="5010" y="2555"/>
                    </a:lnTo>
                    <a:lnTo>
                      <a:pt x="5012" y="2568"/>
                    </a:lnTo>
                    <a:lnTo>
                      <a:pt x="5013" y="2581"/>
                    </a:lnTo>
                    <a:lnTo>
                      <a:pt x="5021" y="2583"/>
                    </a:lnTo>
                    <a:lnTo>
                      <a:pt x="5030" y="2585"/>
                    </a:lnTo>
                    <a:lnTo>
                      <a:pt x="5038" y="2589"/>
                    </a:lnTo>
                    <a:lnTo>
                      <a:pt x="5047" y="2593"/>
                    </a:lnTo>
                    <a:lnTo>
                      <a:pt x="5067" y="2605"/>
                    </a:lnTo>
                    <a:lnTo>
                      <a:pt x="5084" y="2620"/>
                    </a:lnTo>
                    <a:lnTo>
                      <a:pt x="5115" y="2646"/>
                    </a:lnTo>
                    <a:lnTo>
                      <a:pt x="5128" y="2658"/>
                    </a:lnTo>
                    <a:lnTo>
                      <a:pt x="5125" y="2674"/>
                    </a:lnTo>
                    <a:lnTo>
                      <a:pt x="5121" y="2693"/>
                    </a:lnTo>
                    <a:lnTo>
                      <a:pt x="5116" y="2715"/>
                    </a:lnTo>
                    <a:lnTo>
                      <a:pt x="5108" y="2739"/>
                    </a:lnTo>
                    <a:lnTo>
                      <a:pt x="5101" y="2765"/>
                    </a:lnTo>
                    <a:lnTo>
                      <a:pt x="5095" y="2791"/>
                    </a:lnTo>
                    <a:lnTo>
                      <a:pt x="5093" y="2805"/>
                    </a:lnTo>
                    <a:lnTo>
                      <a:pt x="5091" y="2819"/>
                    </a:lnTo>
                    <a:lnTo>
                      <a:pt x="5089" y="2833"/>
                    </a:lnTo>
                    <a:lnTo>
                      <a:pt x="5089" y="2848"/>
                    </a:lnTo>
                    <a:lnTo>
                      <a:pt x="5013" y="2921"/>
                    </a:lnTo>
                    <a:lnTo>
                      <a:pt x="4865" y="2921"/>
                    </a:lnTo>
                    <a:lnTo>
                      <a:pt x="4852" y="2934"/>
                    </a:lnTo>
                    <a:lnTo>
                      <a:pt x="4840" y="2944"/>
                    </a:lnTo>
                    <a:lnTo>
                      <a:pt x="4829" y="2952"/>
                    </a:lnTo>
                    <a:lnTo>
                      <a:pt x="4820" y="2959"/>
                    </a:lnTo>
                    <a:lnTo>
                      <a:pt x="4811" y="2963"/>
                    </a:lnTo>
                    <a:lnTo>
                      <a:pt x="4804" y="2965"/>
                    </a:lnTo>
                    <a:lnTo>
                      <a:pt x="4796" y="2968"/>
                    </a:lnTo>
                    <a:lnTo>
                      <a:pt x="4789" y="2968"/>
                    </a:lnTo>
                    <a:lnTo>
                      <a:pt x="4758" y="2963"/>
                    </a:lnTo>
                    <a:lnTo>
                      <a:pt x="4713" y="2959"/>
                    </a:lnTo>
                    <a:lnTo>
                      <a:pt x="4789" y="2883"/>
                    </a:lnTo>
                    <a:lnTo>
                      <a:pt x="4766" y="2893"/>
                    </a:lnTo>
                    <a:lnTo>
                      <a:pt x="4749" y="2900"/>
                    </a:lnTo>
                    <a:lnTo>
                      <a:pt x="4739" y="2903"/>
                    </a:lnTo>
                    <a:lnTo>
                      <a:pt x="4732" y="2907"/>
                    </a:lnTo>
                    <a:lnTo>
                      <a:pt x="4724" y="2911"/>
                    </a:lnTo>
                    <a:lnTo>
                      <a:pt x="4714" y="2920"/>
                    </a:lnTo>
                    <a:lnTo>
                      <a:pt x="4698" y="2935"/>
                    </a:lnTo>
                    <a:lnTo>
                      <a:pt x="4675" y="2959"/>
                    </a:lnTo>
                    <a:lnTo>
                      <a:pt x="4661" y="2951"/>
                    </a:lnTo>
                    <a:lnTo>
                      <a:pt x="4647" y="2946"/>
                    </a:lnTo>
                    <a:lnTo>
                      <a:pt x="4633" y="2941"/>
                    </a:lnTo>
                    <a:lnTo>
                      <a:pt x="4618" y="2937"/>
                    </a:lnTo>
                    <a:lnTo>
                      <a:pt x="4604" y="2934"/>
                    </a:lnTo>
                    <a:lnTo>
                      <a:pt x="4590" y="2932"/>
                    </a:lnTo>
                    <a:lnTo>
                      <a:pt x="4577" y="2931"/>
                    </a:lnTo>
                    <a:lnTo>
                      <a:pt x="4563" y="2929"/>
                    </a:lnTo>
                    <a:lnTo>
                      <a:pt x="4549" y="2931"/>
                    </a:lnTo>
                    <a:lnTo>
                      <a:pt x="4536" y="2932"/>
                    </a:lnTo>
                    <a:lnTo>
                      <a:pt x="4521" y="2934"/>
                    </a:lnTo>
                    <a:lnTo>
                      <a:pt x="4508" y="2937"/>
                    </a:lnTo>
                    <a:lnTo>
                      <a:pt x="4494" y="2941"/>
                    </a:lnTo>
                    <a:lnTo>
                      <a:pt x="4481" y="2946"/>
                    </a:lnTo>
                    <a:lnTo>
                      <a:pt x="4467" y="2951"/>
                    </a:lnTo>
                    <a:lnTo>
                      <a:pt x="4454" y="2959"/>
                    </a:lnTo>
                    <a:lnTo>
                      <a:pt x="4454" y="2965"/>
                    </a:lnTo>
                    <a:lnTo>
                      <a:pt x="4455" y="2973"/>
                    </a:lnTo>
                    <a:lnTo>
                      <a:pt x="4456" y="2981"/>
                    </a:lnTo>
                    <a:lnTo>
                      <a:pt x="4458" y="2988"/>
                    </a:lnTo>
                    <a:lnTo>
                      <a:pt x="4464" y="3004"/>
                    </a:lnTo>
                    <a:lnTo>
                      <a:pt x="4471" y="3020"/>
                    </a:lnTo>
                    <a:lnTo>
                      <a:pt x="4480" y="3036"/>
                    </a:lnTo>
                    <a:lnTo>
                      <a:pt x="4491" y="3053"/>
                    </a:lnTo>
                    <a:lnTo>
                      <a:pt x="4502" y="3069"/>
                    </a:lnTo>
                    <a:lnTo>
                      <a:pt x="4514" y="3085"/>
                    </a:lnTo>
                    <a:lnTo>
                      <a:pt x="4538" y="3115"/>
                    </a:lnTo>
                    <a:lnTo>
                      <a:pt x="4562" y="3142"/>
                    </a:lnTo>
                    <a:lnTo>
                      <a:pt x="4582" y="3166"/>
                    </a:lnTo>
                    <a:lnTo>
                      <a:pt x="4599" y="3184"/>
                    </a:lnTo>
                    <a:lnTo>
                      <a:pt x="4599" y="3190"/>
                    </a:lnTo>
                    <a:lnTo>
                      <a:pt x="4598" y="3198"/>
                    </a:lnTo>
                    <a:lnTo>
                      <a:pt x="4595" y="3204"/>
                    </a:lnTo>
                    <a:lnTo>
                      <a:pt x="4593" y="3212"/>
                    </a:lnTo>
                    <a:lnTo>
                      <a:pt x="4588" y="3226"/>
                    </a:lnTo>
                    <a:lnTo>
                      <a:pt x="4581" y="3240"/>
                    </a:lnTo>
                    <a:lnTo>
                      <a:pt x="4575" y="3255"/>
                    </a:lnTo>
                    <a:lnTo>
                      <a:pt x="4569" y="3269"/>
                    </a:lnTo>
                    <a:lnTo>
                      <a:pt x="4567" y="3275"/>
                    </a:lnTo>
                    <a:lnTo>
                      <a:pt x="4566" y="3283"/>
                    </a:lnTo>
                    <a:lnTo>
                      <a:pt x="4565" y="3291"/>
                    </a:lnTo>
                    <a:lnTo>
                      <a:pt x="4564" y="3297"/>
                    </a:lnTo>
                    <a:lnTo>
                      <a:pt x="4579" y="3312"/>
                    </a:lnTo>
                    <a:lnTo>
                      <a:pt x="4595" y="3330"/>
                    </a:lnTo>
                    <a:lnTo>
                      <a:pt x="4614" y="3352"/>
                    </a:lnTo>
                    <a:lnTo>
                      <a:pt x="4633" y="3375"/>
                    </a:lnTo>
                    <a:lnTo>
                      <a:pt x="4641" y="3388"/>
                    </a:lnTo>
                    <a:lnTo>
                      <a:pt x="4649" y="3401"/>
                    </a:lnTo>
                    <a:lnTo>
                      <a:pt x="4657" y="3414"/>
                    </a:lnTo>
                    <a:lnTo>
                      <a:pt x="4662" y="3427"/>
                    </a:lnTo>
                    <a:lnTo>
                      <a:pt x="4667" y="3441"/>
                    </a:lnTo>
                    <a:lnTo>
                      <a:pt x="4672" y="3455"/>
                    </a:lnTo>
                    <a:lnTo>
                      <a:pt x="4674" y="3469"/>
                    </a:lnTo>
                    <a:lnTo>
                      <a:pt x="4675" y="3484"/>
                    </a:lnTo>
                    <a:lnTo>
                      <a:pt x="4661" y="3485"/>
                    </a:lnTo>
                    <a:lnTo>
                      <a:pt x="4650" y="3486"/>
                    </a:lnTo>
                    <a:lnTo>
                      <a:pt x="4639" y="3488"/>
                    </a:lnTo>
                    <a:lnTo>
                      <a:pt x="4630" y="3490"/>
                    </a:lnTo>
                    <a:lnTo>
                      <a:pt x="4623" y="3495"/>
                    </a:lnTo>
                    <a:lnTo>
                      <a:pt x="4615" y="3499"/>
                    </a:lnTo>
                    <a:lnTo>
                      <a:pt x="4610" y="3504"/>
                    </a:lnTo>
                    <a:lnTo>
                      <a:pt x="4604" y="3511"/>
                    </a:lnTo>
                    <a:lnTo>
                      <a:pt x="4599" y="3517"/>
                    </a:lnTo>
                    <a:lnTo>
                      <a:pt x="4594" y="3526"/>
                    </a:lnTo>
                    <a:lnTo>
                      <a:pt x="4590" y="3535"/>
                    </a:lnTo>
                    <a:lnTo>
                      <a:pt x="4586" y="3545"/>
                    </a:lnTo>
                    <a:lnTo>
                      <a:pt x="4576" y="3568"/>
                    </a:lnTo>
                    <a:lnTo>
                      <a:pt x="4564" y="3595"/>
                    </a:lnTo>
                    <a:lnTo>
                      <a:pt x="4560" y="3594"/>
                    </a:lnTo>
                    <a:lnTo>
                      <a:pt x="4554" y="3592"/>
                    </a:lnTo>
                    <a:lnTo>
                      <a:pt x="4546" y="3588"/>
                    </a:lnTo>
                    <a:lnTo>
                      <a:pt x="4537" y="3585"/>
                    </a:lnTo>
                    <a:lnTo>
                      <a:pt x="4515" y="3573"/>
                    </a:lnTo>
                    <a:lnTo>
                      <a:pt x="4489" y="3559"/>
                    </a:lnTo>
                    <a:lnTo>
                      <a:pt x="4426" y="3522"/>
                    </a:lnTo>
                    <a:lnTo>
                      <a:pt x="4358" y="3477"/>
                    </a:lnTo>
                    <a:lnTo>
                      <a:pt x="4288" y="3431"/>
                    </a:lnTo>
                    <a:lnTo>
                      <a:pt x="4227" y="3389"/>
                    </a:lnTo>
                    <a:lnTo>
                      <a:pt x="4201" y="3370"/>
                    </a:lnTo>
                    <a:lnTo>
                      <a:pt x="4179" y="3354"/>
                    </a:lnTo>
                    <a:lnTo>
                      <a:pt x="4163" y="3341"/>
                    </a:lnTo>
                    <a:lnTo>
                      <a:pt x="4153" y="3332"/>
                    </a:lnTo>
                    <a:lnTo>
                      <a:pt x="4144" y="3353"/>
                    </a:lnTo>
                    <a:lnTo>
                      <a:pt x="4137" y="3373"/>
                    </a:lnTo>
                    <a:lnTo>
                      <a:pt x="4134" y="3394"/>
                    </a:lnTo>
                    <a:lnTo>
                      <a:pt x="4133" y="3414"/>
                    </a:lnTo>
                    <a:lnTo>
                      <a:pt x="4134" y="3433"/>
                    </a:lnTo>
                    <a:lnTo>
                      <a:pt x="4139" y="3453"/>
                    </a:lnTo>
                    <a:lnTo>
                      <a:pt x="4144" y="3472"/>
                    </a:lnTo>
                    <a:lnTo>
                      <a:pt x="4152" y="3490"/>
                    </a:lnTo>
                    <a:lnTo>
                      <a:pt x="4161" y="3509"/>
                    </a:lnTo>
                    <a:lnTo>
                      <a:pt x="4172" y="3527"/>
                    </a:lnTo>
                    <a:lnTo>
                      <a:pt x="4184" y="3545"/>
                    </a:lnTo>
                    <a:lnTo>
                      <a:pt x="4199" y="3563"/>
                    </a:lnTo>
                    <a:lnTo>
                      <a:pt x="4213" y="3581"/>
                    </a:lnTo>
                    <a:lnTo>
                      <a:pt x="4228" y="3598"/>
                    </a:lnTo>
                    <a:lnTo>
                      <a:pt x="4244" y="3616"/>
                    </a:lnTo>
                    <a:lnTo>
                      <a:pt x="4261" y="3634"/>
                    </a:lnTo>
                    <a:lnTo>
                      <a:pt x="4295" y="3669"/>
                    </a:lnTo>
                    <a:lnTo>
                      <a:pt x="4328" y="3704"/>
                    </a:lnTo>
                    <a:lnTo>
                      <a:pt x="4345" y="3723"/>
                    </a:lnTo>
                    <a:lnTo>
                      <a:pt x="4361" y="3740"/>
                    </a:lnTo>
                    <a:lnTo>
                      <a:pt x="4376" y="3759"/>
                    </a:lnTo>
                    <a:lnTo>
                      <a:pt x="4390" y="3776"/>
                    </a:lnTo>
                    <a:lnTo>
                      <a:pt x="4404" y="3795"/>
                    </a:lnTo>
                    <a:lnTo>
                      <a:pt x="4416" y="3814"/>
                    </a:lnTo>
                    <a:lnTo>
                      <a:pt x="4426" y="3833"/>
                    </a:lnTo>
                    <a:lnTo>
                      <a:pt x="4436" y="3852"/>
                    </a:lnTo>
                    <a:lnTo>
                      <a:pt x="4444" y="3872"/>
                    </a:lnTo>
                    <a:lnTo>
                      <a:pt x="4449" y="3892"/>
                    </a:lnTo>
                    <a:lnTo>
                      <a:pt x="4453" y="3912"/>
                    </a:lnTo>
                    <a:lnTo>
                      <a:pt x="4454" y="3933"/>
                    </a:lnTo>
                    <a:lnTo>
                      <a:pt x="4432" y="3932"/>
                    </a:lnTo>
                    <a:lnTo>
                      <a:pt x="4410" y="3929"/>
                    </a:lnTo>
                    <a:lnTo>
                      <a:pt x="4388" y="3922"/>
                    </a:lnTo>
                    <a:lnTo>
                      <a:pt x="4365" y="3915"/>
                    </a:lnTo>
                    <a:lnTo>
                      <a:pt x="4344" y="3905"/>
                    </a:lnTo>
                    <a:lnTo>
                      <a:pt x="4321" y="3894"/>
                    </a:lnTo>
                    <a:lnTo>
                      <a:pt x="4298" y="3881"/>
                    </a:lnTo>
                    <a:lnTo>
                      <a:pt x="4276" y="3865"/>
                    </a:lnTo>
                    <a:lnTo>
                      <a:pt x="4254" y="3849"/>
                    </a:lnTo>
                    <a:lnTo>
                      <a:pt x="4232" y="3832"/>
                    </a:lnTo>
                    <a:lnTo>
                      <a:pt x="4211" y="3812"/>
                    </a:lnTo>
                    <a:lnTo>
                      <a:pt x="4190" y="3792"/>
                    </a:lnTo>
                    <a:lnTo>
                      <a:pt x="4170" y="3771"/>
                    </a:lnTo>
                    <a:lnTo>
                      <a:pt x="4151" y="3749"/>
                    </a:lnTo>
                    <a:lnTo>
                      <a:pt x="4131" y="3726"/>
                    </a:lnTo>
                    <a:lnTo>
                      <a:pt x="4113" y="3703"/>
                    </a:lnTo>
                    <a:lnTo>
                      <a:pt x="4096" y="3678"/>
                    </a:lnTo>
                    <a:lnTo>
                      <a:pt x="4080" y="3654"/>
                    </a:lnTo>
                    <a:lnTo>
                      <a:pt x="4064" y="3629"/>
                    </a:lnTo>
                    <a:lnTo>
                      <a:pt x="4050" y="3604"/>
                    </a:lnTo>
                    <a:lnTo>
                      <a:pt x="4038" y="3579"/>
                    </a:lnTo>
                    <a:lnTo>
                      <a:pt x="4026" y="3553"/>
                    </a:lnTo>
                    <a:lnTo>
                      <a:pt x="4016" y="3529"/>
                    </a:lnTo>
                    <a:lnTo>
                      <a:pt x="4008" y="3504"/>
                    </a:lnTo>
                    <a:lnTo>
                      <a:pt x="4000" y="3480"/>
                    </a:lnTo>
                    <a:lnTo>
                      <a:pt x="3995" y="3456"/>
                    </a:lnTo>
                    <a:lnTo>
                      <a:pt x="3991" y="3433"/>
                    </a:lnTo>
                    <a:lnTo>
                      <a:pt x="3989" y="3412"/>
                    </a:lnTo>
                    <a:lnTo>
                      <a:pt x="3989" y="3390"/>
                    </a:lnTo>
                    <a:lnTo>
                      <a:pt x="3991" y="3369"/>
                    </a:lnTo>
                    <a:lnTo>
                      <a:pt x="3995" y="3349"/>
                    </a:lnTo>
                    <a:lnTo>
                      <a:pt x="4001" y="3332"/>
                    </a:lnTo>
                    <a:lnTo>
                      <a:pt x="3994" y="3331"/>
                    </a:lnTo>
                    <a:lnTo>
                      <a:pt x="3987" y="3330"/>
                    </a:lnTo>
                    <a:lnTo>
                      <a:pt x="3979" y="3329"/>
                    </a:lnTo>
                    <a:lnTo>
                      <a:pt x="3973" y="3327"/>
                    </a:lnTo>
                    <a:lnTo>
                      <a:pt x="3959" y="3321"/>
                    </a:lnTo>
                    <a:lnTo>
                      <a:pt x="3944" y="3315"/>
                    </a:lnTo>
                    <a:lnTo>
                      <a:pt x="3930" y="3308"/>
                    </a:lnTo>
                    <a:lnTo>
                      <a:pt x="3917" y="3303"/>
                    </a:lnTo>
                    <a:lnTo>
                      <a:pt x="3911" y="3300"/>
                    </a:lnTo>
                    <a:lnTo>
                      <a:pt x="3903" y="3298"/>
                    </a:lnTo>
                    <a:lnTo>
                      <a:pt x="3896" y="3297"/>
                    </a:lnTo>
                    <a:lnTo>
                      <a:pt x="3890" y="3297"/>
                    </a:lnTo>
                    <a:lnTo>
                      <a:pt x="3880" y="3280"/>
                    </a:lnTo>
                    <a:lnTo>
                      <a:pt x="3864" y="3255"/>
                    </a:lnTo>
                    <a:lnTo>
                      <a:pt x="3842" y="3224"/>
                    </a:lnTo>
                    <a:lnTo>
                      <a:pt x="3816" y="3189"/>
                    </a:lnTo>
                    <a:lnTo>
                      <a:pt x="3757" y="3112"/>
                    </a:lnTo>
                    <a:lnTo>
                      <a:pt x="3693" y="3030"/>
                    </a:lnTo>
                    <a:lnTo>
                      <a:pt x="3633" y="2953"/>
                    </a:lnTo>
                    <a:lnTo>
                      <a:pt x="3584" y="2891"/>
                    </a:lnTo>
                    <a:lnTo>
                      <a:pt x="3566" y="2868"/>
                    </a:lnTo>
                    <a:lnTo>
                      <a:pt x="3554" y="2853"/>
                    </a:lnTo>
                    <a:lnTo>
                      <a:pt x="3551" y="2849"/>
                    </a:lnTo>
                    <a:lnTo>
                      <a:pt x="3549" y="2845"/>
                    </a:lnTo>
                    <a:lnTo>
                      <a:pt x="3550" y="2845"/>
                    </a:lnTo>
                    <a:lnTo>
                      <a:pt x="3552" y="2848"/>
                    </a:lnTo>
                    <a:lnTo>
                      <a:pt x="3544" y="2848"/>
                    </a:lnTo>
                    <a:lnTo>
                      <a:pt x="3538" y="2847"/>
                    </a:lnTo>
                    <a:lnTo>
                      <a:pt x="3530" y="2844"/>
                    </a:lnTo>
                    <a:lnTo>
                      <a:pt x="3524" y="2842"/>
                    </a:lnTo>
                    <a:lnTo>
                      <a:pt x="3509" y="2836"/>
                    </a:lnTo>
                    <a:lnTo>
                      <a:pt x="3495" y="2829"/>
                    </a:lnTo>
                    <a:lnTo>
                      <a:pt x="3481" y="2821"/>
                    </a:lnTo>
                    <a:lnTo>
                      <a:pt x="3467" y="2816"/>
                    </a:lnTo>
                    <a:lnTo>
                      <a:pt x="3459" y="2814"/>
                    </a:lnTo>
                    <a:lnTo>
                      <a:pt x="3452" y="2812"/>
                    </a:lnTo>
                    <a:lnTo>
                      <a:pt x="3445" y="2811"/>
                    </a:lnTo>
                    <a:lnTo>
                      <a:pt x="3437" y="2809"/>
                    </a:lnTo>
                    <a:lnTo>
                      <a:pt x="3431" y="2817"/>
                    </a:lnTo>
                    <a:lnTo>
                      <a:pt x="3423" y="2823"/>
                    </a:lnTo>
                    <a:lnTo>
                      <a:pt x="3414" y="2828"/>
                    </a:lnTo>
                    <a:lnTo>
                      <a:pt x="3406" y="2832"/>
                    </a:lnTo>
                    <a:lnTo>
                      <a:pt x="3386" y="2840"/>
                    </a:lnTo>
                    <a:lnTo>
                      <a:pt x="3364" y="2848"/>
                    </a:lnTo>
                    <a:lnTo>
                      <a:pt x="3344" y="2854"/>
                    </a:lnTo>
                    <a:lnTo>
                      <a:pt x="3324" y="2862"/>
                    </a:lnTo>
                    <a:lnTo>
                      <a:pt x="3314" y="2866"/>
                    </a:lnTo>
                    <a:lnTo>
                      <a:pt x="3305" y="2871"/>
                    </a:lnTo>
                    <a:lnTo>
                      <a:pt x="3297" y="2876"/>
                    </a:lnTo>
                    <a:lnTo>
                      <a:pt x="3289" y="2883"/>
                    </a:lnTo>
                    <a:lnTo>
                      <a:pt x="3251" y="2921"/>
                    </a:lnTo>
                    <a:lnTo>
                      <a:pt x="3251" y="2996"/>
                    </a:lnTo>
                    <a:lnTo>
                      <a:pt x="3213" y="3034"/>
                    </a:lnTo>
                    <a:lnTo>
                      <a:pt x="3141" y="3034"/>
                    </a:lnTo>
                    <a:lnTo>
                      <a:pt x="3103" y="3072"/>
                    </a:lnTo>
                    <a:lnTo>
                      <a:pt x="3088" y="3099"/>
                    </a:lnTo>
                    <a:lnTo>
                      <a:pt x="3073" y="3121"/>
                    </a:lnTo>
                    <a:lnTo>
                      <a:pt x="3058" y="3143"/>
                    </a:lnTo>
                    <a:lnTo>
                      <a:pt x="3040" y="3165"/>
                    </a:lnTo>
                    <a:lnTo>
                      <a:pt x="3022" y="3186"/>
                    </a:lnTo>
                    <a:lnTo>
                      <a:pt x="3001" y="3208"/>
                    </a:lnTo>
                    <a:lnTo>
                      <a:pt x="2977" y="3233"/>
                    </a:lnTo>
                    <a:lnTo>
                      <a:pt x="2951" y="3259"/>
                    </a:lnTo>
                    <a:lnTo>
                      <a:pt x="2958" y="3273"/>
                    </a:lnTo>
                    <a:lnTo>
                      <a:pt x="2963" y="3286"/>
                    </a:lnTo>
                    <a:lnTo>
                      <a:pt x="2968" y="3300"/>
                    </a:lnTo>
                    <a:lnTo>
                      <a:pt x="2973" y="3313"/>
                    </a:lnTo>
                    <a:lnTo>
                      <a:pt x="2979" y="3340"/>
                    </a:lnTo>
                    <a:lnTo>
                      <a:pt x="2984" y="3366"/>
                    </a:lnTo>
                    <a:lnTo>
                      <a:pt x="2987" y="3389"/>
                    </a:lnTo>
                    <a:lnTo>
                      <a:pt x="2988" y="3411"/>
                    </a:lnTo>
                    <a:lnTo>
                      <a:pt x="2988" y="3430"/>
                    </a:lnTo>
                    <a:lnTo>
                      <a:pt x="2989" y="3445"/>
                    </a:lnTo>
                    <a:lnTo>
                      <a:pt x="2878" y="3560"/>
                    </a:lnTo>
                    <a:lnTo>
                      <a:pt x="2802" y="3560"/>
                    </a:lnTo>
                    <a:lnTo>
                      <a:pt x="2798" y="3559"/>
                    </a:lnTo>
                    <a:lnTo>
                      <a:pt x="2795" y="3558"/>
                    </a:lnTo>
                    <a:lnTo>
                      <a:pt x="2791" y="3556"/>
                    </a:lnTo>
                    <a:lnTo>
                      <a:pt x="2786" y="3553"/>
                    </a:lnTo>
                    <a:lnTo>
                      <a:pt x="2778" y="3546"/>
                    </a:lnTo>
                    <a:lnTo>
                      <a:pt x="2769" y="3536"/>
                    </a:lnTo>
                    <a:lnTo>
                      <a:pt x="2759" y="3523"/>
                    </a:lnTo>
                    <a:lnTo>
                      <a:pt x="2750" y="3510"/>
                    </a:lnTo>
                    <a:lnTo>
                      <a:pt x="2742" y="3495"/>
                    </a:lnTo>
                    <a:lnTo>
                      <a:pt x="2733" y="3479"/>
                    </a:lnTo>
                    <a:lnTo>
                      <a:pt x="2724" y="3463"/>
                    </a:lnTo>
                    <a:lnTo>
                      <a:pt x="2717" y="3447"/>
                    </a:lnTo>
                    <a:lnTo>
                      <a:pt x="2710" y="3430"/>
                    </a:lnTo>
                    <a:lnTo>
                      <a:pt x="2703" y="3416"/>
                    </a:lnTo>
                    <a:lnTo>
                      <a:pt x="2698" y="3402"/>
                    </a:lnTo>
                    <a:lnTo>
                      <a:pt x="2695" y="3389"/>
                    </a:lnTo>
                    <a:lnTo>
                      <a:pt x="2693" y="3378"/>
                    </a:lnTo>
                    <a:lnTo>
                      <a:pt x="2691" y="3370"/>
                    </a:lnTo>
                    <a:lnTo>
                      <a:pt x="2685" y="3369"/>
                    </a:lnTo>
                    <a:lnTo>
                      <a:pt x="2677" y="3368"/>
                    </a:lnTo>
                    <a:lnTo>
                      <a:pt x="2670" y="3366"/>
                    </a:lnTo>
                    <a:lnTo>
                      <a:pt x="2663" y="3364"/>
                    </a:lnTo>
                    <a:lnTo>
                      <a:pt x="2649" y="3358"/>
                    </a:lnTo>
                    <a:lnTo>
                      <a:pt x="2635" y="3351"/>
                    </a:lnTo>
                    <a:lnTo>
                      <a:pt x="2621" y="3344"/>
                    </a:lnTo>
                    <a:lnTo>
                      <a:pt x="2606" y="3337"/>
                    </a:lnTo>
                    <a:lnTo>
                      <a:pt x="2599" y="3335"/>
                    </a:lnTo>
                    <a:lnTo>
                      <a:pt x="2592" y="3333"/>
                    </a:lnTo>
                    <a:lnTo>
                      <a:pt x="2585" y="3332"/>
                    </a:lnTo>
                    <a:lnTo>
                      <a:pt x="2577" y="3332"/>
                    </a:lnTo>
                    <a:lnTo>
                      <a:pt x="2577" y="3319"/>
                    </a:lnTo>
                    <a:lnTo>
                      <a:pt x="2576" y="3306"/>
                    </a:lnTo>
                    <a:lnTo>
                      <a:pt x="2575" y="3294"/>
                    </a:lnTo>
                    <a:lnTo>
                      <a:pt x="2573" y="3283"/>
                    </a:lnTo>
                    <a:lnTo>
                      <a:pt x="2567" y="3261"/>
                    </a:lnTo>
                    <a:lnTo>
                      <a:pt x="2563" y="3239"/>
                    </a:lnTo>
                    <a:lnTo>
                      <a:pt x="2562" y="3229"/>
                    </a:lnTo>
                    <a:lnTo>
                      <a:pt x="2561" y="3219"/>
                    </a:lnTo>
                    <a:lnTo>
                      <a:pt x="2561" y="3208"/>
                    </a:lnTo>
                    <a:lnTo>
                      <a:pt x="2562" y="3196"/>
                    </a:lnTo>
                    <a:lnTo>
                      <a:pt x="2564" y="3185"/>
                    </a:lnTo>
                    <a:lnTo>
                      <a:pt x="2566" y="3172"/>
                    </a:lnTo>
                    <a:lnTo>
                      <a:pt x="2572" y="3159"/>
                    </a:lnTo>
                    <a:lnTo>
                      <a:pt x="2577" y="3145"/>
                    </a:lnTo>
                    <a:lnTo>
                      <a:pt x="2570" y="3138"/>
                    </a:lnTo>
                    <a:lnTo>
                      <a:pt x="2564" y="3130"/>
                    </a:lnTo>
                    <a:lnTo>
                      <a:pt x="2557" y="3121"/>
                    </a:lnTo>
                    <a:lnTo>
                      <a:pt x="2551" y="3113"/>
                    </a:lnTo>
                    <a:lnTo>
                      <a:pt x="2539" y="3093"/>
                    </a:lnTo>
                    <a:lnTo>
                      <a:pt x="2528" y="3071"/>
                    </a:lnTo>
                    <a:lnTo>
                      <a:pt x="2517" y="3048"/>
                    </a:lnTo>
                    <a:lnTo>
                      <a:pt x="2508" y="3024"/>
                    </a:lnTo>
                    <a:lnTo>
                      <a:pt x="2500" y="2999"/>
                    </a:lnTo>
                    <a:lnTo>
                      <a:pt x="2492" y="2973"/>
                    </a:lnTo>
                    <a:lnTo>
                      <a:pt x="2485" y="2946"/>
                    </a:lnTo>
                    <a:lnTo>
                      <a:pt x="2480" y="2920"/>
                    </a:lnTo>
                    <a:lnTo>
                      <a:pt x="2474" y="2892"/>
                    </a:lnTo>
                    <a:lnTo>
                      <a:pt x="2470" y="2866"/>
                    </a:lnTo>
                    <a:lnTo>
                      <a:pt x="2468" y="2841"/>
                    </a:lnTo>
                    <a:lnTo>
                      <a:pt x="2466" y="2817"/>
                    </a:lnTo>
                    <a:lnTo>
                      <a:pt x="2464" y="2793"/>
                    </a:lnTo>
                    <a:lnTo>
                      <a:pt x="2464" y="2772"/>
                    </a:lnTo>
                    <a:lnTo>
                      <a:pt x="2464" y="2779"/>
                    </a:lnTo>
                    <a:lnTo>
                      <a:pt x="2462" y="2787"/>
                    </a:lnTo>
                    <a:lnTo>
                      <a:pt x="2460" y="2793"/>
                    </a:lnTo>
                    <a:lnTo>
                      <a:pt x="2458" y="2801"/>
                    </a:lnTo>
                    <a:lnTo>
                      <a:pt x="2453" y="2815"/>
                    </a:lnTo>
                    <a:lnTo>
                      <a:pt x="2446" y="2828"/>
                    </a:lnTo>
                    <a:lnTo>
                      <a:pt x="2440" y="2842"/>
                    </a:lnTo>
                    <a:lnTo>
                      <a:pt x="2434" y="2856"/>
                    </a:lnTo>
                    <a:lnTo>
                      <a:pt x="2432" y="2863"/>
                    </a:lnTo>
                    <a:lnTo>
                      <a:pt x="2431" y="2869"/>
                    </a:lnTo>
                    <a:lnTo>
                      <a:pt x="2430" y="2876"/>
                    </a:lnTo>
                    <a:lnTo>
                      <a:pt x="2429" y="2883"/>
                    </a:lnTo>
                    <a:lnTo>
                      <a:pt x="2416" y="2883"/>
                    </a:lnTo>
                    <a:lnTo>
                      <a:pt x="2402" y="2880"/>
                    </a:lnTo>
                    <a:lnTo>
                      <a:pt x="2389" y="2879"/>
                    </a:lnTo>
                    <a:lnTo>
                      <a:pt x="2379" y="2876"/>
                    </a:lnTo>
                    <a:lnTo>
                      <a:pt x="2368" y="2873"/>
                    </a:lnTo>
                    <a:lnTo>
                      <a:pt x="2358" y="2869"/>
                    </a:lnTo>
                    <a:lnTo>
                      <a:pt x="2348" y="2865"/>
                    </a:lnTo>
                    <a:lnTo>
                      <a:pt x="2338" y="2861"/>
                    </a:lnTo>
                    <a:lnTo>
                      <a:pt x="2322" y="2850"/>
                    </a:lnTo>
                    <a:lnTo>
                      <a:pt x="2307" y="2837"/>
                    </a:lnTo>
                    <a:lnTo>
                      <a:pt x="2291" y="2824"/>
                    </a:lnTo>
                    <a:lnTo>
                      <a:pt x="2277" y="2809"/>
                    </a:lnTo>
                    <a:lnTo>
                      <a:pt x="2129" y="2809"/>
                    </a:lnTo>
                    <a:lnTo>
                      <a:pt x="2129" y="2803"/>
                    </a:lnTo>
                    <a:lnTo>
                      <a:pt x="2130" y="2795"/>
                    </a:lnTo>
                    <a:lnTo>
                      <a:pt x="2132" y="2789"/>
                    </a:lnTo>
                    <a:lnTo>
                      <a:pt x="2134" y="2781"/>
                    </a:lnTo>
                    <a:lnTo>
                      <a:pt x="2141" y="2767"/>
                    </a:lnTo>
                    <a:lnTo>
                      <a:pt x="2147" y="2753"/>
                    </a:lnTo>
                    <a:lnTo>
                      <a:pt x="2154" y="2739"/>
                    </a:lnTo>
                    <a:lnTo>
                      <a:pt x="2160" y="2724"/>
                    </a:lnTo>
                    <a:lnTo>
                      <a:pt x="2163" y="2717"/>
                    </a:lnTo>
                    <a:lnTo>
                      <a:pt x="2165" y="2710"/>
                    </a:lnTo>
                    <a:lnTo>
                      <a:pt x="2166" y="2703"/>
                    </a:lnTo>
                    <a:lnTo>
                      <a:pt x="2166" y="2696"/>
                    </a:lnTo>
                    <a:lnTo>
                      <a:pt x="2153" y="2701"/>
                    </a:lnTo>
                    <a:lnTo>
                      <a:pt x="2141" y="2705"/>
                    </a:lnTo>
                    <a:lnTo>
                      <a:pt x="2131" y="2706"/>
                    </a:lnTo>
                    <a:lnTo>
                      <a:pt x="2122" y="2706"/>
                    </a:lnTo>
                    <a:lnTo>
                      <a:pt x="2115" y="2703"/>
                    </a:lnTo>
                    <a:lnTo>
                      <a:pt x="2109" y="2698"/>
                    </a:lnTo>
                    <a:lnTo>
                      <a:pt x="2104" y="2693"/>
                    </a:lnTo>
                    <a:lnTo>
                      <a:pt x="2099" y="2686"/>
                    </a:lnTo>
                    <a:lnTo>
                      <a:pt x="2097" y="2680"/>
                    </a:lnTo>
                    <a:lnTo>
                      <a:pt x="2094" y="2671"/>
                    </a:lnTo>
                    <a:lnTo>
                      <a:pt x="2093" y="2663"/>
                    </a:lnTo>
                    <a:lnTo>
                      <a:pt x="2092" y="2655"/>
                    </a:lnTo>
                    <a:lnTo>
                      <a:pt x="2091" y="2638"/>
                    </a:lnTo>
                    <a:lnTo>
                      <a:pt x="2091" y="2623"/>
                    </a:lnTo>
                    <a:lnTo>
                      <a:pt x="1942" y="2772"/>
                    </a:lnTo>
                    <a:lnTo>
                      <a:pt x="1934" y="2771"/>
                    </a:lnTo>
                    <a:lnTo>
                      <a:pt x="1924" y="2768"/>
                    </a:lnTo>
                    <a:lnTo>
                      <a:pt x="1913" y="2765"/>
                    </a:lnTo>
                    <a:lnTo>
                      <a:pt x="1902" y="2759"/>
                    </a:lnTo>
                    <a:lnTo>
                      <a:pt x="1875" y="2746"/>
                    </a:lnTo>
                    <a:lnTo>
                      <a:pt x="1847" y="2729"/>
                    </a:lnTo>
                    <a:lnTo>
                      <a:pt x="1819" y="2710"/>
                    </a:lnTo>
                    <a:lnTo>
                      <a:pt x="1794" y="2692"/>
                    </a:lnTo>
                    <a:lnTo>
                      <a:pt x="1771" y="2673"/>
                    </a:lnTo>
                    <a:lnTo>
                      <a:pt x="1755" y="2658"/>
                    </a:lnTo>
                    <a:lnTo>
                      <a:pt x="1748" y="2661"/>
                    </a:lnTo>
                    <a:lnTo>
                      <a:pt x="1741" y="2663"/>
                    </a:lnTo>
                    <a:lnTo>
                      <a:pt x="1733" y="2665"/>
                    </a:lnTo>
                    <a:lnTo>
                      <a:pt x="1725" y="2668"/>
                    </a:lnTo>
                    <a:lnTo>
                      <a:pt x="1709" y="2669"/>
                    </a:lnTo>
                    <a:lnTo>
                      <a:pt x="1693" y="2668"/>
                    </a:lnTo>
                    <a:lnTo>
                      <a:pt x="1676" y="2665"/>
                    </a:lnTo>
                    <a:lnTo>
                      <a:pt x="1660" y="2661"/>
                    </a:lnTo>
                    <a:lnTo>
                      <a:pt x="1644" y="2656"/>
                    </a:lnTo>
                    <a:lnTo>
                      <a:pt x="1627" y="2649"/>
                    </a:lnTo>
                    <a:lnTo>
                      <a:pt x="1611" y="2643"/>
                    </a:lnTo>
                    <a:lnTo>
                      <a:pt x="1596" y="2634"/>
                    </a:lnTo>
                    <a:lnTo>
                      <a:pt x="1581" y="2625"/>
                    </a:lnTo>
                    <a:lnTo>
                      <a:pt x="1568" y="2616"/>
                    </a:lnTo>
                    <a:lnTo>
                      <a:pt x="1556" y="2608"/>
                    </a:lnTo>
                    <a:lnTo>
                      <a:pt x="1544" y="2599"/>
                    </a:lnTo>
                    <a:lnTo>
                      <a:pt x="1536" y="2590"/>
                    </a:lnTo>
                    <a:lnTo>
                      <a:pt x="1527" y="2581"/>
                    </a:lnTo>
                    <a:lnTo>
                      <a:pt x="1520" y="2589"/>
                    </a:lnTo>
                    <a:lnTo>
                      <a:pt x="1513" y="2596"/>
                    </a:lnTo>
                    <a:lnTo>
                      <a:pt x="1505" y="2601"/>
                    </a:lnTo>
                    <a:lnTo>
                      <a:pt x="1496" y="2607"/>
                    </a:lnTo>
                    <a:lnTo>
                      <a:pt x="1479" y="2616"/>
                    </a:lnTo>
                    <a:lnTo>
                      <a:pt x="1460" y="2625"/>
                    </a:lnTo>
                    <a:lnTo>
                      <a:pt x="1441" y="2632"/>
                    </a:lnTo>
                    <a:lnTo>
                      <a:pt x="1420" y="2637"/>
                    </a:lnTo>
                    <a:lnTo>
                      <a:pt x="1399" y="2641"/>
                    </a:lnTo>
                    <a:lnTo>
                      <a:pt x="1379" y="2644"/>
                    </a:lnTo>
                    <a:lnTo>
                      <a:pt x="1357" y="2645"/>
                    </a:lnTo>
                    <a:lnTo>
                      <a:pt x="1336" y="2646"/>
                    </a:lnTo>
                    <a:lnTo>
                      <a:pt x="1315" y="2645"/>
                    </a:lnTo>
                    <a:lnTo>
                      <a:pt x="1296" y="2643"/>
                    </a:lnTo>
                    <a:lnTo>
                      <a:pt x="1276" y="2639"/>
                    </a:lnTo>
                    <a:lnTo>
                      <a:pt x="1259" y="2635"/>
                    </a:lnTo>
                    <a:lnTo>
                      <a:pt x="1242" y="2629"/>
                    </a:lnTo>
                    <a:lnTo>
                      <a:pt x="1227" y="2623"/>
                    </a:lnTo>
                    <a:lnTo>
                      <a:pt x="1192" y="2581"/>
                    </a:lnTo>
                    <a:lnTo>
                      <a:pt x="1178" y="2552"/>
                    </a:lnTo>
                    <a:lnTo>
                      <a:pt x="1162" y="2518"/>
                    </a:lnTo>
                    <a:lnTo>
                      <a:pt x="1153" y="2501"/>
                    </a:lnTo>
                    <a:lnTo>
                      <a:pt x="1143" y="2484"/>
                    </a:lnTo>
                    <a:lnTo>
                      <a:pt x="1133" y="2468"/>
                    </a:lnTo>
                    <a:lnTo>
                      <a:pt x="1121" y="2454"/>
                    </a:lnTo>
                    <a:lnTo>
                      <a:pt x="1115" y="2447"/>
                    </a:lnTo>
                    <a:lnTo>
                      <a:pt x="1108" y="2441"/>
                    </a:lnTo>
                    <a:lnTo>
                      <a:pt x="1102" y="2435"/>
                    </a:lnTo>
                    <a:lnTo>
                      <a:pt x="1094" y="2430"/>
                    </a:lnTo>
                    <a:lnTo>
                      <a:pt x="1086" y="2425"/>
                    </a:lnTo>
                    <a:lnTo>
                      <a:pt x="1078" y="2422"/>
                    </a:lnTo>
                    <a:lnTo>
                      <a:pt x="1069" y="2419"/>
                    </a:lnTo>
                    <a:lnTo>
                      <a:pt x="1060" y="2417"/>
                    </a:lnTo>
                    <a:lnTo>
                      <a:pt x="1050" y="2416"/>
                    </a:lnTo>
                    <a:lnTo>
                      <a:pt x="1040" y="2416"/>
                    </a:lnTo>
                    <a:lnTo>
                      <a:pt x="1030" y="2417"/>
                    </a:lnTo>
                    <a:lnTo>
                      <a:pt x="1019" y="2418"/>
                    </a:lnTo>
                    <a:lnTo>
                      <a:pt x="1007" y="2421"/>
                    </a:lnTo>
                    <a:lnTo>
                      <a:pt x="994" y="2424"/>
                    </a:lnTo>
                    <a:lnTo>
                      <a:pt x="982" y="2430"/>
                    </a:lnTo>
                    <a:lnTo>
                      <a:pt x="967" y="2436"/>
                    </a:lnTo>
                    <a:lnTo>
                      <a:pt x="1009" y="2477"/>
                    </a:lnTo>
                    <a:lnTo>
                      <a:pt x="1050" y="2515"/>
                    </a:lnTo>
                    <a:lnTo>
                      <a:pt x="1091" y="2552"/>
                    </a:lnTo>
                    <a:lnTo>
                      <a:pt x="1131" y="2590"/>
                    </a:lnTo>
                    <a:lnTo>
                      <a:pt x="1150" y="2610"/>
                    </a:lnTo>
                    <a:lnTo>
                      <a:pt x="1169" y="2629"/>
                    </a:lnTo>
                    <a:lnTo>
                      <a:pt x="1187" y="2650"/>
                    </a:lnTo>
                    <a:lnTo>
                      <a:pt x="1204" y="2672"/>
                    </a:lnTo>
                    <a:lnTo>
                      <a:pt x="1221" y="2695"/>
                    </a:lnTo>
                    <a:lnTo>
                      <a:pt x="1238" y="2719"/>
                    </a:lnTo>
                    <a:lnTo>
                      <a:pt x="1253" y="2745"/>
                    </a:lnTo>
                    <a:lnTo>
                      <a:pt x="1268" y="2772"/>
                    </a:lnTo>
                    <a:lnTo>
                      <a:pt x="1281" y="2771"/>
                    </a:lnTo>
                    <a:lnTo>
                      <a:pt x="1293" y="2769"/>
                    </a:lnTo>
                    <a:lnTo>
                      <a:pt x="1305" y="2766"/>
                    </a:lnTo>
                    <a:lnTo>
                      <a:pt x="1317" y="2763"/>
                    </a:lnTo>
                    <a:lnTo>
                      <a:pt x="1327" y="2757"/>
                    </a:lnTo>
                    <a:lnTo>
                      <a:pt x="1338" y="2752"/>
                    </a:lnTo>
                    <a:lnTo>
                      <a:pt x="1348" y="2746"/>
                    </a:lnTo>
                    <a:lnTo>
                      <a:pt x="1357" y="2741"/>
                    </a:lnTo>
                    <a:lnTo>
                      <a:pt x="1374" y="2730"/>
                    </a:lnTo>
                    <a:lnTo>
                      <a:pt x="1391" y="2719"/>
                    </a:lnTo>
                    <a:lnTo>
                      <a:pt x="1398" y="2716"/>
                    </a:lnTo>
                    <a:lnTo>
                      <a:pt x="1406" y="2712"/>
                    </a:lnTo>
                    <a:lnTo>
                      <a:pt x="1413" y="2710"/>
                    </a:lnTo>
                    <a:lnTo>
                      <a:pt x="1420" y="2709"/>
                    </a:lnTo>
                    <a:lnTo>
                      <a:pt x="1434" y="2647"/>
                    </a:lnTo>
                    <a:lnTo>
                      <a:pt x="1434" y="2653"/>
                    </a:lnTo>
                    <a:lnTo>
                      <a:pt x="1435" y="2659"/>
                    </a:lnTo>
                    <a:lnTo>
                      <a:pt x="1437" y="2663"/>
                    </a:lnTo>
                    <a:lnTo>
                      <a:pt x="1440" y="2667"/>
                    </a:lnTo>
                    <a:lnTo>
                      <a:pt x="1446" y="2672"/>
                    </a:lnTo>
                    <a:lnTo>
                      <a:pt x="1453" y="2677"/>
                    </a:lnTo>
                    <a:lnTo>
                      <a:pt x="1460" y="2682"/>
                    </a:lnTo>
                    <a:lnTo>
                      <a:pt x="1466" y="2688"/>
                    </a:lnTo>
                    <a:lnTo>
                      <a:pt x="1468" y="2693"/>
                    </a:lnTo>
                    <a:lnTo>
                      <a:pt x="1470" y="2697"/>
                    </a:lnTo>
                    <a:lnTo>
                      <a:pt x="1471" y="2703"/>
                    </a:lnTo>
                    <a:lnTo>
                      <a:pt x="1472" y="2709"/>
                    </a:lnTo>
                    <a:lnTo>
                      <a:pt x="1485" y="2710"/>
                    </a:lnTo>
                    <a:lnTo>
                      <a:pt x="1497" y="2713"/>
                    </a:lnTo>
                    <a:lnTo>
                      <a:pt x="1508" y="2718"/>
                    </a:lnTo>
                    <a:lnTo>
                      <a:pt x="1518" y="2722"/>
                    </a:lnTo>
                    <a:lnTo>
                      <a:pt x="1529" y="2727"/>
                    </a:lnTo>
                    <a:lnTo>
                      <a:pt x="1540" y="2730"/>
                    </a:lnTo>
                    <a:lnTo>
                      <a:pt x="1552" y="2733"/>
                    </a:lnTo>
                    <a:lnTo>
                      <a:pt x="1565" y="2734"/>
                    </a:lnTo>
                    <a:lnTo>
                      <a:pt x="1713" y="2734"/>
                    </a:lnTo>
                    <a:lnTo>
                      <a:pt x="1694" y="2748"/>
                    </a:lnTo>
                    <a:lnTo>
                      <a:pt x="1675" y="2764"/>
                    </a:lnTo>
                    <a:lnTo>
                      <a:pt x="1659" y="2780"/>
                    </a:lnTo>
                    <a:lnTo>
                      <a:pt x="1642" y="2796"/>
                    </a:lnTo>
                    <a:lnTo>
                      <a:pt x="1627" y="2814"/>
                    </a:lnTo>
                    <a:lnTo>
                      <a:pt x="1612" y="2832"/>
                    </a:lnTo>
                    <a:lnTo>
                      <a:pt x="1598" y="2851"/>
                    </a:lnTo>
                    <a:lnTo>
                      <a:pt x="1585" y="2869"/>
                    </a:lnTo>
                    <a:lnTo>
                      <a:pt x="1556" y="2910"/>
                    </a:lnTo>
                    <a:lnTo>
                      <a:pt x="1526" y="2950"/>
                    </a:lnTo>
                    <a:lnTo>
                      <a:pt x="1510" y="2971"/>
                    </a:lnTo>
                    <a:lnTo>
                      <a:pt x="1493" y="2992"/>
                    </a:lnTo>
                    <a:lnTo>
                      <a:pt x="1474" y="3013"/>
                    </a:lnTo>
                    <a:lnTo>
                      <a:pt x="1455" y="3034"/>
                    </a:lnTo>
                    <a:lnTo>
                      <a:pt x="1302" y="3034"/>
                    </a:lnTo>
                    <a:lnTo>
                      <a:pt x="1302" y="3042"/>
                    </a:lnTo>
                    <a:lnTo>
                      <a:pt x="1301" y="3048"/>
                    </a:lnTo>
                    <a:lnTo>
                      <a:pt x="1299" y="3056"/>
                    </a:lnTo>
                    <a:lnTo>
                      <a:pt x="1297" y="3063"/>
                    </a:lnTo>
                    <a:lnTo>
                      <a:pt x="1291" y="3077"/>
                    </a:lnTo>
                    <a:lnTo>
                      <a:pt x="1286" y="3091"/>
                    </a:lnTo>
                    <a:lnTo>
                      <a:pt x="1279" y="3105"/>
                    </a:lnTo>
                    <a:lnTo>
                      <a:pt x="1274" y="3118"/>
                    </a:lnTo>
                    <a:lnTo>
                      <a:pt x="1272" y="3126"/>
                    </a:lnTo>
                    <a:lnTo>
                      <a:pt x="1269" y="3132"/>
                    </a:lnTo>
                    <a:lnTo>
                      <a:pt x="1268" y="3139"/>
                    </a:lnTo>
                    <a:lnTo>
                      <a:pt x="1268" y="3145"/>
                    </a:lnTo>
                    <a:lnTo>
                      <a:pt x="1257" y="3145"/>
                    </a:lnTo>
                    <a:lnTo>
                      <a:pt x="1247" y="3147"/>
                    </a:lnTo>
                    <a:lnTo>
                      <a:pt x="1235" y="3148"/>
                    </a:lnTo>
                    <a:lnTo>
                      <a:pt x="1224" y="3150"/>
                    </a:lnTo>
                    <a:lnTo>
                      <a:pt x="1201" y="3156"/>
                    </a:lnTo>
                    <a:lnTo>
                      <a:pt x="1177" y="3164"/>
                    </a:lnTo>
                    <a:lnTo>
                      <a:pt x="1153" y="3173"/>
                    </a:lnTo>
                    <a:lnTo>
                      <a:pt x="1128" y="3184"/>
                    </a:lnTo>
                    <a:lnTo>
                      <a:pt x="1104" y="3195"/>
                    </a:lnTo>
                    <a:lnTo>
                      <a:pt x="1079" y="3207"/>
                    </a:lnTo>
                    <a:lnTo>
                      <a:pt x="1030" y="3233"/>
                    </a:lnTo>
                    <a:lnTo>
                      <a:pt x="980" y="3258"/>
                    </a:lnTo>
                    <a:lnTo>
                      <a:pt x="958" y="3269"/>
                    </a:lnTo>
                    <a:lnTo>
                      <a:pt x="935" y="3280"/>
                    </a:lnTo>
                    <a:lnTo>
                      <a:pt x="913" y="3289"/>
                    </a:lnTo>
                    <a:lnTo>
                      <a:pt x="891" y="3297"/>
                    </a:lnTo>
                    <a:lnTo>
                      <a:pt x="874" y="3282"/>
                    </a:lnTo>
                    <a:lnTo>
                      <a:pt x="851" y="3263"/>
                    </a:lnTo>
                    <a:lnTo>
                      <a:pt x="825" y="3245"/>
                    </a:lnTo>
                    <a:lnTo>
                      <a:pt x="797" y="3226"/>
                    </a:lnTo>
                    <a:lnTo>
                      <a:pt x="769" y="3209"/>
                    </a:lnTo>
                    <a:lnTo>
                      <a:pt x="743" y="3196"/>
                    </a:lnTo>
                    <a:lnTo>
                      <a:pt x="732" y="3190"/>
                    </a:lnTo>
                    <a:lnTo>
                      <a:pt x="721" y="3187"/>
                    </a:lnTo>
                    <a:lnTo>
                      <a:pt x="712" y="3184"/>
                    </a:lnTo>
                    <a:lnTo>
                      <a:pt x="705" y="3184"/>
                    </a:lnTo>
                    <a:lnTo>
                      <a:pt x="705" y="3034"/>
                    </a:lnTo>
                    <a:lnTo>
                      <a:pt x="689" y="3019"/>
                    </a:lnTo>
                    <a:lnTo>
                      <a:pt x="671" y="2999"/>
                    </a:lnTo>
                    <a:lnTo>
                      <a:pt x="652" y="2977"/>
                    </a:lnTo>
                    <a:lnTo>
                      <a:pt x="634" y="2955"/>
                    </a:lnTo>
                    <a:lnTo>
                      <a:pt x="625" y="2941"/>
                    </a:lnTo>
                    <a:lnTo>
                      <a:pt x="617" y="2928"/>
                    </a:lnTo>
                    <a:lnTo>
                      <a:pt x="610" y="2915"/>
                    </a:lnTo>
                    <a:lnTo>
                      <a:pt x="603" y="2902"/>
                    </a:lnTo>
                    <a:lnTo>
                      <a:pt x="598" y="2889"/>
                    </a:lnTo>
                    <a:lnTo>
                      <a:pt x="594" y="2875"/>
                    </a:lnTo>
                    <a:lnTo>
                      <a:pt x="591" y="2862"/>
                    </a:lnTo>
                    <a:lnTo>
                      <a:pt x="591" y="2848"/>
                    </a:lnTo>
                    <a:lnTo>
                      <a:pt x="580" y="2851"/>
                    </a:lnTo>
                    <a:lnTo>
                      <a:pt x="572" y="2852"/>
                    </a:lnTo>
                    <a:lnTo>
                      <a:pt x="563" y="2852"/>
                    </a:lnTo>
                    <a:lnTo>
                      <a:pt x="554" y="2851"/>
                    </a:lnTo>
                    <a:lnTo>
                      <a:pt x="546" y="2850"/>
                    </a:lnTo>
                    <a:lnTo>
                      <a:pt x="539" y="2847"/>
                    </a:lnTo>
                    <a:lnTo>
                      <a:pt x="532" y="2842"/>
                    </a:lnTo>
                    <a:lnTo>
                      <a:pt x="525" y="2838"/>
                    </a:lnTo>
                    <a:lnTo>
                      <a:pt x="519" y="2832"/>
                    </a:lnTo>
                    <a:lnTo>
                      <a:pt x="513" y="2827"/>
                    </a:lnTo>
                    <a:lnTo>
                      <a:pt x="507" y="2820"/>
                    </a:lnTo>
                    <a:lnTo>
                      <a:pt x="502" y="2813"/>
                    </a:lnTo>
                    <a:lnTo>
                      <a:pt x="491" y="2797"/>
                    </a:lnTo>
                    <a:lnTo>
                      <a:pt x="480" y="2780"/>
                    </a:lnTo>
                    <a:lnTo>
                      <a:pt x="469" y="2763"/>
                    </a:lnTo>
                    <a:lnTo>
                      <a:pt x="458" y="2744"/>
                    </a:lnTo>
                    <a:lnTo>
                      <a:pt x="446" y="2725"/>
                    </a:lnTo>
                    <a:lnTo>
                      <a:pt x="434" y="2708"/>
                    </a:lnTo>
                    <a:lnTo>
                      <a:pt x="428" y="2700"/>
                    </a:lnTo>
                    <a:lnTo>
                      <a:pt x="420" y="2693"/>
                    </a:lnTo>
                    <a:lnTo>
                      <a:pt x="412" y="2685"/>
                    </a:lnTo>
                    <a:lnTo>
                      <a:pt x="404" y="2679"/>
                    </a:lnTo>
                    <a:lnTo>
                      <a:pt x="396" y="2672"/>
                    </a:lnTo>
                    <a:lnTo>
                      <a:pt x="386" y="2667"/>
                    </a:lnTo>
                    <a:lnTo>
                      <a:pt x="376" y="2662"/>
                    </a:lnTo>
                    <a:lnTo>
                      <a:pt x="367" y="2658"/>
                    </a:lnTo>
                    <a:lnTo>
                      <a:pt x="231" y="2658"/>
                    </a:lnTo>
                    <a:lnTo>
                      <a:pt x="213" y="2631"/>
                    </a:lnTo>
                    <a:lnTo>
                      <a:pt x="196" y="2604"/>
                    </a:lnTo>
                    <a:lnTo>
                      <a:pt x="181" y="2579"/>
                    </a:lnTo>
                    <a:lnTo>
                      <a:pt x="168" y="2554"/>
                    </a:lnTo>
                    <a:lnTo>
                      <a:pt x="144" y="2508"/>
                    </a:lnTo>
                    <a:lnTo>
                      <a:pt x="122" y="2468"/>
                    </a:lnTo>
                    <a:lnTo>
                      <a:pt x="111" y="2449"/>
                    </a:lnTo>
                    <a:lnTo>
                      <a:pt x="99" y="2432"/>
                    </a:lnTo>
                    <a:lnTo>
                      <a:pt x="87" y="2418"/>
                    </a:lnTo>
                    <a:lnTo>
                      <a:pt x="73" y="2404"/>
                    </a:lnTo>
                    <a:lnTo>
                      <a:pt x="67" y="2398"/>
                    </a:lnTo>
                    <a:lnTo>
                      <a:pt x="58" y="2393"/>
                    </a:lnTo>
                    <a:lnTo>
                      <a:pt x="50" y="2387"/>
                    </a:lnTo>
                    <a:lnTo>
                      <a:pt x="42" y="2383"/>
                    </a:lnTo>
                    <a:lnTo>
                      <a:pt x="32" y="2380"/>
                    </a:lnTo>
                    <a:lnTo>
                      <a:pt x="22" y="2376"/>
                    </a:lnTo>
                    <a:lnTo>
                      <a:pt x="11" y="2373"/>
                    </a:lnTo>
                    <a:lnTo>
                      <a:pt x="0" y="2371"/>
                    </a:lnTo>
                    <a:lnTo>
                      <a:pt x="13" y="2370"/>
                    </a:lnTo>
                    <a:lnTo>
                      <a:pt x="26" y="2368"/>
                    </a:lnTo>
                    <a:lnTo>
                      <a:pt x="38" y="2362"/>
                    </a:lnTo>
                    <a:lnTo>
                      <a:pt x="49" y="2357"/>
                    </a:lnTo>
                    <a:lnTo>
                      <a:pt x="59" y="2350"/>
                    </a:lnTo>
                    <a:lnTo>
                      <a:pt x="68" y="2341"/>
                    </a:lnTo>
                    <a:lnTo>
                      <a:pt x="76" y="2333"/>
                    </a:lnTo>
                    <a:lnTo>
                      <a:pt x="85" y="2323"/>
                    </a:lnTo>
                    <a:lnTo>
                      <a:pt x="115" y="2281"/>
                    </a:lnTo>
                    <a:lnTo>
                      <a:pt x="142" y="2247"/>
                    </a:lnTo>
                    <a:lnTo>
                      <a:pt x="141" y="2239"/>
                    </a:lnTo>
                    <a:lnTo>
                      <a:pt x="140" y="2232"/>
                    </a:lnTo>
                    <a:lnTo>
                      <a:pt x="139" y="2226"/>
                    </a:lnTo>
                    <a:lnTo>
                      <a:pt x="135" y="2218"/>
                    </a:lnTo>
                    <a:lnTo>
                      <a:pt x="130" y="2205"/>
                    </a:lnTo>
                    <a:lnTo>
                      <a:pt x="122" y="2191"/>
                    </a:lnTo>
                    <a:lnTo>
                      <a:pt x="116" y="2178"/>
                    </a:lnTo>
                    <a:lnTo>
                      <a:pt x="109" y="2164"/>
                    </a:lnTo>
                    <a:lnTo>
                      <a:pt x="107" y="2157"/>
                    </a:lnTo>
                    <a:lnTo>
                      <a:pt x="105" y="2151"/>
                    </a:lnTo>
                    <a:lnTo>
                      <a:pt x="104" y="2143"/>
                    </a:lnTo>
                    <a:lnTo>
                      <a:pt x="104" y="2136"/>
                    </a:lnTo>
                    <a:lnTo>
                      <a:pt x="826" y="1231"/>
                    </a:lnTo>
                    <a:close/>
                  </a:path>
                </a:pathLst>
              </a:custGeom>
              <a:solidFill>
                <a:srgbClr val="F8C3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8" name="Freeform 8"/>
              <p:cNvSpPr>
                <a:spLocks/>
              </p:cNvSpPr>
              <p:nvPr/>
            </p:nvSpPr>
            <p:spPr bwMode="auto">
              <a:xfrm>
                <a:off x="4805363" y="2339976"/>
                <a:ext cx="1652588" cy="1039813"/>
              </a:xfrm>
              <a:custGeom>
                <a:avLst/>
                <a:gdLst/>
                <a:ahLst/>
                <a:cxnLst>
                  <a:cxn ang="0">
                    <a:pos x="1754" y="549"/>
                  </a:cxn>
                  <a:cxn ang="0">
                    <a:pos x="1585" y="358"/>
                  </a:cxn>
                  <a:cxn ang="0">
                    <a:pos x="1675" y="261"/>
                  </a:cxn>
                  <a:cxn ang="0">
                    <a:pos x="2014" y="152"/>
                  </a:cxn>
                  <a:cxn ang="0">
                    <a:pos x="2154" y="15"/>
                  </a:cxn>
                  <a:cxn ang="0">
                    <a:pos x="2652" y="53"/>
                  </a:cxn>
                  <a:cxn ang="0">
                    <a:pos x="2443" y="401"/>
                  </a:cxn>
                  <a:cxn ang="0">
                    <a:pos x="3011" y="318"/>
                  </a:cxn>
                  <a:cxn ang="0">
                    <a:pos x="4001" y="461"/>
                  </a:cxn>
                  <a:cxn ang="0">
                    <a:pos x="4938" y="587"/>
                  </a:cxn>
                  <a:cxn ang="0">
                    <a:pos x="5161" y="563"/>
                  </a:cxn>
                  <a:cxn ang="0">
                    <a:pos x="5547" y="570"/>
                  </a:cxn>
                  <a:cxn ang="0">
                    <a:pos x="6220" y="738"/>
                  </a:cxn>
                  <a:cxn ang="0">
                    <a:pos x="5839" y="673"/>
                  </a:cxn>
                  <a:cxn ang="0">
                    <a:pos x="6032" y="884"/>
                  </a:cxn>
                  <a:cxn ang="0">
                    <a:pos x="5970" y="1031"/>
                  </a:cxn>
                  <a:cxn ang="0">
                    <a:pos x="5725" y="1051"/>
                  </a:cxn>
                  <a:cxn ang="0">
                    <a:pos x="5920" y="1299"/>
                  </a:cxn>
                  <a:cxn ang="0">
                    <a:pos x="5688" y="1339"/>
                  </a:cxn>
                  <a:cxn ang="0">
                    <a:pos x="5577" y="1123"/>
                  </a:cxn>
                  <a:cxn ang="0">
                    <a:pos x="5428" y="912"/>
                  </a:cxn>
                  <a:cxn ang="0">
                    <a:pos x="5067" y="1146"/>
                  </a:cxn>
                  <a:cxn ang="0">
                    <a:pos x="4731" y="1211"/>
                  </a:cxn>
                  <a:cxn ang="0">
                    <a:pos x="4906" y="1311"/>
                  </a:cxn>
                  <a:cxn ang="0">
                    <a:pos x="5241" y="1696"/>
                  </a:cxn>
                  <a:cxn ang="0">
                    <a:pos x="5101" y="1909"/>
                  </a:cxn>
                  <a:cxn ang="0">
                    <a:pos x="5232" y="2283"/>
                  </a:cxn>
                  <a:cxn ang="0">
                    <a:pos x="5177" y="2323"/>
                  </a:cxn>
                  <a:cxn ang="0">
                    <a:pos x="4732" y="2084"/>
                  </a:cxn>
                  <a:cxn ang="0">
                    <a:pos x="4785" y="2230"/>
                  </a:cxn>
                  <a:cxn ang="0">
                    <a:pos x="5010" y="2555"/>
                  </a:cxn>
                  <a:cxn ang="0">
                    <a:pos x="5089" y="2848"/>
                  </a:cxn>
                  <a:cxn ang="0">
                    <a:pos x="4698" y="2935"/>
                  </a:cxn>
                  <a:cxn ang="0">
                    <a:pos x="4456" y="2981"/>
                  </a:cxn>
                  <a:cxn ang="0">
                    <a:pos x="4567" y="3275"/>
                  </a:cxn>
                  <a:cxn ang="0">
                    <a:pos x="4623" y="3495"/>
                  </a:cxn>
                  <a:cxn ang="0">
                    <a:pos x="4201" y="3370"/>
                  </a:cxn>
                  <a:cxn ang="0">
                    <a:pos x="4295" y="3669"/>
                  </a:cxn>
                  <a:cxn ang="0">
                    <a:pos x="4298" y="3881"/>
                  </a:cxn>
                  <a:cxn ang="0">
                    <a:pos x="3991" y="3433"/>
                  </a:cxn>
                  <a:cxn ang="0">
                    <a:pos x="3842" y="3224"/>
                  </a:cxn>
                  <a:cxn ang="0">
                    <a:pos x="3459" y="2814"/>
                  </a:cxn>
                  <a:cxn ang="0">
                    <a:pos x="3103" y="3072"/>
                  </a:cxn>
                  <a:cxn ang="0">
                    <a:pos x="2802" y="3560"/>
                  </a:cxn>
                  <a:cxn ang="0">
                    <a:pos x="2677" y="3368"/>
                  </a:cxn>
                  <a:cxn ang="0">
                    <a:pos x="2562" y="3196"/>
                  </a:cxn>
                  <a:cxn ang="0">
                    <a:pos x="2466" y="2817"/>
                  </a:cxn>
                  <a:cxn ang="0">
                    <a:pos x="2358" y="2869"/>
                  </a:cxn>
                  <a:cxn ang="0">
                    <a:pos x="2153" y="2701"/>
                  </a:cxn>
                  <a:cxn ang="0">
                    <a:pos x="1847" y="2729"/>
                  </a:cxn>
                  <a:cxn ang="0">
                    <a:pos x="1544" y="2599"/>
                  </a:cxn>
                  <a:cxn ang="0">
                    <a:pos x="1227" y="2623"/>
                  </a:cxn>
                  <a:cxn ang="0">
                    <a:pos x="1007" y="2421"/>
                  </a:cxn>
                  <a:cxn ang="0">
                    <a:pos x="1327" y="2757"/>
                  </a:cxn>
                  <a:cxn ang="0">
                    <a:pos x="1470" y="2697"/>
                  </a:cxn>
                  <a:cxn ang="0">
                    <a:pos x="1556" y="2910"/>
                  </a:cxn>
                  <a:cxn ang="0">
                    <a:pos x="1247" y="3147"/>
                  </a:cxn>
                  <a:cxn ang="0">
                    <a:pos x="743" y="3196"/>
                  </a:cxn>
                  <a:cxn ang="0">
                    <a:pos x="563" y="2852"/>
                  </a:cxn>
                  <a:cxn ang="0">
                    <a:pos x="396" y="2672"/>
                  </a:cxn>
                  <a:cxn ang="0">
                    <a:pos x="22" y="2376"/>
                  </a:cxn>
                  <a:cxn ang="0">
                    <a:pos x="109" y="2164"/>
                  </a:cxn>
                </a:cxnLst>
                <a:rect l="0" t="0" r="r" b="b"/>
                <a:pathLst>
                  <a:path w="6250" h="3933">
                    <a:moveTo>
                      <a:pt x="826" y="1231"/>
                    </a:moveTo>
                    <a:lnTo>
                      <a:pt x="1348" y="577"/>
                    </a:lnTo>
                    <a:lnTo>
                      <a:pt x="1489" y="601"/>
                    </a:lnTo>
                    <a:lnTo>
                      <a:pt x="1489" y="449"/>
                    </a:lnTo>
                    <a:lnTo>
                      <a:pt x="1504" y="463"/>
                    </a:lnTo>
                    <a:lnTo>
                      <a:pt x="1519" y="475"/>
                    </a:lnTo>
                    <a:lnTo>
                      <a:pt x="1536" y="485"/>
                    </a:lnTo>
                    <a:lnTo>
                      <a:pt x="1552" y="493"/>
                    </a:lnTo>
                    <a:lnTo>
                      <a:pt x="1569" y="502"/>
                    </a:lnTo>
                    <a:lnTo>
                      <a:pt x="1587" y="509"/>
                    </a:lnTo>
                    <a:lnTo>
                      <a:pt x="1604" y="515"/>
                    </a:lnTo>
                    <a:lnTo>
                      <a:pt x="1622" y="521"/>
                    </a:lnTo>
                    <a:lnTo>
                      <a:pt x="1658" y="531"/>
                    </a:lnTo>
                    <a:lnTo>
                      <a:pt x="1693" y="540"/>
                    </a:lnTo>
                    <a:lnTo>
                      <a:pt x="1709" y="545"/>
                    </a:lnTo>
                    <a:lnTo>
                      <a:pt x="1725" y="550"/>
                    </a:lnTo>
                    <a:lnTo>
                      <a:pt x="1741" y="557"/>
                    </a:lnTo>
                    <a:lnTo>
                      <a:pt x="1755" y="563"/>
                    </a:lnTo>
                    <a:lnTo>
                      <a:pt x="1755" y="557"/>
                    </a:lnTo>
                    <a:lnTo>
                      <a:pt x="1754" y="549"/>
                    </a:lnTo>
                    <a:lnTo>
                      <a:pt x="1751" y="541"/>
                    </a:lnTo>
                    <a:lnTo>
                      <a:pt x="1748" y="535"/>
                    </a:lnTo>
                    <a:lnTo>
                      <a:pt x="1742" y="521"/>
                    </a:lnTo>
                    <a:lnTo>
                      <a:pt x="1734" y="507"/>
                    </a:lnTo>
                    <a:lnTo>
                      <a:pt x="1726" y="492"/>
                    </a:lnTo>
                    <a:lnTo>
                      <a:pt x="1720" y="478"/>
                    </a:lnTo>
                    <a:lnTo>
                      <a:pt x="1718" y="471"/>
                    </a:lnTo>
                    <a:lnTo>
                      <a:pt x="1715" y="464"/>
                    </a:lnTo>
                    <a:lnTo>
                      <a:pt x="1714" y="456"/>
                    </a:lnTo>
                    <a:lnTo>
                      <a:pt x="1713" y="449"/>
                    </a:lnTo>
                    <a:lnTo>
                      <a:pt x="1641" y="449"/>
                    </a:lnTo>
                    <a:lnTo>
                      <a:pt x="1603" y="487"/>
                    </a:lnTo>
                    <a:lnTo>
                      <a:pt x="1527" y="487"/>
                    </a:lnTo>
                    <a:lnTo>
                      <a:pt x="1417" y="377"/>
                    </a:lnTo>
                    <a:lnTo>
                      <a:pt x="1437" y="370"/>
                    </a:lnTo>
                    <a:lnTo>
                      <a:pt x="1458" y="366"/>
                    </a:lnTo>
                    <a:lnTo>
                      <a:pt x="1479" y="363"/>
                    </a:lnTo>
                    <a:lnTo>
                      <a:pt x="1501" y="360"/>
                    </a:lnTo>
                    <a:lnTo>
                      <a:pt x="1542" y="358"/>
                    </a:lnTo>
                    <a:lnTo>
                      <a:pt x="1585" y="358"/>
                    </a:lnTo>
                    <a:lnTo>
                      <a:pt x="1627" y="357"/>
                    </a:lnTo>
                    <a:lnTo>
                      <a:pt x="1670" y="355"/>
                    </a:lnTo>
                    <a:lnTo>
                      <a:pt x="1691" y="353"/>
                    </a:lnTo>
                    <a:lnTo>
                      <a:pt x="1712" y="349"/>
                    </a:lnTo>
                    <a:lnTo>
                      <a:pt x="1734" y="345"/>
                    </a:lnTo>
                    <a:lnTo>
                      <a:pt x="1755" y="339"/>
                    </a:lnTo>
                    <a:lnTo>
                      <a:pt x="1747" y="339"/>
                    </a:lnTo>
                    <a:lnTo>
                      <a:pt x="1739" y="337"/>
                    </a:lnTo>
                    <a:lnTo>
                      <a:pt x="1733" y="335"/>
                    </a:lnTo>
                    <a:lnTo>
                      <a:pt x="1725" y="333"/>
                    </a:lnTo>
                    <a:lnTo>
                      <a:pt x="1711" y="327"/>
                    </a:lnTo>
                    <a:lnTo>
                      <a:pt x="1697" y="320"/>
                    </a:lnTo>
                    <a:lnTo>
                      <a:pt x="1683" y="312"/>
                    </a:lnTo>
                    <a:lnTo>
                      <a:pt x="1670" y="307"/>
                    </a:lnTo>
                    <a:lnTo>
                      <a:pt x="1662" y="304"/>
                    </a:lnTo>
                    <a:lnTo>
                      <a:pt x="1656" y="303"/>
                    </a:lnTo>
                    <a:lnTo>
                      <a:pt x="1648" y="301"/>
                    </a:lnTo>
                    <a:lnTo>
                      <a:pt x="1641" y="300"/>
                    </a:lnTo>
                    <a:lnTo>
                      <a:pt x="1657" y="283"/>
                    </a:lnTo>
                    <a:lnTo>
                      <a:pt x="1675" y="261"/>
                    </a:lnTo>
                    <a:lnTo>
                      <a:pt x="1694" y="235"/>
                    </a:lnTo>
                    <a:lnTo>
                      <a:pt x="1712" y="208"/>
                    </a:lnTo>
                    <a:lnTo>
                      <a:pt x="1730" y="179"/>
                    </a:lnTo>
                    <a:lnTo>
                      <a:pt x="1743" y="154"/>
                    </a:lnTo>
                    <a:lnTo>
                      <a:pt x="1748" y="142"/>
                    </a:lnTo>
                    <a:lnTo>
                      <a:pt x="1751" y="131"/>
                    </a:lnTo>
                    <a:lnTo>
                      <a:pt x="1755" y="121"/>
                    </a:lnTo>
                    <a:lnTo>
                      <a:pt x="1755" y="114"/>
                    </a:lnTo>
                    <a:lnTo>
                      <a:pt x="1784" y="114"/>
                    </a:lnTo>
                    <a:lnTo>
                      <a:pt x="1816" y="115"/>
                    </a:lnTo>
                    <a:lnTo>
                      <a:pt x="1850" y="116"/>
                    </a:lnTo>
                    <a:lnTo>
                      <a:pt x="1885" y="119"/>
                    </a:lnTo>
                    <a:lnTo>
                      <a:pt x="1902" y="120"/>
                    </a:lnTo>
                    <a:lnTo>
                      <a:pt x="1919" y="124"/>
                    </a:lnTo>
                    <a:lnTo>
                      <a:pt x="1937" y="127"/>
                    </a:lnTo>
                    <a:lnTo>
                      <a:pt x="1953" y="130"/>
                    </a:lnTo>
                    <a:lnTo>
                      <a:pt x="1970" y="135"/>
                    </a:lnTo>
                    <a:lnTo>
                      <a:pt x="1985" y="140"/>
                    </a:lnTo>
                    <a:lnTo>
                      <a:pt x="2000" y="145"/>
                    </a:lnTo>
                    <a:lnTo>
                      <a:pt x="2014" y="152"/>
                    </a:lnTo>
                    <a:lnTo>
                      <a:pt x="2022" y="152"/>
                    </a:lnTo>
                    <a:lnTo>
                      <a:pt x="2028" y="151"/>
                    </a:lnTo>
                    <a:lnTo>
                      <a:pt x="2036" y="149"/>
                    </a:lnTo>
                    <a:lnTo>
                      <a:pt x="2043" y="147"/>
                    </a:lnTo>
                    <a:lnTo>
                      <a:pt x="2057" y="140"/>
                    </a:lnTo>
                    <a:lnTo>
                      <a:pt x="2071" y="133"/>
                    </a:lnTo>
                    <a:lnTo>
                      <a:pt x="2085" y="126"/>
                    </a:lnTo>
                    <a:lnTo>
                      <a:pt x="2099" y="120"/>
                    </a:lnTo>
                    <a:lnTo>
                      <a:pt x="2107" y="117"/>
                    </a:lnTo>
                    <a:lnTo>
                      <a:pt x="2115" y="116"/>
                    </a:lnTo>
                    <a:lnTo>
                      <a:pt x="2121" y="115"/>
                    </a:lnTo>
                    <a:lnTo>
                      <a:pt x="2129" y="114"/>
                    </a:lnTo>
                    <a:lnTo>
                      <a:pt x="2129" y="100"/>
                    </a:lnTo>
                    <a:lnTo>
                      <a:pt x="2129" y="85"/>
                    </a:lnTo>
                    <a:lnTo>
                      <a:pt x="2130" y="71"/>
                    </a:lnTo>
                    <a:lnTo>
                      <a:pt x="2133" y="57"/>
                    </a:lnTo>
                    <a:lnTo>
                      <a:pt x="2138" y="43"/>
                    </a:lnTo>
                    <a:lnTo>
                      <a:pt x="2144" y="29"/>
                    </a:lnTo>
                    <a:lnTo>
                      <a:pt x="2148" y="21"/>
                    </a:lnTo>
                    <a:lnTo>
                      <a:pt x="2154" y="15"/>
                    </a:lnTo>
                    <a:lnTo>
                      <a:pt x="2159" y="7"/>
                    </a:lnTo>
                    <a:lnTo>
                      <a:pt x="2166" y="0"/>
                    </a:lnTo>
                    <a:lnTo>
                      <a:pt x="2353" y="114"/>
                    </a:lnTo>
                    <a:lnTo>
                      <a:pt x="2315" y="76"/>
                    </a:lnTo>
                    <a:lnTo>
                      <a:pt x="2391" y="76"/>
                    </a:lnTo>
                    <a:lnTo>
                      <a:pt x="2315" y="76"/>
                    </a:lnTo>
                    <a:lnTo>
                      <a:pt x="2348" y="76"/>
                    </a:lnTo>
                    <a:lnTo>
                      <a:pt x="2389" y="76"/>
                    </a:lnTo>
                    <a:lnTo>
                      <a:pt x="2435" y="73"/>
                    </a:lnTo>
                    <a:lnTo>
                      <a:pt x="2484" y="71"/>
                    </a:lnTo>
                    <a:lnTo>
                      <a:pt x="2508" y="69"/>
                    </a:lnTo>
                    <a:lnTo>
                      <a:pt x="2533" y="67"/>
                    </a:lnTo>
                    <a:lnTo>
                      <a:pt x="2556" y="64"/>
                    </a:lnTo>
                    <a:lnTo>
                      <a:pt x="2579" y="60"/>
                    </a:lnTo>
                    <a:lnTo>
                      <a:pt x="2601" y="56"/>
                    </a:lnTo>
                    <a:lnTo>
                      <a:pt x="2621" y="51"/>
                    </a:lnTo>
                    <a:lnTo>
                      <a:pt x="2638" y="45"/>
                    </a:lnTo>
                    <a:lnTo>
                      <a:pt x="2653" y="37"/>
                    </a:lnTo>
                    <a:lnTo>
                      <a:pt x="2653" y="45"/>
                    </a:lnTo>
                    <a:lnTo>
                      <a:pt x="2652" y="53"/>
                    </a:lnTo>
                    <a:lnTo>
                      <a:pt x="2650" y="59"/>
                    </a:lnTo>
                    <a:lnTo>
                      <a:pt x="2648" y="67"/>
                    </a:lnTo>
                    <a:lnTo>
                      <a:pt x="2641" y="81"/>
                    </a:lnTo>
                    <a:lnTo>
                      <a:pt x="2635" y="95"/>
                    </a:lnTo>
                    <a:lnTo>
                      <a:pt x="2627" y="109"/>
                    </a:lnTo>
                    <a:lnTo>
                      <a:pt x="2622" y="124"/>
                    </a:lnTo>
                    <a:lnTo>
                      <a:pt x="2620" y="130"/>
                    </a:lnTo>
                    <a:lnTo>
                      <a:pt x="2617" y="138"/>
                    </a:lnTo>
                    <a:lnTo>
                      <a:pt x="2616" y="144"/>
                    </a:lnTo>
                    <a:lnTo>
                      <a:pt x="2615" y="152"/>
                    </a:lnTo>
                    <a:lnTo>
                      <a:pt x="2691" y="225"/>
                    </a:lnTo>
                    <a:lnTo>
                      <a:pt x="2661" y="240"/>
                    </a:lnTo>
                    <a:lnTo>
                      <a:pt x="2628" y="260"/>
                    </a:lnTo>
                    <a:lnTo>
                      <a:pt x="2594" y="282"/>
                    </a:lnTo>
                    <a:lnTo>
                      <a:pt x="2558" y="306"/>
                    </a:lnTo>
                    <a:lnTo>
                      <a:pt x="2524" y="331"/>
                    </a:lnTo>
                    <a:lnTo>
                      <a:pt x="2490" y="358"/>
                    </a:lnTo>
                    <a:lnTo>
                      <a:pt x="2473" y="372"/>
                    </a:lnTo>
                    <a:lnTo>
                      <a:pt x="2458" y="387"/>
                    </a:lnTo>
                    <a:lnTo>
                      <a:pt x="2443" y="401"/>
                    </a:lnTo>
                    <a:lnTo>
                      <a:pt x="2429" y="415"/>
                    </a:lnTo>
                    <a:lnTo>
                      <a:pt x="2447" y="397"/>
                    </a:lnTo>
                    <a:lnTo>
                      <a:pt x="2467" y="382"/>
                    </a:lnTo>
                    <a:lnTo>
                      <a:pt x="2488" y="369"/>
                    </a:lnTo>
                    <a:lnTo>
                      <a:pt x="2508" y="357"/>
                    </a:lnTo>
                    <a:lnTo>
                      <a:pt x="2531" y="346"/>
                    </a:lnTo>
                    <a:lnTo>
                      <a:pt x="2555" y="337"/>
                    </a:lnTo>
                    <a:lnTo>
                      <a:pt x="2580" y="329"/>
                    </a:lnTo>
                    <a:lnTo>
                      <a:pt x="2605" y="322"/>
                    </a:lnTo>
                    <a:lnTo>
                      <a:pt x="2632" y="317"/>
                    </a:lnTo>
                    <a:lnTo>
                      <a:pt x="2659" y="312"/>
                    </a:lnTo>
                    <a:lnTo>
                      <a:pt x="2686" y="309"/>
                    </a:lnTo>
                    <a:lnTo>
                      <a:pt x="2714" y="307"/>
                    </a:lnTo>
                    <a:lnTo>
                      <a:pt x="2743" y="306"/>
                    </a:lnTo>
                    <a:lnTo>
                      <a:pt x="2771" y="305"/>
                    </a:lnTo>
                    <a:lnTo>
                      <a:pt x="2801" y="305"/>
                    </a:lnTo>
                    <a:lnTo>
                      <a:pt x="2831" y="306"/>
                    </a:lnTo>
                    <a:lnTo>
                      <a:pt x="2891" y="308"/>
                    </a:lnTo>
                    <a:lnTo>
                      <a:pt x="2951" y="312"/>
                    </a:lnTo>
                    <a:lnTo>
                      <a:pt x="3011" y="318"/>
                    </a:lnTo>
                    <a:lnTo>
                      <a:pt x="3070" y="323"/>
                    </a:lnTo>
                    <a:lnTo>
                      <a:pt x="3129" y="330"/>
                    </a:lnTo>
                    <a:lnTo>
                      <a:pt x="3184" y="334"/>
                    </a:lnTo>
                    <a:lnTo>
                      <a:pt x="3238" y="337"/>
                    </a:lnTo>
                    <a:lnTo>
                      <a:pt x="3289" y="339"/>
                    </a:lnTo>
                    <a:lnTo>
                      <a:pt x="3404" y="449"/>
                    </a:lnTo>
                    <a:lnTo>
                      <a:pt x="3436" y="437"/>
                    </a:lnTo>
                    <a:lnTo>
                      <a:pt x="3470" y="427"/>
                    </a:lnTo>
                    <a:lnTo>
                      <a:pt x="3507" y="419"/>
                    </a:lnTo>
                    <a:lnTo>
                      <a:pt x="3545" y="415"/>
                    </a:lnTo>
                    <a:lnTo>
                      <a:pt x="3586" y="412"/>
                    </a:lnTo>
                    <a:lnTo>
                      <a:pt x="3627" y="411"/>
                    </a:lnTo>
                    <a:lnTo>
                      <a:pt x="3670" y="413"/>
                    </a:lnTo>
                    <a:lnTo>
                      <a:pt x="3714" y="415"/>
                    </a:lnTo>
                    <a:lnTo>
                      <a:pt x="3760" y="419"/>
                    </a:lnTo>
                    <a:lnTo>
                      <a:pt x="3807" y="426"/>
                    </a:lnTo>
                    <a:lnTo>
                      <a:pt x="3854" y="432"/>
                    </a:lnTo>
                    <a:lnTo>
                      <a:pt x="3903" y="441"/>
                    </a:lnTo>
                    <a:lnTo>
                      <a:pt x="3951" y="451"/>
                    </a:lnTo>
                    <a:lnTo>
                      <a:pt x="4001" y="461"/>
                    </a:lnTo>
                    <a:lnTo>
                      <a:pt x="4050" y="472"/>
                    </a:lnTo>
                    <a:lnTo>
                      <a:pt x="4100" y="483"/>
                    </a:lnTo>
                    <a:lnTo>
                      <a:pt x="4201" y="505"/>
                    </a:lnTo>
                    <a:lnTo>
                      <a:pt x="4301" y="529"/>
                    </a:lnTo>
                    <a:lnTo>
                      <a:pt x="4399" y="551"/>
                    </a:lnTo>
                    <a:lnTo>
                      <a:pt x="4494" y="571"/>
                    </a:lnTo>
                    <a:lnTo>
                      <a:pt x="4540" y="580"/>
                    </a:lnTo>
                    <a:lnTo>
                      <a:pt x="4586" y="587"/>
                    </a:lnTo>
                    <a:lnTo>
                      <a:pt x="4629" y="594"/>
                    </a:lnTo>
                    <a:lnTo>
                      <a:pt x="4672" y="598"/>
                    </a:lnTo>
                    <a:lnTo>
                      <a:pt x="4713" y="603"/>
                    </a:lnTo>
                    <a:lnTo>
                      <a:pt x="4753" y="604"/>
                    </a:lnTo>
                    <a:lnTo>
                      <a:pt x="4791" y="604"/>
                    </a:lnTo>
                    <a:lnTo>
                      <a:pt x="4827" y="601"/>
                    </a:lnTo>
                    <a:lnTo>
                      <a:pt x="4841" y="601"/>
                    </a:lnTo>
                    <a:lnTo>
                      <a:pt x="4854" y="599"/>
                    </a:lnTo>
                    <a:lnTo>
                      <a:pt x="4868" y="598"/>
                    </a:lnTo>
                    <a:lnTo>
                      <a:pt x="4882" y="596"/>
                    </a:lnTo>
                    <a:lnTo>
                      <a:pt x="4910" y="592"/>
                    </a:lnTo>
                    <a:lnTo>
                      <a:pt x="4938" y="587"/>
                    </a:lnTo>
                    <a:lnTo>
                      <a:pt x="4952" y="585"/>
                    </a:lnTo>
                    <a:lnTo>
                      <a:pt x="4966" y="585"/>
                    </a:lnTo>
                    <a:lnTo>
                      <a:pt x="4980" y="584"/>
                    </a:lnTo>
                    <a:lnTo>
                      <a:pt x="4995" y="585"/>
                    </a:lnTo>
                    <a:lnTo>
                      <a:pt x="5009" y="587"/>
                    </a:lnTo>
                    <a:lnTo>
                      <a:pt x="5023" y="591"/>
                    </a:lnTo>
                    <a:lnTo>
                      <a:pt x="5037" y="595"/>
                    </a:lnTo>
                    <a:lnTo>
                      <a:pt x="5051" y="601"/>
                    </a:lnTo>
                    <a:lnTo>
                      <a:pt x="5059" y="601"/>
                    </a:lnTo>
                    <a:lnTo>
                      <a:pt x="5065" y="599"/>
                    </a:lnTo>
                    <a:lnTo>
                      <a:pt x="5073" y="598"/>
                    </a:lnTo>
                    <a:lnTo>
                      <a:pt x="5080" y="595"/>
                    </a:lnTo>
                    <a:lnTo>
                      <a:pt x="5094" y="589"/>
                    </a:lnTo>
                    <a:lnTo>
                      <a:pt x="5108" y="582"/>
                    </a:lnTo>
                    <a:lnTo>
                      <a:pt x="5122" y="575"/>
                    </a:lnTo>
                    <a:lnTo>
                      <a:pt x="5135" y="569"/>
                    </a:lnTo>
                    <a:lnTo>
                      <a:pt x="5142" y="567"/>
                    </a:lnTo>
                    <a:lnTo>
                      <a:pt x="5148" y="565"/>
                    </a:lnTo>
                    <a:lnTo>
                      <a:pt x="5155" y="563"/>
                    </a:lnTo>
                    <a:lnTo>
                      <a:pt x="5161" y="563"/>
                    </a:lnTo>
                    <a:lnTo>
                      <a:pt x="5238" y="636"/>
                    </a:lnTo>
                    <a:lnTo>
                      <a:pt x="5259" y="635"/>
                    </a:lnTo>
                    <a:lnTo>
                      <a:pt x="5277" y="634"/>
                    </a:lnTo>
                    <a:lnTo>
                      <a:pt x="5295" y="633"/>
                    </a:lnTo>
                    <a:lnTo>
                      <a:pt x="5311" y="631"/>
                    </a:lnTo>
                    <a:lnTo>
                      <a:pt x="5339" y="627"/>
                    </a:lnTo>
                    <a:lnTo>
                      <a:pt x="5364" y="623"/>
                    </a:lnTo>
                    <a:lnTo>
                      <a:pt x="5376" y="621"/>
                    </a:lnTo>
                    <a:lnTo>
                      <a:pt x="5388" y="621"/>
                    </a:lnTo>
                    <a:lnTo>
                      <a:pt x="5399" y="621"/>
                    </a:lnTo>
                    <a:lnTo>
                      <a:pt x="5411" y="621"/>
                    </a:lnTo>
                    <a:lnTo>
                      <a:pt x="5423" y="623"/>
                    </a:lnTo>
                    <a:lnTo>
                      <a:pt x="5435" y="625"/>
                    </a:lnTo>
                    <a:lnTo>
                      <a:pt x="5448" y="630"/>
                    </a:lnTo>
                    <a:lnTo>
                      <a:pt x="5462" y="636"/>
                    </a:lnTo>
                    <a:lnTo>
                      <a:pt x="5539" y="563"/>
                    </a:lnTo>
                    <a:lnTo>
                      <a:pt x="5462" y="563"/>
                    </a:lnTo>
                    <a:lnTo>
                      <a:pt x="5491" y="564"/>
                    </a:lnTo>
                    <a:lnTo>
                      <a:pt x="5519" y="567"/>
                    </a:lnTo>
                    <a:lnTo>
                      <a:pt x="5547" y="570"/>
                    </a:lnTo>
                    <a:lnTo>
                      <a:pt x="5576" y="574"/>
                    </a:lnTo>
                    <a:lnTo>
                      <a:pt x="5633" y="586"/>
                    </a:lnTo>
                    <a:lnTo>
                      <a:pt x="5689" y="599"/>
                    </a:lnTo>
                    <a:lnTo>
                      <a:pt x="5745" y="613"/>
                    </a:lnTo>
                    <a:lnTo>
                      <a:pt x="5802" y="624"/>
                    </a:lnTo>
                    <a:lnTo>
                      <a:pt x="5830" y="629"/>
                    </a:lnTo>
                    <a:lnTo>
                      <a:pt x="5858" y="633"/>
                    </a:lnTo>
                    <a:lnTo>
                      <a:pt x="5887" y="635"/>
                    </a:lnTo>
                    <a:lnTo>
                      <a:pt x="5915" y="636"/>
                    </a:lnTo>
                    <a:lnTo>
                      <a:pt x="5988" y="712"/>
                    </a:lnTo>
                    <a:lnTo>
                      <a:pt x="6018" y="712"/>
                    </a:lnTo>
                    <a:lnTo>
                      <a:pt x="6050" y="713"/>
                    </a:lnTo>
                    <a:lnTo>
                      <a:pt x="6084" y="714"/>
                    </a:lnTo>
                    <a:lnTo>
                      <a:pt x="6119" y="717"/>
                    </a:lnTo>
                    <a:lnTo>
                      <a:pt x="6136" y="718"/>
                    </a:lnTo>
                    <a:lnTo>
                      <a:pt x="6154" y="721"/>
                    </a:lnTo>
                    <a:lnTo>
                      <a:pt x="6171" y="725"/>
                    </a:lnTo>
                    <a:lnTo>
                      <a:pt x="6188" y="728"/>
                    </a:lnTo>
                    <a:lnTo>
                      <a:pt x="6204" y="732"/>
                    </a:lnTo>
                    <a:lnTo>
                      <a:pt x="6220" y="738"/>
                    </a:lnTo>
                    <a:lnTo>
                      <a:pt x="6236" y="743"/>
                    </a:lnTo>
                    <a:lnTo>
                      <a:pt x="6250" y="750"/>
                    </a:lnTo>
                    <a:lnTo>
                      <a:pt x="6239" y="773"/>
                    </a:lnTo>
                    <a:lnTo>
                      <a:pt x="6233" y="788"/>
                    </a:lnTo>
                    <a:lnTo>
                      <a:pt x="6231" y="798"/>
                    </a:lnTo>
                    <a:lnTo>
                      <a:pt x="6231" y="805"/>
                    </a:lnTo>
                    <a:lnTo>
                      <a:pt x="6231" y="814"/>
                    </a:lnTo>
                    <a:lnTo>
                      <a:pt x="6229" y="824"/>
                    </a:lnTo>
                    <a:lnTo>
                      <a:pt x="6224" y="840"/>
                    </a:lnTo>
                    <a:lnTo>
                      <a:pt x="6213" y="864"/>
                    </a:lnTo>
                    <a:lnTo>
                      <a:pt x="6136" y="788"/>
                    </a:lnTo>
                    <a:lnTo>
                      <a:pt x="5915" y="788"/>
                    </a:lnTo>
                    <a:lnTo>
                      <a:pt x="5914" y="780"/>
                    </a:lnTo>
                    <a:lnTo>
                      <a:pt x="5912" y="772"/>
                    </a:lnTo>
                    <a:lnTo>
                      <a:pt x="5908" y="763"/>
                    </a:lnTo>
                    <a:lnTo>
                      <a:pt x="5903" y="754"/>
                    </a:lnTo>
                    <a:lnTo>
                      <a:pt x="5891" y="736"/>
                    </a:lnTo>
                    <a:lnTo>
                      <a:pt x="5877" y="717"/>
                    </a:lnTo>
                    <a:lnTo>
                      <a:pt x="5851" y="687"/>
                    </a:lnTo>
                    <a:lnTo>
                      <a:pt x="5839" y="673"/>
                    </a:lnTo>
                    <a:lnTo>
                      <a:pt x="5836" y="681"/>
                    </a:lnTo>
                    <a:lnTo>
                      <a:pt x="5834" y="689"/>
                    </a:lnTo>
                    <a:lnTo>
                      <a:pt x="5834" y="697"/>
                    </a:lnTo>
                    <a:lnTo>
                      <a:pt x="5834" y="705"/>
                    </a:lnTo>
                    <a:lnTo>
                      <a:pt x="5836" y="714"/>
                    </a:lnTo>
                    <a:lnTo>
                      <a:pt x="5840" y="723"/>
                    </a:lnTo>
                    <a:lnTo>
                      <a:pt x="5843" y="732"/>
                    </a:lnTo>
                    <a:lnTo>
                      <a:pt x="5848" y="741"/>
                    </a:lnTo>
                    <a:lnTo>
                      <a:pt x="5854" y="751"/>
                    </a:lnTo>
                    <a:lnTo>
                      <a:pt x="5860" y="760"/>
                    </a:lnTo>
                    <a:lnTo>
                      <a:pt x="5867" y="769"/>
                    </a:lnTo>
                    <a:lnTo>
                      <a:pt x="5876" y="778"/>
                    </a:lnTo>
                    <a:lnTo>
                      <a:pt x="5893" y="797"/>
                    </a:lnTo>
                    <a:lnTo>
                      <a:pt x="5913" y="815"/>
                    </a:lnTo>
                    <a:lnTo>
                      <a:pt x="5936" y="832"/>
                    </a:lnTo>
                    <a:lnTo>
                      <a:pt x="5959" y="848"/>
                    </a:lnTo>
                    <a:lnTo>
                      <a:pt x="5983" y="862"/>
                    </a:lnTo>
                    <a:lnTo>
                      <a:pt x="6008" y="874"/>
                    </a:lnTo>
                    <a:lnTo>
                      <a:pt x="6020" y="880"/>
                    </a:lnTo>
                    <a:lnTo>
                      <a:pt x="6032" y="884"/>
                    </a:lnTo>
                    <a:lnTo>
                      <a:pt x="6044" y="888"/>
                    </a:lnTo>
                    <a:lnTo>
                      <a:pt x="6056" y="892"/>
                    </a:lnTo>
                    <a:lnTo>
                      <a:pt x="6068" y="895"/>
                    </a:lnTo>
                    <a:lnTo>
                      <a:pt x="6080" y="897"/>
                    </a:lnTo>
                    <a:lnTo>
                      <a:pt x="6091" y="898"/>
                    </a:lnTo>
                    <a:lnTo>
                      <a:pt x="6101" y="898"/>
                    </a:lnTo>
                    <a:lnTo>
                      <a:pt x="6100" y="906"/>
                    </a:lnTo>
                    <a:lnTo>
                      <a:pt x="6098" y="915"/>
                    </a:lnTo>
                    <a:lnTo>
                      <a:pt x="6095" y="923"/>
                    </a:lnTo>
                    <a:lnTo>
                      <a:pt x="6089" y="932"/>
                    </a:lnTo>
                    <a:lnTo>
                      <a:pt x="6077" y="952"/>
                    </a:lnTo>
                    <a:lnTo>
                      <a:pt x="6063" y="970"/>
                    </a:lnTo>
                    <a:lnTo>
                      <a:pt x="6037" y="1000"/>
                    </a:lnTo>
                    <a:lnTo>
                      <a:pt x="6025" y="1013"/>
                    </a:lnTo>
                    <a:lnTo>
                      <a:pt x="6019" y="1013"/>
                    </a:lnTo>
                    <a:lnTo>
                      <a:pt x="6011" y="1014"/>
                    </a:lnTo>
                    <a:lnTo>
                      <a:pt x="6004" y="1016"/>
                    </a:lnTo>
                    <a:lnTo>
                      <a:pt x="5997" y="1018"/>
                    </a:lnTo>
                    <a:lnTo>
                      <a:pt x="5983" y="1025"/>
                    </a:lnTo>
                    <a:lnTo>
                      <a:pt x="5970" y="1031"/>
                    </a:lnTo>
                    <a:lnTo>
                      <a:pt x="5955" y="1039"/>
                    </a:lnTo>
                    <a:lnTo>
                      <a:pt x="5941" y="1044"/>
                    </a:lnTo>
                    <a:lnTo>
                      <a:pt x="5935" y="1048"/>
                    </a:lnTo>
                    <a:lnTo>
                      <a:pt x="5928" y="1049"/>
                    </a:lnTo>
                    <a:lnTo>
                      <a:pt x="5922" y="1050"/>
                    </a:lnTo>
                    <a:lnTo>
                      <a:pt x="5915" y="1051"/>
                    </a:lnTo>
                    <a:lnTo>
                      <a:pt x="5901" y="1050"/>
                    </a:lnTo>
                    <a:lnTo>
                      <a:pt x="5888" y="1049"/>
                    </a:lnTo>
                    <a:lnTo>
                      <a:pt x="5876" y="1048"/>
                    </a:lnTo>
                    <a:lnTo>
                      <a:pt x="5864" y="1045"/>
                    </a:lnTo>
                    <a:lnTo>
                      <a:pt x="5842" y="1041"/>
                    </a:lnTo>
                    <a:lnTo>
                      <a:pt x="5820" y="1037"/>
                    </a:lnTo>
                    <a:lnTo>
                      <a:pt x="5809" y="1035"/>
                    </a:lnTo>
                    <a:lnTo>
                      <a:pt x="5798" y="1033"/>
                    </a:lnTo>
                    <a:lnTo>
                      <a:pt x="5787" y="1033"/>
                    </a:lnTo>
                    <a:lnTo>
                      <a:pt x="5777" y="1035"/>
                    </a:lnTo>
                    <a:lnTo>
                      <a:pt x="5765" y="1037"/>
                    </a:lnTo>
                    <a:lnTo>
                      <a:pt x="5751" y="1040"/>
                    </a:lnTo>
                    <a:lnTo>
                      <a:pt x="5738" y="1044"/>
                    </a:lnTo>
                    <a:lnTo>
                      <a:pt x="5725" y="1051"/>
                    </a:lnTo>
                    <a:lnTo>
                      <a:pt x="5725" y="1061"/>
                    </a:lnTo>
                    <a:lnTo>
                      <a:pt x="5726" y="1071"/>
                    </a:lnTo>
                    <a:lnTo>
                      <a:pt x="5727" y="1080"/>
                    </a:lnTo>
                    <a:lnTo>
                      <a:pt x="5730" y="1089"/>
                    </a:lnTo>
                    <a:lnTo>
                      <a:pt x="5733" y="1098"/>
                    </a:lnTo>
                    <a:lnTo>
                      <a:pt x="5736" y="1105"/>
                    </a:lnTo>
                    <a:lnTo>
                      <a:pt x="5739" y="1113"/>
                    </a:lnTo>
                    <a:lnTo>
                      <a:pt x="5744" y="1121"/>
                    </a:lnTo>
                    <a:lnTo>
                      <a:pt x="5754" y="1135"/>
                    </a:lnTo>
                    <a:lnTo>
                      <a:pt x="5766" y="1148"/>
                    </a:lnTo>
                    <a:lnTo>
                      <a:pt x="5778" y="1160"/>
                    </a:lnTo>
                    <a:lnTo>
                      <a:pt x="5792" y="1171"/>
                    </a:lnTo>
                    <a:lnTo>
                      <a:pt x="5806" y="1182"/>
                    </a:lnTo>
                    <a:lnTo>
                      <a:pt x="5821" y="1191"/>
                    </a:lnTo>
                    <a:lnTo>
                      <a:pt x="5838" y="1199"/>
                    </a:lnTo>
                    <a:lnTo>
                      <a:pt x="5853" y="1208"/>
                    </a:lnTo>
                    <a:lnTo>
                      <a:pt x="5886" y="1223"/>
                    </a:lnTo>
                    <a:lnTo>
                      <a:pt x="5915" y="1237"/>
                    </a:lnTo>
                    <a:lnTo>
                      <a:pt x="5916" y="1266"/>
                    </a:lnTo>
                    <a:lnTo>
                      <a:pt x="5920" y="1299"/>
                    </a:lnTo>
                    <a:lnTo>
                      <a:pt x="5926" y="1332"/>
                    </a:lnTo>
                    <a:lnTo>
                      <a:pt x="5932" y="1367"/>
                    </a:lnTo>
                    <a:lnTo>
                      <a:pt x="5939" y="1402"/>
                    </a:lnTo>
                    <a:lnTo>
                      <a:pt x="5944" y="1437"/>
                    </a:lnTo>
                    <a:lnTo>
                      <a:pt x="5947" y="1453"/>
                    </a:lnTo>
                    <a:lnTo>
                      <a:pt x="5948" y="1470"/>
                    </a:lnTo>
                    <a:lnTo>
                      <a:pt x="5949" y="1485"/>
                    </a:lnTo>
                    <a:lnTo>
                      <a:pt x="5950" y="1500"/>
                    </a:lnTo>
                    <a:lnTo>
                      <a:pt x="5939" y="1489"/>
                    </a:lnTo>
                    <a:lnTo>
                      <a:pt x="5928" y="1480"/>
                    </a:lnTo>
                    <a:lnTo>
                      <a:pt x="5916" y="1470"/>
                    </a:lnTo>
                    <a:lnTo>
                      <a:pt x="5905" y="1460"/>
                    </a:lnTo>
                    <a:lnTo>
                      <a:pt x="5880" y="1443"/>
                    </a:lnTo>
                    <a:lnTo>
                      <a:pt x="5854" y="1426"/>
                    </a:lnTo>
                    <a:lnTo>
                      <a:pt x="5828" y="1411"/>
                    </a:lnTo>
                    <a:lnTo>
                      <a:pt x="5800" y="1396"/>
                    </a:lnTo>
                    <a:lnTo>
                      <a:pt x="5772" y="1381"/>
                    </a:lnTo>
                    <a:lnTo>
                      <a:pt x="5744" y="1367"/>
                    </a:lnTo>
                    <a:lnTo>
                      <a:pt x="5715" y="1353"/>
                    </a:lnTo>
                    <a:lnTo>
                      <a:pt x="5688" y="1339"/>
                    </a:lnTo>
                    <a:lnTo>
                      <a:pt x="5661" y="1325"/>
                    </a:lnTo>
                    <a:lnTo>
                      <a:pt x="5634" y="1309"/>
                    </a:lnTo>
                    <a:lnTo>
                      <a:pt x="5607" y="1293"/>
                    </a:lnTo>
                    <a:lnTo>
                      <a:pt x="5583" y="1276"/>
                    </a:lnTo>
                    <a:lnTo>
                      <a:pt x="5571" y="1267"/>
                    </a:lnTo>
                    <a:lnTo>
                      <a:pt x="5561" y="1257"/>
                    </a:lnTo>
                    <a:lnTo>
                      <a:pt x="5549" y="1247"/>
                    </a:lnTo>
                    <a:lnTo>
                      <a:pt x="5539" y="1237"/>
                    </a:lnTo>
                    <a:lnTo>
                      <a:pt x="5539" y="1230"/>
                    </a:lnTo>
                    <a:lnTo>
                      <a:pt x="5540" y="1223"/>
                    </a:lnTo>
                    <a:lnTo>
                      <a:pt x="5542" y="1216"/>
                    </a:lnTo>
                    <a:lnTo>
                      <a:pt x="5544" y="1209"/>
                    </a:lnTo>
                    <a:lnTo>
                      <a:pt x="5551" y="1195"/>
                    </a:lnTo>
                    <a:lnTo>
                      <a:pt x="5557" y="1181"/>
                    </a:lnTo>
                    <a:lnTo>
                      <a:pt x="5565" y="1165"/>
                    </a:lnTo>
                    <a:lnTo>
                      <a:pt x="5570" y="1151"/>
                    </a:lnTo>
                    <a:lnTo>
                      <a:pt x="5573" y="1145"/>
                    </a:lnTo>
                    <a:lnTo>
                      <a:pt x="5575" y="1137"/>
                    </a:lnTo>
                    <a:lnTo>
                      <a:pt x="5576" y="1131"/>
                    </a:lnTo>
                    <a:lnTo>
                      <a:pt x="5577" y="1123"/>
                    </a:lnTo>
                    <a:lnTo>
                      <a:pt x="5576" y="1115"/>
                    </a:lnTo>
                    <a:lnTo>
                      <a:pt x="5574" y="1105"/>
                    </a:lnTo>
                    <a:lnTo>
                      <a:pt x="5569" y="1095"/>
                    </a:lnTo>
                    <a:lnTo>
                      <a:pt x="5565" y="1083"/>
                    </a:lnTo>
                    <a:lnTo>
                      <a:pt x="5553" y="1055"/>
                    </a:lnTo>
                    <a:lnTo>
                      <a:pt x="5539" y="1025"/>
                    </a:lnTo>
                    <a:lnTo>
                      <a:pt x="5525" y="993"/>
                    </a:lnTo>
                    <a:lnTo>
                      <a:pt x="5513" y="960"/>
                    </a:lnTo>
                    <a:lnTo>
                      <a:pt x="5507" y="944"/>
                    </a:lnTo>
                    <a:lnTo>
                      <a:pt x="5504" y="929"/>
                    </a:lnTo>
                    <a:lnTo>
                      <a:pt x="5502" y="913"/>
                    </a:lnTo>
                    <a:lnTo>
                      <a:pt x="5501" y="898"/>
                    </a:lnTo>
                    <a:lnTo>
                      <a:pt x="5488" y="905"/>
                    </a:lnTo>
                    <a:lnTo>
                      <a:pt x="5477" y="909"/>
                    </a:lnTo>
                    <a:lnTo>
                      <a:pt x="5467" y="912"/>
                    </a:lnTo>
                    <a:lnTo>
                      <a:pt x="5457" y="915"/>
                    </a:lnTo>
                    <a:lnTo>
                      <a:pt x="5449" y="916"/>
                    </a:lnTo>
                    <a:lnTo>
                      <a:pt x="5442" y="916"/>
                    </a:lnTo>
                    <a:lnTo>
                      <a:pt x="5434" y="915"/>
                    </a:lnTo>
                    <a:lnTo>
                      <a:pt x="5428" y="912"/>
                    </a:lnTo>
                    <a:lnTo>
                      <a:pt x="5413" y="909"/>
                    </a:lnTo>
                    <a:lnTo>
                      <a:pt x="5397" y="904"/>
                    </a:lnTo>
                    <a:lnTo>
                      <a:pt x="5387" y="901"/>
                    </a:lnTo>
                    <a:lnTo>
                      <a:pt x="5377" y="900"/>
                    </a:lnTo>
                    <a:lnTo>
                      <a:pt x="5365" y="899"/>
                    </a:lnTo>
                    <a:lnTo>
                      <a:pt x="5352" y="898"/>
                    </a:lnTo>
                    <a:lnTo>
                      <a:pt x="5336" y="929"/>
                    </a:lnTo>
                    <a:lnTo>
                      <a:pt x="5317" y="961"/>
                    </a:lnTo>
                    <a:lnTo>
                      <a:pt x="5296" y="995"/>
                    </a:lnTo>
                    <a:lnTo>
                      <a:pt x="5272" y="1030"/>
                    </a:lnTo>
                    <a:lnTo>
                      <a:pt x="5245" y="1065"/>
                    </a:lnTo>
                    <a:lnTo>
                      <a:pt x="5218" y="1099"/>
                    </a:lnTo>
                    <a:lnTo>
                      <a:pt x="5190" y="1132"/>
                    </a:lnTo>
                    <a:lnTo>
                      <a:pt x="5161" y="1161"/>
                    </a:lnTo>
                    <a:lnTo>
                      <a:pt x="5142" y="1161"/>
                    </a:lnTo>
                    <a:lnTo>
                      <a:pt x="5123" y="1160"/>
                    </a:lnTo>
                    <a:lnTo>
                      <a:pt x="5107" y="1157"/>
                    </a:lnTo>
                    <a:lnTo>
                      <a:pt x="5092" y="1155"/>
                    </a:lnTo>
                    <a:lnTo>
                      <a:pt x="5079" y="1150"/>
                    </a:lnTo>
                    <a:lnTo>
                      <a:pt x="5067" y="1146"/>
                    </a:lnTo>
                    <a:lnTo>
                      <a:pt x="5056" y="1139"/>
                    </a:lnTo>
                    <a:lnTo>
                      <a:pt x="5046" y="1133"/>
                    </a:lnTo>
                    <a:lnTo>
                      <a:pt x="5038" y="1126"/>
                    </a:lnTo>
                    <a:lnTo>
                      <a:pt x="5032" y="1117"/>
                    </a:lnTo>
                    <a:lnTo>
                      <a:pt x="5025" y="1109"/>
                    </a:lnTo>
                    <a:lnTo>
                      <a:pt x="5021" y="1099"/>
                    </a:lnTo>
                    <a:lnTo>
                      <a:pt x="5018" y="1088"/>
                    </a:lnTo>
                    <a:lnTo>
                      <a:pt x="5015" y="1076"/>
                    </a:lnTo>
                    <a:lnTo>
                      <a:pt x="5014" y="1064"/>
                    </a:lnTo>
                    <a:lnTo>
                      <a:pt x="5013" y="1051"/>
                    </a:lnTo>
                    <a:lnTo>
                      <a:pt x="4941" y="1123"/>
                    </a:lnTo>
                    <a:lnTo>
                      <a:pt x="4865" y="1051"/>
                    </a:lnTo>
                    <a:lnTo>
                      <a:pt x="4847" y="1067"/>
                    </a:lnTo>
                    <a:lnTo>
                      <a:pt x="4824" y="1089"/>
                    </a:lnTo>
                    <a:lnTo>
                      <a:pt x="4799" y="1116"/>
                    </a:lnTo>
                    <a:lnTo>
                      <a:pt x="4774" y="1147"/>
                    </a:lnTo>
                    <a:lnTo>
                      <a:pt x="4762" y="1163"/>
                    </a:lnTo>
                    <a:lnTo>
                      <a:pt x="4750" y="1179"/>
                    </a:lnTo>
                    <a:lnTo>
                      <a:pt x="4741" y="1195"/>
                    </a:lnTo>
                    <a:lnTo>
                      <a:pt x="4731" y="1211"/>
                    </a:lnTo>
                    <a:lnTo>
                      <a:pt x="4723" y="1228"/>
                    </a:lnTo>
                    <a:lnTo>
                      <a:pt x="4718" y="1243"/>
                    </a:lnTo>
                    <a:lnTo>
                      <a:pt x="4715" y="1251"/>
                    </a:lnTo>
                    <a:lnTo>
                      <a:pt x="4714" y="1258"/>
                    </a:lnTo>
                    <a:lnTo>
                      <a:pt x="4713" y="1265"/>
                    </a:lnTo>
                    <a:lnTo>
                      <a:pt x="4713" y="1272"/>
                    </a:lnTo>
                    <a:lnTo>
                      <a:pt x="4720" y="1272"/>
                    </a:lnTo>
                    <a:lnTo>
                      <a:pt x="4729" y="1276"/>
                    </a:lnTo>
                    <a:lnTo>
                      <a:pt x="4737" y="1279"/>
                    </a:lnTo>
                    <a:lnTo>
                      <a:pt x="4747" y="1283"/>
                    </a:lnTo>
                    <a:lnTo>
                      <a:pt x="4768" y="1296"/>
                    </a:lnTo>
                    <a:lnTo>
                      <a:pt x="4789" y="1309"/>
                    </a:lnTo>
                    <a:lnTo>
                      <a:pt x="4810" y="1324"/>
                    </a:lnTo>
                    <a:lnTo>
                      <a:pt x="4830" y="1336"/>
                    </a:lnTo>
                    <a:lnTo>
                      <a:pt x="4840" y="1341"/>
                    </a:lnTo>
                    <a:lnTo>
                      <a:pt x="4848" y="1344"/>
                    </a:lnTo>
                    <a:lnTo>
                      <a:pt x="4857" y="1347"/>
                    </a:lnTo>
                    <a:lnTo>
                      <a:pt x="4865" y="1348"/>
                    </a:lnTo>
                    <a:lnTo>
                      <a:pt x="4900" y="1309"/>
                    </a:lnTo>
                    <a:lnTo>
                      <a:pt x="4906" y="1311"/>
                    </a:lnTo>
                    <a:lnTo>
                      <a:pt x="4914" y="1312"/>
                    </a:lnTo>
                    <a:lnTo>
                      <a:pt x="4922" y="1313"/>
                    </a:lnTo>
                    <a:lnTo>
                      <a:pt x="4929" y="1315"/>
                    </a:lnTo>
                    <a:lnTo>
                      <a:pt x="4946" y="1320"/>
                    </a:lnTo>
                    <a:lnTo>
                      <a:pt x="4962" y="1328"/>
                    </a:lnTo>
                    <a:lnTo>
                      <a:pt x="4978" y="1338"/>
                    </a:lnTo>
                    <a:lnTo>
                      <a:pt x="4995" y="1348"/>
                    </a:lnTo>
                    <a:lnTo>
                      <a:pt x="5011" y="1360"/>
                    </a:lnTo>
                    <a:lnTo>
                      <a:pt x="5027" y="1372"/>
                    </a:lnTo>
                    <a:lnTo>
                      <a:pt x="5059" y="1397"/>
                    </a:lnTo>
                    <a:lnTo>
                      <a:pt x="5086" y="1422"/>
                    </a:lnTo>
                    <a:lnTo>
                      <a:pt x="5110" y="1445"/>
                    </a:lnTo>
                    <a:lnTo>
                      <a:pt x="5128" y="1462"/>
                    </a:lnTo>
                    <a:lnTo>
                      <a:pt x="5128" y="1611"/>
                    </a:lnTo>
                    <a:lnTo>
                      <a:pt x="5142" y="1625"/>
                    </a:lnTo>
                    <a:lnTo>
                      <a:pt x="5159" y="1639"/>
                    </a:lnTo>
                    <a:lnTo>
                      <a:pt x="5180" y="1653"/>
                    </a:lnTo>
                    <a:lnTo>
                      <a:pt x="5201" y="1667"/>
                    </a:lnTo>
                    <a:lnTo>
                      <a:pt x="5221" y="1681"/>
                    </a:lnTo>
                    <a:lnTo>
                      <a:pt x="5241" y="1696"/>
                    </a:lnTo>
                    <a:lnTo>
                      <a:pt x="5260" y="1710"/>
                    </a:lnTo>
                    <a:lnTo>
                      <a:pt x="5276" y="1725"/>
                    </a:lnTo>
                    <a:lnTo>
                      <a:pt x="5275" y="1732"/>
                    </a:lnTo>
                    <a:lnTo>
                      <a:pt x="5273" y="1741"/>
                    </a:lnTo>
                    <a:lnTo>
                      <a:pt x="5269" y="1751"/>
                    </a:lnTo>
                    <a:lnTo>
                      <a:pt x="5264" y="1763"/>
                    </a:lnTo>
                    <a:lnTo>
                      <a:pt x="5252" y="1788"/>
                    </a:lnTo>
                    <a:lnTo>
                      <a:pt x="5238" y="1817"/>
                    </a:lnTo>
                    <a:lnTo>
                      <a:pt x="5224" y="1845"/>
                    </a:lnTo>
                    <a:lnTo>
                      <a:pt x="5212" y="1871"/>
                    </a:lnTo>
                    <a:lnTo>
                      <a:pt x="5207" y="1883"/>
                    </a:lnTo>
                    <a:lnTo>
                      <a:pt x="5203" y="1894"/>
                    </a:lnTo>
                    <a:lnTo>
                      <a:pt x="5201" y="1903"/>
                    </a:lnTo>
                    <a:lnTo>
                      <a:pt x="5200" y="1912"/>
                    </a:lnTo>
                    <a:lnTo>
                      <a:pt x="5167" y="1906"/>
                    </a:lnTo>
                    <a:lnTo>
                      <a:pt x="5130" y="1902"/>
                    </a:lnTo>
                    <a:lnTo>
                      <a:pt x="5122" y="1902"/>
                    </a:lnTo>
                    <a:lnTo>
                      <a:pt x="5115" y="1903"/>
                    </a:lnTo>
                    <a:lnTo>
                      <a:pt x="5107" y="1905"/>
                    </a:lnTo>
                    <a:lnTo>
                      <a:pt x="5101" y="1909"/>
                    </a:lnTo>
                    <a:lnTo>
                      <a:pt x="5096" y="1916"/>
                    </a:lnTo>
                    <a:lnTo>
                      <a:pt x="5093" y="1924"/>
                    </a:lnTo>
                    <a:lnTo>
                      <a:pt x="5091" y="1933"/>
                    </a:lnTo>
                    <a:lnTo>
                      <a:pt x="5089" y="1945"/>
                    </a:lnTo>
                    <a:lnTo>
                      <a:pt x="5089" y="2022"/>
                    </a:lnTo>
                    <a:lnTo>
                      <a:pt x="5089" y="2033"/>
                    </a:lnTo>
                    <a:lnTo>
                      <a:pt x="5092" y="2044"/>
                    </a:lnTo>
                    <a:lnTo>
                      <a:pt x="5094" y="2055"/>
                    </a:lnTo>
                    <a:lnTo>
                      <a:pt x="5097" y="2067"/>
                    </a:lnTo>
                    <a:lnTo>
                      <a:pt x="5101" y="2077"/>
                    </a:lnTo>
                    <a:lnTo>
                      <a:pt x="5107" y="2089"/>
                    </a:lnTo>
                    <a:lnTo>
                      <a:pt x="5112" y="2100"/>
                    </a:lnTo>
                    <a:lnTo>
                      <a:pt x="5119" y="2112"/>
                    </a:lnTo>
                    <a:lnTo>
                      <a:pt x="5133" y="2136"/>
                    </a:lnTo>
                    <a:lnTo>
                      <a:pt x="5148" y="2160"/>
                    </a:lnTo>
                    <a:lnTo>
                      <a:pt x="5165" y="2185"/>
                    </a:lnTo>
                    <a:lnTo>
                      <a:pt x="5182" y="2209"/>
                    </a:lnTo>
                    <a:lnTo>
                      <a:pt x="5200" y="2235"/>
                    </a:lnTo>
                    <a:lnTo>
                      <a:pt x="5217" y="2259"/>
                    </a:lnTo>
                    <a:lnTo>
                      <a:pt x="5232" y="2283"/>
                    </a:lnTo>
                    <a:lnTo>
                      <a:pt x="5247" y="2307"/>
                    </a:lnTo>
                    <a:lnTo>
                      <a:pt x="5253" y="2317"/>
                    </a:lnTo>
                    <a:lnTo>
                      <a:pt x="5259" y="2329"/>
                    </a:lnTo>
                    <a:lnTo>
                      <a:pt x="5264" y="2340"/>
                    </a:lnTo>
                    <a:lnTo>
                      <a:pt x="5268" y="2352"/>
                    </a:lnTo>
                    <a:lnTo>
                      <a:pt x="5272" y="2363"/>
                    </a:lnTo>
                    <a:lnTo>
                      <a:pt x="5274" y="2374"/>
                    </a:lnTo>
                    <a:lnTo>
                      <a:pt x="5275" y="2385"/>
                    </a:lnTo>
                    <a:lnTo>
                      <a:pt x="5276" y="2395"/>
                    </a:lnTo>
                    <a:lnTo>
                      <a:pt x="5256" y="2395"/>
                    </a:lnTo>
                    <a:lnTo>
                      <a:pt x="5240" y="2394"/>
                    </a:lnTo>
                    <a:lnTo>
                      <a:pt x="5226" y="2392"/>
                    </a:lnTo>
                    <a:lnTo>
                      <a:pt x="5215" y="2388"/>
                    </a:lnTo>
                    <a:lnTo>
                      <a:pt x="5206" y="2385"/>
                    </a:lnTo>
                    <a:lnTo>
                      <a:pt x="5200" y="2380"/>
                    </a:lnTo>
                    <a:lnTo>
                      <a:pt x="5194" y="2374"/>
                    </a:lnTo>
                    <a:lnTo>
                      <a:pt x="5191" y="2369"/>
                    </a:lnTo>
                    <a:lnTo>
                      <a:pt x="5184" y="2353"/>
                    </a:lnTo>
                    <a:lnTo>
                      <a:pt x="5180" y="2334"/>
                    </a:lnTo>
                    <a:lnTo>
                      <a:pt x="5177" y="2323"/>
                    </a:lnTo>
                    <a:lnTo>
                      <a:pt x="5173" y="2311"/>
                    </a:lnTo>
                    <a:lnTo>
                      <a:pt x="5168" y="2298"/>
                    </a:lnTo>
                    <a:lnTo>
                      <a:pt x="5161" y="2285"/>
                    </a:lnTo>
                    <a:lnTo>
                      <a:pt x="5128" y="2247"/>
                    </a:lnTo>
                    <a:lnTo>
                      <a:pt x="5107" y="2239"/>
                    </a:lnTo>
                    <a:lnTo>
                      <a:pt x="5086" y="2229"/>
                    </a:lnTo>
                    <a:lnTo>
                      <a:pt x="5068" y="2218"/>
                    </a:lnTo>
                    <a:lnTo>
                      <a:pt x="5049" y="2206"/>
                    </a:lnTo>
                    <a:lnTo>
                      <a:pt x="5032" y="2193"/>
                    </a:lnTo>
                    <a:lnTo>
                      <a:pt x="5014" y="2179"/>
                    </a:lnTo>
                    <a:lnTo>
                      <a:pt x="4998" y="2164"/>
                    </a:lnTo>
                    <a:lnTo>
                      <a:pt x="4982" y="2148"/>
                    </a:lnTo>
                    <a:lnTo>
                      <a:pt x="4951" y="2117"/>
                    </a:lnTo>
                    <a:lnTo>
                      <a:pt x="4922" y="2084"/>
                    </a:lnTo>
                    <a:lnTo>
                      <a:pt x="4893" y="2051"/>
                    </a:lnTo>
                    <a:lnTo>
                      <a:pt x="4865" y="2022"/>
                    </a:lnTo>
                    <a:lnTo>
                      <a:pt x="4834" y="2036"/>
                    </a:lnTo>
                    <a:lnTo>
                      <a:pt x="4802" y="2051"/>
                    </a:lnTo>
                    <a:lnTo>
                      <a:pt x="4767" y="2067"/>
                    </a:lnTo>
                    <a:lnTo>
                      <a:pt x="4732" y="2084"/>
                    </a:lnTo>
                    <a:lnTo>
                      <a:pt x="4714" y="2093"/>
                    </a:lnTo>
                    <a:lnTo>
                      <a:pt x="4696" y="2103"/>
                    </a:lnTo>
                    <a:lnTo>
                      <a:pt x="4678" y="2112"/>
                    </a:lnTo>
                    <a:lnTo>
                      <a:pt x="4662" y="2123"/>
                    </a:lnTo>
                    <a:lnTo>
                      <a:pt x="4645" y="2135"/>
                    </a:lnTo>
                    <a:lnTo>
                      <a:pt x="4629" y="2147"/>
                    </a:lnTo>
                    <a:lnTo>
                      <a:pt x="4613" y="2160"/>
                    </a:lnTo>
                    <a:lnTo>
                      <a:pt x="4599" y="2173"/>
                    </a:lnTo>
                    <a:lnTo>
                      <a:pt x="4613" y="2175"/>
                    </a:lnTo>
                    <a:lnTo>
                      <a:pt x="4627" y="2176"/>
                    </a:lnTo>
                    <a:lnTo>
                      <a:pt x="4641" y="2177"/>
                    </a:lnTo>
                    <a:lnTo>
                      <a:pt x="4655" y="2179"/>
                    </a:lnTo>
                    <a:lnTo>
                      <a:pt x="4683" y="2184"/>
                    </a:lnTo>
                    <a:lnTo>
                      <a:pt x="4708" y="2191"/>
                    </a:lnTo>
                    <a:lnTo>
                      <a:pt x="4732" y="2197"/>
                    </a:lnTo>
                    <a:lnTo>
                      <a:pt x="4754" y="2203"/>
                    </a:lnTo>
                    <a:lnTo>
                      <a:pt x="4773" y="2207"/>
                    </a:lnTo>
                    <a:lnTo>
                      <a:pt x="4789" y="2208"/>
                    </a:lnTo>
                    <a:lnTo>
                      <a:pt x="4786" y="2219"/>
                    </a:lnTo>
                    <a:lnTo>
                      <a:pt x="4785" y="2230"/>
                    </a:lnTo>
                    <a:lnTo>
                      <a:pt x="4785" y="2241"/>
                    </a:lnTo>
                    <a:lnTo>
                      <a:pt x="4787" y="2251"/>
                    </a:lnTo>
                    <a:lnTo>
                      <a:pt x="4791" y="2262"/>
                    </a:lnTo>
                    <a:lnTo>
                      <a:pt x="4795" y="2273"/>
                    </a:lnTo>
                    <a:lnTo>
                      <a:pt x="4801" y="2284"/>
                    </a:lnTo>
                    <a:lnTo>
                      <a:pt x="4808" y="2295"/>
                    </a:lnTo>
                    <a:lnTo>
                      <a:pt x="4824" y="2316"/>
                    </a:lnTo>
                    <a:lnTo>
                      <a:pt x="4843" y="2338"/>
                    </a:lnTo>
                    <a:lnTo>
                      <a:pt x="4864" y="2361"/>
                    </a:lnTo>
                    <a:lnTo>
                      <a:pt x="4887" y="2383"/>
                    </a:lnTo>
                    <a:lnTo>
                      <a:pt x="4910" y="2407"/>
                    </a:lnTo>
                    <a:lnTo>
                      <a:pt x="4932" y="2430"/>
                    </a:lnTo>
                    <a:lnTo>
                      <a:pt x="4953" y="2454"/>
                    </a:lnTo>
                    <a:lnTo>
                      <a:pt x="4973" y="2478"/>
                    </a:lnTo>
                    <a:lnTo>
                      <a:pt x="4982" y="2491"/>
                    </a:lnTo>
                    <a:lnTo>
                      <a:pt x="4989" y="2503"/>
                    </a:lnTo>
                    <a:lnTo>
                      <a:pt x="4996" y="2516"/>
                    </a:lnTo>
                    <a:lnTo>
                      <a:pt x="5002" y="2529"/>
                    </a:lnTo>
                    <a:lnTo>
                      <a:pt x="5007" y="2542"/>
                    </a:lnTo>
                    <a:lnTo>
                      <a:pt x="5010" y="2555"/>
                    </a:lnTo>
                    <a:lnTo>
                      <a:pt x="5012" y="2568"/>
                    </a:lnTo>
                    <a:lnTo>
                      <a:pt x="5013" y="2581"/>
                    </a:lnTo>
                    <a:lnTo>
                      <a:pt x="5021" y="2583"/>
                    </a:lnTo>
                    <a:lnTo>
                      <a:pt x="5030" y="2585"/>
                    </a:lnTo>
                    <a:lnTo>
                      <a:pt x="5038" y="2589"/>
                    </a:lnTo>
                    <a:lnTo>
                      <a:pt x="5047" y="2593"/>
                    </a:lnTo>
                    <a:lnTo>
                      <a:pt x="5067" y="2605"/>
                    </a:lnTo>
                    <a:lnTo>
                      <a:pt x="5084" y="2620"/>
                    </a:lnTo>
                    <a:lnTo>
                      <a:pt x="5115" y="2646"/>
                    </a:lnTo>
                    <a:lnTo>
                      <a:pt x="5128" y="2658"/>
                    </a:lnTo>
                    <a:lnTo>
                      <a:pt x="5125" y="2674"/>
                    </a:lnTo>
                    <a:lnTo>
                      <a:pt x="5121" y="2693"/>
                    </a:lnTo>
                    <a:lnTo>
                      <a:pt x="5116" y="2715"/>
                    </a:lnTo>
                    <a:lnTo>
                      <a:pt x="5108" y="2739"/>
                    </a:lnTo>
                    <a:lnTo>
                      <a:pt x="5101" y="2765"/>
                    </a:lnTo>
                    <a:lnTo>
                      <a:pt x="5095" y="2791"/>
                    </a:lnTo>
                    <a:lnTo>
                      <a:pt x="5093" y="2805"/>
                    </a:lnTo>
                    <a:lnTo>
                      <a:pt x="5091" y="2819"/>
                    </a:lnTo>
                    <a:lnTo>
                      <a:pt x="5089" y="2833"/>
                    </a:lnTo>
                    <a:lnTo>
                      <a:pt x="5089" y="2848"/>
                    </a:lnTo>
                    <a:lnTo>
                      <a:pt x="5013" y="2921"/>
                    </a:lnTo>
                    <a:lnTo>
                      <a:pt x="4865" y="2921"/>
                    </a:lnTo>
                    <a:lnTo>
                      <a:pt x="4852" y="2934"/>
                    </a:lnTo>
                    <a:lnTo>
                      <a:pt x="4840" y="2944"/>
                    </a:lnTo>
                    <a:lnTo>
                      <a:pt x="4829" y="2952"/>
                    </a:lnTo>
                    <a:lnTo>
                      <a:pt x="4820" y="2959"/>
                    </a:lnTo>
                    <a:lnTo>
                      <a:pt x="4811" y="2963"/>
                    </a:lnTo>
                    <a:lnTo>
                      <a:pt x="4804" y="2965"/>
                    </a:lnTo>
                    <a:lnTo>
                      <a:pt x="4796" y="2968"/>
                    </a:lnTo>
                    <a:lnTo>
                      <a:pt x="4789" y="2968"/>
                    </a:lnTo>
                    <a:lnTo>
                      <a:pt x="4758" y="2963"/>
                    </a:lnTo>
                    <a:lnTo>
                      <a:pt x="4713" y="2959"/>
                    </a:lnTo>
                    <a:lnTo>
                      <a:pt x="4789" y="2883"/>
                    </a:lnTo>
                    <a:lnTo>
                      <a:pt x="4766" y="2893"/>
                    </a:lnTo>
                    <a:lnTo>
                      <a:pt x="4749" y="2900"/>
                    </a:lnTo>
                    <a:lnTo>
                      <a:pt x="4739" y="2903"/>
                    </a:lnTo>
                    <a:lnTo>
                      <a:pt x="4732" y="2907"/>
                    </a:lnTo>
                    <a:lnTo>
                      <a:pt x="4724" y="2911"/>
                    </a:lnTo>
                    <a:lnTo>
                      <a:pt x="4714" y="2920"/>
                    </a:lnTo>
                    <a:lnTo>
                      <a:pt x="4698" y="2935"/>
                    </a:lnTo>
                    <a:lnTo>
                      <a:pt x="4675" y="2959"/>
                    </a:lnTo>
                    <a:lnTo>
                      <a:pt x="4661" y="2951"/>
                    </a:lnTo>
                    <a:lnTo>
                      <a:pt x="4647" y="2946"/>
                    </a:lnTo>
                    <a:lnTo>
                      <a:pt x="4633" y="2941"/>
                    </a:lnTo>
                    <a:lnTo>
                      <a:pt x="4618" y="2937"/>
                    </a:lnTo>
                    <a:lnTo>
                      <a:pt x="4604" y="2934"/>
                    </a:lnTo>
                    <a:lnTo>
                      <a:pt x="4590" y="2932"/>
                    </a:lnTo>
                    <a:lnTo>
                      <a:pt x="4577" y="2931"/>
                    </a:lnTo>
                    <a:lnTo>
                      <a:pt x="4563" y="2929"/>
                    </a:lnTo>
                    <a:lnTo>
                      <a:pt x="4549" y="2931"/>
                    </a:lnTo>
                    <a:lnTo>
                      <a:pt x="4536" y="2932"/>
                    </a:lnTo>
                    <a:lnTo>
                      <a:pt x="4521" y="2934"/>
                    </a:lnTo>
                    <a:lnTo>
                      <a:pt x="4508" y="2937"/>
                    </a:lnTo>
                    <a:lnTo>
                      <a:pt x="4494" y="2941"/>
                    </a:lnTo>
                    <a:lnTo>
                      <a:pt x="4481" y="2946"/>
                    </a:lnTo>
                    <a:lnTo>
                      <a:pt x="4467" y="2951"/>
                    </a:lnTo>
                    <a:lnTo>
                      <a:pt x="4454" y="2959"/>
                    </a:lnTo>
                    <a:lnTo>
                      <a:pt x="4454" y="2965"/>
                    </a:lnTo>
                    <a:lnTo>
                      <a:pt x="4455" y="2973"/>
                    </a:lnTo>
                    <a:lnTo>
                      <a:pt x="4456" y="2981"/>
                    </a:lnTo>
                    <a:lnTo>
                      <a:pt x="4458" y="2988"/>
                    </a:lnTo>
                    <a:lnTo>
                      <a:pt x="4464" y="3004"/>
                    </a:lnTo>
                    <a:lnTo>
                      <a:pt x="4471" y="3020"/>
                    </a:lnTo>
                    <a:lnTo>
                      <a:pt x="4480" y="3036"/>
                    </a:lnTo>
                    <a:lnTo>
                      <a:pt x="4491" y="3053"/>
                    </a:lnTo>
                    <a:lnTo>
                      <a:pt x="4502" y="3069"/>
                    </a:lnTo>
                    <a:lnTo>
                      <a:pt x="4514" y="3085"/>
                    </a:lnTo>
                    <a:lnTo>
                      <a:pt x="4538" y="3115"/>
                    </a:lnTo>
                    <a:lnTo>
                      <a:pt x="4562" y="3142"/>
                    </a:lnTo>
                    <a:lnTo>
                      <a:pt x="4582" y="3166"/>
                    </a:lnTo>
                    <a:lnTo>
                      <a:pt x="4599" y="3184"/>
                    </a:lnTo>
                    <a:lnTo>
                      <a:pt x="4599" y="3190"/>
                    </a:lnTo>
                    <a:lnTo>
                      <a:pt x="4598" y="3198"/>
                    </a:lnTo>
                    <a:lnTo>
                      <a:pt x="4595" y="3204"/>
                    </a:lnTo>
                    <a:lnTo>
                      <a:pt x="4593" y="3212"/>
                    </a:lnTo>
                    <a:lnTo>
                      <a:pt x="4588" y="3226"/>
                    </a:lnTo>
                    <a:lnTo>
                      <a:pt x="4581" y="3240"/>
                    </a:lnTo>
                    <a:lnTo>
                      <a:pt x="4575" y="3255"/>
                    </a:lnTo>
                    <a:lnTo>
                      <a:pt x="4569" y="3269"/>
                    </a:lnTo>
                    <a:lnTo>
                      <a:pt x="4567" y="3275"/>
                    </a:lnTo>
                    <a:lnTo>
                      <a:pt x="4566" y="3283"/>
                    </a:lnTo>
                    <a:lnTo>
                      <a:pt x="4565" y="3291"/>
                    </a:lnTo>
                    <a:lnTo>
                      <a:pt x="4564" y="3297"/>
                    </a:lnTo>
                    <a:lnTo>
                      <a:pt x="4579" y="3312"/>
                    </a:lnTo>
                    <a:lnTo>
                      <a:pt x="4595" y="3330"/>
                    </a:lnTo>
                    <a:lnTo>
                      <a:pt x="4614" y="3352"/>
                    </a:lnTo>
                    <a:lnTo>
                      <a:pt x="4633" y="3375"/>
                    </a:lnTo>
                    <a:lnTo>
                      <a:pt x="4641" y="3388"/>
                    </a:lnTo>
                    <a:lnTo>
                      <a:pt x="4649" y="3401"/>
                    </a:lnTo>
                    <a:lnTo>
                      <a:pt x="4657" y="3414"/>
                    </a:lnTo>
                    <a:lnTo>
                      <a:pt x="4662" y="3427"/>
                    </a:lnTo>
                    <a:lnTo>
                      <a:pt x="4667" y="3441"/>
                    </a:lnTo>
                    <a:lnTo>
                      <a:pt x="4672" y="3455"/>
                    </a:lnTo>
                    <a:lnTo>
                      <a:pt x="4674" y="3469"/>
                    </a:lnTo>
                    <a:lnTo>
                      <a:pt x="4675" y="3484"/>
                    </a:lnTo>
                    <a:lnTo>
                      <a:pt x="4661" y="3485"/>
                    </a:lnTo>
                    <a:lnTo>
                      <a:pt x="4650" y="3486"/>
                    </a:lnTo>
                    <a:lnTo>
                      <a:pt x="4639" y="3488"/>
                    </a:lnTo>
                    <a:lnTo>
                      <a:pt x="4630" y="3490"/>
                    </a:lnTo>
                    <a:lnTo>
                      <a:pt x="4623" y="3495"/>
                    </a:lnTo>
                    <a:lnTo>
                      <a:pt x="4615" y="3499"/>
                    </a:lnTo>
                    <a:lnTo>
                      <a:pt x="4610" y="3504"/>
                    </a:lnTo>
                    <a:lnTo>
                      <a:pt x="4604" y="3511"/>
                    </a:lnTo>
                    <a:lnTo>
                      <a:pt x="4599" y="3517"/>
                    </a:lnTo>
                    <a:lnTo>
                      <a:pt x="4594" y="3526"/>
                    </a:lnTo>
                    <a:lnTo>
                      <a:pt x="4590" y="3535"/>
                    </a:lnTo>
                    <a:lnTo>
                      <a:pt x="4586" y="3545"/>
                    </a:lnTo>
                    <a:lnTo>
                      <a:pt x="4576" y="3568"/>
                    </a:lnTo>
                    <a:lnTo>
                      <a:pt x="4564" y="3595"/>
                    </a:lnTo>
                    <a:lnTo>
                      <a:pt x="4560" y="3594"/>
                    </a:lnTo>
                    <a:lnTo>
                      <a:pt x="4554" y="3592"/>
                    </a:lnTo>
                    <a:lnTo>
                      <a:pt x="4546" y="3588"/>
                    </a:lnTo>
                    <a:lnTo>
                      <a:pt x="4537" y="3585"/>
                    </a:lnTo>
                    <a:lnTo>
                      <a:pt x="4515" y="3573"/>
                    </a:lnTo>
                    <a:lnTo>
                      <a:pt x="4489" y="3559"/>
                    </a:lnTo>
                    <a:lnTo>
                      <a:pt x="4426" y="3522"/>
                    </a:lnTo>
                    <a:lnTo>
                      <a:pt x="4358" y="3477"/>
                    </a:lnTo>
                    <a:lnTo>
                      <a:pt x="4288" y="3431"/>
                    </a:lnTo>
                    <a:lnTo>
                      <a:pt x="4227" y="3389"/>
                    </a:lnTo>
                    <a:lnTo>
                      <a:pt x="4201" y="3370"/>
                    </a:lnTo>
                    <a:lnTo>
                      <a:pt x="4179" y="3354"/>
                    </a:lnTo>
                    <a:lnTo>
                      <a:pt x="4163" y="3341"/>
                    </a:lnTo>
                    <a:lnTo>
                      <a:pt x="4153" y="3332"/>
                    </a:lnTo>
                    <a:lnTo>
                      <a:pt x="4144" y="3353"/>
                    </a:lnTo>
                    <a:lnTo>
                      <a:pt x="4137" y="3373"/>
                    </a:lnTo>
                    <a:lnTo>
                      <a:pt x="4134" y="3394"/>
                    </a:lnTo>
                    <a:lnTo>
                      <a:pt x="4133" y="3414"/>
                    </a:lnTo>
                    <a:lnTo>
                      <a:pt x="4134" y="3433"/>
                    </a:lnTo>
                    <a:lnTo>
                      <a:pt x="4139" y="3453"/>
                    </a:lnTo>
                    <a:lnTo>
                      <a:pt x="4144" y="3472"/>
                    </a:lnTo>
                    <a:lnTo>
                      <a:pt x="4152" y="3490"/>
                    </a:lnTo>
                    <a:lnTo>
                      <a:pt x="4161" y="3509"/>
                    </a:lnTo>
                    <a:lnTo>
                      <a:pt x="4172" y="3527"/>
                    </a:lnTo>
                    <a:lnTo>
                      <a:pt x="4184" y="3545"/>
                    </a:lnTo>
                    <a:lnTo>
                      <a:pt x="4199" y="3563"/>
                    </a:lnTo>
                    <a:lnTo>
                      <a:pt x="4213" y="3581"/>
                    </a:lnTo>
                    <a:lnTo>
                      <a:pt x="4228" y="3598"/>
                    </a:lnTo>
                    <a:lnTo>
                      <a:pt x="4244" y="3616"/>
                    </a:lnTo>
                    <a:lnTo>
                      <a:pt x="4261" y="3634"/>
                    </a:lnTo>
                    <a:lnTo>
                      <a:pt x="4295" y="3669"/>
                    </a:lnTo>
                    <a:lnTo>
                      <a:pt x="4328" y="3704"/>
                    </a:lnTo>
                    <a:lnTo>
                      <a:pt x="4345" y="3723"/>
                    </a:lnTo>
                    <a:lnTo>
                      <a:pt x="4361" y="3740"/>
                    </a:lnTo>
                    <a:lnTo>
                      <a:pt x="4376" y="3759"/>
                    </a:lnTo>
                    <a:lnTo>
                      <a:pt x="4390" y="3776"/>
                    </a:lnTo>
                    <a:lnTo>
                      <a:pt x="4404" y="3795"/>
                    </a:lnTo>
                    <a:lnTo>
                      <a:pt x="4416" y="3814"/>
                    </a:lnTo>
                    <a:lnTo>
                      <a:pt x="4426" y="3833"/>
                    </a:lnTo>
                    <a:lnTo>
                      <a:pt x="4436" y="3852"/>
                    </a:lnTo>
                    <a:lnTo>
                      <a:pt x="4444" y="3872"/>
                    </a:lnTo>
                    <a:lnTo>
                      <a:pt x="4449" y="3892"/>
                    </a:lnTo>
                    <a:lnTo>
                      <a:pt x="4453" y="3912"/>
                    </a:lnTo>
                    <a:lnTo>
                      <a:pt x="4454" y="3933"/>
                    </a:lnTo>
                    <a:lnTo>
                      <a:pt x="4432" y="3932"/>
                    </a:lnTo>
                    <a:lnTo>
                      <a:pt x="4410" y="3929"/>
                    </a:lnTo>
                    <a:lnTo>
                      <a:pt x="4388" y="3922"/>
                    </a:lnTo>
                    <a:lnTo>
                      <a:pt x="4365" y="3915"/>
                    </a:lnTo>
                    <a:lnTo>
                      <a:pt x="4344" y="3905"/>
                    </a:lnTo>
                    <a:lnTo>
                      <a:pt x="4321" y="3894"/>
                    </a:lnTo>
                    <a:lnTo>
                      <a:pt x="4298" y="3881"/>
                    </a:lnTo>
                    <a:lnTo>
                      <a:pt x="4276" y="3865"/>
                    </a:lnTo>
                    <a:lnTo>
                      <a:pt x="4254" y="3849"/>
                    </a:lnTo>
                    <a:lnTo>
                      <a:pt x="4232" y="3832"/>
                    </a:lnTo>
                    <a:lnTo>
                      <a:pt x="4211" y="3812"/>
                    </a:lnTo>
                    <a:lnTo>
                      <a:pt x="4190" y="3792"/>
                    </a:lnTo>
                    <a:lnTo>
                      <a:pt x="4170" y="3771"/>
                    </a:lnTo>
                    <a:lnTo>
                      <a:pt x="4151" y="3749"/>
                    </a:lnTo>
                    <a:lnTo>
                      <a:pt x="4131" y="3726"/>
                    </a:lnTo>
                    <a:lnTo>
                      <a:pt x="4113" y="3703"/>
                    </a:lnTo>
                    <a:lnTo>
                      <a:pt x="4096" y="3678"/>
                    </a:lnTo>
                    <a:lnTo>
                      <a:pt x="4080" y="3654"/>
                    </a:lnTo>
                    <a:lnTo>
                      <a:pt x="4064" y="3629"/>
                    </a:lnTo>
                    <a:lnTo>
                      <a:pt x="4050" y="3604"/>
                    </a:lnTo>
                    <a:lnTo>
                      <a:pt x="4038" y="3579"/>
                    </a:lnTo>
                    <a:lnTo>
                      <a:pt x="4026" y="3553"/>
                    </a:lnTo>
                    <a:lnTo>
                      <a:pt x="4016" y="3529"/>
                    </a:lnTo>
                    <a:lnTo>
                      <a:pt x="4008" y="3504"/>
                    </a:lnTo>
                    <a:lnTo>
                      <a:pt x="4000" y="3480"/>
                    </a:lnTo>
                    <a:lnTo>
                      <a:pt x="3995" y="3456"/>
                    </a:lnTo>
                    <a:lnTo>
                      <a:pt x="3991" y="3433"/>
                    </a:lnTo>
                    <a:lnTo>
                      <a:pt x="3989" y="3412"/>
                    </a:lnTo>
                    <a:lnTo>
                      <a:pt x="3989" y="3390"/>
                    </a:lnTo>
                    <a:lnTo>
                      <a:pt x="3991" y="3369"/>
                    </a:lnTo>
                    <a:lnTo>
                      <a:pt x="3995" y="3349"/>
                    </a:lnTo>
                    <a:lnTo>
                      <a:pt x="4001" y="3332"/>
                    </a:lnTo>
                    <a:lnTo>
                      <a:pt x="3994" y="3331"/>
                    </a:lnTo>
                    <a:lnTo>
                      <a:pt x="3987" y="3330"/>
                    </a:lnTo>
                    <a:lnTo>
                      <a:pt x="3979" y="3329"/>
                    </a:lnTo>
                    <a:lnTo>
                      <a:pt x="3973" y="3327"/>
                    </a:lnTo>
                    <a:lnTo>
                      <a:pt x="3959" y="3321"/>
                    </a:lnTo>
                    <a:lnTo>
                      <a:pt x="3944" y="3315"/>
                    </a:lnTo>
                    <a:lnTo>
                      <a:pt x="3930" y="3308"/>
                    </a:lnTo>
                    <a:lnTo>
                      <a:pt x="3917" y="3303"/>
                    </a:lnTo>
                    <a:lnTo>
                      <a:pt x="3911" y="3300"/>
                    </a:lnTo>
                    <a:lnTo>
                      <a:pt x="3903" y="3298"/>
                    </a:lnTo>
                    <a:lnTo>
                      <a:pt x="3896" y="3297"/>
                    </a:lnTo>
                    <a:lnTo>
                      <a:pt x="3890" y="3297"/>
                    </a:lnTo>
                    <a:lnTo>
                      <a:pt x="3880" y="3280"/>
                    </a:lnTo>
                    <a:lnTo>
                      <a:pt x="3864" y="3255"/>
                    </a:lnTo>
                    <a:lnTo>
                      <a:pt x="3842" y="3224"/>
                    </a:lnTo>
                    <a:lnTo>
                      <a:pt x="3816" y="3189"/>
                    </a:lnTo>
                    <a:lnTo>
                      <a:pt x="3757" y="3112"/>
                    </a:lnTo>
                    <a:lnTo>
                      <a:pt x="3693" y="3030"/>
                    </a:lnTo>
                    <a:lnTo>
                      <a:pt x="3633" y="2953"/>
                    </a:lnTo>
                    <a:lnTo>
                      <a:pt x="3584" y="2891"/>
                    </a:lnTo>
                    <a:lnTo>
                      <a:pt x="3566" y="2868"/>
                    </a:lnTo>
                    <a:lnTo>
                      <a:pt x="3554" y="2853"/>
                    </a:lnTo>
                    <a:lnTo>
                      <a:pt x="3551" y="2849"/>
                    </a:lnTo>
                    <a:lnTo>
                      <a:pt x="3549" y="2845"/>
                    </a:lnTo>
                    <a:lnTo>
                      <a:pt x="3550" y="2845"/>
                    </a:lnTo>
                    <a:lnTo>
                      <a:pt x="3552" y="2848"/>
                    </a:lnTo>
                    <a:lnTo>
                      <a:pt x="3544" y="2848"/>
                    </a:lnTo>
                    <a:lnTo>
                      <a:pt x="3538" y="2847"/>
                    </a:lnTo>
                    <a:lnTo>
                      <a:pt x="3530" y="2844"/>
                    </a:lnTo>
                    <a:lnTo>
                      <a:pt x="3524" y="2842"/>
                    </a:lnTo>
                    <a:lnTo>
                      <a:pt x="3509" y="2836"/>
                    </a:lnTo>
                    <a:lnTo>
                      <a:pt x="3495" y="2829"/>
                    </a:lnTo>
                    <a:lnTo>
                      <a:pt x="3481" y="2821"/>
                    </a:lnTo>
                    <a:lnTo>
                      <a:pt x="3467" y="2816"/>
                    </a:lnTo>
                    <a:lnTo>
                      <a:pt x="3459" y="2814"/>
                    </a:lnTo>
                    <a:lnTo>
                      <a:pt x="3452" y="2812"/>
                    </a:lnTo>
                    <a:lnTo>
                      <a:pt x="3445" y="2811"/>
                    </a:lnTo>
                    <a:lnTo>
                      <a:pt x="3437" y="2809"/>
                    </a:lnTo>
                    <a:lnTo>
                      <a:pt x="3431" y="2817"/>
                    </a:lnTo>
                    <a:lnTo>
                      <a:pt x="3423" y="2823"/>
                    </a:lnTo>
                    <a:lnTo>
                      <a:pt x="3414" y="2828"/>
                    </a:lnTo>
                    <a:lnTo>
                      <a:pt x="3406" y="2832"/>
                    </a:lnTo>
                    <a:lnTo>
                      <a:pt x="3386" y="2840"/>
                    </a:lnTo>
                    <a:lnTo>
                      <a:pt x="3364" y="2848"/>
                    </a:lnTo>
                    <a:lnTo>
                      <a:pt x="3344" y="2854"/>
                    </a:lnTo>
                    <a:lnTo>
                      <a:pt x="3324" y="2862"/>
                    </a:lnTo>
                    <a:lnTo>
                      <a:pt x="3314" y="2866"/>
                    </a:lnTo>
                    <a:lnTo>
                      <a:pt x="3305" y="2871"/>
                    </a:lnTo>
                    <a:lnTo>
                      <a:pt x="3297" y="2876"/>
                    </a:lnTo>
                    <a:lnTo>
                      <a:pt x="3289" y="2883"/>
                    </a:lnTo>
                    <a:lnTo>
                      <a:pt x="3251" y="2921"/>
                    </a:lnTo>
                    <a:lnTo>
                      <a:pt x="3251" y="2996"/>
                    </a:lnTo>
                    <a:lnTo>
                      <a:pt x="3213" y="3034"/>
                    </a:lnTo>
                    <a:lnTo>
                      <a:pt x="3141" y="3034"/>
                    </a:lnTo>
                    <a:lnTo>
                      <a:pt x="3103" y="3072"/>
                    </a:lnTo>
                    <a:lnTo>
                      <a:pt x="3088" y="3099"/>
                    </a:lnTo>
                    <a:lnTo>
                      <a:pt x="3073" y="3121"/>
                    </a:lnTo>
                    <a:lnTo>
                      <a:pt x="3058" y="3143"/>
                    </a:lnTo>
                    <a:lnTo>
                      <a:pt x="3040" y="3165"/>
                    </a:lnTo>
                    <a:lnTo>
                      <a:pt x="3022" y="3186"/>
                    </a:lnTo>
                    <a:lnTo>
                      <a:pt x="3001" y="3208"/>
                    </a:lnTo>
                    <a:lnTo>
                      <a:pt x="2977" y="3233"/>
                    </a:lnTo>
                    <a:lnTo>
                      <a:pt x="2951" y="3259"/>
                    </a:lnTo>
                    <a:lnTo>
                      <a:pt x="2958" y="3273"/>
                    </a:lnTo>
                    <a:lnTo>
                      <a:pt x="2963" y="3286"/>
                    </a:lnTo>
                    <a:lnTo>
                      <a:pt x="2968" y="3300"/>
                    </a:lnTo>
                    <a:lnTo>
                      <a:pt x="2973" y="3313"/>
                    </a:lnTo>
                    <a:lnTo>
                      <a:pt x="2979" y="3340"/>
                    </a:lnTo>
                    <a:lnTo>
                      <a:pt x="2984" y="3366"/>
                    </a:lnTo>
                    <a:lnTo>
                      <a:pt x="2987" y="3389"/>
                    </a:lnTo>
                    <a:lnTo>
                      <a:pt x="2988" y="3411"/>
                    </a:lnTo>
                    <a:lnTo>
                      <a:pt x="2988" y="3430"/>
                    </a:lnTo>
                    <a:lnTo>
                      <a:pt x="2989" y="3445"/>
                    </a:lnTo>
                    <a:lnTo>
                      <a:pt x="2878" y="3560"/>
                    </a:lnTo>
                    <a:lnTo>
                      <a:pt x="2802" y="3560"/>
                    </a:lnTo>
                    <a:lnTo>
                      <a:pt x="2798" y="3559"/>
                    </a:lnTo>
                    <a:lnTo>
                      <a:pt x="2795" y="3558"/>
                    </a:lnTo>
                    <a:lnTo>
                      <a:pt x="2791" y="3556"/>
                    </a:lnTo>
                    <a:lnTo>
                      <a:pt x="2786" y="3553"/>
                    </a:lnTo>
                    <a:lnTo>
                      <a:pt x="2778" y="3546"/>
                    </a:lnTo>
                    <a:lnTo>
                      <a:pt x="2769" y="3536"/>
                    </a:lnTo>
                    <a:lnTo>
                      <a:pt x="2759" y="3523"/>
                    </a:lnTo>
                    <a:lnTo>
                      <a:pt x="2750" y="3510"/>
                    </a:lnTo>
                    <a:lnTo>
                      <a:pt x="2742" y="3495"/>
                    </a:lnTo>
                    <a:lnTo>
                      <a:pt x="2733" y="3479"/>
                    </a:lnTo>
                    <a:lnTo>
                      <a:pt x="2724" y="3463"/>
                    </a:lnTo>
                    <a:lnTo>
                      <a:pt x="2717" y="3447"/>
                    </a:lnTo>
                    <a:lnTo>
                      <a:pt x="2710" y="3430"/>
                    </a:lnTo>
                    <a:lnTo>
                      <a:pt x="2703" y="3416"/>
                    </a:lnTo>
                    <a:lnTo>
                      <a:pt x="2698" y="3402"/>
                    </a:lnTo>
                    <a:lnTo>
                      <a:pt x="2695" y="3389"/>
                    </a:lnTo>
                    <a:lnTo>
                      <a:pt x="2693" y="3378"/>
                    </a:lnTo>
                    <a:lnTo>
                      <a:pt x="2691" y="3370"/>
                    </a:lnTo>
                    <a:lnTo>
                      <a:pt x="2685" y="3369"/>
                    </a:lnTo>
                    <a:lnTo>
                      <a:pt x="2677" y="3368"/>
                    </a:lnTo>
                    <a:lnTo>
                      <a:pt x="2670" y="3366"/>
                    </a:lnTo>
                    <a:lnTo>
                      <a:pt x="2663" y="3364"/>
                    </a:lnTo>
                    <a:lnTo>
                      <a:pt x="2649" y="3358"/>
                    </a:lnTo>
                    <a:lnTo>
                      <a:pt x="2635" y="3351"/>
                    </a:lnTo>
                    <a:lnTo>
                      <a:pt x="2621" y="3344"/>
                    </a:lnTo>
                    <a:lnTo>
                      <a:pt x="2606" y="3337"/>
                    </a:lnTo>
                    <a:lnTo>
                      <a:pt x="2599" y="3335"/>
                    </a:lnTo>
                    <a:lnTo>
                      <a:pt x="2592" y="3333"/>
                    </a:lnTo>
                    <a:lnTo>
                      <a:pt x="2585" y="3332"/>
                    </a:lnTo>
                    <a:lnTo>
                      <a:pt x="2577" y="3332"/>
                    </a:lnTo>
                    <a:lnTo>
                      <a:pt x="2577" y="3319"/>
                    </a:lnTo>
                    <a:lnTo>
                      <a:pt x="2576" y="3306"/>
                    </a:lnTo>
                    <a:lnTo>
                      <a:pt x="2575" y="3294"/>
                    </a:lnTo>
                    <a:lnTo>
                      <a:pt x="2573" y="3283"/>
                    </a:lnTo>
                    <a:lnTo>
                      <a:pt x="2567" y="3261"/>
                    </a:lnTo>
                    <a:lnTo>
                      <a:pt x="2563" y="3239"/>
                    </a:lnTo>
                    <a:lnTo>
                      <a:pt x="2562" y="3229"/>
                    </a:lnTo>
                    <a:lnTo>
                      <a:pt x="2561" y="3219"/>
                    </a:lnTo>
                    <a:lnTo>
                      <a:pt x="2561" y="3208"/>
                    </a:lnTo>
                    <a:lnTo>
                      <a:pt x="2562" y="3196"/>
                    </a:lnTo>
                    <a:lnTo>
                      <a:pt x="2564" y="3185"/>
                    </a:lnTo>
                    <a:lnTo>
                      <a:pt x="2566" y="3172"/>
                    </a:lnTo>
                    <a:lnTo>
                      <a:pt x="2572" y="3159"/>
                    </a:lnTo>
                    <a:lnTo>
                      <a:pt x="2577" y="3145"/>
                    </a:lnTo>
                    <a:lnTo>
                      <a:pt x="2570" y="3138"/>
                    </a:lnTo>
                    <a:lnTo>
                      <a:pt x="2564" y="3130"/>
                    </a:lnTo>
                    <a:lnTo>
                      <a:pt x="2557" y="3121"/>
                    </a:lnTo>
                    <a:lnTo>
                      <a:pt x="2551" y="3113"/>
                    </a:lnTo>
                    <a:lnTo>
                      <a:pt x="2539" y="3093"/>
                    </a:lnTo>
                    <a:lnTo>
                      <a:pt x="2528" y="3071"/>
                    </a:lnTo>
                    <a:lnTo>
                      <a:pt x="2517" y="3048"/>
                    </a:lnTo>
                    <a:lnTo>
                      <a:pt x="2508" y="3024"/>
                    </a:lnTo>
                    <a:lnTo>
                      <a:pt x="2500" y="2999"/>
                    </a:lnTo>
                    <a:lnTo>
                      <a:pt x="2492" y="2973"/>
                    </a:lnTo>
                    <a:lnTo>
                      <a:pt x="2485" y="2946"/>
                    </a:lnTo>
                    <a:lnTo>
                      <a:pt x="2480" y="2920"/>
                    </a:lnTo>
                    <a:lnTo>
                      <a:pt x="2474" y="2892"/>
                    </a:lnTo>
                    <a:lnTo>
                      <a:pt x="2470" y="2866"/>
                    </a:lnTo>
                    <a:lnTo>
                      <a:pt x="2468" y="2841"/>
                    </a:lnTo>
                    <a:lnTo>
                      <a:pt x="2466" y="2817"/>
                    </a:lnTo>
                    <a:lnTo>
                      <a:pt x="2464" y="2793"/>
                    </a:lnTo>
                    <a:lnTo>
                      <a:pt x="2464" y="2772"/>
                    </a:lnTo>
                    <a:lnTo>
                      <a:pt x="2464" y="2779"/>
                    </a:lnTo>
                    <a:lnTo>
                      <a:pt x="2462" y="2787"/>
                    </a:lnTo>
                    <a:lnTo>
                      <a:pt x="2460" y="2793"/>
                    </a:lnTo>
                    <a:lnTo>
                      <a:pt x="2458" y="2801"/>
                    </a:lnTo>
                    <a:lnTo>
                      <a:pt x="2453" y="2815"/>
                    </a:lnTo>
                    <a:lnTo>
                      <a:pt x="2446" y="2828"/>
                    </a:lnTo>
                    <a:lnTo>
                      <a:pt x="2440" y="2842"/>
                    </a:lnTo>
                    <a:lnTo>
                      <a:pt x="2434" y="2856"/>
                    </a:lnTo>
                    <a:lnTo>
                      <a:pt x="2432" y="2863"/>
                    </a:lnTo>
                    <a:lnTo>
                      <a:pt x="2431" y="2869"/>
                    </a:lnTo>
                    <a:lnTo>
                      <a:pt x="2430" y="2876"/>
                    </a:lnTo>
                    <a:lnTo>
                      <a:pt x="2429" y="2883"/>
                    </a:lnTo>
                    <a:lnTo>
                      <a:pt x="2416" y="2883"/>
                    </a:lnTo>
                    <a:lnTo>
                      <a:pt x="2402" y="2880"/>
                    </a:lnTo>
                    <a:lnTo>
                      <a:pt x="2389" y="2879"/>
                    </a:lnTo>
                    <a:lnTo>
                      <a:pt x="2379" y="2876"/>
                    </a:lnTo>
                    <a:lnTo>
                      <a:pt x="2368" y="2873"/>
                    </a:lnTo>
                    <a:lnTo>
                      <a:pt x="2358" y="2869"/>
                    </a:lnTo>
                    <a:lnTo>
                      <a:pt x="2348" y="2865"/>
                    </a:lnTo>
                    <a:lnTo>
                      <a:pt x="2338" y="2861"/>
                    </a:lnTo>
                    <a:lnTo>
                      <a:pt x="2322" y="2850"/>
                    </a:lnTo>
                    <a:lnTo>
                      <a:pt x="2307" y="2837"/>
                    </a:lnTo>
                    <a:lnTo>
                      <a:pt x="2291" y="2824"/>
                    </a:lnTo>
                    <a:lnTo>
                      <a:pt x="2277" y="2809"/>
                    </a:lnTo>
                    <a:lnTo>
                      <a:pt x="2129" y="2809"/>
                    </a:lnTo>
                    <a:lnTo>
                      <a:pt x="2129" y="2803"/>
                    </a:lnTo>
                    <a:lnTo>
                      <a:pt x="2130" y="2795"/>
                    </a:lnTo>
                    <a:lnTo>
                      <a:pt x="2132" y="2789"/>
                    </a:lnTo>
                    <a:lnTo>
                      <a:pt x="2134" y="2781"/>
                    </a:lnTo>
                    <a:lnTo>
                      <a:pt x="2141" y="2767"/>
                    </a:lnTo>
                    <a:lnTo>
                      <a:pt x="2147" y="2753"/>
                    </a:lnTo>
                    <a:lnTo>
                      <a:pt x="2154" y="2739"/>
                    </a:lnTo>
                    <a:lnTo>
                      <a:pt x="2160" y="2724"/>
                    </a:lnTo>
                    <a:lnTo>
                      <a:pt x="2163" y="2717"/>
                    </a:lnTo>
                    <a:lnTo>
                      <a:pt x="2165" y="2710"/>
                    </a:lnTo>
                    <a:lnTo>
                      <a:pt x="2166" y="2703"/>
                    </a:lnTo>
                    <a:lnTo>
                      <a:pt x="2166" y="2696"/>
                    </a:lnTo>
                    <a:lnTo>
                      <a:pt x="2153" y="2701"/>
                    </a:lnTo>
                    <a:lnTo>
                      <a:pt x="2141" y="2705"/>
                    </a:lnTo>
                    <a:lnTo>
                      <a:pt x="2131" y="2706"/>
                    </a:lnTo>
                    <a:lnTo>
                      <a:pt x="2122" y="2706"/>
                    </a:lnTo>
                    <a:lnTo>
                      <a:pt x="2115" y="2703"/>
                    </a:lnTo>
                    <a:lnTo>
                      <a:pt x="2109" y="2698"/>
                    </a:lnTo>
                    <a:lnTo>
                      <a:pt x="2104" y="2693"/>
                    </a:lnTo>
                    <a:lnTo>
                      <a:pt x="2099" y="2686"/>
                    </a:lnTo>
                    <a:lnTo>
                      <a:pt x="2097" y="2680"/>
                    </a:lnTo>
                    <a:lnTo>
                      <a:pt x="2094" y="2671"/>
                    </a:lnTo>
                    <a:lnTo>
                      <a:pt x="2093" y="2663"/>
                    </a:lnTo>
                    <a:lnTo>
                      <a:pt x="2092" y="2655"/>
                    </a:lnTo>
                    <a:lnTo>
                      <a:pt x="2091" y="2638"/>
                    </a:lnTo>
                    <a:lnTo>
                      <a:pt x="2091" y="2623"/>
                    </a:lnTo>
                    <a:lnTo>
                      <a:pt x="1942" y="2772"/>
                    </a:lnTo>
                    <a:lnTo>
                      <a:pt x="1934" y="2771"/>
                    </a:lnTo>
                    <a:lnTo>
                      <a:pt x="1924" y="2768"/>
                    </a:lnTo>
                    <a:lnTo>
                      <a:pt x="1913" y="2765"/>
                    </a:lnTo>
                    <a:lnTo>
                      <a:pt x="1902" y="2759"/>
                    </a:lnTo>
                    <a:lnTo>
                      <a:pt x="1875" y="2746"/>
                    </a:lnTo>
                    <a:lnTo>
                      <a:pt x="1847" y="2729"/>
                    </a:lnTo>
                    <a:lnTo>
                      <a:pt x="1819" y="2710"/>
                    </a:lnTo>
                    <a:lnTo>
                      <a:pt x="1794" y="2692"/>
                    </a:lnTo>
                    <a:lnTo>
                      <a:pt x="1771" y="2673"/>
                    </a:lnTo>
                    <a:lnTo>
                      <a:pt x="1755" y="2658"/>
                    </a:lnTo>
                    <a:lnTo>
                      <a:pt x="1748" y="2661"/>
                    </a:lnTo>
                    <a:lnTo>
                      <a:pt x="1741" y="2663"/>
                    </a:lnTo>
                    <a:lnTo>
                      <a:pt x="1733" y="2665"/>
                    </a:lnTo>
                    <a:lnTo>
                      <a:pt x="1725" y="2668"/>
                    </a:lnTo>
                    <a:lnTo>
                      <a:pt x="1709" y="2669"/>
                    </a:lnTo>
                    <a:lnTo>
                      <a:pt x="1693" y="2668"/>
                    </a:lnTo>
                    <a:lnTo>
                      <a:pt x="1676" y="2665"/>
                    </a:lnTo>
                    <a:lnTo>
                      <a:pt x="1660" y="2661"/>
                    </a:lnTo>
                    <a:lnTo>
                      <a:pt x="1644" y="2656"/>
                    </a:lnTo>
                    <a:lnTo>
                      <a:pt x="1627" y="2649"/>
                    </a:lnTo>
                    <a:lnTo>
                      <a:pt x="1611" y="2643"/>
                    </a:lnTo>
                    <a:lnTo>
                      <a:pt x="1596" y="2634"/>
                    </a:lnTo>
                    <a:lnTo>
                      <a:pt x="1581" y="2625"/>
                    </a:lnTo>
                    <a:lnTo>
                      <a:pt x="1568" y="2616"/>
                    </a:lnTo>
                    <a:lnTo>
                      <a:pt x="1556" y="2608"/>
                    </a:lnTo>
                    <a:lnTo>
                      <a:pt x="1544" y="2599"/>
                    </a:lnTo>
                    <a:lnTo>
                      <a:pt x="1536" y="2590"/>
                    </a:lnTo>
                    <a:lnTo>
                      <a:pt x="1527" y="2581"/>
                    </a:lnTo>
                    <a:lnTo>
                      <a:pt x="1520" y="2589"/>
                    </a:lnTo>
                    <a:lnTo>
                      <a:pt x="1513" y="2596"/>
                    </a:lnTo>
                    <a:lnTo>
                      <a:pt x="1505" y="2601"/>
                    </a:lnTo>
                    <a:lnTo>
                      <a:pt x="1496" y="2607"/>
                    </a:lnTo>
                    <a:lnTo>
                      <a:pt x="1479" y="2616"/>
                    </a:lnTo>
                    <a:lnTo>
                      <a:pt x="1460" y="2625"/>
                    </a:lnTo>
                    <a:lnTo>
                      <a:pt x="1441" y="2632"/>
                    </a:lnTo>
                    <a:lnTo>
                      <a:pt x="1420" y="2637"/>
                    </a:lnTo>
                    <a:lnTo>
                      <a:pt x="1399" y="2641"/>
                    </a:lnTo>
                    <a:lnTo>
                      <a:pt x="1379" y="2644"/>
                    </a:lnTo>
                    <a:lnTo>
                      <a:pt x="1357" y="2645"/>
                    </a:lnTo>
                    <a:lnTo>
                      <a:pt x="1336" y="2646"/>
                    </a:lnTo>
                    <a:lnTo>
                      <a:pt x="1315" y="2645"/>
                    </a:lnTo>
                    <a:lnTo>
                      <a:pt x="1296" y="2643"/>
                    </a:lnTo>
                    <a:lnTo>
                      <a:pt x="1276" y="2639"/>
                    </a:lnTo>
                    <a:lnTo>
                      <a:pt x="1259" y="2635"/>
                    </a:lnTo>
                    <a:lnTo>
                      <a:pt x="1242" y="2629"/>
                    </a:lnTo>
                    <a:lnTo>
                      <a:pt x="1227" y="2623"/>
                    </a:lnTo>
                    <a:lnTo>
                      <a:pt x="1192" y="2581"/>
                    </a:lnTo>
                    <a:lnTo>
                      <a:pt x="1178" y="2552"/>
                    </a:lnTo>
                    <a:lnTo>
                      <a:pt x="1162" y="2518"/>
                    </a:lnTo>
                    <a:lnTo>
                      <a:pt x="1153" y="2501"/>
                    </a:lnTo>
                    <a:lnTo>
                      <a:pt x="1143" y="2484"/>
                    </a:lnTo>
                    <a:lnTo>
                      <a:pt x="1133" y="2468"/>
                    </a:lnTo>
                    <a:lnTo>
                      <a:pt x="1121" y="2454"/>
                    </a:lnTo>
                    <a:lnTo>
                      <a:pt x="1115" y="2447"/>
                    </a:lnTo>
                    <a:lnTo>
                      <a:pt x="1108" y="2441"/>
                    </a:lnTo>
                    <a:lnTo>
                      <a:pt x="1102" y="2435"/>
                    </a:lnTo>
                    <a:lnTo>
                      <a:pt x="1094" y="2430"/>
                    </a:lnTo>
                    <a:lnTo>
                      <a:pt x="1086" y="2425"/>
                    </a:lnTo>
                    <a:lnTo>
                      <a:pt x="1078" y="2422"/>
                    </a:lnTo>
                    <a:lnTo>
                      <a:pt x="1069" y="2419"/>
                    </a:lnTo>
                    <a:lnTo>
                      <a:pt x="1060" y="2417"/>
                    </a:lnTo>
                    <a:lnTo>
                      <a:pt x="1050" y="2416"/>
                    </a:lnTo>
                    <a:lnTo>
                      <a:pt x="1040" y="2416"/>
                    </a:lnTo>
                    <a:lnTo>
                      <a:pt x="1030" y="2417"/>
                    </a:lnTo>
                    <a:lnTo>
                      <a:pt x="1019" y="2418"/>
                    </a:lnTo>
                    <a:lnTo>
                      <a:pt x="1007" y="2421"/>
                    </a:lnTo>
                    <a:lnTo>
                      <a:pt x="994" y="2424"/>
                    </a:lnTo>
                    <a:lnTo>
                      <a:pt x="982" y="2430"/>
                    </a:lnTo>
                    <a:lnTo>
                      <a:pt x="967" y="2436"/>
                    </a:lnTo>
                    <a:lnTo>
                      <a:pt x="1009" y="2477"/>
                    </a:lnTo>
                    <a:lnTo>
                      <a:pt x="1050" y="2515"/>
                    </a:lnTo>
                    <a:lnTo>
                      <a:pt x="1091" y="2552"/>
                    </a:lnTo>
                    <a:lnTo>
                      <a:pt x="1131" y="2590"/>
                    </a:lnTo>
                    <a:lnTo>
                      <a:pt x="1150" y="2610"/>
                    </a:lnTo>
                    <a:lnTo>
                      <a:pt x="1169" y="2629"/>
                    </a:lnTo>
                    <a:lnTo>
                      <a:pt x="1187" y="2650"/>
                    </a:lnTo>
                    <a:lnTo>
                      <a:pt x="1204" y="2672"/>
                    </a:lnTo>
                    <a:lnTo>
                      <a:pt x="1221" y="2695"/>
                    </a:lnTo>
                    <a:lnTo>
                      <a:pt x="1238" y="2719"/>
                    </a:lnTo>
                    <a:lnTo>
                      <a:pt x="1253" y="2745"/>
                    </a:lnTo>
                    <a:lnTo>
                      <a:pt x="1268" y="2772"/>
                    </a:lnTo>
                    <a:lnTo>
                      <a:pt x="1281" y="2771"/>
                    </a:lnTo>
                    <a:lnTo>
                      <a:pt x="1293" y="2769"/>
                    </a:lnTo>
                    <a:lnTo>
                      <a:pt x="1305" y="2766"/>
                    </a:lnTo>
                    <a:lnTo>
                      <a:pt x="1317" y="2763"/>
                    </a:lnTo>
                    <a:lnTo>
                      <a:pt x="1327" y="2757"/>
                    </a:lnTo>
                    <a:lnTo>
                      <a:pt x="1338" y="2752"/>
                    </a:lnTo>
                    <a:lnTo>
                      <a:pt x="1348" y="2746"/>
                    </a:lnTo>
                    <a:lnTo>
                      <a:pt x="1357" y="2741"/>
                    </a:lnTo>
                    <a:lnTo>
                      <a:pt x="1374" y="2730"/>
                    </a:lnTo>
                    <a:lnTo>
                      <a:pt x="1391" y="2719"/>
                    </a:lnTo>
                    <a:lnTo>
                      <a:pt x="1398" y="2716"/>
                    </a:lnTo>
                    <a:lnTo>
                      <a:pt x="1406" y="2712"/>
                    </a:lnTo>
                    <a:lnTo>
                      <a:pt x="1413" y="2710"/>
                    </a:lnTo>
                    <a:lnTo>
                      <a:pt x="1420" y="2709"/>
                    </a:lnTo>
                    <a:lnTo>
                      <a:pt x="1434" y="2647"/>
                    </a:lnTo>
                    <a:lnTo>
                      <a:pt x="1434" y="2653"/>
                    </a:lnTo>
                    <a:lnTo>
                      <a:pt x="1435" y="2659"/>
                    </a:lnTo>
                    <a:lnTo>
                      <a:pt x="1437" y="2663"/>
                    </a:lnTo>
                    <a:lnTo>
                      <a:pt x="1440" y="2667"/>
                    </a:lnTo>
                    <a:lnTo>
                      <a:pt x="1446" y="2672"/>
                    </a:lnTo>
                    <a:lnTo>
                      <a:pt x="1453" y="2677"/>
                    </a:lnTo>
                    <a:lnTo>
                      <a:pt x="1460" y="2682"/>
                    </a:lnTo>
                    <a:lnTo>
                      <a:pt x="1466" y="2688"/>
                    </a:lnTo>
                    <a:lnTo>
                      <a:pt x="1468" y="2693"/>
                    </a:lnTo>
                    <a:lnTo>
                      <a:pt x="1470" y="2697"/>
                    </a:lnTo>
                    <a:lnTo>
                      <a:pt x="1471" y="2703"/>
                    </a:lnTo>
                    <a:lnTo>
                      <a:pt x="1472" y="2709"/>
                    </a:lnTo>
                    <a:lnTo>
                      <a:pt x="1485" y="2710"/>
                    </a:lnTo>
                    <a:lnTo>
                      <a:pt x="1497" y="2713"/>
                    </a:lnTo>
                    <a:lnTo>
                      <a:pt x="1508" y="2718"/>
                    </a:lnTo>
                    <a:lnTo>
                      <a:pt x="1518" y="2722"/>
                    </a:lnTo>
                    <a:lnTo>
                      <a:pt x="1529" y="2727"/>
                    </a:lnTo>
                    <a:lnTo>
                      <a:pt x="1540" y="2730"/>
                    </a:lnTo>
                    <a:lnTo>
                      <a:pt x="1552" y="2733"/>
                    </a:lnTo>
                    <a:lnTo>
                      <a:pt x="1565" y="2734"/>
                    </a:lnTo>
                    <a:lnTo>
                      <a:pt x="1713" y="2734"/>
                    </a:lnTo>
                    <a:lnTo>
                      <a:pt x="1694" y="2748"/>
                    </a:lnTo>
                    <a:lnTo>
                      <a:pt x="1675" y="2764"/>
                    </a:lnTo>
                    <a:lnTo>
                      <a:pt x="1659" y="2780"/>
                    </a:lnTo>
                    <a:lnTo>
                      <a:pt x="1642" y="2796"/>
                    </a:lnTo>
                    <a:lnTo>
                      <a:pt x="1627" y="2814"/>
                    </a:lnTo>
                    <a:lnTo>
                      <a:pt x="1612" y="2832"/>
                    </a:lnTo>
                    <a:lnTo>
                      <a:pt x="1598" y="2851"/>
                    </a:lnTo>
                    <a:lnTo>
                      <a:pt x="1585" y="2869"/>
                    </a:lnTo>
                    <a:lnTo>
                      <a:pt x="1556" y="2910"/>
                    </a:lnTo>
                    <a:lnTo>
                      <a:pt x="1526" y="2950"/>
                    </a:lnTo>
                    <a:lnTo>
                      <a:pt x="1510" y="2971"/>
                    </a:lnTo>
                    <a:lnTo>
                      <a:pt x="1493" y="2992"/>
                    </a:lnTo>
                    <a:lnTo>
                      <a:pt x="1474" y="3013"/>
                    </a:lnTo>
                    <a:lnTo>
                      <a:pt x="1455" y="3034"/>
                    </a:lnTo>
                    <a:lnTo>
                      <a:pt x="1302" y="3034"/>
                    </a:lnTo>
                    <a:lnTo>
                      <a:pt x="1302" y="3042"/>
                    </a:lnTo>
                    <a:lnTo>
                      <a:pt x="1301" y="3048"/>
                    </a:lnTo>
                    <a:lnTo>
                      <a:pt x="1299" y="3056"/>
                    </a:lnTo>
                    <a:lnTo>
                      <a:pt x="1297" y="3063"/>
                    </a:lnTo>
                    <a:lnTo>
                      <a:pt x="1291" y="3077"/>
                    </a:lnTo>
                    <a:lnTo>
                      <a:pt x="1286" y="3091"/>
                    </a:lnTo>
                    <a:lnTo>
                      <a:pt x="1279" y="3105"/>
                    </a:lnTo>
                    <a:lnTo>
                      <a:pt x="1274" y="3118"/>
                    </a:lnTo>
                    <a:lnTo>
                      <a:pt x="1272" y="3126"/>
                    </a:lnTo>
                    <a:lnTo>
                      <a:pt x="1269" y="3132"/>
                    </a:lnTo>
                    <a:lnTo>
                      <a:pt x="1268" y="3139"/>
                    </a:lnTo>
                    <a:lnTo>
                      <a:pt x="1268" y="3145"/>
                    </a:lnTo>
                    <a:lnTo>
                      <a:pt x="1257" y="3145"/>
                    </a:lnTo>
                    <a:lnTo>
                      <a:pt x="1247" y="3147"/>
                    </a:lnTo>
                    <a:lnTo>
                      <a:pt x="1235" y="3148"/>
                    </a:lnTo>
                    <a:lnTo>
                      <a:pt x="1224" y="3150"/>
                    </a:lnTo>
                    <a:lnTo>
                      <a:pt x="1201" y="3156"/>
                    </a:lnTo>
                    <a:lnTo>
                      <a:pt x="1177" y="3164"/>
                    </a:lnTo>
                    <a:lnTo>
                      <a:pt x="1153" y="3173"/>
                    </a:lnTo>
                    <a:lnTo>
                      <a:pt x="1128" y="3184"/>
                    </a:lnTo>
                    <a:lnTo>
                      <a:pt x="1104" y="3195"/>
                    </a:lnTo>
                    <a:lnTo>
                      <a:pt x="1079" y="3207"/>
                    </a:lnTo>
                    <a:lnTo>
                      <a:pt x="1030" y="3233"/>
                    </a:lnTo>
                    <a:lnTo>
                      <a:pt x="980" y="3258"/>
                    </a:lnTo>
                    <a:lnTo>
                      <a:pt x="958" y="3269"/>
                    </a:lnTo>
                    <a:lnTo>
                      <a:pt x="935" y="3280"/>
                    </a:lnTo>
                    <a:lnTo>
                      <a:pt x="913" y="3289"/>
                    </a:lnTo>
                    <a:lnTo>
                      <a:pt x="891" y="3297"/>
                    </a:lnTo>
                    <a:lnTo>
                      <a:pt x="874" y="3282"/>
                    </a:lnTo>
                    <a:lnTo>
                      <a:pt x="851" y="3263"/>
                    </a:lnTo>
                    <a:lnTo>
                      <a:pt x="825" y="3245"/>
                    </a:lnTo>
                    <a:lnTo>
                      <a:pt x="797" y="3226"/>
                    </a:lnTo>
                    <a:lnTo>
                      <a:pt x="769" y="3209"/>
                    </a:lnTo>
                    <a:lnTo>
                      <a:pt x="743" y="3196"/>
                    </a:lnTo>
                    <a:lnTo>
                      <a:pt x="732" y="3190"/>
                    </a:lnTo>
                    <a:lnTo>
                      <a:pt x="721" y="3187"/>
                    </a:lnTo>
                    <a:lnTo>
                      <a:pt x="712" y="3184"/>
                    </a:lnTo>
                    <a:lnTo>
                      <a:pt x="705" y="3184"/>
                    </a:lnTo>
                    <a:lnTo>
                      <a:pt x="705" y="3034"/>
                    </a:lnTo>
                    <a:lnTo>
                      <a:pt x="689" y="3019"/>
                    </a:lnTo>
                    <a:lnTo>
                      <a:pt x="671" y="2999"/>
                    </a:lnTo>
                    <a:lnTo>
                      <a:pt x="652" y="2977"/>
                    </a:lnTo>
                    <a:lnTo>
                      <a:pt x="634" y="2955"/>
                    </a:lnTo>
                    <a:lnTo>
                      <a:pt x="625" y="2941"/>
                    </a:lnTo>
                    <a:lnTo>
                      <a:pt x="617" y="2928"/>
                    </a:lnTo>
                    <a:lnTo>
                      <a:pt x="610" y="2915"/>
                    </a:lnTo>
                    <a:lnTo>
                      <a:pt x="603" y="2902"/>
                    </a:lnTo>
                    <a:lnTo>
                      <a:pt x="598" y="2889"/>
                    </a:lnTo>
                    <a:lnTo>
                      <a:pt x="594" y="2875"/>
                    </a:lnTo>
                    <a:lnTo>
                      <a:pt x="591" y="2862"/>
                    </a:lnTo>
                    <a:lnTo>
                      <a:pt x="591" y="2848"/>
                    </a:lnTo>
                    <a:lnTo>
                      <a:pt x="580" y="2851"/>
                    </a:lnTo>
                    <a:lnTo>
                      <a:pt x="572" y="2852"/>
                    </a:lnTo>
                    <a:lnTo>
                      <a:pt x="563" y="2852"/>
                    </a:lnTo>
                    <a:lnTo>
                      <a:pt x="554" y="2851"/>
                    </a:lnTo>
                    <a:lnTo>
                      <a:pt x="546" y="2850"/>
                    </a:lnTo>
                    <a:lnTo>
                      <a:pt x="539" y="2847"/>
                    </a:lnTo>
                    <a:lnTo>
                      <a:pt x="532" y="2842"/>
                    </a:lnTo>
                    <a:lnTo>
                      <a:pt x="525" y="2838"/>
                    </a:lnTo>
                    <a:lnTo>
                      <a:pt x="519" y="2832"/>
                    </a:lnTo>
                    <a:lnTo>
                      <a:pt x="513" y="2827"/>
                    </a:lnTo>
                    <a:lnTo>
                      <a:pt x="507" y="2820"/>
                    </a:lnTo>
                    <a:lnTo>
                      <a:pt x="502" y="2813"/>
                    </a:lnTo>
                    <a:lnTo>
                      <a:pt x="491" y="2797"/>
                    </a:lnTo>
                    <a:lnTo>
                      <a:pt x="480" y="2780"/>
                    </a:lnTo>
                    <a:lnTo>
                      <a:pt x="469" y="2763"/>
                    </a:lnTo>
                    <a:lnTo>
                      <a:pt x="458" y="2744"/>
                    </a:lnTo>
                    <a:lnTo>
                      <a:pt x="446" y="2725"/>
                    </a:lnTo>
                    <a:lnTo>
                      <a:pt x="434" y="2708"/>
                    </a:lnTo>
                    <a:lnTo>
                      <a:pt x="428" y="2700"/>
                    </a:lnTo>
                    <a:lnTo>
                      <a:pt x="420" y="2693"/>
                    </a:lnTo>
                    <a:lnTo>
                      <a:pt x="412" y="2685"/>
                    </a:lnTo>
                    <a:lnTo>
                      <a:pt x="404" y="2679"/>
                    </a:lnTo>
                    <a:lnTo>
                      <a:pt x="396" y="2672"/>
                    </a:lnTo>
                    <a:lnTo>
                      <a:pt x="386" y="2667"/>
                    </a:lnTo>
                    <a:lnTo>
                      <a:pt x="376" y="2662"/>
                    </a:lnTo>
                    <a:lnTo>
                      <a:pt x="367" y="2658"/>
                    </a:lnTo>
                    <a:lnTo>
                      <a:pt x="231" y="2658"/>
                    </a:lnTo>
                    <a:lnTo>
                      <a:pt x="213" y="2631"/>
                    </a:lnTo>
                    <a:lnTo>
                      <a:pt x="196" y="2604"/>
                    </a:lnTo>
                    <a:lnTo>
                      <a:pt x="181" y="2579"/>
                    </a:lnTo>
                    <a:lnTo>
                      <a:pt x="168" y="2554"/>
                    </a:lnTo>
                    <a:lnTo>
                      <a:pt x="144" y="2508"/>
                    </a:lnTo>
                    <a:lnTo>
                      <a:pt x="122" y="2468"/>
                    </a:lnTo>
                    <a:lnTo>
                      <a:pt x="111" y="2449"/>
                    </a:lnTo>
                    <a:lnTo>
                      <a:pt x="99" y="2432"/>
                    </a:lnTo>
                    <a:lnTo>
                      <a:pt x="87" y="2418"/>
                    </a:lnTo>
                    <a:lnTo>
                      <a:pt x="73" y="2404"/>
                    </a:lnTo>
                    <a:lnTo>
                      <a:pt x="67" y="2398"/>
                    </a:lnTo>
                    <a:lnTo>
                      <a:pt x="58" y="2393"/>
                    </a:lnTo>
                    <a:lnTo>
                      <a:pt x="50" y="2387"/>
                    </a:lnTo>
                    <a:lnTo>
                      <a:pt x="42" y="2383"/>
                    </a:lnTo>
                    <a:lnTo>
                      <a:pt x="32" y="2380"/>
                    </a:lnTo>
                    <a:lnTo>
                      <a:pt x="22" y="2376"/>
                    </a:lnTo>
                    <a:lnTo>
                      <a:pt x="11" y="2373"/>
                    </a:lnTo>
                    <a:lnTo>
                      <a:pt x="0" y="2371"/>
                    </a:lnTo>
                    <a:lnTo>
                      <a:pt x="13" y="2370"/>
                    </a:lnTo>
                    <a:lnTo>
                      <a:pt x="26" y="2368"/>
                    </a:lnTo>
                    <a:lnTo>
                      <a:pt x="38" y="2362"/>
                    </a:lnTo>
                    <a:lnTo>
                      <a:pt x="49" y="2357"/>
                    </a:lnTo>
                    <a:lnTo>
                      <a:pt x="59" y="2350"/>
                    </a:lnTo>
                    <a:lnTo>
                      <a:pt x="68" y="2341"/>
                    </a:lnTo>
                    <a:lnTo>
                      <a:pt x="76" y="2333"/>
                    </a:lnTo>
                    <a:lnTo>
                      <a:pt x="85" y="2323"/>
                    </a:lnTo>
                    <a:lnTo>
                      <a:pt x="115" y="2281"/>
                    </a:lnTo>
                    <a:lnTo>
                      <a:pt x="142" y="2247"/>
                    </a:lnTo>
                    <a:lnTo>
                      <a:pt x="141" y="2239"/>
                    </a:lnTo>
                    <a:lnTo>
                      <a:pt x="140" y="2232"/>
                    </a:lnTo>
                    <a:lnTo>
                      <a:pt x="139" y="2226"/>
                    </a:lnTo>
                    <a:lnTo>
                      <a:pt x="135" y="2218"/>
                    </a:lnTo>
                    <a:lnTo>
                      <a:pt x="130" y="2205"/>
                    </a:lnTo>
                    <a:lnTo>
                      <a:pt x="122" y="2191"/>
                    </a:lnTo>
                    <a:lnTo>
                      <a:pt x="116" y="2178"/>
                    </a:lnTo>
                    <a:lnTo>
                      <a:pt x="109" y="2164"/>
                    </a:lnTo>
                    <a:lnTo>
                      <a:pt x="107" y="2157"/>
                    </a:lnTo>
                    <a:lnTo>
                      <a:pt x="105" y="2151"/>
                    </a:lnTo>
                    <a:lnTo>
                      <a:pt x="104" y="2143"/>
                    </a:lnTo>
                    <a:lnTo>
                      <a:pt x="104" y="2136"/>
                    </a:lnTo>
                    <a:lnTo>
                      <a:pt x="826" y="1231"/>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9" name="Freeform 9"/>
              <p:cNvSpPr>
                <a:spLocks/>
              </p:cNvSpPr>
              <p:nvPr/>
            </p:nvSpPr>
            <p:spPr bwMode="auto">
              <a:xfrm>
                <a:off x="6370638" y="3389313"/>
                <a:ext cx="287338" cy="166688"/>
              </a:xfrm>
              <a:custGeom>
                <a:avLst/>
                <a:gdLst/>
                <a:ahLst/>
                <a:cxnLst>
                  <a:cxn ang="0">
                    <a:pos x="141" y="196"/>
                  </a:cxn>
                  <a:cxn ang="0">
                    <a:pos x="106" y="201"/>
                  </a:cxn>
                  <a:cxn ang="0">
                    <a:pos x="98" y="197"/>
                  </a:cxn>
                  <a:cxn ang="0">
                    <a:pos x="107" y="187"/>
                  </a:cxn>
                  <a:cxn ang="0">
                    <a:pos x="149" y="148"/>
                  </a:cxn>
                  <a:cxn ang="0">
                    <a:pos x="107" y="110"/>
                  </a:cxn>
                  <a:cxn ang="0">
                    <a:pos x="72" y="89"/>
                  </a:cxn>
                  <a:cxn ang="0">
                    <a:pos x="40" y="80"/>
                  </a:cxn>
                  <a:cxn ang="0">
                    <a:pos x="0" y="75"/>
                  </a:cxn>
                  <a:cxn ang="0">
                    <a:pos x="91" y="1"/>
                  </a:cxn>
                  <a:cxn ang="0">
                    <a:pos x="118" y="12"/>
                  </a:cxn>
                  <a:cxn ang="0">
                    <a:pos x="159" y="32"/>
                  </a:cxn>
                  <a:cxn ang="0">
                    <a:pos x="180" y="37"/>
                  </a:cxn>
                  <a:cxn ang="0">
                    <a:pos x="189" y="52"/>
                  </a:cxn>
                  <a:cxn ang="0">
                    <a:pos x="198" y="81"/>
                  </a:cxn>
                  <a:cxn ang="0">
                    <a:pos x="216" y="122"/>
                  </a:cxn>
                  <a:cxn ang="0">
                    <a:pos x="222" y="142"/>
                  </a:cxn>
                  <a:cxn ang="0">
                    <a:pos x="249" y="147"/>
                  </a:cxn>
                  <a:cxn ang="0">
                    <a:pos x="283" y="140"/>
                  </a:cxn>
                  <a:cxn ang="0">
                    <a:pos x="312" y="127"/>
                  </a:cxn>
                  <a:cxn ang="0">
                    <a:pos x="359" y="89"/>
                  </a:cxn>
                  <a:cxn ang="0">
                    <a:pos x="423" y="80"/>
                  </a:cxn>
                  <a:cxn ang="0">
                    <a:pos x="518" y="97"/>
                  </a:cxn>
                  <a:cxn ang="0">
                    <a:pos x="621" y="131"/>
                  </a:cxn>
                  <a:cxn ang="0">
                    <a:pos x="669" y="153"/>
                  </a:cxn>
                  <a:cxn ang="0">
                    <a:pos x="711" y="180"/>
                  </a:cxn>
                  <a:cxn ang="0">
                    <a:pos x="747" y="211"/>
                  </a:cxn>
                  <a:cxn ang="0">
                    <a:pos x="771" y="244"/>
                  </a:cxn>
                  <a:cxn ang="0">
                    <a:pos x="784" y="284"/>
                  </a:cxn>
                  <a:cxn ang="0">
                    <a:pos x="840" y="313"/>
                  </a:cxn>
                  <a:cxn ang="0">
                    <a:pos x="921" y="352"/>
                  </a:cxn>
                  <a:cxn ang="0">
                    <a:pos x="969" y="387"/>
                  </a:cxn>
                  <a:cxn ang="0">
                    <a:pos x="1001" y="418"/>
                  </a:cxn>
                  <a:cxn ang="0">
                    <a:pos x="1030" y="453"/>
                  </a:cxn>
                  <a:cxn ang="0">
                    <a:pos x="1053" y="492"/>
                  </a:cxn>
                  <a:cxn ang="0">
                    <a:pos x="1070" y="535"/>
                  </a:cxn>
                  <a:cxn ang="0">
                    <a:pos x="1082" y="581"/>
                  </a:cxn>
                  <a:cxn ang="0">
                    <a:pos x="1085" y="632"/>
                  </a:cxn>
                  <a:cxn ang="0">
                    <a:pos x="1022" y="604"/>
                  </a:cxn>
                  <a:cxn ang="0">
                    <a:pos x="960" y="564"/>
                  </a:cxn>
                  <a:cxn ang="0">
                    <a:pos x="884" y="502"/>
                  </a:cxn>
                  <a:cxn ang="0">
                    <a:pos x="784" y="408"/>
                  </a:cxn>
                  <a:cxn ang="0">
                    <a:pos x="760" y="415"/>
                  </a:cxn>
                  <a:cxn ang="0">
                    <a:pos x="716" y="445"/>
                  </a:cxn>
                  <a:cxn ang="0">
                    <a:pos x="660" y="483"/>
                  </a:cxn>
                  <a:cxn ang="0">
                    <a:pos x="623" y="478"/>
                  </a:cxn>
                  <a:cxn ang="0">
                    <a:pos x="558" y="457"/>
                  </a:cxn>
                  <a:cxn ang="0">
                    <a:pos x="511" y="447"/>
                  </a:cxn>
                  <a:cxn ang="0">
                    <a:pos x="483" y="439"/>
                  </a:cxn>
                  <a:cxn ang="0">
                    <a:pos x="478" y="418"/>
                  </a:cxn>
                  <a:cxn ang="0">
                    <a:pos x="466" y="400"/>
                  </a:cxn>
                  <a:cxn ang="0">
                    <a:pos x="450" y="386"/>
                  </a:cxn>
                  <a:cxn ang="0">
                    <a:pos x="431" y="376"/>
                  </a:cxn>
                  <a:cxn ang="0">
                    <a:pos x="411" y="373"/>
                  </a:cxn>
                  <a:cxn ang="0">
                    <a:pos x="409" y="328"/>
                  </a:cxn>
                  <a:cxn ang="0">
                    <a:pos x="396" y="287"/>
                  </a:cxn>
                  <a:cxn ang="0">
                    <a:pos x="381" y="266"/>
                  </a:cxn>
                  <a:cxn ang="0">
                    <a:pos x="222" y="240"/>
                  </a:cxn>
                  <a:cxn ang="0">
                    <a:pos x="216" y="201"/>
                  </a:cxn>
                  <a:cxn ang="0">
                    <a:pos x="207" y="183"/>
                  </a:cxn>
                  <a:cxn ang="0">
                    <a:pos x="198" y="180"/>
                  </a:cxn>
                  <a:cxn ang="0">
                    <a:pos x="189" y="185"/>
                  </a:cxn>
                </a:cxnLst>
                <a:rect l="0" t="0" r="r" b="b"/>
                <a:pathLst>
                  <a:path w="1085" h="632">
                    <a:moveTo>
                      <a:pt x="187" y="187"/>
                    </a:moveTo>
                    <a:lnTo>
                      <a:pt x="162" y="192"/>
                    </a:lnTo>
                    <a:lnTo>
                      <a:pt x="141" y="196"/>
                    </a:lnTo>
                    <a:lnTo>
                      <a:pt x="126" y="199"/>
                    </a:lnTo>
                    <a:lnTo>
                      <a:pt x="114" y="201"/>
                    </a:lnTo>
                    <a:lnTo>
                      <a:pt x="106" y="201"/>
                    </a:lnTo>
                    <a:lnTo>
                      <a:pt x="101" y="200"/>
                    </a:lnTo>
                    <a:lnTo>
                      <a:pt x="100" y="199"/>
                    </a:lnTo>
                    <a:lnTo>
                      <a:pt x="98" y="197"/>
                    </a:lnTo>
                    <a:lnTo>
                      <a:pt x="98" y="196"/>
                    </a:lnTo>
                    <a:lnTo>
                      <a:pt x="100" y="194"/>
                    </a:lnTo>
                    <a:lnTo>
                      <a:pt x="107" y="187"/>
                    </a:lnTo>
                    <a:lnTo>
                      <a:pt x="119" y="176"/>
                    </a:lnTo>
                    <a:lnTo>
                      <a:pt x="134" y="163"/>
                    </a:lnTo>
                    <a:lnTo>
                      <a:pt x="149" y="148"/>
                    </a:lnTo>
                    <a:lnTo>
                      <a:pt x="135" y="135"/>
                    </a:lnTo>
                    <a:lnTo>
                      <a:pt x="122" y="122"/>
                    </a:lnTo>
                    <a:lnTo>
                      <a:pt x="107" y="110"/>
                    </a:lnTo>
                    <a:lnTo>
                      <a:pt x="91" y="99"/>
                    </a:lnTo>
                    <a:lnTo>
                      <a:pt x="81" y="94"/>
                    </a:lnTo>
                    <a:lnTo>
                      <a:pt x="72" y="89"/>
                    </a:lnTo>
                    <a:lnTo>
                      <a:pt x="61" y="85"/>
                    </a:lnTo>
                    <a:lnTo>
                      <a:pt x="50" y="82"/>
                    </a:lnTo>
                    <a:lnTo>
                      <a:pt x="40" y="80"/>
                    </a:lnTo>
                    <a:lnTo>
                      <a:pt x="28" y="77"/>
                    </a:lnTo>
                    <a:lnTo>
                      <a:pt x="14" y="76"/>
                    </a:lnTo>
                    <a:lnTo>
                      <a:pt x="0" y="75"/>
                    </a:lnTo>
                    <a:lnTo>
                      <a:pt x="77" y="0"/>
                    </a:lnTo>
                    <a:lnTo>
                      <a:pt x="83" y="0"/>
                    </a:lnTo>
                    <a:lnTo>
                      <a:pt x="91" y="1"/>
                    </a:lnTo>
                    <a:lnTo>
                      <a:pt x="97" y="3"/>
                    </a:lnTo>
                    <a:lnTo>
                      <a:pt x="105" y="5"/>
                    </a:lnTo>
                    <a:lnTo>
                      <a:pt x="118" y="12"/>
                    </a:lnTo>
                    <a:lnTo>
                      <a:pt x="132" y="19"/>
                    </a:lnTo>
                    <a:lnTo>
                      <a:pt x="145" y="26"/>
                    </a:lnTo>
                    <a:lnTo>
                      <a:pt x="159" y="32"/>
                    </a:lnTo>
                    <a:lnTo>
                      <a:pt x="166" y="34"/>
                    </a:lnTo>
                    <a:lnTo>
                      <a:pt x="173" y="36"/>
                    </a:lnTo>
                    <a:lnTo>
                      <a:pt x="180" y="37"/>
                    </a:lnTo>
                    <a:lnTo>
                      <a:pt x="187" y="38"/>
                    </a:lnTo>
                    <a:lnTo>
                      <a:pt x="188" y="45"/>
                    </a:lnTo>
                    <a:lnTo>
                      <a:pt x="189" y="52"/>
                    </a:lnTo>
                    <a:lnTo>
                      <a:pt x="190" y="59"/>
                    </a:lnTo>
                    <a:lnTo>
                      <a:pt x="192" y="67"/>
                    </a:lnTo>
                    <a:lnTo>
                      <a:pt x="198" y="81"/>
                    </a:lnTo>
                    <a:lnTo>
                      <a:pt x="204" y="94"/>
                    </a:lnTo>
                    <a:lnTo>
                      <a:pt x="211" y="108"/>
                    </a:lnTo>
                    <a:lnTo>
                      <a:pt x="216" y="122"/>
                    </a:lnTo>
                    <a:lnTo>
                      <a:pt x="218" y="129"/>
                    </a:lnTo>
                    <a:lnTo>
                      <a:pt x="221" y="135"/>
                    </a:lnTo>
                    <a:lnTo>
                      <a:pt x="222" y="142"/>
                    </a:lnTo>
                    <a:lnTo>
                      <a:pt x="222" y="148"/>
                    </a:lnTo>
                    <a:lnTo>
                      <a:pt x="236" y="148"/>
                    </a:lnTo>
                    <a:lnTo>
                      <a:pt x="249" y="147"/>
                    </a:lnTo>
                    <a:lnTo>
                      <a:pt x="261" y="145"/>
                    </a:lnTo>
                    <a:lnTo>
                      <a:pt x="272" y="142"/>
                    </a:lnTo>
                    <a:lnTo>
                      <a:pt x="283" y="140"/>
                    </a:lnTo>
                    <a:lnTo>
                      <a:pt x="294" y="135"/>
                    </a:lnTo>
                    <a:lnTo>
                      <a:pt x="302" y="131"/>
                    </a:lnTo>
                    <a:lnTo>
                      <a:pt x="312" y="127"/>
                    </a:lnTo>
                    <a:lnTo>
                      <a:pt x="329" y="116"/>
                    </a:lnTo>
                    <a:lnTo>
                      <a:pt x="345" y="104"/>
                    </a:lnTo>
                    <a:lnTo>
                      <a:pt x="359" y="89"/>
                    </a:lnTo>
                    <a:lnTo>
                      <a:pt x="373" y="75"/>
                    </a:lnTo>
                    <a:lnTo>
                      <a:pt x="396" y="76"/>
                    </a:lnTo>
                    <a:lnTo>
                      <a:pt x="423" y="80"/>
                    </a:lnTo>
                    <a:lnTo>
                      <a:pt x="453" y="83"/>
                    </a:lnTo>
                    <a:lnTo>
                      <a:pt x="484" y="89"/>
                    </a:lnTo>
                    <a:lnTo>
                      <a:pt x="518" y="97"/>
                    </a:lnTo>
                    <a:lnTo>
                      <a:pt x="552" y="107"/>
                    </a:lnTo>
                    <a:lnTo>
                      <a:pt x="587" y="118"/>
                    </a:lnTo>
                    <a:lnTo>
                      <a:pt x="621" y="131"/>
                    </a:lnTo>
                    <a:lnTo>
                      <a:pt x="637" y="137"/>
                    </a:lnTo>
                    <a:lnTo>
                      <a:pt x="653" y="145"/>
                    </a:lnTo>
                    <a:lnTo>
                      <a:pt x="669" y="153"/>
                    </a:lnTo>
                    <a:lnTo>
                      <a:pt x="684" y="161"/>
                    </a:lnTo>
                    <a:lnTo>
                      <a:pt x="698" y="170"/>
                    </a:lnTo>
                    <a:lnTo>
                      <a:pt x="711" y="180"/>
                    </a:lnTo>
                    <a:lnTo>
                      <a:pt x="724" y="190"/>
                    </a:lnTo>
                    <a:lnTo>
                      <a:pt x="736" y="200"/>
                    </a:lnTo>
                    <a:lnTo>
                      <a:pt x="747" y="211"/>
                    </a:lnTo>
                    <a:lnTo>
                      <a:pt x="756" y="221"/>
                    </a:lnTo>
                    <a:lnTo>
                      <a:pt x="765" y="232"/>
                    </a:lnTo>
                    <a:lnTo>
                      <a:pt x="771" y="244"/>
                    </a:lnTo>
                    <a:lnTo>
                      <a:pt x="778" y="257"/>
                    </a:lnTo>
                    <a:lnTo>
                      <a:pt x="781" y="269"/>
                    </a:lnTo>
                    <a:lnTo>
                      <a:pt x="784" y="284"/>
                    </a:lnTo>
                    <a:lnTo>
                      <a:pt x="784" y="297"/>
                    </a:lnTo>
                    <a:lnTo>
                      <a:pt x="813" y="304"/>
                    </a:lnTo>
                    <a:lnTo>
                      <a:pt x="840" y="313"/>
                    </a:lnTo>
                    <a:lnTo>
                      <a:pt x="867" y="325"/>
                    </a:lnTo>
                    <a:lnTo>
                      <a:pt x="894" y="337"/>
                    </a:lnTo>
                    <a:lnTo>
                      <a:pt x="921" y="352"/>
                    </a:lnTo>
                    <a:lnTo>
                      <a:pt x="946" y="369"/>
                    </a:lnTo>
                    <a:lnTo>
                      <a:pt x="958" y="377"/>
                    </a:lnTo>
                    <a:lnTo>
                      <a:pt x="969" y="387"/>
                    </a:lnTo>
                    <a:lnTo>
                      <a:pt x="980" y="397"/>
                    </a:lnTo>
                    <a:lnTo>
                      <a:pt x="990" y="408"/>
                    </a:lnTo>
                    <a:lnTo>
                      <a:pt x="1001" y="418"/>
                    </a:lnTo>
                    <a:lnTo>
                      <a:pt x="1011" y="430"/>
                    </a:lnTo>
                    <a:lnTo>
                      <a:pt x="1021" y="441"/>
                    </a:lnTo>
                    <a:lnTo>
                      <a:pt x="1030" y="453"/>
                    </a:lnTo>
                    <a:lnTo>
                      <a:pt x="1037" y="466"/>
                    </a:lnTo>
                    <a:lnTo>
                      <a:pt x="1046" y="479"/>
                    </a:lnTo>
                    <a:lnTo>
                      <a:pt x="1053" y="492"/>
                    </a:lnTo>
                    <a:lnTo>
                      <a:pt x="1059" y="506"/>
                    </a:lnTo>
                    <a:lnTo>
                      <a:pt x="1066" y="520"/>
                    </a:lnTo>
                    <a:lnTo>
                      <a:pt x="1070" y="535"/>
                    </a:lnTo>
                    <a:lnTo>
                      <a:pt x="1074" y="550"/>
                    </a:lnTo>
                    <a:lnTo>
                      <a:pt x="1079" y="565"/>
                    </a:lnTo>
                    <a:lnTo>
                      <a:pt x="1082" y="581"/>
                    </a:lnTo>
                    <a:lnTo>
                      <a:pt x="1084" y="598"/>
                    </a:lnTo>
                    <a:lnTo>
                      <a:pt x="1085" y="615"/>
                    </a:lnTo>
                    <a:lnTo>
                      <a:pt x="1085" y="632"/>
                    </a:lnTo>
                    <a:lnTo>
                      <a:pt x="1065" y="624"/>
                    </a:lnTo>
                    <a:lnTo>
                      <a:pt x="1043" y="615"/>
                    </a:lnTo>
                    <a:lnTo>
                      <a:pt x="1022" y="604"/>
                    </a:lnTo>
                    <a:lnTo>
                      <a:pt x="1001" y="591"/>
                    </a:lnTo>
                    <a:lnTo>
                      <a:pt x="981" y="578"/>
                    </a:lnTo>
                    <a:lnTo>
                      <a:pt x="960" y="564"/>
                    </a:lnTo>
                    <a:lnTo>
                      <a:pt x="940" y="550"/>
                    </a:lnTo>
                    <a:lnTo>
                      <a:pt x="921" y="535"/>
                    </a:lnTo>
                    <a:lnTo>
                      <a:pt x="884" y="502"/>
                    </a:lnTo>
                    <a:lnTo>
                      <a:pt x="848" y="469"/>
                    </a:lnTo>
                    <a:lnTo>
                      <a:pt x="815" y="437"/>
                    </a:lnTo>
                    <a:lnTo>
                      <a:pt x="784" y="408"/>
                    </a:lnTo>
                    <a:lnTo>
                      <a:pt x="778" y="408"/>
                    </a:lnTo>
                    <a:lnTo>
                      <a:pt x="769" y="411"/>
                    </a:lnTo>
                    <a:lnTo>
                      <a:pt x="760" y="415"/>
                    </a:lnTo>
                    <a:lnTo>
                      <a:pt x="752" y="419"/>
                    </a:lnTo>
                    <a:lnTo>
                      <a:pt x="733" y="432"/>
                    </a:lnTo>
                    <a:lnTo>
                      <a:pt x="716" y="445"/>
                    </a:lnTo>
                    <a:lnTo>
                      <a:pt x="686" y="471"/>
                    </a:lnTo>
                    <a:lnTo>
                      <a:pt x="674" y="483"/>
                    </a:lnTo>
                    <a:lnTo>
                      <a:pt x="660" y="483"/>
                    </a:lnTo>
                    <a:lnTo>
                      <a:pt x="647" y="482"/>
                    </a:lnTo>
                    <a:lnTo>
                      <a:pt x="635" y="480"/>
                    </a:lnTo>
                    <a:lnTo>
                      <a:pt x="623" y="478"/>
                    </a:lnTo>
                    <a:lnTo>
                      <a:pt x="601" y="471"/>
                    </a:lnTo>
                    <a:lnTo>
                      <a:pt x="579" y="465"/>
                    </a:lnTo>
                    <a:lnTo>
                      <a:pt x="558" y="457"/>
                    </a:lnTo>
                    <a:lnTo>
                      <a:pt x="536" y="452"/>
                    </a:lnTo>
                    <a:lnTo>
                      <a:pt x="524" y="449"/>
                    </a:lnTo>
                    <a:lnTo>
                      <a:pt x="511" y="447"/>
                    </a:lnTo>
                    <a:lnTo>
                      <a:pt x="498" y="446"/>
                    </a:lnTo>
                    <a:lnTo>
                      <a:pt x="484" y="445"/>
                    </a:lnTo>
                    <a:lnTo>
                      <a:pt x="483" y="439"/>
                    </a:lnTo>
                    <a:lnTo>
                      <a:pt x="482" y="432"/>
                    </a:lnTo>
                    <a:lnTo>
                      <a:pt x="480" y="424"/>
                    </a:lnTo>
                    <a:lnTo>
                      <a:pt x="478" y="418"/>
                    </a:lnTo>
                    <a:lnTo>
                      <a:pt x="475" y="412"/>
                    </a:lnTo>
                    <a:lnTo>
                      <a:pt x="470" y="406"/>
                    </a:lnTo>
                    <a:lnTo>
                      <a:pt x="466" y="400"/>
                    </a:lnTo>
                    <a:lnTo>
                      <a:pt x="460" y="395"/>
                    </a:lnTo>
                    <a:lnTo>
                      <a:pt x="455" y="391"/>
                    </a:lnTo>
                    <a:lnTo>
                      <a:pt x="450" y="386"/>
                    </a:lnTo>
                    <a:lnTo>
                      <a:pt x="444" y="382"/>
                    </a:lnTo>
                    <a:lnTo>
                      <a:pt x="438" y="379"/>
                    </a:lnTo>
                    <a:lnTo>
                      <a:pt x="431" y="376"/>
                    </a:lnTo>
                    <a:lnTo>
                      <a:pt x="424" y="374"/>
                    </a:lnTo>
                    <a:lnTo>
                      <a:pt x="418" y="373"/>
                    </a:lnTo>
                    <a:lnTo>
                      <a:pt x="411" y="373"/>
                    </a:lnTo>
                    <a:lnTo>
                      <a:pt x="411" y="358"/>
                    </a:lnTo>
                    <a:lnTo>
                      <a:pt x="411" y="343"/>
                    </a:lnTo>
                    <a:lnTo>
                      <a:pt x="409" y="328"/>
                    </a:lnTo>
                    <a:lnTo>
                      <a:pt x="407" y="314"/>
                    </a:lnTo>
                    <a:lnTo>
                      <a:pt x="403" y="301"/>
                    </a:lnTo>
                    <a:lnTo>
                      <a:pt x="396" y="287"/>
                    </a:lnTo>
                    <a:lnTo>
                      <a:pt x="392" y="280"/>
                    </a:lnTo>
                    <a:lnTo>
                      <a:pt x="386" y="273"/>
                    </a:lnTo>
                    <a:lnTo>
                      <a:pt x="381" y="266"/>
                    </a:lnTo>
                    <a:lnTo>
                      <a:pt x="373" y="259"/>
                    </a:lnTo>
                    <a:lnTo>
                      <a:pt x="222" y="259"/>
                    </a:lnTo>
                    <a:lnTo>
                      <a:pt x="222" y="240"/>
                    </a:lnTo>
                    <a:lnTo>
                      <a:pt x="221" y="224"/>
                    </a:lnTo>
                    <a:lnTo>
                      <a:pt x="218" y="212"/>
                    </a:lnTo>
                    <a:lnTo>
                      <a:pt x="216" y="201"/>
                    </a:lnTo>
                    <a:lnTo>
                      <a:pt x="214" y="193"/>
                    </a:lnTo>
                    <a:lnTo>
                      <a:pt x="211" y="188"/>
                    </a:lnTo>
                    <a:lnTo>
                      <a:pt x="207" y="183"/>
                    </a:lnTo>
                    <a:lnTo>
                      <a:pt x="204" y="181"/>
                    </a:lnTo>
                    <a:lnTo>
                      <a:pt x="201" y="180"/>
                    </a:lnTo>
                    <a:lnTo>
                      <a:pt x="198" y="180"/>
                    </a:lnTo>
                    <a:lnTo>
                      <a:pt x="195" y="181"/>
                    </a:lnTo>
                    <a:lnTo>
                      <a:pt x="192" y="182"/>
                    </a:lnTo>
                    <a:lnTo>
                      <a:pt x="189" y="185"/>
                    </a:lnTo>
                    <a:lnTo>
                      <a:pt x="187" y="187"/>
                    </a:lnTo>
                    <a:close/>
                  </a:path>
                </a:pathLst>
              </a:custGeom>
              <a:solidFill>
                <a:srgbClr val="F8C3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0" name="Freeform 10"/>
              <p:cNvSpPr>
                <a:spLocks/>
              </p:cNvSpPr>
              <p:nvPr/>
            </p:nvSpPr>
            <p:spPr bwMode="auto">
              <a:xfrm>
                <a:off x="6370638" y="3389313"/>
                <a:ext cx="287338" cy="166688"/>
              </a:xfrm>
              <a:custGeom>
                <a:avLst/>
                <a:gdLst/>
                <a:ahLst/>
                <a:cxnLst>
                  <a:cxn ang="0">
                    <a:pos x="141" y="196"/>
                  </a:cxn>
                  <a:cxn ang="0">
                    <a:pos x="106" y="201"/>
                  </a:cxn>
                  <a:cxn ang="0">
                    <a:pos x="98" y="197"/>
                  </a:cxn>
                  <a:cxn ang="0">
                    <a:pos x="107" y="187"/>
                  </a:cxn>
                  <a:cxn ang="0">
                    <a:pos x="149" y="148"/>
                  </a:cxn>
                  <a:cxn ang="0">
                    <a:pos x="107" y="110"/>
                  </a:cxn>
                  <a:cxn ang="0">
                    <a:pos x="72" y="89"/>
                  </a:cxn>
                  <a:cxn ang="0">
                    <a:pos x="40" y="80"/>
                  </a:cxn>
                  <a:cxn ang="0">
                    <a:pos x="0" y="75"/>
                  </a:cxn>
                  <a:cxn ang="0">
                    <a:pos x="91" y="1"/>
                  </a:cxn>
                  <a:cxn ang="0">
                    <a:pos x="118" y="12"/>
                  </a:cxn>
                  <a:cxn ang="0">
                    <a:pos x="159" y="32"/>
                  </a:cxn>
                  <a:cxn ang="0">
                    <a:pos x="180" y="37"/>
                  </a:cxn>
                  <a:cxn ang="0">
                    <a:pos x="189" y="52"/>
                  </a:cxn>
                  <a:cxn ang="0">
                    <a:pos x="198" y="81"/>
                  </a:cxn>
                  <a:cxn ang="0">
                    <a:pos x="216" y="122"/>
                  </a:cxn>
                  <a:cxn ang="0">
                    <a:pos x="222" y="142"/>
                  </a:cxn>
                  <a:cxn ang="0">
                    <a:pos x="249" y="147"/>
                  </a:cxn>
                  <a:cxn ang="0">
                    <a:pos x="283" y="140"/>
                  </a:cxn>
                  <a:cxn ang="0">
                    <a:pos x="312" y="127"/>
                  </a:cxn>
                  <a:cxn ang="0">
                    <a:pos x="359" y="89"/>
                  </a:cxn>
                  <a:cxn ang="0">
                    <a:pos x="423" y="80"/>
                  </a:cxn>
                  <a:cxn ang="0">
                    <a:pos x="518" y="97"/>
                  </a:cxn>
                  <a:cxn ang="0">
                    <a:pos x="621" y="131"/>
                  </a:cxn>
                  <a:cxn ang="0">
                    <a:pos x="669" y="153"/>
                  </a:cxn>
                  <a:cxn ang="0">
                    <a:pos x="711" y="180"/>
                  </a:cxn>
                  <a:cxn ang="0">
                    <a:pos x="747" y="211"/>
                  </a:cxn>
                  <a:cxn ang="0">
                    <a:pos x="771" y="244"/>
                  </a:cxn>
                  <a:cxn ang="0">
                    <a:pos x="784" y="284"/>
                  </a:cxn>
                  <a:cxn ang="0">
                    <a:pos x="840" y="313"/>
                  </a:cxn>
                  <a:cxn ang="0">
                    <a:pos x="921" y="352"/>
                  </a:cxn>
                  <a:cxn ang="0">
                    <a:pos x="969" y="387"/>
                  </a:cxn>
                  <a:cxn ang="0">
                    <a:pos x="1001" y="418"/>
                  </a:cxn>
                  <a:cxn ang="0">
                    <a:pos x="1030" y="453"/>
                  </a:cxn>
                  <a:cxn ang="0">
                    <a:pos x="1053" y="492"/>
                  </a:cxn>
                  <a:cxn ang="0">
                    <a:pos x="1070" y="535"/>
                  </a:cxn>
                  <a:cxn ang="0">
                    <a:pos x="1082" y="581"/>
                  </a:cxn>
                  <a:cxn ang="0">
                    <a:pos x="1085" y="632"/>
                  </a:cxn>
                  <a:cxn ang="0">
                    <a:pos x="1022" y="604"/>
                  </a:cxn>
                  <a:cxn ang="0">
                    <a:pos x="960" y="564"/>
                  </a:cxn>
                  <a:cxn ang="0">
                    <a:pos x="884" y="502"/>
                  </a:cxn>
                  <a:cxn ang="0">
                    <a:pos x="784" y="408"/>
                  </a:cxn>
                  <a:cxn ang="0">
                    <a:pos x="760" y="415"/>
                  </a:cxn>
                  <a:cxn ang="0">
                    <a:pos x="716" y="445"/>
                  </a:cxn>
                  <a:cxn ang="0">
                    <a:pos x="660" y="483"/>
                  </a:cxn>
                  <a:cxn ang="0">
                    <a:pos x="623" y="478"/>
                  </a:cxn>
                  <a:cxn ang="0">
                    <a:pos x="558" y="457"/>
                  </a:cxn>
                  <a:cxn ang="0">
                    <a:pos x="511" y="447"/>
                  </a:cxn>
                  <a:cxn ang="0">
                    <a:pos x="483" y="439"/>
                  </a:cxn>
                  <a:cxn ang="0">
                    <a:pos x="478" y="418"/>
                  </a:cxn>
                  <a:cxn ang="0">
                    <a:pos x="466" y="400"/>
                  </a:cxn>
                  <a:cxn ang="0">
                    <a:pos x="450" y="386"/>
                  </a:cxn>
                  <a:cxn ang="0">
                    <a:pos x="431" y="376"/>
                  </a:cxn>
                  <a:cxn ang="0">
                    <a:pos x="411" y="373"/>
                  </a:cxn>
                  <a:cxn ang="0">
                    <a:pos x="409" y="328"/>
                  </a:cxn>
                  <a:cxn ang="0">
                    <a:pos x="396" y="287"/>
                  </a:cxn>
                  <a:cxn ang="0">
                    <a:pos x="381" y="266"/>
                  </a:cxn>
                  <a:cxn ang="0">
                    <a:pos x="222" y="240"/>
                  </a:cxn>
                  <a:cxn ang="0">
                    <a:pos x="216" y="201"/>
                  </a:cxn>
                  <a:cxn ang="0">
                    <a:pos x="207" y="183"/>
                  </a:cxn>
                  <a:cxn ang="0">
                    <a:pos x="198" y="180"/>
                  </a:cxn>
                  <a:cxn ang="0">
                    <a:pos x="189" y="185"/>
                  </a:cxn>
                </a:cxnLst>
                <a:rect l="0" t="0" r="r" b="b"/>
                <a:pathLst>
                  <a:path w="1085" h="632">
                    <a:moveTo>
                      <a:pt x="187" y="187"/>
                    </a:moveTo>
                    <a:lnTo>
                      <a:pt x="162" y="192"/>
                    </a:lnTo>
                    <a:lnTo>
                      <a:pt x="141" y="196"/>
                    </a:lnTo>
                    <a:lnTo>
                      <a:pt x="126" y="199"/>
                    </a:lnTo>
                    <a:lnTo>
                      <a:pt x="114" y="201"/>
                    </a:lnTo>
                    <a:lnTo>
                      <a:pt x="106" y="201"/>
                    </a:lnTo>
                    <a:lnTo>
                      <a:pt x="101" y="200"/>
                    </a:lnTo>
                    <a:lnTo>
                      <a:pt x="100" y="199"/>
                    </a:lnTo>
                    <a:lnTo>
                      <a:pt x="98" y="197"/>
                    </a:lnTo>
                    <a:lnTo>
                      <a:pt x="98" y="196"/>
                    </a:lnTo>
                    <a:lnTo>
                      <a:pt x="100" y="194"/>
                    </a:lnTo>
                    <a:lnTo>
                      <a:pt x="107" y="187"/>
                    </a:lnTo>
                    <a:lnTo>
                      <a:pt x="119" y="176"/>
                    </a:lnTo>
                    <a:lnTo>
                      <a:pt x="134" y="163"/>
                    </a:lnTo>
                    <a:lnTo>
                      <a:pt x="149" y="148"/>
                    </a:lnTo>
                    <a:lnTo>
                      <a:pt x="135" y="135"/>
                    </a:lnTo>
                    <a:lnTo>
                      <a:pt x="122" y="122"/>
                    </a:lnTo>
                    <a:lnTo>
                      <a:pt x="107" y="110"/>
                    </a:lnTo>
                    <a:lnTo>
                      <a:pt x="91" y="99"/>
                    </a:lnTo>
                    <a:lnTo>
                      <a:pt x="81" y="94"/>
                    </a:lnTo>
                    <a:lnTo>
                      <a:pt x="72" y="89"/>
                    </a:lnTo>
                    <a:lnTo>
                      <a:pt x="61" y="85"/>
                    </a:lnTo>
                    <a:lnTo>
                      <a:pt x="50" y="82"/>
                    </a:lnTo>
                    <a:lnTo>
                      <a:pt x="40" y="80"/>
                    </a:lnTo>
                    <a:lnTo>
                      <a:pt x="28" y="77"/>
                    </a:lnTo>
                    <a:lnTo>
                      <a:pt x="14" y="76"/>
                    </a:lnTo>
                    <a:lnTo>
                      <a:pt x="0" y="75"/>
                    </a:lnTo>
                    <a:lnTo>
                      <a:pt x="77" y="0"/>
                    </a:lnTo>
                    <a:lnTo>
                      <a:pt x="83" y="0"/>
                    </a:lnTo>
                    <a:lnTo>
                      <a:pt x="91" y="1"/>
                    </a:lnTo>
                    <a:lnTo>
                      <a:pt x="97" y="3"/>
                    </a:lnTo>
                    <a:lnTo>
                      <a:pt x="105" y="5"/>
                    </a:lnTo>
                    <a:lnTo>
                      <a:pt x="118" y="12"/>
                    </a:lnTo>
                    <a:lnTo>
                      <a:pt x="132" y="19"/>
                    </a:lnTo>
                    <a:lnTo>
                      <a:pt x="145" y="26"/>
                    </a:lnTo>
                    <a:lnTo>
                      <a:pt x="159" y="32"/>
                    </a:lnTo>
                    <a:lnTo>
                      <a:pt x="166" y="34"/>
                    </a:lnTo>
                    <a:lnTo>
                      <a:pt x="173" y="36"/>
                    </a:lnTo>
                    <a:lnTo>
                      <a:pt x="180" y="37"/>
                    </a:lnTo>
                    <a:lnTo>
                      <a:pt x="187" y="38"/>
                    </a:lnTo>
                    <a:lnTo>
                      <a:pt x="188" y="45"/>
                    </a:lnTo>
                    <a:lnTo>
                      <a:pt x="189" y="52"/>
                    </a:lnTo>
                    <a:lnTo>
                      <a:pt x="190" y="59"/>
                    </a:lnTo>
                    <a:lnTo>
                      <a:pt x="192" y="67"/>
                    </a:lnTo>
                    <a:lnTo>
                      <a:pt x="198" y="81"/>
                    </a:lnTo>
                    <a:lnTo>
                      <a:pt x="204" y="94"/>
                    </a:lnTo>
                    <a:lnTo>
                      <a:pt x="211" y="108"/>
                    </a:lnTo>
                    <a:lnTo>
                      <a:pt x="216" y="122"/>
                    </a:lnTo>
                    <a:lnTo>
                      <a:pt x="218" y="129"/>
                    </a:lnTo>
                    <a:lnTo>
                      <a:pt x="221" y="135"/>
                    </a:lnTo>
                    <a:lnTo>
                      <a:pt x="222" y="142"/>
                    </a:lnTo>
                    <a:lnTo>
                      <a:pt x="222" y="148"/>
                    </a:lnTo>
                    <a:lnTo>
                      <a:pt x="236" y="148"/>
                    </a:lnTo>
                    <a:lnTo>
                      <a:pt x="249" y="147"/>
                    </a:lnTo>
                    <a:lnTo>
                      <a:pt x="261" y="145"/>
                    </a:lnTo>
                    <a:lnTo>
                      <a:pt x="272" y="142"/>
                    </a:lnTo>
                    <a:lnTo>
                      <a:pt x="283" y="140"/>
                    </a:lnTo>
                    <a:lnTo>
                      <a:pt x="294" y="135"/>
                    </a:lnTo>
                    <a:lnTo>
                      <a:pt x="302" y="131"/>
                    </a:lnTo>
                    <a:lnTo>
                      <a:pt x="312" y="127"/>
                    </a:lnTo>
                    <a:lnTo>
                      <a:pt x="329" y="116"/>
                    </a:lnTo>
                    <a:lnTo>
                      <a:pt x="345" y="104"/>
                    </a:lnTo>
                    <a:lnTo>
                      <a:pt x="359" y="89"/>
                    </a:lnTo>
                    <a:lnTo>
                      <a:pt x="373" y="75"/>
                    </a:lnTo>
                    <a:lnTo>
                      <a:pt x="396" y="76"/>
                    </a:lnTo>
                    <a:lnTo>
                      <a:pt x="423" y="80"/>
                    </a:lnTo>
                    <a:lnTo>
                      <a:pt x="453" y="83"/>
                    </a:lnTo>
                    <a:lnTo>
                      <a:pt x="484" y="89"/>
                    </a:lnTo>
                    <a:lnTo>
                      <a:pt x="518" y="97"/>
                    </a:lnTo>
                    <a:lnTo>
                      <a:pt x="552" y="107"/>
                    </a:lnTo>
                    <a:lnTo>
                      <a:pt x="587" y="118"/>
                    </a:lnTo>
                    <a:lnTo>
                      <a:pt x="621" y="131"/>
                    </a:lnTo>
                    <a:lnTo>
                      <a:pt x="637" y="137"/>
                    </a:lnTo>
                    <a:lnTo>
                      <a:pt x="653" y="145"/>
                    </a:lnTo>
                    <a:lnTo>
                      <a:pt x="669" y="153"/>
                    </a:lnTo>
                    <a:lnTo>
                      <a:pt x="684" y="161"/>
                    </a:lnTo>
                    <a:lnTo>
                      <a:pt x="698" y="170"/>
                    </a:lnTo>
                    <a:lnTo>
                      <a:pt x="711" y="180"/>
                    </a:lnTo>
                    <a:lnTo>
                      <a:pt x="724" y="190"/>
                    </a:lnTo>
                    <a:lnTo>
                      <a:pt x="736" y="200"/>
                    </a:lnTo>
                    <a:lnTo>
                      <a:pt x="747" y="211"/>
                    </a:lnTo>
                    <a:lnTo>
                      <a:pt x="756" y="221"/>
                    </a:lnTo>
                    <a:lnTo>
                      <a:pt x="765" y="232"/>
                    </a:lnTo>
                    <a:lnTo>
                      <a:pt x="771" y="244"/>
                    </a:lnTo>
                    <a:lnTo>
                      <a:pt x="778" y="257"/>
                    </a:lnTo>
                    <a:lnTo>
                      <a:pt x="781" y="269"/>
                    </a:lnTo>
                    <a:lnTo>
                      <a:pt x="784" y="284"/>
                    </a:lnTo>
                    <a:lnTo>
                      <a:pt x="784" y="297"/>
                    </a:lnTo>
                    <a:lnTo>
                      <a:pt x="813" y="304"/>
                    </a:lnTo>
                    <a:lnTo>
                      <a:pt x="840" y="313"/>
                    </a:lnTo>
                    <a:lnTo>
                      <a:pt x="867" y="325"/>
                    </a:lnTo>
                    <a:lnTo>
                      <a:pt x="894" y="337"/>
                    </a:lnTo>
                    <a:lnTo>
                      <a:pt x="921" y="352"/>
                    </a:lnTo>
                    <a:lnTo>
                      <a:pt x="946" y="369"/>
                    </a:lnTo>
                    <a:lnTo>
                      <a:pt x="958" y="377"/>
                    </a:lnTo>
                    <a:lnTo>
                      <a:pt x="969" y="387"/>
                    </a:lnTo>
                    <a:lnTo>
                      <a:pt x="980" y="397"/>
                    </a:lnTo>
                    <a:lnTo>
                      <a:pt x="990" y="408"/>
                    </a:lnTo>
                    <a:lnTo>
                      <a:pt x="1001" y="418"/>
                    </a:lnTo>
                    <a:lnTo>
                      <a:pt x="1011" y="430"/>
                    </a:lnTo>
                    <a:lnTo>
                      <a:pt x="1021" y="441"/>
                    </a:lnTo>
                    <a:lnTo>
                      <a:pt x="1030" y="453"/>
                    </a:lnTo>
                    <a:lnTo>
                      <a:pt x="1037" y="466"/>
                    </a:lnTo>
                    <a:lnTo>
                      <a:pt x="1046" y="479"/>
                    </a:lnTo>
                    <a:lnTo>
                      <a:pt x="1053" y="492"/>
                    </a:lnTo>
                    <a:lnTo>
                      <a:pt x="1059" y="506"/>
                    </a:lnTo>
                    <a:lnTo>
                      <a:pt x="1066" y="520"/>
                    </a:lnTo>
                    <a:lnTo>
                      <a:pt x="1070" y="535"/>
                    </a:lnTo>
                    <a:lnTo>
                      <a:pt x="1074" y="550"/>
                    </a:lnTo>
                    <a:lnTo>
                      <a:pt x="1079" y="565"/>
                    </a:lnTo>
                    <a:lnTo>
                      <a:pt x="1082" y="581"/>
                    </a:lnTo>
                    <a:lnTo>
                      <a:pt x="1084" y="598"/>
                    </a:lnTo>
                    <a:lnTo>
                      <a:pt x="1085" y="615"/>
                    </a:lnTo>
                    <a:lnTo>
                      <a:pt x="1085" y="632"/>
                    </a:lnTo>
                    <a:lnTo>
                      <a:pt x="1065" y="624"/>
                    </a:lnTo>
                    <a:lnTo>
                      <a:pt x="1043" y="615"/>
                    </a:lnTo>
                    <a:lnTo>
                      <a:pt x="1022" y="604"/>
                    </a:lnTo>
                    <a:lnTo>
                      <a:pt x="1001" y="591"/>
                    </a:lnTo>
                    <a:lnTo>
                      <a:pt x="981" y="578"/>
                    </a:lnTo>
                    <a:lnTo>
                      <a:pt x="960" y="564"/>
                    </a:lnTo>
                    <a:lnTo>
                      <a:pt x="940" y="550"/>
                    </a:lnTo>
                    <a:lnTo>
                      <a:pt x="921" y="535"/>
                    </a:lnTo>
                    <a:lnTo>
                      <a:pt x="884" y="502"/>
                    </a:lnTo>
                    <a:lnTo>
                      <a:pt x="848" y="469"/>
                    </a:lnTo>
                    <a:lnTo>
                      <a:pt x="815" y="437"/>
                    </a:lnTo>
                    <a:lnTo>
                      <a:pt x="784" y="408"/>
                    </a:lnTo>
                    <a:lnTo>
                      <a:pt x="778" y="408"/>
                    </a:lnTo>
                    <a:lnTo>
                      <a:pt x="769" y="411"/>
                    </a:lnTo>
                    <a:lnTo>
                      <a:pt x="760" y="415"/>
                    </a:lnTo>
                    <a:lnTo>
                      <a:pt x="752" y="419"/>
                    </a:lnTo>
                    <a:lnTo>
                      <a:pt x="733" y="432"/>
                    </a:lnTo>
                    <a:lnTo>
                      <a:pt x="716" y="445"/>
                    </a:lnTo>
                    <a:lnTo>
                      <a:pt x="686" y="471"/>
                    </a:lnTo>
                    <a:lnTo>
                      <a:pt x="674" y="483"/>
                    </a:lnTo>
                    <a:lnTo>
                      <a:pt x="660" y="483"/>
                    </a:lnTo>
                    <a:lnTo>
                      <a:pt x="647" y="482"/>
                    </a:lnTo>
                    <a:lnTo>
                      <a:pt x="635" y="480"/>
                    </a:lnTo>
                    <a:lnTo>
                      <a:pt x="623" y="478"/>
                    </a:lnTo>
                    <a:lnTo>
                      <a:pt x="601" y="471"/>
                    </a:lnTo>
                    <a:lnTo>
                      <a:pt x="579" y="465"/>
                    </a:lnTo>
                    <a:lnTo>
                      <a:pt x="558" y="457"/>
                    </a:lnTo>
                    <a:lnTo>
                      <a:pt x="536" y="452"/>
                    </a:lnTo>
                    <a:lnTo>
                      <a:pt x="524" y="449"/>
                    </a:lnTo>
                    <a:lnTo>
                      <a:pt x="511" y="447"/>
                    </a:lnTo>
                    <a:lnTo>
                      <a:pt x="498" y="446"/>
                    </a:lnTo>
                    <a:lnTo>
                      <a:pt x="484" y="445"/>
                    </a:lnTo>
                    <a:lnTo>
                      <a:pt x="483" y="439"/>
                    </a:lnTo>
                    <a:lnTo>
                      <a:pt x="482" y="432"/>
                    </a:lnTo>
                    <a:lnTo>
                      <a:pt x="480" y="424"/>
                    </a:lnTo>
                    <a:lnTo>
                      <a:pt x="478" y="418"/>
                    </a:lnTo>
                    <a:lnTo>
                      <a:pt x="475" y="412"/>
                    </a:lnTo>
                    <a:lnTo>
                      <a:pt x="470" y="406"/>
                    </a:lnTo>
                    <a:lnTo>
                      <a:pt x="466" y="400"/>
                    </a:lnTo>
                    <a:lnTo>
                      <a:pt x="460" y="395"/>
                    </a:lnTo>
                    <a:lnTo>
                      <a:pt x="455" y="391"/>
                    </a:lnTo>
                    <a:lnTo>
                      <a:pt x="450" y="386"/>
                    </a:lnTo>
                    <a:lnTo>
                      <a:pt x="444" y="382"/>
                    </a:lnTo>
                    <a:lnTo>
                      <a:pt x="438" y="379"/>
                    </a:lnTo>
                    <a:lnTo>
                      <a:pt x="431" y="376"/>
                    </a:lnTo>
                    <a:lnTo>
                      <a:pt x="424" y="374"/>
                    </a:lnTo>
                    <a:lnTo>
                      <a:pt x="418" y="373"/>
                    </a:lnTo>
                    <a:lnTo>
                      <a:pt x="411" y="373"/>
                    </a:lnTo>
                    <a:lnTo>
                      <a:pt x="411" y="358"/>
                    </a:lnTo>
                    <a:lnTo>
                      <a:pt x="411" y="343"/>
                    </a:lnTo>
                    <a:lnTo>
                      <a:pt x="409" y="328"/>
                    </a:lnTo>
                    <a:lnTo>
                      <a:pt x="407" y="314"/>
                    </a:lnTo>
                    <a:lnTo>
                      <a:pt x="403" y="301"/>
                    </a:lnTo>
                    <a:lnTo>
                      <a:pt x="396" y="287"/>
                    </a:lnTo>
                    <a:lnTo>
                      <a:pt x="392" y="280"/>
                    </a:lnTo>
                    <a:lnTo>
                      <a:pt x="386" y="273"/>
                    </a:lnTo>
                    <a:lnTo>
                      <a:pt x="381" y="266"/>
                    </a:lnTo>
                    <a:lnTo>
                      <a:pt x="373" y="259"/>
                    </a:lnTo>
                    <a:lnTo>
                      <a:pt x="222" y="259"/>
                    </a:lnTo>
                    <a:lnTo>
                      <a:pt x="222" y="240"/>
                    </a:lnTo>
                    <a:lnTo>
                      <a:pt x="221" y="224"/>
                    </a:lnTo>
                    <a:lnTo>
                      <a:pt x="218" y="212"/>
                    </a:lnTo>
                    <a:lnTo>
                      <a:pt x="216" y="201"/>
                    </a:lnTo>
                    <a:lnTo>
                      <a:pt x="214" y="193"/>
                    </a:lnTo>
                    <a:lnTo>
                      <a:pt x="211" y="188"/>
                    </a:lnTo>
                    <a:lnTo>
                      <a:pt x="207" y="183"/>
                    </a:lnTo>
                    <a:lnTo>
                      <a:pt x="204" y="181"/>
                    </a:lnTo>
                    <a:lnTo>
                      <a:pt x="201" y="180"/>
                    </a:lnTo>
                    <a:lnTo>
                      <a:pt x="198" y="180"/>
                    </a:lnTo>
                    <a:lnTo>
                      <a:pt x="195" y="181"/>
                    </a:lnTo>
                    <a:lnTo>
                      <a:pt x="192" y="182"/>
                    </a:lnTo>
                    <a:lnTo>
                      <a:pt x="189" y="185"/>
                    </a:lnTo>
                    <a:lnTo>
                      <a:pt x="187" y="187"/>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1" name="Freeform 11"/>
              <p:cNvSpPr>
                <a:spLocks/>
              </p:cNvSpPr>
              <p:nvPr/>
            </p:nvSpPr>
            <p:spPr bwMode="auto">
              <a:xfrm>
                <a:off x="6191250" y="3398838"/>
                <a:ext cx="58738" cy="100013"/>
              </a:xfrm>
              <a:custGeom>
                <a:avLst/>
                <a:gdLst/>
                <a:ahLst/>
                <a:cxnLst>
                  <a:cxn ang="0">
                    <a:pos x="148" y="0"/>
                  </a:cxn>
                  <a:cxn ang="0">
                    <a:pos x="142" y="1"/>
                  </a:cxn>
                  <a:cxn ang="0">
                    <a:pos x="134" y="5"/>
                  </a:cxn>
                  <a:cxn ang="0">
                    <a:pos x="125" y="10"/>
                  </a:cxn>
                  <a:cxn ang="0">
                    <a:pos x="117" y="17"/>
                  </a:cxn>
                  <a:cxn ang="0">
                    <a:pos x="97" y="35"/>
                  </a:cxn>
                  <a:cxn ang="0">
                    <a:pos x="76" y="55"/>
                  </a:cxn>
                  <a:cxn ang="0">
                    <a:pos x="55" y="75"/>
                  </a:cxn>
                  <a:cxn ang="0">
                    <a:pos x="35" y="93"/>
                  </a:cxn>
                  <a:cxn ang="0">
                    <a:pos x="25" y="101"/>
                  </a:cxn>
                  <a:cxn ang="0">
                    <a:pos x="16" y="106"/>
                  </a:cxn>
                  <a:cxn ang="0">
                    <a:pos x="8" y="109"/>
                  </a:cxn>
                  <a:cxn ang="0">
                    <a:pos x="0" y="110"/>
                  </a:cxn>
                  <a:cxn ang="0">
                    <a:pos x="1" y="126"/>
                  </a:cxn>
                  <a:cxn ang="0">
                    <a:pos x="2" y="142"/>
                  </a:cxn>
                  <a:cxn ang="0">
                    <a:pos x="3" y="159"/>
                  </a:cxn>
                  <a:cxn ang="0">
                    <a:pos x="7" y="178"/>
                  </a:cxn>
                  <a:cxn ang="0">
                    <a:pos x="12" y="217"/>
                  </a:cxn>
                  <a:cxn ang="0">
                    <a:pos x="20" y="255"/>
                  </a:cxn>
                  <a:cxn ang="0">
                    <a:pos x="26" y="294"/>
                  </a:cxn>
                  <a:cxn ang="0">
                    <a:pos x="33" y="326"/>
                  </a:cxn>
                  <a:cxn ang="0">
                    <a:pos x="37" y="354"/>
                  </a:cxn>
                  <a:cxn ang="0">
                    <a:pos x="38" y="373"/>
                  </a:cxn>
                  <a:cxn ang="0">
                    <a:pos x="39" y="366"/>
                  </a:cxn>
                  <a:cxn ang="0">
                    <a:pos x="42" y="357"/>
                  </a:cxn>
                  <a:cxn ang="0">
                    <a:pos x="46" y="348"/>
                  </a:cxn>
                  <a:cxn ang="0">
                    <a:pos x="50" y="339"/>
                  </a:cxn>
                  <a:cxn ang="0">
                    <a:pos x="62" y="320"/>
                  </a:cxn>
                  <a:cxn ang="0">
                    <a:pos x="76" y="301"/>
                  </a:cxn>
                  <a:cxn ang="0">
                    <a:pos x="103" y="272"/>
                  </a:cxn>
                  <a:cxn ang="0">
                    <a:pos x="115" y="259"/>
                  </a:cxn>
                  <a:cxn ang="0">
                    <a:pos x="128" y="259"/>
                  </a:cxn>
                  <a:cxn ang="0">
                    <a:pos x="141" y="259"/>
                  </a:cxn>
                  <a:cxn ang="0">
                    <a:pos x="154" y="257"/>
                  </a:cxn>
                  <a:cxn ang="0">
                    <a:pos x="168" y="254"/>
                  </a:cxn>
                  <a:cxn ang="0">
                    <a:pos x="181" y="250"/>
                  </a:cxn>
                  <a:cxn ang="0">
                    <a:pos x="195" y="242"/>
                  </a:cxn>
                  <a:cxn ang="0">
                    <a:pos x="202" y="238"/>
                  </a:cxn>
                  <a:cxn ang="0">
                    <a:pos x="208" y="234"/>
                  </a:cxn>
                  <a:cxn ang="0">
                    <a:pos x="215" y="227"/>
                  </a:cxn>
                  <a:cxn ang="0">
                    <a:pos x="221" y="221"/>
                  </a:cxn>
                  <a:cxn ang="0">
                    <a:pos x="148" y="149"/>
                  </a:cxn>
                  <a:cxn ang="0">
                    <a:pos x="149" y="134"/>
                  </a:cxn>
                  <a:cxn ang="0">
                    <a:pos x="152" y="120"/>
                  </a:cxn>
                  <a:cxn ang="0">
                    <a:pos x="155" y="106"/>
                  </a:cxn>
                  <a:cxn ang="0">
                    <a:pos x="159" y="93"/>
                  </a:cxn>
                  <a:cxn ang="0">
                    <a:pos x="168" y="68"/>
                  </a:cxn>
                  <a:cxn ang="0">
                    <a:pos x="176" y="46"/>
                  </a:cxn>
                  <a:cxn ang="0">
                    <a:pos x="179" y="35"/>
                  </a:cxn>
                  <a:cxn ang="0">
                    <a:pos x="181" y="26"/>
                  </a:cxn>
                  <a:cxn ang="0">
                    <a:pos x="181" y="19"/>
                  </a:cxn>
                  <a:cxn ang="0">
                    <a:pos x="180" y="12"/>
                  </a:cxn>
                  <a:cxn ang="0">
                    <a:pos x="178" y="9"/>
                  </a:cxn>
                  <a:cxn ang="0">
                    <a:pos x="176" y="7"/>
                  </a:cxn>
                  <a:cxn ang="0">
                    <a:pos x="173" y="5"/>
                  </a:cxn>
                  <a:cxn ang="0">
                    <a:pos x="170" y="3"/>
                  </a:cxn>
                  <a:cxn ang="0">
                    <a:pos x="160" y="0"/>
                  </a:cxn>
                  <a:cxn ang="0">
                    <a:pos x="148" y="0"/>
                  </a:cxn>
                </a:cxnLst>
                <a:rect l="0" t="0" r="r" b="b"/>
                <a:pathLst>
                  <a:path w="221" h="373">
                    <a:moveTo>
                      <a:pt x="148" y="0"/>
                    </a:moveTo>
                    <a:lnTo>
                      <a:pt x="142" y="1"/>
                    </a:lnTo>
                    <a:lnTo>
                      <a:pt x="134" y="5"/>
                    </a:lnTo>
                    <a:lnTo>
                      <a:pt x="125" y="10"/>
                    </a:lnTo>
                    <a:lnTo>
                      <a:pt x="117" y="17"/>
                    </a:lnTo>
                    <a:lnTo>
                      <a:pt x="97" y="35"/>
                    </a:lnTo>
                    <a:lnTo>
                      <a:pt x="76" y="55"/>
                    </a:lnTo>
                    <a:lnTo>
                      <a:pt x="55" y="75"/>
                    </a:lnTo>
                    <a:lnTo>
                      <a:pt x="35" y="93"/>
                    </a:lnTo>
                    <a:lnTo>
                      <a:pt x="25" y="101"/>
                    </a:lnTo>
                    <a:lnTo>
                      <a:pt x="16" y="106"/>
                    </a:lnTo>
                    <a:lnTo>
                      <a:pt x="8" y="109"/>
                    </a:lnTo>
                    <a:lnTo>
                      <a:pt x="0" y="110"/>
                    </a:lnTo>
                    <a:lnTo>
                      <a:pt x="1" y="126"/>
                    </a:lnTo>
                    <a:lnTo>
                      <a:pt x="2" y="142"/>
                    </a:lnTo>
                    <a:lnTo>
                      <a:pt x="3" y="159"/>
                    </a:lnTo>
                    <a:lnTo>
                      <a:pt x="7" y="178"/>
                    </a:lnTo>
                    <a:lnTo>
                      <a:pt x="12" y="217"/>
                    </a:lnTo>
                    <a:lnTo>
                      <a:pt x="20" y="255"/>
                    </a:lnTo>
                    <a:lnTo>
                      <a:pt x="26" y="294"/>
                    </a:lnTo>
                    <a:lnTo>
                      <a:pt x="33" y="326"/>
                    </a:lnTo>
                    <a:lnTo>
                      <a:pt x="37" y="354"/>
                    </a:lnTo>
                    <a:lnTo>
                      <a:pt x="38" y="373"/>
                    </a:lnTo>
                    <a:lnTo>
                      <a:pt x="39" y="366"/>
                    </a:lnTo>
                    <a:lnTo>
                      <a:pt x="42" y="357"/>
                    </a:lnTo>
                    <a:lnTo>
                      <a:pt x="46" y="348"/>
                    </a:lnTo>
                    <a:lnTo>
                      <a:pt x="50" y="339"/>
                    </a:lnTo>
                    <a:lnTo>
                      <a:pt x="62" y="320"/>
                    </a:lnTo>
                    <a:lnTo>
                      <a:pt x="76" y="301"/>
                    </a:lnTo>
                    <a:lnTo>
                      <a:pt x="103" y="272"/>
                    </a:lnTo>
                    <a:lnTo>
                      <a:pt x="115" y="259"/>
                    </a:lnTo>
                    <a:lnTo>
                      <a:pt x="128" y="259"/>
                    </a:lnTo>
                    <a:lnTo>
                      <a:pt x="141" y="259"/>
                    </a:lnTo>
                    <a:lnTo>
                      <a:pt x="154" y="257"/>
                    </a:lnTo>
                    <a:lnTo>
                      <a:pt x="168" y="254"/>
                    </a:lnTo>
                    <a:lnTo>
                      <a:pt x="181" y="250"/>
                    </a:lnTo>
                    <a:lnTo>
                      <a:pt x="195" y="242"/>
                    </a:lnTo>
                    <a:lnTo>
                      <a:pt x="202" y="238"/>
                    </a:lnTo>
                    <a:lnTo>
                      <a:pt x="208" y="234"/>
                    </a:lnTo>
                    <a:lnTo>
                      <a:pt x="215" y="227"/>
                    </a:lnTo>
                    <a:lnTo>
                      <a:pt x="221" y="221"/>
                    </a:lnTo>
                    <a:lnTo>
                      <a:pt x="148" y="149"/>
                    </a:lnTo>
                    <a:lnTo>
                      <a:pt x="149" y="134"/>
                    </a:lnTo>
                    <a:lnTo>
                      <a:pt x="152" y="120"/>
                    </a:lnTo>
                    <a:lnTo>
                      <a:pt x="155" y="106"/>
                    </a:lnTo>
                    <a:lnTo>
                      <a:pt x="159" y="93"/>
                    </a:lnTo>
                    <a:lnTo>
                      <a:pt x="168" y="68"/>
                    </a:lnTo>
                    <a:lnTo>
                      <a:pt x="176" y="46"/>
                    </a:lnTo>
                    <a:lnTo>
                      <a:pt x="179" y="35"/>
                    </a:lnTo>
                    <a:lnTo>
                      <a:pt x="181" y="26"/>
                    </a:lnTo>
                    <a:lnTo>
                      <a:pt x="181" y="19"/>
                    </a:lnTo>
                    <a:lnTo>
                      <a:pt x="180" y="12"/>
                    </a:lnTo>
                    <a:lnTo>
                      <a:pt x="178" y="9"/>
                    </a:lnTo>
                    <a:lnTo>
                      <a:pt x="176" y="7"/>
                    </a:lnTo>
                    <a:lnTo>
                      <a:pt x="173" y="5"/>
                    </a:lnTo>
                    <a:lnTo>
                      <a:pt x="170" y="3"/>
                    </a:lnTo>
                    <a:lnTo>
                      <a:pt x="160" y="0"/>
                    </a:lnTo>
                    <a:lnTo>
                      <a:pt x="148" y="0"/>
                    </a:lnTo>
                    <a:close/>
                  </a:path>
                </a:pathLst>
              </a:custGeom>
              <a:solidFill>
                <a:srgbClr val="F8C3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2" name="Freeform 12"/>
              <p:cNvSpPr>
                <a:spLocks/>
              </p:cNvSpPr>
              <p:nvPr/>
            </p:nvSpPr>
            <p:spPr bwMode="auto">
              <a:xfrm>
                <a:off x="6191250" y="3398838"/>
                <a:ext cx="58738" cy="100013"/>
              </a:xfrm>
              <a:custGeom>
                <a:avLst/>
                <a:gdLst/>
                <a:ahLst/>
                <a:cxnLst>
                  <a:cxn ang="0">
                    <a:pos x="148" y="0"/>
                  </a:cxn>
                  <a:cxn ang="0">
                    <a:pos x="142" y="1"/>
                  </a:cxn>
                  <a:cxn ang="0">
                    <a:pos x="134" y="5"/>
                  </a:cxn>
                  <a:cxn ang="0">
                    <a:pos x="125" y="10"/>
                  </a:cxn>
                  <a:cxn ang="0">
                    <a:pos x="117" y="17"/>
                  </a:cxn>
                  <a:cxn ang="0">
                    <a:pos x="97" y="35"/>
                  </a:cxn>
                  <a:cxn ang="0">
                    <a:pos x="76" y="55"/>
                  </a:cxn>
                  <a:cxn ang="0">
                    <a:pos x="55" y="75"/>
                  </a:cxn>
                  <a:cxn ang="0">
                    <a:pos x="35" y="93"/>
                  </a:cxn>
                  <a:cxn ang="0">
                    <a:pos x="25" y="101"/>
                  </a:cxn>
                  <a:cxn ang="0">
                    <a:pos x="16" y="106"/>
                  </a:cxn>
                  <a:cxn ang="0">
                    <a:pos x="8" y="109"/>
                  </a:cxn>
                  <a:cxn ang="0">
                    <a:pos x="0" y="110"/>
                  </a:cxn>
                  <a:cxn ang="0">
                    <a:pos x="1" y="126"/>
                  </a:cxn>
                  <a:cxn ang="0">
                    <a:pos x="2" y="142"/>
                  </a:cxn>
                  <a:cxn ang="0">
                    <a:pos x="3" y="159"/>
                  </a:cxn>
                  <a:cxn ang="0">
                    <a:pos x="7" y="178"/>
                  </a:cxn>
                  <a:cxn ang="0">
                    <a:pos x="12" y="217"/>
                  </a:cxn>
                  <a:cxn ang="0">
                    <a:pos x="20" y="255"/>
                  </a:cxn>
                  <a:cxn ang="0">
                    <a:pos x="26" y="294"/>
                  </a:cxn>
                  <a:cxn ang="0">
                    <a:pos x="33" y="326"/>
                  </a:cxn>
                  <a:cxn ang="0">
                    <a:pos x="37" y="354"/>
                  </a:cxn>
                  <a:cxn ang="0">
                    <a:pos x="38" y="373"/>
                  </a:cxn>
                  <a:cxn ang="0">
                    <a:pos x="39" y="366"/>
                  </a:cxn>
                  <a:cxn ang="0">
                    <a:pos x="42" y="357"/>
                  </a:cxn>
                  <a:cxn ang="0">
                    <a:pos x="46" y="348"/>
                  </a:cxn>
                  <a:cxn ang="0">
                    <a:pos x="50" y="339"/>
                  </a:cxn>
                  <a:cxn ang="0">
                    <a:pos x="62" y="320"/>
                  </a:cxn>
                  <a:cxn ang="0">
                    <a:pos x="76" y="301"/>
                  </a:cxn>
                  <a:cxn ang="0">
                    <a:pos x="103" y="272"/>
                  </a:cxn>
                  <a:cxn ang="0">
                    <a:pos x="115" y="259"/>
                  </a:cxn>
                  <a:cxn ang="0">
                    <a:pos x="128" y="259"/>
                  </a:cxn>
                  <a:cxn ang="0">
                    <a:pos x="141" y="259"/>
                  </a:cxn>
                  <a:cxn ang="0">
                    <a:pos x="154" y="257"/>
                  </a:cxn>
                  <a:cxn ang="0">
                    <a:pos x="168" y="254"/>
                  </a:cxn>
                  <a:cxn ang="0">
                    <a:pos x="181" y="250"/>
                  </a:cxn>
                  <a:cxn ang="0">
                    <a:pos x="195" y="242"/>
                  </a:cxn>
                  <a:cxn ang="0">
                    <a:pos x="202" y="238"/>
                  </a:cxn>
                  <a:cxn ang="0">
                    <a:pos x="208" y="234"/>
                  </a:cxn>
                  <a:cxn ang="0">
                    <a:pos x="215" y="227"/>
                  </a:cxn>
                  <a:cxn ang="0">
                    <a:pos x="221" y="221"/>
                  </a:cxn>
                  <a:cxn ang="0">
                    <a:pos x="148" y="149"/>
                  </a:cxn>
                  <a:cxn ang="0">
                    <a:pos x="149" y="134"/>
                  </a:cxn>
                  <a:cxn ang="0">
                    <a:pos x="152" y="120"/>
                  </a:cxn>
                  <a:cxn ang="0">
                    <a:pos x="155" y="106"/>
                  </a:cxn>
                  <a:cxn ang="0">
                    <a:pos x="159" y="93"/>
                  </a:cxn>
                  <a:cxn ang="0">
                    <a:pos x="168" y="68"/>
                  </a:cxn>
                  <a:cxn ang="0">
                    <a:pos x="176" y="46"/>
                  </a:cxn>
                  <a:cxn ang="0">
                    <a:pos x="179" y="35"/>
                  </a:cxn>
                  <a:cxn ang="0">
                    <a:pos x="181" y="26"/>
                  </a:cxn>
                  <a:cxn ang="0">
                    <a:pos x="181" y="19"/>
                  </a:cxn>
                  <a:cxn ang="0">
                    <a:pos x="180" y="12"/>
                  </a:cxn>
                  <a:cxn ang="0">
                    <a:pos x="178" y="9"/>
                  </a:cxn>
                  <a:cxn ang="0">
                    <a:pos x="176" y="7"/>
                  </a:cxn>
                  <a:cxn ang="0">
                    <a:pos x="173" y="5"/>
                  </a:cxn>
                  <a:cxn ang="0">
                    <a:pos x="170" y="3"/>
                  </a:cxn>
                  <a:cxn ang="0">
                    <a:pos x="160" y="0"/>
                  </a:cxn>
                  <a:cxn ang="0">
                    <a:pos x="148" y="0"/>
                  </a:cxn>
                </a:cxnLst>
                <a:rect l="0" t="0" r="r" b="b"/>
                <a:pathLst>
                  <a:path w="221" h="373">
                    <a:moveTo>
                      <a:pt x="148" y="0"/>
                    </a:moveTo>
                    <a:lnTo>
                      <a:pt x="142" y="1"/>
                    </a:lnTo>
                    <a:lnTo>
                      <a:pt x="134" y="5"/>
                    </a:lnTo>
                    <a:lnTo>
                      <a:pt x="125" y="10"/>
                    </a:lnTo>
                    <a:lnTo>
                      <a:pt x="117" y="17"/>
                    </a:lnTo>
                    <a:lnTo>
                      <a:pt x="97" y="35"/>
                    </a:lnTo>
                    <a:lnTo>
                      <a:pt x="76" y="55"/>
                    </a:lnTo>
                    <a:lnTo>
                      <a:pt x="55" y="75"/>
                    </a:lnTo>
                    <a:lnTo>
                      <a:pt x="35" y="93"/>
                    </a:lnTo>
                    <a:lnTo>
                      <a:pt x="25" y="101"/>
                    </a:lnTo>
                    <a:lnTo>
                      <a:pt x="16" y="106"/>
                    </a:lnTo>
                    <a:lnTo>
                      <a:pt x="8" y="109"/>
                    </a:lnTo>
                    <a:lnTo>
                      <a:pt x="0" y="110"/>
                    </a:lnTo>
                    <a:lnTo>
                      <a:pt x="1" y="126"/>
                    </a:lnTo>
                    <a:lnTo>
                      <a:pt x="2" y="142"/>
                    </a:lnTo>
                    <a:lnTo>
                      <a:pt x="3" y="159"/>
                    </a:lnTo>
                    <a:lnTo>
                      <a:pt x="7" y="178"/>
                    </a:lnTo>
                    <a:lnTo>
                      <a:pt x="12" y="217"/>
                    </a:lnTo>
                    <a:lnTo>
                      <a:pt x="20" y="255"/>
                    </a:lnTo>
                    <a:lnTo>
                      <a:pt x="26" y="294"/>
                    </a:lnTo>
                    <a:lnTo>
                      <a:pt x="33" y="326"/>
                    </a:lnTo>
                    <a:lnTo>
                      <a:pt x="37" y="354"/>
                    </a:lnTo>
                    <a:lnTo>
                      <a:pt x="38" y="373"/>
                    </a:lnTo>
                    <a:lnTo>
                      <a:pt x="39" y="366"/>
                    </a:lnTo>
                    <a:lnTo>
                      <a:pt x="42" y="357"/>
                    </a:lnTo>
                    <a:lnTo>
                      <a:pt x="46" y="348"/>
                    </a:lnTo>
                    <a:lnTo>
                      <a:pt x="50" y="339"/>
                    </a:lnTo>
                    <a:lnTo>
                      <a:pt x="62" y="320"/>
                    </a:lnTo>
                    <a:lnTo>
                      <a:pt x="76" y="301"/>
                    </a:lnTo>
                    <a:lnTo>
                      <a:pt x="103" y="272"/>
                    </a:lnTo>
                    <a:lnTo>
                      <a:pt x="115" y="259"/>
                    </a:lnTo>
                    <a:lnTo>
                      <a:pt x="128" y="259"/>
                    </a:lnTo>
                    <a:lnTo>
                      <a:pt x="141" y="259"/>
                    </a:lnTo>
                    <a:lnTo>
                      <a:pt x="154" y="257"/>
                    </a:lnTo>
                    <a:lnTo>
                      <a:pt x="168" y="254"/>
                    </a:lnTo>
                    <a:lnTo>
                      <a:pt x="181" y="250"/>
                    </a:lnTo>
                    <a:lnTo>
                      <a:pt x="195" y="242"/>
                    </a:lnTo>
                    <a:lnTo>
                      <a:pt x="202" y="238"/>
                    </a:lnTo>
                    <a:lnTo>
                      <a:pt x="208" y="234"/>
                    </a:lnTo>
                    <a:lnTo>
                      <a:pt x="215" y="227"/>
                    </a:lnTo>
                    <a:lnTo>
                      <a:pt x="221" y="221"/>
                    </a:lnTo>
                    <a:lnTo>
                      <a:pt x="148" y="149"/>
                    </a:lnTo>
                    <a:lnTo>
                      <a:pt x="149" y="134"/>
                    </a:lnTo>
                    <a:lnTo>
                      <a:pt x="152" y="120"/>
                    </a:lnTo>
                    <a:lnTo>
                      <a:pt x="155" y="106"/>
                    </a:lnTo>
                    <a:lnTo>
                      <a:pt x="159" y="93"/>
                    </a:lnTo>
                    <a:lnTo>
                      <a:pt x="168" y="68"/>
                    </a:lnTo>
                    <a:lnTo>
                      <a:pt x="176" y="46"/>
                    </a:lnTo>
                    <a:lnTo>
                      <a:pt x="179" y="35"/>
                    </a:lnTo>
                    <a:lnTo>
                      <a:pt x="181" y="26"/>
                    </a:lnTo>
                    <a:lnTo>
                      <a:pt x="181" y="19"/>
                    </a:lnTo>
                    <a:lnTo>
                      <a:pt x="180" y="12"/>
                    </a:lnTo>
                    <a:lnTo>
                      <a:pt x="178" y="9"/>
                    </a:lnTo>
                    <a:lnTo>
                      <a:pt x="176" y="7"/>
                    </a:lnTo>
                    <a:lnTo>
                      <a:pt x="173" y="5"/>
                    </a:lnTo>
                    <a:lnTo>
                      <a:pt x="170" y="3"/>
                    </a:lnTo>
                    <a:lnTo>
                      <a:pt x="160" y="0"/>
                    </a:lnTo>
                    <a:lnTo>
                      <a:pt x="148" y="0"/>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3" name="Freeform 13"/>
              <p:cNvSpPr>
                <a:spLocks/>
              </p:cNvSpPr>
              <p:nvPr/>
            </p:nvSpPr>
            <p:spPr bwMode="auto">
              <a:xfrm>
                <a:off x="6162675" y="3101976"/>
                <a:ext cx="98425" cy="138113"/>
              </a:xfrm>
              <a:custGeom>
                <a:avLst/>
                <a:gdLst/>
                <a:ahLst/>
                <a:cxnLst>
                  <a:cxn ang="0">
                    <a:pos x="35" y="0"/>
                  </a:cxn>
                  <a:cxn ang="0">
                    <a:pos x="36" y="14"/>
                  </a:cxn>
                  <a:cxn ang="0">
                    <a:pos x="40" y="32"/>
                  </a:cxn>
                  <a:cxn ang="0">
                    <a:pos x="47" y="52"/>
                  </a:cxn>
                  <a:cxn ang="0">
                    <a:pos x="53" y="73"/>
                  </a:cxn>
                  <a:cxn ang="0">
                    <a:pos x="60" y="93"/>
                  </a:cxn>
                  <a:cxn ang="0">
                    <a:pos x="66" y="114"/>
                  </a:cxn>
                  <a:cxn ang="0">
                    <a:pos x="69" y="123"/>
                  </a:cxn>
                  <a:cxn ang="0">
                    <a:pos x="71" y="133"/>
                  </a:cxn>
                  <a:cxn ang="0">
                    <a:pos x="72" y="140"/>
                  </a:cxn>
                  <a:cxn ang="0">
                    <a:pos x="72" y="148"/>
                  </a:cxn>
                  <a:cxn ang="0">
                    <a:pos x="0" y="224"/>
                  </a:cxn>
                  <a:cxn ang="0">
                    <a:pos x="0" y="296"/>
                  </a:cxn>
                  <a:cxn ang="0">
                    <a:pos x="1" y="304"/>
                  </a:cxn>
                  <a:cxn ang="0">
                    <a:pos x="3" y="312"/>
                  </a:cxn>
                  <a:cxn ang="0">
                    <a:pos x="8" y="320"/>
                  </a:cxn>
                  <a:cxn ang="0">
                    <a:pos x="14" y="328"/>
                  </a:cxn>
                  <a:cxn ang="0">
                    <a:pos x="22" y="337"/>
                  </a:cxn>
                  <a:cxn ang="0">
                    <a:pos x="30" y="345"/>
                  </a:cxn>
                  <a:cxn ang="0">
                    <a:pos x="41" y="355"/>
                  </a:cxn>
                  <a:cxn ang="0">
                    <a:pos x="52" y="364"/>
                  </a:cxn>
                  <a:cxn ang="0">
                    <a:pos x="77" y="382"/>
                  </a:cxn>
                  <a:cxn ang="0">
                    <a:pos x="107" y="401"/>
                  </a:cxn>
                  <a:cxn ang="0">
                    <a:pos x="138" y="420"/>
                  </a:cxn>
                  <a:cxn ang="0">
                    <a:pos x="170" y="437"/>
                  </a:cxn>
                  <a:cxn ang="0">
                    <a:pos x="204" y="454"/>
                  </a:cxn>
                  <a:cxn ang="0">
                    <a:pos x="235" y="471"/>
                  </a:cxn>
                  <a:cxn ang="0">
                    <a:pos x="267" y="485"/>
                  </a:cxn>
                  <a:cxn ang="0">
                    <a:pos x="295" y="497"/>
                  </a:cxn>
                  <a:cxn ang="0">
                    <a:pos x="322" y="507"/>
                  </a:cxn>
                  <a:cxn ang="0">
                    <a:pos x="342" y="514"/>
                  </a:cxn>
                  <a:cxn ang="0">
                    <a:pos x="359" y="520"/>
                  </a:cxn>
                  <a:cxn ang="0">
                    <a:pos x="370" y="521"/>
                  </a:cxn>
                  <a:cxn ang="0">
                    <a:pos x="369" y="517"/>
                  </a:cxn>
                  <a:cxn ang="0">
                    <a:pos x="366" y="511"/>
                  </a:cxn>
                  <a:cxn ang="0">
                    <a:pos x="363" y="504"/>
                  </a:cxn>
                  <a:cxn ang="0">
                    <a:pos x="358" y="494"/>
                  </a:cxn>
                  <a:cxn ang="0">
                    <a:pos x="345" y="470"/>
                  </a:cxn>
                  <a:cxn ang="0">
                    <a:pos x="327" y="440"/>
                  </a:cxn>
                  <a:cxn ang="0">
                    <a:pos x="282" y="370"/>
                  </a:cxn>
                  <a:cxn ang="0">
                    <a:pos x="229" y="289"/>
                  </a:cxn>
                  <a:cxn ang="0">
                    <a:pos x="172" y="204"/>
                  </a:cxn>
                  <a:cxn ang="0">
                    <a:pos x="118" y="123"/>
                  </a:cxn>
                  <a:cxn ang="0">
                    <a:pos x="70" y="52"/>
                  </a:cxn>
                  <a:cxn ang="0">
                    <a:pos x="35" y="0"/>
                  </a:cxn>
                </a:cxnLst>
                <a:rect l="0" t="0" r="r" b="b"/>
                <a:pathLst>
                  <a:path w="370" h="521">
                    <a:moveTo>
                      <a:pt x="35" y="0"/>
                    </a:moveTo>
                    <a:lnTo>
                      <a:pt x="36" y="14"/>
                    </a:lnTo>
                    <a:lnTo>
                      <a:pt x="40" y="32"/>
                    </a:lnTo>
                    <a:lnTo>
                      <a:pt x="47" y="52"/>
                    </a:lnTo>
                    <a:lnTo>
                      <a:pt x="53" y="73"/>
                    </a:lnTo>
                    <a:lnTo>
                      <a:pt x="60" y="93"/>
                    </a:lnTo>
                    <a:lnTo>
                      <a:pt x="66" y="114"/>
                    </a:lnTo>
                    <a:lnTo>
                      <a:pt x="69" y="123"/>
                    </a:lnTo>
                    <a:lnTo>
                      <a:pt x="71" y="133"/>
                    </a:lnTo>
                    <a:lnTo>
                      <a:pt x="72" y="140"/>
                    </a:lnTo>
                    <a:lnTo>
                      <a:pt x="72" y="148"/>
                    </a:lnTo>
                    <a:lnTo>
                      <a:pt x="0" y="224"/>
                    </a:lnTo>
                    <a:lnTo>
                      <a:pt x="0" y="296"/>
                    </a:lnTo>
                    <a:lnTo>
                      <a:pt x="1" y="304"/>
                    </a:lnTo>
                    <a:lnTo>
                      <a:pt x="3" y="312"/>
                    </a:lnTo>
                    <a:lnTo>
                      <a:pt x="8" y="320"/>
                    </a:lnTo>
                    <a:lnTo>
                      <a:pt x="14" y="328"/>
                    </a:lnTo>
                    <a:lnTo>
                      <a:pt x="22" y="337"/>
                    </a:lnTo>
                    <a:lnTo>
                      <a:pt x="30" y="345"/>
                    </a:lnTo>
                    <a:lnTo>
                      <a:pt x="41" y="355"/>
                    </a:lnTo>
                    <a:lnTo>
                      <a:pt x="52" y="364"/>
                    </a:lnTo>
                    <a:lnTo>
                      <a:pt x="77" y="382"/>
                    </a:lnTo>
                    <a:lnTo>
                      <a:pt x="107" y="401"/>
                    </a:lnTo>
                    <a:lnTo>
                      <a:pt x="138" y="420"/>
                    </a:lnTo>
                    <a:lnTo>
                      <a:pt x="170" y="437"/>
                    </a:lnTo>
                    <a:lnTo>
                      <a:pt x="204" y="454"/>
                    </a:lnTo>
                    <a:lnTo>
                      <a:pt x="235" y="471"/>
                    </a:lnTo>
                    <a:lnTo>
                      <a:pt x="267" y="485"/>
                    </a:lnTo>
                    <a:lnTo>
                      <a:pt x="295" y="497"/>
                    </a:lnTo>
                    <a:lnTo>
                      <a:pt x="322" y="507"/>
                    </a:lnTo>
                    <a:lnTo>
                      <a:pt x="342" y="514"/>
                    </a:lnTo>
                    <a:lnTo>
                      <a:pt x="359" y="520"/>
                    </a:lnTo>
                    <a:lnTo>
                      <a:pt x="370" y="521"/>
                    </a:lnTo>
                    <a:lnTo>
                      <a:pt x="369" y="517"/>
                    </a:lnTo>
                    <a:lnTo>
                      <a:pt x="366" y="511"/>
                    </a:lnTo>
                    <a:lnTo>
                      <a:pt x="363" y="504"/>
                    </a:lnTo>
                    <a:lnTo>
                      <a:pt x="358" y="494"/>
                    </a:lnTo>
                    <a:lnTo>
                      <a:pt x="345" y="470"/>
                    </a:lnTo>
                    <a:lnTo>
                      <a:pt x="327" y="440"/>
                    </a:lnTo>
                    <a:lnTo>
                      <a:pt x="282" y="370"/>
                    </a:lnTo>
                    <a:lnTo>
                      <a:pt x="229" y="289"/>
                    </a:lnTo>
                    <a:lnTo>
                      <a:pt x="172" y="204"/>
                    </a:lnTo>
                    <a:lnTo>
                      <a:pt x="118" y="123"/>
                    </a:lnTo>
                    <a:lnTo>
                      <a:pt x="70" y="52"/>
                    </a:lnTo>
                    <a:lnTo>
                      <a:pt x="35" y="0"/>
                    </a:lnTo>
                    <a:close/>
                  </a:path>
                </a:pathLst>
              </a:custGeom>
              <a:solidFill>
                <a:srgbClr val="F8C3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 name="Freeform 14"/>
              <p:cNvSpPr>
                <a:spLocks/>
              </p:cNvSpPr>
              <p:nvPr/>
            </p:nvSpPr>
            <p:spPr bwMode="auto">
              <a:xfrm>
                <a:off x="6162675" y="3101976"/>
                <a:ext cx="98425" cy="138113"/>
              </a:xfrm>
              <a:custGeom>
                <a:avLst/>
                <a:gdLst/>
                <a:ahLst/>
                <a:cxnLst>
                  <a:cxn ang="0">
                    <a:pos x="35" y="0"/>
                  </a:cxn>
                  <a:cxn ang="0">
                    <a:pos x="36" y="14"/>
                  </a:cxn>
                  <a:cxn ang="0">
                    <a:pos x="40" y="32"/>
                  </a:cxn>
                  <a:cxn ang="0">
                    <a:pos x="47" y="52"/>
                  </a:cxn>
                  <a:cxn ang="0">
                    <a:pos x="53" y="73"/>
                  </a:cxn>
                  <a:cxn ang="0">
                    <a:pos x="60" y="93"/>
                  </a:cxn>
                  <a:cxn ang="0">
                    <a:pos x="66" y="114"/>
                  </a:cxn>
                  <a:cxn ang="0">
                    <a:pos x="69" y="123"/>
                  </a:cxn>
                  <a:cxn ang="0">
                    <a:pos x="71" y="133"/>
                  </a:cxn>
                  <a:cxn ang="0">
                    <a:pos x="72" y="140"/>
                  </a:cxn>
                  <a:cxn ang="0">
                    <a:pos x="72" y="148"/>
                  </a:cxn>
                  <a:cxn ang="0">
                    <a:pos x="0" y="224"/>
                  </a:cxn>
                  <a:cxn ang="0">
                    <a:pos x="0" y="296"/>
                  </a:cxn>
                  <a:cxn ang="0">
                    <a:pos x="1" y="304"/>
                  </a:cxn>
                  <a:cxn ang="0">
                    <a:pos x="3" y="312"/>
                  </a:cxn>
                  <a:cxn ang="0">
                    <a:pos x="8" y="320"/>
                  </a:cxn>
                  <a:cxn ang="0">
                    <a:pos x="14" y="328"/>
                  </a:cxn>
                  <a:cxn ang="0">
                    <a:pos x="22" y="337"/>
                  </a:cxn>
                  <a:cxn ang="0">
                    <a:pos x="30" y="345"/>
                  </a:cxn>
                  <a:cxn ang="0">
                    <a:pos x="41" y="355"/>
                  </a:cxn>
                  <a:cxn ang="0">
                    <a:pos x="52" y="364"/>
                  </a:cxn>
                  <a:cxn ang="0">
                    <a:pos x="77" y="382"/>
                  </a:cxn>
                  <a:cxn ang="0">
                    <a:pos x="107" y="401"/>
                  </a:cxn>
                  <a:cxn ang="0">
                    <a:pos x="138" y="420"/>
                  </a:cxn>
                  <a:cxn ang="0">
                    <a:pos x="170" y="437"/>
                  </a:cxn>
                  <a:cxn ang="0">
                    <a:pos x="204" y="454"/>
                  </a:cxn>
                  <a:cxn ang="0">
                    <a:pos x="235" y="471"/>
                  </a:cxn>
                  <a:cxn ang="0">
                    <a:pos x="267" y="485"/>
                  </a:cxn>
                  <a:cxn ang="0">
                    <a:pos x="295" y="497"/>
                  </a:cxn>
                  <a:cxn ang="0">
                    <a:pos x="322" y="507"/>
                  </a:cxn>
                  <a:cxn ang="0">
                    <a:pos x="342" y="514"/>
                  </a:cxn>
                  <a:cxn ang="0">
                    <a:pos x="359" y="520"/>
                  </a:cxn>
                  <a:cxn ang="0">
                    <a:pos x="370" y="521"/>
                  </a:cxn>
                  <a:cxn ang="0">
                    <a:pos x="369" y="517"/>
                  </a:cxn>
                  <a:cxn ang="0">
                    <a:pos x="366" y="511"/>
                  </a:cxn>
                  <a:cxn ang="0">
                    <a:pos x="363" y="504"/>
                  </a:cxn>
                  <a:cxn ang="0">
                    <a:pos x="358" y="494"/>
                  </a:cxn>
                  <a:cxn ang="0">
                    <a:pos x="345" y="470"/>
                  </a:cxn>
                  <a:cxn ang="0">
                    <a:pos x="327" y="440"/>
                  </a:cxn>
                  <a:cxn ang="0">
                    <a:pos x="282" y="370"/>
                  </a:cxn>
                  <a:cxn ang="0">
                    <a:pos x="229" y="289"/>
                  </a:cxn>
                  <a:cxn ang="0">
                    <a:pos x="172" y="204"/>
                  </a:cxn>
                  <a:cxn ang="0">
                    <a:pos x="118" y="123"/>
                  </a:cxn>
                  <a:cxn ang="0">
                    <a:pos x="70" y="52"/>
                  </a:cxn>
                  <a:cxn ang="0">
                    <a:pos x="35" y="0"/>
                  </a:cxn>
                </a:cxnLst>
                <a:rect l="0" t="0" r="r" b="b"/>
                <a:pathLst>
                  <a:path w="370" h="521">
                    <a:moveTo>
                      <a:pt x="35" y="0"/>
                    </a:moveTo>
                    <a:lnTo>
                      <a:pt x="36" y="14"/>
                    </a:lnTo>
                    <a:lnTo>
                      <a:pt x="40" y="32"/>
                    </a:lnTo>
                    <a:lnTo>
                      <a:pt x="47" y="52"/>
                    </a:lnTo>
                    <a:lnTo>
                      <a:pt x="53" y="73"/>
                    </a:lnTo>
                    <a:lnTo>
                      <a:pt x="60" y="93"/>
                    </a:lnTo>
                    <a:lnTo>
                      <a:pt x="66" y="114"/>
                    </a:lnTo>
                    <a:lnTo>
                      <a:pt x="69" y="123"/>
                    </a:lnTo>
                    <a:lnTo>
                      <a:pt x="71" y="133"/>
                    </a:lnTo>
                    <a:lnTo>
                      <a:pt x="72" y="140"/>
                    </a:lnTo>
                    <a:lnTo>
                      <a:pt x="72" y="148"/>
                    </a:lnTo>
                    <a:lnTo>
                      <a:pt x="0" y="224"/>
                    </a:lnTo>
                    <a:lnTo>
                      <a:pt x="0" y="296"/>
                    </a:lnTo>
                    <a:lnTo>
                      <a:pt x="1" y="304"/>
                    </a:lnTo>
                    <a:lnTo>
                      <a:pt x="3" y="312"/>
                    </a:lnTo>
                    <a:lnTo>
                      <a:pt x="8" y="320"/>
                    </a:lnTo>
                    <a:lnTo>
                      <a:pt x="14" y="328"/>
                    </a:lnTo>
                    <a:lnTo>
                      <a:pt x="22" y="337"/>
                    </a:lnTo>
                    <a:lnTo>
                      <a:pt x="30" y="345"/>
                    </a:lnTo>
                    <a:lnTo>
                      <a:pt x="41" y="355"/>
                    </a:lnTo>
                    <a:lnTo>
                      <a:pt x="52" y="364"/>
                    </a:lnTo>
                    <a:lnTo>
                      <a:pt x="77" y="382"/>
                    </a:lnTo>
                    <a:lnTo>
                      <a:pt x="107" y="401"/>
                    </a:lnTo>
                    <a:lnTo>
                      <a:pt x="138" y="420"/>
                    </a:lnTo>
                    <a:lnTo>
                      <a:pt x="170" y="437"/>
                    </a:lnTo>
                    <a:lnTo>
                      <a:pt x="204" y="454"/>
                    </a:lnTo>
                    <a:lnTo>
                      <a:pt x="235" y="471"/>
                    </a:lnTo>
                    <a:lnTo>
                      <a:pt x="267" y="485"/>
                    </a:lnTo>
                    <a:lnTo>
                      <a:pt x="295" y="497"/>
                    </a:lnTo>
                    <a:lnTo>
                      <a:pt x="322" y="507"/>
                    </a:lnTo>
                    <a:lnTo>
                      <a:pt x="342" y="514"/>
                    </a:lnTo>
                    <a:lnTo>
                      <a:pt x="359" y="520"/>
                    </a:lnTo>
                    <a:lnTo>
                      <a:pt x="370" y="521"/>
                    </a:lnTo>
                    <a:lnTo>
                      <a:pt x="369" y="517"/>
                    </a:lnTo>
                    <a:lnTo>
                      <a:pt x="366" y="511"/>
                    </a:lnTo>
                    <a:lnTo>
                      <a:pt x="363" y="504"/>
                    </a:lnTo>
                    <a:lnTo>
                      <a:pt x="358" y="494"/>
                    </a:lnTo>
                    <a:lnTo>
                      <a:pt x="345" y="470"/>
                    </a:lnTo>
                    <a:lnTo>
                      <a:pt x="327" y="440"/>
                    </a:lnTo>
                    <a:lnTo>
                      <a:pt x="282" y="370"/>
                    </a:lnTo>
                    <a:lnTo>
                      <a:pt x="229" y="289"/>
                    </a:lnTo>
                    <a:lnTo>
                      <a:pt x="172" y="204"/>
                    </a:lnTo>
                    <a:lnTo>
                      <a:pt x="118" y="123"/>
                    </a:lnTo>
                    <a:lnTo>
                      <a:pt x="70" y="52"/>
                    </a:lnTo>
                    <a:lnTo>
                      <a:pt x="35" y="0"/>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 name="Freeform 15"/>
              <p:cNvSpPr>
                <a:spLocks/>
              </p:cNvSpPr>
              <p:nvPr/>
            </p:nvSpPr>
            <p:spPr bwMode="auto">
              <a:xfrm>
                <a:off x="6032500" y="3249613"/>
                <a:ext cx="158750" cy="198438"/>
              </a:xfrm>
              <a:custGeom>
                <a:avLst/>
                <a:gdLst/>
                <a:ahLst/>
                <a:cxnLst>
                  <a:cxn ang="0">
                    <a:pos x="471" y="714"/>
                  </a:cxn>
                  <a:cxn ang="0">
                    <a:pos x="433" y="723"/>
                  </a:cxn>
                  <a:cxn ang="0">
                    <a:pos x="393" y="735"/>
                  </a:cxn>
                  <a:cxn ang="0">
                    <a:pos x="355" y="745"/>
                  </a:cxn>
                  <a:cxn ang="0">
                    <a:pos x="309" y="734"/>
                  </a:cxn>
                  <a:cxn ang="0">
                    <a:pos x="260" y="716"/>
                  </a:cxn>
                  <a:cxn ang="0">
                    <a:pos x="225" y="706"/>
                  </a:cxn>
                  <a:cxn ang="0">
                    <a:pos x="190" y="699"/>
                  </a:cxn>
                  <a:cxn ang="0">
                    <a:pos x="155" y="696"/>
                  </a:cxn>
                  <a:cxn ang="0">
                    <a:pos x="122" y="698"/>
                  </a:cxn>
                  <a:cxn ang="0">
                    <a:pos x="91" y="706"/>
                  </a:cxn>
                  <a:cxn ang="0">
                    <a:pos x="63" y="689"/>
                  </a:cxn>
                  <a:cxn ang="0">
                    <a:pos x="51" y="661"/>
                  </a:cxn>
                  <a:cxn ang="0">
                    <a:pos x="48" y="646"/>
                  </a:cxn>
                  <a:cxn ang="0">
                    <a:pos x="48" y="632"/>
                  </a:cxn>
                  <a:cxn ang="0">
                    <a:pos x="51" y="618"/>
                  </a:cxn>
                  <a:cxn ang="0">
                    <a:pos x="63" y="589"/>
                  </a:cxn>
                  <a:cxn ang="0">
                    <a:pos x="0" y="488"/>
                  </a:cxn>
                  <a:cxn ang="0">
                    <a:pos x="69" y="456"/>
                  </a:cxn>
                  <a:cxn ang="0">
                    <a:pos x="152" y="419"/>
                  </a:cxn>
                  <a:cxn ang="0">
                    <a:pos x="234" y="390"/>
                  </a:cxn>
                  <a:cxn ang="0">
                    <a:pos x="271" y="381"/>
                  </a:cxn>
                  <a:cxn ang="0">
                    <a:pos x="301" y="377"/>
                  </a:cxn>
                  <a:cxn ang="0">
                    <a:pos x="302" y="349"/>
                  </a:cxn>
                  <a:cxn ang="0">
                    <a:pos x="304" y="336"/>
                  </a:cxn>
                  <a:cxn ang="0">
                    <a:pos x="310" y="325"/>
                  </a:cxn>
                  <a:cxn ang="0">
                    <a:pos x="320" y="315"/>
                  </a:cxn>
                  <a:cxn ang="0">
                    <a:pos x="333" y="308"/>
                  </a:cxn>
                  <a:cxn ang="0">
                    <a:pos x="351" y="302"/>
                  </a:cxn>
                  <a:cxn ang="0">
                    <a:pos x="376" y="301"/>
                  </a:cxn>
                  <a:cxn ang="0">
                    <a:pos x="396" y="270"/>
                  </a:cxn>
                  <a:cxn ang="0">
                    <a:pos x="421" y="233"/>
                  </a:cxn>
                  <a:cxn ang="0">
                    <a:pos x="482" y="151"/>
                  </a:cxn>
                  <a:cxn ang="0">
                    <a:pos x="512" y="109"/>
                  </a:cxn>
                  <a:cxn ang="0">
                    <a:pos x="537" y="69"/>
                  </a:cxn>
                  <a:cxn ang="0">
                    <a:pos x="553" y="32"/>
                  </a:cxn>
                  <a:cxn ang="0">
                    <a:pos x="559" y="15"/>
                  </a:cxn>
                  <a:cxn ang="0">
                    <a:pos x="560" y="0"/>
                  </a:cxn>
                  <a:cxn ang="0">
                    <a:pos x="556" y="20"/>
                  </a:cxn>
                  <a:cxn ang="0">
                    <a:pos x="549" y="47"/>
                  </a:cxn>
                  <a:cxn ang="0">
                    <a:pos x="524" y="114"/>
                  </a:cxn>
                  <a:cxn ang="0">
                    <a:pos x="499" y="180"/>
                  </a:cxn>
                  <a:cxn ang="0">
                    <a:pos x="491" y="207"/>
                  </a:cxn>
                  <a:cxn ang="0">
                    <a:pos x="488" y="225"/>
                  </a:cxn>
                  <a:cxn ang="0">
                    <a:pos x="563" y="229"/>
                  </a:cxn>
                  <a:cxn ang="0">
                    <a:pos x="567" y="238"/>
                  </a:cxn>
                  <a:cxn ang="0">
                    <a:pos x="567" y="248"/>
                  </a:cxn>
                  <a:cxn ang="0">
                    <a:pos x="566" y="259"/>
                  </a:cxn>
                  <a:cxn ang="0">
                    <a:pos x="560" y="277"/>
                  </a:cxn>
                  <a:cxn ang="0">
                    <a:pos x="547" y="302"/>
                  </a:cxn>
                  <a:cxn ang="0">
                    <a:pos x="520" y="339"/>
                  </a:cxn>
                  <a:cxn ang="0">
                    <a:pos x="492" y="372"/>
                  </a:cxn>
                  <a:cxn ang="0">
                    <a:pos x="598" y="488"/>
                  </a:cxn>
                  <a:cxn ang="0">
                    <a:pos x="488" y="614"/>
                  </a:cxn>
                  <a:cxn ang="0">
                    <a:pos x="490" y="635"/>
                  </a:cxn>
                  <a:cxn ang="0">
                    <a:pos x="496" y="659"/>
                  </a:cxn>
                  <a:cxn ang="0">
                    <a:pos x="502" y="675"/>
                  </a:cxn>
                  <a:cxn ang="0">
                    <a:pos x="503" y="684"/>
                  </a:cxn>
                  <a:cxn ang="0">
                    <a:pos x="500" y="694"/>
                  </a:cxn>
                  <a:cxn ang="0">
                    <a:pos x="493" y="706"/>
                  </a:cxn>
                </a:cxnLst>
                <a:rect l="0" t="0" r="r" b="b"/>
                <a:pathLst>
                  <a:path w="598" h="746">
                    <a:moveTo>
                      <a:pt x="488" y="713"/>
                    </a:moveTo>
                    <a:lnTo>
                      <a:pt x="471" y="714"/>
                    </a:lnTo>
                    <a:lnTo>
                      <a:pt x="454" y="718"/>
                    </a:lnTo>
                    <a:lnTo>
                      <a:pt x="433" y="723"/>
                    </a:lnTo>
                    <a:lnTo>
                      <a:pt x="414" y="730"/>
                    </a:lnTo>
                    <a:lnTo>
                      <a:pt x="393" y="735"/>
                    </a:lnTo>
                    <a:lnTo>
                      <a:pt x="373" y="742"/>
                    </a:lnTo>
                    <a:lnTo>
                      <a:pt x="355" y="745"/>
                    </a:lnTo>
                    <a:lnTo>
                      <a:pt x="338" y="746"/>
                    </a:lnTo>
                    <a:lnTo>
                      <a:pt x="309" y="734"/>
                    </a:lnTo>
                    <a:lnTo>
                      <a:pt x="276" y="721"/>
                    </a:lnTo>
                    <a:lnTo>
                      <a:pt x="260" y="716"/>
                    </a:lnTo>
                    <a:lnTo>
                      <a:pt x="242" y="710"/>
                    </a:lnTo>
                    <a:lnTo>
                      <a:pt x="225" y="706"/>
                    </a:lnTo>
                    <a:lnTo>
                      <a:pt x="207" y="703"/>
                    </a:lnTo>
                    <a:lnTo>
                      <a:pt x="190" y="699"/>
                    </a:lnTo>
                    <a:lnTo>
                      <a:pt x="173" y="697"/>
                    </a:lnTo>
                    <a:lnTo>
                      <a:pt x="155" y="696"/>
                    </a:lnTo>
                    <a:lnTo>
                      <a:pt x="139" y="697"/>
                    </a:lnTo>
                    <a:lnTo>
                      <a:pt x="122" y="698"/>
                    </a:lnTo>
                    <a:lnTo>
                      <a:pt x="106" y="702"/>
                    </a:lnTo>
                    <a:lnTo>
                      <a:pt x="91" y="706"/>
                    </a:lnTo>
                    <a:lnTo>
                      <a:pt x="77" y="713"/>
                    </a:lnTo>
                    <a:lnTo>
                      <a:pt x="63" y="689"/>
                    </a:lnTo>
                    <a:lnTo>
                      <a:pt x="55" y="669"/>
                    </a:lnTo>
                    <a:lnTo>
                      <a:pt x="51" y="661"/>
                    </a:lnTo>
                    <a:lnTo>
                      <a:pt x="49" y="654"/>
                    </a:lnTo>
                    <a:lnTo>
                      <a:pt x="48" y="646"/>
                    </a:lnTo>
                    <a:lnTo>
                      <a:pt x="48" y="639"/>
                    </a:lnTo>
                    <a:lnTo>
                      <a:pt x="48" y="632"/>
                    </a:lnTo>
                    <a:lnTo>
                      <a:pt x="49" y="625"/>
                    </a:lnTo>
                    <a:lnTo>
                      <a:pt x="51" y="618"/>
                    </a:lnTo>
                    <a:lnTo>
                      <a:pt x="55" y="609"/>
                    </a:lnTo>
                    <a:lnTo>
                      <a:pt x="63" y="589"/>
                    </a:lnTo>
                    <a:lnTo>
                      <a:pt x="77" y="564"/>
                    </a:lnTo>
                    <a:lnTo>
                      <a:pt x="0" y="488"/>
                    </a:lnTo>
                    <a:lnTo>
                      <a:pt x="32" y="473"/>
                    </a:lnTo>
                    <a:lnTo>
                      <a:pt x="69" y="456"/>
                    </a:lnTo>
                    <a:lnTo>
                      <a:pt x="109" y="438"/>
                    </a:lnTo>
                    <a:lnTo>
                      <a:pt x="152" y="419"/>
                    </a:lnTo>
                    <a:lnTo>
                      <a:pt x="194" y="403"/>
                    </a:lnTo>
                    <a:lnTo>
                      <a:pt x="234" y="390"/>
                    </a:lnTo>
                    <a:lnTo>
                      <a:pt x="252" y="384"/>
                    </a:lnTo>
                    <a:lnTo>
                      <a:pt x="271" y="381"/>
                    </a:lnTo>
                    <a:lnTo>
                      <a:pt x="286" y="378"/>
                    </a:lnTo>
                    <a:lnTo>
                      <a:pt x="301" y="377"/>
                    </a:lnTo>
                    <a:lnTo>
                      <a:pt x="301" y="362"/>
                    </a:lnTo>
                    <a:lnTo>
                      <a:pt x="302" y="349"/>
                    </a:lnTo>
                    <a:lnTo>
                      <a:pt x="303" y="343"/>
                    </a:lnTo>
                    <a:lnTo>
                      <a:pt x="304" y="336"/>
                    </a:lnTo>
                    <a:lnTo>
                      <a:pt x="307" y="331"/>
                    </a:lnTo>
                    <a:lnTo>
                      <a:pt x="310" y="325"/>
                    </a:lnTo>
                    <a:lnTo>
                      <a:pt x="314" y="320"/>
                    </a:lnTo>
                    <a:lnTo>
                      <a:pt x="320" y="315"/>
                    </a:lnTo>
                    <a:lnTo>
                      <a:pt x="325" y="311"/>
                    </a:lnTo>
                    <a:lnTo>
                      <a:pt x="333" y="308"/>
                    </a:lnTo>
                    <a:lnTo>
                      <a:pt x="342" y="305"/>
                    </a:lnTo>
                    <a:lnTo>
                      <a:pt x="351" y="302"/>
                    </a:lnTo>
                    <a:lnTo>
                      <a:pt x="363" y="301"/>
                    </a:lnTo>
                    <a:lnTo>
                      <a:pt x="376" y="301"/>
                    </a:lnTo>
                    <a:lnTo>
                      <a:pt x="385" y="286"/>
                    </a:lnTo>
                    <a:lnTo>
                      <a:pt x="396" y="270"/>
                    </a:lnTo>
                    <a:lnTo>
                      <a:pt x="408" y="251"/>
                    </a:lnTo>
                    <a:lnTo>
                      <a:pt x="421" y="233"/>
                    </a:lnTo>
                    <a:lnTo>
                      <a:pt x="452" y="192"/>
                    </a:lnTo>
                    <a:lnTo>
                      <a:pt x="482" y="151"/>
                    </a:lnTo>
                    <a:lnTo>
                      <a:pt x="497" y="130"/>
                    </a:lnTo>
                    <a:lnTo>
                      <a:pt x="512" y="109"/>
                    </a:lnTo>
                    <a:lnTo>
                      <a:pt x="525" y="89"/>
                    </a:lnTo>
                    <a:lnTo>
                      <a:pt x="537" y="69"/>
                    </a:lnTo>
                    <a:lnTo>
                      <a:pt x="547" y="49"/>
                    </a:lnTo>
                    <a:lnTo>
                      <a:pt x="553" y="32"/>
                    </a:lnTo>
                    <a:lnTo>
                      <a:pt x="556" y="23"/>
                    </a:lnTo>
                    <a:lnTo>
                      <a:pt x="559" y="15"/>
                    </a:lnTo>
                    <a:lnTo>
                      <a:pt x="560" y="8"/>
                    </a:lnTo>
                    <a:lnTo>
                      <a:pt x="560" y="0"/>
                    </a:lnTo>
                    <a:lnTo>
                      <a:pt x="559" y="9"/>
                    </a:lnTo>
                    <a:lnTo>
                      <a:pt x="556" y="20"/>
                    </a:lnTo>
                    <a:lnTo>
                      <a:pt x="553" y="32"/>
                    </a:lnTo>
                    <a:lnTo>
                      <a:pt x="549" y="47"/>
                    </a:lnTo>
                    <a:lnTo>
                      <a:pt x="537" y="79"/>
                    </a:lnTo>
                    <a:lnTo>
                      <a:pt x="524" y="114"/>
                    </a:lnTo>
                    <a:lnTo>
                      <a:pt x="511" y="149"/>
                    </a:lnTo>
                    <a:lnTo>
                      <a:pt x="499" y="180"/>
                    </a:lnTo>
                    <a:lnTo>
                      <a:pt x="494" y="194"/>
                    </a:lnTo>
                    <a:lnTo>
                      <a:pt x="491" y="207"/>
                    </a:lnTo>
                    <a:lnTo>
                      <a:pt x="488" y="217"/>
                    </a:lnTo>
                    <a:lnTo>
                      <a:pt x="488" y="225"/>
                    </a:lnTo>
                    <a:lnTo>
                      <a:pt x="560" y="225"/>
                    </a:lnTo>
                    <a:lnTo>
                      <a:pt x="563" y="229"/>
                    </a:lnTo>
                    <a:lnTo>
                      <a:pt x="565" y="233"/>
                    </a:lnTo>
                    <a:lnTo>
                      <a:pt x="567" y="238"/>
                    </a:lnTo>
                    <a:lnTo>
                      <a:pt x="567" y="242"/>
                    </a:lnTo>
                    <a:lnTo>
                      <a:pt x="567" y="248"/>
                    </a:lnTo>
                    <a:lnTo>
                      <a:pt x="567" y="253"/>
                    </a:lnTo>
                    <a:lnTo>
                      <a:pt x="566" y="259"/>
                    </a:lnTo>
                    <a:lnTo>
                      <a:pt x="565" y="265"/>
                    </a:lnTo>
                    <a:lnTo>
                      <a:pt x="560" y="277"/>
                    </a:lnTo>
                    <a:lnTo>
                      <a:pt x="553" y="290"/>
                    </a:lnTo>
                    <a:lnTo>
                      <a:pt x="547" y="302"/>
                    </a:lnTo>
                    <a:lnTo>
                      <a:pt x="538" y="315"/>
                    </a:lnTo>
                    <a:lnTo>
                      <a:pt x="520" y="339"/>
                    </a:lnTo>
                    <a:lnTo>
                      <a:pt x="504" y="359"/>
                    </a:lnTo>
                    <a:lnTo>
                      <a:pt x="492" y="372"/>
                    </a:lnTo>
                    <a:lnTo>
                      <a:pt x="488" y="377"/>
                    </a:lnTo>
                    <a:lnTo>
                      <a:pt x="598" y="488"/>
                    </a:lnTo>
                    <a:lnTo>
                      <a:pt x="488" y="601"/>
                    </a:lnTo>
                    <a:lnTo>
                      <a:pt x="488" y="614"/>
                    </a:lnTo>
                    <a:lnTo>
                      <a:pt x="489" y="625"/>
                    </a:lnTo>
                    <a:lnTo>
                      <a:pt x="490" y="635"/>
                    </a:lnTo>
                    <a:lnTo>
                      <a:pt x="492" y="644"/>
                    </a:lnTo>
                    <a:lnTo>
                      <a:pt x="496" y="659"/>
                    </a:lnTo>
                    <a:lnTo>
                      <a:pt x="501" y="670"/>
                    </a:lnTo>
                    <a:lnTo>
                      <a:pt x="502" y="675"/>
                    </a:lnTo>
                    <a:lnTo>
                      <a:pt x="503" y="680"/>
                    </a:lnTo>
                    <a:lnTo>
                      <a:pt x="503" y="684"/>
                    </a:lnTo>
                    <a:lnTo>
                      <a:pt x="502" y="690"/>
                    </a:lnTo>
                    <a:lnTo>
                      <a:pt x="500" y="694"/>
                    </a:lnTo>
                    <a:lnTo>
                      <a:pt x="497" y="699"/>
                    </a:lnTo>
                    <a:lnTo>
                      <a:pt x="493" y="706"/>
                    </a:lnTo>
                    <a:lnTo>
                      <a:pt x="488" y="713"/>
                    </a:lnTo>
                    <a:close/>
                  </a:path>
                </a:pathLst>
              </a:custGeom>
              <a:solidFill>
                <a:srgbClr val="F8C3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6" name="Freeform 16"/>
              <p:cNvSpPr>
                <a:spLocks/>
              </p:cNvSpPr>
              <p:nvPr/>
            </p:nvSpPr>
            <p:spPr bwMode="auto">
              <a:xfrm>
                <a:off x="6032500" y="3249613"/>
                <a:ext cx="158750" cy="198438"/>
              </a:xfrm>
              <a:custGeom>
                <a:avLst/>
                <a:gdLst/>
                <a:ahLst/>
                <a:cxnLst>
                  <a:cxn ang="0">
                    <a:pos x="471" y="714"/>
                  </a:cxn>
                  <a:cxn ang="0">
                    <a:pos x="433" y="723"/>
                  </a:cxn>
                  <a:cxn ang="0">
                    <a:pos x="393" y="735"/>
                  </a:cxn>
                  <a:cxn ang="0">
                    <a:pos x="355" y="745"/>
                  </a:cxn>
                  <a:cxn ang="0">
                    <a:pos x="309" y="734"/>
                  </a:cxn>
                  <a:cxn ang="0">
                    <a:pos x="260" y="716"/>
                  </a:cxn>
                  <a:cxn ang="0">
                    <a:pos x="225" y="706"/>
                  </a:cxn>
                  <a:cxn ang="0">
                    <a:pos x="190" y="699"/>
                  </a:cxn>
                  <a:cxn ang="0">
                    <a:pos x="155" y="696"/>
                  </a:cxn>
                  <a:cxn ang="0">
                    <a:pos x="122" y="698"/>
                  </a:cxn>
                  <a:cxn ang="0">
                    <a:pos x="91" y="706"/>
                  </a:cxn>
                  <a:cxn ang="0">
                    <a:pos x="63" y="689"/>
                  </a:cxn>
                  <a:cxn ang="0">
                    <a:pos x="51" y="661"/>
                  </a:cxn>
                  <a:cxn ang="0">
                    <a:pos x="48" y="646"/>
                  </a:cxn>
                  <a:cxn ang="0">
                    <a:pos x="48" y="632"/>
                  </a:cxn>
                  <a:cxn ang="0">
                    <a:pos x="51" y="618"/>
                  </a:cxn>
                  <a:cxn ang="0">
                    <a:pos x="63" y="589"/>
                  </a:cxn>
                  <a:cxn ang="0">
                    <a:pos x="0" y="488"/>
                  </a:cxn>
                  <a:cxn ang="0">
                    <a:pos x="69" y="456"/>
                  </a:cxn>
                  <a:cxn ang="0">
                    <a:pos x="152" y="419"/>
                  </a:cxn>
                  <a:cxn ang="0">
                    <a:pos x="234" y="390"/>
                  </a:cxn>
                  <a:cxn ang="0">
                    <a:pos x="271" y="381"/>
                  </a:cxn>
                  <a:cxn ang="0">
                    <a:pos x="301" y="377"/>
                  </a:cxn>
                  <a:cxn ang="0">
                    <a:pos x="302" y="349"/>
                  </a:cxn>
                  <a:cxn ang="0">
                    <a:pos x="304" y="336"/>
                  </a:cxn>
                  <a:cxn ang="0">
                    <a:pos x="310" y="325"/>
                  </a:cxn>
                  <a:cxn ang="0">
                    <a:pos x="320" y="315"/>
                  </a:cxn>
                  <a:cxn ang="0">
                    <a:pos x="333" y="308"/>
                  </a:cxn>
                  <a:cxn ang="0">
                    <a:pos x="351" y="302"/>
                  </a:cxn>
                  <a:cxn ang="0">
                    <a:pos x="376" y="301"/>
                  </a:cxn>
                  <a:cxn ang="0">
                    <a:pos x="396" y="270"/>
                  </a:cxn>
                  <a:cxn ang="0">
                    <a:pos x="421" y="233"/>
                  </a:cxn>
                  <a:cxn ang="0">
                    <a:pos x="482" y="151"/>
                  </a:cxn>
                  <a:cxn ang="0">
                    <a:pos x="512" y="109"/>
                  </a:cxn>
                  <a:cxn ang="0">
                    <a:pos x="537" y="69"/>
                  </a:cxn>
                  <a:cxn ang="0">
                    <a:pos x="553" y="32"/>
                  </a:cxn>
                  <a:cxn ang="0">
                    <a:pos x="559" y="15"/>
                  </a:cxn>
                  <a:cxn ang="0">
                    <a:pos x="560" y="0"/>
                  </a:cxn>
                  <a:cxn ang="0">
                    <a:pos x="556" y="20"/>
                  </a:cxn>
                  <a:cxn ang="0">
                    <a:pos x="549" y="47"/>
                  </a:cxn>
                  <a:cxn ang="0">
                    <a:pos x="524" y="114"/>
                  </a:cxn>
                  <a:cxn ang="0">
                    <a:pos x="499" y="180"/>
                  </a:cxn>
                  <a:cxn ang="0">
                    <a:pos x="491" y="207"/>
                  </a:cxn>
                  <a:cxn ang="0">
                    <a:pos x="488" y="225"/>
                  </a:cxn>
                  <a:cxn ang="0">
                    <a:pos x="563" y="229"/>
                  </a:cxn>
                  <a:cxn ang="0">
                    <a:pos x="567" y="238"/>
                  </a:cxn>
                  <a:cxn ang="0">
                    <a:pos x="567" y="248"/>
                  </a:cxn>
                  <a:cxn ang="0">
                    <a:pos x="566" y="259"/>
                  </a:cxn>
                  <a:cxn ang="0">
                    <a:pos x="560" y="277"/>
                  </a:cxn>
                  <a:cxn ang="0">
                    <a:pos x="547" y="302"/>
                  </a:cxn>
                  <a:cxn ang="0">
                    <a:pos x="520" y="339"/>
                  </a:cxn>
                  <a:cxn ang="0">
                    <a:pos x="492" y="372"/>
                  </a:cxn>
                  <a:cxn ang="0">
                    <a:pos x="598" y="488"/>
                  </a:cxn>
                  <a:cxn ang="0">
                    <a:pos x="488" y="614"/>
                  </a:cxn>
                  <a:cxn ang="0">
                    <a:pos x="490" y="635"/>
                  </a:cxn>
                  <a:cxn ang="0">
                    <a:pos x="496" y="659"/>
                  </a:cxn>
                  <a:cxn ang="0">
                    <a:pos x="502" y="675"/>
                  </a:cxn>
                  <a:cxn ang="0">
                    <a:pos x="503" y="684"/>
                  </a:cxn>
                  <a:cxn ang="0">
                    <a:pos x="500" y="694"/>
                  </a:cxn>
                  <a:cxn ang="0">
                    <a:pos x="493" y="706"/>
                  </a:cxn>
                </a:cxnLst>
                <a:rect l="0" t="0" r="r" b="b"/>
                <a:pathLst>
                  <a:path w="598" h="746">
                    <a:moveTo>
                      <a:pt x="488" y="713"/>
                    </a:moveTo>
                    <a:lnTo>
                      <a:pt x="471" y="714"/>
                    </a:lnTo>
                    <a:lnTo>
                      <a:pt x="454" y="718"/>
                    </a:lnTo>
                    <a:lnTo>
                      <a:pt x="433" y="723"/>
                    </a:lnTo>
                    <a:lnTo>
                      <a:pt x="414" y="730"/>
                    </a:lnTo>
                    <a:lnTo>
                      <a:pt x="393" y="735"/>
                    </a:lnTo>
                    <a:lnTo>
                      <a:pt x="373" y="742"/>
                    </a:lnTo>
                    <a:lnTo>
                      <a:pt x="355" y="745"/>
                    </a:lnTo>
                    <a:lnTo>
                      <a:pt x="338" y="746"/>
                    </a:lnTo>
                    <a:lnTo>
                      <a:pt x="309" y="734"/>
                    </a:lnTo>
                    <a:lnTo>
                      <a:pt x="276" y="721"/>
                    </a:lnTo>
                    <a:lnTo>
                      <a:pt x="260" y="716"/>
                    </a:lnTo>
                    <a:lnTo>
                      <a:pt x="242" y="710"/>
                    </a:lnTo>
                    <a:lnTo>
                      <a:pt x="225" y="706"/>
                    </a:lnTo>
                    <a:lnTo>
                      <a:pt x="207" y="703"/>
                    </a:lnTo>
                    <a:lnTo>
                      <a:pt x="190" y="699"/>
                    </a:lnTo>
                    <a:lnTo>
                      <a:pt x="173" y="697"/>
                    </a:lnTo>
                    <a:lnTo>
                      <a:pt x="155" y="696"/>
                    </a:lnTo>
                    <a:lnTo>
                      <a:pt x="139" y="697"/>
                    </a:lnTo>
                    <a:lnTo>
                      <a:pt x="122" y="698"/>
                    </a:lnTo>
                    <a:lnTo>
                      <a:pt x="106" y="702"/>
                    </a:lnTo>
                    <a:lnTo>
                      <a:pt x="91" y="706"/>
                    </a:lnTo>
                    <a:lnTo>
                      <a:pt x="77" y="713"/>
                    </a:lnTo>
                    <a:lnTo>
                      <a:pt x="63" y="689"/>
                    </a:lnTo>
                    <a:lnTo>
                      <a:pt x="55" y="669"/>
                    </a:lnTo>
                    <a:lnTo>
                      <a:pt x="51" y="661"/>
                    </a:lnTo>
                    <a:lnTo>
                      <a:pt x="49" y="654"/>
                    </a:lnTo>
                    <a:lnTo>
                      <a:pt x="48" y="646"/>
                    </a:lnTo>
                    <a:lnTo>
                      <a:pt x="48" y="639"/>
                    </a:lnTo>
                    <a:lnTo>
                      <a:pt x="48" y="632"/>
                    </a:lnTo>
                    <a:lnTo>
                      <a:pt x="49" y="625"/>
                    </a:lnTo>
                    <a:lnTo>
                      <a:pt x="51" y="618"/>
                    </a:lnTo>
                    <a:lnTo>
                      <a:pt x="55" y="609"/>
                    </a:lnTo>
                    <a:lnTo>
                      <a:pt x="63" y="589"/>
                    </a:lnTo>
                    <a:lnTo>
                      <a:pt x="77" y="564"/>
                    </a:lnTo>
                    <a:lnTo>
                      <a:pt x="0" y="488"/>
                    </a:lnTo>
                    <a:lnTo>
                      <a:pt x="32" y="473"/>
                    </a:lnTo>
                    <a:lnTo>
                      <a:pt x="69" y="456"/>
                    </a:lnTo>
                    <a:lnTo>
                      <a:pt x="109" y="438"/>
                    </a:lnTo>
                    <a:lnTo>
                      <a:pt x="152" y="419"/>
                    </a:lnTo>
                    <a:lnTo>
                      <a:pt x="194" y="403"/>
                    </a:lnTo>
                    <a:lnTo>
                      <a:pt x="234" y="390"/>
                    </a:lnTo>
                    <a:lnTo>
                      <a:pt x="252" y="384"/>
                    </a:lnTo>
                    <a:lnTo>
                      <a:pt x="271" y="381"/>
                    </a:lnTo>
                    <a:lnTo>
                      <a:pt x="286" y="378"/>
                    </a:lnTo>
                    <a:lnTo>
                      <a:pt x="301" y="377"/>
                    </a:lnTo>
                    <a:lnTo>
                      <a:pt x="301" y="362"/>
                    </a:lnTo>
                    <a:lnTo>
                      <a:pt x="302" y="349"/>
                    </a:lnTo>
                    <a:lnTo>
                      <a:pt x="303" y="343"/>
                    </a:lnTo>
                    <a:lnTo>
                      <a:pt x="304" y="336"/>
                    </a:lnTo>
                    <a:lnTo>
                      <a:pt x="307" y="331"/>
                    </a:lnTo>
                    <a:lnTo>
                      <a:pt x="310" y="325"/>
                    </a:lnTo>
                    <a:lnTo>
                      <a:pt x="314" y="320"/>
                    </a:lnTo>
                    <a:lnTo>
                      <a:pt x="320" y="315"/>
                    </a:lnTo>
                    <a:lnTo>
                      <a:pt x="325" y="311"/>
                    </a:lnTo>
                    <a:lnTo>
                      <a:pt x="333" y="308"/>
                    </a:lnTo>
                    <a:lnTo>
                      <a:pt x="342" y="305"/>
                    </a:lnTo>
                    <a:lnTo>
                      <a:pt x="351" y="302"/>
                    </a:lnTo>
                    <a:lnTo>
                      <a:pt x="363" y="301"/>
                    </a:lnTo>
                    <a:lnTo>
                      <a:pt x="376" y="301"/>
                    </a:lnTo>
                    <a:lnTo>
                      <a:pt x="385" y="286"/>
                    </a:lnTo>
                    <a:lnTo>
                      <a:pt x="396" y="270"/>
                    </a:lnTo>
                    <a:lnTo>
                      <a:pt x="408" y="251"/>
                    </a:lnTo>
                    <a:lnTo>
                      <a:pt x="421" y="233"/>
                    </a:lnTo>
                    <a:lnTo>
                      <a:pt x="452" y="192"/>
                    </a:lnTo>
                    <a:lnTo>
                      <a:pt x="482" y="151"/>
                    </a:lnTo>
                    <a:lnTo>
                      <a:pt x="497" y="130"/>
                    </a:lnTo>
                    <a:lnTo>
                      <a:pt x="512" y="109"/>
                    </a:lnTo>
                    <a:lnTo>
                      <a:pt x="525" y="89"/>
                    </a:lnTo>
                    <a:lnTo>
                      <a:pt x="537" y="69"/>
                    </a:lnTo>
                    <a:lnTo>
                      <a:pt x="547" y="49"/>
                    </a:lnTo>
                    <a:lnTo>
                      <a:pt x="553" y="32"/>
                    </a:lnTo>
                    <a:lnTo>
                      <a:pt x="556" y="23"/>
                    </a:lnTo>
                    <a:lnTo>
                      <a:pt x="559" y="15"/>
                    </a:lnTo>
                    <a:lnTo>
                      <a:pt x="560" y="8"/>
                    </a:lnTo>
                    <a:lnTo>
                      <a:pt x="560" y="0"/>
                    </a:lnTo>
                    <a:lnTo>
                      <a:pt x="559" y="9"/>
                    </a:lnTo>
                    <a:lnTo>
                      <a:pt x="556" y="20"/>
                    </a:lnTo>
                    <a:lnTo>
                      <a:pt x="553" y="32"/>
                    </a:lnTo>
                    <a:lnTo>
                      <a:pt x="549" y="47"/>
                    </a:lnTo>
                    <a:lnTo>
                      <a:pt x="537" y="79"/>
                    </a:lnTo>
                    <a:lnTo>
                      <a:pt x="524" y="114"/>
                    </a:lnTo>
                    <a:lnTo>
                      <a:pt x="511" y="149"/>
                    </a:lnTo>
                    <a:lnTo>
                      <a:pt x="499" y="180"/>
                    </a:lnTo>
                    <a:lnTo>
                      <a:pt x="494" y="194"/>
                    </a:lnTo>
                    <a:lnTo>
                      <a:pt x="491" y="207"/>
                    </a:lnTo>
                    <a:lnTo>
                      <a:pt x="488" y="217"/>
                    </a:lnTo>
                    <a:lnTo>
                      <a:pt x="488" y="225"/>
                    </a:lnTo>
                    <a:lnTo>
                      <a:pt x="560" y="225"/>
                    </a:lnTo>
                    <a:lnTo>
                      <a:pt x="563" y="229"/>
                    </a:lnTo>
                    <a:lnTo>
                      <a:pt x="565" y="233"/>
                    </a:lnTo>
                    <a:lnTo>
                      <a:pt x="567" y="238"/>
                    </a:lnTo>
                    <a:lnTo>
                      <a:pt x="567" y="242"/>
                    </a:lnTo>
                    <a:lnTo>
                      <a:pt x="567" y="248"/>
                    </a:lnTo>
                    <a:lnTo>
                      <a:pt x="567" y="253"/>
                    </a:lnTo>
                    <a:lnTo>
                      <a:pt x="566" y="259"/>
                    </a:lnTo>
                    <a:lnTo>
                      <a:pt x="565" y="265"/>
                    </a:lnTo>
                    <a:lnTo>
                      <a:pt x="560" y="277"/>
                    </a:lnTo>
                    <a:lnTo>
                      <a:pt x="553" y="290"/>
                    </a:lnTo>
                    <a:lnTo>
                      <a:pt x="547" y="302"/>
                    </a:lnTo>
                    <a:lnTo>
                      <a:pt x="538" y="315"/>
                    </a:lnTo>
                    <a:lnTo>
                      <a:pt x="520" y="339"/>
                    </a:lnTo>
                    <a:lnTo>
                      <a:pt x="504" y="359"/>
                    </a:lnTo>
                    <a:lnTo>
                      <a:pt x="492" y="372"/>
                    </a:lnTo>
                    <a:lnTo>
                      <a:pt x="488" y="377"/>
                    </a:lnTo>
                    <a:lnTo>
                      <a:pt x="598" y="488"/>
                    </a:lnTo>
                    <a:lnTo>
                      <a:pt x="488" y="601"/>
                    </a:lnTo>
                    <a:lnTo>
                      <a:pt x="488" y="614"/>
                    </a:lnTo>
                    <a:lnTo>
                      <a:pt x="489" y="625"/>
                    </a:lnTo>
                    <a:lnTo>
                      <a:pt x="490" y="635"/>
                    </a:lnTo>
                    <a:lnTo>
                      <a:pt x="492" y="644"/>
                    </a:lnTo>
                    <a:lnTo>
                      <a:pt x="496" y="659"/>
                    </a:lnTo>
                    <a:lnTo>
                      <a:pt x="501" y="670"/>
                    </a:lnTo>
                    <a:lnTo>
                      <a:pt x="502" y="675"/>
                    </a:lnTo>
                    <a:lnTo>
                      <a:pt x="503" y="680"/>
                    </a:lnTo>
                    <a:lnTo>
                      <a:pt x="503" y="684"/>
                    </a:lnTo>
                    <a:lnTo>
                      <a:pt x="502" y="690"/>
                    </a:lnTo>
                    <a:lnTo>
                      <a:pt x="500" y="694"/>
                    </a:lnTo>
                    <a:lnTo>
                      <a:pt x="497" y="699"/>
                    </a:lnTo>
                    <a:lnTo>
                      <a:pt x="493" y="706"/>
                    </a:lnTo>
                    <a:lnTo>
                      <a:pt x="488" y="713"/>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7" name="Freeform 17"/>
              <p:cNvSpPr>
                <a:spLocks/>
              </p:cNvSpPr>
              <p:nvPr/>
            </p:nvSpPr>
            <p:spPr bwMode="auto">
              <a:xfrm>
                <a:off x="5983288" y="3481388"/>
                <a:ext cx="138113" cy="20638"/>
              </a:xfrm>
              <a:custGeom>
                <a:avLst/>
                <a:gdLst/>
                <a:ahLst/>
                <a:cxnLst>
                  <a:cxn ang="0">
                    <a:pos x="0" y="25"/>
                  </a:cxn>
                  <a:cxn ang="0">
                    <a:pos x="17" y="19"/>
                  </a:cxn>
                  <a:cxn ang="0">
                    <a:pos x="35" y="13"/>
                  </a:cxn>
                  <a:cxn ang="0">
                    <a:pos x="51" y="9"/>
                  </a:cxn>
                  <a:cxn ang="0">
                    <a:pos x="68" y="5"/>
                  </a:cxn>
                  <a:cxn ang="0">
                    <a:pos x="85" y="3"/>
                  </a:cxn>
                  <a:cxn ang="0">
                    <a:pos x="101" y="1"/>
                  </a:cxn>
                  <a:cxn ang="0">
                    <a:pos x="118" y="0"/>
                  </a:cxn>
                  <a:cxn ang="0">
                    <a:pos x="134" y="0"/>
                  </a:cxn>
                  <a:cxn ang="0">
                    <a:pos x="165" y="1"/>
                  </a:cxn>
                  <a:cxn ang="0">
                    <a:pos x="197" y="4"/>
                  </a:cxn>
                  <a:cxn ang="0">
                    <a:pos x="229" y="9"/>
                  </a:cxn>
                  <a:cxn ang="0">
                    <a:pos x="260" y="15"/>
                  </a:cxn>
                  <a:cxn ang="0">
                    <a:pos x="324" y="29"/>
                  </a:cxn>
                  <a:cxn ang="0">
                    <a:pos x="387" y="44"/>
                  </a:cxn>
                  <a:cxn ang="0">
                    <a:pos x="420" y="50"/>
                  </a:cxn>
                  <a:cxn ang="0">
                    <a:pos x="453" y="55"/>
                  </a:cxn>
                  <a:cxn ang="0">
                    <a:pos x="487" y="58"/>
                  </a:cxn>
                  <a:cxn ang="0">
                    <a:pos x="521" y="60"/>
                  </a:cxn>
                  <a:cxn ang="0">
                    <a:pos x="510" y="63"/>
                  </a:cxn>
                  <a:cxn ang="0">
                    <a:pos x="499" y="65"/>
                  </a:cxn>
                  <a:cxn ang="0">
                    <a:pos x="486" y="69"/>
                  </a:cxn>
                  <a:cxn ang="0">
                    <a:pos x="473" y="71"/>
                  </a:cxn>
                  <a:cxn ang="0">
                    <a:pos x="445" y="73"/>
                  </a:cxn>
                  <a:cxn ang="0">
                    <a:pos x="413" y="75"/>
                  </a:cxn>
                  <a:cxn ang="0">
                    <a:pos x="380" y="75"/>
                  </a:cxn>
                  <a:cxn ang="0">
                    <a:pos x="345" y="74"/>
                  </a:cxn>
                  <a:cxn ang="0">
                    <a:pos x="311" y="72"/>
                  </a:cxn>
                  <a:cxn ang="0">
                    <a:pos x="273" y="70"/>
                  </a:cxn>
                  <a:cxn ang="0">
                    <a:pos x="236" y="65"/>
                  </a:cxn>
                  <a:cxn ang="0">
                    <a:pos x="199" y="61"/>
                  </a:cxn>
                  <a:cxn ang="0">
                    <a:pos x="162" y="56"/>
                  </a:cxn>
                  <a:cxn ang="0">
                    <a:pos x="127" y="50"/>
                  </a:cxn>
                  <a:cxn ang="0">
                    <a:pos x="92" y="45"/>
                  </a:cxn>
                  <a:cxn ang="0">
                    <a:pos x="59" y="38"/>
                  </a:cxn>
                  <a:cxn ang="0">
                    <a:pos x="28" y="32"/>
                  </a:cxn>
                  <a:cxn ang="0">
                    <a:pos x="0" y="25"/>
                  </a:cxn>
                </a:cxnLst>
                <a:rect l="0" t="0" r="r" b="b"/>
                <a:pathLst>
                  <a:path w="521" h="75">
                    <a:moveTo>
                      <a:pt x="0" y="25"/>
                    </a:moveTo>
                    <a:lnTo>
                      <a:pt x="17" y="19"/>
                    </a:lnTo>
                    <a:lnTo>
                      <a:pt x="35" y="13"/>
                    </a:lnTo>
                    <a:lnTo>
                      <a:pt x="51" y="9"/>
                    </a:lnTo>
                    <a:lnTo>
                      <a:pt x="68" y="5"/>
                    </a:lnTo>
                    <a:lnTo>
                      <a:pt x="85" y="3"/>
                    </a:lnTo>
                    <a:lnTo>
                      <a:pt x="101" y="1"/>
                    </a:lnTo>
                    <a:lnTo>
                      <a:pt x="118" y="0"/>
                    </a:lnTo>
                    <a:lnTo>
                      <a:pt x="134" y="0"/>
                    </a:lnTo>
                    <a:lnTo>
                      <a:pt x="165" y="1"/>
                    </a:lnTo>
                    <a:lnTo>
                      <a:pt x="197" y="4"/>
                    </a:lnTo>
                    <a:lnTo>
                      <a:pt x="229" y="9"/>
                    </a:lnTo>
                    <a:lnTo>
                      <a:pt x="260" y="15"/>
                    </a:lnTo>
                    <a:lnTo>
                      <a:pt x="324" y="29"/>
                    </a:lnTo>
                    <a:lnTo>
                      <a:pt x="387" y="44"/>
                    </a:lnTo>
                    <a:lnTo>
                      <a:pt x="420" y="50"/>
                    </a:lnTo>
                    <a:lnTo>
                      <a:pt x="453" y="55"/>
                    </a:lnTo>
                    <a:lnTo>
                      <a:pt x="487" y="58"/>
                    </a:lnTo>
                    <a:lnTo>
                      <a:pt x="521" y="60"/>
                    </a:lnTo>
                    <a:lnTo>
                      <a:pt x="510" y="63"/>
                    </a:lnTo>
                    <a:lnTo>
                      <a:pt x="499" y="65"/>
                    </a:lnTo>
                    <a:lnTo>
                      <a:pt x="486" y="69"/>
                    </a:lnTo>
                    <a:lnTo>
                      <a:pt x="473" y="71"/>
                    </a:lnTo>
                    <a:lnTo>
                      <a:pt x="445" y="73"/>
                    </a:lnTo>
                    <a:lnTo>
                      <a:pt x="413" y="75"/>
                    </a:lnTo>
                    <a:lnTo>
                      <a:pt x="380" y="75"/>
                    </a:lnTo>
                    <a:lnTo>
                      <a:pt x="345" y="74"/>
                    </a:lnTo>
                    <a:lnTo>
                      <a:pt x="311" y="72"/>
                    </a:lnTo>
                    <a:lnTo>
                      <a:pt x="273" y="70"/>
                    </a:lnTo>
                    <a:lnTo>
                      <a:pt x="236" y="65"/>
                    </a:lnTo>
                    <a:lnTo>
                      <a:pt x="199" y="61"/>
                    </a:lnTo>
                    <a:lnTo>
                      <a:pt x="162" y="56"/>
                    </a:lnTo>
                    <a:lnTo>
                      <a:pt x="127" y="50"/>
                    </a:lnTo>
                    <a:lnTo>
                      <a:pt x="92" y="45"/>
                    </a:lnTo>
                    <a:lnTo>
                      <a:pt x="59" y="38"/>
                    </a:lnTo>
                    <a:lnTo>
                      <a:pt x="28" y="32"/>
                    </a:lnTo>
                    <a:lnTo>
                      <a:pt x="0" y="25"/>
                    </a:lnTo>
                    <a:close/>
                  </a:path>
                </a:pathLst>
              </a:custGeom>
              <a:solidFill>
                <a:srgbClr val="F8C3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8" name="Freeform 18"/>
              <p:cNvSpPr>
                <a:spLocks/>
              </p:cNvSpPr>
              <p:nvPr/>
            </p:nvSpPr>
            <p:spPr bwMode="auto">
              <a:xfrm>
                <a:off x="5983288" y="3481388"/>
                <a:ext cx="138113" cy="20638"/>
              </a:xfrm>
              <a:custGeom>
                <a:avLst/>
                <a:gdLst/>
                <a:ahLst/>
                <a:cxnLst>
                  <a:cxn ang="0">
                    <a:pos x="0" y="25"/>
                  </a:cxn>
                  <a:cxn ang="0">
                    <a:pos x="17" y="19"/>
                  </a:cxn>
                  <a:cxn ang="0">
                    <a:pos x="35" y="13"/>
                  </a:cxn>
                  <a:cxn ang="0">
                    <a:pos x="51" y="9"/>
                  </a:cxn>
                  <a:cxn ang="0">
                    <a:pos x="68" y="5"/>
                  </a:cxn>
                  <a:cxn ang="0">
                    <a:pos x="85" y="3"/>
                  </a:cxn>
                  <a:cxn ang="0">
                    <a:pos x="101" y="1"/>
                  </a:cxn>
                  <a:cxn ang="0">
                    <a:pos x="118" y="0"/>
                  </a:cxn>
                  <a:cxn ang="0">
                    <a:pos x="134" y="0"/>
                  </a:cxn>
                  <a:cxn ang="0">
                    <a:pos x="165" y="1"/>
                  </a:cxn>
                  <a:cxn ang="0">
                    <a:pos x="197" y="4"/>
                  </a:cxn>
                  <a:cxn ang="0">
                    <a:pos x="229" y="9"/>
                  </a:cxn>
                  <a:cxn ang="0">
                    <a:pos x="260" y="15"/>
                  </a:cxn>
                  <a:cxn ang="0">
                    <a:pos x="324" y="29"/>
                  </a:cxn>
                  <a:cxn ang="0">
                    <a:pos x="387" y="44"/>
                  </a:cxn>
                  <a:cxn ang="0">
                    <a:pos x="420" y="50"/>
                  </a:cxn>
                  <a:cxn ang="0">
                    <a:pos x="453" y="55"/>
                  </a:cxn>
                  <a:cxn ang="0">
                    <a:pos x="487" y="58"/>
                  </a:cxn>
                  <a:cxn ang="0">
                    <a:pos x="521" y="60"/>
                  </a:cxn>
                  <a:cxn ang="0">
                    <a:pos x="510" y="63"/>
                  </a:cxn>
                  <a:cxn ang="0">
                    <a:pos x="499" y="65"/>
                  </a:cxn>
                  <a:cxn ang="0">
                    <a:pos x="486" y="69"/>
                  </a:cxn>
                  <a:cxn ang="0">
                    <a:pos x="473" y="71"/>
                  </a:cxn>
                  <a:cxn ang="0">
                    <a:pos x="445" y="73"/>
                  </a:cxn>
                  <a:cxn ang="0">
                    <a:pos x="413" y="75"/>
                  </a:cxn>
                  <a:cxn ang="0">
                    <a:pos x="380" y="75"/>
                  </a:cxn>
                  <a:cxn ang="0">
                    <a:pos x="345" y="74"/>
                  </a:cxn>
                  <a:cxn ang="0">
                    <a:pos x="311" y="72"/>
                  </a:cxn>
                  <a:cxn ang="0">
                    <a:pos x="273" y="70"/>
                  </a:cxn>
                  <a:cxn ang="0">
                    <a:pos x="236" y="65"/>
                  </a:cxn>
                  <a:cxn ang="0">
                    <a:pos x="199" y="61"/>
                  </a:cxn>
                  <a:cxn ang="0">
                    <a:pos x="162" y="56"/>
                  </a:cxn>
                  <a:cxn ang="0">
                    <a:pos x="127" y="50"/>
                  </a:cxn>
                  <a:cxn ang="0">
                    <a:pos x="92" y="45"/>
                  </a:cxn>
                  <a:cxn ang="0">
                    <a:pos x="59" y="38"/>
                  </a:cxn>
                  <a:cxn ang="0">
                    <a:pos x="28" y="32"/>
                  </a:cxn>
                  <a:cxn ang="0">
                    <a:pos x="0" y="25"/>
                  </a:cxn>
                </a:cxnLst>
                <a:rect l="0" t="0" r="r" b="b"/>
                <a:pathLst>
                  <a:path w="521" h="75">
                    <a:moveTo>
                      <a:pt x="0" y="25"/>
                    </a:moveTo>
                    <a:lnTo>
                      <a:pt x="17" y="19"/>
                    </a:lnTo>
                    <a:lnTo>
                      <a:pt x="35" y="13"/>
                    </a:lnTo>
                    <a:lnTo>
                      <a:pt x="51" y="9"/>
                    </a:lnTo>
                    <a:lnTo>
                      <a:pt x="68" y="5"/>
                    </a:lnTo>
                    <a:lnTo>
                      <a:pt x="85" y="3"/>
                    </a:lnTo>
                    <a:lnTo>
                      <a:pt x="101" y="1"/>
                    </a:lnTo>
                    <a:lnTo>
                      <a:pt x="118" y="0"/>
                    </a:lnTo>
                    <a:lnTo>
                      <a:pt x="134" y="0"/>
                    </a:lnTo>
                    <a:lnTo>
                      <a:pt x="165" y="1"/>
                    </a:lnTo>
                    <a:lnTo>
                      <a:pt x="197" y="4"/>
                    </a:lnTo>
                    <a:lnTo>
                      <a:pt x="229" y="9"/>
                    </a:lnTo>
                    <a:lnTo>
                      <a:pt x="260" y="15"/>
                    </a:lnTo>
                    <a:lnTo>
                      <a:pt x="324" y="29"/>
                    </a:lnTo>
                    <a:lnTo>
                      <a:pt x="387" y="44"/>
                    </a:lnTo>
                    <a:lnTo>
                      <a:pt x="420" y="50"/>
                    </a:lnTo>
                    <a:lnTo>
                      <a:pt x="453" y="55"/>
                    </a:lnTo>
                    <a:lnTo>
                      <a:pt x="487" y="58"/>
                    </a:lnTo>
                    <a:lnTo>
                      <a:pt x="521" y="60"/>
                    </a:lnTo>
                    <a:lnTo>
                      <a:pt x="510" y="63"/>
                    </a:lnTo>
                    <a:lnTo>
                      <a:pt x="499" y="65"/>
                    </a:lnTo>
                    <a:lnTo>
                      <a:pt x="486" y="69"/>
                    </a:lnTo>
                    <a:lnTo>
                      <a:pt x="473" y="71"/>
                    </a:lnTo>
                    <a:lnTo>
                      <a:pt x="445" y="73"/>
                    </a:lnTo>
                    <a:lnTo>
                      <a:pt x="413" y="75"/>
                    </a:lnTo>
                    <a:lnTo>
                      <a:pt x="380" y="75"/>
                    </a:lnTo>
                    <a:lnTo>
                      <a:pt x="345" y="74"/>
                    </a:lnTo>
                    <a:lnTo>
                      <a:pt x="311" y="72"/>
                    </a:lnTo>
                    <a:lnTo>
                      <a:pt x="273" y="70"/>
                    </a:lnTo>
                    <a:lnTo>
                      <a:pt x="236" y="65"/>
                    </a:lnTo>
                    <a:lnTo>
                      <a:pt x="199" y="61"/>
                    </a:lnTo>
                    <a:lnTo>
                      <a:pt x="162" y="56"/>
                    </a:lnTo>
                    <a:lnTo>
                      <a:pt x="127" y="50"/>
                    </a:lnTo>
                    <a:lnTo>
                      <a:pt x="92" y="45"/>
                    </a:lnTo>
                    <a:lnTo>
                      <a:pt x="59" y="38"/>
                    </a:lnTo>
                    <a:lnTo>
                      <a:pt x="28" y="32"/>
                    </a:lnTo>
                    <a:lnTo>
                      <a:pt x="0" y="25"/>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9" name="Freeform 19"/>
              <p:cNvSpPr>
                <a:spLocks/>
              </p:cNvSpPr>
              <p:nvPr/>
            </p:nvSpPr>
            <p:spPr bwMode="auto">
              <a:xfrm>
                <a:off x="5834063" y="3319463"/>
                <a:ext cx="158750" cy="158750"/>
              </a:xfrm>
              <a:custGeom>
                <a:avLst/>
                <a:gdLst/>
                <a:ahLst/>
                <a:cxnLst>
                  <a:cxn ang="0">
                    <a:pos x="20" y="7"/>
                  </a:cxn>
                  <a:cxn ang="0">
                    <a:pos x="52" y="21"/>
                  </a:cxn>
                  <a:cxn ang="0">
                    <a:pos x="77" y="36"/>
                  </a:cxn>
                  <a:cxn ang="0">
                    <a:pos x="98" y="51"/>
                  </a:cxn>
                  <a:cxn ang="0">
                    <a:pos x="124" y="79"/>
                  </a:cxn>
                  <a:cxn ang="0">
                    <a:pos x="161" y="122"/>
                  </a:cxn>
                  <a:cxn ang="0">
                    <a:pos x="207" y="150"/>
                  </a:cxn>
                  <a:cxn ang="0">
                    <a:pos x="246" y="156"/>
                  </a:cxn>
                  <a:cxn ang="0">
                    <a:pos x="282" y="169"/>
                  </a:cxn>
                  <a:cxn ang="0">
                    <a:pos x="315" y="187"/>
                  </a:cxn>
                  <a:cxn ang="0">
                    <a:pos x="346" y="210"/>
                  </a:cxn>
                  <a:cxn ang="0">
                    <a:pos x="373" y="236"/>
                  </a:cxn>
                  <a:cxn ang="0">
                    <a:pos x="399" y="264"/>
                  </a:cxn>
                  <a:cxn ang="0">
                    <a:pos x="424" y="297"/>
                  </a:cxn>
                  <a:cxn ang="0">
                    <a:pos x="458" y="347"/>
                  </a:cxn>
                  <a:cxn ang="0">
                    <a:pos x="499" y="416"/>
                  </a:cxn>
                  <a:cxn ang="0">
                    <a:pos x="539" y="481"/>
                  </a:cxn>
                  <a:cxn ang="0">
                    <a:pos x="568" y="524"/>
                  </a:cxn>
                  <a:cxn ang="0">
                    <a:pos x="588" y="549"/>
                  </a:cxn>
                  <a:cxn ang="0">
                    <a:pos x="591" y="561"/>
                  </a:cxn>
                  <a:cxn ang="0">
                    <a:pos x="574" y="563"/>
                  </a:cxn>
                  <a:cxn ang="0">
                    <a:pos x="544" y="572"/>
                  </a:cxn>
                  <a:cxn ang="0">
                    <a:pos x="503" y="586"/>
                  </a:cxn>
                  <a:cxn ang="0">
                    <a:pos x="472" y="595"/>
                  </a:cxn>
                  <a:cxn ang="0">
                    <a:pos x="455" y="598"/>
                  </a:cxn>
                  <a:cxn ang="0">
                    <a:pos x="418" y="568"/>
                  </a:cxn>
                  <a:cxn ang="0">
                    <a:pos x="360" y="504"/>
                  </a:cxn>
                  <a:cxn ang="0">
                    <a:pos x="299" y="431"/>
                  </a:cxn>
                  <a:cxn ang="0">
                    <a:pos x="239" y="354"/>
                  </a:cxn>
                  <a:cxn ang="0">
                    <a:pos x="180" y="273"/>
                  </a:cxn>
                  <a:cxn ang="0">
                    <a:pos x="123" y="191"/>
                  </a:cxn>
                  <a:cxn ang="0">
                    <a:pos x="70" y="111"/>
                  </a:cxn>
                  <a:cxn ang="0">
                    <a:pos x="22" y="36"/>
                  </a:cxn>
                </a:cxnLst>
                <a:rect l="0" t="0" r="r" b="b"/>
                <a:pathLst>
                  <a:path w="599" h="598">
                    <a:moveTo>
                      <a:pt x="0" y="0"/>
                    </a:moveTo>
                    <a:lnTo>
                      <a:pt x="20" y="7"/>
                    </a:lnTo>
                    <a:lnTo>
                      <a:pt x="37" y="14"/>
                    </a:lnTo>
                    <a:lnTo>
                      <a:pt x="52" y="21"/>
                    </a:lnTo>
                    <a:lnTo>
                      <a:pt x="65" y="28"/>
                    </a:lnTo>
                    <a:lnTo>
                      <a:pt x="77" y="36"/>
                    </a:lnTo>
                    <a:lnTo>
                      <a:pt x="88" y="44"/>
                    </a:lnTo>
                    <a:lnTo>
                      <a:pt x="98" y="51"/>
                    </a:lnTo>
                    <a:lnTo>
                      <a:pt x="107" y="60"/>
                    </a:lnTo>
                    <a:lnTo>
                      <a:pt x="124" y="79"/>
                    </a:lnTo>
                    <a:lnTo>
                      <a:pt x="142" y="98"/>
                    </a:lnTo>
                    <a:lnTo>
                      <a:pt x="161" y="122"/>
                    </a:lnTo>
                    <a:lnTo>
                      <a:pt x="188" y="148"/>
                    </a:lnTo>
                    <a:lnTo>
                      <a:pt x="207" y="150"/>
                    </a:lnTo>
                    <a:lnTo>
                      <a:pt x="228" y="152"/>
                    </a:lnTo>
                    <a:lnTo>
                      <a:pt x="246" y="156"/>
                    </a:lnTo>
                    <a:lnTo>
                      <a:pt x="265" y="162"/>
                    </a:lnTo>
                    <a:lnTo>
                      <a:pt x="282" y="169"/>
                    </a:lnTo>
                    <a:lnTo>
                      <a:pt x="299" y="177"/>
                    </a:lnTo>
                    <a:lnTo>
                      <a:pt x="315" y="187"/>
                    </a:lnTo>
                    <a:lnTo>
                      <a:pt x="330" y="198"/>
                    </a:lnTo>
                    <a:lnTo>
                      <a:pt x="346" y="210"/>
                    </a:lnTo>
                    <a:lnTo>
                      <a:pt x="360" y="222"/>
                    </a:lnTo>
                    <a:lnTo>
                      <a:pt x="373" y="236"/>
                    </a:lnTo>
                    <a:lnTo>
                      <a:pt x="387" y="250"/>
                    </a:lnTo>
                    <a:lnTo>
                      <a:pt x="399" y="264"/>
                    </a:lnTo>
                    <a:lnTo>
                      <a:pt x="412" y="280"/>
                    </a:lnTo>
                    <a:lnTo>
                      <a:pt x="424" y="297"/>
                    </a:lnTo>
                    <a:lnTo>
                      <a:pt x="435" y="313"/>
                    </a:lnTo>
                    <a:lnTo>
                      <a:pt x="458" y="347"/>
                    </a:lnTo>
                    <a:lnTo>
                      <a:pt x="479" y="381"/>
                    </a:lnTo>
                    <a:lnTo>
                      <a:pt x="499" y="416"/>
                    </a:lnTo>
                    <a:lnTo>
                      <a:pt x="519" y="448"/>
                    </a:lnTo>
                    <a:lnTo>
                      <a:pt x="539" y="481"/>
                    </a:lnTo>
                    <a:lnTo>
                      <a:pt x="558" y="511"/>
                    </a:lnTo>
                    <a:lnTo>
                      <a:pt x="568" y="524"/>
                    </a:lnTo>
                    <a:lnTo>
                      <a:pt x="578" y="537"/>
                    </a:lnTo>
                    <a:lnTo>
                      <a:pt x="588" y="549"/>
                    </a:lnTo>
                    <a:lnTo>
                      <a:pt x="599" y="560"/>
                    </a:lnTo>
                    <a:lnTo>
                      <a:pt x="591" y="561"/>
                    </a:lnTo>
                    <a:lnTo>
                      <a:pt x="582" y="562"/>
                    </a:lnTo>
                    <a:lnTo>
                      <a:pt x="574" y="563"/>
                    </a:lnTo>
                    <a:lnTo>
                      <a:pt x="564" y="566"/>
                    </a:lnTo>
                    <a:lnTo>
                      <a:pt x="544" y="572"/>
                    </a:lnTo>
                    <a:lnTo>
                      <a:pt x="523" y="579"/>
                    </a:lnTo>
                    <a:lnTo>
                      <a:pt x="503" y="586"/>
                    </a:lnTo>
                    <a:lnTo>
                      <a:pt x="482" y="592"/>
                    </a:lnTo>
                    <a:lnTo>
                      <a:pt x="472" y="595"/>
                    </a:lnTo>
                    <a:lnTo>
                      <a:pt x="463" y="597"/>
                    </a:lnTo>
                    <a:lnTo>
                      <a:pt x="455" y="598"/>
                    </a:lnTo>
                    <a:lnTo>
                      <a:pt x="446" y="598"/>
                    </a:lnTo>
                    <a:lnTo>
                      <a:pt x="418" y="568"/>
                    </a:lnTo>
                    <a:lnTo>
                      <a:pt x="389" y="537"/>
                    </a:lnTo>
                    <a:lnTo>
                      <a:pt x="360" y="504"/>
                    </a:lnTo>
                    <a:lnTo>
                      <a:pt x="329" y="468"/>
                    </a:lnTo>
                    <a:lnTo>
                      <a:pt x="299" y="431"/>
                    </a:lnTo>
                    <a:lnTo>
                      <a:pt x="269" y="393"/>
                    </a:lnTo>
                    <a:lnTo>
                      <a:pt x="239" y="354"/>
                    </a:lnTo>
                    <a:lnTo>
                      <a:pt x="209" y="313"/>
                    </a:lnTo>
                    <a:lnTo>
                      <a:pt x="180" y="273"/>
                    </a:lnTo>
                    <a:lnTo>
                      <a:pt x="150" y="232"/>
                    </a:lnTo>
                    <a:lnTo>
                      <a:pt x="123" y="191"/>
                    </a:lnTo>
                    <a:lnTo>
                      <a:pt x="96" y="152"/>
                    </a:lnTo>
                    <a:lnTo>
                      <a:pt x="70" y="111"/>
                    </a:lnTo>
                    <a:lnTo>
                      <a:pt x="46" y="73"/>
                    </a:lnTo>
                    <a:lnTo>
                      <a:pt x="22" y="36"/>
                    </a:lnTo>
                    <a:lnTo>
                      <a:pt x="0" y="0"/>
                    </a:lnTo>
                    <a:close/>
                  </a:path>
                </a:pathLst>
              </a:custGeom>
              <a:solidFill>
                <a:srgbClr val="F8C3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0" name="Freeform 20"/>
              <p:cNvSpPr>
                <a:spLocks/>
              </p:cNvSpPr>
              <p:nvPr/>
            </p:nvSpPr>
            <p:spPr bwMode="auto">
              <a:xfrm>
                <a:off x="5834063" y="3319463"/>
                <a:ext cx="158750" cy="158750"/>
              </a:xfrm>
              <a:custGeom>
                <a:avLst/>
                <a:gdLst/>
                <a:ahLst/>
                <a:cxnLst>
                  <a:cxn ang="0">
                    <a:pos x="20" y="7"/>
                  </a:cxn>
                  <a:cxn ang="0">
                    <a:pos x="52" y="21"/>
                  </a:cxn>
                  <a:cxn ang="0">
                    <a:pos x="77" y="36"/>
                  </a:cxn>
                  <a:cxn ang="0">
                    <a:pos x="98" y="51"/>
                  </a:cxn>
                  <a:cxn ang="0">
                    <a:pos x="124" y="79"/>
                  </a:cxn>
                  <a:cxn ang="0">
                    <a:pos x="161" y="122"/>
                  </a:cxn>
                  <a:cxn ang="0">
                    <a:pos x="207" y="150"/>
                  </a:cxn>
                  <a:cxn ang="0">
                    <a:pos x="246" y="156"/>
                  </a:cxn>
                  <a:cxn ang="0">
                    <a:pos x="282" y="169"/>
                  </a:cxn>
                  <a:cxn ang="0">
                    <a:pos x="315" y="187"/>
                  </a:cxn>
                  <a:cxn ang="0">
                    <a:pos x="346" y="210"/>
                  </a:cxn>
                  <a:cxn ang="0">
                    <a:pos x="373" y="236"/>
                  </a:cxn>
                  <a:cxn ang="0">
                    <a:pos x="399" y="264"/>
                  </a:cxn>
                  <a:cxn ang="0">
                    <a:pos x="424" y="297"/>
                  </a:cxn>
                  <a:cxn ang="0">
                    <a:pos x="458" y="347"/>
                  </a:cxn>
                  <a:cxn ang="0">
                    <a:pos x="499" y="416"/>
                  </a:cxn>
                  <a:cxn ang="0">
                    <a:pos x="539" y="481"/>
                  </a:cxn>
                  <a:cxn ang="0">
                    <a:pos x="568" y="524"/>
                  </a:cxn>
                  <a:cxn ang="0">
                    <a:pos x="588" y="549"/>
                  </a:cxn>
                  <a:cxn ang="0">
                    <a:pos x="591" y="561"/>
                  </a:cxn>
                  <a:cxn ang="0">
                    <a:pos x="574" y="563"/>
                  </a:cxn>
                  <a:cxn ang="0">
                    <a:pos x="544" y="572"/>
                  </a:cxn>
                  <a:cxn ang="0">
                    <a:pos x="503" y="586"/>
                  </a:cxn>
                  <a:cxn ang="0">
                    <a:pos x="472" y="595"/>
                  </a:cxn>
                  <a:cxn ang="0">
                    <a:pos x="455" y="598"/>
                  </a:cxn>
                  <a:cxn ang="0">
                    <a:pos x="418" y="568"/>
                  </a:cxn>
                  <a:cxn ang="0">
                    <a:pos x="360" y="504"/>
                  </a:cxn>
                  <a:cxn ang="0">
                    <a:pos x="299" y="431"/>
                  </a:cxn>
                  <a:cxn ang="0">
                    <a:pos x="239" y="354"/>
                  </a:cxn>
                  <a:cxn ang="0">
                    <a:pos x="180" y="273"/>
                  </a:cxn>
                  <a:cxn ang="0">
                    <a:pos x="123" y="191"/>
                  </a:cxn>
                  <a:cxn ang="0">
                    <a:pos x="70" y="111"/>
                  </a:cxn>
                  <a:cxn ang="0">
                    <a:pos x="22" y="36"/>
                  </a:cxn>
                </a:cxnLst>
                <a:rect l="0" t="0" r="r" b="b"/>
                <a:pathLst>
                  <a:path w="599" h="598">
                    <a:moveTo>
                      <a:pt x="0" y="0"/>
                    </a:moveTo>
                    <a:lnTo>
                      <a:pt x="20" y="7"/>
                    </a:lnTo>
                    <a:lnTo>
                      <a:pt x="37" y="14"/>
                    </a:lnTo>
                    <a:lnTo>
                      <a:pt x="52" y="21"/>
                    </a:lnTo>
                    <a:lnTo>
                      <a:pt x="65" y="28"/>
                    </a:lnTo>
                    <a:lnTo>
                      <a:pt x="77" y="36"/>
                    </a:lnTo>
                    <a:lnTo>
                      <a:pt x="88" y="44"/>
                    </a:lnTo>
                    <a:lnTo>
                      <a:pt x="98" y="51"/>
                    </a:lnTo>
                    <a:lnTo>
                      <a:pt x="107" y="60"/>
                    </a:lnTo>
                    <a:lnTo>
                      <a:pt x="124" y="79"/>
                    </a:lnTo>
                    <a:lnTo>
                      <a:pt x="142" y="98"/>
                    </a:lnTo>
                    <a:lnTo>
                      <a:pt x="161" y="122"/>
                    </a:lnTo>
                    <a:lnTo>
                      <a:pt x="188" y="148"/>
                    </a:lnTo>
                    <a:lnTo>
                      <a:pt x="207" y="150"/>
                    </a:lnTo>
                    <a:lnTo>
                      <a:pt x="228" y="152"/>
                    </a:lnTo>
                    <a:lnTo>
                      <a:pt x="246" y="156"/>
                    </a:lnTo>
                    <a:lnTo>
                      <a:pt x="265" y="162"/>
                    </a:lnTo>
                    <a:lnTo>
                      <a:pt x="282" y="169"/>
                    </a:lnTo>
                    <a:lnTo>
                      <a:pt x="299" y="177"/>
                    </a:lnTo>
                    <a:lnTo>
                      <a:pt x="315" y="187"/>
                    </a:lnTo>
                    <a:lnTo>
                      <a:pt x="330" y="198"/>
                    </a:lnTo>
                    <a:lnTo>
                      <a:pt x="346" y="210"/>
                    </a:lnTo>
                    <a:lnTo>
                      <a:pt x="360" y="222"/>
                    </a:lnTo>
                    <a:lnTo>
                      <a:pt x="373" y="236"/>
                    </a:lnTo>
                    <a:lnTo>
                      <a:pt x="387" y="250"/>
                    </a:lnTo>
                    <a:lnTo>
                      <a:pt x="399" y="264"/>
                    </a:lnTo>
                    <a:lnTo>
                      <a:pt x="412" y="280"/>
                    </a:lnTo>
                    <a:lnTo>
                      <a:pt x="424" y="297"/>
                    </a:lnTo>
                    <a:lnTo>
                      <a:pt x="435" y="313"/>
                    </a:lnTo>
                    <a:lnTo>
                      <a:pt x="458" y="347"/>
                    </a:lnTo>
                    <a:lnTo>
                      <a:pt x="479" y="381"/>
                    </a:lnTo>
                    <a:lnTo>
                      <a:pt x="499" y="416"/>
                    </a:lnTo>
                    <a:lnTo>
                      <a:pt x="519" y="448"/>
                    </a:lnTo>
                    <a:lnTo>
                      <a:pt x="539" y="481"/>
                    </a:lnTo>
                    <a:lnTo>
                      <a:pt x="558" y="511"/>
                    </a:lnTo>
                    <a:lnTo>
                      <a:pt x="568" y="524"/>
                    </a:lnTo>
                    <a:lnTo>
                      <a:pt x="578" y="537"/>
                    </a:lnTo>
                    <a:lnTo>
                      <a:pt x="588" y="549"/>
                    </a:lnTo>
                    <a:lnTo>
                      <a:pt x="599" y="560"/>
                    </a:lnTo>
                    <a:lnTo>
                      <a:pt x="591" y="561"/>
                    </a:lnTo>
                    <a:lnTo>
                      <a:pt x="582" y="562"/>
                    </a:lnTo>
                    <a:lnTo>
                      <a:pt x="574" y="563"/>
                    </a:lnTo>
                    <a:lnTo>
                      <a:pt x="564" y="566"/>
                    </a:lnTo>
                    <a:lnTo>
                      <a:pt x="544" y="572"/>
                    </a:lnTo>
                    <a:lnTo>
                      <a:pt x="523" y="579"/>
                    </a:lnTo>
                    <a:lnTo>
                      <a:pt x="503" y="586"/>
                    </a:lnTo>
                    <a:lnTo>
                      <a:pt x="482" y="592"/>
                    </a:lnTo>
                    <a:lnTo>
                      <a:pt x="472" y="595"/>
                    </a:lnTo>
                    <a:lnTo>
                      <a:pt x="463" y="597"/>
                    </a:lnTo>
                    <a:lnTo>
                      <a:pt x="455" y="598"/>
                    </a:lnTo>
                    <a:lnTo>
                      <a:pt x="446" y="598"/>
                    </a:lnTo>
                    <a:lnTo>
                      <a:pt x="418" y="568"/>
                    </a:lnTo>
                    <a:lnTo>
                      <a:pt x="389" y="537"/>
                    </a:lnTo>
                    <a:lnTo>
                      <a:pt x="360" y="504"/>
                    </a:lnTo>
                    <a:lnTo>
                      <a:pt x="329" y="468"/>
                    </a:lnTo>
                    <a:lnTo>
                      <a:pt x="299" y="431"/>
                    </a:lnTo>
                    <a:lnTo>
                      <a:pt x="269" y="393"/>
                    </a:lnTo>
                    <a:lnTo>
                      <a:pt x="239" y="354"/>
                    </a:lnTo>
                    <a:lnTo>
                      <a:pt x="209" y="313"/>
                    </a:lnTo>
                    <a:lnTo>
                      <a:pt x="180" y="273"/>
                    </a:lnTo>
                    <a:lnTo>
                      <a:pt x="150" y="232"/>
                    </a:lnTo>
                    <a:lnTo>
                      <a:pt x="123" y="191"/>
                    </a:lnTo>
                    <a:lnTo>
                      <a:pt x="96" y="152"/>
                    </a:lnTo>
                    <a:lnTo>
                      <a:pt x="70" y="111"/>
                    </a:lnTo>
                    <a:lnTo>
                      <a:pt x="46" y="73"/>
                    </a:lnTo>
                    <a:lnTo>
                      <a:pt x="22" y="36"/>
                    </a:lnTo>
                    <a:lnTo>
                      <a:pt x="0" y="0"/>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1" name="Freeform 21"/>
              <p:cNvSpPr>
                <a:spLocks/>
              </p:cNvSpPr>
              <p:nvPr/>
            </p:nvSpPr>
            <p:spPr bwMode="auto">
              <a:xfrm>
                <a:off x="6211888" y="2784476"/>
                <a:ext cx="128588" cy="207963"/>
              </a:xfrm>
              <a:custGeom>
                <a:avLst/>
                <a:gdLst/>
                <a:ahLst/>
                <a:cxnLst>
                  <a:cxn ang="0">
                    <a:pos x="266" y="147"/>
                  </a:cxn>
                  <a:cxn ang="0">
                    <a:pos x="284" y="145"/>
                  </a:cxn>
                  <a:cxn ang="0">
                    <a:pos x="313" y="136"/>
                  </a:cxn>
                  <a:cxn ang="0">
                    <a:pos x="355" y="122"/>
                  </a:cxn>
                  <a:cxn ang="0">
                    <a:pos x="383" y="113"/>
                  </a:cxn>
                  <a:cxn ang="0">
                    <a:pos x="401" y="110"/>
                  </a:cxn>
                  <a:cxn ang="0">
                    <a:pos x="401" y="109"/>
                  </a:cxn>
                  <a:cxn ang="0">
                    <a:pos x="380" y="103"/>
                  </a:cxn>
                  <a:cxn ang="0">
                    <a:pos x="343" y="85"/>
                  </a:cxn>
                  <a:cxn ang="0">
                    <a:pos x="288" y="51"/>
                  </a:cxn>
                  <a:cxn ang="0">
                    <a:pos x="241" y="15"/>
                  </a:cxn>
                  <a:cxn ang="0">
                    <a:pos x="149" y="75"/>
                  </a:cxn>
                  <a:cxn ang="0">
                    <a:pos x="155" y="113"/>
                  </a:cxn>
                  <a:cxn ang="0">
                    <a:pos x="168" y="165"/>
                  </a:cxn>
                  <a:cxn ang="0">
                    <a:pos x="181" y="219"/>
                  </a:cxn>
                  <a:cxn ang="0">
                    <a:pos x="187" y="258"/>
                  </a:cxn>
                  <a:cxn ang="0">
                    <a:pos x="260" y="483"/>
                  </a:cxn>
                  <a:cxn ang="0">
                    <a:pos x="227" y="489"/>
                  </a:cxn>
                  <a:cxn ang="0">
                    <a:pos x="191" y="503"/>
                  </a:cxn>
                  <a:cxn ang="0">
                    <a:pos x="149" y="521"/>
                  </a:cxn>
                  <a:cxn ang="0">
                    <a:pos x="142" y="594"/>
                  </a:cxn>
                  <a:cxn ang="0">
                    <a:pos x="126" y="597"/>
                  </a:cxn>
                  <a:cxn ang="0">
                    <a:pos x="96" y="607"/>
                  </a:cxn>
                  <a:cxn ang="0">
                    <a:pos x="55" y="629"/>
                  </a:cxn>
                  <a:cxn ang="0">
                    <a:pos x="17" y="655"/>
                  </a:cxn>
                  <a:cxn ang="0">
                    <a:pos x="115" y="784"/>
                  </a:cxn>
                  <a:cxn ang="0">
                    <a:pos x="129" y="663"/>
                  </a:cxn>
                  <a:cxn ang="0">
                    <a:pos x="166" y="649"/>
                  </a:cxn>
                  <a:cxn ang="0">
                    <a:pos x="210" y="636"/>
                  </a:cxn>
                  <a:cxn ang="0">
                    <a:pos x="258" y="623"/>
                  </a:cxn>
                  <a:cxn ang="0">
                    <a:pos x="336" y="607"/>
                  </a:cxn>
                  <a:cxn ang="0">
                    <a:pos x="414" y="597"/>
                  </a:cxn>
                  <a:cxn ang="0">
                    <a:pos x="462" y="594"/>
                  </a:cxn>
                  <a:cxn ang="0">
                    <a:pos x="483" y="580"/>
                  </a:cxn>
                  <a:cxn ang="0">
                    <a:pos x="477" y="553"/>
                  </a:cxn>
                  <a:cxn ang="0">
                    <a:pos x="465" y="525"/>
                  </a:cxn>
                  <a:cxn ang="0">
                    <a:pos x="450" y="500"/>
                  </a:cxn>
                  <a:cxn ang="0">
                    <a:pos x="422" y="463"/>
                  </a:cxn>
                  <a:cxn ang="0">
                    <a:pos x="385" y="423"/>
                  </a:cxn>
                  <a:cxn ang="0">
                    <a:pos x="446" y="335"/>
                  </a:cxn>
                </a:cxnLst>
                <a:rect l="0" t="0" r="r" b="b"/>
                <a:pathLst>
                  <a:path w="485" h="784">
                    <a:moveTo>
                      <a:pt x="260" y="148"/>
                    </a:moveTo>
                    <a:lnTo>
                      <a:pt x="266" y="147"/>
                    </a:lnTo>
                    <a:lnTo>
                      <a:pt x="275" y="146"/>
                    </a:lnTo>
                    <a:lnTo>
                      <a:pt x="284" y="145"/>
                    </a:lnTo>
                    <a:lnTo>
                      <a:pt x="294" y="141"/>
                    </a:lnTo>
                    <a:lnTo>
                      <a:pt x="313" y="136"/>
                    </a:lnTo>
                    <a:lnTo>
                      <a:pt x="334" y="128"/>
                    </a:lnTo>
                    <a:lnTo>
                      <a:pt x="355" y="122"/>
                    </a:lnTo>
                    <a:lnTo>
                      <a:pt x="374" y="115"/>
                    </a:lnTo>
                    <a:lnTo>
                      <a:pt x="383" y="113"/>
                    </a:lnTo>
                    <a:lnTo>
                      <a:pt x="392" y="111"/>
                    </a:lnTo>
                    <a:lnTo>
                      <a:pt x="401" y="110"/>
                    </a:lnTo>
                    <a:lnTo>
                      <a:pt x="408" y="110"/>
                    </a:lnTo>
                    <a:lnTo>
                      <a:pt x="401" y="109"/>
                    </a:lnTo>
                    <a:lnTo>
                      <a:pt x="391" y="107"/>
                    </a:lnTo>
                    <a:lnTo>
                      <a:pt x="380" y="103"/>
                    </a:lnTo>
                    <a:lnTo>
                      <a:pt x="368" y="98"/>
                    </a:lnTo>
                    <a:lnTo>
                      <a:pt x="343" y="85"/>
                    </a:lnTo>
                    <a:lnTo>
                      <a:pt x="316" y="68"/>
                    </a:lnTo>
                    <a:lnTo>
                      <a:pt x="288" y="51"/>
                    </a:lnTo>
                    <a:lnTo>
                      <a:pt x="263" y="32"/>
                    </a:lnTo>
                    <a:lnTo>
                      <a:pt x="241" y="15"/>
                    </a:lnTo>
                    <a:lnTo>
                      <a:pt x="225" y="0"/>
                    </a:lnTo>
                    <a:lnTo>
                      <a:pt x="149" y="75"/>
                    </a:lnTo>
                    <a:lnTo>
                      <a:pt x="151" y="91"/>
                    </a:lnTo>
                    <a:lnTo>
                      <a:pt x="155" y="113"/>
                    </a:lnTo>
                    <a:lnTo>
                      <a:pt x="161" y="138"/>
                    </a:lnTo>
                    <a:lnTo>
                      <a:pt x="168" y="165"/>
                    </a:lnTo>
                    <a:lnTo>
                      <a:pt x="175" y="193"/>
                    </a:lnTo>
                    <a:lnTo>
                      <a:pt x="181" y="219"/>
                    </a:lnTo>
                    <a:lnTo>
                      <a:pt x="186" y="241"/>
                    </a:lnTo>
                    <a:lnTo>
                      <a:pt x="187" y="258"/>
                    </a:lnTo>
                    <a:lnTo>
                      <a:pt x="260" y="258"/>
                    </a:lnTo>
                    <a:lnTo>
                      <a:pt x="260" y="483"/>
                    </a:lnTo>
                    <a:lnTo>
                      <a:pt x="245" y="485"/>
                    </a:lnTo>
                    <a:lnTo>
                      <a:pt x="227" y="489"/>
                    </a:lnTo>
                    <a:lnTo>
                      <a:pt x="210" y="495"/>
                    </a:lnTo>
                    <a:lnTo>
                      <a:pt x="191" y="503"/>
                    </a:lnTo>
                    <a:lnTo>
                      <a:pt x="162" y="515"/>
                    </a:lnTo>
                    <a:lnTo>
                      <a:pt x="149" y="521"/>
                    </a:lnTo>
                    <a:lnTo>
                      <a:pt x="149" y="593"/>
                    </a:lnTo>
                    <a:lnTo>
                      <a:pt x="142" y="594"/>
                    </a:lnTo>
                    <a:lnTo>
                      <a:pt x="135" y="595"/>
                    </a:lnTo>
                    <a:lnTo>
                      <a:pt x="126" y="597"/>
                    </a:lnTo>
                    <a:lnTo>
                      <a:pt x="116" y="600"/>
                    </a:lnTo>
                    <a:lnTo>
                      <a:pt x="96" y="607"/>
                    </a:lnTo>
                    <a:lnTo>
                      <a:pt x="76" y="617"/>
                    </a:lnTo>
                    <a:lnTo>
                      <a:pt x="55" y="629"/>
                    </a:lnTo>
                    <a:lnTo>
                      <a:pt x="34" y="642"/>
                    </a:lnTo>
                    <a:lnTo>
                      <a:pt x="17" y="655"/>
                    </a:lnTo>
                    <a:lnTo>
                      <a:pt x="0" y="669"/>
                    </a:lnTo>
                    <a:lnTo>
                      <a:pt x="115" y="784"/>
                    </a:lnTo>
                    <a:lnTo>
                      <a:pt x="115" y="669"/>
                    </a:lnTo>
                    <a:lnTo>
                      <a:pt x="129" y="663"/>
                    </a:lnTo>
                    <a:lnTo>
                      <a:pt x="147" y="655"/>
                    </a:lnTo>
                    <a:lnTo>
                      <a:pt x="166" y="649"/>
                    </a:lnTo>
                    <a:lnTo>
                      <a:pt x="187" y="642"/>
                    </a:lnTo>
                    <a:lnTo>
                      <a:pt x="210" y="636"/>
                    </a:lnTo>
                    <a:lnTo>
                      <a:pt x="233" y="629"/>
                    </a:lnTo>
                    <a:lnTo>
                      <a:pt x="258" y="623"/>
                    </a:lnTo>
                    <a:lnTo>
                      <a:pt x="284" y="617"/>
                    </a:lnTo>
                    <a:lnTo>
                      <a:pt x="336" y="607"/>
                    </a:lnTo>
                    <a:lnTo>
                      <a:pt x="389" y="600"/>
                    </a:lnTo>
                    <a:lnTo>
                      <a:pt x="414" y="597"/>
                    </a:lnTo>
                    <a:lnTo>
                      <a:pt x="439" y="595"/>
                    </a:lnTo>
                    <a:lnTo>
                      <a:pt x="462" y="594"/>
                    </a:lnTo>
                    <a:lnTo>
                      <a:pt x="485" y="593"/>
                    </a:lnTo>
                    <a:lnTo>
                      <a:pt x="483" y="580"/>
                    </a:lnTo>
                    <a:lnTo>
                      <a:pt x="480" y="566"/>
                    </a:lnTo>
                    <a:lnTo>
                      <a:pt x="477" y="553"/>
                    </a:lnTo>
                    <a:lnTo>
                      <a:pt x="471" y="540"/>
                    </a:lnTo>
                    <a:lnTo>
                      <a:pt x="465" y="525"/>
                    </a:lnTo>
                    <a:lnTo>
                      <a:pt x="458" y="512"/>
                    </a:lnTo>
                    <a:lnTo>
                      <a:pt x="450" y="500"/>
                    </a:lnTo>
                    <a:lnTo>
                      <a:pt x="441" y="487"/>
                    </a:lnTo>
                    <a:lnTo>
                      <a:pt x="422" y="463"/>
                    </a:lnTo>
                    <a:lnTo>
                      <a:pt x="404" y="441"/>
                    </a:lnTo>
                    <a:lnTo>
                      <a:pt x="385" y="423"/>
                    </a:lnTo>
                    <a:lnTo>
                      <a:pt x="370" y="407"/>
                    </a:lnTo>
                    <a:lnTo>
                      <a:pt x="446" y="335"/>
                    </a:lnTo>
                    <a:lnTo>
                      <a:pt x="260" y="148"/>
                    </a:lnTo>
                    <a:close/>
                  </a:path>
                </a:pathLst>
              </a:custGeom>
              <a:solidFill>
                <a:srgbClr val="F8C3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2" name="Freeform 22"/>
              <p:cNvSpPr>
                <a:spLocks/>
              </p:cNvSpPr>
              <p:nvPr/>
            </p:nvSpPr>
            <p:spPr bwMode="auto">
              <a:xfrm>
                <a:off x="6211888" y="2784476"/>
                <a:ext cx="128588" cy="207963"/>
              </a:xfrm>
              <a:custGeom>
                <a:avLst/>
                <a:gdLst/>
                <a:ahLst/>
                <a:cxnLst>
                  <a:cxn ang="0">
                    <a:pos x="266" y="147"/>
                  </a:cxn>
                  <a:cxn ang="0">
                    <a:pos x="284" y="145"/>
                  </a:cxn>
                  <a:cxn ang="0">
                    <a:pos x="313" y="136"/>
                  </a:cxn>
                  <a:cxn ang="0">
                    <a:pos x="355" y="122"/>
                  </a:cxn>
                  <a:cxn ang="0">
                    <a:pos x="383" y="113"/>
                  </a:cxn>
                  <a:cxn ang="0">
                    <a:pos x="401" y="110"/>
                  </a:cxn>
                  <a:cxn ang="0">
                    <a:pos x="401" y="109"/>
                  </a:cxn>
                  <a:cxn ang="0">
                    <a:pos x="380" y="103"/>
                  </a:cxn>
                  <a:cxn ang="0">
                    <a:pos x="343" y="85"/>
                  </a:cxn>
                  <a:cxn ang="0">
                    <a:pos x="288" y="51"/>
                  </a:cxn>
                  <a:cxn ang="0">
                    <a:pos x="241" y="15"/>
                  </a:cxn>
                  <a:cxn ang="0">
                    <a:pos x="149" y="75"/>
                  </a:cxn>
                  <a:cxn ang="0">
                    <a:pos x="155" y="113"/>
                  </a:cxn>
                  <a:cxn ang="0">
                    <a:pos x="168" y="165"/>
                  </a:cxn>
                  <a:cxn ang="0">
                    <a:pos x="181" y="219"/>
                  </a:cxn>
                  <a:cxn ang="0">
                    <a:pos x="187" y="258"/>
                  </a:cxn>
                  <a:cxn ang="0">
                    <a:pos x="260" y="483"/>
                  </a:cxn>
                  <a:cxn ang="0">
                    <a:pos x="227" y="489"/>
                  </a:cxn>
                  <a:cxn ang="0">
                    <a:pos x="191" y="503"/>
                  </a:cxn>
                  <a:cxn ang="0">
                    <a:pos x="149" y="521"/>
                  </a:cxn>
                  <a:cxn ang="0">
                    <a:pos x="142" y="594"/>
                  </a:cxn>
                  <a:cxn ang="0">
                    <a:pos x="126" y="597"/>
                  </a:cxn>
                  <a:cxn ang="0">
                    <a:pos x="96" y="607"/>
                  </a:cxn>
                  <a:cxn ang="0">
                    <a:pos x="55" y="629"/>
                  </a:cxn>
                  <a:cxn ang="0">
                    <a:pos x="17" y="655"/>
                  </a:cxn>
                  <a:cxn ang="0">
                    <a:pos x="115" y="784"/>
                  </a:cxn>
                  <a:cxn ang="0">
                    <a:pos x="129" y="663"/>
                  </a:cxn>
                  <a:cxn ang="0">
                    <a:pos x="166" y="649"/>
                  </a:cxn>
                  <a:cxn ang="0">
                    <a:pos x="210" y="636"/>
                  </a:cxn>
                  <a:cxn ang="0">
                    <a:pos x="258" y="623"/>
                  </a:cxn>
                  <a:cxn ang="0">
                    <a:pos x="336" y="607"/>
                  </a:cxn>
                  <a:cxn ang="0">
                    <a:pos x="414" y="597"/>
                  </a:cxn>
                  <a:cxn ang="0">
                    <a:pos x="462" y="594"/>
                  </a:cxn>
                  <a:cxn ang="0">
                    <a:pos x="483" y="580"/>
                  </a:cxn>
                  <a:cxn ang="0">
                    <a:pos x="477" y="553"/>
                  </a:cxn>
                  <a:cxn ang="0">
                    <a:pos x="465" y="525"/>
                  </a:cxn>
                  <a:cxn ang="0">
                    <a:pos x="450" y="500"/>
                  </a:cxn>
                  <a:cxn ang="0">
                    <a:pos x="422" y="463"/>
                  </a:cxn>
                  <a:cxn ang="0">
                    <a:pos x="385" y="423"/>
                  </a:cxn>
                  <a:cxn ang="0">
                    <a:pos x="446" y="335"/>
                  </a:cxn>
                </a:cxnLst>
                <a:rect l="0" t="0" r="r" b="b"/>
                <a:pathLst>
                  <a:path w="485" h="784">
                    <a:moveTo>
                      <a:pt x="260" y="148"/>
                    </a:moveTo>
                    <a:lnTo>
                      <a:pt x="266" y="147"/>
                    </a:lnTo>
                    <a:lnTo>
                      <a:pt x="275" y="146"/>
                    </a:lnTo>
                    <a:lnTo>
                      <a:pt x="284" y="145"/>
                    </a:lnTo>
                    <a:lnTo>
                      <a:pt x="294" y="141"/>
                    </a:lnTo>
                    <a:lnTo>
                      <a:pt x="313" y="136"/>
                    </a:lnTo>
                    <a:lnTo>
                      <a:pt x="334" y="128"/>
                    </a:lnTo>
                    <a:lnTo>
                      <a:pt x="355" y="122"/>
                    </a:lnTo>
                    <a:lnTo>
                      <a:pt x="374" y="115"/>
                    </a:lnTo>
                    <a:lnTo>
                      <a:pt x="383" y="113"/>
                    </a:lnTo>
                    <a:lnTo>
                      <a:pt x="392" y="111"/>
                    </a:lnTo>
                    <a:lnTo>
                      <a:pt x="401" y="110"/>
                    </a:lnTo>
                    <a:lnTo>
                      <a:pt x="408" y="110"/>
                    </a:lnTo>
                    <a:lnTo>
                      <a:pt x="401" y="109"/>
                    </a:lnTo>
                    <a:lnTo>
                      <a:pt x="391" y="107"/>
                    </a:lnTo>
                    <a:lnTo>
                      <a:pt x="380" y="103"/>
                    </a:lnTo>
                    <a:lnTo>
                      <a:pt x="368" y="98"/>
                    </a:lnTo>
                    <a:lnTo>
                      <a:pt x="343" y="85"/>
                    </a:lnTo>
                    <a:lnTo>
                      <a:pt x="316" y="68"/>
                    </a:lnTo>
                    <a:lnTo>
                      <a:pt x="288" y="51"/>
                    </a:lnTo>
                    <a:lnTo>
                      <a:pt x="263" y="32"/>
                    </a:lnTo>
                    <a:lnTo>
                      <a:pt x="241" y="15"/>
                    </a:lnTo>
                    <a:lnTo>
                      <a:pt x="225" y="0"/>
                    </a:lnTo>
                    <a:lnTo>
                      <a:pt x="149" y="75"/>
                    </a:lnTo>
                    <a:lnTo>
                      <a:pt x="151" y="91"/>
                    </a:lnTo>
                    <a:lnTo>
                      <a:pt x="155" y="113"/>
                    </a:lnTo>
                    <a:lnTo>
                      <a:pt x="161" y="138"/>
                    </a:lnTo>
                    <a:lnTo>
                      <a:pt x="168" y="165"/>
                    </a:lnTo>
                    <a:lnTo>
                      <a:pt x="175" y="193"/>
                    </a:lnTo>
                    <a:lnTo>
                      <a:pt x="181" y="219"/>
                    </a:lnTo>
                    <a:lnTo>
                      <a:pt x="186" y="241"/>
                    </a:lnTo>
                    <a:lnTo>
                      <a:pt x="187" y="258"/>
                    </a:lnTo>
                    <a:lnTo>
                      <a:pt x="260" y="258"/>
                    </a:lnTo>
                    <a:lnTo>
                      <a:pt x="260" y="483"/>
                    </a:lnTo>
                    <a:lnTo>
                      <a:pt x="245" y="485"/>
                    </a:lnTo>
                    <a:lnTo>
                      <a:pt x="227" y="489"/>
                    </a:lnTo>
                    <a:lnTo>
                      <a:pt x="210" y="495"/>
                    </a:lnTo>
                    <a:lnTo>
                      <a:pt x="191" y="503"/>
                    </a:lnTo>
                    <a:lnTo>
                      <a:pt x="162" y="515"/>
                    </a:lnTo>
                    <a:lnTo>
                      <a:pt x="149" y="521"/>
                    </a:lnTo>
                    <a:lnTo>
                      <a:pt x="149" y="593"/>
                    </a:lnTo>
                    <a:lnTo>
                      <a:pt x="142" y="594"/>
                    </a:lnTo>
                    <a:lnTo>
                      <a:pt x="135" y="595"/>
                    </a:lnTo>
                    <a:lnTo>
                      <a:pt x="126" y="597"/>
                    </a:lnTo>
                    <a:lnTo>
                      <a:pt x="116" y="600"/>
                    </a:lnTo>
                    <a:lnTo>
                      <a:pt x="96" y="607"/>
                    </a:lnTo>
                    <a:lnTo>
                      <a:pt x="76" y="617"/>
                    </a:lnTo>
                    <a:lnTo>
                      <a:pt x="55" y="629"/>
                    </a:lnTo>
                    <a:lnTo>
                      <a:pt x="34" y="642"/>
                    </a:lnTo>
                    <a:lnTo>
                      <a:pt x="17" y="655"/>
                    </a:lnTo>
                    <a:lnTo>
                      <a:pt x="0" y="669"/>
                    </a:lnTo>
                    <a:lnTo>
                      <a:pt x="115" y="784"/>
                    </a:lnTo>
                    <a:lnTo>
                      <a:pt x="115" y="669"/>
                    </a:lnTo>
                    <a:lnTo>
                      <a:pt x="129" y="663"/>
                    </a:lnTo>
                    <a:lnTo>
                      <a:pt x="147" y="655"/>
                    </a:lnTo>
                    <a:lnTo>
                      <a:pt x="166" y="649"/>
                    </a:lnTo>
                    <a:lnTo>
                      <a:pt x="187" y="642"/>
                    </a:lnTo>
                    <a:lnTo>
                      <a:pt x="210" y="636"/>
                    </a:lnTo>
                    <a:lnTo>
                      <a:pt x="233" y="629"/>
                    </a:lnTo>
                    <a:lnTo>
                      <a:pt x="258" y="623"/>
                    </a:lnTo>
                    <a:lnTo>
                      <a:pt x="284" y="617"/>
                    </a:lnTo>
                    <a:lnTo>
                      <a:pt x="336" y="607"/>
                    </a:lnTo>
                    <a:lnTo>
                      <a:pt x="389" y="600"/>
                    </a:lnTo>
                    <a:lnTo>
                      <a:pt x="414" y="597"/>
                    </a:lnTo>
                    <a:lnTo>
                      <a:pt x="439" y="595"/>
                    </a:lnTo>
                    <a:lnTo>
                      <a:pt x="462" y="594"/>
                    </a:lnTo>
                    <a:lnTo>
                      <a:pt x="485" y="593"/>
                    </a:lnTo>
                    <a:lnTo>
                      <a:pt x="483" y="580"/>
                    </a:lnTo>
                    <a:lnTo>
                      <a:pt x="480" y="566"/>
                    </a:lnTo>
                    <a:lnTo>
                      <a:pt x="477" y="553"/>
                    </a:lnTo>
                    <a:lnTo>
                      <a:pt x="471" y="540"/>
                    </a:lnTo>
                    <a:lnTo>
                      <a:pt x="465" y="525"/>
                    </a:lnTo>
                    <a:lnTo>
                      <a:pt x="458" y="512"/>
                    </a:lnTo>
                    <a:lnTo>
                      <a:pt x="450" y="500"/>
                    </a:lnTo>
                    <a:lnTo>
                      <a:pt x="441" y="487"/>
                    </a:lnTo>
                    <a:lnTo>
                      <a:pt x="422" y="463"/>
                    </a:lnTo>
                    <a:lnTo>
                      <a:pt x="404" y="441"/>
                    </a:lnTo>
                    <a:lnTo>
                      <a:pt x="385" y="423"/>
                    </a:lnTo>
                    <a:lnTo>
                      <a:pt x="370" y="407"/>
                    </a:lnTo>
                    <a:lnTo>
                      <a:pt x="446" y="335"/>
                    </a:lnTo>
                    <a:lnTo>
                      <a:pt x="260" y="148"/>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3" name="Freeform 23"/>
              <p:cNvSpPr>
                <a:spLocks/>
              </p:cNvSpPr>
              <p:nvPr/>
            </p:nvSpPr>
            <p:spPr bwMode="auto">
              <a:xfrm>
                <a:off x="6161088" y="2665413"/>
                <a:ext cx="88900" cy="128588"/>
              </a:xfrm>
              <a:custGeom>
                <a:avLst/>
                <a:gdLst/>
                <a:ahLst/>
                <a:cxnLst>
                  <a:cxn ang="0">
                    <a:pos x="0" y="26"/>
                  </a:cxn>
                  <a:cxn ang="0">
                    <a:pos x="6" y="70"/>
                  </a:cxn>
                  <a:cxn ang="0">
                    <a:pos x="16" y="105"/>
                  </a:cxn>
                  <a:cxn ang="0">
                    <a:pos x="29" y="134"/>
                  </a:cxn>
                  <a:cxn ang="0">
                    <a:pos x="42" y="163"/>
                  </a:cxn>
                  <a:cxn ang="0">
                    <a:pos x="55" y="192"/>
                  </a:cxn>
                  <a:cxn ang="0">
                    <a:pos x="65" y="227"/>
                  </a:cxn>
                  <a:cxn ang="0">
                    <a:pos x="71" y="271"/>
                  </a:cxn>
                  <a:cxn ang="0">
                    <a:pos x="79" y="298"/>
                  </a:cxn>
                  <a:cxn ang="0">
                    <a:pos x="93" y="300"/>
                  </a:cxn>
                  <a:cxn ang="0">
                    <a:pos x="114" y="309"/>
                  </a:cxn>
                  <a:cxn ang="0">
                    <a:pos x="144" y="323"/>
                  </a:cxn>
                  <a:cxn ang="0">
                    <a:pos x="164" y="332"/>
                  </a:cxn>
                  <a:cxn ang="0">
                    <a:pos x="178" y="335"/>
                  </a:cxn>
                  <a:cxn ang="0">
                    <a:pos x="187" y="349"/>
                  </a:cxn>
                  <a:cxn ang="0">
                    <a:pos x="193" y="378"/>
                  </a:cxn>
                  <a:cxn ang="0">
                    <a:pos x="205" y="404"/>
                  </a:cxn>
                  <a:cxn ang="0">
                    <a:pos x="222" y="429"/>
                  </a:cxn>
                  <a:cxn ang="0">
                    <a:pos x="243" y="450"/>
                  </a:cxn>
                  <a:cxn ang="0">
                    <a:pos x="267" y="467"/>
                  </a:cxn>
                  <a:cxn ang="0">
                    <a:pos x="293" y="479"/>
                  </a:cxn>
                  <a:cxn ang="0">
                    <a:pos x="320" y="487"/>
                  </a:cxn>
                  <a:cxn ang="0">
                    <a:pos x="320" y="473"/>
                  </a:cxn>
                  <a:cxn ang="0">
                    <a:pos x="296" y="444"/>
                  </a:cxn>
                  <a:cxn ang="0">
                    <a:pos x="277" y="416"/>
                  </a:cxn>
                  <a:cxn ang="0">
                    <a:pos x="260" y="387"/>
                  </a:cxn>
                  <a:cxn ang="0">
                    <a:pos x="250" y="359"/>
                  </a:cxn>
                  <a:cxn ang="0">
                    <a:pos x="245" y="331"/>
                  </a:cxn>
                  <a:cxn ang="0">
                    <a:pos x="246" y="301"/>
                  </a:cxn>
                  <a:cxn ang="0">
                    <a:pos x="253" y="273"/>
                  </a:cxn>
                  <a:cxn ang="0">
                    <a:pos x="237" y="252"/>
                  </a:cxn>
                  <a:cxn ang="0">
                    <a:pos x="196" y="231"/>
                  </a:cxn>
                  <a:cxn ang="0">
                    <a:pos x="157" y="206"/>
                  </a:cxn>
                  <a:cxn ang="0">
                    <a:pos x="119" y="175"/>
                  </a:cxn>
                  <a:cxn ang="0">
                    <a:pos x="84" y="140"/>
                  </a:cxn>
                  <a:cxn ang="0">
                    <a:pos x="52" y="102"/>
                  </a:cxn>
                  <a:cxn ang="0">
                    <a:pos x="27" y="62"/>
                  </a:cxn>
                  <a:cxn ang="0">
                    <a:pos x="6" y="21"/>
                  </a:cxn>
                </a:cxnLst>
                <a:rect l="0" t="0" r="r" b="b"/>
                <a:pathLst>
                  <a:path w="334" h="487">
                    <a:moveTo>
                      <a:pt x="0" y="0"/>
                    </a:moveTo>
                    <a:lnTo>
                      <a:pt x="0" y="26"/>
                    </a:lnTo>
                    <a:lnTo>
                      <a:pt x="3" y="49"/>
                    </a:lnTo>
                    <a:lnTo>
                      <a:pt x="6" y="70"/>
                    </a:lnTo>
                    <a:lnTo>
                      <a:pt x="11" y="89"/>
                    </a:lnTo>
                    <a:lnTo>
                      <a:pt x="16" y="105"/>
                    </a:lnTo>
                    <a:lnTo>
                      <a:pt x="23" y="120"/>
                    </a:lnTo>
                    <a:lnTo>
                      <a:pt x="29" y="134"/>
                    </a:lnTo>
                    <a:lnTo>
                      <a:pt x="36" y="149"/>
                    </a:lnTo>
                    <a:lnTo>
                      <a:pt x="42" y="163"/>
                    </a:lnTo>
                    <a:lnTo>
                      <a:pt x="49" y="177"/>
                    </a:lnTo>
                    <a:lnTo>
                      <a:pt x="55" y="192"/>
                    </a:lnTo>
                    <a:lnTo>
                      <a:pt x="61" y="209"/>
                    </a:lnTo>
                    <a:lnTo>
                      <a:pt x="65" y="227"/>
                    </a:lnTo>
                    <a:lnTo>
                      <a:pt x="68" y="248"/>
                    </a:lnTo>
                    <a:lnTo>
                      <a:pt x="71" y="271"/>
                    </a:lnTo>
                    <a:lnTo>
                      <a:pt x="72" y="297"/>
                    </a:lnTo>
                    <a:lnTo>
                      <a:pt x="79" y="298"/>
                    </a:lnTo>
                    <a:lnTo>
                      <a:pt x="86" y="299"/>
                    </a:lnTo>
                    <a:lnTo>
                      <a:pt x="93" y="300"/>
                    </a:lnTo>
                    <a:lnTo>
                      <a:pt x="100" y="303"/>
                    </a:lnTo>
                    <a:lnTo>
                      <a:pt x="114" y="309"/>
                    </a:lnTo>
                    <a:lnTo>
                      <a:pt x="129" y="317"/>
                    </a:lnTo>
                    <a:lnTo>
                      <a:pt x="144" y="323"/>
                    </a:lnTo>
                    <a:lnTo>
                      <a:pt x="158" y="330"/>
                    </a:lnTo>
                    <a:lnTo>
                      <a:pt x="164" y="332"/>
                    </a:lnTo>
                    <a:lnTo>
                      <a:pt x="172" y="333"/>
                    </a:lnTo>
                    <a:lnTo>
                      <a:pt x="178" y="335"/>
                    </a:lnTo>
                    <a:lnTo>
                      <a:pt x="186" y="335"/>
                    </a:lnTo>
                    <a:lnTo>
                      <a:pt x="187" y="349"/>
                    </a:lnTo>
                    <a:lnTo>
                      <a:pt x="189" y="363"/>
                    </a:lnTo>
                    <a:lnTo>
                      <a:pt x="193" y="378"/>
                    </a:lnTo>
                    <a:lnTo>
                      <a:pt x="198" y="391"/>
                    </a:lnTo>
                    <a:lnTo>
                      <a:pt x="205" y="404"/>
                    </a:lnTo>
                    <a:lnTo>
                      <a:pt x="213" y="417"/>
                    </a:lnTo>
                    <a:lnTo>
                      <a:pt x="222" y="429"/>
                    </a:lnTo>
                    <a:lnTo>
                      <a:pt x="232" y="440"/>
                    </a:lnTo>
                    <a:lnTo>
                      <a:pt x="243" y="450"/>
                    </a:lnTo>
                    <a:lnTo>
                      <a:pt x="254" y="459"/>
                    </a:lnTo>
                    <a:lnTo>
                      <a:pt x="267" y="467"/>
                    </a:lnTo>
                    <a:lnTo>
                      <a:pt x="279" y="474"/>
                    </a:lnTo>
                    <a:lnTo>
                      <a:pt x="293" y="479"/>
                    </a:lnTo>
                    <a:lnTo>
                      <a:pt x="306" y="483"/>
                    </a:lnTo>
                    <a:lnTo>
                      <a:pt x="320" y="487"/>
                    </a:lnTo>
                    <a:lnTo>
                      <a:pt x="334" y="487"/>
                    </a:lnTo>
                    <a:lnTo>
                      <a:pt x="320" y="473"/>
                    </a:lnTo>
                    <a:lnTo>
                      <a:pt x="308" y="458"/>
                    </a:lnTo>
                    <a:lnTo>
                      <a:pt x="296" y="444"/>
                    </a:lnTo>
                    <a:lnTo>
                      <a:pt x="285" y="430"/>
                    </a:lnTo>
                    <a:lnTo>
                      <a:pt x="277" y="416"/>
                    </a:lnTo>
                    <a:lnTo>
                      <a:pt x="268" y="402"/>
                    </a:lnTo>
                    <a:lnTo>
                      <a:pt x="260" y="387"/>
                    </a:lnTo>
                    <a:lnTo>
                      <a:pt x="255" y="373"/>
                    </a:lnTo>
                    <a:lnTo>
                      <a:pt x="250" y="359"/>
                    </a:lnTo>
                    <a:lnTo>
                      <a:pt x="247" y="345"/>
                    </a:lnTo>
                    <a:lnTo>
                      <a:pt x="245" y="331"/>
                    </a:lnTo>
                    <a:lnTo>
                      <a:pt x="245" y="317"/>
                    </a:lnTo>
                    <a:lnTo>
                      <a:pt x="246" y="301"/>
                    </a:lnTo>
                    <a:lnTo>
                      <a:pt x="248" y="287"/>
                    </a:lnTo>
                    <a:lnTo>
                      <a:pt x="253" y="273"/>
                    </a:lnTo>
                    <a:lnTo>
                      <a:pt x="258" y="259"/>
                    </a:lnTo>
                    <a:lnTo>
                      <a:pt x="237" y="252"/>
                    </a:lnTo>
                    <a:lnTo>
                      <a:pt x="217" y="242"/>
                    </a:lnTo>
                    <a:lnTo>
                      <a:pt x="196" y="231"/>
                    </a:lnTo>
                    <a:lnTo>
                      <a:pt x="176" y="219"/>
                    </a:lnTo>
                    <a:lnTo>
                      <a:pt x="157" y="206"/>
                    </a:lnTo>
                    <a:lnTo>
                      <a:pt x="137" y="191"/>
                    </a:lnTo>
                    <a:lnTo>
                      <a:pt x="119" y="175"/>
                    </a:lnTo>
                    <a:lnTo>
                      <a:pt x="100" y="158"/>
                    </a:lnTo>
                    <a:lnTo>
                      <a:pt x="84" y="140"/>
                    </a:lnTo>
                    <a:lnTo>
                      <a:pt x="67" y="121"/>
                    </a:lnTo>
                    <a:lnTo>
                      <a:pt x="52" y="102"/>
                    </a:lnTo>
                    <a:lnTo>
                      <a:pt x="39" y="82"/>
                    </a:lnTo>
                    <a:lnTo>
                      <a:pt x="27" y="62"/>
                    </a:lnTo>
                    <a:lnTo>
                      <a:pt x="16" y="42"/>
                    </a:lnTo>
                    <a:lnTo>
                      <a:pt x="6" y="21"/>
                    </a:lnTo>
                    <a:lnTo>
                      <a:pt x="0" y="0"/>
                    </a:lnTo>
                    <a:close/>
                  </a:path>
                </a:pathLst>
              </a:custGeom>
              <a:solidFill>
                <a:srgbClr val="F8C3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4" name="Freeform 24"/>
              <p:cNvSpPr>
                <a:spLocks/>
              </p:cNvSpPr>
              <p:nvPr/>
            </p:nvSpPr>
            <p:spPr bwMode="auto">
              <a:xfrm>
                <a:off x="6161088" y="2665413"/>
                <a:ext cx="88900" cy="128588"/>
              </a:xfrm>
              <a:custGeom>
                <a:avLst/>
                <a:gdLst/>
                <a:ahLst/>
                <a:cxnLst>
                  <a:cxn ang="0">
                    <a:pos x="0" y="26"/>
                  </a:cxn>
                  <a:cxn ang="0">
                    <a:pos x="6" y="70"/>
                  </a:cxn>
                  <a:cxn ang="0">
                    <a:pos x="16" y="105"/>
                  </a:cxn>
                  <a:cxn ang="0">
                    <a:pos x="29" y="134"/>
                  </a:cxn>
                  <a:cxn ang="0">
                    <a:pos x="42" y="163"/>
                  </a:cxn>
                  <a:cxn ang="0">
                    <a:pos x="55" y="192"/>
                  </a:cxn>
                  <a:cxn ang="0">
                    <a:pos x="65" y="227"/>
                  </a:cxn>
                  <a:cxn ang="0">
                    <a:pos x="71" y="271"/>
                  </a:cxn>
                  <a:cxn ang="0">
                    <a:pos x="79" y="298"/>
                  </a:cxn>
                  <a:cxn ang="0">
                    <a:pos x="93" y="300"/>
                  </a:cxn>
                  <a:cxn ang="0">
                    <a:pos x="114" y="309"/>
                  </a:cxn>
                  <a:cxn ang="0">
                    <a:pos x="144" y="323"/>
                  </a:cxn>
                  <a:cxn ang="0">
                    <a:pos x="164" y="332"/>
                  </a:cxn>
                  <a:cxn ang="0">
                    <a:pos x="178" y="335"/>
                  </a:cxn>
                  <a:cxn ang="0">
                    <a:pos x="187" y="349"/>
                  </a:cxn>
                  <a:cxn ang="0">
                    <a:pos x="193" y="378"/>
                  </a:cxn>
                  <a:cxn ang="0">
                    <a:pos x="205" y="404"/>
                  </a:cxn>
                  <a:cxn ang="0">
                    <a:pos x="222" y="429"/>
                  </a:cxn>
                  <a:cxn ang="0">
                    <a:pos x="243" y="450"/>
                  </a:cxn>
                  <a:cxn ang="0">
                    <a:pos x="267" y="467"/>
                  </a:cxn>
                  <a:cxn ang="0">
                    <a:pos x="293" y="479"/>
                  </a:cxn>
                  <a:cxn ang="0">
                    <a:pos x="320" y="487"/>
                  </a:cxn>
                  <a:cxn ang="0">
                    <a:pos x="320" y="473"/>
                  </a:cxn>
                  <a:cxn ang="0">
                    <a:pos x="296" y="444"/>
                  </a:cxn>
                  <a:cxn ang="0">
                    <a:pos x="277" y="416"/>
                  </a:cxn>
                  <a:cxn ang="0">
                    <a:pos x="260" y="387"/>
                  </a:cxn>
                  <a:cxn ang="0">
                    <a:pos x="250" y="359"/>
                  </a:cxn>
                  <a:cxn ang="0">
                    <a:pos x="245" y="331"/>
                  </a:cxn>
                  <a:cxn ang="0">
                    <a:pos x="246" y="301"/>
                  </a:cxn>
                  <a:cxn ang="0">
                    <a:pos x="253" y="273"/>
                  </a:cxn>
                  <a:cxn ang="0">
                    <a:pos x="237" y="252"/>
                  </a:cxn>
                  <a:cxn ang="0">
                    <a:pos x="196" y="231"/>
                  </a:cxn>
                  <a:cxn ang="0">
                    <a:pos x="157" y="206"/>
                  </a:cxn>
                  <a:cxn ang="0">
                    <a:pos x="119" y="175"/>
                  </a:cxn>
                  <a:cxn ang="0">
                    <a:pos x="84" y="140"/>
                  </a:cxn>
                  <a:cxn ang="0">
                    <a:pos x="52" y="102"/>
                  </a:cxn>
                  <a:cxn ang="0">
                    <a:pos x="27" y="62"/>
                  </a:cxn>
                  <a:cxn ang="0">
                    <a:pos x="6" y="21"/>
                  </a:cxn>
                </a:cxnLst>
                <a:rect l="0" t="0" r="r" b="b"/>
                <a:pathLst>
                  <a:path w="334" h="487">
                    <a:moveTo>
                      <a:pt x="0" y="0"/>
                    </a:moveTo>
                    <a:lnTo>
                      <a:pt x="0" y="26"/>
                    </a:lnTo>
                    <a:lnTo>
                      <a:pt x="3" y="49"/>
                    </a:lnTo>
                    <a:lnTo>
                      <a:pt x="6" y="70"/>
                    </a:lnTo>
                    <a:lnTo>
                      <a:pt x="11" y="89"/>
                    </a:lnTo>
                    <a:lnTo>
                      <a:pt x="16" y="105"/>
                    </a:lnTo>
                    <a:lnTo>
                      <a:pt x="23" y="120"/>
                    </a:lnTo>
                    <a:lnTo>
                      <a:pt x="29" y="134"/>
                    </a:lnTo>
                    <a:lnTo>
                      <a:pt x="36" y="149"/>
                    </a:lnTo>
                    <a:lnTo>
                      <a:pt x="42" y="163"/>
                    </a:lnTo>
                    <a:lnTo>
                      <a:pt x="49" y="177"/>
                    </a:lnTo>
                    <a:lnTo>
                      <a:pt x="55" y="192"/>
                    </a:lnTo>
                    <a:lnTo>
                      <a:pt x="61" y="209"/>
                    </a:lnTo>
                    <a:lnTo>
                      <a:pt x="65" y="227"/>
                    </a:lnTo>
                    <a:lnTo>
                      <a:pt x="68" y="248"/>
                    </a:lnTo>
                    <a:lnTo>
                      <a:pt x="71" y="271"/>
                    </a:lnTo>
                    <a:lnTo>
                      <a:pt x="72" y="297"/>
                    </a:lnTo>
                    <a:lnTo>
                      <a:pt x="79" y="298"/>
                    </a:lnTo>
                    <a:lnTo>
                      <a:pt x="86" y="299"/>
                    </a:lnTo>
                    <a:lnTo>
                      <a:pt x="93" y="300"/>
                    </a:lnTo>
                    <a:lnTo>
                      <a:pt x="100" y="303"/>
                    </a:lnTo>
                    <a:lnTo>
                      <a:pt x="114" y="309"/>
                    </a:lnTo>
                    <a:lnTo>
                      <a:pt x="129" y="317"/>
                    </a:lnTo>
                    <a:lnTo>
                      <a:pt x="144" y="323"/>
                    </a:lnTo>
                    <a:lnTo>
                      <a:pt x="158" y="330"/>
                    </a:lnTo>
                    <a:lnTo>
                      <a:pt x="164" y="332"/>
                    </a:lnTo>
                    <a:lnTo>
                      <a:pt x="172" y="333"/>
                    </a:lnTo>
                    <a:lnTo>
                      <a:pt x="178" y="335"/>
                    </a:lnTo>
                    <a:lnTo>
                      <a:pt x="186" y="335"/>
                    </a:lnTo>
                    <a:lnTo>
                      <a:pt x="187" y="349"/>
                    </a:lnTo>
                    <a:lnTo>
                      <a:pt x="189" y="363"/>
                    </a:lnTo>
                    <a:lnTo>
                      <a:pt x="193" y="378"/>
                    </a:lnTo>
                    <a:lnTo>
                      <a:pt x="198" y="391"/>
                    </a:lnTo>
                    <a:lnTo>
                      <a:pt x="205" y="404"/>
                    </a:lnTo>
                    <a:lnTo>
                      <a:pt x="213" y="417"/>
                    </a:lnTo>
                    <a:lnTo>
                      <a:pt x="222" y="429"/>
                    </a:lnTo>
                    <a:lnTo>
                      <a:pt x="232" y="440"/>
                    </a:lnTo>
                    <a:lnTo>
                      <a:pt x="243" y="450"/>
                    </a:lnTo>
                    <a:lnTo>
                      <a:pt x="254" y="459"/>
                    </a:lnTo>
                    <a:lnTo>
                      <a:pt x="267" y="467"/>
                    </a:lnTo>
                    <a:lnTo>
                      <a:pt x="279" y="474"/>
                    </a:lnTo>
                    <a:lnTo>
                      <a:pt x="293" y="479"/>
                    </a:lnTo>
                    <a:lnTo>
                      <a:pt x="306" y="483"/>
                    </a:lnTo>
                    <a:lnTo>
                      <a:pt x="320" y="487"/>
                    </a:lnTo>
                    <a:lnTo>
                      <a:pt x="334" y="487"/>
                    </a:lnTo>
                    <a:lnTo>
                      <a:pt x="320" y="473"/>
                    </a:lnTo>
                    <a:lnTo>
                      <a:pt x="308" y="458"/>
                    </a:lnTo>
                    <a:lnTo>
                      <a:pt x="296" y="444"/>
                    </a:lnTo>
                    <a:lnTo>
                      <a:pt x="285" y="430"/>
                    </a:lnTo>
                    <a:lnTo>
                      <a:pt x="277" y="416"/>
                    </a:lnTo>
                    <a:lnTo>
                      <a:pt x="268" y="402"/>
                    </a:lnTo>
                    <a:lnTo>
                      <a:pt x="260" y="387"/>
                    </a:lnTo>
                    <a:lnTo>
                      <a:pt x="255" y="373"/>
                    </a:lnTo>
                    <a:lnTo>
                      <a:pt x="250" y="359"/>
                    </a:lnTo>
                    <a:lnTo>
                      <a:pt x="247" y="345"/>
                    </a:lnTo>
                    <a:lnTo>
                      <a:pt x="245" y="331"/>
                    </a:lnTo>
                    <a:lnTo>
                      <a:pt x="245" y="317"/>
                    </a:lnTo>
                    <a:lnTo>
                      <a:pt x="246" y="301"/>
                    </a:lnTo>
                    <a:lnTo>
                      <a:pt x="248" y="287"/>
                    </a:lnTo>
                    <a:lnTo>
                      <a:pt x="253" y="273"/>
                    </a:lnTo>
                    <a:lnTo>
                      <a:pt x="258" y="259"/>
                    </a:lnTo>
                    <a:lnTo>
                      <a:pt x="237" y="252"/>
                    </a:lnTo>
                    <a:lnTo>
                      <a:pt x="217" y="242"/>
                    </a:lnTo>
                    <a:lnTo>
                      <a:pt x="196" y="231"/>
                    </a:lnTo>
                    <a:lnTo>
                      <a:pt x="176" y="219"/>
                    </a:lnTo>
                    <a:lnTo>
                      <a:pt x="157" y="206"/>
                    </a:lnTo>
                    <a:lnTo>
                      <a:pt x="137" y="191"/>
                    </a:lnTo>
                    <a:lnTo>
                      <a:pt x="119" y="175"/>
                    </a:lnTo>
                    <a:lnTo>
                      <a:pt x="100" y="158"/>
                    </a:lnTo>
                    <a:lnTo>
                      <a:pt x="84" y="140"/>
                    </a:lnTo>
                    <a:lnTo>
                      <a:pt x="67" y="121"/>
                    </a:lnTo>
                    <a:lnTo>
                      <a:pt x="52" y="102"/>
                    </a:lnTo>
                    <a:lnTo>
                      <a:pt x="39" y="82"/>
                    </a:lnTo>
                    <a:lnTo>
                      <a:pt x="27" y="62"/>
                    </a:lnTo>
                    <a:lnTo>
                      <a:pt x="16" y="42"/>
                    </a:lnTo>
                    <a:lnTo>
                      <a:pt x="6" y="21"/>
                    </a:lnTo>
                    <a:lnTo>
                      <a:pt x="0" y="0"/>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5" name="Freeform 25"/>
              <p:cNvSpPr>
                <a:spLocks/>
              </p:cNvSpPr>
              <p:nvPr/>
            </p:nvSpPr>
            <p:spPr bwMode="auto">
              <a:xfrm>
                <a:off x="4991100" y="2774951"/>
                <a:ext cx="130175" cy="158750"/>
              </a:xfrm>
              <a:custGeom>
                <a:avLst/>
                <a:gdLst/>
                <a:ahLst/>
                <a:cxnLst>
                  <a:cxn ang="0">
                    <a:pos x="232" y="75"/>
                  </a:cxn>
                  <a:cxn ang="0">
                    <a:pos x="245" y="72"/>
                  </a:cxn>
                  <a:cxn ang="0">
                    <a:pos x="258" y="65"/>
                  </a:cxn>
                  <a:cxn ang="0">
                    <a:pos x="270" y="56"/>
                  </a:cxn>
                  <a:cxn ang="0">
                    <a:pos x="280" y="47"/>
                  </a:cxn>
                  <a:cxn ang="0">
                    <a:pos x="287" y="34"/>
                  </a:cxn>
                  <a:cxn ang="0">
                    <a:pos x="294" y="20"/>
                  </a:cxn>
                  <a:cxn ang="0">
                    <a:pos x="296" y="6"/>
                  </a:cxn>
                  <a:cxn ang="0">
                    <a:pos x="253" y="0"/>
                  </a:cxn>
                  <a:cxn ang="0">
                    <a:pos x="180" y="4"/>
                  </a:cxn>
                  <a:cxn ang="0">
                    <a:pos x="130" y="12"/>
                  </a:cxn>
                  <a:cxn ang="0">
                    <a:pos x="96" y="22"/>
                  </a:cxn>
                  <a:cxn ang="0">
                    <a:pos x="75" y="30"/>
                  </a:cxn>
                  <a:cxn ang="0">
                    <a:pos x="55" y="41"/>
                  </a:cxn>
                  <a:cxn ang="0">
                    <a:pos x="38" y="54"/>
                  </a:cxn>
                  <a:cxn ang="0">
                    <a:pos x="24" y="71"/>
                  </a:cxn>
                  <a:cxn ang="0">
                    <a:pos x="13" y="89"/>
                  </a:cxn>
                  <a:cxn ang="0">
                    <a:pos x="5" y="110"/>
                  </a:cxn>
                  <a:cxn ang="0">
                    <a:pos x="1" y="135"/>
                  </a:cxn>
                  <a:cxn ang="0">
                    <a:pos x="14" y="149"/>
                  </a:cxn>
                  <a:cxn ang="0">
                    <a:pos x="42" y="156"/>
                  </a:cxn>
                  <a:cxn ang="0">
                    <a:pos x="69" y="167"/>
                  </a:cxn>
                  <a:cxn ang="0">
                    <a:pos x="96" y="182"/>
                  </a:cxn>
                  <a:cxn ang="0">
                    <a:pos x="130" y="209"/>
                  </a:cxn>
                  <a:cxn ang="0">
                    <a:pos x="171" y="246"/>
                  </a:cxn>
                  <a:cxn ang="0">
                    <a:pos x="186" y="487"/>
                  </a:cxn>
                  <a:cxn ang="0">
                    <a:pos x="214" y="491"/>
                  </a:cxn>
                  <a:cxn ang="0">
                    <a:pos x="243" y="499"/>
                  </a:cxn>
                  <a:cxn ang="0">
                    <a:pos x="269" y="511"/>
                  </a:cxn>
                  <a:cxn ang="0">
                    <a:pos x="294" y="528"/>
                  </a:cxn>
                  <a:cxn ang="0">
                    <a:pos x="339" y="564"/>
                  </a:cxn>
                  <a:cxn ang="0">
                    <a:pos x="373" y="598"/>
                  </a:cxn>
                  <a:cxn ang="0">
                    <a:pos x="411" y="411"/>
                  </a:cxn>
                  <a:cxn ang="0">
                    <a:pos x="413" y="397"/>
                  </a:cxn>
                  <a:cxn ang="0">
                    <a:pos x="417" y="383"/>
                  </a:cxn>
                  <a:cxn ang="0">
                    <a:pos x="430" y="355"/>
                  </a:cxn>
                  <a:cxn ang="0">
                    <a:pos x="443" y="327"/>
                  </a:cxn>
                  <a:cxn ang="0">
                    <a:pos x="448" y="312"/>
                  </a:cxn>
                  <a:cxn ang="0">
                    <a:pos x="449" y="296"/>
                  </a:cxn>
                  <a:cxn ang="0">
                    <a:pos x="409" y="265"/>
                  </a:cxn>
                  <a:cxn ang="0">
                    <a:pos x="354" y="223"/>
                  </a:cxn>
                  <a:cxn ang="0">
                    <a:pos x="301" y="183"/>
                  </a:cxn>
                  <a:cxn ang="0">
                    <a:pos x="262" y="148"/>
                  </a:cxn>
                  <a:cxn ang="0">
                    <a:pos x="271" y="98"/>
                  </a:cxn>
                  <a:cxn ang="0">
                    <a:pos x="268" y="88"/>
                  </a:cxn>
                  <a:cxn ang="0">
                    <a:pos x="261" y="82"/>
                  </a:cxn>
                  <a:cxn ang="0">
                    <a:pos x="247" y="77"/>
                  </a:cxn>
                  <a:cxn ang="0">
                    <a:pos x="224" y="76"/>
                  </a:cxn>
                </a:cxnLst>
                <a:rect l="0" t="0" r="r" b="b"/>
                <a:pathLst>
                  <a:path w="487" h="598">
                    <a:moveTo>
                      <a:pt x="224" y="76"/>
                    </a:moveTo>
                    <a:lnTo>
                      <a:pt x="232" y="75"/>
                    </a:lnTo>
                    <a:lnTo>
                      <a:pt x="238" y="74"/>
                    </a:lnTo>
                    <a:lnTo>
                      <a:pt x="245" y="72"/>
                    </a:lnTo>
                    <a:lnTo>
                      <a:pt x="251" y="70"/>
                    </a:lnTo>
                    <a:lnTo>
                      <a:pt x="258" y="65"/>
                    </a:lnTo>
                    <a:lnTo>
                      <a:pt x="265" y="62"/>
                    </a:lnTo>
                    <a:lnTo>
                      <a:pt x="270" y="56"/>
                    </a:lnTo>
                    <a:lnTo>
                      <a:pt x="275" y="52"/>
                    </a:lnTo>
                    <a:lnTo>
                      <a:pt x="280" y="47"/>
                    </a:lnTo>
                    <a:lnTo>
                      <a:pt x="284" y="40"/>
                    </a:lnTo>
                    <a:lnTo>
                      <a:pt x="287" y="34"/>
                    </a:lnTo>
                    <a:lnTo>
                      <a:pt x="291" y="27"/>
                    </a:lnTo>
                    <a:lnTo>
                      <a:pt x="294" y="20"/>
                    </a:lnTo>
                    <a:lnTo>
                      <a:pt x="295" y="14"/>
                    </a:lnTo>
                    <a:lnTo>
                      <a:pt x="296" y="6"/>
                    </a:lnTo>
                    <a:lnTo>
                      <a:pt x="297" y="0"/>
                    </a:lnTo>
                    <a:lnTo>
                      <a:pt x="253" y="0"/>
                    </a:lnTo>
                    <a:lnTo>
                      <a:pt x="204" y="2"/>
                    </a:lnTo>
                    <a:lnTo>
                      <a:pt x="180" y="4"/>
                    </a:lnTo>
                    <a:lnTo>
                      <a:pt x="154" y="7"/>
                    </a:lnTo>
                    <a:lnTo>
                      <a:pt x="130" y="12"/>
                    </a:lnTo>
                    <a:lnTo>
                      <a:pt x="106" y="18"/>
                    </a:lnTo>
                    <a:lnTo>
                      <a:pt x="96" y="22"/>
                    </a:lnTo>
                    <a:lnTo>
                      <a:pt x="85" y="26"/>
                    </a:lnTo>
                    <a:lnTo>
                      <a:pt x="75" y="30"/>
                    </a:lnTo>
                    <a:lnTo>
                      <a:pt x="65" y="36"/>
                    </a:lnTo>
                    <a:lnTo>
                      <a:pt x="55" y="41"/>
                    </a:lnTo>
                    <a:lnTo>
                      <a:pt x="46" y="48"/>
                    </a:lnTo>
                    <a:lnTo>
                      <a:pt x="38" y="54"/>
                    </a:lnTo>
                    <a:lnTo>
                      <a:pt x="31" y="62"/>
                    </a:lnTo>
                    <a:lnTo>
                      <a:pt x="24" y="71"/>
                    </a:lnTo>
                    <a:lnTo>
                      <a:pt x="18" y="79"/>
                    </a:lnTo>
                    <a:lnTo>
                      <a:pt x="13" y="89"/>
                    </a:lnTo>
                    <a:lnTo>
                      <a:pt x="8" y="99"/>
                    </a:lnTo>
                    <a:lnTo>
                      <a:pt x="5" y="110"/>
                    </a:lnTo>
                    <a:lnTo>
                      <a:pt x="2" y="122"/>
                    </a:lnTo>
                    <a:lnTo>
                      <a:pt x="1" y="135"/>
                    </a:lnTo>
                    <a:lnTo>
                      <a:pt x="0" y="148"/>
                    </a:lnTo>
                    <a:lnTo>
                      <a:pt x="14" y="149"/>
                    </a:lnTo>
                    <a:lnTo>
                      <a:pt x="28" y="151"/>
                    </a:lnTo>
                    <a:lnTo>
                      <a:pt x="42" y="156"/>
                    </a:lnTo>
                    <a:lnTo>
                      <a:pt x="55" y="161"/>
                    </a:lnTo>
                    <a:lnTo>
                      <a:pt x="69" y="167"/>
                    </a:lnTo>
                    <a:lnTo>
                      <a:pt x="82" y="174"/>
                    </a:lnTo>
                    <a:lnTo>
                      <a:pt x="96" y="182"/>
                    </a:lnTo>
                    <a:lnTo>
                      <a:pt x="108" y="191"/>
                    </a:lnTo>
                    <a:lnTo>
                      <a:pt x="130" y="209"/>
                    </a:lnTo>
                    <a:lnTo>
                      <a:pt x="152" y="229"/>
                    </a:lnTo>
                    <a:lnTo>
                      <a:pt x="171" y="246"/>
                    </a:lnTo>
                    <a:lnTo>
                      <a:pt x="186" y="263"/>
                    </a:lnTo>
                    <a:lnTo>
                      <a:pt x="186" y="487"/>
                    </a:lnTo>
                    <a:lnTo>
                      <a:pt x="200" y="487"/>
                    </a:lnTo>
                    <a:lnTo>
                      <a:pt x="214" y="491"/>
                    </a:lnTo>
                    <a:lnTo>
                      <a:pt x="229" y="494"/>
                    </a:lnTo>
                    <a:lnTo>
                      <a:pt x="243" y="499"/>
                    </a:lnTo>
                    <a:lnTo>
                      <a:pt x="256" y="505"/>
                    </a:lnTo>
                    <a:lnTo>
                      <a:pt x="269" y="511"/>
                    </a:lnTo>
                    <a:lnTo>
                      <a:pt x="282" y="520"/>
                    </a:lnTo>
                    <a:lnTo>
                      <a:pt x="294" y="528"/>
                    </a:lnTo>
                    <a:lnTo>
                      <a:pt x="317" y="546"/>
                    </a:lnTo>
                    <a:lnTo>
                      <a:pt x="339" y="564"/>
                    </a:lnTo>
                    <a:lnTo>
                      <a:pt x="357" y="582"/>
                    </a:lnTo>
                    <a:lnTo>
                      <a:pt x="373" y="598"/>
                    </a:lnTo>
                    <a:lnTo>
                      <a:pt x="487" y="487"/>
                    </a:lnTo>
                    <a:lnTo>
                      <a:pt x="411" y="411"/>
                    </a:lnTo>
                    <a:lnTo>
                      <a:pt x="412" y="403"/>
                    </a:lnTo>
                    <a:lnTo>
                      <a:pt x="413" y="397"/>
                    </a:lnTo>
                    <a:lnTo>
                      <a:pt x="415" y="390"/>
                    </a:lnTo>
                    <a:lnTo>
                      <a:pt x="417" y="383"/>
                    </a:lnTo>
                    <a:lnTo>
                      <a:pt x="423" y="370"/>
                    </a:lnTo>
                    <a:lnTo>
                      <a:pt x="430" y="355"/>
                    </a:lnTo>
                    <a:lnTo>
                      <a:pt x="437" y="341"/>
                    </a:lnTo>
                    <a:lnTo>
                      <a:pt x="443" y="327"/>
                    </a:lnTo>
                    <a:lnTo>
                      <a:pt x="446" y="319"/>
                    </a:lnTo>
                    <a:lnTo>
                      <a:pt x="448" y="312"/>
                    </a:lnTo>
                    <a:lnTo>
                      <a:pt x="449" y="304"/>
                    </a:lnTo>
                    <a:lnTo>
                      <a:pt x="449" y="296"/>
                    </a:lnTo>
                    <a:lnTo>
                      <a:pt x="431" y="282"/>
                    </a:lnTo>
                    <a:lnTo>
                      <a:pt x="409" y="265"/>
                    </a:lnTo>
                    <a:lnTo>
                      <a:pt x="382" y="244"/>
                    </a:lnTo>
                    <a:lnTo>
                      <a:pt x="354" y="223"/>
                    </a:lnTo>
                    <a:lnTo>
                      <a:pt x="327" y="203"/>
                    </a:lnTo>
                    <a:lnTo>
                      <a:pt x="301" y="183"/>
                    </a:lnTo>
                    <a:lnTo>
                      <a:pt x="279" y="164"/>
                    </a:lnTo>
                    <a:lnTo>
                      <a:pt x="262" y="148"/>
                    </a:lnTo>
                    <a:lnTo>
                      <a:pt x="267" y="121"/>
                    </a:lnTo>
                    <a:lnTo>
                      <a:pt x="271" y="98"/>
                    </a:lnTo>
                    <a:lnTo>
                      <a:pt x="270" y="92"/>
                    </a:lnTo>
                    <a:lnTo>
                      <a:pt x="268" y="88"/>
                    </a:lnTo>
                    <a:lnTo>
                      <a:pt x="266" y="85"/>
                    </a:lnTo>
                    <a:lnTo>
                      <a:pt x="261" y="82"/>
                    </a:lnTo>
                    <a:lnTo>
                      <a:pt x="255" y="79"/>
                    </a:lnTo>
                    <a:lnTo>
                      <a:pt x="247" y="77"/>
                    </a:lnTo>
                    <a:lnTo>
                      <a:pt x="237" y="76"/>
                    </a:lnTo>
                    <a:lnTo>
                      <a:pt x="224" y="76"/>
                    </a:lnTo>
                    <a:close/>
                  </a:path>
                </a:pathLst>
              </a:custGeom>
              <a:solidFill>
                <a:srgbClr val="75C5F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6" name="Freeform 26"/>
              <p:cNvSpPr>
                <a:spLocks/>
              </p:cNvSpPr>
              <p:nvPr/>
            </p:nvSpPr>
            <p:spPr bwMode="auto">
              <a:xfrm>
                <a:off x="4991100" y="2774951"/>
                <a:ext cx="130175" cy="158750"/>
              </a:xfrm>
              <a:custGeom>
                <a:avLst/>
                <a:gdLst/>
                <a:ahLst/>
                <a:cxnLst>
                  <a:cxn ang="0">
                    <a:pos x="232" y="75"/>
                  </a:cxn>
                  <a:cxn ang="0">
                    <a:pos x="245" y="72"/>
                  </a:cxn>
                  <a:cxn ang="0">
                    <a:pos x="258" y="65"/>
                  </a:cxn>
                  <a:cxn ang="0">
                    <a:pos x="270" y="56"/>
                  </a:cxn>
                  <a:cxn ang="0">
                    <a:pos x="280" y="47"/>
                  </a:cxn>
                  <a:cxn ang="0">
                    <a:pos x="287" y="34"/>
                  </a:cxn>
                  <a:cxn ang="0">
                    <a:pos x="294" y="20"/>
                  </a:cxn>
                  <a:cxn ang="0">
                    <a:pos x="296" y="6"/>
                  </a:cxn>
                  <a:cxn ang="0">
                    <a:pos x="253" y="0"/>
                  </a:cxn>
                  <a:cxn ang="0">
                    <a:pos x="180" y="4"/>
                  </a:cxn>
                  <a:cxn ang="0">
                    <a:pos x="130" y="12"/>
                  </a:cxn>
                  <a:cxn ang="0">
                    <a:pos x="96" y="22"/>
                  </a:cxn>
                  <a:cxn ang="0">
                    <a:pos x="75" y="30"/>
                  </a:cxn>
                  <a:cxn ang="0">
                    <a:pos x="55" y="41"/>
                  </a:cxn>
                  <a:cxn ang="0">
                    <a:pos x="38" y="54"/>
                  </a:cxn>
                  <a:cxn ang="0">
                    <a:pos x="24" y="71"/>
                  </a:cxn>
                  <a:cxn ang="0">
                    <a:pos x="13" y="89"/>
                  </a:cxn>
                  <a:cxn ang="0">
                    <a:pos x="5" y="110"/>
                  </a:cxn>
                  <a:cxn ang="0">
                    <a:pos x="1" y="135"/>
                  </a:cxn>
                  <a:cxn ang="0">
                    <a:pos x="14" y="149"/>
                  </a:cxn>
                  <a:cxn ang="0">
                    <a:pos x="42" y="156"/>
                  </a:cxn>
                  <a:cxn ang="0">
                    <a:pos x="69" y="167"/>
                  </a:cxn>
                  <a:cxn ang="0">
                    <a:pos x="96" y="182"/>
                  </a:cxn>
                  <a:cxn ang="0">
                    <a:pos x="130" y="209"/>
                  </a:cxn>
                  <a:cxn ang="0">
                    <a:pos x="171" y="246"/>
                  </a:cxn>
                  <a:cxn ang="0">
                    <a:pos x="186" y="487"/>
                  </a:cxn>
                  <a:cxn ang="0">
                    <a:pos x="214" y="491"/>
                  </a:cxn>
                  <a:cxn ang="0">
                    <a:pos x="243" y="499"/>
                  </a:cxn>
                  <a:cxn ang="0">
                    <a:pos x="269" y="511"/>
                  </a:cxn>
                  <a:cxn ang="0">
                    <a:pos x="294" y="528"/>
                  </a:cxn>
                  <a:cxn ang="0">
                    <a:pos x="339" y="564"/>
                  </a:cxn>
                  <a:cxn ang="0">
                    <a:pos x="373" y="598"/>
                  </a:cxn>
                  <a:cxn ang="0">
                    <a:pos x="411" y="411"/>
                  </a:cxn>
                  <a:cxn ang="0">
                    <a:pos x="413" y="397"/>
                  </a:cxn>
                  <a:cxn ang="0">
                    <a:pos x="417" y="383"/>
                  </a:cxn>
                  <a:cxn ang="0">
                    <a:pos x="430" y="355"/>
                  </a:cxn>
                  <a:cxn ang="0">
                    <a:pos x="443" y="327"/>
                  </a:cxn>
                  <a:cxn ang="0">
                    <a:pos x="448" y="312"/>
                  </a:cxn>
                  <a:cxn ang="0">
                    <a:pos x="449" y="296"/>
                  </a:cxn>
                  <a:cxn ang="0">
                    <a:pos x="409" y="265"/>
                  </a:cxn>
                  <a:cxn ang="0">
                    <a:pos x="354" y="223"/>
                  </a:cxn>
                  <a:cxn ang="0">
                    <a:pos x="301" y="183"/>
                  </a:cxn>
                  <a:cxn ang="0">
                    <a:pos x="262" y="148"/>
                  </a:cxn>
                  <a:cxn ang="0">
                    <a:pos x="271" y="98"/>
                  </a:cxn>
                  <a:cxn ang="0">
                    <a:pos x="268" y="88"/>
                  </a:cxn>
                  <a:cxn ang="0">
                    <a:pos x="261" y="82"/>
                  </a:cxn>
                  <a:cxn ang="0">
                    <a:pos x="247" y="77"/>
                  </a:cxn>
                  <a:cxn ang="0">
                    <a:pos x="224" y="76"/>
                  </a:cxn>
                </a:cxnLst>
                <a:rect l="0" t="0" r="r" b="b"/>
                <a:pathLst>
                  <a:path w="487" h="598">
                    <a:moveTo>
                      <a:pt x="224" y="76"/>
                    </a:moveTo>
                    <a:lnTo>
                      <a:pt x="232" y="75"/>
                    </a:lnTo>
                    <a:lnTo>
                      <a:pt x="238" y="74"/>
                    </a:lnTo>
                    <a:lnTo>
                      <a:pt x="245" y="72"/>
                    </a:lnTo>
                    <a:lnTo>
                      <a:pt x="251" y="70"/>
                    </a:lnTo>
                    <a:lnTo>
                      <a:pt x="258" y="65"/>
                    </a:lnTo>
                    <a:lnTo>
                      <a:pt x="265" y="62"/>
                    </a:lnTo>
                    <a:lnTo>
                      <a:pt x="270" y="56"/>
                    </a:lnTo>
                    <a:lnTo>
                      <a:pt x="275" y="52"/>
                    </a:lnTo>
                    <a:lnTo>
                      <a:pt x="280" y="47"/>
                    </a:lnTo>
                    <a:lnTo>
                      <a:pt x="284" y="40"/>
                    </a:lnTo>
                    <a:lnTo>
                      <a:pt x="287" y="34"/>
                    </a:lnTo>
                    <a:lnTo>
                      <a:pt x="291" y="27"/>
                    </a:lnTo>
                    <a:lnTo>
                      <a:pt x="294" y="20"/>
                    </a:lnTo>
                    <a:lnTo>
                      <a:pt x="295" y="14"/>
                    </a:lnTo>
                    <a:lnTo>
                      <a:pt x="296" y="6"/>
                    </a:lnTo>
                    <a:lnTo>
                      <a:pt x="297" y="0"/>
                    </a:lnTo>
                    <a:lnTo>
                      <a:pt x="253" y="0"/>
                    </a:lnTo>
                    <a:lnTo>
                      <a:pt x="204" y="2"/>
                    </a:lnTo>
                    <a:lnTo>
                      <a:pt x="180" y="4"/>
                    </a:lnTo>
                    <a:lnTo>
                      <a:pt x="154" y="7"/>
                    </a:lnTo>
                    <a:lnTo>
                      <a:pt x="130" y="12"/>
                    </a:lnTo>
                    <a:lnTo>
                      <a:pt x="106" y="18"/>
                    </a:lnTo>
                    <a:lnTo>
                      <a:pt x="96" y="22"/>
                    </a:lnTo>
                    <a:lnTo>
                      <a:pt x="85" y="26"/>
                    </a:lnTo>
                    <a:lnTo>
                      <a:pt x="75" y="30"/>
                    </a:lnTo>
                    <a:lnTo>
                      <a:pt x="65" y="36"/>
                    </a:lnTo>
                    <a:lnTo>
                      <a:pt x="55" y="41"/>
                    </a:lnTo>
                    <a:lnTo>
                      <a:pt x="46" y="48"/>
                    </a:lnTo>
                    <a:lnTo>
                      <a:pt x="38" y="54"/>
                    </a:lnTo>
                    <a:lnTo>
                      <a:pt x="31" y="62"/>
                    </a:lnTo>
                    <a:lnTo>
                      <a:pt x="24" y="71"/>
                    </a:lnTo>
                    <a:lnTo>
                      <a:pt x="18" y="79"/>
                    </a:lnTo>
                    <a:lnTo>
                      <a:pt x="13" y="89"/>
                    </a:lnTo>
                    <a:lnTo>
                      <a:pt x="8" y="99"/>
                    </a:lnTo>
                    <a:lnTo>
                      <a:pt x="5" y="110"/>
                    </a:lnTo>
                    <a:lnTo>
                      <a:pt x="2" y="122"/>
                    </a:lnTo>
                    <a:lnTo>
                      <a:pt x="1" y="135"/>
                    </a:lnTo>
                    <a:lnTo>
                      <a:pt x="0" y="148"/>
                    </a:lnTo>
                    <a:lnTo>
                      <a:pt x="14" y="149"/>
                    </a:lnTo>
                    <a:lnTo>
                      <a:pt x="28" y="151"/>
                    </a:lnTo>
                    <a:lnTo>
                      <a:pt x="42" y="156"/>
                    </a:lnTo>
                    <a:lnTo>
                      <a:pt x="55" y="161"/>
                    </a:lnTo>
                    <a:lnTo>
                      <a:pt x="69" y="167"/>
                    </a:lnTo>
                    <a:lnTo>
                      <a:pt x="82" y="174"/>
                    </a:lnTo>
                    <a:lnTo>
                      <a:pt x="96" y="182"/>
                    </a:lnTo>
                    <a:lnTo>
                      <a:pt x="108" y="191"/>
                    </a:lnTo>
                    <a:lnTo>
                      <a:pt x="130" y="209"/>
                    </a:lnTo>
                    <a:lnTo>
                      <a:pt x="152" y="229"/>
                    </a:lnTo>
                    <a:lnTo>
                      <a:pt x="171" y="246"/>
                    </a:lnTo>
                    <a:lnTo>
                      <a:pt x="186" y="263"/>
                    </a:lnTo>
                    <a:lnTo>
                      <a:pt x="186" y="487"/>
                    </a:lnTo>
                    <a:lnTo>
                      <a:pt x="200" y="487"/>
                    </a:lnTo>
                    <a:lnTo>
                      <a:pt x="214" y="491"/>
                    </a:lnTo>
                    <a:lnTo>
                      <a:pt x="229" y="494"/>
                    </a:lnTo>
                    <a:lnTo>
                      <a:pt x="243" y="499"/>
                    </a:lnTo>
                    <a:lnTo>
                      <a:pt x="256" y="505"/>
                    </a:lnTo>
                    <a:lnTo>
                      <a:pt x="269" y="511"/>
                    </a:lnTo>
                    <a:lnTo>
                      <a:pt x="282" y="520"/>
                    </a:lnTo>
                    <a:lnTo>
                      <a:pt x="294" y="528"/>
                    </a:lnTo>
                    <a:lnTo>
                      <a:pt x="317" y="546"/>
                    </a:lnTo>
                    <a:lnTo>
                      <a:pt x="339" y="564"/>
                    </a:lnTo>
                    <a:lnTo>
                      <a:pt x="357" y="582"/>
                    </a:lnTo>
                    <a:lnTo>
                      <a:pt x="373" y="598"/>
                    </a:lnTo>
                    <a:lnTo>
                      <a:pt x="487" y="487"/>
                    </a:lnTo>
                    <a:lnTo>
                      <a:pt x="411" y="411"/>
                    </a:lnTo>
                    <a:lnTo>
                      <a:pt x="412" y="403"/>
                    </a:lnTo>
                    <a:lnTo>
                      <a:pt x="413" y="397"/>
                    </a:lnTo>
                    <a:lnTo>
                      <a:pt x="415" y="390"/>
                    </a:lnTo>
                    <a:lnTo>
                      <a:pt x="417" y="383"/>
                    </a:lnTo>
                    <a:lnTo>
                      <a:pt x="423" y="370"/>
                    </a:lnTo>
                    <a:lnTo>
                      <a:pt x="430" y="355"/>
                    </a:lnTo>
                    <a:lnTo>
                      <a:pt x="437" y="341"/>
                    </a:lnTo>
                    <a:lnTo>
                      <a:pt x="443" y="327"/>
                    </a:lnTo>
                    <a:lnTo>
                      <a:pt x="446" y="319"/>
                    </a:lnTo>
                    <a:lnTo>
                      <a:pt x="448" y="312"/>
                    </a:lnTo>
                    <a:lnTo>
                      <a:pt x="449" y="304"/>
                    </a:lnTo>
                    <a:lnTo>
                      <a:pt x="449" y="296"/>
                    </a:lnTo>
                    <a:lnTo>
                      <a:pt x="431" y="282"/>
                    </a:lnTo>
                    <a:lnTo>
                      <a:pt x="409" y="265"/>
                    </a:lnTo>
                    <a:lnTo>
                      <a:pt x="382" y="244"/>
                    </a:lnTo>
                    <a:lnTo>
                      <a:pt x="354" y="223"/>
                    </a:lnTo>
                    <a:lnTo>
                      <a:pt x="327" y="203"/>
                    </a:lnTo>
                    <a:lnTo>
                      <a:pt x="301" y="183"/>
                    </a:lnTo>
                    <a:lnTo>
                      <a:pt x="279" y="164"/>
                    </a:lnTo>
                    <a:lnTo>
                      <a:pt x="262" y="148"/>
                    </a:lnTo>
                    <a:lnTo>
                      <a:pt x="267" y="121"/>
                    </a:lnTo>
                    <a:lnTo>
                      <a:pt x="271" y="98"/>
                    </a:lnTo>
                    <a:lnTo>
                      <a:pt x="270" y="92"/>
                    </a:lnTo>
                    <a:lnTo>
                      <a:pt x="268" y="88"/>
                    </a:lnTo>
                    <a:lnTo>
                      <a:pt x="266" y="85"/>
                    </a:lnTo>
                    <a:lnTo>
                      <a:pt x="261" y="82"/>
                    </a:lnTo>
                    <a:lnTo>
                      <a:pt x="255" y="79"/>
                    </a:lnTo>
                    <a:lnTo>
                      <a:pt x="247" y="77"/>
                    </a:lnTo>
                    <a:lnTo>
                      <a:pt x="237" y="76"/>
                    </a:lnTo>
                    <a:lnTo>
                      <a:pt x="224" y="76"/>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7" name="Freeform 27"/>
              <p:cNvSpPr>
                <a:spLocks/>
              </p:cNvSpPr>
              <p:nvPr/>
            </p:nvSpPr>
            <p:spPr bwMode="auto">
              <a:xfrm>
                <a:off x="5140325" y="2774951"/>
                <a:ext cx="30163" cy="50800"/>
              </a:xfrm>
              <a:custGeom>
                <a:avLst/>
                <a:gdLst/>
                <a:ahLst/>
                <a:cxnLst>
                  <a:cxn ang="0">
                    <a:pos x="111" y="0"/>
                  </a:cxn>
                  <a:cxn ang="0">
                    <a:pos x="75" y="13"/>
                  </a:cxn>
                  <a:cxn ang="0">
                    <a:pos x="46" y="24"/>
                  </a:cxn>
                  <a:cxn ang="0">
                    <a:pos x="36" y="30"/>
                  </a:cxn>
                  <a:cxn ang="0">
                    <a:pos x="27" y="36"/>
                  </a:cxn>
                  <a:cxn ang="0">
                    <a:pos x="20" y="43"/>
                  </a:cxn>
                  <a:cxn ang="0">
                    <a:pos x="13" y="51"/>
                  </a:cxn>
                  <a:cxn ang="0">
                    <a:pos x="9" y="61"/>
                  </a:cxn>
                  <a:cxn ang="0">
                    <a:pos x="6" y="72"/>
                  </a:cxn>
                  <a:cxn ang="0">
                    <a:pos x="4" y="85"/>
                  </a:cxn>
                  <a:cxn ang="0">
                    <a:pos x="1" y="100"/>
                  </a:cxn>
                  <a:cxn ang="0">
                    <a:pos x="0" y="137"/>
                  </a:cxn>
                  <a:cxn ang="0">
                    <a:pos x="0" y="186"/>
                  </a:cxn>
                  <a:cxn ang="0">
                    <a:pos x="13" y="186"/>
                  </a:cxn>
                  <a:cxn ang="0">
                    <a:pos x="25" y="185"/>
                  </a:cxn>
                  <a:cxn ang="0">
                    <a:pos x="37" y="183"/>
                  </a:cxn>
                  <a:cxn ang="0">
                    <a:pos x="47" y="181"/>
                  </a:cxn>
                  <a:cxn ang="0">
                    <a:pos x="57" y="179"/>
                  </a:cxn>
                  <a:cxn ang="0">
                    <a:pos x="66" y="175"/>
                  </a:cxn>
                  <a:cxn ang="0">
                    <a:pos x="73" y="172"/>
                  </a:cxn>
                  <a:cxn ang="0">
                    <a:pos x="80" y="168"/>
                  </a:cxn>
                  <a:cxn ang="0">
                    <a:pos x="87" y="163"/>
                  </a:cxn>
                  <a:cxn ang="0">
                    <a:pos x="92" y="158"/>
                  </a:cxn>
                  <a:cxn ang="0">
                    <a:pos x="96" y="152"/>
                  </a:cxn>
                  <a:cxn ang="0">
                    <a:pos x="101" y="147"/>
                  </a:cxn>
                  <a:cxn ang="0">
                    <a:pos x="104" y="142"/>
                  </a:cxn>
                  <a:cxn ang="0">
                    <a:pos x="107" y="135"/>
                  </a:cxn>
                  <a:cxn ang="0">
                    <a:pos x="109" y="128"/>
                  </a:cxn>
                  <a:cxn ang="0">
                    <a:pos x="111" y="122"/>
                  </a:cxn>
                  <a:cxn ang="0">
                    <a:pos x="114" y="107"/>
                  </a:cxn>
                  <a:cxn ang="0">
                    <a:pos x="115" y="92"/>
                  </a:cxn>
                  <a:cxn ang="0">
                    <a:pos x="115" y="76"/>
                  </a:cxn>
                  <a:cxn ang="0">
                    <a:pos x="114" y="61"/>
                  </a:cxn>
                  <a:cxn ang="0">
                    <a:pos x="112" y="29"/>
                  </a:cxn>
                  <a:cxn ang="0">
                    <a:pos x="111" y="0"/>
                  </a:cxn>
                </a:cxnLst>
                <a:rect l="0" t="0" r="r" b="b"/>
                <a:pathLst>
                  <a:path w="115" h="186">
                    <a:moveTo>
                      <a:pt x="111" y="0"/>
                    </a:moveTo>
                    <a:lnTo>
                      <a:pt x="75" y="13"/>
                    </a:lnTo>
                    <a:lnTo>
                      <a:pt x="46" y="24"/>
                    </a:lnTo>
                    <a:lnTo>
                      <a:pt x="36" y="30"/>
                    </a:lnTo>
                    <a:lnTo>
                      <a:pt x="27" y="36"/>
                    </a:lnTo>
                    <a:lnTo>
                      <a:pt x="20" y="43"/>
                    </a:lnTo>
                    <a:lnTo>
                      <a:pt x="13" y="51"/>
                    </a:lnTo>
                    <a:lnTo>
                      <a:pt x="9" y="61"/>
                    </a:lnTo>
                    <a:lnTo>
                      <a:pt x="6" y="72"/>
                    </a:lnTo>
                    <a:lnTo>
                      <a:pt x="4" y="85"/>
                    </a:lnTo>
                    <a:lnTo>
                      <a:pt x="1" y="100"/>
                    </a:lnTo>
                    <a:lnTo>
                      <a:pt x="0" y="137"/>
                    </a:lnTo>
                    <a:lnTo>
                      <a:pt x="0" y="186"/>
                    </a:lnTo>
                    <a:lnTo>
                      <a:pt x="13" y="186"/>
                    </a:lnTo>
                    <a:lnTo>
                      <a:pt x="25" y="185"/>
                    </a:lnTo>
                    <a:lnTo>
                      <a:pt x="37" y="183"/>
                    </a:lnTo>
                    <a:lnTo>
                      <a:pt x="47" y="181"/>
                    </a:lnTo>
                    <a:lnTo>
                      <a:pt x="57" y="179"/>
                    </a:lnTo>
                    <a:lnTo>
                      <a:pt x="66" y="175"/>
                    </a:lnTo>
                    <a:lnTo>
                      <a:pt x="73" y="172"/>
                    </a:lnTo>
                    <a:lnTo>
                      <a:pt x="80" y="168"/>
                    </a:lnTo>
                    <a:lnTo>
                      <a:pt x="87" y="163"/>
                    </a:lnTo>
                    <a:lnTo>
                      <a:pt x="92" y="158"/>
                    </a:lnTo>
                    <a:lnTo>
                      <a:pt x="96" y="152"/>
                    </a:lnTo>
                    <a:lnTo>
                      <a:pt x="101" y="147"/>
                    </a:lnTo>
                    <a:lnTo>
                      <a:pt x="104" y="142"/>
                    </a:lnTo>
                    <a:lnTo>
                      <a:pt x="107" y="135"/>
                    </a:lnTo>
                    <a:lnTo>
                      <a:pt x="109" y="128"/>
                    </a:lnTo>
                    <a:lnTo>
                      <a:pt x="111" y="122"/>
                    </a:lnTo>
                    <a:lnTo>
                      <a:pt x="114" y="107"/>
                    </a:lnTo>
                    <a:lnTo>
                      <a:pt x="115" y="92"/>
                    </a:lnTo>
                    <a:lnTo>
                      <a:pt x="115" y="76"/>
                    </a:lnTo>
                    <a:lnTo>
                      <a:pt x="114" y="61"/>
                    </a:lnTo>
                    <a:lnTo>
                      <a:pt x="112" y="29"/>
                    </a:lnTo>
                    <a:lnTo>
                      <a:pt x="111" y="0"/>
                    </a:lnTo>
                    <a:close/>
                  </a:path>
                </a:pathLst>
              </a:custGeom>
              <a:solidFill>
                <a:srgbClr val="75C5F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8" name="Freeform 28"/>
              <p:cNvSpPr>
                <a:spLocks/>
              </p:cNvSpPr>
              <p:nvPr/>
            </p:nvSpPr>
            <p:spPr bwMode="auto">
              <a:xfrm>
                <a:off x="5140325" y="2774951"/>
                <a:ext cx="30163" cy="50800"/>
              </a:xfrm>
              <a:custGeom>
                <a:avLst/>
                <a:gdLst/>
                <a:ahLst/>
                <a:cxnLst>
                  <a:cxn ang="0">
                    <a:pos x="111" y="0"/>
                  </a:cxn>
                  <a:cxn ang="0">
                    <a:pos x="75" y="13"/>
                  </a:cxn>
                  <a:cxn ang="0">
                    <a:pos x="46" y="24"/>
                  </a:cxn>
                  <a:cxn ang="0">
                    <a:pos x="36" y="30"/>
                  </a:cxn>
                  <a:cxn ang="0">
                    <a:pos x="27" y="36"/>
                  </a:cxn>
                  <a:cxn ang="0">
                    <a:pos x="20" y="43"/>
                  </a:cxn>
                  <a:cxn ang="0">
                    <a:pos x="13" y="51"/>
                  </a:cxn>
                  <a:cxn ang="0">
                    <a:pos x="9" y="61"/>
                  </a:cxn>
                  <a:cxn ang="0">
                    <a:pos x="6" y="72"/>
                  </a:cxn>
                  <a:cxn ang="0">
                    <a:pos x="4" y="85"/>
                  </a:cxn>
                  <a:cxn ang="0">
                    <a:pos x="1" y="100"/>
                  </a:cxn>
                  <a:cxn ang="0">
                    <a:pos x="0" y="137"/>
                  </a:cxn>
                  <a:cxn ang="0">
                    <a:pos x="0" y="186"/>
                  </a:cxn>
                  <a:cxn ang="0">
                    <a:pos x="13" y="186"/>
                  </a:cxn>
                  <a:cxn ang="0">
                    <a:pos x="25" y="185"/>
                  </a:cxn>
                  <a:cxn ang="0">
                    <a:pos x="37" y="183"/>
                  </a:cxn>
                  <a:cxn ang="0">
                    <a:pos x="47" y="181"/>
                  </a:cxn>
                  <a:cxn ang="0">
                    <a:pos x="57" y="179"/>
                  </a:cxn>
                  <a:cxn ang="0">
                    <a:pos x="66" y="175"/>
                  </a:cxn>
                  <a:cxn ang="0">
                    <a:pos x="73" y="172"/>
                  </a:cxn>
                  <a:cxn ang="0">
                    <a:pos x="80" y="168"/>
                  </a:cxn>
                  <a:cxn ang="0">
                    <a:pos x="87" y="163"/>
                  </a:cxn>
                  <a:cxn ang="0">
                    <a:pos x="92" y="158"/>
                  </a:cxn>
                  <a:cxn ang="0">
                    <a:pos x="96" y="152"/>
                  </a:cxn>
                  <a:cxn ang="0">
                    <a:pos x="101" y="147"/>
                  </a:cxn>
                  <a:cxn ang="0">
                    <a:pos x="104" y="142"/>
                  </a:cxn>
                  <a:cxn ang="0">
                    <a:pos x="107" y="135"/>
                  </a:cxn>
                  <a:cxn ang="0">
                    <a:pos x="109" y="128"/>
                  </a:cxn>
                  <a:cxn ang="0">
                    <a:pos x="111" y="122"/>
                  </a:cxn>
                  <a:cxn ang="0">
                    <a:pos x="114" y="107"/>
                  </a:cxn>
                  <a:cxn ang="0">
                    <a:pos x="115" y="92"/>
                  </a:cxn>
                  <a:cxn ang="0">
                    <a:pos x="115" y="76"/>
                  </a:cxn>
                  <a:cxn ang="0">
                    <a:pos x="114" y="61"/>
                  </a:cxn>
                  <a:cxn ang="0">
                    <a:pos x="112" y="29"/>
                  </a:cxn>
                  <a:cxn ang="0">
                    <a:pos x="111" y="0"/>
                  </a:cxn>
                </a:cxnLst>
                <a:rect l="0" t="0" r="r" b="b"/>
                <a:pathLst>
                  <a:path w="115" h="186">
                    <a:moveTo>
                      <a:pt x="111" y="0"/>
                    </a:moveTo>
                    <a:lnTo>
                      <a:pt x="75" y="13"/>
                    </a:lnTo>
                    <a:lnTo>
                      <a:pt x="46" y="24"/>
                    </a:lnTo>
                    <a:lnTo>
                      <a:pt x="36" y="30"/>
                    </a:lnTo>
                    <a:lnTo>
                      <a:pt x="27" y="36"/>
                    </a:lnTo>
                    <a:lnTo>
                      <a:pt x="20" y="43"/>
                    </a:lnTo>
                    <a:lnTo>
                      <a:pt x="13" y="51"/>
                    </a:lnTo>
                    <a:lnTo>
                      <a:pt x="9" y="61"/>
                    </a:lnTo>
                    <a:lnTo>
                      <a:pt x="6" y="72"/>
                    </a:lnTo>
                    <a:lnTo>
                      <a:pt x="4" y="85"/>
                    </a:lnTo>
                    <a:lnTo>
                      <a:pt x="1" y="100"/>
                    </a:lnTo>
                    <a:lnTo>
                      <a:pt x="0" y="137"/>
                    </a:lnTo>
                    <a:lnTo>
                      <a:pt x="0" y="186"/>
                    </a:lnTo>
                    <a:lnTo>
                      <a:pt x="13" y="186"/>
                    </a:lnTo>
                    <a:lnTo>
                      <a:pt x="25" y="185"/>
                    </a:lnTo>
                    <a:lnTo>
                      <a:pt x="37" y="183"/>
                    </a:lnTo>
                    <a:lnTo>
                      <a:pt x="47" y="181"/>
                    </a:lnTo>
                    <a:lnTo>
                      <a:pt x="57" y="179"/>
                    </a:lnTo>
                    <a:lnTo>
                      <a:pt x="66" y="175"/>
                    </a:lnTo>
                    <a:lnTo>
                      <a:pt x="73" y="172"/>
                    </a:lnTo>
                    <a:lnTo>
                      <a:pt x="80" y="168"/>
                    </a:lnTo>
                    <a:lnTo>
                      <a:pt x="87" y="163"/>
                    </a:lnTo>
                    <a:lnTo>
                      <a:pt x="92" y="158"/>
                    </a:lnTo>
                    <a:lnTo>
                      <a:pt x="96" y="152"/>
                    </a:lnTo>
                    <a:lnTo>
                      <a:pt x="101" y="147"/>
                    </a:lnTo>
                    <a:lnTo>
                      <a:pt x="104" y="142"/>
                    </a:lnTo>
                    <a:lnTo>
                      <a:pt x="107" y="135"/>
                    </a:lnTo>
                    <a:lnTo>
                      <a:pt x="109" y="128"/>
                    </a:lnTo>
                    <a:lnTo>
                      <a:pt x="111" y="122"/>
                    </a:lnTo>
                    <a:lnTo>
                      <a:pt x="114" y="107"/>
                    </a:lnTo>
                    <a:lnTo>
                      <a:pt x="115" y="92"/>
                    </a:lnTo>
                    <a:lnTo>
                      <a:pt x="115" y="76"/>
                    </a:lnTo>
                    <a:lnTo>
                      <a:pt x="114" y="61"/>
                    </a:lnTo>
                    <a:lnTo>
                      <a:pt x="112" y="29"/>
                    </a:lnTo>
                    <a:lnTo>
                      <a:pt x="111" y="0"/>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5" name="Group 91"/>
            <p:cNvGrpSpPr/>
            <p:nvPr/>
          </p:nvGrpSpPr>
          <p:grpSpPr>
            <a:xfrm>
              <a:off x="7223353" y="4839332"/>
              <a:ext cx="773181" cy="425528"/>
              <a:chOff x="5992813" y="3527426"/>
              <a:chExt cx="882650" cy="485775"/>
            </a:xfrm>
          </p:grpSpPr>
          <p:sp>
            <p:nvSpPr>
              <p:cNvPr id="81" name="Freeform 31"/>
              <p:cNvSpPr>
                <a:spLocks/>
              </p:cNvSpPr>
              <p:nvPr/>
            </p:nvSpPr>
            <p:spPr bwMode="auto">
              <a:xfrm>
                <a:off x="6756400" y="3844926"/>
                <a:ext cx="119063" cy="107950"/>
              </a:xfrm>
              <a:custGeom>
                <a:avLst/>
                <a:gdLst/>
                <a:ahLst/>
                <a:cxnLst>
                  <a:cxn ang="0">
                    <a:pos x="14" y="404"/>
                  </a:cxn>
                  <a:cxn ang="0">
                    <a:pos x="45" y="384"/>
                  </a:cxn>
                  <a:cxn ang="0">
                    <a:pos x="93" y="346"/>
                  </a:cxn>
                  <a:cxn ang="0">
                    <a:pos x="156" y="292"/>
                  </a:cxn>
                  <a:cxn ang="0">
                    <a:pos x="207" y="243"/>
                  </a:cxn>
                  <a:cxn ang="0">
                    <a:pos x="233" y="226"/>
                  </a:cxn>
                  <a:cxn ang="0">
                    <a:pos x="247" y="229"/>
                  </a:cxn>
                  <a:cxn ang="0">
                    <a:pos x="267" y="237"/>
                  </a:cxn>
                  <a:cxn ang="0">
                    <a:pos x="295" y="251"/>
                  </a:cxn>
                  <a:cxn ang="0">
                    <a:pos x="317" y="260"/>
                  </a:cxn>
                  <a:cxn ang="0">
                    <a:pos x="332" y="263"/>
                  </a:cxn>
                  <a:cxn ang="0">
                    <a:pos x="346" y="257"/>
                  </a:cxn>
                  <a:cxn ang="0">
                    <a:pos x="359" y="246"/>
                  </a:cxn>
                  <a:cxn ang="0">
                    <a:pos x="380" y="235"/>
                  </a:cxn>
                  <a:cxn ang="0">
                    <a:pos x="407" y="227"/>
                  </a:cxn>
                  <a:cxn ang="0">
                    <a:pos x="435" y="225"/>
                  </a:cxn>
                  <a:cxn ang="0">
                    <a:pos x="430" y="207"/>
                  </a:cxn>
                  <a:cxn ang="0">
                    <a:pos x="391" y="174"/>
                  </a:cxn>
                  <a:cxn ang="0">
                    <a:pos x="341" y="136"/>
                  </a:cxn>
                  <a:cxn ang="0">
                    <a:pos x="297" y="104"/>
                  </a:cxn>
                  <a:cxn ang="0">
                    <a:pos x="272" y="81"/>
                  </a:cxn>
                  <a:cxn ang="0">
                    <a:pos x="250" y="55"/>
                  </a:cxn>
                  <a:cxn ang="0">
                    <a:pos x="233" y="21"/>
                  </a:cxn>
                  <a:cxn ang="0">
                    <a:pos x="225" y="11"/>
                  </a:cxn>
                  <a:cxn ang="0">
                    <a:pos x="222" y="32"/>
                  </a:cxn>
                  <a:cxn ang="0">
                    <a:pos x="215" y="52"/>
                  </a:cxn>
                  <a:cxn ang="0">
                    <a:pos x="205" y="70"/>
                  </a:cxn>
                  <a:cxn ang="0">
                    <a:pos x="188" y="96"/>
                  </a:cxn>
                  <a:cxn ang="0">
                    <a:pos x="157" y="127"/>
                  </a:cxn>
                  <a:cxn ang="0">
                    <a:pos x="122" y="155"/>
                  </a:cxn>
                  <a:cxn ang="0">
                    <a:pos x="85" y="179"/>
                  </a:cxn>
                  <a:cxn ang="0">
                    <a:pos x="31" y="210"/>
                  </a:cxn>
                  <a:cxn ang="0">
                    <a:pos x="0" y="412"/>
                  </a:cxn>
                </a:cxnLst>
                <a:rect l="0" t="0" r="r" b="b"/>
                <a:pathLst>
                  <a:path w="450" h="412">
                    <a:moveTo>
                      <a:pt x="0" y="412"/>
                    </a:moveTo>
                    <a:lnTo>
                      <a:pt x="14" y="404"/>
                    </a:lnTo>
                    <a:lnTo>
                      <a:pt x="30" y="395"/>
                    </a:lnTo>
                    <a:lnTo>
                      <a:pt x="45" y="384"/>
                    </a:lnTo>
                    <a:lnTo>
                      <a:pt x="61" y="372"/>
                    </a:lnTo>
                    <a:lnTo>
                      <a:pt x="93" y="346"/>
                    </a:lnTo>
                    <a:lnTo>
                      <a:pt x="126" y="319"/>
                    </a:lnTo>
                    <a:lnTo>
                      <a:pt x="156" y="292"/>
                    </a:lnTo>
                    <a:lnTo>
                      <a:pt x="185" y="265"/>
                    </a:lnTo>
                    <a:lnTo>
                      <a:pt x="207" y="243"/>
                    </a:lnTo>
                    <a:lnTo>
                      <a:pt x="225" y="225"/>
                    </a:lnTo>
                    <a:lnTo>
                      <a:pt x="233" y="226"/>
                    </a:lnTo>
                    <a:lnTo>
                      <a:pt x="239" y="227"/>
                    </a:lnTo>
                    <a:lnTo>
                      <a:pt x="247" y="229"/>
                    </a:lnTo>
                    <a:lnTo>
                      <a:pt x="253" y="232"/>
                    </a:lnTo>
                    <a:lnTo>
                      <a:pt x="267" y="237"/>
                    </a:lnTo>
                    <a:lnTo>
                      <a:pt x="281" y="245"/>
                    </a:lnTo>
                    <a:lnTo>
                      <a:pt x="295" y="251"/>
                    </a:lnTo>
                    <a:lnTo>
                      <a:pt x="309" y="258"/>
                    </a:lnTo>
                    <a:lnTo>
                      <a:pt x="317" y="260"/>
                    </a:lnTo>
                    <a:lnTo>
                      <a:pt x="324" y="262"/>
                    </a:lnTo>
                    <a:lnTo>
                      <a:pt x="332" y="263"/>
                    </a:lnTo>
                    <a:lnTo>
                      <a:pt x="339" y="263"/>
                    </a:lnTo>
                    <a:lnTo>
                      <a:pt x="346" y="257"/>
                    </a:lnTo>
                    <a:lnTo>
                      <a:pt x="352" y="251"/>
                    </a:lnTo>
                    <a:lnTo>
                      <a:pt x="359" y="246"/>
                    </a:lnTo>
                    <a:lnTo>
                      <a:pt x="366" y="241"/>
                    </a:lnTo>
                    <a:lnTo>
                      <a:pt x="380" y="235"/>
                    </a:lnTo>
                    <a:lnTo>
                      <a:pt x="393" y="231"/>
                    </a:lnTo>
                    <a:lnTo>
                      <a:pt x="407" y="227"/>
                    </a:lnTo>
                    <a:lnTo>
                      <a:pt x="421" y="226"/>
                    </a:lnTo>
                    <a:lnTo>
                      <a:pt x="435" y="225"/>
                    </a:lnTo>
                    <a:lnTo>
                      <a:pt x="450" y="225"/>
                    </a:lnTo>
                    <a:lnTo>
                      <a:pt x="430" y="207"/>
                    </a:lnTo>
                    <a:lnTo>
                      <a:pt x="410" y="189"/>
                    </a:lnTo>
                    <a:lnTo>
                      <a:pt x="391" y="174"/>
                    </a:lnTo>
                    <a:lnTo>
                      <a:pt x="373" y="160"/>
                    </a:lnTo>
                    <a:lnTo>
                      <a:pt x="341" y="136"/>
                    </a:lnTo>
                    <a:lnTo>
                      <a:pt x="310" y="115"/>
                    </a:lnTo>
                    <a:lnTo>
                      <a:pt x="297" y="104"/>
                    </a:lnTo>
                    <a:lnTo>
                      <a:pt x="284" y="93"/>
                    </a:lnTo>
                    <a:lnTo>
                      <a:pt x="272" y="81"/>
                    </a:lnTo>
                    <a:lnTo>
                      <a:pt x="261" y="69"/>
                    </a:lnTo>
                    <a:lnTo>
                      <a:pt x="250" y="55"/>
                    </a:lnTo>
                    <a:lnTo>
                      <a:pt x="241" y="39"/>
                    </a:lnTo>
                    <a:lnTo>
                      <a:pt x="233" y="21"/>
                    </a:lnTo>
                    <a:lnTo>
                      <a:pt x="225" y="0"/>
                    </a:lnTo>
                    <a:lnTo>
                      <a:pt x="225" y="11"/>
                    </a:lnTo>
                    <a:lnTo>
                      <a:pt x="224" y="22"/>
                    </a:lnTo>
                    <a:lnTo>
                      <a:pt x="222" y="32"/>
                    </a:lnTo>
                    <a:lnTo>
                      <a:pt x="218" y="42"/>
                    </a:lnTo>
                    <a:lnTo>
                      <a:pt x="215" y="52"/>
                    </a:lnTo>
                    <a:lnTo>
                      <a:pt x="211" y="60"/>
                    </a:lnTo>
                    <a:lnTo>
                      <a:pt x="205" y="70"/>
                    </a:lnTo>
                    <a:lnTo>
                      <a:pt x="200" y="79"/>
                    </a:lnTo>
                    <a:lnTo>
                      <a:pt x="188" y="96"/>
                    </a:lnTo>
                    <a:lnTo>
                      <a:pt x="174" y="112"/>
                    </a:lnTo>
                    <a:lnTo>
                      <a:pt x="157" y="127"/>
                    </a:lnTo>
                    <a:lnTo>
                      <a:pt x="140" y="142"/>
                    </a:lnTo>
                    <a:lnTo>
                      <a:pt x="122" y="155"/>
                    </a:lnTo>
                    <a:lnTo>
                      <a:pt x="104" y="167"/>
                    </a:lnTo>
                    <a:lnTo>
                      <a:pt x="85" y="179"/>
                    </a:lnTo>
                    <a:lnTo>
                      <a:pt x="67" y="190"/>
                    </a:lnTo>
                    <a:lnTo>
                      <a:pt x="31" y="210"/>
                    </a:lnTo>
                    <a:lnTo>
                      <a:pt x="0" y="225"/>
                    </a:lnTo>
                    <a:lnTo>
                      <a:pt x="0" y="412"/>
                    </a:lnTo>
                    <a:close/>
                  </a:path>
                </a:pathLst>
              </a:custGeom>
              <a:solidFill>
                <a:srgbClr val="F8C3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2" name="Freeform 32"/>
              <p:cNvSpPr>
                <a:spLocks/>
              </p:cNvSpPr>
              <p:nvPr/>
            </p:nvSpPr>
            <p:spPr bwMode="auto">
              <a:xfrm>
                <a:off x="6756400" y="3844926"/>
                <a:ext cx="119063" cy="107950"/>
              </a:xfrm>
              <a:custGeom>
                <a:avLst/>
                <a:gdLst/>
                <a:ahLst/>
                <a:cxnLst>
                  <a:cxn ang="0">
                    <a:pos x="14" y="404"/>
                  </a:cxn>
                  <a:cxn ang="0">
                    <a:pos x="45" y="384"/>
                  </a:cxn>
                  <a:cxn ang="0">
                    <a:pos x="93" y="346"/>
                  </a:cxn>
                  <a:cxn ang="0">
                    <a:pos x="156" y="292"/>
                  </a:cxn>
                  <a:cxn ang="0">
                    <a:pos x="207" y="243"/>
                  </a:cxn>
                  <a:cxn ang="0">
                    <a:pos x="233" y="226"/>
                  </a:cxn>
                  <a:cxn ang="0">
                    <a:pos x="247" y="229"/>
                  </a:cxn>
                  <a:cxn ang="0">
                    <a:pos x="267" y="237"/>
                  </a:cxn>
                  <a:cxn ang="0">
                    <a:pos x="295" y="251"/>
                  </a:cxn>
                  <a:cxn ang="0">
                    <a:pos x="317" y="260"/>
                  </a:cxn>
                  <a:cxn ang="0">
                    <a:pos x="332" y="263"/>
                  </a:cxn>
                  <a:cxn ang="0">
                    <a:pos x="346" y="257"/>
                  </a:cxn>
                  <a:cxn ang="0">
                    <a:pos x="359" y="246"/>
                  </a:cxn>
                  <a:cxn ang="0">
                    <a:pos x="380" y="235"/>
                  </a:cxn>
                  <a:cxn ang="0">
                    <a:pos x="407" y="227"/>
                  </a:cxn>
                  <a:cxn ang="0">
                    <a:pos x="435" y="225"/>
                  </a:cxn>
                  <a:cxn ang="0">
                    <a:pos x="430" y="207"/>
                  </a:cxn>
                  <a:cxn ang="0">
                    <a:pos x="391" y="174"/>
                  </a:cxn>
                  <a:cxn ang="0">
                    <a:pos x="341" y="136"/>
                  </a:cxn>
                  <a:cxn ang="0">
                    <a:pos x="297" y="104"/>
                  </a:cxn>
                  <a:cxn ang="0">
                    <a:pos x="272" y="81"/>
                  </a:cxn>
                  <a:cxn ang="0">
                    <a:pos x="250" y="55"/>
                  </a:cxn>
                  <a:cxn ang="0">
                    <a:pos x="233" y="21"/>
                  </a:cxn>
                  <a:cxn ang="0">
                    <a:pos x="225" y="11"/>
                  </a:cxn>
                  <a:cxn ang="0">
                    <a:pos x="222" y="32"/>
                  </a:cxn>
                  <a:cxn ang="0">
                    <a:pos x="215" y="52"/>
                  </a:cxn>
                  <a:cxn ang="0">
                    <a:pos x="205" y="70"/>
                  </a:cxn>
                  <a:cxn ang="0">
                    <a:pos x="188" y="96"/>
                  </a:cxn>
                  <a:cxn ang="0">
                    <a:pos x="157" y="127"/>
                  </a:cxn>
                  <a:cxn ang="0">
                    <a:pos x="122" y="155"/>
                  </a:cxn>
                  <a:cxn ang="0">
                    <a:pos x="85" y="179"/>
                  </a:cxn>
                  <a:cxn ang="0">
                    <a:pos x="31" y="210"/>
                  </a:cxn>
                  <a:cxn ang="0">
                    <a:pos x="0" y="412"/>
                  </a:cxn>
                </a:cxnLst>
                <a:rect l="0" t="0" r="r" b="b"/>
                <a:pathLst>
                  <a:path w="450" h="412">
                    <a:moveTo>
                      <a:pt x="0" y="412"/>
                    </a:moveTo>
                    <a:lnTo>
                      <a:pt x="14" y="404"/>
                    </a:lnTo>
                    <a:lnTo>
                      <a:pt x="30" y="395"/>
                    </a:lnTo>
                    <a:lnTo>
                      <a:pt x="45" y="384"/>
                    </a:lnTo>
                    <a:lnTo>
                      <a:pt x="61" y="372"/>
                    </a:lnTo>
                    <a:lnTo>
                      <a:pt x="93" y="346"/>
                    </a:lnTo>
                    <a:lnTo>
                      <a:pt x="126" y="319"/>
                    </a:lnTo>
                    <a:lnTo>
                      <a:pt x="156" y="292"/>
                    </a:lnTo>
                    <a:lnTo>
                      <a:pt x="185" y="265"/>
                    </a:lnTo>
                    <a:lnTo>
                      <a:pt x="207" y="243"/>
                    </a:lnTo>
                    <a:lnTo>
                      <a:pt x="225" y="225"/>
                    </a:lnTo>
                    <a:lnTo>
                      <a:pt x="233" y="226"/>
                    </a:lnTo>
                    <a:lnTo>
                      <a:pt x="239" y="227"/>
                    </a:lnTo>
                    <a:lnTo>
                      <a:pt x="247" y="229"/>
                    </a:lnTo>
                    <a:lnTo>
                      <a:pt x="253" y="232"/>
                    </a:lnTo>
                    <a:lnTo>
                      <a:pt x="267" y="237"/>
                    </a:lnTo>
                    <a:lnTo>
                      <a:pt x="281" y="245"/>
                    </a:lnTo>
                    <a:lnTo>
                      <a:pt x="295" y="251"/>
                    </a:lnTo>
                    <a:lnTo>
                      <a:pt x="309" y="258"/>
                    </a:lnTo>
                    <a:lnTo>
                      <a:pt x="317" y="260"/>
                    </a:lnTo>
                    <a:lnTo>
                      <a:pt x="324" y="262"/>
                    </a:lnTo>
                    <a:lnTo>
                      <a:pt x="332" y="263"/>
                    </a:lnTo>
                    <a:lnTo>
                      <a:pt x="339" y="263"/>
                    </a:lnTo>
                    <a:lnTo>
                      <a:pt x="346" y="257"/>
                    </a:lnTo>
                    <a:lnTo>
                      <a:pt x="352" y="251"/>
                    </a:lnTo>
                    <a:lnTo>
                      <a:pt x="359" y="246"/>
                    </a:lnTo>
                    <a:lnTo>
                      <a:pt x="366" y="241"/>
                    </a:lnTo>
                    <a:lnTo>
                      <a:pt x="380" y="235"/>
                    </a:lnTo>
                    <a:lnTo>
                      <a:pt x="393" y="231"/>
                    </a:lnTo>
                    <a:lnTo>
                      <a:pt x="407" y="227"/>
                    </a:lnTo>
                    <a:lnTo>
                      <a:pt x="421" y="226"/>
                    </a:lnTo>
                    <a:lnTo>
                      <a:pt x="435" y="225"/>
                    </a:lnTo>
                    <a:lnTo>
                      <a:pt x="450" y="225"/>
                    </a:lnTo>
                    <a:lnTo>
                      <a:pt x="430" y="207"/>
                    </a:lnTo>
                    <a:lnTo>
                      <a:pt x="410" y="189"/>
                    </a:lnTo>
                    <a:lnTo>
                      <a:pt x="391" y="174"/>
                    </a:lnTo>
                    <a:lnTo>
                      <a:pt x="373" y="160"/>
                    </a:lnTo>
                    <a:lnTo>
                      <a:pt x="341" y="136"/>
                    </a:lnTo>
                    <a:lnTo>
                      <a:pt x="310" y="115"/>
                    </a:lnTo>
                    <a:lnTo>
                      <a:pt x="297" y="104"/>
                    </a:lnTo>
                    <a:lnTo>
                      <a:pt x="284" y="93"/>
                    </a:lnTo>
                    <a:lnTo>
                      <a:pt x="272" y="81"/>
                    </a:lnTo>
                    <a:lnTo>
                      <a:pt x="261" y="69"/>
                    </a:lnTo>
                    <a:lnTo>
                      <a:pt x="250" y="55"/>
                    </a:lnTo>
                    <a:lnTo>
                      <a:pt x="241" y="39"/>
                    </a:lnTo>
                    <a:lnTo>
                      <a:pt x="233" y="21"/>
                    </a:lnTo>
                    <a:lnTo>
                      <a:pt x="225" y="0"/>
                    </a:lnTo>
                    <a:lnTo>
                      <a:pt x="225" y="11"/>
                    </a:lnTo>
                    <a:lnTo>
                      <a:pt x="224" y="22"/>
                    </a:lnTo>
                    <a:lnTo>
                      <a:pt x="222" y="32"/>
                    </a:lnTo>
                    <a:lnTo>
                      <a:pt x="218" y="42"/>
                    </a:lnTo>
                    <a:lnTo>
                      <a:pt x="215" y="52"/>
                    </a:lnTo>
                    <a:lnTo>
                      <a:pt x="211" y="60"/>
                    </a:lnTo>
                    <a:lnTo>
                      <a:pt x="205" y="70"/>
                    </a:lnTo>
                    <a:lnTo>
                      <a:pt x="200" y="79"/>
                    </a:lnTo>
                    <a:lnTo>
                      <a:pt x="188" y="96"/>
                    </a:lnTo>
                    <a:lnTo>
                      <a:pt x="174" y="112"/>
                    </a:lnTo>
                    <a:lnTo>
                      <a:pt x="157" y="127"/>
                    </a:lnTo>
                    <a:lnTo>
                      <a:pt x="140" y="142"/>
                    </a:lnTo>
                    <a:lnTo>
                      <a:pt x="122" y="155"/>
                    </a:lnTo>
                    <a:lnTo>
                      <a:pt x="104" y="167"/>
                    </a:lnTo>
                    <a:lnTo>
                      <a:pt x="85" y="179"/>
                    </a:lnTo>
                    <a:lnTo>
                      <a:pt x="67" y="190"/>
                    </a:lnTo>
                    <a:lnTo>
                      <a:pt x="31" y="210"/>
                    </a:lnTo>
                    <a:lnTo>
                      <a:pt x="0" y="225"/>
                    </a:lnTo>
                    <a:lnTo>
                      <a:pt x="0" y="412"/>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3" name="Freeform 33"/>
              <p:cNvSpPr>
                <a:spLocks/>
              </p:cNvSpPr>
              <p:nvPr/>
            </p:nvSpPr>
            <p:spPr bwMode="auto">
              <a:xfrm>
                <a:off x="6557963" y="3914776"/>
                <a:ext cx="179388" cy="98425"/>
              </a:xfrm>
              <a:custGeom>
                <a:avLst/>
                <a:gdLst/>
                <a:ahLst/>
                <a:cxnLst>
                  <a:cxn ang="0">
                    <a:pos x="0" y="373"/>
                  </a:cxn>
                  <a:cxn ang="0">
                    <a:pos x="187" y="373"/>
                  </a:cxn>
                  <a:cxn ang="0">
                    <a:pos x="259" y="301"/>
                  </a:cxn>
                  <a:cxn ang="0">
                    <a:pos x="277" y="301"/>
                  </a:cxn>
                  <a:cxn ang="0">
                    <a:pos x="293" y="300"/>
                  </a:cxn>
                  <a:cxn ang="0">
                    <a:pos x="311" y="298"/>
                  </a:cxn>
                  <a:cxn ang="0">
                    <a:pos x="326" y="296"/>
                  </a:cxn>
                  <a:cxn ang="0">
                    <a:pos x="343" y="294"/>
                  </a:cxn>
                  <a:cxn ang="0">
                    <a:pos x="358" y="290"/>
                  </a:cxn>
                  <a:cxn ang="0">
                    <a:pos x="373" y="286"/>
                  </a:cxn>
                  <a:cxn ang="0">
                    <a:pos x="388" y="282"/>
                  </a:cxn>
                  <a:cxn ang="0">
                    <a:pos x="417" y="272"/>
                  </a:cxn>
                  <a:cxn ang="0">
                    <a:pos x="444" y="259"/>
                  </a:cxn>
                  <a:cxn ang="0">
                    <a:pos x="470" y="246"/>
                  </a:cxn>
                  <a:cxn ang="0">
                    <a:pos x="495" y="230"/>
                  </a:cxn>
                  <a:cxn ang="0">
                    <a:pos x="519" y="214"/>
                  </a:cxn>
                  <a:cxn ang="0">
                    <a:pos x="542" y="197"/>
                  </a:cxn>
                  <a:cxn ang="0">
                    <a:pos x="565" y="178"/>
                  </a:cxn>
                  <a:cxn ang="0">
                    <a:pos x="588" y="158"/>
                  </a:cxn>
                  <a:cxn ang="0">
                    <a:pos x="630" y="118"/>
                  </a:cxn>
                  <a:cxn ang="0">
                    <a:pos x="674" y="77"/>
                  </a:cxn>
                  <a:cxn ang="0">
                    <a:pos x="598" y="0"/>
                  </a:cxn>
                  <a:cxn ang="0">
                    <a:pos x="449" y="153"/>
                  </a:cxn>
                  <a:cxn ang="0">
                    <a:pos x="297" y="153"/>
                  </a:cxn>
                  <a:cxn ang="0">
                    <a:pos x="283" y="167"/>
                  </a:cxn>
                  <a:cxn ang="0">
                    <a:pos x="266" y="181"/>
                  </a:cxn>
                  <a:cxn ang="0">
                    <a:pos x="249" y="196"/>
                  </a:cxn>
                  <a:cxn ang="0">
                    <a:pos x="230" y="209"/>
                  </a:cxn>
                  <a:cxn ang="0">
                    <a:pos x="190" y="237"/>
                  </a:cxn>
                  <a:cxn ang="0">
                    <a:pos x="148" y="264"/>
                  </a:cxn>
                  <a:cxn ang="0">
                    <a:pos x="107" y="292"/>
                  </a:cxn>
                  <a:cxn ang="0">
                    <a:pos x="67" y="319"/>
                  </a:cxn>
                  <a:cxn ang="0">
                    <a:pos x="48" y="333"/>
                  </a:cxn>
                  <a:cxn ang="0">
                    <a:pos x="31" y="346"/>
                  </a:cxn>
                  <a:cxn ang="0">
                    <a:pos x="14" y="360"/>
                  </a:cxn>
                  <a:cxn ang="0">
                    <a:pos x="0" y="373"/>
                  </a:cxn>
                </a:cxnLst>
                <a:rect l="0" t="0" r="r" b="b"/>
                <a:pathLst>
                  <a:path w="674" h="373">
                    <a:moveTo>
                      <a:pt x="0" y="373"/>
                    </a:moveTo>
                    <a:lnTo>
                      <a:pt x="187" y="373"/>
                    </a:lnTo>
                    <a:lnTo>
                      <a:pt x="259" y="301"/>
                    </a:lnTo>
                    <a:lnTo>
                      <a:pt x="277" y="301"/>
                    </a:lnTo>
                    <a:lnTo>
                      <a:pt x="293" y="300"/>
                    </a:lnTo>
                    <a:lnTo>
                      <a:pt x="311" y="298"/>
                    </a:lnTo>
                    <a:lnTo>
                      <a:pt x="326" y="296"/>
                    </a:lnTo>
                    <a:lnTo>
                      <a:pt x="343" y="294"/>
                    </a:lnTo>
                    <a:lnTo>
                      <a:pt x="358" y="290"/>
                    </a:lnTo>
                    <a:lnTo>
                      <a:pt x="373" y="286"/>
                    </a:lnTo>
                    <a:lnTo>
                      <a:pt x="388" y="282"/>
                    </a:lnTo>
                    <a:lnTo>
                      <a:pt x="417" y="272"/>
                    </a:lnTo>
                    <a:lnTo>
                      <a:pt x="444" y="259"/>
                    </a:lnTo>
                    <a:lnTo>
                      <a:pt x="470" y="246"/>
                    </a:lnTo>
                    <a:lnTo>
                      <a:pt x="495" y="230"/>
                    </a:lnTo>
                    <a:lnTo>
                      <a:pt x="519" y="214"/>
                    </a:lnTo>
                    <a:lnTo>
                      <a:pt x="542" y="197"/>
                    </a:lnTo>
                    <a:lnTo>
                      <a:pt x="565" y="178"/>
                    </a:lnTo>
                    <a:lnTo>
                      <a:pt x="588" y="158"/>
                    </a:lnTo>
                    <a:lnTo>
                      <a:pt x="630" y="118"/>
                    </a:lnTo>
                    <a:lnTo>
                      <a:pt x="674" y="77"/>
                    </a:lnTo>
                    <a:lnTo>
                      <a:pt x="598" y="0"/>
                    </a:lnTo>
                    <a:lnTo>
                      <a:pt x="449" y="153"/>
                    </a:lnTo>
                    <a:lnTo>
                      <a:pt x="297" y="153"/>
                    </a:lnTo>
                    <a:lnTo>
                      <a:pt x="283" y="167"/>
                    </a:lnTo>
                    <a:lnTo>
                      <a:pt x="266" y="181"/>
                    </a:lnTo>
                    <a:lnTo>
                      <a:pt x="249" y="196"/>
                    </a:lnTo>
                    <a:lnTo>
                      <a:pt x="230" y="209"/>
                    </a:lnTo>
                    <a:lnTo>
                      <a:pt x="190" y="237"/>
                    </a:lnTo>
                    <a:lnTo>
                      <a:pt x="148" y="264"/>
                    </a:lnTo>
                    <a:lnTo>
                      <a:pt x="107" y="292"/>
                    </a:lnTo>
                    <a:lnTo>
                      <a:pt x="67" y="319"/>
                    </a:lnTo>
                    <a:lnTo>
                      <a:pt x="48" y="333"/>
                    </a:lnTo>
                    <a:lnTo>
                      <a:pt x="31" y="346"/>
                    </a:lnTo>
                    <a:lnTo>
                      <a:pt x="14" y="360"/>
                    </a:lnTo>
                    <a:lnTo>
                      <a:pt x="0" y="373"/>
                    </a:lnTo>
                    <a:close/>
                  </a:path>
                </a:pathLst>
              </a:custGeom>
              <a:solidFill>
                <a:srgbClr val="F8C3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4" name="Freeform 34"/>
              <p:cNvSpPr>
                <a:spLocks/>
              </p:cNvSpPr>
              <p:nvPr/>
            </p:nvSpPr>
            <p:spPr bwMode="auto">
              <a:xfrm>
                <a:off x="6557963" y="3914776"/>
                <a:ext cx="179388" cy="98425"/>
              </a:xfrm>
              <a:custGeom>
                <a:avLst/>
                <a:gdLst/>
                <a:ahLst/>
                <a:cxnLst>
                  <a:cxn ang="0">
                    <a:pos x="0" y="373"/>
                  </a:cxn>
                  <a:cxn ang="0">
                    <a:pos x="187" y="373"/>
                  </a:cxn>
                  <a:cxn ang="0">
                    <a:pos x="259" y="301"/>
                  </a:cxn>
                  <a:cxn ang="0">
                    <a:pos x="277" y="301"/>
                  </a:cxn>
                  <a:cxn ang="0">
                    <a:pos x="293" y="300"/>
                  </a:cxn>
                  <a:cxn ang="0">
                    <a:pos x="311" y="298"/>
                  </a:cxn>
                  <a:cxn ang="0">
                    <a:pos x="326" y="296"/>
                  </a:cxn>
                  <a:cxn ang="0">
                    <a:pos x="343" y="294"/>
                  </a:cxn>
                  <a:cxn ang="0">
                    <a:pos x="358" y="290"/>
                  </a:cxn>
                  <a:cxn ang="0">
                    <a:pos x="373" y="286"/>
                  </a:cxn>
                  <a:cxn ang="0">
                    <a:pos x="388" y="282"/>
                  </a:cxn>
                  <a:cxn ang="0">
                    <a:pos x="417" y="272"/>
                  </a:cxn>
                  <a:cxn ang="0">
                    <a:pos x="444" y="259"/>
                  </a:cxn>
                  <a:cxn ang="0">
                    <a:pos x="470" y="246"/>
                  </a:cxn>
                  <a:cxn ang="0">
                    <a:pos x="495" y="230"/>
                  </a:cxn>
                  <a:cxn ang="0">
                    <a:pos x="519" y="214"/>
                  </a:cxn>
                  <a:cxn ang="0">
                    <a:pos x="542" y="197"/>
                  </a:cxn>
                  <a:cxn ang="0">
                    <a:pos x="565" y="178"/>
                  </a:cxn>
                  <a:cxn ang="0">
                    <a:pos x="588" y="158"/>
                  </a:cxn>
                  <a:cxn ang="0">
                    <a:pos x="630" y="118"/>
                  </a:cxn>
                  <a:cxn ang="0">
                    <a:pos x="674" y="77"/>
                  </a:cxn>
                  <a:cxn ang="0">
                    <a:pos x="598" y="0"/>
                  </a:cxn>
                  <a:cxn ang="0">
                    <a:pos x="449" y="153"/>
                  </a:cxn>
                  <a:cxn ang="0">
                    <a:pos x="297" y="153"/>
                  </a:cxn>
                  <a:cxn ang="0">
                    <a:pos x="283" y="167"/>
                  </a:cxn>
                  <a:cxn ang="0">
                    <a:pos x="266" y="181"/>
                  </a:cxn>
                  <a:cxn ang="0">
                    <a:pos x="249" y="196"/>
                  </a:cxn>
                  <a:cxn ang="0">
                    <a:pos x="230" y="209"/>
                  </a:cxn>
                  <a:cxn ang="0">
                    <a:pos x="190" y="237"/>
                  </a:cxn>
                  <a:cxn ang="0">
                    <a:pos x="148" y="264"/>
                  </a:cxn>
                  <a:cxn ang="0">
                    <a:pos x="107" y="292"/>
                  </a:cxn>
                  <a:cxn ang="0">
                    <a:pos x="67" y="319"/>
                  </a:cxn>
                  <a:cxn ang="0">
                    <a:pos x="48" y="333"/>
                  </a:cxn>
                  <a:cxn ang="0">
                    <a:pos x="31" y="346"/>
                  </a:cxn>
                  <a:cxn ang="0">
                    <a:pos x="14" y="360"/>
                  </a:cxn>
                  <a:cxn ang="0">
                    <a:pos x="0" y="373"/>
                  </a:cxn>
                </a:cxnLst>
                <a:rect l="0" t="0" r="r" b="b"/>
                <a:pathLst>
                  <a:path w="674" h="373">
                    <a:moveTo>
                      <a:pt x="0" y="373"/>
                    </a:moveTo>
                    <a:lnTo>
                      <a:pt x="187" y="373"/>
                    </a:lnTo>
                    <a:lnTo>
                      <a:pt x="259" y="301"/>
                    </a:lnTo>
                    <a:lnTo>
                      <a:pt x="277" y="301"/>
                    </a:lnTo>
                    <a:lnTo>
                      <a:pt x="293" y="300"/>
                    </a:lnTo>
                    <a:lnTo>
                      <a:pt x="311" y="298"/>
                    </a:lnTo>
                    <a:lnTo>
                      <a:pt x="326" y="296"/>
                    </a:lnTo>
                    <a:lnTo>
                      <a:pt x="343" y="294"/>
                    </a:lnTo>
                    <a:lnTo>
                      <a:pt x="358" y="290"/>
                    </a:lnTo>
                    <a:lnTo>
                      <a:pt x="373" y="286"/>
                    </a:lnTo>
                    <a:lnTo>
                      <a:pt x="388" y="282"/>
                    </a:lnTo>
                    <a:lnTo>
                      <a:pt x="417" y="272"/>
                    </a:lnTo>
                    <a:lnTo>
                      <a:pt x="444" y="259"/>
                    </a:lnTo>
                    <a:lnTo>
                      <a:pt x="470" y="246"/>
                    </a:lnTo>
                    <a:lnTo>
                      <a:pt x="495" y="230"/>
                    </a:lnTo>
                    <a:lnTo>
                      <a:pt x="519" y="214"/>
                    </a:lnTo>
                    <a:lnTo>
                      <a:pt x="542" y="197"/>
                    </a:lnTo>
                    <a:lnTo>
                      <a:pt x="565" y="178"/>
                    </a:lnTo>
                    <a:lnTo>
                      <a:pt x="588" y="158"/>
                    </a:lnTo>
                    <a:lnTo>
                      <a:pt x="630" y="118"/>
                    </a:lnTo>
                    <a:lnTo>
                      <a:pt x="674" y="77"/>
                    </a:lnTo>
                    <a:lnTo>
                      <a:pt x="598" y="0"/>
                    </a:lnTo>
                    <a:lnTo>
                      <a:pt x="449" y="153"/>
                    </a:lnTo>
                    <a:lnTo>
                      <a:pt x="297" y="153"/>
                    </a:lnTo>
                    <a:lnTo>
                      <a:pt x="283" y="167"/>
                    </a:lnTo>
                    <a:lnTo>
                      <a:pt x="266" y="181"/>
                    </a:lnTo>
                    <a:lnTo>
                      <a:pt x="249" y="196"/>
                    </a:lnTo>
                    <a:lnTo>
                      <a:pt x="230" y="209"/>
                    </a:lnTo>
                    <a:lnTo>
                      <a:pt x="190" y="237"/>
                    </a:lnTo>
                    <a:lnTo>
                      <a:pt x="148" y="264"/>
                    </a:lnTo>
                    <a:lnTo>
                      <a:pt x="107" y="292"/>
                    </a:lnTo>
                    <a:lnTo>
                      <a:pt x="67" y="319"/>
                    </a:lnTo>
                    <a:lnTo>
                      <a:pt x="48" y="333"/>
                    </a:lnTo>
                    <a:lnTo>
                      <a:pt x="31" y="346"/>
                    </a:lnTo>
                    <a:lnTo>
                      <a:pt x="14" y="360"/>
                    </a:lnTo>
                    <a:lnTo>
                      <a:pt x="0" y="373"/>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5" name="Freeform 35"/>
              <p:cNvSpPr>
                <a:spLocks/>
              </p:cNvSpPr>
              <p:nvPr/>
            </p:nvSpPr>
            <p:spPr bwMode="auto">
              <a:xfrm>
                <a:off x="5992813" y="3527426"/>
                <a:ext cx="623888" cy="406400"/>
              </a:xfrm>
              <a:custGeom>
                <a:avLst/>
                <a:gdLst/>
                <a:ahLst/>
                <a:cxnLst>
                  <a:cxn ang="0">
                    <a:pos x="2011" y="126"/>
                  </a:cxn>
                  <a:cxn ang="0">
                    <a:pos x="1976" y="189"/>
                  </a:cxn>
                  <a:cxn ang="0">
                    <a:pos x="1933" y="280"/>
                  </a:cxn>
                  <a:cxn ang="0">
                    <a:pos x="1880" y="369"/>
                  </a:cxn>
                  <a:cxn ang="0">
                    <a:pos x="1684" y="378"/>
                  </a:cxn>
                  <a:cxn ang="0">
                    <a:pos x="1537" y="260"/>
                  </a:cxn>
                  <a:cxn ang="0">
                    <a:pos x="1604" y="201"/>
                  </a:cxn>
                  <a:cxn ang="0">
                    <a:pos x="1643" y="148"/>
                  </a:cxn>
                  <a:cxn ang="0">
                    <a:pos x="1657" y="104"/>
                  </a:cxn>
                  <a:cxn ang="0">
                    <a:pos x="1517" y="16"/>
                  </a:cxn>
                  <a:cxn ang="0">
                    <a:pos x="1460" y="39"/>
                  </a:cxn>
                  <a:cxn ang="0">
                    <a:pos x="1360" y="208"/>
                  </a:cxn>
                  <a:cxn ang="0">
                    <a:pos x="1304" y="255"/>
                  </a:cxn>
                  <a:cxn ang="0">
                    <a:pos x="1050" y="187"/>
                  </a:cxn>
                  <a:cxn ang="0">
                    <a:pos x="1010" y="216"/>
                  </a:cxn>
                  <a:cxn ang="0">
                    <a:pos x="880" y="366"/>
                  </a:cxn>
                  <a:cxn ang="0">
                    <a:pos x="821" y="336"/>
                  </a:cxn>
                  <a:cxn ang="0">
                    <a:pos x="761" y="383"/>
                  </a:cxn>
                  <a:cxn ang="0">
                    <a:pos x="653" y="482"/>
                  </a:cxn>
                  <a:cxn ang="0">
                    <a:pos x="583" y="453"/>
                  </a:cxn>
                  <a:cxn ang="0">
                    <a:pos x="323" y="635"/>
                  </a:cxn>
                  <a:cxn ang="0">
                    <a:pos x="220" y="605"/>
                  </a:cxn>
                  <a:cxn ang="0">
                    <a:pos x="173" y="611"/>
                  </a:cxn>
                  <a:cxn ang="0">
                    <a:pos x="102" y="636"/>
                  </a:cxn>
                  <a:cxn ang="0">
                    <a:pos x="81" y="692"/>
                  </a:cxn>
                  <a:cxn ang="0">
                    <a:pos x="110" y="823"/>
                  </a:cxn>
                  <a:cxn ang="0">
                    <a:pos x="50" y="980"/>
                  </a:cxn>
                  <a:cxn ang="0">
                    <a:pos x="61" y="1115"/>
                  </a:cxn>
                  <a:cxn ang="0">
                    <a:pos x="3" y="1303"/>
                  </a:cxn>
                  <a:cxn ang="0">
                    <a:pos x="146" y="1340"/>
                  </a:cxn>
                  <a:cxn ang="0">
                    <a:pos x="499" y="1277"/>
                  </a:cxn>
                  <a:cxn ang="0">
                    <a:pos x="688" y="1209"/>
                  </a:cxn>
                  <a:cxn ang="0">
                    <a:pos x="810" y="1134"/>
                  </a:cxn>
                  <a:cxn ang="0">
                    <a:pos x="1010" y="1241"/>
                  </a:cxn>
                  <a:cxn ang="0">
                    <a:pos x="978" y="1310"/>
                  </a:cxn>
                  <a:cxn ang="0">
                    <a:pos x="1119" y="1275"/>
                  </a:cxn>
                  <a:cxn ang="0">
                    <a:pos x="1314" y="1197"/>
                  </a:cxn>
                  <a:cxn ang="0">
                    <a:pos x="1377" y="1194"/>
                  </a:cxn>
                  <a:cxn ang="0">
                    <a:pos x="1295" y="1262"/>
                  </a:cxn>
                  <a:cxn ang="0">
                    <a:pos x="1226" y="1326"/>
                  </a:cxn>
                  <a:cxn ang="0">
                    <a:pos x="1242" y="1346"/>
                  </a:cxn>
                  <a:cxn ang="0">
                    <a:pos x="1255" y="1351"/>
                  </a:cxn>
                  <a:cxn ang="0">
                    <a:pos x="1225" y="1376"/>
                  </a:cxn>
                  <a:cxn ang="0">
                    <a:pos x="1214" y="1458"/>
                  </a:cxn>
                  <a:cxn ang="0">
                    <a:pos x="1499" y="1421"/>
                  </a:cxn>
                  <a:cxn ang="0">
                    <a:pos x="2349" y="748"/>
                  </a:cxn>
                  <a:cxn ang="0">
                    <a:pos x="2314" y="666"/>
                  </a:cxn>
                  <a:cxn ang="0">
                    <a:pos x="2245" y="636"/>
                  </a:cxn>
                  <a:cxn ang="0">
                    <a:pos x="2203" y="474"/>
                  </a:cxn>
                  <a:cxn ang="0">
                    <a:pos x="2138" y="450"/>
                  </a:cxn>
                  <a:cxn ang="0">
                    <a:pos x="2144" y="407"/>
                  </a:cxn>
                  <a:cxn ang="0">
                    <a:pos x="2169" y="343"/>
                  </a:cxn>
                  <a:cxn ang="0">
                    <a:pos x="2142" y="255"/>
                  </a:cxn>
                  <a:cxn ang="0">
                    <a:pos x="2073" y="226"/>
                  </a:cxn>
                  <a:cxn ang="0">
                    <a:pos x="2064" y="174"/>
                  </a:cxn>
                  <a:cxn ang="0">
                    <a:pos x="2075" y="88"/>
                  </a:cxn>
                </a:cxnLst>
                <a:rect l="0" t="0" r="r" b="b"/>
                <a:pathLst>
                  <a:path w="2356" h="1535">
                    <a:moveTo>
                      <a:pt x="2059" y="39"/>
                    </a:moveTo>
                    <a:lnTo>
                      <a:pt x="2052" y="58"/>
                    </a:lnTo>
                    <a:lnTo>
                      <a:pt x="2045" y="76"/>
                    </a:lnTo>
                    <a:lnTo>
                      <a:pt x="2036" y="90"/>
                    </a:lnTo>
                    <a:lnTo>
                      <a:pt x="2027" y="104"/>
                    </a:lnTo>
                    <a:lnTo>
                      <a:pt x="2011" y="126"/>
                    </a:lnTo>
                    <a:lnTo>
                      <a:pt x="1996" y="144"/>
                    </a:lnTo>
                    <a:lnTo>
                      <a:pt x="1989" y="153"/>
                    </a:lnTo>
                    <a:lnTo>
                      <a:pt x="1984" y="162"/>
                    </a:lnTo>
                    <a:lnTo>
                      <a:pt x="1979" y="171"/>
                    </a:lnTo>
                    <a:lnTo>
                      <a:pt x="1977" y="179"/>
                    </a:lnTo>
                    <a:lnTo>
                      <a:pt x="1976" y="189"/>
                    </a:lnTo>
                    <a:lnTo>
                      <a:pt x="1977" y="200"/>
                    </a:lnTo>
                    <a:lnTo>
                      <a:pt x="1980" y="212"/>
                    </a:lnTo>
                    <a:lnTo>
                      <a:pt x="1987" y="225"/>
                    </a:lnTo>
                    <a:lnTo>
                      <a:pt x="1970" y="240"/>
                    </a:lnTo>
                    <a:lnTo>
                      <a:pt x="1952" y="258"/>
                    </a:lnTo>
                    <a:lnTo>
                      <a:pt x="1933" y="280"/>
                    </a:lnTo>
                    <a:lnTo>
                      <a:pt x="1915" y="303"/>
                    </a:lnTo>
                    <a:lnTo>
                      <a:pt x="1906" y="316"/>
                    </a:lnTo>
                    <a:lnTo>
                      <a:pt x="1898" y="329"/>
                    </a:lnTo>
                    <a:lnTo>
                      <a:pt x="1891" y="342"/>
                    </a:lnTo>
                    <a:lnTo>
                      <a:pt x="1884" y="355"/>
                    </a:lnTo>
                    <a:lnTo>
                      <a:pt x="1880" y="369"/>
                    </a:lnTo>
                    <a:lnTo>
                      <a:pt x="1876" y="383"/>
                    </a:lnTo>
                    <a:lnTo>
                      <a:pt x="1873" y="398"/>
                    </a:lnTo>
                    <a:lnTo>
                      <a:pt x="1872" y="412"/>
                    </a:lnTo>
                    <a:lnTo>
                      <a:pt x="1724" y="412"/>
                    </a:lnTo>
                    <a:lnTo>
                      <a:pt x="1707" y="396"/>
                    </a:lnTo>
                    <a:lnTo>
                      <a:pt x="1684" y="378"/>
                    </a:lnTo>
                    <a:lnTo>
                      <a:pt x="1657" y="357"/>
                    </a:lnTo>
                    <a:lnTo>
                      <a:pt x="1629" y="335"/>
                    </a:lnTo>
                    <a:lnTo>
                      <a:pt x="1601" y="315"/>
                    </a:lnTo>
                    <a:lnTo>
                      <a:pt x="1576" y="294"/>
                    </a:lnTo>
                    <a:lnTo>
                      <a:pt x="1554" y="275"/>
                    </a:lnTo>
                    <a:lnTo>
                      <a:pt x="1537" y="260"/>
                    </a:lnTo>
                    <a:lnTo>
                      <a:pt x="1613" y="260"/>
                    </a:lnTo>
                    <a:lnTo>
                      <a:pt x="1606" y="247"/>
                    </a:lnTo>
                    <a:lnTo>
                      <a:pt x="1603" y="234"/>
                    </a:lnTo>
                    <a:lnTo>
                      <a:pt x="1601" y="222"/>
                    </a:lnTo>
                    <a:lnTo>
                      <a:pt x="1602" y="211"/>
                    </a:lnTo>
                    <a:lnTo>
                      <a:pt x="1604" y="201"/>
                    </a:lnTo>
                    <a:lnTo>
                      <a:pt x="1607" y="191"/>
                    </a:lnTo>
                    <a:lnTo>
                      <a:pt x="1613" y="182"/>
                    </a:lnTo>
                    <a:lnTo>
                      <a:pt x="1619" y="173"/>
                    </a:lnTo>
                    <a:lnTo>
                      <a:pt x="1627" y="164"/>
                    </a:lnTo>
                    <a:lnTo>
                      <a:pt x="1635" y="155"/>
                    </a:lnTo>
                    <a:lnTo>
                      <a:pt x="1643" y="148"/>
                    </a:lnTo>
                    <a:lnTo>
                      <a:pt x="1652" y="140"/>
                    </a:lnTo>
                    <a:lnTo>
                      <a:pt x="1669" y="126"/>
                    </a:lnTo>
                    <a:lnTo>
                      <a:pt x="1686" y="111"/>
                    </a:lnTo>
                    <a:lnTo>
                      <a:pt x="1678" y="111"/>
                    </a:lnTo>
                    <a:lnTo>
                      <a:pt x="1668" y="108"/>
                    </a:lnTo>
                    <a:lnTo>
                      <a:pt x="1657" y="104"/>
                    </a:lnTo>
                    <a:lnTo>
                      <a:pt x="1645" y="100"/>
                    </a:lnTo>
                    <a:lnTo>
                      <a:pt x="1620" y="87"/>
                    </a:lnTo>
                    <a:lnTo>
                      <a:pt x="1592" y="70"/>
                    </a:lnTo>
                    <a:lnTo>
                      <a:pt x="1565" y="53"/>
                    </a:lnTo>
                    <a:lnTo>
                      <a:pt x="1539" y="34"/>
                    </a:lnTo>
                    <a:lnTo>
                      <a:pt x="1517" y="16"/>
                    </a:lnTo>
                    <a:lnTo>
                      <a:pt x="1499" y="0"/>
                    </a:lnTo>
                    <a:lnTo>
                      <a:pt x="1492" y="5"/>
                    </a:lnTo>
                    <a:lnTo>
                      <a:pt x="1485" y="10"/>
                    </a:lnTo>
                    <a:lnTo>
                      <a:pt x="1479" y="16"/>
                    </a:lnTo>
                    <a:lnTo>
                      <a:pt x="1472" y="22"/>
                    </a:lnTo>
                    <a:lnTo>
                      <a:pt x="1460" y="39"/>
                    </a:lnTo>
                    <a:lnTo>
                      <a:pt x="1447" y="57"/>
                    </a:lnTo>
                    <a:lnTo>
                      <a:pt x="1424" y="100"/>
                    </a:lnTo>
                    <a:lnTo>
                      <a:pt x="1400" y="144"/>
                    </a:lnTo>
                    <a:lnTo>
                      <a:pt x="1387" y="166"/>
                    </a:lnTo>
                    <a:lnTo>
                      <a:pt x="1374" y="188"/>
                    </a:lnTo>
                    <a:lnTo>
                      <a:pt x="1360" y="208"/>
                    </a:lnTo>
                    <a:lnTo>
                      <a:pt x="1346" y="224"/>
                    </a:lnTo>
                    <a:lnTo>
                      <a:pt x="1338" y="232"/>
                    </a:lnTo>
                    <a:lnTo>
                      <a:pt x="1330" y="239"/>
                    </a:lnTo>
                    <a:lnTo>
                      <a:pt x="1322" y="245"/>
                    </a:lnTo>
                    <a:lnTo>
                      <a:pt x="1313" y="250"/>
                    </a:lnTo>
                    <a:lnTo>
                      <a:pt x="1304" y="255"/>
                    </a:lnTo>
                    <a:lnTo>
                      <a:pt x="1294" y="257"/>
                    </a:lnTo>
                    <a:lnTo>
                      <a:pt x="1285" y="259"/>
                    </a:lnTo>
                    <a:lnTo>
                      <a:pt x="1275" y="260"/>
                    </a:lnTo>
                    <a:lnTo>
                      <a:pt x="1198" y="260"/>
                    </a:lnTo>
                    <a:lnTo>
                      <a:pt x="1126" y="187"/>
                    </a:lnTo>
                    <a:lnTo>
                      <a:pt x="1050" y="187"/>
                    </a:lnTo>
                    <a:lnTo>
                      <a:pt x="1046" y="188"/>
                    </a:lnTo>
                    <a:lnTo>
                      <a:pt x="1042" y="189"/>
                    </a:lnTo>
                    <a:lnTo>
                      <a:pt x="1037" y="191"/>
                    </a:lnTo>
                    <a:lnTo>
                      <a:pt x="1033" y="196"/>
                    </a:lnTo>
                    <a:lnTo>
                      <a:pt x="1022" y="204"/>
                    </a:lnTo>
                    <a:lnTo>
                      <a:pt x="1010" y="216"/>
                    </a:lnTo>
                    <a:lnTo>
                      <a:pt x="984" y="246"/>
                    </a:lnTo>
                    <a:lnTo>
                      <a:pt x="955" y="281"/>
                    </a:lnTo>
                    <a:lnTo>
                      <a:pt x="928" y="315"/>
                    </a:lnTo>
                    <a:lnTo>
                      <a:pt x="902" y="345"/>
                    </a:lnTo>
                    <a:lnTo>
                      <a:pt x="890" y="356"/>
                    </a:lnTo>
                    <a:lnTo>
                      <a:pt x="880" y="366"/>
                    </a:lnTo>
                    <a:lnTo>
                      <a:pt x="876" y="369"/>
                    </a:lnTo>
                    <a:lnTo>
                      <a:pt x="871" y="371"/>
                    </a:lnTo>
                    <a:lnTo>
                      <a:pt x="867" y="374"/>
                    </a:lnTo>
                    <a:lnTo>
                      <a:pt x="864" y="374"/>
                    </a:lnTo>
                    <a:lnTo>
                      <a:pt x="825" y="335"/>
                    </a:lnTo>
                    <a:lnTo>
                      <a:pt x="821" y="336"/>
                    </a:lnTo>
                    <a:lnTo>
                      <a:pt x="818" y="338"/>
                    </a:lnTo>
                    <a:lnTo>
                      <a:pt x="812" y="340"/>
                    </a:lnTo>
                    <a:lnTo>
                      <a:pt x="808" y="342"/>
                    </a:lnTo>
                    <a:lnTo>
                      <a:pt x="797" y="350"/>
                    </a:lnTo>
                    <a:lnTo>
                      <a:pt x="785" y="359"/>
                    </a:lnTo>
                    <a:lnTo>
                      <a:pt x="761" y="383"/>
                    </a:lnTo>
                    <a:lnTo>
                      <a:pt x="735" y="411"/>
                    </a:lnTo>
                    <a:lnTo>
                      <a:pt x="691" y="461"/>
                    </a:lnTo>
                    <a:lnTo>
                      <a:pt x="674" y="485"/>
                    </a:lnTo>
                    <a:lnTo>
                      <a:pt x="667" y="484"/>
                    </a:lnTo>
                    <a:lnTo>
                      <a:pt x="660" y="483"/>
                    </a:lnTo>
                    <a:lnTo>
                      <a:pt x="653" y="482"/>
                    </a:lnTo>
                    <a:lnTo>
                      <a:pt x="647" y="479"/>
                    </a:lnTo>
                    <a:lnTo>
                      <a:pt x="632" y="474"/>
                    </a:lnTo>
                    <a:lnTo>
                      <a:pt x="618" y="467"/>
                    </a:lnTo>
                    <a:lnTo>
                      <a:pt x="604" y="461"/>
                    </a:lnTo>
                    <a:lnTo>
                      <a:pt x="590" y="455"/>
                    </a:lnTo>
                    <a:lnTo>
                      <a:pt x="583" y="453"/>
                    </a:lnTo>
                    <a:lnTo>
                      <a:pt x="576" y="451"/>
                    </a:lnTo>
                    <a:lnTo>
                      <a:pt x="569" y="450"/>
                    </a:lnTo>
                    <a:lnTo>
                      <a:pt x="563" y="450"/>
                    </a:lnTo>
                    <a:lnTo>
                      <a:pt x="338" y="636"/>
                    </a:lnTo>
                    <a:lnTo>
                      <a:pt x="330" y="636"/>
                    </a:lnTo>
                    <a:lnTo>
                      <a:pt x="323" y="635"/>
                    </a:lnTo>
                    <a:lnTo>
                      <a:pt x="313" y="633"/>
                    </a:lnTo>
                    <a:lnTo>
                      <a:pt x="304" y="631"/>
                    </a:lnTo>
                    <a:lnTo>
                      <a:pt x="283" y="624"/>
                    </a:lnTo>
                    <a:lnTo>
                      <a:pt x="263" y="618"/>
                    </a:lnTo>
                    <a:lnTo>
                      <a:pt x="241" y="610"/>
                    </a:lnTo>
                    <a:lnTo>
                      <a:pt x="220" y="605"/>
                    </a:lnTo>
                    <a:lnTo>
                      <a:pt x="211" y="602"/>
                    </a:lnTo>
                    <a:lnTo>
                      <a:pt x="202" y="600"/>
                    </a:lnTo>
                    <a:lnTo>
                      <a:pt x="194" y="599"/>
                    </a:lnTo>
                    <a:lnTo>
                      <a:pt x="186" y="598"/>
                    </a:lnTo>
                    <a:lnTo>
                      <a:pt x="180" y="605"/>
                    </a:lnTo>
                    <a:lnTo>
                      <a:pt x="173" y="611"/>
                    </a:lnTo>
                    <a:lnTo>
                      <a:pt x="166" y="616"/>
                    </a:lnTo>
                    <a:lnTo>
                      <a:pt x="159" y="620"/>
                    </a:lnTo>
                    <a:lnTo>
                      <a:pt x="145" y="628"/>
                    </a:lnTo>
                    <a:lnTo>
                      <a:pt x="131" y="632"/>
                    </a:lnTo>
                    <a:lnTo>
                      <a:pt x="117" y="634"/>
                    </a:lnTo>
                    <a:lnTo>
                      <a:pt x="102" y="636"/>
                    </a:lnTo>
                    <a:lnTo>
                      <a:pt x="89" y="636"/>
                    </a:lnTo>
                    <a:lnTo>
                      <a:pt x="75" y="636"/>
                    </a:lnTo>
                    <a:lnTo>
                      <a:pt x="76" y="651"/>
                    </a:lnTo>
                    <a:lnTo>
                      <a:pt x="77" y="665"/>
                    </a:lnTo>
                    <a:lnTo>
                      <a:pt x="78" y="679"/>
                    </a:lnTo>
                    <a:lnTo>
                      <a:pt x="81" y="692"/>
                    </a:lnTo>
                    <a:lnTo>
                      <a:pt x="86" y="719"/>
                    </a:lnTo>
                    <a:lnTo>
                      <a:pt x="93" y="744"/>
                    </a:lnTo>
                    <a:lnTo>
                      <a:pt x="99" y="767"/>
                    </a:lnTo>
                    <a:lnTo>
                      <a:pt x="105" y="789"/>
                    </a:lnTo>
                    <a:lnTo>
                      <a:pt x="109" y="808"/>
                    </a:lnTo>
                    <a:lnTo>
                      <a:pt x="110" y="823"/>
                    </a:lnTo>
                    <a:lnTo>
                      <a:pt x="38" y="899"/>
                    </a:lnTo>
                    <a:lnTo>
                      <a:pt x="38" y="912"/>
                    </a:lnTo>
                    <a:lnTo>
                      <a:pt x="39" y="927"/>
                    </a:lnTo>
                    <a:lnTo>
                      <a:pt x="41" y="940"/>
                    </a:lnTo>
                    <a:lnTo>
                      <a:pt x="44" y="954"/>
                    </a:lnTo>
                    <a:lnTo>
                      <a:pt x="50" y="980"/>
                    </a:lnTo>
                    <a:lnTo>
                      <a:pt x="57" y="1005"/>
                    </a:lnTo>
                    <a:lnTo>
                      <a:pt x="63" y="1029"/>
                    </a:lnTo>
                    <a:lnTo>
                      <a:pt x="70" y="1051"/>
                    </a:lnTo>
                    <a:lnTo>
                      <a:pt x="74" y="1070"/>
                    </a:lnTo>
                    <a:lnTo>
                      <a:pt x="75" y="1086"/>
                    </a:lnTo>
                    <a:lnTo>
                      <a:pt x="61" y="1115"/>
                    </a:lnTo>
                    <a:lnTo>
                      <a:pt x="48" y="1148"/>
                    </a:lnTo>
                    <a:lnTo>
                      <a:pt x="35" y="1182"/>
                    </a:lnTo>
                    <a:lnTo>
                      <a:pt x="24" y="1217"/>
                    </a:lnTo>
                    <a:lnTo>
                      <a:pt x="14" y="1252"/>
                    </a:lnTo>
                    <a:lnTo>
                      <a:pt x="6" y="1286"/>
                    </a:lnTo>
                    <a:lnTo>
                      <a:pt x="3" y="1303"/>
                    </a:lnTo>
                    <a:lnTo>
                      <a:pt x="1" y="1318"/>
                    </a:lnTo>
                    <a:lnTo>
                      <a:pt x="0" y="1334"/>
                    </a:lnTo>
                    <a:lnTo>
                      <a:pt x="0" y="1349"/>
                    </a:lnTo>
                    <a:lnTo>
                      <a:pt x="45" y="1348"/>
                    </a:lnTo>
                    <a:lnTo>
                      <a:pt x="94" y="1344"/>
                    </a:lnTo>
                    <a:lnTo>
                      <a:pt x="146" y="1340"/>
                    </a:lnTo>
                    <a:lnTo>
                      <a:pt x="202" y="1335"/>
                    </a:lnTo>
                    <a:lnTo>
                      <a:pt x="261" y="1326"/>
                    </a:lnTo>
                    <a:lnTo>
                      <a:pt x="319" y="1316"/>
                    </a:lnTo>
                    <a:lnTo>
                      <a:pt x="379" y="1305"/>
                    </a:lnTo>
                    <a:lnTo>
                      <a:pt x="439" y="1291"/>
                    </a:lnTo>
                    <a:lnTo>
                      <a:pt x="499" y="1277"/>
                    </a:lnTo>
                    <a:lnTo>
                      <a:pt x="556" y="1259"/>
                    </a:lnTo>
                    <a:lnTo>
                      <a:pt x="584" y="1251"/>
                    </a:lnTo>
                    <a:lnTo>
                      <a:pt x="612" y="1241"/>
                    </a:lnTo>
                    <a:lnTo>
                      <a:pt x="638" y="1231"/>
                    </a:lnTo>
                    <a:lnTo>
                      <a:pt x="664" y="1220"/>
                    </a:lnTo>
                    <a:lnTo>
                      <a:pt x="688" y="1209"/>
                    </a:lnTo>
                    <a:lnTo>
                      <a:pt x="712" y="1198"/>
                    </a:lnTo>
                    <a:lnTo>
                      <a:pt x="734" y="1186"/>
                    </a:lnTo>
                    <a:lnTo>
                      <a:pt x="756" y="1174"/>
                    </a:lnTo>
                    <a:lnTo>
                      <a:pt x="775" y="1161"/>
                    </a:lnTo>
                    <a:lnTo>
                      <a:pt x="794" y="1148"/>
                    </a:lnTo>
                    <a:lnTo>
                      <a:pt x="810" y="1134"/>
                    </a:lnTo>
                    <a:lnTo>
                      <a:pt x="825" y="1121"/>
                    </a:lnTo>
                    <a:lnTo>
                      <a:pt x="974" y="1121"/>
                    </a:lnTo>
                    <a:lnTo>
                      <a:pt x="1050" y="1196"/>
                    </a:lnTo>
                    <a:lnTo>
                      <a:pt x="1036" y="1210"/>
                    </a:lnTo>
                    <a:lnTo>
                      <a:pt x="1022" y="1226"/>
                    </a:lnTo>
                    <a:lnTo>
                      <a:pt x="1010" y="1241"/>
                    </a:lnTo>
                    <a:lnTo>
                      <a:pt x="998" y="1258"/>
                    </a:lnTo>
                    <a:lnTo>
                      <a:pt x="992" y="1267"/>
                    </a:lnTo>
                    <a:lnTo>
                      <a:pt x="988" y="1277"/>
                    </a:lnTo>
                    <a:lnTo>
                      <a:pt x="984" y="1288"/>
                    </a:lnTo>
                    <a:lnTo>
                      <a:pt x="980" y="1298"/>
                    </a:lnTo>
                    <a:lnTo>
                      <a:pt x="978" y="1310"/>
                    </a:lnTo>
                    <a:lnTo>
                      <a:pt x="976" y="1322"/>
                    </a:lnTo>
                    <a:lnTo>
                      <a:pt x="975" y="1335"/>
                    </a:lnTo>
                    <a:lnTo>
                      <a:pt x="974" y="1349"/>
                    </a:lnTo>
                    <a:lnTo>
                      <a:pt x="1011" y="1329"/>
                    </a:lnTo>
                    <a:lnTo>
                      <a:pt x="1060" y="1304"/>
                    </a:lnTo>
                    <a:lnTo>
                      <a:pt x="1119" y="1275"/>
                    </a:lnTo>
                    <a:lnTo>
                      <a:pt x="1181" y="1245"/>
                    </a:lnTo>
                    <a:lnTo>
                      <a:pt x="1213" y="1232"/>
                    </a:lnTo>
                    <a:lnTo>
                      <a:pt x="1243" y="1219"/>
                    </a:lnTo>
                    <a:lnTo>
                      <a:pt x="1273" y="1209"/>
                    </a:lnTo>
                    <a:lnTo>
                      <a:pt x="1301" y="1200"/>
                    </a:lnTo>
                    <a:lnTo>
                      <a:pt x="1314" y="1197"/>
                    </a:lnTo>
                    <a:lnTo>
                      <a:pt x="1327" y="1194"/>
                    </a:lnTo>
                    <a:lnTo>
                      <a:pt x="1339" y="1193"/>
                    </a:lnTo>
                    <a:lnTo>
                      <a:pt x="1350" y="1192"/>
                    </a:lnTo>
                    <a:lnTo>
                      <a:pt x="1360" y="1192"/>
                    </a:lnTo>
                    <a:lnTo>
                      <a:pt x="1370" y="1192"/>
                    </a:lnTo>
                    <a:lnTo>
                      <a:pt x="1377" y="1194"/>
                    </a:lnTo>
                    <a:lnTo>
                      <a:pt x="1385" y="1196"/>
                    </a:lnTo>
                    <a:lnTo>
                      <a:pt x="1376" y="1205"/>
                    </a:lnTo>
                    <a:lnTo>
                      <a:pt x="1364" y="1214"/>
                    </a:lnTo>
                    <a:lnTo>
                      <a:pt x="1349" y="1224"/>
                    </a:lnTo>
                    <a:lnTo>
                      <a:pt x="1332" y="1236"/>
                    </a:lnTo>
                    <a:lnTo>
                      <a:pt x="1295" y="1262"/>
                    </a:lnTo>
                    <a:lnTo>
                      <a:pt x="1262" y="1287"/>
                    </a:lnTo>
                    <a:lnTo>
                      <a:pt x="1246" y="1299"/>
                    </a:lnTo>
                    <a:lnTo>
                      <a:pt x="1235" y="1311"/>
                    </a:lnTo>
                    <a:lnTo>
                      <a:pt x="1231" y="1316"/>
                    </a:lnTo>
                    <a:lnTo>
                      <a:pt x="1228" y="1320"/>
                    </a:lnTo>
                    <a:lnTo>
                      <a:pt x="1226" y="1326"/>
                    </a:lnTo>
                    <a:lnTo>
                      <a:pt x="1225" y="1330"/>
                    </a:lnTo>
                    <a:lnTo>
                      <a:pt x="1225" y="1335"/>
                    </a:lnTo>
                    <a:lnTo>
                      <a:pt x="1227" y="1338"/>
                    </a:lnTo>
                    <a:lnTo>
                      <a:pt x="1230" y="1341"/>
                    </a:lnTo>
                    <a:lnTo>
                      <a:pt x="1235" y="1343"/>
                    </a:lnTo>
                    <a:lnTo>
                      <a:pt x="1242" y="1346"/>
                    </a:lnTo>
                    <a:lnTo>
                      <a:pt x="1251" y="1348"/>
                    </a:lnTo>
                    <a:lnTo>
                      <a:pt x="1262" y="1348"/>
                    </a:lnTo>
                    <a:lnTo>
                      <a:pt x="1275" y="1349"/>
                    </a:lnTo>
                    <a:lnTo>
                      <a:pt x="1268" y="1349"/>
                    </a:lnTo>
                    <a:lnTo>
                      <a:pt x="1262" y="1350"/>
                    </a:lnTo>
                    <a:lnTo>
                      <a:pt x="1255" y="1351"/>
                    </a:lnTo>
                    <a:lnTo>
                      <a:pt x="1250" y="1353"/>
                    </a:lnTo>
                    <a:lnTo>
                      <a:pt x="1244" y="1356"/>
                    </a:lnTo>
                    <a:lnTo>
                      <a:pt x="1240" y="1360"/>
                    </a:lnTo>
                    <a:lnTo>
                      <a:pt x="1235" y="1363"/>
                    </a:lnTo>
                    <a:lnTo>
                      <a:pt x="1231" y="1367"/>
                    </a:lnTo>
                    <a:lnTo>
                      <a:pt x="1225" y="1376"/>
                    </a:lnTo>
                    <a:lnTo>
                      <a:pt x="1219" y="1387"/>
                    </a:lnTo>
                    <a:lnTo>
                      <a:pt x="1215" y="1400"/>
                    </a:lnTo>
                    <a:lnTo>
                      <a:pt x="1213" y="1413"/>
                    </a:lnTo>
                    <a:lnTo>
                      <a:pt x="1211" y="1427"/>
                    </a:lnTo>
                    <a:lnTo>
                      <a:pt x="1211" y="1443"/>
                    </a:lnTo>
                    <a:lnTo>
                      <a:pt x="1214" y="1458"/>
                    </a:lnTo>
                    <a:lnTo>
                      <a:pt x="1216" y="1474"/>
                    </a:lnTo>
                    <a:lnTo>
                      <a:pt x="1219" y="1490"/>
                    </a:lnTo>
                    <a:lnTo>
                      <a:pt x="1225" y="1505"/>
                    </a:lnTo>
                    <a:lnTo>
                      <a:pt x="1230" y="1520"/>
                    </a:lnTo>
                    <a:lnTo>
                      <a:pt x="1237" y="1535"/>
                    </a:lnTo>
                    <a:lnTo>
                      <a:pt x="1499" y="1421"/>
                    </a:lnTo>
                    <a:lnTo>
                      <a:pt x="1613" y="1535"/>
                    </a:lnTo>
                    <a:lnTo>
                      <a:pt x="2356" y="823"/>
                    </a:lnTo>
                    <a:lnTo>
                      <a:pt x="2355" y="803"/>
                    </a:lnTo>
                    <a:lnTo>
                      <a:pt x="2354" y="784"/>
                    </a:lnTo>
                    <a:lnTo>
                      <a:pt x="2352" y="765"/>
                    </a:lnTo>
                    <a:lnTo>
                      <a:pt x="2349" y="748"/>
                    </a:lnTo>
                    <a:lnTo>
                      <a:pt x="2346" y="731"/>
                    </a:lnTo>
                    <a:lnTo>
                      <a:pt x="2341" y="715"/>
                    </a:lnTo>
                    <a:lnTo>
                      <a:pt x="2336" y="701"/>
                    </a:lnTo>
                    <a:lnTo>
                      <a:pt x="2329" y="689"/>
                    </a:lnTo>
                    <a:lnTo>
                      <a:pt x="2322" y="677"/>
                    </a:lnTo>
                    <a:lnTo>
                      <a:pt x="2314" y="666"/>
                    </a:lnTo>
                    <a:lnTo>
                      <a:pt x="2305" y="657"/>
                    </a:lnTo>
                    <a:lnTo>
                      <a:pt x="2294" y="651"/>
                    </a:lnTo>
                    <a:lnTo>
                      <a:pt x="2283" y="644"/>
                    </a:lnTo>
                    <a:lnTo>
                      <a:pt x="2272" y="640"/>
                    </a:lnTo>
                    <a:lnTo>
                      <a:pt x="2259" y="638"/>
                    </a:lnTo>
                    <a:lnTo>
                      <a:pt x="2245" y="636"/>
                    </a:lnTo>
                    <a:lnTo>
                      <a:pt x="2245" y="485"/>
                    </a:lnTo>
                    <a:lnTo>
                      <a:pt x="2239" y="484"/>
                    </a:lnTo>
                    <a:lnTo>
                      <a:pt x="2231" y="483"/>
                    </a:lnTo>
                    <a:lnTo>
                      <a:pt x="2225" y="482"/>
                    </a:lnTo>
                    <a:lnTo>
                      <a:pt x="2217" y="479"/>
                    </a:lnTo>
                    <a:lnTo>
                      <a:pt x="2203" y="474"/>
                    </a:lnTo>
                    <a:lnTo>
                      <a:pt x="2189" y="467"/>
                    </a:lnTo>
                    <a:lnTo>
                      <a:pt x="2174" y="461"/>
                    </a:lnTo>
                    <a:lnTo>
                      <a:pt x="2160" y="455"/>
                    </a:lnTo>
                    <a:lnTo>
                      <a:pt x="2153" y="453"/>
                    </a:lnTo>
                    <a:lnTo>
                      <a:pt x="2146" y="451"/>
                    </a:lnTo>
                    <a:lnTo>
                      <a:pt x="2138" y="450"/>
                    </a:lnTo>
                    <a:lnTo>
                      <a:pt x="2132" y="450"/>
                    </a:lnTo>
                    <a:lnTo>
                      <a:pt x="2132" y="442"/>
                    </a:lnTo>
                    <a:lnTo>
                      <a:pt x="2133" y="436"/>
                    </a:lnTo>
                    <a:lnTo>
                      <a:pt x="2135" y="428"/>
                    </a:lnTo>
                    <a:lnTo>
                      <a:pt x="2137" y="422"/>
                    </a:lnTo>
                    <a:lnTo>
                      <a:pt x="2144" y="407"/>
                    </a:lnTo>
                    <a:lnTo>
                      <a:pt x="2150" y="393"/>
                    </a:lnTo>
                    <a:lnTo>
                      <a:pt x="2157" y="379"/>
                    </a:lnTo>
                    <a:lnTo>
                      <a:pt x="2163" y="365"/>
                    </a:lnTo>
                    <a:lnTo>
                      <a:pt x="2166" y="357"/>
                    </a:lnTo>
                    <a:lnTo>
                      <a:pt x="2168" y="350"/>
                    </a:lnTo>
                    <a:lnTo>
                      <a:pt x="2169" y="343"/>
                    </a:lnTo>
                    <a:lnTo>
                      <a:pt x="2169" y="335"/>
                    </a:lnTo>
                    <a:lnTo>
                      <a:pt x="2169" y="260"/>
                    </a:lnTo>
                    <a:lnTo>
                      <a:pt x="2162" y="259"/>
                    </a:lnTo>
                    <a:lnTo>
                      <a:pt x="2156" y="258"/>
                    </a:lnTo>
                    <a:lnTo>
                      <a:pt x="2148" y="257"/>
                    </a:lnTo>
                    <a:lnTo>
                      <a:pt x="2142" y="255"/>
                    </a:lnTo>
                    <a:lnTo>
                      <a:pt x="2127" y="249"/>
                    </a:lnTo>
                    <a:lnTo>
                      <a:pt x="2114" y="243"/>
                    </a:lnTo>
                    <a:lnTo>
                      <a:pt x="2100" y="236"/>
                    </a:lnTo>
                    <a:lnTo>
                      <a:pt x="2087" y="231"/>
                    </a:lnTo>
                    <a:lnTo>
                      <a:pt x="2079" y="228"/>
                    </a:lnTo>
                    <a:lnTo>
                      <a:pt x="2073" y="226"/>
                    </a:lnTo>
                    <a:lnTo>
                      <a:pt x="2066" y="225"/>
                    </a:lnTo>
                    <a:lnTo>
                      <a:pt x="2059" y="225"/>
                    </a:lnTo>
                    <a:lnTo>
                      <a:pt x="2059" y="211"/>
                    </a:lnTo>
                    <a:lnTo>
                      <a:pt x="2060" y="198"/>
                    </a:lnTo>
                    <a:lnTo>
                      <a:pt x="2062" y="186"/>
                    </a:lnTo>
                    <a:lnTo>
                      <a:pt x="2064" y="174"/>
                    </a:lnTo>
                    <a:lnTo>
                      <a:pt x="2069" y="152"/>
                    </a:lnTo>
                    <a:lnTo>
                      <a:pt x="2073" y="130"/>
                    </a:lnTo>
                    <a:lnTo>
                      <a:pt x="2075" y="120"/>
                    </a:lnTo>
                    <a:lnTo>
                      <a:pt x="2075" y="110"/>
                    </a:lnTo>
                    <a:lnTo>
                      <a:pt x="2075" y="99"/>
                    </a:lnTo>
                    <a:lnTo>
                      <a:pt x="2075" y="88"/>
                    </a:lnTo>
                    <a:lnTo>
                      <a:pt x="2073" y="76"/>
                    </a:lnTo>
                    <a:lnTo>
                      <a:pt x="2070" y="65"/>
                    </a:lnTo>
                    <a:lnTo>
                      <a:pt x="2065" y="52"/>
                    </a:lnTo>
                    <a:lnTo>
                      <a:pt x="2059" y="39"/>
                    </a:lnTo>
                    <a:close/>
                  </a:path>
                </a:pathLst>
              </a:custGeom>
              <a:solidFill>
                <a:srgbClr val="F8C3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6" name="Freeform 36"/>
              <p:cNvSpPr>
                <a:spLocks/>
              </p:cNvSpPr>
              <p:nvPr/>
            </p:nvSpPr>
            <p:spPr bwMode="auto">
              <a:xfrm>
                <a:off x="5992813" y="3527426"/>
                <a:ext cx="623888" cy="406400"/>
              </a:xfrm>
              <a:custGeom>
                <a:avLst/>
                <a:gdLst/>
                <a:ahLst/>
                <a:cxnLst>
                  <a:cxn ang="0">
                    <a:pos x="2011" y="126"/>
                  </a:cxn>
                  <a:cxn ang="0">
                    <a:pos x="1976" y="189"/>
                  </a:cxn>
                  <a:cxn ang="0">
                    <a:pos x="1933" y="280"/>
                  </a:cxn>
                  <a:cxn ang="0">
                    <a:pos x="1880" y="369"/>
                  </a:cxn>
                  <a:cxn ang="0">
                    <a:pos x="1684" y="378"/>
                  </a:cxn>
                  <a:cxn ang="0">
                    <a:pos x="1537" y="260"/>
                  </a:cxn>
                  <a:cxn ang="0">
                    <a:pos x="1604" y="201"/>
                  </a:cxn>
                  <a:cxn ang="0">
                    <a:pos x="1643" y="148"/>
                  </a:cxn>
                  <a:cxn ang="0">
                    <a:pos x="1657" y="104"/>
                  </a:cxn>
                  <a:cxn ang="0">
                    <a:pos x="1517" y="16"/>
                  </a:cxn>
                  <a:cxn ang="0">
                    <a:pos x="1460" y="39"/>
                  </a:cxn>
                  <a:cxn ang="0">
                    <a:pos x="1360" y="208"/>
                  </a:cxn>
                  <a:cxn ang="0">
                    <a:pos x="1304" y="255"/>
                  </a:cxn>
                  <a:cxn ang="0">
                    <a:pos x="1050" y="187"/>
                  </a:cxn>
                  <a:cxn ang="0">
                    <a:pos x="1010" y="216"/>
                  </a:cxn>
                  <a:cxn ang="0">
                    <a:pos x="880" y="366"/>
                  </a:cxn>
                  <a:cxn ang="0">
                    <a:pos x="821" y="336"/>
                  </a:cxn>
                  <a:cxn ang="0">
                    <a:pos x="761" y="383"/>
                  </a:cxn>
                  <a:cxn ang="0">
                    <a:pos x="653" y="482"/>
                  </a:cxn>
                  <a:cxn ang="0">
                    <a:pos x="583" y="453"/>
                  </a:cxn>
                  <a:cxn ang="0">
                    <a:pos x="323" y="635"/>
                  </a:cxn>
                  <a:cxn ang="0">
                    <a:pos x="220" y="605"/>
                  </a:cxn>
                  <a:cxn ang="0">
                    <a:pos x="173" y="611"/>
                  </a:cxn>
                  <a:cxn ang="0">
                    <a:pos x="102" y="636"/>
                  </a:cxn>
                  <a:cxn ang="0">
                    <a:pos x="81" y="692"/>
                  </a:cxn>
                  <a:cxn ang="0">
                    <a:pos x="110" y="823"/>
                  </a:cxn>
                  <a:cxn ang="0">
                    <a:pos x="50" y="980"/>
                  </a:cxn>
                  <a:cxn ang="0">
                    <a:pos x="61" y="1115"/>
                  </a:cxn>
                  <a:cxn ang="0">
                    <a:pos x="3" y="1303"/>
                  </a:cxn>
                  <a:cxn ang="0">
                    <a:pos x="146" y="1340"/>
                  </a:cxn>
                  <a:cxn ang="0">
                    <a:pos x="499" y="1277"/>
                  </a:cxn>
                  <a:cxn ang="0">
                    <a:pos x="688" y="1209"/>
                  </a:cxn>
                  <a:cxn ang="0">
                    <a:pos x="810" y="1134"/>
                  </a:cxn>
                  <a:cxn ang="0">
                    <a:pos x="1010" y="1241"/>
                  </a:cxn>
                  <a:cxn ang="0">
                    <a:pos x="978" y="1310"/>
                  </a:cxn>
                  <a:cxn ang="0">
                    <a:pos x="1119" y="1275"/>
                  </a:cxn>
                  <a:cxn ang="0">
                    <a:pos x="1314" y="1197"/>
                  </a:cxn>
                  <a:cxn ang="0">
                    <a:pos x="1377" y="1194"/>
                  </a:cxn>
                  <a:cxn ang="0">
                    <a:pos x="1295" y="1262"/>
                  </a:cxn>
                  <a:cxn ang="0">
                    <a:pos x="1226" y="1326"/>
                  </a:cxn>
                  <a:cxn ang="0">
                    <a:pos x="1242" y="1346"/>
                  </a:cxn>
                  <a:cxn ang="0">
                    <a:pos x="1255" y="1351"/>
                  </a:cxn>
                  <a:cxn ang="0">
                    <a:pos x="1225" y="1376"/>
                  </a:cxn>
                  <a:cxn ang="0">
                    <a:pos x="1214" y="1458"/>
                  </a:cxn>
                  <a:cxn ang="0">
                    <a:pos x="1499" y="1421"/>
                  </a:cxn>
                  <a:cxn ang="0">
                    <a:pos x="2349" y="748"/>
                  </a:cxn>
                  <a:cxn ang="0">
                    <a:pos x="2314" y="666"/>
                  </a:cxn>
                  <a:cxn ang="0">
                    <a:pos x="2245" y="636"/>
                  </a:cxn>
                  <a:cxn ang="0">
                    <a:pos x="2203" y="474"/>
                  </a:cxn>
                  <a:cxn ang="0">
                    <a:pos x="2138" y="450"/>
                  </a:cxn>
                  <a:cxn ang="0">
                    <a:pos x="2144" y="407"/>
                  </a:cxn>
                  <a:cxn ang="0">
                    <a:pos x="2169" y="343"/>
                  </a:cxn>
                  <a:cxn ang="0">
                    <a:pos x="2142" y="255"/>
                  </a:cxn>
                  <a:cxn ang="0">
                    <a:pos x="2073" y="226"/>
                  </a:cxn>
                  <a:cxn ang="0">
                    <a:pos x="2064" y="174"/>
                  </a:cxn>
                  <a:cxn ang="0">
                    <a:pos x="2075" y="88"/>
                  </a:cxn>
                </a:cxnLst>
                <a:rect l="0" t="0" r="r" b="b"/>
                <a:pathLst>
                  <a:path w="2356" h="1535">
                    <a:moveTo>
                      <a:pt x="2059" y="39"/>
                    </a:moveTo>
                    <a:lnTo>
                      <a:pt x="2052" y="58"/>
                    </a:lnTo>
                    <a:lnTo>
                      <a:pt x="2045" y="76"/>
                    </a:lnTo>
                    <a:lnTo>
                      <a:pt x="2036" y="90"/>
                    </a:lnTo>
                    <a:lnTo>
                      <a:pt x="2027" y="104"/>
                    </a:lnTo>
                    <a:lnTo>
                      <a:pt x="2011" y="126"/>
                    </a:lnTo>
                    <a:lnTo>
                      <a:pt x="1996" y="144"/>
                    </a:lnTo>
                    <a:lnTo>
                      <a:pt x="1989" y="153"/>
                    </a:lnTo>
                    <a:lnTo>
                      <a:pt x="1984" y="162"/>
                    </a:lnTo>
                    <a:lnTo>
                      <a:pt x="1979" y="171"/>
                    </a:lnTo>
                    <a:lnTo>
                      <a:pt x="1977" y="179"/>
                    </a:lnTo>
                    <a:lnTo>
                      <a:pt x="1976" y="189"/>
                    </a:lnTo>
                    <a:lnTo>
                      <a:pt x="1977" y="200"/>
                    </a:lnTo>
                    <a:lnTo>
                      <a:pt x="1980" y="212"/>
                    </a:lnTo>
                    <a:lnTo>
                      <a:pt x="1987" y="225"/>
                    </a:lnTo>
                    <a:lnTo>
                      <a:pt x="1970" y="240"/>
                    </a:lnTo>
                    <a:lnTo>
                      <a:pt x="1952" y="258"/>
                    </a:lnTo>
                    <a:lnTo>
                      <a:pt x="1933" y="280"/>
                    </a:lnTo>
                    <a:lnTo>
                      <a:pt x="1915" y="303"/>
                    </a:lnTo>
                    <a:lnTo>
                      <a:pt x="1906" y="316"/>
                    </a:lnTo>
                    <a:lnTo>
                      <a:pt x="1898" y="329"/>
                    </a:lnTo>
                    <a:lnTo>
                      <a:pt x="1891" y="342"/>
                    </a:lnTo>
                    <a:lnTo>
                      <a:pt x="1884" y="355"/>
                    </a:lnTo>
                    <a:lnTo>
                      <a:pt x="1880" y="369"/>
                    </a:lnTo>
                    <a:lnTo>
                      <a:pt x="1876" y="383"/>
                    </a:lnTo>
                    <a:lnTo>
                      <a:pt x="1873" y="398"/>
                    </a:lnTo>
                    <a:lnTo>
                      <a:pt x="1872" y="412"/>
                    </a:lnTo>
                    <a:lnTo>
                      <a:pt x="1724" y="412"/>
                    </a:lnTo>
                    <a:lnTo>
                      <a:pt x="1707" y="396"/>
                    </a:lnTo>
                    <a:lnTo>
                      <a:pt x="1684" y="378"/>
                    </a:lnTo>
                    <a:lnTo>
                      <a:pt x="1657" y="357"/>
                    </a:lnTo>
                    <a:lnTo>
                      <a:pt x="1629" y="335"/>
                    </a:lnTo>
                    <a:lnTo>
                      <a:pt x="1601" y="315"/>
                    </a:lnTo>
                    <a:lnTo>
                      <a:pt x="1576" y="294"/>
                    </a:lnTo>
                    <a:lnTo>
                      <a:pt x="1554" y="275"/>
                    </a:lnTo>
                    <a:lnTo>
                      <a:pt x="1537" y="260"/>
                    </a:lnTo>
                    <a:lnTo>
                      <a:pt x="1613" y="260"/>
                    </a:lnTo>
                    <a:lnTo>
                      <a:pt x="1606" y="247"/>
                    </a:lnTo>
                    <a:lnTo>
                      <a:pt x="1603" y="234"/>
                    </a:lnTo>
                    <a:lnTo>
                      <a:pt x="1601" y="222"/>
                    </a:lnTo>
                    <a:lnTo>
                      <a:pt x="1602" y="211"/>
                    </a:lnTo>
                    <a:lnTo>
                      <a:pt x="1604" y="201"/>
                    </a:lnTo>
                    <a:lnTo>
                      <a:pt x="1607" y="191"/>
                    </a:lnTo>
                    <a:lnTo>
                      <a:pt x="1613" y="182"/>
                    </a:lnTo>
                    <a:lnTo>
                      <a:pt x="1619" y="173"/>
                    </a:lnTo>
                    <a:lnTo>
                      <a:pt x="1627" y="164"/>
                    </a:lnTo>
                    <a:lnTo>
                      <a:pt x="1635" y="155"/>
                    </a:lnTo>
                    <a:lnTo>
                      <a:pt x="1643" y="148"/>
                    </a:lnTo>
                    <a:lnTo>
                      <a:pt x="1652" y="140"/>
                    </a:lnTo>
                    <a:lnTo>
                      <a:pt x="1669" y="126"/>
                    </a:lnTo>
                    <a:lnTo>
                      <a:pt x="1686" y="111"/>
                    </a:lnTo>
                    <a:lnTo>
                      <a:pt x="1678" y="111"/>
                    </a:lnTo>
                    <a:lnTo>
                      <a:pt x="1668" y="108"/>
                    </a:lnTo>
                    <a:lnTo>
                      <a:pt x="1657" y="104"/>
                    </a:lnTo>
                    <a:lnTo>
                      <a:pt x="1645" y="100"/>
                    </a:lnTo>
                    <a:lnTo>
                      <a:pt x="1620" y="87"/>
                    </a:lnTo>
                    <a:lnTo>
                      <a:pt x="1592" y="70"/>
                    </a:lnTo>
                    <a:lnTo>
                      <a:pt x="1565" y="53"/>
                    </a:lnTo>
                    <a:lnTo>
                      <a:pt x="1539" y="34"/>
                    </a:lnTo>
                    <a:lnTo>
                      <a:pt x="1517" y="16"/>
                    </a:lnTo>
                    <a:lnTo>
                      <a:pt x="1499" y="0"/>
                    </a:lnTo>
                    <a:lnTo>
                      <a:pt x="1492" y="5"/>
                    </a:lnTo>
                    <a:lnTo>
                      <a:pt x="1485" y="10"/>
                    </a:lnTo>
                    <a:lnTo>
                      <a:pt x="1479" y="16"/>
                    </a:lnTo>
                    <a:lnTo>
                      <a:pt x="1472" y="22"/>
                    </a:lnTo>
                    <a:lnTo>
                      <a:pt x="1460" y="39"/>
                    </a:lnTo>
                    <a:lnTo>
                      <a:pt x="1447" y="57"/>
                    </a:lnTo>
                    <a:lnTo>
                      <a:pt x="1424" y="100"/>
                    </a:lnTo>
                    <a:lnTo>
                      <a:pt x="1400" y="144"/>
                    </a:lnTo>
                    <a:lnTo>
                      <a:pt x="1387" y="166"/>
                    </a:lnTo>
                    <a:lnTo>
                      <a:pt x="1374" y="188"/>
                    </a:lnTo>
                    <a:lnTo>
                      <a:pt x="1360" y="208"/>
                    </a:lnTo>
                    <a:lnTo>
                      <a:pt x="1346" y="224"/>
                    </a:lnTo>
                    <a:lnTo>
                      <a:pt x="1338" y="232"/>
                    </a:lnTo>
                    <a:lnTo>
                      <a:pt x="1330" y="239"/>
                    </a:lnTo>
                    <a:lnTo>
                      <a:pt x="1322" y="245"/>
                    </a:lnTo>
                    <a:lnTo>
                      <a:pt x="1313" y="250"/>
                    </a:lnTo>
                    <a:lnTo>
                      <a:pt x="1304" y="255"/>
                    </a:lnTo>
                    <a:lnTo>
                      <a:pt x="1294" y="257"/>
                    </a:lnTo>
                    <a:lnTo>
                      <a:pt x="1285" y="259"/>
                    </a:lnTo>
                    <a:lnTo>
                      <a:pt x="1275" y="260"/>
                    </a:lnTo>
                    <a:lnTo>
                      <a:pt x="1198" y="260"/>
                    </a:lnTo>
                    <a:lnTo>
                      <a:pt x="1126" y="187"/>
                    </a:lnTo>
                    <a:lnTo>
                      <a:pt x="1050" y="187"/>
                    </a:lnTo>
                    <a:lnTo>
                      <a:pt x="1046" y="188"/>
                    </a:lnTo>
                    <a:lnTo>
                      <a:pt x="1042" y="189"/>
                    </a:lnTo>
                    <a:lnTo>
                      <a:pt x="1037" y="191"/>
                    </a:lnTo>
                    <a:lnTo>
                      <a:pt x="1033" y="196"/>
                    </a:lnTo>
                    <a:lnTo>
                      <a:pt x="1022" y="204"/>
                    </a:lnTo>
                    <a:lnTo>
                      <a:pt x="1010" y="216"/>
                    </a:lnTo>
                    <a:lnTo>
                      <a:pt x="984" y="246"/>
                    </a:lnTo>
                    <a:lnTo>
                      <a:pt x="955" y="281"/>
                    </a:lnTo>
                    <a:lnTo>
                      <a:pt x="928" y="315"/>
                    </a:lnTo>
                    <a:lnTo>
                      <a:pt x="902" y="345"/>
                    </a:lnTo>
                    <a:lnTo>
                      <a:pt x="890" y="356"/>
                    </a:lnTo>
                    <a:lnTo>
                      <a:pt x="880" y="366"/>
                    </a:lnTo>
                    <a:lnTo>
                      <a:pt x="876" y="369"/>
                    </a:lnTo>
                    <a:lnTo>
                      <a:pt x="871" y="371"/>
                    </a:lnTo>
                    <a:lnTo>
                      <a:pt x="867" y="374"/>
                    </a:lnTo>
                    <a:lnTo>
                      <a:pt x="864" y="374"/>
                    </a:lnTo>
                    <a:lnTo>
                      <a:pt x="825" y="335"/>
                    </a:lnTo>
                    <a:lnTo>
                      <a:pt x="821" y="336"/>
                    </a:lnTo>
                    <a:lnTo>
                      <a:pt x="818" y="338"/>
                    </a:lnTo>
                    <a:lnTo>
                      <a:pt x="812" y="340"/>
                    </a:lnTo>
                    <a:lnTo>
                      <a:pt x="808" y="342"/>
                    </a:lnTo>
                    <a:lnTo>
                      <a:pt x="797" y="350"/>
                    </a:lnTo>
                    <a:lnTo>
                      <a:pt x="785" y="359"/>
                    </a:lnTo>
                    <a:lnTo>
                      <a:pt x="761" y="383"/>
                    </a:lnTo>
                    <a:lnTo>
                      <a:pt x="735" y="411"/>
                    </a:lnTo>
                    <a:lnTo>
                      <a:pt x="691" y="461"/>
                    </a:lnTo>
                    <a:lnTo>
                      <a:pt x="674" y="485"/>
                    </a:lnTo>
                    <a:lnTo>
                      <a:pt x="667" y="484"/>
                    </a:lnTo>
                    <a:lnTo>
                      <a:pt x="660" y="483"/>
                    </a:lnTo>
                    <a:lnTo>
                      <a:pt x="653" y="482"/>
                    </a:lnTo>
                    <a:lnTo>
                      <a:pt x="647" y="479"/>
                    </a:lnTo>
                    <a:lnTo>
                      <a:pt x="632" y="474"/>
                    </a:lnTo>
                    <a:lnTo>
                      <a:pt x="618" y="467"/>
                    </a:lnTo>
                    <a:lnTo>
                      <a:pt x="604" y="461"/>
                    </a:lnTo>
                    <a:lnTo>
                      <a:pt x="590" y="455"/>
                    </a:lnTo>
                    <a:lnTo>
                      <a:pt x="583" y="453"/>
                    </a:lnTo>
                    <a:lnTo>
                      <a:pt x="576" y="451"/>
                    </a:lnTo>
                    <a:lnTo>
                      <a:pt x="569" y="450"/>
                    </a:lnTo>
                    <a:lnTo>
                      <a:pt x="563" y="450"/>
                    </a:lnTo>
                    <a:lnTo>
                      <a:pt x="338" y="636"/>
                    </a:lnTo>
                    <a:lnTo>
                      <a:pt x="330" y="636"/>
                    </a:lnTo>
                    <a:lnTo>
                      <a:pt x="323" y="635"/>
                    </a:lnTo>
                    <a:lnTo>
                      <a:pt x="313" y="633"/>
                    </a:lnTo>
                    <a:lnTo>
                      <a:pt x="304" y="631"/>
                    </a:lnTo>
                    <a:lnTo>
                      <a:pt x="283" y="624"/>
                    </a:lnTo>
                    <a:lnTo>
                      <a:pt x="263" y="618"/>
                    </a:lnTo>
                    <a:lnTo>
                      <a:pt x="241" y="610"/>
                    </a:lnTo>
                    <a:lnTo>
                      <a:pt x="220" y="605"/>
                    </a:lnTo>
                    <a:lnTo>
                      <a:pt x="211" y="602"/>
                    </a:lnTo>
                    <a:lnTo>
                      <a:pt x="202" y="600"/>
                    </a:lnTo>
                    <a:lnTo>
                      <a:pt x="194" y="599"/>
                    </a:lnTo>
                    <a:lnTo>
                      <a:pt x="186" y="598"/>
                    </a:lnTo>
                    <a:lnTo>
                      <a:pt x="180" y="605"/>
                    </a:lnTo>
                    <a:lnTo>
                      <a:pt x="173" y="611"/>
                    </a:lnTo>
                    <a:lnTo>
                      <a:pt x="166" y="616"/>
                    </a:lnTo>
                    <a:lnTo>
                      <a:pt x="159" y="620"/>
                    </a:lnTo>
                    <a:lnTo>
                      <a:pt x="145" y="628"/>
                    </a:lnTo>
                    <a:lnTo>
                      <a:pt x="131" y="632"/>
                    </a:lnTo>
                    <a:lnTo>
                      <a:pt x="117" y="634"/>
                    </a:lnTo>
                    <a:lnTo>
                      <a:pt x="102" y="636"/>
                    </a:lnTo>
                    <a:lnTo>
                      <a:pt x="89" y="636"/>
                    </a:lnTo>
                    <a:lnTo>
                      <a:pt x="75" y="636"/>
                    </a:lnTo>
                    <a:lnTo>
                      <a:pt x="76" y="651"/>
                    </a:lnTo>
                    <a:lnTo>
                      <a:pt x="77" y="665"/>
                    </a:lnTo>
                    <a:lnTo>
                      <a:pt x="78" y="679"/>
                    </a:lnTo>
                    <a:lnTo>
                      <a:pt x="81" y="692"/>
                    </a:lnTo>
                    <a:lnTo>
                      <a:pt x="86" y="719"/>
                    </a:lnTo>
                    <a:lnTo>
                      <a:pt x="93" y="744"/>
                    </a:lnTo>
                    <a:lnTo>
                      <a:pt x="99" y="767"/>
                    </a:lnTo>
                    <a:lnTo>
                      <a:pt x="105" y="789"/>
                    </a:lnTo>
                    <a:lnTo>
                      <a:pt x="109" y="808"/>
                    </a:lnTo>
                    <a:lnTo>
                      <a:pt x="110" y="823"/>
                    </a:lnTo>
                    <a:lnTo>
                      <a:pt x="38" y="899"/>
                    </a:lnTo>
                    <a:lnTo>
                      <a:pt x="38" y="912"/>
                    </a:lnTo>
                    <a:lnTo>
                      <a:pt x="39" y="927"/>
                    </a:lnTo>
                    <a:lnTo>
                      <a:pt x="41" y="940"/>
                    </a:lnTo>
                    <a:lnTo>
                      <a:pt x="44" y="954"/>
                    </a:lnTo>
                    <a:lnTo>
                      <a:pt x="50" y="980"/>
                    </a:lnTo>
                    <a:lnTo>
                      <a:pt x="57" y="1005"/>
                    </a:lnTo>
                    <a:lnTo>
                      <a:pt x="63" y="1029"/>
                    </a:lnTo>
                    <a:lnTo>
                      <a:pt x="70" y="1051"/>
                    </a:lnTo>
                    <a:lnTo>
                      <a:pt x="74" y="1070"/>
                    </a:lnTo>
                    <a:lnTo>
                      <a:pt x="75" y="1086"/>
                    </a:lnTo>
                    <a:lnTo>
                      <a:pt x="61" y="1115"/>
                    </a:lnTo>
                    <a:lnTo>
                      <a:pt x="48" y="1148"/>
                    </a:lnTo>
                    <a:lnTo>
                      <a:pt x="35" y="1182"/>
                    </a:lnTo>
                    <a:lnTo>
                      <a:pt x="24" y="1217"/>
                    </a:lnTo>
                    <a:lnTo>
                      <a:pt x="14" y="1252"/>
                    </a:lnTo>
                    <a:lnTo>
                      <a:pt x="6" y="1286"/>
                    </a:lnTo>
                    <a:lnTo>
                      <a:pt x="3" y="1303"/>
                    </a:lnTo>
                    <a:lnTo>
                      <a:pt x="1" y="1318"/>
                    </a:lnTo>
                    <a:lnTo>
                      <a:pt x="0" y="1334"/>
                    </a:lnTo>
                    <a:lnTo>
                      <a:pt x="0" y="1349"/>
                    </a:lnTo>
                    <a:lnTo>
                      <a:pt x="45" y="1348"/>
                    </a:lnTo>
                    <a:lnTo>
                      <a:pt x="94" y="1344"/>
                    </a:lnTo>
                    <a:lnTo>
                      <a:pt x="146" y="1340"/>
                    </a:lnTo>
                    <a:lnTo>
                      <a:pt x="202" y="1335"/>
                    </a:lnTo>
                    <a:lnTo>
                      <a:pt x="261" y="1326"/>
                    </a:lnTo>
                    <a:lnTo>
                      <a:pt x="319" y="1316"/>
                    </a:lnTo>
                    <a:lnTo>
                      <a:pt x="379" y="1305"/>
                    </a:lnTo>
                    <a:lnTo>
                      <a:pt x="439" y="1291"/>
                    </a:lnTo>
                    <a:lnTo>
                      <a:pt x="499" y="1277"/>
                    </a:lnTo>
                    <a:lnTo>
                      <a:pt x="556" y="1259"/>
                    </a:lnTo>
                    <a:lnTo>
                      <a:pt x="584" y="1251"/>
                    </a:lnTo>
                    <a:lnTo>
                      <a:pt x="612" y="1241"/>
                    </a:lnTo>
                    <a:lnTo>
                      <a:pt x="638" y="1231"/>
                    </a:lnTo>
                    <a:lnTo>
                      <a:pt x="664" y="1220"/>
                    </a:lnTo>
                    <a:lnTo>
                      <a:pt x="688" y="1209"/>
                    </a:lnTo>
                    <a:lnTo>
                      <a:pt x="712" y="1198"/>
                    </a:lnTo>
                    <a:lnTo>
                      <a:pt x="734" y="1186"/>
                    </a:lnTo>
                    <a:lnTo>
                      <a:pt x="756" y="1174"/>
                    </a:lnTo>
                    <a:lnTo>
                      <a:pt x="775" y="1161"/>
                    </a:lnTo>
                    <a:lnTo>
                      <a:pt x="794" y="1148"/>
                    </a:lnTo>
                    <a:lnTo>
                      <a:pt x="810" y="1134"/>
                    </a:lnTo>
                    <a:lnTo>
                      <a:pt x="825" y="1121"/>
                    </a:lnTo>
                    <a:lnTo>
                      <a:pt x="974" y="1121"/>
                    </a:lnTo>
                    <a:lnTo>
                      <a:pt x="1050" y="1196"/>
                    </a:lnTo>
                    <a:lnTo>
                      <a:pt x="1036" y="1210"/>
                    </a:lnTo>
                    <a:lnTo>
                      <a:pt x="1022" y="1226"/>
                    </a:lnTo>
                    <a:lnTo>
                      <a:pt x="1010" y="1241"/>
                    </a:lnTo>
                    <a:lnTo>
                      <a:pt x="998" y="1258"/>
                    </a:lnTo>
                    <a:lnTo>
                      <a:pt x="992" y="1267"/>
                    </a:lnTo>
                    <a:lnTo>
                      <a:pt x="988" y="1277"/>
                    </a:lnTo>
                    <a:lnTo>
                      <a:pt x="984" y="1288"/>
                    </a:lnTo>
                    <a:lnTo>
                      <a:pt x="980" y="1298"/>
                    </a:lnTo>
                    <a:lnTo>
                      <a:pt x="978" y="1310"/>
                    </a:lnTo>
                    <a:lnTo>
                      <a:pt x="976" y="1322"/>
                    </a:lnTo>
                    <a:lnTo>
                      <a:pt x="975" y="1335"/>
                    </a:lnTo>
                    <a:lnTo>
                      <a:pt x="974" y="1349"/>
                    </a:lnTo>
                    <a:lnTo>
                      <a:pt x="1011" y="1329"/>
                    </a:lnTo>
                    <a:lnTo>
                      <a:pt x="1060" y="1304"/>
                    </a:lnTo>
                    <a:lnTo>
                      <a:pt x="1119" y="1275"/>
                    </a:lnTo>
                    <a:lnTo>
                      <a:pt x="1181" y="1245"/>
                    </a:lnTo>
                    <a:lnTo>
                      <a:pt x="1213" y="1232"/>
                    </a:lnTo>
                    <a:lnTo>
                      <a:pt x="1243" y="1219"/>
                    </a:lnTo>
                    <a:lnTo>
                      <a:pt x="1273" y="1209"/>
                    </a:lnTo>
                    <a:lnTo>
                      <a:pt x="1301" y="1200"/>
                    </a:lnTo>
                    <a:lnTo>
                      <a:pt x="1314" y="1197"/>
                    </a:lnTo>
                    <a:lnTo>
                      <a:pt x="1327" y="1194"/>
                    </a:lnTo>
                    <a:lnTo>
                      <a:pt x="1339" y="1193"/>
                    </a:lnTo>
                    <a:lnTo>
                      <a:pt x="1350" y="1192"/>
                    </a:lnTo>
                    <a:lnTo>
                      <a:pt x="1360" y="1192"/>
                    </a:lnTo>
                    <a:lnTo>
                      <a:pt x="1370" y="1192"/>
                    </a:lnTo>
                    <a:lnTo>
                      <a:pt x="1377" y="1194"/>
                    </a:lnTo>
                    <a:lnTo>
                      <a:pt x="1385" y="1196"/>
                    </a:lnTo>
                    <a:lnTo>
                      <a:pt x="1376" y="1205"/>
                    </a:lnTo>
                    <a:lnTo>
                      <a:pt x="1364" y="1214"/>
                    </a:lnTo>
                    <a:lnTo>
                      <a:pt x="1349" y="1224"/>
                    </a:lnTo>
                    <a:lnTo>
                      <a:pt x="1332" y="1236"/>
                    </a:lnTo>
                    <a:lnTo>
                      <a:pt x="1295" y="1262"/>
                    </a:lnTo>
                    <a:lnTo>
                      <a:pt x="1262" y="1287"/>
                    </a:lnTo>
                    <a:lnTo>
                      <a:pt x="1246" y="1299"/>
                    </a:lnTo>
                    <a:lnTo>
                      <a:pt x="1235" y="1311"/>
                    </a:lnTo>
                    <a:lnTo>
                      <a:pt x="1231" y="1316"/>
                    </a:lnTo>
                    <a:lnTo>
                      <a:pt x="1228" y="1320"/>
                    </a:lnTo>
                    <a:lnTo>
                      <a:pt x="1226" y="1326"/>
                    </a:lnTo>
                    <a:lnTo>
                      <a:pt x="1225" y="1330"/>
                    </a:lnTo>
                    <a:lnTo>
                      <a:pt x="1225" y="1335"/>
                    </a:lnTo>
                    <a:lnTo>
                      <a:pt x="1227" y="1338"/>
                    </a:lnTo>
                    <a:lnTo>
                      <a:pt x="1230" y="1341"/>
                    </a:lnTo>
                    <a:lnTo>
                      <a:pt x="1235" y="1343"/>
                    </a:lnTo>
                    <a:lnTo>
                      <a:pt x="1242" y="1346"/>
                    </a:lnTo>
                    <a:lnTo>
                      <a:pt x="1251" y="1348"/>
                    </a:lnTo>
                    <a:lnTo>
                      <a:pt x="1262" y="1348"/>
                    </a:lnTo>
                    <a:lnTo>
                      <a:pt x="1275" y="1349"/>
                    </a:lnTo>
                    <a:lnTo>
                      <a:pt x="1268" y="1349"/>
                    </a:lnTo>
                    <a:lnTo>
                      <a:pt x="1262" y="1350"/>
                    </a:lnTo>
                    <a:lnTo>
                      <a:pt x="1255" y="1351"/>
                    </a:lnTo>
                    <a:lnTo>
                      <a:pt x="1250" y="1353"/>
                    </a:lnTo>
                    <a:lnTo>
                      <a:pt x="1244" y="1356"/>
                    </a:lnTo>
                    <a:lnTo>
                      <a:pt x="1240" y="1360"/>
                    </a:lnTo>
                    <a:lnTo>
                      <a:pt x="1235" y="1363"/>
                    </a:lnTo>
                    <a:lnTo>
                      <a:pt x="1231" y="1367"/>
                    </a:lnTo>
                    <a:lnTo>
                      <a:pt x="1225" y="1376"/>
                    </a:lnTo>
                    <a:lnTo>
                      <a:pt x="1219" y="1387"/>
                    </a:lnTo>
                    <a:lnTo>
                      <a:pt x="1215" y="1400"/>
                    </a:lnTo>
                    <a:lnTo>
                      <a:pt x="1213" y="1413"/>
                    </a:lnTo>
                    <a:lnTo>
                      <a:pt x="1211" y="1427"/>
                    </a:lnTo>
                    <a:lnTo>
                      <a:pt x="1211" y="1443"/>
                    </a:lnTo>
                    <a:lnTo>
                      <a:pt x="1214" y="1458"/>
                    </a:lnTo>
                    <a:lnTo>
                      <a:pt x="1216" y="1474"/>
                    </a:lnTo>
                    <a:lnTo>
                      <a:pt x="1219" y="1490"/>
                    </a:lnTo>
                    <a:lnTo>
                      <a:pt x="1225" y="1505"/>
                    </a:lnTo>
                    <a:lnTo>
                      <a:pt x="1230" y="1520"/>
                    </a:lnTo>
                    <a:lnTo>
                      <a:pt x="1237" y="1535"/>
                    </a:lnTo>
                    <a:lnTo>
                      <a:pt x="1499" y="1421"/>
                    </a:lnTo>
                    <a:lnTo>
                      <a:pt x="1613" y="1535"/>
                    </a:lnTo>
                    <a:lnTo>
                      <a:pt x="2356" y="823"/>
                    </a:lnTo>
                    <a:lnTo>
                      <a:pt x="2355" y="803"/>
                    </a:lnTo>
                    <a:lnTo>
                      <a:pt x="2354" y="784"/>
                    </a:lnTo>
                    <a:lnTo>
                      <a:pt x="2352" y="765"/>
                    </a:lnTo>
                    <a:lnTo>
                      <a:pt x="2349" y="748"/>
                    </a:lnTo>
                    <a:lnTo>
                      <a:pt x="2346" y="731"/>
                    </a:lnTo>
                    <a:lnTo>
                      <a:pt x="2341" y="715"/>
                    </a:lnTo>
                    <a:lnTo>
                      <a:pt x="2336" y="701"/>
                    </a:lnTo>
                    <a:lnTo>
                      <a:pt x="2329" y="689"/>
                    </a:lnTo>
                    <a:lnTo>
                      <a:pt x="2322" y="677"/>
                    </a:lnTo>
                    <a:lnTo>
                      <a:pt x="2314" y="666"/>
                    </a:lnTo>
                    <a:lnTo>
                      <a:pt x="2305" y="657"/>
                    </a:lnTo>
                    <a:lnTo>
                      <a:pt x="2294" y="651"/>
                    </a:lnTo>
                    <a:lnTo>
                      <a:pt x="2283" y="644"/>
                    </a:lnTo>
                    <a:lnTo>
                      <a:pt x="2272" y="640"/>
                    </a:lnTo>
                    <a:lnTo>
                      <a:pt x="2259" y="638"/>
                    </a:lnTo>
                    <a:lnTo>
                      <a:pt x="2245" y="636"/>
                    </a:lnTo>
                    <a:lnTo>
                      <a:pt x="2245" y="485"/>
                    </a:lnTo>
                    <a:lnTo>
                      <a:pt x="2239" y="484"/>
                    </a:lnTo>
                    <a:lnTo>
                      <a:pt x="2231" y="483"/>
                    </a:lnTo>
                    <a:lnTo>
                      <a:pt x="2225" y="482"/>
                    </a:lnTo>
                    <a:lnTo>
                      <a:pt x="2217" y="479"/>
                    </a:lnTo>
                    <a:lnTo>
                      <a:pt x="2203" y="474"/>
                    </a:lnTo>
                    <a:lnTo>
                      <a:pt x="2189" y="467"/>
                    </a:lnTo>
                    <a:lnTo>
                      <a:pt x="2174" y="461"/>
                    </a:lnTo>
                    <a:lnTo>
                      <a:pt x="2160" y="455"/>
                    </a:lnTo>
                    <a:lnTo>
                      <a:pt x="2153" y="453"/>
                    </a:lnTo>
                    <a:lnTo>
                      <a:pt x="2146" y="451"/>
                    </a:lnTo>
                    <a:lnTo>
                      <a:pt x="2138" y="450"/>
                    </a:lnTo>
                    <a:lnTo>
                      <a:pt x="2132" y="450"/>
                    </a:lnTo>
                    <a:lnTo>
                      <a:pt x="2132" y="442"/>
                    </a:lnTo>
                    <a:lnTo>
                      <a:pt x="2133" y="436"/>
                    </a:lnTo>
                    <a:lnTo>
                      <a:pt x="2135" y="428"/>
                    </a:lnTo>
                    <a:lnTo>
                      <a:pt x="2137" y="422"/>
                    </a:lnTo>
                    <a:lnTo>
                      <a:pt x="2144" y="407"/>
                    </a:lnTo>
                    <a:lnTo>
                      <a:pt x="2150" y="393"/>
                    </a:lnTo>
                    <a:lnTo>
                      <a:pt x="2157" y="379"/>
                    </a:lnTo>
                    <a:lnTo>
                      <a:pt x="2163" y="365"/>
                    </a:lnTo>
                    <a:lnTo>
                      <a:pt x="2166" y="357"/>
                    </a:lnTo>
                    <a:lnTo>
                      <a:pt x="2168" y="350"/>
                    </a:lnTo>
                    <a:lnTo>
                      <a:pt x="2169" y="343"/>
                    </a:lnTo>
                    <a:lnTo>
                      <a:pt x="2169" y="335"/>
                    </a:lnTo>
                    <a:lnTo>
                      <a:pt x="2169" y="260"/>
                    </a:lnTo>
                    <a:lnTo>
                      <a:pt x="2162" y="259"/>
                    </a:lnTo>
                    <a:lnTo>
                      <a:pt x="2156" y="258"/>
                    </a:lnTo>
                    <a:lnTo>
                      <a:pt x="2148" y="257"/>
                    </a:lnTo>
                    <a:lnTo>
                      <a:pt x="2142" y="255"/>
                    </a:lnTo>
                    <a:lnTo>
                      <a:pt x="2127" y="249"/>
                    </a:lnTo>
                    <a:lnTo>
                      <a:pt x="2114" y="243"/>
                    </a:lnTo>
                    <a:lnTo>
                      <a:pt x="2100" y="236"/>
                    </a:lnTo>
                    <a:lnTo>
                      <a:pt x="2087" y="231"/>
                    </a:lnTo>
                    <a:lnTo>
                      <a:pt x="2079" y="228"/>
                    </a:lnTo>
                    <a:lnTo>
                      <a:pt x="2073" y="226"/>
                    </a:lnTo>
                    <a:lnTo>
                      <a:pt x="2066" y="225"/>
                    </a:lnTo>
                    <a:lnTo>
                      <a:pt x="2059" y="225"/>
                    </a:lnTo>
                    <a:lnTo>
                      <a:pt x="2059" y="211"/>
                    </a:lnTo>
                    <a:lnTo>
                      <a:pt x="2060" y="198"/>
                    </a:lnTo>
                    <a:lnTo>
                      <a:pt x="2062" y="186"/>
                    </a:lnTo>
                    <a:lnTo>
                      <a:pt x="2064" y="174"/>
                    </a:lnTo>
                    <a:lnTo>
                      <a:pt x="2069" y="152"/>
                    </a:lnTo>
                    <a:lnTo>
                      <a:pt x="2073" y="130"/>
                    </a:lnTo>
                    <a:lnTo>
                      <a:pt x="2075" y="120"/>
                    </a:lnTo>
                    <a:lnTo>
                      <a:pt x="2075" y="110"/>
                    </a:lnTo>
                    <a:lnTo>
                      <a:pt x="2075" y="99"/>
                    </a:lnTo>
                    <a:lnTo>
                      <a:pt x="2075" y="88"/>
                    </a:lnTo>
                    <a:lnTo>
                      <a:pt x="2073" y="76"/>
                    </a:lnTo>
                    <a:lnTo>
                      <a:pt x="2070" y="65"/>
                    </a:lnTo>
                    <a:lnTo>
                      <a:pt x="2065" y="52"/>
                    </a:lnTo>
                    <a:lnTo>
                      <a:pt x="2059" y="39"/>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17" name="Freeform 37"/>
            <p:cNvSpPr>
              <a:spLocks/>
            </p:cNvSpPr>
            <p:nvPr/>
          </p:nvSpPr>
          <p:spPr bwMode="auto">
            <a:xfrm>
              <a:off x="6347267" y="4849066"/>
              <a:ext cx="119593" cy="164092"/>
            </a:xfrm>
            <a:custGeom>
              <a:avLst/>
              <a:gdLst/>
              <a:ahLst/>
              <a:cxnLst>
                <a:cxn ang="0">
                  <a:pos x="73" y="709"/>
                </a:cxn>
                <a:cxn ang="0">
                  <a:pos x="73" y="560"/>
                </a:cxn>
                <a:cxn ang="0">
                  <a:pos x="50" y="545"/>
                </a:cxn>
                <a:cxn ang="0">
                  <a:pos x="38" y="531"/>
                </a:cxn>
                <a:cxn ang="0">
                  <a:pos x="33" y="516"/>
                </a:cxn>
                <a:cxn ang="0">
                  <a:pos x="36" y="498"/>
                </a:cxn>
                <a:cxn ang="0">
                  <a:pos x="47" y="480"/>
                </a:cxn>
                <a:cxn ang="0">
                  <a:pos x="63" y="460"/>
                </a:cxn>
                <a:cxn ang="0">
                  <a:pos x="111" y="411"/>
                </a:cxn>
                <a:cxn ang="0">
                  <a:pos x="109" y="397"/>
                </a:cxn>
                <a:cxn ang="0">
                  <a:pos x="105" y="383"/>
                </a:cxn>
                <a:cxn ang="0">
                  <a:pos x="91" y="354"/>
                </a:cxn>
                <a:cxn ang="0">
                  <a:pos x="78" y="326"/>
                </a:cxn>
                <a:cxn ang="0">
                  <a:pos x="74" y="312"/>
                </a:cxn>
                <a:cxn ang="0">
                  <a:pos x="73" y="298"/>
                </a:cxn>
                <a:cxn ang="0">
                  <a:pos x="294" y="221"/>
                </a:cxn>
                <a:cxn ang="0">
                  <a:pos x="319" y="194"/>
                </a:cxn>
                <a:cxn ang="0">
                  <a:pos x="339" y="167"/>
                </a:cxn>
                <a:cxn ang="0">
                  <a:pos x="370" y="111"/>
                </a:cxn>
                <a:cxn ang="0">
                  <a:pos x="401" y="56"/>
                </a:cxn>
                <a:cxn ang="0">
                  <a:pos x="421" y="27"/>
                </a:cxn>
                <a:cxn ang="0">
                  <a:pos x="446" y="0"/>
                </a:cxn>
                <a:cxn ang="0">
                  <a:pos x="449" y="29"/>
                </a:cxn>
                <a:cxn ang="0">
                  <a:pos x="458" y="60"/>
                </a:cxn>
                <a:cxn ang="0">
                  <a:pos x="482" y="125"/>
                </a:cxn>
                <a:cxn ang="0">
                  <a:pos x="507" y="182"/>
                </a:cxn>
                <a:cxn ang="0">
                  <a:pos x="516" y="205"/>
                </a:cxn>
                <a:cxn ang="0">
                  <a:pos x="519" y="221"/>
                </a:cxn>
                <a:cxn ang="0">
                  <a:pos x="505" y="225"/>
                </a:cxn>
                <a:cxn ang="0">
                  <a:pos x="489" y="236"/>
                </a:cxn>
                <a:cxn ang="0">
                  <a:pos x="474" y="253"/>
                </a:cxn>
                <a:cxn ang="0">
                  <a:pos x="458" y="276"/>
                </a:cxn>
                <a:cxn ang="0">
                  <a:pos x="425" y="335"/>
                </a:cxn>
                <a:cxn ang="0">
                  <a:pos x="394" y="405"/>
                </a:cxn>
                <a:cxn ang="0">
                  <a:pos x="363" y="481"/>
                </a:cxn>
                <a:cxn ang="0">
                  <a:pos x="335" y="555"/>
                </a:cxn>
                <a:cxn ang="0">
                  <a:pos x="294" y="674"/>
                </a:cxn>
                <a:cxn ang="0">
                  <a:pos x="269" y="674"/>
                </a:cxn>
                <a:cxn ang="0">
                  <a:pos x="251" y="678"/>
                </a:cxn>
                <a:cxn ang="0">
                  <a:pos x="246" y="683"/>
                </a:cxn>
                <a:cxn ang="0">
                  <a:pos x="245" y="688"/>
                </a:cxn>
                <a:cxn ang="0">
                  <a:pos x="250" y="697"/>
                </a:cxn>
                <a:cxn ang="0">
                  <a:pos x="259" y="709"/>
                </a:cxn>
              </a:cxnLst>
              <a:rect l="0" t="0" r="r" b="b"/>
              <a:pathLst>
                <a:path w="519" h="709">
                  <a:moveTo>
                    <a:pt x="259" y="709"/>
                  </a:moveTo>
                  <a:lnTo>
                    <a:pt x="73" y="709"/>
                  </a:lnTo>
                  <a:lnTo>
                    <a:pt x="0" y="636"/>
                  </a:lnTo>
                  <a:lnTo>
                    <a:pt x="73" y="560"/>
                  </a:lnTo>
                  <a:lnTo>
                    <a:pt x="61" y="553"/>
                  </a:lnTo>
                  <a:lnTo>
                    <a:pt x="50" y="545"/>
                  </a:lnTo>
                  <a:lnTo>
                    <a:pt x="42" y="539"/>
                  </a:lnTo>
                  <a:lnTo>
                    <a:pt x="38" y="531"/>
                  </a:lnTo>
                  <a:lnTo>
                    <a:pt x="35" y="524"/>
                  </a:lnTo>
                  <a:lnTo>
                    <a:pt x="33" y="516"/>
                  </a:lnTo>
                  <a:lnTo>
                    <a:pt x="34" y="507"/>
                  </a:lnTo>
                  <a:lnTo>
                    <a:pt x="36" y="498"/>
                  </a:lnTo>
                  <a:lnTo>
                    <a:pt x="40" y="490"/>
                  </a:lnTo>
                  <a:lnTo>
                    <a:pt x="47" y="480"/>
                  </a:lnTo>
                  <a:lnTo>
                    <a:pt x="53" y="470"/>
                  </a:lnTo>
                  <a:lnTo>
                    <a:pt x="63" y="460"/>
                  </a:lnTo>
                  <a:lnTo>
                    <a:pt x="85" y="437"/>
                  </a:lnTo>
                  <a:lnTo>
                    <a:pt x="111" y="411"/>
                  </a:lnTo>
                  <a:lnTo>
                    <a:pt x="110" y="405"/>
                  </a:lnTo>
                  <a:lnTo>
                    <a:pt x="109" y="397"/>
                  </a:lnTo>
                  <a:lnTo>
                    <a:pt x="108" y="390"/>
                  </a:lnTo>
                  <a:lnTo>
                    <a:pt x="105" y="383"/>
                  </a:lnTo>
                  <a:lnTo>
                    <a:pt x="99" y="369"/>
                  </a:lnTo>
                  <a:lnTo>
                    <a:pt x="91" y="354"/>
                  </a:lnTo>
                  <a:lnTo>
                    <a:pt x="85" y="340"/>
                  </a:lnTo>
                  <a:lnTo>
                    <a:pt x="78" y="326"/>
                  </a:lnTo>
                  <a:lnTo>
                    <a:pt x="76" y="318"/>
                  </a:lnTo>
                  <a:lnTo>
                    <a:pt x="74" y="312"/>
                  </a:lnTo>
                  <a:lnTo>
                    <a:pt x="73" y="304"/>
                  </a:lnTo>
                  <a:lnTo>
                    <a:pt x="73" y="298"/>
                  </a:lnTo>
                  <a:lnTo>
                    <a:pt x="149" y="221"/>
                  </a:lnTo>
                  <a:lnTo>
                    <a:pt x="294" y="221"/>
                  </a:lnTo>
                  <a:lnTo>
                    <a:pt x="307" y="207"/>
                  </a:lnTo>
                  <a:lnTo>
                    <a:pt x="319" y="194"/>
                  </a:lnTo>
                  <a:lnTo>
                    <a:pt x="330" y="180"/>
                  </a:lnTo>
                  <a:lnTo>
                    <a:pt x="339" y="167"/>
                  </a:lnTo>
                  <a:lnTo>
                    <a:pt x="355" y="138"/>
                  </a:lnTo>
                  <a:lnTo>
                    <a:pt x="370" y="111"/>
                  </a:lnTo>
                  <a:lnTo>
                    <a:pt x="385" y="83"/>
                  </a:lnTo>
                  <a:lnTo>
                    <a:pt x="401" y="56"/>
                  </a:lnTo>
                  <a:lnTo>
                    <a:pt x="410" y="41"/>
                  </a:lnTo>
                  <a:lnTo>
                    <a:pt x="421" y="27"/>
                  </a:lnTo>
                  <a:lnTo>
                    <a:pt x="433" y="14"/>
                  </a:lnTo>
                  <a:lnTo>
                    <a:pt x="446" y="0"/>
                  </a:lnTo>
                  <a:lnTo>
                    <a:pt x="447" y="14"/>
                  </a:lnTo>
                  <a:lnTo>
                    <a:pt x="449" y="29"/>
                  </a:lnTo>
                  <a:lnTo>
                    <a:pt x="452" y="45"/>
                  </a:lnTo>
                  <a:lnTo>
                    <a:pt x="458" y="60"/>
                  </a:lnTo>
                  <a:lnTo>
                    <a:pt x="469" y="93"/>
                  </a:lnTo>
                  <a:lnTo>
                    <a:pt x="482" y="125"/>
                  </a:lnTo>
                  <a:lnTo>
                    <a:pt x="496" y="155"/>
                  </a:lnTo>
                  <a:lnTo>
                    <a:pt x="507" y="182"/>
                  </a:lnTo>
                  <a:lnTo>
                    <a:pt x="512" y="194"/>
                  </a:lnTo>
                  <a:lnTo>
                    <a:pt x="516" y="205"/>
                  </a:lnTo>
                  <a:lnTo>
                    <a:pt x="518" y="214"/>
                  </a:lnTo>
                  <a:lnTo>
                    <a:pt x="519" y="221"/>
                  </a:lnTo>
                  <a:lnTo>
                    <a:pt x="511" y="222"/>
                  </a:lnTo>
                  <a:lnTo>
                    <a:pt x="505" y="225"/>
                  </a:lnTo>
                  <a:lnTo>
                    <a:pt x="497" y="230"/>
                  </a:lnTo>
                  <a:lnTo>
                    <a:pt x="489" y="236"/>
                  </a:lnTo>
                  <a:lnTo>
                    <a:pt x="482" y="244"/>
                  </a:lnTo>
                  <a:lnTo>
                    <a:pt x="474" y="253"/>
                  </a:lnTo>
                  <a:lnTo>
                    <a:pt x="467" y="264"/>
                  </a:lnTo>
                  <a:lnTo>
                    <a:pt x="458" y="276"/>
                  </a:lnTo>
                  <a:lnTo>
                    <a:pt x="442" y="303"/>
                  </a:lnTo>
                  <a:lnTo>
                    <a:pt x="425" y="335"/>
                  </a:lnTo>
                  <a:lnTo>
                    <a:pt x="410" y="369"/>
                  </a:lnTo>
                  <a:lnTo>
                    <a:pt x="394" y="405"/>
                  </a:lnTo>
                  <a:lnTo>
                    <a:pt x="377" y="443"/>
                  </a:lnTo>
                  <a:lnTo>
                    <a:pt x="363" y="481"/>
                  </a:lnTo>
                  <a:lnTo>
                    <a:pt x="349" y="518"/>
                  </a:lnTo>
                  <a:lnTo>
                    <a:pt x="335" y="555"/>
                  </a:lnTo>
                  <a:lnTo>
                    <a:pt x="312" y="622"/>
                  </a:lnTo>
                  <a:lnTo>
                    <a:pt x="294" y="674"/>
                  </a:lnTo>
                  <a:lnTo>
                    <a:pt x="281" y="674"/>
                  </a:lnTo>
                  <a:lnTo>
                    <a:pt x="269" y="674"/>
                  </a:lnTo>
                  <a:lnTo>
                    <a:pt x="258" y="676"/>
                  </a:lnTo>
                  <a:lnTo>
                    <a:pt x="251" y="678"/>
                  </a:lnTo>
                  <a:lnTo>
                    <a:pt x="248" y="681"/>
                  </a:lnTo>
                  <a:lnTo>
                    <a:pt x="246" y="683"/>
                  </a:lnTo>
                  <a:lnTo>
                    <a:pt x="245" y="685"/>
                  </a:lnTo>
                  <a:lnTo>
                    <a:pt x="245" y="688"/>
                  </a:lnTo>
                  <a:lnTo>
                    <a:pt x="246" y="693"/>
                  </a:lnTo>
                  <a:lnTo>
                    <a:pt x="250" y="697"/>
                  </a:lnTo>
                  <a:lnTo>
                    <a:pt x="254" y="702"/>
                  </a:lnTo>
                  <a:lnTo>
                    <a:pt x="259" y="709"/>
                  </a:lnTo>
                  <a:close/>
                </a:path>
              </a:pathLst>
            </a:custGeom>
            <a:solidFill>
              <a:srgbClr val="F8C3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 name="Freeform 38"/>
            <p:cNvSpPr>
              <a:spLocks/>
            </p:cNvSpPr>
            <p:nvPr/>
          </p:nvSpPr>
          <p:spPr bwMode="auto">
            <a:xfrm>
              <a:off x="6347267" y="4849066"/>
              <a:ext cx="119593" cy="164092"/>
            </a:xfrm>
            <a:custGeom>
              <a:avLst/>
              <a:gdLst/>
              <a:ahLst/>
              <a:cxnLst>
                <a:cxn ang="0">
                  <a:pos x="73" y="709"/>
                </a:cxn>
                <a:cxn ang="0">
                  <a:pos x="73" y="560"/>
                </a:cxn>
                <a:cxn ang="0">
                  <a:pos x="50" y="545"/>
                </a:cxn>
                <a:cxn ang="0">
                  <a:pos x="38" y="531"/>
                </a:cxn>
                <a:cxn ang="0">
                  <a:pos x="33" y="516"/>
                </a:cxn>
                <a:cxn ang="0">
                  <a:pos x="36" y="498"/>
                </a:cxn>
                <a:cxn ang="0">
                  <a:pos x="47" y="480"/>
                </a:cxn>
                <a:cxn ang="0">
                  <a:pos x="63" y="460"/>
                </a:cxn>
                <a:cxn ang="0">
                  <a:pos x="111" y="411"/>
                </a:cxn>
                <a:cxn ang="0">
                  <a:pos x="109" y="397"/>
                </a:cxn>
                <a:cxn ang="0">
                  <a:pos x="105" y="383"/>
                </a:cxn>
                <a:cxn ang="0">
                  <a:pos x="91" y="354"/>
                </a:cxn>
                <a:cxn ang="0">
                  <a:pos x="78" y="326"/>
                </a:cxn>
                <a:cxn ang="0">
                  <a:pos x="74" y="312"/>
                </a:cxn>
                <a:cxn ang="0">
                  <a:pos x="73" y="298"/>
                </a:cxn>
                <a:cxn ang="0">
                  <a:pos x="294" y="221"/>
                </a:cxn>
                <a:cxn ang="0">
                  <a:pos x="319" y="194"/>
                </a:cxn>
                <a:cxn ang="0">
                  <a:pos x="339" y="167"/>
                </a:cxn>
                <a:cxn ang="0">
                  <a:pos x="370" y="111"/>
                </a:cxn>
                <a:cxn ang="0">
                  <a:pos x="401" y="56"/>
                </a:cxn>
                <a:cxn ang="0">
                  <a:pos x="421" y="27"/>
                </a:cxn>
                <a:cxn ang="0">
                  <a:pos x="446" y="0"/>
                </a:cxn>
                <a:cxn ang="0">
                  <a:pos x="449" y="29"/>
                </a:cxn>
                <a:cxn ang="0">
                  <a:pos x="458" y="60"/>
                </a:cxn>
                <a:cxn ang="0">
                  <a:pos x="482" y="125"/>
                </a:cxn>
                <a:cxn ang="0">
                  <a:pos x="507" y="182"/>
                </a:cxn>
                <a:cxn ang="0">
                  <a:pos x="516" y="205"/>
                </a:cxn>
                <a:cxn ang="0">
                  <a:pos x="519" y="221"/>
                </a:cxn>
                <a:cxn ang="0">
                  <a:pos x="505" y="225"/>
                </a:cxn>
                <a:cxn ang="0">
                  <a:pos x="489" y="236"/>
                </a:cxn>
                <a:cxn ang="0">
                  <a:pos x="474" y="253"/>
                </a:cxn>
                <a:cxn ang="0">
                  <a:pos x="458" y="276"/>
                </a:cxn>
                <a:cxn ang="0">
                  <a:pos x="425" y="335"/>
                </a:cxn>
                <a:cxn ang="0">
                  <a:pos x="394" y="405"/>
                </a:cxn>
                <a:cxn ang="0">
                  <a:pos x="363" y="481"/>
                </a:cxn>
                <a:cxn ang="0">
                  <a:pos x="335" y="555"/>
                </a:cxn>
                <a:cxn ang="0">
                  <a:pos x="294" y="674"/>
                </a:cxn>
                <a:cxn ang="0">
                  <a:pos x="269" y="674"/>
                </a:cxn>
                <a:cxn ang="0">
                  <a:pos x="251" y="678"/>
                </a:cxn>
                <a:cxn ang="0">
                  <a:pos x="246" y="683"/>
                </a:cxn>
                <a:cxn ang="0">
                  <a:pos x="245" y="688"/>
                </a:cxn>
                <a:cxn ang="0">
                  <a:pos x="250" y="697"/>
                </a:cxn>
                <a:cxn ang="0">
                  <a:pos x="259" y="709"/>
                </a:cxn>
              </a:cxnLst>
              <a:rect l="0" t="0" r="r" b="b"/>
              <a:pathLst>
                <a:path w="519" h="709">
                  <a:moveTo>
                    <a:pt x="259" y="709"/>
                  </a:moveTo>
                  <a:lnTo>
                    <a:pt x="73" y="709"/>
                  </a:lnTo>
                  <a:lnTo>
                    <a:pt x="0" y="636"/>
                  </a:lnTo>
                  <a:lnTo>
                    <a:pt x="73" y="560"/>
                  </a:lnTo>
                  <a:lnTo>
                    <a:pt x="61" y="553"/>
                  </a:lnTo>
                  <a:lnTo>
                    <a:pt x="50" y="545"/>
                  </a:lnTo>
                  <a:lnTo>
                    <a:pt x="42" y="539"/>
                  </a:lnTo>
                  <a:lnTo>
                    <a:pt x="38" y="531"/>
                  </a:lnTo>
                  <a:lnTo>
                    <a:pt x="35" y="524"/>
                  </a:lnTo>
                  <a:lnTo>
                    <a:pt x="33" y="516"/>
                  </a:lnTo>
                  <a:lnTo>
                    <a:pt x="34" y="507"/>
                  </a:lnTo>
                  <a:lnTo>
                    <a:pt x="36" y="498"/>
                  </a:lnTo>
                  <a:lnTo>
                    <a:pt x="40" y="490"/>
                  </a:lnTo>
                  <a:lnTo>
                    <a:pt x="47" y="480"/>
                  </a:lnTo>
                  <a:lnTo>
                    <a:pt x="53" y="470"/>
                  </a:lnTo>
                  <a:lnTo>
                    <a:pt x="63" y="460"/>
                  </a:lnTo>
                  <a:lnTo>
                    <a:pt x="85" y="437"/>
                  </a:lnTo>
                  <a:lnTo>
                    <a:pt x="111" y="411"/>
                  </a:lnTo>
                  <a:lnTo>
                    <a:pt x="110" y="405"/>
                  </a:lnTo>
                  <a:lnTo>
                    <a:pt x="109" y="397"/>
                  </a:lnTo>
                  <a:lnTo>
                    <a:pt x="108" y="390"/>
                  </a:lnTo>
                  <a:lnTo>
                    <a:pt x="105" y="383"/>
                  </a:lnTo>
                  <a:lnTo>
                    <a:pt x="99" y="369"/>
                  </a:lnTo>
                  <a:lnTo>
                    <a:pt x="91" y="354"/>
                  </a:lnTo>
                  <a:lnTo>
                    <a:pt x="85" y="340"/>
                  </a:lnTo>
                  <a:lnTo>
                    <a:pt x="78" y="326"/>
                  </a:lnTo>
                  <a:lnTo>
                    <a:pt x="76" y="318"/>
                  </a:lnTo>
                  <a:lnTo>
                    <a:pt x="74" y="312"/>
                  </a:lnTo>
                  <a:lnTo>
                    <a:pt x="73" y="304"/>
                  </a:lnTo>
                  <a:lnTo>
                    <a:pt x="73" y="298"/>
                  </a:lnTo>
                  <a:lnTo>
                    <a:pt x="149" y="221"/>
                  </a:lnTo>
                  <a:lnTo>
                    <a:pt x="294" y="221"/>
                  </a:lnTo>
                  <a:lnTo>
                    <a:pt x="307" y="207"/>
                  </a:lnTo>
                  <a:lnTo>
                    <a:pt x="319" y="194"/>
                  </a:lnTo>
                  <a:lnTo>
                    <a:pt x="330" y="180"/>
                  </a:lnTo>
                  <a:lnTo>
                    <a:pt x="339" y="167"/>
                  </a:lnTo>
                  <a:lnTo>
                    <a:pt x="355" y="138"/>
                  </a:lnTo>
                  <a:lnTo>
                    <a:pt x="370" y="111"/>
                  </a:lnTo>
                  <a:lnTo>
                    <a:pt x="385" y="83"/>
                  </a:lnTo>
                  <a:lnTo>
                    <a:pt x="401" y="56"/>
                  </a:lnTo>
                  <a:lnTo>
                    <a:pt x="410" y="41"/>
                  </a:lnTo>
                  <a:lnTo>
                    <a:pt x="421" y="27"/>
                  </a:lnTo>
                  <a:lnTo>
                    <a:pt x="433" y="14"/>
                  </a:lnTo>
                  <a:lnTo>
                    <a:pt x="446" y="0"/>
                  </a:lnTo>
                  <a:lnTo>
                    <a:pt x="447" y="14"/>
                  </a:lnTo>
                  <a:lnTo>
                    <a:pt x="449" y="29"/>
                  </a:lnTo>
                  <a:lnTo>
                    <a:pt x="452" y="45"/>
                  </a:lnTo>
                  <a:lnTo>
                    <a:pt x="458" y="60"/>
                  </a:lnTo>
                  <a:lnTo>
                    <a:pt x="469" y="93"/>
                  </a:lnTo>
                  <a:lnTo>
                    <a:pt x="482" y="125"/>
                  </a:lnTo>
                  <a:lnTo>
                    <a:pt x="496" y="155"/>
                  </a:lnTo>
                  <a:lnTo>
                    <a:pt x="507" y="182"/>
                  </a:lnTo>
                  <a:lnTo>
                    <a:pt x="512" y="194"/>
                  </a:lnTo>
                  <a:lnTo>
                    <a:pt x="516" y="205"/>
                  </a:lnTo>
                  <a:lnTo>
                    <a:pt x="518" y="214"/>
                  </a:lnTo>
                  <a:lnTo>
                    <a:pt x="519" y="221"/>
                  </a:lnTo>
                  <a:lnTo>
                    <a:pt x="511" y="222"/>
                  </a:lnTo>
                  <a:lnTo>
                    <a:pt x="505" y="225"/>
                  </a:lnTo>
                  <a:lnTo>
                    <a:pt x="497" y="230"/>
                  </a:lnTo>
                  <a:lnTo>
                    <a:pt x="489" y="236"/>
                  </a:lnTo>
                  <a:lnTo>
                    <a:pt x="482" y="244"/>
                  </a:lnTo>
                  <a:lnTo>
                    <a:pt x="474" y="253"/>
                  </a:lnTo>
                  <a:lnTo>
                    <a:pt x="467" y="264"/>
                  </a:lnTo>
                  <a:lnTo>
                    <a:pt x="458" y="276"/>
                  </a:lnTo>
                  <a:lnTo>
                    <a:pt x="442" y="303"/>
                  </a:lnTo>
                  <a:lnTo>
                    <a:pt x="425" y="335"/>
                  </a:lnTo>
                  <a:lnTo>
                    <a:pt x="410" y="369"/>
                  </a:lnTo>
                  <a:lnTo>
                    <a:pt x="394" y="405"/>
                  </a:lnTo>
                  <a:lnTo>
                    <a:pt x="377" y="443"/>
                  </a:lnTo>
                  <a:lnTo>
                    <a:pt x="363" y="481"/>
                  </a:lnTo>
                  <a:lnTo>
                    <a:pt x="349" y="518"/>
                  </a:lnTo>
                  <a:lnTo>
                    <a:pt x="335" y="555"/>
                  </a:lnTo>
                  <a:lnTo>
                    <a:pt x="312" y="622"/>
                  </a:lnTo>
                  <a:lnTo>
                    <a:pt x="294" y="674"/>
                  </a:lnTo>
                  <a:lnTo>
                    <a:pt x="281" y="674"/>
                  </a:lnTo>
                  <a:lnTo>
                    <a:pt x="269" y="674"/>
                  </a:lnTo>
                  <a:lnTo>
                    <a:pt x="258" y="676"/>
                  </a:lnTo>
                  <a:lnTo>
                    <a:pt x="251" y="678"/>
                  </a:lnTo>
                  <a:lnTo>
                    <a:pt x="248" y="681"/>
                  </a:lnTo>
                  <a:lnTo>
                    <a:pt x="246" y="683"/>
                  </a:lnTo>
                  <a:lnTo>
                    <a:pt x="245" y="685"/>
                  </a:lnTo>
                  <a:lnTo>
                    <a:pt x="245" y="688"/>
                  </a:lnTo>
                  <a:lnTo>
                    <a:pt x="246" y="693"/>
                  </a:lnTo>
                  <a:lnTo>
                    <a:pt x="250" y="697"/>
                  </a:lnTo>
                  <a:lnTo>
                    <a:pt x="254" y="702"/>
                  </a:lnTo>
                  <a:lnTo>
                    <a:pt x="259" y="709"/>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 name="Freeform 39"/>
            <p:cNvSpPr>
              <a:spLocks/>
            </p:cNvSpPr>
            <p:nvPr/>
          </p:nvSpPr>
          <p:spPr bwMode="auto">
            <a:xfrm>
              <a:off x="5564352" y="4284477"/>
              <a:ext cx="917804" cy="858009"/>
            </a:xfrm>
            <a:custGeom>
              <a:avLst/>
              <a:gdLst/>
              <a:ahLst/>
              <a:cxnLst>
                <a:cxn ang="0">
                  <a:pos x="3915" y="1459"/>
                </a:cxn>
                <a:cxn ang="0">
                  <a:pos x="3848" y="1607"/>
                </a:cxn>
                <a:cxn ang="0">
                  <a:pos x="3746" y="1733"/>
                </a:cxn>
                <a:cxn ang="0">
                  <a:pos x="3617" y="1793"/>
                </a:cxn>
                <a:cxn ang="0">
                  <a:pos x="3567" y="1891"/>
                </a:cxn>
                <a:cxn ang="0">
                  <a:pos x="3430" y="2031"/>
                </a:cxn>
                <a:cxn ang="0">
                  <a:pos x="3261" y="2319"/>
                </a:cxn>
                <a:cxn ang="0">
                  <a:pos x="3321" y="2530"/>
                </a:cxn>
                <a:cxn ang="0">
                  <a:pos x="3330" y="2624"/>
                </a:cxn>
                <a:cxn ang="0">
                  <a:pos x="3279" y="2741"/>
                </a:cxn>
                <a:cxn ang="0">
                  <a:pos x="3101" y="2858"/>
                </a:cxn>
                <a:cxn ang="0">
                  <a:pos x="3068" y="2951"/>
                </a:cxn>
                <a:cxn ang="0">
                  <a:pos x="3018" y="2960"/>
                </a:cxn>
                <a:cxn ang="0">
                  <a:pos x="3018" y="3047"/>
                </a:cxn>
                <a:cxn ang="0">
                  <a:pos x="3007" y="3167"/>
                </a:cxn>
                <a:cxn ang="0">
                  <a:pos x="2914" y="3213"/>
                </a:cxn>
                <a:cxn ang="0">
                  <a:pos x="2871" y="3293"/>
                </a:cxn>
                <a:cxn ang="0">
                  <a:pos x="2872" y="3380"/>
                </a:cxn>
                <a:cxn ang="0">
                  <a:pos x="2679" y="3506"/>
                </a:cxn>
                <a:cxn ang="0">
                  <a:pos x="2630" y="3589"/>
                </a:cxn>
                <a:cxn ang="0">
                  <a:pos x="2290" y="3683"/>
                </a:cxn>
                <a:cxn ang="0">
                  <a:pos x="2014" y="3691"/>
                </a:cxn>
                <a:cxn ang="0">
                  <a:pos x="1908" y="3524"/>
                </a:cxn>
                <a:cxn ang="0">
                  <a:pos x="1793" y="3323"/>
                </a:cxn>
                <a:cxn ang="0">
                  <a:pos x="1774" y="3248"/>
                </a:cxn>
                <a:cxn ang="0">
                  <a:pos x="1794" y="3162"/>
                </a:cxn>
                <a:cxn ang="0">
                  <a:pos x="1764" y="3011"/>
                </a:cxn>
                <a:cxn ang="0">
                  <a:pos x="1710" y="2879"/>
                </a:cxn>
                <a:cxn ang="0">
                  <a:pos x="1658" y="2737"/>
                </a:cxn>
                <a:cxn ang="0">
                  <a:pos x="1762" y="2353"/>
                </a:cxn>
                <a:cxn ang="0">
                  <a:pos x="1602" y="2028"/>
                </a:cxn>
                <a:cxn ang="0">
                  <a:pos x="1569" y="1872"/>
                </a:cxn>
                <a:cxn ang="0">
                  <a:pos x="1528" y="1680"/>
                </a:cxn>
                <a:cxn ang="0">
                  <a:pos x="1345" y="1618"/>
                </a:cxn>
                <a:cxn ang="0">
                  <a:pos x="991" y="1679"/>
                </a:cxn>
                <a:cxn ang="0">
                  <a:pos x="706" y="1610"/>
                </a:cxn>
                <a:cxn ang="0">
                  <a:pos x="493" y="1644"/>
                </a:cxn>
                <a:cxn ang="0">
                  <a:pos x="158" y="1355"/>
                </a:cxn>
                <a:cxn ang="0">
                  <a:pos x="66" y="1158"/>
                </a:cxn>
                <a:cxn ang="0">
                  <a:pos x="50" y="1055"/>
                </a:cxn>
                <a:cxn ang="0">
                  <a:pos x="75" y="885"/>
                </a:cxn>
                <a:cxn ang="0">
                  <a:pos x="774" y="82"/>
                </a:cxn>
                <a:cxn ang="0">
                  <a:pos x="809" y="67"/>
                </a:cxn>
                <a:cxn ang="0">
                  <a:pos x="858" y="34"/>
                </a:cxn>
                <a:cxn ang="0">
                  <a:pos x="1162" y="11"/>
                </a:cxn>
                <a:cxn ang="0">
                  <a:pos x="1338" y="15"/>
                </a:cxn>
                <a:cxn ang="0">
                  <a:pos x="1605" y="50"/>
                </a:cxn>
                <a:cxn ang="0">
                  <a:pos x="1791" y="225"/>
                </a:cxn>
                <a:cxn ang="0">
                  <a:pos x="2028" y="277"/>
                </a:cxn>
                <a:cxn ang="0">
                  <a:pos x="2062" y="193"/>
                </a:cxn>
                <a:cxn ang="0">
                  <a:pos x="2264" y="219"/>
                </a:cxn>
                <a:cxn ang="0">
                  <a:pos x="2525" y="270"/>
                </a:cxn>
                <a:cxn ang="0">
                  <a:pos x="2677" y="274"/>
                </a:cxn>
                <a:cxn ang="0">
                  <a:pos x="3043" y="682"/>
                </a:cxn>
                <a:cxn ang="0">
                  <a:pos x="3070" y="804"/>
                </a:cxn>
                <a:cxn ang="0">
                  <a:pos x="3338" y="1199"/>
                </a:cxn>
                <a:cxn ang="0">
                  <a:pos x="3559" y="1376"/>
                </a:cxn>
                <a:cxn ang="0">
                  <a:pos x="3703" y="1400"/>
                </a:cxn>
                <a:cxn ang="0">
                  <a:pos x="3959" y="1380"/>
                </a:cxn>
              </a:cxnLst>
              <a:rect l="0" t="0" r="r" b="b"/>
              <a:pathLst>
                <a:path w="3960" h="3702">
                  <a:moveTo>
                    <a:pt x="3935" y="1344"/>
                  </a:moveTo>
                  <a:lnTo>
                    <a:pt x="3934" y="1358"/>
                  </a:lnTo>
                  <a:lnTo>
                    <a:pt x="3933" y="1374"/>
                  </a:lnTo>
                  <a:lnTo>
                    <a:pt x="3931" y="1390"/>
                  </a:lnTo>
                  <a:lnTo>
                    <a:pt x="3929" y="1406"/>
                  </a:lnTo>
                  <a:lnTo>
                    <a:pt x="3924" y="1424"/>
                  </a:lnTo>
                  <a:lnTo>
                    <a:pt x="3920" y="1441"/>
                  </a:lnTo>
                  <a:lnTo>
                    <a:pt x="3915" y="1459"/>
                  </a:lnTo>
                  <a:lnTo>
                    <a:pt x="3909" y="1477"/>
                  </a:lnTo>
                  <a:lnTo>
                    <a:pt x="3903" y="1496"/>
                  </a:lnTo>
                  <a:lnTo>
                    <a:pt x="3895" y="1514"/>
                  </a:lnTo>
                  <a:lnTo>
                    <a:pt x="3887" y="1533"/>
                  </a:lnTo>
                  <a:lnTo>
                    <a:pt x="3879" y="1551"/>
                  </a:lnTo>
                  <a:lnTo>
                    <a:pt x="3869" y="1570"/>
                  </a:lnTo>
                  <a:lnTo>
                    <a:pt x="3859" y="1589"/>
                  </a:lnTo>
                  <a:lnTo>
                    <a:pt x="3848" y="1607"/>
                  </a:lnTo>
                  <a:lnTo>
                    <a:pt x="3837" y="1625"/>
                  </a:lnTo>
                  <a:lnTo>
                    <a:pt x="3826" y="1642"/>
                  </a:lnTo>
                  <a:lnTo>
                    <a:pt x="3813" y="1658"/>
                  </a:lnTo>
                  <a:lnTo>
                    <a:pt x="3801" y="1675"/>
                  </a:lnTo>
                  <a:lnTo>
                    <a:pt x="3788" y="1691"/>
                  </a:lnTo>
                  <a:lnTo>
                    <a:pt x="3774" y="1705"/>
                  </a:lnTo>
                  <a:lnTo>
                    <a:pt x="3760" y="1719"/>
                  </a:lnTo>
                  <a:lnTo>
                    <a:pt x="3746" y="1733"/>
                  </a:lnTo>
                  <a:lnTo>
                    <a:pt x="3731" y="1745"/>
                  </a:lnTo>
                  <a:lnTo>
                    <a:pt x="3716" y="1755"/>
                  </a:lnTo>
                  <a:lnTo>
                    <a:pt x="3700" y="1765"/>
                  </a:lnTo>
                  <a:lnTo>
                    <a:pt x="3685" y="1773"/>
                  </a:lnTo>
                  <a:lnTo>
                    <a:pt x="3668" y="1781"/>
                  </a:lnTo>
                  <a:lnTo>
                    <a:pt x="3651" y="1786"/>
                  </a:lnTo>
                  <a:lnTo>
                    <a:pt x="3634" y="1790"/>
                  </a:lnTo>
                  <a:lnTo>
                    <a:pt x="3617" y="1793"/>
                  </a:lnTo>
                  <a:lnTo>
                    <a:pt x="3600" y="1794"/>
                  </a:lnTo>
                  <a:lnTo>
                    <a:pt x="3600" y="1808"/>
                  </a:lnTo>
                  <a:lnTo>
                    <a:pt x="3597" y="1822"/>
                  </a:lnTo>
                  <a:lnTo>
                    <a:pt x="3593" y="1835"/>
                  </a:lnTo>
                  <a:lnTo>
                    <a:pt x="3589" y="1849"/>
                  </a:lnTo>
                  <a:lnTo>
                    <a:pt x="3582" y="1863"/>
                  </a:lnTo>
                  <a:lnTo>
                    <a:pt x="3576" y="1877"/>
                  </a:lnTo>
                  <a:lnTo>
                    <a:pt x="3567" y="1891"/>
                  </a:lnTo>
                  <a:lnTo>
                    <a:pt x="3558" y="1904"/>
                  </a:lnTo>
                  <a:lnTo>
                    <a:pt x="3547" y="1917"/>
                  </a:lnTo>
                  <a:lnTo>
                    <a:pt x="3536" y="1931"/>
                  </a:lnTo>
                  <a:lnTo>
                    <a:pt x="3525" y="1944"/>
                  </a:lnTo>
                  <a:lnTo>
                    <a:pt x="3512" y="1957"/>
                  </a:lnTo>
                  <a:lnTo>
                    <a:pt x="3487" y="1982"/>
                  </a:lnTo>
                  <a:lnTo>
                    <a:pt x="3459" y="2007"/>
                  </a:lnTo>
                  <a:lnTo>
                    <a:pt x="3430" y="2031"/>
                  </a:lnTo>
                  <a:lnTo>
                    <a:pt x="3402" y="2054"/>
                  </a:lnTo>
                  <a:lnTo>
                    <a:pt x="3374" y="2076"/>
                  </a:lnTo>
                  <a:lnTo>
                    <a:pt x="3347" y="2097"/>
                  </a:lnTo>
                  <a:lnTo>
                    <a:pt x="3320" y="2117"/>
                  </a:lnTo>
                  <a:lnTo>
                    <a:pt x="3297" y="2135"/>
                  </a:lnTo>
                  <a:lnTo>
                    <a:pt x="3278" y="2151"/>
                  </a:lnTo>
                  <a:lnTo>
                    <a:pt x="3261" y="2167"/>
                  </a:lnTo>
                  <a:lnTo>
                    <a:pt x="3261" y="2319"/>
                  </a:lnTo>
                  <a:lnTo>
                    <a:pt x="3338" y="2391"/>
                  </a:lnTo>
                  <a:lnTo>
                    <a:pt x="3337" y="2412"/>
                  </a:lnTo>
                  <a:lnTo>
                    <a:pt x="3336" y="2431"/>
                  </a:lnTo>
                  <a:lnTo>
                    <a:pt x="3335" y="2448"/>
                  </a:lnTo>
                  <a:lnTo>
                    <a:pt x="3332" y="2465"/>
                  </a:lnTo>
                  <a:lnTo>
                    <a:pt x="3327" y="2493"/>
                  </a:lnTo>
                  <a:lnTo>
                    <a:pt x="3324" y="2518"/>
                  </a:lnTo>
                  <a:lnTo>
                    <a:pt x="3321" y="2530"/>
                  </a:lnTo>
                  <a:lnTo>
                    <a:pt x="3320" y="2542"/>
                  </a:lnTo>
                  <a:lnTo>
                    <a:pt x="3320" y="2553"/>
                  </a:lnTo>
                  <a:lnTo>
                    <a:pt x="3321" y="2565"/>
                  </a:lnTo>
                  <a:lnTo>
                    <a:pt x="3324" y="2577"/>
                  </a:lnTo>
                  <a:lnTo>
                    <a:pt x="3327" y="2589"/>
                  </a:lnTo>
                  <a:lnTo>
                    <a:pt x="3331" y="2602"/>
                  </a:lnTo>
                  <a:lnTo>
                    <a:pt x="3338" y="2616"/>
                  </a:lnTo>
                  <a:lnTo>
                    <a:pt x="3330" y="2624"/>
                  </a:lnTo>
                  <a:lnTo>
                    <a:pt x="3325" y="2631"/>
                  </a:lnTo>
                  <a:lnTo>
                    <a:pt x="3319" y="2641"/>
                  </a:lnTo>
                  <a:lnTo>
                    <a:pt x="3315" y="2650"/>
                  </a:lnTo>
                  <a:lnTo>
                    <a:pt x="3306" y="2670"/>
                  </a:lnTo>
                  <a:lnTo>
                    <a:pt x="3300" y="2690"/>
                  </a:lnTo>
                  <a:lnTo>
                    <a:pt x="3292" y="2711"/>
                  </a:lnTo>
                  <a:lnTo>
                    <a:pt x="3284" y="2731"/>
                  </a:lnTo>
                  <a:lnTo>
                    <a:pt x="3279" y="2741"/>
                  </a:lnTo>
                  <a:lnTo>
                    <a:pt x="3273" y="2749"/>
                  </a:lnTo>
                  <a:lnTo>
                    <a:pt x="3268" y="2757"/>
                  </a:lnTo>
                  <a:lnTo>
                    <a:pt x="3261" y="2765"/>
                  </a:lnTo>
                  <a:lnTo>
                    <a:pt x="3223" y="2803"/>
                  </a:lnTo>
                  <a:lnTo>
                    <a:pt x="3150" y="2803"/>
                  </a:lnTo>
                  <a:lnTo>
                    <a:pt x="3113" y="2841"/>
                  </a:lnTo>
                  <a:lnTo>
                    <a:pt x="3107" y="2849"/>
                  </a:lnTo>
                  <a:lnTo>
                    <a:pt x="3101" y="2858"/>
                  </a:lnTo>
                  <a:lnTo>
                    <a:pt x="3098" y="2868"/>
                  </a:lnTo>
                  <a:lnTo>
                    <a:pt x="3095" y="2879"/>
                  </a:lnTo>
                  <a:lnTo>
                    <a:pt x="3090" y="2903"/>
                  </a:lnTo>
                  <a:lnTo>
                    <a:pt x="3084" y="2925"/>
                  </a:lnTo>
                  <a:lnTo>
                    <a:pt x="3080" y="2935"/>
                  </a:lnTo>
                  <a:lnTo>
                    <a:pt x="3075" y="2945"/>
                  </a:lnTo>
                  <a:lnTo>
                    <a:pt x="3072" y="2948"/>
                  </a:lnTo>
                  <a:lnTo>
                    <a:pt x="3068" y="2951"/>
                  </a:lnTo>
                  <a:lnTo>
                    <a:pt x="3064" y="2954"/>
                  </a:lnTo>
                  <a:lnTo>
                    <a:pt x="3060" y="2957"/>
                  </a:lnTo>
                  <a:lnTo>
                    <a:pt x="3054" y="2959"/>
                  </a:lnTo>
                  <a:lnTo>
                    <a:pt x="3049" y="2961"/>
                  </a:lnTo>
                  <a:lnTo>
                    <a:pt x="3042" y="2961"/>
                  </a:lnTo>
                  <a:lnTo>
                    <a:pt x="3035" y="2962"/>
                  </a:lnTo>
                  <a:lnTo>
                    <a:pt x="3027" y="2961"/>
                  </a:lnTo>
                  <a:lnTo>
                    <a:pt x="3018" y="2960"/>
                  </a:lnTo>
                  <a:lnTo>
                    <a:pt x="3008" y="2958"/>
                  </a:lnTo>
                  <a:lnTo>
                    <a:pt x="2999" y="2955"/>
                  </a:lnTo>
                  <a:lnTo>
                    <a:pt x="2999" y="2969"/>
                  </a:lnTo>
                  <a:lnTo>
                    <a:pt x="3001" y="2981"/>
                  </a:lnTo>
                  <a:lnTo>
                    <a:pt x="3002" y="2993"/>
                  </a:lnTo>
                  <a:lnTo>
                    <a:pt x="3005" y="3005"/>
                  </a:lnTo>
                  <a:lnTo>
                    <a:pt x="3011" y="3026"/>
                  </a:lnTo>
                  <a:lnTo>
                    <a:pt x="3018" y="3047"/>
                  </a:lnTo>
                  <a:lnTo>
                    <a:pt x="3025" y="3068"/>
                  </a:lnTo>
                  <a:lnTo>
                    <a:pt x="3030" y="3091"/>
                  </a:lnTo>
                  <a:lnTo>
                    <a:pt x="3034" y="3103"/>
                  </a:lnTo>
                  <a:lnTo>
                    <a:pt x="3035" y="3115"/>
                  </a:lnTo>
                  <a:lnTo>
                    <a:pt x="3037" y="3128"/>
                  </a:lnTo>
                  <a:lnTo>
                    <a:pt x="3037" y="3142"/>
                  </a:lnTo>
                  <a:lnTo>
                    <a:pt x="3023" y="3155"/>
                  </a:lnTo>
                  <a:lnTo>
                    <a:pt x="3007" y="3167"/>
                  </a:lnTo>
                  <a:lnTo>
                    <a:pt x="2992" y="3180"/>
                  </a:lnTo>
                  <a:lnTo>
                    <a:pt x="2976" y="3191"/>
                  </a:lnTo>
                  <a:lnTo>
                    <a:pt x="2966" y="3195"/>
                  </a:lnTo>
                  <a:lnTo>
                    <a:pt x="2957" y="3200"/>
                  </a:lnTo>
                  <a:lnTo>
                    <a:pt x="2947" y="3204"/>
                  </a:lnTo>
                  <a:lnTo>
                    <a:pt x="2936" y="3207"/>
                  </a:lnTo>
                  <a:lnTo>
                    <a:pt x="2926" y="3211"/>
                  </a:lnTo>
                  <a:lnTo>
                    <a:pt x="2914" y="3213"/>
                  </a:lnTo>
                  <a:lnTo>
                    <a:pt x="2902" y="3214"/>
                  </a:lnTo>
                  <a:lnTo>
                    <a:pt x="2888" y="3214"/>
                  </a:lnTo>
                  <a:lnTo>
                    <a:pt x="2886" y="3230"/>
                  </a:lnTo>
                  <a:lnTo>
                    <a:pt x="2883" y="3248"/>
                  </a:lnTo>
                  <a:lnTo>
                    <a:pt x="2878" y="3265"/>
                  </a:lnTo>
                  <a:lnTo>
                    <a:pt x="2874" y="3281"/>
                  </a:lnTo>
                  <a:lnTo>
                    <a:pt x="2872" y="3287"/>
                  </a:lnTo>
                  <a:lnTo>
                    <a:pt x="2871" y="3293"/>
                  </a:lnTo>
                  <a:lnTo>
                    <a:pt x="2871" y="3297"/>
                  </a:lnTo>
                  <a:lnTo>
                    <a:pt x="2872" y="3300"/>
                  </a:lnTo>
                  <a:lnTo>
                    <a:pt x="2874" y="3300"/>
                  </a:lnTo>
                  <a:lnTo>
                    <a:pt x="2878" y="3299"/>
                  </a:lnTo>
                  <a:lnTo>
                    <a:pt x="2882" y="3296"/>
                  </a:lnTo>
                  <a:lnTo>
                    <a:pt x="2888" y="3290"/>
                  </a:lnTo>
                  <a:lnTo>
                    <a:pt x="2888" y="3367"/>
                  </a:lnTo>
                  <a:lnTo>
                    <a:pt x="2872" y="3380"/>
                  </a:lnTo>
                  <a:lnTo>
                    <a:pt x="2855" y="3392"/>
                  </a:lnTo>
                  <a:lnTo>
                    <a:pt x="2836" y="3405"/>
                  </a:lnTo>
                  <a:lnTo>
                    <a:pt x="2815" y="3417"/>
                  </a:lnTo>
                  <a:lnTo>
                    <a:pt x="2772" y="3441"/>
                  </a:lnTo>
                  <a:lnTo>
                    <a:pt x="2728" y="3468"/>
                  </a:lnTo>
                  <a:lnTo>
                    <a:pt x="2707" y="3482"/>
                  </a:lnTo>
                  <a:lnTo>
                    <a:pt x="2689" y="3498"/>
                  </a:lnTo>
                  <a:lnTo>
                    <a:pt x="2679" y="3506"/>
                  </a:lnTo>
                  <a:lnTo>
                    <a:pt x="2671" y="3515"/>
                  </a:lnTo>
                  <a:lnTo>
                    <a:pt x="2663" y="3524"/>
                  </a:lnTo>
                  <a:lnTo>
                    <a:pt x="2656" y="3534"/>
                  </a:lnTo>
                  <a:lnTo>
                    <a:pt x="2650" y="3543"/>
                  </a:lnTo>
                  <a:lnTo>
                    <a:pt x="2643" y="3554"/>
                  </a:lnTo>
                  <a:lnTo>
                    <a:pt x="2638" y="3565"/>
                  </a:lnTo>
                  <a:lnTo>
                    <a:pt x="2633" y="3577"/>
                  </a:lnTo>
                  <a:lnTo>
                    <a:pt x="2630" y="3589"/>
                  </a:lnTo>
                  <a:lnTo>
                    <a:pt x="2628" y="3601"/>
                  </a:lnTo>
                  <a:lnTo>
                    <a:pt x="2626" y="3615"/>
                  </a:lnTo>
                  <a:lnTo>
                    <a:pt x="2626" y="3629"/>
                  </a:lnTo>
                  <a:lnTo>
                    <a:pt x="2545" y="3642"/>
                  </a:lnTo>
                  <a:lnTo>
                    <a:pt x="2469" y="3655"/>
                  </a:lnTo>
                  <a:lnTo>
                    <a:pt x="2396" y="3667"/>
                  </a:lnTo>
                  <a:lnTo>
                    <a:pt x="2325" y="3678"/>
                  </a:lnTo>
                  <a:lnTo>
                    <a:pt x="2290" y="3683"/>
                  </a:lnTo>
                  <a:lnTo>
                    <a:pt x="2254" y="3687"/>
                  </a:lnTo>
                  <a:lnTo>
                    <a:pt x="2218" y="3692"/>
                  </a:lnTo>
                  <a:lnTo>
                    <a:pt x="2182" y="3695"/>
                  </a:lnTo>
                  <a:lnTo>
                    <a:pt x="2144" y="3697"/>
                  </a:lnTo>
                  <a:lnTo>
                    <a:pt x="2106" y="3699"/>
                  </a:lnTo>
                  <a:lnTo>
                    <a:pt x="2065" y="3701"/>
                  </a:lnTo>
                  <a:lnTo>
                    <a:pt x="2025" y="3702"/>
                  </a:lnTo>
                  <a:lnTo>
                    <a:pt x="2014" y="3691"/>
                  </a:lnTo>
                  <a:lnTo>
                    <a:pt x="2004" y="3680"/>
                  </a:lnTo>
                  <a:lnTo>
                    <a:pt x="1995" y="3669"/>
                  </a:lnTo>
                  <a:lnTo>
                    <a:pt x="1986" y="3657"/>
                  </a:lnTo>
                  <a:lnTo>
                    <a:pt x="1969" y="3632"/>
                  </a:lnTo>
                  <a:lnTo>
                    <a:pt x="1953" y="3606"/>
                  </a:lnTo>
                  <a:lnTo>
                    <a:pt x="1938" y="3579"/>
                  </a:lnTo>
                  <a:lnTo>
                    <a:pt x="1922" y="3552"/>
                  </a:lnTo>
                  <a:lnTo>
                    <a:pt x="1908" y="3524"/>
                  </a:lnTo>
                  <a:lnTo>
                    <a:pt x="1894" y="3495"/>
                  </a:lnTo>
                  <a:lnTo>
                    <a:pt x="1880" y="3468"/>
                  </a:lnTo>
                  <a:lnTo>
                    <a:pt x="1866" y="3440"/>
                  </a:lnTo>
                  <a:lnTo>
                    <a:pt x="1851" y="3413"/>
                  </a:lnTo>
                  <a:lnTo>
                    <a:pt x="1835" y="3385"/>
                  </a:lnTo>
                  <a:lnTo>
                    <a:pt x="1819" y="3360"/>
                  </a:lnTo>
                  <a:lnTo>
                    <a:pt x="1801" y="3335"/>
                  </a:lnTo>
                  <a:lnTo>
                    <a:pt x="1793" y="3323"/>
                  </a:lnTo>
                  <a:lnTo>
                    <a:pt x="1783" y="3312"/>
                  </a:lnTo>
                  <a:lnTo>
                    <a:pt x="1772" y="3301"/>
                  </a:lnTo>
                  <a:lnTo>
                    <a:pt x="1762" y="3290"/>
                  </a:lnTo>
                  <a:lnTo>
                    <a:pt x="1762" y="3283"/>
                  </a:lnTo>
                  <a:lnTo>
                    <a:pt x="1763" y="3276"/>
                  </a:lnTo>
                  <a:lnTo>
                    <a:pt x="1765" y="3269"/>
                  </a:lnTo>
                  <a:lnTo>
                    <a:pt x="1767" y="3262"/>
                  </a:lnTo>
                  <a:lnTo>
                    <a:pt x="1774" y="3248"/>
                  </a:lnTo>
                  <a:lnTo>
                    <a:pt x="1781" y="3234"/>
                  </a:lnTo>
                  <a:lnTo>
                    <a:pt x="1788" y="3218"/>
                  </a:lnTo>
                  <a:lnTo>
                    <a:pt x="1794" y="3204"/>
                  </a:lnTo>
                  <a:lnTo>
                    <a:pt x="1796" y="3198"/>
                  </a:lnTo>
                  <a:lnTo>
                    <a:pt x="1798" y="3190"/>
                  </a:lnTo>
                  <a:lnTo>
                    <a:pt x="1799" y="3183"/>
                  </a:lnTo>
                  <a:lnTo>
                    <a:pt x="1800" y="3176"/>
                  </a:lnTo>
                  <a:lnTo>
                    <a:pt x="1794" y="3162"/>
                  </a:lnTo>
                  <a:lnTo>
                    <a:pt x="1787" y="3147"/>
                  </a:lnTo>
                  <a:lnTo>
                    <a:pt x="1783" y="3131"/>
                  </a:lnTo>
                  <a:lnTo>
                    <a:pt x="1778" y="3115"/>
                  </a:lnTo>
                  <a:lnTo>
                    <a:pt x="1774" y="3098"/>
                  </a:lnTo>
                  <a:lnTo>
                    <a:pt x="1771" y="3081"/>
                  </a:lnTo>
                  <a:lnTo>
                    <a:pt x="1769" y="3063"/>
                  </a:lnTo>
                  <a:lnTo>
                    <a:pt x="1766" y="3046"/>
                  </a:lnTo>
                  <a:lnTo>
                    <a:pt x="1764" y="3011"/>
                  </a:lnTo>
                  <a:lnTo>
                    <a:pt x="1762" y="2976"/>
                  </a:lnTo>
                  <a:lnTo>
                    <a:pt x="1762" y="2943"/>
                  </a:lnTo>
                  <a:lnTo>
                    <a:pt x="1762" y="2914"/>
                  </a:lnTo>
                  <a:lnTo>
                    <a:pt x="1749" y="2907"/>
                  </a:lnTo>
                  <a:lnTo>
                    <a:pt x="1737" y="2900"/>
                  </a:lnTo>
                  <a:lnTo>
                    <a:pt x="1726" y="2893"/>
                  </a:lnTo>
                  <a:lnTo>
                    <a:pt x="1717" y="2887"/>
                  </a:lnTo>
                  <a:lnTo>
                    <a:pt x="1710" y="2879"/>
                  </a:lnTo>
                  <a:lnTo>
                    <a:pt x="1702" y="2871"/>
                  </a:lnTo>
                  <a:lnTo>
                    <a:pt x="1697" y="2863"/>
                  </a:lnTo>
                  <a:lnTo>
                    <a:pt x="1691" y="2855"/>
                  </a:lnTo>
                  <a:lnTo>
                    <a:pt x="1673" y="2816"/>
                  </a:lnTo>
                  <a:lnTo>
                    <a:pt x="1651" y="2765"/>
                  </a:lnTo>
                  <a:lnTo>
                    <a:pt x="1652" y="2757"/>
                  </a:lnTo>
                  <a:lnTo>
                    <a:pt x="1654" y="2747"/>
                  </a:lnTo>
                  <a:lnTo>
                    <a:pt x="1658" y="2737"/>
                  </a:lnTo>
                  <a:lnTo>
                    <a:pt x="1664" y="2725"/>
                  </a:lnTo>
                  <a:lnTo>
                    <a:pt x="1677" y="2699"/>
                  </a:lnTo>
                  <a:lnTo>
                    <a:pt x="1693" y="2672"/>
                  </a:lnTo>
                  <a:lnTo>
                    <a:pt x="1712" y="2643"/>
                  </a:lnTo>
                  <a:lnTo>
                    <a:pt x="1730" y="2618"/>
                  </a:lnTo>
                  <a:lnTo>
                    <a:pt x="1747" y="2595"/>
                  </a:lnTo>
                  <a:lnTo>
                    <a:pt x="1762" y="2578"/>
                  </a:lnTo>
                  <a:lnTo>
                    <a:pt x="1762" y="2353"/>
                  </a:lnTo>
                  <a:lnTo>
                    <a:pt x="1651" y="2243"/>
                  </a:lnTo>
                  <a:lnTo>
                    <a:pt x="1651" y="2090"/>
                  </a:lnTo>
                  <a:lnTo>
                    <a:pt x="1641" y="2081"/>
                  </a:lnTo>
                  <a:lnTo>
                    <a:pt x="1631" y="2070"/>
                  </a:lnTo>
                  <a:lnTo>
                    <a:pt x="1624" y="2060"/>
                  </a:lnTo>
                  <a:lnTo>
                    <a:pt x="1615" y="2049"/>
                  </a:lnTo>
                  <a:lnTo>
                    <a:pt x="1608" y="2039"/>
                  </a:lnTo>
                  <a:lnTo>
                    <a:pt x="1602" y="2028"/>
                  </a:lnTo>
                  <a:lnTo>
                    <a:pt x="1596" y="2017"/>
                  </a:lnTo>
                  <a:lnTo>
                    <a:pt x="1591" y="2006"/>
                  </a:lnTo>
                  <a:lnTo>
                    <a:pt x="1583" y="1986"/>
                  </a:lnTo>
                  <a:lnTo>
                    <a:pt x="1577" y="1964"/>
                  </a:lnTo>
                  <a:lnTo>
                    <a:pt x="1573" y="1941"/>
                  </a:lnTo>
                  <a:lnTo>
                    <a:pt x="1570" y="1918"/>
                  </a:lnTo>
                  <a:lnTo>
                    <a:pt x="1569" y="1895"/>
                  </a:lnTo>
                  <a:lnTo>
                    <a:pt x="1569" y="1872"/>
                  </a:lnTo>
                  <a:lnTo>
                    <a:pt x="1570" y="1848"/>
                  </a:lnTo>
                  <a:lnTo>
                    <a:pt x="1571" y="1823"/>
                  </a:lnTo>
                  <a:lnTo>
                    <a:pt x="1573" y="1772"/>
                  </a:lnTo>
                  <a:lnTo>
                    <a:pt x="1576" y="1717"/>
                  </a:lnTo>
                  <a:lnTo>
                    <a:pt x="1565" y="1707"/>
                  </a:lnTo>
                  <a:lnTo>
                    <a:pt x="1553" y="1698"/>
                  </a:lnTo>
                  <a:lnTo>
                    <a:pt x="1541" y="1689"/>
                  </a:lnTo>
                  <a:lnTo>
                    <a:pt x="1528" y="1680"/>
                  </a:lnTo>
                  <a:lnTo>
                    <a:pt x="1514" y="1673"/>
                  </a:lnTo>
                  <a:lnTo>
                    <a:pt x="1501" y="1665"/>
                  </a:lnTo>
                  <a:lnTo>
                    <a:pt x="1487" y="1658"/>
                  </a:lnTo>
                  <a:lnTo>
                    <a:pt x="1472" y="1652"/>
                  </a:lnTo>
                  <a:lnTo>
                    <a:pt x="1442" y="1641"/>
                  </a:lnTo>
                  <a:lnTo>
                    <a:pt x="1411" y="1631"/>
                  </a:lnTo>
                  <a:lnTo>
                    <a:pt x="1379" y="1623"/>
                  </a:lnTo>
                  <a:lnTo>
                    <a:pt x="1345" y="1618"/>
                  </a:lnTo>
                  <a:lnTo>
                    <a:pt x="1313" y="1614"/>
                  </a:lnTo>
                  <a:lnTo>
                    <a:pt x="1279" y="1609"/>
                  </a:lnTo>
                  <a:lnTo>
                    <a:pt x="1245" y="1607"/>
                  </a:lnTo>
                  <a:lnTo>
                    <a:pt x="1212" y="1605"/>
                  </a:lnTo>
                  <a:lnTo>
                    <a:pt x="1148" y="1604"/>
                  </a:lnTo>
                  <a:lnTo>
                    <a:pt x="1088" y="1604"/>
                  </a:lnTo>
                  <a:lnTo>
                    <a:pt x="1012" y="1679"/>
                  </a:lnTo>
                  <a:lnTo>
                    <a:pt x="991" y="1679"/>
                  </a:lnTo>
                  <a:lnTo>
                    <a:pt x="969" y="1676"/>
                  </a:lnTo>
                  <a:lnTo>
                    <a:pt x="946" y="1673"/>
                  </a:lnTo>
                  <a:lnTo>
                    <a:pt x="923" y="1668"/>
                  </a:lnTo>
                  <a:lnTo>
                    <a:pt x="875" y="1655"/>
                  </a:lnTo>
                  <a:lnTo>
                    <a:pt x="826" y="1642"/>
                  </a:lnTo>
                  <a:lnTo>
                    <a:pt x="778" y="1628"/>
                  </a:lnTo>
                  <a:lnTo>
                    <a:pt x="729" y="1616"/>
                  </a:lnTo>
                  <a:lnTo>
                    <a:pt x="706" y="1610"/>
                  </a:lnTo>
                  <a:lnTo>
                    <a:pt x="684" y="1607"/>
                  </a:lnTo>
                  <a:lnTo>
                    <a:pt x="661" y="1605"/>
                  </a:lnTo>
                  <a:lnTo>
                    <a:pt x="639" y="1604"/>
                  </a:lnTo>
                  <a:lnTo>
                    <a:pt x="562" y="1679"/>
                  </a:lnTo>
                  <a:lnTo>
                    <a:pt x="545" y="1673"/>
                  </a:lnTo>
                  <a:lnTo>
                    <a:pt x="528" y="1664"/>
                  </a:lnTo>
                  <a:lnTo>
                    <a:pt x="510" y="1655"/>
                  </a:lnTo>
                  <a:lnTo>
                    <a:pt x="493" y="1644"/>
                  </a:lnTo>
                  <a:lnTo>
                    <a:pt x="458" y="1623"/>
                  </a:lnTo>
                  <a:lnTo>
                    <a:pt x="424" y="1598"/>
                  </a:lnTo>
                  <a:lnTo>
                    <a:pt x="389" y="1572"/>
                  </a:lnTo>
                  <a:lnTo>
                    <a:pt x="355" y="1544"/>
                  </a:lnTo>
                  <a:lnTo>
                    <a:pt x="321" y="1514"/>
                  </a:lnTo>
                  <a:lnTo>
                    <a:pt x="288" y="1484"/>
                  </a:lnTo>
                  <a:lnTo>
                    <a:pt x="221" y="1421"/>
                  </a:lnTo>
                  <a:lnTo>
                    <a:pt x="158" y="1355"/>
                  </a:lnTo>
                  <a:lnTo>
                    <a:pt x="97" y="1293"/>
                  </a:lnTo>
                  <a:lnTo>
                    <a:pt x="38" y="1234"/>
                  </a:lnTo>
                  <a:lnTo>
                    <a:pt x="50" y="1209"/>
                  </a:lnTo>
                  <a:lnTo>
                    <a:pt x="59" y="1188"/>
                  </a:lnTo>
                  <a:lnTo>
                    <a:pt x="62" y="1181"/>
                  </a:lnTo>
                  <a:lnTo>
                    <a:pt x="64" y="1173"/>
                  </a:lnTo>
                  <a:lnTo>
                    <a:pt x="66" y="1165"/>
                  </a:lnTo>
                  <a:lnTo>
                    <a:pt x="66" y="1158"/>
                  </a:lnTo>
                  <a:lnTo>
                    <a:pt x="66" y="1151"/>
                  </a:lnTo>
                  <a:lnTo>
                    <a:pt x="64" y="1143"/>
                  </a:lnTo>
                  <a:lnTo>
                    <a:pt x="62" y="1137"/>
                  </a:lnTo>
                  <a:lnTo>
                    <a:pt x="59" y="1128"/>
                  </a:lnTo>
                  <a:lnTo>
                    <a:pt x="50" y="1110"/>
                  </a:lnTo>
                  <a:lnTo>
                    <a:pt x="38" y="1086"/>
                  </a:lnTo>
                  <a:lnTo>
                    <a:pt x="44" y="1070"/>
                  </a:lnTo>
                  <a:lnTo>
                    <a:pt x="50" y="1055"/>
                  </a:lnTo>
                  <a:lnTo>
                    <a:pt x="55" y="1039"/>
                  </a:lnTo>
                  <a:lnTo>
                    <a:pt x="60" y="1022"/>
                  </a:lnTo>
                  <a:lnTo>
                    <a:pt x="63" y="1006"/>
                  </a:lnTo>
                  <a:lnTo>
                    <a:pt x="66" y="989"/>
                  </a:lnTo>
                  <a:lnTo>
                    <a:pt x="68" y="971"/>
                  </a:lnTo>
                  <a:lnTo>
                    <a:pt x="71" y="954"/>
                  </a:lnTo>
                  <a:lnTo>
                    <a:pt x="74" y="919"/>
                  </a:lnTo>
                  <a:lnTo>
                    <a:pt x="75" y="885"/>
                  </a:lnTo>
                  <a:lnTo>
                    <a:pt x="76" y="852"/>
                  </a:lnTo>
                  <a:lnTo>
                    <a:pt x="76" y="823"/>
                  </a:lnTo>
                  <a:lnTo>
                    <a:pt x="0" y="750"/>
                  </a:lnTo>
                  <a:lnTo>
                    <a:pt x="677" y="72"/>
                  </a:lnTo>
                  <a:lnTo>
                    <a:pt x="694" y="74"/>
                  </a:lnTo>
                  <a:lnTo>
                    <a:pt x="719" y="78"/>
                  </a:lnTo>
                  <a:lnTo>
                    <a:pt x="747" y="81"/>
                  </a:lnTo>
                  <a:lnTo>
                    <a:pt x="774" y="82"/>
                  </a:lnTo>
                  <a:lnTo>
                    <a:pt x="785" y="82"/>
                  </a:lnTo>
                  <a:lnTo>
                    <a:pt x="795" y="80"/>
                  </a:lnTo>
                  <a:lnTo>
                    <a:pt x="799" y="79"/>
                  </a:lnTo>
                  <a:lnTo>
                    <a:pt x="802" y="77"/>
                  </a:lnTo>
                  <a:lnTo>
                    <a:pt x="806" y="74"/>
                  </a:lnTo>
                  <a:lnTo>
                    <a:pt x="807" y="72"/>
                  </a:lnTo>
                  <a:lnTo>
                    <a:pt x="808" y="70"/>
                  </a:lnTo>
                  <a:lnTo>
                    <a:pt x="809" y="67"/>
                  </a:lnTo>
                  <a:lnTo>
                    <a:pt x="808" y="62"/>
                  </a:lnTo>
                  <a:lnTo>
                    <a:pt x="806" y="58"/>
                  </a:lnTo>
                  <a:lnTo>
                    <a:pt x="803" y="53"/>
                  </a:lnTo>
                  <a:lnTo>
                    <a:pt x="799" y="47"/>
                  </a:lnTo>
                  <a:lnTo>
                    <a:pt x="794" y="42"/>
                  </a:lnTo>
                  <a:lnTo>
                    <a:pt x="787" y="34"/>
                  </a:lnTo>
                  <a:lnTo>
                    <a:pt x="813" y="34"/>
                  </a:lnTo>
                  <a:lnTo>
                    <a:pt x="858" y="34"/>
                  </a:lnTo>
                  <a:lnTo>
                    <a:pt x="915" y="33"/>
                  </a:lnTo>
                  <a:lnTo>
                    <a:pt x="980" y="30"/>
                  </a:lnTo>
                  <a:lnTo>
                    <a:pt x="1014" y="29"/>
                  </a:lnTo>
                  <a:lnTo>
                    <a:pt x="1047" y="26"/>
                  </a:lnTo>
                  <a:lnTo>
                    <a:pt x="1078" y="23"/>
                  </a:lnTo>
                  <a:lnTo>
                    <a:pt x="1109" y="20"/>
                  </a:lnTo>
                  <a:lnTo>
                    <a:pt x="1137" y="15"/>
                  </a:lnTo>
                  <a:lnTo>
                    <a:pt x="1162" y="11"/>
                  </a:lnTo>
                  <a:lnTo>
                    <a:pt x="1183" y="6"/>
                  </a:lnTo>
                  <a:lnTo>
                    <a:pt x="1198" y="0"/>
                  </a:lnTo>
                  <a:lnTo>
                    <a:pt x="1220" y="6"/>
                  </a:lnTo>
                  <a:lnTo>
                    <a:pt x="1243" y="10"/>
                  </a:lnTo>
                  <a:lnTo>
                    <a:pt x="1266" y="12"/>
                  </a:lnTo>
                  <a:lnTo>
                    <a:pt x="1290" y="14"/>
                  </a:lnTo>
                  <a:lnTo>
                    <a:pt x="1314" y="15"/>
                  </a:lnTo>
                  <a:lnTo>
                    <a:pt x="1338" y="15"/>
                  </a:lnTo>
                  <a:lnTo>
                    <a:pt x="1362" y="14"/>
                  </a:lnTo>
                  <a:lnTo>
                    <a:pt x="1387" y="13"/>
                  </a:lnTo>
                  <a:lnTo>
                    <a:pt x="1436" y="9"/>
                  </a:lnTo>
                  <a:lnTo>
                    <a:pt x="1484" y="5"/>
                  </a:lnTo>
                  <a:lnTo>
                    <a:pt x="1531" y="1"/>
                  </a:lnTo>
                  <a:lnTo>
                    <a:pt x="1576" y="0"/>
                  </a:lnTo>
                  <a:lnTo>
                    <a:pt x="1590" y="26"/>
                  </a:lnTo>
                  <a:lnTo>
                    <a:pt x="1605" y="50"/>
                  </a:lnTo>
                  <a:lnTo>
                    <a:pt x="1621" y="73"/>
                  </a:lnTo>
                  <a:lnTo>
                    <a:pt x="1639" y="94"/>
                  </a:lnTo>
                  <a:lnTo>
                    <a:pt x="1655" y="113"/>
                  </a:lnTo>
                  <a:lnTo>
                    <a:pt x="1674" y="130"/>
                  </a:lnTo>
                  <a:lnTo>
                    <a:pt x="1692" y="146"/>
                  </a:lnTo>
                  <a:lnTo>
                    <a:pt x="1711" y="163"/>
                  </a:lnTo>
                  <a:lnTo>
                    <a:pt x="1751" y="193"/>
                  </a:lnTo>
                  <a:lnTo>
                    <a:pt x="1791" y="225"/>
                  </a:lnTo>
                  <a:lnTo>
                    <a:pt x="1812" y="241"/>
                  </a:lnTo>
                  <a:lnTo>
                    <a:pt x="1833" y="259"/>
                  </a:lnTo>
                  <a:lnTo>
                    <a:pt x="1855" y="277"/>
                  </a:lnTo>
                  <a:lnTo>
                    <a:pt x="1875" y="297"/>
                  </a:lnTo>
                  <a:lnTo>
                    <a:pt x="2025" y="297"/>
                  </a:lnTo>
                  <a:lnTo>
                    <a:pt x="2025" y="290"/>
                  </a:lnTo>
                  <a:lnTo>
                    <a:pt x="2026" y="284"/>
                  </a:lnTo>
                  <a:lnTo>
                    <a:pt x="2028" y="277"/>
                  </a:lnTo>
                  <a:lnTo>
                    <a:pt x="2030" y="270"/>
                  </a:lnTo>
                  <a:lnTo>
                    <a:pt x="2037" y="257"/>
                  </a:lnTo>
                  <a:lnTo>
                    <a:pt x="2043" y="241"/>
                  </a:lnTo>
                  <a:lnTo>
                    <a:pt x="2050" y="227"/>
                  </a:lnTo>
                  <a:lnTo>
                    <a:pt x="2056" y="214"/>
                  </a:lnTo>
                  <a:lnTo>
                    <a:pt x="2059" y="206"/>
                  </a:lnTo>
                  <a:lnTo>
                    <a:pt x="2061" y="200"/>
                  </a:lnTo>
                  <a:lnTo>
                    <a:pt x="2062" y="193"/>
                  </a:lnTo>
                  <a:lnTo>
                    <a:pt x="2062" y="187"/>
                  </a:lnTo>
                  <a:lnTo>
                    <a:pt x="2079" y="187"/>
                  </a:lnTo>
                  <a:lnTo>
                    <a:pt x="2097" y="188"/>
                  </a:lnTo>
                  <a:lnTo>
                    <a:pt x="2114" y="189"/>
                  </a:lnTo>
                  <a:lnTo>
                    <a:pt x="2131" y="191"/>
                  </a:lnTo>
                  <a:lnTo>
                    <a:pt x="2164" y="197"/>
                  </a:lnTo>
                  <a:lnTo>
                    <a:pt x="2197" y="203"/>
                  </a:lnTo>
                  <a:lnTo>
                    <a:pt x="2264" y="219"/>
                  </a:lnTo>
                  <a:lnTo>
                    <a:pt x="2330" y="238"/>
                  </a:lnTo>
                  <a:lnTo>
                    <a:pt x="2364" y="246"/>
                  </a:lnTo>
                  <a:lnTo>
                    <a:pt x="2398" y="253"/>
                  </a:lnTo>
                  <a:lnTo>
                    <a:pt x="2433" y="260"/>
                  </a:lnTo>
                  <a:lnTo>
                    <a:pt x="2469" y="265"/>
                  </a:lnTo>
                  <a:lnTo>
                    <a:pt x="2487" y="267"/>
                  </a:lnTo>
                  <a:lnTo>
                    <a:pt x="2506" y="269"/>
                  </a:lnTo>
                  <a:lnTo>
                    <a:pt x="2525" y="270"/>
                  </a:lnTo>
                  <a:lnTo>
                    <a:pt x="2545" y="270"/>
                  </a:lnTo>
                  <a:lnTo>
                    <a:pt x="2565" y="269"/>
                  </a:lnTo>
                  <a:lnTo>
                    <a:pt x="2584" y="267"/>
                  </a:lnTo>
                  <a:lnTo>
                    <a:pt x="2605" y="265"/>
                  </a:lnTo>
                  <a:lnTo>
                    <a:pt x="2626" y="263"/>
                  </a:lnTo>
                  <a:lnTo>
                    <a:pt x="2641" y="264"/>
                  </a:lnTo>
                  <a:lnTo>
                    <a:pt x="2658" y="267"/>
                  </a:lnTo>
                  <a:lnTo>
                    <a:pt x="2677" y="274"/>
                  </a:lnTo>
                  <a:lnTo>
                    <a:pt x="2695" y="279"/>
                  </a:lnTo>
                  <a:lnTo>
                    <a:pt x="2724" y="291"/>
                  </a:lnTo>
                  <a:lnTo>
                    <a:pt x="2736" y="297"/>
                  </a:lnTo>
                  <a:lnTo>
                    <a:pt x="2774" y="335"/>
                  </a:lnTo>
                  <a:lnTo>
                    <a:pt x="2960" y="674"/>
                  </a:lnTo>
                  <a:lnTo>
                    <a:pt x="3037" y="674"/>
                  </a:lnTo>
                  <a:lnTo>
                    <a:pt x="3040" y="678"/>
                  </a:lnTo>
                  <a:lnTo>
                    <a:pt x="3043" y="682"/>
                  </a:lnTo>
                  <a:lnTo>
                    <a:pt x="3047" y="687"/>
                  </a:lnTo>
                  <a:lnTo>
                    <a:pt x="3049" y="694"/>
                  </a:lnTo>
                  <a:lnTo>
                    <a:pt x="3054" y="708"/>
                  </a:lnTo>
                  <a:lnTo>
                    <a:pt x="3059" y="725"/>
                  </a:lnTo>
                  <a:lnTo>
                    <a:pt x="3062" y="742"/>
                  </a:lnTo>
                  <a:lnTo>
                    <a:pt x="3065" y="762"/>
                  </a:lnTo>
                  <a:lnTo>
                    <a:pt x="3068" y="782"/>
                  </a:lnTo>
                  <a:lnTo>
                    <a:pt x="3070" y="804"/>
                  </a:lnTo>
                  <a:lnTo>
                    <a:pt x="3073" y="846"/>
                  </a:lnTo>
                  <a:lnTo>
                    <a:pt x="3074" y="884"/>
                  </a:lnTo>
                  <a:lnTo>
                    <a:pt x="3075" y="915"/>
                  </a:lnTo>
                  <a:lnTo>
                    <a:pt x="3075" y="936"/>
                  </a:lnTo>
                  <a:lnTo>
                    <a:pt x="3116" y="978"/>
                  </a:lnTo>
                  <a:lnTo>
                    <a:pt x="3179" y="1042"/>
                  </a:lnTo>
                  <a:lnTo>
                    <a:pt x="3254" y="1118"/>
                  </a:lnTo>
                  <a:lnTo>
                    <a:pt x="3338" y="1199"/>
                  </a:lnTo>
                  <a:lnTo>
                    <a:pt x="3379" y="1238"/>
                  </a:lnTo>
                  <a:lnTo>
                    <a:pt x="3421" y="1275"/>
                  </a:lnTo>
                  <a:lnTo>
                    <a:pt x="3460" y="1309"/>
                  </a:lnTo>
                  <a:lnTo>
                    <a:pt x="3497" y="1338"/>
                  </a:lnTo>
                  <a:lnTo>
                    <a:pt x="3513" y="1350"/>
                  </a:lnTo>
                  <a:lnTo>
                    <a:pt x="3530" y="1361"/>
                  </a:lnTo>
                  <a:lnTo>
                    <a:pt x="3545" y="1369"/>
                  </a:lnTo>
                  <a:lnTo>
                    <a:pt x="3559" y="1376"/>
                  </a:lnTo>
                  <a:lnTo>
                    <a:pt x="3571" y="1381"/>
                  </a:lnTo>
                  <a:lnTo>
                    <a:pt x="3582" y="1383"/>
                  </a:lnTo>
                  <a:lnTo>
                    <a:pt x="3592" y="1385"/>
                  </a:lnTo>
                  <a:lnTo>
                    <a:pt x="3600" y="1382"/>
                  </a:lnTo>
                  <a:lnTo>
                    <a:pt x="3608" y="1383"/>
                  </a:lnTo>
                  <a:lnTo>
                    <a:pt x="3630" y="1388"/>
                  </a:lnTo>
                  <a:lnTo>
                    <a:pt x="3663" y="1393"/>
                  </a:lnTo>
                  <a:lnTo>
                    <a:pt x="3703" y="1400"/>
                  </a:lnTo>
                  <a:lnTo>
                    <a:pt x="3746" y="1406"/>
                  </a:lnTo>
                  <a:lnTo>
                    <a:pt x="3789" y="1412"/>
                  </a:lnTo>
                  <a:lnTo>
                    <a:pt x="3830" y="1415"/>
                  </a:lnTo>
                  <a:lnTo>
                    <a:pt x="3862" y="1417"/>
                  </a:lnTo>
                  <a:lnTo>
                    <a:pt x="3935" y="1344"/>
                  </a:lnTo>
                  <a:lnTo>
                    <a:pt x="3946" y="1358"/>
                  </a:lnTo>
                  <a:lnTo>
                    <a:pt x="3955" y="1370"/>
                  </a:lnTo>
                  <a:lnTo>
                    <a:pt x="3959" y="1380"/>
                  </a:lnTo>
                  <a:lnTo>
                    <a:pt x="3960" y="1386"/>
                  </a:lnTo>
                  <a:lnTo>
                    <a:pt x="3960" y="1387"/>
                  </a:lnTo>
                  <a:lnTo>
                    <a:pt x="3959" y="1387"/>
                  </a:lnTo>
                  <a:lnTo>
                    <a:pt x="3957" y="1385"/>
                  </a:lnTo>
                  <a:lnTo>
                    <a:pt x="3955" y="1380"/>
                  </a:lnTo>
                  <a:lnTo>
                    <a:pt x="3946" y="1367"/>
                  </a:lnTo>
                  <a:lnTo>
                    <a:pt x="3935" y="1344"/>
                  </a:lnTo>
                  <a:close/>
                </a:path>
              </a:pathLst>
            </a:custGeom>
            <a:solidFill>
              <a:srgbClr val="F8C3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 name="Freeform 40"/>
            <p:cNvSpPr>
              <a:spLocks/>
            </p:cNvSpPr>
            <p:nvPr/>
          </p:nvSpPr>
          <p:spPr bwMode="auto">
            <a:xfrm>
              <a:off x="5564352" y="4284477"/>
              <a:ext cx="917804" cy="858009"/>
            </a:xfrm>
            <a:custGeom>
              <a:avLst/>
              <a:gdLst/>
              <a:ahLst/>
              <a:cxnLst>
                <a:cxn ang="0">
                  <a:pos x="3915" y="1459"/>
                </a:cxn>
                <a:cxn ang="0">
                  <a:pos x="3848" y="1607"/>
                </a:cxn>
                <a:cxn ang="0">
                  <a:pos x="3746" y="1733"/>
                </a:cxn>
                <a:cxn ang="0">
                  <a:pos x="3617" y="1793"/>
                </a:cxn>
                <a:cxn ang="0">
                  <a:pos x="3567" y="1891"/>
                </a:cxn>
                <a:cxn ang="0">
                  <a:pos x="3430" y="2031"/>
                </a:cxn>
                <a:cxn ang="0">
                  <a:pos x="3261" y="2319"/>
                </a:cxn>
                <a:cxn ang="0">
                  <a:pos x="3321" y="2530"/>
                </a:cxn>
                <a:cxn ang="0">
                  <a:pos x="3330" y="2624"/>
                </a:cxn>
                <a:cxn ang="0">
                  <a:pos x="3279" y="2741"/>
                </a:cxn>
                <a:cxn ang="0">
                  <a:pos x="3101" y="2858"/>
                </a:cxn>
                <a:cxn ang="0">
                  <a:pos x="3068" y="2951"/>
                </a:cxn>
                <a:cxn ang="0">
                  <a:pos x="3018" y="2960"/>
                </a:cxn>
                <a:cxn ang="0">
                  <a:pos x="3018" y="3047"/>
                </a:cxn>
                <a:cxn ang="0">
                  <a:pos x="3007" y="3167"/>
                </a:cxn>
                <a:cxn ang="0">
                  <a:pos x="2914" y="3213"/>
                </a:cxn>
                <a:cxn ang="0">
                  <a:pos x="2871" y="3293"/>
                </a:cxn>
                <a:cxn ang="0">
                  <a:pos x="2872" y="3380"/>
                </a:cxn>
                <a:cxn ang="0">
                  <a:pos x="2679" y="3506"/>
                </a:cxn>
                <a:cxn ang="0">
                  <a:pos x="2630" y="3589"/>
                </a:cxn>
                <a:cxn ang="0">
                  <a:pos x="2290" y="3683"/>
                </a:cxn>
                <a:cxn ang="0">
                  <a:pos x="2014" y="3691"/>
                </a:cxn>
                <a:cxn ang="0">
                  <a:pos x="1908" y="3524"/>
                </a:cxn>
                <a:cxn ang="0">
                  <a:pos x="1793" y="3323"/>
                </a:cxn>
                <a:cxn ang="0">
                  <a:pos x="1774" y="3248"/>
                </a:cxn>
                <a:cxn ang="0">
                  <a:pos x="1794" y="3162"/>
                </a:cxn>
                <a:cxn ang="0">
                  <a:pos x="1764" y="3011"/>
                </a:cxn>
                <a:cxn ang="0">
                  <a:pos x="1710" y="2879"/>
                </a:cxn>
                <a:cxn ang="0">
                  <a:pos x="1658" y="2737"/>
                </a:cxn>
                <a:cxn ang="0">
                  <a:pos x="1762" y="2353"/>
                </a:cxn>
                <a:cxn ang="0">
                  <a:pos x="1602" y="2028"/>
                </a:cxn>
                <a:cxn ang="0">
                  <a:pos x="1569" y="1872"/>
                </a:cxn>
                <a:cxn ang="0">
                  <a:pos x="1528" y="1680"/>
                </a:cxn>
                <a:cxn ang="0">
                  <a:pos x="1345" y="1618"/>
                </a:cxn>
                <a:cxn ang="0">
                  <a:pos x="991" y="1679"/>
                </a:cxn>
                <a:cxn ang="0">
                  <a:pos x="706" y="1610"/>
                </a:cxn>
                <a:cxn ang="0">
                  <a:pos x="493" y="1644"/>
                </a:cxn>
                <a:cxn ang="0">
                  <a:pos x="158" y="1355"/>
                </a:cxn>
                <a:cxn ang="0">
                  <a:pos x="66" y="1158"/>
                </a:cxn>
                <a:cxn ang="0">
                  <a:pos x="50" y="1055"/>
                </a:cxn>
                <a:cxn ang="0">
                  <a:pos x="75" y="885"/>
                </a:cxn>
                <a:cxn ang="0">
                  <a:pos x="774" y="82"/>
                </a:cxn>
                <a:cxn ang="0">
                  <a:pos x="809" y="67"/>
                </a:cxn>
                <a:cxn ang="0">
                  <a:pos x="858" y="34"/>
                </a:cxn>
                <a:cxn ang="0">
                  <a:pos x="1162" y="11"/>
                </a:cxn>
                <a:cxn ang="0">
                  <a:pos x="1338" y="15"/>
                </a:cxn>
                <a:cxn ang="0">
                  <a:pos x="1605" y="50"/>
                </a:cxn>
                <a:cxn ang="0">
                  <a:pos x="1791" y="225"/>
                </a:cxn>
                <a:cxn ang="0">
                  <a:pos x="2028" y="277"/>
                </a:cxn>
                <a:cxn ang="0">
                  <a:pos x="2062" y="193"/>
                </a:cxn>
                <a:cxn ang="0">
                  <a:pos x="2264" y="219"/>
                </a:cxn>
                <a:cxn ang="0">
                  <a:pos x="2525" y="270"/>
                </a:cxn>
                <a:cxn ang="0">
                  <a:pos x="2677" y="274"/>
                </a:cxn>
                <a:cxn ang="0">
                  <a:pos x="3043" y="682"/>
                </a:cxn>
                <a:cxn ang="0">
                  <a:pos x="3070" y="804"/>
                </a:cxn>
                <a:cxn ang="0">
                  <a:pos x="3338" y="1199"/>
                </a:cxn>
                <a:cxn ang="0">
                  <a:pos x="3559" y="1376"/>
                </a:cxn>
                <a:cxn ang="0">
                  <a:pos x="3703" y="1400"/>
                </a:cxn>
                <a:cxn ang="0">
                  <a:pos x="3959" y="1380"/>
                </a:cxn>
              </a:cxnLst>
              <a:rect l="0" t="0" r="r" b="b"/>
              <a:pathLst>
                <a:path w="3960" h="3702">
                  <a:moveTo>
                    <a:pt x="3935" y="1344"/>
                  </a:moveTo>
                  <a:lnTo>
                    <a:pt x="3934" y="1358"/>
                  </a:lnTo>
                  <a:lnTo>
                    <a:pt x="3933" y="1374"/>
                  </a:lnTo>
                  <a:lnTo>
                    <a:pt x="3931" y="1390"/>
                  </a:lnTo>
                  <a:lnTo>
                    <a:pt x="3929" y="1406"/>
                  </a:lnTo>
                  <a:lnTo>
                    <a:pt x="3924" y="1424"/>
                  </a:lnTo>
                  <a:lnTo>
                    <a:pt x="3920" y="1441"/>
                  </a:lnTo>
                  <a:lnTo>
                    <a:pt x="3915" y="1459"/>
                  </a:lnTo>
                  <a:lnTo>
                    <a:pt x="3909" y="1477"/>
                  </a:lnTo>
                  <a:lnTo>
                    <a:pt x="3903" y="1496"/>
                  </a:lnTo>
                  <a:lnTo>
                    <a:pt x="3895" y="1514"/>
                  </a:lnTo>
                  <a:lnTo>
                    <a:pt x="3887" y="1533"/>
                  </a:lnTo>
                  <a:lnTo>
                    <a:pt x="3879" y="1551"/>
                  </a:lnTo>
                  <a:lnTo>
                    <a:pt x="3869" y="1570"/>
                  </a:lnTo>
                  <a:lnTo>
                    <a:pt x="3859" y="1589"/>
                  </a:lnTo>
                  <a:lnTo>
                    <a:pt x="3848" y="1607"/>
                  </a:lnTo>
                  <a:lnTo>
                    <a:pt x="3837" y="1625"/>
                  </a:lnTo>
                  <a:lnTo>
                    <a:pt x="3826" y="1642"/>
                  </a:lnTo>
                  <a:lnTo>
                    <a:pt x="3813" y="1658"/>
                  </a:lnTo>
                  <a:lnTo>
                    <a:pt x="3801" y="1675"/>
                  </a:lnTo>
                  <a:lnTo>
                    <a:pt x="3788" y="1691"/>
                  </a:lnTo>
                  <a:lnTo>
                    <a:pt x="3774" y="1705"/>
                  </a:lnTo>
                  <a:lnTo>
                    <a:pt x="3760" y="1719"/>
                  </a:lnTo>
                  <a:lnTo>
                    <a:pt x="3746" y="1733"/>
                  </a:lnTo>
                  <a:lnTo>
                    <a:pt x="3731" y="1745"/>
                  </a:lnTo>
                  <a:lnTo>
                    <a:pt x="3716" y="1755"/>
                  </a:lnTo>
                  <a:lnTo>
                    <a:pt x="3700" y="1765"/>
                  </a:lnTo>
                  <a:lnTo>
                    <a:pt x="3685" y="1773"/>
                  </a:lnTo>
                  <a:lnTo>
                    <a:pt x="3668" y="1781"/>
                  </a:lnTo>
                  <a:lnTo>
                    <a:pt x="3651" y="1786"/>
                  </a:lnTo>
                  <a:lnTo>
                    <a:pt x="3634" y="1790"/>
                  </a:lnTo>
                  <a:lnTo>
                    <a:pt x="3617" y="1793"/>
                  </a:lnTo>
                  <a:lnTo>
                    <a:pt x="3600" y="1794"/>
                  </a:lnTo>
                  <a:lnTo>
                    <a:pt x="3600" y="1808"/>
                  </a:lnTo>
                  <a:lnTo>
                    <a:pt x="3597" y="1822"/>
                  </a:lnTo>
                  <a:lnTo>
                    <a:pt x="3593" y="1835"/>
                  </a:lnTo>
                  <a:lnTo>
                    <a:pt x="3589" y="1849"/>
                  </a:lnTo>
                  <a:lnTo>
                    <a:pt x="3582" y="1863"/>
                  </a:lnTo>
                  <a:lnTo>
                    <a:pt x="3576" y="1877"/>
                  </a:lnTo>
                  <a:lnTo>
                    <a:pt x="3567" y="1891"/>
                  </a:lnTo>
                  <a:lnTo>
                    <a:pt x="3558" y="1904"/>
                  </a:lnTo>
                  <a:lnTo>
                    <a:pt x="3547" y="1917"/>
                  </a:lnTo>
                  <a:lnTo>
                    <a:pt x="3536" y="1931"/>
                  </a:lnTo>
                  <a:lnTo>
                    <a:pt x="3525" y="1944"/>
                  </a:lnTo>
                  <a:lnTo>
                    <a:pt x="3512" y="1957"/>
                  </a:lnTo>
                  <a:lnTo>
                    <a:pt x="3487" y="1982"/>
                  </a:lnTo>
                  <a:lnTo>
                    <a:pt x="3459" y="2007"/>
                  </a:lnTo>
                  <a:lnTo>
                    <a:pt x="3430" y="2031"/>
                  </a:lnTo>
                  <a:lnTo>
                    <a:pt x="3402" y="2054"/>
                  </a:lnTo>
                  <a:lnTo>
                    <a:pt x="3374" y="2076"/>
                  </a:lnTo>
                  <a:lnTo>
                    <a:pt x="3347" y="2097"/>
                  </a:lnTo>
                  <a:lnTo>
                    <a:pt x="3320" y="2117"/>
                  </a:lnTo>
                  <a:lnTo>
                    <a:pt x="3297" y="2135"/>
                  </a:lnTo>
                  <a:lnTo>
                    <a:pt x="3278" y="2151"/>
                  </a:lnTo>
                  <a:lnTo>
                    <a:pt x="3261" y="2167"/>
                  </a:lnTo>
                  <a:lnTo>
                    <a:pt x="3261" y="2319"/>
                  </a:lnTo>
                  <a:lnTo>
                    <a:pt x="3338" y="2391"/>
                  </a:lnTo>
                  <a:lnTo>
                    <a:pt x="3337" y="2412"/>
                  </a:lnTo>
                  <a:lnTo>
                    <a:pt x="3336" y="2431"/>
                  </a:lnTo>
                  <a:lnTo>
                    <a:pt x="3335" y="2448"/>
                  </a:lnTo>
                  <a:lnTo>
                    <a:pt x="3332" y="2465"/>
                  </a:lnTo>
                  <a:lnTo>
                    <a:pt x="3327" y="2493"/>
                  </a:lnTo>
                  <a:lnTo>
                    <a:pt x="3324" y="2518"/>
                  </a:lnTo>
                  <a:lnTo>
                    <a:pt x="3321" y="2530"/>
                  </a:lnTo>
                  <a:lnTo>
                    <a:pt x="3320" y="2542"/>
                  </a:lnTo>
                  <a:lnTo>
                    <a:pt x="3320" y="2553"/>
                  </a:lnTo>
                  <a:lnTo>
                    <a:pt x="3321" y="2565"/>
                  </a:lnTo>
                  <a:lnTo>
                    <a:pt x="3324" y="2577"/>
                  </a:lnTo>
                  <a:lnTo>
                    <a:pt x="3327" y="2589"/>
                  </a:lnTo>
                  <a:lnTo>
                    <a:pt x="3331" y="2602"/>
                  </a:lnTo>
                  <a:lnTo>
                    <a:pt x="3338" y="2616"/>
                  </a:lnTo>
                  <a:lnTo>
                    <a:pt x="3330" y="2624"/>
                  </a:lnTo>
                  <a:lnTo>
                    <a:pt x="3325" y="2631"/>
                  </a:lnTo>
                  <a:lnTo>
                    <a:pt x="3319" y="2641"/>
                  </a:lnTo>
                  <a:lnTo>
                    <a:pt x="3315" y="2650"/>
                  </a:lnTo>
                  <a:lnTo>
                    <a:pt x="3306" y="2670"/>
                  </a:lnTo>
                  <a:lnTo>
                    <a:pt x="3300" y="2690"/>
                  </a:lnTo>
                  <a:lnTo>
                    <a:pt x="3292" y="2711"/>
                  </a:lnTo>
                  <a:lnTo>
                    <a:pt x="3284" y="2731"/>
                  </a:lnTo>
                  <a:lnTo>
                    <a:pt x="3279" y="2741"/>
                  </a:lnTo>
                  <a:lnTo>
                    <a:pt x="3273" y="2749"/>
                  </a:lnTo>
                  <a:lnTo>
                    <a:pt x="3268" y="2757"/>
                  </a:lnTo>
                  <a:lnTo>
                    <a:pt x="3261" y="2765"/>
                  </a:lnTo>
                  <a:lnTo>
                    <a:pt x="3223" y="2803"/>
                  </a:lnTo>
                  <a:lnTo>
                    <a:pt x="3150" y="2803"/>
                  </a:lnTo>
                  <a:lnTo>
                    <a:pt x="3113" y="2841"/>
                  </a:lnTo>
                  <a:lnTo>
                    <a:pt x="3107" y="2849"/>
                  </a:lnTo>
                  <a:lnTo>
                    <a:pt x="3101" y="2858"/>
                  </a:lnTo>
                  <a:lnTo>
                    <a:pt x="3098" y="2868"/>
                  </a:lnTo>
                  <a:lnTo>
                    <a:pt x="3095" y="2879"/>
                  </a:lnTo>
                  <a:lnTo>
                    <a:pt x="3090" y="2903"/>
                  </a:lnTo>
                  <a:lnTo>
                    <a:pt x="3084" y="2925"/>
                  </a:lnTo>
                  <a:lnTo>
                    <a:pt x="3080" y="2935"/>
                  </a:lnTo>
                  <a:lnTo>
                    <a:pt x="3075" y="2945"/>
                  </a:lnTo>
                  <a:lnTo>
                    <a:pt x="3072" y="2948"/>
                  </a:lnTo>
                  <a:lnTo>
                    <a:pt x="3068" y="2951"/>
                  </a:lnTo>
                  <a:lnTo>
                    <a:pt x="3064" y="2954"/>
                  </a:lnTo>
                  <a:lnTo>
                    <a:pt x="3060" y="2957"/>
                  </a:lnTo>
                  <a:lnTo>
                    <a:pt x="3054" y="2959"/>
                  </a:lnTo>
                  <a:lnTo>
                    <a:pt x="3049" y="2961"/>
                  </a:lnTo>
                  <a:lnTo>
                    <a:pt x="3042" y="2961"/>
                  </a:lnTo>
                  <a:lnTo>
                    <a:pt x="3035" y="2962"/>
                  </a:lnTo>
                  <a:lnTo>
                    <a:pt x="3027" y="2961"/>
                  </a:lnTo>
                  <a:lnTo>
                    <a:pt x="3018" y="2960"/>
                  </a:lnTo>
                  <a:lnTo>
                    <a:pt x="3008" y="2958"/>
                  </a:lnTo>
                  <a:lnTo>
                    <a:pt x="2999" y="2955"/>
                  </a:lnTo>
                  <a:lnTo>
                    <a:pt x="2999" y="2969"/>
                  </a:lnTo>
                  <a:lnTo>
                    <a:pt x="3001" y="2981"/>
                  </a:lnTo>
                  <a:lnTo>
                    <a:pt x="3002" y="2993"/>
                  </a:lnTo>
                  <a:lnTo>
                    <a:pt x="3005" y="3005"/>
                  </a:lnTo>
                  <a:lnTo>
                    <a:pt x="3011" y="3026"/>
                  </a:lnTo>
                  <a:lnTo>
                    <a:pt x="3018" y="3047"/>
                  </a:lnTo>
                  <a:lnTo>
                    <a:pt x="3025" y="3068"/>
                  </a:lnTo>
                  <a:lnTo>
                    <a:pt x="3030" y="3091"/>
                  </a:lnTo>
                  <a:lnTo>
                    <a:pt x="3034" y="3103"/>
                  </a:lnTo>
                  <a:lnTo>
                    <a:pt x="3035" y="3115"/>
                  </a:lnTo>
                  <a:lnTo>
                    <a:pt x="3037" y="3128"/>
                  </a:lnTo>
                  <a:lnTo>
                    <a:pt x="3037" y="3142"/>
                  </a:lnTo>
                  <a:lnTo>
                    <a:pt x="3023" y="3155"/>
                  </a:lnTo>
                  <a:lnTo>
                    <a:pt x="3007" y="3167"/>
                  </a:lnTo>
                  <a:lnTo>
                    <a:pt x="2992" y="3180"/>
                  </a:lnTo>
                  <a:lnTo>
                    <a:pt x="2976" y="3191"/>
                  </a:lnTo>
                  <a:lnTo>
                    <a:pt x="2966" y="3195"/>
                  </a:lnTo>
                  <a:lnTo>
                    <a:pt x="2957" y="3200"/>
                  </a:lnTo>
                  <a:lnTo>
                    <a:pt x="2947" y="3204"/>
                  </a:lnTo>
                  <a:lnTo>
                    <a:pt x="2936" y="3207"/>
                  </a:lnTo>
                  <a:lnTo>
                    <a:pt x="2926" y="3211"/>
                  </a:lnTo>
                  <a:lnTo>
                    <a:pt x="2914" y="3213"/>
                  </a:lnTo>
                  <a:lnTo>
                    <a:pt x="2902" y="3214"/>
                  </a:lnTo>
                  <a:lnTo>
                    <a:pt x="2888" y="3214"/>
                  </a:lnTo>
                  <a:lnTo>
                    <a:pt x="2886" y="3230"/>
                  </a:lnTo>
                  <a:lnTo>
                    <a:pt x="2883" y="3248"/>
                  </a:lnTo>
                  <a:lnTo>
                    <a:pt x="2878" y="3265"/>
                  </a:lnTo>
                  <a:lnTo>
                    <a:pt x="2874" y="3281"/>
                  </a:lnTo>
                  <a:lnTo>
                    <a:pt x="2872" y="3287"/>
                  </a:lnTo>
                  <a:lnTo>
                    <a:pt x="2871" y="3293"/>
                  </a:lnTo>
                  <a:lnTo>
                    <a:pt x="2871" y="3297"/>
                  </a:lnTo>
                  <a:lnTo>
                    <a:pt x="2872" y="3300"/>
                  </a:lnTo>
                  <a:lnTo>
                    <a:pt x="2874" y="3300"/>
                  </a:lnTo>
                  <a:lnTo>
                    <a:pt x="2878" y="3299"/>
                  </a:lnTo>
                  <a:lnTo>
                    <a:pt x="2882" y="3296"/>
                  </a:lnTo>
                  <a:lnTo>
                    <a:pt x="2888" y="3290"/>
                  </a:lnTo>
                  <a:lnTo>
                    <a:pt x="2888" y="3367"/>
                  </a:lnTo>
                  <a:lnTo>
                    <a:pt x="2872" y="3380"/>
                  </a:lnTo>
                  <a:lnTo>
                    <a:pt x="2855" y="3392"/>
                  </a:lnTo>
                  <a:lnTo>
                    <a:pt x="2836" y="3405"/>
                  </a:lnTo>
                  <a:lnTo>
                    <a:pt x="2815" y="3417"/>
                  </a:lnTo>
                  <a:lnTo>
                    <a:pt x="2772" y="3441"/>
                  </a:lnTo>
                  <a:lnTo>
                    <a:pt x="2728" y="3468"/>
                  </a:lnTo>
                  <a:lnTo>
                    <a:pt x="2707" y="3482"/>
                  </a:lnTo>
                  <a:lnTo>
                    <a:pt x="2689" y="3498"/>
                  </a:lnTo>
                  <a:lnTo>
                    <a:pt x="2679" y="3506"/>
                  </a:lnTo>
                  <a:lnTo>
                    <a:pt x="2671" y="3515"/>
                  </a:lnTo>
                  <a:lnTo>
                    <a:pt x="2663" y="3524"/>
                  </a:lnTo>
                  <a:lnTo>
                    <a:pt x="2656" y="3534"/>
                  </a:lnTo>
                  <a:lnTo>
                    <a:pt x="2650" y="3543"/>
                  </a:lnTo>
                  <a:lnTo>
                    <a:pt x="2643" y="3554"/>
                  </a:lnTo>
                  <a:lnTo>
                    <a:pt x="2638" y="3565"/>
                  </a:lnTo>
                  <a:lnTo>
                    <a:pt x="2633" y="3577"/>
                  </a:lnTo>
                  <a:lnTo>
                    <a:pt x="2630" y="3589"/>
                  </a:lnTo>
                  <a:lnTo>
                    <a:pt x="2628" y="3601"/>
                  </a:lnTo>
                  <a:lnTo>
                    <a:pt x="2626" y="3615"/>
                  </a:lnTo>
                  <a:lnTo>
                    <a:pt x="2626" y="3629"/>
                  </a:lnTo>
                  <a:lnTo>
                    <a:pt x="2545" y="3642"/>
                  </a:lnTo>
                  <a:lnTo>
                    <a:pt x="2469" y="3655"/>
                  </a:lnTo>
                  <a:lnTo>
                    <a:pt x="2396" y="3667"/>
                  </a:lnTo>
                  <a:lnTo>
                    <a:pt x="2325" y="3678"/>
                  </a:lnTo>
                  <a:lnTo>
                    <a:pt x="2290" y="3683"/>
                  </a:lnTo>
                  <a:lnTo>
                    <a:pt x="2254" y="3687"/>
                  </a:lnTo>
                  <a:lnTo>
                    <a:pt x="2218" y="3692"/>
                  </a:lnTo>
                  <a:lnTo>
                    <a:pt x="2182" y="3695"/>
                  </a:lnTo>
                  <a:lnTo>
                    <a:pt x="2144" y="3697"/>
                  </a:lnTo>
                  <a:lnTo>
                    <a:pt x="2106" y="3699"/>
                  </a:lnTo>
                  <a:lnTo>
                    <a:pt x="2065" y="3701"/>
                  </a:lnTo>
                  <a:lnTo>
                    <a:pt x="2025" y="3702"/>
                  </a:lnTo>
                  <a:lnTo>
                    <a:pt x="2014" y="3691"/>
                  </a:lnTo>
                  <a:lnTo>
                    <a:pt x="2004" y="3680"/>
                  </a:lnTo>
                  <a:lnTo>
                    <a:pt x="1995" y="3669"/>
                  </a:lnTo>
                  <a:lnTo>
                    <a:pt x="1986" y="3657"/>
                  </a:lnTo>
                  <a:lnTo>
                    <a:pt x="1969" y="3632"/>
                  </a:lnTo>
                  <a:lnTo>
                    <a:pt x="1953" y="3606"/>
                  </a:lnTo>
                  <a:lnTo>
                    <a:pt x="1938" y="3579"/>
                  </a:lnTo>
                  <a:lnTo>
                    <a:pt x="1922" y="3552"/>
                  </a:lnTo>
                  <a:lnTo>
                    <a:pt x="1908" y="3524"/>
                  </a:lnTo>
                  <a:lnTo>
                    <a:pt x="1894" y="3495"/>
                  </a:lnTo>
                  <a:lnTo>
                    <a:pt x="1880" y="3468"/>
                  </a:lnTo>
                  <a:lnTo>
                    <a:pt x="1866" y="3440"/>
                  </a:lnTo>
                  <a:lnTo>
                    <a:pt x="1851" y="3413"/>
                  </a:lnTo>
                  <a:lnTo>
                    <a:pt x="1835" y="3385"/>
                  </a:lnTo>
                  <a:lnTo>
                    <a:pt x="1819" y="3360"/>
                  </a:lnTo>
                  <a:lnTo>
                    <a:pt x="1801" y="3335"/>
                  </a:lnTo>
                  <a:lnTo>
                    <a:pt x="1793" y="3323"/>
                  </a:lnTo>
                  <a:lnTo>
                    <a:pt x="1783" y="3312"/>
                  </a:lnTo>
                  <a:lnTo>
                    <a:pt x="1772" y="3301"/>
                  </a:lnTo>
                  <a:lnTo>
                    <a:pt x="1762" y="3290"/>
                  </a:lnTo>
                  <a:lnTo>
                    <a:pt x="1762" y="3283"/>
                  </a:lnTo>
                  <a:lnTo>
                    <a:pt x="1763" y="3276"/>
                  </a:lnTo>
                  <a:lnTo>
                    <a:pt x="1765" y="3269"/>
                  </a:lnTo>
                  <a:lnTo>
                    <a:pt x="1767" y="3262"/>
                  </a:lnTo>
                  <a:lnTo>
                    <a:pt x="1774" y="3248"/>
                  </a:lnTo>
                  <a:lnTo>
                    <a:pt x="1781" y="3234"/>
                  </a:lnTo>
                  <a:lnTo>
                    <a:pt x="1788" y="3218"/>
                  </a:lnTo>
                  <a:lnTo>
                    <a:pt x="1794" y="3204"/>
                  </a:lnTo>
                  <a:lnTo>
                    <a:pt x="1796" y="3198"/>
                  </a:lnTo>
                  <a:lnTo>
                    <a:pt x="1798" y="3190"/>
                  </a:lnTo>
                  <a:lnTo>
                    <a:pt x="1799" y="3183"/>
                  </a:lnTo>
                  <a:lnTo>
                    <a:pt x="1800" y="3176"/>
                  </a:lnTo>
                  <a:lnTo>
                    <a:pt x="1794" y="3162"/>
                  </a:lnTo>
                  <a:lnTo>
                    <a:pt x="1787" y="3147"/>
                  </a:lnTo>
                  <a:lnTo>
                    <a:pt x="1783" y="3131"/>
                  </a:lnTo>
                  <a:lnTo>
                    <a:pt x="1778" y="3115"/>
                  </a:lnTo>
                  <a:lnTo>
                    <a:pt x="1774" y="3098"/>
                  </a:lnTo>
                  <a:lnTo>
                    <a:pt x="1771" y="3081"/>
                  </a:lnTo>
                  <a:lnTo>
                    <a:pt x="1769" y="3063"/>
                  </a:lnTo>
                  <a:lnTo>
                    <a:pt x="1766" y="3046"/>
                  </a:lnTo>
                  <a:lnTo>
                    <a:pt x="1764" y="3011"/>
                  </a:lnTo>
                  <a:lnTo>
                    <a:pt x="1762" y="2976"/>
                  </a:lnTo>
                  <a:lnTo>
                    <a:pt x="1762" y="2943"/>
                  </a:lnTo>
                  <a:lnTo>
                    <a:pt x="1762" y="2914"/>
                  </a:lnTo>
                  <a:lnTo>
                    <a:pt x="1749" y="2907"/>
                  </a:lnTo>
                  <a:lnTo>
                    <a:pt x="1737" y="2900"/>
                  </a:lnTo>
                  <a:lnTo>
                    <a:pt x="1726" y="2893"/>
                  </a:lnTo>
                  <a:lnTo>
                    <a:pt x="1717" y="2887"/>
                  </a:lnTo>
                  <a:lnTo>
                    <a:pt x="1710" y="2879"/>
                  </a:lnTo>
                  <a:lnTo>
                    <a:pt x="1702" y="2871"/>
                  </a:lnTo>
                  <a:lnTo>
                    <a:pt x="1697" y="2863"/>
                  </a:lnTo>
                  <a:lnTo>
                    <a:pt x="1691" y="2855"/>
                  </a:lnTo>
                  <a:lnTo>
                    <a:pt x="1673" y="2816"/>
                  </a:lnTo>
                  <a:lnTo>
                    <a:pt x="1651" y="2765"/>
                  </a:lnTo>
                  <a:lnTo>
                    <a:pt x="1652" y="2757"/>
                  </a:lnTo>
                  <a:lnTo>
                    <a:pt x="1654" y="2747"/>
                  </a:lnTo>
                  <a:lnTo>
                    <a:pt x="1658" y="2737"/>
                  </a:lnTo>
                  <a:lnTo>
                    <a:pt x="1664" y="2725"/>
                  </a:lnTo>
                  <a:lnTo>
                    <a:pt x="1677" y="2699"/>
                  </a:lnTo>
                  <a:lnTo>
                    <a:pt x="1693" y="2672"/>
                  </a:lnTo>
                  <a:lnTo>
                    <a:pt x="1712" y="2643"/>
                  </a:lnTo>
                  <a:lnTo>
                    <a:pt x="1730" y="2618"/>
                  </a:lnTo>
                  <a:lnTo>
                    <a:pt x="1747" y="2595"/>
                  </a:lnTo>
                  <a:lnTo>
                    <a:pt x="1762" y="2578"/>
                  </a:lnTo>
                  <a:lnTo>
                    <a:pt x="1762" y="2353"/>
                  </a:lnTo>
                  <a:lnTo>
                    <a:pt x="1651" y="2243"/>
                  </a:lnTo>
                  <a:lnTo>
                    <a:pt x="1651" y="2090"/>
                  </a:lnTo>
                  <a:lnTo>
                    <a:pt x="1641" y="2081"/>
                  </a:lnTo>
                  <a:lnTo>
                    <a:pt x="1631" y="2070"/>
                  </a:lnTo>
                  <a:lnTo>
                    <a:pt x="1624" y="2060"/>
                  </a:lnTo>
                  <a:lnTo>
                    <a:pt x="1615" y="2049"/>
                  </a:lnTo>
                  <a:lnTo>
                    <a:pt x="1608" y="2039"/>
                  </a:lnTo>
                  <a:lnTo>
                    <a:pt x="1602" y="2028"/>
                  </a:lnTo>
                  <a:lnTo>
                    <a:pt x="1596" y="2017"/>
                  </a:lnTo>
                  <a:lnTo>
                    <a:pt x="1591" y="2006"/>
                  </a:lnTo>
                  <a:lnTo>
                    <a:pt x="1583" y="1986"/>
                  </a:lnTo>
                  <a:lnTo>
                    <a:pt x="1577" y="1964"/>
                  </a:lnTo>
                  <a:lnTo>
                    <a:pt x="1573" y="1941"/>
                  </a:lnTo>
                  <a:lnTo>
                    <a:pt x="1570" y="1918"/>
                  </a:lnTo>
                  <a:lnTo>
                    <a:pt x="1569" y="1895"/>
                  </a:lnTo>
                  <a:lnTo>
                    <a:pt x="1569" y="1872"/>
                  </a:lnTo>
                  <a:lnTo>
                    <a:pt x="1570" y="1848"/>
                  </a:lnTo>
                  <a:lnTo>
                    <a:pt x="1571" y="1823"/>
                  </a:lnTo>
                  <a:lnTo>
                    <a:pt x="1573" y="1772"/>
                  </a:lnTo>
                  <a:lnTo>
                    <a:pt x="1576" y="1717"/>
                  </a:lnTo>
                  <a:lnTo>
                    <a:pt x="1565" y="1707"/>
                  </a:lnTo>
                  <a:lnTo>
                    <a:pt x="1553" y="1698"/>
                  </a:lnTo>
                  <a:lnTo>
                    <a:pt x="1541" y="1689"/>
                  </a:lnTo>
                  <a:lnTo>
                    <a:pt x="1528" y="1680"/>
                  </a:lnTo>
                  <a:lnTo>
                    <a:pt x="1514" y="1673"/>
                  </a:lnTo>
                  <a:lnTo>
                    <a:pt x="1501" y="1665"/>
                  </a:lnTo>
                  <a:lnTo>
                    <a:pt x="1487" y="1658"/>
                  </a:lnTo>
                  <a:lnTo>
                    <a:pt x="1472" y="1652"/>
                  </a:lnTo>
                  <a:lnTo>
                    <a:pt x="1442" y="1641"/>
                  </a:lnTo>
                  <a:lnTo>
                    <a:pt x="1411" y="1631"/>
                  </a:lnTo>
                  <a:lnTo>
                    <a:pt x="1379" y="1623"/>
                  </a:lnTo>
                  <a:lnTo>
                    <a:pt x="1345" y="1618"/>
                  </a:lnTo>
                  <a:lnTo>
                    <a:pt x="1313" y="1614"/>
                  </a:lnTo>
                  <a:lnTo>
                    <a:pt x="1279" y="1609"/>
                  </a:lnTo>
                  <a:lnTo>
                    <a:pt x="1245" y="1607"/>
                  </a:lnTo>
                  <a:lnTo>
                    <a:pt x="1212" y="1605"/>
                  </a:lnTo>
                  <a:lnTo>
                    <a:pt x="1148" y="1604"/>
                  </a:lnTo>
                  <a:lnTo>
                    <a:pt x="1088" y="1604"/>
                  </a:lnTo>
                  <a:lnTo>
                    <a:pt x="1012" y="1679"/>
                  </a:lnTo>
                  <a:lnTo>
                    <a:pt x="991" y="1679"/>
                  </a:lnTo>
                  <a:lnTo>
                    <a:pt x="969" y="1676"/>
                  </a:lnTo>
                  <a:lnTo>
                    <a:pt x="946" y="1673"/>
                  </a:lnTo>
                  <a:lnTo>
                    <a:pt x="923" y="1668"/>
                  </a:lnTo>
                  <a:lnTo>
                    <a:pt x="875" y="1655"/>
                  </a:lnTo>
                  <a:lnTo>
                    <a:pt x="826" y="1642"/>
                  </a:lnTo>
                  <a:lnTo>
                    <a:pt x="778" y="1628"/>
                  </a:lnTo>
                  <a:lnTo>
                    <a:pt x="729" y="1616"/>
                  </a:lnTo>
                  <a:lnTo>
                    <a:pt x="706" y="1610"/>
                  </a:lnTo>
                  <a:lnTo>
                    <a:pt x="684" y="1607"/>
                  </a:lnTo>
                  <a:lnTo>
                    <a:pt x="661" y="1605"/>
                  </a:lnTo>
                  <a:lnTo>
                    <a:pt x="639" y="1604"/>
                  </a:lnTo>
                  <a:lnTo>
                    <a:pt x="562" y="1679"/>
                  </a:lnTo>
                  <a:lnTo>
                    <a:pt x="545" y="1673"/>
                  </a:lnTo>
                  <a:lnTo>
                    <a:pt x="528" y="1664"/>
                  </a:lnTo>
                  <a:lnTo>
                    <a:pt x="510" y="1655"/>
                  </a:lnTo>
                  <a:lnTo>
                    <a:pt x="493" y="1644"/>
                  </a:lnTo>
                  <a:lnTo>
                    <a:pt x="458" y="1623"/>
                  </a:lnTo>
                  <a:lnTo>
                    <a:pt x="424" y="1598"/>
                  </a:lnTo>
                  <a:lnTo>
                    <a:pt x="389" y="1572"/>
                  </a:lnTo>
                  <a:lnTo>
                    <a:pt x="355" y="1544"/>
                  </a:lnTo>
                  <a:lnTo>
                    <a:pt x="321" y="1514"/>
                  </a:lnTo>
                  <a:lnTo>
                    <a:pt x="288" y="1484"/>
                  </a:lnTo>
                  <a:lnTo>
                    <a:pt x="221" y="1421"/>
                  </a:lnTo>
                  <a:lnTo>
                    <a:pt x="158" y="1355"/>
                  </a:lnTo>
                  <a:lnTo>
                    <a:pt x="97" y="1293"/>
                  </a:lnTo>
                  <a:lnTo>
                    <a:pt x="38" y="1234"/>
                  </a:lnTo>
                  <a:lnTo>
                    <a:pt x="50" y="1209"/>
                  </a:lnTo>
                  <a:lnTo>
                    <a:pt x="59" y="1188"/>
                  </a:lnTo>
                  <a:lnTo>
                    <a:pt x="62" y="1181"/>
                  </a:lnTo>
                  <a:lnTo>
                    <a:pt x="64" y="1173"/>
                  </a:lnTo>
                  <a:lnTo>
                    <a:pt x="66" y="1165"/>
                  </a:lnTo>
                  <a:lnTo>
                    <a:pt x="66" y="1158"/>
                  </a:lnTo>
                  <a:lnTo>
                    <a:pt x="66" y="1151"/>
                  </a:lnTo>
                  <a:lnTo>
                    <a:pt x="64" y="1143"/>
                  </a:lnTo>
                  <a:lnTo>
                    <a:pt x="62" y="1137"/>
                  </a:lnTo>
                  <a:lnTo>
                    <a:pt x="59" y="1128"/>
                  </a:lnTo>
                  <a:lnTo>
                    <a:pt x="50" y="1110"/>
                  </a:lnTo>
                  <a:lnTo>
                    <a:pt x="38" y="1086"/>
                  </a:lnTo>
                  <a:lnTo>
                    <a:pt x="44" y="1070"/>
                  </a:lnTo>
                  <a:lnTo>
                    <a:pt x="50" y="1055"/>
                  </a:lnTo>
                  <a:lnTo>
                    <a:pt x="55" y="1039"/>
                  </a:lnTo>
                  <a:lnTo>
                    <a:pt x="60" y="1022"/>
                  </a:lnTo>
                  <a:lnTo>
                    <a:pt x="63" y="1006"/>
                  </a:lnTo>
                  <a:lnTo>
                    <a:pt x="66" y="989"/>
                  </a:lnTo>
                  <a:lnTo>
                    <a:pt x="68" y="971"/>
                  </a:lnTo>
                  <a:lnTo>
                    <a:pt x="71" y="954"/>
                  </a:lnTo>
                  <a:lnTo>
                    <a:pt x="74" y="919"/>
                  </a:lnTo>
                  <a:lnTo>
                    <a:pt x="75" y="885"/>
                  </a:lnTo>
                  <a:lnTo>
                    <a:pt x="76" y="852"/>
                  </a:lnTo>
                  <a:lnTo>
                    <a:pt x="76" y="823"/>
                  </a:lnTo>
                  <a:lnTo>
                    <a:pt x="0" y="750"/>
                  </a:lnTo>
                  <a:lnTo>
                    <a:pt x="677" y="72"/>
                  </a:lnTo>
                  <a:lnTo>
                    <a:pt x="694" y="74"/>
                  </a:lnTo>
                  <a:lnTo>
                    <a:pt x="719" y="78"/>
                  </a:lnTo>
                  <a:lnTo>
                    <a:pt x="747" y="81"/>
                  </a:lnTo>
                  <a:lnTo>
                    <a:pt x="774" y="82"/>
                  </a:lnTo>
                  <a:lnTo>
                    <a:pt x="785" y="82"/>
                  </a:lnTo>
                  <a:lnTo>
                    <a:pt x="795" y="80"/>
                  </a:lnTo>
                  <a:lnTo>
                    <a:pt x="799" y="79"/>
                  </a:lnTo>
                  <a:lnTo>
                    <a:pt x="802" y="77"/>
                  </a:lnTo>
                  <a:lnTo>
                    <a:pt x="806" y="74"/>
                  </a:lnTo>
                  <a:lnTo>
                    <a:pt x="807" y="72"/>
                  </a:lnTo>
                  <a:lnTo>
                    <a:pt x="808" y="70"/>
                  </a:lnTo>
                  <a:lnTo>
                    <a:pt x="809" y="67"/>
                  </a:lnTo>
                  <a:lnTo>
                    <a:pt x="808" y="62"/>
                  </a:lnTo>
                  <a:lnTo>
                    <a:pt x="806" y="58"/>
                  </a:lnTo>
                  <a:lnTo>
                    <a:pt x="803" y="53"/>
                  </a:lnTo>
                  <a:lnTo>
                    <a:pt x="799" y="47"/>
                  </a:lnTo>
                  <a:lnTo>
                    <a:pt x="794" y="42"/>
                  </a:lnTo>
                  <a:lnTo>
                    <a:pt x="787" y="34"/>
                  </a:lnTo>
                  <a:lnTo>
                    <a:pt x="813" y="34"/>
                  </a:lnTo>
                  <a:lnTo>
                    <a:pt x="858" y="34"/>
                  </a:lnTo>
                  <a:lnTo>
                    <a:pt x="915" y="33"/>
                  </a:lnTo>
                  <a:lnTo>
                    <a:pt x="980" y="30"/>
                  </a:lnTo>
                  <a:lnTo>
                    <a:pt x="1014" y="29"/>
                  </a:lnTo>
                  <a:lnTo>
                    <a:pt x="1047" y="26"/>
                  </a:lnTo>
                  <a:lnTo>
                    <a:pt x="1078" y="23"/>
                  </a:lnTo>
                  <a:lnTo>
                    <a:pt x="1109" y="20"/>
                  </a:lnTo>
                  <a:lnTo>
                    <a:pt x="1137" y="15"/>
                  </a:lnTo>
                  <a:lnTo>
                    <a:pt x="1162" y="11"/>
                  </a:lnTo>
                  <a:lnTo>
                    <a:pt x="1183" y="6"/>
                  </a:lnTo>
                  <a:lnTo>
                    <a:pt x="1198" y="0"/>
                  </a:lnTo>
                  <a:lnTo>
                    <a:pt x="1220" y="6"/>
                  </a:lnTo>
                  <a:lnTo>
                    <a:pt x="1243" y="10"/>
                  </a:lnTo>
                  <a:lnTo>
                    <a:pt x="1266" y="12"/>
                  </a:lnTo>
                  <a:lnTo>
                    <a:pt x="1290" y="14"/>
                  </a:lnTo>
                  <a:lnTo>
                    <a:pt x="1314" y="15"/>
                  </a:lnTo>
                  <a:lnTo>
                    <a:pt x="1338" y="15"/>
                  </a:lnTo>
                  <a:lnTo>
                    <a:pt x="1362" y="14"/>
                  </a:lnTo>
                  <a:lnTo>
                    <a:pt x="1387" y="13"/>
                  </a:lnTo>
                  <a:lnTo>
                    <a:pt x="1436" y="9"/>
                  </a:lnTo>
                  <a:lnTo>
                    <a:pt x="1484" y="5"/>
                  </a:lnTo>
                  <a:lnTo>
                    <a:pt x="1531" y="1"/>
                  </a:lnTo>
                  <a:lnTo>
                    <a:pt x="1576" y="0"/>
                  </a:lnTo>
                  <a:lnTo>
                    <a:pt x="1590" y="26"/>
                  </a:lnTo>
                  <a:lnTo>
                    <a:pt x="1605" y="50"/>
                  </a:lnTo>
                  <a:lnTo>
                    <a:pt x="1621" y="73"/>
                  </a:lnTo>
                  <a:lnTo>
                    <a:pt x="1639" y="94"/>
                  </a:lnTo>
                  <a:lnTo>
                    <a:pt x="1655" y="113"/>
                  </a:lnTo>
                  <a:lnTo>
                    <a:pt x="1674" y="130"/>
                  </a:lnTo>
                  <a:lnTo>
                    <a:pt x="1692" y="146"/>
                  </a:lnTo>
                  <a:lnTo>
                    <a:pt x="1711" y="163"/>
                  </a:lnTo>
                  <a:lnTo>
                    <a:pt x="1751" y="193"/>
                  </a:lnTo>
                  <a:lnTo>
                    <a:pt x="1791" y="225"/>
                  </a:lnTo>
                  <a:lnTo>
                    <a:pt x="1812" y="241"/>
                  </a:lnTo>
                  <a:lnTo>
                    <a:pt x="1833" y="259"/>
                  </a:lnTo>
                  <a:lnTo>
                    <a:pt x="1855" y="277"/>
                  </a:lnTo>
                  <a:lnTo>
                    <a:pt x="1875" y="297"/>
                  </a:lnTo>
                  <a:lnTo>
                    <a:pt x="2025" y="297"/>
                  </a:lnTo>
                  <a:lnTo>
                    <a:pt x="2025" y="290"/>
                  </a:lnTo>
                  <a:lnTo>
                    <a:pt x="2026" y="284"/>
                  </a:lnTo>
                  <a:lnTo>
                    <a:pt x="2028" y="277"/>
                  </a:lnTo>
                  <a:lnTo>
                    <a:pt x="2030" y="270"/>
                  </a:lnTo>
                  <a:lnTo>
                    <a:pt x="2037" y="257"/>
                  </a:lnTo>
                  <a:lnTo>
                    <a:pt x="2043" y="241"/>
                  </a:lnTo>
                  <a:lnTo>
                    <a:pt x="2050" y="227"/>
                  </a:lnTo>
                  <a:lnTo>
                    <a:pt x="2056" y="214"/>
                  </a:lnTo>
                  <a:lnTo>
                    <a:pt x="2059" y="206"/>
                  </a:lnTo>
                  <a:lnTo>
                    <a:pt x="2061" y="200"/>
                  </a:lnTo>
                  <a:lnTo>
                    <a:pt x="2062" y="193"/>
                  </a:lnTo>
                  <a:lnTo>
                    <a:pt x="2062" y="187"/>
                  </a:lnTo>
                  <a:lnTo>
                    <a:pt x="2079" y="187"/>
                  </a:lnTo>
                  <a:lnTo>
                    <a:pt x="2097" y="188"/>
                  </a:lnTo>
                  <a:lnTo>
                    <a:pt x="2114" y="189"/>
                  </a:lnTo>
                  <a:lnTo>
                    <a:pt x="2131" y="191"/>
                  </a:lnTo>
                  <a:lnTo>
                    <a:pt x="2164" y="197"/>
                  </a:lnTo>
                  <a:lnTo>
                    <a:pt x="2197" y="203"/>
                  </a:lnTo>
                  <a:lnTo>
                    <a:pt x="2264" y="219"/>
                  </a:lnTo>
                  <a:lnTo>
                    <a:pt x="2330" y="238"/>
                  </a:lnTo>
                  <a:lnTo>
                    <a:pt x="2364" y="246"/>
                  </a:lnTo>
                  <a:lnTo>
                    <a:pt x="2398" y="253"/>
                  </a:lnTo>
                  <a:lnTo>
                    <a:pt x="2433" y="260"/>
                  </a:lnTo>
                  <a:lnTo>
                    <a:pt x="2469" y="265"/>
                  </a:lnTo>
                  <a:lnTo>
                    <a:pt x="2487" y="267"/>
                  </a:lnTo>
                  <a:lnTo>
                    <a:pt x="2506" y="269"/>
                  </a:lnTo>
                  <a:lnTo>
                    <a:pt x="2525" y="270"/>
                  </a:lnTo>
                  <a:lnTo>
                    <a:pt x="2545" y="270"/>
                  </a:lnTo>
                  <a:lnTo>
                    <a:pt x="2565" y="269"/>
                  </a:lnTo>
                  <a:lnTo>
                    <a:pt x="2584" y="267"/>
                  </a:lnTo>
                  <a:lnTo>
                    <a:pt x="2605" y="265"/>
                  </a:lnTo>
                  <a:lnTo>
                    <a:pt x="2626" y="263"/>
                  </a:lnTo>
                  <a:lnTo>
                    <a:pt x="2641" y="264"/>
                  </a:lnTo>
                  <a:lnTo>
                    <a:pt x="2658" y="267"/>
                  </a:lnTo>
                  <a:lnTo>
                    <a:pt x="2677" y="274"/>
                  </a:lnTo>
                  <a:lnTo>
                    <a:pt x="2695" y="279"/>
                  </a:lnTo>
                  <a:lnTo>
                    <a:pt x="2724" y="291"/>
                  </a:lnTo>
                  <a:lnTo>
                    <a:pt x="2736" y="297"/>
                  </a:lnTo>
                  <a:lnTo>
                    <a:pt x="2774" y="335"/>
                  </a:lnTo>
                  <a:lnTo>
                    <a:pt x="2960" y="674"/>
                  </a:lnTo>
                  <a:lnTo>
                    <a:pt x="3037" y="674"/>
                  </a:lnTo>
                  <a:lnTo>
                    <a:pt x="3040" y="678"/>
                  </a:lnTo>
                  <a:lnTo>
                    <a:pt x="3043" y="682"/>
                  </a:lnTo>
                  <a:lnTo>
                    <a:pt x="3047" y="687"/>
                  </a:lnTo>
                  <a:lnTo>
                    <a:pt x="3049" y="694"/>
                  </a:lnTo>
                  <a:lnTo>
                    <a:pt x="3054" y="708"/>
                  </a:lnTo>
                  <a:lnTo>
                    <a:pt x="3059" y="725"/>
                  </a:lnTo>
                  <a:lnTo>
                    <a:pt x="3062" y="742"/>
                  </a:lnTo>
                  <a:lnTo>
                    <a:pt x="3065" y="762"/>
                  </a:lnTo>
                  <a:lnTo>
                    <a:pt x="3068" y="782"/>
                  </a:lnTo>
                  <a:lnTo>
                    <a:pt x="3070" y="804"/>
                  </a:lnTo>
                  <a:lnTo>
                    <a:pt x="3073" y="846"/>
                  </a:lnTo>
                  <a:lnTo>
                    <a:pt x="3074" y="884"/>
                  </a:lnTo>
                  <a:lnTo>
                    <a:pt x="3075" y="915"/>
                  </a:lnTo>
                  <a:lnTo>
                    <a:pt x="3075" y="936"/>
                  </a:lnTo>
                  <a:lnTo>
                    <a:pt x="3116" y="978"/>
                  </a:lnTo>
                  <a:lnTo>
                    <a:pt x="3179" y="1042"/>
                  </a:lnTo>
                  <a:lnTo>
                    <a:pt x="3254" y="1118"/>
                  </a:lnTo>
                  <a:lnTo>
                    <a:pt x="3338" y="1199"/>
                  </a:lnTo>
                  <a:lnTo>
                    <a:pt x="3379" y="1238"/>
                  </a:lnTo>
                  <a:lnTo>
                    <a:pt x="3421" y="1275"/>
                  </a:lnTo>
                  <a:lnTo>
                    <a:pt x="3460" y="1309"/>
                  </a:lnTo>
                  <a:lnTo>
                    <a:pt x="3497" y="1338"/>
                  </a:lnTo>
                  <a:lnTo>
                    <a:pt x="3513" y="1350"/>
                  </a:lnTo>
                  <a:lnTo>
                    <a:pt x="3530" y="1361"/>
                  </a:lnTo>
                  <a:lnTo>
                    <a:pt x="3545" y="1369"/>
                  </a:lnTo>
                  <a:lnTo>
                    <a:pt x="3559" y="1376"/>
                  </a:lnTo>
                  <a:lnTo>
                    <a:pt x="3571" y="1381"/>
                  </a:lnTo>
                  <a:lnTo>
                    <a:pt x="3582" y="1383"/>
                  </a:lnTo>
                  <a:lnTo>
                    <a:pt x="3592" y="1385"/>
                  </a:lnTo>
                  <a:lnTo>
                    <a:pt x="3600" y="1382"/>
                  </a:lnTo>
                  <a:lnTo>
                    <a:pt x="3608" y="1383"/>
                  </a:lnTo>
                  <a:lnTo>
                    <a:pt x="3630" y="1388"/>
                  </a:lnTo>
                  <a:lnTo>
                    <a:pt x="3663" y="1393"/>
                  </a:lnTo>
                  <a:lnTo>
                    <a:pt x="3703" y="1400"/>
                  </a:lnTo>
                  <a:lnTo>
                    <a:pt x="3746" y="1406"/>
                  </a:lnTo>
                  <a:lnTo>
                    <a:pt x="3789" y="1412"/>
                  </a:lnTo>
                  <a:lnTo>
                    <a:pt x="3830" y="1415"/>
                  </a:lnTo>
                  <a:lnTo>
                    <a:pt x="3862" y="1417"/>
                  </a:lnTo>
                  <a:lnTo>
                    <a:pt x="3935" y="1344"/>
                  </a:lnTo>
                  <a:lnTo>
                    <a:pt x="3946" y="1358"/>
                  </a:lnTo>
                  <a:lnTo>
                    <a:pt x="3955" y="1370"/>
                  </a:lnTo>
                  <a:lnTo>
                    <a:pt x="3959" y="1380"/>
                  </a:lnTo>
                  <a:lnTo>
                    <a:pt x="3960" y="1386"/>
                  </a:lnTo>
                  <a:lnTo>
                    <a:pt x="3960" y="1387"/>
                  </a:lnTo>
                  <a:lnTo>
                    <a:pt x="3959" y="1387"/>
                  </a:lnTo>
                  <a:lnTo>
                    <a:pt x="3957" y="1385"/>
                  </a:lnTo>
                  <a:lnTo>
                    <a:pt x="3955" y="1380"/>
                  </a:lnTo>
                  <a:lnTo>
                    <a:pt x="3946" y="1367"/>
                  </a:lnTo>
                  <a:lnTo>
                    <a:pt x="3935" y="1344"/>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 name="Freeform 41"/>
            <p:cNvSpPr>
              <a:spLocks/>
            </p:cNvSpPr>
            <p:nvPr/>
          </p:nvSpPr>
          <p:spPr bwMode="auto">
            <a:xfrm>
              <a:off x="4522783" y="5456764"/>
              <a:ext cx="2820162" cy="311497"/>
            </a:xfrm>
            <a:custGeom>
              <a:avLst/>
              <a:gdLst/>
              <a:ahLst/>
              <a:cxnLst>
                <a:cxn ang="0">
                  <a:pos x="11232" y="1080"/>
                </a:cxn>
                <a:cxn ang="0">
                  <a:pos x="11056" y="907"/>
                </a:cxn>
                <a:cxn ang="0">
                  <a:pos x="11289" y="770"/>
                </a:cxn>
                <a:cxn ang="0">
                  <a:pos x="11506" y="701"/>
                </a:cxn>
                <a:cxn ang="0">
                  <a:pos x="11812" y="568"/>
                </a:cxn>
                <a:cxn ang="0">
                  <a:pos x="12014" y="456"/>
                </a:cxn>
                <a:cxn ang="0">
                  <a:pos x="12158" y="486"/>
                </a:cxn>
                <a:cxn ang="0">
                  <a:pos x="12116" y="353"/>
                </a:cxn>
                <a:cxn ang="0">
                  <a:pos x="11712" y="297"/>
                </a:cxn>
                <a:cxn ang="0">
                  <a:pos x="11346" y="200"/>
                </a:cxn>
                <a:cxn ang="0">
                  <a:pos x="11171" y="127"/>
                </a:cxn>
                <a:cxn ang="0">
                  <a:pos x="10753" y="153"/>
                </a:cxn>
                <a:cxn ang="0">
                  <a:pos x="10477" y="187"/>
                </a:cxn>
                <a:cxn ang="0">
                  <a:pos x="10089" y="189"/>
                </a:cxn>
                <a:cxn ang="0">
                  <a:pos x="9129" y="197"/>
                </a:cxn>
                <a:cxn ang="0">
                  <a:pos x="8483" y="353"/>
                </a:cxn>
                <a:cxn ang="0">
                  <a:pos x="8355" y="273"/>
                </a:cxn>
                <a:cxn ang="0">
                  <a:pos x="8000" y="247"/>
                </a:cxn>
                <a:cxn ang="0">
                  <a:pos x="7911" y="174"/>
                </a:cxn>
                <a:cxn ang="0">
                  <a:pos x="7189" y="251"/>
                </a:cxn>
                <a:cxn ang="0">
                  <a:pos x="6650" y="367"/>
                </a:cxn>
                <a:cxn ang="0">
                  <a:pos x="6297" y="313"/>
                </a:cxn>
                <a:cxn ang="0">
                  <a:pos x="5634" y="391"/>
                </a:cxn>
                <a:cxn ang="0">
                  <a:pos x="5274" y="412"/>
                </a:cxn>
                <a:cxn ang="0">
                  <a:pos x="4818" y="560"/>
                </a:cxn>
                <a:cxn ang="0">
                  <a:pos x="4526" y="714"/>
                </a:cxn>
                <a:cxn ang="0">
                  <a:pos x="4161" y="904"/>
                </a:cxn>
                <a:cxn ang="0">
                  <a:pos x="3713" y="816"/>
                </a:cxn>
                <a:cxn ang="0">
                  <a:pos x="3386" y="671"/>
                </a:cxn>
                <a:cxn ang="0">
                  <a:pos x="3310" y="493"/>
                </a:cxn>
                <a:cxn ang="0">
                  <a:pos x="3150" y="407"/>
                </a:cxn>
                <a:cxn ang="0">
                  <a:pos x="3016" y="208"/>
                </a:cxn>
                <a:cxn ang="0">
                  <a:pos x="3134" y="42"/>
                </a:cxn>
                <a:cxn ang="0">
                  <a:pos x="3071" y="0"/>
                </a:cxn>
                <a:cxn ang="0">
                  <a:pos x="2863" y="241"/>
                </a:cxn>
                <a:cxn ang="0">
                  <a:pos x="2988" y="460"/>
                </a:cxn>
                <a:cxn ang="0">
                  <a:pos x="2759" y="553"/>
                </a:cxn>
                <a:cxn ang="0">
                  <a:pos x="2307" y="511"/>
                </a:cxn>
                <a:cxn ang="0">
                  <a:pos x="2007" y="499"/>
                </a:cxn>
                <a:cxn ang="0">
                  <a:pos x="1821" y="453"/>
                </a:cxn>
                <a:cxn ang="0">
                  <a:pos x="1928" y="682"/>
                </a:cxn>
                <a:cxn ang="0">
                  <a:pos x="1666" y="602"/>
                </a:cxn>
                <a:cxn ang="0">
                  <a:pos x="1401" y="568"/>
                </a:cxn>
                <a:cxn ang="0">
                  <a:pos x="1313" y="487"/>
                </a:cxn>
                <a:cxn ang="0">
                  <a:pos x="881" y="493"/>
                </a:cxn>
                <a:cxn ang="0">
                  <a:pos x="902" y="636"/>
                </a:cxn>
                <a:cxn ang="0">
                  <a:pos x="562" y="601"/>
                </a:cxn>
                <a:cxn ang="0">
                  <a:pos x="299" y="662"/>
                </a:cxn>
                <a:cxn ang="0">
                  <a:pos x="197" y="776"/>
                </a:cxn>
                <a:cxn ang="0">
                  <a:pos x="28" y="776"/>
                </a:cxn>
                <a:cxn ang="0">
                  <a:pos x="153" y="793"/>
                </a:cxn>
                <a:cxn ang="0">
                  <a:pos x="335" y="850"/>
                </a:cxn>
                <a:cxn ang="0">
                  <a:pos x="673" y="953"/>
                </a:cxn>
                <a:cxn ang="0">
                  <a:pos x="784" y="991"/>
                </a:cxn>
                <a:cxn ang="0">
                  <a:pos x="984" y="1096"/>
                </a:cxn>
                <a:cxn ang="0">
                  <a:pos x="1192" y="1195"/>
                </a:cxn>
                <a:cxn ang="0">
                  <a:pos x="1074" y="1208"/>
                </a:cxn>
                <a:cxn ang="0">
                  <a:pos x="916" y="1122"/>
                </a:cxn>
                <a:cxn ang="0">
                  <a:pos x="761" y="1081"/>
                </a:cxn>
                <a:cxn ang="0">
                  <a:pos x="561" y="1044"/>
                </a:cxn>
                <a:cxn ang="0">
                  <a:pos x="764" y="1153"/>
                </a:cxn>
                <a:cxn ang="0">
                  <a:pos x="1499" y="1344"/>
                </a:cxn>
                <a:cxn ang="0">
                  <a:pos x="11070" y="1161"/>
                </a:cxn>
              </a:cxnLst>
              <a:rect l="0" t="0" r="r" b="b"/>
              <a:pathLst>
                <a:path w="12165" h="1348">
                  <a:moveTo>
                    <a:pt x="11388" y="1075"/>
                  </a:moveTo>
                  <a:lnTo>
                    <a:pt x="11362" y="1068"/>
                  </a:lnTo>
                  <a:lnTo>
                    <a:pt x="11341" y="1063"/>
                  </a:lnTo>
                  <a:lnTo>
                    <a:pt x="11323" y="1061"/>
                  </a:lnTo>
                  <a:lnTo>
                    <a:pt x="11310" y="1058"/>
                  </a:lnTo>
                  <a:lnTo>
                    <a:pt x="11299" y="1058"/>
                  </a:lnTo>
                  <a:lnTo>
                    <a:pt x="11291" y="1060"/>
                  </a:lnTo>
                  <a:lnTo>
                    <a:pt x="11284" y="1062"/>
                  </a:lnTo>
                  <a:lnTo>
                    <a:pt x="11278" y="1064"/>
                  </a:lnTo>
                  <a:lnTo>
                    <a:pt x="11263" y="1070"/>
                  </a:lnTo>
                  <a:lnTo>
                    <a:pt x="11245" y="1078"/>
                  </a:lnTo>
                  <a:lnTo>
                    <a:pt x="11232" y="1080"/>
                  </a:lnTo>
                  <a:lnTo>
                    <a:pt x="11216" y="1082"/>
                  </a:lnTo>
                  <a:lnTo>
                    <a:pt x="11195" y="1085"/>
                  </a:lnTo>
                  <a:lnTo>
                    <a:pt x="11170" y="1085"/>
                  </a:lnTo>
                  <a:lnTo>
                    <a:pt x="11154" y="1068"/>
                  </a:lnTo>
                  <a:lnTo>
                    <a:pt x="11136" y="1046"/>
                  </a:lnTo>
                  <a:lnTo>
                    <a:pt x="11117" y="1021"/>
                  </a:lnTo>
                  <a:lnTo>
                    <a:pt x="11099" y="993"/>
                  </a:lnTo>
                  <a:lnTo>
                    <a:pt x="11082" y="965"/>
                  </a:lnTo>
                  <a:lnTo>
                    <a:pt x="11068" y="938"/>
                  </a:lnTo>
                  <a:lnTo>
                    <a:pt x="11063" y="926"/>
                  </a:lnTo>
                  <a:lnTo>
                    <a:pt x="11060" y="916"/>
                  </a:lnTo>
                  <a:lnTo>
                    <a:pt x="11056" y="907"/>
                  </a:lnTo>
                  <a:lnTo>
                    <a:pt x="11056" y="898"/>
                  </a:lnTo>
                  <a:lnTo>
                    <a:pt x="11077" y="892"/>
                  </a:lnTo>
                  <a:lnTo>
                    <a:pt x="11099" y="884"/>
                  </a:lnTo>
                  <a:lnTo>
                    <a:pt x="11120" y="875"/>
                  </a:lnTo>
                  <a:lnTo>
                    <a:pt x="11141" y="865"/>
                  </a:lnTo>
                  <a:lnTo>
                    <a:pt x="11162" y="854"/>
                  </a:lnTo>
                  <a:lnTo>
                    <a:pt x="11183" y="842"/>
                  </a:lnTo>
                  <a:lnTo>
                    <a:pt x="11205" y="829"/>
                  </a:lnTo>
                  <a:lnTo>
                    <a:pt x="11225" y="816"/>
                  </a:lnTo>
                  <a:lnTo>
                    <a:pt x="11246" y="802"/>
                  </a:lnTo>
                  <a:lnTo>
                    <a:pt x="11267" y="787"/>
                  </a:lnTo>
                  <a:lnTo>
                    <a:pt x="11289" y="770"/>
                  </a:lnTo>
                  <a:lnTo>
                    <a:pt x="11309" y="754"/>
                  </a:lnTo>
                  <a:lnTo>
                    <a:pt x="11331" y="736"/>
                  </a:lnTo>
                  <a:lnTo>
                    <a:pt x="11352" y="717"/>
                  </a:lnTo>
                  <a:lnTo>
                    <a:pt x="11374" y="697"/>
                  </a:lnTo>
                  <a:lnTo>
                    <a:pt x="11394" y="678"/>
                  </a:lnTo>
                  <a:lnTo>
                    <a:pt x="11407" y="678"/>
                  </a:lnTo>
                  <a:lnTo>
                    <a:pt x="11421" y="679"/>
                  </a:lnTo>
                  <a:lnTo>
                    <a:pt x="11431" y="681"/>
                  </a:lnTo>
                  <a:lnTo>
                    <a:pt x="11443" y="683"/>
                  </a:lnTo>
                  <a:lnTo>
                    <a:pt x="11464" y="689"/>
                  </a:lnTo>
                  <a:lnTo>
                    <a:pt x="11485" y="694"/>
                  </a:lnTo>
                  <a:lnTo>
                    <a:pt x="11506" y="701"/>
                  </a:lnTo>
                  <a:lnTo>
                    <a:pt x="11527" y="706"/>
                  </a:lnTo>
                  <a:lnTo>
                    <a:pt x="11538" y="708"/>
                  </a:lnTo>
                  <a:lnTo>
                    <a:pt x="11551" y="710"/>
                  </a:lnTo>
                  <a:lnTo>
                    <a:pt x="11563" y="712"/>
                  </a:lnTo>
                  <a:lnTo>
                    <a:pt x="11578" y="712"/>
                  </a:lnTo>
                  <a:lnTo>
                    <a:pt x="11599" y="692"/>
                  </a:lnTo>
                  <a:lnTo>
                    <a:pt x="11623" y="673"/>
                  </a:lnTo>
                  <a:lnTo>
                    <a:pt x="11648" y="656"/>
                  </a:lnTo>
                  <a:lnTo>
                    <a:pt x="11675" y="641"/>
                  </a:lnTo>
                  <a:lnTo>
                    <a:pt x="11729" y="610"/>
                  </a:lnTo>
                  <a:lnTo>
                    <a:pt x="11785" y="582"/>
                  </a:lnTo>
                  <a:lnTo>
                    <a:pt x="11812" y="568"/>
                  </a:lnTo>
                  <a:lnTo>
                    <a:pt x="11840" y="553"/>
                  </a:lnTo>
                  <a:lnTo>
                    <a:pt x="11868" y="538"/>
                  </a:lnTo>
                  <a:lnTo>
                    <a:pt x="11894" y="523"/>
                  </a:lnTo>
                  <a:lnTo>
                    <a:pt x="11920" y="506"/>
                  </a:lnTo>
                  <a:lnTo>
                    <a:pt x="11944" y="489"/>
                  </a:lnTo>
                  <a:lnTo>
                    <a:pt x="11956" y="479"/>
                  </a:lnTo>
                  <a:lnTo>
                    <a:pt x="11967" y="469"/>
                  </a:lnTo>
                  <a:lnTo>
                    <a:pt x="11978" y="460"/>
                  </a:lnTo>
                  <a:lnTo>
                    <a:pt x="11989" y="449"/>
                  </a:lnTo>
                  <a:lnTo>
                    <a:pt x="11996" y="450"/>
                  </a:lnTo>
                  <a:lnTo>
                    <a:pt x="12005" y="452"/>
                  </a:lnTo>
                  <a:lnTo>
                    <a:pt x="12014" y="456"/>
                  </a:lnTo>
                  <a:lnTo>
                    <a:pt x="12024" y="461"/>
                  </a:lnTo>
                  <a:lnTo>
                    <a:pt x="12043" y="474"/>
                  </a:lnTo>
                  <a:lnTo>
                    <a:pt x="12065" y="487"/>
                  </a:lnTo>
                  <a:lnTo>
                    <a:pt x="12086" y="501"/>
                  </a:lnTo>
                  <a:lnTo>
                    <a:pt x="12106" y="513"/>
                  </a:lnTo>
                  <a:lnTo>
                    <a:pt x="12116" y="518"/>
                  </a:lnTo>
                  <a:lnTo>
                    <a:pt x="12125" y="522"/>
                  </a:lnTo>
                  <a:lnTo>
                    <a:pt x="12134" y="524"/>
                  </a:lnTo>
                  <a:lnTo>
                    <a:pt x="12140" y="525"/>
                  </a:lnTo>
                  <a:lnTo>
                    <a:pt x="12148" y="512"/>
                  </a:lnTo>
                  <a:lnTo>
                    <a:pt x="12153" y="499"/>
                  </a:lnTo>
                  <a:lnTo>
                    <a:pt x="12158" y="486"/>
                  </a:lnTo>
                  <a:lnTo>
                    <a:pt x="12162" y="475"/>
                  </a:lnTo>
                  <a:lnTo>
                    <a:pt x="12164" y="464"/>
                  </a:lnTo>
                  <a:lnTo>
                    <a:pt x="12165" y="453"/>
                  </a:lnTo>
                  <a:lnTo>
                    <a:pt x="12165" y="442"/>
                  </a:lnTo>
                  <a:lnTo>
                    <a:pt x="12164" y="432"/>
                  </a:lnTo>
                  <a:lnTo>
                    <a:pt x="12162" y="421"/>
                  </a:lnTo>
                  <a:lnTo>
                    <a:pt x="12158" y="410"/>
                  </a:lnTo>
                  <a:lnTo>
                    <a:pt x="12153" y="401"/>
                  </a:lnTo>
                  <a:lnTo>
                    <a:pt x="12146" y="389"/>
                  </a:lnTo>
                  <a:lnTo>
                    <a:pt x="12138" y="378"/>
                  </a:lnTo>
                  <a:lnTo>
                    <a:pt x="12128" y="366"/>
                  </a:lnTo>
                  <a:lnTo>
                    <a:pt x="12116" y="353"/>
                  </a:lnTo>
                  <a:lnTo>
                    <a:pt x="12103" y="338"/>
                  </a:lnTo>
                  <a:lnTo>
                    <a:pt x="11879" y="338"/>
                  </a:lnTo>
                  <a:lnTo>
                    <a:pt x="11802" y="262"/>
                  </a:lnTo>
                  <a:lnTo>
                    <a:pt x="11795" y="263"/>
                  </a:lnTo>
                  <a:lnTo>
                    <a:pt x="11788" y="264"/>
                  </a:lnTo>
                  <a:lnTo>
                    <a:pt x="11780" y="266"/>
                  </a:lnTo>
                  <a:lnTo>
                    <a:pt x="11774" y="269"/>
                  </a:lnTo>
                  <a:lnTo>
                    <a:pt x="11760" y="274"/>
                  </a:lnTo>
                  <a:lnTo>
                    <a:pt x="11745" y="282"/>
                  </a:lnTo>
                  <a:lnTo>
                    <a:pt x="11731" y="288"/>
                  </a:lnTo>
                  <a:lnTo>
                    <a:pt x="11718" y="295"/>
                  </a:lnTo>
                  <a:lnTo>
                    <a:pt x="11712" y="297"/>
                  </a:lnTo>
                  <a:lnTo>
                    <a:pt x="11705" y="299"/>
                  </a:lnTo>
                  <a:lnTo>
                    <a:pt x="11699" y="300"/>
                  </a:lnTo>
                  <a:lnTo>
                    <a:pt x="11692" y="300"/>
                  </a:lnTo>
                  <a:lnTo>
                    <a:pt x="11616" y="228"/>
                  </a:lnTo>
                  <a:lnTo>
                    <a:pt x="11560" y="228"/>
                  </a:lnTo>
                  <a:lnTo>
                    <a:pt x="11504" y="226"/>
                  </a:lnTo>
                  <a:lnTo>
                    <a:pt x="11477" y="225"/>
                  </a:lnTo>
                  <a:lnTo>
                    <a:pt x="11450" y="222"/>
                  </a:lnTo>
                  <a:lnTo>
                    <a:pt x="11424" y="218"/>
                  </a:lnTo>
                  <a:lnTo>
                    <a:pt x="11398" y="214"/>
                  </a:lnTo>
                  <a:lnTo>
                    <a:pt x="11371" y="208"/>
                  </a:lnTo>
                  <a:lnTo>
                    <a:pt x="11346" y="200"/>
                  </a:lnTo>
                  <a:lnTo>
                    <a:pt x="11321" y="191"/>
                  </a:lnTo>
                  <a:lnTo>
                    <a:pt x="11297" y="180"/>
                  </a:lnTo>
                  <a:lnTo>
                    <a:pt x="11285" y="174"/>
                  </a:lnTo>
                  <a:lnTo>
                    <a:pt x="11273" y="167"/>
                  </a:lnTo>
                  <a:lnTo>
                    <a:pt x="11262" y="160"/>
                  </a:lnTo>
                  <a:lnTo>
                    <a:pt x="11251" y="152"/>
                  </a:lnTo>
                  <a:lnTo>
                    <a:pt x="11240" y="143"/>
                  </a:lnTo>
                  <a:lnTo>
                    <a:pt x="11229" y="134"/>
                  </a:lnTo>
                  <a:lnTo>
                    <a:pt x="11219" y="125"/>
                  </a:lnTo>
                  <a:lnTo>
                    <a:pt x="11208" y="114"/>
                  </a:lnTo>
                  <a:lnTo>
                    <a:pt x="11189" y="120"/>
                  </a:lnTo>
                  <a:lnTo>
                    <a:pt x="11171" y="127"/>
                  </a:lnTo>
                  <a:lnTo>
                    <a:pt x="11151" y="131"/>
                  </a:lnTo>
                  <a:lnTo>
                    <a:pt x="11130" y="136"/>
                  </a:lnTo>
                  <a:lnTo>
                    <a:pt x="11110" y="140"/>
                  </a:lnTo>
                  <a:lnTo>
                    <a:pt x="11088" y="143"/>
                  </a:lnTo>
                  <a:lnTo>
                    <a:pt x="11065" y="145"/>
                  </a:lnTo>
                  <a:lnTo>
                    <a:pt x="11043" y="148"/>
                  </a:lnTo>
                  <a:lnTo>
                    <a:pt x="10996" y="150"/>
                  </a:lnTo>
                  <a:lnTo>
                    <a:pt x="10948" y="151"/>
                  </a:lnTo>
                  <a:lnTo>
                    <a:pt x="10899" y="152"/>
                  </a:lnTo>
                  <a:lnTo>
                    <a:pt x="10850" y="152"/>
                  </a:lnTo>
                  <a:lnTo>
                    <a:pt x="10802" y="152"/>
                  </a:lnTo>
                  <a:lnTo>
                    <a:pt x="10753" y="153"/>
                  </a:lnTo>
                  <a:lnTo>
                    <a:pt x="10705" y="154"/>
                  </a:lnTo>
                  <a:lnTo>
                    <a:pt x="10659" y="156"/>
                  </a:lnTo>
                  <a:lnTo>
                    <a:pt x="10636" y="158"/>
                  </a:lnTo>
                  <a:lnTo>
                    <a:pt x="10615" y="162"/>
                  </a:lnTo>
                  <a:lnTo>
                    <a:pt x="10593" y="164"/>
                  </a:lnTo>
                  <a:lnTo>
                    <a:pt x="10572" y="168"/>
                  </a:lnTo>
                  <a:lnTo>
                    <a:pt x="10552" y="173"/>
                  </a:lnTo>
                  <a:lnTo>
                    <a:pt x="10533" y="177"/>
                  </a:lnTo>
                  <a:lnTo>
                    <a:pt x="10514" y="184"/>
                  </a:lnTo>
                  <a:lnTo>
                    <a:pt x="10496" y="190"/>
                  </a:lnTo>
                  <a:lnTo>
                    <a:pt x="10488" y="189"/>
                  </a:lnTo>
                  <a:lnTo>
                    <a:pt x="10477" y="187"/>
                  </a:lnTo>
                  <a:lnTo>
                    <a:pt x="10466" y="182"/>
                  </a:lnTo>
                  <a:lnTo>
                    <a:pt x="10453" y="178"/>
                  </a:lnTo>
                  <a:lnTo>
                    <a:pt x="10426" y="166"/>
                  </a:lnTo>
                  <a:lnTo>
                    <a:pt x="10395" y="152"/>
                  </a:lnTo>
                  <a:lnTo>
                    <a:pt x="10363" y="138"/>
                  </a:lnTo>
                  <a:lnTo>
                    <a:pt x="10330" y="126"/>
                  </a:lnTo>
                  <a:lnTo>
                    <a:pt x="10314" y="121"/>
                  </a:lnTo>
                  <a:lnTo>
                    <a:pt x="10298" y="117"/>
                  </a:lnTo>
                  <a:lnTo>
                    <a:pt x="10283" y="115"/>
                  </a:lnTo>
                  <a:lnTo>
                    <a:pt x="10268" y="114"/>
                  </a:lnTo>
                  <a:lnTo>
                    <a:pt x="10196" y="190"/>
                  </a:lnTo>
                  <a:lnTo>
                    <a:pt x="10089" y="189"/>
                  </a:lnTo>
                  <a:lnTo>
                    <a:pt x="9980" y="187"/>
                  </a:lnTo>
                  <a:lnTo>
                    <a:pt x="9869" y="185"/>
                  </a:lnTo>
                  <a:lnTo>
                    <a:pt x="9756" y="182"/>
                  </a:lnTo>
                  <a:lnTo>
                    <a:pt x="9643" y="180"/>
                  </a:lnTo>
                  <a:lnTo>
                    <a:pt x="9529" y="180"/>
                  </a:lnTo>
                  <a:lnTo>
                    <a:pt x="9472" y="180"/>
                  </a:lnTo>
                  <a:lnTo>
                    <a:pt x="9415" y="181"/>
                  </a:lnTo>
                  <a:lnTo>
                    <a:pt x="9357" y="182"/>
                  </a:lnTo>
                  <a:lnTo>
                    <a:pt x="9301" y="185"/>
                  </a:lnTo>
                  <a:lnTo>
                    <a:pt x="9243" y="188"/>
                  </a:lnTo>
                  <a:lnTo>
                    <a:pt x="9186" y="191"/>
                  </a:lnTo>
                  <a:lnTo>
                    <a:pt x="9129" y="197"/>
                  </a:lnTo>
                  <a:lnTo>
                    <a:pt x="9074" y="202"/>
                  </a:lnTo>
                  <a:lnTo>
                    <a:pt x="9017" y="209"/>
                  </a:lnTo>
                  <a:lnTo>
                    <a:pt x="8961" y="217"/>
                  </a:lnTo>
                  <a:lnTo>
                    <a:pt x="8906" y="226"/>
                  </a:lnTo>
                  <a:lnTo>
                    <a:pt x="8851" y="237"/>
                  </a:lnTo>
                  <a:lnTo>
                    <a:pt x="8797" y="249"/>
                  </a:lnTo>
                  <a:lnTo>
                    <a:pt x="8743" y="262"/>
                  </a:lnTo>
                  <a:lnTo>
                    <a:pt x="8690" y="276"/>
                  </a:lnTo>
                  <a:lnTo>
                    <a:pt x="8636" y="293"/>
                  </a:lnTo>
                  <a:lnTo>
                    <a:pt x="8585" y="311"/>
                  </a:lnTo>
                  <a:lnTo>
                    <a:pt x="8534" y="331"/>
                  </a:lnTo>
                  <a:lnTo>
                    <a:pt x="8483" y="353"/>
                  </a:lnTo>
                  <a:lnTo>
                    <a:pt x="8434" y="377"/>
                  </a:lnTo>
                  <a:lnTo>
                    <a:pt x="8427" y="357"/>
                  </a:lnTo>
                  <a:lnTo>
                    <a:pt x="8421" y="342"/>
                  </a:lnTo>
                  <a:lnTo>
                    <a:pt x="8415" y="330"/>
                  </a:lnTo>
                  <a:lnTo>
                    <a:pt x="8411" y="321"/>
                  </a:lnTo>
                  <a:lnTo>
                    <a:pt x="8405" y="313"/>
                  </a:lnTo>
                  <a:lnTo>
                    <a:pt x="8401" y="309"/>
                  </a:lnTo>
                  <a:lnTo>
                    <a:pt x="8395" y="305"/>
                  </a:lnTo>
                  <a:lnTo>
                    <a:pt x="8391" y="301"/>
                  </a:lnTo>
                  <a:lnTo>
                    <a:pt x="8379" y="294"/>
                  </a:lnTo>
                  <a:lnTo>
                    <a:pt x="8364" y="282"/>
                  </a:lnTo>
                  <a:lnTo>
                    <a:pt x="8355" y="273"/>
                  </a:lnTo>
                  <a:lnTo>
                    <a:pt x="8344" y="261"/>
                  </a:lnTo>
                  <a:lnTo>
                    <a:pt x="8333" y="247"/>
                  </a:lnTo>
                  <a:lnTo>
                    <a:pt x="8319" y="228"/>
                  </a:lnTo>
                  <a:lnTo>
                    <a:pt x="8274" y="228"/>
                  </a:lnTo>
                  <a:lnTo>
                    <a:pt x="8225" y="228"/>
                  </a:lnTo>
                  <a:lnTo>
                    <a:pt x="8173" y="229"/>
                  </a:lnTo>
                  <a:lnTo>
                    <a:pt x="8120" y="233"/>
                  </a:lnTo>
                  <a:lnTo>
                    <a:pt x="8095" y="234"/>
                  </a:lnTo>
                  <a:lnTo>
                    <a:pt x="8068" y="236"/>
                  </a:lnTo>
                  <a:lnTo>
                    <a:pt x="8044" y="239"/>
                  </a:lnTo>
                  <a:lnTo>
                    <a:pt x="8021" y="242"/>
                  </a:lnTo>
                  <a:lnTo>
                    <a:pt x="8000" y="247"/>
                  </a:lnTo>
                  <a:lnTo>
                    <a:pt x="7980" y="251"/>
                  </a:lnTo>
                  <a:lnTo>
                    <a:pt x="7961" y="257"/>
                  </a:lnTo>
                  <a:lnTo>
                    <a:pt x="7946" y="262"/>
                  </a:lnTo>
                  <a:lnTo>
                    <a:pt x="7946" y="256"/>
                  </a:lnTo>
                  <a:lnTo>
                    <a:pt x="7945" y="249"/>
                  </a:lnTo>
                  <a:lnTo>
                    <a:pt x="7943" y="242"/>
                  </a:lnTo>
                  <a:lnTo>
                    <a:pt x="7941" y="236"/>
                  </a:lnTo>
                  <a:lnTo>
                    <a:pt x="7934" y="223"/>
                  </a:lnTo>
                  <a:lnTo>
                    <a:pt x="7928" y="209"/>
                  </a:lnTo>
                  <a:lnTo>
                    <a:pt x="7920" y="194"/>
                  </a:lnTo>
                  <a:lnTo>
                    <a:pt x="7915" y="180"/>
                  </a:lnTo>
                  <a:lnTo>
                    <a:pt x="7911" y="174"/>
                  </a:lnTo>
                  <a:lnTo>
                    <a:pt x="7910" y="166"/>
                  </a:lnTo>
                  <a:lnTo>
                    <a:pt x="7909" y="160"/>
                  </a:lnTo>
                  <a:lnTo>
                    <a:pt x="7908" y="152"/>
                  </a:lnTo>
                  <a:lnTo>
                    <a:pt x="7683" y="152"/>
                  </a:lnTo>
                  <a:lnTo>
                    <a:pt x="7611" y="228"/>
                  </a:lnTo>
                  <a:lnTo>
                    <a:pt x="7554" y="228"/>
                  </a:lnTo>
                  <a:lnTo>
                    <a:pt x="7496" y="229"/>
                  </a:lnTo>
                  <a:lnTo>
                    <a:pt x="7436" y="232"/>
                  </a:lnTo>
                  <a:lnTo>
                    <a:pt x="7375" y="235"/>
                  </a:lnTo>
                  <a:lnTo>
                    <a:pt x="7313" y="239"/>
                  </a:lnTo>
                  <a:lnTo>
                    <a:pt x="7250" y="245"/>
                  </a:lnTo>
                  <a:lnTo>
                    <a:pt x="7189" y="251"/>
                  </a:lnTo>
                  <a:lnTo>
                    <a:pt x="7127" y="260"/>
                  </a:lnTo>
                  <a:lnTo>
                    <a:pt x="7066" y="269"/>
                  </a:lnTo>
                  <a:lnTo>
                    <a:pt x="7005" y="280"/>
                  </a:lnTo>
                  <a:lnTo>
                    <a:pt x="6945" y="292"/>
                  </a:lnTo>
                  <a:lnTo>
                    <a:pt x="6886" y="306"/>
                  </a:lnTo>
                  <a:lnTo>
                    <a:pt x="6830" y="321"/>
                  </a:lnTo>
                  <a:lnTo>
                    <a:pt x="6775" y="337"/>
                  </a:lnTo>
                  <a:lnTo>
                    <a:pt x="6748" y="346"/>
                  </a:lnTo>
                  <a:lnTo>
                    <a:pt x="6722" y="356"/>
                  </a:lnTo>
                  <a:lnTo>
                    <a:pt x="6696" y="366"/>
                  </a:lnTo>
                  <a:lnTo>
                    <a:pt x="6671" y="377"/>
                  </a:lnTo>
                  <a:lnTo>
                    <a:pt x="6650" y="367"/>
                  </a:lnTo>
                  <a:lnTo>
                    <a:pt x="6627" y="357"/>
                  </a:lnTo>
                  <a:lnTo>
                    <a:pt x="6604" y="349"/>
                  </a:lnTo>
                  <a:lnTo>
                    <a:pt x="6579" y="342"/>
                  </a:lnTo>
                  <a:lnTo>
                    <a:pt x="6554" y="336"/>
                  </a:lnTo>
                  <a:lnTo>
                    <a:pt x="6527" y="331"/>
                  </a:lnTo>
                  <a:lnTo>
                    <a:pt x="6501" y="326"/>
                  </a:lnTo>
                  <a:lnTo>
                    <a:pt x="6473" y="322"/>
                  </a:lnTo>
                  <a:lnTo>
                    <a:pt x="6445" y="320"/>
                  </a:lnTo>
                  <a:lnTo>
                    <a:pt x="6416" y="318"/>
                  </a:lnTo>
                  <a:lnTo>
                    <a:pt x="6387" y="316"/>
                  </a:lnTo>
                  <a:lnTo>
                    <a:pt x="6357" y="314"/>
                  </a:lnTo>
                  <a:lnTo>
                    <a:pt x="6297" y="313"/>
                  </a:lnTo>
                  <a:lnTo>
                    <a:pt x="6236" y="314"/>
                  </a:lnTo>
                  <a:lnTo>
                    <a:pt x="6175" y="318"/>
                  </a:lnTo>
                  <a:lnTo>
                    <a:pt x="6113" y="321"/>
                  </a:lnTo>
                  <a:lnTo>
                    <a:pt x="6053" y="324"/>
                  </a:lnTo>
                  <a:lnTo>
                    <a:pt x="5993" y="329"/>
                  </a:lnTo>
                  <a:lnTo>
                    <a:pt x="5934" y="332"/>
                  </a:lnTo>
                  <a:lnTo>
                    <a:pt x="5878" y="335"/>
                  </a:lnTo>
                  <a:lnTo>
                    <a:pt x="5824" y="337"/>
                  </a:lnTo>
                  <a:lnTo>
                    <a:pt x="5773" y="338"/>
                  </a:lnTo>
                  <a:lnTo>
                    <a:pt x="5698" y="415"/>
                  </a:lnTo>
                  <a:lnTo>
                    <a:pt x="5666" y="402"/>
                  </a:lnTo>
                  <a:lnTo>
                    <a:pt x="5634" y="391"/>
                  </a:lnTo>
                  <a:lnTo>
                    <a:pt x="5604" y="383"/>
                  </a:lnTo>
                  <a:lnTo>
                    <a:pt x="5573" y="378"/>
                  </a:lnTo>
                  <a:lnTo>
                    <a:pt x="5543" y="373"/>
                  </a:lnTo>
                  <a:lnTo>
                    <a:pt x="5512" y="372"/>
                  </a:lnTo>
                  <a:lnTo>
                    <a:pt x="5482" y="372"/>
                  </a:lnTo>
                  <a:lnTo>
                    <a:pt x="5452" y="373"/>
                  </a:lnTo>
                  <a:lnTo>
                    <a:pt x="5422" y="377"/>
                  </a:lnTo>
                  <a:lnTo>
                    <a:pt x="5392" y="382"/>
                  </a:lnTo>
                  <a:lnTo>
                    <a:pt x="5363" y="388"/>
                  </a:lnTo>
                  <a:lnTo>
                    <a:pt x="5333" y="395"/>
                  </a:lnTo>
                  <a:lnTo>
                    <a:pt x="5304" y="403"/>
                  </a:lnTo>
                  <a:lnTo>
                    <a:pt x="5274" y="412"/>
                  </a:lnTo>
                  <a:lnTo>
                    <a:pt x="5245" y="421"/>
                  </a:lnTo>
                  <a:lnTo>
                    <a:pt x="5216" y="432"/>
                  </a:lnTo>
                  <a:lnTo>
                    <a:pt x="5158" y="454"/>
                  </a:lnTo>
                  <a:lnTo>
                    <a:pt x="5101" y="476"/>
                  </a:lnTo>
                  <a:lnTo>
                    <a:pt x="5043" y="498"/>
                  </a:lnTo>
                  <a:lnTo>
                    <a:pt x="4987" y="518"/>
                  </a:lnTo>
                  <a:lnTo>
                    <a:pt x="4958" y="528"/>
                  </a:lnTo>
                  <a:lnTo>
                    <a:pt x="4930" y="537"/>
                  </a:lnTo>
                  <a:lnTo>
                    <a:pt x="4902" y="544"/>
                  </a:lnTo>
                  <a:lnTo>
                    <a:pt x="4873" y="550"/>
                  </a:lnTo>
                  <a:lnTo>
                    <a:pt x="4845" y="556"/>
                  </a:lnTo>
                  <a:lnTo>
                    <a:pt x="4818" y="560"/>
                  </a:lnTo>
                  <a:lnTo>
                    <a:pt x="4789" y="562"/>
                  </a:lnTo>
                  <a:lnTo>
                    <a:pt x="4761" y="563"/>
                  </a:lnTo>
                  <a:lnTo>
                    <a:pt x="4743" y="581"/>
                  </a:lnTo>
                  <a:lnTo>
                    <a:pt x="4725" y="596"/>
                  </a:lnTo>
                  <a:lnTo>
                    <a:pt x="4706" y="611"/>
                  </a:lnTo>
                  <a:lnTo>
                    <a:pt x="4688" y="625"/>
                  </a:lnTo>
                  <a:lnTo>
                    <a:pt x="4668" y="638"/>
                  </a:lnTo>
                  <a:lnTo>
                    <a:pt x="4649" y="650"/>
                  </a:lnTo>
                  <a:lnTo>
                    <a:pt x="4629" y="662"/>
                  </a:lnTo>
                  <a:lnTo>
                    <a:pt x="4609" y="674"/>
                  </a:lnTo>
                  <a:lnTo>
                    <a:pt x="4568" y="695"/>
                  </a:lnTo>
                  <a:lnTo>
                    <a:pt x="4526" y="714"/>
                  </a:lnTo>
                  <a:lnTo>
                    <a:pt x="4485" y="732"/>
                  </a:lnTo>
                  <a:lnTo>
                    <a:pt x="4442" y="750"/>
                  </a:lnTo>
                  <a:lnTo>
                    <a:pt x="4401" y="767"/>
                  </a:lnTo>
                  <a:lnTo>
                    <a:pt x="4360" y="786"/>
                  </a:lnTo>
                  <a:lnTo>
                    <a:pt x="4318" y="804"/>
                  </a:lnTo>
                  <a:lnTo>
                    <a:pt x="4277" y="826"/>
                  </a:lnTo>
                  <a:lnTo>
                    <a:pt x="4257" y="837"/>
                  </a:lnTo>
                  <a:lnTo>
                    <a:pt x="4237" y="849"/>
                  </a:lnTo>
                  <a:lnTo>
                    <a:pt x="4218" y="861"/>
                  </a:lnTo>
                  <a:lnTo>
                    <a:pt x="4198" y="874"/>
                  </a:lnTo>
                  <a:lnTo>
                    <a:pt x="4180" y="888"/>
                  </a:lnTo>
                  <a:lnTo>
                    <a:pt x="4161" y="904"/>
                  </a:lnTo>
                  <a:lnTo>
                    <a:pt x="4143" y="920"/>
                  </a:lnTo>
                  <a:lnTo>
                    <a:pt x="4125" y="936"/>
                  </a:lnTo>
                  <a:lnTo>
                    <a:pt x="4089" y="923"/>
                  </a:lnTo>
                  <a:lnTo>
                    <a:pt x="4052" y="909"/>
                  </a:lnTo>
                  <a:lnTo>
                    <a:pt x="4013" y="896"/>
                  </a:lnTo>
                  <a:lnTo>
                    <a:pt x="3972" y="883"/>
                  </a:lnTo>
                  <a:lnTo>
                    <a:pt x="3931" y="870"/>
                  </a:lnTo>
                  <a:lnTo>
                    <a:pt x="3888" y="858"/>
                  </a:lnTo>
                  <a:lnTo>
                    <a:pt x="3845" y="846"/>
                  </a:lnTo>
                  <a:lnTo>
                    <a:pt x="3801" y="835"/>
                  </a:lnTo>
                  <a:lnTo>
                    <a:pt x="3756" y="825"/>
                  </a:lnTo>
                  <a:lnTo>
                    <a:pt x="3713" y="816"/>
                  </a:lnTo>
                  <a:lnTo>
                    <a:pt x="3668" y="808"/>
                  </a:lnTo>
                  <a:lnTo>
                    <a:pt x="3623" y="801"/>
                  </a:lnTo>
                  <a:lnTo>
                    <a:pt x="3580" y="796"/>
                  </a:lnTo>
                  <a:lnTo>
                    <a:pt x="3536" y="791"/>
                  </a:lnTo>
                  <a:lnTo>
                    <a:pt x="3494" y="789"/>
                  </a:lnTo>
                  <a:lnTo>
                    <a:pt x="3451" y="788"/>
                  </a:lnTo>
                  <a:lnTo>
                    <a:pt x="3375" y="712"/>
                  </a:lnTo>
                  <a:lnTo>
                    <a:pt x="3376" y="705"/>
                  </a:lnTo>
                  <a:lnTo>
                    <a:pt x="3377" y="698"/>
                  </a:lnTo>
                  <a:lnTo>
                    <a:pt x="3378" y="692"/>
                  </a:lnTo>
                  <a:lnTo>
                    <a:pt x="3380" y="685"/>
                  </a:lnTo>
                  <a:lnTo>
                    <a:pt x="3386" y="671"/>
                  </a:lnTo>
                  <a:lnTo>
                    <a:pt x="3392" y="657"/>
                  </a:lnTo>
                  <a:lnTo>
                    <a:pt x="3399" y="643"/>
                  </a:lnTo>
                  <a:lnTo>
                    <a:pt x="3404" y="629"/>
                  </a:lnTo>
                  <a:lnTo>
                    <a:pt x="3406" y="621"/>
                  </a:lnTo>
                  <a:lnTo>
                    <a:pt x="3409" y="614"/>
                  </a:lnTo>
                  <a:lnTo>
                    <a:pt x="3410" y="608"/>
                  </a:lnTo>
                  <a:lnTo>
                    <a:pt x="3410" y="601"/>
                  </a:lnTo>
                  <a:lnTo>
                    <a:pt x="3382" y="572"/>
                  </a:lnTo>
                  <a:lnTo>
                    <a:pt x="3354" y="540"/>
                  </a:lnTo>
                  <a:lnTo>
                    <a:pt x="3340" y="524"/>
                  </a:lnTo>
                  <a:lnTo>
                    <a:pt x="3325" y="509"/>
                  </a:lnTo>
                  <a:lnTo>
                    <a:pt x="3310" y="493"/>
                  </a:lnTo>
                  <a:lnTo>
                    <a:pt x="3294" y="479"/>
                  </a:lnTo>
                  <a:lnTo>
                    <a:pt x="3279" y="466"/>
                  </a:lnTo>
                  <a:lnTo>
                    <a:pt x="3262" y="454"/>
                  </a:lnTo>
                  <a:lnTo>
                    <a:pt x="3245" y="442"/>
                  </a:lnTo>
                  <a:lnTo>
                    <a:pt x="3228" y="433"/>
                  </a:lnTo>
                  <a:lnTo>
                    <a:pt x="3209" y="426"/>
                  </a:lnTo>
                  <a:lnTo>
                    <a:pt x="3191" y="419"/>
                  </a:lnTo>
                  <a:lnTo>
                    <a:pt x="3181" y="417"/>
                  </a:lnTo>
                  <a:lnTo>
                    <a:pt x="3171" y="416"/>
                  </a:lnTo>
                  <a:lnTo>
                    <a:pt x="3161" y="415"/>
                  </a:lnTo>
                  <a:lnTo>
                    <a:pt x="3151" y="415"/>
                  </a:lnTo>
                  <a:lnTo>
                    <a:pt x="3150" y="407"/>
                  </a:lnTo>
                  <a:lnTo>
                    <a:pt x="3149" y="400"/>
                  </a:lnTo>
                  <a:lnTo>
                    <a:pt x="3148" y="392"/>
                  </a:lnTo>
                  <a:lnTo>
                    <a:pt x="3146" y="384"/>
                  </a:lnTo>
                  <a:lnTo>
                    <a:pt x="3140" y="369"/>
                  </a:lnTo>
                  <a:lnTo>
                    <a:pt x="3133" y="353"/>
                  </a:lnTo>
                  <a:lnTo>
                    <a:pt x="3123" y="336"/>
                  </a:lnTo>
                  <a:lnTo>
                    <a:pt x="3113" y="320"/>
                  </a:lnTo>
                  <a:lnTo>
                    <a:pt x="3101" y="304"/>
                  </a:lnTo>
                  <a:lnTo>
                    <a:pt x="3089" y="288"/>
                  </a:lnTo>
                  <a:lnTo>
                    <a:pt x="3064" y="258"/>
                  </a:lnTo>
                  <a:lnTo>
                    <a:pt x="3039" y="230"/>
                  </a:lnTo>
                  <a:lnTo>
                    <a:pt x="3016" y="208"/>
                  </a:lnTo>
                  <a:lnTo>
                    <a:pt x="2999" y="190"/>
                  </a:lnTo>
                  <a:lnTo>
                    <a:pt x="3013" y="174"/>
                  </a:lnTo>
                  <a:lnTo>
                    <a:pt x="3027" y="155"/>
                  </a:lnTo>
                  <a:lnTo>
                    <a:pt x="3041" y="136"/>
                  </a:lnTo>
                  <a:lnTo>
                    <a:pt x="3055" y="114"/>
                  </a:lnTo>
                  <a:lnTo>
                    <a:pt x="3069" y="93"/>
                  </a:lnTo>
                  <a:lnTo>
                    <a:pt x="3085" y="72"/>
                  </a:lnTo>
                  <a:lnTo>
                    <a:pt x="3099" y="54"/>
                  </a:lnTo>
                  <a:lnTo>
                    <a:pt x="3113" y="37"/>
                  </a:lnTo>
                  <a:lnTo>
                    <a:pt x="3120" y="38"/>
                  </a:lnTo>
                  <a:lnTo>
                    <a:pt x="3127" y="40"/>
                  </a:lnTo>
                  <a:lnTo>
                    <a:pt x="3134" y="42"/>
                  </a:lnTo>
                  <a:lnTo>
                    <a:pt x="3140" y="44"/>
                  </a:lnTo>
                  <a:lnTo>
                    <a:pt x="3155" y="50"/>
                  </a:lnTo>
                  <a:lnTo>
                    <a:pt x="3168" y="57"/>
                  </a:lnTo>
                  <a:lnTo>
                    <a:pt x="3182" y="64"/>
                  </a:lnTo>
                  <a:lnTo>
                    <a:pt x="3195" y="70"/>
                  </a:lnTo>
                  <a:lnTo>
                    <a:pt x="3203" y="72"/>
                  </a:lnTo>
                  <a:lnTo>
                    <a:pt x="3209" y="74"/>
                  </a:lnTo>
                  <a:lnTo>
                    <a:pt x="3217" y="76"/>
                  </a:lnTo>
                  <a:lnTo>
                    <a:pt x="3223" y="76"/>
                  </a:lnTo>
                  <a:lnTo>
                    <a:pt x="3151" y="0"/>
                  </a:lnTo>
                  <a:lnTo>
                    <a:pt x="3075" y="0"/>
                  </a:lnTo>
                  <a:lnTo>
                    <a:pt x="3071" y="0"/>
                  </a:lnTo>
                  <a:lnTo>
                    <a:pt x="3066" y="2"/>
                  </a:lnTo>
                  <a:lnTo>
                    <a:pt x="3061" y="5"/>
                  </a:lnTo>
                  <a:lnTo>
                    <a:pt x="3055" y="8"/>
                  </a:lnTo>
                  <a:lnTo>
                    <a:pt x="3043" y="18"/>
                  </a:lnTo>
                  <a:lnTo>
                    <a:pt x="3029" y="30"/>
                  </a:lnTo>
                  <a:lnTo>
                    <a:pt x="2998" y="62"/>
                  </a:lnTo>
                  <a:lnTo>
                    <a:pt x="2963" y="100"/>
                  </a:lnTo>
                  <a:lnTo>
                    <a:pt x="2928" y="139"/>
                  </a:lnTo>
                  <a:lnTo>
                    <a:pt x="2896" y="176"/>
                  </a:lnTo>
                  <a:lnTo>
                    <a:pt x="2869" y="208"/>
                  </a:lnTo>
                  <a:lnTo>
                    <a:pt x="2850" y="228"/>
                  </a:lnTo>
                  <a:lnTo>
                    <a:pt x="2863" y="241"/>
                  </a:lnTo>
                  <a:lnTo>
                    <a:pt x="2874" y="256"/>
                  </a:lnTo>
                  <a:lnTo>
                    <a:pt x="2884" y="269"/>
                  </a:lnTo>
                  <a:lnTo>
                    <a:pt x="2893" y="283"/>
                  </a:lnTo>
                  <a:lnTo>
                    <a:pt x="2909" y="311"/>
                  </a:lnTo>
                  <a:lnTo>
                    <a:pt x="2923" y="338"/>
                  </a:lnTo>
                  <a:lnTo>
                    <a:pt x="2938" y="367"/>
                  </a:lnTo>
                  <a:lnTo>
                    <a:pt x="2954" y="394"/>
                  </a:lnTo>
                  <a:lnTo>
                    <a:pt x="2963" y="408"/>
                  </a:lnTo>
                  <a:lnTo>
                    <a:pt x="2974" y="421"/>
                  </a:lnTo>
                  <a:lnTo>
                    <a:pt x="2986" y="436"/>
                  </a:lnTo>
                  <a:lnTo>
                    <a:pt x="2999" y="449"/>
                  </a:lnTo>
                  <a:lnTo>
                    <a:pt x="2988" y="460"/>
                  </a:lnTo>
                  <a:lnTo>
                    <a:pt x="2977" y="469"/>
                  </a:lnTo>
                  <a:lnTo>
                    <a:pt x="2966" y="478"/>
                  </a:lnTo>
                  <a:lnTo>
                    <a:pt x="2954" y="487"/>
                  </a:lnTo>
                  <a:lnTo>
                    <a:pt x="2942" y="494"/>
                  </a:lnTo>
                  <a:lnTo>
                    <a:pt x="2929" y="502"/>
                  </a:lnTo>
                  <a:lnTo>
                    <a:pt x="2916" y="509"/>
                  </a:lnTo>
                  <a:lnTo>
                    <a:pt x="2903" y="515"/>
                  </a:lnTo>
                  <a:lnTo>
                    <a:pt x="2875" y="526"/>
                  </a:lnTo>
                  <a:lnTo>
                    <a:pt x="2847" y="536"/>
                  </a:lnTo>
                  <a:lnTo>
                    <a:pt x="2818" y="542"/>
                  </a:lnTo>
                  <a:lnTo>
                    <a:pt x="2788" y="549"/>
                  </a:lnTo>
                  <a:lnTo>
                    <a:pt x="2759" y="553"/>
                  </a:lnTo>
                  <a:lnTo>
                    <a:pt x="2728" y="558"/>
                  </a:lnTo>
                  <a:lnTo>
                    <a:pt x="2698" y="560"/>
                  </a:lnTo>
                  <a:lnTo>
                    <a:pt x="2667" y="561"/>
                  </a:lnTo>
                  <a:lnTo>
                    <a:pt x="2607" y="563"/>
                  </a:lnTo>
                  <a:lnTo>
                    <a:pt x="2549" y="563"/>
                  </a:lnTo>
                  <a:lnTo>
                    <a:pt x="2474" y="487"/>
                  </a:lnTo>
                  <a:lnTo>
                    <a:pt x="2459" y="488"/>
                  </a:lnTo>
                  <a:lnTo>
                    <a:pt x="2441" y="489"/>
                  </a:lnTo>
                  <a:lnTo>
                    <a:pt x="2422" y="491"/>
                  </a:lnTo>
                  <a:lnTo>
                    <a:pt x="2401" y="493"/>
                  </a:lnTo>
                  <a:lnTo>
                    <a:pt x="2355" y="501"/>
                  </a:lnTo>
                  <a:lnTo>
                    <a:pt x="2307" y="511"/>
                  </a:lnTo>
                  <a:lnTo>
                    <a:pt x="2259" y="523"/>
                  </a:lnTo>
                  <a:lnTo>
                    <a:pt x="2212" y="535"/>
                  </a:lnTo>
                  <a:lnTo>
                    <a:pt x="2192" y="542"/>
                  </a:lnTo>
                  <a:lnTo>
                    <a:pt x="2172" y="549"/>
                  </a:lnTo>
                  <a:lnTo>
                    <a:pt x="2153" y="557"/>
                  </a:lnTo>
                  <a:lnTo>
                    <a:pt x="2138" y="563"/>
                  </a:lnTo>
                  <a:lnTo>
                    <a:pt x="2062" y="487"/>
                  </a:lnTo>
                  <a:lnTo>
                    <a:pt x="2055" y="488"/>
                  </a:lnTo>
                  <a:lnTo>
                    <a:pt x="2047" y="489"/>
                  </a:lnTo>
                  <a:lnTo>
                    <a:pt x="2038" y="491"/>
                  </a:lnTo>
                  <a:lnTo>
                    <a:pt x="2028" y="493"/>
                  </a:lnTo>
                  <a:lnTo>
                    <a:pt x="2007" y="499"/>
                  </a:lnTo>
                  <a:lnTo>
                    <a:pt x="1987" y="506"/>
                  </a:lnTo>
                  <a:lnTo>
                    <a:pt x="1966" y="513"/>
                  </a:lnTo>
                  <a:lnTo>
                    <a:pt x="1946" y="520"/>
                  </a:lnTo>
                  <a:lnTo>
                    <a:pt x="1929" y="524"/>
                  </a:lnTo>
                  <a:lnTo>
                    <a:pt x="1914" y="525"/>
                  </a:lnTo>
                  <a:lnTo>
                    <a:pt x="1898" y="510"/>
                  </a:lnTo>
                  <a:lnTo>
                    <a:pt x="1879" y="492"/>
                  </a:lnTo>
                  <a:lnTo>
                    <a:pt x="1869" y="484"/>
                  </a:lnTo>
                  <a:lnTo>
                    <a:pt x="1857" y="475"/>
                  </a:lnTo>
                  <a:lnTo>
                    <a:pt x="1846" y="467"/>
                  </a:lnTo>
                  <a:lnTo>
                    <a:pt x="1834" y="460"/>
                  </a:lnTo>
                  <a:lnTo>
                    <a:pt x="1821" y="453"/>
                  </a:lnTo>
                  <a:lnTo>
                    <a:pt x="1808" y="448"/>
                  </a:lnTo>
                  <a:lnTo>
                    <a:pt x="1795" y="444"/>
                  </a:lnTo>
                  <a:lnTo>
                    <a:pt x="1782" y="441"/>
                  </a:lnTo>
                  <a:lnTo>
                    <a:pt x="1769" y="440"/>
                  </a:lnTo>
                  <a:lnTo>
                    <a:pt x="1754" y="441"/>
                  </a:lnTo>
                  <a:lnTo>
                    <a:pt x="1748" y="442"/>
                  </a:lnTo>
                  <a:lnTo>
                    <a:pt x="1741" y="444"/>
                  </a:lnTo>
                  <a:lnTo>
                    <a:pt x="1734" y="446"/>
                  </a:lnTo>
                  <a:lnTo>
                    <a:pt x="1727" y="449"/>
                  </a:lnTo>
                  <a:lnTo>
                    <a:pt x="1948" y="678"/>
                  </a:lnTo>
                  <a:lnTo>
                    <a:pt x="1938" y="680"/>
                  </a:lnTo>
                  <a:lnTo>
                    <a:pt x="1928" y="682"/>
                  </a:lnTo>
                  <a:lnTo>
                    <a:pt x="1917" y="683"/>
                  </a:lnTo>
                  <a:lnTo>
                    <a:pt x="1905" y="684"/>
                  </a:lnTo>
                  <a:lnTo>
                    <a:pt x="1894" y="683"/>
                  </a:lnTo>
                  <a:lnTo>
                    <a:pt x="1883" y="683"/>
                  </a:lnTo>
                  <a:lnTo>
                    <a:pt x="1871" y="681"/>
                  </a:lnTo>
                  <a:lnTo>
                    <a:pt x="1859" y="680"/>
                  </a:lnTo>
                  <a:lnTo>
                    <a:pt x="1836" y="673"/>
                  </a:lnTo>
                  <a:lnTo>
                    <a:pt x="1812" y="667"/>
                  </a:lnTo>
                  <a:lnTo>
                    <a:pt x="1787" y="657"/>
                  </a:lnTo>
                  <a:lnTo>
                    <a:pt x="1763" y="647"/>
                  </a:lnTo>
                  <a:lnTo>
                    <a:pt x="1714" y="625"/>
                  </a:lnTo>
                  <a:lnTo>
                    <a:pt x="1666" y="602"/>
                  </a:lnTo>
                  <a:lnTo>
                    <a:pt x="1642" y="590"/>
                  </a:lnTo>
                  <a:lnTo>
                    <a:pt x="1619" y="581"/>
                  </a:lnTo>
                  <a:lnTo>
                    <a:pt x="1597" y="571"/>
                  </a:lnTo>
                  <a:lnTo>
                    <a:pt x="1575" y="563"/>
                  </a:lnTo>
                  <a:lnTo>
                    <a:pt x="1554" y="570"/>
                  </a:lnTo>
                  <a:lnTo>
                    <a:pt x="1531" y="574"/>
                  </a:lnTo>
                  <a:lnTo>
                    <a:pt x="1509" y="577"/>
                  </a:lnTo>
                  <a:lnTo>
                    <a:pt x="1486" y="578"/>
                  </a:lnTo>
                  <a:lnTo>
                    <a:pt x="1464" y="577"/>
                  </a:lnTo>
                  <a:lnTo>
                    <a:pt x="1442" y="576"/>
                  </a:lnTo>
                  <a:lnTo>
                    <a:pt x="1421" y="573"/>
                  </a:lnTo>
                  <a:lnTo>
                    <a:pt x="1401" y="568"/>
                  </a:lnTo>
                  <a:lnTo>
                    <a:pt x="1382" y="562"/>
                  </a:lnTo>
                  <a:lnTo>
                    <a:pt x="1366" y="554"/>
                  </a:lnTo>
                  <a:lnTo>
                    <a:pt x="1351" y="546"/>
                  </a:lnTo>
                  <a:lnTo>
                    <a:pt x="1338" y="537"/>
                  </a:lnTo>
                  <a:lnTo>
                    <a:pt x="1332" y="532"/>
                  </a:lnTo>
                  <a:lnTo>
                    <a:pt x="1327" y="526"/>
                  </a:lnTo>
                  <a:lnTo>
                    <a:pt x="1322" y="520"/>
                  </a:lnTo>
                  <a:lnTo>
                    <a:pt x="1319" y="514"/>
                  </a:lnTo>
                  <a:lnTo>
                    <a:pt x="1316" y="508"/>
                  </a:lnTo>
                  <a:lnTo>
                    <a:pt x="1315" y="501"/>
                  </a:lnTo>
                  <a:lnTo>
                    <a:pt x="1313" y="494"/>
                  </a:lnTo>
                  <a:lnTo>
                    <a:pt x="1313" y="487"/>
                  </a:lnTo>
                  <a:lnTo>
                    <a:pt x="1285" y="489"/>
                  </a:lnTo>
                  <a:lnTo>
                    <a:pt x="1237" y="492"/>
                  </a:lnTo>
                  <a:lnTo>
                    <a:pt x="1174" y="498"/>
                  </a:lnTo>
                  <a:lnTo>
                    <a:pt x="1102" y="501"/>
                  </a:lnTo>
                  <a:lnTo>
                    <a:pt x="1065" y="503"/>
                  </a:lnTo>
                  <a:lnTo>
                    <a:pt x="1029" y="504"/>
                  </a:lnTo>
                  <a:lnTo>
                    <a:pt x="993" y="504"/>
                  </a:lnTo>
                  <a:lnTo>
                    <a:pt x="960" y="503"/>
                  </a:lnTo>
                  <a:lnTo>
                    <a:pt x="930" y="501"/>
                  </a:lnTo>
                  <a:lnTo>
                    <a:pt x="903" y="498"/>
                  </a:lnTo>
                  <a:lnTo>
                    <a:pt x="892" y="496"/>
                  </a:lnTo>
                  <a:lnTo>
                    <a:pt x="881" y="493"/>
                  </a:lnTo>
                  <a:lnTo>
                    <a:pt x="871" y="490"/>
                  </a:lnTo>
                  <a:lnTo>
                    <a:pt x="863" y="487"/>
                  </a:lnTo>
                  <a:lnTo>
                    <a:pt x="863" y="494"/>
                  </a:lnTo>
                  <a:lnTo>
                    <a:pt x="866" y="503"/>
                  </a:lnTo>
                  <a:lnTo>
                    <a:pt x="867" y="512"/>
                  </a:lnTo>
                  <a:lnTo>
                    <a:pt x="870" y="522"/>
                  </a:lnTo>
                  <a:lnTo>
                    <a:pt x="875" y="541"/>
                  </a:lnTo>
                  <a:lnTo>
                    <a:pt x="883" y="563"/>
                  </a:lnTo>
                  <a:lnTo>
                    <a:pt x="890" y="584"/>
                  </a:lnTo>
                  <a:lnTo>
                    <a:pt x="895" y="604"/>
                  </a:lnTo>
                  <a:lnTo>
                    <a:pt x="899" y="621"/>
                  </a:lnTo>
                  <a:lnTo>
                    <a:pt x="902" y="636"/>
                  </a:lnTo>
                  <a:lnTo>
                    <a:pt x="857" y="636"/>
                  </a:lnTo>
                  <a:lnTo>
                    <a:pt x="811" y="635"/>
                  </a:lnTo>
                  <a:lnTo>
                    <a:pt x="764" y="634"/>
                  </a:lnTo>
                  <a:lnTo>
                    <a:pt x="718" y="632"/>
                  </a:lnTo>
                  <a:lnTo>
                    <a:pt x="695" y="630"/>
                  </a:lnTo>
                  <a:lnTo>
                    <a:pt x="674" y="628"/>
                  </a:lnTo>
                  <a:lnTo>
                    <a:pt x="652" y="624"/>
                  </a:lnTo>
                  <a:lnTo>
                    <a:pt x="632" y="621"/>
                  </a:lnTo>
                  <a:lnTo>
                    <a:pt x="613" y="618"/>
                  </a:lnTo>
                  <a:lnTo>
                    <a:pt x="594" y="612"/>
                  </a:lnTo>
                  <a:lnTo>
                    <a:pt x="578" y="607"/>
                  </a:lnTo>
                  <a:lnTo>
                    <a:pt x="562" y="601"/>
                  </a:lnTo>
                  <a:lnTo>
                    <a:pt x="548" y="607"/>
                  </a:lnTo>
                  <a:lnTo>
                    <a:pt x="533" y="612"/>
                  </a:lnTo>
                  <a:lnTo>
                    <a:pt x="517" y="618"/>
                  </a:lnTo>
                  <a:lnTo>
                    <a:pt x="500" y="621"/>
                  </a:lnTo>
                  <a:lnTo>
                    <a:pt x="466" y="628"/>
                  </a:lnTo>
                  <a:lnTo>
                    <a:pt x="432" y="632"/>
                  </a:lnTo>
                  <a:lnTo>
                    <a:pt x="397" y="634"/>
                  </a:lnTo>
                  <a:lnTo>
                    <a:pt x="363" y="635"/>
                  </a:lnTo>
                  <a:lnTo>
                    <a:pt x="330" y="636"/>
                  </a:lnTo>
                  <a:lnTo>
                    <a:pt x="301" y="636"/>
                  </a:lnTo>
                  <a:lnTo>
                    <a:pt x="300" y="649"/>
                  </a:lnTo>
                  <a:lnTo>
                    <a:pt x="299" y="662"/>
                  </a:lnTo>
                  <a:lnTo>
                    <a:pt x="296" y="674"/>
                  </a:lnTo>
                  <a:lnTo>
                    <a:pt x="294" y="686"/>
                  </a:lnTo>
                  <a:lnTo>
                    <a:pt x="291" y="697"/>
                  </a:lnTo>
                  <a:lnTo>
                    <a:pt x="288" y="707"/>
                  </a:lnTo>
                  <a:lnTo>
                    <a:pt x="283" y="717"/>
                  </a:lnTo>
                  <a:lnTo>
                    <a:pt x="278" y="726"/>
                  </a:lnTo>
                  <a:lnTo>
                    <a:pt x="267" y="743"/>
                  </a:lnTo>
                  <a:lnTo>
                    <a:pt x="254" y="758"/>
                  </a:lnTo>
                  <a:lnTo>
                    <a:pt x="240" y="774"/>
                  </a:lnTo>
                  <a:lnTo>
                    <a:pt x="224" y="788"/>
                  </a:lnTo>
                  <a:lnTo>
                    <a:pt x="210" y="781"/>
                  </a:lnTo>
                  <a:lnTo>
                    <a:pt x="197" y="776"/>
                  </a:lnTo>
                  <a:lnTo>
                    <a:pt x="183" y="770"/>
                  </a:lnTo>
                  <a:lnTo>
                    <a:pt x="169" y="766"/>
                  </a:lnTo>
                  <a:lnTo>
                    <a:pt x="156" y="764"/>
                  </a:lnTo>
                  <a:lnTo>
                    <a:pt x="141" y="761"/>
                  </a:lnTo>
                  <a:lnTo>
                    <a:pt x="127" y="760"/>
                  </a:lnTo>
                  <a:lnTo>
                    <a:pt x="113" y="760"/>
                  </a:lnTo>
                  <a:lnTo>
                    <a:pt x="99" y="760"/>
                  </a:lnTo>
                  <a:lnTo>
                    <a:pt x="85" y="761"/>
                  </a:lnTo>
                  <a:lnTo>
                    <a:pt x="71" y="764"/>
                  </a:lnTo>
                  <a:lnTo>
                    <a:pt x="56" y="766"/>
                  </a:lnTo>
                  <a:lnTo>
                    <a:pt x="42" y="770"/>
                  </a:lnTo>
                  <a:lnTo>
                    <a:pt x="28" y="776"/>
                  </a:lnTo>
                  <a:lnTo>
                    <a:pt x="14" y="781"/>
                  </a:lnTo>
                  <a:lnTo>
                    <a:pt x="0" y="788"/>
                  </a:lnTo>
                  <a:lnTo>
                    <a:pt x="14" y="794"/>
                  </a:lnTo>
                  <a:lnTo>
                    <a:pt x="27" y="799"/>
                  </a:lnTo>
                  <a:lnTo>
                    <a:pt x="39" y="802"/>
                  </a:lnTo>
                  <a:lnTo>
                    <a:pt x="51" y="804"/>
                  </a:lnTo>
                  <a:lnTo>
                    <a:pt x="63" y="804"/>
                  </a:lnTo>
                  <a:lnTo>
                    <a:pt x="75" y="804"/>
                  </a:lnTo>
                  <a:lnTo>
                    <a:pt x="87" y="803"/>
                  </a:lnTo>
                  <a:lnTo>
                    <a:pt x="99" y="802"/>
                  </a:lnTo>
                  <a:lnTo>
                    <a:pt x="125" y="798"/>
                  </a:lnTo>
                  <a:lnTo>
                    <a:pt x="153" y="793"/>
                  </a:lnTo>
                  <a:lnTo>
                    <a:pt x="169" y="791"/>
                  </a:lnTo>
                  <a:lnTo>
                    <a:pt x="186" y="789"/>
                  </a:lnTo>
                  <a:lnTo>
                    <a:pt x="205" y="788"/>
                  </a:lnTo>
                  <a:lnTo>
                    <a:pt x="224" y="788"/>
                  </a:lnTo>
                  <a:lnTo>
                    <a:pt x="235" y="798"/>
                  </a:lnTo>
                  <a:lnTo>
                    <a:pt x="247" y="808"/>
                  </a:lnTo>
                  <a:lnTo>
                    <a:pt x="260" y="816"/>
                  </a:lnTo>
                  <a:lnTo>
                    <a:pt x="273" y="824"/>
                  </a:lnTo>
                  <a:lnTo>
                    <a:pt x="288" y="832"/>
                  </a:lnTo>
                  <a:lnTo>
                    <a:pt x="303" y="838"/>
                  </a:lnTo>
                  <a:lnTo>
                    <a:pt x="318" y="845"/>
                  </a:lnTo>
                  <a:lnTo>
                    <a:pt x="335" y="850"/>
                  </a:lnTo>
                  <a:lnTo>
                    <a:pt x="367" y="861"/>
                  </a:lnTo>
                  <a:lnTo>
                    <a:pt x="402" y="871"/>
                  </a:lnTo>
                  <a:lnTo>
                    <a:pt x="437" y="880"/>
                  </a:lnTo>
                  <a:lnTo>
                    <a:pt x="473" y="888"/>
                  </a:lnTo>
                  <a:lnTo>
                    <a:pt x="509" y="897"/>
                  </a:lnTo>
                  <a:lnTo>
                    <a:pt x="544" y="906"/>
                  </a:lnTo>
                  <a:lnTo>
                    <a:pt x="579" y="916"/>
                  </a:lnTo>
                  <a:lnTo>
                    <a:pt x="611" y="926"/>
                  </a:lnTo>
                  <a:lnTo>
                    <a:pt x="628" y="932"/>
                  </a:lnTo>
                  <a:lnTo>
                    <a:pt x="643" y="938"/>
                  </a:lnTo>
                  <a:lnTo>
                    <a:pt x="658" y="945"/>
                  </a:lnTo>
                  <a:lnTo>
                    <a:pt x="673" y="953"/>
                  </a:lnTo>
                  <a:lnTo>
                    <a:pt x="686" y="960"/>
                  </a:lnTo>
                  <a:lnTo>
                    <a:pt x="699" y="969"/>
                  </a:lnTo>
                  <a:lnTo>
                    <a:pt x="711" y="979"/>
                  </a:lnTo>
                  <a:lnTo>
                    <a:pt x="722" y="989"/>
                  </a:lnTo>
                  <a:lnTo>
                    <a:pt x="729" y="985"/>
                  </a:lnTo>
                  <a:lnTo>
                    <a:pt x="737" y="984"/>
                  </a:lnTo>
                  <a:lnTo>
                    <a:pt x="745" y="983"/>
                  </a:lnTo>
                  <a:lnTo>
                    <a:pt x="752" y="983"/>
                  </a:lnTo>
                  <a:lnTo>
                    <a:pt x="760" y="984"/>
                  </a:lnTo>
                  <a:lnTo>
                    <a:pt x="767" y="985"/>
                  </a:lnTo>
                  <a:lnTo>
                    <a:pt x="776" y="988"/>
                  </a:lnTo>
                  <a:lnTo>
                    <a:pt x="784" y="991"/>
                  </a:lnTo>
                  <a:lnTo>
                    <a:pt x="801" y="997"/>
                  </a:lnTo>
                  <a:lnTo>
                    <a:pt x="819" y="1007"/>
                  </a:lnTo>
                  <a:lnTo>
                    <a:pt x="836" y="1018"/>
                  </a:lnTo>
                  <a:lnTo>
                    <a:pt x="854" y="1029"/>
                  </a:lnTo>
                  <a:lnTo>
                    <a:pt x="888" y="1053"/>
                  </a:lnTo>
                  <a:lnTo>
                    <a:pt x="922" y="1074"/>
                  </a:lnTo>
                  <a:lnTo>
                    <a:pt x="939" y="1082"/>
                  </a:lnTo>
                  <a:lnTo>
                    <a:pt x="954" y="1089"/>
                  </a:lnTo>
                  <a:lnTo>
                    <a:pt x="963" y="1092"/>
                  </a:lnTo>
                  <a:lnTo>
                    <a:pt x="970" y="1093"/>
                  </a:lnTo>
                  <a:lnTo>
                    <a:pt x="977" y="1096"/>
                  </a:lnTo>
                  <a:lnTo>
                    <a:pt x="984" y="1096"/>
                  </a:lnTo>
                  <a:lnTo>
                    <a:pt x="1012" y="1123"/>
                  </a:lnTo>
                  <a:lnTo>
                    <a:pt x="1020" y="1124"/>
                  </a:lnTo>
                  <a:lnTo>
                    <a:pt x="1029" y="1126"/>
                  </a:lnTo>
                  <a:lnTo>
                    <a:pt x="1040" y="1129"/>
                  </a:lnTo>
                  <a:lnTo>
                    <a:pt x="1052" y="1135"/>
                  </a:lnTo>
                  <a:lnTo>
                    <a:pt x="1078" y="1146"/>
                  </a:lnTo>
                  <a:lnTo>
                    <a:pt x="1107" y="1160"/>
                  </a:lnTo>
                  <a:lnTo>
                    <a:pt x="1135" y="1173"/>
                  </a:lnTo>
                  <a:lnTo>
                    <a:pt x="1160" y="1184"/>
                  </a:lnTo>
                  <a:lnTo>
                    <a:pt x="1172" y="1189"/>
                  </a:lnTo>
                  <a:lnTo>
                    <a:pt x="1182" y="1193"/>
                  </a:lnTo>
                  <a:lnTo>
                    <a:pt x="1192" y="1195"/>
                  </a:lnTo>
                  <a:lnTo>
                    <a:pt x="1198" y="1196"/>
                  </a:lnTo>
                  <a:lnTo>
                    <a:pt x="1185" y="1202"/>
                  </a:lnTo>
                  <a:lnTo>
                    <a:pt x="1173" y="1208"/>
                  </a:lnTo>
                  <a:lnTo>
                    <a:pt x="1161" y="1213"/>
                  </a:lnTo>
                  <a:lnTo>
                    <a:pt x="1149" y="1217"/>
                  </a:lnTo>
                  <a:lnTo>
                    <a:pt x="1138" y="1219"/>
                  </a:lnTo>
                  <a:lnTo>
                    <a:pt x="1127" y="1220"/>
                  </a:lnTo>
                  <a:lnTo>
                    <a:pt x="1117" y="1221"/>
                  </a:lnTo>
                  <a:lnTo>
                    <a:pt x="1107" y="1220"/>
                  </a:lnTo>
                  <a:lnTo>
                    <a:pt x="1096" y="1217"/>
                  </a:lnTo>
                  <a:lnTo>
                    <a:pt x="1086" y="1213"/>
                  </a:lnTo>
                  <a:lnTo>
                    <a:pt x="1074" y="1208"/>
                  </a:lnTo>
                  <a:lnTo>
                    <a:pt x="1063" y="1201"/>
                  </a:lnTo>
                  <a:lnTo>
                    <a:pt x="1051" y="1193"/>
                  </a:lnTo>
                  <a:lnTo>
                    <a:pt x="1039" y="1183"/>
                  </a:lnTo>
                  <a:lnTo>
                    <a:pt x="1026" y="1171"/>
                  </a:lnTo>
                  <a:lnTo>
                    <a:pt x="1012" y="1158"/>
                  </a:lnTo>
                  <a:lnTo>
                    <a:pt x="999" y="1157"/>
                  </a:lnTo>
                  <a:lnTo>
                    <a:pt x="988" y="1156"/>
                  </a:lnTo>
                  <a:lnTo>
                    <a:pt x="977" y="1153"/>
                  </a:lnTo>
                  <a:lnTo>
                    <a:pt x="967" y="1150"/>
                  </a:lnTo>
                  <a:lnTo>
                    <a:pt x="950" y="1141"/>
                  </a:lnTo>
                  <a:lnTo>
                    <a:pt x="932" y="1132"/>
                  </a:lnTo>
                  <a:lnTo>
                    <a:pt x="916" y="1122"/>
                  </a:lnTo>
                  <a:lnTo>
                    <a:pt x="898" y="1114"/>
                  </a:lnTo>
                  <a:lnTo>
                    <a:pt x="888" y="1111"/>
                  </a:lnTo>
                  <a:lnTo>
                    <a:pt x="878" y="1108"/>
                  </a:lnTo>
                  <a:lnTo>
                    <a:pt x="866" y="1106"/>
                  </a:lnTo>
                  <a:lnTo>
                    <a:pt x="854" y="1105"/>
                  </a:lnTo>
                  <a:lnTo>
                    <a:pt x="844" y="1099"/>
                  </a:lnTo>
                  <a:lnTo>
                    <a:pt x="834" y="1094"/>
                  </a:lnTo>
                  <a:lnTo>
                    <a:pt x="821" y="1090"/>
                  </a:lnTo>
                  <a:lnTo>
                    <a:pt x="808" y="1087"/>
                  </a:lnTo>
                  <a:lnTo>
                    <a:pt x="793" y="1085"/>
                  </a:lnTo>
                  <a:lnTo>
                    <a:pt x="777" y="1082"/>
                  </a:lnTo>
                  <a:lnTo>
                    <a:pt x="761" y="1081"/>
                  </a:lnTo>
                  <a:lnTo>
                    <a:pt x="745" y="1081"/>
                  </a:lnTo>
                  <a:lnTo>
                    <a:pt x="713" y="1081"/>
                  </a:lnTo>
                  <a:lnTo>
                    <a:pt x="682" y="1084"/>
                  </a:lnTo>
                  <a:lnTo>
                    <a:pt x="657" y="1085"/>
                  </a:lnTo>
                  <a:lnTo>
                    <a:pt x="639" y="1085"/>
                  </a:lnTo>
                  <a:lnTo>
                    <a:pt x="631" y="1085"/>
                  </a:lnTo>
                  <a:lnTo>
                    <a:pt x="625" y="1082"/>
                  </a:lnTo>
                  <a:lnTo>
                    <a:pt x="616" y="1079"/>
                  </a:lnTo>
                  <a:lnTo>
                    <a:pt x="608" y="1075"/>
                  </a:lnTo>
                  <a:lnTo>
                    <a:pt x="591" y="1063"/>
                  </a:lnTo>
                  <a:lnTo>
                    <a:pt x="572" y="1051"/>
                  </a:lnTo>
                  <a:lnTo>
                    <a:pt x="561" y="1044"/>
                  </a:lnTo>
                  <a:lnTo>
                    <a:pt x="552" y="1038"/>
                  </a:lnTo>
                  <a:lnTo>
                    <a:pt x="541" y="1032"/>
                  </a:lnTo>
                  <a:lnTo>
                    <a:pt x="529" y="1027"/>
                  </a:lnTo>
                  <a:lnTo>
                    <a:pt x="517" y="1022"/>
                  </a:lnTo>
                  <a:lnTo>
                    <a:pt x="504" y="1019"/>
                  </a:lnTo>
                  <a:lnTo>
                    <a:pt x="490" y="1017"/>
                  </a:lnTo>
                  <a:lnTo>
                    <a:pt x="476" y="1016"/>
                  </a:lnTo>
                  <a:lnTo>
                    <a:pt x="466" y="1075"/>
                  </a:lnTo>
                  <a:lnTo>
                    <a:pt x="545" y="1096"/>
                  </a:lnTo>
                  <a:lnTo>
                    <a:pt x="620" y="1116"/>
                  </a:lnTo>
                  <a:lnTo>
                    <a:pt x="693" y="1135"/>
                  </a:lnTo>
                  <a:lnTo>
                    <a:pt x="764" y="1153"/>
                  </a:lnTo>
                  <a:lnTo>
                    <a:pt x="834" y="1172"/>
                  </a:lnTo>
                  <a:lnTo>
                    <a:pt x="900" y="1189"/>
                  </a:lnTo>
                  <a:lnTo>
                    <a:pt x="966" y="1206"/>
                  </a:lnTo>
                  <a:lnTo>
                    <a:pt x="1029" y="1222"/>
                  </a:lnTo>
                  <a:lnTo>
                    <a:pt x="1091" y="1238"/>
                  </a:lnTo>
                  <a:lnTo>
                    <a:pt x="1152" y="1254"/>
                  </a:lnTo>
                  <a:lnTo>
                    <a:pt x="1212" y="1270"/>
                  </a:lnTo>
                  <a:lnTo>
                    <a:pt x="1271" y="1284"/>
                  </a:lnTo>
                  <a:lnTo>
                    <a:pt x="1329" y="1300"/>
                  </a:lnTo>
                  <a:lnTo>
                    <a:pt x="1386" y="1315"/>
                  </a:lnTo>
                  <a:lnTo>
                    <a:pt x="1442" y="1329"/>
                  </a:lnTo>
                  <a:lnTo>
                    <a:pt x="1499" y="1344"/>
                  </a:lnTo>
                  <a:lnTo>
                    <a:pt x="10351" y="1348"/>
                  </a:lnTo>
                  <a:lnTo>
                    <a:pt x="10435" y="1326"/>
                  </a:lnTo>
                  <a:lnTo>
                    <a:pt x="10513" y="1305"/>
                  </a:lnTo>
                  <a:lnTo>
                    <a:pt x="10586" y="1285"/>
                  </a:lnTo>
                  <a:lnTo>
                    <a:pt x="10654" y="1268"/>
                  </a:lnTo>
                  <a:lnTo>
                    <a:pt x="10719" y="1250"/>
                  </a:lnTo>
                  <a:lnTo>
                    <a:pt x="10781" y="1235"/>
                  </a:lnTo>
                  <a:lnTo>
                    <a:pt x="10841" y="1220"/>
                  </a:lnTo>
                  <a:lnTo>
                    <a:pt x="10899" y="1205"/>
                  </a:lnTo>
                  <a:lnTo>
                    <a:pt x="10956" y="1190"/>
                  </a:lnTo>
                  <a:lnTo>
                    <a:pt x="11013" y="1175"/>
                  </a:lnTo>
                  <a:lnTo>
                    <a:pt x="11070" y="1161"/>
                  </a:lnTo>
                  <a:lnTo>
                    <a:pt x="11129" y="1145"/>
                  </a:lnTo>
                  <a:lnTo>
                    <a:pt x="11189" y="1129"/>
                  </a:lnTo>
                  <a:lnTo>
                    <a:pt x="11251" y="1112"/>
                  </a:lnTo>
                  <a:lnTo>
                    <a:pt x="11318" y="1094"/>
                  </a:lnTo>
                  <a:lnTo>
                    <a:pt x="11388" y="107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 name="Freeform 42"/>
            <p:cNvSpPr>
              <a:spLocks/>
            </p:cNvSpPr>
            <p:nvPr/>
          </p:nvSpPr>
          <p:spPr bwMode="auto">
            <a:xfrm>
              <a:off x="4522783" y="5456764"/>
              <a:ext cx="2820162" cy="311497"/>
            </a:xfrm>
            <a:custGeom>
              <a:avLst/>
              <a:gdLst/>
              <a:ahLst/>
              <a:cxnLst>
                <a:cxn ang="0">
                  <a:pos x="11232" y="1080"/>
                </a:cxn>
                <a:cxn ang="0">
                  <a:pos x="11056" y="907"/>
                </a:cxn>
                <a:cxn ang="0">
                  <a:pos x="11289" y="770"/>
                </a:cxn>
                <a:cxn ang="0">
                  <a:pos x="11506" y="701"/>
                </a:cxn>
                <a:cxn ang="0">
                  <a:pos x="11812" y="568"/>
                </a:cxn>
                <a:cxn ang="0">
                  <a:pos x="12014" y="456"/>
                </a:cxn>
                <a:cxn ang="0">
                  <a:pos x="12158" y="486"/>
                </a:cxn>
                <a:cxn ang="0">
                  <a:pos x="12116" y="353"/>
                </a:cxn>
                <a:cxn ang="0">
                  <a:pos x="11712" y="297"/>
                </a:cxn>
                <a:cxn ang="0">
                  <a:pos x="11346" y="200"/>
                </a:cxn>
                <a:cxn ang="0">
                  <a:pos x="11171" y="127"/>
                </a:cxn>
                <a:cxn ang="0">
                  <a:pos x="10753" y="153"/>
                </a:cxn>
                <a:cxn ang="0">
                  <a:pos x="10477" y="187"/>
                </a:cxn>
                <a:cxn ang="0">
                  <a:pos x="10089" y="189"/>
                </a:cxn>
                <a:cxn ang="0">
                  <a:pos x="9129" y="197"/>
                </a:cxn>
                <a:cxn ang="0">
                  <a:pos x="8483" y="353"/>
                </a:cxn>
                <a:cxn ang="0">
                  <a:pos x="8355" y="273"/>
                </a:cxn>
                <a:cxn ang="0">
                  <a:pos x="8000" y="247"/>
                </a:cxn>
                <a:cxn ang="0">
                  <a:pos x="7911" y="174"/>
                </a:cxn>
                <a:cxn ang="0">
                  <a:pos x="7189" y="251"/>
                </a:cxn>
                <a:cxn ang="0">
                  <a:pos x="6650" y="367"/>
                </a:cxn>
                <a:cxn ang="0">
                  <a:pos x="6297" y="313"/>
                </a:cxn>
                <a:cxn ang="0">
                  <a:pos x="5634" y="391"/>
                </a:cxn>
                <a:cxn ang="0">
                  <a:pos x="5274" y="412"/>
                </a:cxn>
                <a:cxn ang="0">
                  <a:pos x="4818" y="560"/>
                </a:cxn>
                <a:cxn ang="0">
                  <a:pos x="4526" y="714"/>
                </a:cxn>
                <a:cxn ang="0">
                  <a:pos x="4161" y="904"/>
                </a:cxn>
                <a:cxn ang="0">
                  <a:pos x="3713" y="816"/>
                </a:cxn>
                <a:cxn ang="0">
                  <a:pos x="3386" y="671"/>
                </a:cxn>
                <a:cxn ang="0">
                  <a:pos x="3310" y="493"/>
                </a:cxn>
                <a:cxn ang="0">
                  <a:pos x="3150" y="407"/>
                </a:cxn>
                <a:cxn ang="0">
                  <a:pos x="3016" y="208"/>
                </a:cxn>
                <a:cxn ang="0">
                  <a:pos x="3134" y="42"/>
                </a:cxn>
                <a:cxn ang="0">
                  <a:pos x="3071" y="0"/>
                </a:cxn>
                <a:cxn ang="0">
                  <a:pos x="2863" y="241"/>
                </a:cxn>
                <a:cxn ang="0">
                  <a:pos x="2988" y="460"/>
                </a:cxn>
                <a:cxn ang="0">
                  <a:pos x="2759" y="553"/>
                </a:cxn>
                <a:cxn ang="0">
                  <a:pos x="2307" y="511"/>
                </a:cxn>
                <a:cxn ang="0">
                  <a:pos x="2007" y="499"/>
                </a:cxn>
                <a:cxn ang="0">
                  <a:pos x="1821" y="453"/>
                </a:cxn>
                <a:cxn ang="0">
                  <a:pos x="1928" y="682"/>
                </a:cxn>
                <a:cxn ang="0">
                  <a:pos x="1666" y="602"/>
                </a:cxn>
                <a:cxn ang="0">
                  <a:pos x="1401" y="568"/>
                </a:cxn>
                <a:cxn ang="0">
                  <a:pos x="1313" y="487"/>
                </a:cxn>
                <a:cxn ang="0">
                  <a:pos x="881" y="493"/>
                </a:cxn>
                <a:cxn ang="0">
                  <a:pos x="902" y="636"/>
                </a:cxn>
                <a:cxn ang="0">
                  <a:pos x="562" y="601"/>
                </a:cxn>
                <a:cxn ang="0">
                  <a:pos x="299" y="662"/>
                </a:cxn>
                <a:cxn ang="0">
                  <a:pos x="197" y="776"/>
                </a:cxn>
                <a:cxn ang="0">
                  <a:pos x="28" y="776"/>
                </a:cxn>
                <a:cxn ang="0">
                  <a:pos x="153" y="793"/>
                </a:cxn>
                <a:cxn ang="0">
                  <a:pos x="335" y="850"/>
                </a:cxn>
                <a:cxn ang="0">
                  <a:pos x="673" y="953"/>
                </a:cxn>
                <a:cxn ang="0">
                  <a:pos x="784" y="991"/>
                </a:cxn>
                <a:cxn ang="0">
                  <a:pos x="984" y="1096"/>
                </a:cxn>
                <a:cxn ang="0">
                  <a:pos x="1192" y="1195"/>
                </a:cxn>
                <a:cxn ang="0">
                  <a:pos x="1074" y="1208"/>
                </a:cxn>
                <a:cxn ang="0">
                  <a:pos x="916" y="1122"/>
                </a:cxn>
                <a:cxn ang="0">
                  <a:pos x="761" y="1081"/>
                </a:cxn>
                <a:cxn ang="0">
                  <a:pos x="561" y="1044"/>
                </a:cxn>
                <a:cxn ang="0">
                  <a:pos x="764" y="1153"/>
                </a:cxn>
                <a:cxn ang="0">
                  <a:pos x="1499" y="1344"/>
                </a:cxn>
                <a:cxn ang="0">
                  <a:pos x="11070" y="1161"/>
                </a:cxn>
              </a:cxnLst>
              <a:rect l="0" t="0" r="r" b="b"/>
              <a:pathLst>
                <a:path w="12165" h="1348">
                  <a:moveTo>
                    <a:pt x="11388" y="1075"/>
                  </a:moveTo>
                  <a:lnTo>
                    <a:pt x="11362" y="1068"/>
                  </a:lnTo>
                  <a:lnTo>
                    <a:pt x="11341" y="1063"/>
                  </a:lnTo>
                  <a:lnTo>
                    <a:pt x="11323" y="1061"/>
                  </a:lnTo>
                  <a:lnTo>
                    <a:pt x="11310" y="1058"/>
                  </a:lnTo>
                  <a:lnTo>
                    <a:pt x="11299" y="1058"/>
                  </a:lnTo>
                  <a:lnTo>
                    <a:pt x="11291" y="1060"/>
                  </a:lnTo>
                  <a:lnTo>
                    <a:pt x="11284" y="1062"/>
                  </a:lnTo>
                  <a:lnTo>
                    <a:pt x="11278" y="1064"/>
                  </a:lnTo>
                  <a:lnTo>
                    <a:pt x="11263" y="1070"/>
                  </a:lnTo>
                  <a:lnTo>
                    <a:pt x="11245" y="1078"/>
                  </a:lnTo>
                  <a:lnTo>
                    <a:pt x="11232" y="1080"/>
                  </a:lnTo>
                  <a:lnTo>
                    <a:pt x="11216" y="1082"/>
                  </a:lnTo>
                  <a:lnTo>
                    <a:pt x="11195" y="1085"/>
                  </a:lnTo>
                  <a:lnTo>
                    <a:pt x="11170" y="1085"/>
                  </a:lnTo>
                  <a:lnTo>
                    <a:pt x="11154" y="1068"/>
                  </a:lnTo>
                  <a:lnTo>
                    <a:pt x="11136" y="1046"/>
                  </a:lnTo>
                  <a:lnTo>
                    <a:pt x="11117" y="1021"/>
                  </a:lnTo>
                  <a:lnTo>
                    <a:pt x="11099" y="993"/>
                  </a:lnTo>
                  <a:lnTo>
                    <a:pt x="11082" y="965"/>
                  </a:lnTo>
                  <a:lnTo>
                    <a:pt x="11068" y="938"/>
                  </a:lnTo>
                  <a:lnTo>
                    <a:pt x="11063" y="926"/>
                  </a:lnTo>
                  <a:lnTo>
                    <a:pt x="11060" y="916"/>
                  </a:lnTo>
                  <a:lnTo>
                    <a:pt x="11056" y="907"/>
                  </a:lnTo>
                  <a:lnTo>
                    <a:pt x="11056" y="898"/>
                  </a:lnTo>
                  <a:lnTo>
                    <a:pt x="11077" y="892"/>
                  </a:lnTo>
                  <a:lnTo>
                    <a:pt x="11099" y="884"/>
                  </a:lnTo>
                  <a:lnTo>
                    <a:pt x="11120" y="875"/>
                  </a:lnTo>
                  <a:lnTo>
                    <a:pt x="11141" y="865"/>
                  </a:lnTo>
                  <a:lnTo>
                    <a:pt x="11162" y="854"/>
                  </a:lnTo>
                  <a:lnTo>
                    <a:pt x="11183" y="842"/>
                  </a:lnTo>
                  <a:lnTo>
                    <a:pt x="11205" y="829"/>
                  </a:lnTo>
                  <a:lnTo>
                    <a:pt x="11225" y="816"/>
                  </a:lnTo>
                  <a:lnTo>
                    <a:pt x="11246" y="802"/>
                  </a:lnTo>
                  <a:lnTo>
                    <a:pt x="11267" y="787"/>
                  </a:lnTo>
                  <a:lnTo>
                    <a:pt x="11289" y="770"/>
                  </a:lnTo>
                  <a:lnTo>
                    <a:pt x="11309" y="754"/>
                  </a:lnTo>
                  <a:lnTo>
                    <a:pt x="11331" y="736"/>
                  </a:lnTo>
                  <a:lnTo>
                    <a:pt x="11352" y="717"/>
                  </a:lnTo>
                  <a:lnTo>
                    <a:pt x="11374" y="697"/>
                  </a:lnTo>
                  <a:lnTo>
                    <a:pt x="11394" y="678"/>
                  </a:lnTo>
                  <a:lnTo>
                    <a:pt x="11407" y="678"/>
                  </a:lnTo>
                  <a:lnTo>
                    <a:pt x="11421" y="679"/>
                  </a:lnTo>
                  <a:lnTo>
                    <a:pt x="11431" y="681"/>
                  </a:lnTo>
                  <a:lnTo>
                    <a:pt x="11443" y="683"/>
                  </a:lnTo>
                  <a:lnTo>
                    <a:pt x="11464" y="689"/>
                  </a:lnTo>
                  <a:lnTo>
                    <a:pt x="11485" y="694"/>
                  </a:lnTo>
                  <a:lnTo>
                    <a:pt x="11506" y="701"/>
                  </a:lnTo>
                  <a:lnTo>
                    <a:pt x="11527" y="706"/>
                  </a:lnTo>
                  <a:lnTo>
                    <a:pt x="11538" y="708"/>
                  </a:lnTo>
                  <a:lnTo>
                    <a:pt x="11551" y="710"/>
                  </a:lnTo>
                  <a:lnTo>
                    <a:pt x="11563" y="712"/>
                  </a:lnTo>
                  <a:lnTo>
                    <a:pt x="11578" y="712"/>
                  </a:lnTo>
                  <a:lnTo>
                    <a:pt x="11599" y="692"/>
                  </a:lnTo>
                  <a:lnTo>
                    <a:pt x="11623" y="673"/>
                  </a:lnTo>
                  <a:lnTo>
                    <a:pt x="11648" y="656"/>
                  </a:lnTo>
                  <a:lnTo>
                    <a:pt x="11675" y="641"/>
                  </a:lnTo>
                  <a:lnTo>
                    <a:pt x="11729" y="610"/>
                  </a:lnTo>
                  <a:lnTo>
                    <a:pt x="11785" y="582"/>
                  </a:lnTo>
                  <a:lnTo>
                    <a:pt x="11812" y="568"/>
                  </a:lnTo>
                  <a:lnTo>
                    <a:pt x="11840" y="553"/>
                  </a:lnTo>
                  <a:lnTo>
                    <a:pt x="11868" y="538"/>
                  </a:lnTo>
                  <a:lnTo>
                    <a:pt x="11894" y="523"/>
                  </a:lnTo>
                  <a:lnTo>
                    <a:pt x="11920" y="506"/>
                  </a:lnTo>
                  <a:lnTo>
                    <a:pt x="11944" y="489"/>
                  </a:lnTo>
                  <a:lnTo>
                    <a:pt x="11956" y="479"/>
                  </a:lnTo>
                  <a:lnTo>
                    <a:pt x="11967" y="469"/>
                  </a:lnTo>
                  <a:lnTo>
                    <a:pt x="11978" y="460"/>
                  </a:lnTo>
                  <a:lnTo>
                    <a:pt x="11989" y="449"/>
                  </a:lnTo>
                  <a:lnTo>
                    <a:pt x="11996" y="450"/>
                  </a:lnTo>
                  <a:lnTo>
                    <a:pt x="12005" y="452"/>
                  </a:lnTo>
                  <a:lnTo>
                    <a:pt x="12014" y="456"/>
                  </a:lnTo>
                  <a:lnTo>
                    <a:pt x="12024" y="461"/>
                  </a:lnTo>
                  <a:lnTo>
                    <a:pt x="12043" y="474"/>
                  </a:lnTo>
                  <a:lnTo>
                    <a:pt x="12065" y="487"/>
                  </a:lnTo>
                  <a:lnTo>
                    <a:pt x="12086" y="501"/>
                  </a:lnTo>
                  <a:lnTo>
                    <a:pt x="12106" y="513"/>
                  </a:lnTo>
                  <a:lnTo>
                    <a:pt x="12116" y="518"/>
                  </a:lnTo>
                  <a:lnTo>
                    <a:pt x="12125" y="522"/>
                  </a:lnTo>
                  <a:lnTo>
                    <a:pt x="12134" y="524"/>
                  </a:lnTo>
                  <a:lnTo>
                    <a:pt x="12140" y="525"/>
                  </a:lnTo>
                  <a:lnTo>
                    <a:pt x="12148" y="512"/>
                  </a:lnTo>
                  <a:lnTo>
                    <a:pt x="12153" y="499"/>
                  </a:lnTo>
                  <a:lnTo>
                    <a:pt x="12158" y="486"/>
                  </a:lnTo>
                  <a:lnTo>
                    <a:pt x="12162" y="475"/>
                  </a:lnTo>
                  <a:lnTo>
                    <a:pt x="12164" y="464"/>
                  </a:lnTo>
                  <a:lnTo>
                    <a:pt x="12165" y="453"/>
                  </a:lnTo>
                  <a:lnTo>
                    <a:pt x="12165" y="442"/>
                  </a:lnTo>
                  <a:lnTo>
                    <a:pt x="12164" y="432"/>
                  </a:lnTo>
                  <a:lnTo>
                    <a:pt x="12162" y="421"/>
                  </a:lnTo>
                  <a:lnTo>
                    <a:pt x="12158" y="410"/>
                  </a:lnTo>
                  <a:lnTo>
                    <a:pt x="12153" y="401"/>
                  </a:lnTo>
                  <a:lnTo>
                    <a:pt x="12146" y="389"/>
                  </a:lnTo>
                  <a:lnTo>
                    <a:pt x="12138" y="378"/>
                  </a:lnTo>
                  <a:lnTo>
                    <a:pt x="12128" y="366"/>
                  </a:lnTo>
                  <a:lnTo>
                    <a:pt x="12116" y="353"/>
                  </a:lnTo>
                  <a:lnTo>
                    <a:pt x="12103" y="338"/>
                  </a:lnTo>
                  <a:lnTo>
                    <a:pt x="11879" y="338"/>
                  </a:lnTo>
                  <a:lnTo>
                    <a:pt x="11802" y="262"/>
                  </a:lnTo>
                  <a:lnTo>
                    <a:pt x="11795" y="263"/>
                  </a:lnTo>
                  <a:lnTo>
                    <a:pt x="11788" y="264"/>
                  </a:lnTo>
                  <a:lnTo>
                    <a:pt x="11780" y="266"/>
                  </a:lnTo>
                  <a:lnTo>
                    <a:pt x="11774" y="269"/>
                  </a:lnTo>
                  <a:lnTo>
                    <a:pt x="11760" y="274"/>
                  </a:lnTo>
                  <a:lnTo>
                    <a:pt x="11745" y="282"/>
                  </a:lnTo>
                  <a:lnTo>
                    <a:pt x="11731" y="288"/>
                  </a:lnTo>
                  <a:lnTo>
                    <a:pt x="11718" y="295"/>
                  </a:lnTo>
                  <a:lnTo>
                    <a:pt x="11712" y="297"/>
                  </a:lnTo>
                  <a:lnTo>
                    <a:pt x="11705" y="299"/>
                  </a:lnTo>
                  <a:lnTo>
                    <a:pt x="11699" y="300"/>
                  </a:lnTo>
                  <a:lnTo>
                    <a:pt x="11692" y="300"/>
                  </a:lnTo>
                  <a:lnTo>
                    <a:pt x="11616" y="228"/>
                  </a:lnTo>
                  <a:lnTo>
                    <a:pt x="11560" y="228"/>
                  </a:lnTo>
                  <a:lnTo>
                    <a:pt x="11504" y="226"/>
                  </a:lnTo>
                  <a:lnTo>
                    <a:pt x="11477" y="225"/>
                  </a:lnTo>
                  <a:lnTo>
                    <a:pt x="11450" y="222"/>
                  </a:lnTo>
                  <a:lnTo>
                    <a:pt x="11424" y="218"/>
                  </a:lnTo>
                  <a:lnTo>
                    <a:pt x="11398" y="214"/>
                  </a:lnTo>
                  <a:lnTo>
                    <a:pt x="11371" y="208"/>
                  </a:lnTo>
                  <a:lnTo>
                    <a:pt x="11346" y="200"/>
                  </a:lnTo>
                  <a:lnTo>
                    <a:pt x="11321" y="191"/>
                  </a:lnTo>
                  <a:lnTo>
                    <a:pt x="11297" y="180"/>
                  </a:lnTo>
                  <a:lnTo>
                    <a:pt x="11285" y="174"/>
                  </a:lnTo>
                  <a:lnTo>
                    <a:pt x="11273" y="167"/>
                  </a:lnTo>
                  <a:lnTo>
                    <a:pt x="11262" y="160"/>
                  </a:lnTo>
                  <a:lnTo>
                    <a:pt x="11251" y="152"/>
                  </a:lnTo>
                  <a:lnTo>
                    <a:pt x="11240" y="143"/>
                  </a:lnTo>
                  <a:lnTo>
                    <a:pt x="11229" y="134"/>
                  </a:lnTo>
                  <a:lnTo>
                    <a:pt x="11219" y="125"/>
                  </a:lnTo>
                  <a:lnTo>
                    <a:pt x="11208" y="114"/>
                  </a:lnTo>
                  <a:lnTo>
                    <a:pt x="11189" y="120"/>
                  </a:lnTo>
                  <a:lnTo>
                    <a:pt x="11171" y="127"/>
                  </a:lnTo>
                  <a:lnTo>
                    <a:pt x="11151" y="131"/>
                  </a:lnTo>
                  <a:lnTo>
                    <a:pt x="11130" y="136"/>
                  </a:lnTo>
                  <a:lnTo>
                    <a:pt x="11110" y="140"/>
                  </a:lnTo>
                  <a:lnTo>
                    <a:pt x="11088" y="143"/>
                  </a:lnTo>
                  <a:lnTo>
                    <a:pt x="11065" y="145"/>
                  </a:lnTo>
                  <a:lnTo>
                    <a:pt x="11043" y="148"/>
                  </a:lnTo>
                  <a:lnTo>
                    <a:pt x="10996" y="150"/>
                  </a:lnTo>
                  <a:lnTo>
                    <a:pt x="10948" y="151"/>
                  </a:lnTo>
                  <a:lnTo>
                    <a:pt x="10899" y="152"/>
                  </a:lnTo>
                  <a:lnTo>
                    <a:pt x="10850" y="152"/>
                  </a:lnTo>
                  <a:lnTo>
                    <a:pt x="10802" y="152"/>
                  </a:lnTo>
                  <a:lnTo>
                    <a:pt x="10753" y="153"/>
                  </a:lnTo>
                  <a:lnTo>
                    <a:pt x="10705" y="154"/>
                  </a:lnTo>
                  <a:lnTo>
                    <a:pt x="10659" y="156"/>
                  </a:lnTo>
                  <a:lnTo>
                    <a:pt x="10636" y="158"/>
                  </a:lnTo>
                  <a:lnTo>
                    <a:pt x="10615" y="162"/>
                  </a:lnTo>
                  <a:lnTo>
                    <a:pt x="10593" y="164"/>
                  </a:lnTo>
                  <a:lnTo>
                    <a:pt x="10572" y="168"/>
                  </a:lnTo>
                  <a:lnTo>
                    <a:pt x="10552" y="173"/>
                  </a:lnTo>
                  <a:lnTo>
                    <a:pt x="10533" y="177"/>
                  </a:lnTo>
                  <a:lnTo>
                    <a:pt x="10514" y="184"/>
                  </a:lnTo>
                  <a:lnTo>
                    <a:pt x="10496" y="190"/>
                  </a:lnTo>
                  <a:lnTo>
                    <a:pt x="10488" y="189"/>
                  </a:lnTo>
                  <a:lnTo>
                    <a:pt x="10477" y="187"/>
                  </a:lnTo>
                  <a:lnTo>
                    <a:pt x="10466" y="182"/>
                  </a:lnTo>
                  <a:lnTo>
                    <a:pt x="10453" y="178"/>
                  </a:lnTo>
                  <a:lnTo>
                    <a:pt x="10426" y="166"/>
                  </a:lnTo>
                  <a:lnTo>
                    <a:pt x="10395" y="152"/>
                  </a:lnTo>
                  <a:lnTo>
                    <a:pt x="10363" y="138"/>
                  </a:lnTo>
                  <a:lnTo>
                    <a:pt x="10330" y="126"/>
                  </a:lnTo>
                  <a:lnTo>
                    <a:pt x="10314" y="121"/>
                  </a:lnTo>
                  <a:lnTo>
                    <a:pt x="10298" y="117"/>
                  </a:lnTo>
                  <a:lnTo>
                    <a:pt x="10283" y="115"/>
                  </a:lnTo>
                  <a:lnTo>
                    <a:pt x="10268" y="114"/>
                  </a:lnTo>
                  <a:lnTo>
                    <a:pt x="10196" y="190"/>
                  </a:lnTo>
                  <a:lnTo>
                    <a:pt x="10089" y="189"/>
                  </a:lnTo>
                  <a:lnTo>
                    <a:pt x="9980" y="187"/>
                  </a:lnTo>
                  <a:lnTo>
                    <a:pt x="9869" y="185"/>
                  </a:lnTo>
                  <a:lnTo>
                    <a:pt x="9756" y="182"/>
                  </a:lnTo>
                  <a:lnTo>
                    <a:pt x="9643" y="180"/>
                  </a:lnTo>
                  <a:lnTo>
                    <a:pt x="9529" y="180"/>
                  </a:lnTo>
                  <a:lnTo>
                    <a:pt x="9472" y="180"/>
                  </a:lnTo>
                  <a:lnTo>
                    <a:pt x="9415" y="181"/>
                  </a:lnTo>
                  <a:lnTo>
                    <a:pt x="9357" y="182"/>
                  </a:lnTo>
                  <a:lnTo>
                    <a:pt x="9301" y="185"/>
                  </a:lnTo>
                  <a:lnTo>
                    <a:pt x="9243" y="188"/>
                  </a:lnTo>
                  <a:lnTo>
                    <a:pt x="9186" y="191"/>
                  </a:lnTo>
                  <a:lnTo>
                    <a:pt x="9129" y="197"/>
                  </a:lnTo>
                  <a:lnTo>
                    <a:pt x="9074" y="202"/>
                  </a:lnTo>
                  <a:lnTo>
                    <a:pt x="9017" y="209"/>
                  </a:lnTo>
                  <a:lnTo>
                    <a:pt x="8961" y="217"/>
                  </a:lnTo>
                  <a:lnTo>
                    <a:pt x="8906" y="226"/>
                  </a:lnTo>
                  <a:lnTo>
                    <a:pt x="8851" y="237"/>
                  </a:lnTo>
                  <a:lnTo>
                    <a:pt x="8797" y="249"/>
                  </a:lnTo>
                  <a:lnTo>
                    <a:pt x="8743" y="262"/>
                  </a:lnTo>
                  <a:lnTo>
                    <a:pt x="8690" y="276"/>
                  </a:lnTo>
                  <a:lnTo>
                    <a:pt x="8636" y="293"/>
                  </a:lnTo>
                  <a:lnTo>
                    <a:pt x="8585" y="311"/>
                  </a:lnTo>
                  <a:lnTo>
                    <a:pt x="8534" y="331"/>
                  </a:lnTo>
                  <a:lnTo>
                    <a:pt x="8483" y="353"/>
                  </a:lnTo>
                  <a:lnTo>
                    <a:pt x="8434" y="377"/>
                  </a:lnTo>
                  <a:lnTo>
                    <a:pt x="8427" y="357"/>
                  </a:lnTo>
                  <a:lnTo>
                    <a:pt x="8421" y="342"/>
                  </a:lnTo>
                  <a:lnTo>
                    <a:pt x="8415" y="330"/>
                  </a:lnTo>
                  <a:lnTo>
                    <a:pt x="8411" y="321"/>
                  </a:lnTo>
                  <a:lnTo>
                    <a:pt x="8405" y="313"/>
                  </a:lnTo>
                  <a:lnTo>
                    <a:pt x="8401" y="309"/>
                  </a:lnTo>
                  <a:lnTo>
                    <a:pt x="8395" y="305"/>
                  </a:lnTo>
                  <a:lnTo>
                    <a:pt x="8391" y="301"/>
                  </a:lnTo>
                  <a:lnTo>
                    <a:pt x="8379" y="294"/>
                  </a:lnTo>
                  <a:lnTo>
                    <a:pt x="8364" y="282"/>
                  </a:lnTo>
                  <a:lnTo>
                    <a:pt x="8355" y="273"/>
                  </a:lnTo>
                  <a:lnTo>
                    <a:pt x="8344" y="261"/>
                  </a:lnTo>
                  <a:lnTo>
                    <a:pt x="8333" y="247"/>
                  </a:lnTo>
                  <a:lnTo>
                    <a:pt x="8319" y="228"/>
                  </a:lnTo>
                  <a:lnTo>
                    <a:pt x="8274" y="228"/>
                  </a:lnTo>
                  <a:lnTo>
                    <a:pt x="8225" y="228"/>
                  </a:lnTo>
                  <a:lnTo>
                    <a:pt x="8173" y="229"/>
                  </a:lnTo>
                  <a:lnTo>
                    <a:pt x="8120" y="233"/>
                  </a:lnTo>
                  <a:lnTo>
                    <a:pt x="8095" y="234"/>
                  </a:lnTo>
                  <a:lnTo>
                    <a:pt x="8068" y="236"/>
                  </a:lnTo>
                  <a:lnTo>
                    <a:pt x="8044" y="239"/>
                  </a:lnTo>
                  <a:lnTo>
                    <a:pt x="8021" y="242"/>
                  </a:lnTo>
                  <a:lnTo>
                    <a:pt x="8000" y="247"/>
                  </a:lnTo>
                  <a:lnTo>
                    <a:pt x="7980" y="251"/>
                  </a:lnTo>
                  <a:lnTo>
                    <a:pt x="7961" y="257"/>
                  </a:lnTo>
                  <a:lnTo>
                    <a:pt x="7946" y="262"/>
                  </a:lnTo>
                  <a:lnTo>
                    <a:pt x="7946" y="256"/>
                  </a:lnTo>
                  <a:lnTo>
                    <a:pt x="7945" y="249"/>
                  </a:lnTo>
                  <a:lnTo>
                    <a:pt x="7943" y="242"/>
                  </a:lnTo>
                  <a:lnTo>
                    <a:pt x="7941" y="236"/>
                  </a:lnTo>
                  <a:lnTo>
                    <a:pt x="7934" y="223"/>
                  </a:lnTo>
                  <a:lnTo>
                    <a:pt x="7928" y="209"/>
                  </a:lnTo>
                  <a:lnTo>
                    <a:pt x="7920" y="194"/>
                  </a:lnTo>
                  <a:lnTo>
                    <a:pt x="7915" y="180"/>
                  </a:lnTo>
                  <a:lnTo>
                    <a:pt x="7911" y="174"/>
                  </a:lnTo>
                  <a:lnTo>
                    <a:pt x="7910" y="166"/>
                  </a:lnTo>
                  <a:lnTo>
                    <a:pt x="7909" y="160"/>
                  </a:lnTo>
                  <a:lnTo>
                    <a:pt x="7908" y="152"/>
                  </a:lnTo>
                  <a:lnTo>
                    <a:pt x="7683" y="152"/>
                  </a:lnTo>
                  <a:lnTo>
                    <a:pt x="7611" y="228"/>
                  </a:lnTo>
                  <a:lnTo>
                    <a:pt x="7554" y="228"/>
                  </a:lnTo>
                  <a:lnTo>
                    <a:pt x="7496" y="229"/>
                  </a:lnTo>
                  <a:lnTo>
                    <a:pt x="7436" y="232"/>
                  </a:lnTo>
                  <a:lnTo>
                    <a:pt x="7375" y="235"/>
                  </a:lnTo>
                  <a:lnTo>
                    <a:pt x="7313" y="239"/>
                  </a:lnTo>
                  <a:lnTo>
                    <a:pt x="7250" y="245"/>
                  </a:lnTo>
                  <a:lnTo>
                    <a:pt x="7189" y="251"/>
                  </a:lnTo>
                  <a:lnTo>
                    <a:pt x="7127" y="260"/>
                  </a:lnTo>
                  <a:lnTo>
                    <a:pt x="7066" y="269"/>
                  </a:lnTo>
                  <a:lnTo>
                    <a:pt x="7005" y="280"/>
                  </a:lnTo>
                  <a:lnTo>
                    <a:pt x="6945" y="292"/>
                  </a:lnTo>
                  <a:lnTo>
                    <a:pt x="6886" y="306"/>
                  </a:lnTo>
                  <a:lnTo>
                    <a:pt x="6830" y="321"/>
                  </a:lnTo>
                  <a:lnTo>
                    <a:pt x="6775" y="337"/>
                  </a:lnTo>
                  <a:lnTo>
                    <a:pt x="6748" y="346"/>
                  </a:lnTo>
                  <a:lnTo>
                    <a:pt x="6722" y="356"/>
                  </a:lnTo>
                  <a:lnTo>
                    <a:pt x="6696" y="366"/>
                  </a:lnTo>
                  <a:lnTo>
                    <a:pt x="6671" y="377"/>
                  </a:lnTo>
                  <a:lnTo>
                    <a:pt x="6650" y="367"/>
                  </a:lnTo>
                  <a:lnTo>
                    <a:pt x="6627" y="357"/>
                  </a:lnTo>
                  <a:lnTo>
                    <a:pt x="6604" y="349"/>
                  </a:lnTo>
                  <a:lnTo>
                    <a:pt x="6579" y="342"/>
                  </a:lnTo>
                  <a:lnTo>
                    <a:pt x="6554" y="336"/>
                  </a:lnTo>
                  <a:lnTo>
                    <a:pt x="6527" y="331"/>
                  </a:lnTo>
                  <a:lnTo>
                    <a:pt x="6501" y="326"/>
                  </a:lnTo>
                  <a:lnTo>
                    <a:pt x="6473" y="322"/>
                  </a:lnTo>
                  <a:lnTo>
                    <a:pt x="6445" y="320"/>
                  </a:lnTo>
                  <a:lnTo>
                    <a:pt x="6416" y="318"/>
                  </a:lnTo>
                  <a:lnTo>
                    <a:pt x="6387" y="316"/>
                  </a:lnTo>
                  <a:lnTo>
                    <a:pt x="6357" y="314"/>
                  </a:lnTo>
                  <a:lnTo>
                    <a:pt x="6297" y="313"/>
                  </a:lnTo>
                  <a:lnTo>
                    <a:pt x="6236" y="314"/>
                  </a:lnTo>
                  <a:lnTo>
                    <a:pt x="6175" y="318"/>
                  </a:lnTo>
                  <a:lnTo>
                    <a:pt x="6113" y="321"/>
                  </a:lnTo>
                  <a:lnTo>
                    <a:pt x="6053" y="324"/>
                  </a:lnTo>
                  <a:lnTo>
                    <a:pt x="5993" y="329"/>
                  </a:lnTo>
                  <a:lnTo>
                    <a:pt x="5934" y="332"/>
                  </a:lnTo>
                  <a:lnTo>
                    <a:pt x="5878" y="335"/>
                  </a:lnTo>
                  <a:lnTo>
                    <a:pt x="5824" y="337"/>
                  </a:lnTo>
                  <a:lnTo>
                    <a:pt x="5773" y="338"/>
                  </a:lnTo>
                  <a:lnTo>
                    <a:pt x="5698" y="415"/>
                  </a:lnTo>
                  <a:lnTo>
                    <a:pt x="5666" y="402"/>
                  </a:lnTo>
                  <a:lnTo>
                    <a:pt x="5634" y="391"/>
                  </a:lnTo>
                  <a:lnTo>
                    <a:pt x="5604" y="383"/>
                  </a:lnTo>
                  <a:lnTo>
                    <a:pt x="5573" y="378"/>
                  </a:lnTo>
                  <a:lnTo>
                    <a:pt x="5543" y="373"/>
                  </a:lnTo>
                  <a:lnTo>
                    <a:pt x="5512" y="372"/>
                  </a:lnTo>
                  <a:lnTo>
                    <a:pt x="5482" y="372"/>
                  </a:lnTo>
                  <a:lnTo>
                    <a:pt x="5452" y="373"/>
                  </a:lnTo>
                  <a:lnTo>
                    <a:pt x="5422" y="377"/>
                  </a:lnTo>
                  <a:lnTo>
                    <a:pt x="5392" y="382"/>
                  </a:lnTo>
                  <a:lnTo>
                    <a:pt x="5363" y="388"/>
                  </a:lnTo>
                  <a:lnTo>
                    <a:pt x="5333" y="395"/>
                  </a:lnTo>
                  <a:lnTo>
                    <a:pt x="5304" y="403"/>
                  </a:lnTo>
                  <a:lnTo>
                    <a:pt x="5274" y="412"/>
                  </a:lnTo>
                  <a:lnTo>
                    <a:pt x="5245" y="421"/>
                  </a:lnTo>
                  <a:lnTo>
                    <a:pt x="5216" y="432"/>
                  </a:lnTo>
                  <a:lnTo>
                    <a:pt x="5158" y="454"/>
                  </a:lnTo>
                  <a:lnTo>
                    <a:pt x="5101" y="476"/>
                  </a:lnTo>
                  <a:lnTo>
                    <a:pt x="5043" y="498"/>
                  </a:lnTo>
                  <a:lnTo>
                    <a:pt x="4987" y="518"/>
                  </a:lnTo>
                  <a:lnTo>
                    <a:pt x="4958" y="528"/>
                  </a:lnTo>
                  <a:lnTo>
                    <a:pt x="4930" y="537"/>
                  </a:lnTo>
                  <a:lnTo>
                    <a:pt x="4902" y="544"/>
                  </a:lnTo>
                  <a:lnTo>
                    <a:pt x="4873" y="550"/>
                  </a:lnTo>
                  <a:lnTo>
                    <a:pt x="4845" y="556"/>
                  </a:lnTo>
                  <a:lnTo>
                    <a:pt x="4818" y="560"/>
                  </a:lnTo>
                  <a:lnTo>
                    <a:pt x="4789" y="562"/>
                  </a:lnTo>
                  <a:lnTo>
                    <a:pt x="4761" y="563"/>
                  </a:lnTo>
                  <a:lnTo>
                    <a:pt x="4743" y="581"/>
                  </a:lnTo>
                  <a:lnTo>
                    <a:pt x="4725" y="596"/>
                  </a:lnTo>
                  <a:lnTo>
                    <a:pt x="4706" y="611"/>
                  </a:lnTo>
                  <a:lnTo>
                    <a:pt x="4688" y="625"/>
                  </a:lnTo>
                  <a:lnTo>
                    <a:pt x="4668" y="638"/>
                  </a:lnTo>
                  <a:lnTo>
                    <a:pt x="4649" y="650"/>
                  </a:lnTo>
                  <a:lnTo>
                    <a:pt x="4629" y="662"/>
                  </a:lnTo>
                  <a:lnTo>
                    <a:pt x="4609" y="674"/>
                  </a:lnTo>
                  <a:lnTo>
                    <a:pt x="4568" y="695"/>
                  </a:lnTo>
                  <a:lnTo>
                    <a:pt x="4526" y="714"/>
                  </a:lnTo>
                  <a:lnTo>
                    <a:pt x="4485" y="732"/>
                  </a:lnTo>
                  <a:lnTo>
                    <a:pt x="4442" y="750"/>
                  </a:lnTo>
                  <a:lnTo>
                    <a:pt x="4401" y="767"/>
                  </a:lnTo>
                  <a:lnTo>
                    <a:pt x="4360" y="786"/>
                  </a:lnTo>
                  <a:lnTo>
                    <a:pt x="4318" y="804"/>
                  </a:lnTo>
                  <a:lnTo>
                    <a:pt x="4277" y="826"/>
                  </a:lnTo>
                  <a:lnTo>
                    <a:pt x="4257" y="837"/>
                  </a:lnTo>
                  <a:lnTo>
                    <a:pt x="4237" y="849"/>
                  </a:lnTo>
                  <a:lnTo>
                    <a:pt x="4218" y="861"/>
                  </a:lnTo>
                  <a:lnTo>
                    <a:pt x="4198" y="874"/>
                  </a:lnTo>
                  <a:lnTo>
                    <a:pt x="4180" y="888"/>
                  </a:lnTo>
                  <a:lnTo>
                    <a:pt x="4161" y="904"/>
                  </a:lnTo>
                  <a:lnTo>
                    <a:pt x="4143" y="920"/>
                  </a:lnTo>
                  <a:lnTo>
                    <a:pt x="4125" y="936"/>
                  </a:lnTo>
                  <a:lnTo>
                    <a:pt x="4089" y="923"/>
                  </a:lnTo>
                  <a:lnTo>
                    <a:pt x="4052" y="909"/>
                  </a:lnTo>
                  <a:lnTo>
                    <a:pt x="4013" y="896"/>
                  </a:lnTo>
                  <a:lnTo>
                    <a:pt x="3972" y="883"/>
                  </a:lnTo>
                  <a:lnTo>
                    <a:pt x="3931" y="870"/>
                  </a:lnTo>
                  <a:lnTo>
                    <a:pt x="3888" y="858"/>
                  </a:lnTo>
                  <a:lnTo>
                    <a:pt x="3845" y="846"/>
                  </a:lnTo>
                  <a:lnTo>
                    <a:pt x="3801" y="835"/>
                  </a:lnTo>
                  <a:lnTo>
                    <a:pt x="3756" y="825"/>
                  </a:lnTo>
                  <a:lnTo>
                    <a:pt x="3713" y="816"/>
                  </a:lnTo>
                  <a:lnTo>
                    <a:pt x="3668" y="808"/>
                  </a:lnTo>
                  <a:lnTo>
                    <a:pt x="3623" y="801"/>
                  </a:lnTo>
                  <a:lnTo>
                    <a:pt x="3580" y="796"/>
                  </a:lnTo>
                  <a:lnTo>
                    <a:pt x="3536" y="791"/>
                  </a:lnTo>
                  <a:lnTo>
                    <a:pt x="3494" y="789"/>
                  </a:lnTo>
                  <a:lnTo>
                    <a:pt x="3451" y="788"/>
                  </a:lnTo>
                  <a:lnTo>
                    <a:pt x="3375" y="712"/>
                  </a:lnTo>
                  <a:lnTo>
                    <a:pt x="3376" y="705"/>
                  </a:lnTo>
                  <a:lnTo>
                    <a:pt x="3377" y="698"/>
                  </a:lnTo>
                  <a:lnTo>
                    <a:pt x="3378" y="692"/>
                  </a:lnTo>
                  <a:lnTo>
                    <a:pt x="3380" y="685"/>
                  </a:lnTo>
                  <a:lnTo>
                    <a:pt x="3386" y="671"/>
                  </a:lnTo>
                  <a:lnTo>
                    <a:pt x="3392" y="657"/>
                  </a:lnTo>
                  <a:lnTo>
                    <a:pt x="3399" y="643"/>
                  </a:lnTo>
                  <a:lnTo>
                    <a:pt x="3404" y="629"/>
                  </a:lnTo>
                  <a:lnTo>
                    <a:pt x="3406" y="621"/>
                  </a:lnTo>
                  <a:lnTo>
                    <a:pt x="3409" y="614"/>
                  </a:lnTo>
                  <a:lnTo>
                    <a:pt x="3410" y="608"/>
                  </a:lnTo>
                  <a:lnTo>
                    <a:pt x="3410" y="601"/>
                  </a:lnTo>
                  <a:lnTo>
                    <a:pt x="3382" y="572"/>
                  </a:lnTo>
                  <a:lnTo>
                    <a:pt x="3354" y="540"/>
                  </a:lnTo>
                  <a:lnTo>
                    <a:pt x="3340" y="524"/>
                  </a:lnTo>
                  <a:lnTo>
                    <a:pt x="3325" y="509"/>
                  </a:lnTo>
                  <a:lnTo>
                    <a:pt x="3310" y="493"/>
                  </a:lnTo>
                  <a:lnTo>
                    <a:pt x="3294" y="479"/>
                  </a:lnTo>
                  <a:lnTo>
                    <a:pt x="3279" y="466"/>
                  </a:lnTo>
                  <a:lnTo>
                    <a:pt x="3262" y="454"/>
                  </a:lnTo>
                  <a:lnTo>
                    <a:pt x="3245" y="442"/>
                  </a:lnTo>
                  <a:lnTo>
                    <a:pt x="3228" y="433"/>
                  </a:lnTo>
                  <a:lnTo>
                    <a:pt x="3209" y="426"/>
                  </a:lnTo>
                  <a:lnTo>
                    <a:pt x="3191" y="419"/>
                  </a:lnTo>
                  <a:lnTo>
                    <a:pt x="3181" y="417"/>
                  </a:lnTo>
                  <a:lnTo>
                    <a:pt x="3171" y="416"/>
                  </a:lnTo>
                  <a:lnTo>
                    <a:pt x="3161" y="415"/>
                  </a:lnTo>
                  <a:lnTo>
                    <a:pt x="3151" y="415"/>
                  </a:lnTo>
                  <a:lnTo>
                    <a:pt x="3150" y="407"/>
                  </a:lnTo>
                  <a:lnTo>
                    <a:pt x="3149" y="400"/>
                  </a:lnTo>
                  <a:lnTo>
                    <a:pt x="3148" y="392"/>
                  </a:lnTo>
                  <a:lnTo>
                    <a:pt x="3146" y="384"/>
                  </a:lnTo>
                  <a:lnTo>
                    <a:pt x="3140" y="369"/>
                  </a:lnTo>
                  <a:lnTo>
                    <a:pt x="3133" y="353"/>
                  </a:lnTo>
                  <a:lnTo>
                    <a:pt x="3123" y="336"/>
                  </a:lnTo>
                  <a:lnTo>
                    <a:pt x="3113" y="320"/>
                  </a:lnTo>
                  <a:lnTo>
                    <a:pt x="3101" y="304"/>
                  </a:lnTo>
                  <a:lnTo>
                    <a:pt x="3089" y="288"/>
                  </a:lnTo>
                  <a:lnTo>
                    <a:pt x="3064" y="258"/>
                  </a:lnTo>
                  <a:lnTo>
                    <a:pt x="3039" y="230"/>
                  </a:lnTo>
                  <a:lnTo>
                    <a:pt x="3016" y="208"/>
                  </a:lnTo>
                  <a:lnTo>
                    <a:pt x="2999" y="190"/>
                  </a:lnTo>
                  <a:lnTo>
                    <a:pt x="3013" y="174"/>
                  </a:lnTo>
                  <a:lnTo>
                    <a:pt x="3027" y="155"/>
                  </a:lnTo>
                  <a:lnTo>
                    <a:pt x="3041" y="136"/>
                  </a:lnTo>
                  <a:lnTo>
                    <a:pt x="3055" y="114"/>
                  </a:lnTo>
                  <a:lnTo>
                    <a:pt x="3069" y="93"/>
                  </a:lnTo>
                  <a:lnTo>
                    <a:pt x="3085" y="72"/>
                  </a:lnTo>
                  <a:lnTo>
                    <a:pt x="3099" y="54"/>
                  </a:lnTo>
                  <a:lnTo>
                    <a:pt x="3113" y="37"/>
                  </a:lnTo>
                  <a:lnTo>
                    <a:pt x="3120" y="38"/>
                  </a:lnTo>
                  <a:lnTo>
                    <a:pt x="3127" y="40"/>
                  </a:lnTo>
                  <a:lnTo>
                    <a:pt x="3134" y="42"/>
                  </a:lnTo>
                  <a:lnTo>
                    <a:pt x="3140" y="44"/>
                  </a:lnTo>
                  <a:lnTo>
                    <a:pt x="3155" y="50"/>
                  </a:lnTo>
                  <a:lnTo>
                    <a:pt x="3168" y="57"/>
                  </a:lnTo>
                  <a:lnTo>
                    <a:pt x="3182" y="64"/>
                  </a:lnTo>
                  <a:lnTo>
                    <a:pt x="3195" y="70"/>
                  </a:lnTo>
                  <a:lnTo>
                    <a:pt x="3203" y="72"/>
                  </a:lnTo>
                  <a:lnTo>
                    <a:pt x="3209" y="74"/>
                  </a:lnTo>
                  <a:lnTo>
                    <a:pt x="3217" y="76"/>
                  </a:lnTo>
                  <a:lnTo>
                    <a:pt x="3223" y="76"/>
                  </a:lnTo>
                  <a:lnTo>
                    <a:pt x="3151" y="0"/>
                  </a:lnTo>
                  <a:lnTo>
                    <a:pt x="3075" y="0"/>
                  </a:lnTo>
                  <a:lnTo>
                    <a:pt x="3071" y="0"/>
                  </a:lnTo>
                  <a:lnTo>
                    <a:pt x="3066" y="2"/>
                  </a:lnTo>
                  <a:lnTo>
                    <a:pt x="3061" y="5"/>
                  </a:lnTo>
                  <a:lnTo>
                    <a:pt x="3055" y="8"/>
                  </a:lnTo>
                  <a:lnTo>
                    <a:pt x="3043" y="18"/>
                  </a:lnTo>
                  <a:lnTo>
                    <a:pt x="3029" y="30"/>
                  </a:lnTo>
                  <a:lnTo>
                    <a:pt x="2998" y="62"/>
                  </a:lnTo>
                  <a:lnTo>
                    <a:pt x="2963" y="100"/>
                  </a:lnTo>
                  <a:lnTo>
                    <a:pt x="2928" y="139"/>
                  </a:lnTo>
                  <a:lnTo>
                    <a:pt x="2896" y="176"/>
                  </a:lnTo>
                  <a:lnTo>
                    <a:pt x="2869" y="208"/>
                  </a:lnTo>
                  <a:lnTo>
                    <a:pt x="2850" y="228"/>
                  </a:lnTo>
                  <a:lnTo>
                    <a:pt x="2863" y="241"/>
                  </a:lnTo>
                  <a:lnTo>
                    <a:pt x="2874" y="256"/>
                  </a:lnTo>
                  <a:lnTo>
                    <a:pt x="2884" y="269"/>
                  </a:lnTo>
                  <a:lnTo>
                    <a:pt x="2893" y="283"/>
                  </a:lnTo>
                  <a:lnTo>
                    <a:pt x="2909" y="311"/>
                  </a:lnTo>
                  <a:lnTo>
                    <a:pt x="2923" y="338"/>
                  </a:lnTo>
                  <a:lnTo>
                    <a:pt x="2938" y="367"/>
                  </a:lnTo>
                  <a:lnTo>
                    <a:pt x="2954" y="394"/>
                  </a:lnTo>
                  <a:lnTo>
                    <a:pt x="2963" y="408"/>
                  </a:lnTo>
                  <a:lnTo>
                    <a:pt x="2974" y="421"/>
                  </a:lnTo>
                  <a:lnTo>
                    <a:pt x="2986" y="436"/>
                  </a:lnTo>
                  <a:lnTo>
                    <a:pt x="2999" y="449"/>
                  </a:lnTo>
                  <a:lnTo>
                    <a:pt x="2988" y="460"/>
                  </a:lnTo>
                  <a:lnTo>
                    <a:pt x="2977" y="469"/>
                  </a:lnTo>
                  <a:lnTo>
                    <a:pt x="2966" y="478"/>
                  </a:lnTo>
                  <a:lnTo>
                    <a:pt x="2954" y="487"/>
                  </a:lnTo>
                  <a:lnTo>
                    <a:pt x="2942" y="494"/>
                  </a:lnTo>
                  <a:lnTo>
                    <a:pt x="2929" y="502"/>
                  </a:lnTo>
                  <a:lnTo>
                    <a:pt x="2916" y="509"/>
                  </a:lnTo>
                  <a:lnTo>
                    <a:pt x="2903" y="515"/>
                  </a:lnTo>
                  <a:lnTo>
                    <a:pt x="2875" y="526"/>
                  </a:lnTo>
                  <a:lnTo>
                    <a:pt x="2847" y="536"/>
                  </a:lnTo>
                  <a:lnTo>
                    <a:pt x="2818" y="542"/>
                  </a:lnTo>
                  <a:lnTo>
                    <a:pt x="2788" y="549"/>
                  </a:lnTo>
                  <a:lnTo>
                    <a:pt x="2759" y="553"/>
                  </a:lnTo>
                  <a:lnTo>
                    <a:pt x="2728" y="558"/>
                  </a:lnTo>
                  <a:lnTo>
                    <a:pt x="2698" y="560"/>
                  </a:lnTo>
                  <a:lnTo>
                    <a:pt x="2667" y="561"/>
                  </a:lnTo>
                  <a:lnTo>
                    <a:pt x="2607" y="563"/>
                  </a:lnTo>
                  <a:lnTo>
                    <a:pt x="2549" y="563"/>
                  </a:lnTo>
                  <a:lnTo>
                    <a:pt x="2474" y="487"/>
                  </a:lnTo>
                  <a:lnTo>
                    <a:pt x="2459" y="488"/>
                  </a:lnTo>
                  <a:lnTo>
                    <a:pt x="2441" y="489"/>
                  </a:lnTo>
                  <a:lnTo>
                    <a:pt x="2422" y="491"/>
                  </a:lnTo>
                  <a:lnTo>
                    <a:pt x="2401" y="493"/>
                  </a:lnTo>
                  <a:lnTo>
                    <a:pt x="2355" y="501"/>
                  </a:lnTo>
                  <a:lnTo>
                    <a:pt x="2307" y="511"/>
                  </a:lnTo>
                  <a:lnTo>
                    <a:pt x="2259" y="523"/>
                  </a:lnTo>
                  <a:lnTo>
                    <a:pt x="2212" y="535"/>
                  </a:lnTo>
                  <a:lnTo>
                    <a:pt x="2192" y="542"/>
                  </a:lnTo>
                  <a:lnTo>
                    <a:pt x="2172" y="549"/>
                  </a:lnTo>
                  <a:lnTo>
                    <a:pt x="2153" y="557"/>
                  </a:lnTo>
                  <a:lnTo>
                    <a:pt x="2138" y="563"/>
                  </a:lnTo>
                  <a:lnTo>
                    <a:pt x="2062" y="487"/>
                  </a:lnTo>
                  <a:lnTo>
                    <a:pt x="2055" y="488"/>
                  </a:lnTo>
                  <a:lnTo>
                    <a:pt x="2047" y="489"/>
                  </a:lnTo>
                  <a:lnTo>
                    <a:pt x="2038" y="491"/>
                  </a:lnTo>
                  <a:lnTo>
                    <a:pt x="2028" y="493"/>
                  </a:lnTo>
                  <a:lnTo>
                    <a:pt x="2007" y="499"/>
                  </a:lnTo>
                  <a:lnTo>
                    <a:pt x="1987" y="506"/>
                  </a:lnTo>
                  <a:lnTo>
                    <a:pt x="1966" y="513"/>
                  </a:lnTo>
                  <a:lnTo>
                    <a:pt x="1946" y="520"/>
                  </a:lnTo>
                  <a:lnTo>
                    <a:pt x="1929" y="524"/>
                  </a:lnTo>
                  <a:lnTo>
                    <a:pt x="1914" y="525"/>
                  </a:lnTo>
                  <a:lnTo>
                    <a:pt x="1898" y="510"/>
                  </a:lnTo>
                  <a:lnTo>
                    <a:pt x="1879" y="492"/>
                  </a:lnTo>
                  <a:lnTo>
                    <a:pt x="1869" y="484"/>
                  </a:lnTo>
                  <a:lnTo>
                    <a:pt x="1857" y="475"/>
                  </a:lnTo>
                  <a:lnTo>
                    <a:pt x="1846" y="467"/>
                  </a:lnTo>
                  <a:lnTo>
                    <a:pt x="1834" y="460"/>
                  </a:lnTo>
                  <a:lnTo>
                    <a:pt x="1821" y="453"/>
                  </a:lnTo>
                  <a:lnTo>
                    <a:pt x="1808" y="448"/>
                  </a:lnTo>
                  <a:lnTo>
                    <a:pt x="1795" y="444"/>
                  </a:lnTo>
                  <a:lnTo>
                    <a:pt x="1782" y="441"/>
                  </a:lnTo>
                  <a:lnTo>
                    <a:pt x="1769" y="440"/>
                  </a:lnTo>
                  <a:lnTo>
                    <a:pt x="1754" y="441"/>
                  </a:lnTo>
                  <a:lnTo>
                    <a:pt x="1748" y="442"/>
                  </a:lnTo>
                  <a:lnTo>
                    <a:pt x="1741" y="444"/>
                  </a:lnTo>
                  <a:lnTo>
                    <a:pt x="1734" y="446"/>
                  </a:lnTo>
                  <a:lnTo>
                    <a:pt x="1727" y="449"/>
                  </a:lnTo>
                  <a:lnTo>
                    <a:pt x="1948" y="678"/>
                  </a:lnTo>
                  <a:lnTo>
                    <a:pt x="1938" y="680"/>
                  </a:lnTo>
                  <a:lnTo>
                    <a:pt x="1928" y="682"/>
                  </a:lnTo>
                  <a:lnTo>
                    <a:pt x="1917" y="683"/>
                  </a:lnTo>
                  <a:lnTo>
                    <a:pt x="1905" y="684"/>
                  </a:lnTo>
                  <a:lnTo>
                    <a:pt x="1894" y="683"/>
                  </a:lnTo>
                  <a:lnTo>
                    <a:pt x="1883" y="683"/>
                  </a:lnTo>
                  <a:lnTo>
                    <a:pt x="1871" y="681"/>
                  </a:lnTo>
                  <a:lnTo>
                    <a:pt x="1859" y="680"/>
                  </a:lnTo>
                  <a:lnTo>
                    <a:pt x="1836" y="673"/>
                  </a:lnTo>
                  <a:lnTo>
                    <a:pt x="1812" y="667"/>
                  </a:lnTo>
                  <a:lnTo>
                    <a:pt x="1787" y="657"/>
                  </a:lnTo>
                  <a:lnTo>
                    <a:pt x="1763" y="647"/>
                  </a:lnTo>
                  <a:lnTo>
                    <a:pt x="1714" y="625"/>
                  </a:lnTo>
                  <a:lnTo>
                    <a:pt x="1666" y="602"/>
                  </a:lnTo>
                  <a:lnTo>
                    <a:pt x="1642" y="590"/>
                  </a:lnTo>
                  <a:lnTo>
                    <a:pt x="1619" y="581"/>
                  </a:lnTo>
                  <a:lnTo>
                    <a:pt x="1597" y="571"/>
                  </a:lnTo>
                  <a:lnTo>
                    <a:pt x="1575" y="563"/>
                  </a:lnTo>
                  <a:lnTo>
                    <a:pt x="1554" y="570"/>
                  </a:lnTo>
                  <a:lnTo>
                    <a:pt x="1531" y="574"/>
                  </a:lnTo>
                  <a:lnTo>
                    <a:pt x="1509" y="577"/>
                  </a:lnTo>
                  <a:lnTo>
                    <a:pt x="1486" y="578"/>
                  </a:lnTo>
                  <a:lnTo>
                    <a:pt x="1464" y="577"/>
                  </a:lnTo>
                  <a:lnTo>
                    <a:pt x="1442" y="576"/>
                  </a:lnTo>
                  <a:lnTo>
                    <a:pt x="1421" y="573"/>
                  </a:lnTo>
                  <a:lnTo>
                    <a:pt x="1401" y="568"/>
                  </a:lnTo>
                  <a:lnTo>
                    <a:pt x="1382" y="562"/>
                  </a:lnTo>
                  <a:lnTo>
                    <a:pt x="1366" y="554"/>
                  </a:lnTo>
                  <a:lnTo>
                    <a:pt x="1351" y="546"/>
                  </a:lnTo>
                  <a:lnTo>
                    <a:pt x="1338" y="537"/>
                  </a:lnTo>
                  <a:lnTo>
                    <a:pt x="1332" y="532"/>
                  </a:lnTo>
                  <a:lnTo>
                    <a:pt x="1327" y="526"/>
                  </a:lnTo>
                  <a:lnTo>
                    <a:pt x="1322" y="520"/>
                  </a:lnTo>
                  <a:lnTo>
                    <a:pt x="1319" y="514"/>
                  </a:lnTo>
                  <a:lnTo>
                    <a:pt x="1316" y="508"/>
                  </a:lnTo>
                  <a:lnTo>
                    <a:pt x="1315" y="501"/>
                  </a:lnTo>
                  <a:lnTo>
                    <a:pt x="1313" y="494"/>
                  </a:lnTo>
                  <a:lnTo>
                    <a:pt x="1313" y="487"/>
                  </a:lnTo>
                  <a:lnTo>
                    <a:pt x="1285" y="489"/>
                  </a:lnTo>
                  <a:lnTo>
                    <a:pt x="1237" y="492"/>
                  </a:lnTo>
                  <a:lnTo>
                    <a:pt x="1174" y="498"/>
                  </a:lnTo>
                  <a:lnTo>
                    <a:pt x="1102" y="501"/>
                  </a:lnTo>
                  <a:lnTo>
                    <a:pt x="1065" y="503"/>
                  </a:lnTo>
                  <a:lnTo>
                    <a:pt x="1029" y="504"/>
                  </a:lnTo>
                  <a:lnTo>
                    <a:pt x="993" y="504"/>
                  </a:lnTo>
                  <a:lnTo>
                    <a:pt x="960" y="503"/>
                  </a:lnTo>
                  <a:lnTo>
                    <a:pt x="930" y="501"/>
                  </a:lnTo>
                  <a:lnTo>
                    <a:pt x="903" y="498"/>
                  </a:lnTo>
                  <a:lnTo>
                    <a:pt x="892" y="496"/>
                  </a:lnTo>
                  <a:lnTo>
                    <a:pt x="881" y="493"/>
                  </a:lnTo>
                  <a:lnTo>
                    <a:pt x="871" y="490"/>
                  </a:lnTo>
                  <a:lnTo>
                    <a:pt x="863" y="487"/>
                  </a:lnTo>
                  <a:lnTo>
                    <a:pt x="863" y="494"/>
                  </a:lnTo>
                  <a:lnTo>
                    <a:pt x="866" y="503"/>
                  </a:lnTo>
                  <a:lnTo>
                    <a:pt x="867" y="512"/>
                  </a:lnTo>
                  <a:lnTo>
                    <a:pt x="870" y="522"/>
                  </a:lnTo>
                  <a:lnTo>
                    <a:pt x="875" y="541"/>
                  </a:lnTo>
                  <a:lnTo>
                    <a:pt x="883" y="563"/>
                  </a:lnTo>
                  <a:lnTo>
                    <a:pt x="890" y="584"/>
                  </a:lnTo>
                  <a:lnTo>
                    <a:pt x="895" y="604"/>
                  </a:lnTo>
                  <a:lnTo>
                    <a:pt x="899" y="621"/>
                  </a:lnTo>
                  <a:lnTo>
                    <a:pt x="902" y="636"/>
                  </a:lnTo>
                  <a:lnTo>
                    <a:pt x="857" y="636"/>
                  </a:lnTo>
                  <a:lnTo>
                    <a:pt x="811" y="635"/>
                  </a:lnTo>
                  <a:lnTo>
                    <a:pt x="764" y="634"/>
                  </a:lnTo>
                  <a:lnTo>
                    <a:pt x="718" y="632"/>
                  </a:lnTo>
                  <a:lnTo>
                    <a:pt x="695" y="630"/>
                  </a:lnTo>
                  <a:lnTo>
                    <a:pt x="674" y="628"/>
                  </a:lnTo>
                  <a:lnTo>
                    <a:pt x="652" y="624"/>
                  </a:lnTo>
                  <a:lnTo>
                    <a:pt x="632" y="621"/>
                  </a:lnTo>
                  <a:lnTo>
                    <a:pt x="613" y="618"/>
                  </a:lnTo>
                  <a:lnTo>
                    <a:pt x="594" y="612"/>
                  </a:lnTo>
                  <a:lnTo>
                    <a:pt x="578" y="607"/>
                  </a:lnTo>
                  <a:lnTo>
                    <a:pt x="562" y="601"/>
                  </a:lnTo>
                  <a:lnTo>
                    <a:pt x="548" y="607"/>
                  </a:lnTo>
                  <a:lnTo>
                    <a:pt x="533" y="612"/>
                  </a:lnTo>
                  <a:lnTo>
                    <a:pt x="517" y="618"/>
                  </a:lnTo>
                  <a:lnTo>
                    <a:pt x="500" y="621"/>
                  </a:lnTo>
                  <a:lnTo>
                    <a:pt x="466" y="628"/>
                  </a:lnTo>
                  <a:lnTo>
                    <a:pt x="432" y="632"/>
                  </a:lnTo>
                  <a:lnTo>
                    <a:pt x="397" y="634"/>
                  </a:lnTo>
                  <a:lnTo>
                    <a:pt x="363" y="635"/>
                  </a:lnTo>
                  <a:lnTo>
                    <a:pt x="330" y="636"/>
                  </a:lnTo>
                  <a:lnTo>
                    <a:pt x="301" y="636"/>
                  </a:lnTo>
                  <a:lnTo>
                    <a:pt x="300" y="649"/>
                  </a:lnTo>
                  <a:lnTo>
                    <a:pt x="299" y="662"/>
                  </a:lnTo>
                  <a:lnTo>
                    <a:pt x="296" y="674"/>
                  </a:lnTo>
                  <a:lnTo>
                    <a:pt x="294" y="686"/>
                  </a:lnTo>
                  <a:lnTo>
                    <a:pt x="291" y="697"/>
                  </a:lnTo>
                  <a:lnTo>
                    <a:pt x="288" y="707"/>
                  </a:lnTo>
                  <a:lnTo>
                    <a:pt x="283" y="717"/>
                  </a:lnTo>
                  <a:lnTo>
                    <a:pt x="278" y="726"/>
                  </a:lnTo>
                  <a:lnTo>
                    <a:pt x="267" y="743"/>
                  </a:lnTo>
                  <a:lnTo>
                    <a:pt x="254" y="758"/>
                  </a:lnTo>
                  <a:lnTo>
                    <a:pt x="240" y="774"/>
                  </a:lnTo>
                  <a:lnTo>
                    <a:pt x="224" y="788"/>
                  </a:lnTo>
                  <a:lnTo>
                    <a:pt x="210" y="781"/>
                  </a:lnTo>
                  <a:lnTo>
                    <a:pt x="197" y="776"/>
                  </a:lnTo>
                  <a:lnTo>
                    <a:pt x="183" y="770"/>
                  </a:lnTo>
                  <a:lnTo>
                    <a:pt x="169" y="766"/>
                  </a:lnTo>
                  <a:lnTo>
                    <a:pt x="156" y="764"/>
                  </a:lnTo>
                  <a:lnTo>
                    <a:pt x="141" y="761"/>
                  </a:lnTo>
                  <a:lnTo>
                    <a:pt x="127" y="760"/>
                  </a:lnTo>
                  <a:lnTo>
                    <a:pt x="113" y="760"/>
                  </a:lnTo>
                  <a:lnTo>
                    <a:pt x="99" y="760"/>
                  </a:lnTo>
                  <a:lnTo>
                    <a:pt x="85" y="761"/>
                  </a:lnTo>
                  <a:lnTo>
                    <a:pt x="71" y="764"/>
                  </a:lnTo>
                  <a:lnTo>
                    <a:pt x="56" y="766"/>
                  </a:lnTo>
                  <a:lnTo>
                    <a:pt x="42" y="770"/>
                  </a:lnTo>
                  <a:lnTo>
                    <a:pt x="28" y="776"/>
                  </a:lnTo>
                  <a:lnTo>
                    <a:pt x="14" y="781"/>
                  </a:lnTo>
                  <a:lnTo>
                    <a:pt x="0" y="788"/>
                  </a:lnTo>
                  <a:lnTo>
                    <a:pt x="14" y="794"/>
                  </a:lnTo>
                  <a:lnTo>
                    <a:pt x="27" y="799"/>
                  </a:lnTo>
                  <a:lnTo>
                    <a:pt x="39" y="802"/>
                  </a:lnTo>
                  <a:lnTo>
                    <a:pt x="51" y="804"/>
                  </a:lnTo>
                  <a:lnTo>
                    <a:pt x="63" y="804"/>
                  </a:lnTo>
                  <a:lnTo>
                    <a:pt x="75" y="804"/>
                  </a:lnTo>
                  <a:lnTo>
                    <a:pt x="87" y="803"/>
                  </a:lnTo>
                  <a:lnTo>
                    <a:pt x="99" y="802"/>
                  </a:lnTo>
                  <a:lnTo>
                    <a:pt x="125" y="798"/>
                  </a:lnTo>
                  <a:lnTo>
                    <a:pt x="153" y="793"/>
                  </a:lnTo>
                  <a:lnTo>
                    <a:pt x="169" y="791"/>
                  </a:lnTo>
                  <a:lnTo>
                    <a:pt x="186" y="789"/>
                  </a:lnTo>
                  <a:lnTo>
                    <a:pt x="205" y="788"/>
                  </a:lnTo>
                  <a:lnTo>
                    <a:pt x="224" y="788"/>
                  </a:lnTo>
                  <a:lnTo>
                    <a:pt x="235" y="798"/>
                  </a:lnTo>
                  <a:lnTo>
                    <a:pt x="247" y="808"/>
                  </a:lnTo>
                  <a:lnTo>
                    <a:pt x="260" y="816"/>
                  </a:lnTo>
                  <a:lnTo>
                    <a:pt x="273" y="824"/>
                  </a:lnTo>
                  <a:lnTo>
                    <a:pt x="288" y="832"/>
                  </a:lnTo>
                  <a:lnTo>
                    <a:pt x="303" y="838"/>
                  </a:lnTo>
                  <a:lnTo>
                    <a:pt x="318" y="845"/>
                  </a:lnTo>
                  <a:lnTo>
                    <a:pt x="335" y="850"/>
                  </a:lnTo>
                  <a:lnTo>
                    <a:pt x="367" y="861"/>
                  </a:lnTo>
                  <a:lnTo>
                    <a:pt x="402" y="871"/>
                  </a:lnTo>
                  <a:lnTo>
                    <a:pt x="437" y="880"/>
                  </a:lnTo>
                  <a:lnTo>
                    <a:pt x="473" y="888"/>
                  </a:lnTo>
                  <a:lnTo>
                    <a:pt x="509" y="897"/>
                  </a:lnTo>
                  <a:lnTo>
                    <a:pt x="544" y="906"/>
                  </a:lnTo>
                  <a:lnTo>
                    <a:pt x="579" y="916"/>
                  </a:lnTo>
                  <a:lnTo>
                    <a:pt x="611" y="926"/>
                  </a:lnTo>
                  <a:lnTo>
                    <a:pt x="628" y="932"/>
                  </a:lnTo>
                  <a:lnTo>
                    <a:pt x="643" y="938"/>
                  </a:lnTo>
                  <a:lnTo>
                    <a:pt x="658" y="945"/>
                  </a:lnTo>
                  <a:lnTo>
                    <a:pt x="673" y="953"/>
                  </a:lnTo>
                  <a:lnTo>
                    <a:pt x="686" y="960"/>
                  </a:lnTo>
                  <a:lnTo>
                    <a:pt x="699" y="969"/>
                  </a:lnTo>
                  <a:lnTo>
                    <a:pt x="711" y="979"/>
                  </a:lnTo>
                  <a:lnTo>
                    <a:pt x="722" y="989"/>
                  </a:lnTo>
                  <a:lnTo>
                    <a:pt x="729" y="985"/>
                  </a:lnTo>
                  <a:lnTo>
                    <a:pt x="737" y="984"/>
                  </a:lnTo>
                  <a:lnTo>
                    <a:pt x="745" y="983"/>
                  </a:lnTo>
                  <a:lnTo>
                    <a:pt x="752" y="983"/>
                  </a:lnTo>
                  <a:lnTo>
                    <a:pt x="760" y="984"/>
                  </a:lnTo>
                  <a:lnTo>
                    <a:pt x="767" y="985"/>
                  </a:lnTo>
                  <a:lnTo>
                    <a:pt x="776" y="988"/>
                  </a:lnTo>
                  <a:lnTo>
                    <a:pt x="784" y="991"/>
                  </a:lnTo>
                  <a:lnTo>
                    <a:pt x="801" y="997"/>
                  </a:lnTo>
                  <a:lnTo>
                    <a:pt x="819" y="1007"/>
                  </a:lnTo>
                  <a:lnTo>
                    <a:pt x="836" y="1018"/>
                  </a:lnTo>
                  <a:lnTo>
                    <a:pt x="854" y="1029"/>
                  </a:lnTo>
                  <a:lnTo>
                    <a:pt x="888" y="1053"/>
                  </a:lnTo>
                  <a:lnTo>
                    <a:pt x="922" y="1074"/>
                  </a:lnTo>
                  <a:lnTo>
                    <a:pt x="939" y="1082"/>
                  </a:lnTo>
                  <a:lnTo>
                    <a:pt x="954" y="1089"/>
                  </a:lnTo>
                  <a:lnTo>
                    <a:pt x="963" y="1092"/>
                  </a:lnTo>
                  <a:lnTo>
                    <a:pt x="970" y="1093"/>
                  </a:lnTo>
                  <a:lnTo>
                    <a:pt x="977" y="1096"/>
                  </a:lnTo>
                  <a:lnTo>
                    <a:pt x="984" y="1096"/>
                  </a:lnTo>
                  <a:lnTo>
                    <a:pt x="1012" y="1123"/>
                  </a:lnTo>
                  <a:lnTo>
                    <a:pt x="1020" y="1124"/>
                  </a:lnTo>
                  <a:lnTo>
                    <a:pt x="1029" y="1126"/>
                  </a:lnTo>
                  <a:lnTo>
                    <a:pt x="1040" y="1129"/>
                  </a:lnTo>
                  <a:lnTo>
                    <a:pt x="1052" y="1135"/>
                  </a:lnTo>
                  <a:lnTo>
                    <a:pt x="1078" y="1146"/>
                  </a:lnTo>
                  <a:lnTo>
                    <a:pt x="1107" y="1160"/>
                  </a:lnTo>
                  <a:lnTo>
                    <a:pt x="1135" y="1173"/>
                  </a:lnTo>
                  <a:lnTo>
                    <a:pt x="1160" y="1184"/>
                  </a:lnTo>
                  <a:lnTo>
                    <a:pt x="1172" y="1189"/>
                  </a:lnTo>
                  <a:lnTo>
                    <a:pt x="1182" y="1193"/>
                  </a:lnTo>
                  <a:lnTo>
                    <a:pt x="1192" y="1195"/>
                  </a:lnTo>
                  <a:lnTo>
                    <a:pt x="1198" y="1196"/>
                  </a:lnTo>
                  <a:lnTo>
                    <a:pt x="1185" y="1202"/>
                  </a:lnTo>
                  <a:lnTo>
                    <a:pt x="1173" y="1208"/>
                  </a:lnTo>
                  <a:lnTo>
                    <a:pt x="1161" y="1213"/>
                  </a:lnTo>
                  <a:lnTo>
                    <a:pt x="1149" y="1217"/>
                  </a:lnTo>
                  <a:lnTo>
                    <a:pt x="1138" y="1219"/>
                  </a:lnTo>
                  <a:lnTo>
                    <a:pt x="1127" y="1220"/>
                  </a:lnTo>
                  <a:lnTo>
                    <a:pt x="1117" y="1221"/>
                  </a:lnTo>
                  <a:lnTo>
                    <a:pt x="1107" y="1220"/>
                  </a:lnTo>
                  <a:lnTo>
                    <a:pt x="1096" y="1217"/>
                  </a:lnTo>
                  <a:lnTo>
                    <a:pt x="1086" y="1213"/>
                  </a:lnTo>
                  <a:lnTo>
                    <a:pt x="1074" y="1208"/>
                  </a:lnTo>
                  <a:lnTo>
                    <a:pt x="1063" y="1201"/>
                  </a:lnTo>
                  <a:lnTo>
                    <a:pt x="1051" y="1193"/>
                  </a:lnTo>
                  <a:lnTo>
                    <a:pt x="1039" y="1183"/>
                  </a:lnTo>
                  <a:lnTo>
                    <a:pt x="1026" y="1171"/>
                  </a:lnTo>
                  <a:lnTo>
                    <a:pt x="1012" y="1158"/>
                  </a:lnTo>
                  <a:lnTo>
                    <a:pt x="999" y="1157"/>
                  </a:lnTo>
                  <a:lnTo>
                    <a:pt x="988" y="1156"/>
                  </a:lnTo>
                  <a:lnTo>
                    <a:pt x="977" y="1153"/>
                  </a:lnTo>
                  <a:lnTo>
                    <a:pt x="967" y="1150"/>
                  </a:lnTo>
                  <a:lnTo>
                    <a:pt x="950" y="1141"/>
                  </a:lnTo>
                  <a:lnTo>
                    <a:pt x="932" y="1132"/>
                  </a:lnTo>
                  <a:lnTo>
                    <a:pt x="916" y="1122"/>
                  </a:lnTo>
                  <a:lnTo>
                    <a:pt x="898" y="1114"/>
                  </a:lnTo>
                  <a:lnTo>
                    <a:pt x="888" y="1111"/>
                  </a:lnTo>
                  <a:lnTo>
                    <a:pt x="878" y="1108"/>
                  </a:lnTo>
                  <a:lnTo>
                    <a:pt x="866" y="1106"/>
                  </a:lnTo>
                  <a:lnTo>
                    <a:pt x="854" y="1105"/>
                  </a:lnTo>
                  <a:lnTo>
                    <a:pt x="844" y="1099"/>
                  </a:lnTo>
                  <a:lnTo>
                    <a:pt x="834" y="1094"/>
                  </a:lnTo>
                  <a:lnTo>
                    <a:pt x="821" y="1090"/>
                  </a:lnTo>
                  <a:lnTo>
                    <a:pt x="808" y="1087"/>
                  </a:lnTo>
                  <a:lnTo>
                    <a:pt x="793" y="1085"/>
                  </a:lnTo>
                  <a:lnTo>
                    <a:pt x="777" y="1082"/>
                  </a:lnTo>
                  <a:lnTo>
                    <a:pt x="761" y="1081"/>
                  </a:lnTo>
                  <a:lnTo>
                    <a:pt x="745" y="1081"/>
                  </a:lnTo>
                  <a:lnTo>
                    <a:pt x="713" y="1081"/>
                  </a:lnTo>
                  <a:lnTo>
                    <a:pt x="682" y="1084"/>
                  </a:lnTo>
                  <a:lnTo>
                    <a:pt x="657" y="1085"/>
                  </a:lnTo>
                  <a:lnTo>
                    <a:pt x="639" y="1085"/>
                  </a:lnTo>
                  <a:lnTo>
                    <a:pt x="631" y="1085"/>
                  </a:lnTo>
                  <a:lnTo>
                    <a:pt x="625" y="1082"/>
                  </a:lnTo>
                  <a:lnTo>
                    <a:pt x="616" y="1079"/>
                  </a:lnTo>
                  <a:lnTo>
                    <a:pt x="608" y="1075"/>
                  </a:lnTo>
                  <a:lnTo>
                    <a:pt x="591" y="1063"/>
                  </a:lnTo>
                  <a:lnTo>
                    <a:pt x="572" y="1051"/>
                  </a:lnTo>
                  <a:lnTo>
                    <a:pt x="561" y="1044"/>
                  </a:lnTo>
                  <a:lnTo>
                    <a:pt x="552" y="1038"/>
                  </a:lnTo>
                  <a:lnTo>
                    <a:pt x="541" y="1032"/>
                  </a:lnTo>
                  <a:lnTo>
                    <a:pt x="529" y="1027"/>
                  </a:lnTo>
                  <a:lnTo>
                    <a:pt x="517" y="1022"/>
                  </a:lnTo>
                  <a:lnTo>
                    <a:pt x="504" y="1019"/>
                  </a:lnTo>
                  <a:lnTo>
                    <a:pt x="490" y="1017"/>
                  </a:lnTo>
                  <a:lnTo>
                    <a:pt x="476" y="1016"/>
                  </a:lnTo>
                  <a:lnTo>
                    <a:pt x="466" y="1075"/>
                  </a:lnTo>
                  <a:lnTo>
                    <a:pt x="545" y="1096"/>
                  </a:lnTo>
                  <a:lnTo>
                    <a:pt x="620" y="1116"/>
                  </a:lnTo>
                  <a:lnTo>
                    <a:pt x="693" y="1135"/>
                  </a:lnTo>
                  <a:lnTo>
                    <a:pt x="764" y="1153"/>
                  </a:lnTo>
                  <a:lnTo>
                    <a:pt x="834" y="1172"/>
                  </a:lnTo>
                  <a:lnTo>
                    <a:pt x="900" y="1189"/>
                  </a:lnTo>
                  <a:lnTo>
                    <a:pt x="966" y="1206"/>
                  </a:lnTo>
                  <a:lnTo>
                    <a:pt x="1029" y="1222"/>
                  </a:lnTo>
                  <a:lnTo>
                    <a:pt x="1091" y="1238"/>
                  </a:lnTo>
                  <a:lnTo>
                    <a:pt x="1152" y="1254"/>
                  </a:lnTo>
                  <a:lnTo>
                    <a:pt x="1212" y="1270"/>
                  </a:lnTo>
                  <a:lnTo>
                    <a:pt x="1271" y="1284"/>
                  </a:lnTo>
                  <a:lnTo>
                    <a:pt x="1329" y="1300"/>
                  </a:lnTo>
                  <a:lnTo>
                    <a:pt x="1386" y="1315"/>
                  </a:lnTo>
                  <a:lnTo>
                    <a:pt x="1442" y="1329"/>
                  </a:lnTo>
                  <a:lnTo>
                    <a:pt x="1499" y="1344"/>
                  </a:lnTo>
                  <a:lnTo>
                    <a:pt x="10351" y="1348"/>
                  </a:lnTo>
                  <a:lnTo>
                    <a:pt x="10435" y="1326"/>
                  </a:lnTo>
                  <a:lnTo>
                    <a:pt x="10513" y="1305"/>
                  </a:lnTo>
                  <a:lnTo>
                    <a:pt x="10586" y="1285"/>
                  </a:lnTo>
                  <a:lnTo>
                    <a:pt x="10654" y="1268"/>
                  </a:lnTo>
                  <a:lnTo>
                    <a:pt x="10719" y="1250"/>
                  </a:lnTo>
                  <a:lnTo>
                    <a:pt x="10781" y="1235"/>
                  </a:lnTo>
                  <a:lnTo>
                    <a:pt x="10841" y="1220"/>
                  </a:lnTo>
                  <a:lnTo>
                    <a:pt x="10899" y="1205"/>
                  </a:lnTo>
                  <a:lnTo>
                    <a:pt x="10956" y="1190"/>
                  </a:lnTo>
                  <a:lnTo>
                    <a:pt x="11013" y="1175"/>
                  </a:lnTo>
                  <a:lnTo>
                    <a:pt x="11070" y="1161"/>
                  </a:lnTo>
                  <a:lnTo>
                    <a:pt x="11129" y="1145"/>
                  </a:lnTo>
                  <a:lnTo>
                    <a:pt x="11189" y="1129"/>
                  </a:lnTo>
                  <a:lnTo>
                    <a:pt x="11251" y="1112"/>
                  </a:lnTo>
                  <a:lnTo>
                    <a:pt x="11318" y="1094"/>
                  </a:lnTo>
                  <a:lnTo>
                    <a:pt x="11388" y="1075"/>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nvGrpSpPr>
            <p:cNvPr id="6" name="Group 90"/>
            <p:cNvGrpSpPr/>
            <p:nvPr/>
          </p:nvGrpSpPr>
          <p:grpSpPr>
            <a:xfrm>
              <a:off x="5590774" y="3868685"/>
              <a:ext cx="912242" cy="415794"/>
              <a:chOff x="4129088" y="2419351"/>
              <a:chExt cx="1041400" cy="474663"/>
            </a:xfrm>
          </p:grpSpPr>
          <p:sp>
            <p:nvSpPr>
              <p:cNvPr id="71" name="Freeform 29"/>
              <p:cNvSpPr>
                <a:spLocks/>
              </p:cNvSpPr>
              <p:nvPr/>
            </p:nvSpPr>
            <p:spPr bwMode="auto">
              <a:xfrm>
                <a:off x="4129088" y="2519363"/>
                <a:ext cx="109538" cy="26988"/>
              </a:xfrm>
              <a:custGeom>
                <a:avLst/>
                <a:gdLst/>
                <a:ahLst/>
                <a:cxnLst>
                  <a:cxn ang="0">
                    <a:pos x="411" y="26"/>
                  </a:cxn>
                  <a:cxn ang="0">
                    <a:pos x="390" y="21"/>
                  </a:cxn>
                  <a:cxn ang="0">
                    <a:pos x="367" y="15"/>
                  </a:cxn>
                  <a:cxn ang="0">
                    <a:pos x="342" y="11"/>
                  </a:cxn>
                  <a:cxn ang="0">
                    <a:pos x="317" y="7"/>
                  </a:cxn>
                  <a:cxn ang="0">
                    <a:pos x="289" y="5"/>
                  </a:cxn>
                  <a:cxn ang="0">
                    <a:pos x="262" y="2"/>
                  </a:cxn>
                  <a:cxn ang="0">
                    <a:pos x="235" y="1"/>
                  </a:cxn>
                  <a:cxn ang="0">
                    <a:pos x="206" y="0"/>
                  </a:cxn>
                  <a:cxn ang="0">
                    <a:pos x="179" y="1"/>
                  </a:cxn>
                  <a:cxn ang="0">
                    <a:pos x="151" y="2"/>
                  </a:cxn>
                  <a:cxn ang="0">
                    <a:pos x="123" y="5"/>
                  </a:cxn>
                  <a:cxn ang="0">
                    <a:pos x="96" y="7"/>
                  </a:cxn>
                  <a:cxn ang="0">
                    <a:pos x="70" y="11"/>
                  </a:cxn>
                  <a:cxn ang="0">
                    <a:pos x="46" y="15"/>
                  </a:cxn>
                  <a:cxn ang="0">
                    <a:pos x="22" y="21"/>
                  </a:cxn>
                  <a:cxn ang="0">
                    <a:pos x="0" y="26"/>
                  </a:cxn>
                  <a:cxn ang="0">
                    <a:pos x="76" y="99"/>
                  </a:cxn>
                  <a:cxn ang="0">
                    <a:pos x="119" y="99"/>
                  </a:cxn>
                  <a:cxn ang="0">
                    <a:pos x="165" y="98"/>
                  </a:cxn>
                  <a:cxn ang="0">
                    <a:pos x="188" y="97"/>
                  </a:cxn>
                  <a:cxn ang="0">
                    <a:pos x="211" y="95"/>
                  </a:cxn>
                  <a:cxn ang="0">
                    <a:pos x="235" y="93"/>
                  </a:cxn>
                  <a:cxn ang="0">
                    <a:pos x="258" y="90"/>
                  </a:cxn>
                  <a:cxn ang="0">
                    <a:pos x="281" y="86"/>
                  </a:cxn>
                  <a:cxn ang="0">
                    <a:pos x="302" y="81"/>
                  </a:cxn>
                  <a:cxn ang="0">
                    <a:pos x="323" y="75"/>
                  </a:cxn>
                  <a:cxn ang="0">
                    <a:pos x="344" y="69"/>
                  </a:cxn>
                  <a:cxn ang="0">
                    <a:pos x="362" y="60"/>
                  </a:cxn>
                  <a:cxn ang="0">
                    <a:pos x="380" y="50"/>
                  </a:cxn>
                  <a:cxn ang="0">
                    <a:pos x="388" y="45"/>
                  </a:cxn>
                  <a:cxn ang="0">
                    <a:pos x="396" y="39"/>
                  </a:cxn>
                  <a:cxn ang="0">
                    <a:pos x="404" y="33"/>
                  </a:cxn>
                  <a:cxn ang="0">
                    <a:pos x="411" y="26"/>
                  </a:cxn>
                </a:cxnLst>
                <a:rect l="0" t="0" r="r" b="b"/>
                <a:pathLst>
                  <a:path w="411" h="99">
                    <a:moveTo>
                      <a:pt x="411" y="26"/>
                    </a:moveTo>
                    <a:lnTo>
                      <a:pt x="390" y="21"/>
                    </a:lnTo>
                    <a:lnTo>
                      <a:pt x="367" y="15"/>
                    </a:lnTo>
                    <a:lnTo>
                      <a:pt x="342" y="11"/>
                    </a:lnTo>
                    <a:lnTo>
                      <a:pt x="317" y="7"/>
                    </a:lnTo>
                    <a:lnTo>
                      <a:pt x="289" y="5"/>
                    </a:lnTo>
                    <a:lnTo>
                      <a:pt x="262" y="2"/>
                    </a:lnTo>
                    <a:lnTo>
                      <a:pt x="235" y="1"/>
                    </a:lnTo>
                    <a:lnTo>
                      <a:pt x="206" y="0"/>
                    </a:lnTo>
                    <a:lnTo>
                      <a:pt x="179" y="1"/>
                    </a:lnTo>
                    <a:lnTo>
                      <a:pt x="151" y="2"/>
                    </a:lnTo>
                    <a:lnTo>
                      <a:pt x="123" y="5"/>
                    </a:lnTo>
                    <a:lnTo>
                      <a:pt x="96" y="7"/>
                    </a:lnTo>
                    <a:lnTo>
                      <a:pt x="70" y="11"/>
                    </a:lnTo>
                    <a:lnTo>
                      <a:pt x="46" y="15"/>
                    </a:lnTo>
                    <a:lnTo>
                      <a:pt x="22" y="21"/>
                    </a:lnTo>
                    <a:lnTo>
                      <a:pt x="0" y="26"/>
                    </a:lnTo>
                    <a:lnTo>
                      <a:pt x="76" y="99"/>
                    </a:lnTo>
                    <a:lnTo>
                      <a:pt x="119" y="99"/>
                    </a:lnTo>
                    <a:lnTo>
                      <a:pt x="165" y="98"/>
                    </a:lnTo>
                    <a:lnTo>
                      <a:pt x="188" y="97"/>
                    </a:lnTo>
                    <a:lnTo>
                      <a:pt x="211" y="95"/>
                    </a:lnTo>
                    <a:lnTo>
                      <a:pt x="235" y="93"/>
                    </a:lnTo>
                    <a:lnTo>
                      <a:pt x="258" y="90"/>
                    </a:lnTo>
                    <a:lnTo>
                      <a:pt x="281" y="86"/>
                    </a:lnTo>
                    <a:lnTo>
                      <a:pt x="302" y="81"/>
                    </a:lnTo>
                    <a:lnTo>
                      <a:pt x="323" y="75"/>
                    </a:lnTo>
                    <a:lnTo>
                      <a:pt x="344" y="69"/>
                    </a:lnTo>
                    <a:lnTo>
                      <a:pt x="362" y="60"/>
                    </a:lnTo>
                    <a:lnTo>
                      <a:pt x="380" y="50"/>
                    </a:lnTo>
                    <a:lnTo>
                      <a:pt x="388" y="45"/>
                    </a:lnTo>
                    <a:lnTo>
                      <a:pt x="396" y="39"/>
                    </a:lnTo>
                    <a:lnTo>
                      <a:pt x="404" y="33"/>
                    </a:lnTo>
                    <a:lnTo>
                      <a:pt x="411" y="26"/>
                    </a:lnTo>
                    <a:close/>
                  </a:path>
                </a:pathLst>
              </a:custGeom>
              <a:solidFill>
                <a:srgbClr val="F8C3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2" name="Freeform 30"/>
              <p:cNvSpPr>
                <a:spLocks/>
              </p:cNvSpPr>
              <p:nvPr/>
            </p:nvSpPr>
            <p:spPr bwMode="auto">
              <a:xfrm>
                <a:off x="4129088" y="2519363"/>
                <a:ext cx="109538" cy="26988"/>
              </a:xfrm>
              <a:custGeom>
                <a:avLst/>
                <a:gdLst/>
                <a:ahLst/>
                <a:cxnLst>
                  <a:cxn ang="0">
                    <a:pos x="411" y="26"/>
                  </a:cxn>
                  <a:cxn ang="0">
                    <a:pos x="390" y="21"/>
                  </a:cxn>
                  <a:cxn ang="0">
                    <a:pos x="367" y="15"/>
                  </a:cxn>
                  <a:cxn ang="0">
                    <a:pos x="342" y="11"/>
                  </a:cxn>
                  <a:cxn ang="0">
                    <a:pos x="317" y="7"/>
                  </a:cxn>
                  <a:cxn ang="0">
                    <a:pos x="289" y="5"/>
                  </a:cxn>
                  <a:cxn ang="0">
                    <a:pos x="262" y="2"/>
                  </a:cxn>
                  <a:cxn ang="0">
                    <a:pos x="235" y="1"/>
                  </a:cxn>
                  <a:cxn ang="0">
                    <a:pos x="206" y="0"/>
                  </a:cxn>
                  <a:cxn ang="0">
                    <a:pos x="179" y="1"/>
                  </a:cxn>
                  <a:cxn ang="0">
                    <a:pos x="151" y="2"/>
                  </a:cxn>
                  <a:cxn ang="0">
                    <a:pos x="123" y="5"/>
                  </a:cxn>
                  <a:cxn ang="0">
                    <a:pos x="96" y="7"/>
                  </a:cxn>
                  <a:cxn ang="0">
                    <a:pos x="70" y="11"/>
                  </a:cxn>
                  <a:cxn ang="0">
                    <a:pos x="46" y="15"/>
                  </a:cxn>
                  <a:cxn ang="0">
                    <a:pos x="22" y="21"/>
                  </a:cxn>
                  <a:cxn ang="0">
                    <a:pos x="0" y="26"/>
                  </a:cxn>
                  <a:cxn ang="0">
                    <a:pos x="76" y="99"/>
                  </a:cxn>
                  <a:cxn ang="0">
                    <a:pos x="119" y="99"/>
                  </a:cxn>
                  <a:cxn ang="0">
                    <a:pos x="165" y="98"/>
                  </a:cxn>
                  <a:cxn ang="0">
                    <a:pos x="188" y="97"/>
                  </a:cxn>
                  <a:cxn ang="0">
                    <a:pos x="211" y="95"/>
                  </a:cxn>
                  <a:cxn ang="0">
                    <a:pos x="235" y="93"/>
                  </a:cxn>
                  <a:cxn ang="0">
                    <a:pos x="258" y="90"/>
                  </a:cxn>
                  <a:cxn ang="0">
                    <a:pos x="281" y="86"/>
                  </a:cxn>
                  <a:cxn ang="0">
                    <a:pos x="302" y="81"/>
                  </a:cxn>
                  <a:cxn ang="0">
                    <a:pos x="323" y="75"/>
                  </a:cxn>
                  <a:cxn ang="0">
                    <a:pos x="344" y="69"/>
                  </a:cxn>
                  <a:cxn ang="0">
                    <a:pos x="362" y="60"/>
                  </a:cxn>
                  <a:cxn ang="0">
                    <a:pos x="380" y="50"/>
                  </a:cxn>
                  <a:cxn ang="0">
                    <a:pos x="388" y="45"/>
                  </a:cxn>
                  <a:cxn ang="0">
                    <a:pos x="396" y="39"/>
                  </a:cxn>
                  <a:cxn ang="0">
                    <a:pos x="404" y="33"/>
                  </a:cxn>
                  <a:cxn ang="0">
                    <a:pos x="411" y="26"/>
                  </a:cxn>
                </a:cxnLst>
                <a:rect l="0" t="0" r="r" b="b"/>
                <a:pathLst>
                  <a:path w="411" h="99">
                    <a:moveTo>
                      <a:pt x="411" y="26"/>
                    </a:moveTo>
                    <a:lnTo>
                      <a:pt x="390" y="21"/>
                    </a:lnTo>
                    <a:lnTo>
                      <a:pt x="367" y="15"/>
                    </a:lnTo>
                    <a:lnTo>
                      <a:pt x="342" y="11"/>
                    </a:lnTo>
                    <a:lnTo>
                      <a:pt x="317" y="7"/>
                    </a:lnTo>
                    <a:lnTo>
                      <a:pt x="289" y="5"/>
                    </a:lnTo>
                    <a:lnTo>
                      <a:pt x="262" y="2"/>
                    </a:lnTo>
                    <a:lnTo>
                      <a:pt x="235" y="1"/>
                    </a:lnTo>
                    <a:lnTo>
                      <a:pt x="206" y="0"/>
                    </a:lnTo>
                    <a:lnTo>
                      <a:pt x="179" y="1"/>
                    </a:lnTo>
                    <a:lnTo>
                      <a:pt x="151" y="2"/>
                    </a:lnTo>
                    <a:lnTo>
                      <a:pt x="123" y="5"/>
                    </a:lnTo>
                    <a:lnTo>
                      <a:pt x="96" y="7"/>
                    </a:lnTo>
                    <a:lnTo>
                      <a:pt x="70" y="11"/>
                    </a:lnTo>
                    <a:lnTo>
                      <a:pt x="46" y="15"/>
                    </a:lnTo>
                    <a:lnTo>
                      <a:pt x="22" y="21"/>
                    </a:lnTo>
                    <a:lnTo>
                      <a:pt x="0" y="26"/>
                    </a:lnTo>
                    <a:lnTo>
                      <a:pt x="76" y="99"/>
                    </a:lnTo>
                    <a:lnTo>
                      <a:pt x="119" y="99"/>
                    </a:lnTo>
                    <a:lnTo>
                      <a:pt x="165" y="98"/>
                    </a:lnTo>
                    <a:lnTo>
                      <a:pt x="188" y="97"/>
                    </a:lnTo>
                    <a:lnTo>
                      <a:pt x="211" y="95"/>
                    </a:lnTo>
                    <a:lnTo>
                      <a:pt x="235" y="93"/>
                    </a:lnTo>
                    <a:lnTo>
                      <a:pt x="258" y="90"/>
                    </a:lnTo>
                    <a:lnTo>
                      <a:pt x="281" y="86"/>
                    </a:lnTo>
                    <a:lnTo>
                      <a:pt x="302" y="81"/>
                    </a:lnTo>
                    <a:lnTo>
                      <a:pt x="323" y="75"/>
                    </a:lnTo>
                    <a:lnTo>
                      <a:pt x="344" y="69"/>
                    </a:lnTo>
                    <a:lnTo>
                      <a:pt x="362" y="60"/>
                    </a:lnTo>
                    <a:lnTo>
                      <a:pt x="380" y="50"/>
                    </a:lnTo>
                    <a:lnTo>
                      <a:pt x="388" y="45"/>
                    </a:lnTo>
                    <a:lnTo>
                      <a:pt x="396" y="39"/>
                    </a:lnTo>
                    <a:lnTo>
                      <a:pt x="404" y="33"/>
                    </a:lnTo>
                    <a:lnTo>
                      <a:pt x="411" y="26"/>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3" name="Freeform 43"/>
              <p:cNvSpPr>
                <a:spLocks/>
              </p:cNvSpPr>
              <p:nvPr/>
            </p:nvSpPr>
            <p:spPr bwMode="auto">
              <a:xfrm>
                <a:off x="4248150" y="2419351"/>
                <a:ext cx="922338" cy="474663"/>
              </a:xfrm>
              <a:custGeom>
                <a:avLst/>
                <a:gdLst/>
                <a:ahLst/>
                <a:cxnLst>
                  <a:cxn ang="0">
                    <a:pos x="2828" y="1071"/>
                  </a:cxn>
                  <a:cxn ang="0">
                    <a:pos x="2443" y="1707"/>
                  </a:cxn>
                  <a:cxn ang="0">
                    <a:pos x="2136" y="1687"/>
                  </a:cxn>
                  <a:cxn ang="0">
                    <a:pos x="1798" y="1650"/>
                  </a:cxn>
                  <a:cxn ang="0">
                    <a:pos x="2130" y="1467"/>
                  </a:cxn>
                  <a:cxn ang="0">
                    <a:pos x="2389" y="1480"/>
                  </a:cxn>
                  <a:cxn ang="0">
                    <a:pos x="2496" y="1556"/>
                  </a:cxn>
                  <a:cxn ang="0">
                    <a:pos x="2532" y="1456"/>
                  </a:cxn>
                  <a:cxn ang="0">
                    <a:pos x="2257" y="1236"/>
                  </a:cxn>
                  <a:cxn ang="0">
                    <a:pos x="2220" y="1333"/>
                  </a:cxn>
                  <a:cxn ang="0">
                    <a:pos x="1984" y="1272"/>
                  </a:cxn>
                  <a:cxn ang="0">
                    <a:pos x="1871" y="1409"/>
                  </a:cxn>
                  <a:cxn ang="0">
                    <a:pos x="1889" y="1510"/>
                  </a:cxn>
                  <a:cxn ang="0">
                    <a:pos x="1788" y="1531"/>
                  </a:cxn>
                  <a:cxn ang="0">
                    <a:pos x="1672" y="1714"/>
                  </a:cxn>
                  <a:cxn ang="0">
                    <a:pos x="1611" y="1748"/>
                  </a:cxn>
                  <a:cxn ang="0">
                    <a:pos x="1462" y="1601"/>
                  </a:cxn>
                  <a:cxn ang="0">
                    <a:pos x="1361" y="1460"/>
                  </a:cxn>
                  <a:cxn ang="0">
                    <a:pos x="1150" y="1380"/>
                  </a:cxn>
                  <a:cxn ang="0">
                    <a:pos x="1223" y="1469"/>
                  </a:cxn>
                  <a:cxn ang="0">
                    <a:pos x="1308" y="1567"/>
                  </a:cxn>
                  <a:cxn ang="0">
                    <a:pos x="1312" y="1709"/>
                  </a:cxn>
                  <a:cxn ang="0">
                    <a:pos x="1273" y="1618"/>
                  </a:cxn>
                  <a:cxn ang="0">
                    <a:pos x="1137" y="1515"/>
                  </a:cxn>
                  <a:cxn ang="0">
                    <a:pos x="1017" y="1426"/>
                  </a:cxn>
                  <a:cxn ang="0">
                    <a:pos x="877" y="1423"/>
                  </a:cxn>
                  <a:cxn ang="0">
                    <a:pos x="699" y="1446"/>
                  </a:cxn>
                  <a:cxn ang="0">
                    <a:pos x="499" y="1572"/>
                  </a:cxn>
                  <a:cxn ang="0">
                    <a:pos x="29" y="1759"/>
                  </a:cxn>
                  <a:cxn ang="0">
                    <a:pos x="27" y="1639"/>
                  </a:cxn>
                  <a:cxn ang="0">
                    <a:pos x="15" y="1551"/>
                  </a:cxn>
                  <a:cxn ang="0">
                    <a:pos x="3" y="1401"/>
                  </a:cxn>
                  <a:cxn ang="0">
                    <a:pos x="343" y="1434"/>
                  </a:cxn>
                  <a:cxn ang="0">
                    <a:pos x="400" y="1325"/>
                  </a:cxn>
                  <a:cxn ang="0">
                    <a:pos x="344" y="1174"/>
                  </a:cxn>
                  <a:cxn ang="0">
                    <a:pos x="502" y="1129"/>
                  </a:cxn>
                  <a:cxn ang="0">
                    <a:pos x="908" y="911"/>
                  </a:cxn>
                  <a:cxn ang="0">
                    <a:pos x="901" y="785"/>
                  </a:cxn>
                  <a:cxn ang="0">
                    <a:pos x="995" y="838"/>
                  </a:cxn>
                  <a:cxn ang="0">
                    <a:pos x="1174" y="873"/>
                  </a:cxn>
                  <a:cxn ang="0">
                    <a:pos x="1460" y="825"/>
                  </a:cxn>
                  <a:cxn ang="0">
                    <a:pos x="1644" y="668"/>
                  </a:cxn>
                  <a:cxn ang="0">
                    <a:pos x="1707" y="563"/>
                  </a:cxn>
                  <a:cxn ang="0">
                    <a:pos x="1597" y="372"/>
                  </a:cxn>
                  <a:cxn ang="0">
                    <a:pos x="1272" y="596"/>
                  </a:cxn>
                  <a:cxn ang="0">
                    <a:pos x="1243" y="707"/>
                  </a:cxn>
                  <a:cxn ang="0">
                    <a:pos x="1143" y="845"/>
                  </a:cxn>
                  <a:cxn ang="0">
                    <a:pos x="1095" y="764"/>
                  </a:cxn>
                  <a:cxn ang="0">
                    <a:pos x="1024" y="598"/>
                  </a:cxn>
                  <a:cxn ang="0">
                    <a:pos x="955" y="616"/>
                  </a:cxn>
                  <a:cxn ang="0">
                    <a:pos x="815" y="641"/>
                  </a:cxn>
                  <a:cxn ang="0">
                    <a:pos x="821" y="455"/>
                  </a:cxn>
                  <a:cxn ang="0">
                    <a:pos x="1059" y="297"/>
                  </a:cxn>
                  <a:cxn ang="0">
                    <a:pos x="1798" y="115"/>
                  </a:cxn>
                  <a:cxn ang="0">
                    <a:pos x="2116" y="202"/>
                  </a:cxn>
                  <a:cxn ang="0">
                    <a:pos x="2154" y="443"/>
                  </a:cxn>
                  <a:cxn ang="0">
                    <a:pos x="2771" y="225"/>
                  </a:cxn>
                  <a:cxn ang="0">
                    <a:pos x="2886" y="39"/>
                  </a:cxn>
                  <a:cxn ang="0">
                    <a:pos x="3260" y="107"/>
                  </a:cxn>
                  <a:cxn ang="0">
                    <a:pos x="3482" y="195"/>
                  </a:cxn>
                </a:cxnLst>
                <a:rect l="0" t="0" r="r" b="b"/>
                <a:pathLst>
                  <a:path w="3484" h="1798">
                    <a:moveTo>
                      <a:pt x="3407" y="336"/>
                    </a:moveTo>
                    <a:lnTo>
                      <a:pt x="3400" y="343"/>
                    </a:lnTo>
                    <a:lnTo>
                      <a:pt x="3380" y="365"/>
                    </a:lnTo>
                    <a:lnTo>
                      <a:pt x="3350" y="400"/>
                    </a:lnTo>
                    <a:lnTo>
                      <a:pt x="3312" y="445"/>
                    </a:lnTo>
                    <a:lnTo>
                      <a:pt x="3267" y="502"/>
                    </a:lnTo>
                    <a:lnTo>
                      <a:pt x="3215" y="567"/>
                    </a:lnTo>
                    <a:lnTo>
                      <a:pt x="3157" y="640"/>
                    </a:lnTo>
                    <a:lnTo>
                      <a:pt x="3095" y="718"/>
                    </a:lnTo>
                    <a:lnTo>
                      <a:pt x="3031" y="802"/>
                    </a:lnTo>
                    <a:lnTo>
                      <a:pt x="2964" y="891"/>
                    </a:lnTo>
                    <a:lnTo>
                      <a:pt x="2896" y="980"/>
                    </a:lnTo>
                    <a:lnTo>
                      <a:pt x="2828" y="1071"/>
                    </a:lnTo>
                    <a:lnTo>
                      <a:pt x="2762" y="1161"/>
                    </a:lnTo>
                    <a:lnTo>
                      <a:pt x="2698" y="1251"/>
                    </a:lnTo>
                    <a:lnTo>
                      <a:pt x="2637" y="1336"/>
                    </a:lnTo>
                    <a:lnTo>
                      <a:pt x="2582" y="1417"/>
                    </a:lnTo>
                    <a:lnTo>
                      <a:pt x="2556" y="1458"/>
                    </a:lnTo>
                    <a:lnTo>
                      <a:pt x="2533" y="1496"/>
                    </a:lnTo>
                    <a:lnTo>
                      <a:pt x="2514" y="1531"/>
                    </a:lnTo>
                    <a:lnTo>
                      <a:pt x="2497" y="1564"/>
                    </a:lnTo>
                    <a:lnTo>
                      <a:pt x="2482" y="1594"/>
                    </a:lnTo>
                    <a:lnTo>
                      <a:pt x="2472" y="1621"/>
                    </a:lnTo>
                    <a:lnTo>
                      <a:pt x="2462" y="1647"/>
                    </a:lnTo>
                    <a:lnTo>
                      <a:pt x="2454" y="1669"/>
                    </a:lnTo>
                    <a:lnTo>
                      <a:pt x="2443" y="1707"/>
                    </a:lnTo>
                    <a:lnTo>
                      <a:pt x="2437" y="1733"/>
                    </a:lnTo>
                    <a:lnTo>
                      <a:pt x="2434" y="1743"/>
                    </a:lnTo>
                    <a:lnTo>
                      <a:pt x="2433" y="1749"/>
                    </a:lnTo>
                    <a:lnTo>
                      <a:pt x="2431" y="1752"/>
                    </a:lnTo>
                    <a:lnTo>
                      <a:pt x="2430" y="1753"/>
                    </a:lnTo>
                    <a:lnTo>
                      <a:pt x="2404" y="1747"/>
                    </a:lnTo>
                    <a:lnTo>
                      <a:pt x="2367" y="1738"/>
                    </a:lnTo>
                    <a:lnTo>
                      <a:pt x="2321" y="1727"/>
                    </a:lnTo>
                    <a:lnTo>
                      <a:pt x="2273" y="1716"/>
                    </a:lnTo>
                    <a:lnTo>
                      <a:pt x="2225" y="1705"/>
                    </a:lnTo>
                    <a:lnTo>
                      <a:pt x="2184" y="1696"/>
                    </a:lnTo>
                    <a:lnTo>
                      <a:pt x="2153" y="1690"/>
                    </a:lnTo>
                    <a:lnTo>
                      <a:pt x="2136" y="1687"/>
                    </a:lnTo>
                    <a:lnTo>
                      <a:pt x="2060" y="1687"/>
                    </a:lnTo>
                    <a:lnTo>
                      <a:pt x="1946" y="1798"/>
                    </a:lnTo>
                    <a:lnTo>
                      <a:pt x="1923" y="1780"/>
                    </a:lnTo>
                    <a:lnTo>
                      <a:pt x="1872" y="1737"/>
                    </a:lnTo>
                    <a:lnTo>
                      <a:pt x="1858" y="1725"/>
                    </a:lnTo>
                    <a:lnTo>
                      <a:pt x="1844" y="1712"/>
                    </a:lnTo>
                    <a:lnTo>
                      <a:pt x="1832" y="1700"/>
                    </a:lnTo>
                    <a:lnTo>
                      <a:pt x="1821" y="1687"/>
                    </a:lnTo>
                    <a:lnTo>
                      <a:pt x="1812" y="1675"/>
                    </a:lnTo>
                    <a:lnTo>
                      <a:pt x="1804" y="1664"/>
                    </a:lnTo>
                    <a:lnTo>
                      <a:pt x="1801" y="1660"/>
                    </a:lnTo>
                    <a:lnTo>
                      <a:pt x="1799" y="1654"/>
                    </a:lnTo>
                    <a:lnTo>
                      <a:pt x="1798" y="1650"/>
                    </a:lnTo>
                    <a:lnTo>
                      <a:pt x="1798" y="1645"/>
                    </a:lnTo>
                    <a:lnTo>
                      <a:pt x="1798" y="1573"/>
                    </a:lnTo>
                    <a:lnTo>
                      <a:pt x="1825" y="1560"/>
                    </a:lnTo>
                    <a:lnTo>
                      <a:pt x="1852" y="1548"/>
                    </a:lnTo>
                    <a:lnTo>
                      <a:pt x="1879" y="1536"/>
                    </a:lnTo>
                    <a:lnTo>
                      <a:pt x="1904" y="1527"/>
                    </a:lnTo>
                    <a:lnTo>
                      <a:pt x="1931" y="1518"/>
                    </a:lnTo>
                    <a:lnTo>
                      <a:pt x="1955" y="1509"/>
                    </a:lnTo>
                    <a:lnTo>
                      <a:pt x="1979" y="1501"/>
                    </a:lnTo>
                    <a:lnTo>
                      <a:pt x="2003" y="1494"/>
                    </a:lnTo>
                    <a:lnTo>
                      <a:pt x="2047" y="1483"/>
                    </a:lnTo>
                    <a:lnTo>
                      <a:pt x="2090" y="1473"/>
                    </a:lnTo>
                    <a:lnTo>
                      <a:pt x="2130" y="1467"/>
                    </a:lnTo>
                    <a:lnTo>
                      <a:pt x="2168" y="1462"/>
                    </a:lnTo>
                    <a:lnTo>
                      <a:pt x="2204" y="1459"/>
                    </a:lnTo>
                    <a:lnTo>
                      <a:pt x="2238" y="1457"/>
                    </a:lnTo>
                    <a:lnTo>
                      <a:pt x="2270" y="1457"/>
                    </a:lnTo>
                    <a:lnTo>
                      <a:pt x="2299" y="1457"/>
                    </a:lnTo>
                    <a:lnTo>
                      <a:pt x="2353" y="1458"/>
                    </a:lnTo>
                    <a:lnTo>
                      <a:pt x="2398" y="1459"/>
                    </a:lnTo>
                    <a:lnTo>
                      <a:pt x="2395" y="1462"/>
                    </a:lnTo>
                    <a:lnTo>
                      <a:pt x="2393" y="1467"/>
                    </a:lnTo>
                    <a:lnTo>
                      <a:pt x="2391" y="1470"/>
                    </a:lnTo>
                    <a:lnTo>
                      <a:pt x="2390" y="1473"/>
                    </a:lnTo>
                    <a:lnTo>
                      <a:pt x="2389" y="1476"/>
                    </a:lnTo>
                    <a:lnTo>
                      <a:pt x="2389" y="1480"/>
                    </a:lnTo>
                    <a:lnTo>
                      <a:pt x="2390" y="1483"/>
                    </a:lnTo>
                    <a:lnTo>
                      <a:pt x="2391" y="1486"/>
                    </a:lnTo>
                    <a:lnTo>
                      <a:pt x="2395" y="1493"/>
                    </a:lnTo>
                    <a:lnTo>
                      <a:pt x="2401" y="1498"/>
                    </a:lnTo>
                    <a:lnTo>
                      <a:pt x="2408" y="1505"/>
                    </a:lnTo>
                    <a:lnTo>
                      <a:pt x="2417" y="1511"/>
                    </a:lnTo>
                    <a:lnTo>
                      <a:pt x="2438" y="1523"/>
                    </a:lnTo>
                    <a:lnTo>
                      <a:pt x="2458" y="1536"/>
                    </a:lnTo>
                    <a:lnTo>
                      <a:pt x="2469" y="1543"/>
                    </a:lnTo>
                    <a:lnTo>
                      <a:pt x="2479" y="1549"/>
                    </a:lnTo>
                    <a:lnTo>
                      <a:pt x="2488" y="1556"/>
                    </a:lnTo>
                    <a:lnTo>
                      <a:pt x="2496" y="1563"/>
                    </a:lnTo>
                    <a:lnTo>
                      <a:pt x="2496" y="1556"/>
                    </a:lnTo>
                    <a:lnTo>
                      <a:pt x="2498" y="1549"/>
                    </a:lnTo>
                    <a:lnTo>
                      <a:pt x="2500" y="1543"/>
                    </a:lnTo>
                    <a:lnTo>
                      <a:pt x="2503" y="1536"/>
                    </a:lnTo>
                    <a:lnTo>
                      <a:pt x="2512" y="1523"/>
                    </a:lnTo>
                    <a:lnTo>
                      <a:pt x="2522" y="1511"/>
                    </a:lnTo>
                    <a:lnTo>
                      <a:pt x="2530" y="1498"/>
                    </a:lnTo>
                    <a:lnTo>
                      <a:pt x="2539" y="1486"/>
                    </a:lnTo>
                    <a:lnTo>
                      <a:pt x="2542" y="1480"/>
                    </a:lnTo>
                    <a:lnTo>
                      <a:pt x="2545" y="1473"/>
                    </a:lnTo>
                    <a:lnTo>
                      <a:pt x="2547" y="1467"/>
                    </a:lnTo>
                    <a:lnTo>
                      <a:pt x="2547" y="1459"/>
                    </a:lnTo>
                    <a:lnTo>
                      <a:pt x="2540" y="1458"/>
                    </a:lnTo>
                    <a:lnTo>
                      <a:pt x="2532" y="1456"/>
                    </a:lnTo>
                    <a:lnTo>
                      <a:pt x="2523" y="1451"/>
                    </a:lnTo>
                    <a:lnTo>
                      <a:pt x="2513" y="1445"/>
                    </a:lnTo>
                    <a:lnTo>
                      <a:pt x="2491" y="1429"/>
                    </a:lnTo>
                    <a:lnTo>
                      <a:pt x="2467" y="1409"/>
                    </a:lnTo>
                    <a:lnTo>
                      <a:pt x="2417" y="1361"/>
                    </a:lnTo>
                    <a:lnTo>
                      <a:pt x="2364" y="1311"/>
                    </a:lnTo>
                    <a:lnTo>
                      <a:pt x="2337" y="1287"/>
                    </a:lnTo>
                    <a:lnTo>
                      <a:pt x="2312" y="1266"/>
                    </a:lnTo>
                    <a:lnTo>
                      <a:pt x="2300" y="1257"/>
                    </a:lnTo>
                    <a:lnTo>
                      <a:pt x="2288" y="1249"/>
                    </a:lnTo>
                    <a:lnTo>
                      <a:pt x="2277" y="1244"/>
                    </a:lnTo>
                    <a:lnTo>
                      <a:pt x="2267" y="1239"/>
                    </a:lnTo>
                    <a:lnTo>
                      <a:pt x="2257" y="1236"/>
                    </a:lnTo>
                    <a:lnTo>
                      <a:pt x="2248" y="1234"/>
                    </a:lnTo>
                    <a:lnTo>
                      <a:pt x="2239" y="1235"/>
                    </a:lnTo>
                    <a:lnTo>
                      <a:pt x="2231" y="1237"/>
                    </a:lnTo>
                    <a:lnTo>
                      <a:pt x="2224" y="1243"/>
                    </a:lnTo>
                    <a:lnTo>
                      <a:pt x="2217" y="1251"/>
                    </a:lnTo>
                    <a:lnTo>
                      <a:pt x="2213" y="1260"/>
                    </a:lnTo>
                    <a:lnTo>
                      <a:pt x="2209" y="1272"/>
                    </a:lnTo>
                    <a:lnTo>
                      <a:pt x="2247" y="1311"/>
                    </a:lnTo>
                    <a:lnTo>
                      <a:pt x="2243" y="1317"/>
                    </a:lnTo>
                    <a:lnTo>
                      <a:pt x="2238" y="1323"/>
                    </a:lnTo>
                    <a:lnTo>
                      <a:pt x="2233" y="1327"/>
                    </a:lnTo>
                    <a:lnTo>
                      <a:pt x="2226" y="1331"/>
                    </a:lnTo>
                    <a:lnTo>
                      <a:pt x="2220" y="1333"/>
                    </a:lnTo>
                    <a:lnTo>
                      <a:pt x="2212" y="1336"/>
                    </a:lnTo>
                    <a:lnTo>
                      <a:pt x="2203" y="1337"/>
                    </a:lnTo>
                    <a:lnTo>
                      <a:pt x="2195" y="1337"/>
                    </a:lnTo>
                    <a:lnTo>
                      <a:pt x="2177" y="1336"/>
                    </a:lnTo>
                    <a:lnTo>
                      <a:pt x="2157" y="1332"/>
                    </a:lnTo>
                    <a:lnTo>
                      <a:pt x="2137" y="1327"/>
                    </a:lnTo>
                    <a:lnTo>
                      <a:pt x="2115" y="1320"/>
                    </a:lnTo>
                    <a:lnTo>
                      <a:pt x="2073" y="1305"/>
                    </a:lnTo>
                    <a:lnTo>
                      <a:pt x="2035" y="1289"/>
                    </a:lnTo>
                    <a:lnTo>
                      <a:pt x="2019" y="1282"/>
                    </a:lnTo>
                    <a:lnTo>
                      <a:pt x="2005" y="1278"/>
                    </a:lnTo>
                    <a:lnTo>
                      <a:pt x="1993" y="1273"/>
                    </a:lnTo>
                    <a:lnTo>
                      <a:pt x="1984" y="1272"/>
                    </a:lnTo>
                    <a:lnTo>
                      <a:pt x="1984" y="1285"/>
                    </a:lnTo>
                    <a:lnTo>
                      <a:pt x="1982" y="1297"/>
                    </a:lnTo>
                    <a:lnTo>
                      <a:pt x="1980" y="1308"/>
                    </a:lnTo>
                    <a:lnTo>
                      <a:pt x="1976" y="1317"/>
                    </a:lnTo>
                    <a:lnTo>
                      <a:pt x="1973" y="1325"/>
                    </a:lnTo>
                    <a:lnTo>
                      <a:pt x="1968" y="1332"/>
                    </a:lnTo>
                    <a:lnTo>
                      <a:pt x="1962" y="1338"/>
                    </a:lnTo>
                    <a:lnTo>
                      <a:pt x="1956" y="1344"/>
                    </a:lnTo>
                    <a:lnTo>
                      <a:pt x="1939" y="1354"/>
                    </a:lnTo>
                    <a:lnTo>
                      <a:pt x="1920" y="1363"/>
                    </a:lnTo>
                    <a:lnTo>
                      <a:pt x="1897" y="1374"/>
                    </a:lnTo>
                    <a:lnTo>
                      <a:pt x="1870" y="1387"/>
                    </a:lnTo>
                    <a:lnTo>
                      <a:pt x="1871" y="1409"/>
                    </a:lnTo>
                    <a:lnTo>
                      <a:pt x="1873" y="1423"/>
                    </a:lnTo>
                    <a:lnTo>
                      <a:pt x="1875" y="1433"/>
                    </a:lnTo>
                    <a:lnTo>
                      <a:pt x="1878" y="1439"/>
                    </a:lnTo>
                    <a:lnTo>
                      <a:pt x="1882" y="1446"/>
                    </a:lnTo>
                    <a:lnTo>
                      <a:pt x="1885" y="1456"/>
                    </a:lnTo>
                    <a:lnTo>
                      <a:pt x="1887" y="1470"/>
                    </a:lnTo>
                    <a:lnTo>
                      <a:pt x="1887" y="1494"/>
                    </a:lnTo>
                    <a:lnTo>
                      <a:pt x="1892" y="1495"/>
                    </a:lnTo>
                    <a:lnTo>
                      <a:pt x="1896" y="1496"/>
                    </a:lnTo>
                    <a:lnTo>
                      <a:pt x="1897" y="1499"/>
                    </a:lnTo>
                    <a:lnTo>
                      <a:pt x="1896" y="1503"/>
                    </a:lnTo>
                    <a:lnTo>
                      <a:pt x="1894" y="1506"/>
                    </a:lnTo>
                    <a:lnTo>
                      <a:pt x="1889" y="1510"/>
                    </a:lnTo>
                    <a:lnTo>
                      <a:pt x="1885" y="1515"/>
                    </a:lnTo>
                    <a:lnTo>
                      <a:pt x="1878" y="1518"/>
                    </a:lnTo>
                    <a:lnTo>
                      <a:pt x="1872" y="1522"/>
                    </a:lnTo>
                    <a:lnTo>
                      <a:pt x="1864" y="1524"/>
                    </a:lnTo>
                    <a:lnTo>
                      <a:pt x="1855" y="1527"/>
                    </a:lnTo>
                    <a:lnTo>
                      <a:pt x="1847" y="1528"/>
                    </a:lnTo>
                    <a:lnTo>
                      <a:pt x="1839" y="1527"/>
                    </a:lnTo>
                    <a:lnTo>
                      <a:pt x="1830" y="1524"/>
                    </a:lnTo>
                    <a:lnTo>
                      <a:pt x="1823" y="1520"/>
                    </a:lnTo>
                    <a:lnTo>
                      <a:pt x="1815" y="1515"/>
                    </a:lnTo>
                    <a:lnTo>
                      <a:pt x="1802" y="1521"/>
                    </a:lnTo>
                    <a:lnTo>
                      <a:pt x="1793" y="1527"/>
                    </a:lnTo>
                    <a:lnTo>
                      <a:pt x="1788" y="1531"/>
                    </a:lnTo>
                    <a:lnTo>
                      <a:pt x="1785" y="1534"/>
                    </a:lnTo>
                    <a:lnTo>
                      <a:pt x="1782" y="1537"/>
                    </a:lnTo>
                    <a:lnTo>
                      <a:pt x="1782" y="1540"/>
                    </a:lnTo>
                    <a:lnTo>
                      <a:pt x="1781" y="1539"/>
                    </a:lnTo>
                    <a:lnTo>
                      <a:pt x="1774" y="1537"/>
                    </a:lnTo>
                    <a:lnTo>
                      <a:pt x="1755" y="1536"/>
                    </a:lnTo>
                    <a:lnTo>
                      <a:pt x="1721" y="1535"/>
                    </a:lnTo>
                    <a:lnTo>
                      <a:pt x="1649" y="1612"/>
                    </a:lnTo>
                    <a:lnTo>
                      <a:pt x="1650" y="1626"/>
                    </a:lnTo>
                    <a:lnTo>
                      <a:pt x="1655" y="1644"/>
                    </a:lnTo>
                    <a:lnTo>
                      <a:pt x="1660" y="1665"/>
                    </a:lnTo>
                    <a:lnTo>
                      <a:pt x="1667" y="1689"/>
                    </a:lnTo>
                    <a:lnTo>
                      <a:pt x="1672" y="1714"/>
                    </a:lnTo>
                    <a:lnTo>
                      <a:pt x="1678" y="1741"/>
                    </a:lnTo>
                    <a:lnTo>
                      <a:pt x="1680" y="1756"/>
                    </a:lnTo>
                    <a:lnTo>
                      <a:pt x="1682" y="1770"/>
                    </a:lnTo>
                    <a:lnTo>
                      <a:pt x="1683" y="1784"/>
                    </a:lnTo>
                    <a:lnTo>
                      <a:pt x="1683" y="1798"/>
                    </a:lnTo>
                    <a:lnTo>
                      <a:pt x="1677" y="1797"/>
                    </a:lnTo>
                    <a:lnTo>
                      <a:pt x="1670" y="1796"/>
                    </a:lnTo>
                    <a:lnTo>
                      <a:pt x="1663" y="1794"/>
                    </a:lnTo>
                    <a:lnTo>
                      <a:pt x="1658" y="1792"/>
                    </a:lnTo>
                    <a:lnTo>
                      <a:pt x="1646" y="1784"/>
                    </a:lnTo>
                    <a:lnTo>
                      <a:pt x="1634" y="1773"/>
                    </a:lnTo>
                    <a:lnTo>
                      <a:pt x="1622" y="1761"/>
                    </a:lnTo>
                    <a:lnTo>
                      <a:pt x="1611" y="1748"/>
                    </a:lnTo>
                    <a:lnTo>
                      <a:pt x="1599" y="1733"/>
                    </a:lnTo>
                    <a:lnTo>
                      <a:pt x="1587" y="1717"/>
                    </a:lnTo>
                    <a:lnTo>
                      <a:pt x="1574" y="1701"/>
                    </a:lnTo>
                    <a:lnTo>
                      <a:pt x="1561" y="1686"/>
                    </a:lnTo>
                    <a:lnTo>
                      <a:pt x="1547" y="1669"/>
                    </a:lnTo>
                    <a:lnTo>
                      <a:pt x="1532" y="1655"/>
                    </a:lnTo>
                    <a:lnTo>
                      <a:pt x="1516" y="1641"/>
                    </a:lnTo>
                    <a:lnTo>
                      <a:pt x="1499" y="1629"/>
                    </a:lnTo>
                    <a:lnTo>
                      <a:pt x="1489" y="1624"/>
                    </a:lnTo>
                    <a:lnTo>
                      <a:pt x="1479" y="1619"/>
                    </a:lnTo>
                    <a:lnTo>
                      <a:pt x="1469" y="1615"/>
                    </a:lnTo>
                    <a:lnTo>
                      <a:pt x="1458" y="1612"/>
                    </a:lnTo>
                    <a:lnTo>
                      <a:pt x="1462" y="1601"/>
                    </a:lnTo>
                    <a:lnTo>
                      <a:pt x="1462" y="1590"/>
                    </a:lnTo>
                    <a:lnTo>
                      <a:pt x="1461" y="1579"/>
                    </a:lnTo>
                    <a:lnTo>
                      <a:pt x="1458" y="1567"/>
                    </a:lnTo>
                    <a:lnTo>
                      <a:pt x="1454" y="1556"/>
                    </a:lnTo>
                    <a:lnTo>
                      <a:pt x="1449" y="1545"/>
                    </a:lnTo>
                    <a:lnTo>
                      <a:pt x="1441" y="1534"/>
                    </a:lnTo>
                    <a:lnTo>
                      <a:pt x="1432" y="1522"/>
                    </a:lnTo>
                    <a:lnTo>
                      <a:pt x="1424" y="1511"/>
                    </a:lnTo>
                    <a:lnTo>
                      <a:pt x="1413" y="1501"/>
                    </a:lnTo>
                    <a:lnTo>
                      <a:pt x="1401" y="1491"/>
                    </a:lnTo>
                    <a:lnTo>
                      <a:pt x="1389" y="1480"/>
                    </a:lnTo>
                    <a:lnTo>
                      <a:pt x="1376" y="1470"/>
                    </a:lnTo>
                    <a:lnTo>
                      <a:pt x="1361" y="1460"/>
                    </a:lnTo>
                    <a:lnTo>
                      <a:pt x="1347" y="1451"/>
                    </a:lnTo>
                    <a:lnTo>
                      <a:pt x="1333" y="1441"/>
                    </a:lnTo>
                    <a:lnTo>
                      <a:pt x="1303" y="1425"/>
                    </a:lnTo>
                    <a:lnTo>
                      <a:pt x="1272" y="1411"/>
                    </a:lnTo>
                    <a:lnTo>
                      <a:pt x="1257" y="1404"/>
                    </a:lnTo>
                    <a:lnTo>
                      <a:pt x="1241" y="1399"/>
                    </a:lnTo>
                    <a:lnTo>
                      <a:pt x="1226" y="1393"/>
                    </a:lnTo>
                    <a:lnTo>
                      <a:pt x="1212" y="1389"/>
                    </a:lnTo>
                    <a:lnTo>
                      <a:pt x="1198" y="1386"/>
                    </a:lnTo>
                    <a:lnTo>
                      <a:pt x="1185" y="1384"/>
                    </a:lnTo>
                    <a:lnTo>
                      <a:pt x="1173" y="1381"/>
                    </a:lnTo>
                    <a:lnTo>
                      <a:pt x="1161" y="1380"/>
                    </a:lnTo>
                    <a:lnTo>
                      <a:pt x="1150" y="1380"/>
                    </a:lnTo>
                    <a:lnTo>
                      <a:pt x="1140" y="1381"/>
                    </a:lnTo>
                    <a:lnTo>
                      <a:pt x="1131" y="1384"/>
                    </a:lnTo>
                    <a:lnTo>
                      <a:pt x="1124" y="1387"/>
                    </a:lnTo>
                    <a:lnTo>
                      <a:pt x="1138" y="1402"/>
                    </a:lnTo>
                    <a:lnTo>
                      <a:pt x="1152" y="1420"/>
                    </a:lnTo>
                    <a:lnTo>
                      <a:pt x="1160" y="1428"/>
                    </a:lnTo>
                    <a:lnTo>
                      <a:pt x="1167" y="1436"/>
                    </a:lnTo>
                    <a:lnTo>
                      <a:pt x="1175" y="1444"/>
                    </a:lnTo>
                    <a:lnTo>
                      <a:pt x="1184" y="1451"/>
                    </a:lnTo>
                    <a:lnTo>
                      <a:pt x="1192" y="1458"/>
                    </a:lnTo>
                    <a:lnTo>
                      <a:pt x="1202" y="1463"/>
                    </a:lnTo>
                    <a:lnTo>
                      <a:pt x="1212" y="1467"/>
                    </a:lnTo>
                    <a:lnTo>
                      <a:pt x="1223" y="1469"/>
                    </a:lnTo>
                    <a:lnTo>
                      <a:pt x="1234" y="1470"/>
                    </a:lnTo>
                    <a:lnTo>
                      <a:pt x="1246" y="1469"/>
                    </a:lnTo>
                    <a:lnTo>
                      <a:pt x="1259" y="1465"/>
                    </a:lnTo>
                    <a:lnTo>
                      <a:pt x="1272" y="1459"/>
                    </a:lnTo>
                    <a:lnTo>
                      <a:pt x="1273" y="1473"/>
                    </a:lnTo>
                    <a:lnTo>
                      <a:pt x="1274" y="1486"/>
                    </a:lnTo>
                    <a:lnTo>
                      <a:pt x="1276" y="1498"/>
                    </a:lnTo>
                    <a:lnTo>
                      <a:pt x="1279" y="1510"/>
                    </a:lnTo>
                    <a:lnTo>
                      <a:pt x="1282" y="1520"/>
                    </a:lnTo>
                    <a:lnTo>
                      <a:pt x="1286" y="1531"/>
                    </a:lnTo>
                    <a:lnTo>
                      <a:pt x="1291" y="1541"/>
                    </a:lnTo>
                    <a:lnTo>
                      <a:pt x="1296" y="1549"/>
                    </a:lnTo>
                    <a:lnTo>
                      <a:pt x="1308" y="1567"/>
                    </a:lnTo>
                    <a:lnTo>
                      <a:pt x="1320" y="1582"/>
                    </a:lnTo>
                    <a:lnTo>
                      <a:pt x="1334" y="1597"/>
                    </a:lnTo>
                    <a:lnTo>
                      <a:pt x="1348" y="1612"/>
                    </a:lnTo>
                    <a:lnTo>
                      <a:pt x="1348" y="1618"/>
                    </a:lnTo>
                    <a:lnTo>
                      <a:pt x="1347" y="1625"/>
                    </a:lnTo>
                    <a:lnTo>
                      <a:pt x="1345" y="1631"/>
                    </a:lnTo>
                    <a:lnTo>
                      <a:pt x="1343" y="1638"/>
                    </a:lnTo>
                    <a:lnTo>
                      <a:pt x="1336" y="1652"/>
                    </a:lnTo>
                    <a:lnTo>
                      <a:pt x="1330" y="1666"/>
                    </a:lnTo>
                    <a:lnTo>
                      <a:pt x="1322" y="1680"/>
                    </a:lnTo>
                    <a:lnTo>
                      <a:pt x="1317" y="1695"/>
                    </a:lnTo>
                    <a:lnTo>
                      <a:pt x="1313" y="1702"/>
                    </a:lnTo>
                    <a:lnTo>
                      <a:pt x="1312" y="1709"/>
                    </a:lnTo>
                    <a:lnTo>
                      <a:pt x="1311" y="1715"/>
                    </a:lnTo>
                    <a:lnTo>
                      <a:pt x="1310" y="1722"/>
                    </a:lnTo>
                    <a:lnTo>
                      <a:pt x="1310" y="1715"/>
                    </a:lnTo>
                    <a:lnTo>
                      <a:pt x="1309" y="1709"/>
                    </a:lnTo>
                    <a:lnTo>
                      <a:pt x="1307" y="1702"/>
                    </a:lnTo>
                    <a:lnTo>
                      <a:pt x="1305" y="1695"/>
                    </a:lnTo>
                    <a:lnTo>
                      <a:pt x="1298" y="1680"/>
                    </a:lnTo>
                    <a:lnTo>
                      <a:pt x="1292" y="1666"/>
                    </a:lnTo>
                    <a:lnTo>
                      <a:pt x="1284" y="1652"/>
                    </a:lnTo>
                    <a:lnTo>
                      <a:pt x="1279" y="1638"/>
                    </a:lnTo>
                    <a:lnTo>
                      <a:pt x="1276" y="1631"/>
                    </a:lnTo>
                    <a:lnTo>
                      <a:pt x="1274" y="1625"/>
                    </a:lnTo>
                    <a:lnTo>
                      <a:pt x="1273" y="1618"/>
                    </a:lnTo>
                    <a:lnTo>
                      <a:pt x="1272" y="1612"/>
                    </a:lnTo>
                    <a:lnTo>
                      <a:pt x="1258" y="1611"/>
                    </a:lnTo>
                    <a:lnTo>
                      <a:pt x="1244" y="1608"/>
                    </a:lnTo>
                    <a:lnTo>
                      <a:pt x="1231" y="1604"/>
                    </a:lnTo>
                    <a:lnTo>
                      <a:pt x="1217" y="1599"/>
                    </a:lnTo>
                    <a:lnTo>
                      <a:pt x="1204" y="1591"/>
                    </a:lnTo>
                    <a:lnTo>
                      <a:pt x="1192" y="1583"/>
                    </a:lnTo>
                    <a:lnTo>
                      <a:pt x="1180" y="1573"/>
                    </a:lnTo>
                    <a:lnTo>
                      <a:pt x="1169" y="1564"/>
                    </a:lnTo>
                    <a:lnTo>
                      <a:pt x="1160" y="1553"/>
                    </a:lnTo>
                    <a:lnTo>
                      <a:pt x="1151" y="1541"/>
                    </a:lnTo>
                    <a:lnTo>
                      <a:pt x="1143" y="1528"/>
                    </a:lnTo>
                    <a:lnTo>
                      <a:pt x="1137" y="1515"/>
                    </a:lnTo>
                    <a:lnTo>
                      <a:pt x="1131" y="1501"/>
                    </a:lnTo>
                    <a:lnTo>
                      <a:pt x="1127" y="1487"/>
                    </a:lnTo>
                    <a:lnTo>
                      <a:pt x="1125" y="1473"/>
                    </a:lnTo>
                    <a:lnTo>
                      <a:pt x="1124" y="1459"/>
                    </a:lnTo>
                    <a:lnTo>
                      <a:pt x="1109" y="1459"/>
                    </a:lnTo>
                    <a:lnTo>
                      <a:pt x="1098" y="1458"/>
                    </a:lnTo>
                    <a:lnTo>
                      <a:pt x="1084" y="1456"/>
                    </a:lnTo>
                    <a:lnTo>
                      <a:pt x="1074" y="1453"/>
                    </a:lnTo>
                    <a:lnTo>
                      <a:pt x="1063" y="1450"/>
                    </a:lnTo>
                    <a:lnTo>
                      <a:pt x="1053" y="1446"/>
                    </a:lnTo>
                    <a:lnTo>
                      <a:pt x="1043" y="1441"/>
                    </a:lnTo>
                    <a:lnTo>
                      <a:pt x="1033" y="1437"/>
                    </a:lnTo>
                    <a:lnTo>
                      <a:pt x="1017" y="1426"/>
                    </a:lnTo>
                    <a:lnTo>
                      <a:pt x="1000" y="1414"/>
                    </a:lnTo>
                    <a:lnTo>
                      <a:pt x="986" y="1401"/>
                    </a:lnTo>
                    <a:lnTo>
                      <a:pt x="972" y="1387"/>
                    </a:lnTo>
                    <a:lnTo>
                      <a:pt x="964" y="1387"/>
                    </a:lnTo>
                    <a:lnTo>
                      <a:pt x="958" y="1388"/>
                    </a:lnTo>
                    <a:lnTo>
                      <a:pt x="950" y="1390"/>
                    </a:lnTo>
                    <a:lnTo>
                      <a:pt x="944" y="1392"/>
                    </a:lnTo>
                    <a:lnTo>
                      <a:pt x="931" y="1399"/>
                    </a:lnTo>
                    <a:lnTo>
                      <a:pt x="916" y="1405"/>
                    </a:lnTo>
                    <a:lnTo>
                      <a:pt x="903" y="1413"/>
                    </a:lnTo>
                    <a:lnTo>
                      <a:pt x="890" y="1419"/>
                    </a:lnTo>
                    <a:lnTo>
                      <a:pt x="884" y="1421"/>
                    </a:lnTo>
                    <a:lnTo>
                      <a:pt x="877" y="1423"/>
                    </a:lnTo>
                    <a:lnTo>
                      <a:pt x="871" y="1424"/>
                    </a:lnTo>
                    <a:lnTo>
                      <a:pt x="864" y="1425"/>
                    </a:lnTo>
                    <a:lnTo>
                      <a:pt x="827" y="1387"/>
                    </a:lnTo>
                    <a:lnTo>
                      <a:pt x="816" y="1387"/>
                    </a:lnTo>
                    <a:lnTo>
                      <a:pt x="805" y="1389"/>
                    </a:lnTo>
                    <a:lnTo>
                      <a:pt x="794" y="1391"/>
                    </a:lnTo>
                    <a:lnTo>
                      <a:pt x="785" y="1395"/>
                    </a:lnTo>
                    <a:lnTo>
                      <a:pt x="774" y="1399"/>
                    </a:lnTo>
                    <a:lnTo>
                      <a:pt x="763" y="1403"/>
                    </a:lnTo>
                    <a:lnTo>
                      <a:pt x="752" y="1410"/>
                    </a:lnTo>
                    <a:lnTo>
                      <a:pt x="742" y="1415"/>
                    </a:lnTo>
                    <a:lnTo>
                      <a:pt x="720" y="1429"/>
                    </a:lnTo>
                    <a:lnTo>
                      <a:pt x="699" y="1446"/>
                    </a:lnTo>
                    <a:lnTo>
                      <a:pt x="679" y="1462"/>
                    </a:lnTo>
                    <a:lnTo>
                      <a:pt x="657" y="1480"/>
                    </a:lnTo>
                    <a:lnTo>
                      <a:pt x="636" y="1497"/>
                    </a:lnTo>
                    <a:lnTo>
                      <a:pt x="616" y="1515"/>
                    </a:lnTo>
                    <a:lnTo>
                      <a:pt x="594" y="1530"/>
                    </a:lnTo>
                    <a:lnTo>
                      <a:pt x="573" y="1544"/>
                    </a:lnTo>
                    <a:lnTo>
                      <a:pt x="562" y="1551"/>
                    </a:lnTo>
                    <a:lnTo>
                      <a:pt x="552" y="1556"/>
                    </a:lnTo>
                    <a:lnTo>
                      <a:pt x="541" y="1561"/>
                    </a:lnTo>
                    <a:lnTo>
                      <a:pt x="530" y="1565"/>
                    </a:lnTo>
                    <a:lnTo>
                      <a:pt x="520" y="1569"/>
                    </a:lnTo>
                    <a:lnTo>
                      <a:pt x="510" y="1571"/>
                    </a:lnTo>
                    <a:lnTo>
                      <a:pt x="499" y="1572"/>
                    </a:lnTo>
                    <a:lnTo>
                      <a:pt x="488" y="1573"/>
                    </a:lnTo>
                    <a:lnTo>
                      <a:pt x="488" y="1722"/>
                    </a:lnTo>
                    <a:lnTo>
                      <a:pt x="460" y="1722"/>
                    </a:lnTo>
                    <a:lnTo>
                      <a:pt x="430" y="1724"/>
                    </a:lnTo>
                    <a:lnTo>
                      <a:pt x="401" y="1725"/>
                    </a:lnTo>
                    <a:lnTo>
                      <a:pt x="370" y="1727"/>
                    </a:lnTo>
                    <a:lnTo>
                      <a:pt x="308" y="1734"/>
                    </a:lnTo>
                    <a:lnTo>
                      <a:pt x="245" y="1740"/>
                    </a:lnTo>
                    <a:lnTo>
                      <a:pt x="181" y="1748"/>
                    </a:lnTo>
                    <a:lnTo>
                      <a:pt x="119" y="1753"/>
                    </a:lnTo>
                    <a:lnTo>
                      <a:pt x="89" y="1757"/>
                    </a:lnTo>
                    <a:lnTo>
                      <a:pt x="58" y="1758"/>
                    </a:lnTo>
                    <a:lnTo>
                      <a:pt x="29" y="1759"/>
                    </a:lnTo>
                    <a:lnTo>
                      <a:pt x="0" y="1760"/>
                    </a:lnTo>
                    <a:lnTo>
                      <a:pt x="0" y="1743"/>
                    </a:lnTo>
                    <a:lnTo>
                      <a:pt x="2" y="1721"/>
                    </a:lnTo>
                    <a:lnTo>
                      <a:pt x="3" y="1698"/>
                    </a:lnTo>
                    <a:lnTo>
                      <a:pt x="6" y="1676"/>
                    </a:lnTo>
                    <a:lnTo>
                      <a:pt x="8" y="1665"/>
                    </a:lnTo>
                    <a:lnTo>
                      <a:pt x="10" y="1656"/>
                    </a:lnTo>
                    <a:lnTo>
                      <a:pt x="14" y="1650"/>
                    </a:lnTo>
                    <a:lnTo>
                      <a:pt x="17" y="1643"/>
                    </a:lnTo>
                    <a:lnTo>
                      <a:pt x="19" y="1642"/>
                    </a:lnTo>
                    <a:lnTo>
                      <a:pt x="21" y="1640"/>
                    </a:lnTo>
                    <a:lnTo>
                      <a:pt x="23" y="1639"/>
                    </a:lnTo>
                    <a:lnTo>
                      <a:pt x="27" y="1639"/>
                    </a:lnTo>
                    <a:lnTo>
                      <a:pt x="29" y="1640"/>
                    </a:lnTo>
                    <a:lnTo>
                      <a:pt x="32" y="1641"/>
                    </a:lnTo>
                    <a:lnTo>
                      <a:pt x="35" y="1643"/>
                    </a:lnTo>
                    <a:lnTo>
                      <a:pt x="39" y="1645"/>
                    </a:lnTo>
                    <a:lnTo>
                      <a:pt x="27" y="1621"/>
                    </a:lnTo>
                    <a:lnTo>
                      <a:pt x="18" y="1603"/>
                    </a:lnTo>
                    <a:lnTo>
                      <a:pt x="15" y="1594"/>
                    </a:lnTo>
                    <a:lnTo>
                      <a:pt x="12" y="1587"/>
                    </a:lnTo>
                    <a:lnTo>
                      <a:pt x="11" y="1580"/>
                    </a:lnTo>
                    <a:lnTo>
                      <a:pt x="10" y="1572"/>
                    </a:lnTo>
                    <a:lnTo>
                      <a:pt x="11" y="1566"/>
                    </a:lnTo>
                    <a:lnTo>
                      <a:pt x="12" y="1558"/>
                    </a:lnTo>
                    <a:lnTo>
                      <a:pt x="15" y="1551"/>
                    </a:lnTo>
                    <a:lnTo>
                      <a:pt x="18" y="1542"/>
                    </a:lnTo>
                    <a:lnTo>
                      <a:pt x="27" y="1522"/>
                    </a:lnTo>
                    <a:lnTo>
                      <a:pt x="39" y="1497"/>
                    </a:lnTo>
                    <a:lnTo>
                      <a:pt x="39" y="1491"/>
                    </a:lnTo>
                    <a:lnTo>
                      <a:pt x="38" y="1483"/>
                    </a:lnTo>
                    <a:lnTo>
                      <a:pt x="35" y="1476"/>
                    </a:lnTo>
                    <a:lnTo>
                      <a:pt x="33" y="1469"/>
                    </a:lnTo>
                    <a:lnTo>
                      <a:pt x="27" y="1456"/>
                    </a:lnTo>
                    <a:lnTo>
                      <a:pt x="20" y="1441"/>
                    </a:lnTo>
                    <a:lnTo>
                      <a:pt x="12" y="1428"/>
                    </a:lnTo>
                    <a:lnTo>
                      <a:pt x="7" y="1414"/>
                    </a:lnTo>
                    <a:lnTo>
                      <a:pt x="5" y="1408"/>
                    </a:lnTo>
                    <a:lnTo>
                      <a:pt x="3" y="1401"/>
                    </a:lnTo>
                    <a:lnTo>
                      <a:pt x="2" y="1393"/>
                    </a:lnTo>
                    <a:lnTo>
                      <a:pt x="0" y="1387"/>
                    </a:lnTo>
                    <a:lnTo>
                      <a:pt x="23" y="1387"/>
                    </a:lnTo>
                    <a:lnTo>
                      <a:pt x="46" y="1389"/>
                    </a:lnTo>
                    <a:lnTo>
                      <a:pt x="71" y="1393"/>
                    </a:lnTo>
                    <a:lnTo>
                      <a:pt x="98" y="1398"/>
                    </a:lnTo>
                    <a:lnTo>
                      <a:pt x="152" y="1408"/>
                    </a:lnTo>
                    <a:lnTo>
                      <a:pt x="208" y="1419"/>
                    </a:lnTo>
                    <a:lnTo>
                      <a:pt x="236" y="1424"/>
                    </a:lnTo>
                    <a:lnTo>
                      <a:pt x="263" y="1427"/>
                    </a:lnTo>
                    <a:lnTo>
                      <a:pt x="291" y="1432"/>
                    </a:lnTo>
                    <a:lnTo>
                      <a:pt x="317" y="1433"/>
                    </a:lnTo>
                    <a:lnTo>
                      <a:pt x="343" y="1434"/>
                    </a:lnTo>
                    <a:lnTo>
                      <a:pt x="367" y="1433"/>
                    </a:lnTo>
                    <a:lnTo>
                      <a:pt x="379" y="1432"/>
                    </a:lnTo>
                    <a:lnTo>
                      <a:pt x="391" y="1429"/>
                    </a:lnTo>
                    <a:lnTo>
                      <a:pt x="402" y="1427"/>
                    </a:lnTo>
                    <a:lnTo>
                      <a:pt x="412" y="1425"/>
                    </a:lnTo>
                    <a:lnTo>
                      <a:pt x="406" y="1411"/>
                    </a:lnTo>
                    <a:lnTo>
                      <a:pt x="402" y="1398"/>
                    </a:lnTo>
                    <a:lnTo>
                      <a:pt x="400" y="1385"/>
                    </a:lnTo>
                    <a:lnTo>
                      <a:pt x="397" y="1373"/>
                    </a:lnTo>
                    <a:lnTo>
                      <a:pt x="396" y="1361"/>
                    </a:lnTo>
                    <a:lnTo>
                      <a:pt x="397" y="1350"/>
                    </a:lnTo>
                    <a:lnTo>
                      <a:pt x="397" y="1338"/>
                    </a:lnTo>
                    <a:lnTo>
                      <a:pt x="400" y="1325"/>
                    </a:lnTo>
                    <a:lnTo>
                      <a:pt x="403" y="1300"/>
                    </a:lnTo>
                    <a:lnTo>
                      <a:pt x="407" y="1271"/>
                    </a:lnTo>
                    <a:lnTo>
                      <a:pt x="409" y="1255"/>
                    </a:lnTo>
                    <a:lnTo>
                      <a:pt x="410" y="1239"/>
                    </a:lnTo>
                    <a:lnTo>
                      <a:pt x="412" y="1220"/>
                    </a:lnTo>
                    <a:lnTo>
                      <a:pt x="412" y="1200"/>
                    </a:lnTo>
                    <a:lnTo>
                      <a:pt x="405" y="1199"/>
                    </a:lnTo>
                    <a:lnTo>
                      <a:pt x="398" y="1198"/>
                    </a:lnTo>
                    <a:lnTo>
                      <a:pt x="392" y="1196"/>
                    </a:lnTo>
                    <a:lnTo>
                      <a:pt x="385" y="1194"/>
                    </a:lnTo>
                    <a:lnTo>
                      <a:pt x="372" y="1188"/>
                    </a:lnTo>
                    <a:lnTo>
                      <a:pt x="358" y="1181"/>
                    </a:lnTo>
                    <a:lnTo>
                      <a:pt x="344" y="1174"/>
                    </a:lnTo>
                    <a:lnTo>
                      <a:pt x="330" y="1168"/>
                    </a:lnTo>
                    <a:lnTo>
                      <a:pt x="323" y="1165"/>
                    </a:lnTo>
                    <a:lnTo>
                      <a:pt x="316" y="1163"/>
                    </a:lnTo>
                    <a:lnTo>
                      <a:pt x="309" y="1162"/>
                    </a:lnTo>
                    <a:lnTo>
                      <a:pt x="301" y="1162"/>
                    </a:lnTo>
                    <a:lnTo>
                      <a:pt x="316" y="1161"/>
                    </a:lnTo>
                    <a:lnTo>
                      <a:pt x="332" y="1160"/>
                    </a:lnTo>
                    <a:lnTo>
                      <a:pt x="347" y="1159"/>
                    </a:lnTo>
                    <a:lnTo>
                      <a:pt x="364" y="1156"/>
                    </a:lnTo>
                    <a:lnTo>
                      <a:pt x="397" y="1150"/>
                    </a:lnTo>
                    <a:lnTo>
                      <a:pt x="432" y="1143"/>
                    </a:lnTo>
                    <a:lnTo>
                      <a:pt x="467" y="1136"/>
                    </a:lnTo>
                    <a:lnTo>
                      <a:pt x="502" y="1129"/>
                    </a:lnTo>
                    <a:lnTo>
                      <a:pt x="518" y="1127"/>
                    </a:lnTo>
                    <a:lnTo>
                      <a:pt x="534" y="1125"/>
                    </a:lnTo>
                    <a:lnTo>
                      <a:pt x="549" y="1124"/>
                    </a:lnTo>
                    <a:lnTo>
                      <a:pt x="564" y="1124"/>
                    </a:lnTo>
                    <a:lnTo>
                      <a:pt x="751" y="937"/>
                    </a:lnTo>
                    <a:lnTo>
                      <a:pt x="767" y="937"/>
                    </a:lnTo>
                    <a:lnTo>
                      <a:pt x="786" y="936"/>
                    </a:lnTo>
                    <a:lnTo>
                      <a:pt x="807" y="935"/>
                    </a:lnTo>
                    <a:lnTo>
                      <a:pt x="830" y="932"/>
                    </a:lnTo>
                    <a:lnTo>
                      <a:pt x="855" y="928"/>
                    </a:lnTo>
                    <a:lnTo>
                      <a:pt x="882" y="921"/>
                    </a:lnTo>
                    <a:lnTo>
                      <a:pt x="895" y="917"/>
                    </a:lnTo>
                    <a:lnTo>
                      <a:pt x="908" y="911"/>
                    </a:lnTo>
                    <a:lnTo>
                      <a:pt x="921" y="906"/>
                    </a:lnTo>
                    <a:lnTo>
                      <a:pt x="934" y="899"/>
                    </a:lnTo>
                    <a:lnTo>
                      <a:pt x="922" y="885"/>
                    </a:lnTo>
                    <a:lnTo>
                      <a:pt x="911" y="872"/>
                    </a:lnTo>
                    <a:lnTo>
                      <a:pt x="902" y="860"/>
                    </a:lnTo>
                    <a:lnTo>
                      <a:pt x="896" y="849"/>
                    </a:lnTo>
                    <a:lnTo>
                      <a:pt x="890" y="838"/>
                    </a:lnTo>
                    <a:lnTo>
                      <a:pt x="887" y="828"/>
                    </a:lnTo>
                    <a:lnTo>
                      <a:pt x="886" y="819"/>
                    </a:lnTo>
                    <a:lnTo>
                      <a:pt x="887" y="810"/>
                    </a:lnTo>
                    <a:lnTo>
                      <a:pt x="889" y="801"/>
                    </a:lnTo>
                    <a:lnTo>
                      <a:pt x="895" y="792"/>
                    </a:lnTo>
                    <a:lnTo>
                      <a:pt x="901" y="785"/>
                    </a:lnTo>
                    <a:lnTo>
                      <a:pt x="911" y="778"/>
                    </a:lnTo>
                    <a:lnTo>
                      <a:pt x="923" y="771"/>
                    </a:lnTo>
                    <a:lnTo>
                      <a:pt x="936" y="764"/>
                    </a:lnTo>
                    <a:lnTo>
                      <a:pt x="952" y="757"/>
                    </a:lnTo>
                    <a:lnTo>
                      <a:pt x="972" y="751"/>
                    </a:lnTo>
                    <a:lnTo>
                      <a:pt x="972" y="764"/>
                    </a:lnTo>
                    <a:lnTo>
                      <a:pt x="973" y="776"/>
                    </a:lnTo>
                    <a:lnTo>
                      <a:pt x="975" y="788"/>
                    </a:lnTo>
                    <a:lnTo>
                      <a:pt x="979" y="799"/>
                    </a:lnTo>
                    <a:lnTo>
                      <a:pt x="982" y="810"/>
                    </a:lnTo>
                    <a:lnTo>
                      <a:pt x="986" y="820"/>
                    </a:lnTo>
                    <a:lnTo>
                      <a:pt x="991" y="829"/>
                    </a:lnTo>
                    <a:lnTo>
                      <a:pt x="995" y="838"/>
                    </a:lnTo>
                    <a:lnTo>
                      <a:pt x="1007" y="855"/>
                    </a:lnTo>
                    <a:lnTo>
                      <a:pt x="1020" y="870"/>
                    </a:lnTo>
                    <a:lnTo>
                      <a:pt x="1033" y="885"/>
                    </a:lnTo>
                    <a:lnTo>
                      <a:pt x="1047" y="899"/>
                    </a:lnTo>
                    <a:lnTo>
                      <a:pt x="1071" y="888"/>
                    </a:lnTo>
                    <a:lnTo>
                      <a:pt x="1087" y="883"/>
                    </a:lnTo>
                    <a:lnTo>
                      <a:pt x="1098" y="881"/>
                    </a:lnTo>
                    <a:lnTo>
                      <a:pt x="1105" y="881"/>
                    </a:lnTo>
                    <a:lnTo>
                      <a:pt x="1113" y="880"/>
                    </a:lnTo>
                    <a:lnTo>
                      <a:pt x="1123" y="877"/>
                    </a:lnTo>
                    <a:lnTo>
                      <a:pt x="1138" y="872"/>
                    </a:lnTo>
                    <a:lnTo>
                      <a:pt x="1162" y="861"/>
                    </a:lnTo>
                    <a:lnTo>
                      <a:pt x="1174" y="873"/>
                    </a:lnTo>
                    <a:lnTo>
                      <a:pt x="1203" y="899"/>
                    </a:lnTo>
                    <a:lnTo>
                      <a:pt x="1221" y="913"/>
                    </a:lnTo>
                    <a:lnTo>
                      <a:pt x="1239" y="925"/>
                    </a:lnTo>
                    <a:lnTo>
                      <a:pt x="1248" y="930"/>
                    </a:lnTo>
                    <a:lnTo>
                      <a:pt x="1257" y="934"/>
                    </a:lnTo>
                    <a:lnTo>
                      <a:pt x="1264" y="936"/>
                    </a:lnTo>
                    <a:lnTo>
                      <a:pt x="1272" y="937"/>
                    </a:lnTo>
                    <a:lnTo>
                      <a:pt x="1294" y="929"/>
                    </a:lnTo>
                    <a:lnTo>
                      <a:pt x="1316" y="918"/>
                    </a:lnTo>
                    <a:lnTo>
                      <a:pt x="1339" y="906"/>
                    </a:lnTo>
                    <a:lnTo>
                      <a:pt x="1361" y="892"/>
                    </a:lnTo>
                    <a:lnTo>
                      <a:pt x="1410" y="860"/>
                    </a:lnTo>
                    <a:lnTo>
                      <a:pt x="1460" y="825"/>
                    </a:lnTo>
                    <a:lnTo>
                      <a:pt x="1509" y="790"/>
                    </a:lnTo>
                    <a:lnTo>
                      <a:pt x="1558" y="759"/>
                    </a:lnTo>
                    <a:lnTo>
                      <a:pt x="1582" y="744"/>
                    </a:lnTo>
                    <a:lnTo>
                      <a:pt x="1605" y="731"/>
                    </a:lnTo>
                    <a:lnTo>
                      <a:pt x="1627" y="721"/>
                    </a:lnTo>
                    <a:lnTo>
                      <a:pt x="1649" y="713"/>
                    </a:lnTo>
                    <a:lnTo>
                      <a:pt x="1646" y="705"/>
                    </a:lnTo>
                    <a:lnTo>
                      <a:pt x="1644" y="699"/>
                    </a:lnTo>
                    <a:lnTo>
                      <a:pt x="1642" y="692"/>
                    </a:lnTo>
                    <a:lnTo>
                      <a:pt x="1642" y="685"/>
                    </a:lnTo>
                    <a:lnTo>
                      <a:pt x="1642" y="680"/>
                    </a:lnTo>
                    <a:lnTo>
                      <a:pt x="1642" y="673"/>
                    </a:lnTo>
                    <a:lnTo>
                      <a:pt x="1644" y="668"/>
                    </a:lnTo>
                    <a:lnTo>
                      <a:pt x="1645" y="663"/>
                    </a:lnTo>
                    <a:lnTo>
                      <a:pt x="1651" y="652"/>
                    </a:lnTo>
                    <a:lnTo>
                      <a:pt x="1659" y="642"/>
                    </a:lnTo>
                    <a:lnTo>
                      <a:pt x="1669" y="632"/>
                    </a:lnTo>
                    <a:lnTo>
                      <a:pt x="1681" y="623"/>
                    </a:lnTo>
                    <a:lnTo>
                      <a:pt x="1693" y="615"/>
                    </a:lnTo>
                    <a:lnTo>
                      <a:pt x="1707" y="606"/>
                    </a:lnTo>
                    <a:lnTo>
                      <a:pt x="1721" y="598"/>
                    </a:lnTo>
                    <a:lnTo>
                      <a:pt x="1737" y="592"/>
                    </a:lnTo>
                    <a:lnTo>
                      <a:pt x="1768" y="577"/>
                    </a:lnTo>
                    <a:lnTo>
                      <a:pt x="1798" y="564"/>
                    </a:lnTo>
                    <a:lnTo>
                      <a:pt x="1753" y="564"/>
                    </a:lnTo>
                    <a:lnTo>
                      <a:pt x="1707" y="563"/>
                    </a:lnTo>
                    <a:lnTo>
                      <a:pt x="1660" y="562"/>
                    </a:lnTo>
                    <a:lnTo>
                      <a:pt x="1614" y="559"/>
                    </a:lnTo>
                    <a:lnTo>
                      <a:pt x="1591" y="557"/>
                    </a:lnTo>
                    <a:lnTo>
                      <a:pt x="1570" y="553"/>
                    </a:lnTo>
                    <a:lnTo>
                      <a:pt x="1548" y="550"/>
                    </a:lnTo>
                    <a:lnTo>
                      <a:pt x="1528" y="547"/>
                    </a:lnTo>
                    <a:lnTo>
                      <a:pt x="1509" y="541"/>
                    </a:lnTo>
                    <a:lnTo>
                      <a:pt x="1491" y="536"/>
                    </a:lnTo>
                    <a:lnTo>
                      <a:pt x="1474" y="529"/>
                    </a:lnTo>
                    <a:lnTo>
                      <a:pt x="1458" y="523"/>
                    </a:lnTo>
                    <a:lnTo>
                      <a:pt x="1611" y="373"/>
                    </a:lnTo>
                    <a:lnTo>
                      <a:pt x="1603" y="373"/>
                    </a:lnTo>
                    <a:lnTo>
                      <a:pt x="1597" y="372"/>
                    </a:lnTo>
                    <a:lnTo>
                      <a:pt x="1589" y="370"/>
                    </a:lnTo>
                    <a:lnTo>
                      <a:pt x="1583" y="368"/>
                    </a:lnTo>
                    <a:lnTo>
                      <a:pt x="1569" y="361"/>
                    </a:lnTo>
                    <a:lnTo>
                      <a:pt x="1554" y="355"/>
                    </a:lnTo>
                    <a:lnTo>
                      <a:pt x="1540" y="348"/>
                    </a:lnTo>
                    <a:lnTo>
                      <a:pt x="1525" y="342"/>
                    </a:lnTo>
                    <a:lnTo>
                      <a:pt x="1518" y="340"/>
                    </a:lnTo>
                    <a:lnTo>
                      <a:pt x="1511" y="337"/>
                    </a:lnTo>
                    <a:lnTo>
                      <a:pt x="1504" y="336"/>
                    </a:lnTo>
                    <a:lnTo>
                      <a:pt x="1497" y="336"/>
                    </a:lnTo>
                    <a:lnTo>
                      <a:pt x="1272" y="564"/>
                    </a:lnTo>
                    <a:lnTo>
                      <a:pt x="1272" y="579"/>
                    </a:lnTo>
                    <a:lnTo>
                      <a:pt x="1272" y="596"/>
                    </a:lnTo>
                    <a:lnTo>
                      <a:pt x="1271" y="617"/>
                    </a:lnTo>
                    <a:lnTo>
                      <a:pt x="1268" y="637"/>
                    </a:lnTo>
                    <a:lnTo>
                      <a:pt x="1265" y="647"/>
                    </a:lnTo>
                    <a:lnTo>
                      <a:pt x="1263" y="658"/>
                    </a:lnTo>
                    <a:lnTo>
                      <a:pt x="1260" y="668"/>
                    </a:lnTo>
                    <a:lnTo>
                      <a:pt x="1257" y="678"/>
                    </a:lnTo>
                    <a:lnTo>
                      <a:pt x="1252" y="688"/>
                    </a:lnTo>
                    <a:lnTo>
                      <a:pt x="1247" y="696"/>
                    </a:lnTo>
                    <a:lnTo>
                      <a:pt x="1241" y="705"/>
                    </a:lnTo>
                    <a:lnTo>
                      <a:pt x="1235" y="713"/>
                    </a:lnTo>
                    <a:lnTo>
                      <a:pt x="1237" y="709"/>
                    </a:lnTo>
                    <a:lnTo>
                      <a:pt x="1240" y="708"/>
                    </a:lnTo>
                    <a:lnTo>
                      <a:pt x="1243" y="707"/>
                    </a:lnTo>
                    <a:lnTo>
                      <a:pt x="1244" y="708"/>
                    </a:lnTo>
                    <a:lnTo>
                      <a:pt x="1245" y="713"/>
                    </a:lnTo>
                    <a:lnTo>
                      <a:pt x="1243" y="719"/>
                    </a:lnTo>
                    <a:lnTo>
                      <a:pt x="1239" y="730"/>
                    </a:lnTo>
                    <a:lnTo>
                      <a:pt x="1233" y="743"/>
                    </a:lnTo>
                    <a:lnTo>
                      <a:pt x="1225" y="757"/>
                    </a:lnTo>
                    <a:lnTo>
                      <a:pt x="1215" y="773"/>
                    </a:lnTo>
                    <a:lnTo>
                      <a:pt x="1204" y="788"/>
                    </a:lnTo>
                    <a:lnTo>
                      <a:pt x="1191" y="804"/>
                    </a:lnTo>
                    <a:lnTo>
                      <a:pt x="1177" y="820"/>
                    </a:lnTo>
                    <a:lnTo>
                      <a:pt x="1161" y="833"/>
                    </a:lnTo>
                    <a:lnTo>
                      <a:pt x="1152" y="839"/>
                    </a:lnTo>
                    <a:lnTo>
                      <a:pt x="1143" y="845"/>
                    </a:lnTo>
                    <a:lnTo>
                      <a:pt x="1135" y="849"/>
                    </a:lnTo>
                    <a:lnTo>
                      <a:pt x="1126" y="853"/>
                    </a:lnTo>
                    <a:lnTo>
                      <a:pt x="1116" y="857"/>
                    </a:lnTo>
                    <a:lnTo>
                      <a:pt x="1106" y="859"/>
                    </a:lnTo>
                    <a:lnTo>
                      <a:pt x="1096" y="861"/>
                    </a:lnTo>
                    <a:lnTo>
                      <a:pt x="1086" y="861"/>
                    </a:lnTo>
                    <a:lnTo>
                      <a:pt x="1092" y="841"/>
                    </a:lnTo>
                    <a:lnTo>
                      <a:pt x="1096" y="825"/>
                    </a:lnTo>
                    <a:lnTo>
                      <a:pt x="1100" y="810"/>
                    </a:lnTo>
                    <a:lnTo>
                      <a:pt x="1101" y="796"/>
                    </a:lnTo>
                    <a:lnTo>
                      <a:pt x="1101" y="785"/>
                    </a:lnTo>
                    <a:lnTo>
                      <a:pt x="1099" y="774"/>
                    </a:lnTo>
                    <a:lnTo>
                      <a:pt x="1095" y="764"/>
                    </a:lnTo>
                    <a:lnTo>
                      <a:pt x="1091" y="755"/>
                    </a:lnTo>
                    <a:lnTo>
                      <a:pt x="1084" y="747"/>
                    </a:lnTo>
                    <a:lnTo>
                      <a:pt x="1077" y="738"/>
                    </a:lnTo>
                    <a:lnTo>
                      <a:pt x="1069" y="729"/>
                    </a:lnTo>
                    <a:lnTo>
                      <a:pt x="1059" y="720"/>
                    </a:lnTo>
                    <a:lnTo>
                      <a:pt x="1036" y="700"/>
                    </a:lnTo>
                    <a:lnTo>
                      <a:pt x="1010" y="675"/>
                    </a:lnTo>
                    <a:lnTo>
                      <a:pt x="1010" y="661"/>
                    </a:lnTo>
                    <a:lnTo>
                      <a:pt x="1011" y="649"/>
                    </a:lnTo>
                    <a:lnTo>
                      <a:pt x="1014" y="639"/>
                    </a:lnTo>
                    <a:lnTo>
                      <a:pt x="1015" y="630"/>
                    </a:lnTo>
                    <a:lnTo>
                      <a:pt x="1020" y="613"/>
                    </a:lnTo>
                    <a:lnTo>
                      <a:pt x="1024" y="598"/>
                    </a:lnTo>
                    <a:lnTo>
                      <a:pt x="1026" y="592"/>
                    </a:lnTo>
                    <a:lnTo>
                      <a:pt x="1027" y="584"/>
                    </a:lnTo>
                    <a:lnTo>
                      <a:pt x="1027" y="576"/>
                    </a:lnTo>
                    <a:lnTo>
                      <a:pt x="1026" y="568"/>
                    </a:lnTo>
                    <a:lnTo>
                      <a:pt x="1024" y="558"/>
                    </a:lnTo>
                    <a:lnTo>
                      <a:pt x="1021" y="548"/>
                    </a:lnTo>
                    <a:lnTo>
                      <a:pt x="1016" y="536"/>
                    </a:lnTo>
                    <a:lnTo>
                      <a:pt x="1010" y="523"/>
                    </a:lnTo>
                    <a:lnTo>
                      <a:pt x="995" y="551"/>
                    </a:lnTo>
                    <a:lnTo>
                      <a:pt x="980" y="579"/>
                    </a:lnTo>
                    <a:lnTo>
                      <a:pt x="972" y="592"/>
                    </a:lnTo>
                    <a:lnTo>
                      <a:pt x="963" y="604"/>
                    </a:lnTo>
                    <a:lnTo>
                      <a:pt x="955" y="616"/>
                    </a:lnTo>
                    <a:lnTo>
                      <a:pt x="944" y="627"/>
                    </a:lnTo>
                    <a:lnTo>
                      <a:pt x="933" y="637"/>
                    </a:lnTo>
                    <a:lnTo>
                      <a:pt x="922" y="646"/>
                    </a:lnTo>
                    <a:lnTo>
                      <a:pt x="909" y="655"/>
                    </a:lnTo>
                    <a:lnTo>
                      <a:pt x="895" y="661"/>
                    </a:lnTo>
                    <a:lnTo>
                      <a:pt x="880" y="667"/>
                    </a:lnTo>
                    <a:lnTo>
                      <a:pt x="864" y="671"/>
                    </a:lnTo>
                    <a:lnTo>
                      <a:pt x="846" y="673"/>
                    </a:lnTo>
                    <a:lnTo>
                      <a:pt x="827" y="675"/>
                    </a:lnTo>
                    <a:lnTo>
                      <a:pt x="826" y="667"/>
                    </a:lnTo>
                    <a:lnTo>
                      <a:pt x="824" y="659"/>
                    </a:lnTo>
                    <a:lnTo>
                      <a:pt x="819" y="651"/>
                    </a:lnTo>
                    <a:lnTo>
                      <a:pt x="815" y="641"/>
                    </a:lnTo>
                    <a:lnTo>
                      <a:pt x="803" y="621"/>
                    </a:lnTo>
                    <a:lnTo>
                      <a:pt x="789" y="600"/>
                    </a:lnTo>
                    <a:lnTo>
                      <a:pt x="775" y="579"/>
                    </a:lnTo>
                    <a:lnTo>
                      <a:pt x="763" y="559"/>
                    </a:lnTo>
                    <a:lnTo>
                      <a:pt x="757" y="549"/>
                    </a:lnTo>
                    <a:lnTo>
                      <a:pt x="754" y="539"/>
                    </a:lnTo>
                    <a:lnTo>
                      <a:pt x="752" y="531"/>
                    </a:lnTo>
                    <a:lnTo>
                      <a:pt x="751" y="523"/>
                    </a:lnTo>
                    <a:lnTo>
                      <a:pt x="765" y="503"/>
                    </a:lnTo>
                    <a:lnTo>
                      <a:pt x="779" y="488"/>
                    </a:lnTo>
                    <a:lnTo>
                      <a:pt x="793" y="475"/>
                    </a:lnTo>
                    <a:lnTo>
                      <a:pt x="807" y="464"/>
                    </a:lnTo>
                    <a:lnTo>
                      <a:pt x="821" y="455"/>
                    </a:lnTo>
                    <a:lnTo>
                      <a:pt x="835" y="449"/>
                    </a:lnTo>
                    <a:lnTo>
                      <a:pt x="849" y="444"/>
                    </a:lnTo>
                    <a:lnTo>
                      <a:pt x="863" y="440"/>
                    </a:lnTo>
                    <a:lnTo>
                      <a:pt x="890" y="435"/>
                    </a:lnTo>
                    <a:lnTo>
                      <a:pt x="918" y="430"/>
                    </a:lnTo>
                    <a:lnTo>
                      <a:pt x="931" y="427"/>
                    </a:lnTo>
                    <a:lnTo>
                      <a:pt x="945" y="423"/>
                    </a:lnTo>
                    <a:lnTo>
                      <a:pt x="958" y="418"/>
                    </a:lnTo>
                    <a:lnTo>
                      <a:pt x="972" y="412"/>
                    </a:lnTo>
                    <a:lnTo>
                      <a:pt x="1010" y="373"/>
                    </a:lnTo>
                    <a:lnTo>
                      <a:pt x="1024" y="347"/>
                    </a:lnTo>
                    <a:lnTo>
                      <a:pt x="1042" y="321"/>
                    </a:lnTo>
                    <a:lnTo>
                      <a:pt x="1059" y="297"/>
                    </a:lnTo>
                    <a:lnTo>
                      <a:pt x="1079" y="274"/>
                    </a:lnTo>
                    <a:lnTo>
                      <a:pt x="1099" y="252"/>
                    </a:lnTo>
                    <a:lnTo>
                      <a:pt x="1120" y="232"/>
                    </a:lnTo>
                    <a:lnTo>
                      <a:pt x="1142" y="212"/>
                    </a:lnTo>
                    <a:lnTo>
                      <a:pt x="1165" y="192"/>
                    </a:lnTo>
                    <a:lnTo>
                      <a:pt x="1211" y="154"/>
                    </a:lnTo>
                    <a:lnTo>
                      <a:pt x="1258" y="117"/>
                    </a:lnTo>
                    <a:lnTo>
                      <a:pt x="1282" y="97"/>
                    </a:lnTo>
                    <a:lnTo>
                      <a:pt x="1305" y="79"/>
                    </a:lnTo>
                    <a:lnTo>
                      <a:pt x="1327" y="59"/>
                    </a:lnTo>
                    <a:lnTo>
                      <a:pt x="1348" y="39"/>
                    </a:lnTo>
                    <a:lnTo>
                      <a:pt x="1721" y="39"/>
                    </a:lnTo>
                    <a:lnTo>
                      <a:pt x="1798" y="115"/>
                    </a:lnTo>
                    <a:lnTo>
                      <a:pt x="1946" y="115"/>
                    </a:lnTo>
                    <a:lnTo>
                      <a:pt x="1960" y="128"/>
                    </a:lnTo>
                    <a:lnTo>
                      <a:pt x="1974" y="140"/>
                    </a:lnTo>
                    <a:lnTo>
                      <a:pt x="1988" y="152"/>
                    </a:lnTo>
                    <a:lnTo>
                      <a:pt x="2003" y="162"/>
                    </a:lnTo>
                    <a:lnTo>
                      <a:pt x="2017" y="172"/>
                    </a:lnTo>
                    <a:lnTo>
                      <a:pt x="2031" y="179"/>
                    </a:lnTo>
                    <a:lnTo>
                      <a:pt x="2045" y="187"/>
                    </a:lnTo>
                    <a:lnTo>
                      <a:pt x="2059" y="192"/>
                    </a:lnTo>
                    <a:lnTo>
                      <a:pt x="2073" y="197"/>
                    </a:lnTo>
                    <a:lnTo>
                      <a:pt x="2088" y="200"/>
                    </a:lnTo>
                    <a:lnTo>
                      <a:pt x="2102" y="202"/>
                    </a:lnTo>
                    <a:lnTo>
                      <a:pt x="2116" y="202"/>
                    </a:lnTo>
                    <a:lnTo>
                      <a:pt x="2129" y="201"/>
                    </a:lnTo>
                    <a:lnTo>
                      <a:pt x="2143" y="198"/>
                    </a:lnTo>
                    <a:lnTo>
                      <a:pt x="2157" y="193"/>
                    </a:lnTo>
                    <a:lnTo>
                      <a:pt x="2171" y="187"/>
                    </a:lnTo>
                    <a:lnTo>
                      <a:pt x="2247" y="263"/>
                    </a:lnTo>
                    <a:lnTo>
                      <a:pt x="2171" y="336"/>
                    </a:lnTo>
                    <a:lnTo>
                      <a:pt x="2022" y="336"/>
                    </a:lnTo>
                    <a:lnTo>
                      <a:pt x="1946" y="263"/>
                    </a:lnTo>
                    <a:lnTo>
                      <a:pt x="1908" y="301"/>
                    </a:lnTo>
                    <a:lnTo>
                      <a:pt x="2060" y="450"/>
                    </a:lnTo>
                    <a:lnTo>
                      <a:pt x="2136" y="450"/>
                    </a:lnTo>
                    <a:lnTo>
                      <a:pt x="2144" y="449"/>
                    </a:lnTo>
                    <a:lnTo>
                      <a:pt x="2154" y="443"/>
                    </a:lnTo>
                    <a:lnTo>
                      <a:pt x="2166" y="437"/>
                    </a:lnTo>
                    <a:lnTo>
                      <a:pt x="2180" y="427"/>
                    </a:lnTo>
                    <a:lnTo>
                      <a:pt x="2210" y="403"/>
                    </a:lnTo>
                    <a:lnTo>
                      <a:pt x="2243" y="376"/>
                    </a:lnTo>
                    <a:lnTo>
                      <a:pt x="2273" y="348"/>
                    </a:lnTo>
                    <a:lnTo>
                      <a:pt x="2298" y="324"/>
                    </a:lnTo>
                    <a:lnTo>
                      <a:pt x="2316" y="308"/>
                    </a:lnTo>
                    <a:lnTo>
                      <a:pt x="2323" y="301"/>
                    </a:lnTo>
                    <a:lnTo>
                      <a:pt x="2398" y="301"/>
                    </a:lnTo>
                    <a:lnTo>
                      <a:pt x="2510" y="187"/>
                    </a:lnTo>
                    <a:lnTo>
                      <a:pt x="2585" y="263"/>
                    </a:lnTo>
                    <a:lnTo>
                      <a:pt x="2696" y="149"/>
                    </a:lnTo>
                    <a:lnTo>
                      <a:pt x="2771" y="225"/>
                    </a:lnTo>
                    <a:lnTo>
                      <a:pt x="2786" y="219"/>
                    </a:lnTo>
                    <a:lnTo>
                      <a:pt x="2800" y="213"/>
                    </a:lnTo>
                    <a:lnTo>
                      <a:pt x="2813" y="208"/>
                    </a:lnTo>
                    <a:lnTo>
                      <a:pt x="2827" y="202"/>
                    </a:lnTo>
                    <a:lnTo>
                      <a:pt x="2854" y="195"/>
                    </a:lnTo>
                    <a:lnTo>
                      <a:pt x="2883" y="187"/>
                    </a:lnTo>
                    <a:lnTo>
                      <a:pt x="2911" y="180"/>
                    </a:lnTo>
                    <a:lnTo>
                      <a:pt x="2939" y="172"/>
                    </a:lnTo>
                    <a:lnTo>
                      <a:pt x="2954" y="167"/>
                    </a:lnTo>
                    <a:lnTo>
                      <a:pt x="2968" y="162"/>
                    </a:lnTo>
                    <a:lnTo>
                      <a:pt x="2982" y="156"/>
                    </a:lnTo>
                    <a:lnTo>
                      <a:pt x="2996" y="149"/>
                    </a:lnTo>
                    <a:lnTo>
                      <a:pt x="2886" y="39"/>
                    </a:lnTo>
                    <a:lnTo>
                      <a:pt x="2927" y="53"/>
                    </a:lnTo>
                    <a:lnTo>
                      <a:pt x="2970" y="67"/>
                    </a:lnTo>
                    <a:lnTo>
                      <a:pt x="3012" y="79"/>
                    </a:lnTo>
                    <a:lnTo>
                      <a:pt x="3057" y="91"/>
                    </a:lnTo>
                    <a:lnTo>
                      <a:pt x="3080" y="96"/>
                    </a:lnTo>
                    <a:lnTo>
                      <a:pt x="3103" y="101"/>
                    </a:lnTo>
                    <a:lnTo>
                      <a:pt x="3127" y="105"/>
                    </a:lnTo>
                    <a:lnTo>
                      <a:pt x="3152" y="108"/>
                    </a:lnTo>
                    <a:lnTo>
                      <a:pt x="3177" y="111"/>
                    </a:lnTo>
                    <a:lnTo>
                      <a:pt x="3204" y="113"/>
                    </a:lnTo>
                    <a:lnTo>
                      <a:pt x="3231" y="114"/>
                    </a:lnTo>
                    <a:lnTo>
                      <a:pt x="3259" y="115"/>
                    </a:lnTo>
                    <a:lnTo>
                      <a:pt x="3260" y="107"/>
                    </a:lnTo>
                    <a:lnTo>
                      <a:pt x="3261" y="101"/>
                    </a:lnTo>
                    <a:lnTo>
                      <a:pt x="3262" y="93"/>
                    </a:lnTo>
                    <a:lnTo>
                      <a:pt x="3265" y="87"/>
                    </a:lnTo>
                    <a:lnTo>
                      <a:pt x="3271" y="72"/>
                    </a:lnTo>
                    <a:lnTo>
                      <a:pt x="3279" y="58"/>
                    </a:lnTo>
                    <a:lnTo>
                      <a:pt x="3285" y="43"/>
                    </a:lnTo>
                    <a:lnTo>
                      <a:pt x="3292" y="29"/>
                    </a:lnTo>
                    <a:lnTo>
                      <a:pt x="3294" y="22"/>
                    </a:lnTo>
                    <a:lnTo>
                      <a:pt x="3295" y="15"/>
                    </a:lnTo>
                    <a:lnTo>
                      <a:pt x="3297" y="8"/>
                    </a:lnTo>
                    <a:lnTo>
                      <a:pt x="3297" y="0"/>
                    </a:lnTo>
                    <a:lnTo>
                      <a:pt x="3484" y="187"/>
                    </a:lnTo>
                    <a:lnTo>
                      <a:pt x="3482" y="195"/>
                    </a:lnTo>
                    <a:lnTo>
                      <a:pt x="3480" y="203"/>
                    </a:lnTo>
                    <a:lnTo>
                      <a:pt x="3477" y="212"/>
                    </a:lnTo>
                    <a:lnTo>
                      <a:pt x="3472" y="221"/>
                    </a:lnTo>
                    <a:lnTo>
                      <a:pt x="3460" y="241"/>
                    </a:lnTo>
                    <a:lnTo>
                      <a:pt x="3445" y="261"/>
                    </a:lnTo>
                    <a:lnTo>
                      <a:pt x="3431" y="282"/>
                    </a:lnTo>
                    <a:lnTo>
                      <a:pt x="3419" y="301"/>
                    </a:lnTo>
                    <a:lnTo>
                      <a:pt x="3415" y="311"/>
                    </a:lnTo>
                    <a:lnTo>
                      <a:pt x="3410" y="320"/>
                    </a:lnTo>
                    <a:lnTo>
                      <a:pt x="3408" y="329"/>
                    </a:lnTo>
                    <a:lnTo>
                      <a:pt x="3407" y="336"/>
                    </a:lnTo>
                    <a:close/>
                  </a:path>
                </a:pathLst>
              </a:custGeom>
              <a:solidFill>
                <a:srgbClr val="F8C3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4" name="Freeform 44"/>
              <p:cNvSpPr>
                <a:spLocks/>
              </p:cNvSpPr>
              <p:nvPr/>
            </p:nvSpPr>
            <p:spPr bwMode="auto">
              <a:xfrm>
                <a:off x="4248150" y="2419351"/>
                <a:ext cx="922338" cy="474663"/>
              </a:xfrm>
              <a:custGeom>
                <a:avLst/>
                <a:gdLst/>
                <a:ahLst/>
                <a:cxnLst>
                  <a:cxn ang="0">
                    <a:pos x="2828" y="1071"/>
                  </a:cxn>
                  <a:cxn ang="0">
                    <a:pos x="2443" y="1707"/>
                  </a:cxn>
                  <a:cxn ang="0">
                    <a:pos x="2136" y="1687"/>
                  </a:cxn>
                  <a:cxn ang="0">
                    <a:pos x="1798" y="1650"/>
                  </a:cxn>
                  <a:cxn ang="0">
                    <a:pos x="2130" y="1467"/>
                  </a:cxn>
                  <a:cxn ang="0">
                    <a:pos x="2389" y="1480"/>
                  </a:cxn>
                  <a:cxn ang="0">
                    <a:pos x="2496" y="1556"/>
                  </a:cxn>
                  <a:cxn ang="0">
                    <a:pos x="2532" y="1456"/>
                  </a:cxn>
                  <a:cxn ang="0">
                    <a:pos x="2257" y="1236"/>
                  </a:cxn>
                  <a:cxn ang="0">
                    <a:pos x="2220" y="1333"/>
                  </a:cxn>
                  <a:cxn ang="0">
                    <a:pos x="1984" y="1272"/>
                  </a:cxn>
                  <a:cxn ang="0">
                    <a:pos x="1871" y="1409"/>
                  </a:cxn>
                  <a:cxn ang="0">
                    <a:pos x="1889" y="1510"/>
                  </a:cxn>
                  <a:cxn ang="0">
                    <a:pos x="1788" y="1531"/>
                  </a:cxn>
                  <a:cxn ang="0">
                    <a:pos x="1672" y="1714"/>
                  </a:cxn>
                  <a:cxn ang="0">
                    <a:pos x="1611" y="1748"/>
                  </a:cxn>
                  <a:cxn ang="0">
                    <a:pos x="1462" y="1601"/>
                  </a:cxn>
                  <a:cxn ang="0">
                    <a:pos x="1361" y="1460"/>
                  </a:cxn>
                  <a:cxn ang="0">
                    <a:pos x="1150" y="1380"/>
                  </a:cxn>
                  <a:cxn ang="0">
                    <a:pos x="1223" y="1469"/>
                  </a:cxn>
                  <a:cxn ang="0">
                    <a:pos x="1308" y="1567"/>
                  </a:cxn>
                  <a:cxn ang="0">
                    <a:pos x="1312" y="1709"/>
                  </a:cxn>
                  <a:cxn ang="0">
                    <a:pos x="1273" y="1618"/>
                  </a:cxn>
                  <a:cxn ang="0">
                    <a:pos x="1137" y="1515"/>
                  </a:cxn>
                  <a:cxn ang="0">
                    <a:pos x="1017" y="1426"/>
                  </a:cxn>
                  <a:cxn ang="0">
                    <a:pos x="877" y="1423"/>
                  </a:cxn>
                  <a:cxn ang="0">
                    <a:pos x="699" y="1446"/>
                  </a:cxn>
                  <a:cxn ang="0">
                    <a:pos x="499" y="1572"/>
                  </a:cxn>
                  <a:cxn ang="0">
                    <a:pos x="29" y="1759"/>
                  </a:cxn>
                  <a:cxn ang="0">
                    <a:pos x="27" y="1639"/>
                  </a:cxn>
                  <a:cxn ang="0">
                    <a:pos x="12" y="1558"/>
                  </a:cxn>
                  <a:cxn ang="0">
                    <a:pos x="5" y="1408"/>
                  </a:cxn>
                  <a:cxn ang="0">
                    <a:pos x="317" y="1433"/>
                  </a:cxn>
                  <a:cxn ang="0">
                    <a:pos x="397" y="1338"/>
                  </a:cxn>
                  <a:cxn ang="0">
                    <a:pos x="358" y="1181"/>
                  </a:cxn>
                  <a:cxn ang="0">
                    <a:pos x="467" y="1136"/>
                  </a:cxn>
                  <a:cxn ang="0">
                    <a:pos x="895" y="917"/>
                  </a:cxn>
                  <a:cxn ang="0">
                    <a:pos x="895" y="792"/>
                  </a:cxn>
                  <a:cxn ang="0">
                    <a:pos x="991" y="829"/>
                  </a:cxn>
                  <a:cxn ang="0">
                    <a:pos x="1162" y="861"/>
                  </a:cxn>
                  <a:cxn ang="0">
                    <a:pos x="1410" y="860"/>
                  </a:cxn>
                  <a:cxn ang="0">
                    <a:pos x="1642" y="673"/>
                  </a:cxn>
                  <a:cxn ang="0">
                    <a:pos x="1753" y="564"/>
                  </a:cxn>
                  <a:cxn ang="0">
                    <a:pos x="1603" y="373"/>
                  </a:cxn>
                  <a:cxn ang="0">
                    <a:pos x="1272" y="579"/>
                  </a:cxn>
                  <a:cxn ang="0">
                    <a:pos x="1240" y="708"/>
                  </a:cxn>
                  <a:cxn ang="0">
                    <a:pos x="1152" y="839"/>
                  </a:cxn>
                  <a:cxn ang="0">
                    <a:pos x="1099" y="774"/>
                  </a:cxn>
                  <a:cxn ang="0">
                    <a:pos x="1020" y="613"/>
                  </a:cxn>
                  <a:cxn ang="0">
                    <a:pos x="963" y="604"/>
                  </a:cxn>
                  <a:cxn ang="0">
                    <a:pos x="819" y="651"/>
                  </a:cxn>
                  <a:cxn ang="0">
                    <a:pos x="807" y="464"/>
                  </a:cxn>
                  <a:cxn ang="0">
                    <a:pos x="1042" y="321"/>
                  </a:cxn>
                  <a:cxn ang="0">
                    <a:pos x="1721" y="39"/>
                  </a:cxn>
                  <a:cxn ang="0">
                    <a:pos x="2102" y="202"/>
                  </a:cxn>
                  <a:cxn ang="0">
                    <a:pos x="2144" y="449"/>
                  </a:cxn>
                  <a:cxn ang="0">
                    <a:pos x="2696" y="149"/>
                  </a:cxn>
                  <a:cxn ang="0">
                    <a:pos x="2996" y="149"/>
                  </a:cxn>
                  <a:cxn ang="0">
                    <a:pos x="3259" y="115"/>
                  </a:cxn>
                  <a:cxn ang="0">
                    <a:pos x="3484" y="187"/>
                  </a:cxn>
                </a:cxnLst>
                <a:rect l="0" t="0" r="r" b="b"/>
                <a:pathLst>
                  <a:path w="3484" h="1798">
                    <a:moveTo>
                      <a:pt x="3407" y="336"/>
                    </a:moveTo>
                    <a:lnTo>
                      <a:pt x="3400" y="343"/>
                    </a:lnTo>
                    <a:lnTo>
                      <a:pt x="3380" y="365"/>
                    </a:lnTo>
                    <a:lnTo>
                      <a:pt x="3350" y="400"/>
                    </a:lnTo>
                    <a:lnTo>
                      <a:pt x="3312" y="445"/>
                    </a:lnTo>
                    <a:lnTo>
                      <a:pt x="3267" y="502"/>
                    </a:lnTo>
                    <a:lnTo>
                      <a:pt x="3215" y="567"/>
                    </a:lnTo>
                    <a:lnTo>
                      <a:pt x="3157" y="640"/>
                    </a:lnTo>
                    <a:lnTo>
                      <a:pt x="3095" y="718"/>
                    </a:lnTo>
                    <a:lnTo>
                      <a:pt x="3031" y="802"/>
                    </a:lnTo>
                    <a:lnTo>
                      <a:pt x="2964" y="891"/>
                    </a:lnTo>
                    <a:lnTo>
                      <a:pt x="2896" y="980"/>
                    </a:lnTo>
                    <a:lnTo>
                      <a:pt x="2828" y="1071"/>
                    </a:lnTo>
                    <a:lnTo>
                      <a:pt x="2762" y="1161"/>
                    </a:lnTo>
                    <a:lnTo>
                      <a:pt x="2698" y="1251"/>
                    </a:lnTo>
                    <a:lnTo>
                      <a:pt x="2637" y="1336"/>
                    </a:lnTo>
                    <a:lnTo>
                      <a:pt x="2582" y="1417"/>
                    </a:lnTo>
                    <a:lnTo>
                      <a:pt x="2556" y="1458"/>
                    </a:lnTo>
                    <a:lnTo>
                      <a:pt x="2533" y="1496"/>
                    </a:lnTo>
                    <a:lnTo>
                      <a:pt x="2514" y="1531"/>
                    </a:lnTo>
                    <a:lnTo>
                      <a:pt x="2497" y="1564"/>
                    </a:lnTo>
                    <a:lnTo>
                      <a:pt x="2482" y="1594"/>
                    </a:lnTo>
                    <a:lnTo>
                      <a:pt x="2472" y="1621"/>
                    </a:lnTo>
                    <a:lnTo>
                      <a:pt x="2462" y="1647"/>
                    </a:lnTo>
                    <a:lnTo>
                      <a:pt x="2454" y="1669"/>
                    </a:lnTo>
                    <a:lnTo>
                      <a:pt x="2443" y="1707"/>
                    </a:lnTo>
                    <a:lnTo>
                      <a:pt x="2437" y="1733"/>
                    </a:lnTo>
                    <a:lnTo>
                      <a:pt x="2434" y="1743"/>
                    </a:lnTo>
                    <a:lnTo>
                      <a:pt x="2433" y="1749"/>
                    </a:lnTo>
                    <a:lnTo>
                      <a:pt x="2431" y="1752"/>
                    </a:lnTo>
                    <a:lnTo>
                      <a:pt x="2430" y="1753"/>
                    </a:lnTo>
                    <a:lnTo>
                      <a:pt x="2404" y="1747"/>
                    </a:lnTo>
                    <a:lnTo>
                      <a:pt x="2367" y="1738"/>
                    </a:lnTo>
                    <a:lnTo>
                      <a:pt x="2321" y="1727"/>
                    </a:lnTo>
                    <a:lnTo>
                      <a:pt x="2273" y="1716"/>
                    </a:lnTo>
                    <a:lnTo>
                      <a:pt x="2225" y="1705"/>
                    </a:lnTo>
                    <a:lnTo>
                      <a:pt x="2184" y="1696"/>
                    </a:lnTo>
                    <a:lnTo>
                      <a:pt x="2153" y="1690"/>
                    </a:lnTo>
                    <a:lnTo>
                      <a:pt x="2136" y="1687"/>
                    </a:lnTo>
                    <a:lnTo>
                      <a:pt x="2060" y="1687"/>
                    </a:lnTo>
                    <a:lnTo>
                      <a:pt x="1946" y="1798"/>
                    </a:lnTo>
                    <a:lnTo>
                      <a:pt x="1923" y="1780"/>
                    </a:lnTo>
                    <a:lnTo>
                      <a:pt x="1872" y="1737"/>
                    </a:lnTo>
                    <a:lnTo>
                      <a:pt x="1858" y="1725"/>
                    </a:lnTo>
                    <a:lnTo>
                      <a:pt x="1844" y="1712"/>
                    </a:lnTo>
                    <a:lnTo>
                      <a:pt x="1832" y="1700"/>
                    </a:lnTo>
                    <a:lnTo>
                      <a:pt x="1821" y="1687"/>
                    </a:lnTo>
                    <a:lnTo>
                      <a:pt x="1812" y="1675"/>
                    </a:lnTo>
                    <a:lnTo>
                      <a:pt x="1804" y="1664"/>
                    </a:lnTo>
                    <a:lnTo>
                      <a:pt x="1801" y="1660"/>
                    </a:lnTo>
                    <a:lnTo>
                      <a:pt x="1799" y="1654"/>
                    </a:lnTo>
                    <a:lnTo>
                      <a:pt x="1798" y="1650"/>
                    </a:lnTo>
                    <a:lnTo>
                      <a:pt x="1798" y="1645"/>
                    </a:lnTo>
                    <a:lnTo>
                      <a:pt x="1798" y="1573"/>
                    </a:lnTo>
                    <a:lnTo>
                      <a:pt x="1825" y="1560"/>
                    </a:lnTo>
                    <a:lnTo>
                      <a:pt x="1852" y="1548"/>
                    </a:lnTo>
                    <a:lnTo>
                      <a:pt x="1879" y="1536"/>
                    </a:lnTo>
                    <a:lnTo>
                      <a:pt x="1904" y="1527"/>
                    </a:lnTo>
                    <a:lnTo>
                      <a:pt x="1931" y="1518"/>
                    </a:lnTo>
                    <a:lnTo>
                      <a:pt x="1955" y="1509"/>
                    </a:lnTo>
                    <a:lnTo>
                      <a:pt x="1979" y="1501"/>
                    </a:lnTo>
                    <a:lnTo>
                      <a:pt x="2003" y="1494"/>
                    </a:lnTo>
                    <a:lnTo>
                      <a:pt x="2047" y="1483"/>
                    </a:lnTo>
                    <a:lnTo>
                      <a:pt x="2090" y="1473"/>
                    </a:lnTo>
                    <a:lnTo>
                      <a:pt x="2130" y="1467"/>
                    </a:lnTo>
                    <a:lnTo>
                      <a:pt x="2168" y="1462"/>
                    </a:lnTo>
                    <a:lnTo>
                      <a:pt x="2204" y="1459"/>
                    </a:lnTo>
                    <a:lnTo>
                      <a:pt x="2238" y="1457"/>
                    </a:lnTo>
                    <a:lnTo>
                      <a:pt x="2270" y="1457"/>
                    </a:lnTo>
                    <a:lnTo>
                      <a:pt x="2299" y="1457"/>
                    </a:lnTo>
                    <a:lnTo>
                      <a:pt x="2353" y="1458"/>
                    </a:lnTo>
                    <a:lnTo>
                      <a:pt x="2398" y="1459"/>
                    </a:lnTo>
                    <a:lnTo>
                      <a:pt x="2395" y="1462"/>
                    </a:lnTo>
                    <a:lnTo>
                      <a:pt x="2393" y="1467"/>
                    </a:lnTo>
                    <a:lnTo>
                      <a:pt x="2391" y="1470"/>
                    </a:lnTo>
                    <a:lnTo>
                      <a:pt x="2390" y="1473"/>
                    </a:lnTo>
                    <a:lnTo>
                      <a:pt x="2389" y="1476"/>
                    </a:lnTo>
                    <a:lnTo>
                      <a:pt x="2389" y="1480"/>
                    </a:lnTo>
                    <a:lnTo>
                      <a:pt x="2390" y="1483"/>
                    </a:lnTo>
                    <a:lnTo>
                      <a:pt x="2391" y="1486"/>
                    </a:lnTo>
                    <a:lnTo>
                      <a:pt x="2395" y="1493"/>
                    </a:lnTo>
                    <a:lnTo>
                      <a:pt x="2401" y="1498"/>
                    </a:lnTo>
                    <a:lnTo>
                      <a:pt x="2408" y="1505"/>
                    </a:lnTo>
                    <a:lnTo>
                      <a:pt x="2417" y="1511"/>
                    </a:lnTo>
                    <a:lnTo>
                      <a:pt x="2438" y="1523"/>
                    </a:lnTo>
                    <a:lnTo>
                      <a:pt x="2458" y="1536"/>
                    </a:lnTo>
                    <a:lnTo>
                      <a:pt x="2469" y="1543"/>
                    </a:lnTo>
                    <a:lnTo>
                      <a:pt x="2479" y="1549"/>
                    </a:lnTo>
                    <a:lnTo>
                      <a:pt x="2488" y="1556"/>
                    </a:lnTo>
                    <a:lnTo>
                      <a:pt x="2496" y="1563"/>
                    </a:lnTo>
                    <a:lnTo>
                      <a:pt x="2496" y="1556"/>
                    </a:lnTo>
                    <a:lnTo>
                      <a:pt x="2498" y="1549"/>
                    </a:lnTo>
                    <a:lnTo>
                      <a:pt x="2500" y="1543"/>
                    </a:lnTo>
                    <a:lnTo>
                      <a:pt x="2503" y="1536"/>
                    </a:lnTo>
                    <a:lnTo>
                      <a:pt x="2512" y="1523"/>
                    </a:lnTo>
                    <a:lnTo>
                      <a:pt x="2522" y="1511"/>
                    </a:lnTo>
                    <a:lnTo>
                      <a:pt x="2530" y="1498"/>
                    </a:lnTo>
                    <a:lnTo>
                      <a:pt x="2539" y="1486"/>
                    </a:lnTo>
                    <a:lnTo>
                      <a:pt x="2542" y="1480"/>
                    </a:lnTo>
                    <a:lnTo>
                      <a:pt x="2545" y="1473"/>
                    </a:lnTo>
                    <a:lnTo>
                      <a:pt x="2547" y="1467"/>
                    </a:lnTo>
                    <a:lnTo>
                      <a:pt x="2547" y="1459"/>
                    </a:lnTo>
                    <a:lnTo>
                      <a:pt x="2540" y="1458"/>
                    </a:lnTo>
                    <a:lnTo>
                      <a:pt x="2532" y="1456"/>
                    </a:lnTo>
                    <a:lnTo>
                      <a:pt x="2523" y="1451"/>
                    </a:lnTo>
                    <a:lnTo>
                      <a:pt x="2513" y="1445"/>
                    </a:lnTo>
                    <a:lnTo>
                      <a:pt x="2491" y="1429"/>
                    </a:lnTo>
                    <a:lnTo>
                      <a:pt x="2467" y="1409"/>
                    </a:lnTo>
                    <a:lnTo>
                      <a:pt x="2417" y="1361"/>
                    </a:lnTo>
                    <a:lnTo>
                      <a:pt x="2364" y="1311"/>
                    </a:lnTo>
                    <a:lnTo>
                      <a:pt x="2337" y="1287"/>
                    </a:lnTo>
                    <a:lnTo>
                      <a:pt x="2312" y="1266"/>
                    </a:lnTo>
                    <a:lnTo>
                      <a:pt x="2300" y="1257"/>
                    </a:lnTo>
                    <a:lnTo>
                      <a:pt x="2288" y="1249"/>
                    </a:lnTo>
                    <a:lnTo>
                      <a:pt x="2277" y="1244"/>
                    </a:lnTo>
                    <a:lnTo>
                      <a:pt x="2267" y="1239"/>
                    </a:lnTo>
                    <a:lnTo>
                      <a:pt x="2257" y="1236"/>
                    </a:lnTo>
                    <a:lnTo>
                      <a:pt x="2248" y="1234"/>
                    </a:lnTo>
                    <a:lnTo>
                      <a:pt x="2239" y="1235"/>
                    </a:lnTo>
                    <a:lnTo>
                      <a:pt x="2231" y="1237"/>
                    </a:lnTo>
                    <a:lnTo>
                      <a:pt x="2224" y="1243"/>
                    </a:lnTo>
                    <a:lnTo>
                      <a:pt x="2217" y="1251"/>
                    </a:lnTo>
                    <a:lnTo>
                      <a:pt x="2213" y="1260"/>
                    </a:lnTo>
                    <a:lnTo>
                      <a:pt x="2209" y="1272"/>
                    </a:lnTo>
                    <a:lnTo>
                      <a:pt x="2247" y="1311"/>
                    </a:lnTo>
                    <a:lnTo>
                      <a:pt x="2243" y="1317"/>
                    </a:lnTo>
                    <a:lnTo>
                      <a:pt x="2238" y="1323"/>
                    </a:lnTo>
                    <a:lnTo>
                      <a:pt x="2233" y="1327"/>
                    </a:lnTo>
                    <a:lnTo>
                      <a:pt x="2226" y="1331"/>
                    </a:lnTo>
                    <a:lnTo>
                      <a:pt x="2220" y="1333"/>
                    </a:lnTo>
                    <a:lnTo>
                      <a:pt x="2212" y="1336"/>
                    </a:lnTo>
                    <a:lnTo>
                      <a:pt x="2203" y="1337"/>
                    </a:lnTo>
                    <a:lnTo>
                      <a:pt x="2195" y="1337"/>
                    </a:lnTo>
                    <a:lnTo>
                      <a:pt x="2177" y="1336"/>
                    </a:lnTo>
                    <a:lnTo>
                      <a:pt x="2157" y="1332"/>
                    </a:lnTo>
                    <a:lnTo>
                      <a:pt x="2137" y="1327"/>
                    </a:lnTo>
                    <a:lnTo>
                      <a:pt x="2115" y="1320"/>
                    </a:lnTo>
                    <a:lnTo>
                      <a:pt x="2073" y="1305"/>
                    </a:lnTo>
                    <a:lnTo>
                      <a:pt x="2035" y="1289"/>
                    </a:lnTo>
                    <a:lnTo>
                      <a:pt x="2019" y="1282"/>
                    </a:lnTo>
                    <a:lnTo>
                      <a:pt x="2005" y="1278"/>
                    </a:lnTo>
                    <a:lnTo>
                      <a:pt x="1993" y="1273"/>
                    </a:lnTo>
                    <a:lnTo>
                      <a:pt x="1984" y="1272"/>
                    </a:lnTo>
                    <a:lnTo>
                      <a:pt x="1984" y="1285"/>
                    </a:lnTo>
                    <a:lnTo>
                      <a:pt x="1982" y="1297"/>
                    </a:lnTo>
                    <a:lnTo>
                      <a:pt x="1980" y="1308"/>
                    </a:lnTo>
                    <a:lnTo>
                      <a:pt x="1976" y="1317"/>
                    </a:lnTo>
                    <a:lnTo>
                      <a:pt x="1973" y="1325"/>
                    </a:lnTo>
                    <a:lnTo>
                      <a:pt x="1968" y="1332"/>
                    </a:lnTo>
                    <a:lnTo>
                      <a:pt x="1962" y="1338"/>
                    </a:lnTo>
                    <a:lnTo>
                      <a:pt x="1956" y="1344"/>
                    </a:lnTo>
                    <a:lnTo>
                      <a:pt x="1939" y="1354"/>
                    </a:lnTo>
                    <a:lnTo>
                      <a:pt x="1920" y="1363"/>
                    </a:lnTo>
                    <a:lnTo>
                      <a:pt x="1897" y="1374"/>
                    </a:lnTo>
                    <a:lnTo>
                      <a:pt x="1870" y="1387"/>
                    </a:lnTo>
                    <a:lnTo>
                      <a:pt x="1871" y="1409"/>
                    </a:lnTo>
                    <a:lnTo>
                      <a:pt x="1873" y="1423"/>
                    </a:lnTo>
                    <a:lnTo>
                      <a:pt x="1875" y="1433"/>
                    </a:lnTo>
                    <a:lnTo>
                      <a:pt x="1878" y="1439"/>
                    </a:lnTo>
                    <a:lnTo>
                      <a:pt x="1882" y="1446"/>
                    </a:lnTo>
                    <a:lnTo>
                      <a:pt x="1885" y="1456"/>
                    </a:lnTo>
                    <a:lnTo>
                      <a:pt x="1887" y="1470"/>
                    </a:lnTo>
                    <a:lnTo>
                      <a:pt x="1887" y="1494"/>
                    </a:lnTo>
                    <a:lnTo>
                      <a:pt x="1892" y="1495"/>
                    </a:lnTo>
                    <a:lnTo>
                      <a:pt x="1896" y="1496"/>
                    </a:lnTo>
                    <a:lnTo>
                      <a:pt x="1897" y="1499"/>
                    </a:lnTo>
                    <a:lnTo>
                      <a:pt x="1896" y="1503"/>
                    </a:lnTo>
                    <a:lnTo>
                      <a:pt x="1894" y="1506"/>
                    </a:lnTo>
                    <a:lnTo>
                      <a:pt x="1889" y="1510"/>
                    </a:lnTo>
                    <a:lnTo>
                      <a:pt x="1885" y="1515"/>
                    </a:lnTo>
                    <a:lnTo>
                      <a:pt x="1878" y="1518"/>
                    </a:lnTo>
                    <a:lnTo>
                      <a:pt x="1872" y="1522"/>
                    </a:lnTo>
                    <a:lnTo>
                      <a:pt x="1864" y="1524"/>
                    </a:lnTo>
                    <a:lnTo>
                      <a:pt x="1855" y="1527"/>
                    </a:lnTo>
                    <a:lnTo>
                      <a:pt x="1847" y="1528"/>
                    </a:lnTo>
                    <a:lnTo>
                      <a:pt x="1839" y="1527"/>
                    </a:lnTo>
                    <a:lnTo>
                      <a:pt x="1830" y="1524"/>
                    </a:lnTo>
                    <a:lnTo>
                      <a:pt x="1823" y="1520"/>
                    </a:lnTo>
                    <a:lnTo>
                      <a:pt x="1815" y="1515"/>
                    </a:lnTo>
                    <a:lnTo>
                      <a:pt x="1802" y="1521"/>
                    </a:lnTo>
                    <a:lnTo>
                      <a:pt x="1793" y="1527"/>
                    </a:lnTo>
                    <a:lnTo>
                      <a:pt x="1788" y="1531"/>
                    </a:lnTo>
                    <a:lnTo>
                      <a:pt x="1785" y="1534"/>
                    </a:lnTo>
                    <a:lnTo>
                      <a:pt x="1782" y="1537"/>
                    </a:lnTo>
                    <a:lnTo>
                      <a:pt x="1782" y="1540"/>
                    </a:lnTo>
                    <a:lnTo>
                      <a:pt x="1781" y="1539"/>
                    </a:lnTo>
                    <a:lnTo>
                      <a:pt x="1774" y="1537"/>
                    </a:lnTo>
                    <a:lnTo>
                      <a:pt x="1755" y="1536"/>
                    </a:lnTo>
                    <a:lnTo>
                      <a:pt x="1721" y="1535"/>
                    </a:lnTo>
                    <a:lnTo>
                      <a:pt x="1649" y="1612"/>
                    </a:lnTo>
                    <a:lnTo>
                      <a:pt x="1650" y="1626"/>
                    </a:lnTo>
                    <a:lnTo>
                      <a:pt x="1655" y="1644"/>
                    </a:lnTo>
                    <a:lnTo>
                      <a:pt x="1660" y="1665"/>
                    </a:lnTo>
                    <a:lnTo>
                      <a:pt x="1667" y="1689"/>
                    </a:lnTo>
                    <a:lnTo>
                      <a:pt x="1672" y="1714"/>
                    </a:lnTo>
                    <a:lnTo>
                      <a:pt x="1678" y="1741"/>
                    </a:lnTo>
                    <a:lnTo>
                      <a:pt x="1680" y="1756"/>
                    </a:lnTo>
                    <a:lnTo>
                      <a:pt x="1682" y="1770"/>
                    </a:lnTo>
                    <a:lnTo>
                      <a:pt x="1683" y="1784"/>
                    </a:lnTo>
                    <a:lnTo>
                      <a:pt x="1683" y="1798"/>
                    </a:lnTo>
                    <a:lnTo>
                      <a:pt x="1677" y="1797"/>
                    </a:lnTo>
                    <a:lnTo>
                      <a:pt x="1670" y="1796"/>
                    </a:lnTo>
                    <a:lnTo>
                      <a:pt x="1663" y="1794"/>
                    </a:lnTo>
                    <a:lnTo>
                      <a:pt x="1658" y="1792"/>
                    </a:lnTo>
                    <a:lnTo>
                      <a:pt x="1646" y="1784"/>
                    </a:lnTo>
                    <a:lnTo>
                      <a:pt x="1634" y="1773"/>
                    </a:lnTo>
                    <a:lnTo>
                      <a:pt x="1622" y="1761"/>
                    </a:lnTo>
                    <a:lnTo>
                      <a:pt x="1611" y="1748"/>
                    </a:lnTo>
                    <a:lnTo>
                      <a:pt x="1599" y="1733"/>
                    </a:lnTo>
                    <a:lnTo>
                      <a:pt x="1587" y="1717"/>
                    </a:lnTo>
                    <a:lnTo>
                      <a:pt x="1574" y="1701"/>
                    </a:lnTo>
                    <a:lnTo>
                      <a:pt x="1561" y="1686"/>
                    </a:lnTo>
                    <a:lnTo>
                      <a:pt x="1547" y="1669"/>
                    </a:lnTo>
                    <a:lnTo>
                      <a:pt x="1532" y="1655"/>
                    </a:lnTo>
                    <a:lnTo>
                      <a:pt x="1516" y="1641"/>
                    </a:lnTo>
                    <a:lnTo>
                      <a:pt x="1499" y="1629"/>
                    </a:lnTo>
                    <a:lnTo>
                      <a:pt x="1489" y="1624"/>
                    </a:lnTo>
                    <a:lnTo>
                      <a:pt x="1479" y="1619"/>
                    </a:lnTo>
                    <a:lnTo>
                      <a:pt x="1469" y="1615"/>
                    </a:lnTo>
                    <a:lnTo>
                      <a:pt x="1458" y="1612"/>
                    </a:lnTo>
                    <a:lnTo>
                      <a:pt x="1462" y="1601"/>
                    </a:lnTo>
                    <a:lnTo>
                      <a:pt x="1462" y="1590"/>
                    </a:lnTo>
                    <a:lnTo>
                      <a:pt x="1461" y="1579"/>
                    </a:lnTo>
                    <a:lnTo>
                      <a:pt x="1458" y="1567"/>
                    </a:lnTo>
                    <a:lnTo>
                      <a:pt x="1454" y="1556"/>
                    </a:lnTo>
                    <a:lnTo>
                      <a:pt x="1449" y="1545"/>
                    </a:lnTo>
                    <a:lnTo>
                      <a:pt x="1441" y="1534"/>
                    </a:lnTo>
                    <a:lnTo>
                      <a:pt x="1432" y="1522"/>
                    </a:lnTo>
                    <a:lnTo>
                      <a:pt x="1424" y="1511"/>
                    </a:lnTo>
                    <a:lnTo>
                      <a:pt x="1413" y="1501"/>
                    </a:lnTo>
                    <a:lnTo>
                      <a:pt x="1401" y="1491"/>
                    </a:lnTo>
                    <a:lnTo>
                      <a:pt x="1389" y="1480"/>
                    </a:lnTo>
                    <a:lnTo>
                      <a:pt x="1376" y="1470"/>
                    </a:lnTo>
                    <a:lnTo>
                      <a:pt x="1361" y="1460"/>
                    </a:lnTo>
                    <a:lnTo>
                      <a:pt x="1347" y="1451"/>
                    </a:lnTo>
                    <a:lnTo>
                      <a:pt x="1333" y="1441"/>
                    </a:lnTo>
                    <a:lnTo>
                      <a:pt x="1303" y="1425"/>
                    </a:lnTo>
                    <a:lnTo>
                      <a:pt x="1272" y="1411"/>
                    </a:lnTo>
                    <a:lnTo>
                      <a:pt x="1257" y="1404"/>
                    </a:lnTo>
                    <a:lnTo>
                      <a:pt x="1241" y="1399"/>
                    </a:lnTo>
                    <a:lnTo>
                      <a:pt x="1226" y="1393"/>
                    </a:lnTo>
                    <a:lnTo>
                      <a:pt x="1212" y="1389"/>
                    </a:lnTo>
                    <a:lnTo>
                      <a:pt x="1198" y="1386"/>
                    </a:lnTo>
                    <a:lnTo>
                      <a:pt x="1185" y="1384"/>
                    </a:lnTo>
                    <a:lnTo>
                      <a:pt x="1173" y="1381"/>
                    </a:lnTo>
                    <a:lnTo>
                      <a:pt x="1161" y="1380"/>
                    </a:lnTo>
                    <a:lnTo>
                      <a:pt x="1150" y="1380"/>
                    </a:lnTo>
                    <a:lnTo>
                      <a:pt x="1140" y="1381"/>
                    </a:lnTo>
                    <a:lnTo>
                      <a:pt x="1131" y="1384"/>
                    </a:lnTo>
                    <a:lnTo>
                      <a:pt x="1124" y="1387"/>
                    </a:lnTo>
                    <a:lnTo>
                      <a:pt x="1138" y="1402"/>
                    </a:lnTo>
                    <a:lnTo>
                      <a:pt x="1152" y="1420"/>
                    </a:lnTo>
                    <a:lnTo>
                      <a:pt x="1160" y="1428"/>
                    </a:lnTo>
                    <a:lnTo>
                      <a:pt x="1167" y="1436"/>
                    </a:lnTo>
                    <a:lnTo>
                      <a:pt x="1175" y="1444"/>
                    </a:lnTo>
                    <a:lnTo>
                      <a:pt x="1184" y="1451"/>
                    </a:lnTo>
                    <a:lnTo>
                      <a:pt x="1192" y="1458"/>
                    </a:lnTo>
                    <a:lnTo>
                      <a:pt x="1202" y="1463"/>
                    </a:lnTo>
                    <a:lnTo>
                      <a:pt x="1212" y="1467"/>
                    </a:lnTo>
                    <a:lnTo>
                      <a:pt x="1223" y="1469"/>
                    </a:lnTo>
                    <a:lnTo>
                      <a:pt x="1234" y="1470"/>
                    </a:lnTo>
                    <a:lnTo>
                      <a:pt x="1246" y="1469"/>
                    </a:lnTo>
                    <a:lnTo>
                      <a:pt x="1259" y="1465"/>
                    </a:lnTo>
                    <a:lnTo>
                      <a:pt x="1272" y="1459"/>
                    </a:lnTo>
                    <a:lnTo>
                      <a:pt x="1273" y="1473"/>
                    </a:lnTo>
                    <a:lnTo>
                      <a:pt x="1274" y="1486"/>
                    </a:lnTo>
                    <a:lnTo>
                      <a:pt x="1276" y="1498"/>
                    </a:lnTo>
                    <a:lnTo>
                      <a:pt x="1279" y="1510"/>
                    </a:lnTo>
                    <a:lnTo>
                      <a:pt x="1282" y="1520"/>
                    </a:lnTo>
                    <a:lnTo>
                      <a:pt x="1286" y="1531"/>
                    </a:lnTo>
                    <a:lnTo>
                      <a:pt x="1291" y="1541"/>
                    </a:lnTo>
                    <a:lnTo>
                      <a:pt x="1296" y="1549"/>
                    </a:lnTo>
                    <a:lnTo>
                      <a:pt x="1308" y="1567"/>
                    </a:lnTo>
                    <a:lnTo>
                      <a:pt x="1320" y="1582"/>
                    </a:lnTo>
                    <a:lnTo>
                      <a:pt x="1334" y="1597"/>
                    </a:lnTo>
                    <a:lnTo>
                      <a:pt x="1348" y="1612"/>
                    </a:lnTo>
                    <a:lnTo>
                      <a:pt x="1348" y="1618"/>
                    </a:lnTo>
                    <a:lnTo>
                      <a:pt x="1347" y="1625"/>
                    </a:lnTo>
                    <a:lnTo>
                      <a:pt x="1345" y="1631"/>
                    </a:lnTo>
                    <a:lnTo>
                      <a:pt x="1343" y="1638"/>
                    </a:lnTo>
                    <a:lnTo>
                      <a:pt x="1336" y="1652"/>
                    </a:lnTo>
                    <a:lnTo>
                      <a:pt x="1330" y="1666"/>
                    </a:lnTo>
                    <a:lnTo>
                      <a:pt x="1322" y="1680"/>
                    </a:lnTo>
                    <a:lnTo>
                      <a:pt x="1317" y="1695"/>
                    </a:lnTo>
                    <a:lnTo>
                      <a:pt x="1313" y="1702"/>
                    </a:lnTo>
                    <a:lnTo>
                      <a:pt x="1312" y="1709"/>
                    </a:lnTo>
                    <a:lnTo>
                      <a:pt x="1311" y="1715"/>
                    </a:lnTo>
                    <a:lnTo>
                      <a:pt x="1310" y="1722"/>
                    </a:lnTo>
                    <a:lnTo>
                      <a:pt x="1310" y="1715"/>
                    </a:lnTo>
                    <a:lnTo>
                      <a:pt x="1309" y="1709"/>
                    </a:lnTo>
                    <a:lnTo>
                      <a:pt x="1307" y="1702"/>
                    </a:lnTo>
                    <a:lnTo>
                      <a:pt x="1305" y="1695"/>
                    </a:lnTo>
                    <a:lnTo>
                      <a:pt x="1298" y="1680"/>
                    </a:lnTo>
                    <a:lnTo>
                      <a:pt x="1292" y="1666"/>
                    </a:lnTo>
                    <a:lnTo>
                      <a:pt x="1284" y="1652"/>
                    </a:lnTo>
                    <a:lnTo>
                      <a:pt x="1279" y="1638"/>
                    </a:lnTo>
                    <a:lnTo>
                      <a:pt x="1276" y="1631"/>
                    </a:lnTo>
                    <a:lnTo>
                      <a:pt x="1274" y="1625"/>
                    </a:lnTo>
                    <a:lnTo>
                      <a:pt x="1273" y="1618"/>
                    </a:lnTo>
                    <a:lnTo>
                      <a:pt x="1272" y="1612"/>
                    </a:lnTo>
                    <a:lnTo>
                      <a:pt x="1258" y="1611"/>
                    </a:lnTo>
                    <a:lnTo>
                      <a:pt x="1244" y="1608"/>
                    </a:lnTo>
                    <a:lnTo>
                      <a:pt x="1231" y="1604"/>
                    </a:lnTo>
                    <a:lnTo>
                      <a:pt x="1217" y="1599"/>
                    </a:lnTo>
                    <a:lnTo>
                      <a:pt x="1204" y="1591"/>
                    </a:lnTo>
                    <a:lnTo>
                      <a:pt x="1192" y="1583"/>
                    </a:lnTo>
                    <a:lnTo>
                      <a:pt x="1180" y="1573"/>
                    </a:lnTo>
                    <a:lnTo>
                      <a:pt x="1169" y="1564"/>
                    </a:lnTo>
                    <a:lnTo>
                      <a:pt x="1160" y="1553"/>
                    </a:lnTo>
                    <a:lnTo>
                      <a:pt x="1151" y="1541"/>
                    </a:lnTo>
                    <a:lnTo>
                      <a:pt x="1143" y="1528"/>
                    </a:lnTo>
                    <a:lnTo>
                      <a:pt x="1137" y="1515"/>
                    </a:lnTo>
                    <a:lnTo>
                      <a:pt x="1131" y="1501"/>
                    </a:lnTo>
                    <a:lnTo>
                      <a:pt x="1127" y="1487"/>
                    </a:lnTo>
                    <a:lnTo>
                      <a:pt x="1125" y="1473"/>
                    </a:lnTo>
                    <a:lnTo>
                      <a:pt x="1124" y="1459"/>
                    </a:lnTo>
                    <a:lnTo>
                      <a:pt x="1109" y="1459"/>
                    </a:lnTo>
                    <a:lnTo>
                      <a:pt x="1098" y="1458"/>
                    </a:lnTo>
                    <a:lnTo>
                      <a:pt x="1084" y="1456"/>
                    </a:lnTo>
                    <a:lnTo>
                      <a:pt x="1074" y="1453"/>
                    </a:lnTo>
                    <a:lnTo>
                      <a:pt x="1063" y="1450"/>
                    </a:lnTo>
                    <a:lnTo>
                      <a:pt x="1053" y="1446"/>
                    </a:lnTo>
                    <a:lnTo>
                      <a:pt x="1043" y="1441"/>
                    </a:lnTo>
                    <a:lnTo>
                      <a:pt x="1033" y="1437"/>
                    </a:lnTo>
                    <a:lnTo>
                      <a:pt x="1017" y="1426"/>
                    </a:lnTo>
                    <a:lnTo>
                      <a:pt x="1000" y="1414"/>
                    </a:lnTo>
                    <a:lnTo>
                      <a:pt x="986" y="1401"/>
                    </a:lnTo>
                    <a:lnTo>
                      <a:pt x="972" y="1387"/>
                    </a:lnTo>
                    <a:lnTo>
                      <a:pt x="964" y="1387"/>
                    </a:lnTo>
                    <a:lnTo>
                      <a:pt x="958" y="1388"/>
                    </a:lnTo>
                    <a:lnTo>
                      <a:pt x="950" y="1390"/>
                    </a:lnTo>
                    <a:lnTo>
                      <a:pt x="944" y="1392"/>
                    </a:lnTo>
                    <a:lnTo>
                      <a:pt x="931" y="1399"/>
                    </a:lnTo>
                    <a:lnTo>
                      <a:pt x="916" y="1405"/>
                    </a:lnTo>
                    <a:lnTo>
                      <a:pt x="903" y="1413"/>
                    </a:lnTo>
                    <a:lnTo>
                      <a:pt x="890" y="1419"/>
                    </a:lnTo>
                    <a:lnTo>
                      <a:pt x="884" y="1421"/>
                    </a:lnTo>
                    <a:lnTo>
                      <a:pt x="877" y="1423"/>
                    </a:lnTo>
                    <a:lnTo>
                      <a:pt x="871" y="1424"/>
                    </a:lnTo>
                    <a:lnTo>
                      <a:pt x="864" y="1425"/>
                    </a:lnTo>
                    <a:lnTo>
                      <a:pt x="827" y="1387"/>
                    </a:lnTo>
                    <a:lnTo>
                      <a:pt x="816" y="1387"/>
                    </a:lnTo>
                    <a:lnTo>
                      <a:pt x="805" y="1389"/>
                    </a:lnTo>
                    <a:lnTo>
                      <a:pt x="794" y="1391"/>
                    </a:lnTo>
                    <a:lnTo>
                      <a:pt x="785" y="1395"/>
                    </a:lnTo>
                    <a:lnTo>
                      <a:pt x="774" y="1399"/>
                    </a:lnTo>
                    <a:lnTo>
                      <a:pt x="763" y="1403"/>
                    </a:lnTo>
                    <a:lnTo>
                      <a:pt x="752" y="1410"/>
                    </a:lnTo>
                    <a:lnTo>
                      <a:pt x="742" y="1415"/>
                    </a:lnTo>
                    <a:lnTo>
                      <a:pt x="720" y="1429"/>
                    </a:lnTo>
                    <a:lnTo>
                      <a:pt x="699" y="1446"/>
                    </a:lnTo>
                    <a:lnTo>
                      <a:pt x="679" y="1462"/>
                    </a:lnTo>
                    <a:lnTo>
                      <a:pt x="657" y="1480"/>
                    </a:lnTo>
                    <a:lnTo>
                      <a:pt x="636" y="1497"/>
                    </a:lnTo>
                    <a:lnTo>
                      <a:pt x="616" y="1515"/>
                    </a:lnTo>
                    <a:lnTo>
                      <a:pt x="594" y="1530"/>
                    </a:lnTo>
                    <a:lnTo>
                      <a:pt x="573" y="1544"/>
                    </a:lnTo>
                    <a:lnTo>
                      <a:pt x="562" y="1551"/>
                    </a:lnTo>
                    <a:lnTo>
                      <a:pt x="552" y="1556"/>
                    </a:lnTo>
                    <a:lnTo>
                      <a:pt x="541" y="1561"/>
                    </a:lnTo>
                    <a:lnTo>
                      <a:pt x="530" y="1565"/>
                    </a:lnTo>
                    <a:lnTo>
                      <a:pt x="520" y="1569"/>
                    </a:lnTo>
                    <a:lnTo>
                      <a:pt x="510" y="1571"/>
                    </a:lnTo>
                    <a:lnTo>
                      <a:pt x="499" y="1572"/>
                    </a:lnTo>
                    <a:lnTo>
                      <a:pt x="488" y="1573"/>
                    </a:lnTo>
                    <a:lnTo>
                      <a:pt x="488" y="1722"/>
                    </a:lnTo>
                    <a:lnTo>
                      <a:pt x="460" y="1722"/>
                    </a:lnTo>
                    <a:lnTo>
                      <a:pt x="430" y="1724"/>
                    </a:lnTo>
                    <a:lnTo>
                      <a:pt x="401" y="1725"/>
                    </a:lnTo>
                    <a:lnTo>
                      <a:pt x="370" y="1727"/>
                    </a:lnTo>
                    <a:lnTo>
                      <a:pt x="308" y="1734"/>
                    </a:lnTo>
                    <a:lnTo>
                      <a:pt x="245" y="1740"/>
                    </a:lnTo>
                    <a:lnTo>
                      <a:pt x="181" y="1748"/>
                    </a:lnTo>
                    <a:lnTo>
                      <a:pt x="119" y="1753"/>
                    </a:lnTo>
                    <a:lnTo>
                      <a:pt x="89" y="1757"/>
                    </a:lnTo>
                    <a:lnTo>
                      <a:pt x="58" y="1758"/>
                    </a:lnTo>
                    <a:lnTo>
                      <a:pt x="29" y="1759"/>
                    </a:lnTo>
                    <a:lnTo>
                      <a:pt x="0" y="1760"/>
                    </a:lnTo>
                    <a:lnTo>
                      <a:pt x="0" y="1743"/>
                    </a:lnTo>
                    <a:lnTo>
                      <a:pt x="2" y="1721"/>
                    </a:lnTo>
                    <a:lnTo>
                      <a:pt x="3" y="1698"/>
                    </a:lnTo>
                    <a:lnTo>
                      <a:pt x="6" y="1676"/>
                    </a:lnTo>
                    <a:lnTo>
                      <a:pt x="8" y="1665"/>
                    </a:lnTo>
                    <a:lnTo>
                      <a:pt x="10" y="1656"/>
                    </a:lnTo>
                    <a:lnTo>
                      <a:pt x="14" y="1650"/>
                    </a:lnTo>
                    <a:lnTo>
                      <a:pt x="17" y="1643"/>
                    </a:lnTo>
                    <a:lnTo>
                      <a:pt x="19" y="1642"/>
                    </a:lnTo>
                    <a:lnTo>
                      <a:pt x="21" y="1640"/>
                    </a:lnTo>
                    <a:lnTo>
                      <a:pt x="23" y="1639"/>
                    </a:lnTo>
                    <a:lnTo>
                      <a:pt x="27" y="1639"/>
                    </a:lnTo>
                    <a:lnTo>
                      <a:pt x="29" y="1640"/>
                    </a:lnTo>
                    <a:lnTo>
                      <a:pt x="32" y="1641"/>
                    </a:lnTo>
                    <a:lnTo>
                      <a:pt x="35" y="1643"/>
                    </a:lnTo>
                    <a:lnTo>
                      <a:pt x="39" y="1645"/>
                    </a:lnTo>
                    <a:lnTo>
                      <a:pt x="39" y="1645"/>
                    </a:lnTo>
                    <a:lnTo>
                      <a:pt x="27" y="1621"/>
                    </a:lnTo>
                    <a:lnTo>
                      <a:pt x="18" y="1603"/>
                    </a:lnTo>
                    <a:lnTo>
                      <a:pt x="15" y="1594"/>
                    </a:lnTo>
                    <a:lnTo>
                      <a:pt x="12" y="1587"/>
                    </a:lnTo>
                    <a:lnTo>
                      <a:pt x="11" y="1580"/>
                    </a:lnTo>
                    <a:lnTo>
                      <a:pt x="10" y="1572"/>
                    </a:lnTo>
                    <a:lnTo>
                      <a:pt x="11" y="1566"/>
                    </a:lnTo>
                    <a:lnTo>
                      <a:pt x="12" y="1558"/>
                    </a:lnTo>
                    <a:lnTo>
                      <a:pt x="15" y="1551"/>
                    </a:lnTo>
                    <a:lnTo>
                      <a:pt x="18" y="1542"/>
                    </a:lnTo>
                    <a:lnTo>
                      <a:pt x="27" y="1522"/>
                    </a:lnTo>
                    <a:lnTo>
                      <a:pt x="39" y="1497"/>
                    </a:lnTo>
                    <a:lnTo>
                      <a:pt x="39" y="1491"/>
                    </a:lnTo>
                    <a:lnTo>
                      <a:pt x="38" y="1483"/>
                    </a:lnTo>
                    <a:lnTo>
                      <a:pt x="35" y="1476"/>
                    </a:lnTo>
                    <a:lnTo>
                      <a:pt x="33" y="1469"/>
                    </a:lnTo>
                    <a:lnTo>
                      <a:pt x="27" y="1456"/>
                    </a:lnTo>
                    <a:lnTo>
                      <a:pt x="20" y="1441"/>
                    </a:lnTo>
                    <a:lnTo>
                      <a:pt x="12" y="1428"/>
                    </a:lnTo>
                    <a:lnTo>
                      <a:pt x="7" y="1414"/>
                    </a:lnTo>
                    <a:lnTo>
                      <a:pt x="5" y="1408"/>
                    </a:lnTo>
                    <a:lnTo>
                      <a:pt x="3" y="1401"/>
                    </a:lnTo>
                    <a:lnTo>
                      <a:pt x="2" y="1393"/>
                    </a:lnTo>
                    <a:lnTo>
                      <a:pt x="0" y="1387"/>
                    </a:lnTo>
                    <a:lnTo>
                      <a:pt x="23" y="1387"/>
                    </a:lnTo>
                    <a:lnTo>
                      <a:pt x="46" y="1389"/>
                    </a:lnTo>
                    <a:lnTo>
                      <a:pt x="71" y="1393"/>
                    </a:lnTo>
                    <a:lnTo>
                      <a:pt x="98" y="1398"/>
                    </a:lnTo>
                    <a:lnTo>
                      <a:pt x="152" y="1408"/>
                    </a:lnTo>
                    <a:lnTo>
                      <a:pt x="208" y="1419"/>
                    </a:lnTo>
                    <a:lnTo>
                      <a:pt x="236" y="1424"/>
                    </a:lnTo>
                    <a:lnTo>
                      <a:pt x="263" y="1427"/>
                    </a:lnTo>
                    <a:lnTo>
                      <a:pt x="291" y="1432"/>
                    </a:lnTo>
                    <a:lnTo>
                      <a:pt x="317" y="1433"/>
                    </a:lnTo>
                    <a:lnTo>
                      <a:pt x="343" y="1434"/>
                    </a:lnTo>
                    <a:lnTo>
                      <a:pt x="367" y="1433"/>
                    </a:lnTo>
                    <a:lnTo>
                      <a:pt x="379" y="1432"/>
                    </a:lnTo>
                    <a:lnTo>
                      <a:pt x="391" y="1429"/>
                    </a:lnTo>
                    <a:lnTo>
                      <a:pt x="402" y="1427"/>
                    </a:lnTo>
                    <a:lnTo>
                      <a:pt x="412" y="1425"/>
                    </a:lnTo>
                    <a:lnTo>
                      <a:pt x="406" y="1411"/>
                    </a:lnTo>
                    <a:lnTo>
                      <a:pt x="402" y="1398"/>
                    </a:lnTo>
                    <a:lnTo>
                      <a:pt x="400" y="1385"/>
                    </a:lnTo>
                    <a:lnTo>
                      <a:pt x="397" y="1373"/>
                    </a:lnTo>
                    <a:lnTo>
                      <a:pt x="396" y="1361"/>
                    </a:lnTo>
                    <a:lnTo>
                      <a:pt x="397" y="1350"/>
                    </a:lnTo>
                    <a:lnTo>
                      <a:pt x="397" y="1338"/>
                    </a:lnTo>
                    <a:lnTo>
                      <a:pt x="400" y="1325"/>
                    </a:lnTo>
                    <a:lnTo>
                      <a:pt x="403" y="1300"/>
                    </a:lnTo>
                    <a:lnTo>
                      <a:pt x="407" y="1271"/>
                    </a:lnTo>
                    <a:lnTo>
                      <a:pt x="409" y="1255"/>
                    </a:lnTo>
                    <a:lnTo>
                      <a:pt x="410" y="1239"/>
                    </a:lnTo>
                    <a:lnTo>
                      <a:pt x="412" y="1220"/>
                    </a:lnTo>
                    <a:lnTo>
                      <a:pt x="412" y="1200"/>
                    </a:lnTo>
                    <a:lnTo>
                      <a:pt x="405" y="1199"/>
                    </a:lnTo>
                    <a:lnTo>
                      <a:pt x="398" y="1198"/>
                    </a:lnTo>
                    <a:lnTo>
                      <a:pt x="392" y="1196"/>
                    </a:lnTo>
                    <a:lnTo>
                      <a:pt x="385" y="1194"/>
                    </a:lnTo>
                    <a:lnTo>
                      <a:pt x="372" y="1188"/>
                    </a:lnTo>
                    <a:lnTo>
                      <a:pt x="358" y="1181"/>
                    </a:lnTo>
                    <a:lnTo>
                      <a:pt x="344" y="1174"/>
                    </a:lnTo>
                    <a:lnTo>
                      <a:pt x="330" y="1168"/>
                    </a:lnTo>
                    <a:lnTo>
                      <a:pt x="323" y="1165"/>
                    </a:lnTo>
                    <a:lnTo>
                      <a:pt x="316" y="1163"/>
                    </a:lnTo>
                    <a:lnTo>
                      <a:pt x="309" y="1162"/>
                    </a:lnTo>
                    <a:lnTo>
                      <a:pt x="301" y="1162"/>
                    </a:lnTo>
                    <a:lnTo>
                      <a:pt x="316" y="1161"/>
                    </a:lnTo>
                    <a:lnTo>
                      <a:pt x="332" y="1160"/>
                    </a:lnTo>
                    <a:lnTo>
                      <a:pt x="347" y="1159"/>
                    </a:lnTo>
                    <a:lnTo>
                      <a:pt x="364" y="1156"/>
                    </a:lnTo>
                    <a:lnTo>
                      <a:pt x="397" y="1150"/>
                    </a:lnTo>
                    <a:lnTo>
                      <a:pt x="432" y="1143"/>
                    </a:lnTo>
                    <a:lnTo>
                      <a:pt x="467" y="1136"/>
                    </a:lnTo>
                    <a:lnTo>
                      <a:pt x="502" y="1129"/>
                    </a:lnTo>
                    <a:lnTo>
                      <a:pt x="518" y="1127"/>
                    </a:lnTo>
                    <a:lnTo>
                      <a:pt x="534" y="1125"/>
                    </a:lnTo>
                    <a:lnTo>
                      <a:pt x="549" y="1124"/>
                    </a:lnTo>
                    <a:lnTo>
                      <a:pt x="564" y="1124"/>
                    </a:lnTo>
                    <a:lnTo>
                      <a:pt x="751" y="937"/>
                    </a:lnTo>
                    <a:lnTo>
                      <a:pt x="767" y="937"/>
                    </a:lnTo>
                    <a:lnTo>
                      <a:pt x="786" y="936"/>
                    </a:lnTo>
                    <a:lnTo>
                      <a:pt x="807" y="935"/>
                    </a:lnTo>
                    <a:lnTo>
                      <a:pt x="830" y="932"/>
                    </a:lnTo>
                    <a:lnTo>
                      <a:pt x="855" y="928"/>
                    </a:lnTo>
                    <a:lnTo>
                      <a:pt x="882" y="921"/>
                    </a:lnTo>
                    <a:lnTo>
                      <a:pt x="895" y="917"/>
                    </a:lnTo>
                    <a:lnTo>
                      <a:pt x="908" y="911"/>
                    </a:lnTo>
                    <a:lnTo>
                      <a:pt x="921" y="906"/>
                    </a:lnTo>
                    <a:lnTo>
                      <a:pt x="934" y="899"/>
                    </a:lnTo>
                    <a:lnTo>
                      <a:pt x="922" y="885"/>
                    </a:lnTo>
                    <a:lnTo>
                      <a:pt x="911" y="872"/>
                    </a:lnTo>
                    <a:lnTo>
                      <a:pt x="902" y="860"/>
                    </a:lnTo>
                    <a:lnTo>
                      <a:pt x="896" y="849"/>
                    </a:lnTo>
                    <a:lnTo>
                      <a:pt x="890" y="838"/>
                    </a:lnTo>
                    <a:lnTo>
                      <a:pt x="887" y="828"/>
                    </a:lnTo>
                    <a:lnTo>
                      <a:pt x="886" y="819"/>
                    </a:lnTo>
                    <a:lnTo>
                      <a:pt x="887" y="810"/>
                    </a:lnTo>
                    <a:lnTo>
                      <a:pt x="889" y="801"/>
                    </a:lnTo>
                    <a:lnTo>
                      <a:pt x="895" y="792"/>
                    </a:lnTo>
                    <a:lnTo>
                      <a:pt x="901" y="785"/>
                    </a:lnTo>
                    <a:lnTo>
                      <a:pt x="911" y="778"/>
                    </a:lnTo>
                    <a:lnTo>
                      <a:pt x="923" y="771"/>
                    </a:lnTo>
                    <a:lnTo>
                      <a:pt x="936" y="764"/>
                    </a:lnTo>
                    <a:lnTo>
                      <a:pt x="952" y="757"/>
                    </a:lnTo>
                    <a:lnTo>
                      <a:pt x="972" y="751"/>
                    </a:lnTo>
                    <a:lnTo>
                      <a:pt x="972" y="764"/>
                    </a:lnTo>
                    <a:lnTo>
                      <a:pt x="973" y="776"/>
                    </a:lnTo>
                    <a:lnTo>
                      <a:pt x="975" y="788"/>
                    </a:lnTo>
                    <a:lnTo>
                      <a:pt x="979" y="799"/>
                    </a:lnTo>
                    <a:lnTo>
                      <a:pt x="982" y="810"/>
                    </a:lnTo>
                    <a:lnTo>
                      <a:pt x="986" y="820"/>
                    </a:lnTo>
                    <a:lnTo>
                      <a:pt x="991" y="829"/>
                    </a:lnTo>
                    <a:lnTo>
                      <a:pt x="995" y="838"/>
                    </a:lnTo>
                    <a:lnTo>
                      <a:pt x="1007" y="855"/>
                    </a:lnTo>
                    <a:lnTo>
                      <a:pt x="1020" y="870"/>
                    </a:lnTo>
                    <a:lnTo>
                      <a:pt x="1033" y="885"/>
                    </a:lnTo>
                    <a:lnTo>
                      <a:pt x="1047" y="899"/>
                    </a:lnTo>
                    <a:lnTo>
                      <a:pt x="1071" y="888"/>
                    </a:lnTo>
                    <a:lnTo>
                      <a:pt x="1087" y="883"/>
                    </a:lnTo>
                    <a:lnTo>
                      <a:pt x="1098" y="881"/>
                    </a:lnTo>
                    <a:lnTo>
                      <a:pt x="1105" y="881"/>
                    </a:lnTo>
                    <a:lnTo>
                      <a:pt x="1113" y="880"/>
                    </a:lnTo>
                    <a:lnTo>
                      <a:pt x="1123" y="877"/>
                    </a:lnTo>
                    <a:lnTo>
                      <a:pt x="1138" y="872"/>
                    </a:lnTo>
                    <a:lnTo>
                      <a:pt x="1162" y="861"/>
                    </a:lnTo>
                    <a:lnTo>
                      <a:pt x="1174" y="873"/>
                    </a:lnTo>
                    <a:lnTo>
                      <a:pt x="1203" y="899"/>
                    </a:lnTo>
                    <a:lnTo>
                      <a:pt x="1221" y="913"/>
                    </a:lnTo>
                    <a:lnTo>
                      <a:pt x="1239" y="925"/>
                    </a:lnTo>
                    <a:lnTo>
                      <a:pt x="1248" y="930"/>
                    </a:lnTo>
                    <a:lnTo>
                      <a:pt x="1257" y="934"/>
                    </a:lnTo>
                    <a:lnTo>
                      <a:pt x="1264" y="936"/>
                    </a:lnTo>
                    <a:lnTo>
                      <a:pt x="1272" y="937"/>
                    </a:lnTo>
                    <a:lnTo>
                      <a:pt x="1294" y="929"/>
                    </a:lnTo>
                    <a:lnTo>
                      <a:pt x="1316" y="918"/>
                    </a:lnTo>
                    <a:lnTo>
                      <a:pt x="1339" y="906"/>
                    </a:lnTo>
                    <a:lnTo>
                      <a:pt x="1361" y="892"/>
                    </a:lnTo>
                    <a:lnTo>
                      <a:pt x="1410" y="860"/>
                    </a:lnTo>
                    <a:lnTo>
                      <a:pt x="1460" y="825"/>
                    </a:lnTo>
                    <a:lnTo>
                      <a:pt x="1509" y="790"/>
                    </a:lnTo>
                    <a:lnTo>
                      <a:pt x="1558" y="759"/>
                    </a:lnTo>
                    <a:lnTo>
                      <a:pt x="1582" y="744"/>
                    </a:lnTo>
                    <a:lnTo>
                      <a:pt x="1605" y="731"/>
                    </a:lnTo>
                    <a:lnTo>
                      <a:pt x="1627" y="721"/>
                    </a:lnTo>
                    <a:lnTo>
                      <a:pt x="1649" y="713"/>
                    </a:lnTo>
                    <a:lnTo>
                      <a:pt x="1646" y="705"/>
                    </a:lnTo>
                    <a:lnTo>
                      <a:pt x="1644" y="699"/>
                    </a:lnTo>
                    <a:lnTo>
                      <a:pt x="1642" y="692"/>
                    </a:lnTo>
                    <a:lnTo>
                      <a:pt x="1642" y="685"/>
                    </a:lnTo>
                    <a:lnTo>
                      <a:pt x="1642" y="680"/>
                    </a:lnTo>
                    <a:lnTo>
                      <a:pt x="1642" y="673"/>
                    </a:lnTo>
                    <a:lnTo>
                      <a:pt x="1644" y="668"/>
                    </a:lnTo>
                    <a:lnTo>
                      <a:pt x="1645" y="663"/>
                    </a:lnTo>
                    <a:lnTo>
                      <a:pt x="1651" y="652"/>
                    </a:lnTo>
                    <a:lnTo>
                      <a:pt x="1659" y="642"/>
                    </a:lnTo>
                    <a:lnTo>
                      <a:pt x="1669" y="632"/>
                    </a:lnTo>
                    <a:lnTo>
                      <a:pt x="1681" y="623"/>
                    </a:lnTo>
                    <a:lnTo>
                      <a:pt x="1693" y="615"/>
                    </a:lnTo>
                    <a:lnTo>
                      <a:pt x="1707" y="606"/>
                    </a:lnTo>
                    <a:lnTo>
                      <a:pt x="1721" y="598"/>
                    </a:lnTo>
                    <a:lnTo>
                      <a:pt x="1737" y="592"/>
                    </a:lnTo>
                    <a:lnTo>
                      <a:pt x="1768" y="577"/>
                    </a:lnTo>
                    <a:lnTo>
                      <a:pt x="1798" y="564"/>
                    </a:lnTo>
                    <a:lnTo>
                      <a:pt x="1753" y="564"/>
                    </a:lnTo>
                    <a:lnTo>
                      <a:pt x="1707" y="563"/>
                    </a:lnTo>
                    <a:lnTo>
                      <a:pt x="1660" y="562"/>
                    </a:lnTo>
                    <a:lnTo>
                      <a:pt x="1614" y="559"/>
                    </a:lnTo>
                    <a:lnTo>
                      <a:pt x="1591" y="557"/>
                    </a:lnTo>
                    <a:lnTo>
                      <a:pt x="1570" y="553"/>
                    </a:lnTo>
                    <a:lnTo>
                      <a:pt x="1548" y="550"/>
                    </a:lnTo>
                    <a:lnTo>
                      <a:pt x="1528" y="547"/>
                    </a:lnTo>
                    <a:lnTo>
                      <a:pt x="1509" y="541"/>
                    </a:lnTo>
                    <a:lnTo>
                      <a:pt x="1491" y="536"/>
                    </a:lnTo>
                    <a:lnTo>
                      <a:pt x="1474" y="529"/>
                    </a:lnTo>
                    <a:lnTo>
                      <a:pt x="1458" y="523"/>
                    </a:lnTo>
                    <a:lnTo>
                      <a:pt x="1611" y="373"/>
                    </a:lnTo>
                    <a:lnTo>
                      <a:pt x="1603" y="373"/>
                    </a:lnTo>
                    <a:lnTo>
                      <a:pt x="1597" y="372"/>
                    </a:lnTo>
                    <a:lnTo>
                      <a:pt x="1589" y="370"/>
                    </a:lnTo>
                    <a:lnTo>
                      <a:pt x="1583" y="368"/>
                    </a:lnTo>
                    <a:lnTo>
                      <a:pt x="1569" y="361"/>
                    </a:lnTo>
                    <a:lnTo>
                      <a:pt x="1554" y="355"/>
                    </a:lnTo>
                    <a:lnTo>
                      <a:pt x="1540" y="348"/>
                    </a:lnTo>
                    <a:lnTo>
                      <a:pt x="1525" y="342"/>
                    </a:lnTo>
                    <a:lnTo>
                      <a:pt x="1518" y="340"/>
                    </a:lnTo>
                    <a:lnTo>
                      <a:pt x="1511" y="337"/>
                    </a:lnTo>
                    <a:lnTo>
                      <a:pt x="1504" y="336"/>
                    </a:lnTo>
                    <a:lnTo>
                      <a:pt x="1497" y="336"/>
                    </a:lnTo>
                    <a:lnTo>
                      <a:pt x="1272" y="564"/>
                    </a:lnTo>
                    <a:lnTo>
                      <a:pt x="1272" y="579"/>
                    </a:lnTo>
                    <a:lnTo>
                      <a:pt x="1272" y="596"/>
                    </a:lnTo>
                    <a:lnTo>
                      <a:pt x="1271" y="617"/>
                    </a:lnTo>
                    <a:lnTo>
                      <a:pt x="1268" y="637"/>
                    </a:lnTo>
                    <a:lnTo>
                      <a:pt x="1265" y="647"/>
                    </a:lnTo>
                    <a:lnTo>
                      <a:pt x="1263" y="658"/>
                    </a:lnTo>
                    <a:lnTo>
                      <a:pt x="1260" y="668"/>
                    </a:lnTo>
                    <a:lnTo>
                      <a:pt x="1257" y="678"/>
                    </a:lnTo>
                    <a:lnTo>
                      <a:pt x="1252" y="688"/>
                    </a:lnTo>
                    <a:lnTo>
                      <a:pt x="1247" y="696"/>
                    </a:lnTo>
                    <a:lnTo>
                      <a:pt x="1241" y="705"/>
                    </a:lnTo>
                    <a:lnTo>
                      <a:pt x="1235" y="713"/>
                    </a:lnTo>
                    <a:lnTo>
                      <a:pt x="1237" y="709"/>
                    </a:lnTo>
                    <a:lnTo>
                      <a:pt x="1240" y="708"/>
                    </a:lnTo>
                    <a:lnTo>
                      <a:pt x="1243" y="707"/>
                    </a:lnTo>
                    <a:lnTo>
                      <a:pt x="1244" y="708"/>
                    </a:lnTo>
                    <a:lnTo>
                      <a:pt x="1245" y="713"/>
                    </a:lnTo>
                    <a:lnTo>
                      <a:pt x="1243" y="719"/>
                    </a:lnTo>
                    <a:lnTo>
                      <a:pt x="1239" y="730"/>
                    </a:lnTo>
                    <a:lnTo>
                      <a:pt x="1233" y="743"/>
                    </a:lnTo>
                    <a:lnTo>
                      <a:pt x="1225" y="757"/>
                    </a:lnTo>
                    <a:lnTo>
                      <a:pt x="1215" y="773"/>
                    </a:lnTo>
                    <a:lnTo>
                      <a:pt x="1204" y="788"/>
                    </a:lnTo>
                    <a:lnTo>
                      <a:pt x="1191" y="804"/>
                    </a:lnTo>
                    <a:lnTo>
                      <a:pt x="1177" y="820"/>
                    </a:lnTo>
                    <a:lnTo>
                      <a:pt x="1161" y="833"/>
                    </a:lnTo>
                    <a:lnTo>
                      <a:pt x="1152" y="839"/>
                    </a:lnTo>
                    <a:lnTo>
                      <a:pt x="1143" y="845"/>
                    </a:lnTo>
                    <a:lnTo>
                      <a:pt x="1135" y="849"/>
                    </a:lnTo>
                    <a:lnTo>
                      <a:pt x="1126" y="853"/>
                    </a:lnTo>
                    <a:lnTo>
                      <a:pt x="1116" y="857"/>
                    </a:lnTo>
                    <a:lnTo>
                      <a:pt x="1106" y="859"/>
                    </a:lnTo>
                    <a:lnTo>
                      <a:pt x="1096" y="861"/>
                    </a:lnTo>
                    <a:lnTo>
                      <a:pt x="1086" y="861"/>
                    </a:lnTo>
                    <a:lnTo>
                      <a:pt x="1092" y="841"/>
                    </a:lnTo>
                    <a:lnTo>
                      <a:pt x="1096" y="825"/>
                    </a:lnTo>
                    <a:lnTo>
                      <a:pt x="1100" y="810"/>
                    </a:lnTo>
                    <a:lnTo>
                      <a:pt x="1101" y="796"/>
                    </a:lnTo>
                    <a:lnTo>
                      <a:pt x="1101" y="785"/>
                    </a:lnTo>
                    <a:lnTo>
                      <a:pt x="1099" y="774"/>
                    </a:lnTo>
                    <a:lnTo>
                      <a:pt x="1095" y="764"/>
                    </a:lnTo>
                    <a:lnTo>
                      <a:pt x="1091" y="755"/>
                    </a:lnTo>
                    <a:lnTo>
                      <a:pt x="1084" y="747"/>
                    </a:lnTo>
                    <a:lnTo>
                      <a:pt x="1077" y="738"/>
                    </a:lnTo>
                    <a:lnTo>
                      <a:pt x="1069" y="729"/>
                    </a:lnTo>
                    <a:lnTo>
                      <a:pt x="1059" y="720"/>
                    </a:lnTo>
                    <a:lnTo>
                      <a:pt x="1036" y="700"/>
                    </a:lnTo>
                    <a:lnTo>
                      <a:pt x="1010" y="675"/>
                    </a:lnTo>
                    <a:lnTo>
                      <a:pt x="1010" y="661"/>
                    </a:lnTo>
                    <a:lnTo>
                      <a:pt x="1011" y="649"/>
                    </a:lnTo>
                    <a:lnTo>
                      <a:pt x="1014" y="639"/>
                    </a:lnTo>
                    <a:lnTo>
                      <a:pt x="1015" y="630"/>
                    </a:lnTo>
                    <a:lnTo>
                      <a:pt x="1020" y="613"/>
                    </a:lnTo>
                    <a:lnTo>
                      <a:pt x="1024" y="598"/>
                    </a:lnTo>
                    <a:lnTo>
                      <a:pt x="1026" y="592"/>
                    </a:lnTo>
                    <a:lnTo>
                      <a:pt x="1027" y="584"/>
                    </a:lnTo>
                    <a:lnTo>
                      <a:pt x="1027" y="576"/>
                    </a:lnTo>
                    <a:lnTo>
                      <a:pt x="1026" y="568"/>
                    </a:lnTo>
                    <a:lnTo>
                      <a:pt x="1024" y="558"/>
                    </a:lnTo>
                    <a:lnTo>
                      <a:pt x="1021" y="548"/>
                    </a:lnTo>
                    <a:lnTo>
                      <a:pt x="1016" y="536"/>
                    </a:lnTo>
                    <a:lnTo>
                      <a:pt x="1010" y="523"/>
                    </a:lnTo>
                    <a:lnTo>
                      <a:pt x="995" y="551"/>
                    </a:lnTo>
                    <a:lnTo>
                      <a:pt x="980" y="579"/>
                    </a:lnTo>
                    <a:lnTo>
                      <a:pt x="972" y="592"/>
                    </a:lnTo>
                    <a:lnTo>
                      <a:pt x="963" y="604"/>
                    </a:lnTo>
                    <a:lnTo>
                      <a:pt x="955" y="616"/>
                    </a:lnTo>
                    <a:lnTo>
                      <a:pt x="944" y="627"/>
                    </a:lnTo>
                    <a:lnTo>
                      <a:pt x="933" y="637"/>
                    </a:lnTo>
                    <a:lnTo>
                      <a:pt x="922" y="646"/>
                    </a:lnTo>
                    <a:lnTo>
                      <a:pt x="909" y="655"/>
                    </a:lnTo>
                    <a:lnTo>
                      <a:pt x="895" y="661"/>
                    </a:lnTo>
                    <a:lnTo>
                      <a:pt x="880" y="667"/>
                    </a:lnTo>
                    <a:lnTo>
                      <a:pt x="864" y="671"/>
                    </a:lnTo>
                    <a:lnTo>
                      <a:pt x="846" y="673"/>
                    </a:lnTo>
                    <a:lnTo>
                      <a:pt x="827" y="675"/>
                    </a:lnTo>
                    <a:lnTo>
                      <a:pt x="826" y="667"/>
                    </a:lnTo>
                    <a:lnTo>
                      <a:pt x="824" y="659"/>
                    </a:lnTo>
                    <a:lnTo>
                      <a:pt x="819" y="651"/>
                    </a:lnTo>
                    <a:lnTo>
                      <a:pt x="815" y="641"/>
                    </a:lnTo>
                    <a:lnTo>
                      <a:pt x="803" y="621"/>
                    </a:lnTo>
                    <a:lnTo>
                      <a:pt x="789" y="600"/>
                    </a:lnTo>
                    <a:lnTo>
                      <a:pt x="775" y="579"/>
                    </a:lnTo>
                    <a:lnTo>
                      <a:pt x="763" y="559"/>
                    </a:lnTo>
                    <a:lnTo>
                      <a:pt x="757" y="549"/>
                    </a:lnTo>
                    <a:lnTo>
                      <a:pt x="754" y="539"/>
                    </a:lnTo>
                    <a:lnTo>
                      <a:pt x="752" y="531"/>
                    </a:lnTo>
                    <a:lnTo>
                      <a:pt x="751" y="523"/>
                    </a:lnTo>
                    <a:lnTo>
                      <a:pt x="765" y="503"/>
                    </a:lnTo>
                    <a:lnTo>
                      <a:pt x="779" y="488"/>
                    </a:lnTo>
                    <a:lnTo>
                      <a:pt x="793" y="475"/>
                    </a:lnTo>
                    <a:lnTo>
                      <a:pt x="807" y="464"/>
                    </a:lnTo>
                    <a:lnTo>
                      <a:pt x="821" y="455"/>
                    </a:lnTo>
                    <a:lnTo>
                      <a:pt x="835" y="449"/>
                    </a:lnTo>
                    <a:lnTo>
                      <a:pt x="849" y="444"/>
                    </a:lnTo>
                    <a:lnTo>
                      <a:pt x="863" y="440"/>
                    </a:lnTo>
                    <a:lnTo>
                      <a:pt x="890" y="435"/>
                    </a:lnTo>
                    <a:lnTo>
                      <a:pt x="918" y="430"/>
                    </a:lnTo>
                    <a:lnTo>
                      <a:pt x="931" y="427"/>
                    </a:lnTo>
                    <a:lnTo>
                      <a:pt x="945" y="423"/>
                    </a:lnTo>
                    <a:lnTo>
                      <a:pt x="958" y="418"/>
                    </a:lnTo>
                    <a:lnTo>
                      <a:pt x="972" y="412"/>
                    </a:lnTo>
                    <a:lnTo>
                      <a:pt x="1010" y="373"/>
                    </a:lnTo>
                    <a:lnTo>
                      <a:pt x="1024" y="347"/>
                    </a:lnTo>
                    <a:lnTo>
                      <a:pt x="1042" y="321"/>
                    </a:lnTo>
                    <a:lnTo>
                      <a:pt x="1059" y="297"/>
                    </a:lnTo>
                    <a:lnTo>
                      <a:pt x="1079" y="274"/>
                    </a:lnTo>
                    <a:lnTo>
                      <a:pt x="1099" y="252"/>
                    </a:lnTo>
                    <a:lnTo>
                      <a:pt x="1120" y="232"/>
                    </a:lnTo>
                    <a:lnTo>
                      <a:pt x="1142" y="212"/>
                    </a:lnTo>
                    <a:lnTo>
                      <a:pt x="1165" y="192"/>
                    </a:lnTo>
                    <a:lnTo>
                      <a:pt x="1211" y="154"/>
                    </a:lnTo>
                    <a:lnTo>
                      <a:pt x="1258" y="117"/>
                    </a:lnTo>
                    <a:lnTo>
                      <a:pt x="1282" y="97"/>
                    </a:lnTo>
                    <a:lnTo>
                      <a:pt x="1305" y="79"/>
                    </a:lnTo>
                    <a:lnTo>
                      <a:pt x="1327" y="59"/>
                    </a:lnTo>
                    <a:lnTo>
                      <a:pt x="1348" y="39"/>
                    </a:lnTo>
                    <a:lnTo>
                      <a:pt x="1721" y="39"/>
                    </a:lnTo>
                    <a:lnTo>
                      <a:pt x="1798" y="115"/>
                    </a:lnTo>
                    <a:lnTo>
                      <a:pt x="1946" y="115"/>
                    </a:lnTo>
                    <a:lnTo>
                      <a:pt x="1960" y="128"/>
                    </a:lnTo>
                    <a:lnTo>
                      <a:pt x="1974" y="140"/>
                    </a:lnTo>
                    <a:lnTo>
                      <a:pt x="1988" y="152"/>
                    </a:lnTo>
                    <a:lnTo>
                      <a:pt x="2003" y="162"/>
                    </a:lnTo>
                    <a:lnTo>
                      <a:pt x="2017" y="172"/>
                    </a:lnTo>
                    <a:lnTo>
                      <a:pt x="2031" y="179"/>
                    </a:lnTo>
                    <a:lnTo>
                      <a:pt x="2045" y="187"/>
                    </a:lnTo>
                    <a:lnTo>
                      <a:pt x="2059" y="192"/>
                    </a:lnTo>
                    <a:lnTo>
                      <a:pt x="2073" y="197"/>
                    </a:lnTo>
                    <a:lnTo>
                      <a:pt x="2088" y="200"/>
                    </a:lnTo>
                    <a:lnTo>
                      <a:pt x="2102" y="202"/>
                    </a:lnTo>
                    <a:lnTo>
                      <a:pt x="2116" y="202"/>
                    </a:lnTo>
                    <a:lnTo>
                      <a:pt x="2129" y="201"/>
                    </a:lnTo>
                    <a:lnTo>
                      <a:pt x="2143" y="198"/>
                    </a:lnTo>
                    <a:lnTo>
                      <a:pt x="2157" y="193"/>
                    </a:lnTo>
                    <a:lnTo>
                      <a:pt x="2171" y="187"/>
                    </a:lnTo>
                    <a:lnTo>
                      <a:pt x="2247" y="263"/>
                    </a:lnTo>
                    <a:lnTo>
                      <a:pt x="2171" y="336"/>
                    </a:lnTo>
                    <a:lnTo>
                      <a:pt x="2022" y="336"/>
                    </a:lnTo>
                    <a:lnTo>
                      <a:pt x="1946" y="263"/>
                    </a:lnTo>
                    <a:lnTo>
                      <a:pt x="1908" y="301"/>
                    </a:lnTo>
                    <a:lnTo>
                      <a:pt x="2060" y="450"/>
                    </a:lnTo>
                    <a:lnTo>
                      <a:pt x="2136" y="450"/>
                    </a:lnTo>
                    <a:lnTo>
                      <a:pt x="2144" y="449"/>
                    </a:lnTo>
                    <a:lnTo>
                      <a:pt x="2154" y="443"/>
                    </a:lnTo>
                    <a:lnTo>
                      <a:pt x="2166" y="437"/>
                    </a:lnTo>
                    <a:lnTo>
                      <a:pt x="2180" y="427"/>
                    </a:lnTo>
                    <a:lnTo>
                      <a:pt x="2210" y="403"/>
                    </a:lnTo>
                    <a:lnTo>
                      <a:pt x="2243" y="376"/>
                    </a:lnTo>
                    <a:lnTo>
                      <a:pt x="2273" y="348"/>
                    </a:lnTo>
                    <a:lnTo>
                      <a:pt x="2298" y="324"/>
                    </a:lnTo>
                    <a:lnTo>
                      <a:pt x="2316" y="308"/>
                    </a:lnTo>
                    <a:lnTo>
                      <a:pt x="2323" y="301"/>
                    </a:lnTo>
                    <a:lnTo>
                      <a:pt x="2398" y="301"/>
                    </a:lnTo>
                    <a:lnTo>
                      <a:pt x="2510" y="187"/>
                    </a:lnTo>
                    <a:lnTo>
                      <a:pt x="2585" y="263"/>
                    </a:lnTo>
                    <a:lnTo>
                      <a:pt x="2696" y="149"/>
                    </a:lnTo>
                    <a:lnTo>
                      <a:pt x="2771" y="225"/>
                    </a:lnTo>
                    <a:lnTo>
                      <a:pt x="2786" y="219"/>
                    </a:lnTo>
                    <a:lnTo>
                      <a:pt x="2800" y="213"/>
                    </a:lnTo>
                    <a:lnTo>
                      <a:pt x="2813" y="208"/>
                    </a:lnTo>
                    <a:lnTo>
                      <a:pt x="2827" y="202"/>
                    </a:lnTo>
                    <a:lnTo>
                      <a:pt x="2854" y="195"/>
                    </a:lnTo>
                    <a:lnTo>
                      <a:pt x="2883" y="187"/>
                    </a:lnTo>
                    <a:lnTo>
                      <a:pt x="2911" y="180"/>
                    </a:lnTo>
                    <a:lnTo>
                      <a:pt x="2939" y="172"/>
                    </a:lnTo>
                    <a:lnTo>
                      <a:pt x="2954" y="167"/>
                    </a:lnTo>
                    <a:lnTo>
                      <a:pt x="2968" y="162"/>
                    </a:lnTo>
                    <a:lnTo>
                      <a:pt x="2982" y="156"/>
                    </a:lnTo>
                    <a:lnTo>
                      <a:pt x="2996" y="149"/>
                    </a:lnTo>
                    <a:lnTo>
                      <a:pt x="2886" y="39"/>
                    </a:lnTo>
                    <a:lnTo>
                      <a:pt x="2927" y="53"/>
                    </a:lnTo>
                    <a:lnTo>
                      <a:pt x="2970" y="67"/>
                    </a:lnTo>
                    <a:lnTo>
                      <a:pt x="3012" y="79"/>
                    </a:lnTo>
                    <a:lnTo>
                      <a:pt x="3057" y="91"/>
                    </a:lnTo>
                    <a:lnTo>
                      <a:pt x="3080" y="96"/>
                    </a:lnTo>
                    <a:lnTo>
                      <a:pt x="3103" y="101"/>
                    </a:lnTo>
                    <a:lnTo>
                      <a:pt x="3127" y="105"/>
                    </a:lnTo>
                    <a:lnTo>
                      <a:pt x="3152" y="108"/>
                    </a:lnTo>
                    <a:lnTo>
                      <a:pt x="3177" y="111"/>
                    </a:lnTo>
                    <a:lnTo>
                      <a:pt x="3204" y="113"/>
                    </a:lnTo>
                    <a:lnTo>
                      <a:pt x="3231" y="114"/>
                    </a:lnTo>
                    <a:lnTo>
                      <a:pt x="3259" y="115"/>
                    </a:lnTo>
                    <a:lnTo>
                      <a:pt x="3260" y="107"/>
                    </a:lnTo>
                    <a:lnTo>
                      <a:pt x="3261" y="101"/>
                    </a:lnTo>
                    <a:lnTo>
                      <a:pt x="3262" y="93"/>
                    </a:lnTo>
                    <a:lnTo>
                      <a:pt x="3265" y="87"/>
                    </a:lnTo>
                    <a:lnTo>
                      <a:pt x="3271" y="72"/>
                    </a:lnTo>
                    <a:lnTo>
                      <a:pt x="3279" y="58"/>
                    </a:lnTo>
                    <a:lnTo>
                      <a:pt x="3285" y="43"/>
                    </a:lnTo>
                    <a:lnTo>
                      <a:pt x="3292" y="29"/>
                    </a:lnTo>
                    <a:lnTo>
                      <a:pt x="3294" y="22"/>
                    </a:lnTo>
                    <a:lnTo>
                      <a:pt x="3295" y="15"/>
                    </a:lnTo>
                    <a:lnTo>
                      <a:pt x="3297" y="8"/>
                    </a:lnTo>
                    <a:lnTo>
                      <a:pt x="3297" y="0"/>
                    </a:lnTo>
                    <a:lnTo>
                      <a:pt x="3484" y="187"/>
                    </a:lnTo>
                    <a:lnTo>
                      <a:pt x="3482" y="195"/>
                    </a:lnTo>
                    <a:lnTo>
                      <a:pt x="3480" y="203"/>
                    </a:lnTo>
                    <a:lnTo>
                      <a:pt x="3477" y="212"/>
                    </a:lnTo>
                    <a:lnTo>
                      <a:pt x="3472" y="221"/>
                    </a:lnTo>
                    <a:lnTo>
                      <a:pt x="3460" y="241"/>
                    </a:lnTo>
                    <a:lnTo>
                      <a:pt x="3445" y="261"/>
                    </a:lnTo>
                    <a:lnTo>
                      <a:pt x="3431" y="282"/>
                    </a:lnTo>
                    <a:lnTo>
                      <a:pt x="3419" y="301"/>
                    </a:lnTo>
                    <a:lnTo>
                      <a:pt x="3415" y="311"/>
                    </a:lnTo>
                    <a:lnTo>
                      <a:pt x="3410" y="320"/>
                    </a:lnTo>
                    <a:lnTo>
                      <a:pt x="3408" y="329"/>
                    </a:lnTo>
                    <a:lnTo>
                      <a:pt x="3407" y="336"/>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5" name="Freeform 45"/>
              <p:cNvSpPr>
                <a:spLocks/>
              </p:cNvSpPr>
              <p:nvPr/>
            </p:nvSpPr>
            <p:spPr bwMode="auto">
              <a:xfrm>
                <a:off x="4129088" y="2519363"/>
                <a:ext cx="109538" cy="26988"/>
              </a:xfrm>
              <a:custGeom>
                <a:avLst/>
                <a:gdLst/>
                <a:ahLst/>
                <a:cxnLst>
                  <a:cxn ang="0">
                    <a:pos x="411" y="26"/>
                  </a:cxn>
                  <a:cxn ang="0">
                    <a:pos x="390" y="21"/>
                  </a:cxn>
                  <a:cxn ang="0">
                    <a:pos x="367" y="15"/>
                  </a:cxn>
                  <a:cxn ang="0">
                    <a:pos x="342" y="11"/>
                  </a:cxn>
                  <a:cxn ang="0">
                    <a:pos x="317" y="7"/>
                  </a:cxn>
                  <a:cxn ang="0">
                    <a:pos x="289" y="5"/>
                  </a:cxn>
                  <a:cxn ang="0">
                    <a:pos x="262" y="2"/>
                  </a:cxn>
                  <a:cxn ang="0">
                    <a:pos x="235" y="1"/>
                  </a:cxn>
                  <a:cxn ang="0">
                    <a:pos x="206" y="0"/>
                  </a:cxn>
                  <a:cxn ang="0">
                    <a:pos x="179" y="1"/>
                  </a:cxn>
                  <a:cxn ang="0">
                    <a:pos x="151" y="2"/>
                  </a:cxn>
                  <a:cxn ang="0">
                    <a:pos x="123" y="5"/>
                  </a:cxn>
                  <a:cxn ang="0">
                    <a:pos x="96" y="7"/>
                  </a:cxn>
                  <a:cxn ang="0">
                    <a:pos x="70" y="11"/>
                  </a:cxn>
                  <a:cxn ang="0">
                    <a:pos x="46" y="15"/>
                  </a:cxn>
                  <a:cxn ang="0">
                    <a:pos x="22" y="21"/>
                  </a:cxn>
                  <a:cxn ang="0">
                    <a:pos x="0" y="26"/>
                  </a:cxn>
                  <a:cxn ang="0">
                    <a:pos x="76" y="99"/>
                  </a:cxn>
                  <a:cxn ang="0">
                    <a:pos x="119" y="99"/>
                  </a:cxn>
                  <a:cxn ang="0">
                    <a:pos x="165" y="98"/>
                  </a:cxn>
                  <a:cxn ang="0">
                    <a:pos x="188" y="97"/>
                  </a:cxn>
                  <a:cxn ang="0">
                    <a:pos x="211" y="95"/>
                  </a:cxn>
                  <a:cxn ang="0">
                    <a:pos x="235" y="93"/>
                  </a:cxn>
                  <a:cxn ang="0">
                    <a:pos x="258" y="90"/>
                  </a:cxn>
                  <a:cxn ang="0">
                    <a:pos x="281" y="86"/>
                  </a:cxn>
                  <a:cxn ang="0">
                    <a:pos x="302" y="81"/>
                  </a:cxn>
                  <a:cxn ang="0">
                    <a:pos x="323" y="75"/>
                  </a:cxn>
                  <a:cxn ang="0">
                    <a:pos x="344" y="69"/>
                  </a:cxn>
                  <a:cxn ang="0">
                    <a:pos x="362" y="60"/>
                  </a:cxn>
                  <a:cxn ang="0">
                    <a:pos x="380" y="50"/>
                  </a:cxn>
                  <a:cxn ang="0">
                    <a:pos x="388" y="45"/>
                  </a:cxn>
                  <a:cxn ang="0">
                    <a:pos x="396" y="39"/>
                  </a:cxn>
                  <a:cxn ang="0">
                    <a:pos x="404" y="33"/>
                  </a:cxn>
                  <a:cxn ang="0">
                    <a:pos x="411" y="26"/>
                  </a:cxn>
                </a:cxnLst>
                <a:rect l="0" t="0" r="r" b="b"/>
                <a:pathLst>
                  <a:path w="411" h="99">
                    <a:moveTo>
                      <a:pt x="411" y="26"/>
                    </a:moveTo>
                    <a:lnTo>
                      <a:pt x="390" y="21"/>
                    </a:lnTo>
                    <a:lnTo>
                      <a:pt x="367" y="15"/>
                    </a:lnTo>
                    <a:lnTo>
                      <a:pt x="342" y="11"/>
                    </a:lnTo>
                    <a:lnTo>
                      <a:pt x="317" y="7"/>
                    </a:lnTo>
                    <a:lnTo>
                      <a:pt x="289" y="5"/>
                    </a:lnTo>
                    <a:lnTo>
                      <a:pt x="262" y="2"/>
                    </a:lnTo>
                    <a:lnTo>
                      <a:pt x="235" y="1"/>
                    </a:lnTo>
                    <a:lnTo>
                      <a:pt x="206" y="0"/>
                    </a:lnTo>
                    <a:lnTo>
                      <a:pt x="179" y="1"/>
                    </a:lnTo>
                    <a:lnTo>
                      <a:pt x="151" y="2"/>
                    </a:lnTo>
                    <a:lnTo>
                      <a:pt x="123" y="5"/>
                    </a:lnTo>
                    <a:lnTo>
                      <a:pt x="96" y="7"/>
                    </a:lnTo>
                    <a:lnTo>
                      <a:pt x="70" y="11"/>
                    </a:lnTo>
                    <a:lnTo>
                      <a:pt x="46" y="15"/>
                    </a:lnTo>
                    <a:lnTo>
                      <a:pt x="22" y="21"/>
                    </a:lnTo>
                    <a:lnTo>
                      <a:pt x="0" y="26"/>
                    </a:lnTo>
                    <a:lnTo>
                      <a:pt x="76" y="99"/>
                    </a:lnTo>
                    <a:lnTo>
                      <a:pt x="119" y="99"/>
                    </a:lnTo>
                    <a:lnTo>
                      <a:pt x="165" y="98"/>
                    </a:lnTo>
                    <a:lnTo>
                      <a:pt x="188" y="97"/>
                    </a:lnTo>
                    <a:lnTo>
                      <a:pt x="211" y="95"/>
                    </a:lnTo>
                    <a:lnTo>
                      <a:pt x="235" y="93"/>
                    </a:lnTo>
                    <a:lnTo>
                      <a:pt x="258" y="90"/>
                    </a:lnTo>
                    <a:lnTo>
                      <a:pt x="281" y="86"/>
                    </a:lnTo>
                    <a:lnTo>
                      <a:pt x="302" y="81"/>
                    </a:lnTo>
                    <a:lnTo>
                      <a:pt x="323" y="75"/>
                    </a:lnTo>
                    <a:lnTo>
                      <a:pt x="344" y="69"/>
                    </a:lnTo>
                    <a:lnTo>
                      <a:pt x="362" y="60"/>
                    </a:lnTo>
                    <a:lnTo>
                      <a:pt x="380" y="50"/>
                    </a:lnTo>
                    <a:lnTo>
                      <a:pt x="388" y="45"/>
                    </a:lnTo>
                    <a:lnTo>
                      <a:pt x="396" y="39"/>
                    </a:lnTo>
                    <a:lnTo>
                      <a:pt x="404" y="33"/>
                    </a:lnTo>
                    <a:lnTo>
                      <a:pt x="411" y="26"/>
                    </a:lnTo>
                    <a:close/>
                  </a:path>
                </a:pathLst>
              </a:custGeom>
              <a:solidFill>
                <a:srgbClr val="F8C3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6" name="Freeform 46"/>
              <p:cNvSpPr>
                <a:spLocks/>
              </p:cNvSpPr>
              <p:nvPr/>
            </p:nvSpPr>
            <p:spPr bwMode="auto">
              <a:xfrm>
                <a:off x="4129088" y="2519363"/>
                <a:ext cx="109538" cy="26988"/>
              </a:xfrm>
              <a:custGeom>
                <a:avLst/>
                <a:gdLst/>
                <a:ahLst/>
                <a:cxnLst>
                  <a:cxn ang="0">
                    <a:pos x="411" y="26"/>
                  </a:cxn>
                  <a:cxn ang="0">
                    <a:pos x="390" y="21"/>
                  </a:cxn>
                  <a:cxn ang="0">
                    <a:pos x="367" y="15"/>
                  </a:cxn>
                  <a:cxn ang="0">
                    <a:pos x="342" y="11"/>
                  </a:cxn>
                  <a:cxn ang="0">
                    <a:pos x="317" y="7"/>
                  </a:cxn>
                  <a:cxn ang="0">
                    <a:pos x="289" y="5"/>
                  </a:cxn>
                  <a:cxn ang="0">
                    <a:pos x="262" y="2"/>
                  </a:cxn>
                  <a:cxn ang="0">
                    <a:pos x="235" y="1"/>
                  </a:cxn>
                  <a:cxn ang="0">
                    <a:pos x="206" y="0"/>
                  </a:cxn>
                  <a:cxn ang="0">
                    <a:pos x="179" y="1"/>
                  </a:cxn>
                  <a:cxn ang="0">
                    <a:pos x="151" y="2"/>
                  </a:cxn>
                  <a:cxn ang="0">
                    <a:pos x="123" y="5"/>
                  </a:cxn>
                  <a:cxn ang="0">
                    <a:pos x="96" y="7"/>
                  </a:cxn>
                  <a:cxn ang="0">
                    <a:pos x="70" y="11"/>
                  </a:cxn>
                  <a:cxn ang="0">
                    <a:pos x="46" y="15"/>
                  </a:cxn>
                  <a:cxn ang="0">
                    <a:pos x="22" y="21"/>
                  </a:cxn>
                  <a:cxn ang="0">
                    <a:pos x="0" y="26"/>
                  </a:cxn>
                  <a:cxn ang="0">
                    <a:pos x="76" y="99"/>
                  </a:cxn>
                  <a:cxn ang="0">
                    <a:pos x="119" y="99"/>
                  </a:cxn>
                  <a:cxn ang="0">
                    <a:pos x="165" y="98"/>
                  </a:cxn>
                  <a:cxn ang="0">
                    <a:pos x="188" y="97"/>
                  </a:cxn>
                  <a:cxn ang="0">
                    <a:pos x="211" y="95"/>
                  </a:cxn>
                  <a:cxn ang="0">
                    <a:pos x="235" y="93"/>
                  </a:cxn>
                  <a:cxn ang="0">
                    <a:pos x="258" y="90"/>
                  </a:cxn>
                  <a:cxn ang="0">
                    <a:pos x="281" y="86"/>
                  </a:cxn>
                  <a:cxn ang="0">
                    <a:pos x="302" y="81"/>
                  </a:cxn>
                  <a:cxn ang="0">
                    <a:pos x="323" y="75"/>
                  </a:cxn>
                  <a:cxn ang="0">
                    <a:pos x="344" y="69"/>
                  </a:cxn>
                  <a:cxn ang="0">
                    <a:pos x="362" y="60"/>
                  </a:cxn>
                  <a:cxn ang="0">
                    <a:pos x="380" y="50"/>
                  </a:cxn>
                  <a:cxn ang="0">
                    <a:pos x="388" y="45"/>
                  </a:cxn>
                  <a:cxn ang="0">
                    <a:pos x="396" y="39"/>
                  </a:cxn>
                  <a:cxn ang="0">
                    <a:pos x="404" y="33"/>
                  </a:cxn>
                  <a:cxn ang="0">
                    <a:pos x="411" y="26"/>
                  </a:cxn>
                </a:cxnLst>
                <a:rect l="0" t="0" r="r" b="b"/>
                <a:pathLst>
                  <a:path w="411" h="99">
                    <a:moveTo>
                      <a:pt x="411" y="26"/>
                    </a:moveTo>
                    <a:lnTo>
                      <a:pt x="390" y="21"/>
                    </a:lnTo>
                    <a:lnTo>
                      <a:pt x="367" y="15"/>
                    </a:lnTo>
                    <a:lnTo>
                      <a:pt x="342" y="11"/>
                    </a:lnTo>
                    <a:lnTo>
                      <a:pt x="317" y="7"/>
                    </a:lnTo>
                    <a:lnTo>
                      <a:pt x="289" y="5"/>
                    </a:lnTo>
                    <a:lnTo>
                      <a:pt x="262" y="2"/>
                    </a:lnTo>
                    <a:lnTo>
                      <a:pt x="235" y="1"/>
                    </a:lnTo>
                    <a:lnTo>
                      <a:pt x="206" y="0"/>
                    </a:lnTo>
                    <a:lnTo>
                      <a:pt x="179" y="1"/>
                    </a:lnTo>
                    <a:lnTo>
                      <a:pt x="151" y="2"/>
                    </a:lnTo>
                    <a:lnTo>
                      <a:pt x="123" y="5"/>
                    </a:lnTo>
                    <a:lnTo>
                      <a:pt x="96" y="7"/>
                    </a:lnTo>
                    <a:lnTo>
                      <a:pt x="70" y="11"/>
                    </a:lnTo>
                    <a:lnTo>
                      <a:pt x="46" y="15"/>
                    </a:lnTo>
                    <a:lnTo>
                      <a:pt x="22" y="21"/>
                    </a:lnTo>
                    <a:lnTo>
                      <a:pt x="0" y="26"/>
                    </a:lnTo>
                    <a:lnTo>
                      <a:pt x="76" y="99"/>
                    </a:lnTo>
                    <a:lnTo>
                      <a:pt x="119" y="99"/>
                    </a:lnTo>
                    <a:lnTo>
                      <a:pt x="165" y="98"/>
                    </a:lnTo>
                    <a:lnTo>
                      <a:pt x="188" y="97"/>
                    </a:lnTo>
                    <a:lnTo>
                      <a:pt x="211" y="95"/>
                    </a:lnTo>
                    <a:lnTo>
                      <a:pt x="235" y="93"/>
                    </a:lnTo>
                    <a:lnTo>
                      <a:pt x="258" y="90"/>
                    </a:lnTo>
                    <a:lnTo>
                      <a:pt x="281" y="86"/>
                    </a:lnTo>
                    <a:lnTo>
                      <a:pt x="302" y="81"/>
                    </a:lnTo>
                    <a:lnTo>
                      <a:pt x="323" y="75"/>
                    </a:lnTo>
                    <a:lnTo>
                      <a:pt x="344" y="69"/>
                    </a:lnTo>
                    <a:lnTo>
                      <a:pt x="362" y="60"/>
                    </a:lnTo>
                    <a:lnTo>
                      <a:pt x="380" y="50"/>
                    </a:lnTo>
                    <a:lnTo>
                      <a:pt x="388" y="45"/>
                    </a:lnTo>
                    <a:lnTo>
                      <a:pt x="396" y="39"/>
                    </a:lnTo>
                    <a:lnTo>
                      <a:pt x="404" y="33"/>
                    </a:lnTo>
                    <a:lnTo>
                      <a:pt x="411" y="26"/>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7" name="Freeform 47"/>
              <p:cNvSpPr>
                <a:spLocks/>
              </p:cNvSpPr>
              <p:nvPr/>
            </p:nvSpPr>
            <p:spPr bwMode="auto">
              <a:xfrm>
                <a:off x="4257675" y="2655888"/>
                <a:ext cx="50800" cy="58738"/>
              </a:xfrm>
              <a:custGeom>
                <a:avLst/>
                <a:gdLst/>
                <a:ahLst/>
                <a:cxnLst>
                  <a:cxn ang="0">
                    <a:pos x="186" y="0"/>
                  </a:cxn>
                  <a:cxn ang="0">
                    <a:pos x="185" y="14"/>
                  </a:cxn>
                  <a:cxn ang="0">
                    <a:pos x="181" y="33"/>
                  </a:cxn>
                  <a:cxn ang="0">
                    <a:pos x="175" y="51"/>
                  </a:cxn>
                  <a:cxn ang="0">
                    <a:pos x="170" y="72"/>
                  </a:cxn>
                  <a:cxn ang="0">
                    <a:pos x="163" y="93"/>
                  </a:cxn>
                  <a:cxn ang="0">
                    <a:pos x="158" y="112"/>
                  </a:cxn>
                  <a:cxn ang="0">
                    <a:pos x="153" y="130"/>
                  </a:cxn>
                  <a:cxn ang="0">
                    <a:pos x="152" y="145"/>
                  </a:cxn>
                  <a:cxn ang="0">
                    <a:pos x="138" y="145"/>
                  </a:cxn>
                  <a:cxn ang="0">
                    <a:pos x="125" y="147"/>
                  </a:cxn>
                  <a:cxn ang="0">
                    <a:pos x="113" y="149"/>
                  </a:cxn>
                  <a:cxn ang="0">
                    <a:pos x="101" y="152"/>
                  </a:cxn>
                  <a:cxn ang="0">
                    <a:pos x="90" y="156"/>
                  </a:cxn>
                  <a:cxn ang="0">
                    <a:pos x="80" y="160"/>
                  </a:cxn>
                  <a:cxn ang="0">
                    <a:pos x="71" y="165"/>
                  </a:cxn>
                  <a:cxn ang="0">
                    <a:pos x="62" y="170"/>
                  </a:cxn>
                  <a:cxn ang="0">
                    <a:pos x="44" y="182"/>
                  </a:cxn>
                  <a:cxn ang="0">
                    <a:pos x="29" y="194"/>
                  </a:cxn>
                  <a:cxn ang="0">
                    <a:pos x="14" y="207"/>
                  </a:cxn>
                  <a:cxn ang="0">
                    <a:pos x="0" y="221"/>
                  </a:cxn>
                  <a:cxn ang="0">
                    <a:pos x="1" y="207"/>
                  </a:cxn>
                  <a:cxn ang="0">
                    <a:pos x="2" y="195"/>
                  </a:cxn>
                  <a:cxn ang="0">
                    <a:pos x="3" y="185"/>
                  </a:cxn>
                  <a:cxn ang="0">
                    <a:pos x="5" y="176"/>
                  </a:cxn>
                  <a:cxn ang="0">
                    <a:pos x="9" y="159"/>
                  </a:cxn>
                  <a:cxn ang="0">
                    <a:pos x="14" y="145"/>
                  </a:cxn>
                  <a:cxn ang="0">
                    <a:pos x="16" y="139"/>
                  </a:cxn>
                  <a:cxn ang="0">
                    <a:pos x="17" y="131"/>
                  </a:cxn>
                  <a:cxn ang="0">
                    <a:pos x="17" y="123"/>
                  </a:cxn>
                  <a:cxn ang="0">
                    <a:pos x="16" y="116"/>
                  </a:cxn>
                  <a:cxn ang="0">
                    <a:pos x="14" y="107"/>
                  </a:cxn>
                  <a:cxn ang="0">
                    <a:pos x="11" y="96"/>
                  </a:cxn>
                  <a:cxn ang="0">
                    <a:pos x="6" y="85"/>
                  </a:cxn>
                  <a:cxn ang="0">
                    <a:pos x="0" y="72"/>
                  </a:cxn>
                  <a:cxn ang="0">
                    <a:pos x="7" y="72"/>
                  </a:cxn>
                  <a:cxn ang="0">
                    <a:pos x="16" y="69"/>
                  </a:cxn>
                  <a:cxn ang="0">
                    <a:pos x="25" y="65"/>
                  </a:cxn>
                  <a:cxn ang="0">
                    <a:pos x="35" y="61"/>
                  </a:cxn>
                  <a:cxn ang="0">
                    <a:pos x="56" y="49"/>
                  </a:cxn>
                  <a:cxn ang="0">
                    <a:pos x="80" y="36"/>
                  </a:cxn>
                  <a:cxn ang="0">
                    <a:pos x="105" y="23"/>
                  </a:cxn>
                  <a:cxn ang="0">
                    <a:pos x="132" y="11"/>
                  </a:cxn>
                  <a:cxn ang="0">
                    <a:pos x="146" y="7"/>
                  </a:cxn>
                  <a:cxn ang="0">
                    <a:pos x="159" y="3"/>
                  </a:cxn>
                  <a:cxn ang="0">
                    <a:pos x="173" y="1"/>
                  </a:cxn>
                  <a:cxn ang="0">
                    <a:pos x="186" y="0"/>
                  </a:cxn>
                </a:cxnLst>
                <a:rect l="0" t="0" r="r" b="b"/>
                <a:pathLst>
                  <a:path w="186" h="221">
                    <a:moveTo>
                      <a:pt x="186" y="0"/>
                    </a:moveTo>
                    <a:lnTo>
                      <a:pt x="185" y="14"/>
                    </a:lnTo>
                    <a:lnTo>
                      <a:pt x="181" y="33"/>
                    </a:lnTo>
                    <a:lnTo>
                      <a:pt x="175" y="51"/>
                    </a:lnTo>
                    <a:lnTo>
                      <a:pt x="170" y="72"/>
                    </a:lnTo>
                    <a:lnTo>
                      <a:pt x="163" y="93"/>
                    </a:lnTo>
                    <a:lnTo>
                      <a:pt x="158" y="112"/>
                    </a:lnTo>
                    <a:lnTo>
                      <a:pt x="153" y="130"/>
                    </a:lnTo>
                    <a:lnTo>
                      <a:pt x="152" y="145"/>
                    </a:lnTo>
                    <a:lnTo>
                      <a:pt x="138" y="145"/>
                    </a:lnTo>
                    <a:lnTo>
                      <a:pt x="125" y="147"/>
                    </a:lnTo>
                    <a:lnTo>
                      <a:pt x="113" y="149"/>
                    </a:lnTo>
                    <a:lnTo>
                      <a:pt x="101" y="152"/>
                    </a:lnTo>
                    <a:lnTo>
                      <a:pt x="90" y="156"/>
                    </a:lnTo>
                    <a:lnTo>
                      <a:pt x="80" y="160"/>
                    </a:lnTo>
                    <a:lnTo>
                      <a:pt x="71" y="165"/>
                    </a:lnTo>
                    <a:lnTo>
                      <a:pt x="62" y="170"/>
                    </a:lnTo>
                    <a:lnTo>
                      <a:pt x="44" y="182"/>
                    </a:lnTo>
                    <a:lnTo>
                      <a:pt x="29" y="194"/>
                    </a:lnTo>
                    <a:lnTo>
                      <a:pt x="14" y="207"/>
                    </a:lnTo>
                    <a:lnTo>
                      <a:pt x="0" y="221"/>
                    </a:lnTo>
                    <a:lnTo>
                      <a:pt x="1" y="207"/>
                    </a:lnTo>
                    <a:lnTo>
                      <a:pt x="2" y="195"/>
                    </a:lnTo>
                    <a:lnTo>
                      <a:pt x="3" y="185"/>
                    </a:lnTo>
                    <a:lnTo>
                      <a:pt x="5" y="176"/>
                    </a:lnTo>
                    <a:lnTo>
                      <a:pt x="9" y="159"/>
                    </a:lnTo>
                    <a:lnTo>
                      <a:pt x="14" y="145"/>
                    </a:lnTo>
                    <a:lnTo>
                      <a:pt x="16" y="139"/>
                    </a:lnTo>
                    <a:lnTo>
                      <a:pt x="17" y="131"/>
                    </a:lnTo>
                    <a:lnTo>
                      <a:pt x="17" y="123"/>
                    </a:lnTo>
                    <a:lnTo>
                      <a:pt x="16" y="116"/>
                    </a:lnTo>
                    <a:lnTo>
                      <a:pt x="14" y="107"/>
                    </a:lnTo>
                    <a:lnTo>
                      <a:pt x="11" y="96"/>
                    </a:lnTo>
                    <a:lnTo>
                      <a:pt x="6" y="85"/>
                    </a:lnTo>
                    <a:lnTo>
                      <a:pt x="0" y="72"/>
                    </a:lnTo>
                    <a:lnTo>
                      <a:pt x="7" y="72"/>
                    </a:lnTo>
                    <a:lnTo>
                      <a:pt x="16" y="69"/>
                    </a:lnTo>
                    <a:lnTo>
                      <a:pt x="25" y="65"/>
                    </a:lnTo>
                    <a:lnTo>
                      <a:pt x="35" y="61"/>
                    </a:lnTo>
                    <a:lnTo>
                      <a:pt x="56" y="49"/>
                    </a:lnTo>
                    <a:lnTo>
                      <a:pt x="80" y="36"/>
                    </a:lnTo>
                    <a:lnTo>
                      <a:pt x="105" y="23"/>
                    </a:lnTo>
                    <a:lnTo>
                      <a:pt x="132" y="11"/>
                    </a:lnTo>
                    <a:lnTo>
                      <a:pt x="146" y="7"/>
                    </a:lnTo>
                    <a:lnTo>
                      <a:pt x="159" y="3"/>
                    </a:lnTo>
                    <a:lnTo>
                      <a:pt x="173" y="1"/>
                    </a:lnTo>
                    <a:lnTo>
                      <a:pt x="186" y="0"/>
                    </a:lnTo>
                    <a:close/>
                  </a:path>
                </a:pathLst>
              </a:custGeom>
              <a:solidFill>
                <a:srgbClr val="F8C3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8" name="Freeform 48"/>
              <p:cNvSpPr>
                <a:spLocks/>
              </p:cNvSpPr>
              <p:nvPr/>
            </p:nvSpPr>
            <p:spPr bwMode="auto">
              <a:xfrm>
                <a:off x="4257675" y="2655888"/>
                <a:ext cx="50800" cy="58738"/>
              </a:xfrm>
              <a:custGeom>
                <a:avLst/>
                <a:gdLst/>
                <a:ahLst/>
                <a:cxnLst>
                  <a:cxn ang="0">
                    <a:pos x="186" y="0"/>
                  </a:cxn>
                  <a:cxn ang="0">
                    <a:pos x="185" y="14"/>
                  </a:cxn>
                  <a:cxn ang="0">
                    <a:pos x="181" y="33"/>
                  </a:cxn>
                  <a:cxn ang="0">
                    <a:pos x="175" y="51"/>
                  </a:cxn>
                  <a:cxn ang="0">
                    <a:pos x="170" y="72"/>
                  </a:cxn>
                  <a:cxn ang="0">
                    <a:pos x="163" y="93"/>
                  </a:cxn>
                  <a:cxn ang="0">
                    <a:pos x="158" y="112"/>
                  </a:cxn>
                  <a:cxn ang="0">
                    <a:pos x="153" y="130"/>
                  </a:cxn>
                  <a:cxn ang="0">
                    <a:pos x="152" y="145"/>
                  </a:cxn>
                  <a:cxn ang="0">
                    <a:pos x="138" y="145"/>
                  </a:cxn>
                  <a:cxn ang="0">
                    <a:pos x="125" y="147"/>
                  </a:cxn>
                  <a:cxn ang="0">
                    <a:pos x="113" y="149"/>
                  </a:cxn>
                  <a:cxn ang="0">
                    <a:pos x="101" y="152"/>
                  </a:cxn>
                  <a:cxn ang="0">
                    <a:pos x="90" y="156"/>
                  </a:cxn>
                  <a:cxn ang="0">
                    <a:pos x="80" y="160"/>
                  </a:cxn>
                  <a:cxn ang="0">
                    <a:pos x="71" y="165"/>
                  </a:cxn>
                  <a:cxn ang="0">
                    <a:pos x="62" y="170"/>
                  </a:cxn>
                  <a:cxn ang="0">
                    <a:pos x="44" y="182"/>
                  </a:cxn>
                  <a:cxn ang="0">
                    <a:pos x="29" y="194"/>
                  </a:cxn>
                  <a:cxn ang="0">
                    <a:pos x="14" y="207"/>
                  </a:cxn>
                  <a:cxn ang="0">
                    <a:pos x="0" y="221"/>
                  </a:cxn>
                  <a:cxn ang="0">
                    <a:pos x="1" y="207"/>
                  </a:cxn>
                  <a:cxn ang="0">
                    <a:pos x="2" y="195"/>
                  </a:cxn>
                  <a:cxn ang="0">
                    <a:pos x="3" y="185"/>
                  </a:cxn>
                  <a:cxn ang="0">
                    <a:pos x="5" y="176"/>
                  </a:cxn>
                  <a:cxn ang="0">
                    <a:pos x="9" y="159"/>
                  </a:cxn>
                  <a:cxn ang="0">
                    <a:pos x="14" y="145"/>
                  </a:cxn>
                  <a:cxn ang="0">
                    <a:pos x="16" y="139"/>
                  </a:cxn>
                  <a:cxn ang="0">
                    <a:pos x="17" y="131"/>
                  </a:cxn>
                  <a:cxn ang="0">
                    <a:pos x="17" y="123"/>
                  </a:cxn>
                  <a:cxn ang="0">
                    <a:pos x="16" y="116"/>
                  </a:cxn>
                  <a:cxn ang="0">
                    <a:pos x="14" y="107"/>
                  </a:cxn>
                  <a:cxn ang="0">
                    <a:pos x="11" y="96"/>
                  </a:cxn>
                  <a:cxn ang="0">
                    <a:pos x="6" y="85"/>
                  </a:cxn>
                  <a:cxn ang="0">
                    <a:pos x="0" y="72"/>
                  </a:cxn>
                  <a:cxn ang="0">
                    <a:pos x="7" y="72"/>
                  </a:cxn>
                  <a:cxn ang="0">
                    <a:pos x="16" y="69"/>
                  </a:cxn>
                  <a:cxn ang="0">
                    <a:pos x="25" y="65"/>
                  </a:cxn>
                  <a:cxn ang="0">
                    <a:pos x="35" y="61"/>
                  </a:cxn>
                  <a:cxn ang="0">
                    <a:pos x="56" y="49"/>
                  </a:cxn>
                  <a:cxn ang="0">
                    <a:pos x="80" y="36"/>
                  </a:cxn>
                  <a:cxn ang="0">
                    <a:pos x="105" y="23"/>
                  </a:cxn>
                  <a:cxn ang="0">
                    <a:pos x="132" y="11"/>
                  </a:cxn>
                  <a:cxn ang="0">
                    <a:pos x="146" y="7"/>
                  </a:cxn>
                  <a:cxn ang="0">
                    <a:pos x="159" y="3"/>
                  </a:cxn>
                  <a:cxn ang="0">
                    <a:pos x="173" y="1"/>
                  </a:cxn>
                  <a:cxn ang="0">
                    <a:pos x="186" y="0"/>
                  </a:cxn>
                </a:cxnLst>
                <a:rect l="0" t="0" r="r" b="b"/>
                <a:pathLst>
                  <a:path w="186" h="221">
                    <a:moveTo>
                      <a:pt x="186" y="0"/>
                    </a:moveTo>
                    <a:lnTo>
                      <a:pt x="185" y="14"/>
                    </a:lnTo>
                    <a:lnTo>
                      <a:pt x="181" y="33"/>
                    </a:lnTo>
                    <a:lnTo>
                      <a:pt x="175" y="51"/>
                    </a:lnTo>
                    <a:lnTo>
                      <a:pt x="170" y="72"/>
                    </a:lnTo>
                    <a:lnTo>
                      <a:pt x="163" y="93"/>
                    </a:lnTo>
                    <a:lnTo>
                      <a:pt x="158" y="112"/>
                    </a:lnTo>
                    <a:lnTo>
                      <a:pt x="153" y="130"/>
                    </a:lnTo>
                    <a:lnTo>
                      <a:pt x="152" y="145"/>
                    </a:lnTo>
                    <a:lnTo>
                      <a:pt x="138" y="145"/>
                    </a:lnTo>
                    <a:lnTo>
                      <a:pt x="125" y="147"/>
                    </a:lnTo>
                    <a:lnTo>
                      <a:pt x="113" y="149"/>
                    </a:lnTo>
                    <a:lnTo>
                      <a:pt x="101" y="152"/>
                    </a:lnTo>
                    <a:lnTo>
                      <a:pt x="90" y="156"/>
                    </a:lnTo>
                    <a:lnTo>
                      <a:pt x="80" y="160"/>
                    </a:lnTo>
                    <a:lnTo>
                      <a:pt x="71" y="165"/>
                    </a:lnTo>
                    <a:lnTo>
                      <a:pt x="62" y="170"/>
                    </a:lnTo>
                    <a:lnTo>
                      <a:pt x="44" y="182"/>
                    </a:lnTo>
                    <a:lnTo>
                      <a:pt x="29" y="194"/>
                    </a:lnTo>
                    <a:lnTo>
                      <a:pt x="14" y="207"/>
                    </a:lnTo>
                    <a:lnTo>
                      <a:pt x="0" y="221"/>
                    </a:lnTo>
                    <a:lnTo>
                      <a:pt x="1" y="207"/>
                    </a:lnTo>
                    <a:lnTo>
                      <a:pt x="2" y="195"/>
                    </a:lnTo>
                    <a:lnTo>
                      <a:pt x="3" y="185"/>
                    </a:lnTo>
                    <a:lnTo>
                      <a:pt x="5" y="176"/>
                    </a:lnTo>
                    <a:lnTo>
                      <a:pt x="9" y="159"/>
                    </a:lnTo>
                    <a:lnTo>
                      <a:pt x="14" y="145"/>
                    </a:lnTo>
                    <a:lnTo>
                      <a:pt x="16" y="139"/>
                    </a:lnTo>
                    <a:lnTo>
                      <a:pt x="17" y="131"/>
                    </a:lnTo>
                    <a:lnTo>
                      <a:pt x="17" y="123"/>
                    </a:lnTo>
                    <a:lnTo>
                      <a:pt x="16" y="116"/>
                    </a:lnTo>
                    <a:lnTo>
                      <a:pt x="14" y="107"/>
                    </a:lnTo>
                    <a:lnTo>
                      <a:pt x="11" y="96"/>
                    </a:lnTo>
                    <a:lnTo>
                      <a:pt x="6" y="85"/>
                    </a:lnTo>
                    <a:lnTo>
                      <a:pt x="0" y="72"/>
                    </a:lnTo>
                    <a:lnTo>
                      <a:pt x="7" y="72"/>
                    </a:lnTo>
                    <a:lnTo>
                      <a:pt x="16" y="69"/>
                    </a:lnTo>
                    <a:lnTo>
                      <a:pt x="25" y="65"/>
                    </a:lnTo>
                    <a:lnTo>
                      <a:pt x="35" y="61"/>
                    </a:lnTo>
                    <a:lnTo>
                      <a:pt x="56" y="49"/>
                    </a:lnTo>
                    <a:lnTo>
                      <a:pt x="80" y="36"/>
                    </a:lnTo>
                    <a:lnTo>
                      <a:pt x="105" y="23"/>
                    </a:lnTo>
                    <a:lnTo>
                      <a:pt x="132" y="11"/>
                    </a:lnTo>
                    <a:lnTo>
                      <a:pt x="146" y="7"/>
                    </a:lnTo>
                    <a:lnTo>
                      <a:pt x="159" y="3"/>
                    </a:lnTo>
                    <a:lnTo>
                      <a:pt x="173" y="1"/>
                    </a:lnTo>
                    <a:lnTo>
                      <a:pt x="186" y="0"/>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9" name="Freeform 49"/>
              <p:cNvSpPr>
                <a:spLocks/>
              </p:cNvSpPr>
              <p:nvPr/>
            </p:nvSpPr>
            <p:spPr bwMode="auto">
              <a:xfrm>
                <a:off x="4327525" y="2616201"/>
                <a:ext cx="98425" cy="117475"/>
              </a:xfrm>
              <a:custGeom>
                <a:avLst/>
                <a:gdLst/>
                <a:ahLst/>
                <a:cxnLst>
                  <a:cxn ang="0">
                    <a:pos x="133" y="1"/>
                  </a:cxn>
                  <a:cxn ang="0">
                    <a:pos x="95" y="11"/>
                  </a:cxn>
                  <a:cxn ang="0">
                    <a:pos x="54" y="23"/>
                  </a:cxn>
                  <a:cxn ang="0">
                    <a:pos x="16" y="32"/>
                  </a:cxn>
                  <a:cxn ang="0">
                    <a:pos x="2" y="48"/>
                  </a:cxn>
                  <a:cxn ang="0">
                    <a:pos x="8" y="76"/>
                  </a:cxn>
                  <a:cxn ang="0">
                    <a:pos x="19" y="103"/>
                  </a:cxn>
                  <a:cxn ang="0">
                    <a:pos x="34" y="131"/>
                  </a:cxn>
                  <a:cxn ang="0">
                    <a:pos x="60" y="167"/>
                  </a:cxn>
                  <a:cxn ang="0">
                    <a:pos x="96" y="206"/>
                  </a:cxn>
                  <a:cxn ang="0">
                    <a:pos x="0" y="335"/>
                  </a:cxn>
                  <a:cxn ang="0">
                    <a:pos x="17" y="374"/>
                  </a:cxn>
                  <a:cxn ang="0">
                    <a:pos x="19" y="391"/>
                  </a:cxn>
                  <a:cxn ang="0">
                    <a:pos x="22" y="408"/>
                  </a:cxn>
                  <a:cxn ang="0">
                    <a:pos x="39" y="445"/>
                  </a:cxn>
                  <a:cxn ang="0">
                    <a:pos x="69" y="420"/>
                  </a:cxn>
                  <a:cxn ang="0">
                    <a:pos x="105" y="397"/>
                  </a:cxn>
                  <a:cxn ang="0">
                    <a:pos x="147" y="376"/>
                  </a:cxn>
                  <a:cxn ang="0">
                    <a:pos x="190" y="357"/>
                  </a:cxn>
                  <a:cxn ang="0">
                    <a:pos x="283" y="326"/>
                  </a:cxn>
                  <a:cxn ang="0">
                    <a:pos x="373" y="296"/>
                  </a:cxn>
                  <a:cxn ang="0">
                    <a:pos x="317" y="267"/>
                  </a:cxn>
                  <a:cxn ang="0">
                    <a:pos x="260" y="235"/>
                  </a:cxn>
                  <a:cxn ang="0">
                    <a:pos x="204" y="196"/>
                  </a:cxn>
                  <a:cxn ang="0">
                    <a:pos x="176" y="173"/>
                  </a:cxn>
                  <a:cxn ang="0">
                    <a:pos x="149" y="148"/>
                  </a:cxn>
                  <a:cxn ang="0">
                    <a:pos x="151" y="110"/>
                  </a:cxn>
                  <a:cxn ang="0">
                    <a:pos x="154" y="81"/>
                  </a:cxn>
                  <a:cxn ang="0">
                    <a:pos x="162" y="43"/>
                  </a:cxn>
                  <a:cxn ang="0">
                    <a:pos x="164" y="31"/>
                  </a:cxn>
                  <a:cxn ang="0">
                    <a:pos x="164" y="21"/>
                  </a:cxn>
                  <a:cxn ang="0">
                    <a:pos x="159" y="11"/>
                  </a:cxn>
                  <a:cxn ang="0">
                    <a:pos x="149" y="0"/>
                  </a:cxn>
                </a:cxnLst>
                <a:rect l="0" t="0" r="r" b="b"/>
                <a:pathLst>
                  <a:path w="373" h="445">
                    <a:moveTo>
                      <a:pt x="149" y="0"/>
                    </a:moveTo>
                    <a:lnTo>
                      <a:pt x="133" y="1"/>
                    </a:lnTo>
                    <a:lnTo>
                      <a:pt x="115" y="5"/>
                    </a:lnTo>
                    <a:lnTo>
                      <a:pt x="95" y="11"/>
                    </a:lnTo>
                    <a:lnTo>
                      <a:pt x="75" y="16"/>
                    </a:lnTo>
                    <a:lnTo>
                      <a:pt x="54" y="23"/>
                    </a:lnTo>
                    <a:lnTo>
                      <a:pt x="34" y="28"/>
                    </a:lnTo>
                    <a:lnTo>
                      <a:pt x="16" y="32"/>
                    </a:lnTo>
                    <a:lnTo>
                      <a:pt x="0" y="33"/>
                    </a:lnTo>
                    <a:lnTo>
                      <a:pt x="2" y="48"/>
                    </a:lnTo>
                    <a:lnTo>
                      <a:pt x="4" y="62"/>
                    </a:lnTo>
                    <a:lnTo>
                      <a:pt x="8" y="76"/>
                    </a:lnTo>
                    <a:lnTo>
                      <a:pt x="12" y="90"/>
                    </a:lnTo>
                    <a:lnTo>
                      <a:pt x="19" y="103"/>
                    </a:lnTo>
                    <a:lnTo>
                      <a:pt x="27" y="117"/>
                    </a:lnTo>
                    <a:lnTo>
                      <a:pt x="34" y="131"/>
                    </a:lnTo>
                    <a:lnTo>
                      <a:pt x="43" y="143"/>
                    </a:lnTo>
                    <a:lnTo>
                      <a:pt x="60" y="167"/>
                    </a:lnTo>
                    <a:lnTo>
                      <a:pt x="79" y="187"/>
                    </a:lnTo>
                    <a:lnTo>
                      <a:pt x="96" y="206"/>
                    </a:lnTo>
                    <a:lnTo>
                      <a:pt x="111" y="220"/>
                    </a:lnTo>
                    <a:lnTo>
                      <a:pt x="0" y="335"/>
                    </a:lnTo>
                    <a:lnTo>
                      <a:pt x="11" y="359"/>
                    </a:lnTo>
                    <a:lnTo>
                      <a:pt x="17" y="374"/>
                    </a:lnTo>
                    <a:lnTo>
                      <a:pt x="19" y="384"/>
                    </a:lnTo>
                    <a:lnTo>
                      <a:pt x="19" y="391"/>
                    </a:lnTo>
                    <a:lnTo>
                      <a:pt x="20" y="398"/>
                    </a:lnTo>
                    <a:lnTo>
                      <a:pt x="22" y="408"/>
                    </a:lnTo>
                    <a:lnTo>
                      <a:pt x="28" y="423"/>
                    </a:lnTo>
                    <a:lnTo>
                      <a:pt x="39" y="445"/>
                    </a:lnTo>
                    <a:lnTo>
                      <a:pt x="53" y="432"/>
                    </a:lnTo>
                    <a:lnTo>
                      <a:pt x="69" y="420"/>
                    </a:lnTo>
                    <a:lnTo>
                      <a:pt x="87" y="408"/>
                    </a:lnTo>
                    <a:lnTo>
                      <a:pt x="105" y="397"/>
                    </a:lnTo>
                    <a:lnTo>
                      <a:pt x="126" y="386"/>
                    </a:lnTo>
                    <a:lnTo>
                      <a:pt x="147" y="376"/>
                    </a:lnTo>
                    <a:lnTo>
                      <a:pt x="168" y="367"/>
                    </a:lnTo>
                    <a:lnTo>
                      <a:pt x="190" y="357"/>
                    </a:lnTo>
                    <a:lnTo>
                      <a:pt x="237" y="341"/>
                    </a:lnTo>
                    <a:lnTo>
                      <a:pt x="283" y="326"/>
                    </a:lnTo>
                    <a:lnTo>
                      <a:pt x="330" y="311"/>
                    </a:lnTo>
                    <a:lnTo>
                      <a:pt x="373" y="296"/>
                    </a:lnTo>
                    <a:lnTo>
                      <a:pt x="345" y="282"/>
                    </a:lnTo>
                    <a:lnTo>
                      <a:pt x="317" y="267"/>
                    </a:lnTo>
                    <a:lnTo>
                      <a:pt x="288" y="252"/>
                    </a:lnTo>
                    <a:lnTo>
                      <a:pt x="260" y="235"/>
                    </a:lnTo>
                    <a:lnTo>
                      <a:pt x="232" y="217"/>
                    </a:lnTo>
                    <a:lnTo>
                      <a:pt x="204" y="196"/>
                    </a:lnTo>
                    <a:lnTo>
                      <a:pt x="190" y="185"/>
                    </a:lnTo>
                    <a:lnTo>
                      <a:pt x="176" y="173"/>
                    </a:lnTo>
                    <a:lnTo>
                      <a:pt x="163" y="161"/>
                    </a:lnTo>
                    <a:lnTo>
                      <a:pt x="149" y="148"/>
                    </a:lnTo>
                    <a:lnTo>
                      <a:pt x="150" y="127"/>
                    </a:lnTo>
                    <a:lnTo>
                      <a:pt x="151" y="110"/>
                    </a:lnTo>
                    <a:lnTo>
                      <a:pt x="152" y="95"/>
                    </a:lnTo>
                    <a:lnTo>
                      <a:pt x="154" y="81"/>
                    </a:lnTo>
                    <a:lnTo>
                      <a:pt x="159" y="60"/>
                    </a:lnTo>
                    <a:lnTo>
                      <a:pt x="162" y="43"/>
                    </a:lnTo>
                    <a:lnTo>
                      <a:pt x="163" y="37"/>
                    </a:lnTo>
                    <a:lnTo>
                      <a:pt x="164" y="31"/>
                    </a:lnTo>
                    <a:lnTo>
                      <a:pt x="164" y="26"/>
                    </a:lnTo>
                    <a:lnTo>
                      <a:pt x="164" y="21"/>
                    </a:lnTo>
                    <a:lnTo>
                      <a:pt x="162" y="16"/>
                    </a:lnTo>
                    <a:lnTo>
                      <a:pt x="159" y="11"/>
                    </a:lnTo>
                    <a:lnTo>
                      <a:pt x="155" y="5"/>
                    </a:lnTo>
                    <a:lnTo>
                      <a:pt x="149" y="0"/>
                    </a:lnTo>
                    <a:close/>
                  </a:path>
                </a:pathLst>
              </a:custGeom>
              <a:solidFill>
                <a:srgbClr val="F8C3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 name="Freeform 50"/>
              <p:cNvSpPr>
                <a:spLocks/>
              </p:cNvSpPr>
              <p:nvPr/>
            </p:nvSpPr>
            <p:spPr bwMode="auto">
              <a:xfrm>
                <a:off x="4327525" y="2616201"/>
                <a:ext cx="98425" cy="117475"/>
              </a:xfrm>
              <a:custGeom>
                <a:avLst/>
                <a:gdLst/>
                <a:ahLst/>
                <a:cxnLst>
                  <a:cxn ang="0">
                    <a:pos x="133" y="1"/>
                  </a:cxn>
                  <a:cxn ang="0">
                    <a:pos x="95" y="11"/>
                  </a:cxn>
                  <a:cxn ang="0">
                    <a:pos x="54" y="23"/>
                  </a:cxn>
                  <a:cxn ang="0">
                    <a:pos x="16" y="32"/>
                  </a:cxn>
                  <a:cxn ang="0">
                    <a:pos x="2" y="48"/>
                  </a:cxn>
                  <a:cxn ang="0">
                    <a:pos x="8" y="76"/>
                  </a:cxn>
                  <a:cxn ang="0">
                    <a:pos x="19" y="103"/>
                  </a:cxn>
                  <a:cxn ang="0">
                    <a:pos x="34" y="131"/>
                  </a:cxn>
                  <a:cxn ang="0">
                    <a:pos x="60" y="167"/>
                  </a:cxn>
                  <a:cxn ang="0">
                    <a:pos x="96" y="206"/>
                  </a:cxn>
                  <a:cxn ang="0">
                    <a:pos x="0" y="335"/>
                  </a:cxn>
                  <a:cxn ang="0">
                    <a:pos x="17" y="374"/>
                  </a:cxn>
                  <a:cxn ang="0">
                    <a:pos x="19" y="391"/>
                  </a:cxn>
                  <a:cxn ang="0">
                    <a:pos x="22" y="408"/>
                  </a:cxn>
                  <a:cxn ang="0">
                    <a:pos x="39" y="445"/>
                  </a:cxn>
                  <a:cxn ang="0">
                    <a:pos x="69" y="420"/>
                  </a:cxn>
                  <a:cxn ang="0">
                    <a:pos x="105" y="397"/>
                  </a:cxn>
                  <a:cxn ang="0">
                    <a:pos x="147" y="376"/>
                  </a:cxn>
                  <a:cxn ang="0">
                    <a:pos x="190" y="357"/>
                  </a:cxn>
                  <a:cxn ang="0">
                    <a:pos x="283" y="326"/>
                  </a:cxn>
                  <a:cxn ang="0">
                    <a:pos x="373" y="296"/>
                  </a:cxn>
                  <a:cxn ang="0">
                    <a:pos x="317" y="267"/>
                  </a:cxn>
                  <a:cxn ang="0">
                    <a:pos x="260" y="235"/>
                  </a:cxn>
                  <a:cxn ang="0">
                    <a:pos x="204" y="196"/>
                  </a:cxn>
                  <a:cxn ang="0">
                    <a:pos x="176" y="173"/>
                  </a:cxn>
                  <a:cxn ang="0">
                    <a:pos x="149" y="148"/>
                  </a:cxn>
                  <a:cxn ang="0">
                    <a:pos x="151" y="110"/>
                  </a:cxn>
                  <a:cxn ang="0">
                    <a:pos x="154" y="81"/>
                  </a:cxn>
                  <a:cxn ang="0">
                    <a:pos x="162" y="43"/>
                  </a:cxn>
                  <a:cxn ang="0">
                    <a:pos x="164" y="31"/>
                  </a:cxn>
                  <a:cxn ang="0">
                    <a:pos x="164" y="21"/>
                  </a:cxn>
                  <a:cxn ang="0">
                    <a:pos x="159" y="11"/>
                  </a:cxn>
                  <a:cxn ang="0">
                    <a:pos x="149" y="0"/>
                  </a:cxn>
                </a:cxnLst>
                <a:rect l="0" t="0" r="r" b="b"/>
                <a:pathLst>
                  <a:path w="373" h="445">
                    <a:moveTo>
                      <a:pt x="149" y="0"/>
                    </a:moveTo>
                    <a:lnTo>
                      <a:pt x="133" y="1"/>
                    </a:lnTo>
                    <a:lnTo>
                      <a:pt x="115" y="5"/>
                    </a:lnTo>
                    <a:lnTo>
                      <a:pt x="95" y="11"/>
                    </a:lnTo>
                    <a:lnTo>
                      <a:pt x="75" y="16"/>
                    </a:lnTo>
                    <a:lnTo>
                      <a:pt x="54" y="23"/>
                    </a:lnTo>
                    <a:lnTo>
                      <a:pt x="34" y="28"/>
                    </a:lnTo>
                    <a:lnTo>
                      <a:pt x="16" y="32"/>
                    </a:lnTo>
                    <a:lnTo>
                      <a:pt x="0" y="33"/>
                    </a:lnTo>
                    <a:lnTo>
                      <a:pt x="2" y="48"/>
                    </a:lnTo>
                    <a:lnTo>
                      <a:pt x="4" y="62"/>
                    </a:lnTo>
                    <a:lnTo>
                      <a:pt x="8" y="76"/>
                    </a:lnTo>
                    <a:lnTo>
                      <a:pt x="12" y="90"/>
                    </a:lnTo>
                    <a:lnTo>
                      <a:pt x="19" y="103"/>
                    </a:lnTo>
                    <a:lnTo>
                      <a:pt x="27" y="117"/>
                    </a:lnTo>
                    <a:lnTo>
                      <a:pt x="34" y="131"/>
                    </a:lnTo>
                    <a:lnTo>
                      <a:pt x="43" y="143"/>
                    </a:lnTo>
                    <a:lnTo>
                      <a:pt x="60" y="167"/>
                    </a:lnTo>
                    <a:lnTo>
                      <a:pt x="79" y="187"/>
                    </a:lnTo>
                    <a:lnTo>
                      <a:pt x="96" y="206"/>
                    </a:lnTo>
                    <a:lnTo>
                      <a:pt x="111" y="220"/>
                    </a:lnTo>
                    <a:lnTo>
                      <a:pt x="0" y="335"/>
                    </a:lnTo>
                    <a:lnTo>
                      <a:pt x="11" y="359"/>
                    </a:lnTo>
                    <a:lnTo>
                      <a:pt x="17" y="374"/>
                    </a:lnTo>
                    <a:lnTo>
                      <a:pt x="19" y="384"/>
                    </a:lnTo>
                    <a:lnTo>
                      <a:pt x="19" y="391"/>
                    </a:lnTo>
                    <a:lnTo>
                      <a:pt x="20" y="398"/>
                    </a:lnTo>
                    <a:lnTo>
                      <a:pt x="22" y="408"/>
                    </a:lnTo>
                    <a:lnTo>
                      <a:pt x="28" y="423"/>
                    </a:lnTo>
                    <a:lnTo>
                      <a:pt x="39" y="445"/>
                    </a:lnTo>
                    <a:lnTo>
                      <a:pt x="53" y="432"/>
                    </a:lnTo>
                    <a:lnTo>
                      <a:pt x="69" y="420"/>
                    </a:lnTo>
                    <a:lnTo>
                      <a:pt x="87" y="408"/>
                    </a:lnTo>
                    <a:lnTo>
                      <a:pt x="105" y="397"/>
                    </a:lnTo>
                    <a:lnTo>
                      <a:pt x="126" y="386"/>
                    </a:lnTo>
                    <a:lnTo>
                      <a:pt x="147" y="376"/>
                    </a:lnTo>
                    <a:lnTo>
                      <a:pt x="168" y="367"/>
                    </a:lnTo>
                    <a:lnTo>
                      <a:pt x="190" y="357"/>
                    </a:lnTo>
                    <a:lnTo>
                      <a:pt x="237" y="341"/>
                    </a:lnTo>
                    <a:lnTo>
                      <a:pt x="283" y="326"/>
                    </a:lnTo>
                    <a:lnTo>
                      <a:pt x="330" y="311"/>
                    </a:lnTo>
                    <a:lnTo>
                      <a:pt x="373" y="296"/>
                    </a:lnTo>
                    <a:lnTo>
                      <a:pt x="345" y="282"/>
                    </a:lnTo>
                    <a:lnTo>
                      <a:pt x="317" y="267"/>
                    </a:lnTo>
                    <a:lnTo>
                      <a:pt x="288" y="252"/>
                    </a:lnTo>
                    <a:lnTo>
                      <a:pt x="260" y="235"/>
                    </a:lnTo>
                    <a:lnTo>
                      <a:pt x="232" y="217"/>
                    </a:lnTo>
                    <a:lnTo>
                      <a:pt x="204" y="196"/>
                    </a:lnTo>
                    <a:lnTo>
                      <a:pt x="190" y="185"/>
                    </a:lnTo>
                    <a:lnTo>
                      <a:pt x="176" y="173"/>
                    </a:lnTo>
                    <a:lnTo>
                      <a:pt x="163" y="161"/>
                    </a:lnTo>
                    <a:lnTo>
                      <a:pt x="149" y="148"/>
                    </a:lnTo>
                    <a:lnTo>
                      <a:pt x="150" y="127"/>
                    </a:lnTo>
                    <a:lnTo>
                      <a:pt x="151" y="110"/>
                    </a:lnTo>
                    <a:lnTo>
                      <a:pt x="152" y="95"/>
                    </a:lnTo>
                    <a:lnTo>
                      <a:pt x="154" y="81"/>
                    </a:lnTo>
                    <a:lnTo>
                      <a:pt x="159" y="60"/>
                    </a:lnTo>
                    <a:lnTo>
                      <a:pt x="162" y="43"/>
                    </a:lnTo>
                    <a:lnTo>
                      <a:pt x="163" y="37"/>
                    </a:lnTo>
                    <a:lnTo>
                      <a:pt x="164" y="31"/>
                    </a:lnTo>
                    <a:lnTo>
                      <a:pt x="164" y="26"/>
                    </a:lnTo>
                    <a:lnTo>
                      <a:pt x="164" y="21"/>
                    </a:lnTo>
                    <a:lnTo>
                      <a:pt x="162" y="16"/>
                    </a:lnTo>
                    <a:lnTo>
                      <a:pt x="159" y="11"/>
                    </a:lnTo>
                    <a:lnTo>
                      <a:pt x="155" y="5"/>
                    </a:lnTo>
                    <a:lnTo>
                      <a:pt x="149" y="0"/>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7" name="Group 92"/>
            <p:cNvGrpSpPr/>
            <p:nvPr/>
          </p:nvGrpSpPr>
          <p:grpSpPr>
            <a:xfrm>
              <a:off x="3960976" y="3737967"/>
              <a:ext cx="1767469" cy="885821"/>
              <a:chOff x="2268538" y="2270126"/>
              <a:chExt cx="2017713" cy="1011238"/>
            </a:xfrm>
          </p:grpSpPr>
          <p:sp>
            <p:nvSpPr>
              <p:cNvPr id="27" name="Freeform 51"/>
              <p:cNvSpPr>
                <a:spLocks/>
              </p:cNvSpPr>
              <p:nvPr/>
            </p:nvSpPr>
            <p:spPr bwMode="auto">
              <a:xfrm>
                <a:off x="3751263" y="2270126"/>
                <a:ext cx="534988" cy="315913"/>
              </a:xfrm>
              <a:custGeom>
                <a:avLst/>
                <a:gdLst/>
                <a:ahLst/>
                <a:cxnLst>
                  <a:cxn ang="0">
                    <a:pos x="449" y="1185"/>
                  </a:cxn>
                  <a:cxn ang="0">
                    <a:pos x="330" y="1131"/>
                  </a:cxn>
                  <a:cxn ang="0">
                    <a:pos x="299" y="1097"/>
                  </a:cxn>
                  <a:cxn ang="0">
                    <a:pos x="277" y="1007"/>
                  </a:cxn>
                  <a:cxn ang="0">
                    <a:pos x="266" y="936"/>
                  </a:cxn>
                  <a:cxn ang="0">
                    <a:pos x="360" y="813"/>
                  </a:cxn>
                  <a:cxn ang="0">
                    <a:pos x="342" y="667"/>
                  </a:cxn>
                  <a:cxn ang="0">
                    <a:pos x="360" y="617"/>
                  </a:cxn>
                  <a:cxn ang="0">
                    <a:pos x="376" y="568"/>
                  </a:cxn>
                  <a:cxn ang="0">
                    <a:pos x="148" y="370"/>
                  </a:cxn>
                  <a:cxn ang="0">
                    <a:pos x="36" y="342"/>
                  </a:cxn>
                  <a:cxn ang="0">
                    <a:pos x="11" y="326"/>
                  </a:cxn>
                  <a:cxn ang="0">
                    <a:pos x="97" y="262"/>
                  </a:cxn>
                  <a:cxn ang="0">
                    <a:pos x="235" y="190"/>
                  </a:cxn>
                  <a:cxn ang="0">
                    <a:pos x="368" y="112"/>
                  </a:cxn>
                  <a:cxn ang="0">
                    <a:pos x="422" y="74"/>
                  </a:cxn>
                  <a:cxn ang="0">
                    <a:pos x="470" y="92"/>
                  </a:cxn>
                  <a:cxn ang="0">
                    <a:pos x="518" y="111"/>
                  </a:cxn>
                  <a:cxn ang="0">
                    <a:pos x="739" y="71"/>
                  </a:cxn>
                  <a:cxn ang="0">
                    <a:pos x="842" y="47"/>
                  </a:cxn>
                  <a:cxn ang="0">
                    <a:pos x="938" y="149"/>
                  </a:cxn>
                  <a:cxn ang="0">
                    <a:pos x="1015" y="139"/>
                  </a:cxn>
                  <a:cxn ang="0">
                    <a:pos x="1042" y="108"/>
                  </a:cxn>
                  <a:cxn ang="0">
                    <a:pos x="1061" y="75"/>
                  </a:cxn>
                  <a:cxn ang="0">
                    <a:pos x="1118" y="99"/>
                  </a:cxn>
                  <a:cxn ang="0">
                    <a:pos x="1161" y="111"/>
                  </a:cxn>
                  <a:cxn ang="0">
                    <a:pos x="1248" y="53"/>
                  </a:cxn>
                  <a:cxn ang="0">
                    <a:pos x="1353" y="23"/>
                  </a:cxn>
                  <a:cxn ang="0">
                    <a:pos x="1446" y="29"/>
                  </a:cxn>
                  <a:cxn ang="0">
                    <a:pos x="1534" y="15"/>
                  </a:cxn>
                  <a:cxn ang="0">
                    <a:pos x="1678" y="3"/>
                  </a:cxn>
                  <a:cxn ang="0">
                    <a:pos x="1648" y="72"/>
                  </a:cxn>
                  <a:cxn ang="0">
                    <a:pos x="1672" y="159"/>
                  </a:cxn>
                  <a:cxn ang="0">
                    <a:pos x="1791" y="149"/>
                  </a:cxn>
                  <a:cxn ang="0">
                    <a:pos x="1986" y="114"/>
                  </a:cxn>
                  <a:cxn ang="0">
                    <a:pos x="1988" y="125"/>
                  </a:cxn>
                  <a:cxn ang="0">
                    <a:pos x="1882" y="207"/>
                  </a:cxn>
                  <a:cxn ang="0">
                    <a:pos x="1831" y="269"/>
                  </a:cxn>
                  <a:cxn ang="0">
                    <a:pos x="1794" y="340"/>
                  </a:cxn>
                  <a:cxn ang="0">
                    <a:pos x="1781" y="413"/>
                  </a:cxn>
                  <a:cxn ang="0">
                    <a:pos x="1797" y="484"/>
                  </a:cxn>
                  <a:cxn ang="0">
                    <a:pos x="1696" y="555"/>
                  </a:cxn>
                  <a:cxn ang="0">
                    <a:pos x="1631" y="525"/>
                  </a:cxn>
                  <a:cxn ang="0">
                    <a:pos x="1590" y="674"/>
                  </a:cxn>
                  <a:cxn ang="0">
                    <a:pos x="1485" y="660"/>
                  </a:cxn>
                  <a:cxn ang="0">
                    <a:pos x="1425" y="660"/>
                  </a:cxn>
                  <a:cxn ang="0">
                    <a:pos x="1389" y="688"/>
                  </a:cxn>
                  <a:cxn ang="0">
                    <a:pos x="1420" y="718"/>
                  </a:cxn>
                  <a:cxn ang="0">
                    <a:pos x="1484" y="746"/>
                  </a:cxn>
                  <a:cxn ang="0">
                    <a:pos x="1479" y="765"/>
                  </a:cxn>
                  <a:cxn ang="0">
                    <a:pos x="1232" y="883"/>
                  </a:cxn>
                  <a:cxn ang="0">
                    <a:pos x="827" y="1043"/>
                  </a:cxn>
                  <a:cxn ang="0">
                    <a:pos x="589" y="1120"/>
                  </a:cxn>
                  <a:cxn ang="0">
                    <a:pos x="556" y="1143"/>
                  </a:cxn>
                  <a:cxn ang="0">
                    <a:pos x="537" y="1173"/>
                  </a:cxn>
                  <a:cxn ang="0">
                    <a:pos x="508" y="1193"/>
                  </a:cxn>
                </a:cxnLst>
                <a:rect l="0" t="0" r="r" b="b"/>
                <a:pathLst>
                  <a:path w="2020" h="1196">
                    <a:moveTo>
                      <a:pt x="487" y="1196"/>
                    </a:moveTo>
                    <a:lnTo>
                      <a:pt x="480" y="1195"/>
                    </a:lnTo>
                    <a:lnTo>
                      <a:pt x="471" y="1193"/>
                    </a:lnTo>
                    <a:lnTo>
                      <a:pt x="460" y="1190"/>
                    </a:lnTo>
                    <a:lnTo>
                      <a:pt x="449" y="1185"/>
                    </a:lnTo>
                    <a:lnTo>
                      <a:pt x="424" y="1173"/>
                    </a:lnTo>
                    <a:lnTo>
                      <a:pt x="397" y="1160"/>
                    </a:lnTo>
                    <a:lnTo>
                      <a:pt x="368" y="1147"/>
                    </a:lnTo>
                    <a:lnTo>
                      <a:pt x="342" y="1135"/>
                    </a:lnTo>
                    <a:lnTo>
                      <a:pt x="330" y="1131"/>
                    </a:lnTo>
                    <a:lnTo>
                      <a:pt x="319" y="1126"/>
                    </a:lnTo>
                    <a:lnTo>
                      <a:pt x="308" y="1124"/>
                    </a:lnTo>
                    <a:lnTo>
                      <a:pt x="301" y="1124"/>
                    </a:lnTo>
                    <a:lnTo>
                      <a:pt x="300" y="1110"/>
                    </a:lnTo>
                    <a:lnTo>
                      <a:pt x="299" y="1097"/>
                    </a:lnTo>
                    <a:lnTo>
                      <a:pt x="298" y="1085"/>
                    </a:lnTo>
                    <a:lnTo>
                      <a:pt x="295" y="1073"/>
                    </a:lnTo>
                    <a:lnTo>
                      <a:pt x="290" y="1050"/>
                    </a:lnTo>
                    <a:lnTo>
                      <a:pt x="283" y="1029"/>
                    </a:lnTo>
                    <a:lnTo>
                      <a:pt x="277" y="1007"/>
                    </a:lnTo>
                    <a:lnTo>
                      <a:pt x="271" y="986"/>
                    </a:lnTo>
                    <a:lnTo>
                      <a:pt x="269" y="975"/>
                    </a:lnTo>
                    <a:lnTo>
                      <a:pt x="267" y="963"/>
                    </a:lnTo>
                    <a:lnTo>
                      <a:pt x="266" y="951"/>
                    </a:lnTo>
                    <a:lnTo>
                      <a:pt x="266" y="936"/>
                    </a:lnTo>
                    <a:lnTo>
                      <a:pt x="281" y="919"/>
                    </a:lnTo>
                    <a:lnTo>
                      <a:pt x="299" y="896"/>
                    </a:lnTo>
                    <a:lnTo>
                      <a:pt x="318" y="870"/>
                    </a:lnTo>
                    <a:lnTo>
                      <a:pt x="339" y="842"/>
                    </a:lnTo>
                    <a:lnTo>
                      <a:pt x="360" y="813"/>
                    </a:lnTo>
                    <a:lnTo>
                      <a:pt x="380" y="787"/>
                    </a:lnTo>
                    <a:lnTo>
                      <a:pt x="399" y="764"/>
                    </a:lnTo>
                    <a:lnTo>
                      <a:pt x="414" y="747"/>
                    </a:lnTo>
                    <a:lnTo>
                      <a:pt x="342" y="675"/>
                    </a:lnTo>
                    <a:lnTo>
                      <a:pt x="342" y="667"/>
                    </a:lnTo>
                    <a:lnTo>
                      <a:pt x="343" y="660"/>
                    </a:lnTo>
                    <a:lnTo>
                      <a:pt x="345" y="653"/>
                    </a:lnTo>
                    <a:lnTo>
                      <a:pt x="348" y="645"/>
                    </a:lnTo>
                    <a:lnTo>
                      <a:pt x="353" y="631"/>
                    </a:lnTo>
                    <a:lnTo>
                      <a:pt x="360" y="617"/>
                    </a:lnTo>
                    <a:lnTo>
                      <a:pt x="365" y="603"/>
                    </a:lnTo>
                    <a:lnTo>
                      <a:pt x="371" y="588"/>
                    </a:lnTo>
                    <a:lnTo>
                      <a:pt x="373" y="582"/>
                    </a:lnTo>
                    <a:lnTo>
                      <a:pt x="375" y="574"/>
                    </a:lnTo>
                    <a:lnTo>
                      <a:pt x="376" y="568"/>
                    </a:lnTo>
                    <a:lnTo>
                      <a:pt x="376" y="560"/>
                    </a:lnTo>
                    <a:lnTo>
                      <a:pt x="190" y="374"/>
                    </a:lnTo>
                    <a:lnTo>
                      <a:pt x="175" y="374"/>
                    </a:lnTo>
                    <a:lnTo>
                      <a:pt x="161" y="372"/>
                    </a:lnTo>
                    <a:lnTo>
                      <a:pt x="148" y="370"/>
                    </a:lnTo>
                    <a:lnTo>
                      <a:pt x="134" y="368"/>
                    </a:lnTo>
                    <a:lnTo>
                      <a:pt x="108" y="362"/>
                    </a:lnTo>
                    <a:lnTo>
                      <a:pt x="82" y="355"/>
                    </a:lnTo>
                    <a:lnTo>
                      <a:pt x="58" y="347"/>
                    </a:lnTo>
                    <a:lnTo>
                      <a:pt x="36" y="342"/>
                    </a:lnTo>
                    <a:lnTo>
                      <a:pt x="26" y="339"/>
                    </a:lnTo>
                    <a:lnTo>
                      <a:pt x="17" y="338"/>
                    </a:lnTo>
                    <a:lnTo>
                      <a:pt x="7" y="336"/>
                    </a:lnTo>
                    <a:lnTo>
                      <a:pt x="0" y="335"/>
                    </a:lnTo>
                    <a:lnTo>
                      <a:pt x="11" y="326"/>
                    </a:lnTo>
                    <a:lnTo>
                      <a:pt x="22" y="315"/>
                    </a:lnTo>
                    <a:lnTo>
                      <a:pt x="34" y="306"/>
                    </a:lnTo>
                    <a:lnTo>
                      <a:pt x="46" y="296"/>
                    </a:lnTo>
                    <a:lnTo>
                      <a:pt x="71" y="279"/>
                    </a:lnTo>
                    <a:lnTo>
                      <a:pt x="97" y="262"/>
                    </a:lnTo>
                    <a:lnTo>
                      <a:pt x="123" y="247"/>
                    </a:lnTo>
                    <a:lnTo>
                      <a:pt x="151" y="233"/>
                    </a:lnTo>
                    <a:lnTo>
                      <a:pt x="179" y="219"/>
                    </a:lnTo>
                    <a:lnTo>
                      <a:pt x="207" y="204"/>
                    </a:lnTo>
                    <a:lnTo>
                      <a:pt x="235" y="190"/>
                    </a:lnTo>
                    <a:lnTo>
                      <a:pt x="264" y="176"/>
                    </a:lnTo>
                    <a:lnTo>
                      <a:pt x="291" y="161"/>
                    </a:lnTo>
                    <a:lnTo>
                      <a:pt x="317" y="146"/>
                    </a:lnTo>
                    <a:lnTo>
                      <a:pt x="343" y="129"/>
                    </a:lnTo>
                    <a:lnTo>
                      <a:pt x="368" y="112"/>
                    </a:lnTo>
                    <a:lnTo>
                      <a:pt x="380" y="103"/>
                    </a:lnTo>
                    <a:lnTo>
                      <a:pt x="392" y="93"/>
                    </a:lnTo>
                    <a:lnTo>
                      <a:pt x="403" y="83"/>
                    </a:lnTo>
                    <a:lnTo>
                      <a:pt x="414" y="72"/>
                    </a:lnTo>
                    <a:lnTo>
                      <a:pt x="422" y="74"/>
                    </a:lnTo>
                    <a:lnTo>
                      <a:pt x="428" y="75"/>
                    </a:lnTo>
                    <a:lnTo>
                      <a:pt x="436" y="77"/>
                    </a:lnTo>
                    <a:lnTo>
                      <a:pt x="443" y="79"/>
                    </a:lnTo>
                    <a:lnTo>
                      <a:pt x="456" y="84"/>
                    </a:lnTo>
                    <a:lnTo>
                      <a:pt x="470" y="92"/>
                    </a:lnTo>
                    <a:lnTo>
                      <a:pt x="483" y="99"/>
                    </a:lnTo>
                    <a:lnTo>
                      <a:pt x="497" y="105"/>
                    </a:lnTo>
                    <a:lnTo>
                      <a:pt x="504" y="107"/>
                    </a:lnTo>
                    <a:lnTo>
                      <a:pt x="511" y="110"/>
                    </a:lnTo>
                    <a:lnTo>
                      <a:pt x="518" y="111"/>
                    </a:lnTo>
                    <a:lnTo>
                      <a:pt x="525" y="111"/>
                    </a:lnTo>
                    <a:lnTo>
                      <a:pt x="636" y="0"/>
                    </a:lnTo>
                    <a:lnTo>
                      <a:pt x="712" y="72"/>
                    </a:lnTo>
                    <a:lnTo>
                      <a:pt x="725" y="72"/>
                    </a:lnTo>
                    <a:lnTo>
                      <a:pt x="739" y="71"/>
                    </a:lnTo>
                    <a:lnTo>
                      <a:pt x="752" y="69"/>
                    </a:lnTo>
                    <a:lnTo>
                      <a:pt x="766" y="67"/>
                    </a:lnTo>
                    <a:lnTo>
                      <a:pt x="793" y="60"/>
                    </a:lnTo>
                    <a:lnTo>
                      <a:pt x="818" y="54"/>
                    </a:lnTo>
                    <a:lnTo>
                      <a:pt x="842" y="47"/>
                    </a:lnTo>
                    <a:lnTo>
                      <a:pt x="863" y="41"/>
                    </a:lnTo>
                    <a:lnTo>
                      <a:pt x="882" y="36"/>
                    </a:lnTo>
                    <a:lnTo>
                      <a:pt x="898" y="35"/>
                    </a:lnTo>
                    <a:lnTo>
                      <a:pt x="898" y="149"/>
                    </a:lnTo>
                    <a:lnTo>
                      <a:pt x="938" y="149"/>
                    </a:lnTo>
                    <a:lnTo>
                      <a:pt x="969" y="148"/>
                    </a:lnTo>
                    <a:lnTo>
                      <a:pt x="983" y="147"/>
                    </a:lnTo>
                    <a:lnTo>
                      <a:pt x="995" y="144"/>
                    </a:lnTo>
                    <a:lnTo>
                      <a:pt x="1006" y="142"/>
                    </a:lnTo>
                    <a:lnTo>
                      <a:pt x="1015" y="139"/>
                    </a:lnTo>
                    <a:lnTo>
                      <a:pt x="1023" y="136"/>
                    </a:lnTo>
                    <a:lnTo>
                      <a:pt x="1029" y="130"/>
                    </a:lnTo>
                    <a:lnTo>
                      <a:pt x="1035" y="124"/>
                    </a:lnTo>
                    <a:lnTo>
                      <a:pt x="1039" y="117"/>
                    </a:lnTo>
                    <a:lnTo>
                      <a:pt x="1042" y="108"/>
                    </a:lnTo>
                    <a:lnTo>
                      <a:pt x="1044" y="98"/>
                    </a:lnTo>
                    <a:lnTo>
                      <a:pt x="1047" y="87"/>
                    </a:lnTo>
                    <a:lnTo>
                      <a:pt x="1047" y="72"/>
                    </a:lnTo>
                    <a:lnTo>
                      <a:pt x="1054" y="74"/>
                    </a:lnTo>
                    <a:lnTo>
                      <a:pt x="1061" y="75"/>
                    </a:lnTo>
                    <a:lnTo>
                      <a:pt x="1068" y="77"/>
                    </a:lnTo>
                    <a:lnTo>
                      <a:pt x="1075" y="79"/>
                    </a:lnTo>
                    <a:lnTo>
                      <a:pt x="1089" y="84"/>
                    </a:lnTo>
                    <a:lnTo>
                      <a:pt x="1103" y="92"/>
                    </a:lnTo>
                    <a:lnTo>
                      <a:pt x="1118" y="99"/>
                    </a:lnTo>
                    <a:lnTo>
                      <a:pt x="1132" y="105"/>
                    </a:lnTo>
                    <a:lnTo>
                      <a:pt x="1139" y="107"/>
                    </a:lnTo>
                    <a:lnTo>
                      <a:pt x="1147" y="110"/>
                    </a:lnTo>
                    <a:lnTo>
                      <a:pt x="1154" y="111"/>
                    </a:lnTo>
                    <a:lnTo>
                      <a:pt x="1161" y="111"/>
                    </a:lnTo>
                    <a:lnTo>
                      <a:pt x="1175" y="98"/>
                    </a:lnTo>
                    <a:lnTo>
                      <a:pt x="1193" y="84"/>
                    </a:lnTo>
                    <a:lnTo>
                      <a:pt x="1210" y="72"/>
                    </a:lnTo>
                    <a:lnTo>
                      <a:pt x="1229" y="62"/>
                    </a:lnTo>
                    <a:lnTo>
                      <a:pt x="1248" y="53"/>
                    </a:lnTo>
                    <a:lnTo>
                      <a:pt x="1269" y="44"/>
                    </a:lnTo>
                    <a:lnTo>
                      <a:pt x="1290" y="38"/>
                    </a:lnTo>
                    <a:lnTo>
                      <a:pt x="1311" y="31"/>
                    </a:lnTo>
                    <a:lnTo>
                      <a:pt x="1332" y="27"/>
                    </a:lnTo>
                    <a:lnTo>
                      <a:pt x="1353" y="23"/>
                    </a:lnTo>
                    <a:lnTo>
                      <a:pt x="1373" y="22"/>
                    </a:lnTo>
                    <a:lnTo>
                      <a:pt x="1393" y="21"/>
                    </a:lnTo>
                    <a:lnTo>
                      <a:pt x="1412" y="22"/>
                    </a:lnTo>
                    <a:lnTo>
                      <a:pt x="1429" y="26"/>
                    </a:lnTo>
                    <a:lnTo>
                      <a:pt x="1446" y="29"/>
                    </a:lnTo>
                    <a:lnTo>
                      <a:pt x="1461" y="35"/>
                    </a:lnTo>
                    <a:lnTo>
                      <a:pt x="1476" y="29"/>
                    </a:lnTo>
                    <a:lnTo>
                      <a:pt x="1494" y="23"/>
                    </a:lnTo>
                    <a:lnTo>
                      <a:pt x="1513" y="19"/>
                    </a:lnTo>
                    <a:lnTo>
                      <a:pt x="1534" y="15"/>
                    </a:lnTo>
                    <a:lnTo>
                      <a:pt x="1557" y="11"/>
                    </a:lnTo>
                    <a:lnTo>
                      <a:pt x="1580" y="9"/>
                    </a:lnTo>
                    <a:lnTo>
                      <a:pt x="1604" y="6"/>
                    </a:lnTo>
                    <a:lnTo>
                      <a:pt x="1629" y="5"/>
                    </a:lnTo>
                    <a:lnTo>
                      <a:pt x="1678" y="3"/>
                    </a:lnTo>
                    <a:lnTo>
                      <a:pt x="1724" y="0"/>
                    </a:lnTo>
                    <a:lnTo>
                      <a:pt x="1764" y="0"/>
                    </a:lnTo>
                    <a:lnTo>
                      <a:pt x="1797" y="0"/>
                    </a:lnTo>
                    <a:lnTo>
                      <a:pt x="1872" y="72"/>
                    </a:lnTo>
                    <a:lnTo>
                      <a:pt x="1648" y="72"/>
                    </a:lnTo>
                    <a:lnTo>
                      <a:pt x="1648" y="149"/>
                    </a:lnTo>
                    <a:lnTo>
                      <a:pt x="1652" y="152"/>
                    </a:lnTo>
                    <a:lnTo>
                      <a:pt x="1657" y="154"/>
                    </a:lnTo>
                    <a:lnTo>
                      <a:pt x="1664" y="156"/>
                    </a:lnTo>
                    <a:lnTo>
                      <a:pt x="1672" y="159"/>
                    </a:lnTo>
                    <a:lnTo>
                      <a:pt x="1690" y="160"/>
                    </a:lnTo>
                    <a:lnTo>
                      <a:pt x="1712" y="159"/>
                    </a:lnTo>
                    <a:lnTo>
                      <a:pt x="1737" y="156"/>
                    </a:lnTo>
                    <a:lnTo>
                      <a:pt x="1763" y="153"/>
                    </a:lnTo>
                    <a:lnTo>
                      <a:pt x="1791" y="149"/>
                    </a:lnTo>
                    <a:lnTo>
                      <a:pt x="1822" y="144"/>
                    </a:lnTo>
                    <a:lnTo>
                      <a:pt x="1881" y="132"/>
                    </a:lnTo>
                    <a:lnTo>
                      <a:pt x="1938" y="123"/>
                    </a:lnTo>
                    <a:lnTo>
                      <a:pt x="1963" y="117"/>
                    </a:lnTo>
                    <a:lnTo>
                      <a:pt x="1986" y="114"/>
                    </a:lnTo>
                    <a:lnTo>
                      <a:pt x="2005" y="112"/>
                    </a:lnTo>
                    <a:lnTo>
                      <a:pt x="2020" y="111"/>
                    </a:lnTo>
                    <a:lnTo>
                      <a:pt x="2011" y="115"/>
                    </a:lnTo>
                    <a:lnTo>
                      <a:pt x="2000" y="119"/>
                    </a:lnTo>
                    <a:lnTo>
                      <a:pt x="1988" y="125"/>
                    </a:lnTo>
                    <a:lnTo>
                      <a:pt x="1977" y="131"/>
                    </a:lnTo>
                    <a:lnTo>
                      <a:pt x="1953" y="147"/>
                    </a:lnTo>
                    <a:lnTo>
                      <a:pt x="1929" y="164"/>
                    </a:lnTo>
                    <a:lnTo>
                      <a:pt x="1905" y="185"/>
                    </a:lnTo>
                    <a:lnTo>
                      <a:pt x="1882" y="207"/>
                    </a:lnTo>
                    <a:lnTo>
                      <a:pt x="1871" y="219"/>
                    </a:lnTo>
                    <a:lnTo>
                      <a:pt x="1860" y="231"/>
                    </a:lnTo>
                    <a:lnTo>
                      <a:pt x="1850" y="243"/>
                    </a:lnTo>
                    <a:lnTo>
                      <a:pt x="1841" y="256"/>
                    </a:lnTo>
                    <a:lnTo>
                      <a:pt x="1831" y="269"/>
                    </a:lnTo>
                    <a:lnTo>
                      <a:pt x="1822" y="283"/>
                    </a:lnTo>
                    <a:lnTo>
                      <a:pt x="1813" y="297"/>
                    </a:lnTo>
                    <a:lnTo>
                      <a:pt x="1807" y="310"/>
                    </a:lnTo>
                    <a:lnTo>
                      <a:pt x="1800" y="324"/>
                    </a:lnTo>
                    <a:lnTo>
                      <a:pt x="1794" y="340"/>
                    </a:lnTo>
                    <a:lnTo>
                      <a:pt x="1789" y="354"/>
                    </a:lnTo>
                    <a:lnTo>
                      <a:pt x="1785" y="368"/>
                    </a:lnTo>
                    <a:lnTo>
                      <a:pt x="1783" y="383"/>
                    </a:lnTo>
                    <a:lnTo>
                      <a:pt x="1781" y="398"/>
                    </a:lnTo>
                    <a:lnTo>
                      <a:pt x="1781" y="413"/>
                    </a:lnTo>
                    <a:lnTo>
                      <a:pt x="1781" y="427"/>
                    </a:lnTo>
                    <a:lnTo>
                      <a:pt x="1783" y="441"/>
                    </a:lnTo>
                    <a:lnTo>
                      <a:pt x="1786" y="455"/>
                    </a:lnTo>
                    <a:lnTo>
                      <a:pt x="1790" y="471"/>
                    </a:lnTo>
                    <a:lnTo>
                      <a:pt x="1797" y="484"/>
                    </a:lnTo>
                    <a:lnTo>
                      <a:pt x="1724" y="560"/>
                    </a:lnTo>
                    <a:lnTo>
                      <a:pt x="1716" y="560"/>
                    </a:lnTo>
                    <a:lnTo>
                      <a:pt x="1710" y="559"/>
                    </a:lnTo>
                    <a:lnTo>
                      <a:pt x="1702" y="557"/>
                    </a:lnTo>
                    <a:lnTo>
                      <a:pt x="1696" y="555"/>
                    </a:lnTo>
                    <a:lnTo>
                      <a:pt x="1681" y="548"/>
                    </a:lnTo>
                    <a:lnTo>
                      <a:pt x="1667" y="542"/>
                    </a:lnTo>
                    <a:lnTo>
                      <a:pt x="1653" y="534"/>
                    </a:lnTo>
                    <a:lnTo>
                      <a:pt x="1639" y="528"/>
                    </a:lnTo>
                    <a:lnTo>
                      <a:pt x="1631" y="525"/>
                    </a:lnTo>
                    <a:lnTo>
                      <a:pt x="1625" y="524"/>
                    </a:lnTo>
                    <a:lnTo>
                      <a:pt x="1617" y="523"/>
                    </a:lnTo>
                    <a:lnTo>
                      <a:pt x="1609" y="522"/>
                    </a:lnTo>
                    <a:lnTo>
                      <a:pt x="1609" y="675"/>
                    </a:lnTo>
                    <a:lnTo>
                      <a:pt x="1590" y="674"/>
                    </a:lnTo>
                    <a:lnTo>
                      <a:pt x="1571" y="672"/>
                    </a:lnTo>
                    <a:lnTo>
                      <a:pt x="1555" y="671"/>
                    </a:lnTo>
                    <a:lnTo>
                      <a:pt x="1538" y="669"/>
                    </a:lnTo>
                    <a:lnTo>
                      <a:pt x="1510" y="664"/>
                    </a:lnTo>
                    <a:lnTo>
                      <a:pt x="1485" y="660"/>
                    </a:lnTo>
                    <a:lnTo>
                      <a:pt x="1472" y="658"/>
                    </a:lnTo>
                    <a:lnTo>
                      <a:pt x="1461" y="657"/>
                    </a:lnTo>
                    <a:lnTo>
                      <a:pt x="1449" y="657"/>
                    </a:lnTo>
                    <a:lnTo>
                      <a:pt x="1437" y="658"/>
                    </a:lnTo>
                    <a:lnTo>
                      <a:pt x="1425" y="660"/>
                    </a:lnTo>
                    <a:lnTo>
                      <a:pt x="1412" y="664"/>
                    </a:lnTo>
                    <a:lnTo>
                      <a:pt x="1399" y="668"/>
                    </a:lnTo>
                    <a:lnTo>
                      <a:pt x="1386" y="675"/>
                    </a:lnTo>
                    <a:lnTo>
                      <a:pt x="1386" y="681"/>
                    </a:lnTo>
                    <a:lnTo>
                      <a:pt x="1389" y="688"/>
                    </a:lnTo>
                    <a:lnTo>
                      <a:pt x="1392" y="694"/>
                    </a:lnTo>
                    <a:lnTo>
                      <a:pt x="1398" y="700"/>
                    </a:lnTo>
                    <a:lnTo>
                      <a:pt x="1404" y="706"/>
                    </a:lnTo>
                    <a:lnTo>
                      <a:pt x="1411" y="713"/>
                    </a:lnTo>
                    <a:lnTo>
                      <a:pt x="1420" y="718"/>
                    </a:lnTo>
                    <a:lnTo>
                      <a:pt x="1428" y="724"/>
                    </a:lnTo>
                    <a:lnTo>
                      <a:pt x="1447" y="732"/>
                    </a:lnTo>
                    <a:lnTo>
                      <a:pt x="1465" y="740"/>
                    </a:lnTo>
                    <a:lnTo>
                      <a:pt x="1474" y="743"/>
                    </a:lnTo>
                    <a:lnTo>
                      <a:pt x="1484" y="746"/>
                    </a:lnTo>
                    <a:lnTo>
                      <a:pt x="1492" y="747"/>
                    </a:lnTo>
                    <a:lnTo>
                      <a:pt x="1499" y="747"/>
                    </a:lnTo>
                    <a:lnTo>
                      <a:pt x="1497" y="751"/>
                    </a:lnTo>
                    <a:lnTo>
                      <a:pt x="1491" y="758"/>
                    </a:lnTo>
                    <a:lnTo>
                      <a:pt x="1479" y="765"/>
                    </a:lnTo>
                    <a:lnTo>
                      <a:pt x="1463" y="774"/>
                    </a:lnTo>
                    <a:lnTo>
                      <a:pt x="1422" y="796"/>
                    </a:lnTo>
                    <a:lnTo>
                      <a:pt x="1368" y="822"/>
                    </a:lnTo>
                    <a:lnTo>
                      <a:pt x="1304" y="851"/>
                    </a:lnTo>
                    <a:lnTo>
                      <a:pt x="1232" y="883"/>
                    </a:lnTo>
                    <a:lnTo>
                      <a:pt x="1154" y="916"/>
                    </a:lnTo>
                    <a:lnTo>
                      <a:pt x="1072" y="950"/>
                    </a:lnTo>
                    <a:lnTo>
                      <a:pt x="989" y="982"/>
                    </a:lnTo>
                    <a:lnTo>
                      <a:pt x="907" y="1014"/>
                    </a:lnTo>
                    <a:lnTo>
                      <a:pt x="827" y="1043"/>
                    </a:lnTo>
                    <a:lnTo>
                      <a:pt x="754" y="1070"/>
                    </a:lnTo>
                    <a:lnTo>
                      <a:pt x="689" y="1092"/>
                    </a:lnTo>
                    <a:lnTo>
                      <a:pt x="632" y="1109"/>
                    </a:lnTo>
                    <a:lnTo>
                      <a:pt x="609" y="1115"/>
                    </a:lnTo>
                    <a:lnTo>
                      <a:pt x="589" y="1120"/>
                    </a:lnTo>
                    <a:lnTo>
                      <a:pt x="572" y="1123"/>
                    </a:lnTo>
                    <a:lnTo>
                      <a:pt x="559" y="1124"/>
                    </a:lnTo>
                    <a:lnTo>
                      <a:pt x="559" y="1130"/>
                    </a:lnTo>
                    <a:lnTo>
                      <a:pt x="558" y="1136"/>
                    </a:lnTo>
                    <a:lnTo>
                      <a:pt x="556" y="1143"/>
                    </a:lnTo>
                    <a:lnTo>
                      <a:pt x="554" y="1149"/>
                    </a:lnTo>
                    <a:lnTo>
                      <a:pt x="551" y="1156"/>
                    </a:lnTo>
                    <a:lnTo>
                      <a:pt x="546" y="1161"/>
                    </a:lnTo>
                    <a:lnTo>
                      <a:pt x="542" y="1168"/>
                    </a:lnTo>
                    <a:lnTo>
                      <a:pt x="537" y="1173"/>
                    </a:lnTo>
                    <a:lnTo>
                      <a:pt x="532" y="1178"/>
                    </a:lnTo>
                    <a:lnTo>
                      <a:pt x="527" y="1182"/>
                    </a:lnTo>
                    <a:lnTo>
                      <a:pt x="521" y="1186"/>
                    </a:lnTo>
                    <a:lnTo>
                      <a:pt x="515" y="1190"/>
                    </a:lnTo>
                    <a:lnTo>
                      <a:pt x="508" y="1193"/>
                    </a:lnTo>
                    <a:lnTo>
                      <a:pt x="501" y="1194"/>
                    </a:lnTo>
                    <a:lnTo>
                      <a:pt x="494" y="1196"/>
                    </a:lnTo>
                    <a:lnTo>
                      <a:pt x="487" y="1196"/>
                    </a:lnTo>
                    <a:close/>
                  </a:path>
                </a:pathLst>
              </a:custGeom>
              <a:solidFill>
                <a:srgbClr val="F8C3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 name="Freeform 52"/>
              <p:cNvSpPr>
                <a:spLocks/>
              </p:cNvSpPr>
              <p:nvPr/>
            </p:nvSpPr>
            <p:spPr bwMode="auto">
              <a:xfrm>
                <a:off x="3751263" y="2270126"/>
                <a:ext cx="534988" cy="315913"/>
              </a:xfrm>
              <a:custGeom>
                <a:avLst/>
                <a:gdLst/>
                <a:ahLst/>
                <a:cxnLst>
                  <a:cxn ang="0">
                    <a:pos x="449" y="1185"/>
                  </a:cxn>
                  <a:cxn ang="0">
                    <a:pos x="330" y="1131"/>
                  </a:cxn>
                  <a:cxn ang="0">
                    <a:pos x="299" y="1097"/>
                  </a:cxn>
                  <a:cxn ang="0">
                    <a:pos x="277" y="1007"/>
                  </a:cxn>
                  <a:cxn ang="0">
                    <a:pos x="266" y="936"/>
                  </a:cxn>
                  <a:cxn ang="0">
                    <a:pos x="360" y="813"/>
                  </a:cxn>
                  <a:cxn ang="0">
                    <a:pos x="342" y="667"/>
                  </a:cxn>
                  <a:cxn ang="0">
                    <a:pos x="360" y="617"/>
                  </a:cxn>
                  <a:cxn ang="0">
                    <a:pos x="376" y="568"/>
                  </a:cxn>
                  <a:cxn ang="0">
                    <a:pos x="148" y="370"/>
                  </a:cxn>
                  <a:cxn ang="0">
                    <a:pos x="36" y="342"/>
                  </a:cxn>
                  <a:cxn ang="0">
                    <a:pos x="11" y="326"/>
                  </a:cxn>
                  <a:cxn ang="0">
                    <a:pos x="97" y="262"/>
                  </a:cxn>
                  <a:cxn ang="0">
                    <a:pos x="235" y="190"/>
                  </a:cxn>
                  <a:cxn ang="0">
                    <a:pos x="368" y="112"/>
                  </a:cxn>
                  <a:cxn ang="0">
                    <a:pos x="422" y="74"/>
                  </a:cxn>
                  <a:cxn ang="0">
                    <a:pos x="470" y="92"/>
                  </a:cxn>
                  <a:cxn ang="0">
                    <a:pos x="518" y="111"/>
                  </a:cxn>
                  <a:cxn ang="0">
                    <a:pos x="739" y="71"/>
                  </a:cxn>
                  <a:cxn ang="0">
                    <a:pos x="842" y="47"/>
                  </a:cxn>
                  <a:cxn ang="0">
                    <a:pos x="938" y="149"/>
                  </a:cxn>
                  <a:cxn ang="0">
                    <a:pos x="1015" y="139"/>
                  </a:cxn>
                  <a:cxn ang="0">
                    <a:pos x="1042" y="108"/>
                  </a:cxn>
                  <a:cxn ang="0">
                    <a:pos x="1061" y="75"/>
                  </a:cxn>
                  <a:cxn ang="0">
                    <a:pos x="1118" y="99"/>
                  </a:cxn>
                  <a:cxn ang="0">
                    <a:pos x="1161" y="111"/>
                  </a:cxn>
                  <a:cxn ang="0">
                    <a:pos x="1248" y="53"/>
                  </a:cxn>
                  <a:cxn ang="0">
                    <a:pos x="1353" y="23"/>
                  </a:cxn>
                  <a:cxn ang="0">
                    <a:pos x="1446" y="29"/>
                  </a:cxn>
                  <a:cxn ang="0">
                    <a:pos x="1534" y="15"/>
                  </a:cxn>
                  <a:cxn ang="0">
                    <a:pos x="1678" y="3"/>
                  </a:cxn>
                  <a:cxn ang="0">
                    <a:pos x="1648" y="72"/>
                  </a:cxn>
                  <a:cxn ang="0">
                    <a:pos x="1672" y="159"/>
                  </a:cxn>
                  <a:cxn ang="0">
                    <a:pos x="1791" y="149"/>
                  </a:cxn>
                  <a:cxn ang="0">
                    <a:pos x="1986" y="114"/>
                  </a:cxn>
                  <a:cxn ang="0">
                    <a:pos x="1988" y="125"/>
                  </a:cxn>
                  <a:cxn ang="0">
                    <a:pos x="1882" y="207"/>
                  </a:cxn>
                  <a:cxn ang="0">
                    <a:pos x="1831" y="269"/>
                  </a:cxn>
                  <a:cxn ang="0">
                    <a:pos x="1794" y="340"/>
                  </a:cxn>
                  <a:cxn ang="0">
                    <a:pos x="1781" y="413"/>
                  </a:cxn>
                  <a:cxn ang="0">
                    <a:pos x="1797" y="484"/>
                  </a:cxn>
                  <a:cxn ang="0">
                    <a:pos x="1696" y="555"/>
                  </a:cxn>
                  <a:cxn ang="0">
                    <a:pos x="1631" y="525"/>
                  </a:cxn>
                  <a:cxn ang="0">
                    <a:pos x="1590" y="674"/>
                  </a:cxn>
                  <a:cxn ang="0">
                    <a:pos x="1485" y="660"/>
                  </a:cxn>
                  <a:cxn ang="0">
                    <a:pos x="1425" y="660"/>
                  </a:cxn>
                  <a:cxn ang="0">
                    <a:pos x="1389" y="688"/>
                  </a:cxn>
                  <a:cxn ang="0">
                    <a:pos x="1420" y="718"/>
                  </a:cxn>
                  <a:cxn ang="0">
                    <a:pos x="1484" y="746"/>
                  </a:cxn>
                  <a:cxn ang="0">
                    <a:pos x="1479" y="765"/>
                  </a:cxn>
                  <a:cxn ang="0">
                    <a:pos x="1232" y="883"/>
                  </a:cxn>
                  <a:cxn ang="0">
                    <a:pos x="827" y="1043"/>
                  </a:cxn>
                  <a:cxn ang="0">
                    <a:pos x="589" y="1120"/>
                  </a:cxn>
                  <a:cxn ang="0">
                    <a:pos x="556" y="1143"/>
                  </a:cxn>
                  <a:cxn ang="0">
                    <a:pos x="537" y="1173"/>
                  </a:cxn>
                  <a:cxn ang="0">
                    <a:pos x="508" y="1193"/>
                  </a:cxn>
                </a:cxnLst>
                <a:rect l="0" t="0" r="r" b="b"/>
                <a:pathLst>
                  <a:path w="2020" h="1196">
                    <a:moveTo>
                      <a:pt x="487" y="1196"/>
                    </a:moveTo>
                    <a:lnTo>
                      <a:pt x="480" y="1195"/>
                    </a:lnTo>
                    <a:lnTo>
                      <a:pt x="471" y="1193"/>
                    </a:lnTo>
                    <a:lnTo>
                      <a:pt x="460" y="1190"/>
                    </a:lnTo>
                    <a:lnTo>
                      <a:pt x="449" y="1185"/>
                    </a:lnTo>
                    <a:lnTo>
                      <a:pt x="424" y="1173"/>
                    </a:lnTo>
                    <a:lnTo>
                      <a:pt x="397" y="1160"/>
                    </a:lnTo>
                    <a:lnTo>
                      <a:pt x="368" y="1147"/>
                    </a:lnTo>
                    <a:lnTo>
                      <a:pt x="342" y="1135"/>
                    </a:lnTo>
                    <a:lnTo>
                      <a:pt x="330" y="1131"/>
                    </a:lnTo>
                    <a:lnTo>
                      <a:pt x="319" y="1126"/>
                    </a:lnTo>
                    <a:lnTo>
                      <a:pt x="308" y="1124"/>
                    </a:lnTo>
                    <a:lnTo>
                      <a:pt x="301" y="1124"/>
                    </a:lnTo>
                    <a:lnTo>
                      <a:pt x="300" y="1110"/>
                    </a:lnTo>
                    <a:lnTo>
                      <a:pt x="299" y="1097"/>
                    </a:lnTo>
                    <a:lnTo>
                      <a:pt x="298" y="1085"/>
                    </a:lnTo>
                    <a:lnTo>
                      <a:pt x="295" y="1073"/>
                    </a:lnTo>
                    <a:lnTo>
                      <a:pt x="290" y="1050"/>
                    </a:lnTo>
                    <a:lnTo>
                      <a:pt x="283" y="1029"/>
                    </a:lnTo>
                    <a:lnTo>
                      <a:pt x="277" y="1007"/>
                    </a:lnTo>
                    <a:lnTo>
                      <a:pt x="271" y="986"/>
                    </a:lnTo>
                    <a:lnTo>
                      <a:pt x="269" y="975"/>
                    </a:lnTo>
                    <a:lnTo>
                      <a:pt x="267" y="963"/>
                    </a:lnTo>
                    <a:lnTo>
                      <a:pt x="266" y="951"/>
                    </a:lnTo>
                    <a:lnTo>
                      <a:pt x="266" y="936"/>
                    </a:lnTo>
                    <a:lnTo>
                      <a:pt x="281" y="919"/>
                    </a:lnTo>
                    <a:lnTo>
                      <a:pt x="299" y="896"/>
                    </a:lnTo>
                    <a:lnTo>
                      <a:pt x="318" y="870"/>
                    </a:lnTo>
                    <a:lnTo>
                      <a:pt x="339" y="842"/>
                    </a:lnTo>
                    <a:lnTo>
                      <a:pt x="360" y="813"/>
                    </a:lnTo>
                    <a:lnTo>
                      <a:pt x="380" y="787"/>
                    </a:lnTo>
                    <a:lnTo>
                      <a:pt x="399" y="764"/>
                    </a:lnTo>
                    <a:lnTo>
                      <a:pt x="414" y="747"/>
                    </a:lnTo>
                    <a:lnTo>
                      <a:pt x="342" y="675"/>
                    </a:lnTo>
                    <a:lnTo>
                      <a:pt x="342" y="667"/>
                    </a:lnTo>
                    <a:lnTo>
                      <a:pt x="343" y="660"/>
                    </a:lnTo>
                    <a:lnTo>
                      <a:pt x="345" y="653"/>
                    </a:lnTo>
                    <a:lnTo>
                      <a:pt x="348" y="645"/>
                    </a:lnTo>
                    <a:lnTo>
                      <a:pt x="353" y="631"/>
                    </a:lnTo>
                    <a:lnTo>
                      <a:pt x="360" y="617"/>
                    </a:lnTo>
                    <a:lnTo>
                      <a:pt x="365" y="603"/>
                    </a:lnTo>
                    <a:lnTo>
                      <a:pt x="371" y="588"/>
                    </a:lnTo>
                    <a:lnTo>
                      <a:pt x="373" y="582"/>
                    </a:lnTo>
                    <a:lnTo>
                      <a:pt x="375" y="574"/>
                    </a:lnTo>
                    <a:lnTo>
                      <a:pt x="376" y="568"/>
                    </a:lnTo>
                    <a:lnTo>
                      <a:pt x="376" y="560"/>
                    </a:lnTo>
                    <a:lnTo>
                      <a:pt x="190" y="374"/>
                    </a:lnTo>
                    <a:lnTo>
                      <a:pt x="175" y="374"/>
                    </a:lnTo>
                    <a:lnTo>
                      <a:pt x="161" y="372"/>
                    </a:lnTo>
                    <a:lnTo>
                      <a:pt x="148" y="370"/>
                    </a:lnTo>
                    <a:lnTo>
                      <a:pt x="134" y="368"/>
                    </a:lnTo>
                    <a:lnTo>
                      <a:pt x="108" y="362"/>
                    </a:lnTo>
                    <a:lnTo>
                      <a:pt x="82" y="355"/>
                    </a:lnTo>
                    <a:lnTo>
                      <a:pt x="58" y="347"/>
                    </a:lnTo>
                    <a:lnTo>
                      <a:pt x="36" y="342"/>
                    </a:lnTo>
                    <a:lnTo>
                      <a:pt x="26" y="339"/>
                    </a:lnTo>
                    <a:lnTo>
                      <a:pt x="17" y="338"/>
                    </a:lnTo>
                    <a:lnTo>
                      <a:pt x="7" y="336"/>
                    </a:lnTo>
                    <a:lnTo>
                      <a:pt x="0" y="335"/>
                    </a:lnTo>
                    <a:lnTo>
                      <a:pt x="11" y="326"/>
                    </a:lnTo>
                    <a:lnTo>
                      <a:pt x="22" y="315"/>
                    </a:lnTo>
                    <a:lnTo>
                      <a:pt x="34" y="306"/>
                    </a:lnTo>
                    <a:lnTo>
                      <a:pt x="46" y="296"/>
                    </a:lnTo>
                    <a:lnTo>
                      <a:pt x="71" y="279"/>
                    </a:lnTo>
                    <a:lnTo>
                      <a:pt x="97" y="262"/>
                    </a:lnTo>
                    <a:lnTo>
                      <a:pt x="123" y="247"/>
                    </a:lnTo>
                    <a:lnTo>
                      <a:pt x="151" y="233"/>
                    </a:lnTo>
                    <a:lnTo>
                      <a:pt x="179" y="219"/>
                    </a:lnTo>
                    <a:lnTo>
                      <a:pt x="207" y="204"/>
                    </a:lnTo>
                    <a:lnTo>
                      <a:pt x="235" y="190"/>
                    </a:lnTo>
                    <a:lnTo>
                      <a:pt x="264" y="176"/>
                    </a:lnTo>
                    <a:lnTo>
                      <a:pt x="291" y="161"/>
                    </a:lnTo>
                    <a:lnTo>
                      <a:pt x="317" y="146"/>
                    </a:lnTo>
                    <a:lnTo>
                      <a:pt x="343" y="129"/>
                    </a:lnTo>
                    <a:lnTo>
                      <a:pt x="368" y="112"/>
                    </a:lnTo>
                    <a:lnTo>
                      <a:pt x="380" y="103"/>
                    </a:lnTo>
                    <a:lnTo>
                      <a:pt x="392" y="93"/>
                    </a:lnTo>
                    <a:lnTo>
                      <a:pt x="403" y="83"/>
                    </a:lnTo>
                    <a:lnTo>
                      <a:pt x="414" y="72"/>
                    </a:lnTo>
                    <a:lnTo>
                      <a:pt x="422" y="74"/>
                    </a:lnTo>
                    <a:lnTo>
                      <a:pt x="428" y="75"/>
                    </a:lnTo>
                    <a:lnTo>
                      <a:pt x="436" y="77"/>
                    </a:lnTo>
                    <a:lnTo>
                      <a:pt x="443" y="79"/>
                    </a:lnTo>
                    <a:lnTo>
                      <a:pt x="456" y="84"/>
                    </a:lnTo>
                    <a:lnTo>
                      <a:pt x="470" y="92"/>
                    </a:lnTo>
                    <a:lnTo>
                      <a:pt x="483" y="99"/>
                    </a:lnTo>
                    <a:lnTo>
                      <a:pt x="497" y="105"/>
                    </a:lnTo>
                    <a:lnTo>
                      <a:pt x="504" y="107"/>
                    </a:lnTo>
                    <a:lnTo>
                      <a:pt x="511" y="110"/>
                    </a:lnTo>
                    <a:lnTo>
                      <a:pt x="518" y="111"/>
                    </a:lnTo>
                    <a:lnTo>
                      <a:pt x="525" y="111"/>
                    </a:lnTo>
                    <a:lnTo>
                      <a:pt x="636" y="0"/>
                    </a:lnTo>
                    <a:lnTo>
                      <a:pt x="712" y="72"/>
                    </a:lnTo>
                    <a:lnTo>
                      <a:pt x="725" y="72"/>
                    </a:lnTo>
                    <a:lnTo>
                      <a:pt x="739" y="71"/>
                    </a:lnTo>
                    <a:lnTo>
                      <a:pt x="752" y="69"/>
                    </a:lnTo>
                    <a:lnTo>
                      <a:pt x="766" y="67"/>
                    </a:lnTo>
                    <a:lnTo>
                      <a:pt x="793" y="60"/>
                    </a:lnTo>
                    <a:lnTo>
                      <a:pt x="818" y="54"/>
                    </a:lnTo>
                    <a:lnTo>
                      <a:pt x="842" y="47"/>
                    </a:lnTo>
                    <a:lnTo>
                      <a:pt x="863" y="41"/>
                    </a:lnTo>
                    <a:lnTo>
                      <a:pt x="882" y="36"/>
                    </a:lnTo>
                    <a:lnTo>
                      <a:pt x="898" y="35"/>
                    </a:lnTo>
                    <a:lnTo>
                      <a:pt x="898" y="149"/>
                    </a:lnTo>
                    <a:lnTo>
                      <a:pt x="938" y="149"/>
                    </a:lnTo>
                    <a:lnTo>
                      <a:pt x="969" y="148"/>
                    </a:lnTo>
                    <a:lnTo>
                      <a:pt x="983" y="147"/>
                    </a:lnTo>
                    <a:lnTo>
                      <a:pt x="995" y="144"/>
                    </a:lnTo>
                    <a:lnTo>
                      <a:pt x="1006" y="142"/>
                    </a:lnTo>
                    <a:lnTo>
                      <a:pt x="1015" y="139"/>
                    </a:lnTo>
                    <a:lnTo>
                      <a:pt x="1023" y="136"/>
                    </a:lnTo>
                    <a:lnTo>
                      <a:pt x="1029" y="130"/>
                    </a:lnTo>
                    <a:lnTo>
                      <a:pt x="1035" y="124"/>
                    </a:lnTo>
                    <a:lnTo>
                      <a:pt x="1039" y="117"/>
                    </a:lnTo>
                    <a:lnTo>
                      <a:pt x="1042" y="108"/>
                    </a:lnTo>
                    <a:lnTo>
                      <a:pt x="1044" y="98"/>
                    </a:lnTo>
                    <a:lnTo>
                      <a:pt x="1047" y="87"/>
                    </a:lnTo>
                    <a:lnTo>
                      <a:pt x="1047" y="72"/>
                    </a:lnTo>
                    <a:lnTo>
                      <a:pt x="1054" y="74"/>
                    </a:lnTo>
                    <a:lnTo>
                      <a:pt x="1061" y="75"/>
                    </a:lnTo>
                    <a:lnTo>
                      <a:pt x="1068" y="77"/>
                    </a:lnTo>
                    <a:lnTo>
                      <a:pt x="1075" y="79"/>
                    </a:lnTo>
                    <a:lnTo>
                      <a:pt x="1089" y="84"/>
                    </a:lnTo>
                    <a:lnTo>
                      <a:pt x="1103" y="92"/>
                    </a:lnTo>
                    <a:lnTo>
                      <a:pt x="1118" y="99"/>
                    </a:lnTo>
                    <a:lnTo>
                      <a:pt x="1132" y="105"/>
                    </a:lnTo>
                    <a:lnTo>
                      <a:pt x="1139" y="107"/>
                    </a:lnTo>
                    <a:lnTo>
                      <a:pt x="1147" y="110"/>
                    </a:lnTo>
                    <a:lnTo>
                      <a:pt x="1154" y="111"/>
                    </a:lnTo>
                    <a:lnTo>
                      <a:pt x="1161" y="111"/>
                    </a:lnTo>
                    <a:lnTo>
                      <a:pt x="1175" y="98"/>
                    </a:lnTo>
                    <a:lnTo>
                      <a:pt x="1193" y="84"/>
                    </a:lnTo>
                    <a:lnTo>
                      <a:pt x="1210" y="72"/>
                    </a:lnTo>
                    <a:lnTo>
                      <a:pt x="1229" y="62"/>
                    </a:lnTo>
                    <a:lnTo>
                      <a:pt x="1248" y="53"/>
                    </a:lnTo>
                    <a:lnTo>
                      <a:pt x="1269" y="44"/>
                    </a:lnTo>
                    <a:lnTo>
                      <a:pt x="1290" y="38"/>
                    </a:lnTo>
                    <a:lnTo>
                      <a:pt x="1311" y="31"/>
                    </a:lnTo>
                    <a:lnTo>
                      <a:pt x="1332" y="27"/>
                    </a:lnTo>
                    <a:lnTo>
                      <a:pt x="1353" y="23"/>
                    </a:lnTo>
                    <a:lnTo>
                      <a:pt x="1373" y="22"/>
                    </a:lnTo>
                    <a:lnTo>
                      <a:pt x="1393" y="21"/>
                    </a:lnTo>
                    <a:lnTo>
                      <a:pt x="1412" y="22"/>
                    </a:lnTo>
                    <a:lnTo>
                      <a:pt x="1429" y="26"/>
                    </a:lnTo>
                    <a:lnTo>
                      <a:pt x="1446" y="29"/>
                    </a:lnTo>
                    <a:lnTo>
                      <a:pt x="1461" y="35"/>
                    </a:lnTo>
                    <a:lnTo>
                      <a:pt x="1476" y="29"/>
                    </a:lnTo>
                    <a:lnTo>
                      <a:pt x="1494" y="23"/>
                    </a:lnTo>
                    <a:lnTo>
                      <a:pt x="1513" y="19"/>
                    </a:lnTo>
                    <a:lnTo>
                      <a:pt x="1534" y="15"/>
                    </a:lnTo>
                    <a:lnTo>
                      <a:pt x="1557" y="11"/>
                    </a:lnTo>
                    <a:lnTo>
                      <a:pt x="1580" y="9"/>
                    </a:lnTo>
                    <a:lnTo>
                      <a:pt x="1604" y="6"/>
                    </a:lnTo>
                    <a:lnTo>
                      <a:pt x="1629" y="5"/>
                    </a:lnTo>
                    <a:lnTo>
                      <a:pt x="1678" y="3"/>
                    </a:lnTo>
                    <a:lnTo>
                      <a:pt x="1724" y="0"/>
                    </a:lnTo>
                    <a:lnTo>
                      <a:pt x="1764" y="0"/>
                    </a:lnTo>
                    <a:lnTo>
                      <a:pt x="1797" y="0"/>
                    </a:lnTo>
                    <a:lnTo>
                      <a:pt x="1872" y="72"/>
                    </a:lnTo>
                    <a:lnTo>
                      <a:pt x="1648" y="72"/>
                    </a:lnTo>
                    <a:lnTo>
                      <a:pt x="1648" y="149"/>
                    </a:lnTo>
                    <a:lnTo>
                      <a:pt x="1652" y="152"/>
                    </a:lnTo>
                    <a:lnTo>
                      <a:pt x="1657" y="154"/>
                    </a:lnTo>
                    <a:lnTo>
                      <a:pt x="1664" y="156"/>
                    </a:lnTo>
                    <a:lnTo>
                      <a:pt x="1672" y="159"/>
                    </a:lnTo>
                    <a:lnTo>
                      <a:pt x="1690" y="160"/>
                    </a:lnTo>
                    <a:lnTo>
                      <a:pt x="1712" y="159"/>
                    </a:lnTo>
                    <a:lnTo>
                      <a:pt x="1737" y="156"/>
                    </a:lnTo>
                    <a:lnTo>
                      <a:pt x="1763" y="153"/>
                    </a:lnTo>
                    <a:lnTo>
                      <a:pt x="1791" y="149"/>
                    </a:lnTo>
                    <a:lnTo>
                      <a:pt x="1822" y="144"/>
                    </a:lnTo>
                    <a:lnTo>
                      <a:pt x="1881" y="132"/>
                    </a:lnTo>
                    <a:lnTo>
                      <a:pt x="1938" y="123"/>
                    </a:lnTo>
                    <a:lnTo>
                      <a:pt x="1963" y="117"/>
                    </a:lnTo>
                    <a:lnTo>
                      <a:pt x="1986" y="114"/>
                    </a:lnTo>
                    <a:lnTo>
                      <a:pt x="2005" y="112"/>
                    </a:lnTo>
                    <a:lnTo>
                      <a:pt x="2020" y="111"/>
                    </a:lnTo>
                    <a:lnTo>
                      <a:pt x="2011" y="115"/>
                    </a:lnTo>
                    <a:lnTo>
                      <a:pt x="2000" y="119"/>
                    </a:lnTo>
                    <a:lnTo>
                      <a:pt x="1988" y="125"/>
                    </a:lnTo>
                    <a:lnTo>
                      <a:pt x="1977" y="131"/>
                    </a:lnTo>
                    <a:lnTo>
                      <a:pt x="1953" y="147"/>
                    </a:lnTo>
                    <a:lnTo>
                      <a:pt x="1929" y="164"/>
                    </a:lnTo>
                    <a:lnTo>
                      <a:pt x="1905" y="185"/>
                    </a:lnTo>
                    <a:lnTo>
                      <a:pt x="1882" y="207"/>
                    </a:lnTo>
                    <a:lnTo>
                      <a:pt x="1871" y="219"/>
                    </a:lnTo>
                    <a:lnTo>
                      <a:pt x="1860" y="231"/>
                    </a:lnTo>
                    <a:lnTo>
                      <a:pt x="1850" y="243"/>
                    </a:lnTo>
                    <a:lnTo>
                      <a:pt x="1841" y="256"/>
                    </a:lnTo>
                    <a:lnTo>
                      <a:pt x="1831" y="269"/>
                    </a:lnTo>
                    <a:lnTo>
                      <a:pt x="1822" y="283"/>
                    </a:lnTo>
                    <a:lnTo>
                      <a:pt x="1813" y="297"/>
                    </a:lnTo>
                    <a:lnTo>
                      <a:pt x="1807" y="310"/>
                    </a:lnTo>
                    <a:lnTo>
                      <a:pt x="1800" y="324"/>
                    </a:lnTo>
                    <a:lnTo>
                      <a:pt x="1794" y="340"/>
                    </a:lnTo>
                    <a:lnTo>
                      <a:pt x="1789" y="354"/>
                    </a:lnTo>
                    <a:lnTo>
                      <a:pt x="1785" y="368"/>
                    </a:lnTo>
                    <a:lnTo>
                      <a:pt x="1783" y="383"/>
                    </a:lnTo>
                    <a:lnTo>
                      <a:pt x="1781" y="398"/>
                    </a:lnTo>
                    <a:lnTo>
                      <a:pt x="1781" y="413"/>
                    </a:lnTo>
                    <a:lnTo>
                      <a:pt x="1781" y="427"/>
                    </a:lnTo>
                    <a:lnTo>
                      <a:pt x="1783" y="441"/>
                    </a:lnTo>
                    <a:lnTo>
                      <a:pt x="1786" y="455"/>
                    </a:lnTo>
                    <a:lnTo>
                      <a:pt x="1790" y="471"/>
                    </a:lnTo>
                    <a:lnTo>
                      <a:pt x="1797" y="484"/>
                    </a:lnTo>
                    <a:lnTo>
                      <a:pt x="1724" y="560"/>
                    </a:lnTo>
                    <a:lnTo>
                      <a:pt x="1716" y="560"/>
                    </a:lnTo>
                    <a:lnTo>
                      <a:pt x="1710" y="559"/>
                    </a:lnTo>
                    <a:lnTo>
                      <a:pt x="1702" y="557"/>
                    </a:lnTo>
                    <a:lnTo>
                      <a:pt x="1696" y="555"/>
                    </a:lnTo>
                    <a:lnTo>
                      <a:pt x="1681" y="548"/>
                    </a:lnTo>
                    <a:lnTo>
                      <a:pt x="1667" y="542"/>
                    </a:lnTo>
                    <a:lnTo>
                      <a:pt x="1653" y="534"/>
                    </a:lnTo>
                    <a:lnTo>
                      <a:pt x="1639" y="528"/>
                    </a:lnTo>
                    <a:lnTo>
                      <a:pt x="1631" y="525"/>
                    </a:lnTo>
                    <a:lnTo>
                      <a:pt x="1625" y="524"/>
                    </a:lnTo>
                    <a:lnTo>
                      <a:pt x="1617" y="523"/>
                    </a:lnTo>
                    <a:lnTo>
                      <a:pt x="1609" y="522"/>
                    </a:lnTo>
                    <a:lnTo>
                      <a:pt x="1609" y="675"/>
                    </a:lnTo>
                    <a:lnTo>
                      <a:pt x="1590" y="674"/>
                    </a:lnTo>
                    <a:lnTo>
                      <a:pt x="1571" y="672"/>
                    </a:lnTo>
                    <a:lnTo>
                      <a:pt x="1555" y="671"/>
                    </a:lnTo>
                    <a:lnTo>
                      <a:pt x="1538" y="669"/>
                    </a:lnTo>
                    <a:lnTo>
                      <a:pt x="1510" y="664"/>
                    </a:lnTo>
                    <a:lnTo>
                      <a:pt x="1485" y="660"/>
                    </a:lnTo>
                    <a:lnTo>
                      <a:pt x="1472" y="658"/>
                    </a:lnTo>
                    <a:lnTo>
                      <a:pt x="1461" y="657"/>
                    </a:lnTo>
                    <a:lnTo>
                      <a:pt x="1449" y="657"/>
                    </a:lnTo>
                    <a:lnTo>
                      <a:pt x="1437" y="658"/>
                    </a:lnTo>
                    <a:lnTo>
                      <a:pt x="1425" y="660"/>
                    </a:lnTo>
                    <a:lnTo>
                      <a:pt x="1412" y="664"/>
                    </a:lnTo>
                    <a:lnTo>
                      <a:pt x="1399" y="668"/>
                    </a:lnTo>
                    <a:lnTo>
                      <a:pt x="1386" y="675"/>
                    </a:lnTo>
                    <a:lnTo>
                      <a:pt x="1386" y="681"/>
                    </a:lnTo>
                    <a:lnTo>
                      <a:pt x="1389" y="688"/>
                    </a:lnTo>
                    <a:lnTo>
                      <a:pt x="1392" y="694"/>
                    </a:lnTo>
                    <a:lnTo>
                      <a:pt x="1398" y="700"/>
                    </a:lnTo>
                    <a:lnTo>
                      <a:pt x="1404" y="706"/>
                    </a:lnTo>
                    <a:lnTo>
                      <a:pt x="1411" y="713"/>
                    </a:lnTo>
                    <a:lnTo>
                      <a:pt x="1420" y="718"/>
                    </a:lnTo>
                    <a:lnTo>
                      <a:pt x="1428" y="724"/>
                    </a:lnTo>
                    <a:lnTo>
                      <a:pt x="1447" y="732"/>
                    </a:lnTo>
                    <a:lnTo>
                      <a:pt x="1465" y="740"/>
                    </a:lnTo>
                    <a:lnTo>
                      <a:pt x="1474" y="743"/>
                    </a:lnTo>
                    <a:lnTo>
                      <a:pt x="1484" y="746"/>
                    </a:lnTo>
                    <a:lnTo>
                      <a:pt x="1492" y="747"/>
                    </a:lnTo>
                    <a:lnTo>
                      <a:pt x="1499" y="747"/>
                    </a:lnTo>
                    <a:lnTo>
                      <a:pt x="1497" y="751"/>
                    </a:lnTo>
                    <a:lnTo>
                      <a:pt x="1491" y="758"/>
                    </a:lnTo>
                    <a:lnTo>
                      <a:pt x="1479" y="765"/>
                    </a:lnTo>
                    <a:lnTo>
                      <a:pt x="1463" y="774"/>
                    </a:lnTo>
                    <a:lnTo>
                      <a:pt x="1422" y="796"/>
                    </a:lnTo>
                    <a:lnTo>
                      <a:pt x="1368" y="822"/>
                    </a:lnTo>
                    <a:lnTo>
                      <a:pt x="1304" y="851"/>
                    </a:lnTo>
                    <a:lnTo>
                      <a:pt x="1232" y="883"/>
                    </a:lnTo>
                    <a:lnTo>
                      <a:pt x="1154" y="916"/>
                    </a:lnTo>
                    <a:lnTo>
                      <a:pt x="1072" y="950"/>
                    </a:lnTo>
                    <a:lnTo>
                      <a:pt x="989" y="982"/>
                    </a:lnTo>
                    <a:lnTo>
                      <a:pt x="907" y="1014"/>
                    </a:lnTo>
                    <a:lnTo>
                      <a:pt x="827" y="1043"/>
                    </a:lnTo>
                    <a:lnTo>
                      <a:pt x="754" y="1070"/>
                    </a:lnTo>
                    <a:lnTo>
                      <a:pt x="689" y="1092"/>
                    </a:lnTo>
                    <a:lnTo>
                      <a:pt x="632" y="1109"/>
                    </a:lnTo>
                    <a:lnTo>
                      <a:pt x="609" y="1115"/>
                    </a:lnTo>
                    <a:lnTo>
                      <a:pt x="589" y="1120"/>
                    </a:lnTo>
                    <a:lnTo>
                      <a:pt x="572" y="1123"/>
                    </a:lnTo>
                    <a:lnTo>
                      <a:pt x="559" y="1124"/>
                    </a:lnTo>
                    <a:lnTo>
                      <a:pt x="559" y="1130"/>
                    </a:lnTo>
                    <a:lnTo>
                      <a:pt x="558" y="1136"/>
                    </a:lnTo>
                    <a:lnTo>
                      <a:pt x="556" y="1143"/>
                    </a:lnTo>
                    <a:lnTo>
                      <a:pt x="554" y="1149"/>
                    </a:lnTo>
                    <a:lnTo>
                      <a:pt x="551" y="1156"/>
                    </a:lnTo>
                    <a:lnTo>
                      <a:pt x="546" y="1161"/>
                    </a:lnTo>
                    <a:lnTo>
                      <a:pt x="542" y="1168"/>
                    </a:lnTo>
                    <a:lnTo>
                      <a:pt x="537" y="1173"/>
                    </a:lnTo>
                    <a:lnTo>
                      <a:pt x="532" y="1178"/>
                    </a:lnTo>
                    <a:lnTo>
                      <a:pt x="527" y="1182"/>
                    </a:lnTo>
                    <a:lnTo>
                      <a:pt x="521" y="1186"/>
                    </a:lnTo>
                    <a:lnTo>
                      <a:pt x="515" y="1190"/>
                    </a:lnTo>
                    <a:lnTo>
                      <a:pt x="508" y="1193"/>
                    </a:lnTo>
                    <a:lnTo>
                      <a:pt x="501" y="1194"/>
                    </a:lnTo>
                    <a:lnTo>
                      <a:pt x="494" y="1196"/>
                    </a:lnTo>
                    <a:lnTo>
                      <a:pt x="487" y="1196"/>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 name="Freeform 53"/>
              <p:cNvSpPr>
                <a:spLocks/>
              </p:cNvSpPr>
              <p:nvPr/>
            </p:nvSpPr>
            <p:spPr bwMode="auto">
              <a:xfrm>
                <a:off x="2268538" y="2678113"/>
                <a:ext cx="20638" cy="4763"/>
              </a:xfrm>
              <a:custGeom>
                <a:avLst/>
                <a:gdLst/>
                <a:ahLst/>
                <a:cxnLst>
                  <a:cxn ang="0">
                    <a:pos x="0" y="14"/>
                  </a:cxn>
                  <a:cxn ang="0">
                    <a:pos x="77" y="14"/>
                  </a:cxn>
                  <a:cxn ang="0">
                    <a:pos x="76" y="12"/>
                  </a:cxn>
                  <a:cxn ang="0">
                    <a:pos x="75" y="10"/>
                  </a:cxn>
                  <a:cxn ang="0">
                    <a:pos x="72" y="9"/>
                  </a:cxn>
                  <a:cxn ang="0">
                    <a:pos x="70" y="8"/>
                  </a:cxn>
                  <a:cxn ang="0">
                    <a:pos x="66" y="7"/>
                  </a:cxn>
                  <a:cxn ang="0">
                    <a:pos x="63" y="7"/>
                  </a:cxn>
                  <a:cxn ang="0">
                    <a:pos x="52" y="6"/>
                  </a:cxn>
                  <a:cxn ang="0">
                    <a:pos x="42" y="3"/>
                  </a:cxn>
                  <a:cxn ang="0">
                    <a:pos x="35" y="7"/>
                  </a:cxn>
                  <a:cxn ang="0">
                    <a:pos x="30" y="7"/>
                  </a:cxn>
                  <a:cxn ang="0">
                    <a:pos x="24" y="7"/>
                  </a:cxn>
                  <a:cxn ang="0">
                    <a:pos x="21" y="5"/>
                  </a:cxn>
                  <a:cxn ang="0">
                    <a:pos x="18" y="0"/>
                  </a:cxn>
                  <a:cxn ang="0">
                    <a:pos x="7" y="0"/>
                  </a:cxn>
                  <a:cxn ang="0">
                    <a:pos x="0" y="11"/>
                  </a:cxn>
                  <a:cxn ang="0">
                    <a:pos x="0" y="14"/>
                  </a:cxn>
                </a:cxnLst>
                <a:rect l="0" t="0" r="r" b="b"/>
                <a:pathLst>
                  <a:path w="77" h="14">
                    <a:moveTo>
                      <a:pt x="0" y="14"/>
                    </a:moveTo>
                    <a:lnTo>
                      <a:pt x="77" y="14"/>
                    </a:lnTo>
                    <a:lnTo>
                      <a:pt x="76" y="12"/>
                    </a:lnTo>
                    <a:lnTo>
                      <a:pt x="75" y="10"/>
                    </a:lnTo>
                    <a:lnTo>
                      <a:pt x="72" y="9"/>
                    </a:lnTo>
                    <a:lnTo>
                      <a:pt x="70" y="8"/>
                    </a:lnTo>
                    <a:lnTo>
                      <a:pt x="66" y="7"/>
                    </a:lnTo>
                    <a:lnTo>
                      <a:pt x="63" y="7"/>
                    </a:lnTo>
                    <a:lnTo>
                      <a:pt x="52" y="6"/>
                    </a:lnTo>
                    <a:lnTo>
                      <a:pt x="42" y="3"/>
                    </a:lnTo>
                    <a:lnTo>
                      <a:pt x="35" y="7"/>
                    </a:lnTo>
                    <a:lnTo>
                      <a:pt x="30" y="7"/>
                    </a:lnTo>
                    <a:lnTo>
                      <a:pt x="24" y="7"/>
                    </a:lnTo>
                    <a:lnTo>
                      <a:pt x="21" y="5"/>
                    </a:lnTo>
                    <a:lnTo>
                      <a:pt x="18" y="0"/>
                    </a:lnTo>
                    <a:lnTo>
                      <a:pt x="7" y="0"/>
                    </a:lnTo>
                    <a:lnTo>
                      <a:pt x="0" y="11"/>
                    </a:lnTo>
                    <a:lnTo>
                      <a:pt x="0" y="14"/>
                    </a:lnTo>
                    <a:close/>
                  </a:path>
                </a:pathLst>
              </a:custGeom>
              <a:solidFill>
                <a:srgbClr val="F8C3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0" name="Freeform 54"/>
              <p:cNvSpPr>
                <a:spLocks/>
              </p:cNvSpPr>
              <p:nvPr/>
            </p:nvSpPr>
            <p:spPr bwMode="auto">
              <a:xfrm>
                <a:off x="2268538" y="2678113"/>
                <a:ext cx="20638" cy="4763"/>
              </a:xfrm>
              <a:custGeom>
                <a:avLst/>
                <a:gdLst/>
                <a:ahLst/>
                <a:cxnLst>
                  <a:cxn ang="0">
                    <a:pos x="0" y="14"/>
                  </a:cxn>
                  <a:cxn ang="0">
                    <a:pos x="77" y="14"/>
                  </a:cxn>
                  <a:cxn ang="0">
                    <a:pos x="76" y="12"/>
                  </a:cxn>
                  <a:cxn ang="0">
                    <a:pos x="75" y="10"/>
                  </a:cxn>
                  <a:cxn ang="0">
                    <a:pos x="72" y="9"/>
                  </a:cxn>
                  <a:cxn ang="0">
                    <a:pos x="70" y="8"/>
                  </a:cxn>
                  <a:cxn ang="0">
                    <a:pos x="66" y="7"/>
                  </a:cxn>
                  <a:cxn ang="0">
                    <a:pos x="63" y="7"/>
                  </a:cxn>
                  <a:cxn ang="0">
                    <a:pos x="52" y="6"/>
                  </a:cxn>
                  <a:cxn ang="0">
                    <a:pos x="42" y="3"/>
                  </a:cxn>
                  <a:cxn ang="0">
                    <a:pos x="35" y="7"/>
                  </a:cxn>
                  <a:cxn ang="0">
                    <a:pos x="30" y="7"/>
                  </a:cxn>
                  <a:cxn ang="0">
                    <a:pos x="24" y="7"/>
                  </a:cxn>
                  <a:cxn ang="0">
                    <a:pos x="21" y="5"/>
                  </a:cxn>
                  <a:cxn ang="0">
                    <a:pos x="18" y="0"/>
                  </a:cxn>
                  <a:cxn ang="0">
                    <a:pos x="7" y="0"/>
                  </a:cxn>
                  <a:cxn ang="0">
                    <a:pos x="0" y="11"/>
                  </a:cxn>
                  <a:cxn ang="0">
                    <a:pos x="0" y="14"/>
                  </a:cxn>
                </a:cxnLst>
                <a:rect l="0" t="0" r="r" b="b"/>
                <a:pathLst>
                  <a:path w="77" h="14">
                    <a:moveTo>
                      <a:pt x="0" y="14"/>
                    </a:moveTo>
                    <a:lnTo>
                      <a:pt x="77" y="14"/>
                    </a:lnTo>
                    <a:lnTo>
                      <a:pt x="76" y="12"/>
                    </a:lnTo>
                    <a:lnTo>
                      <a:pt x="75" y="10"/>
                    </a:lnTo>
                    <a:lnTo>
                      <a:pt x="72" y="9"/>
                    </a:lnTo>
                    <a:lnTo>
                      <a:pt x="70" y="8"/>
                    </a:lnTo>
                    <a:lnTo>
                      <a:pt x="66" y="7"/>
                    </a:lnTo>
                    <a:lnTo>
                      <a:pt x="63" y="7"/>
                    </a:lnTo>
                    <a:lnTo>
                      <a:pt x="52" y="6"/>
                    </a:lnTo>
                    <a:lnTo>
                      <a:pt x="42" y="3"/>
                    </a:lnTo>
                    <a:lnTo>
                      <a:pt x="35" y="7"/>
                    </a:lnTo>
                    <a:lnTo>
                      <a:pt x="30" y="7"/>
                    </a:lnTo>
                    <a:lnTo>
                      <a:pt x="24" y="7"/>
                    </a:lnTo>
                    <a:lnTo>
                      <a:pt x="21" y="5"/>
                    </a:lnTo>
                    <a:lnTo>
                      <a:pt x="18" y="0"/>
                    </a:lnTo>
                    <a:lnTo>
                      <a:pt x="7" y="0"/>
                    </a:lnTo>
                    <a:lnTo>
                      <a:pt x="0" y="11"/>
                    </a:lnTo>
                    <a:lnTo>
                      <a:pt x="0" y="14"/>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1" name="Freeform 55"/>
              <p:cNvSpPr>
                <a:spLocks/>
              </p:cNvSpPr>
              <p:nvPr/>
            </p:nvSpPr>
            <p:spPr bwMode="auto">
              <a:xfrm>
                <a:off x="2303463" y="2676526"/>
                <a:ext cx="30163" cy="6350"/>
              </a:xfrm>
              <a:custGeom>
                <a:avLst/>
                <a:gdLst/>
                <a:ahLst/>
                <a:cxnLst>
                  <a:cxn ang="0">
                    <a:pos x="0" y="20"/>
                  </a:cxn>
                  <a:cxn ang="0">
                    <a:pos x="111" y="20"/>
                  </a:cxn>
                  <a:cxn ang="0">
                    <a:pos x="110" y="16"/>
                  </a:cxn>
                  <a:cxn ang="0">
                    <a:pos x="108" y="14"/>
                  </a:cxn>
                  <a:cxn ang="0">
                    <a:pos x="104" y="12"/>
                  </a:cxn>
                  <a:cxn ang="0">
                    <a:pos x="101" y="9"/>
                  </a:cxn>
                  <a:cxn ang="0">
                    <a:pos x="97" y="8"/>
                  </a:cxn>
                  <a:cxn ang="0">
                    <a:pos x="93" y="8"/>
                  </a:cxn>
                  <a:cxn ang="0">
                    <a:pos x="89" y="8"/>
                  </a:cxn>
                  <a:cxn ang="0">
                    <a:pos x="87" y="9"/>
                  </a:cxn>
                  <a:cxn ang="0">
                    <a:pos x="81" y="7"/>
                  </a:cxn>
                  <a:cxn ang="0">
                    <a:pos x="73" y="5"/>
                  </a:cxn>
                  <a:cxn ang="0">
                    <a:pos x="64" y="3"/>
                  </a:cxn>
                  <a:cxn ang="0">
                    <a:pos x="58" y="3"/>
                  </a:cxn>
                  <a:cxn ang="0">
                    <a:pos x="52" y="9"/>
                  </a:cxn>
                  <a:cxn ang="0">
                    <a:pos x="42" y="9"/>
                  </a:cxn>
                  <a:cxn ang="0">
                    <a:pos x="33" y="8"/>
                  </a:cxn>
                  <a:cxn ang="0">
                    <a:pos x="30" y="7"/>
                  </a:cxn>
                  <a:cxn ang="0">
                    <a:pos x="27" y="5"/>
                  </a:cxn>
                  <a:cxn ang="0">
                    <a:pos x="24" y="3"/>
                  </a:cxn>
                  <a:cxn ang="0">
                    <a:pos x="20" y="0"/>
                  </a:cxn>
                  <a:cxn ang="0">
                    <a:pos x="10" y="0"/>
                  </a:cxn>
                  <a:cxn ang="0">
                    <a:pos x="0" y="13"/>
                  </a:cxn>
                  <a:cxn ang="0">
                    <a:pos x="0" y="20"/>
                  </a:cxn>
                </a:cxnLst>
                <a:rect l="0" t="0" r="r" b="b"/>
                <a:pathLst>
                  <a:path w="111" h="20">
                    <a:moveTo>
                      <a:pt x="0" y="20"/>
                    </a:moveTo>
                    <a:lnTo>
                      <a:pt x="111" y="20"/>
                    </a:lnTo>
                    <a:lnTo>
                      <a:pt x="110" y="16"/>
                    </a:lnTo>
                    <a:lnTo>
                      <a:pt x="108" y="14"/>
                    </a:lnTo>
                    <a:lnTo>
                      <a:pt x="104" y="12"/>
                    </a:lnTo>
                    <a:lnTo>
                      <a:pt x="101" y="9"/>
                    </a:lnTo>
                    <a:lnTo>
                      <a:pt x="97" y="8"/>
                    </a:lnTo>
                    <a:lnTo>
                      <a:pt x="93" y="8"/>
                    </a:lnTo>
                    <a:lnTo>
                      <a:pt x="89" y="8"/>
                    </a:lnTo>
                    <a:lnTo>
                      <a:pt x="87" y="9"/>
                    </a:lnTo>
                    <a:lnTo>
                      <a:pt x="81" y="7"/>
                    </a:lnTo>
                    <a:lnTo>
                      <a:pt x="73" y="5"/>
                    </a:lnTo>
                    <a:lnTo>
                      <a:pt x="64" y="3"/>
                    </a:lnTo>
                    <a:lnTo>
                      <a:pt x="58" y="3"/>
                    </a:lnTo>
                    <a:lnTo>
                      <a:pt x="52" y="9"/>
                    </a:lnTo>
                    <a:lnTo>
                      <a:pt x="42" y="9"/>
                    </a:lnTo>
                    <a:lnTo>
                      <a:pt x="33" y="8"/>
                    </a:lnTo>
                    <a:lnTo>
                      <a:pt x="30" y="7"/>
                    </a:lnTo>
                    <a:lnTo>
                      <a:pt x="27" y="5"/>
                    </a:lnTo>
                    <a:lnTo>
                      <a:pt x="24" y="3"/>
                    </a:lnTo>
                    <a:lnTo>
                      <a:pt x="20" y="0"/>
                    </a:lnTo>
                    <a:lnTo>
                      <a:pt x="10" y="0"/>
                    </a:lnTo>
                    <a:lnTo>
                      <a:pt x="0" y="13"/>
                    </a:lnTo>
                    <a:lnTo>
                      <a:pt x="0" y="20"/>
                    </a:lnTo>
                    <a:close/>
                  </a:path>
                </a:pathLst>
              </a:custGeom>
              <a:solidFill>
                <a:srgbClr val="F8C3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2" name="Freeform 56"/>
              <p:cNvSpPr>
                <a:spLocks/>
              </p:cNvSpPr>
              <p:nvPr/>
            </p:nvSpPr>
            <p:spPr bwMode="auto">
              <a:xfrm>
                <a:off x="2303463" y="2676526"/>
                <a:ext cx="30163" cy="6350"/>
              </a:xfrm>
              <a:custGeom>
                <a:avLst/>
                <a:gdLst/>
                <a:ahLst/>
                <a:cxnLst>
                  <a:cxn ang="0">
                    <a:pos x="0" y="20"/>
                  </a:cxn>
                  <a:cxn ang="0">
                    <a:pos x="111" y="20"/>
                  </a:cxn>
                  <a:cxn ang="0">
                    <a:pos x="110" y="16"/>
                  </a:cxn>
                  <a:cxn ang="0">
                    <a:pos x="108" y="14"/>
                  </a:cxn>
                  <a:cxn ang="0">
                    <a:pos x="104" y="12"/>
                  </a:cxn>
                  <a:cxn ang="0">
                    <a:pos x="101" y="9"/>
                  </a:cxn>
                  <a:cxn ang="0">
                    <a:pos x="97" y="8"/>
                  </a:cxn>
                  <a:cxn ang="0">
                    <a:pos x="93" y="8"/>
                  </a:cxn>
                  <a:cxn ang="0">
                    <a:pos x="89" y="8"/>
                  </a:cxn>
                  <a:cxn ang="0">
                    <a:pos x="87" y="9"/>
                  </a:cxn>
                  <a:cxn ang="0">
                    <a:pos x="81" y="7"/>
                  </a:cxn>
                  <a:cxn ang="0">
                    <a:pos x="73" y="5"/>
                  </a:cxn>
                  <a:cxn ang="0">
                    <a:pos x="64" y="3"/>
                  </a:cxn>
                  <a:cxn ang="0">
                    <a:pos x="58" y="3"/>
                  </a:cxn>
                  <a:cxn ang="0">
                    <a:pos x="52" y="9"/>
                  </a:cxn>
                  <a:cxn ang="0">
                    <a:pos x="42" y="9"/>
                  </a:cxn>
                  <a:cxn ang="0">
                    <a:pos x="33" y="8"/>
                  </a:cxn>
                  <a:cxn ang="0">
                    <a:pos x="30" y="7"/>
                  </a:cxn>
                  <a:cxn ang="0">
                    <a:pos x="27" y="5"/>
                  </a:cxn>
                  <a:cxn ang="0">
                    <a:pos x="24" y="3"/>
                  </a:cxn>
                  <a:cxn ang="0">
                    <a:pos x="20" y="0"/>
                  </a:cxn>
                  <a:cxn ang="0">
                    <a:pos x="10" y="0"/>
                  </a:cxn>
                  <a:cxn ang="0">
                    <a:pos x="0" y="13"/>
                  </a:cxn>
                  <a:cxn ang="0">
                    <a:pos x="0" y="20"/>
                  </a:cxn>
                </a:cxnLst>
                <a:rect l="0" t="0" r="r" b="b"/>
                <a:pathLst>
                  <a:path w="111" h="20">
                    <a:moveTo>
                      <a:pt x="0" y="20"/>
                    </a:moveTo>
                    <a:lnTo>
                      <a:pt x="111" y="20"/>
                    </a:lnTo>
                    <a:lnTo>
                      <a:pt x="110" y="16"/>
                    </a:lnTo>
                    <a:lnTo>
                      <a:pt x="108" y="14"/>
                    </a:lnTo>
                    <a:lnTo>
                      <a:pt x="104" y="12"/>
                    </a:lnTo>
                    <a:lnTo>
                      <a:pt x="101" y="9"/>
                    </a:lnTo>
                    <a:lnTo>
                      <a:pt x="97" y="8"/>
                    </a:lnTo>
                    <a:lnTo>
                      <a:pt x="93" y="8"/>
                    </a:lnTo>
                    <a:lnTo>
                      <a:pt x="89" y="8"/>
                    </a:lnTo>
                    <a:lnTo>
                      <a:pt x="87" y="9"/>
                    </a:lnTo>
                    <a:lnTo>
                      <a:pt x="81" y="7"/>
                    </a:lnTo>
                    <a:lnTo>
                      <a:pt x="73" y="5"/>
                    </a:lnTo>
                    <a:lnTo>
                      <a:pt x="64" y="3"/>
                    </a:lnTo>
                    <a:lnTo>
                      <a:pt x="58" y="3"/>
                    </a:lnTo>
                    <a:lnTo>
                      <a:pt x="52" y="9"/>
                    </a:lnTo>
                    <a:lnTo>
                      <a:pt x="42" y="9"/>
                    </a:lnTo>
                    <a:lnTo>
                      <a:pt x="33" y="8"/>
                    </a:lnTo>
                    <a:lnTo>
                      <a:pt x="30" y="7"/>
                    </a:lnTo>
                    <a:lnTo>
                      <a:pt x="27" y="5"/>
                    </a:lnTo>
                    <a:lnTo>
                      <a:pt x="24" y="3"/>
                    </a:lnTo>
                    <a:lnTo>
                      <a:pt x="20" y="0"/>
                    </a:lnTo>
                    <a:lnTo>
                      <a:pt x="10" y="0"/>
                    </a:lnTo>
                    <a:lnTo>
                      <a:pt x="0" y="13"/>
                    </a:lnTo>
                    <a:lnTo>
                      <a:pt x="0" y="20"/>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3" name="Freeform 57"/>
              <p:cNvSpPr>
                <a:spLocks/>
              </p:cNvSpPr>
              <p:nvPr/>
            </p:nvSpPr>
            <p:spPr bwMode="auto">
              <a:xfrm>
                <a:off x="2392363" y="2654301"/>
                <a:ext cx="41275" cy="15875"/>
              </a:xfrm>
              <a:custGeom>
                <a:avLst/>
                <a:gdLst/>
                <a:ahLst/>
                <a:cxnLst>
                  <a:cxn ang="0">
                    <a:pos x="155" y="28"/>
                  </a:cxn>
                  <a:cxn ang="0">
                    <a:pos x="114" y="38"/>
                  </a:cxn>
                  <a:cxn ang="0">
                    <a:pos x="55" y="58"/>
                  </a:cxn>
                  <a:cxn ang="0">
                    <a:pos x="3" y="55"/>
                  </a:cxn>
                  <a:cxn ang="0">
                    <a:pos x="1" y="48"/>
                  </a:cxn>
                  <a:cxn ang="0">
                    <a:pos x="0" y="42"/>
                  </a:cxn>
                  <a:cxn ang="0">
                    <a:pos x="3" y="38"/>
                  </a:cxn>
                  <a:cxn ang="0">
                    <a:pos x="8" y="39"/>
                  </a:cxn>
                  <a:cxn ang="0">
                    <a:pos x="15" y="40"/>
                  </a:cxn>
                  <a:cxn ang="0">
                    <a:pos x="23" y="40"/>
                  </a:cxn>
                  <a:cxn ang="0">
                    <a:pos x="27" y="38"/>
                  </a:cxn>
                  <a:cxn ang="0">
                    <a:pos x="31" y="38"/>
                  </a:cxn>
                  <a:cxn ang="0">
                    <a:pos x="32" y="32"/>
                  </a:cxn>
                  <a:cxn ang="0">
                    <a:pos x="32" y="27"/>
                  </a:cxn>
                  <a:cxn ang="0">
                    <a:pos x="32" y="22"/>
                  </a:cxn>
                  <a:cxn ang="0">
                    <a:pos x="31" y="20"/>
                  </a:cxn>
                  <a:cxn ang="0">
                    <a:pos x="36" y="19"/>
                  </a:cxn>
                  <a:cxn ang="0">
                    <a:pos x="42" y="17"/>
                  </a:cxn>
                  <a:cxn ang="0">
                    <a:pos x="55" y="17"/>
                  </a:cxn>
                  <a:cxn ang="0">
                    <a:pos x="61" y="20"/>
                  </a:cxn>
                  <a:cxn ang="0">
                    <a:pos x="66" y="24"/>
                  </a:cxn>
                  <a:cxn ang="0">
                    <a:pos x="71" y="24"/>
                  </a:cxn>
                  <a:cxn ang="0">
                    <a:pos x="75" y="23"/>
                  </a:cxn>
                  <a:cxn ang="0">
                    <a:pos x="81" y="22"/>
                  </a:cxn>
                  <a:cxn ang="0">
                    <a:pos x="86" y="20"/>
                  </a:cxn>
                  <a:cxn ang="0">
                    <a:pos x="90" y="24"/>
                  </a:cxn>
                  <a:cxn ang="0">
                    <a:pos x="96" y="22"/>
                  </a:cxn>
                  <a:cxn ang="0">
                    <a:pos x="104" y="20"/>
                  </a:cxn>
                  <a:cxn ang="0">
                    <a:pos x="102" y="17"/>
                  </a:cxn>
                  <a:cxn ang="0">
                    <a:pos x="101" y="15"/>
                  </a:cxn>
                  <a:cxn ang="0">
                    <a:pos x="98" y="12"/>
                  </a:cxn>
                  <a:cxn ang="0">
                    <a:pos x="96" y="11"/>
                  </a:cxn>
                  <a:cxn ang="0">
                    <a:pos x="91" y="9"/>
                  </a:cxn>
                  <a:cxn ang="0">
                    <a:pos x="86" y="7"/>
                  </a:cxn>
                  <a:cxn ang="0">
                    <a:pos x="91" y="5"/>
                  </a:cxn>
                  <a:cxn ang="0">
                    <a:pos x="96" y="3"/>
                  </a:cxn>
                  <a:cxn ang="0">
                    <a:pos x="101" y="2"/>
                  </a:cxn>
                  <a:cxn ang="0">
                    <a:pos x="105" y="0"/>
                  </a:cxn>
                  <a:cxn ang="0">
                    <a:pos x="109" y="2"/>
                  </a:cxn>
                  <a:cxn ang="0">
                    <a:pos x="115" y="3"/>
                  </a:cxn>
                  <a:cxn ang="0">
                    <a:pos x="119" y="6"/>
                  </a:cxn>
                  <a:cxn ang="0">
                    <a:pos x="124" y="10"/>
                  </a:cxn>
                  <a:cxn ang="0">
                    <a:pos x="117" y="14"/>
                  </a:cxn>
                  <a:cxn ang="0">
                    <a:pos x="123" y="15"/>
                  </a:cxn>
                  <a:cxn ang="0">
                    <a:pos x="131" y="15"/>
                  </a:cxn>
                  <a:cxn ang="0">
                    <a:pos x="139" y="15"/>
                  </a:cxn>
                  <a:cxn ang="0">
                    <a:pos x="145" y="14"/>
                  </a:cxn>
                  <a:cxn ang="0">
                    <a:pos x="148" y="20"/>
                  </a:cxn>
                  <a:cxn ang="0">
                    <a:pos x="155" y="28"/>
                  </a:cxn>
                </a:cxnLst>
                <a:rect l="0" t="0" r="r" b="b"/>
                <a:pathLst>
                  <a:path w="155" h="58">
                    <a:moveTo>
                      <a:pt x="155" y="28"/>
                    </a:moveTo>
                    <a:lnTo>
                      <a:pt x="114" y="38"/>
                    </a:lnTo>
                    <a:lnTo>
                      <a:pt x="55" y="58"/>
                    </a:lnTo>
                    <a:lnTo>
                      <a:pt x="3" y="55"/>
                    </a:lnTo>
                    <a:lnTo>
                      <a:pt x="1" y="48"/>
                    </a:lnTo>
                    <a:lnTo>
                      <a:pt x="0" y="42"/>
                    </a:lnTo>
                    <a:lnTo>
                      <a:pt x="3" y="38"/>
                    </a:lnTo>
                    <a:lnTo>
                      <a:pt x="8" y="39"/>
                    </a:lnTo>
                    <a:lnTo>
                      <a:pt x="15" y="40"/>
                    </a:lnTo>
                    <a:lnTo>
                      <a:pt x="23" y="40"/>
                    </a:lnTo>
                    <a:lnTo>
                      <a:pt x="27" y="38"/>
                    </a:lnTo>
                    <a:lnTo>
                      <a:pt x="31" y="38"/>
                    </a:lnTo>
                    <a:lnTo>
                      <a:pt x="32" y="32"/>
                    </a:lnTo>
                    <a:lnTo>
                      <a:pt x="32" y="27"/>
                    </a:lnTo>
                    <a:lnTo>
                      <a:pt x="32" y="22"/>
                    </a:lnTo>
                    <a:lnTo>
                      <a:pt x="31" y="20"/>
                    </a:lnTo>
                    <a:lnTo>
                      <a:pt x="36" y="19"/>
                    </a:lnTo>
                    <a:lnTo>
                      <a:pt x="42" y="17"/>
                    </a:lnTo>
                    <a:lnTo>
                      <a:pt x="55" y="17"/>
                    </a:lnTo>
                    <a:lnTo>
                      <a:pt x="61" y="20"/>
                    </a:lnTo>
                    <a:lnTo>
                      <a:pt x="66" y="24"/>
                    </a:lnTo>
                    <a:lnTo>
                      <a:pt x="71" y="24"/>
                    </a:lnTo>
                    <a:lnTo>
                      <a:pt x="75" y="23"/>
                    </a:lnTo>
                    <a:lnTo>
                      <a:pt x="81" y="22"/>
                    </a:lnTo>
                    <a:lnTo>
                      <a:pt x="86" y="20"/>
                    </a:lnTo>
                    <a:lnTo>
                      <a:pt x="90" y="24"/>
                    </a:lnTo>
                    <a:lnTo>
                      <a:pt x="96" y="22"/>
                    </a:lnTo>
                    <a:lnTo>
                      <a:pt x="104" y="20"/>
                    </a:lnTo>
                    <a:lnTo>
                      <a:pt x="102" y="17"/>
                    </a:lnTo>
                    <a:lnTo>
                      <a:pt x="101" y="15"/>
                    </a:lnTo>
                    <a:lnTo>
                      <a:pt x="98" y="12"/>
                    </a:lnTo>
                    <a:lnTo>
                      <a:pt x="96" y="11"/>
                    </a:lnTo>
                    <a:lnTo>
                      <a:pt x="91" y="9"/>
                    </a:lnTo>
                    <a:lnTo>
                      <a:pt x="86" y="7"/>
                    </a:lnTo>
                    <a:lnTo>
                      <a:pt x="91" y="5"/>
                    </a:lnTo>
                    <a:lnTo>
                      <a:pt x="96" y="3"/>
                    </a:lnTo>
                    <a:lnTo>
                      <a:pt x="101" y="2"/>
                    </a:lnTo>
                    <a:lnTo>
                      <a:pt x="105" y="0"/>
                    </a:lnTo>
                    <a:lnTo>
                      <a:pt x="109" y="2"/>
                    </a:lnTo>
                    <a:lnTo>
                      <a:pt x="115" y="3"/>
                    </a:lnTo>
                    <a:lnTo>
                      <a:pt x="119" y="6"/>
                    </a:lnTo>
                    <a:lnTo>
                      <a:pt x="124" y="10"/>
                    </a:lnTo>
                    <a:lnTo>
                      <a:pt x="117" y="14"/>
                    </a:lnTo>
                    <a:lnTo>
                      <a:pt x="123" y="15"/>
                    </a:lnTo>
                    <a:lnTo>
                      <a:pt x="131" y="15"/>
                    </a:lnTo>
                    <a:lnTo>
                      <a:pt x="139" y="15"/>
                    </a:lnTo>
                    <a:lnTo>
                      <a:pt x="145" y="14"/>
                    </a:lnTo>
                    <a:lnTo>
                      <a:pt x="148" y="20"/>
                    </a:lnTo>
                    <a:lnTo>
                      <a:pt x="155" y="28"/>
                    </a:lnTo>
                    <a:close/>
                  </a:path>
                </a:pathLst>
              </a:custGeom>
              <a:solidFill>
                <a:srgbClr val="F8C3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4" name="Freeform 58"/>
              <p:cNvSpPr>
                <a:spLocks/>
              </p:cNvSpPr>
              <p:nvPr/>
            </p:nvSpPr>
            <p:spPr bwMode="auto">
              <a:xfrm>
                <a:off x="2392363" y="2654301"/>
                <a:ext cx="41275" cy="15875"/>
              </a:xfrm>
              <a:custGeom>
                <a:avLst/>
                <a:gdLst/>
                <a:ahLst/>
                <a:cxnLst>
                  <a:cxn ang="0">
                    <a:pos x="155" y="28"/>
                  </a:cxn>
                  <a:cxn ang="0">
                    <a:pos x="114" y="38"/>
                  </a:cxn>
                  <a:cxn ang="0">
                    <a:pos x="55" y="58"/>
                  </a:cxn>
                  <a:cxn ang="0">
                    <a:pos x="3" y="55"/>
                  </a:cxn>
                  <a:cxn ang="0">
                    <a:pos x="1" y="48"/>
                  </a:cxn>
                  <a:cxn ang="0">
                    <a:pos x="0" y="42"/>
                  </a:cxn>
                  <a:cxn ang="0">
                    <a:pos x="3" y="38"/>
                  </a:cxn>
                  <a:cxn ang="0">
                    <a:pos x="8" y="39"/>
                  </a:cxn>
                  <a:cxn ang="0">
                    <a:pos x="15" y="40"/>
                  </a:cxn>
                  <a:cxn ang="0">
                    <a:pos x="23" y="40"/>
                  </a:cxn>
                  <a:cxn ang="0">
                    <a:pos x="27" y="38"/>
                  </a:cxn>
                  <a:cxn ang="0">
                    <a:pos x="31" y="38"/>
                  </a:cxn>
                  <a:cxn ang="0">
                    <a:pos x="32" y="32"/>
                  </a:cxn>
                  <a:cxn ang="0">
                    <a:pos x="32" y="27"/>
                  </a:cxn>
                  <a:cxn ang="0">
                    <a:pos x="32" y="22"/>
                  </a:cxn>
                  <a:cxn ang="0">
                    <a:pos x="31" y="20"/>
                  </a:cxn>
                  <a:cxn ang="0">
                    <a:pos x="36" y="19"/>
                  </a:cxn>
                  <a:cxn ang="0">
                    <a:pos x="42" y="17"/>
                  </a:cxn>
                  <a:cxn ang="0">
                    <a:pos x="55" y="17"/>
                  </a:cxn>
                  <a:cxn ang="0">
                    <a:pos x="61" y="20"/>
                  </a:cxn>
                  <a:cxn ang="0">
                    <a:pos x="66" y="24"/>
                  </a:cxn>
                  <a:cxn ang="0">
                    <a:pos x="71" y="24"/>
                  </a:cxn>
                  <a:cxn ang="0">
                    <a:pos x="75" y="23"/>
                  </a:cxn>
                  <a:cxn ang="0">
                    <a:pos x="81" y="22"/>
                  </a:cxn>
                  <a:cxn ang="0">
                    <a:pos x="86" y="20"/>
                  </a:cxn>
                  <a:cxn ang="0">
                    <a:pos x="90" y="24"/>
                  </a:cxn>
                  <a:cxn ang="0">
                    <a:pos x="96" y="22"/>
                  </a:cxn>
                  <a:cxn ang="0">
                    <a:pos x="104" y="20"/>
                  </a:cxn>
                  <a:cxn ang="0">
                    <a:pos x="102" y="17"/>
                  </a:cxn>
                  <a:cxn ang="0">
                    <a:pos x="101" y="15"/>
                  </a:cxn>
                  <a:cxn ang="0">
                    <a:pos x="98" y="12"/>
                  </a:cxn>
                  <a:cxn ang="0">
                    <a:pos x="96" y="11"/>
                  </a:cxn>
                  <a:cxn ang="0">
                    <a:pos x="91" y="9"/>
                  </a:cxn>
                  <a:cxn ang="0">
                    <a:pos x="86" y="7"/>
                  </a:cxn>
                  <a:cxn ang="0">
                    <a:pos x="91" y="5"/>
                  </a:cxn>
                  <a:cxn ang="0">
                    <a:pos x="96" y="3"/>
                  </a:cxn>
                  <a:cxn ang="0">
                    <a:pos x="101" y="2"/>
                  </a:cxn>
                  <a:cxn ang="0">
                    <a:pos x="105" y="0"/>
                  </a:cxn>
                  <a:cxn ang="0">
                    <a:pos x="109" y="2"/>
                  </a:cxn>
                  <a:cxn ang="0">
                    <a:pos x="115" y="3"/>
                  </a:cxn>
                  <a:cxn ang="0">
                    <a:pos x="119" y="6"/>
                  </a:cxn>
                  <a:cxn ang="0">
                    <a:pos x="124" y="10"/>
                  </a:cxn>
                  <a:cxn ang="0">
                    <a:pos x="117" y="14"/>
                  </a:cxn>
                  <a:cxn ang="0">
                    <a:pos x="123" y="15"/>
                  </a:cxn>
                  <a:cxn ang="0">
                    <a:pos x="131" y="15"/>
                  </a:cxn>
                  <a:cxn ang="0">
                    <a:pos x="139" y="15"/>
                  </a:cxn>
                  <a:cxn ang="0">
                    <a:pos x="145" y="14"/>
                  </a:cxn>
                  <a:cxn ang="0">
                    <a:pos x="148" y="20"/>
                  </a:cxn>
                  <a:cxn ang="0">
                    <a:pos x="155" y="28"/>
                  </a:cxn>
                </a:cxnLst>
                <a:rect l="0" t="0" r="r" b="b"/>
                <a:pathLst>
                  <a:path w="155" h="58">
                    <a:moveTo>
                      <a:pt x="155" y="28"/>
                    </a:moveTo>
                    <a:lnTo>
                      <a:pt x="114" y="38"/>
                    </a:lnTo>
                    <a:lnTo>
                      <a:pt x="55" y="58"/>
                    </a:lnTo>
                    <a:lnTo>
                      <a:pt x="3" y="55"/>
                    </a:lnTo>
                    <a:lnTo>
                      <a:pt x="1" y="48"/>
                    </a:lnTo>
                    <a:lnTo>
                      <a:pt x="0" y="42"/>
                    </a:lnTo>
                    <a:lnTo>
                      <a:pt x="3" y="38"/>
                    </a:lnTo>
                    <a:lnTo>
                      <a:pt x="8" y="39"/>
                    </a:lnTo>
                    <a:lnTo>
                      <a:pt x="15" y="40"/>
                    </a:lnTo>
                    <a:lnTo>
                      <a:pt x="23" y="40"/>
                    </a:lnTo>
                    <a:lnTo>
                      <a:pt x="27" y="38"/>
                    </a:lnTo>
                    <a:lnTo>
                      <a:pt x="31" y="38"/>
                    </a:lnTo>
                    <a:lnTo>
                      <a:pt x="32" y="32"/>
                    </a:lnTo>
                    <a:lnTo>
                      <a:pt x="32" y="27"/>
                    </a:lnTo>
                    <a:lnTo>
                      <a:pt x="32" y="22"/>
                    </a:lnTo>
                    <a:lnTo>
                      <a:pt x="31" y="20"/>
                    </a:lnTo>
                    <a:lnTo>
                      <a:pt x="36" y="19"/>
                    </a:lnTo>
                    <a:lnTo>
                      <a:pt x="42" y="17"/>
                    </a:lnTo>
                    <a:lnTo>
                      <a:pt x="55" y="17"/>
                    </a:lnTo>
                    <a:lnTo>
                      <a:pt x="61" y="20"/>
                    </a:lnTo>
                    <a:lnTo>
                      <a:pt x="66" y="24"/>
                    </a:lnTo>
                    <a:lnTo>
                      <a:pt x="71" y="24"/>
                    </a:lnTo>
                    <a:lnTo>
                      <a:pt x="75" y="23"/>
                    </a:lnTo>
                    <a:lnTo>
                      <a:pt x="81" y="22"/>
                    </a:lnTo>
                    <a:lnTo>
                      <a:pt x="86" y="20"/>
                    </a:lnTo>
                    <a:lnTo>
                      <a:pt x="90" y="24"/>
                    </a:lnTo>
                    <a:lnTo>
                      <a:pt x="96" y="22"/>
                    </a:lnTo>
                    <a:lnTo>
                      <a:pt x="104" y="20"/>
                    </a:lnTo>
                    <a:lnTo>
                      <a:pt x="102" y="17"/>
                    </a:lnTo>
                    <a:lnTo>
                      <a:pt x="101" y="15"/>
                    </a:lnTo>
                    <a:lnTo>
                      <a:pt x="98" y="12"/>
                    </a:lnTo>
                    <a:lnTo>
                      <a:pt x="96" y="11"/>
                    </a:lnTo>
                    <a:lnTo>
                      <a:pt x="91" y="9"/>
                    </a:lnTo>
                    <a:lnTo>
                      <a:pt x="86" y="7"/>
                    </a:lnTo>
                    <a:lnTo>
                      <a:pt x="91" y="5"/>
                    </a:lnTo>
                    <a:lnTo>
                      <a:pt x="96" y="3"/>
                    </a:lnTo>
                    <a:lnTo>
                      <a:pt x="101" y="2"/>
                    </a:lnTo>
                    <a:lnTo>
                      <a:pt x="105" y="0"/>
                    </a:lnTo>
                    <a:lnTo>
                      <a:pt x="109" y="2"/>
                    </a:lnTo>
                    <a:lnTo>
                      <a:pt x="115" y="3"/>
                    </a:lnTo>
                    <a:lnTo>
                      <a:pt x="119" y="6"/>
                    </a:lnTo>
                    <a:lnTo>
                      <a:pt x="124" y="10"/>
                    </a:lnTo>
                    <a:lnTo>
                      <a:pt x="117" y="14"/>
                    </a:lnTo>
                    <a:lnTo>
                      <a:pt x="123" y="15"/>
                    </a:lnTo>
                    <a:lnTo>
                      <a:pt x="131" y="15"/>
                    </a:lnTo>
                    <a:lnTo>
                      <a:pt x="139" y="15"/>
                    </a:lnTo>
                    <a:lnTo>
                      <a:pt x="145" y="14"/>
                    </a:lnTo>
                    <a:lnTo>
                      <a:pt x="148" y="20"/>
                    </a:lnTo>
                    <a:lnTo>
                      <a:pt x="155" y="28"/>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5" name="Freeform 59"/>
              <p:cNvSpPr>
                <a:spLocks/>
              </p:cNvSpPr>
              <p:nvPr/>
            </p:nvSpPr>
            <p:spPr bwMode="auto">
              <a:xfrm>
                <a:off x="2344738" y="2667001"/>
                <a:ext cx="31750" cy="11113"/>
              </a:xfrm>
              <a:custGeom>
                <a:avLst/>
                <a:gdLst/>
                <a:ahLst/>
                <a:cxnLst>
                  <a:cxn ang="0">
                    <a:pos x="121" y="20"/>
                  </a:cxn>
                  <a:cxn ang="0">
                    <a:pos x="89" y="27"/>
                  </a:cxn>
                  <a:cxn ang="0">
                    <a:pos x="44" y="41"/>
                  </a:cxn>
                  <a:cxn ang="0">
                    <a:pos x="3" y="41"/>
                  </a:cxn>
                  <a:cxn ang="0">
                    <a:pos x="2" y="35"/>
                  </a:cxn>
                  <a:cxn ang="0">
                    <a:pos x="0" y="27"/>
                  </a:cxn>
                  <a:cxn ang="0">
                    <a:pos x="3" y="27"/>
                  </a:cxn>
                  <a:cxn ang="0">
                    <a:pos x="12" y="27"/>
                  </a:cxn>
                  <a:cxn ang="0">
                    <a:pos x="24" y="27"/>
                  </a:cxn>
                  <a:cxn ang="0">
                    <a:pos x="25" y="23"/>
                  </a:cxn>
                  <a:cxn ang="0">
                    <a:pos x="25" y="18"/>
                  </a:cxn>
                  <a:cxn ang="0">
                    <a:pos x="25" y="15"/>
                  </a:cxn>
                  <a:cxn ang="0">
                    <a:pos x="24" y="14"/>
                  </a:cxn>
                  <a:cxn ang="0">
                    <a:pos x="29" y="12"/>
                  </a:cxn>
                  <a:cxn ang="0">
                    <a:pos x="30" y="11"/>
                  </a:cxn>
                  <a:cxn ang="0">
                    <a:pos x="44" y="11"/>
                  </a:cxn>
                  <a:cxn ang="0">
                    <a:pos x="50" y="14"/>
                  </a:cxn>
                  <a:cxn ang="0">
                    <a:pos x="52" y="17"/>
                  </a:cxn>
                  <a:cxn ang="0">
                    <a:pos x="56" y="17"/>
                  </a:cxn>
                  <a:cxn ang="0">
                    <a:pos x="59" y="16"/>
                  </a:cxn>
                  <a:cxn ang="0">
                    <a:pos x="63" y="16"/>
                  </a:cxn>
                  <a:cxn ang="0">
                    <a:pos x="65" y="14"/>
                  </a:cxn>
                  <a:cxn ang="0">
                    <a:pos x="68" y="17"/>
                  </a:cxn>
                  <a:cxn ang="0">
                    <a:pos x="75" y="15"/>
                  </a:cxn>
                  <a:cxn ang="0">
                    <a:pos x="79" y="14"/>
                  </a:cxn>
                  <a:cxn ang="0">
                    <a:pos x="79" y="12"/>
                  </a:cxn>
                  <a:cxn ang="0">
                    <a:pos x="78" y="10"/>
                  </a:cxn>
                  <a:cxn ang="0">
                    <a:pos x="77" y="8"/>
                  </a:cxn>
                  <a:cxn ang="0">
                    <a:pos x="75" y="7"/>
                  </a:cxn>
                  <a:cxn ang="0">
                    <a:pos x="70" y="5"/>
                  </a:cxn>
                  <a:cxn ang="0">
                    <a:pos x="65" y="3"/>
                  </a:cxn>
                  <a:cxn ang="0">
                    <a:pos x="75" y="1"/>
                  </a:cxn>
                  <a:cxn ang="0">
                    <a:pos x="82" y="0"/>
                  </a:cxn>
                  <a:cxn ang="0">
                    <a:pos x="86" y="0"/>
                  </a:cxn>
                  <a:cxn ang="0">
                    <a:pos x="89" y="1"/>
                  </a:cxn>
                  <a:cxn ang="0">
                    <a:pos x="92" y="3"/>
                  </a:cxn>
                  <a:cxn ang="0">
                    <a:pos x="97" y="6"/>
                  </a:cxn>
                  <a:cxn ang="0">
                    <a:pos x="93" y="11"/>
                  </a:cxn>
                  <a:cxn ang="0">
                    <a:pos x="101" y="11"/>
                  </a:cxn>
                  <a:cxn ang="0">
                    <a:pos x="110" y="11"/>
                  </a:cxn>
                  <a:cxn ang="0">
                    <a:pos x="114" y="14"/>
                  </a:cxn>
                  <a:cxn ang="0">
                    <a:pos x="121" y="20"/>
                  </a:cxn>
                </a:cxnLst>
                <a:rect l="0" t="0" r="r" b="b"/>
                <a:pathLst>
                  <a:path w="121" h="41">
                    <a:moveTo>
                      <a:pt x="121" y="20"/>
                    </a:moveTo>
                    <a:lnTo>
                      <a:pt x="89" y="27"/>
                    </a:lnTo>
                    <a:lnTo>
                      <a:pt x="44" y="41"/>
                    </a:lnTo>
                    <a:lnTo>
                      <a:pt x="3" y="41"/>
                    </a:lnTo>
                    <a:lnTo>
                      <a:pt x="2" y="35"/>
                    </a:lnTo>
                    <a:lnTo>
                      <a:pt x="0" y="27"/>
                    </a:lnTo>
                    <a:lnTo>
                      <a:pt x="3" y="27"/>
                    </a:lnTo>
                    <a:lnTo>
                      <a:pt x="12" y="27"/>
                    </a:lnTo>
                    <a:lnTo>
                      <a:pt x="24" y="27"/>
                    </a:lnTo>
                    <a:lnTo>
                      <a:pt x="25" y="23"/>
                    </a:lnTo>
                    <a:lnTo>
                      <a:pt x="25" y="18"/>
                    </a:lnTo>
                    <a:lnTo>
                      <a:pt x="25" y="15"/>
                    </a:lnTo>
                    <a:lnTo>
                      <a:pt x="24" y="14"/>
                    </a:lnTo>
                    <a:lnTo>
                      <a:pt x="29" y="12"/>
                    </a:lnTo>
                    <a:lnTo>
                      <a:pt x="30" y="11"/>
                    </a:lnTo>
                    <a:lnTo>
                      <a:pt x="44" y="11"/>
                    </a:lnTo>
                    <a:lnTo>
                      <a:pt x="50" y="14"/>
                    </a:lnTo>
                    <a:lnTo>
                      <a:pt x="52" y="17"/>
                    </a:lnTo>
                    <a:lnTo>
                      <a:pt x="56" y="17"/>
                    </a:lnTo>
                    <a:lnTo>
                      <a:pt x="59" y="16"/>
                    </a:lnTo>
                    <a:lnTo>
                      <a:pt x="63" y="16"/>
                    </a:lnTo>
                    <a:lnTo>
                      <a:pt x="65" y="14"/>
                    </a:lnTo>
                    <a:lnTo>
                      <a:pt x="68" y="17"/>
                    </a:lnTo>
                    <a:lnTo>
                      <a:pt x="75" y="15"/>
                    </a:lnTo>
                    <a:lnTo>
                      <a:pt x="79" y="14"/>
                    </a:lnTo>
                    <a:lnTo>
                      <a:pt x="79" y="12"/>
                    </a:lnTo>
                    <a:lnTo>
                      <a:pt x="78" y="10"/>
                    </a:lnTo>
                    <a:lnTo>
                      <a:pt x="77" y="8"/>
                    </a:lnTo>
                    <a:lnTo>
                      <a:pt x="75" y="7"/>
                    </a:lnTo>
                    <a:lnTo>
                      <a:pt x="70" y="5"/>
                    </a:lnTo>
                    <a:lnTo>
                      <a:pt x="65" y="3"/>
                    </a:lnTo>
                    <a:lnTo>
                      <a:pt x="75" y="1"/>
                    </a:lnTo>
                    <a:lnTo>
                      <a:pt x="82" y="0"/>
                    </a:lnTo>
                    <a:lnTo>
                      <a:pt x="86" y="0"/>
                    </a:lnTo>
                    <a:lnTo>
                      <a:pt x="89" y="1"/>
                    </a:lnTo>
                    <a:lnTo>
                      <a:pt x="92" y="3"/>
                    </a:lnTo>
                    <a:lnTo>
                      <a:pt x="97" y="6"/>
                    </a:lnTo>
                    <a:lnTo>
                      <a:pt x="93" y="11"/>
                    </a:lnTo>
                    <a:lnTo>
                      <a:pt x="101" y="11"/>
                    </a:lnTo>
                    <a:lnTo>
                      <a:pt x="110" y="11"/>
                    </a:lnTo>
                    <a:lnTo>
                      <a:pt x="114" y="14"/>
                    </a:lnTo>
                    <a:lnTo>
                      <a:pt x="121" y="20"/>
                    </a:lnTo>
                    <a:close/>
                  </a:path>
                </a:pathLst>
              </a:custGeom>
              <a:solidFill>
                <a:srgbClr val="F8C3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6" name="Freeform 60"/>
              <p:cNvSpPr>
                <a:spLocks/>
              </p:cNvSpPr>
              <p:nvPr/>
            </p:nvSpPr>
            <p:spPr bwMode="auto">
              <a:xfrm>
                <a:off x="2344738" y="2667001"/>
                <a:ext cx="31750" cy="11113"/>
              </a:xfrm>
              <a:custGeom>
                <a:avLst/>
                <a:gdLst/>
                <a:ahLst/>
                <a:cxnLst>
                  <a:cxn ang="0">
                    <a:pos x="121" y="20"/>
                  </a:cxn>
                  <a:cxn ang="0">
                    <a:pos x="89" y="27"/>
                  </a:cxn>
                  <a:cxn ang="0">
                    <a:pos x="44" y="41"/>
                  </a:cxn>
                  <a:cxn ang="0">
                    <a:pos x="3" y="41"/>
                  </a:cxn>
                  <a:cxn ang="0">
                    <a:pos x="2" y="35"/>
                  </a:cxn>
                  <a:cxn ang="0">
                    <a:pos x="0" y="27"/>
                  </a:cxn>
                  <a:cxn ang="0">
                    <a:pos x="3" y="27"/>
                  </a:cxn>
                  <a:cxn ang="0">
                    <a:pos x="12" y="27"/>
                  </a:cxn>
                  <a:cxn ang="0">
                    <a:pos x="24" y="27"/>
                  </a:cxn>
                  <a:cxn ang="0">
                    <a:pos x="24" y="27"/>
                  </a:cxn>
                  <a:cxn ang="0">
                    <a:pos x="25" y="23"/>
                  </a:cxn>
                  <a:cxn ang="0">
                    <a:pos x="25" y="18"/>
                  </a:cxn>
                  <a:cxn ang="0">
                    <a:pos x="25" y="15"/>
                  </a:cxn>
                  <a:cxn ang="0">
                    <a:pos x="24" y="14"/>
                  </a:cxn>
                  <a:cxn ang="0">
                    <a:pos x="29" y="12"/>
                  </a:cxn>
                  <a:cxn ang="0">
                    <a:pos x="30" y="11"/>
                  </a:cxn>
                  <a:cxn ang="0">
                    <a:pos x="44" y="11"/>
                  </a:cxn>
                  <a:cxn ang="0">
                    <a:pos x="50" y="14"/>
                  </a:cxn>
                  <a:cxn ang="0">
                    <a:pos x="52" y="17"/>
                  </a:cxn>
                  <a:cxn ang="0">
                    <a:pos x="56" y="17"/>
                  </a:cxn>
                  <a:cxn ang="0">
                    <a:pos x="59" y="16"/>
                  </a:cxn>
                  <a:cxn ang="0">
                    <a:pos x="63" y="16"/>
                  </a:cxn>
                  <a:cxn ang="0">
                    <a:pos x="65" y="14"/>
                  </a:cxn>
                  <a:cxn ang="0">
                    <a:pos x="68" y="17"/>
                  </a:cxn>
                  <a:cxn ang="0">
                    <a:pos x="75" y="15"/>
                  </a:cxn>
                  <a:cxn ang="0">
                    <a:pos x="79" y="14"/>
                  </a:cxn>
                  <a:cxn ang="0">
                    <a:pos x="79" y="12"/>
                  </a:cxn>
                  <a:cxn ang="0">
                    <a:pos x="78" y="10"/>
                  </a:cxn>
                  <a:cxn ang="0">
                    <a:pos x="77" y="8"/>
                  </a:cxn>
                  <a:cxn ang="0">
                    <a:pos x="75" y="7"/>
                  </a:cxn>
                  <a:cxn ang="0">
                    <a:pos x="70" y="5"/>
                  </a:cxn>
                  <a:cxn ang="0">
                    <a:pos x="65" y="3"/>
                  </a:cxn>
                  <a:cxn ang="0">
                    <a:pos x="75" y="1"/>
                  </a:cxn>
                  <a:cxn ang="0">
                    <a:pos x="82" y="0"/>
                  </a:cxn>
                  <a:cxn ang="0">
                    <a:pos x="86" y="0"/>
                  </a:cxn>
                  <a:cxn ang="0">
                    <a:pos x="89" y="1"/>
                  </a:cxn>
                  <a:cxn ang="0">
                    <a:pos x="92" y="3"/>
                  </a:cxn>
                  <a:cxn ang="0">
                    <a:pos x="97" y="6"/>
                  </a:cxn>
                  <a:cxn ang="0">
                    <a:pos x="93" y="11"/>
                  </a:cxn>
                  <a:cxn ang="0">
                    <a:pos x="101" y="11"/>
                  </a:cxn>
                  <a:cxn ang="0">
                    <a:pos x="110" y="11"/>
                  </a:cxn>
                  <a:cxn ang="0">
                    <a:pos x="114" y="14"/>
                  </a:cxn>
                  <a:cxn ang="0">
                    <a:pos x="121" y="20"/>
                  </a:cxn>
                </a:cxnLst>
                <a:rect l="0" t="0" r="r" b="b"/>
                <a:pathLst>
                  <a:path w="121" h="41">
                    <a:moveTo>
                      <a:pt x="121" y="20"/>
                    </a:moveTo>
                    <a:lnTo>
                      <a:pt x="89" y="27"/>
                    </a:lnTo>
                    <a:lnTo>
                      <a:pt x="44" y="41"/>
                    </a:lnTo>
                    <a:lnTo>
                      <a:pt x="3" y="41"/>
                    </a:lnTo>
                    <a:lnTo>
                      <a:pt x="2" y="35"/>
                    </a:lnTo>
                    <a:lnTo>
                      <a:pt x="0" y="27"/>
                    </a:lnTo>
                    <a:lnTo>
                      <a:pt x="3" y="27"/>
                    </a:lnTo>
                    <a:lnTo>
                      <a:pt x="12" y="27"/>
                    </a:lnTo>
                    <a:lnTo>
                      <a:pt x="24" y="27"/>
                    </a:lnTo>
                    <a:lnTo>
                      <a:pt x="24" y="27"/>
                    </a:lnTo>
                    <a:lnTo>
                      <a:pt x="25" y="23"/>
                    </a:lnTo>
                    <a:lnTo>
                      <a:pt x="25" y="18"/>
                    </a:lnTo>
                    <a:lnTo>
                      <a:pt x="25" y="15"/>
                    </a:lnTo>
                    <a:lnTo>
                      <a:pt x="24" y="14"/>
                    </a:lnTo>
                    <a:lnTo>
                      <a:pt x="29" y="12"/>
                    </a:lnTo>
                    <a:lnTo>
                      <a:pt x="30" y="11"/>
                    </a:lnTo>
                    <a:lnTo>
                      <a:pt x="44" y="11"/>
                    </a:lnTo>
                    <a:lnTo>
                      <a:pt x="50" y="14"/>
                    </a:lnTo>
                    <a:lnTo>
                      <a:pt x="52" y="17"/>
                    </a:lnTo>
                    <a:lnTo>
                      <a:pt x="56" y="17"/>
                    </a:lnTo>
                    <a:lnTo>
                      <a:pt x="59" y="16"/>
                    </a:lnTo>
                    <a:lnTo>
                      <a:pt x="63" y="16"/>
                    </a:lnTo>
                    <a:lnTo>
                      <a:pt x="65" y="14"/>
                    </a:lnTo>
                    <a:lnTo>
                      <a:pt x="68" y="17"/>
                    </a:lnTo>
                    <a:lnTo>
                      <a:pt x="75" y="15"/>
                    </a:lnTo>
                    <a:lnTo>
                      <a:pt x="79" y="14"/>
                    </a:lnTo>
                    <a:lnTo>
                      <a:pt x="79" y="12"/>
                    </a:lnTo>
                    <a:lnTo>
                      <a:pt x="78" y="10"/>
                    </a:lnTo>
                    <a:lnTo>
                      <a:pt x="77" y="8"/>
                    </a:lnTo>
                    <a:lnTo>
                      <a:pt x="75" y="7"/>
                    </a:lnTo>
                    <a:lnTo>
                      <a:pt x="70" y="5"/>
                    </a:lnTo>
                    <a:lnTo>
                      <a:pt x="65" y="3"/>
                    </a:lnTo>
                    <a:lnTo>
                      <a:pt x="75" y="1"/>
                    </a:lnTo>
                    <a:lnTo>
                      <a:pt x="82" y="0"/>
                    </a:lnTo>
                    <a:lnTo>
                      <a:pt x="86" y="0"/>
                    </a:lnTo>
                    <a:lnTo>
                      <a:pt x="89" y="1"/>
                    </a:lnTo>
                    <a:lnTo>
                      <a:pt x="92" y="3"/>
                    </a:lnTo>
                    <a:lnTo>
                      <a:pt x="97" y="6"/>
                    </a:lnTo>
                    <a:lnTo>
                      <a:pt x="93" y="11"/>
                    </a:lnTo>
                    <a:lnTo>
                      <a:pt x="101" y="11"/>
                    </a:lnTo>
                    <a:lnTo>
                      <a:pt x="110" y="11"/>
                    </a:lnTo>
                    <a:lnTo>
                      <a:pt x="114" y="14"/>
                    </a:lnTo>
                    <a:lnTo>
                      <a:pt x="121" y="20"/>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 name="Freeform 61"/>
              <p:cNvSpPr>
                <a:spLocks/>
              </p:cNvSpPr>
              <p:nvPr/>
            </p:nvSpPr>
            <p:spPr bwMode="auto">
              <a:xfrm>
                <a:off x="3097213" y="3092451"/>
                <a:ext cx="139700" cy="38100"/>
              </a:xfrm>
              <a:custGeom>
                <a:avLst/>
                <a:gdLst/>
                <a:ahLst/>
                <a:cxnLst>
                  <a:cxn ang="0">
                    <a:pos x="437" y="148"/>
                  </a:cxn>
                  <a:cxn ang="0">
                    <a:pos x="383" y="146"/>
                  </a:cxn>
                  <a:cxn ang="0">
                    <a:pos x="357" y="142"/>
                  </a:cxn>
                  <a:cxn ang="0">
                    <a:pos x="337" y="135"/>
                  </a:cxn>
                  <a:cxn ang="0">
                    <a:pos x="318" y="125"/>
                  </a:cxn>
                  <a:cxn ang="0">
                    <a:pos x="287" y="100"/>
                  </a:cxn>
                  <a:cxn ang="0">
                    <a:pos x="233" y="76"/>
                  </a:cxn>
                  <a:cxn ang="0">
                    <a:pos x="166" y="74"/>
                  </a:cxn>
                  <a:cxn ang="0">
                    <a:pos x="114" y="69"/>
                  </a:cxn>
                  <a:cxn ang="0">
                    <a:pos x="79" y="63"/>
                  </a:cxn>
                  <a:cxn ang="0">
                    <a:pos x="45" y="55"/>
                  </a:cxn>
                  <a:cxn ang="0">
                    <a:pos x="14" y="44"/>
                  </a:cxn>
                  <a:cxn ang="0">
                    <a:pos x="42" y="24"/>
                  </a:cxn>
                  <a:cxn ang="0">
                    <a:pos x="103" y="8"/>
                  </a:cxn>
                  <a:cxn ang="0">
                    <a:pos x="142" y="2"/>
                  </a:cxn>
                  <a:cxn ang="0">
                    <a:pos x="177" y="2"/>
                  </a:cxn>
                  <a:cxn ang="0">
                    <a:pos x="201" y="6"/>
                  </a:cxn>
                  <a:cxn ang="0">
                    <a:pos x="215" y="12"/>
                  </a:cxn>
                  <a:cxn ang="0">
                    <a:pos x="229" y="21"/>
                  </a:cxn>
                  <a:cxn ang="0">
                    <a:pos x="239" y="33"/>
                  </a:cxn>
                  <a:cxn ang="0">
                    <a:pos x="250" y="47"/>
                  </a:cxn>
                  <a:cxn ang="0">
                    <a:pos x="258" y="65"/>
                  </a:cxn>
                  <a:cxn ang="0">
                    <a:pos x="269" y="75"/>
                  </a:cxn>
                  <a:cxn ang="0">
                    <a:pos x="283" y="72"/>
                  </a:cxn>
                  <a:cxn ang="0">
                    <a:pos x="305" y="64"/>
                  </a:cxn>
                  <a:cxn ang="0">
                    <a:pos x="333" y="50"/>
                  </a:cxn>
                  <a:cxn ang="0">
                    <a:pos x="354" y="41"/>
                  </a:cxn>
                  <a:cxn ang="0">
                    <a:pos x="368" y="38"/>
                  </a:cxn>
                  <a:cxn ang="0">
                    <a:pos x="383" y="39"/>
                  </a:cxn>
                  <a:cxn ang="0">
                    <a:pos x="400" y="44"/>
                  </a:cxn>
                  <a:cxn ang="0">
                    <a:pos x="429" y="62"/>
                  </a:cxn>
                  <a:cxn ang="0">
                    <a:pos x="471" y="90"/>
                  </a:cxn>
                  <a:cxn ang="0">
                    <a:pos x="500" y="106"/>
                  </a:cxn>
                  <a:cxn ang="0">
                    <a:pos x="516" y="113"/>
                  </a:cxn>
                  <a:cxn ang="0">
                    <a:pos x="486" y="148"/>
                  </a:cxn>
                </a:cxnLst>
                <a:rect l="0" t="0" r="r" b="b"/>
                <a:pathLst>
                  <a:path w="524" h="148">
                    <a:moveTo>
                      <a:pt x="486" y="148"/>
                    </a:moveTo>
                    <a:lnTo>
                      <a:pt x="437" y="148"/>
                    </a:lnTo>
                    <a:lnTo>
                      <a:pt x="399" y="147"/>
                    </a:lnTo>
                    <a:lnTo>
                      <a:pt x="383" y="146"/>
                    </a:lnTo>
                    <a:lnTo>
                      <a:pt x="370" y="144"/>
                    </a:lnTo>
                    <a:lnTo>
                      <a:pt x="357" y="142"/>
                    </a:lnTo>
                    <a:lnTo>
                      <a:pt x="346" y="139"/>
                    </a:lnTo>
                    <a:lnTo>
                      <a:pt x="337" y="135"/>
                    </a:lnTo>
                    <a:lnTo>
                      <a:pt x="327" y="130"/>
                    </a:lnTo>
                    <a:lnTo>
                      <a:pt x="318" y="125"/>
                    </a:lnTo>
                    <a:lnTo>
                      <a:pt x="308" y="117"/>
                    </a:lnTo>
                    <a:lnTo>
                      <a:pt x="287" y="100"/>
                    </a:lnTo>
                    <a:lnTo>
                      <a:pt x="261" y="76"/>
                    </a:lnTo>
                    <a:lnTo>
                      <a:pt x="233" y="76"/>
                    </a:lnTo>
                    <a:lnTo>
                      <a:pt x="200" y="75"/>
                    </a:lnTo>
                    <a:lnTo>
                      <a:pt x="166" y="74"/>
                    </a:lnTo>
                    <a:lnTo>
                      <a:pt x="131" y="70"/>
                    </a:lnTo>
                    <a:lnTo>
                      <a:pt x="114" y="69"/>
                    </a:lnTo>
                    <a:lnTo>
                      <a:pt x="97" y="66"/>
                    </a:lnTo>
                    <a:lnTo>
                      <a:pt x="79" y="63"/>
                    </a:lnTo>
                    <a:lnTo>
                      <a:pt x="62" y="59"/>
                    </a:lnTo>
                    <a:lnTo>
                      <a:pt x="45" y="55"/>
                    </a:lnTo>
                    <a:lnTo>
                      <a:pt x="29" y="50"/>
                    </a:lnTo>
                    <a:lnTo>
                      <a:pt x="14" y="44"/>
                    </a:lnTo>
                    <a:lnTo>
                      <a:pt x="0" y="38"/>
                    </a:lnTo>
                    <a:lnTo>
                      <a:pt x="42" y="24"/>
                    </a:lnTo>
                    <a:lnTo>
                      <a:pt x="84" y="12"/>
                    </a:lnTo>
                    <a:lnTo>
                      <a:pt x="103" y="8"/>
                    </a:lnTo>
                    <a:lnTo>
                      <a:pt x="123" y="4"/>
                    </a:lnTo>
                    <a:lnTo>
                      <a:pt x="142" y="2"/>
                    </a:lnTo>
                    <a:lnTo>
                      <a:pt x="160" y="0"/>
                    </a:lnTo>
                    <a:lnTo>
                      <a:pt x="177" y="2"/>
                    </a:lnTo>
                    <a:lnTo>
                      <a:pt x="194" y="4"/>
                    </a:lnTo>
                    <a:lnTo>
                      <a:pt x="201" y="6"/>
                    </a:lnTo>
                    <a:lnTo>
                      <a:pt x="208" y="9"/>
                    </a:lnTo>
                    <a:lnTo>
                      <a:pt x="215" y="12"/>
                    </a:lnTo>
                    <a:lnTo>
                      <a:pt x="222" y="17"/>
                    </a:lnTo>
                    <a:lnTo>
                      <a:pt x="229" y="21"/>
                    </a:lnTo>
                    <a:lnTo>
                      <a:pt x="234" y="27"/>
                    </a:lnTo>
                    <a:lnTo>
                      <a:pt x="239" y="33"/>
                    </a:lnTo>
                    <a:lnTo>
                      <a:pt x="245" y="40"/>
                    </a:lnTo>
                    <a:lnTo>
                      <a:pt x="250" y="47"/>
                    </a:lnTo>
                    <a:lnTo>
                      <a:pt x="255" y="56"/>
                    </a:lnTo>
                    <a:lnTo>
                      <a:pt x="258" y="65"/>
                    </a:lnTo>
                    <a:lnTo>
                      <a:pt x="261" y="76"/>
                    </a:lnTo>
                    <a:lnTo>
                      <a:pt x="269" y="75"/>
                    </a:lnTo>
                    <a:lnTo>
                      <a:pt x="275" y="74"/>
                    </a:lnTo>
                    <a:lnTo>
                      <a:pt x="283" y="72"/>
                    </a:lnTo>
                    <a:lnTo>
                      <a:pt x="290" y="69"/>
                    </a:lnTo>
                    <a:lnTo>
                      <a:pt x="305" y="64"/>
                    </a:lnTo>
                    <a:lnTo>
                      <a:pt x="319" y="56"/>
                    </a:lnTo>
                    <a:lnTo>
                      <a:pt x="333" y="50"/>
                    </a:lnTo>
                    <a:lnTo>
                      <a:pt x="347" y="43"/>
                    </a:lnTo>
                    <a:lnTo>
                      <a:pt x="354" y="41"/>
                    </a:lnTo>
                    <a:lnTo>
                      <a:pt x="362" y="39"/>
                    </a:lnTo>
                    <a:lnTo>
                      <a:pt x="368" y="38"/>
                    </a:lnTo>
                    <a:lnTo>
                      <a:pt x="376" y="38"/>
                    </a:lnTo>
                    <a:lnTo>
                      <a:pt x="383" y="39"/>
                    </a:lnTo>
                    <a:lnTo>
                      <a:pt x="391" y="41"/>
                    </a:lnTo>
                    <a:lnTo>
                      <a:pt x="400" y="44"/>
                    </a:lnTo>
                    <a:lnTo>
                      <a:pt x="410" y="50"/>
                    </a:lnTo>
                    <a:lnTo>
                      <a:pt x="429" y="62"/>
                    </a:lnTo>
                    <a:lnTo>
                      <a:pt x="450" y="76"/>
                    </a:lnTo>
                    <a:lnTo>
                      <a:pt x="471" y="90"/>
                    </a:lnTo>
                    <a:lnTo>
                      <a:pt x="490" y="102"/>
                    </a:lnTo>
                    <a:lnTo>
                      <a:pt x="500" y="106"/>
                    </a:lnTo>
                    <a:lnTo>
                      <a:pt x="509" y="111"/>
                    </a:lnTo>
                    <a:lnTo>
                      <a:pt x="516" y="113"/>
                    </a:lnTo>
                    <a:lnTo>
                      <a:pt x="524" y="114"/>
                    </a:lnTo>
                    <a:lnTo>
                      <a:pt x="486" y="148"/>
                    </a:lnTo>
                    <a:close/>
                  </a:path>
                </a:pathLst>
              </a:custGeom>
              <a:solidFill>
                <a:srgbClr val="F8C3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8" name="Freeform 62"/>
              <p:cNvSpPr>
                <a:spLocks/>
              </p:cNvSpPr>
              <p:nvPr/>
            </p:nvSpPr>
            <p:spPr bwMode="auto">
              <a:xfrm>
                <a:off x="3097213" y="3092451"/>
                <a:ext cx="139700" cy="38100"/>
              </a:xfrm>
              <a:custGeom>
                <a:avLst/>
                <a:gdLst/>
                <a:ahLst/>
                <a:cxnLst>
                  <a:cxn ang="0">
                    <a:pos x="437" y="148"/>
                  </a:cxn>
                  <a:cxn ang="0">
                    <a:pos x="383" y="146"/>
                  </a:cxn>
                  <a:cxn ang="0">
                    <a:pos x="357" y="142"/>
                  </a:cxn>
                  <a:cxn ang="0">
                    <a:pos x="337" y="135"/>
                  </a:cxn>
                  <a:cxn ang="0">
                    <a:pos x="318" y="125"/>
                  </a:cxn>
                  <a:cxn ang="0">
                    <a:pos x="287" y="100"/>
                  </a:cxn>
                  <a:cxn ang="0">
                    <a:pos x="233" y="76"/>
                  </a:cxn>
                  <a:cxn ang="0">
                    <a:pos x="166" y="74"/>
                  </a:cxn>
                  <a:cxn ang="0">
                    <a:pos x="114" y="69"/>
                  </a:cxn>
                  <a:cxn ang="0">
                    <a:pos x="79" y="63"/>
                  </a:cxn>
                  <a:cxn ang="0">
                    <a:pos x="45" y="55"/>
                  </a:cxn>
                  <a:cxn ang="0">
                    <a:pos x="14" y="44"/>
                  </a:cxn>
                  <a:cxn ang="0">
                    <a:pos x="42" y="24"/>
                  </a:cxn>
                  <a:cxn ang="0">
                    <a:pos x="103" y="8"/>
                  </a:cxn>
                  <a:cxn ang="0">
                    <a:pos x="142" y="2"/>
                  </a:cxn>
                  <a:cxn ang="0">
                    <a:pos x="177" y="2"/>
                  </a:cxn>
                  <a:cxn ang="0">
                    <a:pos x="201" y="6"/>
                  </a:cxn>
                  <a:cxn ang="0">
                    <a:pos x="215" y="12"/>
                  </a:cxn>
                  <a:cxn ang="0">
                    <a:pos x="229" y="21"/>
                  </a:cxn>
                  <a:cxn ang="0">
                    <a:pos x="239" y="33"/>
                  </a:cxn>
                  <a:cxn ang="0">
                    <a:pos x="250" y="47"/>
                  </a:cxn>
                  <a:cxn ang="0">
                    <a:pos x="258" y="65"/>
                  </a:cxn>
                  <a:cxn ang="0">
                    <a:pos x="269" y="75"/>
                  </a:cxn>
                  <a:cxn ang="0">
                    <a:pos x="283" y="72"/>
                  </a:cxn>
                  <a:cxn ang="0">
                    <a:pos x="305" y="64"/>
                  </a:cxn>
                  <a:cxn ang="0">
                    <a:pos x="333" y="50"/>
                  </a:cxn>
                  <a:cxn ang="0">
                    <a:pos x="354" y="41"/>
                  </a:cxn>
                  <a:cxn ang="0">
                    <a:pos x="368" y="38"/>
                  </a:cxn>
                  <a:cxn ang="0">
                    <a:pos x="383" y="39"/>
                  </a:cxn>
                  <a:cxn ang="0">
                    <a:pos x="400" y="44"/>
                  </a:cxn>
                  <a:cxn ang="0">
                    <a:pos x="429" y="62"/>
                  </a:cxn>
                  <a:cxn ang="0">
                    <a:pos x="471" y="90"/>
                  </a:cxn>
                  <a:cxn ang="0">
                    <a:pos x="500" y="106"/>
                  </a:cxn>
                  <a:cxn ang="0">
                    <a:pos x="516" y="113"/>
                  </a:cxn>
                  <a:cxn ang="0">
                    <a:pos x="486" y="148"/>
                  </a:cxn>
                </a:cxnLst>
                <a:rect l="0" t="0" r="r" b="b"/>
                <a:pathLst>
                  <a:path w="524" h="148">
                    <a:moveTo>
                      <a:pt x="486" y="148"/>
                    </a:moveTo>
                    <a:lnTo>
                      <a:pt x="437" y="148"/>
                    </a:lnTo>
                    <a:lnTo>
                      <a:pt x="399" y="147"/>
                    </a:lnTo>
                    <a:lnTo>
                      <a:pt x="383" y="146"/>
                    </a:lnTo>
                    <a:lnTo>
                      <a:pt x="370" y="144"/>
                    </a:lnTo>
                    <a:lnTo>
                      <a:pt x="357" y="142"/>
                    </a:lnTo>
                    <a:lnTo>
                      <a:pt x="346" y="139"/>
                    </a:lnTo>
                    <a:lnTo>
                      <a:pt x="337" y="135"/>
                    </a:lnTo>
                    <a:lnTo>
                      <a:pt x="327" y="130"/>
                    </a:lnTo>
                    <a:lnTo>
                      <a:pt x="318" y="125"/>
                    </a:lnTo>
                    <a:lnTo>
                      <a:pt x="308" y="117"/>
                    </a:lnTo>
                    <a:lnTo>
                      <a:pt x="287" y="100"/>
                    </a:lnTo>
                    <a:lnTo>
                      <a:pt x="261" y="76"/>
                    </a:lnTo>
                    <a:lnTo>
                      <a:pt x="233" y="76"/>
                    </a:lnTo>
                    <a:lnTo>
                      <a:pt x="200" y="75"/>
                    </a:lnTo>
                    <a:lnTo>
                      <a:pt x="166" y="74"/>
                    </a:lnTo>
                    <a:lnTo>
                      <a:pt x="131" y="70"/>
                    </a:lnTo>
                    <a:lnTo>
                      <a:pt x="114" y="69"/>
                    </a:lnTo>
                    <a:lnTo>
                      <a:pt x="97" y="66"/>
                    </a:lnTo>
                    <a:lnTo>
                      <a:pt x="79" y="63"/>
                    </a:lnTo>
                    <a:lnTo>
                      <a:pt x="62" y="59"/>
                    </a:lnTo>
                    <a:lnTo>
                      <a:pt x="45" y="55"/>
                    </a:lnTo>
                    <a:lnTo>
                      <a:pt x="29" y="50"/>
                    </a:lnTo>
                    <a:lnTo>
                      <a:pt x="14" y="44"/>
                    </a:lnTo>
                    <a:lnTo>
                      <a:pt x="0" y="38"/>
                    </a:lnTo>
                    <a:lnTo>
                      <a:pt x="42" y="24"/>
                    </a:lnTo>
                    <a:lnTo>
                      <a:pt x="84" y="12"/>
                    </a:lnTo>
                    <a:lnTo>
                      <a:pt x="103" y="8"/>
                    </a:lnTo>
                    <a:lnTo>
                      <a:pt x="123" y="4"/>
                    </a:lnTo>
                    <a:lnTo>
                      <a:pt x="142" y="2"/>
                    </a:lnTo>
                    <a:lnTo>
                      <a:pt x="160" y="0"/>
                    </a:lnTo>
                    <a:lnTo>
                      <a:pt x="177" y="2"/>
                    </a:lnTo>
                    <a:lnTo>
                      <a:pt x="194" y="4"/>
                    </a:lnTo>
                    <a:lnTo>
                      <a:pt x="201" y="6"/>
                    </a:lnTo>
                    <a:lnTo>
                      <a:pt x="208" y="9"/>
                    </a:lnTo>
                    <a:lnTo>
                      <a:pt x="215" y="12"/>
                    </a:lnTo>
                    <a:lnTo>
                      <a:pt x="222" y="17"/>
                    </a:lnTo>
                    <a:lnTo>
                      <a:pt x="229" y="21"/>
                    </a:lnTo>
                    <a:lnTo>
                      <a:pt x="234" y="27"/>
                    </a:lnTo>
                    <a:lnTo>
                      <a:pt x="239" y="33"/>
                    </a:lnTo>
                    <a:lnTo>
                      <a:pt x="245" y="40"/>
                    </a:lnTo>
                    <a:lnTo>
                      <a:pt x="250" y="47"/>
                    </a:lnTo>
                    <a:lnTo>
                      <a:pt x="255" y="56"/>
                    </a:lnTo>
                    <a:lnTo>
                      <a:pt x="258" y="65"/>
                    </a:lnTo>
                    <a:lnTo>
                      <a:pt x="261" y="76"/>
                    </a:lnTo>
                    <a:lnTo>
                      <a:pt x="269" y="75"/>
                    </a:lnTo>
                    <a:lnTo>
                      <a:pt x="275" y="74"/>
                    </a:lnTo>
                    <a:lnTo>
                      <a:pt x="283" y="72"/>
                    </a:lnTo>
                    <a:lnTo>
                      <a:pt x="290" y="69"/>
                    </a:lnTo>
                    <a:lnTo>
                      <a:pt x="305" y="64"/>
                    </a:lnTo>
                    <a:lnTo>
                      <a:pt x="319" y="56"/>
                    </a:lnTo>
                    <a:lnTo>
                      <a:pt x="333" y="50"/>
                    </a:lnTo>
                    <a:lnTo>
                      <a:pt x="347" y="43"/>
                    </a:lnTo>
                    <a:lnTo>
                      <a:pt x="354" y="41"/>
                    </a:lnTo>
                    <a:lnTo>
                      <a:pt x="362" y="39"/>
                    </a:lnTo>
                    <a:lnTo>
                      <a:pt x="368" y="38"/>
                    </a:lnTo>
                    <a:lnTo>
                      <a:pt x="376" y="38"/>
                    </a:lnTo>
                    <a:lnTo>
                      <a:pt x="383" y="39"/>
                    </a:lnTo>
                    <a:lnTo>
                      <a:pt x="391" y="41"/>
                    </a:lnTo>
                    <a:lnTo>
                      <a:pt x="400" y="44"/>
                    </a:lnTo>
                    <a:lnTo>
                      <a:pt x="410" y="50"/>
                    </a:lnTo>
                    <a:lnTo>
                      <a:pt x="429" y="62"/>
                    </a:lnTo>
                    <a:lnTo>
                      <a:pt x="450" y="76"/>
                    </a:lnTo>
                    <a:lnTo>
                      <a:pt x="471" y="90"/>
                    </a:lnTo>
                    <a:lnTo>
                      <a:pt x="490" y="102"/>
                    </a:lnTo>
                    <a:lnTo>
                      <a:pt x="500" y="106"/>
                    </a:lnTo>
                    <a:lnTo>
                      <a:pt x="509" y="111"/>
                    </a:lnTo>
                    <a:lnTo>
                      <a:pt x="516" y="113"/>
                    </a:lnTo>
                    <a:lnTo>
                      <a:pt x="524" y="114"/>
                    </a:lnTo>
                    <a:lnTo>
                      <a:pt x="486" y="148"/>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9" name="Freeform 63"/>
              <p:cNvSpPr>
                <a:spLocks/>
              </p:cNvSpPr>
              <p:nvPr/>
            </p:nvSpPr>
            <p:spPr bwMode="auto">
              <a:xfrm>
                <a:off x="3255963" y="3121026"/>
                <a:ext cx="79375" cy="49213"/>
              </a:xfrm>
              <a:custGeom>
                <a:avLst/>
                <a:gdLst/>
                <a:ahLst/>
                <a:cxnLst>
                  <a:cxn ang="0">
                    <a:pos x="111" y="0"/>
                  </a:cxn>
                  <a:cxn ang="0">
                    <a:pos x="75" y="12"/>
                  </a:cxn>
                  <a:cxn ang="0">
                    <a:pos x="47" y="22"/>
                  </a:cxn>
                  <a:cxn ang="0">
                    <a:pos x="36" y="28"/>
                  </a:cxn>
                  <a:cxn ang="0">
                    <a:pos x="28" y="34"/>
                  </a:cxn>
                  <a:cxn ang="0">
                    <a:pos x="20" y="41"/>
                  </a:cxn>
                  <a:cxn ang="0">
                    <a:pos x="13" y="50"/>
                  </a:cxn>
                  <a:cxn ang="0">
                    <a:pos x="9" y="58"/>
                  </a:cxn>
                  <a:cxn ang="0">
                    <a:pos x="6" y="69"/>
                  </a:cxn>
                  <a:cxn ang="0">
                    <a:pos x="4" y="82"/>
                  </a:cxn>
                  <a:cxn ang="0">
                    <a:pos x="2" y="98"/>
                  </a:cxn>
                  <a:cxn ang="0">
                    <a:pos x="0" y="136"/>
                  </a:cxn>
                  <a:cxn ang="0">
                    <a:pos x="0" y="187"/>
                  </a:cxn>
                  <a:cxn ang="0">
                    <a:pos x="20" y="186"/>
                  </a:cxn>
                  <a:cxn ang="0">
                    <a:pos x="39" y="185"/>
                  </a:cxn>
                  <a:cxn ang="0">
                    <a:pos x="55" y="184"/>
                  </a:cxn>
                  <a:cxn ang="0">
                    <a:pos x="70" y="182"/>
                  </a:cxn>
                  <a:cxn ang="0">
                    <a:pos x="99" y="176"/>
                  </a:cxn>
                  <a:cxn ang="0">
                    <a:pos x="124" y="172"/>
                  </a:cxn>
                  <a:cxn ang="0">
                    <a:pos x="136" y="171"/>
                  </a:cxn>
                  <a:cxn ang="0">
                    <a:pos x="148" y="170"/>
                  </a:cxn>
                  <a:cxn ang="0">
                    <a:pos x="159" y="170"/>
                  </a:cxn>
                  <a:cxn ang="0">
                    <a:pos x="171" y="171"/>
                  </a:cxn>
                  <a:cxn ang="0">
                    <a:pos x="183" y="173"/>
                  </a:cxn>
                  <a:cxn ang="0">
                    <a:pos x="195" y="176"/>
                  </a:cxn>
                  <a:cxn ang="0">
                    <a:pos x="208" y="181"/>
                  </a:cxn>
                  <a:cxn ang="0">
                    <a:pos x="222" y="187"/>
                  </a:cxn>
                  <a:cxn ang="0">
                    <a:pos x="297" y="111"/>
                  </a:cxn>
                  <a:cxn ang="0">
                    <a:pos x="222" y="34"/>
                  </a:cxn>
                  <a:cxn ang="0">
                    <a:pos x="111" y="0"/>
                  </a:cxn>
                </a:cxnLst>
                <a:rect l="0" t="0" r="r" b="b"/>
                <a:pathLst>
                  <a:path w="297" h="187">
                    <a:moveTo>
                      <a:pt x="111" y="0"/>
                    </a:moveTo>
                    <a:lnTo>
                      <a:pt x="75" y="12"/>
                    </a:lnTo>
                    <a:lnTo>
                      <a:pt x="47" y="22"/>
                    </a:lnTo>
                    <a:lnTo>
                      <a:pt x="36" y="28"/>
                    </a:lnTo>
                    <a:lnTo>
                      <a:pt x="28" y="34"/>
                    </a:lnTo>
                    <a:lnTo>
                      <a:pt x="20" y="41"/>
                    </a:lnTo>
                    <a:lnTo>
                      <a:pt x="13" y="50"/>
                    </a:lnTo>
                    <a:lnTo>
                      <a:pt x="9" y="58"/>
                    </a:lnTo>
                    <a:lnTo>
                      <a:pt x="6" y="69"/>
                    </a:lnTo>
                    <a:lnTo>
                      <a:pt x="4" y="82"/>
                    </a:lnTo>
                    <a:lnTo>
                      <a:pt x="2" y="98"/>
                    </a:lnTo>
                    <a:lnTo>
                      <a:pt x="0" y="136"/>
                    </a:lnTo>
                    <a:lnTo>
                      <a:pt x="0" y="187"/>
                    </a:lnTo>
                    <a:lnTo>
                      <a:pt x="20" y="186"/>
                    </a:lnTo>
                    <a:lnTo>
                      <a:pt x="39" y="185"/>
                    </a:lnTo>
                    <a:lnTo>
                      <a:pt x="55" y="184"/>
                    </a:lnTo>
                    <a:lnTo>
                      <a:pt x="70" y="182"/>
                    </a:lnTo>
                    <a:lnTo>
                      <a:pt x="99" y="176"/>
                    </a:lnTo>
                    <a:lnTo>
                      <a:pt x="124" y="172"/>
                    </a:lnTo>
                    <a:lnTo>
                      <a:pt x="136" y="171"/>
                    </a:lnTo>
                    <a:lnTo>
                      <a:pt x="148" y="170"/>
                    </a:lnTo>
                    <a:lnTo>
                      <a:pt x="159" y="170"/>
                    </a:lnTo>
                    <a:lnTo>
                      <a:pt x="171" y="171"/>
                    </a:lnTo>
                    <a:lnTo>
                      <a:pt x="183" y="173"/>
                    </a:lnTo>
                    <a:lnTo>
                      <a:pt x="195" y="176"/>
                    </a:lnTo>
                    <a:lnTo>
                      <a:pt x="208" y="181"/>
                    </a:lnTo>
                    <a:lnTo>
                      <a:pt x="222" y="187"/>
                    </a:lnTo>
                    <a:lnTo>
                      <a:pt x="297" y="111"/>
                    </a:lnTo>
                    <a:lnTo>
                      <a:pt x="222" y="34"/>
                    </a:lnTo>
                    <a:lnTo>
                      <a:pt x="111" y="0"/>
                    </a:lnTo>
                    <a:close/>
                  </a:path>
                </a:pathLst>
              </a:custGeom>
              <a:solidFill>
                <a:srgbClr val="F8C3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0" name="Freeform 64"/>
              <p:cNvSpPr>
                <a:spLocks/>
              </p:cNvSpPr>
              <p:nvPr/>
            </p:nvSpPr>
            <p:spPr bwMode="auto">
              <a:xfrm>
                <a:off x="3255963" y="3121026"/>
                <a:ext cx="79375" cy="49213"/>
              </a:xfrm>
              <a:custGeom>
                <a:avLst/>
                <a:gdLst/>
                <a:ahLst/>
                <a:cxnLst>
                  <a:cxn ang="0">
                    <a:pos x="111" y="0"/>
                  </a:cxn>
                  <a:cxn ang="0">
                    <a:pos x="75" y="12"/>
                  </a:cxn>
                  <a:cxn ang="0">
                    <a:pos x="47" y="22"/>
                  </a:cxn>
                  <a:cxn ang="0">
                    <a:pos x="36" y="28"/>
                  </a:cxn>
                  <a:cxn ang="0">
                    <a:pos x="28" y="34"/>
                  </a:cxn>
                  <a:cxn ang="0">
                    <a:pos x="20" y="41"/>
                  </a:cxn>
                  <a:cxn ang="0">
                    <a:pos x="13" y="50"/>
                  </a:cxn>
                  <a:cxn ang="0">
                    <a:pos x="9" y="58"/>
                  </a:cxn>
                  <a:cxn ang="0">
                    <a:pos x="6" y="69"/>
                  </a:cxn>
                  <a:cxn ang="0">
                    <a:pos x="4" y="82"/>
                  </a:cxn>
                  <a:cxn ang="0">
                    <a:pos x="2" y="98"/>
                  </a:cxn>
                  <a:cxn ang="0">
                    <a:pos x="0" y="136"/>
                  </a:cxn>
                  <a:cxn ang="0">
                    <a:pos x="0" y="187"/>
                  </a:cxn>
                  <a:cxn ang="0">
                    <a:pos x="20" y="186"/>
                  </a:cxn>
                  <a:cxn ang="0">
                    <a:pos x="39" y="185"/>
                  </a:cxn>
                  <a:cxn ang="0">
                    <a:pos x="55" y="184"/>
                  </a:cxn>
                  <a:cxn ang="0">
                    <a:pos x="70" y="182"/>
                  </a:cxn>
                  <a:cxn ang="0">
                    <a:pos x="99" y="176"/>
                  </a:cxn>
                  <a:cxn ang="0">
                    <a:pos x="124" y="172"/>
                  </a:cxn>
                  <a:cxn ang="0">
                    <a:pos x="136" y="171"/>
                  </a:cxn>
                  <a:cxn ang="0">
                    <a:pos x="148" y="170"/>
                  </a:cxn>
                  <a:cxn ang="0">
                    <a:pos x="159" y="170"/>
                  </a:cxn>
                  <a:cxn ang="0">
                    <a:pos x="171" y="171"/>
                  </a:cxn>
                  <a:cxn ang="0">
                    <a:pos x="183" y="173"/>
                  </a:cxn>
                  <a:cxn ang="0">
                    <a:pos x="195" y="176"/>
                  </a:cxn>
                  <a:cxn ang="0">
                    <a:pos x="208" y="181"/>
                  </a:cxn>
                  <a:cxn ang="0">
                    <a:pos x="222" y="187"/>
                  </a:cxn>
                  <a:cxn ang="0">
                    <a:pos x="297" y="111"/>
                  </a:cxn>
                  <a:cxn ang="0">
                    <a:pos x="222" y="34"/>
                  </a:cxn>
                  <a:cxn ang="0">
                    <a:pos x="111" y="0"/>
                  </a:cxn>
                </a:cxnLst>
                <a:rect l="0" t="0" r="r" b="b"/>
                <a:pathLst>
                  <a:path w="297" h="187">
                    <a:moveTo>
                      <a:pt x="111" y="0"/>
                    </a:moveTo>
                    <a:lnTo>
                      <a:pt x="75" y="12"/>
                    </a:lnTo>
                    <a:lnTo>
                      <a:pt x="47" y="22"/>
                    </a:lnTo>
                    <a:lnTo>
                      <a:pt x="36" y="28"/>
                    </a:lnTo>
                    <a:lnTo>
                      <a:pt x="28" y="34"/>
                    </a:lnTo>
                    <a:lnTo>
                      <a:pt x="20" y="41"/>
                    </a:lnTo>
                    <a:lnTo>
                      <a:pt x="13" y="50"/>
                    </a:lnTo>
                    <a:lnTo>
                      <a:pt x="9" y="58"/>
                    </a:lnTo>
                    <a:lnTo>
                      <a:pt x="6" y="69"/>
                    </a:lnTo>
                    <a:lnTo>
                      <a:pt x="4" y="82"/>
                    </a:lnTo>
                    <a:lnTo>
                      <a:pt x="2" y="98"/>
                    </a:lnTo>
                    <a:lnTo>
                      <a:pt x="0" y="136"/>
                    </a:lnTo>
                    <a:lnTo>
                      <a:pt x="0" y="187"/>
                    </a:lnTo>
                    <a:lnTo>
                      <a:pt x="20" y="186"/>
                    </a:lnTo>
                    <a:lnTo>
                      <a:pt x="39" y="185"/>
                    </a:lnTo>
                    <a:lnTo>
                      <a:pt x="55" y="184"/>
                    </a:lnTo>
                    <a:lnTo>
                      <a:pt x="70" y="182"/>
                    </a:lnTo>
                    <a:lnTo>
                      <a:pt x="99" y="176"/>
                    </a:lnTo>
                    <a:lnTo>
                      <a:pt x="124" y="172"/>
                    </a:lnTo>
                    <a:lnTo>
                      <a:pt x="136" y="171"/>
                    </a:lnTo>
                    <a:lnTo>
                      <a:pt x="148" y="170"/>
                    </a:lnTo>
                    <a:lnTo>
                      <a:pt x="159" y="170"/>
                    </a:lnTo>
                    <a:lnTo>
                      <a:pt x="171" y="171"/>
                    </a:lnTo>
                    <a:lnTo>
                      <a:pt x="183" y="173"/>
                    </a:lnTo>
                    <a:lnTo>
                      <a:pt x="195" y="176"/>
                    </a:lnTo>
                    <a:lnTo>
                      <a:pt x="208" y="181"/>
                    </a:lnTo>
                    <a:lnTo>
                      <a:pt x="222" y="187"/>
                    </a:lnTo>
                    <a:lnTo>
                      <a:pt x="297" y="111"/>
                    </a:lnTo>
                    <a:lnTo>
                      <a:pt x="222" y="34"/>
                    </a:lnTo>
                    <a:lnTo>
                      <a:pt x="111" y="0"/>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 name="Freeform 65"/>
              <p:cNvSpPr>
                <a:spLocks/>
              </p:cNvSpPr>
              <p:nvPr/>
            </p:nvSpPr>
            <p:spPr bwMode="auto">
              <a:xfrm>
                <a:off x="3394075" y="2351088"/>
                <a:ext cx="44450" cy="39688"/>
              </a:xfrm>
              <a:custGeom>
                <a:avLst/>
                <a:gdLst/>
                <a:ahLst/>
                <a:cxnLst>
                  <a:cxn ang="0">
                    <a:pos x="92" y="0"/>
                  </a:cxn>
                  <a:cxn ang="0">
                    <a:pos x="47" y="21"/>
                  </a:cxn>
                  <a:cxn ang="0">
                    <a:pos x="18" y="33"/>
                  </a:cxn>
                  <a:cxn ang="0">
                    <a:pos x="10" y="36"/>
                  </a:cxn>
                  <a:cxn ang="0">
                    <a:pos x="4" y="39"/>
                  </a:cxn>
                  <a:cxn ang="0">
                    <a:pos x="1" y="43"/>
                  </a:cxn>
                  <a:cxn ang="0">
                    <a:pos x="0" y="46"/>
                  </a:cxn>
                  <a:cxn ang="0">
                    <a:pos x="3" y="56"/>
                  </a:cxn>
                  <a:cxn ang="0">
                    <a:pos x="10" y="73"/>
                  </a:cxn>
                  <a:cxn ang="0">
                    <a:pos x="14" y="86"/>
                  </a:cxn>
                  <a:cxn ang="0">
                    <a:pos x="16" y="103"/>
                  </a:cxn>
                  <a:cxn ang="0">
                    <a:pos x="18" y="123"/>
                  </a:cxn>
                  <a:cxn ang="0">
                    <a:pos x="19" y="148"/>
                  </a:cxn>
                  <a:cxn ang="0">
                    <a:pos x="32" y="148"/>
                  </a:cxn>
                  <a:cxn ang="0">
                    <a:pos x="46" y="146"/>
                  </a:cxn>
                  <a:cxn ang="0">
                    <a:pos x="56" y="145"/>
                  </a:cxn>
                  <a:cxn ang="0">
                    <a:pos x="67" y="142"/>
                  </a:cxn>
                  <a:cxn ang="0">
                    <a:pos x="78" y="139"/>
                  </a:cxn>
                  <a:cxn ang="0">
                    <a:pos x="87" y="134"/>
                  </a:cxn>
                  <a:cxn ang="0">
                    <a:pos x="97" y="130"/>
                  </a:cxn>
                  <a:cxn ang="0">
                    <a:pos x="106" y="124"/>
                  </a:cxn>
                  <a:cxn ang="0">
                    <a:pos x="121" y="114"/>
                  </a:cxn>
                  <a:cxn ang="0">
                    <a:pos x="136" y="100"/>
                  </a:cxn>
                  <a:cxn ang="0">
                    <a:pos x="150" y="86"/>
                  </a:cxn>
                  <a:cxn ang="0">
                    <a:pos x="164" y="72"/>
                  </a:cxn>
                  <a:cxn ang="0">
                    <a:pos x="137" y="45"/>
                  </a:cxn>
                  <a:cxn ang="0">
                    <a:pos x="114" y="22"/>
                  </a:cxn>
                  <a:cxn ang="0">
                    <a:pos x="98" y="6"/>
                  </a:cxn>
                  <a:cxn ang="0">
                    <a:pos x="92" y="0"/>
                  </a:cxn>
                </a:cxnLst>
                <a:rect l="0" t="0" r="r" b="b"/>
                <a:pathLst>
                  <a:path w="164" h="148">
                    <a:moveTo>
                      <a:pt x="92" y="0"/>
                    </a:moveTo>
                    <a:lnTo>
                      <a:pt x="47" y="21"/>
                    </a:lnTo>
                    <a:lnTo>
                      <a:pt x="18" y="33"/>
                    </a:lnTo>
                    <a:lnTo>
                      <a:pt x="10" y="36"/>
                    </a:lnTo>
                    <a:lnTo>
                      <a:pt x="4" y="39"/>
                    </a:lnTo>
                    <a:lnTo>
                      <a:pt x="1" y="43"/>
                    </a:lnTo>
                    <a:lnTo>
                      <a:pt x="0" y="46"/>
                    </a:lnTo>
                    <a:lnTo>
                      <a:pt x="3" y="56"/>
                    </a:lnTo>
                    <a:lnTo>
                      <a:pt x="10" y="73"/>
                    </a:lnTo>
                    <a:lnTo>
                      <a:pt x="14" y="86"/>
                    </a:lnTo>
                    <a:lnTo>
                      <a:pt x="16" y="103"/>
                    </a:lnTo>
                    <a:lnTo>
                      <a:pt x="18" y="123"/>
                    </a:lnTo>
                    <a:lnTo>
                      <a:pt x="19" y="148"/>
                    </a:lnTo>
                    <a:lnTo>
                      <a:pt x="32" y="148"/>
                    </a:lnTo>
                    <a:lnTo>
                      <a:pt x="46" y="146"/>
                    </a:lnTo>
                    <a:lnTo>
                      <a:pt x="56" y="145"/>
                    </a:lnTo>
                    <a:lnTo>
                      <a:pt x="67" y="142"/>
                    </a:lnTo>
                    <a:lnTo>
                      <a:pt x="78" y="139"/>
                    </a:lnTo>
                    <a:lnTo>
                      <a:pt x="87" y="134"/>
                    </a:lnTo>
                    <a:lnTo>
                      <a:pt x="97" y="130"/>
                    </a:lnTo>
                    <a:lnTo>
                      <a:pt x="106" y="124"/>
                    </a:lnTo>
                    <a:lnTo>
                      <a:pt x="121" y="114"/>
                    </a:lnTo>
                    <a:lnTo>
                      <a:pt x="136" y="100"/>
                    </a:lnTo>
                    <a:lnTo>
                      <a:pt x="150" y="86"/>
                    </a:lnTo>
                    <a:lnTo>
                      <a:pt x="164" y="72"/>
                    </a:lnTo>
                    <a:lnTo>
                      <a:pt x="137" y="45"/>
                    </a:lnTo>
                    <a:lnTo>
                      <a:pt x="114" y="22"/>
                    </a:lnTo>
                    <a:lnTo>
                      <a:pt x="98" y="6"/>
                    </a:lnTo>
                    <a:lnTo>
                      <a:pt x="92" y="0"/>
                    </a:lnTo>
                    <a:close/>
                  </a:path>
                </a:pathLst>
              </a:custGeom>
              <a:solidFill>
                <a:srgbClr val="F8C3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2" name="Freeform 66"/>
              <p:cNvSpPr>
                <a:spLocks/>
              </p:cNvSpPr>
              <p:nvPr/>
            </p:nvSpPr>
            <p:spPr bwMode="auto">
              <a:xfrm>
                <a:off x="3394075" y="2351088"/>
                <a:ext cx="44450" cy="39688"/>
              </a:xfrm>
              <a:custGeom>
                <a:avLst/>
                <a:gdLst/>
                <a:ahLst/>
                <a:cxnLst>
                  <a:cxn ang="0">
                    <a:pos x="92" y="0"/>
                  </a:cxn>
                  <a:cxn ang="0">
                    <a:pos x="47" y="21"/>
                  </a:cxn>
                  <a:cxn ang="0">
                    <a:pos x="18" y="33"/>
                  </a:cxn>
                  <a:cxn ang="0">
                    <a:pos x="10" y="36"/>
                  </a:cxn>
                  <a:cxn ang="0">
                    <a:pos x="4" y="39"/>
                  </a:cxn>
                  <a:cxn ang="0">
                    <a:pos x="1" y="43"/>
                  </a:cxn>
                  <a:cxn ang="0">
                    <a:pos x="0" y="46"/>
                  </a:cxn>
                  <a:cxn ang="0">
                    <a:pos x="3" y="56"/>
                  </a:cxn>
                  <a:cxn ang="0">
                    <a:pos x="10" y="73"/>
                  </a:cxn>
                  <a:cxn ang="0">
                    <a:pos x="14" y="86"/>
                  </a:cxn>
                  <a:cxn ang="0">
                    <a:pos x="16" y="103"/>
                  </a:cxn>
                  <a:cxn ang="0">
                    <a:pos x="18" y="123"/>
                  </a:cxn>
                  <a:cxn ang="0">
                    <a:pos x="19" y="148"/>
                  </a:cxn>
                  <a:cxn ang="0">
                    <a:pos x="32" y="148"/>
                  </a:cxn>
                  <a:cxn ang="0">
                    <a:pos x="46" y="146"/>
                  </a:cxn>
                  <a:cxn ang="0">
                    <a:pos x="56" y="145"/>
                  </a:cxn>
                  <a:cxn ang="0">
                    <a:pos x="67" y="142"/>
                  </a:cxn>
                  <a:cxn ang="0">
                    <a:pos x="78" y="139"/>
                  </a:cxn>
                  <a:cxn ang="0">
                    <a:pos x="87" y="134"/>
                  </a:cxn>
                  <a:cxn ang="0">
                    <a:pos x="97" y="130"/>
                  </a:cxn>
                  <a:cxn ang="0">
                    <a:pos x="106" y="124"/>
                  </a:cxn>
                  <a:cxn ang="0">
                    <a:pos x="121" y="114"/>
                  </a:cxn>
                  <a:cxn ang="0">
                    <a:pos x="136" y="100"/>
                  </a:cxn>
                  <a:cxn ang="0">
                    <a:pos x="150" y="86"/>
                  </a:cxn>
                  <a:cxn ang="0">
                    <a:pos x="164" y="72"/>
                  </a:cxn>
                  <a:cxn ang="0">
                    <a:pos x="137" y="45"/>
                  </a:cxn>
                  <a:cxn ang="0">
                    <a:pos x="114" y="22"/>
                  </a:cxn>
                  <a:cxn ang="0">
                    <a:pos x="98" y="6"/>
                  </a:cxn>
                  <a:cxn ang="0">
                    <a:pos x="92" y="0"/>
                  </a:cxn>
                </a:cxnLst>
                <a:rect l="0" t="0" r="r" b="b"/>
                <a:pathLst>
                  <a:path w="164" h="148">
                    <a:moveTo>
                      <a:pt x="92" y="0"/>
                    </a:moveTo>
                    <a:lnTo>
                      <a:pt x="47" y="21"/>
                    </a:lnTo>
                    <a:lnTo>
                      <a:pt x="18" y="33"/>
                    </a:lnTo>
                    <a:lnTo>
                      <a:pt x="10" y="36"/>
                    </a:lnTo>
                    <a:lnTo>
                      <a:pt x="4" y="39"/>
                    </a:lnTo>
                    <a:lnTo>
                      <a:pt x="1" y="43"/>
                    </a:lnTo>
                    <a:lnTo>
                      <a:pt x="0" y="46"/>
                    </a:lnTo>
                    <a:lnTo>
                      <a:pt x="3" y="56"/>
                    </a:lnTo>
                    <a:lnTo>
                      <a:pt x="10" y="73"/>
                    </a:lnTo>
                    <a:lnTo>
                      <a:pt x="14" y="86"/>
                    </a:lnTo>
                    <a:lnTo>
                      <a:pt x="16" y="103"/>
                    </a:lnTo>
                    <a:lnTo>
                      <a:pt x="18" y="123"/>
                    </a:lnTo>
                    <a:lnTo>
                      <a:pt x="19" y="148"/>
                    </a:lnTo>
                    <a:lnTo>
                      <a:pt x="32" y="148"/>
                    </a:lnTo>
                    <a:lnTo>
                      <a:pt x="46" y="146"/>
                    </a:lnTo>
                    <a:lnTo>
                      <a:pt x="56" y="145"/>
                    </a:lnTo>
                    <a:lnTo>
                      <a:pt x="67" y="142"/>
                    </a:lnTo>
                    <a:lnTo>
                      <a:pt x="78" y="139"/>
                    </a:lnTo>
                    <a:lnTo>
                      <a:pt x="87" y="134"/>
                    </a:lnTo>
                    <a:lnTo>
                      <a:pt x="97" y="130"/>
                    </a:lnTo>
                    <a:lnTo>
                      <a:pt x="106" y="124"/>
                    </a:lnTo>
                    <a:lnTo>
                      <a:pt x="121" y="114"/>
                    </a:lnTo>
                    <a:lnTo>
                      <a:pt x="136" y="100"/>
                    </a:lnTo>
                    <a:lnTo>
                      <a:pt x="150" y="86"/>
                    </a:lnTo>
                    <a:lnTo>
                      <a:pt x="164" y="72"/>
                    </a:lnTo>
                    <a:lnTo>
                      <a:pt x="137" y="45"/>
                    </a:lnTo>
                    <a:lnTo>
                      <a:pt x="114" y="22"/>
                    </a:lnTo>
                    <a:lnTo>
                      <a:pt x="98" y="6"/>
                    </a:lnTo>
                    <a:lnTo>
                      <a:pt x="92" y="0"/>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3" name="Freeform 67"/>
              <p:cNvSpPr>
                <a:spLocks/>
              </p:cNvSpPr>
              <p:nvPr/>
            </p:nvSpPr>
            <p:spPr bwMode="auto">
              <a:xfrm>
                <a:off x="3454400" y="2398713"/>
                <a:ext cx="30163" cy="49213"/>
              </a:xfrm>
              <a:custGeom>
                <a:avLst/>
                <a:gdLst/>
                <a:ahLst/>
                <a:cxnLst>
                  <a:cxn ang="0">
                    <a:pos x="5" y="0"/>
                  </a:cxn>
                  <a:cxn ang="0">
                    <a:pos x="3" y="39"/>
                  </a:cxn>
                  <a:cxn ang="0">
                    <a:pos x="1" y="75"/>
                  </a:cxn>
                  <a:cxn ang="0">
                    <a:pos x="0" y="92"/>
                  </a:cxn>
                  <a:cxn ang="0">
                    <a:pos x="0" y="107"/>
                  </a:cxn>
                  <a:cxn ang="0">
                    <a:pos x="2" y="121"/>
                  </a:cxn>
                  <a:cxn ang="0">
                    <a:pos x="5" y="134"/>
                  </a:cxn>
                  <a:cxn ang="0">
                    <a:pos x="7" y="141"/>
                  </a:cxn>
                  <a:cxn ang="0">
                    <a:pos x="9" y="146"/>
                  </a:cxn>
                  <a:cxn ang="0">
                    <a:pos x="12" y="152"/>
                  </a:cxn>
                  <a:cxn ang="0">
                    <a:pos x="15" y="156"/>
                  </a:cxn>
                  <a:cxn ang="0">
                    <a:pos x="19" y="160"/>
                  </a:cxn>
                  <a:cxn ang="0">
                    <a:pos x="24" y="165"/>
                  </a:cxn>
                  <a:cxn ang="0">
                    <a:pos x="30" y="169"/>
                  </a:cxn>
                  <a:cxn ang="0">
                    <a:pos x="35" y="172"/>
                  </a:cxn>
                  <a:cxn ang="0">
                    <a:pos x="43" y="176"/>
                  </a:cxn>
                  <a:cxn ang="0">
                    <a:pos x="50" y="179"/>
                  </a:cxn>
                  <a:cxn ang="0">
                    <a:pos x="59" y="181"/>
                  </a:cxn>
                  <a:cxn ang="0">
                    <a:pos x="68" y="182"/>
                  </a:cxn>
                  <a:cxn ang="0">
                    <a:pos x="90" y="186"/>
                  </a:cxn>
                  <a:cxn ang="0">
                    <a:pos x="116" y="187"/>
                  </a:cxn>
                  <a:cxn ang="0">
                    <a:pos x="115" y="172"/>
                  </a:cxn>
                  <a:cxn ang="0">
                    <a:pos x="114" y="159"/>
                  </a:cxn>
                  <a:cxn ang="0">
                    <a:pos x="111" y="147"/>
                  </a:cxn>
                  <a:cxn ang="0">
                    <a:pos x="108" y="135"/>
                  </a:cxn>
                  <a:cxn ang="0">
                    <a:pos x="105" y="123"/>
                  </a:cxn>
                  <a:cxn ang="0">
                    <a:pos x="99" y="112"/>
                  </a:cxn>
                  <a:cxn ang="0">
                    <a:pos x="94" y="103"/>
                  </a:cxn>
                  <a:cxn ang="0">
                    <a:pos x="87" y="92"/>
                  </a:cxn>
                  <a:cxn ang="0">
                    <a:pos x="80" y="81"/>
                  </a:cxn>
                  <a:cxn ang="0">
                    <a:pos x="72" y="71"/>
                  </a:cxn>
                  <a:cxn ang="0">
                    <a:pos x="62" y="60"/>
                  </a:cxn>
                  <a:cxn ang="0">
                    <a:pos x="53" y="49"/>
                  </a:cxn>
                  <a:cxn ang="0">
                    <a:pos x="31" y="25"/>
                  </a:cxn>
                  <a:cxn ang="0">
                    <a:pos x="5" y="0"/>
                  </a:cxn>
                </a:cxnLst>
                <a:rect l="0" t="0" r="r" b="b"/>
                <a:pathLst>
                  <a:path w="116" h="187">
                    <a:moveTo>
                      <a:pt x="5" y="0"/>
                    </a:moveTo>
                    <a:lnTo>
                      <a:pt x="3" y="39"/>
                    </a:lnTo>
                    <a:lnTo>
                      <a:pt x="1" y="75"/>
                    </a:lnTo>
                    <a:lnTo>
                      <a:pt x="0" y="92"/>
                    </a:lnTo>
                    <a:lnTo>
                      <a:pt x="0" y="107"/>
                    </a:lnTo>
                    <a:lnTo>
                      <a:pt x="2" y="121"/>
                    </a:lnTo>
                    <a:lnTo>
                      <a:pt x="5" y="134"/>
                    </a:lnTo>
                    <a:lnTo>
                      <a:pt x="7" y="141"/>
                    </a:lnTo>
                    <a:lnTo>
                      <a:pt x="9" y="146"/>
                    </a:lnTo>
                    <a:lnTo>
                      <a:pt x="12" y="152"/>
                    </a:lnTo>
                    <a:lnTo>
                      <a:pt x="15" y="156"/>
                    </a:lnTo>
                    <a:lnTo>
                      <a:pt x="19" y="160"/>
                    </a:lnTo>
                    <a:lnTo>
                      <a:pt x="24" y="165"/>
                    </a:lnTo>
                    <a:lnTo>
                      <a:pt x="30" y="169"/>
                    </a:lnTo>
                    <a:lnTo>
                      <a:pt x="35" y="172"/>
                    </a:lnTo>
                    <a:lnTo>
                      <a:pt x="43" y="176"/>
                    </a:lnTo>
                    <a:lnTo>
                      <a:pt x="50" y="179"/>
                    </a:lnTo>
                    <a:lnTo>
                      <a:pt x="59" y="181"/>
                    </a:lnTo>
                    <a:lnTo>
                      <a:pt x="68" y="182"/>
                    </a:lnTo>
                    <a:lnTo>
                      <a:pt x="90" y="186"/>
                    </a:lnTo>
                    <a:lnTo>
                      <a:pt x="116" y="187"/>
                    </a:lnTo>
                    <a:lnTo>
                      <a:pt x="115" y="172"/>
                    </a:lnTo>
                    <a:lnTo>
                      <a:pt x="114" y="159"/>
                    </a:lnTo>
                    <a:lnTo>
                      <a:pt x="111" y="147"/>
                    </a:lnTo>
                    <a:lnTo>
                      <a:pt x="108" y="135"/>
                    </a:lnTo>
                    <a:lnTo>
                      <a:pt x="105" y="123"/>
                    </a:lnTo>
                    <a:lnTo>
                      <a:pt x="99" y="112"/>
                    </a:lnTo>
                    <a:lnTo>
                      <a:pt x="94" y="103"/>
                    </a:lnTo>
                    <a:lnTo>
                      <a:pt x="87" y="92"/>
                    </a:lnTo>
                    <a:lnTo>
                      <a:pt x="80" y="81"/>
                    </a:lnTo>
                    <a:lnTo>
                      <a:pt x="72" y="71"/>
                    </a:lnTo>
                    <a:lnTo>
                      <a:pt x="62" y="60"/>
                    </a:lnTo>
                    <a:lnTo>
                      <a:pt x="53" y="49"/>
                    </a:lnTo>
                    <a:lnTo>
                      <a:pt x="31" y="25"/>
                    </a:lnTo>
                    <a:lnTo>
                      <a:pt x="5" y="0"/>
                    </a:lnTo>
                    <a:close/>
                  </a:path>
                </a:pathLst>
              </a:custGeom>
              <a:solidFill>
                <a:srgbClr val="F8C3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4" name="Freeform 68"/>
              <p:cNvSpPr>
                <a:spLocks/>
              </p:cNvSpPr>
              <p:nvPr/>
            </p:nvSpPr>
            <p:spPr bwMode="auto">
              <a:xfrm>
                <a:off x="3454400" y="2398713"/>
                <a:ext cx="30163" cy="49213"/>
              </a:xfrm>
              <a:custGeom>
                <a:avLst/>
                <a:gdLst/>
                <a:ahLst/>
                <a:cxnLst>
                  <a:cxn ang="0">
                    <a:pos x="5" y="0"/>
                  </a:cxn>
                  <a:cxn ang="0">
                    <a:pos x="3" y="39"/>
                  </a:cxn>
                  <a:cxn ang="0">
                    <a:pos x="1" y="75"/>
                  </a:cxn>
                  <a:cxn ang="0">
                    <a:pos x="0" y="92"/>
                  </a:cxn>
                  <a:cxn ang="0">
                    <a:pos x="0" y="107"/>
                  </a:cxn>
                  <a:cxn ang="0">
                    <a:pos x="2" y="121"/>
                  </a:cxn>
                  <a:cxn ang="0">
                    <a:pos x="5" y="134"/>
                  </a:cxn>
                  <a:cxn ang="0">
                    <a:pos x="7" y="141"/>
                  </a:cxn>
                  <a:cxn ang="0">
                    <a:pos x="9" y="146"/>
                  </a:cxn>
                  <a:cxn ang="0">
                    <a:pos x="12" y="152"/>
                  </a:cxn>
                  <a:cxn ang="0">
                    <a:pos x="15" y="156"/>
                  </a:cxn>
                  <a:cxn ang="0">
                    <a:pos x="19" y="160"/>
                  </a:cxn>
                  <a:cxn ang="0">
                    <a:pos x="24" y="165"/>
                  </a:cxn>
                  <a:cxn ang="0">
                    <a:pos x="30" y="169"/>
                  </a:cxn>
                  <a:cxn ang="0">
                    <a:pos x="35" y="172"/>
                  </a:cxn>
                  <a:cxn ang="0">
                    <a:pos x="43" y="176"/>
                  </a:cxn>
                  <a:cxn ang="0">
                    <a:pos x="50" y="179"/>
                  </a:cxn>
                  <a:cxn ang="0">
                    <a:pos x="59" y="181"/>
                  </a:cxn>
                  <a:cxn ang="0">
                    <a:pos x="68" y="182"/>
                  </a:cxn>
                  <a:cxn ang="0">
                    <a:pos x="90" y="186"/>
                  </a:cxn>
                  <a:cxn ang="0">
                    <a:pos x="116" y="187"/>
                  </a:cxn>
                  <a:cxn ang="0">
                    <a:pos x="115" y="172"/>
                  </a:cxn>
                  <a:cxn ang="0">
                    <a:pos x="114" y="159"/>
                  </a:cxn>
                  <a:cxn ang="0">
                    <a:pos x="111" y="147"/>
                  </a:cxn>
                  <a:cxn ang="0">
                    <a:pos x="108" y="135"/>
                  </a:cxn>
                  <a:cxn ang="0">
                    <a:pos x="105" y="123"/>
                  </a:cxn>
                  <a:cxn ang="0">
                    <a:pos x="99" y="112"/>
                  </a:cxn>
                  <a:cxn ang="0">
                    <a:pos x="94" y="103"/>
                  </a:cxn>
                  <a:cxn ang="0">
                    <a:pos x="87" y="92"/>
                  </a:cxn>
                  <a:cxn ang="0">
                    <a:pos x="80" y="81"/>
                  </a:cxn>
                  <a:cxn ang="0">
                    <a:pos x="72" y="71"/>
                  </a:cxn>
                  <a:cxn ang="0">
                    <a:pos x="62" y="60"/>
                  </a:cxn>
                  <a:cxn ang="0">
                    <a:pos x="53" y="49"/>
                  </a:cxn>
                  <a:cxn ang="0">
                    <a:pos x="31" y="25"/>
                  </a:cxn>
                  <a:cxn ang="0">
                    <a:pos x="5" y="0"/>
                  </a:cxn>
                </a:cxnLst>
                <a:rect l="0" t="0" r="r" b="b"/>
                <a:pathLst>
                  <a:path w="116" h="187">
                    <a:moveTo>
                      <a:pt x="5" y="0"/>
                    </a:moveTo>
                    <a:lnTo>
                      <a:pt x="3" y="39"/>
                    </a:lnTo>
                    <a:lnTo>
                      <a:pt x="1" y="75"/>
                    </a:lnTo>
                    <a:lnTo>
                      <a:pt x="0" y="92"/>
                    </a:lnTo>
                    <a:lnTo>
                      <a:pt x="0" y="107"/>
                    </a:lnTo>
                    <a:lnTo>
                      <a:pt x="2" y="121"/>
                    </a:lnTo>
                    <a:lnTo>
                      <a:pt x="5" y="134"/>
                    </a:lnTo>
                    <a:lnTo>
                      <a:pt x="7" y="141"/>
                    </a:lnTo>
                    <a:lnTo>
                      <a:pt x="9" y="146"/>
                    </a:lnTo>
                    <a:lnTo>
                      <a:pt x="12" y="152"/>
                    </a:lnTo>
                    <a:lnTo>
                      <a:pt x="15" y="156"/>
                    </a:lnTo>
                    <a:lnTo>
                      <a:pt x="19" y="160"/>
                    </a:lnTo>
                    <a:lnTo>
                      <a:pt x="24" y="165"/>
                    </a:lnTo>
                    <a:lnTo>
                      <a:pt x="30" y="169"/>
                    </a:lnTo>
                    <a:lnTo>
                      <a:pt x="35" y="172"/>
                    </a:lnTo>
                    <a:lnTo>
                      <a:pt x="43" y="176"/>
                    </a:lnTo>
                    <a:lnTo>
                      <a:pt x="50" y="179"/>
                    </a:lnTo>
                    <a:lnTo>
                      <a:pt x="59" y="181"/>
                    </a:lnTo>
                    <a:lnTo>
                      <a:pt x="68" y="182"/>
                    </a:lnTo>
                    <a:lnTo>
                      <a:pt x="90" y="186"/>
                    </a:lnTo>
                    <a:lnTo>
                      <a:pt x="116" y="187"/>
                    </a:lnTo>
                    <a:lnTo>
                      <a:pt x="115" y="172"/>
                    </a:lnTo>
                    <a:lnTo>
                      <a:pt x="114" y="159"/>
                    </a:lnTo>
                    <a:lnTo>
                      <a:pt x="111" y="147"/>
                    </a:lnTo>
                    <a:lnTo>
                      <a:pt x="108" y="135"/>
                    </a:lnTo>
                    <a:lnTo>
                      <a:pt x="105" y="123"/>
                    </a:lnTo>
                    <a:lnTo>
                      <a:pt x="99" y="112"/>
                    </a:lnTo>
                    <a:lnTo>
                      <a:pt x="94" y="103"/>
                    </a:lnTo>
                    <a:lnTo>
                      <a:pt x="87" y="92"/>
                    </a:lnTo>
                    <a:lnTo>
                      <a:pt x="80" y="81"/>
                    </a:lnTo>
                    <a:lnTo>
                      <a:pt x="72" y="71"/>
                    </a:lnTo>
                    <a:lnTo>
                      <a:pt x="62" y="60"/>
                    </a:lnTo>
                    <a:lnTo>
                      <a:pt x="53" y="49"/>
                    </a:lnTo>
                    <a:lnTo>
                      <a:pt x="31" y="25"/>
                    </a:lnTo>
                    <a:lnTo>
                      <a:pt x="5" y="0"/>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 name="Freeform 69"/>
              <p:cNvSpPr>
                <a:spLocks/>
              </p:cNvSpPr>
              <p:nvPr/>
            </p:nvSpPr>
            <p:spPr bwMode="auto">
              <a:xfrm>
                <a:off x="3300413" y="2276476"/>
                <a:ext cx="152400" cy="77788"/>
              </a:xfrm>
              <a:custGeom>
                <a:avLst/>
                <a:gdLst/>
                <a:ahLst/>
                <a:cxnLst>
                  <a:cxn ang="0">
                    <a:pos x="560" y="37"/>
                  </a:cxn>
                  <a:cxn ang="0">
                    <a:pos x="530" y="50"/>
                  </a:cxn>
                  <a:cxn ang="0">
                    <a:pos x="497" y="62"/>
                  </a:cxn>
                  <a:cxn ang="0">
                    <a:pos x="473" y="74"/>
                  </a:cxn>
                  <a:cxn ang="0">
                    <a:pos x="461" y="86"/>
                  </a:cxn>
                  <a:cxn ang="0">
                    <a:pos x="451" y="102"/>
                  </a:cxn>
                  <a:cxn ang="0">
                    <a:pos x="441" y="128"/>
                  </a:cxn>
                  <a:cxn ang="0">
                    <a:pos x="419" y="146"/>
                  </a:cxn>
                  <a:cxn ang="0">
                    <a:pos x="383" y="152"/>
                  </a:cxn>
                  <a:cxn ang="0">
                    <a:pos x="327" y="166"/>
                  </a:cxn>
                  <a:cxn ang="0">
                    <a:pos x="276" y="175"/>
                  </a:cxn>
                  <a:cxn ang="0">
                    <a:pos x="248" y="176"/>
                  </a:cxn>
                  <a:cxn ang="0">
                    <a:pos x="231" y="173"/>
                  </a:cxn>
                  <a:cxn ang="0">
                    <a:pos x="224" y="168"/>
                  </a:cxn>
                  <a:cxn ang="0">
                    <a:pos x="217" y="159"/>
                  </a:cxn>
                  <a:cxn ang="0">
                    <a:pos x="215" y="148"/>
                  </a:cxn>
                  <a:cxn ang="0">
                    <a:pos x="196" y="151"/>
                  </a:cxn>
                  <a:cxn ang="0">
                    <a:pos x="163" y="172"/>
                  </a:cxn>
                  <a:cxn ang="0">
                    <a:pos x="120" y="204"/>
                  </a:cxn>
                  <a:cxn ang="0">
                    <a:pos x="70" y="244"/>
                  </a:cxn>
                  <a:cxn ang="0">
                    <a:pos x="35" y="271"/>
                  </a:cxn>
                  <a:cxn ang="0">
                    <a:pos x="12" y="287"/>
                  </a:cxn>
                  <a:cxn ang="0">
                    <a:pos x="27" y="194"/>
                  </a:cxn>
                  <a:cxn ang="0">
                    <a:pos x="53" y="179"/>
                  </a:cxn>
                  <a:cxn ang="0">
                    <a:pos x="80" y="160"/>
                  </a:cxn>
                  <a:cxn ang="0">
                    <a:pos x="134" y="118"/>
                  </a:cxn>
                  <a:cxn ang="0">
                    <a:pos x="190" y="74"/>
                  </a:cxn>
                  <a:cxn ang="0">
                    <a:pos x="242" y="38"/>
                  </a:cxn>
                  <a:cxn ang="0">
                    <a:pos x="250" y="49"/>
                  </a:cxn>
                  <a:cxn ang="0">
                    <a:pos x="261" y="59"/>
                  </a:cxn>
                  <a:cxn ang="0">
                    <a:pos x="287" y="77"/>
                  </a:cxn>
                  <a:cxn ang="0">
                    <a:pos x="313" y="96"/>
                  </a:cxn>
                  <a:cxn ang="0">
                    <a:pos x="324" y="107"/>
                  </a:cxn>
                  <a:cxn ang="0">
                    <a:pos x="332" y="118"/>
                  </a:cxn>
                  <a:cxn ang="0">
                    <a:pos x="355" y="103"/>
                  </a:cxn>
                  <a:cxn ang="0">
                    <a:pos x="373" y="89"/>
                  </a:cxn>
                  <a:cxn ang="0">
                    <a:pos x="405" y="59"/>
                  </a:cxn>
                  <a:cxn ang="0">
                    <a:pos x="435" y="28"/>
                  </a:cxn>
                  <a:cxn ang="0">
                    <a:pos x="455" y="14"/>
                  </a:cxn>
                  <a:cxn ang="0">
                    <a:pos x="477" y="0"/>
                  </a:cxn>
                  <a:cxn ang="0">
                    <a:pos x="484" y="11"/>
                  </a:cxn>
                  <a:cxn ang="0">
                    <a:pos x="495" y="19"/>
                  </a:cxn>
                  <a:cxn ang="0">
                    <a:pos x="508" y="26"/>
                  </a:cxn>
                  <a:cxn ang="0">
                    <a:pos x="521" y="30"/>
                  </a:cxn>
                  <a:cxn ang="0">
                    <a:pos x="551" y="34"/>
                  </a:cxn>
                  <a:cxn ang="0">
                    <a:pos x="564" y="31"/>
                  </a:cxn>
                  <a:cxn ang="0">
                    <a:pos x="577" y="28"/>
                  </a:cxn>
                </a:cxnLst>
                <a:rect l="0" t="0" r="r" b="b"/>
                <a:pathLst>
                  <a:path w="577" h="293">
                    <a:moveTo>
                      <a:pt x="577" y="28"/>
                    </a:moveTo>
                    <a:lnTo>
                      <a:pt x="560" y="37"/>
                    </a:lnTo>
                    <a:lnTo>
                      <a:pt x="544" y="43"/>
                    </a:lnTo>
                    <a:lnTo>
                      <a:pt x="530" y="50"/>
                    </a:lnTo>
                    <a:lnTo>
                      <a:pt x="518" y="54"/>
                    </a:lnTo>
                    <a:lnTo>
                      <a:pt x="497" y="62"/>
                    </a:lnTo>
                    <a:lnTo>
                      <a:pt x="480" y="70"/>
                    </a:lnTo>
                    <a:lnTo>
                      <a:pt x="473" y="74"/>
                    </a:lnTo>
                    <a:lnTo>
                      <a:pt x="467" y="79"/>
                    </a:lnTo>
                    <a:lnTo>
                      <a:pt x="461" y="86"/>
                    </a:lnTo>
                    <a:lnTo>
                      <a:pt x="456" y="94"/>
                    </a:lnTo>
                    <a:lnTo>
                      <a:pt x="451" y="102"/>
                    </a:lnTo>
                    <a:lnTo>
                      <a:pt x="445" y="114"/>
                    </a:lnTo>
                    <a:lnTo>
                      <a:pt x="441" y="128"/>
                    </a:lnTo>
                    <a:lnTo>
                      <a:pt x="435" y="145"/>
                    </a:lnTo>
                    <a:lnTo>
                      <a:pt x="419" y="146"/>
                    </a:lnTo>
                    <a:lnTo>
                      <a:pt x="401" y="149"/>
                    </a:lnTo>
                    <a:lnTo>
                      <a:pt x="383" y="152"/>
                    </a:lnTo>
                    <a:lnTo>
                      <a:pt x="364" y="157"/>
                    </a:lnTo>
                    <a:lnTo>
                      <a:pt x="327" y="166"/>
                    </a:lnTo>
                    <a:lnTo>
                      <a:pt x="292" y="173"/>
                    </a:lnTo>
                    <a:lnTo>
                      <a:pt x="276" y="175"/>
                    </a:lnTo>
                    <a:lnTo>
                      <a:pt x="262" y="178"/>
                    </a:lnTo>
                    <a:lnTo>
                      <a:pt x="248" y="176"/>
                    </a:lnTo>
                    <a:lnTo>
                      <a:pt x="237" y="174"/>
                    </a:lnTo>
                    <a:lnTo>
                      <a:pt x="231" y="173"/>
                    </a:lnTo>
                    <a:lnTo>
                      <a:pt x="227" y="171"/>
                    </a:lnTo>
                    <a:lnTo>
                      <a:pt x="224" y="168"/>
                    </a:lnTo>
                    <a:lnTo>
                      <a:pt x="220" y="163"/>
                    </a:lnTo>
                    <a:lnTo>
                      <a:pt x="217" y="159"/>
                    </a:lnTo>
                    <a:lnTo>
                      <a:pt x="216" y="155"/>
                    </a:lnTo>
                    <a:lnTo>
                      <a:pt x="215" y="148"/>
                    </a:lnTo>
                    <a:lnTo>
                      <a:pt x="214" y="142"/>
                    </a:lnTo>
                    <a:lnTo>
                      <a:pt x="196" y="151"/>
                    </a:lnTo>
                    <a:lnTo>
                      <a:pt x="179" y="161"/>
                    </a:lnTo>
                    <a:lnTo>
                      <a:pt x="163" y="172"/>
                    </a:lnTo>
                    <a:lnTo>
                      <a:pt x="147" y="182"/>
                    </a:lnTo>
                    <a:lnTo>
                      <a:pt x="120" y="204"/>
                    </a:lnTo>
                    <a:lnTo>
                      <a:pt x="94" y="224"/>
                    </a:lnTo>
                    <a:lnTo>
                      <a:pt x="70" y="244"/>
                    </a:lnTo>
                    <a:lnTo>
                      <a:pt x="47" y="263"/>
                    </a:lnTo>
                    <a:lnTo>
                      <a:pt x="35" y="271"/>
                    </a:lnTo>
                    <a:lnTo>
                      <a:pt x="24" y="279"/>
                    </a:lnTo>
                    <a:lnTo>
                      <a:pt x="12" y="287"/>
                    </a:lnTo>
                    <a:lnTo>
                      <a:pt x="0" y="293"/>
                    </a:lnTo>
                    <a:lnTo>
                      <a:pt x="27" y="194"/>
                    </a:lnTo>
                    <a:lnTo>
                      <a:pt x="41" y="186"/>
                    </a:lnTo>
                    <a:lnTo>
                      <a:pt x="53" y="179"/>
                    </a:lnTo>
                    <a:lnTo>
                      <a:pt x="67" y="170"/>
                    </a:lnTo>
                    <a:lnTo>
                      <a:pt x="80" y="160"/>
                    </a:lnTo>
                    <a:lnTo>
                      <a:pt x="107" y="139"/>
                    </a:lnTo>
                    <a:lnTo>
                      <a:pt x="134" y="118"/>
                    </a:lnTo>
                    <a:lnTo>
                      <a:pt x="163" y="95"/>
                    </a:lnTo>
                    <a:lnTo>
                      <a:pt x="190" y="74"/>
                    </a:lnTo>
                    <a:lnTo>
                      <a:pt x="216" y="54"/>
                    </a:lnTo>
                    <a:lnTo>
                      <a:pt x="242" y="38"/>
                    </a:lnTo>
                    <a:lnTo>
                      <a:pt x="246" y="43"/>
                    </a:lnTo>
                    <a:lnTo>
                      <a:pt x="250" y="49"/>
                    </a:lnTo>
                    <a:lnTo>
                      <a:pt x="255" y="54"/>
                    </a:lnTo>
                    <a:lnTo>
                      <a:pt x="261" y="59"/>
                    </a:lnTo>
                    <a:lnTo>
                      <a:pt x="274" y="68"/>
                    </a:lnTo>
                    <a:lnTo>
                      <a:pt x="287" y="77"/>
                    </a:lnTo>
                    <a:lnTo>
                      <a:pt x="300" y="87"/>
                    </a:lnTo>
                    <a:lnTo>
                      <a:pt x="313" y="96"/>
                    </a:lnTo>
                    <a:lnTo>
                      <a:pt x="319" y="101"/>
                    </a:lnTo>
                    <a:lnTo>
                      <a:pt x="324" y="107"/>
                    </a:lnTo>
                    <a:lnTo>
                      <a:pt x="328" y="112"/>
                    </a:lnTo>
                    <a:lnTo>
                      <a:pt x="332" y="118"/>
                    </a:lnTo>
                    <a:lnTo>
                      <a:pt x="344" y="111"/>
                    </a:lnTo>
                    <a:lnTo>
                      <a:pt x="355" y="103"/>
                    </a:lnTo>
                    <a:lnTo>
                      <a:pt x="364" y="97"/>
                    </a:lnTo>
                    <a:lnTo>
                      <a:pt x="373" y="89"/>
                    </a:lnTo>
                    <a:lnTo>
                      <a:pt x="389" y="74"/>
                    </a:lnTo>
                    <a:lnTo>
                      <a:pt x="405" y="59"/>
                    </a:lnTo>
                    <a:lnTo>
                      <a:pt x="419" y="43"/>
                    </a:lnTo>
                    <a:lnTo>
                      <a:pt x="435" y="28"/>
                    </a:lnTo>
                    <a:lnTo>
                      <a:pt x="445" y="20"/>
                    </a:lnTo>
                    <a:lnTo>
                      <a:pt x="455" y="14"/>
                    </a:lnTo>
                    <a:lnTo>
                      <a:pt x="465" y="6"/>
                    </a:lnTo>
                    <a:lnTo>
                      <a:pt x="477" y="0"/>
                    </a:lnTo>
                    <a:lnTo>
                      <a:pt x="480" y="5"/>
                    </a:lnTo>
                    <a:lnTo>
                      <a:pt x="484" y="11"/>
                    </a:lnTo>
                    <a:lnTo>
                      <a:pt x="490" y="15"/>
                    </a:lnTo>
                    <a:lnTo>
                      <a:pt x="495" y="19"/>
                    </a:lnTo>
                    <a:lnTo>
                      <a:pt x="502" y="23"/>
                    </a:lnTo>
                    <a:lnTo>
                      <a:pt x="508" y="26"/>
                    </a:lnTo>
                    <a:lnTo>
                      <a:pt x="515" y="28"/>
                    </a:lnTo>
                    <a:lnTo>
                      <a:pt x="521" y="30"/>
                    </a:lnTo>
                    <a:lnTo>
                      <a:pt x="537" y="34"/>
                    </a:lnTo>
                    <a:lnTo>
                      <a:pt x="551" y="34"/>
                    </a:lnTo>
                    <a:lnTo>
                      <a:pt x="557" y="32"/>
                    </a:lnTo>
                    <a:lnTo>
                      <a:pt x="564" y="31"/>
                    </a:lnTo>
                    <a:lnTo>
                      <a:pt x="570" y="30"/>
                    </a:lnTo>
                    <a:lnTo>
                      <a:pt x="577" y="28"/>
                    </a:lnTo>
                    <a:close/>
                  </a:path>
                </a:pathLst>
              </a:custGeom>
              <a:solidFill>
                <a:srgbClr val="F8C3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6" name="Freeform 70"/>
              <p:cNvSpPr>
                <a:spLocks/>
              </p:cNvSpPr>
              <p:nvPr/>
            </p:nvSpPr>
            <p:spPr bwMode="auto">
              <a:xfrm>
                <a:off x="3300413" y="2276476"/>
                <a:ext cx="152400" cy="77788"/>
              </a:xfrm>
              <a:custGeom>
                <a:avLst/>
                <a:gdLst/>
                <a:ahLst/>
                <a:cxnLst>
                  <a:cxn ang="0">
                    <a:pos x="560" y="37"/>
                  </a:cxn>
                  <a:cxn ang="0">
                    <a:pos x="530" y="50"/>
                  </a:cxn>
                  <a:cxn ang="0">
                    <a:pos x="497" y="62"/>
                  </a:cxn>
                  <a:cxn ang="0">
                    <a:pos x="473" y="74"/>
                  </a:cxn>
                  <a:cxn ang="0">
                    <a:pos x="461" y="86"/>
                  </a:cxn>
                  <a:cxn ang="0">
                    <a:pos x="451" y="102"/>
                  </a:cxn>
                  <a:cxn ang="0">
                    <a:pos x="441" y="128"/>
                  </a:cxn>
                  <a:cxn ang="0">
                    <a:pos x="419" y="146"/>
                  </a:cxn>
                  <a:cxn ang="0">
                    <a:pos x="383" y="152"/>
                  </a:cxn>
                  <a:cxn ang="0">
                    <a:pos x="327" y="166"/>
                  </a:cxn>
                  <a:cxn ang="0">
                    <a:pos x="276" y="175"/>
                  </a:cxn>
                  <a:cxn ang="0">
                    <a:pos x="248" y="176"/>
                  </a:cxn>
                  <a:cxn ang="0">
                    <a:pos x="231" y="173"/>
                  </a:cxn>
                  <a:cxn ang="0">
                    <a:pos x="224" y="168"/>
                  </a:cxn>
                  <a:cxn ang="0">
                    <a:pos x="217" y="159"/>
                  </a:cxn>
                  <a:cxn ang="0">
                    <a:pos x="215" y="148"/>
                  </a:cxn>
                  <a:cxn ang="0">
                    <a:pos x="196" y="151"/>
                  </a:cxn>
                  <a:cxn ang="0">
                    <a:pos x="163" y="172"/>
                  </a:cxn>
                  <a:cxn ang="0">
                    <a:pos x="120" y="204"/>
                  </a:cxn>
                  <a:cxn ang="0">
                    <a:pos x="70" y="244"/>
                  </a:cxn>
                  <a:cxn ang="0">
                    <a:pos x="35" y="271"/>
                  </a:cxn>
                  <a:cxn ang="0">
                    <a:pos x="12" y="287"/>
                  </a:cxn>
                  <a:cxn ang="0">
                    <a:pos x="27" y="194"/>
                  </a:cxn>
                  <a:cxn ang="0">
                    <a:pos x="53" y="179"/>
                  </a:cxn>
                  <a:cxn ang="0">
                    <a:pos x="80" y="160"/>
                  </a:cxn>
                  <a:cxn ang="0">
                    <a:pos x="134" y="118"/>
                  </a:cxn>
                  <a:cxn ang="0">
                    <a:pos x="190" y="74"/>
                  </a:cxn>
                  <a:cxn ang="0">
                    <a:pos x="242" y="38"/>
                  </a:cxn>
                  <a:cxn ang="0">
                    <a:pos x="250" y="49"/>
                  </a:cxn>
                  <a:cxn ang="0">
                    <a:pos x="261" y="59"/>
                  </a:cxn>
                  <a:cxn ang="0">
                    <a:pos x="287" y="77"/>
                  </a:cxn>
                  <a:cxn ang="0">
                    <a:pos x="313" y="96"/>
                  </a:cxn>
                  <a:cxn ang="0">
                    <a:pos x="324" y="107"/>
                  </a:cxn>
                  <a:cxn ang="0">
                    <a:pos x="332" y="118"/>
                  </a:cxn>
                  <a:cxn ang="0">
                    <a:pos x="355" y="103"/>
                  </a:cxn>
                  <a:cxn ang="0">
                    <a:pos x="373" y="89"/>
                  </a:cxn>
                  <a:cxn ang="0">
                    <a:pos x="405" y="59"/>
                  </a:cxn>
                  <a:cxn ang="0">
                    <a:pos x="435" y="28"/>
                  </a:cxn>
                  <a:cxn ang="0">
                    <a:pos x="455" y="14"/>
                  </a:cxn>
                  <a:cxn ang="0">
                    <a:pos x="477" y="0"/>
                  </a:cxn>
                  <a:cxn ang="0">
                    <a:pos x="484" y="11"/>
                  </a:cxn>
                  <a:cxn ang="0">
                    <a:pos x="495" y="19"/>
                  </a:cxn>
                  <a:cxn ang="0">
                    <a:pos x="508" y="26"/>
                  </a:cxn>
                  <a:cxn ang="0">
                    <a:pos x="521" y="30"/>
                  </a:cxn>
                  <a:cxn ang="0">
                    <a:pos x="551" y="34"/>
                  </a:cxn>
                  <a:cxn ang="0">
                    <a:pos x="564" y="31"/>
                  </a:cxn>
                  <a:cxn ang="0">
                    <a:pos x="577" y="28"/>
                  </a:cxn>
                </a:cxnLst>
                <a:rect l="0" t="0" r="r" b="b"/>
                <a:pathLst>
                  <a:path w="577" h="293">
                    <a:moveTo>
                      <a:pt x="577" y="28"/>
                    </a:moveTo>
                    <a:lnTo>
                      <a:pt x="560" y="37"/>
                    </a:lnTo>
                    <a:lnTo>
                      <a:pt x="544" y="43"/>
                    </a:lnTo>
                    <a:lnTo>
                      <a:pt x="530" y="50"/>
                    </a:lnTo>
                    <a:lnTo>
                      <a:pt x="518" y="54"/>
                    </a:lnTo>
                    <a:lnTo>
                      <a:pt x="497" y="62"/>
                    </a:lnTo>
                    <a:lnTo>
                      <a:pt x="480" y="70"/>
                    </a:lnTo>
                    <a:lnTo>
                      <a:pt x="473" y="74"/>
                    </a:lnTo>
                    <a:lnTo>
                      <a:pt x="467" y="79"/>
                    </a:lnTo>
                    <a:lnTo>
                      <a:pt x="461" y="86"/>
                    </a:lnTo>
                    <a:lnTo>
                      <a:pt x="456" y="94"/>
                    </a:lnTo>
                    <a:lnTo>
                      <a:pt x="451" y="102"/>
                    </a:lnTo>
                    <a:lnTo>
                      <a:pt x="445" y="114"/>
                    </a:lnTo>
                    <a:lnTo>
                      <a:pt x="441" y="128"/>
                    </a:lnTo>
                    <a:lnTo>
                      <a:pt x="435" y="145"/>
                    </a:lnTo>
                    <a:lnTo>
                      <a:pt x="419" y="146"/>
                    </a:lnTo>
                    <a:lnTo>
                      <a:pt x="401" y="149"/>
                    </a:lnTo>
                    <a:lnTo>
                      <a:pt x="383" y="152"/>
                    </a:lnTo>
                    <a:lnTo>
                      <a:pt x="364" y="157"/>
                    </a:lnTo>
                    <a:lnTo>
                      <a:pt x="327" y="166"/>
                    </a:lnTo>
                    <a:lnTo>
                      <a:pt x="292" y="173"/>
                    </a:lnTo>
                    <a:lnTo>
                      <a:pt x="276" y="175"/>
                    </a:lnTo>
                    <a:lnTo>
                      <a:pt x="262" y="178"/>
                    </a:lnTo>
                    <a:lnTo>
                      <a:pt x="248" y="176"/>
                    </a:lnTo>
                    <a:lnTo>
                      <a:pt x="237" y="174"/>
                    </a:lnTo>
                    <a:lnTo>
                      <a:pt x="231" y="173"/>
                    </a:lnTo>
                    <a:lnTo>
                      <a:pt x="227" y="171"/>
                    </a:lnTo>
                    <a:lnTo>
                      <a:pt x="224" y="168"/>
                    </a:lnTo>
                    <a:lnTo>
                      <a:pt x="220" y="163"/>
                    </a:lnTo>
                    <a:lnTo>
                      <a:pt x="217" y="159"/>
                    </a:lnTo>
                    <a:lnTo>
                      <a:pt x="216" y="155"/>
                    </a:lnTo>
                    <a:lnTo>
                      <a:pt x="215" y="148"/>
                    </a:lnTo>
                    <a:lnTo>
                      <a:pt x="214" y="142"/>
                    </a:lnTo>
                    <a:lnTo>
                      <a:pt x="196" y="151"/>
                    </a:lnTo>
                    <a:lnTo>
                      <a:pt x="179" y="161"/>
                    </a:lnTo>
                    <a:lnTo>
                      <a:pt x="163" y="172"/>
                    </a:lnTo>
                    <a:lnTo>
                      <a:pt x="147" y="182"/>
                    </a:lnTo>
                    <a:lnTo>
                      <a:pt x="120" y="204"/>
                    </a:lnTo>
                    <a:lnTo>
                      <a:pt x="94" y="224"/>
                    </a:lnTo>
                    <a:lnTo>
                      <a:pt x="70" y="244"/>
                    </a:lnTo>
                    <a:lnTo>
                      <a:pt x="47" y="263"/>
                    </a:lnTo>
                    <a:lnTo>
                      <a:pt x="35" y="271"/>
                    </a:lnTo>
                    <a:lnTo>
                      <a:pt x="24" y="279"/>
                    </a:lnTo>
                    <a:lnTo>
                      <a:pt x="12" y="287"/>
                    </a:lnTo>
                    <a:lnTo>
                      <a:pt x="0" y="293"/>
                    </a:lnTo>
                    <a:lnTo>
                      <a:pt x="27" y="194"/>
                    </a:lnTo>
                    <a:lnTo>
                      <a:pt x="41" y="186"/>
                    </a:lnTo>
                    <a:lnTo>
                      <a:pt x="53" y="179"/>
                    </a:lnTo>
                    <a:lnTo>
                      <a:pt x="67" y="170"/>
                    </a:lnTo>
                    <a:lnTo>
                      <a:pt x="80" y="160"/>
                    </a:lnTo>
                    <a:lnTo>
                      <a:pt x="107" y="139"/>
                    </a:lnTo>
                    <a:lnTo>
                      <a:pt x="134" y="118"/>
                    </a:lnTo>
                    <a:lnTo>
                      <a:pt x="163" y="95"/>
                    </a:lnTo>
                    <a:lnTo>
                      <a:pt x="190" y="74"/>
                    </a:lnTo>
                    <a:lnTo>
                      <a:pt x="216" y="54"/>
                    </a:lnTo>
                    <a:lnTo>
                      <a:pt x="242" y="38"/>
                    </a:lnTo>
                    <a:lnTo>
                      <a:pt x="246" y="43"/>
                    </a:lnTo>
                    <a:lnTo>
                      <a:pt x="250" y="49"/>
                    </a:lnTo>
                    <a:lnTo>
                      <a:pt x="255" y="54"/>
                    </a:lnTo>
                    <a:lnTo>
                      <a:pt x="261" y="59"/>
                    </a:lnTo>
                    <a:lnTo>
                      <a:pt x="274" y="68"/>
                    </a:lnTo>
                    <a:lnTo>
                      <a:pt x="287" y="77"/>
                    </a:lnTo>
                    <a:lnTo>
                      <a:pt x="300" y="87"/>
                    </a:lnTo>
                    <a:lnTo>
                      <a:pt x="313" y="96"/>
                    </a:lnTo>
                    <a:lnTo>
                      <a:pt x="319" y="101"/>
                    </a:lnTo>
                    <a:lnTo>
                      <a:pt x="324" y="107"/>
                    </a:lnTo>
                    <a:lnTo>
                      <a:pt x="328" y="112"/>
                    </a:lnTo>
                    <a:lnTo>
                      <a:pt x="332" y="118"/>
                    </a:lnTo>
                    <a:lnTo>
                      <a:pt x="344" y="111"/>
                    </a:lnTo>
                    <a:lnTo>
                      <a:pt x="355" y="103"/>
                    </a:lnTo>
                    <a:lnTo>
                      <a:pt x="364" y="97"/>
                    </a:lnTo>
                    <a:lnTo>
                      <a:pt x="373" y="89"/>
                    </a:lnTo>
                    <a:lnTo>
                      <a:pt x="389" y="74"/>
                    </a:lnTo>
                    <a:lnTo>
                      <a:pt x="405" y="59"/>
                    </a:lnTo>
                    <a:lnTo>
                      <a:pt x="419" y="43"/>
                    </a:lnTo>
                    <a:lnTo>
                      <a:pt x="435" y="28"/>
                    </a:lnTo>
                    <a:lnTo>
                      <a:pt x="445" y="20"/>
                    </a:lnTo>
                    <a:lnTo>
                      <a:pt x="455" y="14"/>
                    </a:lnTo>
                    <a:lnTo>
                      <a:pt x="465" y="6"/>
                    </a:lnTo>
                    <a:lnTo>
                      <a:pt x="477" y="0"/>
                    </a:lnTo>
                    <a:lnTo>
                      <a:pt x="480" y="5"/>
                    </a:lnTo>
                    <a:lnTo>
                      <a:pt x="484" y="11"/>
                    </a:lnTo>
                    <a:lnTo>
                      <a:pt x="490" y="15"/>
                    </a:lnTo>
                    <a:lnTo>
                      <a:pt x="495" y="19"/>
                    </a:lnTo>
                    <a:lnTo>
                      <a:pt x="502" y="23"/>
                    </a:lnTo>
                    <a:lnTo>
                      <a:pt x="508" y="26"/>
                    </a:lnTo>
                    <a:lnTo>
                      <a:pt x="515" y="28"/>
                    </a:lnTo>
                    <a:lnTo>
                      <a:pt x="521" y="30"/>
                    </a:lnTo>
                    <a:lnTo>
                      <a:pt x="537" y="34"/>
                    </a:lnTo>
                    <a:lnTo>
                      <a:pt x="551" y="34"/>
                    </a:lnTo>
                    <a:lnTo>
                      <a:pt x="557" y="32"/>
                    </a:lnTo>
                    <a:lnTo>
                      <a:pt x="564" y="31"/>
                    </a:lnTo>
                    <a:lnTo>
                      <a:pt x="570" y="30"/>
                    </a:lnTo>
                    <a:lnTo>
                      <a:pt x="577" y="28"/>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7" name="Freeform 71"/>
              <p:cNvSpPr>
                <a:spLocks/>
              </p:cNvSpPr>
              <p:nvPr/>
            </p:nvSpPr>
            <p:spPr bwMode="auto">
              <a:xfrm>
                <a:off x="3197225" y="2359026"/>
                <a:ext cx="163513" cy="49213"/>
              </a:xfrm>
              <a:custGeom>
                <a:avLst/>
                <a:gdLst/>
                <a:ahLst/>
                <a:cxnLst>
                  <a:cxn ang="0">
                    <a:pos x="609" y="140"/>
                  </a:cxn>
                  <a:cxn ang="0">
                    <a:pos x="619" y="97"/>
                  </a:cxn>
                  <a:cxn ang="0">
                    <a:pos x="620" y="89"/>
                  </a:cxn>
                  <a:cxn ang="0">
                    <a:pos x="618" y="85"/>
                  </a:cxn>
                  <a:cxn ang="0">
                    <a:pos x="613" y="87"/>
                  </a:cxn>
                  <a:cxn ang="0">
                    <a:pos x="598" y="96"/>
                  </a:cxn>
                  <a:cxn ang="0">
                    <a:pos x="561" y="124"/>
                  </a:cxn>
                  <a:cxn ang="0">
                    <a:pos x="510" y="137"/>
                  </a:cxn>
                  <a:cxn ang="0">
                    <a:pos x="483" y="115"/>
                  </a:cxn>
                  <a:cxn ang="0">
                    <a:pos x="444" y="90"/>
                  </a:cxn>
                  <a:cxn ang="0">
                    <a:pos x="410" y="69"/>
                  </a:cxn>
                  <a:cxn ang="0">
                    <a:pos x="392" y="54"/>
                  </a:cxn>
                  <a:cxn ang="0">
                    <a:pos x="380" y="36"/>
                  </a:cxn>
                  <a:cxn ang="0">
                    <a:pos x="374" y="13"/>
                  </a:cxn>
                  <a:cxn ang="0">
                    <a:pos x="353" y="1"/>
                  </a:cxn>
                  <a:cxn ang="0">
                    <a:pos x="317" y="4"/>
                  </a:cxn>
                  <a:cxn ang="0">
                    <a:pos x="273" y="10"/>
                  </a:cxn>
                  <a:cxn ang="0">
                    <a:pos x="236" y="17"/>
                  </a:cxn>
                  <a:cxn ang="0">
                    <a:pos x="212" y="18"/>
                  </a:cxn>
                  <a:cxn ang="0">
                    <a:pos x="190" y="15"/>
                  </a:cxn>
                  <a:cxn ang="0">
                    <a:pos x="164" y="7"/>
                  </a:cxn>
                  <a:cxn ang="0">
                    <a:pos x="123" y="13"/>
                  </a:cxn>
                  <a:cxn ang="0">
                    <a:pos x="83" y="30"/>
                  </a:cxn>
                  <a:cxn ang="0">
                    <a:pos x="59" y="41"/>
                  </a:cxn>
                  <a:cxn ang="0">
                    <a:pos x="37" y="55"/>
                  </a:cxn>
                  <a:cxn ang="0">
                    <a:pos x="19" y="73"/>
                  </a:cxn>
                  <a:cxn ang="0">
                    <a:pos x="7" y="97"/>
                  </a:cxn>
                  <a:cxn ang="0">
                    <a:pos x="1" y="130"/>
                  </a:cxn>
                  <a:cxn ang="0">
                    <a:pos x="31" y="136"/>
                  </a:cxn>
                  <a:cxn ang="0">
                    <a:pos x="108" y="111"/>
                  </a:cxn>
                  <a:cxn ang="0">
                    <a:pos x="192" y="91"/>
                  </a:cxn>
                  <a:cxn ang="0">
                    <a:pos x="251" y="80"/>
                  </a:cxn>
                  <a:cxn ang="0">
                    <a:pos x="285" y="77"/>
                  </a:cxn>
                  <a:cxn ang="0">
                    <a:pos x="224" y="149"/>
                  </a:cxn>
                  <a:cxn ang="0">
                    <a:pos x="254" y="151"/>
                  </a:cxn>
                  <a:cxn ang="0">
                    <a:pos x="287" y="155"/>
                  </a:cxn>
                  <a:cxn ang="0">
                    <a:pos x="355" y="168"/>
                  </a:cxn>
                  <a:cxn ang="0">
                    <a:pos x="424" y="181"/>
                  </a:cxn>
                  <a:cxn ang="0">
                    <a:pos x="457" y="186"/>
                  </a:cxn>
                  <a:cxn ang="0">
                    <a:pos x="487" y="187"/>
                  </a:cxn>
                </a:cxnLst>
                <a:rect l="0" t="0" r="r" b="b"/>
                <a:pathLst>
                  <a:path w="620" h="187">
                    <a:moveTo>
                      <a:pt x="597" y="187"/>
                    </a:moveTo>
                    <a:lnTo>
                      <a:pt x="609" y="140"/>
                    </a:lnTo>
                    <a:lnTo>
                      <a:pt x="618" y="108"/>
                    </a:lnTo>
                    <a:lnTo>
                      <a:pt x="619" y="97"/>
                    </a:lnTo>
                    <a:lnTo>
                      <a:pt x="620" y="91"/>
                    </a:lnTo>
                    <a:lnTo>
                      <a:pt x="620" y="89"/>
                    </a:lnTo>
                    <a:lnTo>
                      <a:pt x="619" y="87"/>
                    </a:lnTo>
                    <a:lnTo>
                      <a:pt x="618" y="85"/>
                    </a:lnTo>
                    <a:lnTo>
                      <a:pt x="617" y="85"/>
                    </a:lnTo>
                    <a:lnTo>
                      <a:pt x="613" y="87"/>
                    </a:lnTo>
                    <a:lnTo>
                      <a:pt x="606" y="90"/>
                    </a:lnTo>
                    <a:lnTo>
                      <a:pt x="598" y="96"/>
                    </a:lnTo>
                    <a:lnTo>
                      <a:pt x="589" y="104"/>
                    </a:lnTo>
                    <a:lnTo>
                      <a:pt x="561" y="124"/>
                    </a:lnTo>
                    <a:lnTo>
                      <a:pt x="524" y="149"/>
                    </a:lnTo>
                    <a:lnTo>
                      <a:pt x="510" y="137"/>
                    </a:lnTo>
                    <a:lnTo>
                      <a:pt x="496" y="125"/>
                    </a:lnTo>
                    <a:lnTo>
                      <a:pt x="483" y="115"/>
                    </a:lnTo>
                    <a:lnTo>
                      <a:pt x="469" y="106"/>
                    </a:lnTo>
                    <a:lnTo>
                      <a:pt x="444" y="90"/>
                    </a:lnTo>
                    <a:lnTo>
                      <a:pt x="421" y="76"/>
                    </a:lnTo>
                    <a:lnTo>
                      <a:pt x="410" y="69"/>
                    </a:lnTo>
                    <a:lnTo>
                      <a:pt x="401" y="61"/>
                    </a:lnTo>
                    <a:lnTo>
                      <a:pt x="392" y="54"/>
                    </a:lnTo>
                    <a:lnTo>
                      <a:pt x="386" y="45"/>
                    </a:lnTo>
                    <a:lnTo>
                      <a:pt x="380" y="36"/>
                    </a:lnTo>
                    <a:lnTo>
                      <a:pt x="376" y="25"/>
                    </a:lnTo>
                    <a:lnTo>
                      <a:pt x="374" y="13"/>
                    </a:lnTo>
                    <a:lnTo>
                      <a:pt x="373" y="0"/>
                    </a:lnTo>
                    <a:lnTo>
                      <a:pt x="353" y="1"/>
                    </a:lnTo>
                    <a:lnTo>
                      <a:pt x="335" y="3"/>
                    </a:lnTo>
                    <a:lnTo>
                      <a:pt x="317" y="4"/>
                    </a:lnTo>
                    <a:lnTo>
                      <a:pt x="302" y="6"/>
                    </a:lnTo>
                    <a:lnTo>
                      <a:pt x="273" y="10"/>
                    </a:lnTo>
                    <a:lnTo>
                      <a:pt x="248" y="15"/>
                    </a:lnTo>
                    <a:lnTo>
                      <a:pt x="236" y="17"/>
                    </a:lnTo>
                    <a:lnTo>
                      <a:pt x="224" y="17"/>
                    </a:lnTo>
                    <a:lnTo>
                      <a:pt x="212" y="18"/>
                    </a:lnTo>
                    <a:lnTo>
                      <a:pt x="202" y="17"/>
                    </a:lnTo>
                    <a:lnTo>
                      <a:pt x="190" y="15"/>
                    </a:lnTo>
                    <a:lnTo>
                      <a:pt x="178" y="11"/>
                    </a:lnTo>
                    <a:lnTo>
                      <a:pt x="164" y="7"/>
                    </a:lnTo>
                    <a:lnTo>
                      <a:pt x="151" y="0"/>
                    </a:lnTo>
                    <a:lnTo>
                      <a:pt x="123" y="13"/>
                    </a:lnTo>
                    <a:lnTo>
                      <a:pt x="96" y="24"/>
                    </a:lnTo>
                    <a:lnTo>
                      <a:pt x="83" y="30"/>
                    </a:lnTo>
                    <a:lnTo>
                      <a:pt x="71" y="35"/>
                    </a:lnTo>
                    <a:lnTo>
                      <a:pt x="59" y="41"/>
                    </a:lnTo>
                    <a:lnTo>
                      <a:pt x="47" y="47"/>
                    </a:lnTo>
                    <a:lnTo>
                      <a:pt x="37" y="55"/>
                    </a:lnTo>
                    <a:lnTo>
                      <a:pt x="28" y="64"/>
                    </a:lnTo>
                    <a:lnTo>
                      <a:pt x="19" y="73"/>
                    </a:lnTo>
                    <a:lnTo>
                      <a:pt x="13" y="84"/>
                    </a:lnTo>
                    <a:lnTo>
                      <a:pt x="7" y="97"/>
                    </a:lnTo>
                    <a:lnTo>
                      <a:pt x="3" y="113"/>
                    </a:lnTo>
                    <a:lnTo>
                      <a:pt x="1" y="130"/>
                    </a:lnTo>
                    <a:lnTo>
                      <a:pt x="0" y="149"/>
                    </a:lnTo>
                    <a:lnTo>
                      <a:pt x="31" y="136"/>
                    </a:lnTo>
                    <a:lnTo>
                      <a:pt x="68" y="124"/>
                    </a:lnTo>
                    <a:lnTo>
                      <a:pt x="108" y="111"/>
                    </a:lnTo>
                    <a:lnTo>
                      <a:pt x="150" y="100"/>
                    </a:lnTo>
                    <a:lnTo>
                      <a:pt x="192" y="91"/>
                    </a:lnTo>
                    <a:lnTo>
                      <a:pt x="232" y="83"/>
                    </a:lnTo>
                    <a:lnTo>
                      <a:pt x="251" y="80"/>
                    </a:lnTo>
                    <a:lnTo>
                      <a:pt x="268" y="78"/>
                    </a:lnTo>
                    <a:lnTo>
                      <a:pt x="285" y="77"/>
                    </a:lnTo>
                    <a:lnTo>
                      <a:pt x="300" y="77"/>
                    </a:lnTo>
                    <a:lnTo>
                      <a:pt x="224" y="149"/>
                    </a:lnTo>
                    <a:lnTo>
                      <a:pt x="239" y="150"/>
                    </a:lnTo>
                    <a:lnTo>
                      <a:pt x="254" y="151"/>
                    </a:lnTo>
                    <a:lnTo>
                      <a:pt x="270" y="153"/>
                    </a:lnTo>
                    <a:lnTo>
                      <a:pt x="287" y="155"/>
                    </a:lnTo>
                    <a:lnTo>
                      <a:pt x="320" y="161"/>
                    </a:lnTo>
                    <a:lnTo>
                      <a:pt x="355" y="168"/>
                    </a:lnTo>
                    <a:lnTo>
                      <a:pt x="390" y="175"/>
                    </a:lnTo>
                    <a:lnTo>
                      <a:pt x="424" y="181"/>
                    </a:lnTo>
                    <a:lnTo>
                      <a:pt x="440" y="184"/>
                    </a:lnTo>
                    <a:lnTo>
                      <a:pt x="457" y="186"/>
                    </a:lnTo>
                    <a:lnTo>
                      <a:pt x="472" y="187"/>
                    </a:lnTo>
                    <a:lnTo>
                      <a:pt x="487" y="187"/>
                    </a:lnTo>
                    <a:lnTo>
                      <a:pt x="597" y="187"/>
                    </a:lnTo>
                    <a:close/>
                  </a:path>
                </a:pathLst>
              </a:custGeom>
              <a:solidFill>
                <a:srgbClr val="F8C3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8" name="Freeform 72"/>
              <p:cNvSpPr>
                <a:spLocks/>
              </p:cNvSpPr>
              <p:nvPr/>
            </p:nvSpPr>
            <p:spPr bwMode="auto">
              <a:xfrm>
                <a:off x="3197225" y="2359026"/>
                <a:ext cx="163513" cy="49213"/>
              </a:xfrm>
              <a:custGeom>
                <a:avLst/>
                <a:gdLst/>
                <a:ahLst/>
                <a:cxnLst>
                  <a:cxn ang="0">
                    <a:pos x="609" y="140"/>
                  </a:cxn>
                  <a:cxn ang="0">
                    <a:pos x="619" y="97"/>
                  </a:cxn>
                  <a:cxn ang="0">
                    <a:pos x="620" y="89"/>
                  </a:cxn>
                  <a:cxn ang="0">
                    <a:pos x="618" y="85"/>
                  </a:cxn>
                  <a:cxn ang="0">
                    <a:pos x="613" y="87"/>
                  </a:cxn>
                  <a:cxn ang="0">
                    <a:pos x="598" y="96"/>
                  </a:cxn>
                  <a:cxn ang="0">
                    <a:pos x="561" y="124"/>
                  </a:cxn>
                  <a:cxn ang="0">
                    <a:pos x="510" y="137"/>
                  </a:cxn>
                  <a:cxn ang="0">
                    <a:pos x="483" y="115"/>
                  </a:cxn>
                  <a:cxn ang="0">
                    <a:pos x="444" y="90"/>
                  </a:cxn>
                  <a:cxn ang="0">
                    <a:pos x="410" y="69"/>
                  </a:cxn>
                  <a:cxn ang="0">
                    <a:pos x="392" y="54"/>
                  </a:cxn>
                  <a:cxn ang="0">
                    <a:pos x="380" y="36"/>
                  </a:cxn>
                  <a:cxn ang="0">
                    <a:pos x="374" y="13"/>
                  </a:cxn>
                  <a:cxn ang="0">
                    <a:pos x="353" y="1"/>
                  </a:cxn>
                  <a:cxn ang="0">
                    <a:pos x="317" y="4"/>
                  </a:cxn>
                  <a:cxn ang="0">
                    <a:pos x="273" y="10"/>
                  </a:cxn>
                  <a:cxn ang="0">
                    <a:pos x="236" y="17"/>
                  </a:cxn>
                  <a:cxn ang="0">
                    <a:pos x="212" y="18"/>
                  </a:cxn>
                  <a:cxn ang="0">
                    <a:pos x="190" y="15"/>
                  </a:cxn>
                  <a:cxn ang="0">
                    <a:pos x="164" y="7"/>
                  </a:cxn>
                  <a:cxn ang="0">
                    <a:pos x="123" y="13"/>
                  </a:cxn>
                  <a:cxn ang="0">
                    <a:pos x="83" y="30"/>
                  </a:cxn>
                  <a:cxn ang="0">
                    <a:pos x="59" y="41"/>
                  </a:cxn>
                  <a:cxn ang="0">
                    <a:pos x="37" y="55"/>
                  </a:cxn>
                  <a:cxn ang="0">
                    <a:pos x="19" y="73"/>
                  </a:cxn>
                  <a:cxn ang="0">
                    <a:pos x="7" y="97"/>
                  </a:cxn>
                  <a:cxn ang="0">
                    <a:pos x="1" y="130"/>
                  </a:cxn>
                  <a:cxn ang="0">
                    <a:pos x="31" y="136"/>
                  </a:cxn>
                  <a:cxn ang="0">
                    <a:pos x="108" y="111"/>
                  </a:cxn>
                  <a:cxn ang="0">
                    <a:pos x="192" y="91"/>
                  </a:cxn>
                  <a:cxn ang="0">
                    <a:pos x="251" y="80"/>
                  </a:cxn>
                  <a:cxn ang="0">
                    <a:pos x="285" y="77"/>
                  </a:cxn>
                  <a:cxn ang="0">
                    <a:pos x="224" y="149"/>
                  </a:cxn>
                  <a:cxn ang="0">
                    <a:pos x="254" y="151"/>
                  </a:cxn>
                  <a:cxn ang="0">
                    <a:pos x="287" y="155"/>
                  </a:cxn>
                  <a:cxn ang="0">
                    <a:pos x="355" y="168"/>
                  </a:cxn>
                  <a:cxn ang="0">
                    <a:pos x="424" y="181"/>
                  </a:cxn>
                  <a:cxn ang="0">
                    <a:pos x="457" y="186"/>
                  </a:cxn>
                  <a:cxn ang="0">
                    <a:pos x="487" y="187"/>
                  </a:cxn>
                </a:cxnLst>
                <a:rect l="0" t="0" r="r" b="b"/>
                <a:pathLst>
                  <a:path w="620" h="187">
                    <a:moveTo>
                      <a:pt x="597" y="187"/>
                    </a:moveTo>
                    <a:lnTo>
                      <a:pt x="609" y="140"/>
                    </a:lnTo>
                    <a:lnTo>
                      <a:pt x="618" y="108"/>
                    </a:lnTo>
                    <a:lnTo>
                      <a:pt x="619" y="97"/>
                    </a:lnTo>
                    <a:lnTo>
                      <a:pt x="620" y="91"/>
                    </a:lnTo>
                    <a:lnTo>
                      <a:pt x="620" y="89"/>
                    </a:lnTo>
                    <a:lnTo>
                      <a:pt x="619" y="87"/>
                    </a:lnTo>
                    <a:lnTo>
                      <a:pt x="618" y="85"/>
                    </a:lnTo>
                    <a:lnTo>
                      <a:pt x="617" y="85"/>
                    </a:lnTo>
                    <a:lnTo>
                      <a:pt x="613" y="87"/>
                    </a:lnTo>
                    <a:lnTo>
                      <a:pt x="606" y="90"/>
                    </a:lnTo>
                    <a:lnTo>
                      <a:pt x="598" y="96"/>
                    </a:lnTo>
                    <a:lnTo>
                      <a:pt x="589" y="104"/>
                    </a:lnTo>
                    <a:lnTo>
                      <a:pt x="561" y="124"/>
                    </a:lnTo>
                    <a:lnTo>
                      <a:pt x="524" y="149"/>
                    </a:lnTo>
                    <a:lnTo>
                      <a:pt x="510" y="137"/>
                    </a:lnTo>
                    <a:lnTo>
                      <a:pt x="496" y="125"/>
                    </a:lnTo>
                    <a:lnTo>
                      <a:pt x="483" y="115"/>
                    </a:lnTo>
                    <a:lnTo>
                      <a:pt x="469" y="106"/>
                    </a:lnTo>
                    <a:lnTo>
                      <a:pt x="444" y="90"/>
                    </a:lnTo>
                    <a:lnTo>
                      <a:pt x="421" y="76"/>
                    </a:lnTo>
                    <a:lnTo>
                      <a:pt x="410" y="69"/>
                    </a:lnTo>
                    <a:lnTo>
                      <a:pt x="401" y="61"/>
                    </a:lnTo>
                    <a:lnTo>
                      <a:pt x="392" y="54"/>
                    </a:lnTo>
                    <a:lnTo>
                      <a:pt x="386" y="45"/>
                    </a:lnTo>
                    <a:lnTo>
                      <a:pt x="380" y="36"/>
                    </a:lnTo>
                    <a:lnTo>
                      <a:pt x="376" y="25"/>
                    </a:lnTo>
                    <a:lnTo>
                      <a:pt x="374" y="13"/>
                    </a:lnTo>
                    <a:lnTo>
                      <a:pt x="373" y="0"/>
                    </a:lnTo>
                    <a:lnTo>
                      <a:pt x="353" y="1"/>
                    </a:lnTo>
                    <a:lnTo>
                      <a:pt x="335" y="3"/>
                    </a:lnTo>
                    <a:lnTo>
                      <a:pt x="317" y="4"/>
                    </a:lnTo>
                    <a:lnTo>
                      <a:pt x="302" y="6"/>
                    </a:lnTo>
                    <a:lnTo>
                      <a:pt x="273" y="10"/>
                    </a:lnTo>
                    <a:lnTo>
                      <a:pt x="248" y="15"/>
                    </a:lnTo>
                    <a:lnTo>
                      <a:pt x="236" y="17"/>
                    </a:lnTo>
                    <a:lnTo>
                      <a:pt x="224" y="17"/>
                    </a:lnTo>
                    <a:lnTo>
                      <a:pt x="212" y="18"/>
                    </a:lnTo>
                    <a:lnTo>
                      <a:pt x="202" y="17"/>
                    </a:lnTo>
                    <a:lnTo>
                      <a:pt x="190" y="15"/>
                    </a:lnTo>
                    <a:lnTo>
                      <a:pt x="178" y="11"/>
                    </a:lnTo>
                    <a:lnTo>
                      <a:pt x="164" y="7"/>
                    </a:lnTo>
                    <a:lnTo>
                      <a:pt x="151" y="0"/>
                    </a:lnTo>
                    <a:lnTo>
                      <a:pt x="123" y="13"/>
                    </a:lnTo>
                    <a:lnTo>
                      <a:pt x="96" y="24"/>
                    </a:lnTo>
                    <a:lnTo>
                      <a:pt x="83" y="30"/>
                    </a:lnTo>
                    <a:lnTo>
                      <a:pt x="71" y="35"/>
                    </a:lnTo>
                    <a:lnTo>
                      <a:pt x="59" y="41"/>
                    </a:lnTo>
                    <a:lnTo>
                      <a:pt x="47" y="47"/>
                    </a:lnTo>
                    <a:lnTo>
                      <a:pt x="37" y="55"/>
                    </a:lnTo>
                    <a:lnTo>
                      <a:pt x="28" y="64"/>
                    </a:lnTo>
                    <a:lnTo>
                      <a:pt x="19" y="73"/>
                    </a:lnTo>
                    <a:lnTo>
                      <a:pt x="13" y="84"/>
                    </a:lnTo>
                    <a:lnTo>
                      <a:pt x="7" y="97"/>
                    </a:lnTo>
                    <a:lnTo>
                      <a:pt x="3" y="113"/>
                    </a:lnTo>
                    <a:lnTo>
                      <a:pt x="1" y="130"/>
                    </a:lnTo>
                    <a:lnTo>
                      <a:pt x="0" y="149"/>
                    </a:lnTo>
                    <a:lnTo>
                      <a:pt x="31" y="136"/>
                    </a:lnTo>
                    <a:lnTo>
                      <a:pt x="68" y="124"/>
                    </a:lnTo>
                    <a:lnTo>
                      <a:pt x="108" y="111"/>
                    </a:lnTo>
                    <a:lnTo>
                      <a:pt x="150" y="100"/>
                    </a:lnTo>
                    <a:lnTo>
                      <a:pt x="192" y="91"/>
                    </a:lnTo>
                    <a:lnTo>
                      <a:pt x="232" y="83"/>
                    </a:lnTo>
                    <a:lnTo>
                      <a:pt x="251" y="80"/>
                    </a:lnTo>
                    <a:lnTo>
                      <a:pt x="268" y="78"/>
                    </a:lnTo>
                    <a:lnTo>
                      <a:pt x="285" y="77"/>
                    </a:lnTo>
                    <a:lnTo>
                      <a:pt x="300" y="77"/>
                    </a:lnTo>
                    <a:lnTo>
                      <a:pt x="224" y="149"/>
                    </a:lnTo>
                    <a:lnTo>
                      <a:pt x="239" y="150"/>
                    </a:lnTo>
                    <a:lnTo>
                      <a:pt x="254" y="151"/>
                    </a:lnTo>
                    <a:lnTo>
                      <a:pt x="270" y="153"/>
                    </a:lnTo>
                    <a:lnTo>
                      <a:pt x="287" y="155"/>
                    </a:lnTo>
                    <a:lnTo>
                      <a:pt x="320" y="161"/>
                    </a:lnTo>
                    <a:lnTo>
                      <a:pt x="355" y="168"/>
                    </a:lnTo>
                    <a:lnTo>
                      <a:pt x="390" y="175"/>
                    </a:lnTo>
                    <a:lnTo>
                      <a:pt x="424" y="181"/>
                    </a:lnTo>
                    <a:lnTo>
                      <a:pt x="440" y="184"/>
                    </a:lnTo>
                    <a:lnTo>
                      <a:pt x="457" y="186"/>
                    </a:lnTo>
                    <a:lnTo>
                      <a:pt x="472" y="187"/>
                    </a:lnTo>
                    <a:lnTo>
                      <a:pt x="487" y="187"/>
                    </a:lnTo>
                    <a:lnTo>
                      <a:pt x="597" y="187"/>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0" name="Freeform 73"/>
              <p:cNvSpPr>
                <a:spLocks/>
              </p:cNvSpPr>
              <p:nvPr/>
            </p:nvSpPr>
            <p:spPr bwMode="auto">
              <a:xfrm>
                <a:off x="3459163" y="2286001"/>
                <a:ext cx="128588" cy="68263"/>
              </a:xfrm>
              <a:custGeom>
                <a:avLst/>
                <a:gdLst/>
                <a:ahLst/>
                <a:cxnLst>
                  <a:cxn ang="0">
                    <a:pos x="487" y="221"/>
                  </a:cxn>
                  <a:cxn ang="0">
                    <a:pos x="446" y="222"/>
                  </a:cxn>
                  <a:cxn ang="0">
                    <a:pos x="405" y="222"/>
                  </a:cxn>
                  <a:cxn ang="0">
                    <a:pos x="364" y="223"/>
                  </a:cxn>
                  <a:cxn ang="0">
                    <a:pos x="325" y="226"/>
                  </a:cxn>
                  <a:cxn ang="0">
                    <a:pos x="305" y="228"/>
                  </a:cxn>
                  <a:cxn ang="0">
                    <a:pos x="287" y="231"/>
                  </a:cxn>
                  <a:cxn ang="0">
                    <a:pos x="269" y="234"/>
                  </a:cxn>
                  <a:cxn ang="0">
                    <a:pos x="252" y="237"/>
                  </a:cxn>
                  <a:cxn ang="0">
                    <a:pos x="236" y="241"/>
                  </a:cxn>
                  <a:cxn ang="0">
                    <a:pos x="219" y="247"/>
                  </a:cxn>
                  <a:cxn ang="0">
                    <a:pos x="204" y="252"/>
                  </a:cxn>
                  <a:cxn ang="0">
                    <a:pos x="190" y="259"/>
                  </a:cxn>
                  <a:cxn ang="0">
                    <a:pos x="176" y="245"/>
                  </a:cxn>
                  <a:cxn ang="0">
                    <a:pos x="161" y="232"/>
                  </a:cxn>
                  <a:cxn ang="0">
                    <a:pos x="146" y="220"/>
                  </a:cxn>
                  <a:cxn ang="0">
                    <a:pos x="129" y="209"/>
                  </a:cxn>
                  <a:cxn ang="0">
                    <a:pos x="120" y="204"/>
                  </a:cxn>
                  <a:cxn ang="0">
                    <a:pos x="110" y="200"/>
                  </a:cxn>
                  <a:cxn ang="0">
                    <a:pos x="100" y="196"/>
                  </a:cxn>
                  <a:cxn ang="0">
                    <a:pos x="91" y="192"/>
                  </a:cxn>
                  <a:cxn ang="0">
                    <a:pos x="79" y="190"/>
                  </a:cxn>
                  <a:cxn ang="0">
                    <a:pos x="68" y="188"/>
                  </a:cxn>
                  <a:cxn ang="0">
                    <a:pos x="55" y="187"/>
                  </a:cxn>
                  <a:cxn ang="0">
                    <a:pos x="41" y="187"/>
                  </a:cxn>
                  <a:cxn ang="0">
                    <a:pos x="43" y="160"/>
                  </a:cxn>
                  <a:cxn ang="0">
                    <a:pos x="45" y="135"/>
                  </a:cxn>
                  <a:cxn ang="0">
                    <a:pos x="48" y="109"/>
                  </a:cxn>
                  <a:cxn ang="0">
                    <a:pos x="49" y="83"/>
                  </a:cxn>
                  <a:cxn ang="0">
                    <a:pos x="0" y="0"/>
                  </a:cxn>
                  <a:cxn ang="0">
                    <a:pos x="4" y="0"/>
                  </a:cxn>
                  <a:cxn ang="0">
                    <a:pos x="9" y="3"/>
                  </a:cxn>
                  <a:cxn ang="0">
                    <a:pos x="14" y="6"/>
                  </a:cxn>
                  <a:cxn ang="0">
                    <a:pos x="21" y="9"/>
                  </a:cxn>
                  <a:cxn ang="0">
                    <a:pos x="33" y="20"/>
                  </a:cxn>
                  <a:cxn ang="0">
                    <a:pos x="47" y="34"/>
                  </a:cxn>
                  <a:cxn ang="0">
                    <a:pos x="62" y="52"/>
                  </a:cxn>
                  <a:cxn ang="0">
                    <a:pos x="79" y="70"/>
                  </a:cxn>
                  <a:cxn ang="0">
                    <a:pos x="95" y="90"/>
                  </a:cxn>
                  <a:cxn ang="0">
                    <a:pos x="111" y="111"/>
                  </a:cxn>
                  <a:cxn ang="0">
                    <a:pos x="141" y="151"/>
                  </a:cxn>
                  <a:cxn ang="0">
                    <a:pos x="167" y="187"/>
                  </a:cxn>
                  <a:cxn ang="0">
                    <a:pos x="183" y="212"/>
                  </a:cxn>
                  <a:cxn ang="0">
                    <a:pos x="190" y="221"/>
                  </a:cxn>
                  <a:cxn ang="0">
                    <a:pos x="230" y="220"/>
                  </a:cxn>
                  <a:cxn ang="0">
                    <a:pos x="268" y="216"/>
                  </a:cxn>
                  <a:cxn ang="0">
                    <a:pos x="303" y="212"/>
                  </a:cxn>
                  <a:cxn ang="0">
                    <a:pos x="339" y="209"/>
                  </a:cxn>
                  <a:cxn ang="0">
                    <a:pos x="357" y="207"/>
                  </a:cxn>
                  <a:cxn ang="0">
                    <a:pos x="374" y="207"/>
                  </a:cxn>
                  <a:cxn ang="0">
                    <a:pos x="392" y="205"/>
                  </a:cxn>
                  <a:cxn ang="0">
                    <a:pos x="410" y="207"/>
                  </a:cxn>
                  <a:cxn ang="0">
                    <a:pos x="429" y="209"/>
                  </a:cxn>
                  <a:cxn ang="0">
                    <a:pos x="447" y="211"/>
                  </a:cxn>
                  <a:cxn ang="0">
                    <a:pos x="467" y="215"/>
                  </a:cxn>
                  <a:cxn ang="0">
                    <a:pos x="487" y="221"/>
                  </a:cxn>
                </a:cxnLst>
                <a:rect l="0" t="0" r="r" b="b"/>
                <a:pathLst>
                  <a:path w="487" h="259">
                    <a:moveTo>
                      <a:pt x="487" y="221"/>
                    </a:moveTo>
                    <a:lnTo>
                      <a:pt x="446" y="222"/>
                    </a:lnTo>
                    <a:lnTo>
                      <a:pt x="405" y="222"/>
                    </a:lnTo>
                    <a:lnTo>
                      <a:pt x="364" y="223"/>
                    </a:lnTo>
                    <a:lnTo>
                      <a:pt x="325" y="226"/>
                    </a:lnTo>
                    <a:lnTo>
                      <a:pt x="305" y="228"/>
                    </a:lnTo>
                    <a:lnTo>
                      <a:pt x="287" y="231"/>
                    </a:lnTo>
                    <a:lnTo>
                      <a:pt x="269" y="234"/>
                    </a:lnTo>
                    <a:lnTo>
                      <a:pt x="252" y="237"/>
                    </a:lnTo>
                    <a:lnTo>
                      <a:pt x="236" y="241"/>
                    </a:lnTo>
                    <a:lnTo>
                      <a:pt x="219" y="247"/>
                    </a:lnTo>
                    <a:lnTo>
                      <a:pt x="204" y="252"/>
                    </a:lnTo>
                    <a:lnTo>
                      <a:pt x="190" y="259"/>
                    </a:lnTo>
                    <a:lnTo>
                      <a:pt x="176" y="245"/>
                    </a:lnTo>
                    <a:lnTo>
                      <a:pt x="161" y="232"/>
                    </a:lnTo>
                    <a:lnTo>
                      <a:pt x="146" y="220"/>
                    </a:lnTo>
                    <a:lnTo>
                      <a:pt x="129" y="209"/>
                    </a:lnTo>
                    <a:lnTo>
                      <a:pt x="120" y="204"/>
                    </a:lnTo>
                    <a:lnTo>
                      <a:pt x="110" y="200"/>
                    </a:lnTo>
                    <a:lnTo>
                      <a:pt x="100" y="196"/>
                    </a:lnTo>
                    <a:lnTo>
                      <a:pt x="91" y="192"/>
                    </a:lnTo>
                    <a:lnTo>
                      <a:pt x="79" y="190"/>
                    </a:lnTo>
                    <a:lnTo>
                      <a:pt x="68" y="188"/>
                    </a:lnTo>
                    <a:lnTo>
                      <a:pt x="55" y="187"/>
                    </a:lnTo>
                    <a:lnTo>
                      <a:pt x="41" y="187"/>
                    </a:lnTo>
                    <a:lnTo>
                      <a:pt x="43" y="160"/>
                    </a:lnTo>
                    <a:lnTo>
                      <a:pt x="45" y="135"/>
                    </a:lnTo>
                    <a:lnTo>
                      <a:pt x="48" y="109"/>
                    </a:lnTo>
                    <a:lnTo>
                      <a:pt x="49" y="83"/>
                    </a:lnTo>
                    <a:lnTo>
                      <a:pt x="0" y="0"/>
                    </a:lnTo>
                    <a:lnTo>
                      <a:pt x="4" y="0"/>
                    </a:lnTo>
                    <a:lnTo>
                      <a:pt x="9" y="3"/>
                    </a:lnTo>
                    <a:lnTo>
                      <a:pt x="14" y="6"/>
                    </a:lnTo>
                    <a:lnTo>
                      <a:pt x="21" y="9"/>
                    </a:lnTo>
                    <a:lnTo>
                      <a:pt x="33" y="20"/>
                    </a:lnTo>
                    <a:lnTo>
                      <a:pt x="47" y="34"/>
                    </a:lnTo>
                    <a:lnTo>
                      <a:pt x="62" y="52"/>
                    </a:lnTo>
                    <a:lnTo>
                      <a:pt x="79" y="70"/>
                    </a:lnTo>
                    <a:lnTo>
                      <a:pt x="95" y="90"/>
                    </a:lnTo>
                    <a:lnTo>
                      <a:pt x="111" y="111"/>
                    </a:lnTo>
                    <a:lnTo>
                      <a:pt x="141" y="151"/>
                    </a:lnTo>
                    <a:lnTo>
                      <a:pt x="167" y="187"/>
                    </a:lnTo>
                    <a:lnTo>
                      <a:pt x="183" y="212"/>
                    </a:lnTo>
                    <a:lnTo>
                      <a:pt x="190" y="221"/>
                    </a:lnTo>
                    <a:lnTo>
                      <a:pt x="230" y="220"/>
                    </a:lnTo>
                    <a:lnTo>
                      <a:pt x="268" y="216"/>
                    </a:lnTo>
                    <a:lnTo>
                      <a:pt x="303" y="212"/>
                    </a:lnTo>
                    <a:lnTo>
                      <a:pt x="339" y="209"/>
                    </a:lnTo>
                    <a:lnTo>
                      <a:pt x="357" y="207"/>
                    </a:lnTo>
                    <a:lnTo>
                      <a:pt x="374" y="207"/>
                    </a:lnTo>
                    <a:lnTo>
                      <a:pt x="392" y="205"/>
                    </a:lnTo>
                    <a:lnTo>
                      <a:pt x="410" y="207"/>
                    </a:lnTo>
                    <a:lnTo>
                      <a:pt x="429" y="209"/>
                    </a:lnTo>
                    <a:lnTo>
                      <a:pt x="447" y="211"/>
                    </a:lnTo>
                    <a:lnTo>
                      <a:pt x="467" y="215"/>
                    </a:lnTo>
                    <a:lnTo>
                      <a:pt x="487" y="221"/>
                    </a:lnTo>
                    <a:close/>
                  </a:path>
                </a:pathLst>
              </a:custGeom>
              <a:solidFill>
                <a:srgbClr val="F8C3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1" name="Freeform 74"/>
              <p:cNvSpPr>
                <a:spLocks/>
              </p:cNvSpPr>
              <p:nvPr/>
            </p:nvSpPr>
            <p:spPr bwMode="auto">
              <a:xfrm>
                <a:off x="3459163" y="2286001"/>
                <a:ext cx="128588" cy="68263"/>
              </a:xfrm>
              <a:custGeom>
                <a:avLst/>
                <a:gdLst/>
                <a:ahLst/>
                <a:cxnLst>
                  <a:cxn ang="0">
                    <a:pos x="487" y="221"/>
                  </a:cxn>
                  <a:cxn ang="0">
                    <a:pos x="446" y="222"/>
                  </a:cxn>
                  <a:cxn ang="0">
                    <a:pos x="405" y="222"/>
                  </a:cxn>
                  <a:cxn ang="0">
                    <a:pos x="364" y="223"/>
                  </a:cxn>
                  <a:cxn ang="0">
                    <a:pos x="325" y="226"/>
                  </a:cxn>
                  <a:cxn ang="0">
                    <a:pos x="305" y="228"/>
                  </a:cxn>
                  <a:cxn ang="0">
                    <a:pos x="287" y="231"/>
                  </a:cxn>
                  <a:cxn ang="0">
                    <a:pos x="269" y="234"/>
                  </a:cxn>
                  <a:cxn ang="0">
                    <a:pos x="252" y="237"/>
                  </a:cxn>
                  <a:cxn ang="0">
                    <a:pos x="236" y="241"/>
                  </a:cxn>
                  <a:cxn ang="0">
                    <a:pos x="219" y="247"/>
                  </a:cxn>
                  <a:cxn ang="0">
                    <a:pos x="204" y="252"/>
                  </a:cxn>
                  <a:cxn ang="0">
                    <a:pos x="190" y="259"/>
                  </a:cxn>
                  <a:cxn ang="0">
                    <a:pos x="176" y="245"/>
                  </a:cxn>
                  <a:cxn ang="0">
                    <a:pos x="161" y="232"/>
                  </a:cxn>
                  <a:cxn ang="0">
                    <a:pos x="146" y="220"/>
                  </a:cxn>
                  <a:cxn ang="0">
                    <a:pos x="129" y="209"/>
                  </a:cxn>
                  <a:cxn ang="0">
                    <a:pos x="120" y="204"/>
                  </a:cxn>
                  <a:cxn ang="0">
                    <a:pos x="110" y="200"/>
                  </a:cxn>
                  <a:cxn ang="0">
                    <a:pos x="100" y="196"/>
                  </a:cxn>
                  <a:cxn ang="0">
                    <a:pos x="91" y="192"/>
                  </a:cxn>
                  <a:cxn ang="0">
                    <a:pos x="79" y="190"/>
                  </a:cxn>
                  <a:cxn ang="0">
                    <a:pos x="68" y="188"/>
                  </a:cxn>
                  <a:cxn ang="0">
                    <a:pos x="55" y="187"/>
                  </a:cxn>
                  <a:cxn ang="0">
                    <a:pos x="41" y="187"/>
                  </a:cxn>
                  <a:cxn ang="0">
                    <a:pos x="43" y="160"/>
                  </a:cxn>
                  <a:cxn ang="0">
                    <a:pos x="45" y="135"/>
                  </a:cxn>
                  <a:cxn ang="0">
                    <a:pos x="48" y="109"/>
                  </a:cxn>
                  <a:cxn ang="0">
                    <a:pos x="49" y="83"/>
                  </a:cxn>
                  <a:cxn ang="0">
                    <a:pos x="0" y="0"/>
                  </a:cxn>
                  <a:cxn ang="0">
                    <a:pos x="4" y="0"/>
                  </a:cxn>
                  <a:cxn ang="0">
                    <a:pos x="9" y="3"/>
                  </a:cxn>
                  <a:cxn ang="0">
                    <a:pos x="14" y="6"/>
                  </a:cxn>
                  <a:cxn ang="0">
                    <a:pos x="21" y="9"/>
                  </a:cxn>
                  <a:cxn ang="0">
                    <a:pos x="33" y="20"/>
                  </a:cxn>
                  <a:cxn ang="0">
                    <a:pos x="47" y="34"/>
                  </a:cxn>
                  <a:cxn ang="0">
                    <a:pos x="62" y="52"/>
                  </a:cxn>
                  <a:cxn ang="0">
                    <a:pos x="79" y="70"/>
                  </a:cxn>
                  <a:cxn ang="0">
                    <a:pos x="95" y="90"/>
                  </a:cxn>
                  <a:cxn ang="0">
                    <a:pos x="111" y="111"/>
                  </a:cxn>
                  <a:cxn ang="0">
                    <a:pos x="141" y="151"/>
                  </a:cxn>
                  <a:cxn ang="0">
                    <a:pos x="167" y="187"/>
                  </a:cxn>
                  <a:cxn ang="0">
                    <a:pos x="183" y="212"/>
                  </a:cxn>
                  <a:cxn ang="0">
                    <a:pos x="190" y="221"/>
                  </a:cxn>
                  <a:cxn ang="0">
                    <a:pos x="230" y="220"/>
                  </a:cxn>
                  <a:cxn ang="0">
                    <a:pos x="268" y="216"/>
                  </a:cxn>
                  <a:cxn ang="0">
                    <a:pos x="303" y="212"/>
                  </a:cxn>
                  <a:cxn ang="0">
                    <a:pos x="339" y="209"/>
                  </a:cxn>
                  <a:cxn ang="0">
                    <a:pos x="357" y="207"/>
                  </a:cxn>
                  <a:cxn ang="0">
                    <a:pos x="374" y="207"/>
                  </a:cxn>
                  <a:cxn ang="0">
                    <a:pos x="392" y="205"/>
                  </a:cxn>
                  <a:cxn ang="0">
                    <a:pos x="410" y="207"/>
                  </a:cxn>
                  <a:cxn ang="0">
                    <a:pos x="429" y="209"/>
                  </a:cxn>
                  <a:cxn ang="0">
                    <a:pos x="447" y="211"/>
                  </a:cxn>
                  <a:cxn ang="0">
                    <a:pos x="467" y="215"/>
                  </a:cxn>
                  <a:cxn ang="0">
                    <a:pos x="487" y="221"/>
                  </a:cxn>
                </a:cxnLst>
                <a:rect l="0" t="0" r="r" b="b"/>
                <a:pathLst>
                  <a:path w="487" h="259">
                    <a:moveTo>
                      <a:pt x="487" y="221"/>
                    </a:moveTo>
                    <a:lnTo>
                      <a:pt x="446" y="222"/>
                    </a:lnTo>
                    <a:lnTo>
                      <a:pt x="405" y="222"/>
                    </a:lnTo>
                    <a:lnTo>
                      <a:pt x="364" y="223"/>
                    </a:lnTo>
                    <a:lnTo>
                      <a:pt x="325" y="226"/>
                    </a:lnTo>
                    <a:lnTo>
                      <a:pt x="305" y="228"/>
                    </a:lnTo>
                    <a:lnTo>
                      <a:pt x="287" y="231"/>
                    </a:lnTo>
                    <a:lnTo>
                      <a:pt x="269" y="234"/>
                    </a:lnTo>
                    <a:lnTo>
                      <a:pt x="252" y="237"/>
                    </a:lnTo>
                    <a:lnTo>
                      <a:pt x="236" y="241"/>
                    </a:lnTo>
                    <a:lnTo>
                      <a:pt x="219" y="247"/>
                    </a:lnTo>
                    <a:lnTo>
                      <a:pt x="204" y="252"/>
                    </a:lnTo>
                    <a:lnTo>
                      <a:pt x="190" y="259"/>
                    </a:lnTo>
                    <a:lnTo>
                      <a:pt x="176" y="245"/>
                    </a:lnTo>
                    <a:lnTo>
                      <a:pt x="161" y="232"/>
                    </a:lnTo>
                    <a:lnTo>
                      <a:pt x="146" y="220"/>
                    </a:lnTo>
                    <a:lnTo>
                      <a:pt x="129" y="209"/>
                    </a:lnTo>
                    <a:lnTo>
                      <a:pt x="120" y="204"/>
                    </a:lnTo>
                    <a:lnTo>
                      <a:pt x="110" y="200"/>
                    </a:lnTo>
                    <a:lnTo>
                      <a:pt x="100" y="196"/>
                    </a:lnTo>
                    <a:lnTo>
                      <a:pt x="91" y="192"/>
                    </a:lnTo>
                    <a:lnTo>
                      <a:pt x="79" y="190"/>
                    </a:lnTo>
                    <a:lnTo>
                      <a:pt x="68" y="188"/>
                    </a:lnTo>
                    <a:lnTo>
                      <a:pt x="55" y="187"/>
                    </a:lnTo>
                    <a:lnTo>
                      <a:pt x="41" y="187"/>
                    </a:lnTo>
                    <a:lnTo>
                      <a:pt x="43" y="160"/>
                    </a:lnTo>
                    <a:lnTo>
                      <a:pt x="45" y="135"/>
                    </a:lnTo>
                    <a:lnTo>
                      <a:pt x="48" y="109"/>
                    </a:lnTo>
                    <a:lnTo>
                      <a:pt x="49" y="83"/>
                    </a:lnTo>
                    <a:lnTo>
                      <a:pt x="0" y="0"/>
                    </a:lnTo>
                    <a:lnTo>
                      <a:pt x="4" y="0"/>
                    </a:lnTo>
                    <a:lnTo>
                      <a:pt x="9" y="3"/>
                    </a:lnTo>
                    <a:lnTo>
                      <a:pt x="14" y="6"/>
                    </a:lnTo>
                    <a:lnTo>
                      <a:pt x="21" y="9"/>
                    </a:lnTo>
                    <a:lnTo>
                      <a:pt x="33" y="20"/>
                    </a:lnTo>
                    <a:lnTo>
                      <a:pt x="47" y="34"/>
                    </a:lnTo>
                    <a:lnTo>
                      <a:pt x="62" y="52"/>
                    </a:lnTo>
                    <a:lnTo>
                      <a:pt x="79" y="70"/>
                    </a:lnTo>
                    <a:lnTo>
                      <a:pt x="95" y="90"/>
                    </a:lnTo>
                    <a:lnTo>
                      <a:pt x="111" y="111"/>
                    </a:lnTo>
                    <a:lnTo>
                      <a:pt x="141" y="151"/>
                    </a:lnTo>
                    <a:lnTo>
                      <a:pt x="167" y="187"/>
                    </a:lnTo>
                    <a:lnTo>
                      <a:pt x="183" y="212"/>
                    </a:lnTo>
                    <a:lnTo>
                      <a:pt x="190" y="221"/>
                    </a:lnTo>
                    <a:lnTo>
                      <a:pt x="230" y="220"/>
                    </a:lnTo>
                    <a:lnTo>
                      <a:pt x="268" y="216"/>
                    </a:lnTo>
                    <a:lnTo>
                      <a:pt x="303" y="212"/>
                    </a:lnTo>
                    <a:lnTo>
                      <a:pt x="339" y="209"/>
                    </a:lnTo>
                    <a:lnTo>
                      <a:pt x="357" y="207"/>
                    </a:lnTo>
                    <a:lnTo>
                      <a:pt x="374" y="207"/>
                    </a:lnTo>
                    <a:lnTo>
                      <a:pt x="392" y="205"/>
                    </a:lnTo>
                    <a:lnTo>
                      <a:pt x="410" y="207"/>
                    </a:lnTo>
                    <a:lnTo>
                      <a:pt x="429" y="209"/>
                    </a:lnTo>
                    <a:lnTo>
                      <a:pt x="447" y="211"/>
                    </a:lnTo>
                    <a:lnTo>
                      <a:pt x="467" y="215"/>
                    </a:lnTo>
                    <a:lnTo>
                      <a:pt x="487" y="221"/>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2" name="Freeform 75"/>
              <p:cNvSpPr>
                <a:spLocks/>
              </p:cNvSpPr>
              <p:nvPr/>
            </p:nvSpPr>
            <p:spPr bwMode="auto">
              <a:xfrm>
                <a:off x="3138488" y="2398713"/>
                <a:ext cx="207963" cy="79375"/>
              </a:xfrm>
              <a:custGeom>
                <a:avLst/>
                <a:gdLst/>
                <a:ahLst/>
                <a:cxnLst>
                  <a:cxn ang="0">
                    <a:pos x="730" y="109"/>
                  </a:cxn>
                  <a:cxn ang="0">
                    <a:pos x="646" y="100"/>
                  </a:cxn>
                  <a:cxn ang="0">
                    <a:pos x="588" y="85"/>
                  </a:cxn>
                  <a:cxn ang="0">
                    <a:pos x="553" y="72"/>
                  </a:cxn>
                  <a:cxn ang="0">
                    <a:pos x="533" y="79"/>
                  </a:cxn>
                  <a:cxn ang="0">
                    <a:pos x="491" y="98"/>
                  </a:cxn>
                  <a:cxn ang="0">
                    <a:pos x="464" y="108"/>
                  </a:cxn>
                  <a:cxn ang="0">
                    <a:pos x="373" y="37"/>
                  </a:cxn>
                  <a:cxn ang="0">
                    <a:pos x="353" y="40"/>
                  </a:cxn>
                  <a:cxn ang="0">
                    <a:pos x="317" y="55"/>
                  </a:cxn>
                  <a:cxn ang="0">
                    <a:pos x="281" y="69"/>
                  </a:cxn>
                  <a:cxn ang="0">
                    <a:pos x="260" y="72"/>
                  </a:cxn>
                  <a:cxn ang="0">
                    <a:pos x="107" y="0"/>
                  </a:cxn>
                  <a:cxn ang="0">
                    <a:pos x="95" y="6"/>
                  </a:cxn>
                  <a:cxn ang="0">
                    <a:pos x="69" y="34"/>
                  </a:cxn>
                  <a:cxn ang="0">
                    <a:pos x="42" y="76"/>
                  </a:cxn>
                  <a:cxn ang="0">
                    <a:pos x="19" y="123"/>
                  </a:cxn>
                  <a:cxn ang="0">
                    <a:pos x="4" y="164"/>
                  </a:cxn>
                  <a:cxn ang="0">
                    <a:pos x="13" y="182"/>
                  </a:cxn>
                  <a:cxn ang="0">
                    <a:pos x="49" y="177"/>
                  </a:cxn>
                  <a:cxn ang="0">
                    <a:pos x="79" y="165"/>
                  </a:cxn>
                  <a:cxn ang="0">
                    <a:pos x="120" y="136"/>
                  </a:cxn>
                  <a:cxn ang="0">
                    <a:pos x="373" y="110"/>
                  </a:cxn>
                  <a:cxn ang="0">
                    <a:pos x="335" y="114"/>
                  </a:cxn>
                  <a:cxn ang="0">
                    <a:pos x="306" y="126"/>
                  </a:cxn>
                  <a:cxn ang="0">
                    <a:pos x="288" y="144"/>
                  </a:cxn>
                  <a:cxn ang="0">
                    <a:pos x="283" y="171"/>
                  </a:cxn>
                  <a:cxn ang="0">
                    <a:pos x="292" y="207"/>
                  </a:cxn>
                  <a:cxn ang="0">
                    <a:pos x="284" y="223"/>
                  </a:cxn>
                  <a:cxn ang="0">
                    <a:pos x="256" y="231"/>
                  </a:cxn>
                  <a:cxn ang="0">
                    <a:pos x="215" y="250"/>
                  </a:cxn>
                  <a:cxn ang="0">
                    <a:pos x="195" y="255"/>
                  </a:cxn>
                  <a:cxn ang="0">
                    <a:pos x="223" y="268"/>
                  </a:cxn>
                  <a:cxn ang="0">
                    <a:pos x="280" y="285"/>
                  </a:cxn>
                  <a:cxn ang="0">
                    <a:pos x="338" y="296"/>
                  </a:cxn>
                  <a:cxn ang="0">
                    <a:pos x="398" y="301"/>
                  </a:cxn>
                  <a:cxn ang="0">
                    <a:pos x="459" y="299"/>
                  </a:cxn>
                  <a:cxn ang="0">
                    <a:pos x="521" y="290"/>
                  </a:cxn>
                  <a:cxn ang="0">
                    <a:pos x="579" y="274"/>
                  </a:cxn>
                  <a:cxn ang="0">
                    <a:pos x="636" y="248"/>
                  </a:cxn>
                  <a:cxn ang="0">
                    <a:pos x="691" y="212"/>
                  </a:cxn>
                  <a:cxn ang="0">
                    <a:pos x="740" y="167"/>
                  </a:cxn>
                  <a:cxn ang="0">
                    <a:pos x="784" y="110"/>
                  </a:cxn>
                </a:cxnLst>
                <a:rect l="0" t="0" r="r" b="b"/>
                <a:pathLst>
                  <a:path w="784" h="301">
                    <a:moveTo>
                      <a:pt x="784" y="110"/>
                    </a:moveTo>
                    <a:lnTo>
                      <a:pt x="757" y="110"/>
                    </a:lnTo>
                    <a:lnTo>
                      <a:pt x="730" y="109"/>
                    </a:lnTo>
                    <a:lnTo>
                      <a:pt x="702" y="108"/>
                    </a:lnTo>
                    <a:lnTo>
                      <a:pt x="674" y="106"/>
                    </a:lnTo>
                    <a:lnTo>
                      <a:pt x="646" y="100"/>
                    </a:lnTo>
                    <a:lnTo>
                      <a:pt x="618" y="94"/>
                    </a:lnTo>
                    <a:lnTo>
                      <a:pt x="603" y="90"/>
                    </a:lnTo>
                    <a:lnTo>
                      <a:pt x="588" y="85"/>
                    </a:lnTo>
                    <a:lnTo>
                      <a:pt x="574" y="79"/>
                    </a:lnTo>
                    <a:lnTo>
                      <a:pt x="560" y="72"/>
                    </a:lnTo>
                    <a:lnTo>
                      <a:pt x="553" y="72"/>
                    </a:lnTo>
                    <a:lnTo>
                      <a:pt x="546" y="74"/>
                    </a:lnTo>
                    <a:lnTo>
                      <a:pt x="539" y="75"/>
                    </a:lnTo>
                    <a:lnTo>
                      <a:pt x="533" y="79"/>
                    </a:lnTo>
                    <a:lnTo>
                      <a:pt x="518" y="84"/>
                    </a:lnTo>
                    <a:lnTo>
                      <a:pt x="505" y="92"/>
                    </a:lnTo>
                    <a:lnTo>
                      <a:pt x="491" y="98"/>
                    </a:lnTo>
                    <a:lnTo>
                      <a:pt x="478" y="104"/>
                    </a:lnTo>
                    <a:lnTo>
                      <a:pt x="470" y="107"/>
                    </a:lnTo>
                    <a:lnTo>
                      <a:pt x="464" y="108"/>
                    </a:lnTo>
                    <a:lnTo>
                      <a:pt x="456" y="110"/>
                    </a:lnTo>
                    <a:lnTo>
                      <a:pt x="450" y="110"/>
                    </a:lnTo>
                    <a:lnTo>
                      <a:pt x="373" y="37"/>
                    </a:lnTo>
                    <a:lnTo>
                      <a:pt x="367" y="38"/>
                    </a:lnTo>
                    <a:lnTo>
                      <a:pt x="359" y="39"/>
                    </a:lnTo>
                    <a:lnTo>
                      <a:pt x="353" y="40"/>
                    </a:lnTo>
                    <a:lnTo>
                      <a:pt x="345" y="43"/>
                    </a:lnTo>
                    <a:lnTo>
                      <a:pt x="331" y="48"/>
                    </a:lnTo>
                    <a:lnTo>
                      <a:pt x="317" y="55"/>
                    </a:lnTo>
                    <a:lnTo>
                      <a:pt x="302" y="61"/>
                    </a:lnTo>
                    <a:lnTo>
                      <a:pt x="288" y="67"/>
                    </a:lnTo>
                    <a:lnTo>
                      <a:pt x="281" y="69"/>
                    </a:lnTo>
                    <a:lnTo>
                      <a:pt x="274" y="71"/>
                    </a:lnTo>
                    <a:lnTo>
                      <a:pt x="266" y="72"/>
                    </a:lnTo>
                    <a:lnTo>
                      <a:pt x="260" y="72"/>
                    </a:lnTo>
                    <a:lnTo>
                      <a:pt x="187" y="0"/>
                    </a:lnTo>
                    <a:lnTo>
                      <a:pt x="111" y="0"/>
                    </a:lnTo>
                    <a:lnTo>
                      <a:pt x="107" y="0"/>
                    </a:lnTo>
                    <a:lnTo>
                      <a:pt x="104" y="1"/>
                    </a:lnTo>
                    <a:lnTo>
                      <a:pt x="100" y="3"/>
                    </a:lnTo>
                    <a:lnTo>
                      <a:pt x="95" y="6"/>
                    </a:lnTo>
                    <a:lnTo>
                      <a:pt x="87" y="13"/>
                    </a:lnTo>
                    <a:lnTo>
                      <a:pt x="78" y="23"/>
                    </a:lnTo>
                    <a:lnTo>
                      <a:pt x="69" y="34"/>
                    </a:lnTo>
                    <a:lnTo>
                      <a:pt x="59" y="47"/>
                    </a:lnTo>
                    <a:lnTo>
                      <a:pt x="51" y="62"/>
                    </a:lnTo>
                    <a:lnTo>
                      <a:pt x="42" y="76"/>
                    </a:lnTo>
                    <a:lnTo>
                      <a:pt x="33" y="93"/>
                    </a:lnTo>
                    <a:lnTo>
                      <a:pt x="25" y="108"/>
                    </a:lnTo>
                    <a:lnTo>
                      <a:pt x="19" y="123"/>
                    </a:lnTo>
                    <a:lnTo>
                      <a:pt x="12" y="139"/>
                    </a:lnTo>
                    <a:lnTo>
                      <a:pt x="7" y="152"/>
                    </a:lnTo>
                    <a:lnTo>
                      <a:pt x="4" y="164"/>
                    </a:lnTo>
                    <a:lnTo>
                      <a:pt x="1" y="175"/>
                    </a:lnTo>
                    <a:lnTo>
                      <a:pt x="0" y="182"/>
                    </a:lnTo>
                    <a:lnTo>
                      <a:pt x="13" y="182"/>
                    </a:lnTo>
                    <a:lnTo>
                      <a:pt x="27" y="181"/>
                    </a:lnTo>
                    <a:lnTo>
                      <a:pt x="37" y="179"/>
                    </a:lnTo>
                    <a:lnTo>
                      <a:pt x="49" y="177"/>
                    </a:lnTo>
                    <a:lnTo>
                      <a:pt x="59" y="172"/>
                    </a:lnTo>
                    <a:lnTo>
                      <a:pt x="69" y="169"/>
                    </a:lnTo>
                    <a:lnTo>
                      <a:pt x="79" y="165"/>
                    </a:lnTo>
                    <a:lnTo>
                      <a:pt x="88" y="159"/>
                    </a:lnTo>
                    <a:lnTo>
                      <a:pt x="104" y="148"/>
                    </a:lnTo>
                    <a:lnTo>
                      <a:pt x="120" y="136"/>
                    </a:lnTo>
                    <a:lnTo>
                      <a:pt x="135" y="123"/>
                    </a:lnTo>
                    <a:lnTo>
                      <a:pt x="149" y="110"/>
                    </a:lnTo>
                    <a:lnTo>
                      <a:pt x="373" y="110"/>
                    </a:lnTo>
                    <a:lnTo>
                      <a:pt x="360" y="110"/>
                    </a:lnTo>
                    <a:lnTo>
                      <a:pt x="347" y="111"/>
                    </a:lnTo>
                    <a:lnTo>
                      <a:pt x="335" y="114"/>
                    </a:lnTo>
                    <a:lnTo>
                      <a:pt x="324" y="117"/>
                    </a:lnTo>
                    <a:lnTo>
                      <a:pt x="314" y="120"/>
                    </a:lnTo>
                    <a:lnTo>
                      <a:pt x="306" y="126"/>
                    </a:lnTo>
                    <a:lnTo>
                      <a:pt x="299" y="131"/>
                    </a:lnTo>
                    <a:lnTo>
                      <a:pt x="293" y="136"/>
                    </a:lnTo>
                    <a:lnTo>
                      <a:pt x="288" y="144"/>
                    </a:lnTo>
                    <a:lnTo>
                      <a:pt x="285" y="153"/>
                    </a:lnTo>
                    <a:lnTo>
                      <a:pt x="283" y="162"/>
                    </a:lnTo>
                    <a:lnTo>
                      <a:pt x="283" y="171"/>
                    </a:lnTo>
                    <a:lnTo>
                      <a:pt x="284" y="182"/>
                    </a:lnTo>
                    <a:lnTo>
                      <a:pt x="287" y="194"/>
                    </a:lnTo>
                    <a:lnTo>
                      <a:pt x="292" y="207"/>
                    </a:lnTo>
                    <a:lnTo>
                      <a:pt x="298" y="220"/>
                    </a:lnTo>
                    <a:lnTo>
                      <a:pt x="290" y="222"/>
                    </a:lnTo>
                    <a:lnTo>
                      <a:pt x="284" y="223"/>
                    </a:lnTo>
                    <a:lnTo>
                      <a:pt x="276" y="224"/>
                    </a:lnTo>
                    <a:lnTo>
                      <a:pt x="270" y="226"/>
                    </a:lnTo>
                    <a:lnTo>
                      <a:pt x="256" y="231"/>
                    </a:lnTo>
                    <a:lnTo>
                      <a:pt x="242" y="238"/>
                    </a:lnTo>
                    <a:lnTo>
                      <a:pt x="228" y="244"/>
                    </a:lnTo>
                    <a:lnTo>
                      <a:pt x="215" y="250"/>
                    </a:lnTo>
                    <a:lnTo>
                      <a:pt x="208" y="252"/>
                    </a:lnTo>
                    <a:lnTo>
                      <a:pt x="201" y="254"/>
                    </a:lnTo>
                    <a:lnTo>
                      <a:pt x="195" y="255"/>
                    </a:lnTo>
                    <a:lnTo>
                      <a:pt x="187" y="255"/>
                    </a:lnTo>
                    <a:lnTo>
                      <a:pt x="204" y="262"/>
                    </a:lnTo>
                    <a:lnTo>
                      <a:pt x="223" y="268"/>
                    </a:lnTo>
                    <a:lnTo>
                      <a:pt x="241" y="275"/>
                    </a:lnTo>
                    <a:lnTo>
                      <a:pt x="260" y="280"/>
                    </a:lnTo>
                    <a:lnTo>
                      <a:pt x="280" y="285"/>
                    </a:lnTo>
                    <a:lnTo>
                      <a:pt x="299" y="289"/>
                    </a:lnTo>
                    <a:lnTo>
                      <a:pt x="319" y="292"/>
                    </a:lnTo>
                    <a:lnTo>
                      <a:pt x="338" y="296"/>
                    </a:lnTo>
                    <a:lnTo>
                      <a:pt x="358" y="298"/>
                    </a:lnTo>
                    <a:lnTo>
                      <a:pt x="379" y="300"/>
                    </a:lnTo>
                    <a:lnTo>
                      <a:pt x="398" y="301"/>
                    </a:lnTo>
                    <a:lnTo>
                      <a:pt x="419" y="301"/>
                    </a:lnTo>
                    <a:lnTo>
                      <a:pt x="440" y="301"/>
                    </a:lnTo>
                    <a:lnTo>
                      <a:pt x="459" y="299"/>
                    </a:lnTo>
                    <a:lnTo>
                      <a:pt x="480" y="297"/>
                    </a:lnTo>
                    <a:lnTo>
                      <a:pt x="500" y="295"/>
                    </a:lnTo>
                    <a:lnTo>
                      <a:pt x="521" y="290"/>
                    </a:lnTo>
                    <a:lnTo>
                      <a:pt x="540" y="286"/>
                    </a:lnTo>
                    <a:lnTo>
                      <a:pt x="560" y="280"/>
                    </a:lnTo>
                    <a:lnTo>
                      <a:pt x="579" y="274"/>
                    </a:lnTo>
                    <a:lnTo>
                      <a:pt x="599" y="266"/>
                    </a:lnTo>
                    <a:lnTo>
                      <a:pt x="618" y="258"/>
                    </a:lnTo>
                    <a:lnTo>
                      <a:pt x="636" y="248"/>
                    </a:lnTo>
                    <a:lnTo>
                      <a:pt x="655" y="237"/>
                    </a:lnTo>
                    <a:lnTo>
                      <a:pt x="673" y="225"/>
                    </a:lnTo>
                    <a:lnTo>
                      <a:pt x="691" y="212"/>
                    </a:lnTo>
                    <a:lnTo>
                      <a:pt x="707" y="199"/>
                    </a:lnTo>
                    <a:lnTo>
                      <a:pt x="724" y="183"/>
                    </a:lnTo>
                    <a:lnTo>
                      <a:pt x="740" y="167"/>
                    </a:lnTo>
                    <a:lnTo>
                      <a:pt x="756" y="150"/>
                    </a:lnTo>
                    <a:lnTo>
                      <a:pt x="770" y="130"/>
                    </a:lnTo>
                    <a:lnTo>
                      <a:pt x="784" y="110"/>
                    </a:lnTo>
                    <a:close/>
                  </a:path>
                </a:pathLst>
              </a:custGeom>
              <a:solidFill>
                <a:srgbClr val="F8C3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3" name="Freeform 76"/>
              <p:cNvSpPr>
                <a:spLocks/>
              </p:cNvSpPr>
              <p:nvPr/>
            </p:nvSpPr>
            <p:spPr bwMode="auto">
              <a:xfrm>
                <a:off x="3138488" y="2398713"/>
                <a:ext cx="207963" cy="79375"/>
              </a:xfrm>
              <a:custGeom>
                <a:avLst/>
                <a:gdLst/>
                <a:ahLst/>
                <a:cxnLst>
                  <a:cxn ang="0">
                    <a:pos x="730" y="109"/>
                  </a:cxn>
                  <a:cxn ang="0">
                    <a:pos x="646" y="100"/>
                  </a:cxn>
                  <a:cxn ang="0">
                    <a:pos x="588" y="85"/>
                  </a:cxn>
                  <a:cxn ang="0">
                    <a:pos x="553" y="72"/>
                  </a:cxn>
                  <a:cxn ang="0">
                    <a:pos x="533" y="79"/>
                  </a:cxn>
                  <a:cxn ang="0">
                    <a:pos x="491" y="98"/>
                  </a:cxn>
                  <a:cxn ang="0">
                    <a:pos x="464" y="108"/>
                  </a:cxn>
                  <a:cxn ang="0">
                    <a:pos x="373" y="37"/>
                  </a:cxn>
                  <a:cxn ang="0">
                    <a:pos x="353" y="40"/>
                  </a:cxn>
                  <a:cxn ang="0">
                    <a:pos x="317" y="55"/>
                  </a:cxn>
                  <a:cxn ang="0">
                    <a:pos x="281" y="69"/>
                  </a:cxn>
                  <a:cxn ang="0">
                    <a:pos x="260" y="72"/>
                  </a:cxn>
                  <a:cxn ang="0">
                    <a:pos x="107" y="0"/>
                  </a:cxn>
                  <a:cxn ang="0">
                    <a:pos x="95" y="6"/>
                  </a:cxn>
                  <a:cxn ang="0">
                    <a:pos x="69" y="34"/>
                  </a:cxn>
                  <a:cxn ang="0">
                    <a:pos x="42" y="76"/>
                  </a:cxn>
                  <a:cxn ang="0">
                    <a:pos x="19" y="123"/>
                  </a:cxn>
                  <a:cxn ang="0">
                    <a:pos x="4" y="164"/>
                  </a:cxn>
                  <a:cxn ang="0">
                    <a:pos x="13" y="182"/>
                  </a:cxn>
                  <a:cxn ang="0">
                    <a:pos x="49" y="177"/>
                  </a:cxn>
                  <a:cxn ang="0">
                    <a:pos x="79" y="165"/>
                  </a:cxn>
                  <a:cxn ang="0">
                    <a:pos x="120" y="136"/>
                  </a:cxn>
                  <a:cxn ang="0">
                    <a:pos x="373" y="110"/>
                  </a:cxn>
                  <a:cxn ang="0">
                    <a:pos x="335" y="114"/>
                  </a:cxn>
                  <a:cxn ang="0">
                    <a:pos x="306" y="126"/>
                  </a:cxn>
                  <a:cxn ang="0">
                    <a:pos x="288" y="144"/>
                  </a:cxn>
                  <a:cxn ang="0">
                    <a:pos x="283" y="171"/>
                  </a:cxn>
                  <a:cxn ang="0">
                    <a:pos x="292" y="207"/>
                  </a:cxn>
                  <a:cxn ang="0">
                    <a:pos x="284" y="223"/>
                  </a:cxn>
                  <a:cxn ang="0">
                    <a:pos x="256" y="231"/>
                  </a:cxn>
                  <a:cxn ang="0">
                    <a:pos x="215" y="250"/>
                  </a:cxn>
                  <a:cxn ang="0">
                    <a:pos x="195" y="255"/>
                  </a:cxn>
                  <a:cxn ang="0">
                    <a:pos x="223" y="268"/>
                  </a:cxn>
                  <a:cxn ang="0">
                    <a:pos x="280" y="285"/>
                  </a:cxn>
                  <a:cxn ang="0">
                    <a:pos x="338" y="296"/>
                  </a:cxn>
                  <a:cxn ang="0">
                    <a:pos x="398" y="301"/>
                  </a:cxn>
                  <a:cxn ang="0">
                    <a:pos x="459" y="299"/>
                  </a:cxn>
                  <a:cxn ang="0">
                    <a:pos x="521" y="290"/>
                  </a:cxn>
                  <a:cxn ang="0">
                    <a:pos x="579" y="274"/>
                  </a:cxn>
                  <a:cxn ang="0">
                    <a:pos x="636" y="248"/>
                  </a:cxn>
                  <a:cxn ang="0">
                    <a:pos x="691" y="212"/>
                  </a:cxn>
                  <a:cxn ang="0">
                    <a:pos x="740" y="167"/>
                  </a:cxn>
                  <a:cxn ang="0">
                    <a:pos x="784" y="110"/>
                  </a:cxn>
                </a:cxnLst>
                <a:rect l="0" t="0" r="r" b="b"/>
                <a:pathLst>
                  <a:path w="784" h="301">
                    <a:moveTo>
                      <a:pt x="784" y="110"/>
                    </a:moveTo>
                    <a:lnTo>
                      <a:pt x="757" y="110"/>
                    </a:lnTo>
                    <a:lnTo>
                      <a:pt x="730" y="109"/>
                    </a:lnTo>
                    <a:lnTo>
                      <a:pt x="702" y="108"/>
                    </a:lnTo>
                    <a:lnTo>
                      <a:pt x="674" y="106"/>
                    </a:lnTo>
                    <a:lnTo>
                      <a:pt x="646" y="100"/>
                    </a:lnTo>
                    <a:lnTo>
                      <a:pt x="618" y="94"/>
                    </a:lnTo>
                    <a:lnTo>
                      <a:pt x="603" y="90"/>
                    </a:lnTo>
                    <a:lnTo>
                      <a:pt x="588" y="85"/>
                    </a:lnTo>
                    <a:lnTo>
                      <a:pt x="574" y="79"/>
                    </a:lnTo>
                    <a:lnTo>
                      <a:pt x="560" y="72"/>
                    </a:lnTo>
                    <a:lnTo>
                      <a:pt x="553" y="72"/>
                    </a:lnTo>
                    <a:lnTo>
                      <a:pt x="546" y="74"/>
                    </a:lnTo>
                    <a:lnTo>
                      <a:pt x="539" y="75"/>
                    </a:lnTo>
                    <a:lnTo>
                      <a:pt x="533" y="79"/>
                    </a:lnTo>
                    <a:lnTo>
                      <a:pt x="518" y="84"/>
                    </a:lnTo>
                    <a:lnTo>
                      <a:pt x="505" y="92"/>
                    </a:lnTo>
                    <a:lnTo>
                      <a:pt x="491" y="98"/>
                    </a:lnTo>
                    <a:lnTo>
                      <a:pt x="478" y="104"/>
                    </a:lnTo>
                    <a:lnTo>
                      <a:pt x="470" y="107"/>
                    </a:lnTo>
                    <a:lnTo>
                      <a:pt x="464" y="108"/>
                    </a:lnTo>
                    <a:lnTo>
                      <a:pt x="456" y="110"/>
                    </a:lnTo>
                    <a:lnTo>
                      <a:pt x="450" y="110"/>
                    </a:lnTo>
                    <a:lnTo>
                      <a:pt x="373" y="37"/>
                    </a:lnTo>
                    <a:lnTo>
                      <a:pt x="367" y="38"/>
                    </a:lnTo>
                    <a:lnTo>
                      <a:pt x="359" y="39"/>
                    </a:lnTo>
                    <a:lnTo>
                      <a:pt x="353" y="40"/>
                    </a:lnTo>
                    <a:lnTo>
                      <a:pt x="345" y="43"/>
                    </a:lnTo>
                    <a:lnTo>
                      <a:pt x="331" y="48"/>
                    </a:lnTo>
                    <a:lnTo>
                      <a:pt x="317" y="55"/>
                    </a:lnTo>
                    <a:lnTo>
                      <a:pt x="302" y="61"/>
                    </a:lnTo>
                    <a:lnTo>
                      <a:pt x="288" y="67"/>
                    </a:lnTo>
                    <a:lnTo>
                      <a:pt x="281" y="69"/>
                    </a:lnTo>
                    <a:lnTo>
                      <a:pt x="274" y="71"/>
                    </a:lnTo>
                    <a:lnTo>
                      <a:pt x="266" y="72"/>
                    </a:lnTo>
                    <a:lnTo>
                      <a:pt x="260" y="72"/>
                    </a:lnTo>
                    <a:lnTo>
                      <a:pt x="187" y="0"/>
                    </a:lnTo>
                    <a:lnTo>
                      <a:pt x="111" y="0"/>
                    </a:lnTo>
                    <a:lnTo>
                      <a:pt x="107" y="0"/>
                    </a:lnTo>
                    <a:lnTo>
                      <a:pt x="104" y="1"/>
                    </a:lnTo>
                    <a:lnTo>
                      <a:pt x="100" y="3"/>
                    </a:lnTo>
                    <a:lnTo>
                      <a:pt x="95" y="6"/>
                    </a:lnTo>
                    <a:lnTo>
                      <a:pt x="87" y="13"/>
                    </a:lnTo>
                    <a:lnTo>
                      <a:pt x="78" y="23"/>
                    </a:lnTo>
                    <a:lnTo>
                      <a:pt x="69" y="34"/>
                    </a:lnTo>
                    <a:lnTo>
                      <a:pt x="59" y="47"/>
                    </a:lnTo>
                    <a:lnTo>
                      <a:pt x="51" y="62"/>
                    </a:lnTo>
                    <a:lnTo>
                      <a:pt x="42" y="76"/>
                    </a:lnTo>
                    <a:lnTo>
                      <a:pt x="33" y="93"/>
                    </a:lnTo>
                    <a:lnTo>
                      <a:pt x="25" y="108"/>
                    </a:lnTo>
                    <a:lnTo>
                      <a:pt x="19" y="123"/>
                    </a:lnTo>
                    <a:lnTo>
                      <a:pt x="12" y="139"/>
                    </a:lnTo>
                    <a:lnTo>
                      <a:pt x="7" y="152"/>
                    </a:lnTo>
                    <a:lnTo>
                      <a:pt x="4" y="164"/>
                    </a:lnTo>
                    <a:lnTo>
                      <a:pt x="1" y="175"/>
                    </a:lnTo>
                    <a:lnTo>
                      <a:pt x="0" y="182"/>
                    </a:lnTo>
                    <a:lnTo>
                      <a:pt x="13" y="182"/>
                    </a:lnTo>
                    <a:lnTo>
                      <a:pt x="27" y="181"/>
                    </a:lnTo>
                    <a:lnTo>
                      <a:pt x="37" y="179"/>
                    </a:lnTo>
                    <a:lnTo>
                      <a:pt x="49" y="177"/>
                    </a:lnTo>
                    <a:lnTo>
                      <a:pt x="59" y="172"/>
                    </a:lnTo>
                    <a:lnTo>
                      <a:pt x="69" y="169"/>
                    </a:lnTo>
                    <a:lnTo>
                      <a:pt x="79" y="165"/>
                    </a:lnTo>
                    <a:lnTo>
                      <a:pt x="88" y="159"/>
                    </a:lnTo>
                    <a:lnTo>
                      <a:pt x="104" y="148"/>
                    </a:lnTo>
                    <a:lnTo>
                      <a:pt x="120" y="136"/>
                    </a:lnTo>
                    <a:lnTo>
                      <a:pt x="135" y="123"/>
                    </a:lnTo>
                    <a:lnTo>
                      <a:pt x="149" y="110"/>
                    </a:lnTo>
                    <a:lnTo>
                      <a:pt x="373" y="110"/>
                    </a:lnTo>
                    <a:lnTo>
                      <a:pt x="360" y="110"/>
                    </a:lnTo>
                    <a:lnTo>
                      <a:pt x="347" y="111"/>
                    </a:lnTo>
                    <a:lnTo>
                      <a:pt x="335" y="114"/>
                    </a:lnTo>
                    <a:lnTo>
                      <a:pt x="324" y="117"/>
                    </a:lnTo>
                    <a:lnTo>
                      <a:pt x="314" y="120"/>
                    </a:lnTo>
                    <a:lnTo>
                      <a:pt x="306" y="126"/>
                    </a:lnTo>
                    <a:lnTo>
                      <a:pt x="299" y="131"/>
                    </a:lnTo>
                    <a:lnTo>
                      <a:pt x="293" y="136"/>
                    </a:lnTo>
                    <a:lnTo>
                      <a:pt x="288" y="144"/>
                    </a:lnTo>
                    <a:lnTo>
                      <a:pt x="285" y="153"/>
                    </a:lnTo>
                    <a:lnTo>
                      <a:pt x="283" y="162"/>
                    </a:lnTo>
                    <a:lnTo>
                      <a:pt x="283" y="171"/>
                    </a:lnTo>
                    <a:lnTo>
                      <a:pt x="284" y="182"/>
                    </a:lnTo>
                    <a:lnTo>
                      <a:pt x="287" y="194"/>
                    </a:lnTo>
                    <a:lnTo>
                      <a:pt x="292" y="207"/>
                    </a:lnTo>
                    <a:lnTo>
                      <a:pt x="298" y="220"/>
                    </a:lnTo>
                    <a:lnTo>
                      <a:pt x="290" y="222"/>
                    </a:lnTo>
                    <a:lnTo>
                      <a:pt x="284" y="223"/>
                    </a:lnTo>
                    <a:lnTo>
                      <a:pt x="276" y="224"/>
                    </a:lnTo>
                    <a:lnTo>
                      <a:pt x="270" y="226"/>
                    </a:lnTo>
                    <a:lnTo>
                      <a:pt x="256" y="231"/>
                    </a:lnTo>
                    <a:lnTo>
                      <a:pt x="242" y="238"/>
                    </a:lnTo>
                    <a:lnTo>
                      <a:pt x="228" y="244"/>
                    </a:lnTo>
                    <a:lnTo>
                      <a:pt x="215" y="250"/>
                    </a:lnTo>
                    <a:lnTo>
                      <a:pt x="208" y="252"/>
                    </a:lnTo>
                    <a:lnTo>
                      <a:pt x="201" y="254"/>
                    </a:lnTo>
                    <a:lnTo>
                      <a:pt x="195" y="255"/>
                    </a:lnTo>
                    <a:lnTo>
                      <a:pt x="187" y="255"/>
                    </a:lnTo>
                    <a:lnTo>
                      <a:pt x="204" y="262"/>
                    </a:lnTo>
                    <a:lnTo>
                      <a:pt x="223" y="268"/>
                    </a:lnTo>
                    <a:lnTo>
                      <a:pt x="241" y="275"/>
                    </a:lnTo>
                    <a:lnTo>
                      <a:pt x="260" y="280"/>
                    </a:lnTo>
                    <a:lnTo>
                      <a:pt x="280" y="285"/>
                    </a:lnTo>
                    <a:lnTo>
                      <a:pt x="299" y="289"/>
                    </a:lnTo>
                    <a:lnTo>
                      <a:pt x="319" y="292"/>
                    </a:lnTo>
                    <a:lnTo>
                      <a:pt x="338" y="296"/>
                    </a:lnTo>
                    <a:lnTo>
                      <a:pt x="358" y="298"/>
                    </a:lnTo>
                    <a:lnTo>
                      <a:pt x="379" y="300"/>
                    </a:lnTo>
                    <a:lnTo>
                      <a:pt x="398" y="301"/>
                    </a:lnTo>
                    <a:lnTo>
                      <a:pt x="419" y="301"/>
                    </a:lnTo>
                    <a:lnTo>
                      <a:pt x="440" y="301"/>
                    </a:lnTo>
                    <a:lnTo>
                      <a:pt x="459" y="299"/>
                    </a:lnTo>
                    <a:lnTo>
                      <a:pt x="480" y="297"/>
                    </a:lnTo>
                    <a:lnTo>
                      <a:pt x="500" y="295"/>
                    </a:lnTo>
                    <a:lnTo>
                      <a:pt x="521" y="290"/>
                    </a:lnTo>
                    <a:lnTo>
                      <a:pt x="540" y="286"/>
                    </a:lnTo>
                    <a:lnTo>
                      <a:pt x="560" y="280"/>
                    </a:lnTo>
                    <a:lnTo>
                      <a:pt x="579" y="274"/>
                    </a:lnTo>
                    <a:lnTo>
                      <a:pt x="599" y="266"/>
                    </a:lnTo>
                    <a:lnTo>
                      <a:pt x="618" y="258"/>
                    </a:lnTo>
                    <a:lnTo>
                      <a:pt x="636" y="248"/>
                    </a:lnTo>
                    <a:lnTo>
                      <a:pt x="655" y="237"/>
                    </a:lnTo>
                    <a:lnTo>
                      <a:pt x="673" y="225"/>
                    </a:lnTo>
                    <a:lnTo>
                      <a:pt x="691" y="212"/>
                    </a:lnTo>
                    <a:lnTo>
                      <a:pt x="707" y="199"/>
                    </a:lnTo>
                    <a:lnTo>
                      <a:pt x="724" y="183"/>
                    </a:lnTo>
                    <a:lnTo>
                      <a:pt x="740" y="167"/>
                    </a:lnTo>
                    <a:lnTo>
                      <a:pt x="756" y="150"/>
                    </a:lnTo>
                    <a:lnTo>
                      <a:pt x="770" y="130"/>
                    </a:lnTo>
                    <a:lnTo>
                      <a:pt x="784" y="110"/>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4" name="Freeform 77"/>
              <p:cNvSpPr>
                <a:spLocks/>
              </p:cNvSpPr>
              <p:nvPr/>
            </p:nvSpPr>
            <p:spPr bwMode="auto">
              <a:xfrm>
                <a:off x="3552825" y="2270126"/>
                <a:ext cx="336550" cy="117475"/>
              </a:xfrm>
              <a:custGeom>
                <a:avLst/>
                <a:gdLst/>
                <a:ahLst/>
                <a:cxnLst>
                  <a:cxn ang="0">
                    <a:pos x="34" y="417"/>
                  </a:cxn>
                  <a:cxn ang="0">
                    <a:pos x="94" y="436"/>
                  </a:cxn>
                  <a:cxn ang="0">
                    <a:pos x="149" y="447"/>
                  </a:cxn>
                  <a:cxn ang="0">
                    <a:pos x="198" y="429"/>
                  </a:cxn>
                  <a:cxn ang="0">
                    <a:pos x="299" y="407"/>
                  </a:cxn>
                  <a:cxn ang="0">
                    <a:pos x="362" y="389"/>
                  </a:cxn>
                  <a:cxn ang="0">
                    <a:pos x="417" y="363"/>
                  </a:cxn>
                  <a:cxn ang="0">
                    <a:pos x="456" y="340"/>
                  </a:cxn>
                  <a:cxn ang="0">
                    <a:pos x="477" y="344"/>
                  </a:cxn>
                  <a:cxn ang="0">
                    <a:pos x="520" y="363"/>
                  </a:cxn>
                  <a:cxn ang="0">
                    <a:pos x="547" y="372"/>
                  </a:cxn>
                  <a:cxn ang="0">
                    <a:pos x="673" y="263"/>
                  </a:cxn>
                  <a:cxn ang="0">
                    <a:pos x="765" y="255"/>
                  </a:cxn>
                  <a:cxn ang="0">
                    <a:pos x="833" y="232"/>
                  </a:cxn>
                  <a:cxn ang="0">
                    <a:pos x="887" y="196"/>
                  </a:cxn>
                  <a:cxn ang="0">
                    <a:pos x="937" y="149"/>
                  </a:cxn>
                  <a:cxn ang="0">
                    <a:pos x="1019" y="76"/>
                  </a:cxn>
                  <a:cxn ang="0">
                    <a:pos x="1040" y="82"/>
                  </a:cxn>
                  <a:cxn ang="0">
                    <a:pos x="1082" y="79"/>
                  </a:cxn>
                  <a:cxn ang="0">
                    <a:pos x="1128" y="65"/>
                  </a:cxn>
                  <a:cxn ang="0">
                    <a:pos x="1213" y="35"/>
                  </a:cxn>
                  <a:cxn ang="0">
                    <a:pos x="1271" y="28"/>
                  </a:cxn>
                  <a:cxn ang="0">
                    <a:pos x="1237" y="9"/>
                  </a:cxn>
                  <a:cxn ang="0">
                    <a:pos x="1199" y="0"/>
                  </a:cxn>
                  <a:cxn ang="0">
                    <a:pos x="1150" y="19"/>
                  </a:cxn>
                  <a:cxn ang="0">
                    <a:pos x="1124" y="21"/>
                  </a:cxn>
                  <a:cxn ang="0">
                    <a:pos x="1071" y="32"/>
                  </a:cxn>
                  <a:cxn ang="0">
                    <a:pos x="1030" y="17"/>
                  </a:cxn>
                  <a:cxn ang="0">
                    <a:pos x="988" y="10"/>
                  </a:cxn>
                  <a:cxn ang="0">
                    <a:pos x="946" y="11"/>
                  </a:cxn>
                  <a:cxn ang="0">
                    <a:pos x="904" y="21"/>
                  </a:cxn>
                  <a:cxn ang="0">
                    <a:pos x="860" y="39"/>
                  </a:cxn>
                  <a:cxn ang="0">
                    <a:pos x="824" y="31"/>
                  </a:cxn>
                  <a:cxn ang="0">
                    <a:pos x="745" y="28"/>
                  </a:cxn>
                  <a:cxn ang="0">
                    <a:pos x="633" y="38"/>
                  </a:cxn>
                  <a:cxn ang="0">
                    <a:pos x="434" y="65"/>
                  </a:cxn>
                  <a:cxn ang="0">
                    <a:pos x="328" y="76"/>
                  </a:cxn>
                  <a:cxn ang="0">
                    <a:pos x="338" y="111"/>
                  </a:cxn>
                  <a:cxn ang="0">
                    <a:pos x="420" y="172"/>
                  </a:cxn>
                  <a:cxn ang="0">
                    <a:pos x="487" y="225"/>
                  </a:cxn>
                  <a:cxn ang="0">
                    <a:pos x="419" y="256"/>
                  </a:cxn>
                  <a:cxn ang="0">
                    <a:pos x="285" y="332"/>
                  </a:cxn>
                  <a:cxn ang="0">
                    <a:pos x="189" y="376"/>
                  </a:cxn>
                  <a:cxn ang="0">
                    <a:pos x="118" y="398"/>
                  </a:cxn>
                  <a:cxn ang="0">
                    <a:pos x="62" y="407"/>
                  </a:cxn>
                  <a:cxn ang="0">
                    <a:pos x="0" y="412"/>
                  </a:cxn>
                </a:cxnLst>
                <a:rect l="0" t="0" r="r" b="b"/>
                <a:pathLst>
                  <a:path w="1271" h="447">
                    <a:moveTo>
                      <a:pt x="0" y="412"/>
                    </a:moveTo>
                    <a:lnTo>
                      <a:pt x="16" y="413"/>
                    </a:lnTo>
                    <a:lnTo>
                      <a:pt x="34" y="417"/>
                    </a:lnTo>
                    <a:lnTo>
                      <a:pt x="54" y="423"/>
                    </a:lnTo>
                    <a:lnTo>
                      <a:pt x="75" y="429"/>
                    </a:lnTo>
                    <a:lnTo>
                      <a:pt x="94" y="436"/>
                    </a:lnTo>
                    <a:lnTo>
                      <a:pt x="115" y="441"/>
                    </a:lnTo>
                    <a:lnTo>
                      <a:pt x="133" y="444"/>
                    </a:lnTo>
                    <a:lnTo>
                      <a:pt x="149" y="447"/>
                    </a:lnTo>
                    <a:lnTo>
                      <a:pt x="164" y="440"/>
                    </a:lnTo>
                    <a:lnTo>
                      <a:pt x="181" y="435"/>
                    </a:lnTo>
                    <a:lnTo>
                      <a:pt x="198" y="429"/>
                    </a:lnTo>
                    <a:lnTo>
                      <a:pt x="217" y="425"/>
                    </a:lnTo>
                    <a:lnTo>
                      <a:pt x="257" y="416"/>
                    </a:lnTo>
                    <a:lnTo>
                      <a:pt x="299" y="407"/>
                    </a:lnTo>
                    <a:lnTo>
                      <a:pt x="320" y="402"/>
                    </a:lnTo>
                    <a:lnTo>
                      <a:pt x="341" y="395"/>
                    </a:lnTo>
                    <a:lnTo>
                      <a:pt x="362" y="389"/>
                    </a:lnTo>
                    <a:lnTo>
                      <a:pt x="381" y="381"/>
                    </a:lnTo>
                    <a:lnTo>
                      <a:pt x="400" y="372"/>
                    </a:lnTo>
                    <a:lnTo>
                      <a:pt x="417" y="363"/>
                    </a:lnTo>
                    <a:lnTo>
                      <a:pt x="435" y="352"/>
                    </a:lnTo>
                    <a:lnTo>
                      <a:pt x="449" y="339"/>
                    </a:lnTo>
                    <a:lnTo>
                      <a:pt x="456" y="340"/>
                    </a:lnTo>
                    <a:lnTo>
                      <a:pt x="463" y="341"/>
                    </a:lnTo>
                    <a:lnTo>
                      <a:pt x="471" y="342"/>
                    </a:lnTo>
                    <a:lnTo>
                      <a:pt x="477" y="344"/>
                    </a:lnTo>
                    <a:lnTo>
                      <a:pt x="491" y="350"/>
                    </a:lnTo>
                    <a:lnTo>
                      <a:pt x="506" y="356"/>
                    </a:lnTo>
                    <a:lnTo>
                      <a:pt x="520" y="363"/>
                    </a:lnTo>
                    <a:lnTo>
                      <a:pt x="533" y="368"/>
                    </a:lnTo>
                    <a:lnTo>
                      <a:pt x="540" y="370"/>
                    </a:lnTo>
                    <a:lnTo>
                      <a:pt x="547" y="372"/>
                    </a:lnTo>
                    <a:lnTo>
                      <a:pt x="554" y="374"/>
                    </a:lnTo>
                    <a:lnTo>
                      <a:pt x="560" y="374"/>
                    </a:lnTo>
                    <a:lnTo>
                      <a:pt x="673" y="263"/>
                    </a:lnTo>
                    <a:lnTo>
                      <a:pt x="707" y="262"/>
                    </a:lnTo>
                    <a:lnTo>
                      <a:pt x="737" y="259"/>
                    </a:lnTo>
                    <a:lnTo>
                      <a:pt x="765" y="255"/>
                    </a:lnTo>
                    <a:lnTo>
                      <a:pt x="789" y="249"/>
                    </a:lnTo>
                    <a:lnTo>
                      <a:pt x="812" y="242"/>
                    </a:lnTo>
                    <a:lnTo>
                      <a:pt x="833" y="232"/>
                    </a:lnTo>
                    <a:lnTo>
                      <a:pt x="852" y="221"/>
                    </a:lnTo>
                    <a:lnTo>
                      <a:pt x="871" y="210"/>
                    </a:lnTo>
                    <a:lnTo>
                      <a:pt x="887" y="196"/>
                    </a:lnTo>
                    <a:lnTo>
                      <a:pt x="905" y="182"/>
                    </a:lnTo>
                    <a:lnTo>
                      <a:pt x="921" y="166"/>
                    </a:lnTo>
                    <a:lnTo>
                      <a:pt x="937" y="149"/>
                    </a:lnTo>
                    <a:lnTo>
                      <a:pt x="972" y="113"/>
                    </a:lnTo>
                    <a:lnTo>
                      <a:pt x="1013" y="72"/>
                    </a:lnTo>
                    <a:lnTo>
                      <a:pt x="1019" y="76"/>
                    </a:lnTo>
                    <a:lnTo>
                      <a:pt x="1026" y="79"/>
                    </a:lnTo>
                    <a:lnTo>
                      <a:pt x="1033" y="80"/>
                    </a:lnTo>
                    <a:lnTo>
                      <a:pt x="1040" y="82"/>
                    </a:lnTo>
                    <a:lnTo>
                      <a:pt x="1054" y="83"/>
                    </a:lnTo>
                    <a:lnTo>
                      <a:pt x="1068" y="82"/>
                    </a:lnTo>
                    <a:lnTo>
                      <a:pt x="1082" y="79"/>
                    </a:lnTo>
                    <a:lnTo>
                      <a:pt x="1097" y="76"/>
                    </a:lnTo>
                    <a:lnTo>
                      <a:pt x="1112" y="70"/>
                    </a:lnTo>
                    <a:lnTo>
                      <a:pt x="1128" y="65"/>
                    </a:lnTo>
                    <a:lnTo>
                      <a:pt x="1160" y="52"/>
                    </a:lnTo>
                    <a:lnTo>
                      <a:pt x="1195" y="41"/>
                    </a:lnTo>
                    <a:lnTo>
                      <a:pt x="1213" y="35"/>
                    </a:lnTo>
                    <a:lnTo>
                      <a:pt x="1232" y="31"/>
                    </a:lnTo>
                    <a:lnTo>
                      <a:pt x="1251" y="29"/>
                    </a:lnTo>
                    <a:lnTo>
                      <a:pt x="1271" y="28"/>
                    </a:lnTo>
                    <a:lnTo>
                      <a:pt x="1265" y="23"/>
                    </a:lnTo>
                    <a:lnTo>
                      <a:pt x="1248" y="15"/>
                    </a:lnTo>
                    <a:lnTo>
                      <a:pt x="1237" y="9"/>
                    </a:lnTo>
                    <a:lnTo>
                      <a:pt x="1225" y="5"/>
                    </a:lnTo>
                    <a:lnTo>
                      <a:pt x="1212" y="2"/>
                    </a:lnTo>
                    <a:lnTo>
                      <a:pt x="1199" y="0"/>
                    </a:lnTo>
                    <a:lnTo>
                      <a:pt x="1175" y="11"/>
                    </a:lnTo>
                    <a:lnTo>
                      <a:pt x="1160" y="17"/>
                    </a:lnTo>
                    <a:lnTo>
                      <a:pt x="1150" y="19"/>
                    </a:lnTo>
                    <a:lnTo>
                      <a:pt x="1142" y="19"/>
                    </a:lnTo>
                    <a:lnTo>
                      <a:pt x="1135" y="20"/>
                    </a:lnTo>
                    <a:lnTo>
                      <a:pt x="1124" y="21"/>
                    </a:lnTo>
                    <a:lnTo>
                      <a:pt x="1109" y="28"/>
                    </a:lnTo>
                    <a:lnTo>
                      <a:pt x="1085" y="39"/>
                    </a:lnTo>
                    <a:lnTo>
                      <a:pt x="1071" y="32"/>
                    </a:lnTo>
                    <a:lnTo>
                      <a:pt x="1057" y="26"/>
                    </a:lnTo>
                    <a:lnTo>
                      <a:pt x="1044" y="21"/>
                    </a:lnTo>
                    <a:lnTo>
                      <a:pt x="1030" y="17"/>
                    </a:lnTo>
                    <a:lnTo>
                      <a:pt x="1016" y="14"/>
                    </a:lnTo>
                    <a:lnTo>
                      <a:pt x="1002" y="11"/>
                    </a:lnTo>
                    <a:lnTo>
                      <a:pt x="988" y="10"/>
                    </a:lnTo>
                    <a:lnTo>
                      <a:pt x="974" y="10"/>
                    </a:lnTo>
                    <a:lnTo>
                      <a:pt x="960" y="10"/>
                    </a:lnTo>
                    <a:lnTo>
                      <a:pt x="946" y="11"/>
                    </a:lnTo>
                    <a:lnTo>
                      <a:pt x="932" y="14"/>
                    </a:lnTo>
                    <a:lnTo>
                      <a:pt x="918" y="17"/>
                    </a:lnTo>
                    <a:lnTo>
                      <a:pt x="904" y="21"/>
                    </a:lnTo>
                    <a:lnTo>
                      <a:pt x="889" y="26"/>
                    </a:lnTo>
                    <a:lnTo>
                      <a:pt x="874" y="32"/>
                    </a:lnTo>
                    <a:lnTo>
                      <a:pt x="860" y="39"/>
                    </a:lnTo>
                    <a:lnTo>
                      <a:pt x="849" y="35"/>
                    </a:lnTo>
                    <a:lnTo>
                      <a:pt x="837" y="32"/>
                    </a:lnTo>
                    <a:lnTo>
                      <a:pt x="824" y="31"/>
                    </a:lnTo>
                    <a:lnTo>
                      <a:pt x="810" y="29"/>
                    </a:lnTo>
                    <a:lnTo>
                      <a:pt x="779" y="28"/>
                    </a:lnTo>
                    <a:lnTo>
                      <a:pt x="745" y="28"/>
                    </a:lnTo>
                    <a:lnTo>
                      <a:pt x="709" y="30"/>
                    </a:lnTo>
                    <a:lnTo>
                      <a:pt x="672" y="33"/>
                    </a:lnTo>
                    <a:lnTo>
                      <a:pt x="633" y="38"/>
                    </a:lnTo>
                    <a:lnTo>
                      <a:pt x="593" y="43"/>
                    </a:lnTo>
                    <a:lnTo>
                      <a:pt x="512" y="54"/>
                    </a:lnTo>
                    <a:lnTo>
                      <a:pt x="434" y="65"/>
                    </a:lnTo>
                    <a:lnTo>
                      <a:pt x="395" y="69"/>
                    </a:lnTo>
                    <a:lnTo>
                      <a:pt x="360" y="74"/>
                    </a:lnTo>
                    <a:lnTo>
                      <a:pt x="328" y="76"/>
                    </a:lnTo>
                    <a:lnTo>
                      <a:pt x="297" y="77"/>
                    </a:lnTo>
                    <a:lnTo>
                      <a:pt x="315" y="92"/>
                    </a:lnTo>
                    <a:lnTo>
                      <a:pt x="338" y="111"/>
                    </a:lnTo>
                    <a:lnTo>
                      <a:pt x="364" y="130"/>
                    </a:lnTo>
                    <a:lnTo>
                      <a:pt x="392" y="151"/>
                    </a:lnTo>
                    <a:lnTo>
                      <a:pt x="420" y="172"/>
                    </a:lnTo>
                    <a:lnTo>
                      <a:pt x="447" y="191"/>
                    </a:lnTo>
                    <a:lnTo>
                      <a:pt x="470" y="209"/>
                    </a:lnTo>
                    <a:lnTo>
                      <a:pt x="487" y="225"/>
                    </a:lnTo>
                    <a:lnTo>
                      <a:pt x="465" y="233"/>
                    </a:lnTo>
                    <a:lnTo>
                      <a:pt x="442" y="244"/>
                    </a:lnTo>
                    <a:lnTo>
                      <a:pt x="419" y="256"/>
                    </a:lnTo>
                    <a:lnTo>
                      <a:pt x="394" y="270"/>
                    </a:lnTo>
                    <a:lnTo>
                      <a:pt x="342" y="300"/>
                    </a:lnTo>
                    <a:lnTo>
                      <a:pt x="285" y="332"/>
                    </a:lnTo>
                    <a:lnTo>
                      <a:pt x="255" y="348"/>
                    </a:lnTo>
                    <a:lnTo>
                      <a:pt x="223" y="363"/>
                    </a:lnTo>
                    <a:lnTo>
                      <a:pt x="189" y="376"/>
                    </a:lnTo>
                    <a:lnTo>
                      <a:pt x="154" y="388"/>
                    </a:lnTo>
                    <a:lnTo>
                      <a:pt x="137" y="393"/>
                    </a:lnTo>
                    <a:lnTo>
                      <a:pt x="118" y="398"/>
                    </a:lnTo>
                    <a:lnTo>
                      <a:pt x="100" y="402"/>
                    </a:lnTo>
                    <a:lnTo>
                      <a:pt x="81" y="405"/>
                    </a:lnTo>
                    <a:lnTo>
                      <a:pt x="62" y="407"/>
                    </a:lnTo>
                    <a:lnTo>
                      <a:pt x="41" y="410"/>
                    </a:lnTo>
                    <a:lnTo>
                      <a:pt x="21" y="411"/>
                    </a:lnTo>
                    <a:lnTo>
                      <a:pt x="0" y="412"/>
                    </a:lnTo>
                    <a:close/>
                  </a:path>
                </a:pathLst>
              </a:custGeom>
              <a:solidFill>
                <a:srgbClr val="F8C3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5" name="Freeform 78"/>
              <p:cNvSpPr>
                <a:spLocks/>
              </p:cNvSpPr>
              <p:nvPr/>
            </p:nvSpPr>
            <p:spPr bwMode="auto">
              <a:xfrm>
                <a:off x="3552825" y="2270126"/>
                <a:ext cx="336550" cy="117475"/>
              </a:xfrm>
              <a:custGeom>
                <a:avLst/>
                <a:gdLst/>
                <a:ahLst/>
                <a:cxnLst>
                  <a:cxn ang="0">
                    <a:pos x="34" y="417"/>
                  </a:cxn>
                  <a:cxn ang="0">
                    <a:pos x="94" y="436"/>
                  </a:cxn>
                  <a:cxn ang="0">
                    <a:pos x="149" y="447"/>
                  </a:cxn>
                  <a:cxn ang="0">
                    <a:pos x="198" y="429"/>
                  </a:cxn>
                  <a:cxn ang="0">
                    <a:pos x="299" y="407"/>
                  </a:cxn>
                  <a:cxn ang="0">
                    <a:pos x="362" y="389"/>
                  </a:cxn>
                  <a:cxn ang="0">
                    <a:pos x="417" y="363"/>
                  </a:cxn>
                  <a:cxn ang="0">
                    <a:pos x="456" y="340"/>
                  </a:cxn>
                  <a:cxn ang="0">
                    <a:pos x="477" y="344"/>
                  </a:cxn>
                  <a:cxn ang="0">
                    <a:pos x="520" y="363"/>
                  </a:cxn>
                  <a:cxn ang="0">
                    <a:pos x="547" y="372"/>
                  </a:cxn>
                  <a:cxn ang="0">
                    <a:pos x="673" y="263"/>
                  </a:cxn>
                  <a:cxn ang="0">
                    <a:pos x="765" y="255"/>
                  </a:cxn>
                  <a:cxn ang="0">
                    <a:pos x="833" y="232"/>
                  </a:cxn>
                  <a:cxn ang="0">
                    <a:pos x="887" y="196"/>
                  </a:cxn>
                  <a:cxn ang="0">
                    <a:pos x="937" y="149"/>
                  </a:cxn>
                  <a:cxn ang="0">
                    <a:pos x="1019" y="76"/>
                  </a:cxn>
                  <a:cxn ang="0">
                    <a:pos x="1040" y="82"/>
                  </a:cxn>
                  <a:cxn ang="0">
                    <a:pos x="1082" y="79"/>
                  </a:cxn>
                  <a:cxn ang="0">
                    <a:pos x="1128" y="65"/>
                  </a:cxn>
                  <a:cxn ang="0">
                    <a:pos x="1213" y="35"/>
                  </a:cxn>
                  <a:cxn ang="0">
                    <a:pos x="1271" y="28"/>
                  </a:cxn>
                  <a:cxn ang="0">
                    <a:pos x="1237" y="9"/>
                  </a:cxn>
                  <a:cxn ang="0">
                    <a:pos x="1199" y="0"/>
                  </a:cxn>
                  <a:cxn ang="0">
                    <a:pos x="1150" y="19"/>
                  </a:cxn>
                  <a:cxn ang="0">
                    <a:pos x="1124" y="21"/>
                  </a:cxn>
                  <a:cxn ang="0">
                    <a:pos x="1071" y="32"/>
                  </a:cxn>
                  <a:cxn ang="0">
                    <a:pos x="1030" y="17"/>
                  </a:cxn>
                  <a:cxn ang="0">
                    <a:pos x="988" y="10"/>
                  </a:cxn>
                  <a:cxn ang="0">
                    <a:pos x="946" y="11"/>
                  </a:cxn>
                  <a:cxn ang="0">
                    <a:pos x="904" y="21"/>
                  </a:cxn>
                  <a:cxn ang="0">
                    <a:pos x="860" y="39"/>
                  </a:cxn>
                  <a:cxn ang="0">
                    <a:pos x="824" y="31"/>
                  </a:cxn>
                  <a:cxn ang="0">
                    <a:pos x="745" y="28"/>
                  </a:cxn>
                  <a:cxn ang="0">
                    <a:pos x="633" y="38"/>
                  </a:cxn>
                  <a:cxn ang="0">
                    <a:pos x="434" y="65"/>
                  </a:cxn>
                  <a:cxn ang="0">
                    <a:pos x="328" y="76"/>
                  </a:cxn>
                  <a:cxn ang="0">
                    <a:pos x="338" y="111"/>
                  </a:cxn>
                  <a:cxn ang="0">
                    <a:pos x="420" y="172"/>
                  </a:cxn>
                  <a:cxn ang="0">
                    <a:pos x="487" y="225"/>
                  </a:cxn>
                  <a:cxn ang="0">
                    <a:pos x="419" y="256"/>
                  </a:cxn>
                  <a:cxn ang="0">
                    <a:pos x="285" y="332"/>
                  </a:cxn>
                  <a:cxn ang="0">
                    <a:pos x="189" y="376"/>
                  </a:cxn>
                  <a:cxn ang="0">
                    <a:pos x="118" y="398"/>
                  </a:cxn>
                  <a:cxn ang="0">
                    <a:pos x="62" y="407"/>
                  </a:cxn>
                  <a:cxn ang="0">
                    <a:pos x="0" y="412"/>
                  </a:cxn>
                </a:cxnLst>
                <a:rect l="0" t="0" r="r" b="b"/>
                <a:pathLst>
                  <a:path w="1271" h="447">
                    <a:moveTo>
                      <a:pt x="0" y="412"/>
                    </a:moveTo>
                    <a:lnTo>
                      <a:pt x="16" y="413"/>
                    </a:lnTo>
                    <a:lnTo>
                      <a:pt x="34" y="417"/>
                    </a:lnTo>
                    <a:lnTo>
                      <a:pt x="54" y="423"/>
                    </a:lnTo>
                    <a:lnTo>
                      <a:pt x="75" y="429"/>
                    </a:lnTo>
                    <a:lnTo>
                      <a:pt x="94" y="436"/>
                    </a:lnTo>
                    <a:lnTo>
                      <a:pt x="115" y="441"/>
                    </a:lnTo>
                    <a:lnTo>
                      <a:pt x="133" y="444"/>
                    </a:lnTo>
                    <a:lnTo>
                      <a:pt x="149" y="447"/>
                    </a:lnTo>
                    <a:lnTo>
                      <a:pt x="164" y="440"/>
                    </a:lnTo>
                    <a:lnTo>
                      <a:pt x="181" y="435"/>
                    </a:lnTo>
                    <a:lnTo>
                      <a:pt x="198" y="429"/>
                    </a:lnTo>
                    <a:lnTo>
                      <a:pt x="217" y="425"/>
                    </a:lnTo>
                    <a:lnTo>
                      <a:pt x="257" y="416"/>
                    </a:lnTo>
                    <a:lnTo>
                      <a:pt x="299" y="407"/>
                    </a:lnTo>
                    <a:lnTo>
                      <a:pt x="320" y="402"/>
                    </a:lnTo>
                    <a:lnTo>
                      <a:pt x="341" y="395"/>
                    </a:lnTo>
                    <a:lnTo>
                      <a:pt x="362" y="389"/>
                    </a:lnTo>
                    <a:lnTo>
                      <a:pt x="381" y="381"/>
                    </a:lnTo>
                    <a:lnTo>
                      <a:pt x="400" y="372"/>
                    </a:lnTo>
                    <a:lnTo>
                      <a:pt x="417" y="363"/>
                    </a:lnTo>
                    <a:lnTo>
                      <a:pt x="435" y="352"/>
                    </a:lnTo>
                    <a:lnTo>
                      <a:pt x="449" y="339"/>
                    </a:lnTo>
                    <a:lnTo>
                      <a:pt x="456" y="340"/>
                    </a:lnTo>
                    <a:lnTo>
                      <a:pt x="463" y="341"/>
                    </a:lnTo>
                    <a:lnTo>
                      <a:pt x="471" y="342"/>
                    </a:lnTo>
                    <a:lnTo>
                      <a:pt x="477" y="344"/>
                    </a:lnTo>
                    <a:lnTo>
                      <a:pt x="491" y="350"/>
                    </a:lnTo>
                    <a:lnTo>
                      <a:pt x="506" y="356"/>
                    </a:lnTo>
                    <a:lnTo>
                      <a:pt x="520" y="363"/>
                    </a:lnTo>
                    <a:lnTo>
                      <a:pt x="533" y="368"/>
                    </a:lnTo>
                    <a:lnTo>
                      <a:pt x="540" y="370"/>
                    </a:lnTo>
                    <a:lnTo>
                      <a:pt x="547" y="372"/>
                    </a:lnTo>
                    <a:lnTo>
                      <a:pt x="554" y="374"/>
                    </a:lnTo>
                    <a:lnTo>
                      <a:pt x="560" y="374"/>
                    </a:lnTo>
                    <a:lnTo>
                      <a:pt x="673" y="263"/>
                    </a:lnTo>
                    <a:lnTo>
                      <a:pt x="707" y="262"/>
                    </a:lnTo>
                    <a:lnTo>
                      <a:pt x="737" y="259"/>
                    </a:lnTo>
                    <a:lnTo>
                      <a:pt x="765" y="255"/>
                    </a:lnTo>
                    <a:lnTo>
                      <a:pt x="789" y="249"/>
                    </a:lnTo>
                    <a:lnTo>
                      <a:pt x="812" y="242"/>
                    </a:lnTo>
                    <a:lnTo>
                      <a:pt x="833" y="232"/>
                    </a:lnTo>
                    <a:lnTo>
                      <a:pt x="852" y="221"/>
                    </a:lnTo>
                    <a:lnTo>
                      <a:pt x="871" y="210"/>
                    </a:lnTo>
                    <a:lnTo>
                      <a:pt x="887" y="196"/>
                    </a:lnTo>
                    <a:lnTo>
                      <a:pt x="905" y="182"/>
                    </a:lnTo>
                    <a:lnTo>
                      <a:pt x="921" y="166"/>
                    </a:lnTo>
                    <a:lnTo>
                      <a:pt x="937" y="149"/>
                    </a:lnTo>
                    <a:lnTo>
                      <a:pt x="972" y="113"/>
                    </a:lnTo>
                    <a:lnTo>
                      <a:pt x="1013" y="72"/>
                    </a:lnTo>
                    <a:lnTo>
                      <a:pt x="1019" y="76"/>
                    </a:lnTo>
                    <a:lnTo>
                      <a:pt x="1026" y="79"/>
                    </a:lnTo>
                    <a:lnTo>
                      <a:pt x="1033" y="80"/>
                    </a:lnTo>
                    <a:lnTo>
                      <a:pt x="1040" y="82"/>
                    </a:lnTo>
                    <a:lnTo>
                      <a:pt x="1054" y="83"/>
                    </a:lnTo>
                    <a:lnTo>
                      <a:pt x="1068" y="82"/>
                    </a:lnTo>
                    <a:lnTo>
                      <a:pt x="1082" y="79"/>
                    </a:lnTo>
                    <a:lnTo>
                      <a:pt x="1097" y="76"/>
                    </a:lnTo>
                    <a:lnTo>
                      <a:pt x="1112" y="70"/>
                    </a:lnTo>
                    <a:lnTo>
                      <a:pt x="1128" y="65"/>
                    </a:lnTo>
                    <a:lnTo>
                      <a:pt x="1160" y="52"/>
                    </a:lnTo>
                    <a:lnTo>
                      <a:pt x="1195" y="41"/>
                    </a:lnTo>
                    <a:lnTo>
                      <a:pt x="1213" y="35"/>
                    </a:lnTo>
                    <a:lnTo>
                      <a:pt x="1232" y="31"/>
                    </a:lnTo>
                    <a:lnTo>
                      <a:pt x="1251" y="29"/>
                    </a:lnTo>
                    <a:lnTo>
                      <a:pt x="1271" y="28"/>
                    </a:lnTo>
                    <a:lnTo>
                      <a:pt x="1265" y="23"/>
                    </a:lnTo>
                    <a:lnTo>
                      <a:pt x="1248" y="15"/>
                    </a:lnTo>
                    <a:lnTo>
                      <a:pt x="1237" y="9"/>
                    </a:lnTo>
                    <a:lnTo>
                      <a:pt x="1225" y="5"/>
                    </a:lnTo>
                    <a:lnTo>
                      <a:pt x="1212" y="2"/>
                    </a:lnTo>
                    <a:lnTo>
                      <a:pt x="1199" y="0"/>
                    </a:lnTo>
                    <a:lnTo>
                      <a:pt x="1175" y="11"/>
                    </a:lnTo>
                    <a:lnTo>
                      <a:pt x="1160" y="17"/>
                    </a:lnTo>
                    <a:lnTo>
                      <a:pt x="1150" y="19"/>
                    </a:lnTo>
                    <a:lnTo>
                      <a:pt x="1142" y="19"/>
                    </a:lnTo>
                    <a:lnTo>
                      <a:pt x="1135" y="20"/>
                    </a:lnTo>
                    <a:lnTo>
                      <a:pt x="1124" y="21"/>
                    </a:lnTo>
                    <a:lnTo>
                      <a:pt x="1109" y="28"/>
                    </a:lnTo>
                    <a:lnTo>
                      <a:pt x="1085" y="39"/>
                    </a:lnTo>
                    <a:lnTo>
                      <a:pt x="1071" y="32"/>
                    </a:lnTo>
                    <a:lnTo>
                      <a:pt x="1057" y="26"/>
                    </a:lnTo>
                    <a:lnTo>
                      <a:pt x="1044" y="21"/>
                    </a:lnTo>
                    <a:lnTo>
                      <a:pt x="1030" y="17"/>
                    </a:lnTo>
                    <a:lnTo>
                      <a:pt x="1016" y="14"/>
                    </a:lnTo>
                    <a:lnTo>
                      <a:pt x="1002" y="11"/>
                    </a:lnTo>
                    <a:lnTo>
                      <a:pt x="988" y="10"/>
                    </a:lnTo>
                    <a:lnTo>
                      <a:pt x="974" y="10"/>
                    </a:lnTo>
                    <a:lnTo>
                      <a:pt x="960" y="10"/>
                    </a:lnTo>
                    <a:lnTo>
                      <a:pt x="946" y="11"/>
                    </a:lnTo>
                    <a:lnTo>
                      <a:pt x="932" y="14"/>
                    </a:lnTo>
                    <a:lnTo>
                      <a:pt x="918" y="17"/>
                    </a:lnTo>
                    <a:lnTo>
                      <a:pt x="904" y="21"/>
                    </a:lnTo>
                    <a:lnTo>
                      <a:pt x="889" y="26"/>
                    </a:lnTo>
                    <a:lnTo>
                      <a:pt x="874" y="32"/>
                    </a:lnTo>
                    <a:lnTo>
                      <a:pt x="860" y="39"/>
                    </a:lnTo>
                    <a:lnTo>
                      <a:pt x="849" y="35"/>
                    </a:lnTo>
                    <a:lnTo>
                      <a:pt x="837" y="32"/>
                    </a:lnTo>
                    <a:lnTo>
                      <a:pt x="824" y="31"/>
                    </a:lnTo>
                    <a:lnTo>
                      <a:pt x="810" y="29"/>
                    </a:lnTo>
                    <a:lnTo>
                      <a:pt x="779" y="28"/>
                    </a:lnTo>
                    <a:lnTo>
                      <a:pt x="745" y="28"/>
                    </a:lnTo>
                    <a:lnTo>
                      <a:pt x="709" y="30"/>
                    </a:lnTo>
                    <a:lnTo>
                      <a:pt x="672" y="33"/>
                    </a:lnTo>
                    <a:lnTo>
                      <a:pt x="633" y="38"/>
                    </a:lnTo>
                    <a:lnTo>
                      <a:pt x="593" y="43"/>
                    </a:lnTo>
                    <a:lnTo>
                      <a:pt x="512" y="54"/>
                    </a:lnTo>
                    <a:lnTo>
                      <a:pt x="434" y="65"/>
                    </a:lnTo>
                    <a:lnTo>
                      <a:pt x="395" y="69"/>
                    </a:lnTo>
                    <a:lnTo>
                      <a:pt x="360" y="74"/>
                    </a:lnTo>
                    <a:lnTo>
                      <a:pt x="328" y="76"/>
                    </a:lnTo>
                    <a:lnTo>
                      <a:pt x="297" y="77"/>
                    </a:lnTo>
                    <a:lnTo>
                      <a:pt x="315" y="92"/>
                    </a:lnTo>
                    <a:lnTo>
                      <a:pt x="338" y="111"/>
                    </a:lnTo>
                    <a:lnTo>
                      <a:pt x="364" y="130"/>
                    </a:lnTo>
                    <a:lnTo>
                      <a:pt x="392" y="151"/>
                    </a:lnTo>
                    <a:lnTo>
                      <a:pt x="420" y="172"/>
                    </a:lnTo>
                    <a:lnTo>
                      <a:pt x="447" y="191"/>
                    </a:lnTo>
                    <a:lnTo>
                      <a:pt x="470" y="209"/>
                    </a:lnTo>
                    <a:lnTo>
                      <a:pt x="487" y="225"/>
                    </a:lnTo>
                    <a:lnTo>
                      <a:pt x="465" y="233"/>
                    </a:lnTo>
                    <a:lnTo>
                      <a:pt x="442" y="244"/>
                    </a:lnTo>
                    <a:lnTo>
                      <a:pt x="419" y="256"/>
                    </a:lnTo>
                    <a:lnTo>
                      <a:pt x="394" y="270"/>
                    </a:lnTo>
                    <a:lnTo>
                      <a:pt x="342" y="300"/>
                    </a:lnTo>
                    <a:lnTo>
                      <a:pt x="285" y="332"/>
                    </a:lnTo>
                    <a:lnTo>
                      <a:pt x="255" y="348"/>
                    </a:lnTo>
                    <a:lnTo>
                      <a:pt x="223" y="363"/>
                    </a:lnTo>
                    <a:lnTo>
                      <a:pt x="189" y="376"/>
                    </a:lnTo>
                    <a:lnTo>
                      <a:pt x="154" y="388"/>
                    </a:lnTo>
                    <a:lnTo>
                      <a:pt x="137" y="393"/>
                    </a:lnTo>
                    <a:lnTo>
                      <a:pt x="118" y="398"/>
                    </a:lnTo>
                    <a:lnTo>
                      <a:pt x="100" y="402"/>
                    </a:lnTo>
                    <a:lnTo>
                      <a:pt x="81" y="405"/>
                    </a:lnTo>
                    <a:lnTo>
                      <a:pt x="62" y="407"/>
                    </a:lnTo>
                    <a:lnTo>
                      <a:pt x="41" y="410"/>
                    </a:lnTo>
                    <a:lnTo>
                      <a:pt x="21" y="411"/>
                    </a:lnTo>
                    <a:lnTo>
                      <a:pt x="0" y="412"/>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6" name="Freeform 79"/>
              <p:cNvSpPr>
                <a:spLocks/>
              </p:cNvSpPr>
              <p:nvPr/>
            </p:nvSpPr>
            <p:spPr bwMode="auto">
              <a:xfrm>
                <a:off x="3495675" y="2416176"/>
                <a:ext cx="225425" cy="160338"/>
              </a:xfrm>
              <a:custGeom>
                <a:avLst/>
                <a:gdLst/>
                <a:ahLst/>
                <a:cxnLst>
                  <a:cxn ang="0">
                    <a:pos x="165" y="44"/>
                  </a:cxn>
                  <a:cxn ang="0">
                    <a:pos x="170" y="65"/>
                  </a:cxn>
                  <a:cxn ang="0">
                    <a:pos x="178" y="74"/>
                  </a:cxn>
                  <a:cxn ang="0">
                    <a:pos x="188" y="78"/>
                  </a:cxn>
                  <a:cxn ang="0">
                    <a:pos x="200" y="73"/>
                  </a:cxn>
                  <a:cxn ang="0">
                    <a:pos x="253" y="33"/>
                  </a:cxn>
                  <a:cxn ang="0">
                    <a:pos x="294" y="7"/>
                  </a:cxn>
                  <a:cxn ang="0">
                    <a:pos x="384" y="77"/>
                  </a:cxn>
                  <a:cxn ang="0">
                    <a:pos x="415" y="72"/>
                  </a:cxn>
                  <a:cxn ang="0">
                    <a:pos x="467" y="78"/>
                  </a:cxn>
                  <a:cxn ang="0">
                    <a:pos x="544" y="98"/>
                  </a:cxn>
                  <a:cxn ang="0">
                    <a:pos x="627" y="118"/>
                  </a:cxn>
                  <a:cxn ang="0">
                    <a:pos x="671" y="133"/>
                  </a:cxn>
                  <a:cxn ang="0">
                    <a:pos x="676" y="163"/>
                  </a:cxn>
                  <a:cxn ang="0">
                    <a:pos x="691" y="184"/>
                  </a:cxn>
                  <a:cxn ang="0">
                    <a:pos x="732" y="209"/>
                  </a:cxn>
                  <a:cxn ang="0">
                    <a:pos x="781" y="260"/>
                  </a:cxn>
                  <a:cxn ang="0">
                    <a:pos x="784" y="311"/>
                  </a:cxn>
                  <a:cxn ang="0">
                    <a:pos x="794" y="340"/>
                  </a:cxn>
                  <a:cxn ang="0">
                    <a:pos x="805" y="352"/>
                  </a:cxn>
                  <a:cxn ang="0">
                    <a:pos x="817" y="355"/>
                  </a:cxn>
                  <a:cxn ang="0">
                    <a:pos x="831" y="355"/>
                  </a:cxn>
                  <a:cxn ang="0">
                    <a:pos x="856" y="359"/>
                  </a:cxn>
                  <a:cxn ang="0">
                    <a:pos x="850" y="394"/>
                  </a:cxn>
                  <a:cxn ang="0">
                    <a:pos x="838" y="424"/>
                  </a:cxn>
                  <a:cxn ang="0">
                    <a:pos x="808" y="465"/>
                  </a:cxn>
                  <a:cxn ang="0">
                    <a:pos x="767" y="480"/>
                  </a:cxn>
                  <a:cxn ang="0">
                    <a:pos x="720" y="442"/>
                  </a:cxn>
                  <a:cxn ang="0">
                    <a:pos x="692" y="428"/>
                  </a:cxn>
                  <a:cxn ang="0">
                    <a:pos x="658" y="420"/>
                  </a:cxn>
                  <a:cxn ang="0">
                    <a:pos x="633" y="425"/>
                  </a:cxn>
                  <a:cxn ang="0">
                    <a:pos x="638" y="446"/>
                  </a:cxn>
                  <a:cxn ang="0">
                    <a:pos x="658" y="489"/>
                  </a:cxn>
                  <a:cxn ang="0">
                    <a:pos x="669" y="517"/>
                  </a:cxn>
                  <a:cxn ang="0">
                    <a:pos x="645" y="545"/>
                  </a:cxn>
                  <a:cxn ang="0">
                    <a:pos x="609" y="559"/>
                  </a:cxn>
                  <a:cxn ang="0">
                    <a:pos x="587" y="560"/>
                  </a:cxn>
                  <a:cxn ang="0">
                    <a:pos x="563" y="553"/>
                  </a:cxn>
                  <a:cxn ang="0">
                    <a:pos x="442" y="608"/>
                  </a:cxn>
                  <a:cxn ang="0">
                    <a:pos x="126" y="492"/>
                  </a:cxn>
                  <a:cxn ang="0">
                    <a:pos x="187" y="475"/>
                  </a:cxn>
                  <a:cxn ang="0">
                    <a:pos x="251" y="460"/>
                  </a:cxn>
                  <a:cxn ang="0">
                    <a:pos x="294" y="456"/>
                  </a:cxn>
                  <a:cxn ang="0">
                    <a:pos x="338" y="373"/>
                  </a:cxn>
                  <a:cxn ang="0">
                    <a:pos x="394" y="288"/>
                  </a:cxn>
                  <a:cxn ang="0">
                    <a:pos x="439" y="225"/>
                  </a:cxn>
                  <a:cxn ang="0">
                    <a:pos x="421" y="205"/>
                  </a:cxn>
                  <a:cxn ang="0">
                    <a:pos x="396" y="189"/>
                  </a:cxn>
                  <a:cxn ang="0">
                    <a:pos x="342" y="166"/>
                  </a:cxn>
                  <a:cxn ang="0">
                    <a:pos x="264" y="149"/>
                  </a:cxn>
                  <a:cxn ang="0">
                    <a:pos x="188" y="144"/>
                  </a:cxn>
                  <a:cxn ang="0">
                    <a:pos x="134" y="150"/>
                  </a:cxn>
                  <a:cxn ang="0">
                    <a:pos x="110" y="158"/>
                  </a:cxn>
                  <a:cxn ang="0">
                    <a:pos x="50" y="107"/>
                  </a:cxn>
                  <a:cxn ang="0">
                    <a:pos x="14" y="86"/>
                  </a:cxn>
                  <a:cxn ang="0">
                    <a:pos x="13" y="69"/>
                  </a:cxn>
                  <a:cxn ang="0">
                    <a:pos x="56" y="37"/>
                  </a:cxn>
                  <a:cxn ang="0">
                    <a:pos x="96" y="18"/>
                  </a:cxn>
                  <a:cxn ang="0">
                    <a:pos x="147" y="2"/>
                  </a:cxn>
                </a:cxnLst>
                <a:rect l="0" t="0" r="r" b="b"/>
                <a:pathLst>
                  <a:path w="856" h="608">
                    <a:moveTo>
                      <a:pt x="163" y="0"/>
                    </a:moveTo>
                    <a:lnTo>
                      <a:pt x="163" y="24"/>
                    </a:lnTo>
                    <a:lnTo>
                      <a:pt x="165" y="44"/>
                    </a:lnTo>
                    <a:lnTo>
                      <a:pt x="166" y="53"/>
                    </a:lnTo>
                    <a:lnTo>
                      <a:pt x="168" y="59"/>
                    </a:lnTo>
                    <a:lnTo>
                      <a:pt x="170" y="65"/>
                    </a:lnTo>
                    <a:lnTo>
                      <a:pt x="173" y="69"/>
                    </a:lnTo>
                    <a:lnTo>
                      <a:pt x="175" y="72"/>
                    </a:lnTo>
                    <a:lnTo>
                      <a:pt x="178" y="74"/>
                    </a:lnTo>
                    <a:lnTo>
                      <a:pt x="180" y="77"/>
                    </a:lnTo>
                    <a:lnTo>
                      <a:pt x="183" y="78"/>
                    </a:lnTo>
                    <a:lnTo>
                      <a:pt x="188" y="78"/>
                    </a:lnTo>
                    <a:lnTo>
                      <a:pt x="191" y="77"/>
                    </a:lnTo>
                    <a:lnTo>
                      <a:pt x="195" y="76"/>
                    </a:lnTo>
                    <a:lnTo>
                      <a:pt x="200" y="73"/>
                    </a:lnTo>
                    <a:lnTo>
                      <a:pt x="218" y="60"/>
                    </a:lnTo>
                    <a:lnTo>
                      <a:pt x="241" y="43"/>
                    </a:lnTo>
                    <a:lnTo>
                      <a:pt x="253" y="33"/>
                    </a:lnTo>
                    <a:lnTo>
                      <a:pt x="266" y="23"/>
                    </a:lnTo>
                    <a:lnTo>
                      <a:pt x="279" y="14"/>
                    </a:lnTo>
                    <a:lnTo>
                      <a:pt x="294" y="7"/>
                    </a:lnTo>
                    <a:lnTo>
                      <a:pt x="370" y="83"/>
                    </a:lnTo>
                    <a:lnTo>
                      <a:pt x="376" y="80"/>
                    </a:lnTo>
                    <a:lnTo>
                      <a:pt x="384" y="77"/>
                    </a:lnTo>
                    <a:lnTo>
                      <a:pt x="391" y="74"/>
                    </a:lnTo>
                    <a:lnTo>
                      <a:pt x="398" y="73"/>
                    </a:lnTo>
                    <a:lnTo>
                      <a:pt x="415" y="72"/>
                    </a:lnTo>
                    <a:lnTo>
                      <a:pt x="431" y="72"/>
                    </a:lnTo>
                    <a:lnTo>
                      <a:pt x="448" y="74"/>
                    </a:lnTo>
                    <a:lnTo>
                      <a:pt x="467" y="78"/>
                    </a:lnTo>
                    <a:lnTo>
                      <a:pt x="486" y="82"/>
                    </a:lnTo>
                    <a:lnTo>
                      <a:pt x="504" y="88"/>
                    </a:lnTo>
                    <a:lnTo>
                      <a:pt x="544" y="98"/>
                    </a:lnTo>
                    <a:lnTo>
                      <a:pt x="586" y="109"/>
                    </a:lnTo>
                    <a:lnTo>
                      <a:pt x="607" y="114"/>
                    </a:lnTo>
                    <a:lnTo>
                      <a:pt x="627" y="118"/>
                    </a:lnTo>
                    <a:lnTo>
                      <a:pt x="649" y="120"/>
                    </a:lnTo>
                    <a:lnTo>
                      <a:pt x="670" y="120"/>
                    </a:lnTo>
                    <a:lnTo>
                      <a:pt x="671" y="133"/>
                    </a:lnTo>
                    <a:lnTo>
                      <a:pt x="672" y="144"/>
                    </a:lnTo>
                    <a:lnTo>
                      <a:pt x="674" y="155"/>
                    </a:lnTo>
                    <a:lnTo>
                      <a:pt x="676" y="163"/>
                    </a:lnTo>
                    <a:lnTo>
                      <a:pt x="681" y="170"/>
                    </a:lnTo>
                    <a:lnTo>
                      <a:pt x="685" y="178"/>
                    </a:lnTo>
                    <a:lnTo>
                      <a:pt x="691" y="184"/>
                    </a:lnTo>
                    <a:lnTo>
                      <a:pt x="697" y="189"/>
                    </a:lnTo>
                    <a:lnTo>
                      <a:pt x="712" y="199"/>
                    </a:lnTo>
                    <a:lnTo>
                      <a:pt x="732" y="209"/>
                    </a:lnTo>
                    <a:lnTo>
                      <a:pt x="754" y="218"/>
                    </a:lnTo>
                    <a:lnTo>
                      <a:pt x="781" y="232"/>
                    </a:lnTo>
                    <a:lnTo>
                      <a:pt x="781" y="260"/>
                    </a:lnTo>
                    <a:lnTo>
                      <a:pt x="782" y="286"/>
                    </a:lnTo>
                    <a:lnTo>
                      <a:pt x="783" y="299"/>
                    </a:lnTo>
                    <a:lnTo>
                      <a:pt x="784" y="311"/>
                    </a:lnTo>
                    <a:lnTo>
                      <a:pt x="788" y="322"/>
                    </a:lnTo>
                    <a:lnTo>
                      <a:pt x="790" y="331"/>
                    </a:lnTo>
                    <a:lnTo>
                      <a:pt x="794" y="340"/>
                    </a:lnTo>
                    <a:lnTo>
                      <a:pt x="800" y="346"/>
                    </a:lnTo>
                    <a:lnTo>
                      <a:pt x="802" y="349"/>
                    </a:lnTo>
                    <a:lnTo>
                      <a:pt x="805" y="352"/>
                    </a:lnTo>
                    <a:lnTo>
                      <a:pt x="809" y="353"/>
                    </a:lnTo>
                    <a:lnTo>
                      <a:pt x="813" y="355"/>
                    </a:lnTo>
                    <a:lnTo>
                      <a:pt x="817" y="355"/>
                    </a:lnTo>
                    <a:lnTo>
                      <a:pt x="821" y="356"/>
                    </a:lnTo>
                    <a:lnTo>
                      <a:pt x="827" y="355"/>
                    </a:lnTo>
                    <a:lnTo>
                      <a:pt x="831" y="355"/>
                    </a:lnTo>
                    <a:lnTo>
                      <a:pt x="843" y="352"/>
                    </a:lnTo>
                    <a:lnTo>
                      <a:pt x="856" y="345"/>
                    </a:lnTo>
                    <a:lnTo>
                      <a:pt x="856" y="359"/>
                    </a:lnTo>
                    <a:lnTo>
                      <a:pt x="855" y="371"/>
                    </a:lnTo>
                    <a:lnTo>
                      <a:pt x="853" y="383"/>
                    </a:lnTo>
                    <a:lnTo>
                      <a:pt x="850" y="394"/>
                    </a:lnTo>
                    <a:lnTo>
                      <a:pt x="846" y="404"/>
                    </a:lnTo>
                    <a:lnTo>
                      <a:pt x="843" y="415"/>
                    </a:lnTo>
                    <a:lnTo>
                      <a:pt x="838" y="424"/>
                    </a:lnTo>
                    <a:lnTo>
                      <a:pt x="833" y="432"/>
                    </a:lnTo>
                    <a:lnTo>
                      <a:pt x="821" y="450"/>
                    </a:lnTo>
                    <a:lnTo>
                      <a:pt x="808" y="465"/>
                    </a:lnTo>
                    <a:lnTo>
                      <a:pt x="795" y="480"/>
                    </a:lnTo>
                    <a:lnTo>
                      <a:pt x="781" y="494"/>
                    </a:lnTo>
                    <a:lnTo>
                      <a:pt x="767" y="480"/>
                    </a:lnTo>
                    <a:lnTo>
                      <a:pt x="752" y="466"/>
                    </a:lnTo>
                    <a:lnTo>
                      <a:pt x="736" y="453"/>
                    </a:lnTo>
                    <a:lnTo>
                      <a:pt x="720" y="442"/>
                    </a:lnTo>
                    <a:lnTo>
                      <a:pt x="710" y="437"/>
                    </a:lnTo>
                    <a:lnTo>
                      <a:pt x="701" y="432"/>
                    </a:lnTo>
                    <a:lnTo>
                      <a:pt x="692" y="428"/>
                    </a:lnTo>
                    <a:lnTo>
                      <a:pt x="681" y="425"/>
                    </a:lnTo>
                    <a:lnTo>
                      <a:pt x="670" y="421"/>
                    </a:lnTo>
                    <a:lnTo>
                      <a:pt x="658" y="420"/>
                    </a:lnTo>
                    <a:lnTo>
                      <a:pt x="646" y="418"/>
                    </a:lnTo>
                    <a:lnTo>
                      <a:pt x="633" y="418"/>
                    </a:lnTo>
                    <a:lnTo>
                      <a:pt x="633" y="425"/>
                    </a:lnTo>
                    <a:lnTo>
                      <a:pt x="634" y="432"/>
                    </a:lnTo>
                    <a:lnTo>
                      <a:pt x="636" y="440"/>
                    </a:lnTo>
                    <a:lnTo>
                      <a:pt x="638" y="446"/>
                    </a:lnTo>
                    <a:lnTo>
                      <a:pt x="645" y="461"/>
                    </a:lnTo>
                    <a:lnTo>
                      <a:pt x="651" y="475"/>
                    </a:lnTo>
                    <a:lnTo>
                      <a:pt x="658" y="489"/>
                    </a:lnTo>
                    <a:lnTo>
                      <a:pt x="664" y="503"/>
                    </a:lnTo>
                    <a:lnTo>
                      <a:pt x="667" y="511"/>
                    </a:lnTo>
                    <a:lnTo>
                      <a:pt x="669" y="517"/>
                    </a:lnTo>
                    <a:lnTo>
                      <a:pt x="670" y="525"/>
                    </a:lnTo>
                    <a:lnTo>
                      <a:pt x="670" y="532"/>
                    </a:lnTo>
                    <a:lnTo>
                      <a:pt x="645" y="545"/>
                    </a:lnTo>
                    <a:lnTo>
                      <a:pt x="625" y="553"/>
                    </a:lnTo>
                    <a:lnTo>
                      <a:pt x="616" y="557"/>
                    </a:lnTo>
                    <a:lnTo>
                      <a:pt x="609" y="559"/>
                    </a:lnTo>
                    <a:lnTo>
                      <a:pt x="601" y="560"/>
                    </a:lnTo>
                    <a:lnTo>
                      <a:pt x="595" y="561"/>
                    </a:lnTo>
                    <a:lnTo>
                      <a:pt x="587" y="560"/>
                    </a:lnTo>
                    <a:lnTo>
                      <a:pt x="579" y="559"/>
                    </a:lnTo>
                    <a:lnTo>
                      <a:pt x="572" y="557"/>
                    </a:lnTo>
                    <a:lnTo>
                      <a:pt x="563" y="553"/>
                    </a:lnTo>
                    <a:lnTo>
                      <a:pt x="543" y="545"/>
                    </a:lnTo>
                    <a:lnTo>
                      <a:pt x="518" y="532"/>
                    </a:lnTo>
                    <a:lnTo>
                      <a:pt x="442" y="608"/>
                    </a:lnTo>
                    <a:lnTo>
                      <a:pt x="332" y="494"/>
                    </a:lnTo>
                    <a:lnTo>
                      <a:pt x="110" y="494"/>
                    </a:lnTo>
                    <a:lnTo>
                      <a:pt x="126" y="492"/>
                    </a:lnTo>
                    <a:lnTo>
                      <a:pt x="143" y="488"/>
                    </a:lnTo>
                    <a:lnTo>
                      <a:pt x="164" y="482"/>
                    </a:lnTo>
                    <a:lnTo>
                      <a:pt x="187" y="475"/>
                    </a:lnTo>
                    <a:lnTo>
                      <a:pt x="212" y="468"/>
                    </a:lnTo>
                    <a:lnTo>
                      <a:pt x="238" y="462"/>
                    </a:lnTo>
                    <a:lnTo>
                      <a:pt x="251" y="460"/>
                    </a:lnTo>
                    <a:lnTo>
                      <a:pt x="265" y="457"/>
                    </a:lnTo>
                    <a:lnTo>
                      <a:pt x="279" y="456"/>
                    </a:lnTo>
                    <a:lnTo>
                      <a:pt x="294" y="456"/>
                    </a:lnTo>
                    <a:lnTo>
                      <a:pt x="308" y="429"/>
                    </a:lnTo>
                    <a:lnTo>
                      <a:pt x="323" y="401"/>
                    </a:lnTo>
                    <a:lnTo>
                      <a:pt x="338" y="373"/>
                    </a:lnTo>
                    <a:lnTo>
                      <a:pt x="355" y="345"/>
                    </a:lnTo>
                    <a:lnTo>
                      <a:pt x="373" y="317"/>
                    </a:lnTo>
                    <a:lnTo>
                      <a:pt x="394" y="288"/>
                    </a:lnTo>
                    <a:lnTo>
                      <a:pt x="417" y="260"/>
                    </a:lnTo>
                    <a:lnTo>
                      <a:pt x="442" y="232"/>
                    </a:lnTo>
                    <a:lnTo>
                      <a:pt x="439" y="225"/>
                    </a:lnTo>
                    <a:lnTo>
                      <a:pt x="433" y="218"/>
                    </a:lnTo>
                    <a:lnTo>
                      <a:pt x="428" y="212"/>
                    </a:lnTo>
                    <a:lnTo>
                      <a:pt x="421" y="205"/>
                    </a:lnTo>
                    <a:lnTo>
                      <a:pt x="414" y="200"/>
                    </a:lnTo>
                    <a:lnTo>
                      <a:pt x="405" y="194"/>
                    </a:lnTo>
                    <a:lnTo>
                      <a:pt x="396" y="189"/>
                    </a:lnTo>
                    <a:lnTo>
                      <a:pt x="386" y="184"/>
                    </a:lnTo>
                    <a:lnTo>
                      <a:pt x="364" y="175"/>
                    </a:lnTo>
                    <a:lnTo>
                      <a:pt x="342" y="166"/>
                    </a:lnTo>
                    <a:lnTo>
                      <a:pt x="316" y="160"/>
                    </a:lnTo>
                    <a:lnTo>
                      <a:pt x="290" y="154"/>
                    </a:lnTo>
                    <a:lnTo>
                      <a:pt x="264" y="149"/>
                    </a:lnTo>
                    <a:lnTo>
                      <a:pt x="238" y="146"/>
                    </a:lnTo>
                    <a:lnTo>
                      <a:pt x="213" y="144"/>
                    </a:lnTo>
                    <a:lnTo>
                      <a:pt x="188" y="144"/>
                    </a:lnTo>
                    <a:lnTo>
                      <a:pt x="165" y="145"/>
                    </a:lnTo>
                    <a:lnTo>
                      <a:pt x="144" y="148"/>
                    </a:lnTo>
                    <a:lnTo>
                      <a:pt x="134" y="150"/>
                    </a:lnTo>
                    <a:lnTo>
                      <a:pt x="126" y="153"/>
                    </a:lnTo>
                    <a:lnTo>
                      <a:pt x="118" y="155"/>
                    </a:lnTo>
                    <a:lnTo>
                      <a:pt x="110" y="158"/>
                    </a:lnTo>
                    <a:lnTo>
                      <a:pt x="98" y="146"/>
                    </a:lnTo>
                    <a:lnTo>
                      <a:pt x="68" y="120"/>
                    </a:lnTo>
                    <a:lnTo>
                      <a:pt x="50" y="107"/>
                    </a:lnTo>
                    <a:lnTo>
                      <a:pt x="32" y="95"/>
                    </a:lnTo>
                    <a:lnTo>
                      <a:pt x="23" y="90"/>
                    </a:lnTo>
                    <a:lnTo>
                      <a:pt x="14" y="86"/>
                    </a:lnTo>
                    <a:lnTo>
                      <a:pt x="7" y="83"/>
                    </a:lnTo>
                    <a:lnTo>
                      <a:pt x="0" y="83"/>
                    </a:lnTo>
                    <a:lnTo>
                      <a:pt x="13" y="69"/>
                    </a:lnTo>
                    <a:lnTo>
                      <a:pt x="28" y="57"/>
                    </a:lnTo>
                    <a:lnTo>
                      <a:pt x="42" y="47"/>
                    </a:lnTo>
                    <a:lnTo>
                      <a:pt x="56" y="37"/>
                    </a:lnTo>
                    <a:lnTo>
                      <a:pt x="70" y="30"/>
                    </a:lnTo>
                    <a:lnTo>
                      <a:pt x="83" y="23"/>
                    </a:lnTo>
                    <a:lnTo>
                      <a:pt x="96" y="18"/>
                    </a:lnTo>
                    <a:lnTo>
                      <a:pt x="108" y="12"/>
                    </a:lnTo>
                    <a:lnTo>
                      <a:pt x="130" y="6"/>
                    </a:lnTo>
                    <a:lnTo>
                      <a:pt x="147" y="2"/>
                    </a:lnTo>
                    <a:lnTo>
                      <a:pt x="158" y="0"/>
                    </a:lnTo>
                    <a:lnTo>
                      <a:pt x="163" y="0"/>
                    </a:lnTo>
                    <a:close/>
                  </a:path>
                </a:pathLst>
              </a:custGeom>
              <a:solidFill>
                <a:srgbClr val="F8C3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7" name="Freeform 80"/>
              <p:cNvSpPr>
                <a:spLocks/>
              </p:cNvSpPr>
              <p:nvPr/>
            </p:nvSpPr>
            <p:spPr bwMode="auto">
              <a:xfrm>
                <a:off x="3495675" y="2416176"/>
                <a:ext cx="225425" cy="160338"/>
              </a:xfrm>
              <a:custGeom>
                <a:avLst/>
                <a:gdLst/>
                <a:ahLst/>
                <a:cxnLst>
                  <a:cxn ang="0">
                    <a:pos x="165" y="44"/>
                  </a:cxn>
                  <a:cxn ang="0">
                    <a:pos x="170" y="65"/>
                  </a:cxn>
                  <a:cxn ang="0">
                    <a:pos x="178" y="74"/>
                  </a:cxn>
                  <a:cxn ang="0">
                    <a:pos x="188" y="78"/>
                  </a:cxn>
                  <a:cxn ang="0">
                    <a:pos x="200" y="73"/>
                  </a:cxn>
                  <a:cxn ang="0">
                    <a:pos x="253" y="33"/>
                  </a:cxn>
                  <a:cxn ang="0">
                    <a:pos x="294" y="7"/>
                  </a:cxn>
                  <a:cxn ang="0">
                    <a:pos x="384" y="77"/>
                  </a:cxn>
                  <a:cxn ang="0">
                    <a:pos x="415" y="72"/>
                  </a:cxn>
                  <a:cxn ang="0">
                    <a:pos x="467" y="78"/>
                  </a:cxn>
                  <a:cxn ang="0">
                    <a:pos x="544" y="98"/>
                  </a:cxn>
                  <a:cxn ang="0">
                    <a:pos x="627" y="118"/>
                  </a:cxn>
                  <a:cxn ang="0">
                    <a:pos x="671" y="133"/>
                  </a:cxn>
                  <a:cxn ang="0">
                    <a:pos x="676" y="163"/>
                  </a:cxn>
                  <a:cxn ang="0">
                    <a:pos x="691" y="184"/>
                  </a:cxn>
                  <a:cxn ang="0">
                    <a:pos x="732" y="209"/>
                  </a:cxn>
                  <a:cxn ang="0">
                    <a:pos x="781" y="260"/>
                  </a:cxn>
                  <a:cxn ang="0">
                    <a:pos x="784" y="311"/>
                  </a:cxn>
                  <a:cxn ang="0">
                    <a:pos x="794" y="340"/>
                  </a:cxn>
                  <a:cxn ang="0">
                    <a:pos x="805" y="352"/>
                  </a:cxn>
                  <a:cxn ang="0">
                    <a:pos x="817" y="355"/>
                  </a:cxn>
                  <a:cxn ang="0">
                    <a:pos x="831" y="355"/>
                  </a:cxn>
                  <a:cxn ang="0">
                    <a:pos x="856" y="359"/>
                  </a:cxn>
                  <a:cxn ang="0">
                    <a:pos x="850" y="394"/>
                  </a:cxn>
                  <a:cxn ang="0">
                    <a:pos x="838" y="424"/>
                  </a:cxn>
                  <a:cxn ang="0">
                    <a:pos x="808" y="465"/>
                  </a:cxn>
                  <a:cxn ang="0">
                    <a:pos x="767" y="480"/>
                  </a:cxn>
                  <a:cxn ang="0">
                    <a:pos x="720" y="442"/>
                  </a:cxn>
                  <a:cxn ang="0">
                    <a:pos x="692" y="428"/>
                  </a:cxn>
                  <a:cxn ang="0">
                    <a:pos x="658" y="420"/>
                  </a:cxn>
                  <a:cxn ang="0">
                    <a:pos x="633" y="425"/>
                  </a:cxn>
                  <a:cxn ang="0">
                    <a:pos x="638" y="446"/>
                  </a:cxn>
                  <a:cxn ang="0">
                    <a:pos x="658" y="489"/>
                  </a:cxn>
                  <a:cxn ang="0">
                    <a:pos x="669" y="517"/>
                  </a:cxn>
                  <a:cxn ang="0">
                    <a:pos x="645" y="545"/>
                  </a:cxn>
                  <a:cxn ang="0">
                    <a:pos x="609" y="559"/>
                  </a:cxn>
                  <a:cxn ang="0">
                    <a:pos x="587" y="560"/>
                  </a:cxn>
                  <a:cxn ang="0">
                    <a:pos x="563" y="553"/>
                  </a:cxn>
                  <a:cxn ang="0">
                    <a:pos x="442" y="608"/>
                  </a:cxn>
                  <a:cxn ang="0">
                    <a:pos x="126" y="492"/>
                  </a:cxn>
                  <a:cxn ang="0">
                    <a:pos x="187" y="475"/>
                  </a:cxn>
                  <a:cxn ang="0">
                    <a:pos x="251" y="460"/>
                  </a:cxn>
                  <a:cxn ang="0">
                    <a:pos x="294" y="456"/>
                  </a:cxn>
                  <a:cxn ang="0">
                    <a:pos x="338" y="373"/>
                  </a:cxn>
                  <a:cxn ang="0">
                    <a:pos x="394" y="288"/>
                  </a:cxn>
                  <a:cxn ang="0">
                    <a:pos x="439" y="225"/>
                  </a:cxn>
                  <a:cxn ang="0">
                    <a:pos x="421" y="205"/>
                  </a:cxn>
                  <a:cxn ang="0">
                    <a:pos x="396" y="189"/>
                  </a:cxn>
                  <a:cxn ang="0">
                    <a:pos x="342" y="166"/>
                  </a:cxn>
                  <a:cxn ang="0">
                    <a:pos x="264" y="149"/>
                  </a:cxn>
                  <a:cxn ang="0">
                    <a:pos x="188" y="144"/>
                  </a:cxn>
                  <a:cxn ang="0">
                    <a:pos x="134" y="150"/>
                  </a:cxn>
                  <a:cxn ang="0">
                    <a:pos x="110" y="158"/>
                  </a:cxn>
                  <a:cxn ang="0">
                    <a:pos x="50" y="107"/>
                  </a:cxn>
                  <a:cxn ang="0">
                    <a:pos x="14" y="86"/>
                  </a:cxn>
                  <a:cxn ang="0">
                    <a:pos x="13" y="69"/>
                  </a:cxn>
                  <a:cxn ang="0">
                    <a:pos x="56" y="37"/>
                  </a:cxn>
                  <a:cxn ang="0">
                    <a:pos x="96" y="18"/>
                  </a:cxn>
                  <a:cxn ang="0">
                    <a:pos x="147" y="2"/>
                  </a:cxn>
                </a:cxnLst>
                <a:rect l="0" t="0" r="r" b="b"/>
                <a:pathLst>
                  <a:path w="856" h="608">
                    <a:moveTo>
                      <a:pt x="163" y="0"/>
                    </a:moveTo>
                    <a:lnTo>
                      <a:pt x="163" y="24"/>
                    </a:lnTo>
                    <a:lnTo>
                      <a:pt x="165" y="44"/>
                    </a:lnTo>
                    <a:lnTo>
                      <a:pt x="166" y="53"/>
                    </a:lnTo>
                    <a:lnTo>
                      <a:pt x="168" y="59"/>
                    </a:lnTo>
                    <a:lnTo>
                      <a:pt x="170" y="65"/>
                    </a:lnTo>
                    <a:lnTo>
                      <a:pt x="173" y="69"/>
                    </a:lnTo>
                    <a:lnTo>
                      <a:pt x="175" y="72"/>
                    </a:lnTo>
                    <a:lnTo>
                      <a:pt x="178" y="74"/>
                    </a:lnTo>
                    <a:lnTo>
                      <a:pt x="180" y="77"/>
                    </a:lnTo>
                    <a:lnTo>
                      <a:pt x="183" y="78"/>
                    </a:lnTo>
                    <a:lnTo>
                      <a:pt x="188" y="78"/>
                    </a:lnTo>
                    <a:lnTo>
                      <a:pt x="191" y="77"/>
                    </a:lnTo>
                    <a:lnTo>
                      <a:pt x="195" y="76"/>
                    </a:lnTo>
                    <a:lnTo>
                      <a:pt x="200" y="73"/>
                    </a:lnTo>
                    <a:lnTo>
                      <a:pt x="218" y="60"/>
                    </a:lnTo>
                    <a:lnTo>
                      <a:pt x="241" y="43"/>
                    </a:lnTo>
                    <a:lnTo>
                      <a:pt x="253" y="33"/>
                    </a:lnTo>
                    <a:lnTo>
                      <a:pt x="266" y="23"/>
                    </a:lnTo>
                    <a:lnTo>
                      <a:pt x="279" y="14"/>
                    </a:lnTo>
                    <a:lnTo>
                      <a:pt x="294" y="7"/>
                    </a:lnTo>
                    <a:lnTo>
                      <a:pt x="370" y="83"/>
                    </a:lnTo>
                    <a:lnTo>
                      <a:pt x="376" y="80"/>
                    </a:lnTo>
                    <a:lnTo>
                      <a:pt x="384" y="77"/>
                    </a:lnTo>
                    <a:lnTo>
                      <a:pt x="391" y="74"/>
                    </a:lnTo>
                    <a:lnTo>
                      <a:pt x="398" y="73"/>
                    </a:lnTo>
                    <a:lnTo>
                      <a:pt x="415" y="72"/>
                    </a:lnTo>
                    <a:lnTo>
                      <a:pt x="431" y="72"/>
                    </a:lnTo>
                    <a:lnTo>
                      <a:pt x="448" y="74"/>
                    </a:lnTo>
                    <a:lnTo>
                      <a:pt x="467" y="78"/>
                    </a:lnTo>
                    <a:lnTo>
                      <a:pt x="486" y="82"/>
                    </a:lnTo>
                    <a:lnTo>
                      <a:pt x="504" y="88"/>
                    </a:lnTo>
                    <a:lnTo>
                      <a:pt x="544" y="98"/>
                    </a:lnTo>
                    <a:lnTo>
                      <a:pt x="586" y="109"/>
                    </a:lnTo>
                    <a:lnTo>
                      <a:pt x="607" y="114"/>
                    </a:lnTo>
                    <a:lnTo>
                      <a:pt x="627" y="118"/>
                    </a:lnTo>
                    <a:lnTo>
                      <a:pt x="649" y="120"/>
                    </a:lnTo>
                    <a:lnTo>
                      <a:pt x="670" y="120"/>
                    </a:lnTo>
                    <a:lnTo>
                      <a:pt x="671" y="133"/>
                    </a:lnTo>
                    <a:lnTo>
                      <a:pt x="672" y="144"/>
                    </a:lnTo>
                    <a:lnTo>
                      <a:pt x="674" y="155"/>
                    </a:lnTo>
                    <a:lnTo>
                      <a:pt x="676" y="163"/>
                    </a:lnTo>
                    <a:lnTo>
                      <a:pt x="681" y="170"/>
                    </a:lnTo>
                    <a:lnTo>
                      <a:pt x="685" y="178"/>
                    </a:lnTo>
                    <a:lnTo>
                      <a:pt x="691" y="184"/>
                    </a:lnTo>
                    <a:lnTo>
                      <a:pt x="697" y="189"/>
                    </a:lnTo>
                    <a:lnTo>
                      <a:pt x="712" y="199"/>
                    </a:lnTo>
                    <a:lnTo>
                      <a:pt x="732" y="209"/>
                    </a:lnTo>
                    <a:lnTo>
                      <a:pt x="754" y="218"/>
                    </a:lnTo>
                    <a:lnTo>
                      <a:pt x="781" y="232"/>
                    </a:lnTo>
                    <a:lnTo>
                      <a:pt x="781" y="260"/>
                    </a:lnTo>
                    <a:lnTo>
                      <a:pt x="782" y="286"/>
                    </a:lnTo>
                    <a:lnTo>
                      <a:pt x="783" y="299"/>
                    </a:lnTo>
                    <a:lnTo>
                      <a:pt x="784" y="311"/>
                    </a:lnTo>
                    <a:lnTo>
                      <a:pt x="788" y="322"/>
                    </a:lnTo>
                    <a:lnTo>
                      <a:pt x="790" y="331"/>
                    </a:lnTo>
                    <a:lnTo>
                      <a:pt x="794" y="340"/>
                    </a:lnTo>
                    <a:lnTo>
                      <a:pt x="800" y="346"/>
                    </a:lnTo>
                    <a:lnTo>
                      <a:pt x="802" y="349"/>
                    </a:lnTo>
                    <a:lnTo>
                      <a:pt x="805" y="352"/>
                    </a:lnTo>
                    <a:lnTo>
                      <a:pt x="809" y="353"/>
                    </a:lnTo>
                    <a:lnTo>
                      <a:pt x="813" y="355"/>
                    </a:lnTo>
                    <a:lnTo>
                      <a:pt x="817" y="355"/>
                    </a:lnTo>
                    <a:lnTo>
                      <a:pt x="821" y="356"/>
                    </a:lnTo>
                    <a:lnTo>
                      <a:pt x="827" y="355"/>
                    </a:lnTo>
                    <a:lnTo>
                      <a:pt x="831" y="355"/>
                    </a:lnTo>
                    <a:lnTo>
                      <a:pt x="843" y="352"/>
                    </a:lnTo>
                    <a:lnTo>
                      <a:pt x="856" y="345"/>
                    </a:lnTo>
                    <a:lnTo>
                      <a:pt x="856" y="359"/>
                    </a:lnTo>
                    <a:lnTo>
                      <a:pt x="855" y="371"/>
                    </a:lnTo>
                    <a:lnTo>
                      <a:pt x="853" y="383"/>
                    </a:lnTo>
                    <a:lnTo>
                      <a:pt x="850" y="394"/>
                    </a:lnTo>
                    <a:lnTo>
                      <a:pt x="846" y="404"/>
                    </a:lnTo>
                    <a:lnTo>
                      <a:pt x="843" y="415"/>
                    </a:lnTo>
                    <a:lnTo>
                      <a:pt x="838" y="424"/>
                    </a:lnTo>
                    <a:lnTo>
                      <a:pt x="833" y="432"/>
                    </a:lnTo>
                    <a:lnTo>
                      <a:pt x="821" y="450"/>
                    </a:lnTo>
                    <a:lnTo>
                      <a:pt x="808" y="465"/>
                    </a:lnTo>
                    <a:lnTo>
                      <a:pt x="795" y="480"/>
                    </a:lnTo>
                    <a:lnTo>
                      <a:pt x="781" y="494"/>
                    </a:lnTo>
                    <a:lnTo>
                      <a:pt x="767" y="480"/>
                    </a:lnTo>
                    <a:lnTo>
                      <a:pt x="752" y="466"/>
                    </a:lnTo>
                    <a:lnTo>
                      <a:pt x="736" y="453"/>
                    </a:lnTo>
                    <a:lnTo>
                      <a:pt x="720" y="442"/>
                    </a:lnTo>
                    <a:lnTo>
                      <a:pt x="710" y="437"/>
                    </a:lnTo>
                    <a:lnTo>
                      <a:pt x="701" y="432"/>
                    </a:lnTo>
                    <a:lnTo>
                      <a:pt x="692" y="428"/>
                    </a:lnTo>
                    <a:lnTo>
                      <a:pt x="681" y="425"/>
                    </a:lnTo>
                    <a:lnTo>
                      <a:pt x="670" y="421"/>
                    </a:lnTo>
                    <a:lnTo>
                      <a:pt x="658" y="420"/>
                    </a:lnTo>
                    <a:lnTo>
                      <a:pt x="646" y="418"/>
                    </a:lnTo>
                    <a:lnTo>
                      <a:pt x="633" y="418"/>
                    </a:lnTo>
                    <a:lnTo>
                      <a:pt x="633" y="425"/>
                    </a:lnTo>
                    <a:lnTo>
                      <a:pt x="634" y="432"/>
                    </a:lnTo>
                    <a:lnTo>
                      <a:pt x="636" y="440"/>
                    </a:lnTo>
                    <a:lnTo>
                      <a:pt x="638" y="446"/>
                    </a:lnTo>
                    <a:lnTo>
                      <a:pt x="645" y="461"/>
                    </a:lnTo>
                    <a:lnTo>
                      <a:pt x="651" y="475"/>
                    </a:lnTo>
                    <a:lnTo>
                      <a:pt x="658" y="489"/>
                    </a:lnTo>
                    <a:lnTo>
                      <a:pt x="664" y="503"/>
                    </a:lnTo>
                    <a:lnTo>
                      <a:pt x="667" y="511"/>
                    </a:lnTo>
                    <a:lnTo>
                      <a:pt x="669" y="517"/>
                    </a:lnTo>
                    <a:lnTo>
                      <a:pt x="670" y="525"/>
                    </a:lnTo>
                    <a:lnTo>
                      <a:pt x="670" y="532"/>
                    </a:lnTo>
                    <a:lnTo>
                      <a:pt x="645" y="545"/>
                    </a:lnTo>
                    <a:lnTo>
                      <a:pt x="625" y="553"/>
                    </a:lnTo>
                    <a:lnTo>
                      <a:pt x="616" y="557"/>
                    </a:lnTo>
                    <a:lnTo>
                      <a:pt x="609" y="559"/>
                    </a:lnTo>
                    <a:lnTo>
                      <a:pt x="601" y="560"/>
                    </a:lnTo>
                    <a:lnTo>
                      <a:pt x="595" y="561"/>
                    </a:lnTo>
                    <a:lnTo>
                      <a:pt x="587" y="560"/>
                    </a:lnTo>
                    <a:lnTo>
                      <a:pt x="579" y="559"/>
                    </a:lnTo>
                    <a:lnTo>
                      <a:pt x="572" y="557"/>
                    </a:lnTo>
                    <a:lnTo>
                      <a:pt x="563" y="553"/>
                    </a:lnTo>
                    <a:lnTo>
                      <a:pt x="543" y="545"/>
                    </a:lnTo>
                    <a:lnTo>
                      <a:pt x="518" y="532"/>
                    </a:lnTo>
                    <a:lnTo>
                      <a:pt x="442" y="608"/>
                    </a:lnTo>
                    <a:lnTo>
                      <a:pt x="332" y="494"/>
                    </a:lnTo>
                    <a:lnTo>
                      <a:pt x="110" y="494"/>
                    </a:lnTo>
                    <a:lnTo>
                      <a:pt x="126" y="492"/>
                    </a:lnTo>
                    <a:lnTo>
                      <a:pt x="143" y="488"/>
                    </a:lnTo>
                    <a:lnTo>
                      <a:pt x="164" y="482"/>
                    </a:lnTo>
                    <a:lnTo>
                      <a:pt x="187" y="475"/>
                    </a:lnTo>
                    <a:lnTo>
                      <a:pt x="212" y="468"/>
                    </a:lnTo>
                    <a:lnTo>
                      <a:pt x="238" y="462"/>
                    </a:lnTo>
                    <a:lnTo>
                      <a:pt x="251" y="460"/>
                    </a:lnTo>
                    <a:lnTo>
                      <a:pt x="265" y="457"/>
                    </a:lnTo>
                    <a:lnTo>
                      <a:pt x="279" y="456"/>
                    </a:lnTo>
                    <a:lnTo>
                      <a:pt x="294" y="456"/>
                    </a:lnTo>
                    <a:lnTo>
                      <a:pt x="308" y="429"/>
                    </a:lnTo>
                    <a:lnTo>
                      <a:pt x="323" y="401"/>
                    </a:lnTo>
                    <a:lnTo>
                      <a:pt x="338" y="373"/>
                    </a:lnTo>
                    <a:lnTo>
                      <a:pt x="355" y="345"/>
                    </a:lnTo>
                    <a:lnTo>
                      <a:pt x="373" y="317"/>
                    </a:lnTo>
                    <a:lnTo>
                      <a:pt x="394" y="288"/>
                    </a:lnTo>
                    <a:lnTo>
                      <a:pt x="417" y="260"/>
                    </a:lnTo>
                    <a:lnTo>
                      <a:pt x="442" y="232"/>
                    </a:lnTo>
                    <a:lnTo>
                      <a:pt x="439" y="225"/>
                    </a:lnTo>
                    <a:lnTo>
                      <a:pt x="433" y="218"/>
                    </a:lnTo>
                    <a:lnTo>
                      <a:pt x="428" y="212"/>
                    </a:lnTo>
                    <a:lnTo>
                      <a:pt x="421" y="205"/>
                    </a:lnTo>
                    <a:lnTo>
                      <a:pt x="414" y="200"/>
                    </a:lnTo>
                    <a:lnTo>
                      <a:pt x="405" y="194"/>
                    </a:lnTo>
                    <a:lnTo>
                      <a:pt x="396" y="189"/>
                    </a:lnTo>
                    <a:lnTo>
                      <a:pt x="386" y="184"/>
                    </a:lnTo>
                    <a:lnTo>
                      <a:pt x="364" y="175"/>
                    </a:lnTo>
                    <a:lnTo>
                      <a:pt x="342" y="166"/>
                    </a:lnTo>
                    <a:lnTo>
                      <a:pt x="316" y="160"/>
                    </a:lnTo>
                    <a:lnTo>
                      <a:pt x="290" y="154"/>
                    </a:lnTo>
                    <a:lnTo>
                      <a:pt x="264" y="149"/>
                    </a:lnTo>
                    <a:lnTo>
                      <a:pt x="238" y="146"/>
                    </a:lnTo>
                    <a:lnTo>
                      <a:pt x="213" y="144"/>
                    </a:lnTo>
                    <a:lnTo>
                      <a:pt x="188" y="144"/>
                    </a:lnTo>
                    <a:lnTo>
                      <a:pt x="165" y="145"/>
                    </a:lnTo>
                    <a:lnTo>
                      <a:pt x="144" y="148"/>
                    </a:lnTo>
                    <a:lnTo>
                      <a:pt x="134" y="150"/>
                    </a:lnTo>
                    <a:lnTo>
                      <a:pt x="126" y="153"/>
                    </a:lnTo>
                    <a:lnTo>
                      <a:pt x="118" y="155"/>
                    </a:lnTo>
                    <a:lnTo>
                      <a:pt x="110" y="158"/>
                    </a:lnTo>
                    <a:lnTo>
                      <a:pt x="98" y="146"/>
                    </a:lnTo>
                    <a:lnTo>
                      <a:pt x="68" y="120"/>
                    </a:lnTo>
                    <a:lnTo>
                      <a:pt x="50" y="107"/>
                    </a:lnTo>
                    <a:lnTo>
                      <a:pt x="32" y="95"/>
                    </a:lnTo>
                    <a:lnTo>
                      <a:pt x="23" y="90"/>
                    </a:lnTo>
                    <a:lnTo>
                      <a:pt x="14" y="86"/>
                    </a:lnTo>
                    <a:lnTo>
                      <a:pt x="7" y="83"/>
                    </a:lnTo>
                    <a:lnTo>
                      <a:pt x="0" y="83"/>
                    </a:lnTo>
                    <a:lnTo>
                      <a:pt x="13" y="69"/>
                    </a:lnTo>
                    <a:lnTo>
                      <a:pt x="28" y="57"/>
                    </a:lnTo>
                    <a:lnTo>
                      <a:pt x="42" y="47"/>
                    </a:lnTo>
                    <a:lnTo>
                      <a:pt x="56" y="37"/>
                    </a:lnTo>
                    <a:lnTo>
                      <a:pt x="70" y="30"/>
                    </a:lnTo>
                    <a:lnTo>
                      <a:pt x="83" y="23"/>
                    </a:lnTo>
                    <a:lnTo>
                      <a:pt x="96" y="18"/>
                    </a:lnTo>
                    <a:lnTo>
                      <a:pt x="108" y="12"/>
                    </a:lnTo>
                    <a:lnTo>
                      <a:pt x="130" y="6"/>
                    </a:lnTo>
                    <a:lnTo>
                      <a:pt x="147" y="2"/>
                    </a:lnTo>
                    <a:lnTo>
                      <a:pt x="158" y="0"/>
                    </a:lnTo>
                    <a:lnTo>
                      <a:pt x="163" y="0"/>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8" name="Freeform 81"/>
              <p:cNvSpPr>
                <a:spLocks/>
              </p:cNvSpPr>
              <p:nvPr/>
            </p:nvSpPr>
            <p:spPr bwMode="auto">
              <a:xfrm>
                <a:off x="3614738" y="2705101"/>
                <a:ext cx="87313" cy="79375"/>
              </a:xfrm>
              <a:custGeom>
                <a:avLst/>
                <a:gdLst/>
                <a:ahLst/>
                <a:cxnLst>
                  <a:cxn ang="0">
                    <a:pos x="148" y="0"/>
                  </a:cxn>
                  <a:cxn ang="0">
                    <a:pos x="148" y="39"/>
                  </a:cxn>
                  <a:cxn ang="0">
                    <a:pos x="146" y="75"/>
                  </a:cxn>
                  <a:cxn ang="0">
                    <a:pos x="143" y="92"/>
                  </a:cxn>
                  <a:cxn ang="0">
                    <a:pos x="140" y="108"/>
                  </a:cxn>
                  <a:cxn ang="0">
                    <a:pos x="135" y="122"/>
                  </a:cxn>
                  <a:cxn ang="0">
                    <a:pos x="129" y="134"/>
                  </a:cxn>
                  <a:cxn ang="0">
                    <a:pos x="125" y="140"/>
                  </a:cxn>
                  <a:cxn ang="0">
                    <a:pos x="122" y="146"/>
                  </a:cxn>
                  <a:cxn ang="0">
                    <a:pos x="116" y="151"/>
                  </a:cxn>
                  <a:cxn ang="0">
                    <a:pos x="112" y="157"/>
                  </a:cxn>
                  <a:cxn ang="0">
                    <a:pos x="105" y="161"/>
                  </a:cxn>
                  <a:cxn ang="0">
                    <a:pos x="100" y="165"/>
                  </a:cxn>
                  <a:cxn ang="0">
                    <a:pos x="92" y="169"/>
                  </a:cxn>
                  <a:cxn ang="0">
                    <a:pos x="85" y="173"/>
                  </a:cxn>
                  <a:cxn ang="0">
                    <a:pos x="77" y="175"/>
                  </a:cxn>
                  <a:cxn ang="0">
                    <a:pos x="68" y="178"/>
                  </a:cxn>
                  <a:cxn ang="0">
                    <a:pos x="58" y="181"/>
                  </a:cxn>
                  <a:cxn ang="0">
                    <a:pos x="49" y="183"/>
                  </a:cxn>
                  <a:cxn ang="0">
                    <a:pos x="26" y="185"/>
                  </a:cxn>
                  <a:cxn ang="0">
                    <a:pos x="0" y="186"/>
                  </a:cxn>
                  <a:cxn ang="0">
                    <a:pos x="15" y="199"/>
                  </a:cxn>
                  <a:cxn ang="0">
                    <a:pos x="33" y="212"/>
                  </a:cxn>
                  <a:cxn ang="0">
                    <a:pos x="53" y="226"/>
                  </a:cxn>
                  <a:cxn ang="0">
                    <a:pos x="74" y="240"/>
                  </a:cxn>
                  <a:cxn ang="0">
                    <a:pos x="94" y="254"/>
                  </a:cxn>
                  <a:cxn ang="0">
                    <a:pos x="114" y="268"/>
                  </a:cxn>
                  <a:cxn ang="0">
                    <a:pos x="131" y="282"/>
                  </a:cxn>
                  <a:cxn ang="0">
                    <a:pos x="148" y="296"/>
                  </a:cxn>
                  <a:cxn ang="0">
                    <a:pos x="220" y="221"/>
                  </a:cxn>
                  <a:cxn ang="0">
                    <a:pos x="227" y="221"/>
                  </a:cxn>
                  <a:cxn ang="0">
                    <a:pos x="234" y="222"/>
                  </a:cxn>
                  <a:cxn ang="0">
                    <a:pos x="242" y="224"/>
                  </a:cxn>
                  <a:cxn ang="0">
                    <a:pos x="249" y="226"/>
                  </a:cxn>
                  <a:cxn ang="0">
                    <a:pos x="263" y="233"/>
                  </a:cxn>
                  <a:cxn ang="0">
                    <a:pos x="278" y="240"/>
                  </a:cxn>
                  <a:cxn ang="0">
                    <a:pos x="292" y="246"/>
                  </a:cxn>
                  <a:cxn ang="0">
                    <a:pos x="306" y="253"/>
                  </a:cxn>
                  <a:cxn ang="0">
                    <a:pos x="313" y="255"/>
                  </a:cxn>
                  <a:cxn ang="0">
                    <a:pos x="320" y="257"/>
                  </a:cxn>
                  <a:cxn ang="0">
                    <a:pos x="327" y="258"/>
                  </a:cxn>
                  <a:cxn ang="0">
                    <a:pos x="334" y="259"/>
                  </a:cxn>
                  <a:cxn ang="0">
                    <a:pos x="220" y="145"/>
                  </a:cxn>
                  <a:cxn ang="0">
                    <a:pos x="222" y="121"/>
                  </a:cxn>
                  <a:cxn ang="0">
                    <a:pos x="224" y="101"/>
                  </a:cxn>
                  <a:cxn ang="0">
                    <a:pos x="225" y="93"/>
                  </a:cxn>
                  <a:cxn ang="0">
                    <a:pos x="226" y="86"/>
                  </a:cxn>
                  <a:cxn ang="0">
                    <a:pos x="226" y="79"/>
                  </a:cxn>
                  <a:cxn ang="0">
                    <a:pos x="225" y="72"/>
                  </a:cxn>
                  <a:cxn ang="0">
                    <a:pos x="223" y="65"/>
                  </a:cxn>
                  <a:cxn ang="0">
                    <a:pos x="219" y="58"/>
                  </a:cxn>
                  <a:cxn ang="0">
                    <a:pos x="213" y="51"/>
                  </a:cxn>
                  <a:cxn ang="0">
                    <a:pos x="206" y="42"/>
                  </a:cxn>
                  <a:cxn ang="0">
                    <a:pos x="196" y="33"/>
                  </a:cxn>
                  <a:cxn ang="0">
                    <a:pos x="183" y="24"/>
                  </a:cxn>
                  <a:cxn ang="0">
                    <a:pos x="166" y="13"/>
                  </a:cxn>
                  <a:cxn ang="0">
                    <a:pos x="148" y="0"/>
                  </a:cxn>
                </a:cxnLst>
                <a:rect l="0" t="0" r="r" b="b"/>
                <a:pathLst>
                  <a:path w="334" h="296">
                    <a:moveTo>
                      <a:pt x="148" y="0"/>
                    </a:moveTo>
                    <a:lnTo>
                      <a:pt x="148" y="39"/>
                    </a:lnTo>
                    <a:lnTo>
                      <a:pt x="146" y="75"/>
                    </a:lnTo>
                    <a:lnTo>
                      <a:pt x="143" y="92"/>
                    </a:lnTo>
                    <a:lnTo>
                      <a:pt x="140" y="108"/>
                    </a:lnTo>
                    <a:lnTo>
                      <a:pt x="135" y="122"/>
                    </a:lnTo>
                    <a:lnTo>
                      <a:pt x="129" y="134"/>
                    </a:lnTo>
                    <a:lnTo>
                      <a:pt x="125" y="140"/>
                    </a:lnTo>
                    <a:lnTo>
                      <a:pt x="122" y="146"/>
                    </a:lnTo>
                    <a:lnTo>
                      <a:pt x="116" y="151"/>
                    </a:lnTo>
                    <a:lnTo>
                      <a:pt x="112" y="157"/>
                    </a:lnTo>
                    <a:lnTo>
                      <a:pt x="105" y="161"/>
                    </a:lnTo>
                    <a:lnTo>
                      <a:pt x="100" y="165"/>
                    </a:lnTo>
                    <a:lnTo>
                      <a:pt x="92" y="169"/>
                    </a:lnTo>
                    <a:lnTo>
                      <a:pt x="85" y="173"/>
                    </a:lnTo>
                    <a:lnTo>
                      <a:pt x="77" y="175"/>
                    </a:lnTo>
                    <a:lnTo>
                      <a:pt x="68" y="178"/>
                    </a:lnTo>
                    <a:lnTo>
                      <a:pt x="58" y="181"/>
                    </a:lnTo>
                    <a:lnTo>
                      <a:pt x="49" y="183"/>
                    </a:lnTo>
                    <a:lnTo>
                      <a:pt x="26" y="185"/>
                    </a:lnTo>
                    <a:lnTo>
                      <a:pt x="0" y="186"/>
                    </a:lnTo>
                    <a:lnTo>
                      <a:pt x="15" y="199"/>
                    </a:lnTo>
                    <a:lnTo>
                      <a:pt x="33" y="212"/>
                    </a:lnTo>
                    <a:lnTo>
                      <a:pt x="53" y="226"/>
                    </a:lnTo>
                    <a:lnTo>
                      <a:pt x="74" y="240"/>
                    </a:lnTo>
                    <a:lnTo>
                      <a:pt x="94" y="254"/>
                    </a:lnTo>
                    <a:lnTo>
                      <a:pt x="114" y="268"/>
                    </a:lnTo>
                    <a:lnTo>
                      <a:pt x="131" y="282"/>
                    </a:lnTo>
                    <a:lnTo>
                      <a:pt x="148" y="296"/>
                    </a:lnTo>
                    <a:lnTo>
                      <a:pt x="220" y="221"/>
                    </a:lnTo>
                    <a:lnTo>
                      <a:pt x="227" y="221"/>
                    </a:lnTo>
                    <a:lnTo>
                      <a:pt x="234" y="222"/>
                    </a:lnTo>
                    <a:lnTo>
                      <a:pt x="242" y="224"/>
                    </a:lnTo>
                    <a:lnTo>
                      <a:pt x="249" y="226"/>
                    </a:lnTo>
                    <a:lnTo>
                      <a:pt x="263" y="233"/>
                    </a:lnTo>
                    <a:lnTo>
                      <a:pt x="278" y="240"/>
                    </a:lnTo>
                    <a:lnTo>
                      <a:pt x="292" y="246"/>
                    </a:lnTo>
                    <a:lnTo>
                      <a:pt x="306" y="253"/>
                    </a:lnTo>
                    <a:lnTo>
                      <a:pt x="313" y="255"/>
                    </a:lnTo>
                    <a:lnTo>
                      <a:pt x="320" y="257"/>
                    </a:lnTo>
                    <a:lnTo>
                      <a:pt x="327" y="258"/>
                    </a:lnTo>
                    <a:lnTo>
                      <a:pt x="334" y="259"/>
                    </a:lnTo>
                    <a:lnTo>
                      <a:pt x="220" y="145"/>
                    </a:lnTo>
                    <a:lnTo>
                      <a:pt x="222" y="121"/>
                    </a:lnTo>
                    <a:lnTo>
                      <a:pt x="224" y="101"/>
                    </a:lnTo>
                    <a:lnTo>
                      <a:pt x="225" y="93"/>
                    </a:lnTo>
                    <a:lnTo>
                      <a:pt x="226" y="86"/>
                    </a:lnTo>
                    <a:lnTo>
                      <a:pt x="226" y="79"/>
                    </a:lnTo>
                    <a:lnTo>
                      <a:pt x="225" y="72"/>
                    </a:lnTo>
                    <a:lnTo>
                      <a:pt x="223" y="65"/>
                    </a:lnTo>
                    <a:lnTo>
                      <a:pt x="219" y="58"/>
                    </a:lnTo>
                    <a:lnTo>
                      <a:pt x="213" y="51"/>
                    </a:lnTo>
                    <a:lnTo>
                      <a:pt x="206" y="42"/>
                    </a:lnTo>
                    <a:lnTo>
                      <a:pt x="196" y="33"/>
                    </a:lnTo>
                    <a:lnTo>
                      <a:pt x="183" y="24"/>
                    </a:lnTo>
                    <a:lnTo>
                      <a:pt x="166" y="13"/>
                    </a:lnTo>
                    <a:lnTo>
                      <a:pt x="148" y="0"/>
                    </a:lnTo>
                    <a:close/>
                  </a:path>
                </a:pathLst>
              </a:custGeom>
              <a:solidFill>
                <a:srgbClr val="F8C3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9" name="Freeform 82"/>
              <p:cNvSpPr>
                <a:spLocks/>
              </p:cNvSpPr>
              <p:nvPr/>
            </p:nvSpPr>
            <p:spPr bwMode="auto">
              <a:xfrm>
                <a:off x="3614738" y="2705101"/>
                <a:ext cx="87313" cy="79375"/>
              </a:xfrm>
              <a:custGeom>
                <a:avLst/>
                <a:gdLst/>
                <a:ahLst/>
                <a:cxnLst>
                  <a:cxn ang="0">
                    <a:pos x="148" y="0"/>
                  </a:cxn>
                  <a:cxn ang="0">
                    <a:pos x="148" y="39"/>
                  </a:cxn>
                  <a:cxn ang="0">
                    <a:pos x="146" y="75"/>
                  </a:cxn>
                  <a:cxn ang="0">
                    <a:pos x="143" y="92"/>
                  </a:cxn>
                  <a:cxn ang="0">
                    <a:pos x="140" y="108"/>
                  </a:cxn>
                  <a:cxn ang="0">
                    <a:pos x="135" y="122"/>
                  </a:cxn>
                  <a:cxn ang="0">
                    <a:pos x="129" y="134"/>
                  </a:cxn>
                  <a:cxn ang="0">
                    <a:pos x="125" y="140"/>
                  </a:cxn>
                  <a:cxn ang="0">
                    <a:pos x="122" y="146"/>
                  </a:cxn>
                  <a:cxn ang="0">
                    <a:pos x="116" y="151"/>
                  </a:cxn>
                  <a:cxn ang="0">
                    <a:pos x="112" y="157"/>
                  </a:cxn>
                  <a:cxn ang="0">
                    <a:pos x="105" y="161"/>
                  </a:cxn>
                  <a:cxn ang="0">
                    <a:pos x="100" y="165"/>
                  </a:cxn>
                  <a:cxn ang="0">
                    <a:pos x="92" y="169"/>
                  </a:cxn>
                  <a:cxn ang="0">
                    <a:pos x="85" y="173"/>
                  </a:cxn>
                  <a:cxn ang="0">
                    <a:pos x="77" y="175"/>
                  </a:cxn>
                  <a:cxn ang="0">
                    <a:pos x="68" y="178"/>
                  </a:cxn>
                  <a:cxn ang="0">
                    <a:pos x="58" y="181"/>
                  </a:cxn>
                  <a:cxn ang="0">
                    <a:pos x="49" y="183"/>
                  </a:cxn>
                  <a:cxn ang="0">
                    <a:pos x="26" y="185"/>
                  </a:cxn>
                  <a:cxn ang="0">
                    <a:pos x="0" y="186"/>
                  </a:cxn>
                  <a:cxn ang="0">
                    <a:pos x="15" y="199"/>
                  </a:cxn>
                  <a:cxn ang="0">
                    <a:pos x="33" y="212"/>
                  </a:cxn>
                  <a:cxn ang="0">
                    <a:pos x="53" y="226"/>
                  </a:cxn>
                  <a:cxn ang="0">
                    <a:pos x="74" y="240"/>
                  </a:cxn>
                  <a:cxn ang="0">
                    <a:pos x="94" y="254"/>
                  </a:cxn>
                  <a:cxn ang="0">
                    <a:pos x="114" y="268"/>
                  </a:cxn>
                  <a:cxn ang="0">
                    <a:pos x="131" y="282"/>
                  </a:cxn>
                  <a:cxn ang="0">
                    <a:pos x="148" y="296"/>
                  </a:cxn>
                  <a:cxn ang="0">
                    <a:pos x="220" y="221"/>
                  </a:cxn>
                  <a:cxn ang="0">
                    <a:pos x="227" y="221"/>
                  </a:cxn>
                  <a:cxn ang="0">
                    <a:pos x="234" y="222"/>
                  </a:cxn>
                  <a:cxn ang="0">
                    <a:pos x="242" y="224"/>
                  </a:cxn>
                  <a:cxn ang="0">
                    <a:pos x="249" y="226"/>
                  </a:cxn>
                  <a:cxn ang="0">
                    <a:pos x="263" y="233"/>
                  </a:cxn>
                  <a:cxn ang="0">
                    <a:pos x="278" y="240"/>
                  </a:cxn>
                  <a:cxn ang="0">
                    <a:pos x="292" y="246"/>
                  </a:cxn>
                  <a:cxn ang="0">
                    <a:pos x="306" y="253"/>
                  </a:cxn>
                  <a:cxn ang="0">
                    <a:pos x="313" y="255"/>
                  </a:cxn>
                  <a:cxn ang="0">
                    <a:pos x="320" y="257"/>
                  </a:cxn>
                  <a:cxn ang="0">
                    <a:pos x="327" y="258"/>
                  </a:cxn>
                  <a:cxn ang="0">
                    <a:pos x="334" y="259"/>
                  </a:cxn>
                  <a:cxn ang="0">
                    <a:pos x="220" y="145"/>
                  </a:cxn>
                  <a:cxn ang="0">
                    <a:pos x="222" y="121"/>
                  </a:cxn>
                  <a:cxn ang="0">
                    <a:pos x="224" y="101"/>
                  </a:cxn>
                  <a:cxn ang="0">
                    <a:pos x="225" y="93"/>
                  </a:cxn>
                  <a:cxn ang="0">
                    <a:pos x="226" y="86"/>
                  </a:cxn>
                  <a:cxn ang="0">
                    <a:pos x="226" y="79"/>
                  </a:cxn>
                  <a:cxn ang="0">
                    <a:pos x="225" y="72"/>
                  </a:cxn>
                  <a:cxn ang="0">
                    <a:pos x="223" y="65"/>
                  </a:cxn>
                  <a:cxn ang="0">
                    <a:pos x="219" y="58"/>
                  </a:cxn>
                  <a:cxn ang="0">
                    <a:pos x="213" y="51"/>
                  </a:cxn>
                  <a:cxn ang="0">
                    <a:pos x="206" y="42"/>
                  </a:cxn>
                  <a:cxn ang="0">
                    <a:pos x="196" y="33"/>
                  </a:cxn>
                  <a:cxn ang="0">
                    <a:pos x="183" y="24"/>
                  </a:cxn>
                  <a:cxn ang="0">
                    <a:pos x="166" y="13"/>
                  </a:cxn>
                  <a:cxn ang="0">
                    <a:pos x="148" y="0"/>
                  </a:cxn>
                </a:cxnLst>
                <a:rect l="0" t="0" r="r" b="b"/>
                <a:pathLst>
                  <a:path w="334" h="296">
                    <a:moveTo>
                      <a:pt x="148" y="0"/>
                    </a:moveTo>
                    <a:lnTo>
                      <a:pt x="148" y="39"/>
                    </a:lnTo>
                    <a:lnTo>
                      <a:pt x="146" y="75"/>
                    </a:lnTo>
                    <a:lnTo>
                      <a:pt x="143" y="92"/>
                    </a:lnTo>
                    <a:lnTo>
                      <a:pt x="140" y="108"/>
                    </a:lnTo>
                    <a:lnTo>
                      <a:pt x="135" y="122"/>
                    </a:lnTo>
                    <a:lnTo>
                      <a:pt x="129" y="134"/>
                    </a:lnTo>
                    <a:lnTo>
                      <a:pt x="125" y="140"/>
                    </a:lnTo>
                    <a:lnTo>
                      <a:pt x="122" y="146"/>
                    </a:lnTo>
                    <a:lnTo>
                      <a:pt x="116" y="151"/>
                    </a:lnTo>
                    <a:lnTo>
                      <a:pt x="112" y="157"/>
                    </a:lnTo>
                    <a:lnTo>
                      <a:pt x="105" y="161"/>
                    </a:lnTo>
                    <a:lnTo>
                      <a:pt x="100" y="165"/>
                    </a:lnTo>
                    <a:lnTo>
                      <a:pt x="92" y="169"/>
                    </a:lnTo>
                    <a:lnTo>
                      <a:pt x="85" y="173"/>
                    </a:lnTo>
                    <a:lnTo>
                      <a:pt x="77" y="175"/>
                    </a:lnTo>
                    <a:lnTo>
                      <a:pt x="68" y="178"/>
                    </a:lnTo>
                    <a:lnTo>
                      <a:pt x="58" y="181"/>
                    </a:lnTo>
                    <a:lnTo>
                      <a:pt x="49" y="183"/>
                    </a:lnTo>
                    <a:lnTo>
                      <a:pt x="26" y="185"/>
                    </a:lnTo>
                    <a:lnTo>
                      <a:pt x="0" y="186"/>
                    </a:lnTo>
                    <a:lnTo>
                      <a:pt x="15" y="199"/>
                    </a:lnTo>
                    <a:lnTo>
                      <a:pt x="33" y="212"/>
                    </a:lnTo>
                    <a:lnTo>
                      <a:pt x="53" y="226"/>
                    </a:lnTo>
                    <a:lnTo>
                      <a:pt x="74" y="240"/>
                    </a:lnTo>
                    <a:lnTo>
                      <a:pt x="94" y="254"/>
                    </a:lnTo>
                    <a:lnTo>
                      <a:pt x="114" y="268"/>
                    </a:lnTo>
                    <a:lnTo>
                      <a:pt x="131" y="282"/>
                    </a:lnTo>
                    <a:lnTo>
                      <a:pt x="148" y="296"/>
                    </a:lnTo>
                    <a:lnTo>
                      <a:pt x="220" y="221"/>
                    </a:lnTo>
                    <a:lnTo>
                      <a:pt x="227" y="221"/>
                    </a:lnTo>
                    <a:lnTo>
                      <a:pt x="234" y="222"/>
                    </a:lnTo>
                    <a:lnTo>
                      <a:pt x="242" y="224"/>
                    </a:lnTo>
                    <a:lnTo>
                      <a:pt x="249" y="226"/>
                    </a:lnTo>
                    <a:lnTo>
                      <a:pt x="263" y="233"/>
                    </a:lnTo>
                    <a:lnTo>
                      <a:pt x="278" y="240"/>
                    </a:lnTo>
                    <a:lnTo>
                      <a:pt x="292" y="246"/>
                    </a:lnTo>
                    <a:lnTo>
                      <a:pt x="306" y="253"/>
                    </a:lnTo>
                    <a:lnTo>
                      <a:pt x="313" y="255"/>
                    </a:lnTo>
                    <a:lnTo>
                      <a:pt x="320" y="257"/>
                    </a:lnTo>
                    <a:lnTo>
                      <a:pt x="327" y="258"/>
                    </a:lnTo>
                    <a:lnTo>
                      <a:pt x="334" y="259"/>
                    </a:lnTo>
                    <a:lnTo>
                      <a:pt x="220" y="145"/>
                    </a:lnTo>
                    <a:lnTo>
                      <a:pt x="222" y="121"/>
                    </a:lnTo>
                    <a:lnTo>
                      <a:pt x="224" y="101"/>
                    </a:lnTo>
                    <a:lnTo>
                      <a:pt x="225" y="93"/>
                    </a:lnTo>
                    <a:lnTo>
                      <a:pt x="226" y="86"/>
                    </a:lnTo>
                    <a:lnTo>
                      <a:pt x="226" y="79"/>
                    </a:lnTo>
                    <a:lnTo>
                      <a:pt x="225" y="72"/>
                    </a:lnTo>
                    <a:lnTo>
                      <a:pt x="223" y="65"/>
                    </a:lnTo>
                    <a:lnTo>
                      <a:pt x="219" y="58"/>
                    </a:lnTo>
                    <a:lnTo>
                      <a:pt x="213" y="51"/>
                    </a:lnTo>
                    <a:lnTo>
                      <a:pt x="206" y="42"/>
                    </a:lnTo>
                    <a:lnTo>
                      <a:pt x="196" y="33"/>
                    </a:lnTo>
                    <a:lnTo>
                      <a:pt x="183" y="24"/>
                    </a:lnTo>
                    <a:lnTo>
                      <a:pt x="166" y="13"/>
                    </a:lnTo>
                    <a:lnTo>
                      <a:pt x="148" y="0"/>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0" name="Freeform 83"/>
              <p:cNvSpPr>
                <a:spLocks/>
              </p:cNvSpPr>
              <p:nvPr/>
            </p:nvSpPr>
            <p:spPr bwMode="auto">
              <a:xfrm>
                <a:off x="3167063" y="2743201"/>
                <a:ext cx="168275" cy="111125"/>
              </a:xfrm>
              <a:custGeom>
                <a:avLst/>
                <a:gdLst/>
                <a:ahLst/>
                <a:cxnLst>
                  <a:cxn ang="0">
                    <a:pos x="14" y="127"/>
                  </a:cxn>
                  <a:cxn ang="0">
                    <a:pos x="41" y="129"/>
                  </a:cxn>
                  <a:cxn ang="0">
                    <a:pos x="81" y="137"/>
                  </a:cxn>
                  <a:cxn ang="0">
                    <a:pos x="130" y="150"/>
                  </a:cxn>
                  <a:cxn ang="0">
                    <a:pos x="171" y="160"/>
                  </a:cxn>
                  <a:cxn ang="0">
                    <a:pos x="160" y="189"/>
                  </a:cxn>
                  <a:cxn ang="0">
                    <a:pos x="121" y="232"/>
                  </a:cxn>
                  <a:cxn ang="0">
                    <a:pos x="99" y="261"/>
                  </a:cxn>
                  <a:cxn ang="0">
                    <a:pos x="81" y="293"/>
                  </a:cxn>
                  <a:cxn ang="0">
                    <a:pos x="69" y="327"/>
                  </a:cxn>
                  <a:cxn ang="0">
                    <a:pos x="64" y="362"/>
                  </a:cxn>
                  <a:cxn ang="0">
                    <a:pos x="66" y="391"/>
                  </a:cxn>
                  <a:cxn ang="0">
                    <a:pos x="69" y="411"/>
                  </a:cxn>
                  <a:cxn ang="0">
                    <a:pos x="87" y="414"/>
                  </a:cxn>
                  <a:cxn ang="0">
                    <a:pos x="112" y="398"/>
                  </a:cxn>
                  <a:cxn ang="0">
                    <a:pos x="135" y="378"/>
                  </a:cxn>
                  <a:cxn ang="0">
                    <a:pos x="157" y="355"/>
                  </a:cxn>
                  <a:cxn ang="0">
                    <a:pos x="189" y="318"/>
                  </a:cxn>
                  <a:cxn ang="0">
                    <a:pos x="236" y="262"/>
                  </a:cxn>
                  <a:cxn ang="0">
                    <a:pos x="270" y="234"/>
                  </a:cxn>
                  <a:cxn ang="0">
                    <a:pos x="284" y="231"/>
                  </a:cxn>
                  <a:cxn ang="0">
                    <a:pos x="305" y="223"/>
                  </a:cxn>
                  <a:cxn ang="0">
                    <a:pos x="333" y="211"/>
                  </a:cxn>
                  <a:cxn ang="0">
                    <a:pos x="354" y="202"/>
                  </a:cxn>
                  <a:cxn ang="0">
                    <a:pos x="367" y="200"/>
                  </a:cxn>
                  <a:cxn ang="0">
                    <a:pos x="301" y="272"/>
                  </a:cxn>
                  <a:cxn ang="0">
                    <a:pos x="311" y="297"/>
                  </a:cxn>
                  <a:cxn ang="0">
                    <a:pos x="317" y="317"/>
                  </a:cxn>
                  <a:cxn ang="0">
                    <a:pos x="317" y="333"/>
                  </a:cxn>
                  <a:cxn ang="0">
                    <a:pos x="315" y="347"/>
                  </a:cxn>
                  <a:cxn ang="0">
                    <a:pos x="306" y="378"/>
                  </a:cxn>
                  <a:cxn ang="0">
                    <a:pos x="303" y="396"/>
                  </a:cxn>
                  <a:cxn ang="0">
                    <a:pos x="301" y="420"/>
                  </a:cxn>
                  <a:cxn ang="0">
                    <a:pos x="329" y="418"/>
                  </a:cxn>
                  <a:cxn ang="0">
                    <a:pos x="356" y="413"/>
                  </a:cxn>
                  <a:cxn ang="0">
                    <a:pos x="383" y="404"/>
                  </a:cxn>
                  <a:cxn ang="0">
                    <a:pos x="411" y="392"/>
                  </a:cxn>
                  <a:cxn ang="0">
                    <a:pos x="463" y="362"/>
                  </a:cxn>
                  <a:cxn ang="0">
                    <a:pos x="511" y="328"/>
                  </a:cxn>
                  <a:cxn ang="0">
                    <a:pos x="589" y="263"/>
                  </a:cxn>
                  <a:cxn ang="0">
                    <a:pos x="618" y="243"/>
                  </a:cxn>
                  <a:cxn ang="0">
                    <a:pos x="628" y="236"/>
                  </a:cxn>
                  <a:cxn ang="0">
                    <a:pos x="635" y="234"/>
                  </a:cxn>
                  <a:cxn ang="0">
                    <a:pos x="594" y="218"/>
                  </a:cxn>
                  <a:cxn ang="0">
                    <a:pos x="552" y="196"/>
                  </a:cxn>
                  <a:cxn ang="0">
                    <a:pos x="512" y="168"/>
                  </a:cxn>
                  <a:cxn ang="0">
                    <a:pos x="473" y="138"/>
                  </a:cxn>
                  <a:cxn ang="0">
                    <a:pos x="400" y="71"/>
                  </a:cxn>
                  <a:cxn ang="0">
                    <a:pos x="339" y="9"/>
                  </a:cxn>
                  <a:cxn ang="0">
                    <a:pos x="268" y="3"/>
                  </a:cxn>
                  <a:cxn ang="0">
                    <a:pos x="223" y="0"/>
                  </a:cxn>
                  <a:cxn ang="0">
                    <a:pos x="177" y="3"/>
                  </a:cxn>
                  <a:cxn ang="0">
                    <a:pos x="153" y="6"/>
                  </a:cxn>
                  <a:cxn ang="0">
                    <a:pos x="129" y="12"/>
                  </a:cxn>
                  <a:cxn ang="0">
                    <a:pos x="106" y="21"/>
                  </a:cxn>
                  <a:cxn ang="0">
                    <a:pos x="84" y="34"/>
                  </a:cxn>
                  <a:cxn ang="0">
                    <a:pos x="61" y="51"/>
                  </a:cxn>
                  <a:cxn ang="0">
                    <a:pos x="39" y="71"/>
                  </a:cxn>
                  <a:cxn ang="0">
                    <a:pos x="19" y="96"/>
                  </a:cxn>
                  <a:cxn ang="0">
                    <a:pos x="0" y="127"/>
                  </a:cxn>
                </a:cxnLst>
                <a:rect l="0" t="0" r="r" b="b"/>
                <a:pathLst>
                  <a:path w="635" h="420">
                    <a:moveTo>
                      <a:pt x="0" y="127"/>
                    </a:moveTo>
                    <a:lnTo>
                      <a:pt x="14" y="127"/>
                    </a:lnTo>
                    <a:lnTo>
                      <a:pt x="27" y="127"/>
                    </a:lnTo>
                    <a:lnTo>
                      <a:pt x="41" y="129"/>
                    </a:lnTo>
                    <a:lnTo>
                      <a:pt x="54" y="131"/>
                    </a:lnTo>
                    <a:lnTo>
                      <a:pt x="81" y="137"/>
                    </a:lnTo>
                    <a:lnTo>
                      <a:pt x="106" y="143"/>
                    </a:lnTo>
                    <a:lnTo>
                      <a:pt x="130" y="150"/>
                    </a:lnTo>
                    <a:lnTo>
                      <a:pt x="151" y="155"/>
                    </a:lnTo>
                    <a:lnTo>
                      <a:pt x="171" y="160"/>
                    </a:lnTo>
                    <a:lnTo>
                      <a:pt x="187" y="162"/>
                    </a:lnTo>
                    <a:lnTo>
                      <a:pt x="160" y="189"/>
                    </a:lnTo>
                    <a:lnTo>
                      <a:pt x="134" y="218"/>
                    </a:lnTo>
                    <a:lnTo>
                      <a:pt x="121" y="232"/>
                    </a:lnTo>
                    <a:lnTo>
                      <a:pt x="110" y="246"/>
                    </a:lnTo>
                    <a:lnTo>
                      <a:pt x="99" y="261"/>
                    </a:lnTo>
                    <a:lnTo>
                      <a:pt x="89" y="276"/>
                    </a:lnTo>
                    <a:lnTo>
                      <a:pt x="81" y="293"/>
                    </a:lnTo>
                    <a:lnTo>
                      <a:pt x="75" y="309"/>
                    </a:lnTo>
                    <a:lnTo>
                      <a:pt x="69" y="327"/>
                    </a:lnTo>
                    <a:lnTo>
                      <a:pt x="66" y="344"/>
                    </a:lnTo>
                    <a:lnTo>
                      <a:pt x="64" y="362"/>
                    </a:lnTo>
                    <a:lnTo>
                      <a:pt x="65" y="381"/>
                    </a:lnTo>
                    <a:lnTo>
                      <a:pt x="66" y="391"/>
                    </a:lnTo>
                    <a:lnTo>
                      <a:pt x="67" y="401"/>
                    </a:lnTo>
                    <a:lnTo>
                      <a:pt x="69" y="411"/>
                    </a:lnTo>
                    <a:lnTo>
                      <a:pt x="73" y="420"/>
                    </a:lnTo>
                    <a:lnTo>
                      <a:pt x="87" y="414"/>
                    </a:lnTo>
                    <a:lnTo>
                      <a:pt x="100" y="406"/>
                    </a:lnTo>
                    <a:lnTo>
                      <a:pt x="112" y="398"/>
                    </a:lnTo>
                    <a:lnTo>
                      <a:pt x="124" y="388"/>
                    </a:lnTo>
                    <a:lnTo>
                      <a:pt x="135" y="378"/>
                    </a:lnTo>
                    <a:lnTo>
                      <a:pt x="146" y="367"/>
                    </a:lnTo>
                    <a:lnTo>
                      <a:pt x="157" y="355"/>
                    </a:lnTo>
                    <a:lnTo>
                      <a:pt x="167" y="343"/>
                    </a:lnTo>
                    <a:lnTo>
                      <a:pt x="189" y="318"/>
                    </a:lnTo>
                    <a:lnTo>
                      <a:pt x="211" y="291"/>
                    </a:lnTo>
                    <a:lnTo>
                      <a:pt x="236" y="262"/>
                    </a:lnTo>
                    <a:lnTo>
                      <a:pt x="262" y="234"/>
                    </a:lnTo>
                    <a:lnTo>
                      <a:pt x="270" y="234"/>
                    </a:lnTo>
                    <a:lnTo>
                      <a:pt x="277" y="233"/>
                    </a:lnTo>
                    <a:lnTo>
                      <a:pt x="284" y="231"/>
                    </a:lnTo>
                    <a:lnTo>
                      <a:pt x="291" y="228"/>
                    </a:lnTo>
                    <a:lnTo>
                      <a:pt x="305" y="223"/>
                    </a:lnTo>
                    <a:lnTo>
                      <a:pt x="319" y="216"/>
                    </a:lnTo>
                    <a:lnTo>
                      <a:pt x="333" y="211"/>
                    </a:lnTo>
                    <a:lnTo>
                      <a:pt x="346" y="206"/>
                    </a:lnTo>
                    <a:lnTo>
                      <a:pt x="354" y="202"/>
                    </a:lnTo>
                    <a:lnTo>
                      <a:pt x="360" y="201"/>
                    </a:lnTo>
                    <a:lnTo>
                      <a:pt x="367" y="200"/>
                    </a:lnTo>
                    <a:lnTo>
                      <a:pt x="374" y="200"/>
                    </a:lnTo>
                    <a:lnTo>
                      <a:pt x="301" y="272"/>
                    </a:lnTo>
                    <a:lnTo>
                      <a:pt x="307" y="285"/>
                    </a:lnTo>
                    <a:lnTo>
                      <a:pt x="311" y="297"/>
                    </a:lnTo>
                    <a:lnTo>
                      <a:pt x="315" y="308"/>
                    </a:lnTo>
                    <a:lnTo>
                      <a:pt x="317" y="317"/>
                    </a:lnTo>
                    <a:lnTo>
                      <a:pt x="318" y="326"/>
                    </a:lnTo>
                    <a:lnTo>
                      <a:pt x="317" y="333"/>
                    </a:lnTo>
                    <a:lnTo>
                      <a:pt x="317" y="341"/>
                    </a:lnTo>
                    <a:lnTo>
                      <a:pt x="315" y="347"/>
                    </a:lnTo>
                    <a:lnTo>
                      <a:pt x="310" y="362"/>
                    </a:lnTo>
                    <a:lnTo>
                      <a:pt x="306" y="378"/>
                    </a:lnTo>
                    <a:lnTo>
                      <a:pt x="304" y="387"/>
                    </a:lnTo>
                    <a:lnTo>
                      <a:pt x="303" y="396"/>
                    </a:lnTo>
                    <a:lnTo>
                      <a:pt x="301" y="408"/>
                    </a:lnTo>
                    <a:lnTo>
                      <a:pt x="301" y="420"/>
                    </a:lnTo>
                    <a:lnTo>
                      <a:pt x="315" y="420"/>
                    </a:lnTo>
                    <a:lnTo>
                      <a:pt x="329" y="418"/>
                    </a:lnTo>
                    <a:lnTo>
                      <a:pt x="342" y="416"/>
                    </a:lnTo>
                    <a:lnTo>
                      <a:pt x="356" y="413"/>
                    </a:lnTo>
                    <a:lnTo>
                      <a:pt x="370" y="408"/>
                    </a:lnTo>
                    <a:lnTo>
                      <a:pt x="383" y="404"/>
                    </a:lnTo>
                    <a:lnTo>
                      <a:pt x="398" y="398"/>
                    </a:lnTo>
                    <a:lnTo>
                      <a:pt x="411" y="392"/>
                    </a:lnTo>
                    <a:lnTo>
                      <a:pt x="437" y="378"/>
                    </a:lnTo>
                    <a:lnTo>
                      <a:pt x="463" y="362"/>
                    </a:lnTo>
                    <a:lnTo>
                      <a:pt x="487" y="345"/>
                    </a:lnTo>
                    <a:lnTo>
                      <a:pt x="511" y="328"/>
                    </a:lnTo>
                    <a:lnTo>
                      <a:pt x="554" y="293"/>
                    </a:lnTo>
                    <a:lnTo>
                      <a:pt x="589" y="263"/>
                    </a:lnTo>
                    <a:lnTo>
                      <a:pt x="605" y="251"/>
                    </a:lnTo>
                    <a:lnTo>
                      <a:pt x="618" y="243"/>
                    </a:lnTo>
                    <a:lnTo>
                      <a:pt x="623" y="238"/>
                    </a:lnTo>
                    <a:lnTo>
                      <a:pt x="628" y="236"/>
                    </a:lnTo>
                    <a:lnTo>
                      <a:pt x="632" y="235"/>
                    </a:lnTo>
                    <a:lnTo>
                      <a:pt x="635" y="234"/>
                    </a:lnTo>
                    <a:lnTo>
                      <a:pt x="615" y="226"/>
                    </a:lnTo>
                    <a:lnTo>
                      <a:pt x="594" y="218"/>
                    </a:lnTo>
                    <a:lnTo>
                      <a:pt x="573" y="207"/>
                    </a:lnTo>
                    <a:lnTo>
                      <a:pt x="552" y="196"/>
                    </a:lnTo>
                    <a:lnTo>
                      <a:pt x="533" y="182"/>
                    </a:lnTo>
                    <a:lnTo>
                      <a:pt x="512" y="168"/>
                    </a:lnTo>
                    <a:lnTo>
                      <a:pt x="492" y="153"/>
                    </a:lnTo>
                    <a:lnTo>
                      <a:pt x="473" y="138"/>
                    </a:lnTo>
                    <a:lnTo>
                      <a:pt x="436" y="105"/>
                    </a:lnTo>
                    <a:lnTo>
                      <a:pt x="400" y="71"/>
                    </a:lnTo>
                    <a:lnTo>
                      <a:pt x="368" y="40"/>
                    </a:lnTo>
                    <a:lnTo>
                      <a:pt x="339" y="9"/>
                    </a:lnTo>
                    <a:lnTo>
                      <a:pt x="306" y="7"/>
                    </a:lnTo>
                    <a:lnTo>
                      <a:pt x="268" y="3"/>
                    </a:lnTo>
                    <a:lnTo>
                      <a:pt x="246" y="2"/>
                    </a:lnTo>
                    <a:lnTo>
                      <a:pt x="223" y="0"/>
                    </a:lnTo>
                    <a:lnTo>
                      <a:pt x="200" y="0"/>
                    </a:lnTo>
                    <a:lnTo>
                      <a:pt x="177" y="3"/>
                    </a:lnTo>
                    <a:lnTo>
                      <a:pt x="165" y="4"/>
                    </a:lnTo>
                    <a:lnTo>
                      <a:pt x="153" y="6"/>
                    </a:lnTo>
                    <a:lnTo>
                      <a:pt x="141" y="9"/>
                    </a:lnTo>
                    <a:lnTo>
                      <a:pt x="129" y="12"/>
                    </a:lnTo>
                    <a:lnTo>
                      <a:pt x="117" y="17"/>
                    </a:lnTo>
                    <a:lnTo>
                      <a:pt x="106" y="21"/>
                    </a:lnTo>
                    <a:lnTo>
                      <a:pt x="94" y="28"/>
                    </a:lnTo>
                    <a:lnTo>
                      <a:pt x="84" y="34"/>
                    </a:lnTo>
                    <a:lnTo>
                      <a:pt x="72" y="42"/>
                    </a:lnTo>
                    <a:lnTo>
                      <a:pt x="61" y="51"/>
                    </a:lnTo>
                    <a:lnTo>
                      <a:pt x="50" y="60"/>
                    </a:lnTo>
                    <a:lnTo>
                      <a:pt x="39" y="71"/>
                    </a:lnTo>
                    <a:lnTo>
                      <a:pt x="29" y="83"/>
                    </a:lnTo>
                    <a:lnTo>
                      <a:pt x="19" y="96"/>
                    </a:lnTo>
                    <a:lnTo>
                      <a:pt x="9" y="112"/>
                    </a:lnTo>
                    <a:lnTo>
                      <a:pt x="0" y="127"/>
                    </a:lnTo>
                    <a:close/>
                  </a:path>
                </a:pathLst>
              </a:custGeom>
              <a:solidFill>
                <a:srgbClr val="F8C3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1" name="Freeform 84"/>
              <p:cNvSpPr>
                <a:spLocks/>
              </p:cNvSpPr>
              <p:nvPr/>
            </p:nvSpPr>
            <p:spPr bwMode="auto">
              <a:xfrm>
                <a:off x="3167063" y="2743201"/>
                <a:ext cx="168275" cy="111125"/>
              </a:xfrm>
              <a:custGeom>
                <a:avLst/>
                <a:gdLst/>
                <a:ahLst/>
                <a:cxnLst>
                  <a:cxn ang="0">
                    <a:pos x="14" y="127"/>
                  </a:cxn>
                  <a:cxn ang="0">
                    <a:pos x="41" y="129"/>
                  </a:cxn>
                  <a:cxn ang="0">
                    <a:pos x="81" y="137"/>
                  </a:cxn>
                  <a:cxn ang="0">
                    <a:pos x="130" y="150"/>
                  </a:cxn>
                  <a:cxn ang="0">
                    <a:pos x="171" y="160"/>
                  </a:cxn>
                  <a:cxn ang="0">
                    <a:pos x="160" y="189"/>
                  </a:cxn>
                  <a:cxn ang="0">
                    <a:pos x="121" y="232"/>
                  </a:cxn>
                  <a:cxn ang="0">
                    <a:pos x="99" y="261"/>
                  </a:cxn>
                  <a:cxn ang="0">
                    <a:pos x="81" y="293"/>
                  </a:cxn>
                  <a:cxn ang="0">
                    <a:pos x="69" y="327"/>
                  </a:cxn>
                  <a:cxn ang="0">
                    <a:pos x="64" y="362"/>
                  </a:cxn>
                  <a:cxn ang="0">
                    <a:pos x="66" y="391"/>
                  </a:cxn>
                  <a:cxn ang="0">
                    <a:pos x="69" y="411"/>
                  </a:cxn>
                  <a:cxn ang="0">
                    <a:pos x="87" y="414"/>
                  </a:cxn>
                  <a:cxn ang="0">
                    <a:pos x="112" y="398"/>
                  </a:cxn>
                  <a:cxn ang="0">
                    <a:pos x="135" y="378"/>
                  </a:cxn>
                  <a:cxn ang="0">
                    <a:pos x="157" y="355"/>
                  </a:cxn>
                  <a:cxn ang="0">
                    <a:pos x="189" y="318"/>
                  </a:cxn>
                  <a:cxn ang="0">
                    <a:pos x="236" y="262"/>
                  </a:cxn>
                  <a:cxn ang="0">
                    <a:pos x="270" y="234"/>
                  </a:cxn>
                  <a:cxn ang="0">
                    <a:pos x="284" y="231"/>
                  </a:cxn>
                  <a:cxn ang="0">
                    <a:pos x="305" y="223"/>
                  </a:cxn>
                  <a:cxn ang="0">
                    <a:pos x="333" y="211"/>
                  </a:cxn>
                  <a:cxn ang="0">
                    <a:pos x="354" y="202"/>
                  </a:cxn>
                  <a:cxn ang="0">
                    <a:pos x="367" y="200"/>
                  </a:cxn>
                  <a:cxn ang="0">
                    <a:pos x="301" y="272"/>
                  </a:cxn>
                  <a:cxn ang="0">
                    <a:pos x="311" y="297"/>
                  </a:cxn>
                  <a:cxn ang="0">
                    <a:pos x="317" y="317"/>
                  </a:cxn>
                  <a:cxn ang="0">
                    <a:pos x="317" y="333"/>
                  </a:cxn>
                  <a:cxn ang="0">
                    <a:pos x="315" y="347"/>
                  </a:cxn>
                  <a:cxn ang="0">
                    <a:pos x="306" y="378"/>
                  </a:cxn>
                  <a:cxn ang="0">
                    <a:pos x="303" y="396"/>
                  </a:cxn>
                  <a:cxn ang="0">
                    <a:pos x="301" y="420"/>
                  </a:cxn>
                  <a:cxn ang="0">
                    <a:pos x="329" y="418"/>
                  </a:cxn>
                  <a:cxn ang="0">
                    <a:pos x="356" y="413"/>
                  </a:cxn>
                  <a:cxn ang="0">
                    <a:pos x="383" y="404"/>
                  </a:cxn>
                  <a:cxn ang="0">
                    <a:pos x="411" y="392"/>
                  </a:cxn>
                  <a:cxn ang="0">
                    <a:pos x="463" y="362"/>
                  </a:cxn>
                  <a:cxn ang="0">
                    <a:pos x="511" y="328"/>
                  </a:cxn>
                  <a:cxn ang="0">
                    <a:pos x="589" y="263"/>
                  </a:cxn>
                  <a:cxn ang="0">
                    <a:pos x="618" y="243"/>
                  </a:cxn>
                  <a:cxn ang="0">
                    <a:pos x="628" y="236"/>
                  </a:cxn>
                  <a:cxn ang="0">
                    <a:pos x="635" y="234"/>
                  </a:cxn>
                  <a:cxn ang="0">
                    <a:pos x="594" y="218"/>
                  </a:cxn>
                  <a:cxn ang="0">
                    <a:pos x="552" y="196"/>
                  </a:cxn>
                  <a:cxn ang="0">
                    <a:pos x="512" y="168"/>
                  </a:cxn>
                  <a:cxn ang="0">
                    <a:pos x="473" y="138"/>
                  </a:cxn>
                  <a:cxn ang="0">
                    <a:pos x="400" y="71"/>
                  </a:cxn>
                  <a:cxn ang="0">
                    <a:pos x="339" y="9"/>
                  </a:cxn>
                  <a:cxn ang="0">
                    <a:pos x="268" y="3"/>
                  </a:cxn>
                  <a:cxn ang="0">
                    <a:pos x="223" y="0"/>
                  </a:cxn>
                  <a:cxn ang="0">
                    <a:pos x="177" y="3"/>
                  </a:cxn>
                  <a:cxn ang="0">
                    <a:pos x="153" y="6"/>
                  </a:cxn>
                  <a:cxn ang="0">
                    <a:pos x="129" y="12"/>
                  </a:cxn>
                  <a:cxn ang="0">
                    <a:pos x="106" y="21"/>
                  </a:cxn>
                  <a:cxn ang="0">
                    <a:pos x="84" y="34"/>
                  </a:cxn>
                  <a:cxn ang="0">
                    <a:pos x="61" y="51"/>
                  </a:cxn>
                  <a:cxn ang="0">
                    <a:pos x="39" y="71"/>
                  </a:cxn>
                  <a:cxn ang="0">
                    <a:pos x="19" y="96"/>
                  </a:cxn>
                  <a:cxn ang="0">
                    <a:pos x="0" y="127"/>
                  </a:cxn>
                </a:cxnLst>
                <a:rect l="0" t="0" r="r" b="b"/>
                <a:pathLst>
                  <a:path w="635" h="420">
                    <a:moveTo>
                      <a:pt x="0" y="127"/>
                    </a:moveTo>
                    <a:lnTo>
                      <a:pt x="14" y="127"/>
                    </a:lnTo>
                    <a:lnTo>
                      <a:pt x="27" y="127"/>
                    </a:lnTo>
                    <a:lnTo>
                      <a:pt x="41" y="129"/>
                    </a:lnTo>
                    <a:lnTo>
                      <a:pt x="54" y="131"/>
                    </a:lnTo>
                    <a:lnTo>
                      <a:pt x="81" y="137"/>
                    </a:lnTo>
                    <a:lnTo>
                      <a:pt x="106" y="143"/>
                    </a:lnTo>
                    <a:lnTo>
                      <a:pt x="130" y="150"/>
                    </a:lnTo>
                    <a:lnTo>
                      <a:pt x="151" y="155"/>
                    </a:lnTo>
                    <a:lnTo>
                      <a:pt x="171" y="160"/>
                    </a:lnTo>
                    <a:lnTo>
                      <a:pt x="187" y="162"/>
                    </a:lnTo>
                    <a:lnTo>
                      <a:pt x="160" y="189"/>
                    </a:lnTo>
                    <a:lnTo>
                      <a:pt x="134" y="218"/>
                    </a:lnTo>
                    <a:lnTo>
                      <a:pt x="121" y="232"/>
                    </a:lnTo>
                    <a:lnTo>
                      <a:pt x="110" y="246"/>
                    </a:lnTo>
                    <a:lnTo>
                      <a:pt x="99" y="261"/>
                    </a:lnTo>
                    <a:lnTo>
                      <a:pt x="89" y="276"/>
                    </a:lnTo>
                    <a:lnTo>
                      <a:pt x="81" y="293"/>
                    </a:lnTo>
                    <a:lnTo>
                      <a:pt x="75" y="309"/>
                    </a:lnTo>
                    <a:lnTo>
                      <a:pt x="69" y="327"/>
                    </a:lnTo>
                    <a:lnTo>
                      <a:pt x="66" y="344"/>
                    </a:lnTo>
                    <a:lnTo>
                      <a:pt x="64" y="362"/>
                    </a:lnTo>
                    <a:lnTo>
                      <a:pt x="65" y="381"/>
                    </a:lnTo>
                    <a:lnTo>
                      <a:pt x="66" y="391"/>
                    </a:lnTo>
                    <a:lnTo>
                      <a:pt x="67" y="401"/>
                    </a:lnTo>
                    <a:lnTo>
                      <a:pt x="69" y="411"/>
                    </a:lnTo>
                    <a:lnTo>
                      <a:pt x="73" y="420"/>
                    </a:lnTo>
                    <a:lnTo>
                      <a:pt x="87" y="414"/>
                    </a:lnTo>
                    <a:lnTo>
                      <a:pt x="100" y="406"/>
                    </a:lnTo>
                    <a:lnTo>
                      <a:pt x="112" y="398"/>
                    </a:lnTo>
                    <a:lnTo>
                      <a:pt x="124" y="388"/>
                    </a:lnTo>
                    <a:lnTo>
                      <a:pt x="135" y="378"/>
                    </a:lnTo>
                    <a:lnTo>
                      <a:pt x="146" y="367"/>
                    </a:lnTo>
                    <a:lnTo>
                      <a:pt x="157" y="355"/>
                    </a:lnTo>
                    <a:lnTo>
                      <a:pt x="167" y="343"/>
                    </a:lnTo>
                    <a:lnTo>
                      <a:pt x="189" y="318"/>
                    </a:lnTo>
                    <a:lnTo>
                      <a:pt x="211" y="291"/>
                    </a:lnTo>
                    <a:lnTo>
                      <a:pt x="236" y="262"/>
                    </a:lnTo>
                    <a:lnTo>
                      <a:pt x="262" y="234"/>
                    </a:lnTo>
                    <a:lnTo>
                      <a:pt x="270" y="234"/>
                    </a:lnTo>
                    <a:lnTo>
                      <a:pt x="277" y="233"/>
                    </a:lnTo>
                    <a:lnTo>
                      <a:pt x="284" y="231"/>
                    </a:lnTo>
                    <a:lnTo>
                      <a:pt x="291" y="228"/>
                    </a:lnTo>
                    <a:lnTo>
                      <a:pt x="305" y="223"/>
                    </a:lnTo>
                    <a:lnTo>
                      <a:pt x="319" y="216"/>
                    </a:lnTo>
                    <a:lnTo>
                      <a:pt x="333" y="211"/>
                    </a:lnTo>
                    <a:lnTo>
                      <a:pt x="346" y="206"/>
                    </a:lnTo>
                    <a:lnTo>
                      <a:pt x="354" y="202"/>
                    </a:lnTo>
                    <a:lnTo>
                      <a:pt x="360" y="201"/>
                    </a:lnTo>
                    <a:lnTo>
                      <a:pt x="367" y="200"/>
                    </a:lnTo>
                    <a:lnTo>
                      <a:pt x="374" y="200"/>
                    </a:lnTo>
                    <a:lnTo>
                      <a:pt x="301" y="272"/>
                    </a:lnTo>
                    <a:lnTo>
                      <a:pt x="307" y="285"/>
                    </a:lnTo>
                    <a:lnTo>
                      <a:pt x="311" y="297"/>
                    </a:lnTo>
                    <a:lnTo>
                      <a:pt x="315" y="308"/>
                    </a:lnTo>
                    <a:lnTo>
                      <a:pt x="317" y="317"/>
                    </a:lnTo>
                    <a:lnTo>
                      <a:pt x="318" y="326"/>
                    </a:lnTo>
                    <a:lnTo>
                      <a:pt x="317" y="333"/>
                    </a:lnTo>
                    <a:lnTo>
                      <a:pt x="317" y="341"/>
                    </a:lnTo>
                    <a:lnTo>
                      <a:pt x="315" y="347"/>
                    </a:lnTo>
                    <a:lnTo>
                      <a:pt x="310" y="362"/>
                    </a:lnTo>
                    <a:lnTo>
                      <a:pt x="306" y="378"/>
                    </a:lnTo>
                    <a:lnTo>
                      <a:pt x="304" y="387"/>
                    </a:lnTo>
                    <a:lnTo>
                      <a:pt x="303" y="396"/>
                    </a:lnTo>
                    <a:lnTo>
                      <a:pt x="301" y="408"/>
                    </a:lnTo>
                    <a:lnTo>
                      <a:pt x="301" y="420"/>
                    </a:lnTo>
                    <a:lnTo>
                      <a:pt x="315" y="420"/>
                    </a:lnTo>
                    <a:lnTo>
                      <a:pt x="329" y="418"/>
                    </a:lnTo>
                    <a:lnTo>
                      <a:pt x="342" y="416"/>
                    </a:lnTo>
                    <a:lnTo>
                      <a:pt x="356" y="413"/>
                    </a:lnTo>
                    <a:lnTo>
                      <a:pt x="370" y="408"/>
                    </a:lnTo>
                    <a:lnTo>
                      <a:pt x="383" y="404"/>
                    </a:lnTo>
                    <a:lnTo>
                      <a:pt x="398" y="398"/>
                    </a:lnTo>
                    <a:lnTo>
                      <a:pt x="411" y="392"/>
                    </a:lnTo>
                    <a:lnTo>
                      <a:pt x="437" y="378"/>
                    </a:lnTo>
                    <a:lnTo>
                      <a:pt x="463" y="362"/>
                    </a:lnTo>
                    <a:lnTo>
                      <a:pt x="487" y="345"/>
                    </a:lnTo>
                    <a:lnTo>
                      <a:pt x="511" y="328"/>
                    </a:lnTo>
                    <a:lnTo>
                      <a:pt x="554" y="293"/>
                    </a:lnTo>
                    <a:lnTo>
                      <a:pt x="589" y="263"/>
                    </a:lnTo>
                    <a:lnTo>
                      <a:pt x="605" y="251"/>
                    </a:lnTo>
                    <a:lnTo>
                      <a:pt x="618" y="243"/>
                    </a:lnTo>
                    <a:lnTo>
                      <a:pt x="623" y="238"/>
                    </a:lnTo>
                    <a:lnTo>
                      <a:pt x="628" y="236"/>
                    </a:lnTo>
                    <a:lnTo>
                      <a:pt x="632" y="235"/>
                    </a:lnTo>
                    <a:lnTo>
                      <a:pt x="635" y="234"/>
                    </a:lnTo>
                    <a:lnTo>
                      <a:pt x="615" y="226"/>
                    </a:lnTo>
                    <a:lnTo>
                      <a:pt x="594" y="218"/>
                    </a:lnTo>
                    <a:lnTo>
                      <a:pt x="573" y="207"/>
                    </a:lnTo>
                    <a:lnTo>
                      <a:pt x="552" y="196"/>
                    </a:lnTo>
                    <a:lnTo>
                      <a:pt x="533" y="182"/>
                    </a:lnTo>
                    <a:lnTo>
                      <a:pt x="512" y="168"/>
                    </a:lnTo>
                    <a:lnTo>
                      <a:pt x="492" y="153"/>
                    </a:lnTo>
                    <a:lnTo>
                      <a:pt x="473" y="138"/>
                    </a:lnTo>
                    <a:lnTo>
                      <a:pt x="436" y="105"/>
                    </a:lnTo>
                    <a:lnTo>
                      <a:pt x="400" y="71"/>
                    </a:lnTo>
                    <a:lnTo>
                      <a:pt x="368" y="40"/>
                    </a:lnTo>
                    <a:lnTo>
                      <a:pt x="339" y="9"/>
                    </a:lnTo>
                    <a:lnTo>
                      <a:pt x="306" y="7"/>
                    </a:lnTo>
                    <a:lnTo>
                      <a:pt x="268" y="3"/>
                    </a:lnTo>
                    <a:lnTo>
                      <a:pt x="246" y="2"/>
                    </a:lnTo>
                    <a:lnTo>
                      <a:pt x="223" y="0"/>
                    </a:lnTo>
                    <a:lnTo>
                      <a:pt x="200" y="0"/>
                    </a:lnTo>
                    <a:lnTo>
                      <a:pt x="177" y="3"/>
                    </a:lnTo>
                    <a:lnTo>
                      <a:pt x="165" y="4"/>
                    </a:lnTo>
                    <a:lnTo>
                      <a:pt x="153" y="6"/>
                    </a:lnTo>
                    <a:lnTo>
                      <a:pt x="141" y="9"/>
                    </a:lnTo>
                    <a:lnTo>
                      <a:pt x="129" y="12"/>
                    </a:lnTo>
                    <a:lnTo>
                      <a:pt x="117" y="17"/>
                    </a:lnTo>
                    <a:lnTo>
                      <a:pt x="106" y="21"/>
                    </a:lnTo>
                    <a:lnTo>
                      <a:pt x="94" y="28"/>
                    </a:lnTo>
                    <a:lnTo>
                      <a:pt x="84" y="34"/>
                    </a:lnTo>
                    <a:lnTo>
                      <a:pt x="72" y="42"/>
                    </a:lnTo>
                    <a:lnTo>
                      <a:pt x="61" y="51"/>
                    </a:lnTo>
                    <a:lnTo>
                      <a:pt x="50" y="60"/>
                    </a:lnTo>
                    <a:lnTo>
                      <a:pt x="39" y="71"/>
                    </a:lnTo>
                    <a:lnTo>
                      <a:pt x="29" y="83"/>
                    </a:lnTo>
                    <a:lnTo>
                      <a:pt x="19" y="96"/>
                    </a:lnTo>
                    <a:lnTo>
                      <a:pt x="9" y="112"/>
                    </a:lnTo>
                    <a:lnTo>
                      <a:pt x="0" y="127"/>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2" name="Freeform 85"/>
              <p:cNvSpPr>
                <a:spLocks/>
              </p:cNvSpPr>
              <p:nvPr/>
            </p:nvSpPr>
            <p:spPr bwMode="auto">
              <a:xfrm>
                <a:off x="2433638" y="2419351"/>
                <a:ext cx="1279525" cy="862013"/>
              </a:xfrm>
              <a:custGeom>
                <a:avLst/>
                <a:gdLst/>
                <a:ahLst/>
                <a:cxnLst>
                  <a:cxn ang="0">
                    <a:pos x="2084" y="2977"/>
                  </a:cxn>
                  <a:cxn ang="0">
                    <a:pos x="1500" y="2884"/>
                  </a:cxn>
                  <a:cxn ang="0">
                    <a:pos x="1089" y="2023"/>
                  </a:cxn>
                  <a:cxn ang="0">
                    <a:pos x="1019" y="2383"/>
                  </a:cxn>
                  <a:cxn ang="0">
                    <a:pos x="1068" y="2476"/>
                  </a:cxn>
                  <a:cxn ang="0">
                    <a:pos x="974" y="2456"/>
                  </a:cxn>
                  <a:cxn ang="0">
                    <a:pos x="901" y="2121"/>
                  </a:cxn>
                  <a:cxn ang="0">
                    <a:pos x="768" y="1912"/>
                  </a:cxn>
                  <a:cxn ang="0">
                    <a:pos x="866" y="1600"/>
                  </a:cxn>
                  <a:cxn ang="0">
                    <a:pos x="1293" y="1003"/>
                  </a:cxn>
                  <a:cxn ang="0">
                    <a:pos x="1342" y="678"/>
                  </a:cxn>
                  <a:cxn ang="0">
                    <a:pos x="1093" y="620"/>
                  </a:cxn>
                  <a:cxn ang="0">
                    <a:pos x="845" y="591"/>
                  </a:cxn>
                  <a:cxn ang="0">
                    <a:pos x="625" y="658"/>
                  </a:cxn>
                  <a:cxn ang="0">
                    <a:pos x="358" y="755"/>
                  </a:cxn>
                  <a:cxn ang="0">
                    <a:pos x="33" y="871"/>
                  </a:cxn>
                  <a:cxn ang="0">
                    <a:pos x="217" y="669"/>
                  </a:cxn>
                  <a:cxn ang="0">
                    <a:pos x="119" y="597"/>
                  </a:cxn>
                  <a:cxn ang="0">
                    <a:pos x="471" y="460"/>
                  </a:cxn>
                  <a:cxn ang="0">
                    <a:pos x="639" y="301"/>
                  </a:cxn>
                  <a:cxn ang="0">
                    <a:pos x="838" y="233"/>
                  </a:cxn>
                  <a:cxn ang="0">
                    <a:pos x="1119" y="150"/>
                  </a:cxn>
                  <a:cxn ang="0">
                    <a:pos x="1428" y="263"/>
                  </a:cxn>
                  <a:cxn ang="0">
                    <a:pos x="2067" y="272"/>
                  </a:cxn>
                  <a:cxn ang="0">
                    <a:pos x="2170" y="216"/>
                  </a:cxn>
                  <a:cxn ang="0">
                    <a:pos x="2428" y="411"/>
                  </a:cxn>
                  <a:cxn ang="0">
                    <a:pos x="2436" y="488"/>
                  </a:cxn>
                  <a:cxn ang="0">
                    <a:pos x="2966" y="329"/>
                  </a:cxn>
                  <a:cxn ang="0">
                    <a:pos x="3239" y="315"/>
                  </a:cxn>
                  <a:cxn ang="0">
                    <a:pos x="3368" y="344"/>
                  </a:cxn>
                  <a:cxn ang="0">
                    <a:pos x="3667" y="375"/>
                  </a:cxn>
                  <a:cxn ang="0">
                    <a:pos x="3746" y="233"/>
                  </a:cxn>
                  <a:cxn ang="0">
                    <a:pos x="3704" y="31"/>
                  </a:cxn>
                  <a:cxn ang="0">
                    <a:pos x="4055" y="249"/>
                  </a:cxn>
                  <a:cxn ang="0">
                    <a:pos x="3855" y="417"/>
                  </a:cxn>
                  <a:cxn ang="0">
                    <a:pos x="3655" y="462"/>
                  </a:cxn>
                  <a:cxn ang="0">
                    <a:pos x="3480" y="531"/>
                  </a:cxn>
                  <a:cxn ang="0">
                    <a:pos x="3299" y="750"/>
                  </a:cxn>
                  <a:cxn ang="0">
                    <a:pos x="3607" y="1179"/>
                  </a:cxn>
                  <a:cxn ang="0">
                    <a:pos x="3799" y="939"/>
                  </a:cxn>
                  <a:cxn ang="0">
                    <a:pos x="3922" y="773"/>
                  </a:cxn>
                  <a:cxn ang="0">
                    <a:pos x="4098" y="599"/>
                  </a:cxn>
                  <a:cxn ang="0">
                    <a:pos x="4343" y="772"/>
                  </a:cxn>
                  <a:cxn ang="0">
                    <a:pos x="4647" y="792"/>
                  </a:cxn>
                  <a:cxn ang="0">
                    <a:pos x="4667" y="1029"/>
                  </a:cxn>
                  <a:cxn ang="0">
                    <a:pos x="4807" y="1075"/>
                  </a:cxn>
                  <a:cxn ang="0">
                    <a:pos x="4178" y="1271"/>
                  </a:cxn>
                  <a:cxn ang="0">
                    <a:pos x="4021" y="1369"/>
                  </a:cxn>
                  <a:cxn ang="0">
                    <a:pos x="4243" y="1426"/>
                  </a:cxn>
                  <a:cxn ang="0">
                    <a:pos x="4243" y="1495"/>
                  </a:cxn>
                  <a:cxn ang="0">
                    <a:pos x="4030" y="1511"/>
                  </a:cxn>
                  <a:cxn ang="0">
                    <a:pos x="3356" y="1929"/>
                  </a:cxn>
                  <a:cxn ang="0">
                    <a:pos x="2938" y="2158"/>
                  </a:cxn>
                  <a:cxn ang="0">
                    <a:pos x="2794" y="2430"/>
                  </a:cxn>
                  <a:cxn ang="0">
                    <a:pos x="2699" y="2171"/>
                  </a:cxn>
                  <a:cxn ang="0">
                    <a:pos x="2381" y="2203"/>
                  </a:cxn>
                  <a:cxn ang="0">
                    <a:pos x="2038" y="2231"/>
                  </a:cxn>
                  <a:cxn ang="0">
                    <a:pos x="1875" y="2406"/>
                  </a:cxn>
                  <a:cxn ang="0">
                    <a:pos x="1781" y="2545"/>
                  </a:cxn>
                  <a:cxn ang="0">
                    <a:pos x="2177" y="2670"/>
                  </a:cxn>
                  <a:cxn ang="0">
                    <a:pos x="2252" y="2728"/>
                  </a:cxn>
                </a:cxnLst>
                <a:rect l="0" t="0" r="r" b="b"/>
                <a:pathLst>
                  <a:path w="4838" h="3260">
                    <a:moveTo>
                      <a:pt x="2737" y="3145"/>
                    </a:moveTo>
                    <a:lnTo>
                      <a:pt x="2623" y="3260"/>
                    </a:lnTo>
                    <a:lnTo>
                      <a:pt x="2604" y="3243"/>
                    </a:lnTo>
                    <a:lnTo>
                      <a:pt x="2585" y="3226"/>
                    </a:lnTo>
                    <a:lnTo>
                      <a:pt x="2564" y="3209"/>
                    </a:lnTo>
                    <a:lnTo>
                      <a:pt x="2541" y="3193"/>
                    </a:lnTo>
                    <a:lnTo>
                      <a:pt x="2518" y="3177"/>
                    </a:lnTo>
                    <a:lnTo>
                      <a:pt x="2493" y="3162"/>
                    </a:lnTo>
                    <a:lnTo>
                      <a:pt x="2468" y="3147"/>
                    </a:lnTo>
                    <a:lnTo>
                      <a:pt x="2442" y="3132"/>
                    </a:lnTo>
                    <a:lnTo>
                      <a:pt x="2415" y="3118"/>
                    </a:lnTo>
                    <a:lnTo>
                      <a:pt x="2386" y="3104"/>
                    </a:lnTo>
                    <a:lnTo>
                      <a:pt x="2357" y="3090"/>
                    </a:lnTo>
                    <a:lnTo>
                      <a:pt x="2329" y="3077"/>
                    </a:lnTo>
                    <a:lnTo>
                      <a:pt x="2269" y="3051"/>
                    </a:lnTo>
                    <a:lnTo>
                      <a:pt x="2207" y="3025"/>
                    </a:lnTo>
                    <a:lnTo>
                      <a:pt x="2145" y="3000"/>
                    </a:lnTo>
                    <a:lnTo>
                      <a:pt x="2084" y="2977"/>
                    </a:lnTo>
                    <a:lnTo>
                      <a:pt x="2024" y="2955"/>
                    </a:lnTo>
                    <a:lnTo>
                      <a:pt x="1965" y="2932"/>
                    </a:lnTo>
                    <a:lnTo>
                      <a:pt x="1910" y="2910"/>
                    </a:lnTo>
                    <a:lnTo>
                      <a:pt x="1856" y="2888"/>
                    </a:lnTo>
                    <a:lnTo>
                      <a:pt x="1807" y="2866"/>
                    </a:lnTo>
                    <a:lnTo>
                      <a:pt x="1763" y="2845"/>
                    </a:lnTo>
                    <a:lnTo>
                      <a:pt x="1748" y="2852"/>
                    </a:lnTo>
                    <a:lnTo>
                      <a:pt x="1733" y="2857"/>
                    </a:lnTo>
                    <a:lnTo>
                      <a:pt x="1717" y="2863"/>
                    </a:lnTo>
                    <a:lnTo>
                      <a:pt x="1700" y="2867"/>
                    </a:lnTo>
                    <a:lnTo>
                      <a:pt x="1683" y="2871"/>
                    </a:lnTo>
                    <a:lnTo>
                      <a:pt x="1667" y="2874"/>
                    </a:lnTo>
                    <a:lnTo>
                      <a:pt x="1649" y="2876"/>
                    </a:lnTo>
                    <a:lnTo>
                      <a:pt x="1632" y="2878"/>
                    </a:lnTo>
                    <a:lnTo>
                      <a:pt x="1597" y="2881"/>
                    </a:lnTo>
                    <a:lnTo>
                      <a:pt x="1563" y="2883"/>
                    </a:lnTo>
                    <a:lnTo>
                      <a:pt x="1530" y="2883"/>
                    </a:lnTo>
                    <a:lnTo>
                      <a:pt x="1500" y="2884"/>
                    </a:lnTo>
                    <a:lnTo>
                      <a:pt x="1275" y="2659"/>
                    </a:lnTo>
                    <a:lnTo>
                      <a:pt x="1275" y="2434"/>
                    </a:lnTo>
                    <a:lnTo>
                      <a:pt x="1265" y="2423"/>
                    </a:lnTo>
                    <a:lnTo>
                      <a:pt x="1257" y="2412"/>
                    </a:lnTo>
                    <a:lnTo>
                      <a:pt x="1247" y="2401"/>
                    </a:lnTo>
                    <a:lnTo>
                      <a:pt x="1239" y="2391"/>
                    </a:lnTo>
                    <a:lnTo>
                      <a:pt x="1224" y="2368"/>
                    </a:lnTo>
                    <a:lnTo>
                      <a:pt x="1211" y="2344"/>
                    </a:lnTo>
                    <a:lnTo>
                      <a:pt x="1199" y="2320"/>
                    </a:lnTo>
                    <a:lnTo>
                      <a:pt x="1188" y="2295"/>
                    </a:lnTo>
                    <a:lnTo>
                      <a:pt x="1178" y="2268"/>
                    </a:lnTo>
                    <a:lnTo>
                      <a:pt x="1169" y="2242"/>
                    </a:lnTo>
                    <a:lnTo>
                      <a:pt x="1152" y="2189"/>
                    </a:lnTo>
                    <a:lnTo>
                      <a:pt x="1134" y="2134"/>
                    </a:lnTo>
                    <a:lnTo>
                      <a:pt x="1125" y="2106"/>
                    </a:lnTo>
                    <a:lnTo>
                      <a:pt x="1115" y="2079"/>
                    </a:lnTo>
                    <a:lnTo>
                      <a:pt x="1103" y="2050"/>
                    </a:lnTo>
                    <a:lnTo>
                      <a:pt x="1089" y="2023"/>
                    </a:lnTo>
                    <a:lnTo>
                      <a:pt x="1077" y="2047"/>
                    </a:lnTo>
                    <a:lnTo>
                      <a:pt x="1068" y="2065"/>
                    </a:lnTo>
                    <a:lnTo>
                      <a:pt x="1065" y="2074"/>
                    </a:lnTo>
                    <a:lnTo>
                      <a:pt x="1062" y="2082"/>
                    </a:lnTo>
                    <a:lnTo>
                      <a:pt x="1061" y="2088"/>
                    </a:lnTo>
                    <a:lnTo>
                      <a:pt x="1060" y="2096"/>
                    </a:lnTo>
                    <a:lnTo>
                      <a:pt x="1061" y="2103"/>
                    </a:lnTo>
                    <a:lnTo>
                      <a:pt x="1062" y="2110"/>
                    </a:lnTo>
                    <a:lnTo>
                      <a:pt x="1065" y="2118"/>
                    </a:lnTo>
                    <a:lnTo>
                      <a:pt x="1068" y="2127"/>
                    </a:lnTo>
                    <a:lnTo>
                      <a:pt x="1077" y="2146"/>
                    </a:lnTo>
                    <a:lnTo>
                      <a:pt x="1089" y="2171"/>
                    </a:lnTo>
                    <a:lnTo>
                      <a:pt x="1013" y="2248"/>
                    </a:lnTo>
                    <a:lnTo>
                      <a:pt x="1013" y="2280"/>
                    </a:lnTo>
                    <a:lnTo>
                      <a:pt x="1014" y="2320"/>
                    </a:lnTo>
                    <a:lnTo>
                      <a:pt x="1016" y="2340"/>
                    </a:lnTo>
                    <a:lnTo>
                      <a:pt x="1017" y="2362"/>
                    </a:lnTo>
                    <a:lnTo>
                      <a:pt x="1019" y="2383"/>
                    </a:lnTo>
                    <a:lnTo>
                      <a:pt x="1022" y="2403"/>
                    </a:lnTo>
                    <a:lnTo>
                      <a:pt x="1026" y="2421"/>
                    </a:lnTo>
                    <a:lnTo>
                      <a:pt x="1032" y="2437"/>
                    </a:lnTo>
                    <a:lnTo>
                      <a:pt x="1034" y="2445"/>
                    </a:lnTo>
                    <a:lnTo>
                      <a:pt x="1037" y="2452"/>
                    </a:lnTo>
                    <a:lnTo>
                      <a:pt x="1042" y="2458"/>
                    </a:lnTo>
                    <a:lnTo>
                      <a:pt x="1045" y="2464"/>
                    </a:lnTo>
                    <a:lnTo>
                      <a:pt x="1049" y="2468"/>
                    </a:lnTo>
                    <a:lnTo>
                      <a:pt x="1054" y="2471"/>
                    </a:lnTo>
                    <a:lnTo>
                      <a:pt x="1058" y="2475"/>
                    </a:lnTo>
                    <a:lnTo>
                      <a:pt x="1064" y="2477"/>
                    </a:lnTo>
                    <a:lnTo>
                      <a:pt x="1070" y="2477"/>
                    </a:lnTo>
                    <a:lnTo>
                      <a:pt x="1076" y="2477"/>
                    </a:lnTo>
                    <a:lnTo>
                      <a:pt x="1082" y="2475"/>
                    </a:lnTo>
                    <a:lnTo>
                      <a:pt x="1089" y="2472"/>
                    </a:lnTo>
                    <a:lnTo>
                      <a:pt x="1082" y="2472"/>
                    </a:lnTo>
                    <a:lnTo>
                      <a:pt x="1074" y="2473"/>
                    </a:lnTo>
                    <a:lnTo>
                      <a:pt x="1068" y="2476"/>
                    </a:lnTo>
                    <a:lnTo>
                      <a:pt x="1060" y="2478"/>
                    </a:lnTo>
                    <a:lnTo>
                      <a:pt x="1046" y="2484"/>
                    </a:lnTo>
                    <a:lnTo>
                      <a:pt x="1032" y="2491"/>
                    </a:lnTo>
                    <a:lnTo>
                      <a:pt x="1018" y="2497"/>
                    </a:lnTo>
                    <a:lnTo>
                      <a:pt x="1004" y="2504"/>
                    </a:lnTo>
                    <a:lnTo>
                      <a:pt x="996" y="2506"/>
                    </a:lnTo>
                    <a:lnTo>
                      <a:pt x="989" y="2508"/>
                    </a:lnTo>
                    <a:lnTo>
                      <a:pt x="982" y="2509"/>
                    </a:lnTo>
                    <a:lnTo>
                      <a:pt x="975" y="2509"/>
                    </a:lnTo>
                    <a:lnTo>
                      <a:pt x="978" y="2503"/>
                    </a:lnTo>
                    <a:lnTo>
                      <a:pt x="981" y="2496"/>
                    </a:lnTo>
                    <a:lnTo>
                      <a:pt x="982" y="2490"/>
                    </a:lnTo>
                    <a:lnTo>
                      <a:pt x="983" y="2484"/>
                    </a:lnTo>
                    <a:lnTo>
                      <a:pt x="983" y="2479"/>
                    </a:lnTo>
                    <a:lnTo>
                      <a:pt x="982" y="2475"/>
                    </a:lnTo>
                    <a:lnTo>
                      <a:pt x="981" y="2469"/>
                    </a:lnTo>
                    <a:lnTo>
                      <a:pt x="980" y="2465"/>
                    </a:lnTo>
                    <a:lnTo>
                      <a:pt x="974" y="2456"/>
                    </a:lnTo>
                    <a:lnTo>
                      <a:pt x="968" y="2448"/>
                    </a:lnTo>
                    <a:lnTo>
                      <a:pt x="960" y="2441"/>
                    </a:lnTo>
                    <a:lnTo>
                      <a:pt x="951" y="2434"/>
                    </a:lnTo>
                    <a:lnTo>
                      <a:pt x="942" y="2427"/>
                    </a:lnTo>
                    <a:lnTo>
                      <a:pt x="933" y="2419"/>
                    </a:lnTo>
                    <a:lnTo>
                      <a:pt x="924" y="2411"/>
                    </a:lnTo>
                    <a:lnTo>
                      <a:pt x="916" y="2403"/>
                    </a:lnTo>
                    <a:lnTo>
                      <a:pt x="909" y="2394"/>
                    </a:lnTo>
                    <a:lnTo>
                      <a:pt x="903" y="2383"/>
                    </a:lnTo>
                    <a:lnTo>
                      <a:pt x="902" y="2377"/>
                    </a:lnTo>
                    <a:lnTo>
                      <a:pt x="900" y="2371"/>
                    </a:lnTo>
                    <a:lnTo>
                      <a:pt x="899" y="2364"/>
                    </a:lnTo>
                    <a:lnTo>
                      <a:pt x="899" y="2358"/>
                    </a:lnTo>
                    <a:lnTo>
                      <a:pt x="899" y="2281"/>
                    </a:lnTo>
                    <a:lnTo>
                      <a:pt x="975" y="2209"/>
                    </a:lnTo>
                    <a:lnTo>
                      <a:pt x="899" y="2136"/>
                    </a:lnTo>
                    <a:lnTo>
                      <a:pt x="899" y="2129"/>
                    </a:lnTo>
                    <a:lnTo>
                      <a:pt x="901" y="2121"/>
                    </a:lnTo>
                    <a:lnTo>
                      <a:pt x="902" y="2113"/>
                    </a:lnTo>
                    <a:lnTo>
                      <a:pt x="905" y="2107"/>
                    </a:lnTo>
                    <a:lnTo>
                      <a:pt x="911" y="2093"/>
                    </a:lnTo>
                    <a:lnTo>
                      <a:pt x="917" y="2079"/>
                    </a:lnTo>
                    <a:lnTo>
                      <a:pt x="925" y="2064"/>
                    </a:lnTo>
                    <a:lnTo>
                      <a:pt x="931" y="2050"/>
                    </a:lnTo>
                    <a:lnTo>
                      <a:pt x="934" y="2044"/>
                    </a:lnTo>
                    <a:lnTo>
                      <a:pt x="935" y="2037"/>
                    </a:lnTo>
                    <a:lnTo>
                      <a:pt x="937" y="2029"/>
                    </a:lnTo>
                    <a:lnTo>
                      <a:pt x="937" y="2023"/>
                    </a:lnTo>
                    <a:lnTo>
                      <a:pt x="920" y="2007"/>
                    </a:lnTo>
                    <a:lnTo>
                      <a:pt x="897" y="1989"/>
                    </a:lnTo>
                    <a:lnTo>
                      <a:pt x="872" y="1969"/>
                    </a:lnTo>
                    <a:lnTo>
                      <a:pt x="843" y="1951"/>
                    </a:lnTo>
                    <a:lnTo>
                      <a:pt x="816" y="1935"/>
                    </a:lnTo>
                    <a:lnTo>
                      <a:pt x="790" y="1921"/>
                    </a:lnTo>
                    <a:lnTo>
                      <a:pt x="779" y="1916"/>
                    </a:lnTo>
                    <a:lnTo>
                      <a:pt x="768" y="1912"/>
                    </a:lnTo>
                    <a:lnTo>
                      <a:pt x="758" y="1909"/>
                    </a:lnTo>
                    <a:lnTo>
                      <a:pt x="751" y="1908"/>
                    </a:lnTo>
                    <a:lnTo>
                      <a:pt x="827" y="1760"/>
                    </a:lnTo>
                    <a:lnTo>
                      <a:pt x="826" y="1752"/>
                    </a:lnTo>
                    <a:lnTo>
                      <a:pt x="825" y="1746"/>
                    </a:lnTo>
                    <a:lnTo>
                      <a:pt x="823" y="1739"/>
                    </a:lnTo>
                    <a:lnTo>
                      <a:pt x="820" y="1732"/>
                    </a:lnTo>
                    <a:lnTo>
                      <a:pt x="815" y="1719"/>
                    </a:lnTo>
                    <a:lnTo>
                      <a:pt x="807" y="1704"/>
                    </a:lnTo>
                    <a:lnTo>
                      <a:pt x="801" y="1690"/>
                    </a:lnTo>
                    <a:lnTo>
                      <a:pt x="794" y="1676"/>
                    </a:lnTo>
                    <a:lnTo>
                      <a:pt x="792" y="1668"/>
                    </a:lnTo>
                    <a:lnTo>
                      <a:pt x="790" y="1661"/>
                    </a:lnTo>
                    <a:lnTo>
                      <a:pt x="789" y="1653"/>
                    </a:lnTo>
                    <a:lnTo>
                      <a:pt x="789" y="1645"/>
                    </a:lnTo>
                    <a:lnTo>
                      <a:pt x="816" y="1631"/>
                    </a:lnTo>
                    <a:lnTo>
                      <a:pt x="842" y="1616"/>
                    </a:lnTo>
                    <a:lnTo>
                      <a:pt x="866" y="1600"/>
                    </a:lnTo>
                    <a:lnTo>
                      <a:pt x="890" y="1582"/>
                    </a:lnTo>
                    <a:lnTo>
                      <a:pt x="912" y="1564"/>
                    </a:lnTo>
                    <a:lnTo>
                      <a:pt x="933" y="1544"/>
                    </a:lnTo>
                    <a:lnTo>
                      <a:pt x="952" y="1524"/>
                    </a:lnTo>
                    <a:lnTo>
                      <a:pt x="972" y="1504"/>
                    </a:lnTo>
                    <a:lnTo>
                      <a:pt x="989" y="1483"/>
                    </a:lnTo>
                    <a:lnTo>
                      <a:pt x="1007" y="1461"/>
                    </a:lnTo>
                    <a:lnTo>
                      <a:pt x="1023" y="1438"/>
                    </a:lnTo>
                    <a:lnTo>
                      <a:pt x="1040" y="1415"/>
                    </a:lnTo>
                    <a:lnTo>
                      <a:pt x="1070" y="1368"/>
                    </a:lnTo>
                    <a:lnTo>
                      <a:pt x="1098" y="1320"/>
                    </a:lnTo>
                    <a:lnTo>
                      <a:pt x="1154" y="1221"/>
                    </a:lnTo>
                    <a:lnTo>
                      <a:pt x="1211" y="1122"/>
                    </a:lnTo>
                    <a:lnTo>
                      <a:pt x="1226" y="1098"/>
                    </a:lnTo>
                    <a:lnTo>
                      <a:pt x="1242" y="1074"/>
                    </a:lnTo>
                    <a:lnTo>
                      <a:pt x="1259" y="1050"/>
                    </a:lnTo>
                    <a:lnTo>
                      <a:pt x="1275" y="1026"/>
                    </a:lnTo>
                    <a:lnTo>
                      <a:pt x="1293" y="1003"/>
                    </a:lnTo>
                    <a:lnTo>
                      <a:pt x="1311" y="981"/>
                    </a:lnTo>
                    <a:lnTo>
                      <a:pt x="1331" y="958"/>
                    </a:lnTo>
                    <a:lnTo>
                      <a:pt x="1351" y="937"/>
                    </a:lnTo>
                    <a:lnTo>
                      <a:pt x="1351" y="922"/>
                    </a:lnTo>
                    <a:lnTo>
                      <a:pt x="1353" y="907"/>
                    </a:lnTo>
                    <a:lnTo>
                      <a:pt x="1355" y="892"/>
                    </a:lnTo>
                    <a:lnTo>
                      <a:pt x="1357" y="875"/>
                    </a:lnTo>
                    <a:lnTo>
                      <a:pt x="1362" y="840"/>
                    </a:lnTo>
                    <a:lnTo>
                      <a:pt x="1369" y="805"/>
                    </a:lnTo>
                    <a:lnTo>
                      <a:pt x="1375" y="771"/>
                    </a:lnTo>
                    <a:lnTo>
                      <a:pt x="1381" y="737"/>
                    </a:lnTo>
                    <a:lnTo>
                      <a:pt x="1383" y="720"/>
                    </a:lnTo>
                    <a:lnTo>
                      <a:pt x="1384" y="705"/>
                    </a:lnTo>
                    <a:lnTo>
                      <a:pt x="1385" y="689"/>
                    </a:lnTo>
                    <a:lnTo>
                      <a:pt x="1386" y="675"/>
                    </a:lnTo>
                    <a:lnTo>
                      <a:pt x="1372" y="675"/>
                    </a:lnTo>
                    <a:lnTo>
                      <a:pt x="1357" y="677"/>
                    </a:lnTo>
                    <a:lnTo>
                      <a:pt x="1342" y="678"/>
                    </a:lnTo>
                    <a:lnTo>
                      <a:pt x="1325" y="681"/>
                    </a:lnTo>
                    <a:lnTo>
                      <a:pt x="1291" y="687"/>
                    </a:lnTo>
                    <a:lnTo>
                      <a:pt x="1257" y="693"/>
                    </a:lnTo>
                    <a:lnTo>
                      <a:pt x="1222" y="701"/>
                    </a:lnTo>
                    <a:lnTo>
                      <a:pt x="1188" y="706"/>
                    </a:lnTo>
                    <a:lnTo>
                      <a:pt x="1172" y="709"/>
                    </a:lnTo>
                    <a:lnTo>
                      <a:pt x="1156" y="711"/>
                    </a:lnTo>
                    <a:lnTo>
                      <a:pt x="1141" y="713"/>
                    </a:lnTo>
                    <a:lnTo>
                      <a:pt x="1127" y="713"/>
                    </a:lnTo>
                    <a:lnTo>
                      <a:pt x="1127" y="705"/>
                    </a:lnTo>
                    <a:lnTo>
                      <a:pt x="1126" y="699"/>
                    </a:lnTo>
                    <a:lnTo>
                      <a:pt x="1124" y="691"/>
                    </a:lnTo>
                    <a:lnTo>
                      <a:pt x="1121" y="684"/>
                    </a:lnTo>
                    <a:lnTo>
                      <a:pt x="1115" y="670"/>
                    </a:lnTo>
                    <a:lnTo>
                      <a:pt x="1108" y="656"/>
                    </a:lnTo>
                    <a:lnTo>
                      <a:pt x="1101" y="642"/>
                    </a:lnTo>
                    <a:lnTo>
                      <a:pt x="1095" y="627"/>
                    </a:lnTo>
                    <a:lnTo>
                      <a:pt x="1093" y="620"/>
                    </a:lnTo>
                    <a:lnTo>
                      <a:pt x="1091" y="612"/>
                    </a:lnTo>
                    <a:lnTo>
                      <a:pt x="1090" y="606"/>
                    </a:lnTo>
                    <a:lnTo>
                      <a:pt x="1089" y="598"/>
                    </a:lnTo>
                    <a:lnTo>
                      <a:pt x="1082" y="598"/>
                    </a:lnTo>
                    <a:lnTo>
                      <a:pt x="1074" y="597"/>
                    </a:lnTo>
                    <a:lnTo>
                      <a:pt x="1068" y="595"/>
                    </a:lnTo>
                    <a:lnTo>
                      <a:pt x="1060" y="593"/>
                    </a:lnTo>
                    <a:lnTo>
                      <a:pt x="1046" y="587"/>
                    </a:lnTo>
                    <a:lnTo>
                      <a:pt x="1032" y="582"/>
                    </a:lnTo>
                    <a:lnTo>
                      <a:pt x="1018" y="575"/>
                    </a:lnTo>
                    <a:lnTo>
                      <a:pt x="1004" y="570"/>
                    </a:lnTo>
                    <a:lnTo>
                      <a:pt x="996" y="568"/>
                    </a:lnTo>
                    <a:lnTo>
                      <a:pt x="989" y="565"/>
                    </a:lnTo>
                    <a:lnTo>
                      <a:pt x="982" y="564"/>
                    </a:lnTo>
                    <a:lnTo>
                      <a:pt x="975" y="564"/>
                    </a:lnTo>
                    <a:lnTo>
                      <a:pt x="899" y="564"/>
                    </a:lnTo>
                    <a:lnTo>
                      <a:pt x="872" y="577"/>
                    </a:lnTo>
                    <a:lnTo>
                      <a:pt x="845" y="591"/>
                    </a:lnTo>
                    <a:lnTo>
                      <a:pt x="833" y="597"/>
                    </a:lnTo>
                    <a:lnTo>
                      <a:pt x="823" y="604"/>
                    </a:lnTo>
                    <a:lnTo>
                      <a:pt x="812" y="611"/>
                    </a:lnTo>
                    <a:lnTo>
                      <a:pt x="802" y="618"/>
                    </a:lnTo>
                    <a:lnTo>
                      <a:pt x="794" y="625"/>
                    </a:lnTo>
                    <a:lnTo>
                      <a:pt x="788" y="632"/>
                    </a:lnTo>
                    <a:lnTo>
                      <a:pt x="782" y="639"/>
                    </a:lnTo>
                    <a:lnTo>
                      <a:pt x="779" y="646"/>
                    </a:lnTo>
                    <a:lnTo>
                      <a:pt x="778" y="653"/>
                    </a:lnTo>
                    <a:lnTo>
                      <a:pt x="779" y="660"/>
                    </a:lnTo>
                    <a:lnTo>
                      <a:pt x="782" y="668"/>
                    </a:lnTo>
                    <a:lnTo>
                      <a:pt x="789" y="675"/>
                    </a:lnTo>
                    <a:lnTo>
                      <a:pt x="712" y="598"/>
                    </a:lnTo>
                    <a:lnTo>
                      <a:pt x="698" y="612"/>
                    </a:lnTo>
                    <a:lnTo>
                      <a:pt x="682" y="625"/>
                    </a:lnTo>
                    <a:lnTo>
                      <a:pt x="664" y="637"/>
                    </a:lnTo>
                    <a:lnTo>
                      <a:pt x="645" y="648"/>
                    </a:lnTo>
                    <a:lnTo>
                      <a:pt x="625" y="658"/>
                    </a:lnTo>
                    <a:lnTo>
                      <a:pt x="603" y="668"/>
                    </a:lnTo>
                    <a:lnTo>
                      <a:pt x="582" y="677"/>
                    </a:lnTo>
                    <a:lnTo>
                      <a:pt x="559" y="684"/>
                    </a:lnTo>
                    <a:lnTo>
                      <a:pt x="536" y="691"/>
                    </a:lnTo>
                    <a:lnTo>
                      <a:pt x="513" y="696"/>
                    </a:lnTo>
                    <a:lnTo>
                      <a:pt x="489" y="702"/>
                    </a:lnTo>
                    <a:lnTo>
                      <a:pt x="466" y="705"/>
                    </a:lnTo>
                    <a:lnTo>
                      <a:pt x="443" y="708"/>
                    </a:lnTo>
                    <a:lnTo>
                      <a:pt x="420" y="711"/>
                    </a:lnTo>
                    <a:lnTo>
                      <a:pt x="398" y="712"/>
                    </a:lnTo>
                    <a:lnTo>
                      <a:pt x="378" y="713"/>
                    </a:lnTo>
                    <a:lnTo>
                      <a:pt x="377" y="719"/>
                    </a:lnTo>
                    <a:lnTo>
                      <a:pt x="375" y="726"/>
                    </a:lnTo>
                    <a:lnTo>
                      <a:pt x="373" y="732"/>
                    </a:lnTo>
                    <a:lnTo>
                      <a:pt x="370" y="738"/>
                    </a:lnTo>
                    <a:lnTo>
                      <a:pt x="367" y="744"/>
                    </a:lnTo>
                    <a:lnTo>
                      <a:pt x="362" y="750"/>
                    </a:lnTo>
                    <a:lnTo>
                      <a:pt x="358" y="755"/>
                    </a:lnTo>
                    <a:lnTo>
                      <a:pt x="351" y="761"/>
                    </a:lnTo>
                    <a:lnTo>
                      <a:pt x="338" y="771"/>
                    </a:lnTo>
                    <a:lnTo>
                      <a:pt x="323" y="779"/>
                    </a:lnTo>
                    <a:lnTo>
                      <a:pt x="306" y="788"/>
                    </a:lnTo>
                    <a:lnTo>
                      <a:pt x="287" y="796"/>
                    </a:lnTo>
                    <a:lnTo>
                      <a:pt x="267" y="802"/>
                    </a:lnTo>
                    <a:lnTo>
                      <a:pt x="247" y="808"/>
                    </a:lnTo>
                    <a:lnTo>
                      <a:pt x="225" y="812"/>
                    </a:lnTo>
                    <a:lnTo>
                      <a:pt x="202" y="816"/>
                    </a:lnTo>
                    <a:lnTo>
                      <a:pt x="180" y="820"/>
                    </a:lnTo>
                    <a:lnTo>
                      <a:pt x="157" y="822"/>
                    </a:lnTo>
                    <a:lnTo>
                      <a:pt x="136" y="823"/>
                    </a:lnTo>
                    <a:lnTo>
                      <a:pt x="115" y="823"/>
                    </a:lnTo>
                    <a:lnTo>
                      <a:pt x="38" y="899"/>
                    </a:lnTo>
                    <a:lnTo>
                      <a:pt x="38" y="892"/>
                    </a:lnTo>
                    <a:lnTo>
                      <a:pt x="37" y="885"/>
                    </a:lnTo>
                    <a:lnTo>
                      <a:pt x="35" y="877"/>
                    </a:lnTo>
                    <a:lnTo>
                      <a:pt x="33" y="871"/>
                    </a:lnTo>
                    <a:lnTo>
                      <a:pt x="26" y="857"/>
                    </a:lnTo>
                    <a:lnTo>
                      <a:pt x="20" y="843"/>
                    </a:lnTo>
                    <a:lnTo>
                      <a:pt x="12" y="828"/>
                    </a:lnTo>
                    <a:lnTo>
                      <a:pt x="7" y="814"/>
                    </a:lnTo>
                    <a:lnTo>
                      <a:pt x="5" y="807"/>
                    </a:lnTo>
                    <a:lnTo>
                      <a:pt x="2" y="800"/>
                    </a:lnTo>
                    <a:lnTo>
                      <a:pt x="1" y="792"/>
                    </a:lnTo>
                    <a:lnTo>
                      <a:pt x="0" y="785"/>
                    </a:lnTo>
                    <a:lnTo>
                      <a:pt x="153" y="785"/>
                    </a:lnTo>
                    <a:lnTo>
                      <a:pt x="301" y="636"/>
                    </a:lnTo>
                    <a:lnTo>
                      <a:pt x="294" y="637"/>
                    </a:lnTo>
                    <a:lnTo>
                      <a:pt x="287" y="639"/>
                    </a:lnTo>
                    <a:lnTo>
                      <a:pt x="279" y="640"/>
                    </a:lnTo>
                    <a:lnTo>
                      <a:pt x="273" y="643"/>
                    </a:lnTo>
                    <a:lnTo>
                      <a:pt x="259" y="648"/>
                    </a:lnTo>
                    <a:lnTo>
                      <a:pt x="245" y="656"/>
                    </a:lnTo>
                    <a:lnTo>
                      <a:pt x="230" y="663"/>
                    </a:lnTo>
                    <a:lnTo>
                      <a:pt x="217" y="669"/>
                    </a:lnTo>
                    <a:lnTo>
                      <a:pt x="211" y="671"/>
                    </a:lnTo>
                    <a:lnTo>
                      <a:pt x="204" y="673"/>
                    </a:lnTo>
                    <a:lnTo>
                      <a:pt x="198" y="675"/>
                    </a:lnTo>
                    <a:lnTo>
                      <a:pt x="191" y="675"/>
                    </a:lnTo>
                    <a:lnTo>
                      <a:pt x="184" y="675"/>
                    </a:lnTo>
                    <a:lnTo>
                      <a:pt x="176" y="673"/>
                    </a:lnTo>
                    <a:lnTo>
                      <a:pt x="169" y="671"/>
                    </a:lnTo>
                    <a:lnTo>
                      <a:pt x="162" y="669"/>
                    </a:lnTo>
                    <a:lnTo>
                      <a:pt x="148" y="663"/>
                    </a:lnTo>
                    <a:lnTo>
                      <a:pt x="133" y="656"/>
                    </a:lnTo>
                    <a:lnTo>
                      <a:pt x="119" y="648"/>
                    </a:lnTo>
                    <a:lnTo>
                      <a:pt x="105" y="643"/>
                    </a:lnTo>
                    <a:lnTo>
                      <a:pt x="98" y="640"/>
                    </a:lnTo>
                    <a:lnTo>
                      <a:pt x="91" y="639"/>
                    </a:lnTo>
                    <a:lnTo>
                      <a:pt x="84" y="637"/>
                    </a:lnTo>
                    <a:lnTo>
                      <a:pt x="77" y="636"/>
                    </a:lnTo>
                    <a:lnTo>
                      <a:pt x="98" y="616"/>
                    </a:lnTo>
                    <a:lnTo>
                      <a:pt x="119" y="597"/>
                    </a:lnTo>
                    <a:lnTo>
                      <a:pt x="141" y="581"/>
                    </a:lnTo>
                    <a:lnTo>
                      <a:pt x="162" y="565"/>
                    </a:lnTo>
                    <a:lnTo>
                      <a:pt x="184" y="551"/>
                    </a:lnTo>
                    <a:lnTo>
                      <a:pt x="205" y="539"/>
                    </a:lnTo>
                    <a:lnTo>
                      <a:pt x="228" y="528"/>
                    </a:lnTo>
                    <a:lnTo>
                      <a:pt x="250" y="520"/>
                    </a:lnTo>
                    <a:lnTo>
                      <a:pt x="273" y="512"/>
                    </a:lnTo>
                    <a:lnTo>
                      <a:pt x="297" y="505"/>
                    </a:lnTo>
                    <a:lnTo>
                      <a:pt x="321" y="500"/>
                    </a:lnTo>
                    <a:lnTo>
                      <a:pt x="345" y="496"/>
                    </a:lnTo>
                    <a:lnTo>
                      <a:pt x="370" y="492"/>
                    </a:lnTo>
                    <a:lnTo>
                      <a:pt x="396" y="490"/>
                    </a:lnTo>
                    <a:lnTo>
                      <a:pt x="422" y="488"/>
                    </a:lnTo>
                    <a:lnTo>
                      <a:pt x="450" y="488"/>
                    </a:lnTo>
                    <a:lnTo>
                      <a:pt x="456" y="480"/>
                    </a:lnTo>
                    <a:lnTo>
                      <a:pt x="463" y="474"/>
                    </a:lnTo>
                    <a:lnTo>
                      <a:pt x="467" y="466"/>
                    </a:lnTo>
                    <a:lnTo>
                      <a:pt x="471" y="460"/>
                    </a:lnTo>
                    <a:lnTo>
                      <a:pt x="479" y="445"/>
                    </a:lnTo>
                    <a:lnTo>
                      <a:pt x="483" y="431"/>
                    </a:lnTo>
                    <a:lnTo>
                      <a:pt x="486" y="417"/>
                    </a:lnTo>
                    <a:lnTo>
                      <a:pt x="487" y="403"/>
                    </a:lnTo>
                    <a:lnTo>
                      <a:pt x="488" y="388"/>
                    </a:lnTo>
                    <a:lnTo>
                      <a:pt x="488" y="373"/>
                    </a:lnTo>
                    <a:lnTo>
                      <a:pt x="495" y="373"/>
                    </a:lnTo>
                    <a:lnTo>
                      <a:pt x="504" y="371"/>
                    </a:lnTo>
                    <a:lnTo>
                      <a:pt x="513" y="367"/>
                    </a:lnTo>
                    <a:lnTo>
                      <a:pt x="523" y="363"/>
                    </a:lnTo>
                    <a:lnTo>
                      <a:pt x="542" y="351"/>
                    </a:lnTo>
                    <a:lnTo>
                      <a:pt x="564" y="337"/>
                    </a:lnTo>
                    <a:lnTo>
                      <a:pt x="585" y="324"/>
                    </a:lnTo>
                    <a:lnTo>
                      <a:pt x="606" y="312"/>
                    </a:lnTo>
                    <a:lnTo>
                      <a:pt x="615" y="308"/>
                    </a:lnTo>
                    <a:lnTo>
                      <a:pt x="624" y="305"/>
                    </a:lnTo>
                    <a:lnTo>
                      <a:pt x="633" y="303"/>
                    </a:lnTo>
                    <a:lnTo>
                      <a:pt x="639" y="301"/>
                    </a:lnTo>
                    <a:lnTo>
                      <a:pt x="647" y="301"/>
                    </a:lnTo>
                    <a:lnTo>
                      <a:pt x="654" y="303"/>
                    </a:lnTo>
                    <a:lnTo>
                      <a:pt x="661" y="305"/>
                    </a:lnTo>
                    <a:lnTo>
                      <a:pt x="668" y="307"/>
                    </a:lnTo>
                    <a:lnTo>
                      <a:pt x="682" y="312"/>
                    </a:lnTo>
                    <a:lnTo>
                      <a:pt x="695" y="319"/>
                    </a:lnTo>
                    <a:lnTo>
                      <a:pt x="709" y="325"/>
                    </a:lnTo>
                    <a:lnTo>
                      <a:pt x="722" y="331"/>
                    </a:lnTo>
                    <a:lnTo>
                      <a:pt x="730" y="333"/>
                    </a:lnTo>
                    <a:lnTo>
                      <a:pt x="736" y="334"/>
                    </a:lnTo>
                    <a:lnTo>
                      <a:pt x="743" y="335"/>
                    </a:lnTo>
                    <a:lnTo>
                      <a:pt x="751" y="336"/>
                    </a:lnTo>
                    <a:lnTo>
                      <a:pt x="766" y="321"/>
                    </a:lnTo>
                    <a:lnTo>
                      <a:pt x="784" y="303"/>
                    </a:lnTo>
                    <a:lnTo>
                      <a:pt x="803" y="282"/>
                    </a:lnTo>
                    <a:lnTo>
                      <a:pt x="821" y="258"/>
                    </a:lnTo>
                    <a:lnTo>
                      <a:pt x="830" y="246"/>
                    </a:lnTo>
                    <a:lnTo>
                      <a:pt x="838" y="233"/>
                    </a:lnTo>
                    <a:lnTo>
                      <a:pt x="845" y="220"/>
                    </a:lnTo>
                    <a:lnTo>
                      <a:pt x="852" y="205"/>
                    </a:lnTo>
                    <a:lnTo>
                      <a:pt x="857" y="191"/>
                    </a:lnTo>
                    <a:lnTo>
                      <a:pt x="861" y="178"/>
                    </a:lnTo>
                    <a:lnTo>
                      <a:pt x="864" y="164"/>
                    </a:lnTo>
                    <a:lnTo>
                      <a:pt x="864" y="149"/>
                    </a:lnTo>
                    <a:lnTo>
                      <a:pt x="937" y="225"/>
                    </a:lnTo>
                    <a:lnTo>
                      <a:pt x="945" y="224"/>
                    </a:lnTo>
                    <a:lnTo>
                      <a:pt x="954" y="222"/>
                    </a:lnTo>
                    <a:lnTo>
                      <a:pt x="965" y="219"/>
                    </a:lnTo>
                    <a:lnTo>
                      <a:pt x="977" y="213"/>
                    </a:lnTo>
                    <a:lnTo>
                      <a:pt x="1004" y="201"/>
                    </a:lnTo>
                    <a:lnTo>
                      <a:pt x="1032" y="187"/>
                    </a:lnTo>
                    <a:lnTo>
                      <a:pt x="1060" y="174"/>
                    </a:lnTo>
                    <a:lnTo>
                      <a:pt x="1086" y="161"/>
                    </a:lnTo>
                    <a:lnTo>
                      <a:pt x="1098" y="156"/>
                    </a:lnTo>
                    <a:lnTo>
                      <a:pt x="1109" y="152"/>
                    </a:lnTo>
                    <a:lnTo>
                      <a:pt x="1119" y="150"/>
                    </a:lnTo>
                    <a:lnTo>
                      <a:pt x="1127" y="149"/>
                    </a:lnTo>
                    <a:lnTo>
                      <a:pt x="1200" y="225"/>
                    </a:lnTo>
                    <a:lnTo>
                      <a:pt x="1223" y="214"/>
                    </a:lnTo>
                    <a:lnTo>
                      <a:pt x="1239" y="209"/>
                    </a:lnTo>
                    <a:lnTo>
                      <a:pt x="1249" y="207"/>
                    </a:lnTo>
                    <a:lnTo>
                      <a:pt x="1257" y="207"/>
                    </a:lnTo>
                    <a:lnTo>
                      <a:pt x="1264" y="205"/>
                    </a:lnTo>
                    <a:lnTo>
                      <a:pt x="1274" y="204"/>
                    </a:lnTo>
                    <a:lnTo>
                      <a:pt x="1290" y="198"/>
                    </a:lnTo>
                    <a:lnTo>
                      <a:pt x="1313" y="187"/>
                    </a:lnTo>
                    <a:lnTo>
                      <a:pt x="1321" y="188"/>
                    </a:lnTo>
                    <a:lnTo>
                      <a:pt x="1330" y="190"/>
                    </a:lnTo>
                    <a:lnTo>
                      <a:pt x="1338" y="195"/>
                    </a:lnTo>
                    <a:lnTo>
                      <a:pt x="1347" y="199"/>
                    </a:lnTo>
                    <a:lnTo>
                      <a:pt x="1367" y="211"/>
                    </a:lnTo>
                    <a:lnTo>
                      <a:pt x="1385" y="225"/>
                    </a:lnTo>
                    <a:lnTo>
                      <a:pt x="1415" y="251"/>
                    </a:lnTo>
                    <a:lnTo>
                      <a:pt x="1428" y="263"/>
                    </a:lnTo>
                    <a:lnTo>
                      <a:pt x="1459" y="248"/>
                    </a:lnTo>
                    <a:lnTo>
                      <a:pt x="1501" y="229"/>
                    </a:lnTo>
                    <a:lnTo>
                      <a:pt x="1548" y="211"/>
                    </a:lnTo>
                    <a:lnTo>
                      <a:pt x="1599" y="192"/>
                    </a:lnTo>
                    <a:lnTo>
                      <a:pt x="1625" y="184"/>
                    </a:lnTo>
                    <a:lnTo>
                      <a:pt x="1651" y="175"/>
                    </a:lnTo>
                    <a:lnTo>
                      <a:pt x="1679" y="168"/>
                    </a:lnTo>
                    <a:lnTo>
                      <a:pt x="1705" y="162"/>
                    </a:lnTo>
                    <a:lnTo>
                      <a:pt x="1730" y="156"/>
                    </a:lnTo>
                    <a:lnTo>
                      <a:pt x="1755" y="153"/>
                    </a:lnTo>
                    <a:lnTo>
                      <a:pt x="1779" y="150"/>
                    </a:lnTo>
                    <a:lnTo>
                      <a:pt x="1801" y="149"/>
                    </a:lnTo>
                    <a:lnTo>
                      <a:pt x="1915" y="263"/>
                    </a:lnTo>
                    <a:lnTo>
                      <a:pt x="1936" y="264"/>
                    </a:lnTo>
                    <a:lnTo>
                      <a:pt x="1969" y="268"/>
                    </a:lnTo>
                    <a:lnTo>
                      <a:pt x="2008" y="271"/>
                    </a:lnTo>
                    <a:lnTo>
                      <a:pt x="2048" y="273"/>
                    </a:lnTo>
                    <a:lnTo>
                      <a:pt x="2067" y="272"/>
                    </a:lnTo>
                    <a:lnTo>
                      <a:pt x="2083" y="271"/>
                    </a:lnTo>
                    <a:lnTo>
                      <a:pt x="2091" y="270"/>
                    </a:lnTo>
                    <a:lnTo>
                      <a:pt x="2097" y="268"/>
                    </a:lnTo>
                    <a:lnTo>
                      <a:pt x="2103" y="265"/>
                    </a:lnTo>
                    <a:lnTo>
                      <a:pt x="2107" y="263"/>
                    </a:lnTo>
                    <a:lnTo>
                      <a:pt x="2112" y="260"/>
                    </a:lnTo>
                    <a:lnTo>
                      <a:pt x="2114" y="257"/>
                    </a:lnTo>
                    <a:lnTo>
                      <a:pt x="2116" y="253"/>
                    </a:lnTo>
                    <a:lnTo>
                      <a:pt x="2116" y="249"/>
                    </a:lnTo>
                    <a:lnTo>
                      <a:pt x="2115" y="244"/>
                    </a:lnTo>
                    <a:lnTo>
                      <a:pt x="2112" y="238"/>
                    </a:lnTo>
                    <a:lnTo>
                      <a:pt x="2107" y="232"/>
                    </a:lnTo>
                    <a:lnTo>
                      <a:pt x="2102" y="225"/>
                    </a:lnTo>
                    <a:lnTo>
                      <a:pt x="2116" y="225"/>
                    </a:lnTo>
                    <a:lnTo>
                      <a:pt x="2129" y="225"/>
                    </a:lnTo>
                    <a:lnTo>
                      <a:pt x="2143" y="223"/>
                    </a:lnTo>
                    <a:lnTo>
                      <a:pt x="2156" y="221"/>
                    </a:lnTo>
                    <a:lnTo>
                      <a:pt x="2170" y="216"/>
                    </a:lnTo>
                    <a:lnTo>
                      <a:pt x="2183" y="209"/>
                    </a:lnTo>
                    <a:lnTo>
                      <a:pt x="2191" y="204"/>
                    </a:lnTo>
                    <a:lnTo>
                      <a:pt x="2198" y="200"/>
                    </a:lnTo>
                    <a:lnTo>
                      <a:pt x="2205" y="193"/>
                    </a:lnTo>
                    <a:lnTo>
                      <a:pt x="2212" y="187"/>
                    </a:lnTo>
                    <a:lnTo>
                      <a:pt x="2436" y="187"/>
                    </a:lnTo>
                    <a:lnTo>
                      <a:pt x="2513" y="263"/>
                    </a:lnTo>
                    <a:lnTo>
                      <a:pt x="2661" y="263"/>
                    </a:lnTo>
                    <a:lnTo>
                      <a:pt x="2646" y="277"/>
                    </a:lnTo>
                    <a:lnTo>
                      <a:pt x="2628" y="292"/>
                    </a:lnTo>
                    <a:lnTo>
                      <a:pt x="2609" y="308"/>
                    </a:lnTo>
                    <a:lnTo>
                      <a:pt x="2588" y="323"/>
                    </a:lnTo>
                    <a:lnTo>
                      <a:pt x="2564" y="339"/>
                    </a:lnTo>
                    <a:lnTo>
                      <a:pt x="2539" y="354"/>
                    </a:lnTo>
                    <a:lnTo>
                      <a:pt x="2513" y="369"/>
                    </a:lnTo>
                    <a:lnTo>
                      <a:pt x="2486" y="384"/>
                    </a:lnTo>
                    <a:lnTo>
                      <a:pt x="2457" y="397"/>
                    </a:lnTo>
                    <a:lnTo>
                      <a:pt x="2428" y="411"/>
                    </a:lnTo>
                    <a:lnTo>
                      <a:pt x="2398" y="421"/>
                    </a:lnTo>
                    <a:lnTo>
                      <a:pt x="2368" y="431"/>
                    </a:lnTo>
                    <a:lnTo>
                      <a:pt x="2338" y="439"/>
                    </a:lnTo>
                    <a:lnTo>
                      <a:pt x="2308" y="444"/>
                    </a:lnTo>
                    <a:lnTo>
                      <a:pt x="2294" y="447"/>
                    </a:lnTo>
                    <a:lnTo>
                      <a:pt x="2278" y="449"/>
                    </a:lnTo>
                    <a:lnTo>
                      <a:pt x="2264" y="450"/>
                    </a:lnTo>
                    <a:lnTo>
                      <a:pt x="2250" y="450"/>
                    </a:lnTo>
                    <a:lnTo>
                      <a:pt x="2265" y="452"/>
                    </a:lnTo>
                    <a:lnTo>
                      <a:pt x="2285" y="456"/>
                    </a:lnTo>
                    <a:lnTo>
                      <a:pt x="2306" y="462"/>
                    </a:lnTo>
                    <a:lnTo>
                      <a:pt x="2329" y="469"/>
                    </a:lnTo>
                    <a:lnTo>
                      <a:pt x="2354" y="476"/>
                    </a:lnTo>
                    <a:lnTo>
                      <a:pt x="2381" y="483"/>
                    </a:lnTo>
                    <a:lnTo>
                      <a:pt x="2394" y="485"/>
                    </a:lnTo>
                    <a:lnTo>
                      <a:pt x="2408" y="486"/>
                    </a:lnTo>
                    <a:lnTo>
                      <a:pt x="2422" y="488"/>
                    </a:lnTo>
                    <a:lnTo>
                      <a:pt x="2436" y="488"/>
                    </a:lnTo>
                    <a:lnTo>
                      <a:pt x="2452" y="474"/>
                    </a:lnTo>
                    <a:lnTo>
                      <a:pt x="2468" y="460"/>
                    </a:lnTo>
                    <a:lnTo>
                      <a:pt x="2486" y="445"/>
                    </a:lnTo>
                    <a:lnTo>
                      <a:pt x="2505" y="431"/>
                    </a:lnTo>
                    <a:lnTo>
                      <a:pt x="2544" y="403"/>
                    </a:lnTo>
                    <a:lnTo>
                      <a:pt x="2587" y="375"/>
                    </a:lnTo>
                    <a:lnTo>
                      <a:pt x="2628" y="346"/>
                    </a:lnTo>
                    <a:lnTo>
                      <a:pt x="2669" y="318"/>
                    </a:lnTo>
                    <a:lnTo>
                      <a:pt x="2687" y="305"/>
                    </a:lnTo>
                    <a:lnTo>
                      <a:pt x="2706" y="291"/>
                    </a:lnTo>
                    <a:lnTo>
                      <a:pt x="2722" y="277"/>
                    </a:lnTo>
                    <a:lnTo>
                      <a:pt x="2737" y="263"/>
                    </a:lnTo>
                    <a:lnTo>
                      <a:pt x="2813" y="336"/>
                    </a:lnTo>
                    <a:lnTo>
                      <a:pt x="2835" y="334"/>
                    </a:lnTo>
                    <a:lnTo>
                      <a:pt x="2867" y="332"/>
                    </a:lnTo>
                    <a:lnTo>
                      <a:pt x="2908" y="329"/>
                    </a:lnTo>
                    <a:lnTo>
                      <a:pt x="2948" y="328"/>
                    </a:lnTo>
                    <a:lnTo>
                      <a:pt x="2966" y="329"/>
                    </a:lnTo>
                    <a:lnTo>
                      <a:pt x="2983" y="330"/>
                    </a:lnTo>
                    <a:lnTo>
                      <a:pt x="2990" y="331"/>
                    </a:lnTo>
                    <a:lnTo>
                      <a:pt x="2997" y="333"/>
                    </a:lnTo>
                    <a:lnTo>
                      <a:pt x="3002" y="335"/>
                    </a:lnTo>
                    <a:lnTo>
                      <a:pt x="3008" y="337"/>
                    </a:lnTo>
                    <a:lnTo>
                      <a:pt x="3011" y="341"/>
                    </a:lnTo>
                    <a:lnTo>
                      <a:pt x="3013" y="343"/>
                    </a:lnTo>
                    <a:lnTo>
                      <a:pt x="3014" y="347"/>
                    </a:lnTo>
                    <a:lnTo>
                      <a:pt x="3014" y="352"/>
                    </a:lnTo>
                    <a:lnTo>
                      <a:pt x="3013" y="356"/>
                    </a:lnTo>
                    <a:lnTo>
                      <a:pt x="3010" y="361"/>
                    </a:lnTo>
                    <a:lnTo>
                      <a:pt x="3006" y="367"/>
                    </a:lnTo>
                    <a:lnTo>
                      <a:pt x="2999" y="373"/>
                    </a:lnTo>
                    <a:lnTo>
                      <a:pt x="3076" y="301"/>
                    </a:lnTo>
                    <a:lnTo>
                      <a:pt x="3117" y="303"/>
                    </a:lnTo>
                    <a:lnTo>
                      <a:pt x="3158" y="306"/>
                    </a:lnTo>
                    <a:lnTo>
                      <a:pt x="3199" y="310"/>
                    </a:lnTo>
                    <a:lnTo>
                      <a:pt x="3239" y="315"/>
                    </a:lnTo>
                    <a:lnTo>
                      <a:pt x="3258" y="316"/>
                    </a:lnTo>
                    <a:lnTo>
                      <a:pt x="3277" y="317"/>
                    </a:lnTo>
                    <a:lnTo>
                      <a:pt x="3295" y="317"/>
                    </a:lnTo>
                    <a:lnTo>
                      <a:pt x="3313" y="316"/>
                    </a:lnTo>
                    <a:lnTo>
                      <a:pt x="3330" y="315"/>
                    </a:lnTo>
                    <a:lnTo>
                      <a:pt x="3346" y="311"/>
                    </a:lnTo>
                    <a:lnTo>
                      <a:pt x="3361" y="307"/>
                    </a:lnTo>
                    <a:lnTo>
                      <a:pt x="3376" y="301"/>
                    </a:lnTo>
                    <a:lnTo>
                      <a:pt x="3364" y="313"/>
                    </a:lnTo>
                    <a:lnTo>
                      <a:pt x="3358" y="323"/>
                    </a:lnTo>
                    <a:lnTo>
                      <a:pt x="3356" y="328"/>
                    </a:lnTo>
                    <a:lnTo>
                      <a:pt x="3355" y="332"/>
                    </a:lnTo>
                    <a:lnTo>
                      <a:pt x="3355" y="334"/>
                    </a:lnTo>
                    <a:lnTo>
                      <a:pt x="3356" y="337"/>
                    </a:lnTo>
                    <a:lnTo>
                      <a:pt x="3358" y="340"/>
                    </a:lnTo>
                    <a:lnTo>
                      <a:pt x="3360" y="342"/>
                    </a:lnTo>
                    <a:lnTo>
                      <a:pt x="3363" y="343"/>
                    </a:lnTo>
                    <a:lnTo>
                      <a:pt x="3368" y="344"/>
                    </a:lnTo>
                    <a:lnTo>
                      <a:pt x="3378" y="345"/>
                    </a:lnTo>
                    <a:lnTo>
                      <a:pt x="3388" y="346"/>
                    </a:lnTo>
                    <a:lnTo>
                      <a:pt x="3415" y="344"/>
                    </a:lnTo>
                    <a:lnTo>
                      <a:pt x="3443" y="341"/>
                    </a:lnTo>
                    <a:lnTo>
                      <a:pt x="3468" y="337"/>
                    </a:lnTo>
                    <a:lnTo>
                      <a:pt x="3487" y="336"/>
                    </a:lnTo>
                    <a:lnTo>
                      <a:pt x="3563" y="412"/>
                    </a:lnTo>
                    <a:lnTo>
                      <a:pt x="3570" y="412"/>
                    </a:lnTo>
                    <a:lnTo>
                      <a:pt x="3576" y="411"/>
                    </a:lnTo>
                    <a:lnTo>
                      <a:pt x="3583" y="408"/>
                    </a:lnTo>
                    <a:lnTo>
                      <a:pt x="3589" y="406"/>
                    </a:lnTo>
                    <a:lnTo>
                      <a:pt x="3603" y="400"/>
                    </a:lnTo>
                    <a:lnTo>
                      <a:pt x="3616" y="393"/>
                    </a:lnTo>
                    <a:lnTo>
                      <a:pt x="3631" y="385"/>
                    </a:lnTo>
                    <a:lnTo>
                      <a:pt x="3645" y="380"/>
                    </a:lnTo>
                    <a:lnTo>
                      <a:pt x="3652" y="378"/>
                    </a:lnTo>
                    <a:lnTo>
                      <a:pt x="3659" y="376"/>
                    </a:lnTo>
                    <a:lnTo>
                      <a:pt x="3667" y="375"/>
                    </a:lnTo>
                    <a:lnTo>
                      <a:pt x="3673" y="373"/>
                    </a:lnTo>
                    <a:lnTo>
                      <a:pt x="3668" y="361"/>
                    </a:lnTo>
                    <a:lnTo>
                      <a:pt x="3664" y="349"/>
                    </a:lnTo>
                    <a:lnTo>
                      <a:pt x="3663" y="340"/>
                    </a:lnTo>
                    <a:lnTo>
                      <a:pt x="3664" y="331"/>
                    </a:lnTo>
                    <a:lnTo>
                      <a:pt x="3667" y="323"/>
                    </a:lnTo>
                    <a:lnTo>
                      <a:pt x="3671" y="317"/>
                    </a:lnTo>
                    <a:lnTo>
                      <a:pt x="3676" y="311"/>
                    </a:lnTo>
                    <a:lnTo>
                      <a:pt x="3683" y="306"/>
                    </a:lnTo>
                    <a:lnTo>
                      <a:pt x="3698" y="296"/>
                    </a:lnTo>
                    <a:lnTo>
                      <a:pt x="3716" y="286"/>
                    </a:lnTo>
                    <a:lnTo>
                      <a:pt x="3725" y="282"/>
                    </a:lnTo>
                    <a:lnTo>
                      <a:pt x="3733" y="276"/>
                    </a:lnTo>
                    <a:lnTo>
                      <a:pt x="3742" y="270"/>
                    </a:lnTo>
                    <a:lnTo>
                      <a:pt x="3749" y="263"/>
                    </a:lnTo>
                    <a:lnTo>
                      <a:pt x="3749" y="252"/>
                    </a:lnTo>
                    <a:lnTo>
                      <a:pt x="3748" y="243"/>
                    </a:lnTo>
                    <a:lnTo>
                      <a:pt x="3746" y="233"/>
                    </a:lnTo>
                    <a:lnTo>
                      <a:pt x="3745" y="224"/>
                    </a:lnTo>
                    <a:lnTo>
                      <a:pt x="3740" y="207"/>
                    </a:lnTo>
                    <a:lnTo>
                      <a:pt x="3732" y="190"/>
                    </a:lnTo>
                    <a:lnTo>
                      <a:pt x="3716" y="160"/>
                    </a:lnTo>
                    <a:lnTo>
                      <a:pt x="3697" y="132"/>
                    </a:lnTo>
                    <a:lnTo>
                      <a:pt x="3688" y="118"/>
                    </a:lnTo>
                    <a:lnTo>
                      <a:pt x="3681" y="104"/>
                    </a:lnTo>
                    <a:lnTo>
                      <a:pt x="3674" y="89"/>
                    </a:lnTo>
                    <a:lnTo>
                      <a:pt x="3669" y="73"/>
                    </a:lnTo>
                    <a:lnTo>
                      <a:pt x="3668" y="66"/>
                    </a:lnTo>
                    <a:lnTo>
                      <a:pt x="3667" y="57"/>
                    </a:lnTo>
                    <a:lnTo>
                      <a:pt x="3665" y="48"/>
                    </a:lnTo>
                    <a:lnTo>
                      <a:pt x="3665" y="40"/>
                    </a:lnTo>
                    <a:lnTo>
                      <a:pt x="3667" y="31"/>
                    </a:lnTo>
                    <a:lnTo>
                      <a:pt x="3668" y="21"/>
                    </a:lnTo>
                    <a:lnTo>
                      <a:pt x="3670" y="11"/>
                    </a:lnTo>
                    <a:lnTo>
                      <a:pt x="3673" y="0"/>
                    </a:lnTo>
                    <a:lnTo>
                      <a:pt x="3704" y="31"/>
                    </a:lnTo>
                    <a:lnTo>
                      <a:pt x="3735" y="64"/>
                    </a:lnTo>
                    <a:lnTo>
                      <a:pt x="3769" y="100"/>
                    </a:lnTo>
                    <a:lnTo>
                      <a:pt x="3801" y="137"/>
                    </a:lnTo>
                    <a:lnTo>
                      <a:pt x="3817" y="156"/>
                    </a:lnTo>
                    <a:lnTo>
                      <a:pt x="3831" y="176"/>
                    </a:lnTo>
                    <a:lnTo>
                      <a:pt x="3845" y="197"/>
                    </a:lnTo>
                    <a:lnTo>
                      <a:pt x="3858" y="217"/>
                    </a:lnTo>
                    <a:lnTo>
                      <a:pt x="3870" y="238"/>
                    </a:lnTo>
                    <a:lnTo>
                      <a:pt x="3881" y="259"/>
                    </a:lnTo>
                    <a:lnTo>
                      <a:pt x="3890" y="280"/>
                    </a:lnTo>
                    <a:lnTo>
                      <a:pt x="3898" y="301"/>
                    </a:lnTo>
                    <a:lnTo>
                      <a:pt x="3913" y="300"/>
                    </a:lnTo>
                    <a:lnTo>
                      <a:pt x="3928" y="298"/>
                    </a:lnTo>
                    <a:lnTo>
                      <a:pt x="3944" y="294"/>
                    </a:lnTo>
                    <a:lnTo>
                      <a:pt x="3960" y="289"/>
                    </a:lnTo>
                    <a:lnTo>
                      <a:pt x="3993" y="277"/>
                    </a:lnTo>
                    <a:lnTo>
                      <a:pt x="4024" y="263"/>
                    </a:lnTo>
                    <a:lnTo>
                      <a:pt x="4055" y="249"/>
                    </a:lnTo>
                    <a:lnTo>
                      <a:pt x="4082" y="237"/>
                    </a:lnTo>
                    <a:lnTo>
                      <a:pt x="4094" y="233"/>
                    </a:lnTo>
                    <a:lnTo>
                      <a:pt x="4105" y="228"/>
                    </a:lnTo>
                    <a:lnTo>
                      <a:pt x="4115" y="226"/>
                    </a:lnTo>
                    <a:lnTo>
                      <a:pt x="4122" y="225"/>
                    </a:lnTo>
                    <a:lnTo>
                      <a:pt x="4199" y="301"/>
                    </a:lnTo>
                    <a:lnTo>
                      <a:pt x="4084" y="412"/>
                    </a:lnTo>
                    <a:lnTo>
                      <a:pt x="4064" y="406"/>
                    </a:lnTo>
                    <a:lnTo>
                      <a:pt x="4043" y="401"/>
                    </a:lnTo>
                    <a:lnTo>
                      <a:pt x="4022" y="399"/>
                    </a:lnTo>
                    <a:lnTo>
                      <a:pt x="4001" y="396"/>
                    </a:lnTo>
                    <a:lnTo>
                      <a:pt x="3981" y="396"/>
                    </a:lnTo>
                    <a:lnTo>
                      <a:pt x="3960" y="397"/>
                    </a:lnTo>
                    <a:lnTo>
                      <a:pt x="3939" y="400"/>
                    </a:lnTo>
                    <a:lnTo>
                      <a:pt x="3918" y="403"/>
                    </a:lnTo>
                    <a:lnTo>
                      <a:pt x="3898" y="406"/>
                    </a:lnTo>
                    <a:lnTo>
                      <a:pt x="3876" y="412"/>
                    </a:lnTo>
                    <a:lnTo>
                      <a:pt x="3855" y="417"/>
                    </a:lnTo>
                    <a:lnTo>
                      <a:pt x="3835" y="423"/>
                    </a:lnTo>
                    <a:lnTo>
                      <a:pt x="3792" y="436"/>
                    </a:lnTo>
                    <a:lnTo>
                      <a:pt x="3749" y="450"/>
                    </a:lnTo>
                    <a:lnTo>
                      <a:pt x="3724" y="438"/>
                    </a:lnTo>
                    <a:lnTo>
                      <a:pt x="3705" y="429"/>
                    </a:lnTo>
                    <a:lnTo>
                      <a:pt x="3696" y="426"/>
                    </a:lnTo>
                    <a:lnTo>
                      <a:pt x="3688" y="424"/>
                    </a:lnTo>
                    <a:lnTo>
                      <a:pt x="3681" y="421"/>
                    </a:lnTo>
                    <a:lnTo>
                      <a:pt x="3673" y="421"/>
                    </a:lnTo>
                    <a:lnTo>
                      <a:pt x="3667" y="421"/>
                    </a:lnTo>
                    <a:lnTo>
                      <a:pt x="3659" y="424"/>
                    </a:lnTo>
                    <a:lnTo>
                      <a:pt x="3651" y="426"/>
                    </a:lnTo>
                    <a:lnTo>
                      <a:pt x="3643" y="429"/>
                    </a:lnTo>
                    <a:lnTo>
                      <a:pt x="3623" y="438"/>
                    </a:lnTo>
                    <a:lnTo>
                      <a:pt x="3598" y="450"/>
                    </a:lnTo>
                    <a:lnTo>
                      <a:pt x="3613" y="452"/>
                    </a:lnTo>
                    <a:lnTo>
                      <a:pt x="3633" y="456"/>
                    </a:lnTo>
                    <a:lnTo>
                      <a:pt x="3655" y="462"/>
                    </a:lnTo>
                    <a:lnTo>
                      <a:pt x="3679" y="469"/>
                    </a:lnTo>
                    <a:lnTo>
                      <a:pt x="3704" y="476"/>
                    </a:lnTo>
                    <a:lnTo>
                      <a:pt x="3731" y="483"/>
                    </a:lnTo>
                    <a:lnTo>
                      <a:pt x="3745" y="485"/>
                    </a:lnTo>
                    <a:lnTo>
                      <a:pt x="3759" y="486"/>
                    </a:lnTo>
                    <a:lnTo>
                      <a:pt x="3773" y="488"/>
                    </a:lnTo>
                    <a:lnTo>
                      <a:pt x="3788" y="488"/>
                    </a:lnTo>
                    <a:lnTo>
                      <a:pt x="3757" y="489"/>
                    </a:lnTo>
                    <a:lnTo>
                      <a:pt x="3724" y="493"/>
                    </a:lnTo>
                    <a:lnTo>
                      <a:pt x="3688" y="499"/>
                    </a:lnTo>
                    <a:lnTo>
                      <a:pt x="3650" y="505"/>
                    </a:lnTo>
                    <a:lnTo>
                      <a:pt x="3611" y="512"/>
                    </a:lnTo>
                    <a:lnTo>
                      <a:pt x="3570" y="517"/>
                    </a:lnTo>
                    <a:lnTo>
                      <a:pt x="3549" y="520"/>
                    </a:lnTo>
                    <a:lnTo>
                      <a:pt x="3528" y="521"/>
                    </a:lnTo>
                    <a:lnTo>
                      <a:pt x="3507" y="522"/>
                    </a:lnTo>
                    <a:lnTo>
                      <a:pt x="3487" y="523"/>
                    </a:lnTo>
                    <a:lnTo>
                      <a:pt x="3480" y="531"/>
                    </a:lnTo>
                    <a:lnTo>
                      <a:pt x="3475" y="539"/>
                    </a:lnTo>
                    <a:lnTo>
                      <a:pt x="3469" y="549"/>
                    </a:lnTo>
                    <a:lnTo>
                      <a:pt x="3464" y="559"/>
                    </a:lnTo>
                    <a:lnTo>
                      <a:pt x="3456" y="579"/>
                    </a:lnTo>
                    <a:lnTo>
                      <a:pt x="3448" y="600"/>
                    </a:lnTo>
                    <a:lnTo>
                      <a:pt x="3442" y="621"/>
                    </a:lnTo>
                    <a:lnTo>
                      <a:pt x="3433" y="641"/>
                    </a:lnTo>
                    <a:lnTo>
                      <a:pt x="3429" y="651"/>
                    </a:lnTo>
                    <a:lnTo>
                      <a:pt x="3423" y="659"/>
                    </a:lnTo>
                    <a:lnTo>
                      <a:pt x="3418" y="667"/>
                    </a:lnTo>
                    <a:lnTo>
                      <a:pt x="3410" y="675"/>
                    </a:lnTo>
                    <a:lnTo>
                      <a:pt x="3376" y="713"/>
                    </a:lnTo>
                    <a:lnTo>
                      <a:pt x="3368" y="719"/>
                    </a:lnTo>
                    <a:lnTo>
                      <a:pt x="3359" y="725"/>
                    </a:lnTo>
                    <a:lnTo>
                      <a:pt x="3350" y="730"/>
                    </a:lnTo>
                    <a:lnTo>
                      <a:pt x="3341" y="736"/>
                    </a:lnTo>
                    <a:lnTo>
                      <a:pt x="3320" y="743"/>
                    </a:lnTo>
                    <a:lnTo>
                      <a:pt x="3299" y="750"/>
                    </a:lnTo>
                    <a:lnTo>
                      <a:pt x="3278" y="757"/>
                    </a:lnTo>
                    <a:lnTo>
                      <a:pt x="3258" y="765"/>
                    </a:lnTo>
                    <a:lnTo>
                      <a:pt x="3249" y="769"/>
                    </a:lnTo>
                    <a:lnTo>
                      <a:pt x="3240" y="774"/>
                    </a:lnTo>
                    <a:lnTo>
                      <a:pt x="3231" y="779"/>
                    </a:lnTo>
                    <a:lnTo>
                      <a:pt x="3224" y="785"/>
                    </a:lnTo>
                    <a:lnTo>
                      <a:pt x="3234" y="801"/>
                    </a:lnTo>
                    <a:lnTo>
                      <a:pt x="3248" y="822"/>
                    </a:lnTo>
                    <a:lnTo>
                      <a:pt x="3266" y="845"/>
                    </a:lnTo>
                    <a:lnTo>
                      <a:pt x="3288" y="871"/>
                    </a:lnTo>
                    <a:lnTo>
                      <a:pt x="3339" y="930"/>
                    </a:lnTo>
                    <a:lnTo>
                      <a:pt x="3398" y="993"/>
                    </a:lnTo>
                    <a:lnTo>
                      <a:pt x="3457" y="1055"/>
                    </a:lnTo>
                    <a:lnTo>
                      <a:pt x="3514" y="1114"/>
                    </a:lnTo>
                    <a:lnTo>
                      <a:pt x="3562" y="1163"/>
                    </a:lnTo>
                    <a:lnTo>
                      <a:pt x="3598" y="1200"/>
                    </a:lnTo>
                    <a:lnTo>
                      <a:pt x="3601" y="1189"/>
                    </a:lnTo>
                    <a:lnTo>
                      <a:pt x="3607" y="1179"/>
                    </a:lnTo>
                    <a:lnTo>
                      <a:pt x="3613" y="1168"/>
                    </a:lnTo>
                    <a:lnTo>
                      <a:pt x="3620" y="1156"/>
                    </a:lnTo>
                    <a:lnTo>
                      <a:pt x="3636" y="1134"/>
                    </a:lnTo>
                    <a:lnTo>
                      <a:pt x="3653" y="1111"/>
                    </a:lnTo>
                    <a:lnTo>
                      <a:pt x="3673" y="1088"/>
                    </a:lnTo>
                    <a:lnTo>
                      <a:pt x="3694" y="1066"/>
                    </a:lnTo>
                    <a:lnTo>
                      <a:pt x="3715" y="1045"/>
                    </a:lnTo>
                    <a:lnTo>
                      <a:pt x="3735" y="1026"/>
                    </a:lnTo>
                    <a:lnTo>
                      <a:pt x="3754" y="1007"/>
                    </a:lnTo>
                    <a:lnTo>
                      <a:pt x="3770" y="990"/>
                    </a:lnTo>
                    <a:lnTo>
                      <a:pt x="3784" y="976"/>
                    </a:lnTo>
                    <a:lnTo>
                      <a:pt x="3795" y="963"/>
                    </a:lnTo>
                    <a:lnTo>
                      <a:pt x="3799" y="957"/>
                    </a:lnTo>
                    <a:lnTo>
                      <a:pt x="3802" y="952"/>
                    </a:lnTo>
                    <a:lnTo>
                      <a:pt x="3803" y="947"/>
                    </a:lnTo>
                    <a:lnTo>
                      <a:pt x="3803" y="944"/>
                    </a:lnTo>
                    <a:lnTo>
                      <a:pt x="3801" y="941"/>
                    </a:lnTo>
                    <a:lnTo>
                      <a:pt x="3799" y="939"/>
                    </a:lnTo>
                    <a:lnTo>
                      <a:pt x="3794" y="937"/>
                    </a:lnTo>
                    <a:lnTo>
                      <a:pt x="3788" y="937"/>
                    </a:lnTo>
                    <a:lnTo>
                      <a:pt x="3795" y="936"/>
                    </a:lnTo>
                    <a:lnTo>
                      <a:pt x="3803" y="934"/>
                    </a:lnTo>
                    <a:lnTo>
                      <a:pt x="3812" y="930"/>
                    </a:lnTo>
                    <a:lnTo>
                      <a:pt x="3820" y="925"/>
                    </a:lnTo>
                    <a:lnTo>
                      <a:pt x="3839" y="913"/>
                    </a:lnTo>
                    <a:lnTo>
                      <a:pt x="3857" y="899"/>
                    </a:lnTo>
                    <a:lnTo>
                      <a:pt x="3886" y="873"/>
                    </a:lnTo>
                    <a:lnTo>
                      <a:pt x="3898" y="861"/>
                    </a:lnTo>
                    <a:lnTo>
                      <a:pt x="3899" y="848"/>
                    </a:lnTo>
                    <a:lnTo>
                      <a:pt x="3900" y="835"/>
                    </a:lnTo>
                    <a:lnTo>
                      <a:pt x="3902" y="823"/>
                    </a:lnTo>
                    <a:lnTo>
                      <a:pt x="3904" y="811"/>
                    </a:lnTo>
                    <a:lnTo>
                      <a:pt x="3908" y="801"/>
                    </a:lnTo>
                    <a:lnTo>
                      <a:pt x="3912" y="791"/>
                    </a:lnTo>
                    <a:lnTo>
                      <a:pt x="3916" y="781"/>
                    </a:lnTo>
                    <a:lnTo>
                      <a:pt x="3922" y="773"/>
                    </a:lnTo>
                    <a:lnTo>
                      <a:pt x="3934" y="756"/>
                    </a:lnTo>
                    <a:lnTo>
                      <a:pt x="3946" y="741"/>
                    </a:lnTo>
                    <a:lnTo>
                      <a:pt x="3960" y="727"/>
                    </a:lnTo>
                    <a:lnTo>
                      <a:pt x="3974" y="713"/>
                    </a:lnTo>
                    <a:lnTo>
                      <a:pt x="4122" y="713"/>
                    </a:lnTo>
                    <a:lnTo>
                      <a:pt x="4122" y="705"/>
                    </a:lnTo>
                    <a:lnTo>
                      <a:pt x="4121" y="699"/>
                    </a:lnTo>
                    <a:lnTo>
                      <a:pt x="4119" y="691"/>
                    </a:lnTo>
                    <a:lnTo>
                      <a:pt x="4117" y="684"/>
                    </a:lnTo>
                    <a:lnTo>
                      <a:pt x="4110" y="670"/>
                    </a:lnTo>
                    <a:lnTo>
                      <a:pt x="4104" y="656"/>
                    </a:lnTo>
                    <a:lnTo>
                      <a:pt x="4096" y="642"/>
                    </a:lnTo>
                    <a:lnTo>
                      <a:pt x="4091" y="627"/>
                    </a:lnTo>
                    <a:lnTo>
                      <a:pt x="4087" y="620"/>
                    </a:lnTo>
                    <a:lnTo>
                      <a:pt x="4086" y="612"/>
                    </a:lnTo>
                    <a:lnTo>
                      <a:pt x="4085" y="606"/>
                    </a:lnTo>
                    <a:lnTo>
                      <a:pt x="4084" y="598"/>
                    </a:lnTo>
                    <a:lnTo>
                      <a:pt x="4098" y="599"/>
                    </a:lnTo>
                    <a:lnTo>
                      <a:pt x="4113" y="600"/>
                    </a:lnTo>
                    <a:lnTo>
                      <a:pt x="4126" y="601"/>
                    </a:lnTo>
                    <a:lnTo>
                      <a:pt x="4138" y="604"/>
                    </a:lnTo>
                    <a:lnTo>
                      <a:pt x="4151" y="606"/>
                    </a:lnTo>
                    <a:lnTo>
                      <a:pt x="4163" y="609"/>
                    </a:lnTo>
                    <a:lnTo>
                      <a:pt x="4174" y="613"/>
                    </a:lnTo>
                    <a:lnTo>
                      <a:pt x="4185" y="618"/>
                    </a:lnTo>
                    <a:lnTo>
                      <a:pt x="4206" y="628"/>
                    </a:lnTo>
                    <a:lnTo>
                      <a:pt x="4226" y="639"/>
                    </a:lnTo>
                    <a:lnTo>
                      <a:pt x="4243" y="651"/>
                    </a:lnTo>
                    <a:lnTo>
                      <a:pt x="4260" y="665"/>
                    </a:lnTo>
                    <a:lnTo>
                      <a:pt x="4276" y="679"/>
                    </a:lnTo>
                    <a:lnTo>
                      <a:pt x="4289" y="694"/>
                    </a:lnTo>
                    <a:lnTo>
                      <a:pt x="4302" y="709"/>
                    </a:lnTo>
                    <a:lnTo>
                      <a:pt x="4314" y="726"/>
                    </a:lnTo>
                    <a:lnTo>
                      <a:pt x="4325" y="741"/>
                    </a:lnTo>
                    <a:lnTo>
                      <a:pt x="4334" y="756"/>
                    </a:lnTo>
                    <a:lnTo>
                      <a:pt x="4343" y="772"/>
                    </a:lnTo>
                    <a:lnTo>
                      <a:pt x="4350" y="785"/>
                    </a:lnTo>
                    <a:lnTo>
                      <a:pt x="4364" y="779"/>
                    </a:lnTo>
                    <a:lnTo>
                      <a:pt x="4381" y="774"/>
                    </a:lnTo>
                    <a:lnTo>
                      <a:pt x="4398" y="769"/>
                    </a:lnTo>
                    <a:lnTo>
                      <a:pt x="4417" y="766"/>
                    </a:lnTo>
                    <a:lnTo>
                      <a:pt x="4436" y="763"/>
                    </a:lnTo>
                    <a:lnTo>
                      <a:pt x="4456" y="761"/>
                    </a:lnTo>
                    <a:lnTo>
                      <a:pt x="4477" y="760"/>
                    </a:lnTo>
                    <a:lnTo>
                      <a:pt x="4498" y="760"/>
                    </a:lnTo>
                    <a:lnTo>
                      <a:pt x="4518" y="760"/>
                    </a:lnTo>
                    <a:lnTo>
                      <a:pt x="4539" y="761"/>
                    </a:lnTo>
                    <a:lnTo>
                      <a:pt x="4560" y="763"/>
                    </a:lnTo>
                    <a:lnTo>
                      <a:pt x="4579" y="766"/>
                    </a:lnTo>
                    <a:lnTo>
                      <a:pt x="4598" y="769"/>
                    </a:lnTo>
                    <a:lnTo>
                      <a:pt x="4616" y="774"/>
                    </a:lnTo>
                    <a:lnTo>
                      <a:pt x="4633" y="779"/>
                    </a:lnTo>
                    <a:lnTo>
                      <a:pt x="4648" y="785"/>
                    </a:lnTo>
                    <a:lnTo>
                      <a:pt x="4647" y="792"/>
                    </a:lnTo>
                    <a:lnTo>
                      <a:pt x="4646" y="800"/>
                    </a:lnTo>
                    <a:lnTo>
                      <a:pt x="4644" y="807"/>
                    </a:lnTo>
                    <a:lnTo>
                      <a:pt x="4641" y="814"/>
                    </a:lnTo>
                    <a:lnTo>
                      <a:pt x="4636" y="828"/>
                    </a:lnTo>
                    <a:lnTo>
                      <a:pt x="4628" y="843"/>
                    </a:lnTo>
                    <a:lnTo>
                      <a:pt x="4622" y="857"/>
                    </a:lnTo>
                    <a:lnTo>
                      <a:pt x="4615" y="871"/>
                    </a:lnTo>
                    <a:lnTo>
                      <a:pt x="4613" y="877"/>
                    </a:lnTo>
                    <a:lnTo>
                      <a:pt x="4611" y="885"/>
                    </a:lnTo>
                    <a:lnTo>
                      <a:pt x="4610" y="892"/>
                    </a:lnTo>
                    <a:lnTo>
                      <a:pt x="4610" y="899"/>
                    </a:lnTo>
                    <a:lnTo>
                      <a:pt x="4686" y="972"/>
                    </a:lnTo>
                    <a:lnTo>
                      <a:pt x="4685" y="979"/>
                    </a:lnTo>
                    <a:lnTo>
                      <a:pt x="4684" y="987"/>
                    </a:lnTo>
                    <a:lnTo>
                      <a:pt x="4682" y="993"/>
                    </a:lnTo>
                    <a:lnTo>
                      <a:pt x="4680" y="1001"/>
                    </a:lnTo>
                    <a:lnTo>
                      <a:pt x="4674" y="1015"/>
                    </a:lnTo>
                    <a:lnTo>
                      <a:pt x="4667" y="1029"/>
                    </a:lnTo>
                    <a:lnTo>
                      <a:pt x="4660" y="1043"/>
                    </a:lnTo>
                    <a:lnTo>
                      <a:pt x="4653" y="1057"/>
                    </a:lnTo>
                    <a:lnTo>
                      <a:pt x="4651" y="1064"/>
                    </a:lnTo>
                    <a:lnTo>
                      <a:pt x="4649" y="1072"/>
                    </a:lnTo>
                    <a:lnTo>
                      <a:pt x="4648" y="1079"/>
                    </a:lnTo>
                    <a:lnTo>
                      <a:pt x="4648" y="1086"/>
                    </a:lnTo>
                    <a:lnTo>
                      <a:pt x="4663" y="1085"/>
                    </a:lnTo>
                    <a:lnTo>
                      <a:pt x="4683" y="1080"/>
                    </a:lnTo>
                    <a:lnTo>
                      <a:pt x="4705" y="1074"/>
                    </a:lnTo>
                    <a:lnTo>
                      <a:pt x="4729" y="1067"/>
                    </a:lnTo>
                    <a:lnTo>
                      <a:pt x="4754" y="1060"/>
                    </a:lnTo>
                    <a:lnTo>
                      <a:pt x="4781" y="1054"/>
                    </a:lnTo>
                    <a:lnTo>
                      <a:pt x="4795" y="1051"/>
                    </a:lnTo>
                    <a:lnTo>
                      <a:pt x="4809" y="1050"/>
                    </a:lnTo>
                    <a:lnTo>
                      <a:pt x="4824" y="1049"/>
                    </a:lnTo>
                    <a:lnTo>
                      <a:pt x="4838" y="1048"/>
                    </a:lnTo>
                    <a:lnTo>
                      <a:pt x="4822" y="1062"/>
                    </a:lnTo>
                    <a:lnTo>
                      <a:pt x="4807" y="1075"/>
                    </a:lnTo>
                    <a:lnTo>
                      <a:pt x="4792" y="1087"/>
                    </a:lnTo>
                    <a:lnTo>
                      <a:pt x="4775" y="1099"/>
                    </a:lnTo>
                    <a:lnTo>
                      <a:pt x="4741" y="1121"/>
                    </a:lnTo>
                    <a:lnTo>
                      <a:pt x="4705" y="1143"/>
                    </a:lnTo>
                    <a:lnTo>
                      <a:pt x="4669" y="1163"/>
                    </a:lnTo>
                    <a:lnTo>
                      <a:pt x="4635" y="1185"/>
                    </a:lnTo>
                    <a:lnTo>
                      <a:pt x="4617" y="1197"/>
                    </a:lnTo>
                    <a:lnTo>
                      <a:pt x="4602" y="1209"/>
                    </a:lnTo>
                    <a:lnTo>
                      <a:pt x="4586" y="1221"/>
                    </a:lnTo>
                    <a:lnTo>
                      <a:pt x="4572" y="1234"/>
                    </a:lnTo>
                    <a:lnTo>
                      <a:pt x="4490" y="1235"/>
                    </a:lnTo>
                    <a:lnTo>
                      <a:pt x="4410" y="1236"/>
                    </a:lnTo>
                    <a:lnTo>
                      <a:pt x="4371" y="1240"/>
                    </a:lnTo>
                    <a:lnTo>
                      <a:pt x="4333" y="1243"/>
                    </a:lnTo>
                    <a:lnTo>
                      <a:pt x="4294" y="1247"/>
                    </a:lnTo>
                    <a:lnTo>
                      <a:pt x="4255" y="1254"/>
                    </a:lnTo>
                    <a:lnTo>
                      <a:pt x="4216" y="1261"/>
                    </a:lnTo>
                    <a:lnTo>
                      <a:pt x="4178" y="1271"/>
                    </a:lnTo>
                    <a:lnTo>
                      <a:pt x="4158" y="1278"/>
                    </a:lnTo>
                    <a:lnTo>
                      <a:pt x="4139" y="1284"/>
                    </a:lnTo>
                    <a:lnTo>
                      <a:pt x="4119" y="1291"/>
                    </a:lnTo>
                    <a:lnTo>
                      <a:pt x="4098" y="1299"/>
                    </a:lnTo>
                    <a:lnTo>
                      <a:pt x="4079" y="1307"/>
                    </a:lnTo>
                    <a:lnTo>
                      <a:pt x="4059" y="1316"/>
                    </a:lnTo>
                    <a:lnTo>
                      <a:pt x="4038" y="1326"/>
                    </a:lnTo>
                    <a:lnTo>
                      <a:pt x="4019" y="1337"/>
                    </a:lnTo>
                    <a:lnTo>
                      <a:pt x="3998" y="1348"/>
                    </a:lnTo>
                    <a:lnTo>
                      <a:pt x="3977" y="1360"/>
                    </a:lnTo>
                    <a:lnTo>
                      <a:pt x="3957" y="1373"/>
                    </a:lnTo>
                    <a:lnTo>
                      <a:pt x="3936" y="1387"/>
                    </a:lnTo>
                    <a:lnTo>
                      <a:pt x="3947" y="1386"/>
                    </a:lnTo>
                    <a:lnTo>
                      <a:pt x="3958" y="1386"/>
                    </a:lnTo>
                    <a:lnTo>
                      <a:pt x="3968" y="1384"/>
                    </a:lnTo>
                    <a:lnTo>
                      <a:pt x="3978" y="1381"/>
                    </a:lnTo>
                    <a:lnTo>
                      <a:pt x="4000" y="1376"/>
                    </a:lnTo>
                    <a:lnTo>
                      <a:pt x="4021" y="1369"/>
                    </a:lnTo>
                    <a:lnTo>
                      <a:pt x="4064" y="1352"/>
                    </a:lnTo>
                    <a:lnTo>
                      <a:pt x="4105" y="1335"/>
                    </a:lnTo>
                    <a:lnTo>
                      <a:pt x="4127" y="1326"/>
                    </a:lnTo>
                    <a:lnTo>
                      <a:pt x="4147" y="1318"/>
                    </a:lnTo>
                    <a:lnTo>
                      <a:pt x="4168" y="1312"/>
                    </a:lnTo>
                    <a:lnTo>
                      <a:pt x="4190" y="1306"/>
                    </a:lnTo>
                    <a:lnTo>
                      <a:pt x="4200" y="1305"/>
                    </a:lnTo>
                    <a:lnTo>
                      <a:pt x="4211" y="1303"/>
                    </a:lnTo>
                    <a:lnTo>
                      <a:pt x="4222" y="1303"/>
                    </a:lnTo>
                    <a:lnTo>
                      <a:pt x="4231" y="1303"/>
                    </a:lnTo>
                    <a:lnTo>
                      <a:pt x="4242" y="1304"/>
                    </a:lnTo>
                    <a:lnTo>
                      <a:pt x="4253" y="1305"/>
                    </a:lnTo>
                    <a:lnTo>
                      <a:pt x="4264" y="1307"/>
                    </a:lnTo>
                    <a:lnTo>
                      <a:pt x="4275" y="1311"/>
                    </a:lnTo>
                    <a:lnTo>
                      <a:pt x="4199" y="1387"/>
                    </a:lnTo>
                    <a:lnTo>
                      <a:pt x="4213" y="1401"/>
                    </a:lnTo>
                    <a:lnTo>
                      <a:pt x="4227" y="1414"/>
                    </a:lnTo>
                    <a:lnTo>
                      <a:pt x="4243" y="1426"/>
                    </a:lnTo>
                    <a:lnTo>
                      <a:pt x="4260" y="1437"/>
                    </a:lnTo>
                    <a:lnTo>
                      <a:pt x="4270" y="1441"/>
                    </a:lnTo>
                    <a:lnTo>
                      <a:pt x="4279" y="1446"/>
                    </a:lnTo>
                    <a:lnTo>
                      <a:pt x="4289" y="1450"/>
                    </a:lnTo>
                    <a:lnTo>
                      <a:pt x="4300" y="1453"/>
                    </a:lnTo>
                    <a:lnTo>
                      <a:pt x="4311" y="1456"/>
                    </a:lnTo>
                    <a:lnTo>
                      <a:pt x="4324" y="1458"/>
                    </a:lnTo>
                    <a:lnTo>
                      <a:pt x="4337" y="1459"/>
                    </a:lnTo>
                    <a:lnTo>
                      <a:pt x="4350" y="1459"/>
                    </a:lnTo>
                    <a:lnTo>
                      <a:pt x="4337" y="1460"/>
                    </a:lnTo>
                    <a:lnTo>
                      <a:pt x="4324" y="1461"/>
                    </a:lnTo>
                    <a:lnTo>
                      <a:pt x="4311" y="1463"/>
                    </a:lnTo>
                    <a:lnTo>
                      <a:pt x="4300" y="1465"/>
                    </a:lnTo>
                    <a:lnTo>
                      <a:pt x="4289" y="1469"/>
                    </a:lnTo>
                    <a:lnTo>
                      <a:pt x="4279" y="1473"/>
                    </a:lnTo>
                    <a:lnTo>
                      <a:pt x="4270" y="1477"/>
                    </a:lnTo>
                    <a:lnTo>
                      <a:pt x="4260" y="1483"/>
                    </a:lnTo>
                    <a:lnTo>
                      <a:pt x="4243" y="1495"/>
                    </a:lnTo>
                    <a:lnTo>
                      <a:pt x="4227" y="1507"/>
                    </a:lnTo>
                    <a:lnTo>
                      <a:pt x="4213" y="1521"/>
                    </a:lnTo>
                    <a:lnTo>
                      <a:pt x="4199" y="1535"/>
                    </a:lnTo>
                    <a:lnTo>
                      <a:pt x="4191" y="1535"/>
                    </a:lnTo>
                    <a:lnTo>
                      <a:pt x="4185" y="1533"/>
                    </a:lnTo>
                    <a:lnTo>
                      <a:pt x="4177" y="1532"/>
                    </a:lnTo>
                    <a:lnTo>
                      <a:pt x="4170" y="1529"/>
                    </a:lnTo>
                    <a:lnTo>
                      <a:pt x="4156" y="1523"/>
                    </a:lnTo>
                    <a:lnTo>
                      <a:pt x="4142" y="1517"/>
                    </a:lnTo>
                    <a:lnTo>
                      <a:pt x="4127" y="1509"/>
                    </a:lnTo>
                    <a:lnTo>
                      <a:pt x="4113" y="1504"/>
                    </a:lnTo>
                    <a:lnTo>
                      <a:pt x="4106" y="1500"/>
                    </a:lnTo>
                    <a:lnTo>
                      <a:pt x="4098" y="1499"/>
                    </a:lnTo>
                    <a:lnTo>
                      <a:pt x="4092" y="1497"/>
                    </a:lnTo>
                    <a:lnTo>
                      <a:pt x="4084" y="1497"/>
                    </a:lnTo>
                    <a:lnTo>
                      <a:pt x="4067" y="1501"/>
                    </a:lnTo>
                    <a:lnTo>
                      <a:pt x="4048" y="1506"/>
                    </a:lnTo>
                    <a:lnTo>
                      <a:pt x="4030" y="1511"/>
                    </a:lnTo>
                    <a:lnTo>
                      <a:pt x="4010" y="1518"/>
                    </a:lnTo>
                    <a:lnTo>
                      <a:pt x="3970" y="1532"/>
                    </a:lnTo>
                    <a:lnTo>
                      <a:pt x="3927" y="1549"/>
                    </a:lnTo>
                    <a:lnTo>
                      <a:pt x="3885" y="1568"/>
                    </a:lnTo>
                    <a:lnTo>
                      <a:pt x="3841" y="1589"/>
                    </a:lnTo>
                    <a:lnTo>
                      <a:pt x="3796" y="1611"/>
                    </a:lnTo>
                    <a:lnTo>
                      <a:pt x="3753" y="1633"/>
                    </a:lnTo>
                    <a:lnTo>
                      <a:pt x="3667" y="1679"/>
                    </a:lnTo>
                    <a:lnTo>
                      <a:pt x="3585" y="1724"/>
                    </a:lnTo>
                    <a:lnTo>
                      <a:pt x="3511" y="1764"/>
                    </a:lnTo>
                    <a:lnTo>
                      <a:pt x="3448" y="1798"/>
                    </a:lnTo>
                    <a:lnTo>
                      <a:pt x="3410" y="1836"/>
                    </a:lnTo>
                    <a:lnTo>
                      <a:pt x="3404" y="1844"/>
                    </a:lnTo>
                    <a:lnTo>
                      <a:pt x="3397" y="1853"/>
                    </a:lnTo>
                    <a:lnTo>
                      <a:pt x="3391" y="1864"/>
                    </a:lnTo>
                    <a:lnTo>
                      <a:pt x="3384" y="1876"/>
                    </a:lnTo>
                    <a:lnTo>
                      <a:pt x="3370" y="1902"/>
                    </a:lnTo>
                    <a:lnTo>
                      <a:pt x="3356" y="1929"/>
                    </a:lnTo>
                    <a:lnTo>
                      <a:pt x="3342" y="1956"/>
                    </a:lnTo>
                    <a:lnTo>
                      <a:pt x="3327" y="1983"/>
                    </a:lnTo>
                    <a:lnTo>
                      <a:pt x="3320" y="1995"/>
                    </a:lnTo>
                    <a:lnTo>
                      <a:pt x="3313" y="2005"/>
                    </a:lnTo>
                    <a:lnTo>
                      <a:pt x="3307" y="2014"/>
                    </a:lnTo>
                    <a:lnTo>
                      <a:pt x="3300" y="2023"/>
                    </a:lnTo>
                    <a:lnTo>
                      <a:pt x="3149" y="2023"/>
                    </a:lnTo>
                    <a:lnTo>
                      <a:pt x="3134" y="2035"/>
                    </a:lnTo>
                    <a:lnTo>
                      <a:pt x="3121" y="2047"/>
                    </a:lnTo>
                    <a:lnTo>
                      <a:pt x="3107" y="2057"/>
                    </a:lnTo>
                    <a:lnTo>
                      <a:pt x="3093" y="2065"/>
                    </a:lnTo>
                    <a:lnTo>
                      <a:pt x="3066" y="2082"/>
                    </a:lnTo>
                    <a:lnTo>
                      <a:pt x="3037" y="2096"/>
                    </a:lnTo>
                    <a:lnTo>
                      <a:pt x="3009" y="2110"/>
                    </a:lnTo>
                    <a:lnTo>
                      <a:pt x="2981" y="2127"/>
                    </a:lnTo>
                    <a:lnTo>
                      <a:pt x="2966" y="2135"/>
                    </a:lnTo>
                    <a:lnTo>
                      <a:pt x="2952" y="2146"/>
                    </a:lnTo>
                    <a:lnTo>
                      <a:pt x="2938" y="2158"/>
                    </a:lnTo>
                    <a:lnTo>
                      <a:pt x="2924" y="2171"/>
                    </a:lnTo>
                    <a:lnTo>
                      <a:pt x="2924" y="2095"/>
                    </a:lnTo>
                    <a:lnTo>
                      <a:pt x="2922" y="2112"/>
                    </a:lnTo>
                    <a:lnTo>
                      <a:pt x="2918" y="2132"/>
                    </a:lnTo>
                    <a:lnTo>
                      <a:pt x="2913" y="2153"/>
                    </a:lnTo>
                    <a:lnTo>
                      <a:pt x="2906" y="2177"/>
                    </a:lnTo>
                    <a:lnTo>
                      <a:pt x="2900" y="2202"/>
                    </a:lnTo>
                    <a:lnTo>
                      <a:pt x="2894" y="2228"/>
                    </a:lnTo>
                    <a:lnTo>
                      <a:pt x="2892" y="2241"/>
                    </a:lnTo>
                    <a:lnTo>
                      <a:pt x="2890" y="2254"/>
                    </a:lnTo>
                    <a:lnTo>
                      <a:pt x="2889" y="2268"/>
                    </a:lnTo>
                    <a:lnTo>
                      <a:pt x="2889" y="2281"/>
                    </a:lnTo>
                    <a:lnTo>
                      <a:pt x="2962" y="2358"/>
                    </a:lnTo>
                    <a:lnTo>
                      <a:pt x="2813" y="2509"/>
                    </a:lnTo>
                    <a:lnTo>
                      <a:pt x="2812" y="2494"/>
                    </a:lnTo>
                    <a:lnTo>
                      <a:pt x="2807" y="2475"/>
                    </a:lnTo>
                    <a:lnTo>
                      <a:pt x="2801" y="2453"/>
                    </a:lnTo>
                    <a:lnTo>
                      <a:pt x="2794" y="2430"/>
                    </a:lnTo>
                    <a:lnTo>
                      <a:pt x="2787" y="2404"/>
                    </a:lnTo>
                    <a:lnTo>
                      <a:pt x="2781" y="2377"/>
                    </a:lnTo>
                    <a:lnTo>
                      <a:pt x="2779" y="2364"/>
                    </a:lnTo>
                    <a:lnTo>
                      <a:pt x="2777" y="2350"/>
                    </a:lnTo>
                    <a:lnTo>
                      <a:pt x="2776" y="2337"/>
                    </a:lnTo>
                    <a:lnTo>
                      <a:pt x="2775" y="2323"/>
                    </a:lnTo>
                    <a:lnTo>
                      <a:pt x="2760" y="2308"/>
                    </a:lnTo>
                    <a:lnTo>
                      <a:pt x="2747" y="2292"/>
                    </a:lnTo>
                    <a:lnTo>
                      <a:pt x="2734" y="2277"/>
                    </a:lnTo>
                    <a:lnTo>
                      <a:pt x="2723" y="2260"/>
                    </a:lnTo>
                    <a:lnTo>
                      <a:pt x="2718" y="2251"/>
                    </a:lnTo>
                    <a:lnTo>
                      <a:pt x="2713" y="2242"/>
                    </a:lnTo>
                    <a:lnTo>
                      <a:pt x="2709" y="2231"/>
                    </a:lnTo>
                    <a:lnTo>
                      <a:pt x="2706" y="2221"/>
                    </a:lnTo>
                    <a:lnTo>
                      <a:pt x="2703" y="2209"/>
                    </a:lnTo>
                    <a:lnTo>
                      <a:pt x="2700" y="2197"/>
                    </a:lnTo>
                    <a:lnTo>
                      <a:pt x="2699" y="2185"/>
                    </a:lnTo>
                    <a:lnTo>
                      <a:pt x="2699" y="2171"/>
                    </a:lnTo>
                    <a:lnTo>
                      <a:pt x="2692" y="2171"/>
                    </a:lnTo>
                    <a:lnTo>
                      <a:pt x="2685" y="2172"/>
                    </a:lnTo>
                    <a:lnTo>
                      <a:pt x="2677" y="2175"/>
                    </a:lnTo>
                    <a:lnTo>
                      <a:pt x="2671" y="2177"/>
                    </a:lnTo>
                    <a:lnTo>
                      <a:pt x="2658" y="2183"/>
                    </a:lnTo>
                    <a:lnTo>
                      <a:pt x="2644" y="2190"/>
                    </a:lnTo>
                    <a:lnTo>
                      <a:pt x="2631" y="2197"/>
                    </a:lnTo>
                    <a:lnTo>
                      <a:pt x="2616" y="2203"/>
                    </a:lnTo>
                    <a:lnTo>
                      <a:pt x="2610" y="2206"/>
                    </a:lnTo>
                    <a:lnTo>
                      <a:pt x="2602" y="2207"/>
                    </a:lnTo>
                    <a:lnTo>
                      <a:pt x="2596" y="2208"/>
                    </a:lnTo>
                    <a:lnTo>
                      <a:pt x="2588" y="2209"/>
                    </a:lnTo>
                    <a:lnTo>
                      <a:pt x="2513" y="2136"/>
                    </a:lnTo>
                    <a:lnTo>
                      <a:pt x="2436" y="2209"/>
                    </a:lnTo>
                    <a:lnTo>
                      <a:pt x="2422" y="2208"/>
                    </a:lnTo>
                    <a:lnTo>
                      <a:pt x="2408" y="2207"/>
                    </a:lnTo>
                    <a:lnTo>
                      <a:pt x="2394" y="2206"/>
                    </a:lnTo>
                    <a:lnTo>
                      <a:pt x="2381" y="2203"/>
                    </a:lnTo>
                    <a:lnTo>
                      <a:pt x="2354" y="2197"/>
                    </a:lnTo>
                    <a:lnTo>
                      <a:pt x="2329" y="2190"/>
                    </a:lnTo>
                    <a:lnTo>
                      <a:pt x="2306" y="2183"/>
                    </a:lnTo>
                    <a:lnTo>
                      <a:pt x="2285" y="2177"/>
                    </a:lnTo>
                    <a:lnTo>
                      <a:pt x="2265" y="2172"/>
                    </a:lnTo>
                    <a:lnTo>
                      <a:pt x="2250" y="2171"/>
                    </a:lnTo>
                    <a:lnTo>
                      <a:pt x="2234" y="2172"/>
                    </a:lnTo>
                    <a:lnTo>
                      <a:pt x="2215" y="2177"/>
                    </a:lnTo>
                    <a:lnTo>
                      <a:pt x="2194" y="2183"/>
                    </a:lnTo>
                    <a:lnTo>
                      <a:pt x="2170" y="2190"/>
                    </a:lnTo>
                    <a:lnTo>
                      <a:pt x="2145" y="2197"/>
                    </a:lnTo>
                    <a:lnTo>
                      <a:pt x="2119" y="2203"/>
                    </a:lnTo>
                    <a:lnTo>
                      <a:pt x="2105" y="2206"/>
                    </a:lnTo>
                    <a:lnTo>
                      <a:pt x="2092" y="2207"/>
                    </a:lnTo>
                    <a:lnTo>
                      <a:pt x="2078" y="2208"/>
                    </a:lnTo>
                    <a:lnTo>
                      <a:pt x="2064" y="2209"/>
                    </a:lnTo>
                    <a:lnTo>
                      <a:pt x="2050" y="2221"/>
                    </a:lnTo>
                    <a:lnTo>
                      <a:pt x="2038" y="2231"/>
                    </a:lnTo>
                    <a:lnTo>
                      <a:pt x="2028" y="2240"/>
                    </a:lnTo>
                    <a:lnTo>
                      <a:pt x="2018" y="2245"/>
                    </a:lnTo>
                    <a:lnTo>
                      <a:pt x="2010" y="2250"/>
                    </a:lnTo>
                    <a:lnTo>
                      <a:pt x="2002" y="2253"/>
                    </a:lnTo>
                    <a:lnTo>
                      <a:pt x="1995" y="2255"/>
                    </a:lnTo>
                    <a:lnTo>
                      <a:pt x="1987" y="2255"/>
                    </a:lnTo>
                    <a:lnTo>
                      <a:pt x="1958" y="2252"/>
                    </a:lnTo>
                    <a:lnTo>
                      <a:pt x="1915" y="2248"/>
                    </a:lnTo>
                    <a:lnTo>
                      <a:pt x="1914" y="2254"/>
                    </a:lnTo>
                    <a:lnTo>
                      <a:pt x="1913" y="2262"/>
                    </a:lnTo>
                    <a:lnTo>
                      <a:pt x="1911" y="2271"/>
                    </a:lnTo>
                    <a:lnTo>
                      <a:pt x="1909" y="2280"/>
                    </a:lnTo>
                    <a:lnTo>
                      <a:pt x="1902" y="2301"/>
                    </a:lnTo>
                    <a:lnTo>
                      <a:pt x="1895" y="2325"/>
                    </a:lnTo>
                    <a:lnTo>
                      <a:pt x="1887" y="2350"/>
                    </a:lnTo>
                    <a:lnTo>
                      <a:pt x="1879" y="2377"/>
                    </a:lnTo>
                    <a:lnTo>
                      <a:pt x="1877" y="2392"/>
                    </a:lnTo>
                    <a:lnTo>
                      <a:pt x="1875" y="2406"/>
                    </a:lnTo>
                    <a:lnTo>
                      <a:pt x="1874" y="2420"/>
                    </a:lnTo>
                    <a:lnTo>
                      <a:pt x="1874" y="2434"/>
                    </a:lnTo>
                    <a:lnTo>
                      <a:pt x="1867" y="2434"/>
                    </a:lnTo>
                    <a:lnTo>
                      <a:pt x="1861" y="2435"/>
                    </a:lnTo>
                    <a:lnTo>
                      <a:pt x="1853" y="2437"/>
                    </a:lnTo>
                    <a:lnTo>
                      <a:pt x="1847" y="2440"/>
                    </a:lnTo>
                    <a:lnTo>
                      <a:pt x="1833" y="2446"/>
                    </a:lnTo>
                    <a:lnTo>
                      <a:pt x="1819" y="2453"/>
                    </a:lnTo>
                    <a:lnTo>
                      <a:pt x="1805" y="2459"/>
                    </a:lnTo>
                    <a:lnTo>
                      <a:pt x="1791" y="2466"/>
                    </a:lnTo>
                    <a:lnTo>
                      <a:pt x="1784" y="2468"/>
                    </a:lnTo>
                    <a:lnTo>
                      <a:pt x="1777" y="2470"/>
                    </a:lnTo>
                    <a:lnTo>
                      <a:pt x="1770" y="2471"/>
                    </a:lnTo>
                    <a:lnTo>
                      <a:pt x="1763" y="2472"/>
                    </a:lnTo>
                    <a:lnTo>
                      <a:pt x="1764" y="2488"/>
                    </a:lnTo>
                    <a:lnTo>
                      <a:pt x="1768" y="2505"/>
                    </a:lnTo>
                    <a:lnTo>
                      <a:pt x="1773" y="2525"/>
                    </a:lnTo>
                    <a:lnTo>
                      <a:pt x="1781" y="2545"/>
                    </a:lnTo>
                    <a:lnTo>
                      <a:pt x="1790" y="2567"/>
                    </a:lnTo>
                    <a:lnTo>
                      <a:pt x="1800" y="2590"/>
                    </a:lnTo>
                    <a:lnTo>
                      <a:pt x="1812" y="2613"/>
                    </a:lnTo>
                    <a:lnTo>
                      <a:pt x="1824" y="2636"/>
                    </a:lnTo>
                    <a:lnTo>
                      <a:pt x="1836" y="2659"/>
                    </a:lnTo>
                    <a:lnTo>
                      <a:pt x="1849" y="2681"/>
                    </a:lnTo>
                    <a:lnTo>
                      <a:pt x="1861" y="2701"/>
                    </a:lnTo>
                    <a:lnTo>
                      <a:pt x="1874" y="2720"/>
                    </a:lnTo>
                    <a:lnTo>
                      <a:pt x="1886" y="2737"/>
                    </a:lnTo>
                    <a:lnTo>
                      <a:pt x="1897" y="2752"/>
                    </a:lnTo>
                    <a:lnTo>
                      <a:pt x="1906" y="2764"/>
                    </a:lnTo>
                    <a:lnTo>
                      <a:pt x="1915" y="2772"/>
                    </a:lnTo>
                    <a:lnTo>
                      <a:pt x="2064" y="2772"/>
                    </a:lnTo>
                    <a:lnTo>
                      <a:pt x="2081" y="2755"/>
                    </a:lnTo>
                    <a:lnTo>
                      <a:pt x="2104" y="2733"/>
                    </a:lnTo>
                    <a:lnTo>
                      <a:pt x="2131" y="2708"/>
                    </a:lnTo>
                    <a:lnTo>
                      <a:pt x="2162" y="2682"/>
                    </a:lnTo>
                    <a:lnTo>
                      <a:pt x="2177" y="2670"/>
                    </a:lnTo>
                    <a:lnTo>
                      <a:pt x="2193" y="2659"/>
                    </a:lnTo>
                    <a:lnTo>
                      <a:pt x="2210" y="2648"/>
                    </a:lnTo>
                    <a:lnTo>
                      <a:pt x="2226" y="2639"/>
                    </a:lnTo>
                    <a:lnTo>
                      <a:pt x="2242" y="2632"/>
                    </a:lnTo>
                    <a:lnTo>
                      <a:pt x="2258" y="2625"/>
                    </a:lnTo>
                    <a:lnTo>
                      <a:pt x="2265" y="2623"/>
                    </a:lnTo>
                    <a:lnTo>
                      <a:pt x="2273" y="2622"/>
                    </a:lnTo>
                    <a:lnTo>
                      <a:pt x="2281" y="2621"/>
                    </a:lnTo>
                    <a:lnTo>
                      <a:pt x="2288" y="2621"/>
                    </a:lnTo>
                    <a:lnTo>
                      <a:pt x="2287" y="2634"/>
                    </a:lnTo>
                    <a:lnTo>
                      <a:pt x="2286" y="2647"/>
                    </a:lnTo>
                    <a:lnTo>
                      <a:pt x="2284" y="2660"/>
                    </a:lnTo>
                    <a:lnTo>
                      <a:pt x="2282" y="2671"/>
                    </a:lnTo>
                    <a:lnTo>
                      <a:pt x="2278" y="2682"/>
                    </a:lnTo>
                    <a:lnTo>
                      <a:pt x="2274" y="2692"/>
                    </a:lnTo>
                    <a:lnTo>
                      <a:pt x="2270" y="2701"/>
                    </a:lnTo>
                    <a:lnTo>
                      <a:pt x="2264" y="2711"/>
                    </a:lnTo>
                    <a:lnTo>
                      <a:pt x="2252" y="2728"/>
                    </a:lnTo>
                    <a:lnTo>
                      <a:pt x="2240" y="2743"/>
                    </a:lnTo>
                    <a:lnTo>
                      <a:pt x="2226" y="2758"/>
                    </a:lnTo>
                    <a:lnTo>
                      <a:pt x="2212" y="2772"/>
                    </a:lnTo>
                    <a:lnTo>
                      <a:pt x="2212" y="2921"/>
                    </a:lnTo>
                    <a:lnTo>
                      <a:pt x="2250" y="2959"/>
                    </a:lnTo>
                    <a:lnTo>
                      <a:pt x="2551" y="2959"/>
                    </a:lnTo>
                    <a:lnTo>
                      <a:pt x="2550" y="2994"/>
                    </a:lnTo>
                    <a:lnTo>
                      <a:pt x="2550" y="3016"/>
                    </a:lnTo>
                    <a:lnTo>
                      <a:pt x="2549" y="3029"/>
                    </a:lnTo>
                    <a:lnTo>
                      <a:pt x="2547" y="3037"/>
                    </a:lnTo>
                    <a:lnTo>
                      <a:pt x="2546" y="3045"/>
                    </a:lnTo>
                    <a:lnTo>
                      <a:pt x="2544" y="3054"/>
                    </a:lnTo>
                    <a:lnTo>
                      <a:pt x="2543" y="3068"/>
                    </a:lnTo>
                    <a:lnTo>
                      <a:pt x="2543" y="3091"/>
                    </a:lnTo>
                    <a:lnTo>
                      <a:pt x="2575" y="3125"/>
                    </a:lnTo>
                    <a:lnTo>
                      <a:pt x="2737" y="3145"/>
                    </a:lnTo>
                    <a:close/>
                  </a:path>
                </a:pathLst>
              </a:custGeom>
              <a:solidFill>
                <a:srgbClr val="F8C3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3" name="Freeform 86"/>
              <p:cNvSpPr>
                <a:spLocks/>
              </p:cNvSpPr>
              <p:nvPr/>
            </p:nvSpPr>
            <p:spPr bwMode="auto">
              <a:xfrm>
                <a:off x="2433638" y="2419351"/>
                <a:ext cx="1279525" cy="862013"/>
              </a:xfrm>
              <a:custGeom>
                <a:avLst/>
                <a:gdLst/>
                <a:ahLst/>
                <a:cxnLst>
                  <a:cxn ang="0">
                    <a:pos x="2084" y="2977"/>
                  </a:cxn>
                  <a:cxn ang="0">
                    <a:pos x="1500" y="2884"/>
                  </a:cxn>
                  <a:cxn ang="0">
                    <a:pos x="1089" y="2023"/>
                  </a:cxn>
                  <a:cxn ang="0">
                    <a:pos x="1019" y="2383"/>
                  </a:cxn>
                  <a:cxn ang="0">
                    <a:pos x="1068" y="2476"/>
                  </a:cxn>
                  <a:cxn ang="0">
                    <a:pos x="974" y="2456"/>
                  </a:cxn>
                  <a:cxn ang="0">
                    <a:pos x="901" y="2121"/>
                  </a:cxn>
                  <a:cxn ang="0">
                    <a:pos x="768" y="1912"/>
                  </a:cxn>
                  <a:cxn ang="0">
                    <a:pos x="866" y="1600"/>
                  </a:cxn>
                  <a:cxn ang="0">
                    <a:pos x="1293" y="1003"/>
                  </a:cxn>
                  <a:cxn ang="0">
                    <a:pos x="1342" y="678"/>
                  </a:cxn>
                  <a:cxn ang="0">
                    <a:pos x="1093" y="620"/>
                  </a:cxn>
                  <a:cxn ang="0">
                    <a:pos x="845" y="591"/>
                  </a:cxn>
                  <a:cxn ang="0">
                    <a:pos x="625" y="658"/>
                  </a:cxn>
                  <a:cxn ang="0">
                    <a:pos x="358" y="755"/>
                  </a:cxn>
                  <a:cxn ang="0">
                    <a:pos x="33" y="871"/>
                  </a:cxn>
                  <a:cxn ang="0">
                    <a:pos x="217" y="669"/>
                  </a:cxn>
                  <a:cxn ang="0">
                    <a:pos x="119" y="597"/>
                  </a:cxn>
                  <a:cxn ang="0">
                    <a:pos x="471" y="460"/>
                  </a:cxn>
                  <a:cxn ang="0">
                    <a:pos x="639" y="301"/>
                  </a:cxn>
                  <a:cxn ang="0">
                    <a:pos x="838" y="233"/>
                  </a:cxn>
                  <a:cxn ang="0">
                    <a:pos x="1119" y="150"/>
                  </a:cxn>
                  <a:cxn ang="0">
                    <a:pos x="1428" y="263"/>
                  </a:cxn>
                  <a:cxn ang="0">
                    <a:pos x="2067" y="272"/>
                  </a:cxn>
                  <a:cxn ang="0">
                    <a:pos x="2170" y="216"/>
                  </a:cxn>
                  <a:cxn ang="0">
                    <a:pos x="2428" y="411"/>
                  </a:cxn>
                  <a:cxn ang="0">
                    <a:pos x="2436" y="488"/>
                  </a:cxn>
                  <a:cxn ang="0">
                    <a:pos x="2966" y="329"/>
                  </a:cxn>
                  <a:cxn ang="0">
                    <a:pos x="3239" y="315"/>
                  </a:cxn>
                  <a:cxn ang="0">
                    <a:pos x="3368" y="344"/>
                  </a:cxn>
                  <a:cxn ang="0">
                    <a:pos x="3667" y="375"/>
                  </a:cxn>
                  <a:cxn ang="0">
                    <a:pos x="3746" y="233"/>
                  </a:cxn>
                  <a:cxn ang="0">
                    <a:pos x="3704" y="31"/>
                  </a:cxn>
                  <a:cxn ang="0">
                    <a:pos x="4055" y="249"/>
                  </a:cxn>
                  <a:cxn ang="0">
                    <a:pos x="3855" y="417"/>
                  </a:cxn>
                  <a:cxn ang="0">
                    <a:pos x="3655" y="462"/>
                  </a:cxn>
                  <a:cxn ang="0">
                    <a:pos x="3480" y="531"/>
                  </a:cxn>
                  <a:cxn ang="0">
                    <a:pos x="3299" y="750"/>
                  </a:cxn>
                  <a:cxn ang="0">
                    <a:pos x="3607" y="1179"/>
                  </a:cxn>
                  <a:cxn ang="0">
                    <a:pos x="3799" y="939"/>
                  </a:cxn>
                  <a:cxn ang="0">
                    <a:pos x="3922" y="773"/>
                  </a:cxn>
                  <a:cxn ang="0">
                    <a:pos x="4098" y="599"/>
                  </a:cxn>
                  <a:cxn ang="0">
                    <a:pos x="4343" y="772"/>
                  </a:cxn>
                  <a:cxn ang="0">
                    <a:pos x="4647" y="792"/>
                  </a:cxn>
                  <a:cxn ang="0">
                    <a:pos x="4667" y="1029"/>
                  </a:cxn>
                  <a:cxn ang="0">
                    <a:pos x="4807" y="1075"/>
                  </a:cxn>
                  <a:cxn ang="0">
                    <a:pos x="4178" y="1271"/>
                  </a:cxn>
                  <a:cxn ang="0">
                    <a:pos x="4021" y="1369"/>
                  </a:cxn>
                  <a:cxn ang="0">
                    <a:pos x="4243" y="1426"/>
                  </a:cxn>
                  <a:cxn ang="0">
                    <a:pos x="4243" y="1495"/>
                  </a:cxn>
                  <a:cxn ang="0">
                    <a:pos x="4030" y="1511"/>
                  </a:cxn>
                  <a:cxn ang="0">
                    <a:pos x="3356" y="1929"/>
                  </a:cxn>
                  <a:cxn ang="0">
                    <a:pos x="2938" y="2158"/>
                  </a:cxn>
                  <a:cxn ang="0">
                    <a:pos x="2794" y="2430"/>
                  </a:cxn>
                  <a:cxn ang="0">
                    <a:pos x="2699" y="2171"/>
                  </a:cxn>
                  <a:cxn ang="0">
                    <a:pos x="2381" y="2203"/>
                  </a:cxn>
                  <a:cxn ang="0">
                    <a:pos x="2038" y="2231"/>
                  </a:cxn>
                  <a:cxn ang="0">
                    <a:pos x="1875" y="2406"/>
                  </a:cxn>
                  <a:cxn ang="0">
                    <a:pos x="1781" y="2545"/>
                  </a:cxn>
                  <a:cxn ang="0">
                    <a:pos x="2177" y="2670"/>
                  </a:cxn>
                  <a:cxn ang="0">
                    <a:pos x="2252" y="2728"/>
                  </a:cxn>
                </a:cxnLst>
                <a:rect l="0" t="0" r="r" b="b"/>
                <a:pathLst>
                  <a:path w="4838" h="3260">
                    <a:moveTo>
                      <a:pt x="2737" y="3145"/>
                    </a:moveTo>
                    <a:lnTo>
                      <a:pt x="2623" y="3260"/>
                    </a:lnTo>
                    <a:lnTo>
                      <a:pt x="2604" y="3243"/>
                    </a:lnTo>
                    <a:lnTo>
                      <a:pt x="2585" y="3226"/>
                    </a:lnTo>
                    <a:lnTo>
                      <a:pt x="2564" y="3209"/>
                    </a:lnTo>
                    <a:lnTo>
                      <a:pt x="2541" y="3193"/>
                    </a:lnTo>
                    <a:lnTo>
                      <a:pt x="2518" y="3177"/>
                    </a:lnTo>
                    <a:lnTo>
                      <a:pt x="2493" y="3162"/>
                    </a:lnTo>
                    <a:lnTo>
                      <a:pt x="2468" y="3147"/>
                    </a:lnTo>
                    <a:lnTo>
                      <a:pt x="2442" y="3132"/>
                    </a:lnTo>
                    <a:lnTo>
                      <a:pt x="2415" y="3118"/>
                    </a:lnTo>
                    <a:lnTo>
                      <a:pt x="2386" y="3104"/>
                    </a:lnTo>
                    <a:lnTo>
                      <a:pt x="2357" y="3090"/>
                    </a:lnTo>
                    <a:lnTo>
                      <a:pt x="2329" y="3077"/>
                    </a:lnTo>
                    <a:lnTo>
                      <a:pt x="2269" y="3051"/>
                    </a:lnTo>
                    <a:lnTo>
                      <a:pt x="2207" y="3025"/>
                    </a:lnTo>
                    <a:lnTo>
                      <a:pt x="2145" y="3000"/>
                    </a:lnTo>
                    <a:lnTo>
                      <a:pt x="2084" y="2977"/>
                    </a:lnTo>
                    <a:lnTo>
                      <a:pt x="2024" y="2955"/>
                    </a:lnTo>
                    <a:lnTo>
                      <a:pt x="1965" y="2932"/>
                    </a:lnTo>
                    <a:lnTo>
                      <a:pt x="1910" y="2910"/>
                    </a:lnTo>
                    <a:lnTo>
                      <a:pt x="1856" y="2888"/>
                    </a:lnTo>
                    <a:lnTo>
                      <a:pt x="1807" y="2866"/>
                    </a:lnTo>
                    <a:lnTo>
                      <a:pt x="1763" y="2845"/>
                    </a:lnTo>
                    <a:lnTo>
                      <a:pt x="1748" y="2852"/>
                    </a:lnTo>
                    <a:lnTo>
                      <a:pt x="1733" y="2857"/>
                    </a:lnTo>
                    <a:lnTo>
                      <a:pt x="1717" y="2863"/>
                    </a:lnTo>
                    <a:lnTo>
                      <a:pt x="1700" y="2867"/>
                    </a:lnTo>
                    <a:lnTo>
                      <a:pt x="1683" y="2871"/>
                    </a:lnTo>
                    <a:lnTo>
                      <a:pt x="1667" y="2874"/>
                    </a:lnTo>
                    <a:lnTo>
                      <a:pt x="1649" y="2876"/>
                    </a:lnTo>
                    <a:lnTo>
                      <a:pt x="1632" y="2878"/>
                    </a:lnTo>
                    <a:lnTo>
                      <a:pt x="1597" y="2881"/>
                    </a:lnTo>
                    <a:lnTo>
                      <a:pt x="1563" y="2883"/>
                    </a:lnTo>
                    <a:lnTo>
                      <a:pt x="1530" y="2883"/>
                    </a:lnTo>
                    <a:lnTo>
                      <a:pt x="1500" y="2884"/>
                    </a:lnTo>
                    <a:lnTo>
                      <a:pt x="1275" y="2659"/>
                    </a:lnTo>
                    <a:lnTo>
                      <a:pt x="1275" y="2434"/>
                    </a:lnTo>
                    <a:lnTo>
                      <a:pt x="1265" y="2423"/>
                    </a:lnTo>
                    <a:lnTo>
                      <a:pt x="1257" y="2412"/>
                    </a:lnTo>
                    <a:lnTo>
                      <a:pt x="1247" y="2401"/>
                    </a:lnTo>
                    <a:lnTo>
                      <a:pt x="1239" y="2391"/>
                    </a:lnTo>
                    <a:lnTo>
                      <a:pt x="1224" y="2368"/>
                    </a:lnTo>
                    <a:lnTo>
                      <a:pt x="1211" y="2344"/>
                    </a:lnTo>
                    <a:lnTo>
                      <a:pt x="1199" y="2320"/>
                    </a:lnTo>
                    <a:lnTo>
                      <a:pt x="1188" y="2295"/>
                    </a:lnTo>
                    <a:lnTo>
                      <a:pt x="1178" y="2268"/>
                    </a:lnTo>
                    <a:lnTo>
                      <a:pt x="1169" y="2242"/>
                    </a:lnTo>
                    <a:lnTo>
                      <a:pt x="1152" y="2189"/>
                    </a:lnTo>
                    <a:lnTo>
                      <a:pt x="1134" y="2134"/>
                    </a:lnTo>
                    <a:lnTo>
                      <a:pt x="1125" y="2106"/>
                    </a:lnTo>
                    <a:lnTo>
                      <a:pt x="1115" y="2079"/>
                    </a:lnTo>
                    <a:lnTo>
                      <a:pt x="1103" y="2050"/>
                    </a:lnTo>
                    <a:lnTo>
                      <a:pt x="1089" y="2023"/>
                    </a:lnTo>
                    <a:lnTo>
                      <a:pt x="1077" y="2047"/>
                    </a:lnTo>
                    <a:lnTo>
                      <a:pt x="1068" y="2065"/>
                    </a:lnTo>
                    <a:lnTo>
                      <a:pt x="1065" y="2074"/>
                    </a:lnTo>
                    <a:lnTo>
                      <a:pt x="1062" y="2082"/>
                    </a:lnTo>
                    <a:lnTo>
                      <a:pt x="1061" y="2088"/>
                    </a:lnTo>
                    <a:lnTo>
                      <a:pt x="1060" y="2096"/>
                    </a:lnTo>
                    <a:lnTo>
                      <a:pt x="1061" y="2103"/>
                    </a:lnTo>
                    <a:lnTo>
                      <a:pt x="1062" y="2110"/>
                    </a:lnTo>
                    <a:lnTo>
                      <a:pt x="1065" y="2118"/>
                    </a:lnTo>
                    <a:lnTo>
                      <a:pt x="1068" y="2127"/>
                    </a:lnTo>
                    <a:lnTo>
                      <a:pt x="1077" y="2146"/>
                    </a:lnTo>
                    <a:lnTo>
                      <a:pt x="1089" y="2171"/>
                    </a:lnTo>
                    <a:lnTo>
                      <a:pt x="1013" y="2248"/>
                    </a:lnTo>
                    <a:lnTo>
                      <a:pt x="1013" y="2280"/>
                    </a:lnTo>
                    <a:lnTo>
                      <a:pt x="1014" y="2320"/>
                    </a:lnTo>
                    <a:lnTo>
                      <a:pt x="1016" y="2340"/>
                    </a:lnTo>
                    <a:lnTo>
                      <a:pt x="1017" y="2362"/>
                    </a:lnTo>
                    <a:lnTo>
                      <a:pt x="1019" y="2383"/>
                    </a:lnTo>
                    <a:lnTo>
                      <a:pt x="1022" y="2403"/>
                    </a:lnTo>
                    <a:lnTo>
                      <a:pt x="1026" y="2421"/>
                    </a:lnTo>
                    <a:lnTo>
                      <a:pt x="1032" y="2437"/>
                    </a:lnTo>
                    <a:lnTo>
                      <a:pt x="1034" y="2445"/>
                    </a:lnTo>
                    <a:lnTo>
                      <a:pt x="1037" y="2452"/>
                    </a:lnTo>
                    <a:lnTo>
                      <a:pt x="1042" y="2458"/>
                    </a:lnTo>
                    <a:lnTo>
                      <a:pt x="1045" y="2464"/>
                    </a:lnTo>
                    <a:lnTo>
                      <a:pt x="1049" y="2468"/>
                    </a:lnTo>
                    <a:lnTo>
                      <a:pt x="1054" y="2471"/>
                    </a:lnTo>
                    <a:lnTo>
                      <a:pt x="1058" y="2475"/>
                    </a:lnTo>
                    <a:lnTo>
                      <a:pt x="1064" y="2477"/>
                    </a:lnTo>
                    <a:lnTo>
                      <a:pt x="1070" y="2477"/>
                    </a:lnTo>
                    <a:lnTo>
                      <a:pt x="1076" y="2477"/>
                    </a:lnTo>
                    <a:lnTo>
                      <a:pt x="1082" y="2475"/>
                    </a:lnTo>
                    <a:lnTo>
                      <a:pt x="1089" y="2472"/>
                    </a:lnTo>
                    <a:lnTo>
                      <a:pt x="1082" y="2472"/>
                    </a:lnTo>
                    <a:lnTo>
                      <a:pt x="1074" y="2473"/>
                    </a:lnTo>
                    <a:lnTo>
                      <a:pt x="1068" y="2476"/>
                    </a:lnTo>
                    <a:lnTo>
                      <a:pt x="1060" y="2478"/>
                    </a:lnTo>
                    <a:lnTo>
                      <a:pt x="1046" y="2484"/>
                    </a:lnTo>
                    <a:lnTo>
                      <a:pt x="1032" y="2491"/>
                    </a:lnTo>
                    <a:lnTo>
                      <a:pt x="1018" y="2497"/>
                    </a:lnTo>
                    <a:lnTo>
                      <a:pt x="1004" y="2504"/>
                    </a:lnTo>
                    <a:lnTo>
                      <a:pt x="996" y="2506"/>
                    </a:lnTo>
                    <a:lnTo>
                      <a:pt x="989" y="2508"/>
                    </a:lnTo>
                    <a:lnTo>
                      <a:pt x="982" y="2509"/>
                    </a:lnTo>
                    <a:lnTo>
                      <a:pt x="975" y="2509"/>
                    </a:lnTo>
                    <a:lnTo>
                      <a:pt x="978" y="2503"/>
                    </a:lnTo>
                    <a:lnTo>
                      <a:pt x="981" y="2496"/>
                    </a:lnTo>
                    <a:lnTo>
                      <a:pt x="982" y="2490"/>
                    </a:lnTo>
                    <a:lnTo>
                      <a:pt x="983" y="2484"/>
                    </a:lnTo>
                    <a:lnTo>
                      <a:pt x="983" y="2479"/>
                    </a:lnTo>
                    <a:lnTo>
                      <a:pt x="982" y="2475"/>
                    </a:lnTo>
                    <a:lnTo>
                      <a:pt x="981" y="2469"/>
                    </a:lnTo>
                    <a:lnTo>
                      <a:pt x="980" y="2465"/>
                    </a:lnTo>
                    <a:lnTo>
                      <a:pt x="974" y="2456"/>
                    </a:lnTo>
                    <a:lnTo>
                      <a:pt x="968" y="2448"/>
                    </a:lnTo>
                    <a:lnTo>
                      <a:pt x="960" y="2441"/>
                    </a:lnTo>
                    <a:lnTo>
                      <a:pt x="951" y="2434"/>
                    </a:lnTo>
                    <a:lnTo>
                      <a:pt x="942" y="2427"/>
                    </a:lnTo>
                    <a:lnTo>
                      <a:pt x="933" y="2419"/>
                    </a:lnTo>
                    <a:lnTo>
                      <a:pt x="924" y="2411"/>
                    </a:lnTo>
                    <a:lnTo>
                      <a:pt x="916" y="2403"/>
                    </a:lnTo>
                    <a:lnTo>
                      <a:pt x="909" y="2394"/>
                    </a:lnTo>
                    <a:lnTo>
                      <a:pt x="903" y="2383"/>
                    </a:lnTo>
                    <a:lnTo>
                      <a:pt x="902" y="2377"/>
                    </a:lnTo>
                    <a:lnTo>
                      <a:pt x="900" y="2371"/>
                    </a:lnTo>
                    <a:lnTo>
                      <a:pt x="899" y="2364"/>
                    </a:lnTo>
                    <a:lnTo>
                      <a:pt x="899" y="2358"/>
                    </a:lnTo>
                    <a:lnTo>
                      <a:pt x="899" y="2281"/>
                    </a:lnTo>
                    <a:lnTo>
                      <a:pt x="975" y="2209"/>
                    </a:lnTo>
                    <a:lnTo>
                      <a:pt x="899" y="2136"/>
                    </a:lnTo>
                    <a:lnTo>
                      <a:pt x="899" y="2129"/>
                    </a:lnTo>
                    <a:lnTo>
                      <a:pt x="901" y="2121"/>
                    </a:lnTo>
                    <a:lnTo>
                      <a:pt x="902" y="2113"/>
                    </a:lnTo>
                    <a:lnTo>
                      <a:pt x="905" y="2107"/>
                    </a:lnTo>
                    <a:lnTo>
                      <a:pt x="911" y="2093"/>
                    </a:lnTo>
                    <a:lnTo>
                      <a:pt x="917" y="2079"/>
                    </a:lnTo>
                    <a:lnTo>
                      <a:pt x="925" y="2064"/>
                    </a:lnTo>
                    <a:lnTo>
                      <a:pt x="931" y="2050"/>
                    </a:lnTo>
                    <a:lnTo>
                      <a:pt x="934" y="2044"/>
                    </a:lnTo>
                    <a:lnTo>
                      <a:pt x="935" y="2037"/>
                    </a:lnTo>
                    <a:lnTo>
                      <a:pt x="937" y="2029"/>
                    </a:lnTo>
                    <a:lnTo>
                      <a:pt x="937" y="2023"/>
                    </a:lnTo>
                    <a:lnTo>
                      <a:pt x="920" y="2007"/>
                    </a:lnTo>
                    <a:lnTo>
                      <a:pt x="897" y="1989"/>
                    </a:lnTo>
                    <a:lnTo>
                      <a:pt x="872" y="1969"/>
                    </a:lnTo>
                    <a:lnTo>
                      <a:pt x="843" y="1951"/>
                    </a:lnTo>
                    <a:lnTo>
                      <a:pt x="816" y="1935"/>
                    </a:lnTo>
                    <a:lnTo>
                      <a:pt x="790" y="1921"/>
                    </a:lnTo>
                    <a:lnTo>
                      <a:pt x="779" y="1916"/>
                    </a:lnTo>
                    <a:lnTo>
                      <a:pt x="768" y="1912"/>
                    </a:lnTo>
                    <a:lnTo>
                      <a:pt x="758" y="1909"/>
                    </a:lnTo>
                    <a:lnTo>
                      <a:pt x="751" y="1908"/>
                    </a:lnTo>
                    <a:lnTo>
                      <a:pt x="827" y="1760"/>
                    </a:lnTo>
                    <a:lnTo>
                      <a:pt x="826" y="1752"/>
                    </a:lnTo>
                    <a:lnTo>
                      <a:pt x="825" y="1746"/>
                    </a:lnTo>
                    <a:lnTo>
                      <a:pt x="823" y="1739"/>
                    </a:lnTo>
                    <a:lnTo>
                      <a:pt x="820" y="1732"/>
                    </a:lnTo>
                    <a:lnTo>
                      <a:pt x="815" y="1719"/>
                    </a:lnTo>
                    <a:lnTo>
                      <a:pt x="807" y="1704"/>
                    </a:lnTo>
                    <a:lnTo>
                      <a:pt x="801" y="1690"/>
                    </a:lnTo>
                    <a:lnTo>
                      <a:pt x="794" y="1676"/>
                    </a:lnTo>
                    <a:lnTo>
                      <a:pt x="792" y="1668"/>
                    </a:lnTo>
                    <a:lnTo>
                      <a:pt x="790" y="1661"/>
                    </a:lnTo>
                    <a:lnTo>
                      <a:pt x="789" y="1653"/>
                    </a:lnTo>
                    <a:lnTo>
                      <a:pt x="789" y="1645"/>
                    </a:lnTo>
                    <a:lnTo>
                      <a:pt x="816" y="1631"/>
                    </a:lnTo>
                    <a:lnTo>
                      <a:pt x="842" y="1616"/>
                    </a:lnTo>
                    <a:lnTo>
                      <a:pt x="866" y="1600"/>
                    </a:lnTo>
                    <a:lnTo>
                      <a:pt x="890" y="1582"/>
                    </a:lnTo>
                    <a:lnTo>
                      <a:pt x="912" y="1564"/>
                    </a:lnTo>
                    <a:lnTo>
                      <a:pt x="933" y="1544"/>
                    </a:lnTo>
                    <a:lnTo>
                      <a:pt x="952" y="1524"/>
                    </a:lnTo>
                    <a:lnTo>
                      <a:pt x="972" y="1504"/>
                    </a:lnTo>
                    <a:lnTo>
                      <a:pt x="989" y="1483"/>
                    </a:lnTo>
                    <a:lnTo>
                      <a:pt x="1007" y="1461"/>
                    </a:lnTo>
                    <a:lnTo>
                      <a:pt x="1023" y="1438"/>
                    </a:lnTo>
                    <a:lnTo>
                      <a:pt x="1040" y="1415"/>
                    </a:lnTo>
                    <a:lnTo>
                      <a:pt x="1070" y="1368"/>
                    </a:lnTo>
                    <a:lnTo>
                      <a:pt x="1098" y="1320"/>
                    </a:lnTo>
                    <a:lnTo>
                      <a:pt x="1154" y="1221"/>
                    </a:lnTo>
                    <a:lnTo>
                      <a:pt x="1211" y="1122"/>
                    </a:lnTo>
                    <a:lnTo>
                      <a:pt x="1226" y="1098"/>
                    </a:lnTo>
                    <a:lnTo>
                      <a:pt x="1242" y="1074"/>
                    </a:lnTo>
                    <a:lnTo>
                      <a:pt x="1259" y="1050"/>
                    </a:lnTo>
                    <a:lnTo>
                      <a:pt x="1275" y="1026"/>
                    </a:lnTo>
                    <a:lnTo>
                      <a:pt x="1293" y="1003"/>
                    </a:lnTo>
                    <a:lnTo>
                      <a:pt x="1311" y="981"/>
                    </a:lnTo>
                    <a:lnTo>
                      <a:pt x="1331" y="958"/>
                    </a:lnTo>
                    <a:lnTo>
                      <a:pt x="1351" y="937"/>
                    </a:lnTo>
                    <a:lnTo>
                      <a:pt x="1351" y="922"/>
                    </a:lnTo>
                    <a:lnTo>
                      <a:pt x="1353" y="907"/>
                    </a:lnTo>
                    <a:lnTo>
                      <a:pt x="1355" y="892"/>
                    </a:lnTo>
                    <a:lnTo>
                      <a:pt x="1357" y="875"/>
                    </a:lnTo>
                    <a:lnTo>
                      <a:pt x="1362" y="840"/>
                    </a:lnTo>
                    <a:lnTo>
                      <a:pt x="1369" y="805"/>
                    </a:lnTo>
                    <a:lnTo>
                      <a:pt x="1375" y="771"/>
                    </a:lnTo>
                    <a:lnTo>
                      <a:pt x="1381" y="737"/>
                    </a:lnTo>
                    <a:lnTo>
                      <a:pt x="1383" y="720"/>
                    </a:lnTo>
                    <a:lnTo>
                      <a:pt x="1384" y="705"/>
                    </a:lnTo>
                    <a:lnTo>
                      <a:pt x="1385" y="689"/>
                    </a:lnTo>
                    <a:lnTo>
                      <a:pt x="1386" y="675"/>
                    </a:lnTo>
                    <a:lnTo>
                      <a:pt x="1372" y="675"/>
                    </a:lnTo>
                    <a:lnTo>
                      <a:pt x="1357" y="677"/>
                    </a:lnTo>
                    <a:lnTo>
                      <a:pt x="1342" y="678"/>
                    </a:lnTo>
                    <a:lnTo>
                      <a:pt x="1325" y="681"/>
                    </a:lnTo>
                    <a:lnTo>
                      <a:pt x="1291" y="687"/>
                    </a:lnTo>
                    <a:lnTo>
                      <a:pt x="1257" y="693"/>
                    </a:lnTo>
                    <a:lnTo>
                      <a:pt x="1222" y="701"/>
                    </a:lnTo>
                    <a:lnTo>
                      <a:pt x="1188" y="706"/>
                    </a:lnTo>
                    <a:lnTo>
                      <a:pt x="1172" y="709"/>
                    </a:lnTo>
                    <a:lnTo>
                      <a:pt x="1156" y="711"/>
                    </a:lnTo>
                    <a:lnTo>
                      <a:pt x="1141" y="713"/>
                    </a:lnTo>
                    <a:lnTo>
                      <a:pt x="1127" y="713"/>
                    </a:lnTo>
                    <a:lnTo>
                      <a:pt x="1127" y="705"/>
                    </a:lnTo>
                    <a:lnTo>
                      <a:pt x="1126" y="699"/>
                    </a:lnTo>
                    <a:lnTo>
                      <a:pt x="1124" y="691"/>
                    </a:lnTo>
                    <a:lnTo>
                      <a:pt x="1121" y="684"/>
                    </a:lnTo>
                    <a:lnTo>
                      <a:pt x="1115" y="670"/>
                    </a:lnTo>
                    <a:lnTo>
                      <a:pt x="1108" y="656"/>
                    </a:lnTo>
                    <a:lnTo>
                      <a:pt x="1101" y="642"/>
                    </a:lnTo>
                    <a:lnTo>
                      <a:pt x="1095" y="627"/>
                    </a:lnTo>
                    <a:lnTo>
                      <a:pt x="1093" y="620"/>
                    </a:lnTo>
                    <a:lnTo>
                      <a:pt x="1091" y="612"/>
                    </a:lnTo>
                    <a:lnTo>
                      <a:pt x="1090" y="606"/>
                    </a:lnTo>
                    <a:lnTo>
                      <a:pt x="1089" y="598"/>
                    </a:lnTo>
                    <a:lnTo>
                      <a:pt x="1082" y="598"/>
                    </a:lnTo>
                    <a:lnTo>
                      <a:pt x="1074" y="597"/>
                    </a:lnTo>
                    <a:lnTo>
                      <a:pt x="1068" y="595"/>
                    </a:lnTo>
                    <a:lnTo>
                      <a:pt x="1060" y="593"/>
                    </a:lnTo>
                    <a:lnTo>
                      <a:pt x="1046" y="587"/>
                    </a:lnTo>
                    <a:lnTo>
                      <a:pt x="1032" y="582"/>
                    </a:lnTo>
                    <a:lnTo>
                      <a:pt x="1018" y="575"/>
                    </a:lnTo>
                    <a:lnTo>
                      <a:pt x="1004" y="570"/>
                    </a:lnTo>
                    <a:lnTo>
                      <a:pt x="996" y="568"/>
                    </a:lnTo>
                    <a:lnTo>
                      <a:pt x="989" y="565"/>
                    </a:lnTo>
                    <a:lnTo>
                      <a:pt x="982" y="564"/>
                    </a:lnTo>
                    <a:lnTo>
                      <a:pt x="975" y="564"/>
                    </a:lnTo>
                    <a:lnTo>
                      <a:pt x="899" y="564"/>
                    </a:lnTo>
                    <a:lnTo>
                      <a:pt x="872" y="577"/>
                    </a:lnTo>
                    <a:lnTo>
                      <a:pt x="845" y="591"/>
                    </a:lnTo>
                    <a:lnTo>
                      <a:pt x="833" y="597"/>
                    </a:lnTo>
                    <a:lnTo>
                      <a:pt x="823" y="604"/>
                    </a:lnTo>
                    <a:lnTo>
                      <a:pt x="812" y="611"/>
                    </a:lnTo>
                    <a:lnTo>
                      <a:pt x="802" y="618"/>
                    </a:lnTo>
                    <a:lnTo>
                      <a:pt x="794" y="625"/>
                    </a:lnTo>
                    <a:lnTo>
                      <a:pt x="788" y="632"/>
                    </a:lnTo>
                    <a:lnTo>
                      <a:pt x="782" y="639"/>
                    </a:lnTo>
                    <a:lnTo>
                      <a:pt x="779" y="646"/>
                    </a:lnTo>
                    <a:lnTo>
                      <a:pt x="778" y="653"/>
                    </a:lnTo>
                    <a:lnTo>
                      <a:pt x="779" y="660"/>
                    </a:lnTo>
                    <a:lnTo>
                      <a:pt x="782" y="668"/>
                    </a:lnTo>
                    <a:lnTo>
                      <a:pt x="789" y="675"/>
                    </a:lnTo>
                    <a:lnTo>
                      <a:pt x="712" y="598"/>
                    </a:lnTo>
                    <a:lnTo>
                      <a:pt x="698" y="612"/>
                    </a:lnTo>
                    <a:lnTo>
                      <a:pt x="682" y="625"/>
                    </a:lnTo>
                    <a:lnTo>
                      <a:pt x="664" y="637"/>
                    </a:lnTo>
                    <a:lnTo>
                      <a:pt x="645" y="648"/>
                    </a:lnTo>
                    <a:lnTo>
                      <a:pt x="625" y="658"/>
                    </a:lnTo>
                    <a:lnTo>
                      <a:pt x="603" y="668"/>
                    </a:lnTo>
                    <a:lnTo>
                      <a:pt x="582" y="677"/>
                    </a:lnTo>
                    <a:lnTo>
                      <a:pt x="559" y="684"/>
                    </a:lnTo>
                    <a:lnTo>
                      <a:pt x="536" y="691"/>
                    </a:lnTo>
                    <a:lnTo>
                      <a:pt x="513" y="696"/>
                    </a:lnTo>
                    <a:lnTo>
                      <a:pt x="489" y="702"/>
                    </a:lnTo>
                    <a:lnTo>
                      <a:pt x="466" y="705"/>
                    </a:lnTo>
                    <a:lnTo>
                      <a:pt x="443" y="708"/>
                    </a:lnTo>
                    <a:lnTo>
                      <a:pt x="420" y="711"/>
                    </a:lnTo>
                    <a:lnTo>
                      <a:pt x="398" y="712"/>
                    </a:lnTo>
                    <a:lnTo>
                      <a:pt x="378" y="713"/>
                    </a:lnTo>
                    <a:lnTo>
                      <a:pt x="377" y="719"/>
                    </a:lnTo>
                    <a:lnTo>
                      <a:pt x="375" y="726"/>
                    </a:lnTo>
                    <a:lnTo>
                      <a:pt x="373" y="732"/>
                    </a:lnTo>
                    <a:lnTo>
                      <a:pt x="370" y="738"/>
                    </a:lnTo>
                    <a:lnTo>
                      <a:pt x="367" y="744"/>
                    </a:lnTo>
                    <a:lnTo>
                      <a:pt x="362" y="750"/>
                    </a:lnTo>
                    <a:lnTo>
                      <a:pt x="358" y="755"/>
                    </a:lnTo>
                    <a:lnTo>
                      <a:pt x="351" y="761"/>
                    </a:lnTo>
                    <a:lnTo>
                      <a:pt x="338" y="771"/>
                    </a:lnTo>
                    <a:lnTo>
                      <a:pt x="323" y="779"/>
                    </a:lnTo>
                    <a:lnTo>
                      <a:pt x="306" y="788"/>
                    </a:lnTo>
                    <a:lnTo>
                      <a:pt x="287" y="796"/>
                    </a:lnTo>
                    <a:lnTo>
                      <a:pt x="267" y="802"/>
                    </a:lnTo>
                    <a:lnTo>
                      <a:pt x="247" y="808"/>
                    </a:lnTo>
                    <a:lnTo>
                      <a:pt x="225" y="812"/>
                    </a:lnTo>
                    <a:lnTo>
                      <a:pt x="202" y="816"/>
                    </a:lnTo>
                    <a:lnTo>
                      <a:pt x="180" y="820"/>
                    </a:lnTo>
                    <a:lnTo>
                      <a:pt x="157" y="822"/>
                    </a:lnTo>
                    <a:lnTo>
                      <a:pt x="136" y="823"/>
                    </a:lnTo>
                    <a:lnTo>
                      <a:pt x="115" y="823"/>
                    </a:lnTo>
                    <a:lnTo>
                      <a:pt x="38" y="899"/>
                    </a:lnTo>
                    <a:lnTo>
                      <a:pt x="38" y="892"/>
                    </a:lnTo>
                    <a:lnTo>
                      <a:pt x="37" y="885"/>
                    </a:lnTo>
                    <a:lnTo>
                      <a:pt x="35" y="877"/>
                    </a:lnTo>
                    <a:lnTo>
                      <a:pt x="33" y="871"/>
                    </a:lnTo>
                    <a:lnTo>
                      <a:pt x="26" y="857"/>
                    </a:lnTo>
                    <a:lnTo>
                      <a:pt x="20" y="843"/>
                    </a:lnTo>
                    <a:lnTo>
                      <a:pt x="12" y="828"/>
                    </a:lnTo>
                    <a:lnTo>
                      <a:pt x="7" y="814"/>
                    </a:lnTo>
                    <a:lnTo>
                      <a:pt x="5" y="807"/>
                    </a:lnTo>
                    <a:lnTo>
                      <a:pt x="2" y="800"/>
                    </a:lnTo>
                    <a:lnTo>
                      <a:pt x="1" y="792"/>
                    </a:lnTo>
                    <a:lnTo>
                      <a:pt x="0" y="785"/>
                    </a:lnTo>
                    <a:lnTo>
                      <a:pt x="153" y="785"/>
                    </a:lnTo>
                    <a:lnTo>
                      <a:pt x="301" y="636"/>
                    </a:lnTo>
                    <a:lnTo>
                      <a:pt x="294" y="637"/>
                    </a:lnTo>
                    <a:lnTo>
                      <a:pt x="287" y="639"/>
                    </a:lnTo>
                    <a:lnTo>
                      <a:pt x="279" y="640"/>
                    </a:lnTo>
                    <a:lnTo>
                      <a:pt x="273" y="643"/>
                    </a:lnTo>
                    <a:lnTo>
                      <a:pt x="259" y="648"/>
                    </a:lnTo>
                    <a:lnTo>
                      <a:pt x="245" y="656"/>
                    </a:lnTo>
                    <a:lnTo>
                      <a:pt x="230" y="663"/>
                    </a:lnTo>
                    <a:lnTo>
                      <a:pt x="217" y="669"/>
                    </a:lnTo>
                    <a:lnTo>
                      <a:pt x="211" y="671"/>
                    </a:lnTo>
                    <a:lnTo>
                      <a:pt x="204" y="673"/>
                    </a:lnTo>
                    <a:lnTo>
                      <a:pt x="198" y="675"/>
                    </a:lnTo>
                    <a:lnTo>
                      <a:pt x="191" y="675"/>
                    </a:lnTo>
                    <a:lnTo>
                      <a:pt x="184" y="675"/>
                    </a:lnTo>
                    <a:lnTo>
                      <a:pt x="176" y="673"/>
                    </a:lnTo>
                    <a:lnTo>
                      <a:pt x="169" y="671"/>
                    </a:lnTo>
                    <a:lnTo>
                      <a:pt x="162" y="669"/>
                    </a:lnTo>
                    <a:lnTo>
                      <a:pt x="148" y="663"/>
                    </a:lnTo>
                    <a:lnTo>
                      <a:pt x="133" y="656"/>
                    </a:lnTo>
                    <a:lnTo>
                      <a:pt x="119" y="648"/>
                    </a:lnTo>
                    <a:lnTo>
                      <a:pt x="105" y="643"/>
                    </a:lnTo>
                    <a:lnTo>
                      <a:pt x="98" y="640"/>
                    </a:lnTo>
                    <a:lnTo>
                      <a:pt x="91" y="639"/>
                    </a:lnTo>
                    <a:lnTo>
                      <a:pt x="84" y="637"/>
                    </a:lnTo>
                    <a:lnTo>
                      <a:pt x="77" y="636"/>
                    </a:lnTo>
                    <a:lnTo>
                      <a:pt x="98" y="616"/>
                    </a:lnTo>
                    <a:lnTo>
                      <a:pt x="119" y="597"/>
                    </a:lnTo>
                    <a:lnTo>
                      <a:pt x="141" y="581"/>
                    </a:lnTo>
                    <a:lnTo>
                      <a:pt x="162" y="565"/>
                    </a:lnTo>
                    <a:lnTo>
                      <a:pt x="184" y="551"/>
                    </a:lnTo>
                    <a:lnTo>
                      <a:pt x="205" y="539"/>
                    </a:lnTo>
                    <a:lnTo>
                      <a:pt x="228" y="528"/>
                    </a:lnTo>
                    <a:lnTo>
                      <a:pt x="250" y="520"/>
                    </a:lnTo>
                    <a:lnTo>
                      <a:pt x="273" y="512"/>
                    </a:lnTo>
                    <a:lnTo>
                      <a:pt x="297" y="505"/>
                    </a:lnTo>
                    <a:lnTo>
                      <a:pt x="321" y="500"/>
                    </a:lnTo>
                    <a:lnTo>
                      <a:pt x="345" y="496"/>
                    </a:lnTo>
                    <a:lnTo>
                      <a:pt x="370" y="492"/>
                    </a:lnTo>
                    <a:lnTo>
                      <a:pt x="396" y="490"/>
                    </a:lnTo>
                    <a:lnTo>
                      <a:pt x="422" y="488"/>
                    </a:lnTo>
                    <a:lnTo>
                      <a:pt x="450" y="488"/>
                    </a:lnTo>
                    <a:lnTo>
                      <a:pt x="456" y="480"/>
                    </a:lnTo>
                    <a:lnTo>
                      <a:pt x="463" y="474"/>
                    </a:lnTo>
                    <a:lnTo>
                      <a:pt x="467" y="466"/>
                    </a:lnTo>
                    <a:lnTo>
                      <a:pt x="471" y="460"/>
                    </a:lnTo>
                    <a:lnTo>
                      <a:pt x="479" y="445"/>
                    </a:lnTo>
                    <a:lnTo>
                      <a:pt x="483" y="431"/>
                    </a:lnTo>
                    <a:lnTo>
                      <a:pt x="486" y="417"/>
                    </a:lnTo>
                    <a:lnTo>
                      <a:pt x="487" y="403"/>
                    </a:lnTo>
                    <a:lnTo>
                      <a:pt x="488" y="388"/>
                    </a:lnTo>
                    <a:lnTo>
                      <a:pt x="488" y="373"/>
                    </a:lnTo>
                    <a:lnTo>
                      <a:pt x="495" y="373"/>
                    </a:lnTo>
                    <a:lnTo>
                      <a:pt x="504" y="371"/>
                    </a:lnTo>
                    <a:lnTo>
                      <a:pt x="513" y="367"/>
                    </a:lnTo>
                    <a:lnTo>
                      <a:pt x="523" y="363"/>
                    </a:lnTo>
                    <a:lnTo>
                      <a:pt x="542" y="351"/>
                    </a:lnTo>
                    <a:lnTo>
                      <a:pt x="564" y="337"/>
                    </a:lnTo>
                    <a:lnTo>
                      <a:pt x="585" y="324"/>
                    </a:lnTo>
                    <a:lnTo>
                      <a:pt x="606" y="312"/>
                    </a:lnTo>
                    <a:lnTo>
                      <a:pt x="615" y="308"/>
                    </a:lnTo>
                    <a:lnTo>
                      <a:pt x="624" y="305"/>
                    </a:lnTo>
                    <a:lnTo>
                      <a:pt x="633" y="303"/>
                    </a:lnTo>
                    <a:lnTo>
                      <a:pt x="639" y="301"/>
                    </a:lnTo>
                    <a:lnTo>
                      <a:pt x="647" y="301"/>
                    </a:lnTo>
                    <a:lnTo>
                      <a:pt x="654" y="303"/>
                    </a:lnTo>
                    <a:lnTo>
                      <a:pt x="661" y="305"/>
                    </a:lnTo>
                    <a:lnTo>
                      <a:pt x="668" y="307"/>
                    </a:lnTo>
                    <a:lnTo>
                      <a:pt x="682" y="312"/>
                    </a:lnTo>
                    <a:lnTo>
                      <a:pt x="695" y="319"/>
                    </a:lnTo>
                    <a:lnTo>
                      <a:pt x="709" y="325"/>
                    </a:lnTo>
                    <a:lnTo>
                      <a:pt x="722" y="331"/>
                    </a:lnTo>
                    <a:lnTo>
                      <a:pt x="730" y="333"/>
                    </a:lnTo>
                    <a:lnTo>
                      <a:pt x="736" y="334"/>
                    </a:lnTo>
                    <a:lnTo>
                      <a:pt x="743" y="335"/>
                    </a:lnTo>
                    <a:lnTo>
                      <a:pt x="751" y="336"/>
                    </a:lnTo>
                    <a:lnTo>
                      <a:pt x="766" y="321"/>
                    </a:lnTo>
                    <a:lnTo>
                      <a:pt x="784" y="303"/>
                    </a:lnTo>
                    <a:lnTo>
                      <a:pt x="803" y="282"/>
                    </a:lnTo>
                    <a:lnTo>
                      <a:pt x="821" y="258"/>
                    </a:lnTo>
                    <a:lnTo>
                      <a:pt x="830" y="246"/>
                    </a:lnTo>
                    <a:lnTo>
                      <a:pt x="838" y="233"/>
                    </a:lnTo>
                    <a:lnTo>
                      <a:pt x="845" y="220"/>
                    </a:lnTo>
                    <a:lnTo>
                      <a:pt x="852" y="205"/>
                    </a:lnTo>
                    <a:lnTo>
                      <a:pt x="857" y="191"/>
                    </a:lnTo>
                    <a:lnTo>
                      <a:pt x="861" y="178"/>
                    </a:lnTo>
                    <a:lnTo>
                      <a:pt x="864" y="164"/>
                    </a:lnTo>
                    <a:lnTo>
                      <a:pt x="864" y="149"/>
                    </a:lnTo>
                    <a:lnTo>
                      <a:pt x="937" y="225"/>
                    </a:lnTo>
                    <a:lnTo>
                      <a:pt x="945" y="224"/>
                    </a:lnTo>
                    <a:lnTo>
                      <a:pt x="954" y="222"/>
                    </a:lnTo>
                    <a:lnTo>
                      <a:pt x="965" y="219"/>
                    </a:lnTo>
                    <a:lnTo>
                      <a:pt x="977" y="213"/>
                    </a:lnTo>
                    <a:lnTo>
                      <a:pt x="1004" y="201"/>
                    </a:lnTo>
                    <a:lnTo>
                      <a:pt x="1032" y="187"/>
                    </a:lnTo>
                    <a:lnTo>
                      <a:pt x="1060" y="174"/>
                    </a:lnTo>
                    <a:lnTo>
                      <a:pt x="1086" y="161"/>
                    </a:lnTo>
                    <a:lnTo>
                      <a:pt x="1098" y="156"/>
                    </a:lnTo>
                    <a:lnTo>
                      <a:pt x="1109" y="152"/>
                    </a:lnTo>
                    <a:lnTo>
                      <a:pt x="1119" y="150"/>
                    </a:lnTo>
                    <a:lnTo>
                      <a:pt x="1127" y="149"/>
                    </a:lnTo>
                    <a:lnTo>
                      <a:pt x="1200" y="225"/>
                    </a:lnTo>
                    <a:lnTo>
                      <a:pt x="1223" y="214"/>
                    </a:lnTo>
                    <a:lnTo>
                      <a:pt x="1239" y="209"/>
                    </a:lnTo>
                    <a:lnTo>
                      <a:pt x="1249" y="207"/>
                    </a:lnTo>
                    <a:lnTo>
                      <a:pt x="1257" y="207"/>
                    </a:lnTo>
                    <a:lnTo>
                      <a:pt x="1264" y="205"/>
                    </a:lnTo>
                    <a:lnTo>
                      <a:pt x="1274" y="204"/>
                    </a:lnTo>
                    <a:lnTo>
                      <a:pt x="1290" y="198"/>
                    </a:lnTo>
                    <a:lnTo>
                      <a:pt x="1313" y="187"/>
                    </a:lnTo>
                    <a:lnTo>
                      <a:pt x="1321" y="188"/>
                    </a:lnTo>
                    <a:lnTo>
                      <a:pt x="1330" y="190"/>
                    </a:lnTo>
                    <a:lnTo>
                      <a:pt x="1338" y="195"/>
                    </a:lnTo>
                    <a:lnTo>
                      <a:pt x="1347" y="199"/>
                    </a:lnTo>
                    <a:lnTo>
                      <a:pt x="1367" y="211"/>
                    </a:lnTo>
                    <a:lnTo>
                      <a:pt x="1385" y="225"/>
                    </a:lnTo>
                    <a:lnTo>
                      <a:pt x="1415" y="251"/>
                    </a:lnTo>
                    <a:lnTo>
                      <a:pt x="1428" y="263"/>
                    </a:lnTo>
                    <a:lnTo>
                      <a:pt x="1459" y="248"/>
                    </a:lnTo>
                    <a:lnTo>
                      <a:pt x="1501" y="229"/>
                    </a:lnTo>
                    <a:lnTo>
                      <a:pt x="1548" y="211"/>
                    </a:lnTo>
                    <a:lnTo>
                      <a:pt x="1599" y="192"/>
                    </a:lnTo>
                    <a:lnTo>
                      <a:pt x="1625" y="184"/>
                    </a:lnTo>
                    <a:lnTo>
                      <a:pt x="1651" y="175"/>
                    </a:lnTo>
                    <a:lnTo>
                      <a:pt x="1679" y="168"/>
                    </a:lnTo>
                    <a:lnTo>
                      <a:pt x="1705" y="162"/>
                    </a:lnTo>
                    <a:lnTo>
                      <a:pt x="1730" y="156"/>
                    </a:lnTo>
                    <a:lnTo>
                      <a:pt x="1755" y="153"/>
                    </a:lnTo>
                    <a:lnTo>
                      <a:pt x="1779" y="150"/>
                    </a:lnTo>
                    <a:lnTo>
                      <a:pt x="1801" y="149"/>
                    </a:lnTo>
                    <a:lnTo>
                      <a:pt x="1915" y="263"/>
                    </a:lnTo>
                    <a:lnTo>
                      <a:pt x="1936" y="264"/>
                    </a:lnTo>
                    <a:lnTo>
                      <a:pt x="1969" y="268"/>
                    </a:lnTo>
                    <a:lnTo>
                      <a:pt x="2008" y="271"/>
                    </a:lnTo>
                    <a:lnTo>
                      <a:pt x="2048" y="273"/>
                    </a:lnTo>
                    <a:lnTo>
                      <a:pt x="2067" y="272"/>
                    </a:lnTo>
                    <a:lnTo>
                      <a:pt x="2083" y="271"/>
                    </a:lnTo>
                    <a:lnTo>
                      <a:pt x="2091" y="270"/>
                    </a:lnTo>
                    <a:lnTo>
                      <a:pt x="2097" y="268"/>
                    </a:lnTo>
                    <a:lnTo>
                      <a:pt x="2103" y="265"/>
                    </a:lnTo>
                    <a:lnTo>
                      <a:pt x="2107" y="263"/>
                    </a:lnTo>
                    <a:lnTo>
                      <a:pt x="2112" y="260"/>
                    </a:lnTo>
                    <a:lnTo>
                      <a:pt x="2114" y="257"/>
                    </a:lnTo>
                    <a:lnTo>
                      <a:pt x="2116" y="253"/>
                    </a:lnTo>
                    <a:lnTo>
                      <a:pt x="2116" y="249"/>
                    </a:lnTo>
                    <a:lnTo>
                      <a:pt x="2115" y="244"/>
                    </a:lnTo>
                    <a:lnTo>
                      <a:pt x="2112" y="238"/>
                    </a:lnTo>
                    <a:lnTo>
                      <a:pt x="2107" y="232"/>
                    </a:lnTo>
                    <a:lnTo>
                      <a:pt x="2102" y="225"/>
                    </a:lnTo>
                    <a:lnTo>
                      <a:pt x="2116" y="225"/>
                    </a:lnTo>
                    <a:lnTo>
                      <a:pt x="2129" y="225"/>
                    </a:lnTo>
                    <a:lnTo>
                      <a:pt x="2143" y="223"/>
                    </a:lnTo>
                    <a:lnTo>
                      <a:pt x="2156" y="221"/>
                    </a:lnTo>
                    <a:lnTo>
                      <a:pt x="2170" y="216"/>
                    </a:lnTo>
                    <a:lnTo>
                      <a:pt x="2183" y="209"/>
                    </a:lnTo>
                    <a:lnTo>
                      <a:pt x="2191" y="204"/>
                    </a:lnTo>
                    <a:lnTo>
                      <a:pt x="2198" y="200"/>
                    </a:lnTo>
                    <a:lnTo>
                      <a:pt x="2205" y="193"/>
                    </a:lnTo>
                    <a:lnTo>
                      <a:pt x="2212" y="187"/>
                    </a:lnTo>
                    <a:lnTo>
                      <a:pt x="2436" y="187"/>
                    </a:lnTo>
                    <a:lnTo>
                      <a:pt x="2513" y="263"/>
                    </a:lnTo>
                    <a:lnTo>
                      <a:pt x="2661" y="263"/>
                    </a:lnTo>
                    <a:lnTo>
                      <a:pt x="2646" y="277"/>
                    </a:lnTo>
                    <a:lnTo>
                      <a:pt x="2628" y="292"/>
                    </a:lnTo>
                    <a:lnTo>
                      <a:pt x="2609" y="308"/>
                    </a:lnTo>
                    <a:lnTo>
                      <a:pt x="2588" y="323"/>
                    </a:lnTo>
                    <a:lnTo>
                      <a:pt x="2564" y="339"/>
                    </a:lnTo>
                    <a:lnTo>
                      <a:pt x="2539" y="354"/>
                    </a:lnTo>
                    <a:lnTo>
                      <a:pt x="2513" y="369"/>
                    </a:lnTo>
                    <a:lnTo>
                      <a:pt x="2486" y="384"/>
                    </a:lnTo>
                    <a:lnTo>
                      <a:pt x="2457" y="397"/>
                    </a:lnTo>
                    <a:lnTo>
                      <a:pt x="2428" y="411"/>
                    </a:lnTo>
                    <a:lnTo>
                      <a:pt x="2398" y="421"/>
                    </a:lnTo>
                    <a:lnTo>
                      <a:pt x="2368" y="431"/>
                    </a:lnTo>
                    <a:lnTo>
                      <a:pt x="2338" y="439"/>
                    </a:lnTo>
                    <a:lnTo>
                      <a:pt x="2308" y="444"/>
                    </a:lnTo>
                    <a:lnTo>
                      <a:pt x="2294" y="447"/>
                    </a:lnTo>
                    <a:lnTo>
                      <a:pt x="2278" y="449"/>
                    </a:lnTo>
                    <a:lnTo>
                      <a:pt x="2264" y="450"/>
                    </a:lnTo>
                    <a:lnTo>
                      <a:pt x="2250" y="450"/>
                    </a:lnTo>
                    <a:lnTo>
                      <a:pt x="2265" y="452"/>
                    </a:lnTo>
                    <a:lnTo>
                      <a:pt x="2285" y="456"/>
                    </a:lnTo>
                    <a:lnTo>
                      <a:pt x="2306" y="462"/>
                    </a:lnTo>
                    <a:lnTo>
                      <a:pt x="2329" y="469"/>
                    </a:lnTo>
                    <a:lnTo>
                      <a:pt x="2354" y="476"/>
                    </a:lnTo>
                    <a:lnTo>
                      <a:pt x="2381" y="483"/>
                    </a:lnTo>
                    <a:lnTo>
                      <a:pt x="2394" y="485"/>
                    </a:lnTo>
                    <a:lnTo>
                      <a:pt x="2408" y="486"/>
                    </a:lnTo>
                    <a:lnTo>
                      <a:pt x="2422" y="488"/>
                    </a:lnTo>
                    <a:lnTo>
                      <a:pt x="2436" y="488"/>
                    </a:lnTo>
                    <a:lnTo>
                      <a:pt x="2452" y="474"/>
                    </a:lnTo>
                    <a:lnTo>
                      <a:pt x="2468" y="460"/>
                    </a:lnTo>
                    <a:lnTo>
                      <a:pt x="2486" y="445"/>
                    </a:lnTo>
                    <a:lnTo>
                      <a:pt x="2505" y="431"/>
                    </a:lnTo>
                    <a:lnTo>
                      <a:pt x="2544" y="403"/>
                    </a:lnTo>
                    <a:lnTo>
                      <a:pt x="2587" y="375"/>
                    </a:lnTo>
                    <a:lnTo>
                      <a:pt x="2628" y="346"/>
                    </a:lnTo>
                    <a:lnTo>
                      <a:pt x="2669" y="318"/>
                    </a:lnTo>
                    <a:lnTo>
                      <a:pt x="2687" y="305"/>
                    </a:lnTo>
                    <a:lnTo>
                      <a:pt x="2706" y="291"/>
                    </a:lnTo>
                    <a:lnTo>
                      <a:pt x="2722" y="277"/>
                    </a:lnTo>
                    <a:lnTo>
                      <a:pt x="2737" y="263"/>
                    </a:lnTo>
                    <a:lnTo>
                      <a:pt x="2813" y="336"/>
                    </a:lnTo>
                    <a:lnTo>
                      <a:pt x="2835" y="334"/>
                    </a:lnTo>
                    <a:lnTo>
                      <a:pt x="2867" y="332"/>
                    </a:lnTo>
                    <a:lnTo>
                      <a:pt x="2908" y="329"/>
                    </a:lnTo>
                    <a:lnTo>
                      <a:pt x="2948" y="328"/>
                    </a:lnTo>
                    <a:lnTo>
                      <a:pt x="2966" y="329"/>
                    </a:lnTo>
                    <a:lnTo>
                      <a:pt x="2983" y="330"/>
                    </a:lnTo>
                    <a:lnTo>
                      <a:pt x="2990" y="331"/>
                    </a:lnTo>
                    <a:lnTo>
                      <a:pt x="2997" y="333"/>
                    </a:lnTo>
                    <a:lnTo>
                      <a:pt x="3002" y="335"/>
                    </a:lnTo>
                    <a:lnTo>
                      <a:pt x="3008" y="337"/>
                    </a:lnTo>
                    <a:lnTo>
                      <a:pt x="3011" y="341"/>
                    </a:lnTo>
                    <a:lnTo>
                      <a:pt x="3013" y="343"/>
                    </a:lnTo>
                    <a:lnTo>
                      <a:pt x="3014" y="347"/>
                    </a:lnTo>
                    <a:lnTo>
                      <a:pt x="3014" y="352"/>
                    </a:lnTo>
                    <a:lnTo>
                      <a:pt x="3013" y="356"/>
                    </a:lnTo>
                    <a:lnTo>
                      <a:pt x="3010" y="361"/>
                    </a:lnTo>
                    <a:lnTo>
                      <a:pt x="3006" y="367"/>
                    </a:lnTo>
                    <a:lnTo>
                      <a:pt x="2999" y="373"/>
                    </a:lnTo>
                    <a:lnTo>
                      <a:pt x="3076" y="301"/>
                    </a:lnTo>
                    <a:lnTo>
                      <a:pt x="3117" y="303"/>
                    </a:lnTo>
                    <a:lnTo>
                      <a:pt x="3158" y="306"/>
                    </a:lnTo>
                    <a:lnTo>
                      <a:pt x="3199" y="310"/>
                    </a:lnTo>
                    <a:lnTo>
                      <a:pt x="3239" y="315"/>
                    </a:lnTo>
                    <a:lnTo>
                      <a:pt x="3258" y="316"/>
                    </a:lnTo>
                    <a:lnTo>
                      <a:pt x="3277" y="317"/>
                    </a:lnTo>
                    <a:lnTo>
                      <a:pt x="3295" y="317"/>
                    </a:lnTo>
                    <a:lnTo>
                      <a:pt x="3313" y="316"/>
                    </a:lnTo>
                    <a:lnTo>
                      <a:pt x="3330" y="315"/>
                    </a:lnTo>
                    <a:lnTo>
                      <a:pt x="3346" y="311"/>
                    </a:lnTo>
                    <a:lnTo>
                      <a:pt x="3361" y="307"/>
                    </a:lnTo>
                    <a:lnTo>
                      <a:pt x="3376" y="301"/>
                    </a:lnTo>
                    <a:lnTo>
                      <a:pt x="3364" y="313"/>
                    </a:lnTo>
                    <a:lnTo>
                      <a:pt x="3358" y="323"/>
                    </a:lnTo>
                    <a:lnTo>
                      <a:pt x="3356" y="328"/>
                    </a:lnTo>
                    <a:lnTo>
                      <a:pt x="3355" y="332"/>
                    </a:lnTo>
                    <a:lnTo>
                      <a:pt x="3355" y="334"/>
                    </a:lnTo>
                    <a:lnTo>
                      <a:pt x="3356" y="337"/>
                    </a:lnTo>
                    <a:lnTo>
                      <a:pt x="3358" y="340"/>
                    </a:lnTo>
                    <a:lnTo>
                      <a:pt x="3360" y="342"/>
                    </a:lnTo>
                    <a:lnTo>
                      <a:pt x="3363" y="343"/>
                    </a:lnTo>
                    <a:lnTo>
                      <a:pt x="3368" y="344"/>
                    </a:lnTo>
                    <a:lnTo>
                      <a:pt x="3378" y="345"/>
                    </a:lnTo>
                    <a:lnTo>
                      <a:pt x="3388" y="346"/>
                    </a:lnTo>
                    <a:lnTo>
                      <a:pt x="3415" y="344"/>
                    </a:lnTo>
                    <a:lnTo>
                      <a:pt x="3443" y="341"/>
                    </a:lnTo>
                    <a:lnTo>
                      <a:pt x="3468" y="337"/>
                    </a:lnTo>
                    <a:lnTo>
                      <a:pt x="3487" y="336"/>
                    </a:lnTo>
                    <a:lnTo>
                      <a:pt x="3563" y="412"/>
                    </a:lnTo>
                    <a:lnTo>
                      <a:pt x="3570" y="412"/>
                    </a:lnTo>
                    <a:lnTo>
                      <a:pt x="3576" y="411"/>
                    </a:lnTo>
                    <a:lnTo>
                      <a:pt x="3583" y="408"/>
                    </a:lnTo>
                    <a:lnTo>
                      <a:pt x="3589" y="406"/>
                    </a:lnTo>
                    <a:lnTo>
                      <a:pt x="3603" y="400"/>
                    </a:lnTo>
                    <a:lnTo>
                      <a:pt x="3616" y="393"/>
                    </a:lnTo>
                    <a:lnTo>
                      <a:pt x="3631" y="385"/>
                    </a:lnTo>
                    <a:lnTo>
                      <a:pt x="3645" y="380"/>
                    </a:lnTo>
                    <a:lnTo>
                      <a:pt x="3652" y="378"/>
                    </a:lnTo>
                    <a:lnTo>
                      <a:pt x="3659" y="376"/>
                    </a:lnTo>
                    <a:lnTo>
                      <a:pt x="3667" y="375"/>
                    </a:lnTo>
                    <a:lnTo>
                      <a:pt x="3673" y="373"/>
                    </a:lnTo>
                    <a:lnTo>
                      <a:pt x="3668" y="361"/>
                    </a:lnTo>
                    <a:lnTo>
                      <a:pt x="3664" y="349"/>
                    </a:lnTo>
                    <a:lnTo>
                      <a:pt x="3663" y="340"/>
                    </a:lnTo>
                    <a:lnTo>
                      <a:pt x="3664" y="331"/>
                    </a:lnTo>
                    <a:lnTo>
                      <a:pt x="3667" y="323"/>
                    </a:lnTo>
                    <a:lnTo>
                      <a:pt x="3671" y="317"/>
                    </a:lnTo>
                    <a:lnTo>
                      <a:pt x="3676" y="311"/>
                    </a:lnTo>
                    <a:lnTo>
                      <a:pt x="3683" y="306"/>
                    </a:lnTo>
                    <a:lnTo>
                      <a:pt x="3698" y="296"/>
                    </a:lnTo>
                    <a:lnTo>
                      <a:pt x="3716" y="286"/>
                    </a:lnTo>
                    <a:lnTo>
                      <a:pt x="3725" y="282"/>
                    </a:lnTo>
                    <a:lnTo>
                      <a:pt x="3733" y="276"/>
                    </a:lnTo>
                    <a:lnTo>
                      <a:pt x="3742" y="270"/>
                    </a:lnTo>
                    <a:lnTo>
                      <a:pt x="3749" y="263"/>
                    </a:lnTo>
                    <a:lnTo>
                      <a:pt x="3749" y="252"/>
                    </a:lnTo>
                    <a:lnTo>
                      <a:pt x="3748" y="243"/>
                    </a:lnTo>
                    <a:lnTo>
                      <a:pt x="3746" y="233"/>
                    </a:lnTo>
                    <a:lnTo>
                      <a:pt x="3745" y="224"/>
                    </a:lnTo>
                    <a:lnTo>
                      <a:pt x="3740" y="207"/>
                    </a:lnTo>
                    <a:lnTo>
                      <a:pt x="3732" y="190"/>
                    </a:lnTo>
                    <a:lnTo>
                      <a:pt x="3716" y="160"/>
                    </a:lnTo>
                    <a:lnTo>
                      <a:pt x="3697" y="132"/>
                    </a:lnTo>
                    <a:lnTo>
                      <a:pt x="3688" y="118"/>
                    </a:lnTo>
                    <a:lnTo>
                      <a:pt x="3681" y="104"/>
                    </a:lnTo>
                    <a:lnTo>
                      <a:pt x="3674" y="89"/>
                    </a:lnTo>
                    <a:lnTo>
                      <a:pt x="3669" y="73"/>
                    </a:lnTo>
                    <a:lnTo>
                      <a:pt x="3668" y="66"/>
                    </a:lnTo>
                    <a:lnTo>
                      <a:pt x="3667" y="57"/>
                    </a:lnTo>
                    <a:lnTo>
                      <a:pt x="3665" y="48"/>
                    </a:lnTo>
                    <a:lnTo>
                      <a:pt x="3665" y="40"/>
                    </a:lnTo>
                    <a:lnTo>
                      <a:pt x="3667" y="31"/>
                    </a:lnTo>
                    <a:lnTo>
                      <a:pt x="3668" y="21"/>
                    </a:lnTo>
                    <a:lnTo>
                      <a:pt x="3670" y="11"/>
                    </a:lnTo>
                    <a:lnTo>
                      <a:pt x="3673" y="0"/>
                    </a:lnTo>
                    <a:lnTo>
                      <a:pt x="3704" y="31"/>
                    </a:lnTo>
                    <a:lnTo>
                      <a:pt x="3735" y="64"/>
                    </a:lnTo>
                    <a:lnTo>
                      <a:pt x="3769" y="100"/>
                    </a:lnTo>
                    <a:lnTo>
                      <a:pt x="3801" y="137"/>
                    </a:lnTo>
                    <a:lnTo>
                      <a:pt x="3817" y="156"/>
                    </a:lnTo>
                    <a:lnTo>
                      <a:pt x="3831" y="176"/>
                    </a:lnTo>
                    <a:lnTo>
                      <a:pt x="3845" y="197"/>
                    </a:lnTo>
                    <a:lnTo>
                      <a:pt x="3858" y="217"/>
                    </a:lnTo>
                    <a:lnTo>
                      <a:pt x="3870" y="238"/>
                    </a:lnTo>
                    <a:lnTo>
                      <a:pt x="3881" y="259"/>
                    </a:lnTo>
                    <a:lnTo>
                      <a:pt x="3890" y="280"/>
                    </a:lnTo>
                    <a:lnTo>
                      <a:pt x="3898" y="301"/>
                    </a:lnTo>
                    <a:lnTo>
                      <a:pt x="3913" y="300"/>
                    </a:lnTo>
                    <a:lnTo>
                      <a:pt x="3928" y="298"/>
                    </a:lnTo>
                    <a:lnTo>
                      <a:pt x="3944" y="294"/>
                    </a:lnTo>
                    <a:lnTo>
                      <a:pt x="3960" y="289"/>
                    </a:lnTo>
                    <a:lnTo>
                      <a:pt x="3993" y="277"/>
                    </a:lnTo>
                    <a:lnTo>
                      <a:pt x="4024" y="263"/>
                    </a:lnTo>
                    <a:lnTo>
                      <a:pt x="4055" y="249"/>
                    </a:lnTo>
                    <a:lnTo>
                      <a:pt x="4082" y="237"/>
                    </a:lnTo>
                    <a:lnTo>
                      <a:pt x="4094" y="233"/>
                    </a:lnTo>
                    <a:lnTo>
                      <a:pt x="4105" y="228"/>
                    </a:lnTo>
                    <a:lnTo>
                      <a:pt x="4115" y="226"/>
                    </a:lnTo>
                    <a:lnTo>
                      <a:pt x="4122" y="225"/>
                    </a:lnTo>
                    <a:lnTo>
                      <a:pt x="4199" y="301"/>
                    </a:lnTo>
                    <a:lnTo>
                      <a:pt x="4084" y="412"/>
                    </a:lnTo>
                    <a:lnTo>
                      <a:pt x="4064" y="406"/>
                    </a:lnTo>
                    <a:lnTo>
                      <a:pt x="4043" y="401"/>
                    </a:lnTo>
                    <a:lnTo>
                      <a:pt x="4022" y="399"/>
                    </a:lnTo>
                    <a:lnTo>
                      <a:pt x="4001" y="396"/>
                    </a:lnTo>
                    <a:lnTo>
                      <a:pt x="3981" y="396"/>
                    </a:lnTo>
                    <a:lnTo>
                      <a:pt x="3960" y="397"/>
                    </a:lnTo>
                    <a:lnTo>
                      <a:pt x="3939" y="400"/>
                    </a:lnTo>
                    <a:lnTo>
                      <a:pt x="3918" y="403"/>
                    </a:lnTo>
                    <a:lnTo>
                      <a:pt x="3898" y="406"/>
                    </a:lnTo>
                    <a:lnTo>
                      <a:pt x="3876" y="412"/>
                    </a:lnTo>
                    <a:lnTo>
                      <a:pt x="3855" y="417"/>
                    </a:lnTo>
                    <a:lnTo>
                      <a:pt x="3835" y="423"/>
                    </a:lnTo>
                    <a:lnTo>
                      <a:pt x="3792" y="436"/>
                    </a:lnTo>
                    <a:lnTo>
                      <a:pt x="3749" y="450"/>
                    </a:lnTo>
                    <a:lnTo>
                      <a:pt x="3724" y="438"/>
                    </a:lnTo>
                    <a:lnTo>
                      <a:pt x="3705" y="429"/>
                    </a:lnTo>
                    <a:lnTo>
                      <a:pt x="3696" y="426"/>
                    </a:lnTo>
                    <a:lnTo>
                      <a:pt x="3688" y="424"/>
                    </a:lnTo>
                    <a:lnTo>
                      <a:pt x="3681" y="421"/>
                    </a:lnTo>
                    <a:lnTo>
                      <a:pt x="3673" y="421"/>
                    </a:lnTo>
                    <a:lnTo>
                      <a:pt x="3667" y="421"/>
                    </a:lnTo>
                    <a:lnTo>
                      <a:pt x="3659" y="424"/>
                    </a:lnTo>
                    <a:lnTo>
                      <a:pt x="3651" y="426"/>
                    </a:lnTo>
                    <a:lnTo>
                      <a:pt x="3643" y="429"/>
                    </a:lnTo>
                    <a:lnTo>
                      <a:pt x="3623" y="438"/>
                    </a:lnTo>
                    <a:lnTo>
                      <a:pt x="3598" y="450"/>
                    </a:lnTo>
                    <a:lnTo>
                      <a:pt x="3613" y="452"/>
                    </a:lnTo>
                    <a:lnTo>
                      <a:pt x="3633" y="456"/>
                    </a:lnTo>
                    <a:lnTo>
                      <a:pt x="3655" y="462"/>
                    </a:lnTo>
                    <a:lnTo>
                      <a:pt x="3679" y="469"/>
                    </a:lnTo>
                    <a:lnTo>
                      <a:pt x="3704" y="476"/>
                    </a:lnTo>
                    <a:lnTo>
                      <a:pt x="3731" y="483"/>
                    </a:lnTo>
                    <a:lnTo>
                      <a:pt x="3745" y="485"/>
                    </a:lnTo>
                    <a:lnTo>
                      <a:pt x="3759" y="486"/>
                    </a:lnTo>
                    <a:lnTo>
                      <a:pt x="3773" y="488"/>
                    </a:lnTo>
                    <a:lnTo>
                      <a:pt x="3788" y="488"/>
                    </a:lnTo>
                    <a:lnTo>
                      <a:pt x="3757" y="489"/>
                    </a:lnTo>
                    <a:lnTo>
                      <a:pt x="3724" y="493"/>
                    </a:lnTo>
                    <a:lnTo>
                      <a:pt x="3688" y="499"/>
                    </a:lnTo>
                    <a:lnTo>
                      <a:pt x="3650" y="505"/>
                    </a:lnTo>
                    <a:lnTo>
                      <a:pt x="3611" y="512"/>
                    </a:lnTo>
                    <a:lnTo>
                      <a:pt x="3570" y="517"/>
                    </a:lnTo>
                    <a:lnTo>
                      <a:pt x="3549" y="520"/>
                    </a:lnTo>
                    <a:lnTo>
                      <a:pt x="3528" y="521"/>
                    </a:lnTo>
                    <a:lnTo>
                      <a:pt x="3507" y="522"/>
                    </a:lnTo>
                    <a:lnTo>
                      <a:pt x="3487" y="523"/>
                    </a:lnTo>
                    <a:lnTo>
                      <a:pt x="3480" y="531"/>
                    </a:lnTo>
                    <a:lnTo>
                      <a:pt x="3475" y="539"/>
                    </a:lnTo>
                    <a:lnTo>
                      <a:pt x="3469" y="549"/>
                    </a:lnTo>
                    <a:lnTo>
                      <a:pt x="3464" y="559"/>
                    </a:lnTo>
                    <a:lnTo>
                      <a:pt x="3456" y="579"/>
                    </a:lnTo>
                    <a:lnTo>
                      <a:pt x="3448" y="600"/>
                    </a:lnTo>
                    <a:lnTo>
                      <a:pt x="3442" y="621"/>
                    </a:lnTo>
                    <a:lnTo>
                      <a:pt x="3433" y="641"/>
                    </a:lnTo>
                    <a:lnTo>
                      <a:pt x="3429" y="651"/>
                    </a:lnTo>
                    <a:lnTo>
                      <a:pt x="3423" y="659"/>
                    </a:lnTo>
                    <a:lnTo>
                      <a:pt x="3418" y="667"/>
                    </a:lnTo>
                    <a:lnTo>
                      <a:pt x="3410" y="675"/>
                    </a:lnTo>
                    <a:lnTo>
                      <a:pt x="3376" y="713"/>
                    </a:lnTo>
                    <a:lnTo>
                      <a:pt x="3368" y="719"/>
                    </a:lnTo>
                    <a:lnTo>
                      <a:pt x="3359" y="725"/>
                    </a:lnTo>
                    <a:lnTo>
                      <a:pt x="3350" y="730"/>
                    </a:lnTo>
                    <a:lnTo>
                      <a:pt x="3341" y="736"/>
                    </a:lnTo>
                    <a:lnTo>
                      <a:pt x="3320" y="743"/>
                    </a:lnTo>
                    <a:lnTo>
                      <a:pt x="3299" y="750"/>
                    </a:lnTo>
                    <a:lnTo>
                      <a:pt x="3278" y="757"/>
                    </a:lnTo>
                    <a:lnTo>
                      <a:pt x="3258" y="765"/>
                    </a:lnTo>
                    <a:lnTo>
                      <a:pt x="3249" y="769"/>
                    </a:lnTo>
                    <a:lnTo>
                      <a:pt x="3240" y="774"/>
                    </a:lnTo>
                    <a:lnTo>
                      <a:pt x="3231" y="779"/>
                    </a:lnTo>
                    <a:lnTo>
                      <a:pt x="3224" y="785"/>
                    </a:lnTo>
                    <a:lnTo>
                      <a:pt x="3234" y="801"/>
                    </a:lnTo>
                    <a:lnTo>
                      <a:pt x="3248" y="822"/>
                    </a:lnTo>
                    <a:lnTo>
                      <a:pt x="3266" y="845"/>
                    </a:lnTo>
                    <a:lnTo>
                      <a:pt x="3288" y="871"/>
                    </a:lnTo>
                    <a:lnTo>
                      <a:pt x="3339" y="930"/>
                    </a:lnTo>
                    <a:lnTo>
                      <a:pt x="3398" y="993"/>
                    </a:lnTo>
                    <a:lnTo>
                      <a:pt x="3457" y="1055"/>
                    </a:lnTo>
                    <a:lnTo>
                      <a:pt x="3514" y="1114"/>
                    </a:lnTo>
                    <a:lnTo>
                      <a:pt x="3562" y="1163"/>
                    </a:lnTo>
                    <a:lnTo>
                      <a:pt x="3598" y="1200"/>
                    </a:lnTo>
                    <a:lnTo>
                      <a:pt x="3601" y="1189"/>
                    </a:lnTo>
                    <a:lnTo>
                      <a:pt x="3607" y="1179"/>
                    </a:lnTo>
                    <a:lnTo>
                      <a:pt x="3613" y="1168"/>
                    </a:lnTo>
                    <a:lnTo>
                      <a:pt x="3620" y="1156"/>
                    </a:lnTo>
                    <a:lnTo>
                      <a:pt x="3636" y="1134"/>
                    </a:lnTo>
                    <a:lnTo>
                      <a:pt x="3653" y="1111"/>
                    </a:lnTo>
                    <a:lnTo>
                      <a:pt x="3673" y="1088"/>
                    </a:lnTo>
                    <a:lnTo>
                      <a:pt x="3694" y="1066"/>
                    </a:lnTo>
                    <a:lnTo>
                      <a:pt x="3715" y="1045"/>
                    </a:lnTo>
                    <a:lnTo>
                      <a:pt x="3735" y="1026"/>
                    </a:lnTo>
                    <a:lnTo>
                      <a:pt x="3754" y="1007"/>
                    </a:lnTo>
                    <a:lnTo>
                      <a:pt x="3770" y="990"/>
                    </a:lnTo>
                    <a:lnTo>
                      <a:pt x="3784" y="976"/>
                    </a:lnTo>
                    <a:lnTo>
                      <a:pt x="3795" y="963"/>
                    </a:lnTo>
                    <a:lnTo>
                      <a:pt x="3799" y="957"/>
                    </a:lnTo>
                    <a:lnTo>
                      <a:pt x="3802" y="952"/>
                    </a:lnTo>
                    <a:lnTo>
                      <a:pt x="3803" y="947"/>
                    </a:lnTo>
                    <a:lnTo>
                      <a:pt x="3803" y="944"/>
                    </a:lnTo>
                    <a:lnTo>
                      <a:pt x="3801" y="941"/>
                    </a:lnTo>
                    <a:lnTo>
                      <a:pt x="3799" y="939"/>
                    </a:lnTo>
                    <a:lnTo>
                      <a:pt x="3794" y="937"/>
                    </a:lnTo>
                    <a:lnTo>
                      <a:pt x="3788" y="937"/>
                    </a:lnTo>
                    <a:lnTo>
                      <a:pt x="3795" y="936"/>
                    </a:lnTo>
                    <a:lnTo>
                      <a:pt x="3803" y="934"/>
                    </a:lnTo>
                    <a:lnTo>
                      <a:pt x="3812" y="930"/>
                    </a:lnTo>
                    <a:lnTo>
                      <a:pt x="3820" y="925"/>
                    </a:lnTo>
                    <a:lnTo>
                      <a:pt x="3839" y="913"/>
                    </a:lnTo>
                    <a:lnTo>
                      <a:pt x="3857" y="899"/>
                    </a:lnTo>
                    <a:lnTo>
                      <a:pt x="3886" y="873"/>
                    </a:lnTo>
                    <a:lnTo>
                      <a:pt x="3898" y="861"/>
                    </a:lnTo>
                    <a:lnTo>
                      <a:pt x="3899" y="848"/>
                    </a:lnTo>
                    <a:lnTo>
                      <a:pt x="3900" y="835"/>
                    </a:lnTo>
                    <a:lnTo>
                      <a:pt x="3902" y="823"/>
                    </a:lnTo>
                    <a:lnTo>
                      <a:pt x="3904" y="811"/>
                    </a:lnTo>
                    <a:lnTo>
                      <a:pt x="3908" y="801"/>
                    </a:lnTo>
                    <a:lnTo>
                      <a:pt x="3912" y="791"/>
                    </a:lnTo>
                    <a:lnTo>
                      <a:pt x="3916" y="781"/>
                    </a:lnTo>
                    <a:lnTo>
                      <a:pt x="3922" y="773"/>
                    </a:lnTo>
                    <a:lnTo>
                      <a:pt x="3934" y="756"/>
                    </a:lnTo>
                    <a:lnTo>
                      <a:pt x="3946" y="741"/>
                    </a:lnTo>
                    <a:lnTo>
                      <a:pt x="3960" y="727"/>
                    </a:lnTo>
                    <a:lnTo>
                      <a:pt x="3974" y="713"/>
                    </a:lnTo>
                    <a:lnTo>
                      <a:pt x="4122" y="713"/>
                    </a:lnTo>
                    <a:lnTo>
                      <a:pt x="4122" y="705"/>
                    </a:lnTo>
                    <a:lnTo>
                      <a:pt x="4121" y="699"/>
                    </a:lnTo>
                    <a:lnTo>
                      <a:pt x="4119" y="691"/>
                    </a:lnTo>
                    <a:lnTo>
                      <a:pt x="4117" y="684"/>
                    </a:lnTo>
                    <a:lnTo>
                      <a:pt x="4110" y="670"/>
                    </a:lnTo>
                    <a:lnTo>
                      <a:pt x="4104" y="656"/>
                    </a:lnTo>
                    <a:lnTo>
                      <a:pt x="4096" y="642"/>
                    </a:lnTo>
                    <a:lnTo>
                      <a:pt x="4091" y="627"/>
                    </a:lnTo>
                    <a:lnTo>
                      <a:pt x="4087" y="620"/>
                    </a:lnTo>
                    <a:lnTo>
                      <a:pt x="4086" y="612"/>
                    </a:lnTo>
                    <a:lnTo>
                      <a:pt x="4085" y="606"/>
                    </a:lnTo>
                    <a:lnTo>
                      <a:pt x="4084" y="598"/>
                    </a:lnTo>
                    <a:lnTo>
                      <a:pt x="4098" y="599"/>
                    </a:lnTo>
                    <a:lnTo>
                      <a:pt x="4113" y="600"/>
                    </a:lnTo>
                    <a:lnTo>
                      <a:pt x="4126" y="601"/>
                    </a:lnTo>
                    <a:lnTo>
                      <a:pt x="4138" y="604"/>
                    </a:lnTo>
                    <a:lnTo>
                      <a:pt x="4151" y="606"/>
                    </a:lnTo>
                    <a:lnTo>
                      <a:pt x="4163" y="609"/>
                    </a:lnTo>
                    <a:lnTo>
                      <a:pt x="4174" y="613"/>
                    </a:lnTo>
                    <a:lnTo>
                      <a:pt x="4185" y="618"/>
                    </a:lnTo>
                    <a:lnTo>
                      <a:pt x="4206" y="628"/>
                    </a:lnTo>
                    <a:lnTo>
                      <a:pt x="4226" y="639"/>
                    </a:lnTo>
                    <a:lnTo>
                      <a:pt x="4243" y="651"/>
                    </a:lnTo>
                    <a:lnTo>
                      <a:pt x="4260" y="665"/>
                    </a:lnTo>
                    <a:lnTo>
                      <a:pt x="4276" y="679"/>
                    </a:lnTo>
                    <a:lnTo>
                      <a:pt x="4289" y="694"/>
                    </a:lnTo>
                    <a:lnTo>
                      <a:pt x="4302" y="709"/>
                    </a:lnTo>
                    <a:lnTo>
                      <a:pt x="4314" y="726"/>
                    </a:lnTo>
                    <a:lnTo>
                      <a:pt x="4325" y="741"/>
                    </a:lnTo>
                    <a:lnTo>
                      <a:pt x="4334" y="756"/>
                    </a:lnTo>
                    <a:lnTo>
                      <a:pt x="4343" y="772"/>
                    </a:lnTo>
                    <a:lnTo>
                      <a:pt x="4350" y="785"/>
                    </a:lnTo>
                    <a:lnTo>
                      <a:pt x="4364" y="779"/>
                    </a:lnTo>
                    <a:lnTo>
                      <a:pt x="4381" y="774"/>
                    </a:lnTo>
                    <a:lnTo>
                      <a:pt x="4398" y="769"/>
                    </a:lnTo>
                    <a:lnTo>
                      <a:pt x="4417" y="766"/>
                    </a:lnTo>
                    <a:lnTo>
                      <a:pt x="4436" y="763"/>
                    </a:lnTo>
                    <a:lnTo>
                      <a:pt x="4456" y="761"/>
                    </a:lnTo>
                    <a:lnTo>
                      <a:pt x="4477" y="760"/>
                    </a:lnTo>
                    <a:lnTo>
                      <a:pt x="4498" y="760"/>
                    </a:lnTo>
                    <a:lnTo>
                      <a:pt x="4518" y="760"/>
                    </a:lnTo>
                    <a:lnTo>
                      <a:pt x="4539" y="761"/>
                    </a:lnTo>
                    <a:lnTo>
                      <a:pt x="4560" y="763"/>
                    </a:lnTo>
                    <a:lnTo>
                      <a:pt x="4579" y="766"/>
                    </a:lnTo>
                    <a:lnTo>
                      <a:pt x="4598" y="769"/>
                    </a:lnTo>
                    <a:lnTo>
                      <a:pt x="4616" y="774"/>
                    </a:lnTo>
                    <a:lnTo>
                      <a:pt x="4633" y="779"/>
                    </a:lnTo>
                    <a:lnTo>
                      <a:pt x="4648" y="785"/>
                    </a:lnTo>
                    <a:lnTo>
                      <a:pt x="4647" y="792"/>
                    </a:lnTo>
                    <a:lnTo>
                      <a:pt x="4646" y="800"/>
                    </a:lnTo>
                    <a:lnTo>
                      <a:pt x="4644" y="807"/>
                    </a:lnTo>
                    <a:lnTo>
                      <a:pt x="4641" y="814"/>
                    </a:lnTo>
                    <a:lnTo>
                      <a:pt x="4636" y="828"/>
                    </a:lnTo>
                    <a:lnTo>
                      <a:pt x="4628" y="843"/>
                    </a:lnTo>
                    <a:lnTo>
                      <a:pt x="4622" y="857"/>
                    </a:lnTo>
                    <a:lnTo>
                      <a:pt x="4615" y="871"/>
                    </a:lnTo>
                    <a:lnTo>
                      <a:pt x="4613" y="877"/>
                    </a:lnTo>
                    <a:lnTo>
                      <a:pt x="4611" y="885"/>
                    </a:lnTo>
                    <a:lnTo>
                      <a:pt x="4610" y="892"/>
                    </a:lnTo>
                    <a:lnTo>
                      <a:pt x="4610" y="899"/>
                    </a:lnTo>
                    <a:lnTo>
                      <a:pt x="4686" y="972"/>
                    </a:lnTo>
                    <a:lnTo>
                      <a:pt x="4685" y="979"/>
                    </a:lnTo>
                    <a:lnTo>
                      <a:pt x="4684" y="987"/>
                    </a:lnTo>
                    <a:lnTo>
                      <a:pt x="4682" y="993"/>
                    </a:lnTo>
                    <a:lnTo>
                      <a:pt x="4680" y="1001"/>
                    </a:lnTo>
                    <a:lnTo>
                      <a:pt x="4674" y="1015"/>
                    </a:lnTo>
                    <a:lnTo>
                      <a:pt x="4667" y="1029"/>
                    </a:lnTo>
                    <a:lnTo>
                      <a:pt x="4660" y="1043"/>
                    </a:lnTo>
                    <a:lnTo>
                      <a:pt x="4653" y="1057"/>
                    </a:lnTo>
                    <a:lnTo>
                      <a:pt x="4651" y="1064"/>
                    </a:lnTo>
                    <a:lnTo>
                      <a:pt x="4649" y="1072"/>
                    </a:lnTo>
                    <a:lnTo>
                      <a:pt x="4648" y="1079"/>
                    </a:lnTo>
                    <a:lnTo>
                      <a:pt x="4648" y="1086"/>
                    </a:lnTo>
                    <a:lnTo>
                      <a:pt x="4663" y="1085"/>
                    </a:lnTo>
                    <a:lnTo>
                      <a:pt x="4683" y="1080"/>
                    </a:lnTo>
                    <a:lnTo>
                      <a:pt x="4705" y="1074"/>
                    </a:lnTo>
                    <a:lnTo>
                      <a:pt x="4729" y="1067"/>
                    </a:lnTo>
                    <a:lnTo>
                      <a:pt x="4754" y="1060"/>
                    </a:lnTo>
                    <a:lnTo>
                      <a:pt x="4781" y="1054"/>
                    </a:lnTo>
                    <a:lnTo>
                      <a:pt x="4795" y="1051"/>
                    </a:lnTo>
                    <a:lnTo>
                      <a:pt x="4809" y="1050"/>
                    </a:lnTo>
                    <a:lnTo>
                      <a:pt x="4824" y="1049"/>
                    </a:lnTo>
                    <a:lnTo>
                      <a:pt x="4838" y="1048"/>
                    </a:lnTo>
                    <a:lnTo>
                      <a:pt x="4822" y="1062"/>
                    </a:lnTo>
                    <a:lnTo>
                      <a:pt x="4807" y="1075"/>
                    </a:lnTo>
                    <a:lnTo>
                      <a:pt x="4792" y="1087"/>
                    </a:lnTo>
                    <a:lnTo>
                      <a:pt x="4775" y="1099"/>
                    </a:lnTo>
                    <a:lnTo>
                      <a:pt x="4741" y="1121"/>
                    </a:lnTo>
                    <a:lnTo>
                      <a:pt x="4705" y="1143"/>
                    </a:lnTo>
                    <a:lnTo>
                      <a:pt x="4669" y="1163"/>
                    </a:lnTo>
                    <a:lnTo>
                      <a:pt x="4635" y="1185"/>
                    </a:lnTo>
                    <a:lnTo>
                      <a:pt x="4617" y="1197"/>
                    </a:lnTo>
                    <a:lnTo>
                      <a:pt x="4602" y="1209"/>
                    </a:lnTo>
                    <a:lnTo>
                      <a:pt x="4586" y="1221"/>
                    </a:lnTo>
                    <a:lnTo>
                      <a:pt x="4572" y="1234"/>
                    </a:lnTo>
                    <a:lnTo>
                      <a:pt x="4490" y="1235"/>
                    </a:lnTo>
                    <a:lnTo>
                      <a:pt x="4410" y="1236"/>
                    </a:lnTo>
                    <a:lnTo>
                      <a:pt x="4371" y="1240"/>
                    </a:lnTo>
                    <a:lnTo>
                      <a:pt x="4333" y="1243"/>
                    </a:lnTo>
                    <a:lnTo>
                      <a:pt x="4294" y="1247"/>
                    </a:lnTo>
                    <a:lnTo>
                      <a:pt x="4255" y="1254"/>
                    </a:lnTo>
                    <a:lnTo>
                      <a:pt x="4216" y="1261"/>
                    </a:lnTo>
                    <a:lnTo>
                      <a:pt x="4178" y="1271"/>
                    </a:lnTo>
                    <a:lnTo>
                      <a:pt x="4158" y="1278"/>
                    </a:lnTo>
                    <a:lnTo>
                      <a:pt x="4139" y="1284"/>
                    </a:lnTo>
                    <a:lnTo>
                      <a:pt x="4119" y="1291"/>
                    </a:lnTo>
                    <a:lnTo>
                      <a:pt x="4098" y="1299"/>
                    </a:lnTo>
                    <a:lnTo>
                      <a:pt x="4079" y="1307"/>
                    </a:lnTo>
                    <a:lnTo>
                      <a:pt x="4059" y="1316"/>
                    </a:lnTo>
                    <a:lnTo>
                      <a:pt x="4038" y="1326"/>
                    </a:lnTo>
                    <a:lnTo>
                      <a:pt x="4019" y="1337"/>
                    </a:lnTo>
                    <a:lnTo>
                      <a:pt x="3998" y="1348"/>
                    </a:lnTo>
                    <a:lnTo>
                      <a:pt x="3977" y="1360"/>
                    </a:lnTo>
                    <a:lnTo>
                      <a:pt x="3957" y="1373"/>
                    </a:lnTo>
                    <a:lnTo>
                      <a:pt x="3936" y="1387"/>
                    </a:lnTo>
                    <a:lnTo>
                      <a:pt x="3947" y="1386"/>
                    </a:lnTo>
                    <a:lnTo>
                      <a:pt x="3958" y="1386"/>
                    </a:lnTo>
                    <a:lnTo>
                      <a:pt x="3968" y="1384"/>
                    </a:lnTo>
                    <a:lnTo>
                      <a:pt x="3978" y="1381"/>
                    </a:lnTo>
                    <a:lnTo>
                      <a:pt x="4000" y="1376"/>
                    </a:lnTo>
                    <a:lnTo>
                      <a:pt x="4021" y="1369"/>
                    </a:lnTo>
                    <a:lnTo>
                      <a:pt x="4064" y="1352"/>
                    </a:lnTo>
                    <a:lnTo>
                      <a:pt x="4105" y="1335"/>
                    </a:lnTo>
                    <a:lnTo>
                      <a:pt x="4127" y="1326"/>
                    </a:lnTo>
                    <a:lnTo>
                      <a:pt x="4147" y="1318"/>
                    </a:lnTo>
                    <a:lnTo>
                      <a:pt x="4168" y="1312"/>
                    </a:lnTo>
                    <a:lnTo>
                      <a:pt x="4190" y="1306"/>
                    </a:lnTo>
                    <a:lnTo>
                      <a:pt x="4200" y="1305"/>
                    </a:lnTo>
                    <a:lnTo>
                      <a:pt x="4211" y="1303"/>
                    </a:lnTo>
                    <a:lnTo>
                      <a:pt x="4222" y="1303"/>
                    </a:lnTo>
                    <a:lnTo>
                      <a:pt x="4231" y="1303"/>
                    </a:lnTo>
                    <a:lnTo>
                      <a:pt x="4242" y="1304"/>
                    </a:lnTo>
                    <a:lnTo>
                      <a:pt x="4253" y="1305"/>
                    </a:lnTo>
                    <a:lnTo>
                      <a:pt x="4264" y="1307"/>
                    </a:lnTo>
                    <a:lnTo>
                      <a:pt x="4275" y="1311"/>
                    </a:lnTo>
                    <a:lnTo>
                      <a:pt x="4199" y="1387"/>
                    </a:lnTo>
                    <a:lnTo>
                      <a:pt x="4213" y="1401"/>
                    </a:lnTo>
                    <a:lnTo>
                      <a:pt x="4227" y="1414"/>
                    </a:lnTo>
                    <a:lnTo>
                      <a:pt x="4243" y="1426"/>
                    </a:lnTo>
                    <a:lnTo>
                      <a:pt x="4260" y="1437"/>
                    </a:lnTo>
                    <a:lnTo>
                      <a:pt x="4270" y="1441"/>
                    </a:lnTo>
                    <a:lnTo>
                      <a:pt x="4279" y="1446"/>
                    </a:lnTo>
                    <a:lnTo>
                      <a:pt x="4289" y="1450"/>
                    </a:lnTo>
                    <a:lnTo>
                      <a:pt x="4300" y="1453"/>
                    </a:lnTo>
                    <a:lnTo>
                      <a:pt x="4311" y="1456"/>
                    </a:lnTo>
                    <a:lnTo>
                      <a:pt x="4324" y="1458"/>
                    </a:lnTo>
                    <a:lnTo>
                      <a:pt x="4337" y="1459"/>
                    </a:lnTo>
                    <a:lnTo>
                      <a:pt x="4350" y="1459"/>
                    </a:lnTo>
                    <a:lnTo>
                      <a:pt x="4337" y="1460"/>
                    </a:lnTo>
                    <a:lnTo>
                      <a:pt x="4324" y="1461"/>
                    </a:lnTo>
                    <a:lnTo>
                      <a:pt x="4311" y="1463"/>
                    </a:lnTo>
                    <a:lnTo>
                      <a:pt x="4300" y="1465"/>
                    </a:lnTo>
                    <a:lnTo>
                      <a:pt x="4289" y="1469"/>
                    </a:lnTo>
                    <a:lnTo>
                      <a:pt x="4279" y="1473"/>
                    </a:lnTo>
                    <a:lnTo>
                      <a:pt x="4270" y="1477"/>
                    </a:lnTo>
                    <a:lnTo>
                      <a:pt x="4260" y="1483"/>
                    </a:lnTo>
                    <a:lnTo>
                      <a:pt x="4243" y="1495"/>
                    </a:lnTo>
                    <a:lnTo>
                      <a:pt x="4227" y="1507"/>
                    </a:lnTo>
                    <a:lnTo>
                      <a:pt x="4213" y="1521"/>
                    </a:lnTo>
                    <a:lnTo>
                      <a:pt x="4199" y="1535"/>
                    </a:lnTo>
                    <a:lnTo>
                      <a:pt x="4191" y="1535"/>
                    </a:lnTo>
                    <a:lnTo>
                      <a:pt x="4185" y="1533"/>
                    </a:lnTo>
                    <a:lnTo>
                      <a:pt x="4177" y="1532"/>
                    </a:lnTo>
                    <a:lnTo>
                      <a:pt x="4170" y="1529"/>
                    </a:lnTo>
                    <a:lnTo>
                      <a:pt x="4156" y="1523"/>
                    </a:lnTo>
                    <a:lnTo>
                      <a:pt x="4142" y="1517"/>
                    </a:lnTo>
                    <a:lnTo>
                      <a:pt x="4127" y="1509"/>
                    </a:lnTo>
                    <a:lnTo>
                      <a:pt x="4113" y="1504"/>
                    </a:lnTo>
                    <a:lnTo>
                      <a:pt x="4106" y="1500"/>
                    </a:lnTo>
                    <a:lnTo>
                      <a:pt x="4098" y="1499"/>
                    </a:lnTo>
                    <a:lnTo>
                      <a:pt x="4092" y="1497"/>
                    </a:lnTo>
                    <a:lnTo>
                      <a:pt x="4084" y="1497"/>
                    </a:lnTo>
                    <a:lnTo>
                      <a:pt x="4067" y="1501"/>
                    </a:lnTo>
                    <a:lnTo>
                      <a:pt x="4048" y="1506"/>
                    </a:lnTo>
                    <a:lnTo>
                      <a:pt x="4030" y="1511"/>
                    </a:lnTo>
                    <a:lnTo>
                      <a:pt x="4010" y="1518"/>
                    </a:lnTo>
                    <a:lnTo>
                      <a:pt x="3970" y="1532"/>
                    </a:lnTo>
                    <a:lnTo>
                      <a:pt x="3927" y="1549"/>
                    </a:lnTo>
                    <a:lnTo>
                      <a:pt x="3885" y="1568"/>
                    </a:lnTo>
                    <a:lnTo>
                      <a:pt x="3841" y="1589"/>
                    </a:lnTo>
                    <a:lnTo>
                      <a:pt x="3796" y="1611"/>
                    </a:lnTo>
                    <a:lnTo>
                      <a:pt x="3753" y="1633"/>
                    </a:lnTo>
                    <a:lnTo>
                      <a:pt x="3667" y="1679"/>
                    </a:lnTo>
                    <a:lnTo>
                      <a:pt x="3585" y="1724"/>
                    </a:lnTo>
                    <a:lnTo>
                      <a:pt x="3511" y="1764"/>
                    </a:lnTo>
                    <a:lnTo>
                      <a:pt x="3448" y="1798"/>
                    </a:lnTo>
                    <a:lnTo>
                      <a:pt x="3410" y="1836"/>
                    </a:lnTo>
                    <a:lnTo>
                      <a:pt x="3404" y="1844"/>
                    </a:lnTo>
                    <a:lnTo>
                      <a:pt x="3397" y="1853"/>
                    </a:lnTo>
                    <a:lnTo>
                      <a:pt x="3391" y="1864"/>
                    </a:lnTo>
                    <a:lnTo>
                      <a:pt x="3384" y="1876"/>
                    </a:lnTo>
                    <a:lnTo>
                      <a:pt x="3370" y="1902"/>
                    </a:lnTo>
                    <a:lnTo>
                      <a:pt x="3356" y="1929"/>
                    </a:lnTo>
                    <a:lnTo>
                      <a:pt x="3342" y="1956"/>
                    </a:lnTo>
                    <a:lnTo>
                      <a:pt x="3327" y="1983"/>
                    </a:lnTo>
                    <a:lnTo>
                      <a:pt x="3320" y="1995"/>
                    </a:lnTo>
                    <a:lnTo>
                      <a:pt x="3313" y="2005"/>
                    </a:lnTo>
                    <a:lnTo>
                      <a:pt x="3307" y="2014"/>
                    </a:lnTo>
                    <a:lnTo>
                      <a:pt x="3300" y="2023"/>
                    </a:lnTo>
                    <a:lnTo>
                      <a:pt x="3149" y="2023"/>
                    </a:lnTo>
                    <a:lnTo>
                      <a:pt x="3134" y="2035"/>
                    </a:lnTo>
                    <a:lnTo>
                      <a:pt x="3121" y="2047"/>
                    </a:lnTo>
                    <a:lnTo>
                      <a:pt x="3107" y="2057"/>
                    </a:lnTo>
                    <a:lnTo>
                      <a:pt x="3093" y="2065"/>
                    </a:lnTo>
                    <a:lnTo>
                      <a:pt x="3066" y="2082"/>
                    </a:lnTo>
                    <a:lnTo>
                      <a:pt x="3037" y="2096"/>
                    </a:lnTo>
                    <a:lnTo>
                      <a:pt x="3009" y="2110"/>
                    </a:lnTo>
                    <a:lnTo>
                      <a:pt x="2981" y="2127"/>
                    </a:lnTo>
                    <a:lnTo>
                      <a:pt x="2966" y="2135"/>
                    </a:lnTo>
                    <a:lnTo>
                      <a:pt x="2952" y="2146"/>
                    </a:lnTo>
                    <a:lnTo>
                      <a:pt x="2938" y="2158"/>
                    </a:lnTo>
                    <a:lnTo>
                      <a:pt x="2924" y="2171"/>
                    </a:lnTo>
                    <a:lnTo>
                      <a:pt x="2924" y="2095"/>
                    </a:lnTo>
                    <a:lnTo>
                      <a:pt x="2922" y="2112"/>
                    </a:lnTo>
                    <a:lnTo>
                      <a:pt x="2918" y="2132"/>
                    </a:lnTo>
                    <a:lnTo>
                      <a:pt x="2913" y="2153"/>
                    </a:lnTo>
                    <a:lnTo>
                      <a:pt x="2906" y="2177"/>
                    </a:lnTo>
                    <a:lnTo>
                      <a:pt x="2900" y="2202"/>
                    </a:lnTo>
                    <a:lnTo>
                      <a:pt x="2894" y="2228"/>
                    </a:lnTo>
                    <a:lnTo>
                      <a:pt x="2892" y="2241"/>
                    </a:lnTo>
                    <a:lnTo>
                      <a:pt x="2890" y="2254"/>
                    </a:lnTo>
                    <a:lnTo>
                      <a:pt x="2889" y="2268"/>
                    </a:lnTo>
                    <a:lnTo>
                      <a:pt x="2889" y="2281"/>
                    </a:lnTo>
                    <a:lnTo>
                      <a:pt x="2962" y="2358"/>
                    </a:lnTo>
                    <a:lnTo>
                      <a:pt x="2813" y="2509"/>
                    </a:lnTo>
                    <a:lnTo>
                      <a:pt x="2812" y="2494"/>
                    </a:lnTo>
                    <a:lnTo>
                      <a:pt x="2807" y="2475"/>
                    </a:lnTo>
                    <a:lnTo>
                      <a:pt x="2801" y="2453"/>
                    </a:lnTo>
                    <a:lnTo>
                      <a:pt x="2794" y="2430"/>
                    </a:lnTo>
                    <a:lnTo>
                      <a:pt x="2787" y="2404"/>
                    </a:lnTo>
                    <a:lnTo>
                      <a:pt x="2781" y="2377"/>
                    </a:lnTo>
                    <a:lnTo>
                      <a:pt x="2779" y="2364"/>
                    </a:lnTo>
                    <a:lnTo>
                      <a:pt x="2777" y="2350"/>
                    </a:lnTo>
                    <a:lnTo>
                      <a:pt x="2776" y="2337"/>
                    </a:lnTo>
                    <a:lnTo>
                      <a:pt x="2775" y="2323"/>
                    </a:lnTo>
                    <a:lnTo>
                      <a:pt x="2760" y="2308"/>
                    </a:lnTo>
                    <a:lnTo>
                      <a:pt x="2747" y="2292"/>
                    </a:lnTo>
                    <a:lnTo>
                      <a:pt x="2734" y="2277"/>
                    </a:lnTo>
                    <a:lnTo>
                      <a:pt x="2723" y="2260"/>
                    </a:lnTo>
                    <a:lnTo>
                      <a:pt x="2718" y="2251"/>
                    </a:lnTo>
                    <a:lnTo>
                      <a:pt x="2713" y="2242"/>
                    </a:lnTo>
                    <a:lnTo>
                      <a:pt x="2709" y="2231"/>
                    </a:lnTo>
                    <a:lnTo>
                      <a:pt x="2706" y="2221"/>
                    </a:lnTo>
                    <a:lnTo>
                      <a:pt x="2703" y="2209"/>
                    </a:lnTo>
                    <a:lnTo>
                      <a:pt x="2700" y="2197"/>
                    </a:lnTo>
                    <a:lnTo>
                      <a:pt x="2699" y="2185"/>
                    </a:lnTo>
                    <a:lnTo>
                      <a:pt x="2699" y="2171"/>
                    </a:lnTo>
                    <a:lnTo>
                      <a:pt x="2692" y="2171"/>
                    </a:lnTo>
                    <a:lnTo>
                      <a:pt x="2685" y="2172"/>
                    </a:lnTo>
                    <a:lnTo>
                      <a:pt x="2677" y="2175"/>
                    </a:lnTo>
                    <a:lnTo>
                      <a:pt x="2671" y="2177"/>
                    </a:lnTo>
                    <a:lnTo>
                      <a:pt x="2658" y="2183"/>
                    </a:lnTo>
                    <a:lnTo>
                      <a:pt x="2644" y="2190"/>
                    </a:lnTo>
                    <a:lnTo>
                      <a:pt x="2631" y="2197"/>
                    </a:lnTo>
                    <a:lnTo>
                      <a:pt x="2616" y="2203"/>
                    </a:lnTo>
                    <a:lnTo>
                      <a:pt x="2610" y="2206"/>
                    </a:lnTo>
                    <a:lnTo>
                      <a:pt x="2602" y="2207"/>
                    </a:lnTo>
                    <a:lnTo>
                      <a:pt x="2596" y="2208"/>
                    </a:lnTo>
                    <a:lnTo>
                      <a:pt x="2588" y="2209"/>
                    </a:lnTo>
                    <a:lnTo>
                      <a:pt x="2513" y="2136"/>
                    </a:lnTo>
                    <a:lnTo>
                      <a:pt x="2436" y="2209"/>
                    </a:lnTo>
                    <a:lnTo>
                      <a:pt x="2422" y="2208"/>
                    </a:lnTo>
                    <a:lnTo>
                      <a:pt x="2408" y="2207"/>
                    </a:lnTo>
                    <a:lnTo>
                      <a:pt x="2394" y="2206"/>
                    </a:lnTo>
                    <a:lnTo>
                      <a:pt x="2381" y="2203"/>
                    </a:lnTo>
                    <a:lnTo>
                      <a:pt x="2354" y="2197"/>
                    </a:lnTo>
                    <a:lnTo>
                      <a:pt x="2329" y="2190"/>
                    </a:lnTo>
                    <a:lnTo>
                      <a:pt x="2306" y="2183"/>
                    </a:lnTo>
                    <a:lnTo>
                      <a:pt x="2285" y="2177"/>
                    </a:lnTo>
                    <a:lnTo>
                      <a:pt x="2265" y="2172"/>
                    </a:lnTo>
                    <a:lnTo>
                      <a:pt x="2250" y="2171"/>
                    </a:lnTo>
                    <a:lnTo>
                      <a:pt x="2234" y="2172"/>
                    </a:lnTo>
                    <a:lnTo>
                      <a:pt x="2215" y="2177"/>
                    </a:lnTo>
                    <a:lnTo>
                      <a:pt x="2194" y="2183"/>
                    </a:lnTo>
                    <a:lnTo>
                      <a:pt x="2170" y="2190"/>
                    </a:lnTo>
                    <a:lnTo>
                      <a:pt x="2145" y="2197"/>
                    </a:lnTo>
                    <a:lnTo>
                      <a:pt x="2119" y="2203"/>
                    </a:lnTo>
                    <a:lnTo>
                      <a:pt x="2105" y="2206"/>
                    </a:lnTo>
                    <a:lnTo>
                      <a:pt x="2092" y="2207"/>
                    </a:lnTo>
                    <a:lnTo>
                      <a:pt x="2078" y="2208"/>
                    </a:lnTo>
                    <a:lnTo>
                      <a:pt x="2064" y="2209"/>
                    </a:lnTo>
                    <a:lnTo>
                      <a:pt x="2050" y="2221"/>
                    </a:lnTo>
                    <a:lnTo>
                      <a:pt x="2038" y="2231"/>
                    </a:lnTo>
                    <a:lnTo>
                      <a:pt x="2028" y="2240"/>
                    </a:lnTo>
                    <a:lnTo>
                      <a:pt x="2018" y="2245"/>
                    </a:lnTo>
                    <a:lnTo>
                      <a:pt x="2010" y="2250"/>
                    </a:lnTo>
                    <a:lnTo>
                      <a:pt x="2002" y="2253"/>
                    </a:lnTo>
                    <a:lnTo>
                      <a:pt x="1995" y="2255"/>
                    </a:lnTo>
                    <a:lnTo>
                      <a:pt x="1987" y="2255"/>
                    </a:lnTo>
                    <a:lnTo>
                      <a:pt x="1958" y="2252"/>
                    </a:lnTo>
                    <a:lnTo>
                      <a:pt x="1915" y="2248"/>
                    </a:lnTo>
                    <a:lnTo>
                      <a:pt x="1914" y="2254"/>
                    </a:lnTo>
                    <a:lnTo>
                      <a:pt x="1913" y="2262"/>
                    </a:lnTo>
                    <a:lnTo>
                      <a:pt x="1911" y="2271"/>
                    </a:lnTo>
                    <a:lnTo>
                      <a:pt x="1909" y="2280"/>
                    </a:lnTo>
                    <a:lnTo>
                      <a:pt x="1902" y="2301"/>
                    </a:lnTo>
                    <a:lnTo>
                      <a:pt x="1895" y="2325"/>
                    </a:lnTo>
                    <a:lnTo>
                      <a:pt x="1887" y="2350"/>
                    </a:lnTo>
                    <a:lnTo>
                      <a:pt x="1879" y="2377"/>
                    </a:lnTo>
                    <a:lnTo>
                      <a:pt x="1877" y="2392"/>
                    </a:lnTo>
                    <a:lnTo>
                      <a:pt x="1875" y="2406"/>
                    </a:lnTo>
                    <a:lnTo>
                      <a:pt x="1874" y="2420"/>
                    </a:lnTo>
                    <a:lnTo>
                      <a:pt x="1874" y="2434"/>
                    </a:lnTo>
                    <a:lnTo>
                      <a:pt x="1867" y="2434"/>
                    </a:lnTo>
                    <a:lnTo>
                      <a:pt x="1861" y="2435"/>
                    </a:lnTo>
                    <a:lnTo>
                      <a:pt x="1853" y="2437"/>
                    </a:lnTo>
                    <a:lnTo>
                      <a:pt x="1847" y="2440"/>
                    </a:lnTo>
                    <a:lnTo>
                      <a:pt x="1833" y="2446"/>
                    </a:lnTo>
                    <a:lnTo>
                      <a:pt x="1819" y="2453"/>
                    </a:lnTo>
                    <a:lnTo>
                      <a:pt x="1805" y="2459"/>
                    </a:lnTo>
                    <a:lnTo>
                      <a:pt x="1791" y="2466"/>
                    </a:lnTo>
                    <a:lnTo>
                      <a:pt x="1784" y="2468"/>
                    </a:lnTo>
                    <a:lnTo>
                      <a:pt x="1777" y="2470"/>
                    </a:lnTo>
                    <a:lnTo>
                      <a:pt x="1770" y="2471"/>
                    </a:lnTo>
                    <a:lnTo>
                      <a:pt x="1763" y="2472"/>
                    </a:lnTo>
                    <a:lnTo>
                      <a:pt x="1764" y="2488"/>
                    </a:lnTo>
                    <a:lnTo>
                      <a:pt x="1768" y="2505"/>
                    </a:lnTo>
                    <a:lnTo>
                      <a:pt x="1773" y="2525"/>
                    </a:lnTo>
                    <a:lnTo>
                      <a:pt x="1781" y="2545"/>
                    </a:lnTo>
                    <a:lnTo>
                      <a:pt x="1790" y="2567"/>
                    </a:lnTo>
                    <a:lnTo>
                      <a:pt x="1800" y="2590"/>
                    </a:lnTo>
                    <a:lnTo>
                      <a:pt x="1812" y="2613"/>
                    </a:lnTo>
                    <a:lnTo>
                      <a:pt x="1824" y="2636"/>
                    </a:lnTo>
                    <a:lnTo>
                      <a:pt x="1836" y="2659"/>
                    </a:lnTo>
                    <a:lnTo>
                      <a:pt x="1849" y="2681"/>
                    </a:lnTo>
                    <a:lnTo>
                      <a:pt x="1861" y="2701"/>
                    </a:lnTo>
                    <a:lnTo>
                      <a:pt x="1874" y="2720"/>
                    </a:lnTo>
                    <a:lnTo>
                      <a:pt x="1886" y="2737"/>
                    </a:lnTo>
                    <a:lnTo>
                      <a:pt x="1897" y="2752"/>
                    </a:lnTo>
                    <a:lnTo>
                      <a:pt x="1906" y="2764"/>
                    </a:lnTo>
                    <a:lnTo>
                      <a:pt x="1915" y="2772"/>
                    </a:lnTo>
                    <a:lnTo>
                      <a:pt x="2064" y="2772"/>
                    </a:lnTo>
                    <a:lnTo>
                      <a:pt x="2081" y="2755"/>
                    </a:lnTo>
                    <a:lnTo>
                      <a:pt x="2104" y="2733"/>
                    </a:lnTo>
                    <a:lnTo>
                      <a:pt x="2131" y="2708"/>
                    </a:lnTo>
                    <a:lnTo>
                      <a:pt x="2162" y="2682"/>
                    </a:lnTo>
                    <a:lnTo>
                      <a:pt x="2177" y="2670"/>
                    </a:lnTo>
                    <a:lnTo>
                      <a:pt x="2193" y="2659"/>
                    </a:lnTo>
                    <a:lnTo>
                      <a:pt x="2210" y="2648"/>
                    </a:lnTo>
                    <a:lnTo>
                      <a:pt x="2226" y="2639"/>
                    </a:lnTo>
                    <a:lnTo>
                      <a:pt x="2242" y="2632"/>
                    </a:lnTo>
                    <a:lnTo>
                      <a:pt x="2258" y="2625"/>
                    </a:lnTo>
                    <a:lnTo>
                      <a:pt x="2265" y="2623"/>
                    </a:lnTo>
                    <a:lnTo>
                      <a:pt x="2273" y="2622"/>
                    </a:lnTo>
                    <a:lnTo>
                      <a:pt x="2281" y="2621"/>
                    </a:lnTo>
                    <a:lnTo>
                      <a:pt x="2288" y="2621"/>
                    </a:lnTo>
                    <a:lnTo>
                      <a:pt x="2287" y="2634"/>
                    </a:lnTo>
                    <a:lnTo>
                      <a:pt x="2286" y="2647"/>
                    </a:lnTo>
                    <a:lnTo>
                      <a:pt x="2284" y="2660"/>
                    </a:lnTo>
                    <a:lnTo>
                      <a:pt x="2282" y="2671"/>
                    </a:lnTo>
                    <a:lnTo>
                      <a:pt x="2278" y="2682"/>
                    </a:lnTo>
                    <a:lnTo>
                      <a:pt x="2274" y="2692"/>
                    </a:lnTo>
                    <a:lnTo>
                      <a:pt x="2270" y="2701"/>
                    </a:lnTo>
                    <a:lnTo>
                      <a:pt x="2264" y="2711"/>
                    </a:lnTo>
                    <a:lnTo>
                      <a:pt x="2252" y="2728"/>
                    </a:lnTo>
                    <a:lnTo>
                      <a:pt x="2240" y="2743"/>
                    </a:lnTo>
                    <a:lnTo>
                      <a:pt x="2226" y="2758"/>
                    </a:lnTo>
                    <a:lnTo>
                      <a:pt x="2212" y="2772"/>
                    </a:lnTo>
                    <a:lnTo>
                      <a:pt x="2212" y="2921"/>
                    </a:lnTo>
                    <a:lnTo>
                      <a:pt x="2250" y="2959"/>
                    </a:lnTo>
                    <a:lnTo>
                      <a:pt x="2551" y="2959"/>
                    </a:lnTo>
                    <a:lnTo>
                      <a:pt x="2550" y="2994"/>
                    </a:lnTo>
                    <a:lnTo>
                      <a:pt x="2550" y="3016"/>
                    </a:lnTo>
                    <a:lnTo>
                      <a:pt x="2549" y="3029"/>
                    </a:lnTo>
                    <a:lnTo>
                      <a:pt x="2547" y="3037"/>
                    </a:lnTo>
                    <a:lnTo>
                      <a:pt x="2546" y="3045"/>
                    </a:lnTo>
                    <a:lnTo>
                      <a:pt x="2544" y="3054"/>
                    </a:lnTo>
                    <a:lnTo>
                      <a:pt x="2543" y="3068"/>
                    </a:lnTo>
                    <a:lnTo>
                      <a:pt x="2543" y="3091"/>
                    </a:lnTo>
                    <a:lnTo>
                      <a:pt x="2575" y="3125"/>
                    </a:lnTo>
                    <a:lnTo>
                      <a:pt x="2737" y="3145"/>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5" name="Freeform 87"/>
            <p:cNvSpPr>
              <a:spLocks/>
            </p:cNvSpPr>
            <p:nvPr/>
          </p:nvSpPr>
          <p:spPr bwMode="auto">
            <a:xfrm>
              <a:off x="4661845" y="4580678"/>
              <a:ext cx="659150" cy="780134"/>
            </a:xfrm>
            <a:custGeom>
              <a:avLst/>
              <a:gdLst/>
              <a:ahLst/>
              <a:cxnLst>
                <a:cxn ang="0">
                  <a:pos x="1394" y="3248"/>
                </a:cxn>
                <a:cxn ang="0">
                  <a:pos x="1314" y="3159"/>
                </a:cxn>
                <a:cxn ang="0">
                  <a:pos x="1287" y="3101"/>
                </a:cxn>
                <a:cxn ang="0">
                  <a:pos x="1169" y="3032"/>
                </a:cxn>
                <a:cxn ang="0">
                  <a:pos x="1055" y="2718"/>
                </a:cxn>
                <a:cxn ang="0">
                  <a:pos x="993" y="2395"/>
                </a:cxn>
                <a:cxn ang="0">
                  <a:pos x="931" y="2073"/>
                </a:cxn>
                <a:cxn ang="0">
                  <a:pos x="829" y="1866"/>
                </a:cxn>
                <a:cxn ang="0">
                  <a:pos x="896" y="1614"/>
                </a:cxn>
                <a:cxn ang="0">
                  <a:pos x="802" y="1555"/>
                </a:cxn>
                <a:cxn ang="0">
                  <a:pos x="526" y="1415"/>
                </a:cxn>
                <a:cxn ang="0">
                  <a:pos x="325" y="1120"/>
                </a:cxn>
                <a:cxn ang="0">
                  <a:pos x="188" y="1089"/>
                </a:cxn>
                <a:cxn ang="0">
                  <a:pos x="61" y="978"/>
                </a:cxn>
                <a:cxn ang="0">
                  <a:pos x="8" y="907"/>
                </a:cxn>
                <a:cxn ang="0">
                  <a:pos x="110" y="740"/>
                </a:cxn>
                <a:cxn ang="0">
                  <a:pos x="80" y="657"/>
                </a:cxn>
                <a:cxn ang="0">
                  <a:pos x="160" y="527"/>
                </a:cxn>
                <a:cxn ang="0">
                  <a:pos x="225" y="263"/>
                </a:cxn>
                <a:cxn ang="0">
                  <a:pos x="446" y="86"/>
                </a:cxn>
                <a:cxn ang="0">
                  <a:pos x="606" y="26"/>
                </a:cxn>
                <a:cxn ang="0">
                  <a:pos x="748" y="38"/>
                </a:cxn>
                <a:cxn ang="0">
                  <a:pos x="889" y="67"/>
                </a:cxn>
                <a:cxn ang="0">
                  <a:pos x="975" y="39"/>
                </a:cxn>
                <a:cxn ang="0">
                  <a:pos x="1082" y="84"/>
                </a:cxn>
                <a:cxn ang="0">
                  <a:pos x="1229" y="116"/>
                </a:cxn>
                <a:cxn ang="0">
                  <a:pos x="1423" y="225"/>
                </a:cxn>
                <a:cxn ang="0">
                  <a:pos x="1540" y="364"/>
                </a:cxn>
                <a:cxn ang="0">
                  <a:pos x="1747" y="402"/>
                </a:cxn>
                <a:cxn ang="0">
                  <a:pos x="1869" y="598"/>
                </a:cxn>
                <a:cxn ang="0">
                  <a:pos x="2001" y="662"/>
                </a:cxn>
                <a:cxn ang="0">
                  <a:pos x="2137" y="676"/>
                </a:cxn>
                <a:cxn ang="0">
                  <a:pos x="2324" y="792"/>
                </a:cxn>
                <a:cxn ang="0">
                  <a:pos x="2539" y="849"/>
                </a:cxn>
                <a:cxn ang="0">
                  <a:pos x="2708" y="919"/>
                </a:cxn>
                <a:cxn ang="0">
                  <a:pos x="2843" y="1015"/>
                </a:cxn>
                <a:cxn ang="0">
                  <a:pos x="2816" y="1221"/>
                </a:cxn>
                <a:cxn ang="0">
                  <a:pos x="2749" y="1330"/>
                </a:cxn>
                <a:cxn ang="0">
                  <a:pos x="2620" y="1421"/>
                </a:cxn>
                <a:cxn ang="0">
                  <a:pos x="2647" y="1592"/>
                </a:cxn>
                <a:cxn ang="0">
                  <a:pos x="2578" y="1748"/>
                </a:cxn>
                <a:cxn ang="0">
                  <a:pos x="2447" y="1864"/>
                </a:cxn>
                <a:cxn ang="0">
                  <a:pos x="2284" y="1908"/>
                </a:cxn>
                <a:cxn ang="0">
                  <a:pos x="2313" y="2060"/>
                </a:cxn>
                <a:cxn ang="0">
                  <a:pos x="2289" y="2228"/>
                </a:cxn>
                <a:cxn ang="0">
                  <a:pos x="2163" y="2321"/>
                </a:cxn>
                <a:cxn ang="0">
                  <a:pos x="2082" y="2395"/>
                </a:cxn>
                <a:cxn ang="0">
                  <a:pos x="1912" y="2489"/>
                </a:cxn>
                <a:cxn ang="0">
                  <a:pos x="1838" y="2535"/>
                </a:cxn>
                <a:cxn ang="0">
                  <a:pos x="1869" y="2620"/>
                </a:cxn>
                <a:cxn ang="0">
                  <a:pos x="1671" y="2667"/>
                </a:cxn>
                <a:cxn ang="0">
                  <a:pos x="1664" y="2711"/>
                </a:cxn>
                <a:cxn ang="0">
                  <a:pos x="1651" y="2820"/>
                </a:cxn>
                <a:cxn ang="0">
                  <a:pos x="1655" y="2956"/>
                </a:cxn>
                <a:cxn ang="0">
                  <a:pos x="1645" y="3294"/>
                </a:cxn>
                <a:cxn ang="0">
                  <a:pos x="1654" y="3363"/>
                </a:cxn>
              </a:cxnLst>
              <a:rect l="0" t="0" r="r" b="b"/>
              <a:pathLst>
                <a:path w="2844" h="3367">
                  <a:moveTo>
                    <a:pt x="1611" y="3367"/>
                  </a:moveTo>
                  <a:lnTo>
                    <a:pt x="1575" y="3350"/>
                  </a:lnTo>
                  <a:lnTo>
                    <a:pt x="1528" y="3327"/>
                  </a:lnTo>
                  <a:lnTo>
                    <a:pt x="1501" y="3314"/>
                  </a:lnTo>
                  <a:lnTo>
                    <a:pt x="1474" y="3298"/>
                  </a:lnTo>
                  <a:lnTo>
                    <a:pt x="1446" y="3283"/>
                  </a:lnTo>
                  <a:lnTo>
                    <a:pt x="1419" y="3266"/>
                  </a:lnTo>
                  <a:lnTo>
                    <a:pt x="1394" y="3248"/>
                  </a:lnTo>
                  <a:lnTo>
                    <a:pt x="1370" y="3228"/>
                  </a:lnTo>
                  <a:lnTo>
                    <a:pt x="1359" y="3220"/>
                  </a:lnTo>
                  <a:lnTo>
                    <a:pt x="1349" y="3210"/>
                  </a:lnTo>
                  <a:lnTo>
                    <a:pt x="1341" y="3200"/>
                  </a:lnTo>
                  <a:lnTo>
                    <a:pt x="1332" y="3189"/>
                  </a:lnTo>
                  <a:lnTo>
                    <a:pt x="1325" y="3179"/>
                  </a:lnTo>
                  <a:lnTo>
                    <a:pt x="1319" y="3170"/>
                  </a:lnTo>
                  <a:lnTo>
                    <a:pt x="1314" y="3159"/>
                  </a:lnTo>
                  <a:lnTo>
                    <a:pt x="1311" y="3149"/>
                  </a:lnTo>
                  <a:lnTo>
                    <a:pt x="1309" y="3139"/>
                  </a:lnTo>
                  <a:lnTo>
                    <a:pt x="1309" y="3128"/>
                  </a:lnTo>
                  <a:lnTo>
                    <a:pt x="1310" y="3118"/>
                  </a:lnTo>
                  <a:lnTo>
                    <a:pt x="1313" y="3107"/>
                  </a:lnTo>
                  <a:lnTo>
                    <a:pt x="1306" y="3106"/>
                  </a:lnTo>
                  <a:lnTo>
                    <a:pt x="1297" y="3104"/>
                  </a:lnTo>
                  <a:lnTo>
                    <a:pt x="1287" y="3101"/>
                  </a:lnTo>
                  <a:lnTo>
                    <a:pt x="1277" y="3095"/>
                  </a:lnTo>
                  <a:lnTo>
                    <a:pt x="1257" y="3083"/>
                  </a:lnTo>
                  <a:lnTo>
                    <a:pt x="1236" y="3069"/>
                  </a:lnTo>
                  <a:lnTo>
                    <a:pt x="1215" y="3055"/>
                  </a:lnTo>
                  <a:lnTo>
                    <a:pt x="1196" y="3043"/>
                  </a:lnTo>
                  <a:lnTo>
                    <a:pt x="1186" y="3039"/>
                  </a:lnTo>
                  <a:lnTo>
                    <a:pt x="1177" y="3034"/>
                  </a:lnTo>
                  <a:lnTo>
                    <a:pt x="1169" y="3032"/>
                  </a:lnTo>
                  <a:lnTo>
                    <a:pt x="1162" y="3031"/>
                  </a:lnTo>
                  <a:lnTo>
                    <a:pt x="1162" y="2883"/>
                  </a:lnTo>
                  <a:lnTo>
                    <a:pt x="1138" y="2858"/>
                  </a:lnTo>
                  <a:lnTo>
                    <a:pt x="1117" y="2831"/>
                  </a:lnTo>
                  <a:lnTo>
                    <a:pt x="1098" y="2804"/>
                  </a:lnTo>
                  <a:lnTo>
                    <a:pt x="1082" y="2776"/>
                  </a:lnTo>
                  <a:lnTo>
                    <a:pt x="1068" y="2747"/>
                  </a:lnTo>
                  <a:lnTo>
                    <a:pt x="1055" y="2718"/>
                  </a:lnTo>
                  <a:lnTo>
                    <a:pt x="1044" y="2687"/>
                  </a:lnTo>
                  <a:lnTo>
                    <a:pt x="1034" y="2657"/>
                  </a:lnTo>
                  <a:lnTo>
                    <a:pt x="1026" y="2625"/>
                  </a:lnTo>
                  <a:lnTo>
                    <a:pt x="1020" y="2594"/>
                  </a:lnTo>
                  <a:lnTo>
                    <a:pt x="1013" y="2561"/>
                  </a:lnTo>
                  <a:lnTo>
                    <a:pt x="1008" y="2528"/>
                  </a:lnTo>
                  <a:lnTo>
                    <a:pt x="999" y="2462"/>
                  </a:lnTo>
                  <a:lnTo>
                    <a:pt x="993" y="2395"/>
                  </a:lnTo>
                  <a:lnTo>
                    <a:pt x="985" y="2328"/>
                  </a:lnTo>
                  <a:lnTo>
                    <a:pt x="977" y="2263"/>
                  </a:lnTo>
                  <a:lnTo>
                    <a:pt x="972" y="2230"/>
                  </a:lnTo>
                  <a:lnTo>
                    <a:pt x="965" y="2198"/>
                  </a:lnTo>
                  <a:lnTo>
                    <a:pt x="959" y="2166"/>
                  </a:lnTo>
                  <a:lnTo>
                    <a:pt x="951" y="2134"/>
                  </a:lnTo>
                  <a:lnTo>
                    <a:pt x="941" y="2104"/>
                  </a:lnTo>
                  <a:lnTo>
                    <a:pt x="931" y="2073"/>
                  </a:lnTo>
                  <a:lnTo>
                    <a:pt x="919" y="2044"/>
                  </a:lnTo>
                  <a:lnTo>
                    <a:pt x="904" y="2014"/>
                  </a:lnTo>
                  <a:lnTo>
                    <a:pt x="888" y="1987"/>
                  </a:lnTo>
                  <a:lnTo>
                    <a:pt x="869" y="1960"/>
                  </a:lnTo>
                  <a:lnTo>
                    <a:pt x="849" y="1934"/>
                  </a:lnTo>
                  <a:lnTo>
                    <a:pt x="826" y="1908"/>
                  </a:lnTo>
                  <a:lnTo>
                    <a:pt x="827" y="1888"/>
                  </a:lnTo>
                  <a:lnTo>
                    <a:pt x="829" y="1866"/>
                  </a:lnTo>
                  <a:lnTo>
                    <a:pt x="832" y="1845"/>
                  </a:lnTo>
                  <a:lnTo>
                    <a:pt x="838" y="1824"/>
                  </a:lnTo>
                  <a:lnTo>
                    <a:pt x="849" y="1783"/>
                  </a:lnTo>
                  <a:lnTo>
                    <a:pt x="863" y="1740"/>
                  </a:lnTo>
                  <a:lnTo>
                    <a:pt x="876" y="1698"/>
                  </a:lnTo>
                  <a:lnTo>
                    <a:pt x="887" y="1656"/>
                  </a:lnTo>
                  <a:lnTo>
                    <a:pt x="892" y="1636"/>
                  </a:lnTo>
                  <a:lnTo>
                    <a:pt x="896" y="1614"/>
                  </a:lnTo>
                  <a:lnTo>
                    <a:pt x="898" y="1593"/>
                  </a:lnTo>
                  <a:lnTo>
                    <a:pt x="899" y="1572"/>
                  </a:lnTo>
                  <a:lnTo>
                    <a:pt x="885" y="1572"/>
                  </a:lnTo>
                  <a:lnTo>
                    <a:pt x="869" y="1570"/>
                  </a:lnTo>
                  <a:lnTo>
                    <a:pt x="853" y="1568"/>
                  </a:lnTo>
                  <a:lnTo>
                    <a:pt x="837" y="1565"/>
                  </a:lnTo>
                  <a:lnTo>
                    <a:pt x="819" y="1559"/>
                  </a:lnTo>
                  <a:lnTo>
                    <a:pt x="802" y="1555"/>
                  </a:lnTo>
                  <a:lnTo>
                    <a:pt x="783" y="1548"/>
                  </a:lnTo>
                  <a:lnTo>
                    <a:pt x="764" y="1542"/>
                  </a:lnTo>
                  <a:lnTo>
                    <a:pt x="725" y="1526"/>
                  </a:lnTo>
                  <a:lnTo>
                    <a:pt x="685" y="1507"/>
                  </a:lnTo>
                  <a:lnTo>
                    <a:pt x="645" y="1486"/>
                  </a:lnTo>
                  <a:lnTo>
                    <a:pt x="604" y="1464"/>
                  </a:lnTo>
                  <a:lnTo>
                    <a:pt x="564" y="1440"/>
                  </a:lnTo>
                  <a:lnTo>
                    <a:pt x="526" y="1415"/>
                  </a:lnTo>
                  <a:lnTo>
                    <a:pt x="488" y="1391"/>
                  </a:lnTo>
                  <a:lnTo>
                    <a:pt x="452" y="1366"/>
                  </a:lnTo>
                  <a:lnTo>
                    <a:pt x="419" y="1341"/>
                  </a:lnTo>
                  <a:lnTo>
                    <a:pt x="389" y="1317"/>
                  </a:lnTo>
                  <a:lnTo>
                    <a:pt x="362" y="1293"/>
                  </a:lnTo>
                  <a:lnTo>
                    <a:pt x="339" y="1272"/>
                  </a:lnTo>
                  <a:lnTo>
                    <a:pt x="339" y="1120"/>
                  </a:lnTo>
                  <a:lnTo>
                    <a:pt x="325" y="1120"/>
                  </a:lnTo>
                  <a:lnTo>
                    <a:pt x="312" y="1119"/>
                  </a:lnTo>
                  <a:lnTo>
                    <a:pt x="300" y="1116"/>
                  </a:lnTo>
                  <a:lnTo>
                    <a:pt x="288" y="1114"/>
                  </a:lnTo>
                  <a:lnTo>
                    <a:pt x="265" y="1109"/>
                  </a:lnTo>
                  <a:lnTo>
                    <a:pt x="243" y="1102"/>
                  </a:lnTo>
                  <a:lnTo>
                    <a:pt x="223" y="1097"/>
                  </a:lnTo>
                  <a:lnTo>
                    <a:pt x="200" y="1091"/>
                  </a:lnTo>
                  <a:lnTo>
                    <a:pt x="188" y="1089"/>
                  </a:lnTo>
                  <a:lnTo>
                    <a:pt x="176" y="1087"/>
                  </a:lnTo>
                  <a:lnTo>
                    <a:pt x="163" y="1086"/>
                  </a:lnTo>
                  <a:lnTo>
                    <a:pt x="149" y="1086"/>
                  </a:lnTo>
                  <a:lnTo>
                    <a:pt x="120" y="1051"/>
                  </a:lnTo>
                  <a:lnTo>
                    <a:pt x="89" y="1010"/>
                  </a:lnTo>
                  <a:lnTo>
                    <a:pt x="80" y="999"/>
                  </a:lnTo>
                  <a:lnTo>
                    <a:pt x="71" y="988"/>
                  </a:lnTo>
                  <a:lnTo>
                    <a:pt x="61" y="978"/>
                  </a:lnTo>
                  <a:lnTo>
                    <a:pt x="50" y="968"/>
                  </a:lnTo>
                  <a:lnTo>
                    <a:pt x="40" y="958"/>
                  </a:lnTo>
                  <a:lnTo>
                    <a:pt x="28" y="950"/>
                  </a:lnTo>
                  <a:lnTo>
                    <a:pt x="14" y="941"/>
                  </a:lnTo>
                  <a:lnTo>
                    <a:pt x="0" y="933"/>
                  </a:lnTo>
                  <a:lnTo>
                    <a:pt x="1" y="926"/>
                  </a:lnTo>
                  <a:lnTo>
                    <a:pt x="4" y="917"/>
                  </a:lnTo>
                  <a:lnTo>
                    <a:pt x="8" y="907"/>
                  </a:lnTo>
                  <a:lnTo>
                    <a:pt x="13" y="895"/>
                  </a:lnTo>
                  <a:lnTo>
                    <a:pt x="26" y="869"/>
                  </a:lnTo>
                  <a:lnTo>
                    <a:pt x="43" y="842"/>
                  </a:lnTo>
                  <a:lnTo>
                    <a:pt x="61" y="813"/>
                  </a:lnTo>
                  <a:lnTo>
                    <a:pt x="79" y="787"/>
                  </a:lnTo>
                  <a:lnTo>
                    <a:pt x="96" y="764"/>
                  </a:lnTo>
                  <a:lnTo>
                    <a:pt x="112" y="747"/>
                  </a:lnTo>
                  <a:lnTo>
                    <a:pt x="110" y="740"/>
                  </a:lnTo>
                  <a:lnTo>
                    <a:pt x="109" y="734"/>
                  </a:lnTo>
                  <a:lnTo>
                    <a:pt x="108" y="727"/>
                  </a:lnTo>
                  <a:lnTo>
                    <a:pt x="106" y="720"/>
                  </a:lnTo>
                  <a:lnTo>
                    <a:pt x="100" y="706"/>
                  </a:lnTo>
                  <a:lnTo>
                    <a:pt x="94" y="693"/>
                  </a:lnTo>
                  <a:lnTo>
                    <a:pt x="88" y="679"/>
                  </a:lnTo>
                  <a:lnTo>
                    <a:pt x="82" y="665"/>
                  </a:lnTo>
                  <a:lnTo>
                    <a:pt x="80" y="657"/>
                  </a:lnTo>
                  <a:lnTo>
                    <a:pt x="78" y="651"/>
                  </a:lnTo>
                  <a:lnTo>
                    <a:pt x="77" y="643"/>
                  </a:lnTo>
                  <a:lnTo>
                    <a:pt x="77" y="636"/>
                  </a:lnTo>
                  <a:lnTo>
                    <a:pt x="90" y="621"/>
                  </a:lnTo>
                  <a:lnTo>
                    <a:pt x="104" y="605"/>
                  </a:lnTo>
                  <a:lnTo>
                    <a:pt x="118" y="586"/>
                  </a:lnTo>
                  <a:lnTo>
                    <a:pt x="131" y="568"/>
                  </a:lnTo>
                  <a:lnTo>
                    <a:pt x="160" y="527"/>
                  </a:lnTo>
                  <a:lnTo>
                    <a:pt x="187" y="486"/>
                  </a:lnTo>
                  <a:lnTo>
                    <a:pt x="215" y="444"/>
                  </a:lnTo>
                  <a:lnTo>
                    <a:pt x="242" y="404"/>
                  </a:lnTo>
                  <a:lnTo>
                    <a:pt x="257" y="384"/>
                  </a:lnTo>
                  <a:lnTo>
                    <a:pt x="271" y="367"/>
                  </a:lnTo>
                  <a:lnTo>
                    <a:pt x="284" y="351"/>
                  </a:lnTo>
                  <a:lnTo>
                    <a:pt x="298" y="335"/>
                  </a:lnTo>
                  <a:lnTo>
                    <a:pt x="225" y="263"/>
                  </a:lnTo>
                  <a:lnTo>
                    <a:pt x="225" y="187"/>
                  </a:lnTo>
                  <a:lnTo>
                    <a:pt x="339" y="72"/>
                  </a:lnTo>
                  <a:lnTo>
                    <a:pt x="354" y="79"/>
                  </a:lnTo>
                  <a:lnTo>
                    <a:pt x="370" y="83"/>
                  </a:lnTo>
                  <a:lnTo>
                    <a:pt x="387" y="87"/>
                  </a:lnTo>
                  <a:lnTo>
                    <a:pt x="406" y="88"/>
                  </a:lnTo>
                  <a:lnTo>
                    <a:pt x="426" y="88"/>
                  </a:lnTo>
                  <a:lnTo>
                    <a:pt x="446" y="86"/>
                  </a:lnTo>
                  <a:lnTo>
                    <a:pt x="467" y="82"/>
                  </a:lnTo>
                  <a:lnTo>
                    <a:pt x="488" y="78"/>
                  </a:lnTo>
                  <a:lnTo>
                    <a:pt x="508" y="72"/>
                  </a:lnTo>
                  <a:lnTo>
                    <a:pt x="529" y="65"/>
                  </a:lnTo>
                  <a:lnTo>
                    <a:pt x="550" y="57"/>
                  </a:lnTo>
                  <a:lnTo>
                    <a:pt x="570" y="47"/>
                  </a:lnTo>
                  <a:lnTo>
                    <a:pt x="588" y="38"/>
                  </a:lnTo>
                  <a:lnTo>
                    <a:pt x="606" y="26"/>
                  </a:lnTo>
                  <a:lnTo>
                    <a:pt x="622" y="14"/>
                  </a:lnTo>
                  <a:lnTo>
                    <a:pt x="636" y="0"/>
                  </a:lnTo>
                  <a:lnTo>
                    <a:pt x="650" y="7"/>
                  </a:lnTo>
                  <a:lnTo>
                    <a:pt x="664" y="12"/>
                  </a:lnTo>
                  <a:lnTo>
                    <a:pt x="679" y="18"/>
                  </a:lnTo>
                  <a:lnTo>
                    <a:pt x="693" y="22"/>
                  </a:lnTo>
                  <a:lnTo>
                    <a:pt x="721" y="31"/>
                  </a:lnTo>
                  <a:lnTo>
                    <a:pt x="748" y="38"/>
                  </a:lnTo>
                  <a:lnTo>
                    <a:pt x="777" y="45"/>
                  </a:lnTo>
                  <a:lnTo>
                    <a:pt x="804" y="52"/>
                  </a:lnTo>
                  <a:lnTo>
                    <a:pt x="832" y="62"/>
                  </a:lnTo>
                  <a:lnTo>
                    <a:pt x="861" y="72"/>
                  </a:lnTo>
                  <a:lnTo>
                    <a:pt x="868" y="72"/>
                  </a:lnTo>
                  <a:lnTo>
                    <a:pt x="875" y="71"/>
                  </a:lnTo>
                  <a:lnTo>
                    <a:pt x="883" y="69"/>
                  </a:lnTo>
                  <a:lnTo>
                    <a:pt x="889" y="67"/>
                  </a:lnTo>
                  <a:lnTo>
                    <a:pt x="903" y="62"/>
                  </a:lnTo>
                  <a:lnTo>
                    <a:pt x="917" y="55"/>
                  </a:lnTo>
                  <a:lnTo>
                    <a:pt x="932" y="50"/>
                  </a:lnTo>
                  <a:lnTo>
                    <a:pt x="946" y="44"/>
                  </a:lnTo>
                  <a:lnTo>
                    <a:pt x="953" y="42"/>
                  </a:lnTo>
                  <a:lnTo>
                    <a:pt x="961" y="40"/>
                  </a:lnTo>
                  <a:lnTo>
                    <a:pt x="968" y="39"/>
                  </a:lnTo>
                  <a:lnTo>
                    <a:pt x="975" y="39"/>
                  </a:lnTo>
                  <a:lnTo>
                    <a:pt x="1012" y="111"/>
                  </a:lnTo>
                  <a:lnTo>
                    <a:pt x="1020" y="111"/>
                  </a:lnTo>
                  <a:lnTo>
                    <a:pt x="1026" y="110"/>
                  </a:lnTo>
                  <a:lnTo>
                    <a:pt x="1034" y="107"/>
                  </a:lnTo>
                  <a:lnTo>
                    <a:pt x="1041" y="105"/>
                  </a:lnTo>
                  <a:lnTo>
                    <a:pt x="1055" y="99"/>
                  </a:lnTo>
                  <a:lnTo>
                    <a:pt x="1068" y="92"/>
                  </a:lnTo>
                  <a:lnTo>
                    <a:pt x="1082" y="84"/>
                  </a:lnTo>
                  <a:lnTo>
                    <a:pt x="1095" y="79"/>
                  </a:lnTo>
                  <a:lnTo>
                    <a:pt x="1103" y="77"/>
                  </a:lnTo>
                  <a:lnTo>
                    <a:pt x="1109" y="75"/>
                  </a:lnTo>
                  <a:lnTo>
                    <a:pt x="1116" y="74"/>
                  </a:lnTo>
                  <a:lnTo>
                    <a:pt x="1124" y="72"/>
                  </a:lnTo>
                  <a:lnTo>
                    <a:pt x="1155" y="87"/>
                  </a:lnTo>
                  <a:lnTo>
                    <a:pt x="1191" y="101"/>
                  </a:lnTo>
                  <a:lnTo>
                    <a:pt x="1229" y="116"/>
                  </a:lnTo>
                  <a:lnTo>
                    <a:pt x="1269" y="130"/>
                  </a:lnTo>
                  <a:lnTo>
                    <a:pt x="1306" y="144"/>
                  </a:lnTo>
                  <a:lnTo>
                    <a:pt x="1339" y="159"/>
                  </a:lnTo>
                  <a:lnTo>
                    <a:pt x="1354" y="165"/>
                  </a:lnTo>
                  <a:lnTo>
                    <a:pt x="1367" y="173"/>
                  </a:lnTo>
                  <a:lnTo>
                    <a:pt x="1378" y="179"/>
                  </a:lnTo>
                  <a:lnTo>
                    <a:pt x="1386" y="187"/>
                  </a:lnTo>
                  <a:lnTo>
                    <a:pt x="1423" y="225"/>
                  </a:lnTo>
                  <a:lnTo>
                    <a:pt x="1423" y="297"/>
                  </a:lnTo>
                  <a:lnTo>
                    <a:pt x="1462" y="335"/>
                  </a:lnTo>
                  <a:lnTo>
                    <a:pt x="1470" y="342"/>
                  </a:lnTo>
                  <a:lnTo>
                    <a:pt x="1481" y="348"/>
                  </a:lnTo>
                  <a:lnTo>
                    <a:pt x="1493" y="353"/>
                  </a:lnTo>
                  <a:lnTo>
                    <a:pt x="1507" y="357"/>
                  </a:lnTo>
                  <a:lnTo>
                    <a:pt x="1524" y="362"/>
                  </a:lnTo>
                  <a:lnTo>
                    <a:pt x="1540" y="364"/>
                  </a:lnTo>
                  <a:lnTo>
                    <a:pt x="1559" y="367"/>
                  </a:lnTo>
                  <a:lnTo>
                    <a:pt x="1577" y="369"/>
                  </a:lnTo>
                  <a:lnTo>
                    <a:pt x="1615" y="371"/>
                  </a:lnTo>
                  <a:lnTo>
                    <a:pt x="1654" y="372"/>
                  </a:lnTo>
                  <a:lnTo>
                    <a:pt x="1689" y="374"/>
                  </a:lnTo>
                  <a:lnTo>
                    <a:pt x="1721" y="374"/>
                  </a:lnTo>
                  <a:lnTo>
                    <a:pt x="1735" y="388"/>
                  </a:lnTo>
                  <a:lnTo>
                    <a:pt x="1747" y="402"/>
                  </a:lnTo>
                  <a:lnTo>
                    <a:pt x="1759" y="416"/>
                  </a:lnTo>
                  <a:lnTo>
                    <a:pt x="1771" y="430"/>
                  </a:lnTo>
                  <a:lnTo>
                    <a:pt x="1791" y="459"/>
                  </a:lnTo>
                  <a:lnTo>
                    <a:pt x="1809" y="487"/>
                  </a:lnTo>
                  <a:lnTo>
                    <a:pt x="1826" y="515"/>
                  </a:lnTo>
                  <a:lnTo>
                    <a:pt x="1841" y="543"/>
                  </a:lnTo>
                  <a:lnTo>
                    <a:pt x="1855" y="571"/>
                  </a:lnTo>
                  <a:lnTo>
                    <a:pt x="1869" y="598"/>
                  </a:lnTo>
                  <a:lnTo>
                    <a:pt x="1797" y="675"/>
                  </a:lnTo>
                  <a:lnTo>
                    <a:pt x="1869" y="747"/>
                  </a:lnTo>
                  <a:lnTo>
                    <a:pt x="1887" y="732"/>
                  </a:lnTo>
                  <a:lnTo>
                    <a:pt x="1911" y="715"/>
                  </a:lnTo>
                  <a:lnTo>
                    <a:pt x="1938" y="696"/>
                  </a:lnTo>
                  <a:lnTo>
                    <a:pt x="1969" y="679"/>
                  </a:lnTo>
                  <a:lnTo>
                    <a:pt x="1985" y="670"/>
                  </a:lnTo>
                  <a:lnTo>
                    <a:pt x="2001" y="662"/>
                  </a:lnTo>
                  <a:lnTo>
                    <a:pt x="2018" y="655"/>
                  </a:lnTo>
                  <a:lnTo>
                    <a:pt x="2034" y="648"/>
                  </a:lnTo>
                  <a:lnTo>
                    <a:pt x="2049" y="643"/>
                  </a:lnTo>
                  <a:lnTo>
                    <a:pt x="2066" y="640"/>
                  </a:lnTo>
                  <a:lnTo>
                    <a:pt x="2080" y="638"/>
                  </a:lnTo>
                  <a:lnTo>
                    <a:pt x="2094" y="636"/>
                  </a:lnTo>
                  <a:lnTo>
                    <a:pt x="2116" y="656"/>
                  </a:lnTo>
                  <a:lnTo>
                    <a:pt x="2137" y="676"/>
                  </a:lnTo>
                  <a:lnTo>
                    <a:pt x="2158" y="694"/>
                  </a:lnTo>
                  <a:lnTo>
                    <a:pt x="2180" y="712"/>
                  </a:lnTo>
                  <a:lnTo>
                    <a:pt x="2203" y="728"/>
                  </a:lnTo>
                  <a:lnTo>
                    <a:pt x="2225" y="743"/>
                  </a:lnTo>
                  <a:lnTo>
                    <a:pt x="2249" y="758"/>
                  </a:lnTo>
                  <a:lnTo>
                    <a:pt x="2273" y="771"/>
                  </a:lnTo>
                  <a:lnTo>
                    <a:pt x="2298" y="783"/>
                  </a:lnTo>
                  <a:lnTo>
                    <a:pt x="2324" y="792"/>
                  </a:lnTo>
                  <a:lnTo>
                    <a:pt x="2351" y="802"/>
                  </a:lnTo>
                  <a:lnTo>
                    <a:pt x="2380" y="809"/>
                  </a:lnTo>
                  <a:lnTo>
                    <a:pt x="2409" y="815"/>
                  </a:lnTo>
                  <a:lnTo>
                    <a:pt x="2441" y="820"/>
                  </a:lnTo>
                  <a:lnTo>
                    <a:pt x="2474" y="822"/>
                  </a:lnTo>
                  <a:lnTo>
                    <a:pt x="2508" y="823"/>
                  </a:lnTo>
                  <a:lnTo>
                    <a:pt x="2524" y="836"/>
                  </a:lnTo>
                  <a:lnTo>
                    <a:pt x="2539" y="849"/>
                  </a:lnTo>
                  <a:lnTo>
                    <a:pt x="2558" y="861"/>
                  </a:lnTo>
                  <a:lnTo>
                    <a:pt x="2576" y="872"/>
                  </a:lnTo>
                  <a:lnTo>
                    <a:pt x="2597" y="882"/>
                  </a:lnTo>
                  <a:lnTo>
                    <a:pt x="2618" y="892"/>
                  </a:lnTo>
                  <a:lnTo>
                    <a:pt x="2639" y="899"/>
                  </a:lnTo>
                  <a:lnTo>
                    <a:pt x="2662" y="907"/>
                  </a:lnTo>
                  <a:lnTo>
                    <a:pt x="2685" y="912"/>
                  </a:lnTo>
                  <a:lnTo>
                    <a:pt x="2708" y="919"/>
                  </a:lnTo>
                  <a:lnTo>
                    <a:pt x="2732" y="923"/>
                  </a:lnTo>
                  <a:lnTo>
                    <a:pt x="2755" y="927"/>
                  </a:lnTo>
                  <a:lnTo>
                    <a:pt x="2778" y="930"/>
                  </a:lnTo>
                  <a:lnTo>
                    <a:pt x="2801" y="932"/>
                  </a:lnTo>
                  <a:lnTo>
                    <a:pt x="2823" y="933"/>
                  </a:lnTo>
                  <a:lnTo>
                    <a:pt x="2844" y="933"/>
                  </a:lnTo>
                  <a:lnTo>
                    <a:pt x="2844" y="976"/>
                  </a:lnTo>
                  <a:lnTo>
                    <a:pt x="2843" y="1015"/>
                  </a:lnTo>
                  <a:lnTo>
                    <a:pt x="2842" y="1053"/>
                  </a:lnTo>
                  <a:lnTo>
                    <a:pt x="2840" y="1090"/>
                  </a:lnTo>
                  <a:lnTo>
                    <a:pt x="2837" y="1125"/>
                  </a:lnTo>
                  <a:lnTo>
                    <a:pt x="2832" y="1159"/>
                  </a:lnTo>
                  <a:lnTo>
                    <a:pt x="2829" y="1175"/>
                  </a:lnTo>
                  <a:lnTo>
                    <a:pt x="2825" y="1191"/>
                  </a:lnTo>
                  <a:lnTo>
                    <a:pt x="2820" y="1206"/>
                  </a:lnTo>
                  <a:lnTo>
                    <a:pt x="2816" y="1221"/>
                  </a:lnTo>
                  <a:lnTo>
                    <a:pt x="2811" y="1235"/>
                  </a:lnTo>
                  <a:lnTo>
                    <a:pt x="2804" y="1251"/>
                  </a:lnTo>
                  <a:lnTo>
                    <a:pt x="2797" y="1265"/>
                  </a:lnTo>
                  <a:lnTo>
                    <a:pt x="2789" y="1278"/>
                  </a:lnTo>
                  <a:lnTo>
                    <a:pt x="2780" y="1291"/>
                  </a:lnTo>
                  <a:lnTo>
                    <a:pt x="2771" y="1304"/>
                  </a:lnTo>
                  <a:lnTo>
                    <a:pt x="2760" y="1317"/>
                  </a:lnTo>
                  <a:lnTo>
                    <a:pt x="2749" y="1330"/>
                  </a:lnTo>
                  <a:lnTo>
                    <a:pt x="2736" y="1342"/>
                  </a:lnTo>
                  <a:lnTo>
                    <a:pt x="2723" y="1354"/>
                  </a:lnTo>
                  <a:lnTo>
                    <a:pt x="2709" y="1366"/>
                  </a:lnTo>
                  <a:lnTo>
                    <a:pt x="2694" y="1377"/>
                  </a:lnTo>
                  <a:lnTo>
                    <a:pt x="2676" y="1388"/>
                  </a:lnTo>
                  <a:lnTo>
                    <a:pt x="2659" y="1399"/>
                  </a:lnTo>
                  <a:lnTo>
                    <a:pt x="2639" y="1410"/>
                  </a:lnTo>
                  <a:lnTo>
                    <a:pt x="2620" y="1421"/>
                  </a:lnTo>
                  <a:lnTo>
                    <a:pt x="2630" y="1442"/>
                  </a:lnTo>
                  <a:lnTo>
                    <a:pt x="2637" y="1463"/>
                  </a:lnTo>
                  <a:lnTo>
                    <a:pt x="2643" y="1485"/>
                  </a:lnTo>
                  <a:lnTo>
                    <a:pt x="2647" y="1506"/>
                  </a:lnTo>
                  <a:lnTo>
                    <a:pt x="2649" y="1528"/>
                  </a:lnTo>
                  <a:lnTo>
                    <a:pt x="2650" y="1550"/>
                  </a:lnTo>
                  <a:lnTo>
                    <a:pt x="2649" y="1570"/>
                  </a:lnTo>
                  <a:lnTo>
                    <a:pt x="2647" y="1592"/>
                  </a:lnTo>
                  <a:lnTo>
                    <a:pt x="2643" y="1613"/>
                  </a:lnTo>
                  <a:lnTo>
                    <a:pt x="2637" y="1634"/>
                  </a:lnTo>
                  <a:lnTo>
                    <a:pt x="2631" y="1653"/>
                  </a:lnTo>
                  <a:lnTo>
                    <a:pt x="2623" y="1674"/>
                  </a:lnTo>
                  <a:lnTo>
                    <a:pt x="2613" y="1694"/>
                  </a:lnTo>
                  <a:lnTo>
                    <a:pt x="2603" y="1712"/>
                  </a:lnTo>
                  <a:lnTo>
                    <a:pt x="2591" y="1731"/>
                  </a:lnTo>
                  <a:lnTo>
                    <a:pt x="2578" y="1748"/>
                  </a:lnTo>
                  <a:lnTo>
                    <a:pt x="2565" y="1766"/>
                  </a:lnTo>
                  <a:lnTo>
                    <a:pt x="2551" y="1782"/>
                  </a:lnTo>
                  <a:lnTo>
                    <a:pt x="2536" y="1798"/>
                  </a:lnTo>
                  <a:lnTo>
                    <a:pt x="2519" y="1814"/>
                  </a:lnTo>
                  <a:lnTo>
                    <a:pt x="2502" y="1827"/>
                  </a:lnTo>
                  <a:lnTo>
                    <a:pt x="2484" y="1841"/>
                  </a:lnTo>
                  <a:lnTo>
                    <a:pt x="2466" y="1853"/>
                  </a:lnTo>
                  <a:lnTo>
                    <a:pt x="2447" y="1864"/>
                  </a:lnTo>
                  <a:lnTo>
                    <a:pt x="2428" y="1874"/>
                  </a:lnTo>
                  <a:lnTo>
                    <a:pt x="2408" y="1882"/>
                  </a:lnTo>
                  <a:lnTo>
                    <a:pt x="2389" y="1890"/>
                  </a:lnTo>
                  <a:lnTo>
                    <a:pt x="2368" y="1896"/>
                  </a:lnTo>
                  <a:lnTo>
                    <a:pt x="2347" y="1902"/>
                  </a:lnTo>
                  <a:lnTo>
                    <a:pt x="2326" y="1905"/>
                  </a:lnTo>
                  <a:lnTo>
                    <a:pt x="2306" y="1907"/>
                  </a:lnTo>
                  <a:lnTo>
                    <a:pt x="2284" y="1908"/>
                  </a:lnTo>
                  <a:lnTo>
                    <a:pt x="2285" y="1923"/>
                  </a:lnTo>
                  <a:lnTo>
                    <a:pt x="2286" y="1937"/>
                  </a:lnTo>
                  <a:lnTo>
                    <a:pt x="2287" y="1950"/>
                  </a:lnTo>
                  <a:lnTo>
                    <a:pt x="2289" y="1964"/>
                  </a:lnTo>
                  <a:lnTo>
                    <a:pt x="2295" y="1990"/>
                  </a:lnTo>
                  <a:lnTo>
                    <a:pt x="2301" y="2015"/>
                  </a:lnTo>
                  <a:lnTo>
                    <a:pt x="2308" y="2039"/>
                  </a:lnTo>
                  <a:lnTo>
                    <a:pt x="2313" y="2060"/>
                  </a:lnTo>
                  <a:lnTo>
                    <a:pt x="2318" y="2079"/>
                  </a:lnTo>
                  <a:lnTo>
                    <a:pt x="2319" y="2095"/>
                  </a:lnTo>
                  <a:lnTo>
                    <a:pt x="2318" y="2110"/>
                  </a:lnTo>
                  <a:lnTo>
                    <a:pt x="2313" y="2130"/>
                  </a:lnTo>
                  <a:lnTo>
                    <a:pt x="2308" y="2152"/>
                  </a:lnTo>
                  <a:lnTo>
                    <a:pt x="2301" y="2176"/>
                  </a:lnTo>
                  <a:lnTo>
                    <a:pt x="2295" y="2201"/>
                  </a:lnTo>
                  <a:lnTo>
                    <a:pt x="2289" y="2228"/>
                  </a:lnTo>
                  <a:lnTo>
                    <a:pt x="2287" y="2242"/>
                  </a:lnTo>
                  <a:lnTo>
                    <a:pt x="2286" y="2256"/>
                  </a:lnTo>
                  <a:lnTo>
                    <a:pt x="2285" y="2271"/>
                  </a:lnTo>
                  <a:lnTo>
                    <a:pt x="2284" y="2285"/>
                  </a:lnTo>
                  <a:lnTo>
                    <a:pt x="2209" y="2357"/>
                  </a:lnTo>
                  <a:lnTo>
                    <a:pt x="2170" y="2320"/>
                  </a:lnTo>
                  <a:lnTo>
                    <a:pt x="2166" y="2320"/>
                  </a:lnTo>
                  <a:lnTo>
                    <a:pt x="2163" y="2321"/>
                  </a:lnTo>
                  <a:lnTo>
                    <a:pt x="2157" y="2323"/>
                  </a:lnTo>
                  <a:lnTo>
                    <a:pt x="2153" y="2326"/>
                  </a:lnTo>
                  <a:lnTo>
                    <a:pt x="2142" y="2334"/>
                  </a:lnTo>
                  <a:lnTo>
                    <a:pt x="2131" y="2343"/>
                  </a:lnTo>
                  <a:lnTo>
                    <a:pt x="2119" y="2355"/>
                  </a:lnTo>
                  <a:lnTo>
                    <a:pt x="2106" y="2368"/>
                  </a:lnTo>
                  <a:lnTo>
                    <a:pt x="2094" y="2381"/>
                  </a:lnTo>
                  <a:lnTo>
                    <a:pt x="2082" y="2395"/>
                  </a:lnTo>
                  <a:lnTo>
                    <a:pt x="2040" y="2447"/>
                  </a:lnTo>
                  <a:lnTo>
                    <a:pt x="2022" y="2471"/>
                  </a:lnTo>
                  <a:lnTo>
                    <a:pt x="2008" y="2471"/>
                  </a:lnTo>
                  <a:lnTo>
                    <a:pt x="1994" y="2472"/>
                  </a:lnTo>
                  <a:lnTo>
                    <a:pt x="1980" y="2475"/>
                  </a:lnTo>
                  <a:lnTo>
                    <a:pt x="1965" y="2477"/>
                  </a:lnTo>
                  <a:lnTo>
                    <a:pt x="1938" y="2482"/>
                  </a:lnTo>
                  <a:lnTo>
                    <a:pt x="1912" y="2489"/>
                  </a:lnTo>
                  <a:lnTo>
                    <a:pt x="1888" y="2495"/>
                  </a:lnTo>
                  <a:lnTo>
                    <a:pt x="1866" y="2501"/>
                  </a:lnTo>
                  <a:lnTo>
                    <a:pt x="1848" y="2504"/>
                  </a:lnTo>
                  <a:lnTo>
                    <a:pt x="1831" y="2506"/>
                  </a:lnTo>
                  <a:lnTo>
                    <a:pt x="1832" y="2513"/>
                  </a:lnTo>
                  <a:lnTo>
                    <a:pt x="1833" y="2520"/>
                  </a:lnTo>
                  <a:lnTo>
                    <a:pt x="1836" y="2527"/>
                  </a:lnTo>
                  <a:lnTo>
                    <a:pt x="1838" y="2535"/>
                  </a:lnTo>
                  <a:lnTo>
                    <a:pt x="1843" y="2549"/>
                  </a:lnTo>
                  <a:lnTo>
                    <a:pt x="1851" y="2563"/>
                  </a:lnTo>
                  <a:lnTo>
                    <a:pt x="1857" y="2577"/>
                  </a:lnTo>
                  <a:lnTo>
                    <a:pt x="1864" y="2591"/>
                  </a:lnTo>
                  <a:lnTo>
                    <a:pt x="1866" y="2599"/>
                  </a:lnTo>
                  <a:lnTo>
                    <a:pt x="1868" y="2606"/>
                  </a:lnTo>
                  <a:lnTo>
                    <a:pt x="1869" y="2613"/>
                  </a:lnTo>
                  <a:lnTo>
                    <a:pt x="1869" y="2620"/>
                  </a:lnTo>
                  <a:lnTo>
                    <a:pt x="1855" y="2621"/>
                  </a:lnTo>
                  <a:lnTo>
                    <a:pt x="1841" y="2622"/>
                  </a:lnTo>
                  <a:lnTo>
                    <a:pt x="1825" y="2624"/>
                  </a:lnTo>
                  <a:lnTo>
                    <a:pt x="1808" y="2626"/>
                  </a:lnTo>
                  <a:lnTo>
                    <a:pt x="1775" y="2634"/>
                  </a:lnTo>
                  <a:lnTo>
                    <a:pt x="1740" y="2644"/>
                  </a:lnTo>
                  <a:lnTo>
                    <a:pt x="1705" y="2655"/>
                  </a:lnTo>
                  <a:lnTo>
                    <a:pt x="1671" y="2667"/>
                  </a:lnTo>
                  <a:lnTo>
                    <a:pt x="1639" y="2680"/>
                  </a:lnTo>
                  <a:lnTo>
                    <a:pt x="1611" y="2693"/>
                  </a:lnTo>
                  <a:lnTo>
                    <a:pt x="1618" y="2693"/>
                  </a:lnTo>
                  <a:lnTo>
                    <a:pt x="1624" y="2694"/>
                  </a:lnTo>
                  <a:lnTo>
                    <a:pt x="1631" y="2696"/>
                  </a:lnTo>
                  <a:lnTo>
                    <a:pt x="1637" y="2698"/>
                  </a:lnTo>
                  <a:lnTo>
                    <a:pt x="1650" y="2705"/>
                  </a:lnTo>
                  <a:lnTo>
                    <a:pt x="1664" y="2711"/>
                  </a:lnTo>
                  <a:lnTo>
                    <a:pt x="1679" y="2719"/>
                  </a:lnTo>
                  <a:lnTo>
                    <a:pt x="1693" y="2724"/>
                  </a:lnTo>
                  <a:lnTo>
                    <a:pt x="1699" y="2727"/>
                  </a:lnTo>
                  <a:lnTo>
                    <a:pt x="1707" y="2729"/>
                  </a:lnTo>
                  <a:lnTo>
                    <a:pt x="1713" y="2730"/>
                  </a:lnTo>
                  <a:lnTo>
                    <a:pt x="1721" y="2731"/>
                  </a:lnTo>
                  <a:lnTo>
                    <a:pt x="1645" y="2806"/>
                  </a:lnTo>
                  <a:lnTo>
                    <a:pt x="1651" y="2820"/>
                  </a:lnTo>
                  <a:lnTo>
                    <a:pt x="1656" y="2835"/>
                  </a:lnTo>
                  <a:lnTo>
                    <a:pt x="1659" y="2850"/>
                  </a:lnTo>
                  <a:lnTo>
                    <a:pt x="1661" y="2864"/>
                  </a:lnTo>
                  <a:lnTo>
                    <a:pt x="1662" y="2878"/>
                  </a:lnTo>
                  <a:lnTo>
                    <a:pt x="1662" y="2894"/>
                  </a:lnTo>
                  <a:lnTo>
                    <a:pt x="1661" y="2908"/>
                  </a:lnTo>
                  <a:lnTo>
                    <a:pt x="1659" y="2924"/>
                  </a:lnTo>
                  <a:lnTo>
                    <a:pt x="1655" y="2956"/>
                  </a:lnTo>
                  <a:lnTo>
                    <a:pt x="1650" y="2991"/>
                  </a:lnTo>
                  <a:lnTo>
                    <a:pt x="1648" y="3009"/>
                  </a:lnTo>
                  <a:lnTo>
                    <a:pt x="1647" y="3029"/>
                  </a:lnTo>
                  <a:lnTo>
                    <a:pt x="1646" y="3048"/>
                  </a:lnTo>
                  <a:lnTo>
                    <a:pt x="1645" y="3069"/>
                  </a:lnTo>
                  <a:lnTo>
                    <a:pt x="1721" y="3146"/>
                  </a:lnTo>
                  <a:lnTo>
                    <a:pt x="1721" y="3218"/>
                  </a:lnTo>
                  <a:lnTo>
                    <a:pt x="1645" y="3294"/>
                  </a:lnTo>
                  <a:lnTo>
                    <a:pt x="1646" y="3307"/>
                  </a:lnTo>
                  <a:lnTo>
                    <a:pt x="1647" y="3318"/>
                  </a:lnTo>
                  <a:lnTo>
                    <a:pt x="1648" y="3328"/>
                  </a:lnTo>
                  <a:lnTo>
                    <a:pt x="1650" y="3336"/>
                  </a:lnTo>
                  <a:lnTo>
                    <a:pt x="1654" y="3348"/>
                  </a:lnTo>
                  <a:lnTo>
                    <a:pt x="1655" y="3357"/>
                  </a:lnTo>
                  <a:lnTo>
                    <a:pt x="1655" y="3360"/>
                  </a:lnTo>
                  <a:lnTo>
                    <a:pt x="1654" y="3363"/>
                  </a:lnTo>
                  <a:lnTo>
                    <a:pt x="1650" y="3365"/>
                  </a:lnTo>
                  <a:lnTo>
                    <a:pt x="1647" y="3366"/>
                  </a:lnTo>
                  <a:lnTo>
                    <a:pt x="1633" y="3366"/>
                  </a:lnTo>
                  <a:lnTo>
                    <a:pt x="1611" y="3367"/>
                  </a:lnTo>
                  <a:close/>
                </a:path>
              </a:pathLst>
            </a:custGeom>
            <a:solidFill>
              <a:srgbClr val="F8C3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6" name="Freeform 88"/>
            <p:cNvSpPr>
              <a:spLocks/>
            </p:cNvSpPr>
            <p:nvPr/>
          </p:nvSpPr>
          <p:spPr bwMode="auto">
            <a:xfrm>
              <a:off x="4661845" y="4580678"/>
              <a:ext cx="659150" cy="780134"/>
            </a:xfrm>
            <a:custGeom>
              <a:avLst/>
              <a:gdLst/>
              <a:ahLst/>
              <a:cxnLst>
                <a:cxn ang="0">
                  <a:pos x="1394" y="3248"/>
                </a:cxn>
                <a:cxn ang="0">
                  <a:pos x="1314" y="3159"/>
                </a:cxn>
                <a:cxn ang="0">
                  <a:pos x="1287" y="3101"/>
                </a:cxn>
                <a:cxn ang="0">
                  <a:pos x="1169" y="3032"/>
                </a:cxn>
                <a:cxn ang="0">
                  <a:pos x="1055" y="2718"/>
                </a:cxn>
                <a:cxn ang="0">
                  <a:pos x="993" y="2395"/>
                </a:cxn>
                <a:cxn ang="0">
                  <a:pos x="931" y="2073"/>
                </a:cxn>
                <a:cxn ang="0">
                  <a:pos x="829" y="1866"/>
                </a:cxn>
                <a:cxn ang="0">
                  <a:pos x="896" y="1614"/>
                </a:cxn>
                <a:cxn ang="0">
                  <a:pos x="802" y="1555"/>
                </a:cxn>
                <a:cxn ang="0">
                  <a:pos x="526" y="1415"/>
                </a:cxn>
                <a:cxn ang="0">
                  <a:pos x="325" y="1120"/>
                </a:cxn>
                <a:cxn ang="0">
                  <a:pos x="188" y="1089"/>
                </a:cxn>
                <a:cxn ang="0">
                  <a:pos x="61" y="978"/>
                </a:cxn>
                <a:cxn ang="0">
                  <a:pos x="8" y="907"/>
                </a:cxn>
                <a:cxn ang="0">
                  <a:pos x="110" y="740"/>
                </a:cxn>
                <a:cxn ang="0">
                  <a:pos x="80" y="657"/>
                </a:cxn>
                <a:cxn ang="0">
                  <a:pos x="160" y="527"/>
                </a:cxn>
                <a:cxn ang="0">
                  <a:pos x="225" y="263"/>
                </a:cxn>
                <a:cxn ang="0">
                  <a:pos x="446" y="86"/>
                </a:cxn>
                <a:cxn ang="0">
                  <a:pos x="606" y="26"/>
                </a:cxn>
                <a:cxn ang="0">
                  <a:pos x="748" y="38"/>
                </a:cxn>
                <a:cxn ang="0">
                  <a:pos x="889" y="67"/>
                </a:cxn>
                <a:cxn ang="0">
                  <a:pos x="975" y="39"/>
                </a:cxn>
                <a:cxn ang="0">
                  <a:pos x="1082" y="84"/>
                </a:cxn>
                <a:cxn ang="0">
                  <a:pos x="1229" y="116"/>
                </a:cxn>
                <a:cxn ang="0">
                  <a:pos x="1423" y="225"/>
                </a:cxn>
                <a:cxn ang="0">
                  <a:pos x="1540" y="364"/>
                </a:cxn>
                <a:cxn ang="0">
                  <a:pos x="1747" y="402"/>
                </a:cxn>
                <a:cxn ang="0">
                  <a:pos x="1869" y="598"/>
                </a:cxn>
                <a:cxn ang="0">
                  <a:pos x="2001" y="662"/>
                </a:cxn>
                <a:cxn ang="0">
                  <a:pos x="2137" y="676"/>
                </a:cxn>
                <a:cxn ang="0">
                  <a:pos x="2324" y="792"/>
                </a:cxn>
                <a:cxn ang="0">
                  <a:pos x="2539" y="849"/>
                </a:cxn>
                <a:cxn ang="0">
                  <a:pos x="2708" y="919"/>
                </a:cxn>
                <a:cxn ang="0">
                  <a:pos x="2843" y="1015"/>
                </a:cxn>
                <a:cxn ang="0">
                  <a:pos x="2816" y="1221"/>
                </a:cxn>
                <a:cxn ang="0">
                  <a:pos x="2749" y="1330"/>
                </a:cxn>
                <a:cxn ang="0">
                  <a:pos x="2620" y="1421"/>
                </a:cxn>
                <a:cxn ang="0">
                  <a:pos x="2647" y="1592"/>
                </a:cxn>
                <a:cxn ang="0">
                  <a:pos x="2578" y="1748"/>
                </a:cxn>
                <a:cxn ang="0">
                  <a:pos x="2447" y="1864"/>
                </a:cxn>
                <a:cxn ang="0">
                  <a:pos x="2284" y="1908"/>
                </a:cxn>
                <a:cxn ang="0">
                  <a:pos x="2313" y="2060"/>
                </a:cxn>
                <a:cxn ang="0">
                  <a:pos x="2289" y="2228"/>
                </a:cxn>
                <a:cxn ang="0">
                  <a:pos x="2163" y="2321"/>
                </a:cxn>
                <a:cxn ang="0">
                  <a:pos x="2082" y="2395"/>
                </a:cxn>
                <a:cxn ang="0">
                  <a:pos x="1912" y="2489"/>
                </a:cxn>
                <a:cxn ang="0">
                  <a:pos x="1838" y="2535"/>
                </a:cxn>
                <a:cxn ang="0">
                  <a:pos x="1869" y="2620"/>
                </a:cxn>
                <a:cxn ang="0">
                  <a:pos x="1671" y="2667"/>
                </a:cxn>
                <a:cxn ang="0">
                  <a:pos x="1664" y="2711"/>
                </a:cxn>
                <a:cxn ang="0">
                  <a:pos x="1651" y="2820"/>
                </a:cxn>
                <a:cxn ang="0">
                  <a:pos x="1655" y="2956"/>
                </a:cxn>
                <a:cxn ang="0">
                  <a:pos x="1645" y="3294"/>
                </a:cxn>
                <a:cxn ang="0">
                  <a:pos x="1654" y="3363"/>
                </a:cxn>
              </a:cxnLst>
              <a:rect l="0" t="0" r="r" b="b"/>
              <a:pathLst>
                <a:path w="2844" h="3367">
                  <a:moveTo>
                    <a:pt x="1611" y="3367"/>
                  </a:moveTo>
                  <a:lnTo>
                    <a:pt x="1575" y="3350"/>
                  </a:lnTo>
                  <a:lnTo>
                    <a:pt x="1528" y="3327"/>
                  </a:lnTo>
                  <a:lnTo>
                    <a:pt x="1501" y="3314"/>
                  </a:lnTo>
                  <a:lnTo>
                    <a:pt x="1474" y="3298"/>
                  </a:lnTo>
                  <a:lnTo>
                    <a:pt x="1446" y="3283"/>
                  </a:lnTo>
                  <a:lnTo>
                    <a:pt x="1419" y="3266"/>
                  </a:lnTo>
                  <a:lnTo>
                    <a:pt x="1394" y="3248"/>
                  </a:lnTo>
                  <a:lnTo>
                    <a:pt x="1370" y="3228"/>
                  </a:lnTo>
                  <a:lnTo>
                    <a:pt x="1359" y="3220"/>
                  </a:lnTo>
                  <a:lnTo>
                    <a:pt x="1349" y="3210"/>
                  </a:lnTo>
                  <a:lnTo>
                    <a:pt x="1341" y="3200"/>
                  </a:lnTo>
                  <a:lnTo>
                    <a:pt x="1332" y="3189"/>
                  </a:lnTo>
                  <a:lnTo>
                    <a:pt x="1325" y="3179"/>
                  </a:lnTo>
                  <a:lnTo>
                    <a:pt x="1319" y="3170"/>
                  </a:lnTo>
                  <a:lnTo>
                    <a:pt x="1314" y="3159"/>
                  </a:lnTo>
                  <a:lnTo>
                    <a:pt x="1311" y="3149"/>
                  </a:lnTo>
                  <a:lnTo>
                    <a:pt x="1309" y="3139"/>
                  </a:lnTo>
                  <a:lnTo>
                    <a:pt x="1309" y="3128"/>
                  </a:lnTo>
                  <a:lnTo>
                    <a:pt x="1310" y="3118"/>
                  </a:lnTo>
                  <a:lnTo>
                    <a:pt x="1313" y="3107"/>
                  </a:lnTo>
                  <a:lnTo>
                    <a:pt x="1306" y="3106"/>
                  </a:lnTo>
                  <a:lnTo>
                    <a:pt x="1297" y="3104"/>
                  </a:lnTo>
                  <a:lnTo>
                    <a:pt x="1287" y="3101"/>
                  </a:lnTo>
                  <a:lnTo>
                    <a:pt x="1277" y="3095"/>
                  </a:lnTo>
                  <a:lnTo>
                    <a:pt x="1257" y="3083"/>
                  </a:lnTo>
                  <a:lnTo>
                    <a:pt x="1236" y="3069"/>
                  </a:lnTo>
                  <a:lnTo>
                    <a:pt x="1215" y="3055"/>
                  </a:lnTo>
                  <a:lnTo>
                    <a:pt x="1196" y="3043"/>
                  </a:lnTo>
                  <a:lnTo>
                    <a:pt x="1186" y="3039"/>
                  </a:lnTo>
                  <a:lnTo>
                    <a:pt x="1177" y="3034"/>
                  </a:lnTo>
                  <a:lnTo>
                    <a:pt x="1169" y="3032"/>
                  </a:lnTo>
                  <a:lnTo>
                    <a:pt x="1162" y="3031"/>
                  </a:lnTo>
                  <a:lnTo>
                    <a:pt x="1162" y="2883"/>
                  </a:lnTo>
                  <a:lnTo>
                    <a:pt x="1138" y="2858"/>
                  </a:lnTo>
                  <a:lnTo>
                    <a:pt x="1117" y="2831"/>
                  </a:lnTo>
                  <a:lnTo>
                    <a:pt x="1098" y="2804"/>
                  </a:lnTo>
                  <a:lnTo>
                    <a:pt x="1082" y="2776"/>
                  </a:lnTo>
                  <a:lnTo>
                    <a:pt x="1068" y="2747"/>
                  </a:lnTo>
                  <a:lnTo>
                    <a:pt x="1055" y="2718"/>
                  </a:lnTo>
                  <a:lnTo>
                    <a:pt x="1044" y="2687"/>
                  </a:lnTo>
                  <a:lnTo>
                    <a:pt x="1034" y="2657"/>
                  </a:lnTo>
                  <a:lnTo>
                    <a:pt x="1026" y="2625"/>
                  </a:lnTo>
                  <a:lnTo>
                    <a:pt x="1020" y="2594"/>
                  </a:lnTo>
                  <a:lnTo>
                    <a:pt x="1013" y="2561"/>
                  </a:lnTo>
                  <a:lnTo>
                    <a:pt x="1008" y="2528"/>
                  </a:lnTo>
                  <a:lnTo>
                    <a:pt x="999" y="2462"/>
                  </a:lnTo>
                  <a:lnTo>
                    <a:pt x="993" y="2395"/>
                  </a:lnTo>
                  <a:lnTo>
                    <a:pt x="985" y="2328"/>
                  </a:lnTo>
                  <a:lnTo>
                    <a:pt x="977" y="2263"/>
                  </a:lnTo>
                  <a:lnTo>
                    <a:pt x="972" y="2230"/>
                  </a:lnTo>
                  <a:lnTo>
                    <a:pt x="965" y="2198"/>
                  </a:lnTo>
                  <a:lnTo>
                    <a:pt x="959" y="2166"/>
                  </a:lnTo>
                  <a:lnTo>
                    <a:pt x="951" y="2134"/>
                  </a:lnTo>
                  <a:lnTo>
                    <a:pt x="941" y="2104"/>
                  </a:lnTo>
                  <a:lnTo>
                    <a:pt x="931" y="2073"/>
                  </a:lnTo>
                  <a:lnTo>
                    <a:pt x="919" y="2044"/>
                  </a:lnTo>
                  <a:lnTo>
                    <a:pt x="904" y="2014"/>
                  </a:lnTo>
                  <a:lnTo>
                    <a:pt x="888" y="1987"/>
                  </a:lnTo>
                  <a:lnTo>
                    <a:pt x="869" y="1960"/>
                  </a:lnTo>
                  <a:lnTo>
                    <a:pt x="849" y="1934"/>
                  </a:lnTo>
                  <a:lnTo>
                    <a:pt x="826" y="1908"/>
                  </a:lnTo>
                  <a:lnTo>
                    <a:pt x="827" y="1888"/>
                  </a:lnTo>
                  <a:lnTo>
                    <a:pt x="829" y="1866"/>
                  </a:lnTo>
                  <a:lnTo>
                    <a:pt x="832" y="1845"/>
                  </a:lnTo>
                  <a:lnTo>
                    <a:pt x="838" y="1824"/>
                  </a:lnTo>
                  <a:lnTo>
                    <a:pt x="849" y="1783"/>
                  </a:lnTo>
                  <a:lnTo>
                    <a:pt x="863" y="1740"/>
                  </a:lnTo>
                  <a:lnTo>
                    <a:pt x="876" y="1698"/>
                  </a:lnTo>
                  <a:lnTo>
                    <a:pt x="887" y="1656"/>
                  </a:lnTo>
                  <a:lnTo>
                    <a:pt x="892" y="1636"/>
                  </a:lnTo>
                  <a:lnTo>
                    <a:pt x="896" y="1614"/>
                  </a:lnTo>
                  <a:lnTo>
                    <a:pt x="898" y="1593"/>
                  </a:lnTo>
                  <a:lnTo>
                    <a:pt x="899" y="1572"/>
                  </a:lnTo>
                  <a:lnTo>
                    <a:pt x="885" y="1572"/>
                  </a:lnTo>
                  <a:lnTo>
                    <a:pt x="869" y="1570"/>
                  </a:lnTo>
                  <a:lnTo>
                    <a:pt x="853" y="1568"/>
                  </a:lnTo>
                  <a:lnTo>
                    <a:pt x="837" y="1565"/>
                  </a:lnTo>
                  <a:lnTo>
                    <a:pt x="819" y="1559"/>
                  </a:lnTo>
                  <a:lnTo>
                    <a:pt x="802" y="1555"/>
                  </a:lnTo>
                  <a:lnTo>
                    <a:pt x="783" y="1548"/>
                  </a:lnTo>
                  <a:lnTo>
                    <a:pt x="764" y="1542"/>
                  </a:lnTo>
                  <a:lnTo>
                    <a:pt x="725" y="1526"/>
                  </a:lnTo>
                  <a:lnTo>
                    <a:pt x="685" y="1507"/>
                  </a:lnTo>
                  <a:lnTo>
                    <a:pt x="645" y="1486"/>
                  </a:lnTo>
                  <a:lnTo>
                    <a:pt x="604" y="1464"/>
                  </a:lnTo>
                  <a:lnTo>
                    <a:pt x="564" y="1440"/>
                  </a:lnTo>
                  <a:lnTo>
                    <a:pt x="526" y="1415"/>
                  </a:lnTo>
                  <a:lnTo>
                    <a:pt x="488" y="1391"/>
                  </a:lnTo>
                  <a:lnTo>
                    <a:pt x="452" y="1366"/>
                  </a:lnTo>
                  <a:lnTo>
                    <a:pt x="419" y="1341"/>
                  </a:lnTo>
                  <a:lnTo>
                    <a:pt x="389" y="1317"/>
                  </a:lnTo>
                  <a:lnTo>
                    <a:pt x="362" y="1293"/>
                  </a:lnTo>
                  <a:lnTo>
                    <a:pt x="339" y="1272"/>
                  </a:lnTo>
                  <a:lnTo>
                    <a:pt x="339" y="1120"/>
                  </a:lnTo>
                  <a:lnTo>
                    <a:pt x="325" y="1120"/>
                  </a:lnTo>
                  <a:lnTo>
                    <a:pt x="312" y="1119"/>
                  </a:lnTo>
                  <a:lnTo>
                    <a:pt x="300" y="1116"/>
                  </a:lnTo>
                  <a:lnTo>
                    <a:pt x="288" y="1114"/>
                  </a:lnTo>
                  <a:lnTo>
                    <a:pt x="265" y="1109"/>
                  </a:lnTo>
                  <a:lnTo>
                    <a:pt x="243" y="1102"/>
                  </a:lnTo>
                  <a:lnTo>
                    <a:pt x="223" y="1097"/>
                  </a:lnTo>
                  <a:lnTo>
                    <a:pt x="200" y="1091"/>
                  </a:lnTo>
                  <a:lnTo>
                    <a:pt x="188" y="1089"/>
                  </a:lnTo>
                  <a:lnTo>
                    <a:pt x="176" y="1087"/>
                  </a:lnTo>
                  <a:lnTo>
                    <a:pt x="163" y="1086"/>
                  </a:lnTo>
                  <a:lnTo>
                    <a:pt x="149" y="1086"/>
                  </a:lnTo>
                  <a:lnTo>
                    <a:pt x="120" y="1051"/>
                  </a:lnTo>
                  <a:lnTo>
                    <a:pt x="89" y="1010"/>
                  </a:lnTo>
                  <a:lnTo>
                    <a:pt x="80" y="999"/>
                  </a:lnTo>
                  <a:lnTo>
                    <a:pt x="71" y="988"/>
                  </a:lnTo>
                  <a:lnTo>
                    <a:pt x="61" y="978"/>
                  </a:lnTo>
                  <a:lnTo>
                    <a:pt x="50" y="968"/>
                  </a:lnTo>
                  <a:lnTo>
                    <a:pt x="40" y="958"/>
                  </a:lnTo>
                  <a:lnTo>
                    <a:pt x="28" y="950"/>
                  </a:lnTo>
                  <a:lnTo>
                    <a:pt x="14" y="941"/>
                  </a:lnTo>
                  <a:lnTo>
                    <a:pt x="0" y="933"/>
                  </a:lnTo>
                  <a:lnTo>
                    <a:pt x="1" y="926"/>
                  </a:lnTo>
                  <a:lnTo>
                    <a:pt x="4" y="917"/>
                  </a:lnTo>
                  <a:lnTo>
                    <a:pt x="8" y="907"/>
                  </a:lnTo>
                  <a:lnTo>
                    <a:pt x="13" y="895"/>
                  </a:lnTo>
                  <a:lnTo>
                    <a:pt x="26" y="869"/>
                  </a:lnTo>
                  <a:lnTo>
                    <a:pt x="43" y="842"/>
                  </a:lnTo>
                  <a:lnTo>
                    <a:pt x="61" y="813"/>
                  </a:lnTo>
                  <a:lnTo>
                    <a:pt x="79" y="787"/>
                  </a:lnTo>
                  <a:lnTo>
                    <a:pt x="96" y="764"/>
                  </a:lnTo>
                  <a:lnTo>
                    <a:pt x="112" y="747"/>
                  </a:lnTo>
                  <a:lnTo>
                    <a:pt x="110" y="740"/>
                  </a:lnTo>
                  <a:lnTo>
                    <a:pt x="109" y="734"/>
                  </a:lnTo>
                  <a:lnTo>
                    <a:pt x="108" y="727"/>
                  </a:lnTo>
                  <a:lnTo>
                    <a:pt x="106" y="720"/>
                  </a:lnTo>
                  <a:lnTo>
                    <a:pt x="100" y="706"/>
                  </a:lnTo>
                  <a:lnTo>
                    <a:pt x="94" y="693"/>
                  </a:lnTo>
                  <a:lnTo>
                    <a:pt x="88" y="679"/>
                  </a:lnTo>
                  <a:lnTo>
                    <a:pt x="82" y="665"/>
                  </a:lnTo>
                  <a:lnTo>
                    <a:pt x="80" y="657"/>
                  </a:lnTo>
                  <a:lnTo>
                    <a:pt x="78" y="651"/>
                  </a:lnTo>
                  <a:lnTo>
                    <a:pt x="77" y="643"/>
                  </a:lnTo>
                  <a:lnTo>
                    <a:pt x="77" y="636"/>
                  </a:lnTo>
                  <a:lnTo>
                    <a:pt x="90" y="621"/>
                  </a:lnTo>
                  <a:lnTo>
                    <a:pt x="104" y="605"/>
                  </a:lnTo>
                  <a:lnTo>
                    <a:pt x="118" y="586"/>
                  </a:lnTo>
                  <a:lnTo>
                    <a:pt x="131" y="568"/>
                  </a:lnTo>
                  <a:lnTo>
                    <a:pt x="160" y="527"/>
                  </a:lnTo>
                  <a:lnTo>
                    <a:pt x="187" y="486"/>
                  </a:lnTo>
                  <a:lnTo>
                    <a:pt x="215" y="444"/>
                  </a:lnTo>
                  <a:lnTo>
                    <a:pt x="242" y="404"/>
                  </a:lnTo>
                  <a:lnTo>
                    <a:pt x="257" y="384"/>
                  </a:lnTo>
                  <a:lnTo>
                    <a:pt x="271" y="367"/>
                  </a:lnTo>
                  <a:lnTo>
                    <a:pt x="284" y="351"/>
                  </a:lnTo>
                  <a:lnTo>
                    <a:pt x="298" y="335"/>
                  </a:lnTo>
                  <a:lnTo>
                    <a:pt x="225" y="263"/>
                  </a:lnTo>
                  <a:lnTo>
                    <a:pt x="225" y="187"/>
                  </a:lnTo>
                  <a:lnTo>
                    <a:pt x="339" y="72"/>
                  </a:lnTo>
                  <a:lnTo>
                    <a:pt x="354" y="79"/>
                  </a:lnTo>
                  <a:lnTo>
                    <a:pt x="370" y="83"/>
                  </a:lnTo>
                  <a:lnTo>
                    <a:pt x="387" y="87"/>
                  </a:lnTo>
                  <a:lnTo>
                    <a:pt x="406" y="88"/>
                  </a:lnTo>
                  <a:lnTo>
                    <a:pt x="426" y="88"/>
                  </a:lnTo>
                  <a:lnTo>
                    <a:pt x="446" y="86"/>
                  </a:lnTo>
                  <a:lnTo>
                    <a:pt x="467" y="82"/>
                  </a:lnTo>
                  <a:lnTo>
                    <a:pt x="488" y="78"/>
                  </a:lnTo>
                  <a:lnTo>
                    <a:pt x="508" y="72"/>
                  </a:lnTo>
                  <a:lnTo>
                    <a:pt x="529" y="65"/>
                  </a:lnTo>
                  <a:lnTo>
                    <a:pt x="550" y="57"/>
                  </a:lnTo>
                  <a:lnTo>
                    <a:pt x="570" y="47"/>
                  </a:lnTo>
                  <a:lnTo>
                    <a:pt x="588" y="38"/>
                  </a:lnTo>
                  <a:lnTo>
                    <a:pt x="606" y="26"/>
                  </a:lnTo>
                  <a:lnTo>
                    <a:pt x="622" y="14"/>
                  </a:lnTo>
                  <a:lnTo>
                    <a:pt x="636" y="0"/>
                  </a:lnTo>
                  <a:lnTo>
                    <a:pt x="650" y="7"/>
                  </a:lnTo>
                  <a:lnTo>
                    <a:pt x="664" y="12"/>
                  </a:lnTo>
                  <a:lnTo>
                    <a:pt x="679" y="18"/>
                  </a:lnTo>
                  <a:lnTo>
                    <a:pt x="693" y="22"/>
                  </a:lnTo>
                  <a:lnTo>
                    <a:pt x="721" y="31"/>
                  </a:lnTo>
                  <a:lnTo>
                    <a:pt x="748" y="38"/>
                  </a:lnTo>
                  <a:lnTo>
                    <a:pt x="777" y="45"/>
                  </a:lnTo>
                  <a:lnTo>
                    <a:pt x="804" y="52"/>
                  </a:lnTo>
                  <a:lnTo>
                    <a:pt x="832" y="62"/>
                  </a:lnTo>
                  <a:lnTo>
                    <a:pt x="861" y="72"/>
                  </a:lnTo>
                  <a:lnTo>
                    <a:pt x="868" y="72"/>
                  </a:lnTo>
                  <a:lnTo>
                    <a:pt x="875" y="71"/>
                  </a:lnTo>
                  <a:lnTo>
                    <a:pt x="883" y="69"/>
                  </a:lnTo>
                  <a:lnTo>
                    <a:pt x="889" y="67"/>
                  </a:lnTo>
                  <a:lnTo>
                    <a:pt x="903" y="62"/>
                  </a:lnTo>
                  <a:lnTo>
                    <a:pt x="917" y="55"/>
                  </a:lnTo>
                  <a:lnTo>
                    <a:pt x="932" y="50"/>
                  </a:lnTo>
                  <a:lnTo>
                    <a:pt x="946" y="44"/>
                  </a:lnTo>
                  <a:lnTo>
                    <a:pt x="953" y="42"/>
                  </a:lnTo>
                  <a:lnTo>
                    <a:pt x="961" y="40"/>
                  </a:lnTo>
                  <a:lnTo>
                    <a:pt x="968" y="39"/>
                  </a:lnTo>
                  <a:lnTo>
                    <a:pt x="975" y="39"/>
                  </a:lnTo>
                  <a:lnTo>
                    <a:pt x="1012" y="111"/>
                  </a:lnTo>
                  <a:lnTo>
                    <a:pt x="1020" y="111"/>
                  </a:lnTo>
                  <a:lnTo>
                    <a:pt x="1026" y="110"/>
                  </a:lnTo>
                  <a:lnTo>
                    <a:pt x="1034" y="107"/>
                  </a:lnTo>
                  <a:lnTo>
                    <a:pt x="1041" y="105"/>
                  </a:lnTo>
                  <a:lnTo>
                    <a:pt x="1055" y="99"/>
                  </a:lnTo>
                  <a:lnTo>
                    <a:pt x="1068" y="92"/>
                  </a:lnTo>
                  <a:lnTo>
                    <a:pt x="1082" y="84"/>
                  </a:lnTo>
                  <a:lnTo>
                    <a:pt x="1095" y="79"/>
                  </a:lnTo>
                  <a:lnTo>
                    <a:pt x="1103" y="77"/>
                  </a:lnTo>
                  <a:lnTo>
                    <a:pt x="1109" y="75"/>
                  </a:lnTo>
                  <a:lnTo>
                    <a:pt x="1116" y="74"/>
                  </a:lnTo>
                  <a:lnTo>
                    <a:pt x="1124" y="72"/>
                  </a:lnTo>
                  <a:lnTo>
                    <a:pt x="1155" y="87"/>
                  </a:lnTo>
                  <a:lnTo>
                    <a:pt x="1191" y="101"/>
                  </a:lnTo>
                  <a:lnTo>
                    <a:pt x="1229" y="116"/>
                  </a:lnTo>
                  <a:lnTo>
                    <a:pt x="1269" y="130"/>
                  </a:lnTo>
                  <a:lnTo>
                    <a:pt x="1306" y="144"/>
                  </a:lnTo>
                  <a:lnTo>
                    <a:pt x="1339" y="159"/>
                  </a:lnTo>
                  <a:lnTo>
                    <a:pt x="1354" y="165"/>
                  </a:lnTo>
                  <a:lnTo>
                    <a:pt x="1367" y="173"/>
                  </a:lnTo>
                  <a:lnTo>
                    <a:pt x="1378" y="179"/>
                  </a:lnTo>
                  <a:lnTo>
                    <a:pt x="1386" y="187"/>
                  </a:lnTo>
                  <a:lnTo>
                    <a:pt x="1423" y="225"/>
                  </a:lnTo>
                  <a:lnTo>
                    <a:pt x="1423" y="297"/>
                  </a:lnTo>
                  <a:lnTo>
                    <a:pt x="1462" y="335"/>
                  </a:lnTo>
                  <a:lnTo>
                    <a:pt x="1470" y="342"/>
                  </a:lnTo>
                  <a:lnTo>
                    <a:pt x="1481" y="348"/>
                  </a:lnTo>
                  <a:lnTo>
                    <a:pt x="1493" y="353"/>
                  </a:lnTo>
                  <a:lnTo>
                    <a:pt x="1507" y="357"/>
                  </a:lnTo>
                  <a:lnTo>
                    <a:pt x="1524" y="362"/>
                  </a:lnTo>
                  <a:lnTo>
                    <a:pt x="1540" y="364"/>
                  </a:lnTo>
                  <a:lnTo>
                    <a:pt x="1559" y="367"/>
                  </a:lnTo>
                  <a:lnTo>
                    <a:pt x="1577" y="369"/>
                  </a:lnTo>
                  <a:lnTo>
                    <a:pt x="1615" y="371"/>
                  </a:lnTo>
                  <a:lnTo>
                    <a:pt x="1654" y="372"/>
                  </a:lnTo>
                  <a:lnTo>
                    <a:pt x="1689" y="374"/>
                  </a:lnTo>
                  <a:lnTo>
                    <a:pt x="1721" y="374"/>
                  </a:lnTo>
                  <a:lnTo>
                    <a:pt x="1735" y="388"/>
                  </a:lnTo>
                  <a:lnTo>
                    <a:pt x="1747" y="402"/>
                  </a:lnTo>
                  <a:lnTo>
                    <a:pt x="1759" y="416"/>
                  </a:lnTo>
                  <a:lnTo>
                    <a:pt x="1771" y="430"/>
                  </a:lnTo>
                  <a:lnTo>
                    <a:pt x="1791" y="459"/>
                  </a:lnTo>
                  <a:lnTo>
                    <a:pt x="1809" y="487"/>
                  </a:lnTo>
                  <a:lnTo>
                    <a:pt x="1826" y="515"/>
                  </a:lnTo>
                  <a:lnTo>
                    <a:pt x="1841" y="543"/>
                  </a:lnTo>
                  <a:lnTo>
                    <a:pt x="1855" y="571"/>
                  </a:lnTo>
                  <a:lnTo>
                    <a:pt x="1869" y="598"/>
                  </a:lnTo>
                  <a:lnTo>
                    <a:pt x="1797" y="675"/>
                  </a:lnTo>
                  <a:lnTo>
                    <a:pt x="1869" y="747"/>
                  </a:lnTo>
                  <a:lnTo>
                    <a:pt x="1887" y="732"/>
                  </a:lnTo>
                  <a:lnTo>
                    <a:pt x="1911" y="715"/>
                  </a:lnTo>
                  <a:lnTo>
                    <a:pt x="1938" y="696"/>
                  </a:lnTo>
                  <a:lnTo>
                    <a:pt x="1969" y="679"/>
                  </a:lnTo>
                  <a:lnTo>
                    <a:pt x="1985" y="670"/>
                  </a:lnTo>
                  <a:lnTo>
                    <a:pt x="2001" y="662"/>
                  </a:lnTo>
                  <a:lnTo>
                    <a:pt x="2018" y="655"/>
                  </a:lnTo>
                  <a:lnTo>
                    <a:pt x="2034" y="648"/>
                  </a:lnTo>
                  <a:lnTo>
                    <a:pt x="2049" y="643"/>
                  </a:lnTo>
                  <a:lnTo>
                    <a:pt x="2066" y="640"/>
                  </a:lnTo>
                  <a:lnTo>
                    <a:pt x="2080" y="638"/>
                  </a:lnTo>
                  <a:lnTo>
                    <a:pt x="2094" y="636"/>
                  </a:lnTo>
                  <a:lnTo>
                    <a:pt x="2116" y="656"/>
                  </a:lnTo>
                  <a:lnTo>
                    <a:pt x="2137" y="676"/>
                  </a:lnTo>
                  <a:lnTo>
                    <a:pt x="2158" y="694"/>
                  </a:lnTo>
                  <a:lnTo>
                    <a:pt x="2180" y="712"/>
                  </a:lnTo>
                  <a:lnTo>
                    <a:pt x="2203" y="728"/>
                  </a:lnTo>
                  <a:lnTo>
                    <a:pt x="2225" y="743"/>
                  </a:lnTo>
                  <a:lnTo>
                    <a:pt x="2249" y="758"/>
                  </a:lnTo>
                  <a:lnTo>
                    <a:pt x="2273" y="771"/>
                  </a:lnTo>
                  <a:lnTo>
                    <a:pt x="2298" y="783"/>
                  </a:lnTo>
                  <a:lnTo>
                    <a:pt x="2324" y="792"/>
                  </a:lnTo>
                  <a:lnTo>
                    <a:pt x="2351" y="802"/>
                  </a:lnTo>
                  <a:lnTo>
                    <a:pt x="2380" y="809"/>
                  </a:lnTo>
                  <a:lnTo>
                    <a:pt x="2409" y="815"/>
                  </a:lnTo>
                  <a:lnTo>
                    <a:pt x="2441" y="820"/>
                  </a:lnTo>
                  <a:lnTo>
                    <a:pt x="2474" y="822"/>
                  </a:lnTo>
                  <a:lnTo>
                    <a:pt x="2508" y="823"/>
                  </a:lnTo>
                  <a:lnTo>
                    <a:pt x="2524" y="836"/>
                  </a:lnTo>
                  <a:lnTo>
                    <a:pt x="2539" y="849"/>
                  </a:lnTo>
                  <a:lnTo>
                    <a:pt x="2558" y="861"/>
                  </a:lnTo>
                  <a:lnTo>
                    <a:pt x="2576" y="872"/>
                  </a:lnTo>
                  <a:lnTo>
                    <a:pt x="2597" y="882"/>
                  </a:lnTo>
                  <a:lnTo>
                    <a:pt x="2618" y="892"/>
                  </a:lnTo>
                  <a:lnTo>
                    <a:pt x="2639" y="899"/>
                  </a:lnTo>
                  <a:lnTo>
                    <a:pt x="2662" y="907"/>
                  </a:lnTo>
                  <a:lnTo>
                    <a:pt x="2685" y="912"/>
                  </a:lnTo>
                  <a:lnTo>
                    <a:pt x="2708" y="919"/>
                  </a:lnTo>
                  <a:lnTo>
                    <a:pt x="2732" y="923"/>
                  </a:lnTo>
                  <a:lnTo>
                    <a:pt x="2755" y="927"/>
                  </a:lnTo>
                  <a:lnTo>
                    <a:pt x="2778" y="930"/>
                  </a:lnTo>
                  <a:lnTo>
                    <a:pt x="2801" y="932"/>
                  </a:lnTo>
                  <a:lnTo>
                    <a:pt x="2823" y="933"/>
                  </a:lnTo>
                  <a:lnTo>
                    <a:pt x="2844" y="933"/>
                  </a:lnTo>
                  <a:lnTo>
                    <a:pt x="2844" y="976"/>
                  </a:lnTo>
                  <a:lnTo>
                    <a:pt x="2843" y="1015"/>
                  </a:lnTo>
                  <a:lnTo>
                    <a:pt x="2842" y="1053"/>
                  </a:lnTo>
                  <a:lnTo>
                    <a:pt x="2840" y="1090"/>
                  </a:lnTo>
                  <a:lnTo>
                    <a:pt x="2837" y="1125"/>
                  </a:lnTo>
                  <a:lnTo>
                    <a:pt x="2832" y="1159"/>
                  </a:lnTo>
                  <a:lnTo>
                    <a:pt x="2829" y="1175"/>
                  </a:lnTo>
                  <a:lnTo>
                    <a:pt x="2825" y="1191"/>
                  </a:lnTo>
                  <a:lnTo>
                    <a:pt x="2820" y="1206"/>
                  </a:lnTo>
                  <a:lnTo>
                    <a:pt x="2816" y="1221"/>
                  </a:lnTo>
                  <a:lnTo>
                    <a:pt x="2811" y="1235"/>
                  </a:lnTo>
                  <a:lnTo>
                    <a:pt x="2804" y="1251"/>
                  </a:lnTo>
                  <a:lnTo>
                    <a:pt x="2797" y="1265"/>
                  </a:lnTo>
                  <a:lnTo>
                    <a:pt x="2789" y="1278"/>
                  </a:lnTo>
                  <a:lnTo>
                    <a:pt x="2780" y="1291"/>
                  </a:lnTo>
                  <a:lnTo>
                    <a:pt x="2771" y="1304"/>
                  </a:lnTo>
                  <a:lnTo>
                    <a:pt x="2760" y="1317"/>
                  </a:lnTo>
                  <a:lnTo>
                    <a:pt x="2749" y="1330"/>
                  </a:lnTo>
                  <a:lnTo>
                    <a:pt x="2736" y="1342"/>
                  </a:lnTo>
                  <a:lnTo>
                    <a:pt x="2723" y="1354"/>
                  </a:lnTo>
                  <a:lnTo>
                    <a:pt x="2709" y="1366"/>
                  </a:lnTo>
                  <a:lnTo>
                    <a:pt x="2694" y="1377"/>
                  </a:lnTo>
                  <a:lnTo>
                    <a:pt x="2676" y="1388"/>
                  </a:lnTo>
                  <a:lnTo>
                    <a:pt x="2659" y="1399"/>
                  </a:lnTo>
                  <a:lnTo>
                    <a:pt x="2639" y="1410"/>
                  </a:lnTo>
                  <a:lnTo>
                    <a:pt x="2620" y="1421"/>
                  </a:lnTo>
                  <a:lnTo>
                    <a:pt x="2630" y="1442"/>
                  </a:lnTo>
                  <a:lnTo>
                    <a:pt x="2637" y="1463"/>
                  </a:lnTo>
                  <a:lnTo>
                    <a:pt x="2643" y="1485"/>
                  </a:lnTo>
                  <a:lnTo>
                    <a:pt x="2647" y="1506"/>
                  </a:lnTo>
                  <a:lnTo>
                    <a:pt x="2649" y="1528"/>
                  </a:lnTo>
                  <a:lnTo>
                    <a:pt x="2650" y="1550"/>
                  </a:lnTo>
                  <a:lnTo>
                    <a:pt x="2649" y="1570"/>
                  </a:lnTo>
                  <a:lnTo>
                    <a:pt x="2647" y="1592"/>
                  </a:lnTo>
                  <a:lnTo>
                    <a:pt x="2643" y="1613"/>
                  </a:lnTo>
                  <a:lnTo>
                    <a:pt x="2637" y="1634"/>
                  </a:lnTo>
                  <a:lnTo>
                    <a:pt x="2631" y="1653"/>
                  </a:lnTo>
                  <a:lnTo>
                    <a:pt x="2623" y="1674"/>
                  </a:lnTo>
                  <a:lnTo>
                    <a:pt x="2613" y="1694"/>
                  </a:lnTo>
                  <a:lnTo>
                    <a:pt x="2603" y="1712"/>
                  </a:lnTo>
                  <a:lnTo>
                    <a:pt x="2591" y="1731"/>
                  </a:lnTo>
                  <a:lnTo>
                    <a:pt x="2578" y="1748"/>
                  </a:lnTo>
                  <a:lnTo>
                    <a:pt x="2565" y="1766"/>
                  </a:lnTo>
                  <a:lnTo>
                    <a:pt x="2551" y="1782"/>
                  </a:lnTo>
                  <a:lnTo>
                    <a:pt x="2536" y="1798"/>
                  </a:lnTo>
                  <a:lnTo>
                    <a:pt x="2519" y="1814"/>
                  </a:lnTo>
                  <a:lnTo>
                    <a:pt x="2502" y="1827"/>
                  </a:lnTo>
                  <a:lnTo>
                    <a:pt x="2484" y="1841"/>
                  </a:lnTo>
                  <a:lnTo>
                    <a:pt x="2466" y="1853"/>
                  </a:lnTo>
                  <a:lnTo>
                    <a:pt x="2447" y="1864"/>
                  </a:lnTo>
                  <a:lnTo>
                    <a:pt x="2428" y="1874"/>
                  </a:lnTo>
                  <a:lnTo>
                    <a:pt x="2408" y="1882"/>
                  </a:lnTo>
                  <a:lnTo>
                    <a:pt x="2389" y="1890"/>
                  </a:lnTo>
                  <a:lnTo>
                    <a:pt x="2368" y="1896"/>
                  </a:lnTo>
                  <a:lnTo>
                    <a:pt x="2347" y="1902"/>
                  </a:lnTo>
                  <a:lnTo>
                    <a:pt x="2326" y="1905"/>
                  </a:lnTo>
                  <a:lnTo>
                    <a:pt x="2306" y="1907"/>
                  </a:lnTo>
                  <a:lnTo>
                    <a:pt x="2284" y="1908"/>
                  </a:lnTo>
                  <a:lnTo>
                    <a:pt x="2285" y="1923"/>
                  </a:lnTo>
                  <a:lnTo>
                    <a:pt x="2286" y="1937"/>
                  </a:lnTo>
                  <a:lnTo>
                    <a:pt x="2287" y="1950"/>
                  </a:lnTo>
                  <a:lnTo>
                    <a:pt x="2289" y="1964"/>
                  </a:lnTo>
                  <a:lnTo>
                    <a:pt x="2295" y="1990"/>
                  </a:lnTo>
                  <a:lnTo>
                    <a:pt x="2301" y="2015"/>
                  </a:lnTo>
                  <a:lnTo>
                    <a:pt x="2308" y="2039"/>
                  </a:lnTo>
                  <a:lnTo>
                    <a:pt x="2313" y="2060"/>
                  </a:lnTo>
                  <a:lnTo>
                    <a:pt x="2318" y="2079"/>
                  </a:lnTo>
                  <a:lnTo>
                    <a:pt x="2319" y="2095"/>
                  </a:lnTo>
                  <a:lnTo>
                    <a:pt x="2318" y="2110"/>
                  </a:lnTo>
                  <a:lnTo>
                    <a:pt x="2313" y="2130"/>
                  </a:lnTo>
                  <a:lnTo>
                    <a:pt x="2308" y="2152"/>
                  </a:lnTo>
                  <a:lnTo>
                    <a:pt x="2301" y="2176"/>
                  </a:lnTo>
                  <a:lnTo>
                    <a:pt x="2295" y="2201"/>
                  </a:lnTo>
                  <a:lnTo>
                    <a:pt x="2289" y="2228"/>
                  </a:lnTo>
                  <a:lnTo>
                    <a:pt x="2287" y="2242"/>
                  </a:lnTo>
                  <a:lnTo>
                    <a:pt x="2286" y="2256"/>
                  </a:lnTo>
                  <a:lnTo>
                    <a:pt x="2285" y="2271"/>
                  </a:lnTo>
                  <a:lnTo>
                    <a:pt x="2284" y="2285"/>
                  </a:lnTo>
                  <a:lnTo>
                    <a:pt x="2209" y="2357"/>
                  </a:lnTo>
                  <a:lnTo>
                    <a:pt x="2170" y="2320"/>
                  </a:lnTo>
                  <a:lnTo>
                    <a:pt x="2166" y="2320"/>
                  </a:lnTo>
                  <a:lnTo>
                    <a:pt x="2163" y="2321"/>
                  </a:lnTo>
                  <a:lnTo>
                    <a:pt x="2157" y="2323"/>
                  </a:lnTo>
                  <a:lnTo>
                    <a:pt x="2153" y="2326"/>
                  </a:lnTo>
                  <a:lnTo>
                    <a:pt x="2142" y="2334"/>
                  </a:lnTo>
                  <a:lnTo>
                    <a:pt x="2131" y="2343"/>
                  </a:lnTo>
                  <a:lnTo>
                    <a:pt x="2119" y="2355"/>
                  </a:lnTo>
                  <a:lnTo>
                    <a:pt x="2106" y="2368"/>
                  </a:lnTo>
                  <a:lnTo>
                    <a:pt x="2094" y="2381"/>
                  </a:lnTo>
                  <a:lnTo>
                    <a:pt x="2082" y="2395"/>
                  </a:lnTo>
                  <a:lnTo>
                    <a:pt x="2040" y="2447"/>
                  </a:lnTo>
                  <a:lnTo>
                    <a:pt x="2022" y="2471"/>
                  </a:lnTo>
                  <a:lnTo>
                    <a:pt x="2008" y="2471"/>
                  </a:lnTo>
                  <a:lnTo>
                    <a:pt x="1994" y="2472"/>
                  </a:lnTo>
                  <a:lnTo>
                    <a:pt x="1980" y="2475"/>
                  </a:lnTo>
                  <a:lnTo>
                    <a:pt x="1965" y="2477"/>
                  </a:lnTo>
                  <a:lnTo>
                    <a:pt x="1938" y="2482"/>
                  </a:lnTo>
                  <a:lnTo>
                    <a:pt x="1912" y="2489"/>
                  </a:lnTo>
                  <a:lnTo>
                    <a:pt x="1888" y="2495"/>
                  </a:lnTo>
                  <a:lnTo>
                    <a:pt x="1866" y="2501"/>
                  </a:lnTo>
                  <a:lnTo>
                    <a:pt x="1848" y="2504"/>
                  </a:lnTo>
                  <a:lnTo>
                    <a:pt x="1831" y="2506"/>
                  </a:lnTo>
                  <a:lnTo>
                    <a:pt x="1832" y="2513"/>
                  </a:lnTo>
                  <a:lnTo>
                    <a:pt x="1833" y="2520"/>
                  </a:lnTo>
                  <a:lnTo>
                    <a:pt x="1836" y="2527"/>
                  </a:lnTo>
                  <a:lnTo>
                    <a:pt x="1838" y="2535"/>
                  </a:lnTo>
                  <a:lnTo>
                    <a:pt x="1843" y="2549"/>
                  </a:lnTo>
                  <a:lnTo>
                    <a:pt x="1851" y="2563"/>
                  </a:lnTo>
                  <a:lnTo>
                    <a:pt x="1857" y="2577"/>
                  </a:lnTo>
                  <a:lnTo>
                    <a:pt x="1864" y="2591"/>
                  </a:lnTo>
                  <a:lnTo>
                    <a:pt x="1866" y="2599"/>
                  </a:lnTo>
                  <a:lnTo>
                    <a:pt x="1868" y="2606"/>
                  </a:lnTo>
                  <a:lnTo>
                    <a:pt x="1869" y="2613"/>
                  </a:lnTo>
                  <a:lnTo>
                    <a:pt x="1869" y="2620"/>
                  </a:lnTo>
                  <a:lnTo>
                    <a:pt x="1855" y="2621"/>
                  </a:lnTo>
                  <a:lnTo>
                    <a:pt x="1841" y="2622"/>
                  </a:lnTo>
                  <a:lnTo>
                    <a:pt x="1825" y="2624"/>
                  </a:lnTo>
                  <a:lnTo>
                    <a:pt x="1808" y="2626"/>
                  </a:lnTo>
                  <a:lnTo>
                    <a:pt x="1775" y="2634"/>
                  </a:lnTo>
                  <a:lnTo>
                    <a:pt x="1740" y="2644"/>
                  </a:lnTo>
                  <a:lnTo>
                    <a:pt x="1705" y="2655"/>
                  </a:lnTo>
                  <a:lnTo>
                    <a:pt x="1671" y="2667"/>
                  </a:lnTo>
                  <a:lnTo>
                    <a:pt x="1639" y="2680"/>
                  </a:lnTo>
                  <a:lnTo>
                    <a:pt x="1611" y="2693"/>
                  </a:lnTo>
                  <a:lnTo>
                    <a:pt x="1618" y="2693"/>
                  </a:lnTo>
                  <a:lnTo>
                    <a:pt x="1624" y="2694"/>
                  </a:lnTo>
                  <a:lnTo>
                    <a:pt x="1631" y="2696"/>
                  </a:lnTo>
                  <a:lnTo>
                    <a:pt x="1637" y="2698"/>
                  </a:lnTo>
                  <a:lnTo>
                    <a:pt x="1650" y="2705"/>
                  </a:lnTo>
                  <a:lnTo>
                    <a:pt x="1664" y="2711"/>
                  </a:lnTo>
                  <a:lnTo>
                    <a:pt x="1679" y="2719"/>
                  </a:lnTo>
                  <a:lnTo>
                    <a:pt x="1693" y="2724"/>
                  </a:lnTo>
                  <a:lnTo>
                    <a:pt x="1699" y="2727"/>
                  </a:lnTo>
                  <a:lnTo>
                    <a:pt x="1707" y="2729"/>
                  </a:lnTo>
                  <a:lnTo>
                    <a:pt x="1713" y="2730"/>
                  </a:lnTo>
                  <a:lnTo>
                    <a:pt x="1721" y="2731"/>
                  </a:lnTo>
                  <a:lnTo>
                    <a:pt x="1645" y="2806"/>
                  </a:lnTo>
                  <a:lnTo>
                    <a:pt x="1651" y="2820"/>
                  </a:lnTo>
                  <a:lnTo>
                    <a:pt x="1656" y="2835"/>
                  </a:lnTo>
                  <a:lnTo>
                    <a:pt x="1659" y="2850"/>
                  </a:lnTo>
                  <a:lnTo>
                    <a:pt x="1661" y="2864"/>
                  </a:lnTo>
                  <a:lnTo>
                    <a:pt x="1662" y="2878"/>
                  </a:lnTo>
                  <a:lnTo>
                    <a:pt x="1662" y="2894"/>
                  </a:lnTo>
                  <a:lnTo>
                    <a:pt x="1661" y="2908"/>
                  </a:lnTo>
                  <a:lnTo>
                    <a:pt x="1659" y="2924"/>
                  </a:lnTo>
                  <a:lnTo>
                    <a:pt x="1655" y="2956"/>
                  </a:lnTo>
                  <a:lnTo>
                    <a:pt x="1650" y="2991"/>
                  </a:lnTo>
                  <a:lnTo>
                    <a:pt x="1648" y="3009"/>
                  </a:lnTo>
                  <a:lnTo>
                    <a:pt x="1647" y="3029"/>
                  </a:lnTo>
                  <a:lnTo>
                    <a:pt x="1646" y="3048"/>
                  </a:lnTo>
                  <a:lnTo>
                    <a:pt x="1645" y="3069"/>
                  </a:lnTo>
                  <a:lnTo>
                    <a:pt x="1721" y="3146"/>
                  </a:lnTo>
                  <a:lnTo>
                    <a:pt x="1721" y="3218"/>
                  </a:lnTo>
                  <a:lnTo>
                    <a:pt x="1645" y="3294"/>
                  </a:lnTo>
                  <a:lnTo>
                    <a:pt x="1646" y="3307"/>
                  </a:lnTo>
                  <a:lnTo>
                    <a:pt x="1647" y="3318"/>
                  </a:lnTo>
                  <a:lnTo>
                    <a:pt x="1648" y="3328"/>
                  </a:lnTo>
                  <a:lnTo>
                    <a:pt x="1650" y="3336"/>
                  </a:lnTo>
                  <a:lnTo>
                    <a:pt x="1654" y="3348"/>
                  </a:lnTo>
                  <a:lnTo>
                    <a:pt x="1655" y="3357"/>
                  </a:lnTo>
                  <a:lnTo>
                    <a:pt x="1655" y="3360"/>
                  </a:lnTo>
                  <a:lnTo>
                    <a:pt x="1654" y="3363"/>
                  </a:lnTo>
                  <a:lnTo>
                    <a:pt x="1650" y="3365"/>
                  </a:lnTo>
                  <a:lnTo>
                    <a:pt x="1647" y="3366"/>
                  </a:lnTo>
                  <a:lnTo>
                    <a:pt x="1633" y="3366"/>
                  </a:lnTo>
                  <a:lnTo>
                    <a:pt x="1611" y="3367"/>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Tree>
  </p:cSld>
  <p:clrMapOvr>
    <a:masterClrMapping/>
  </p:clrMapOvr>
  <p:transition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jpg"/>
          <p:cNvPicPr>
            <a:picLocks noChangeAspect="1"/>
          </p:cNvPicPr>
          <p:nvPr/>
        </p:nvPicPr>
        <p:blipFill>
          <a:blip r:embed="rId2" cstate="print"/>
          <a:stretch>
            <a:fillRect/>
          </a:stretch>
        </p:blipFill>
        <p:spPr>
          <a:xfrm>
            <a:off x="104775" y="990600"/>
            <a:ext cx="8886825" cy="5486400"/>
          </a:xfrm>
          <a:prstGeom prst="rect">
            <a:avLst/>
          </a:prstGeom>
        </p:spPr>
      </p:pic>
      <p:pic>
        <p:nvPicPr>
          <p:cNvPr id="1316866" name="Picture 2"/>
          <p:cNvPicPr>
            <a:picLocks noChangeAspect="1" noChangeArrowheads="1"/>
          </p:cNvPicPr>
          <p:nvPr/>
        </p:nvPicPr>
        <p:blipFill>
          <a:blip r:embed="rId3" cstate="print"/>
          <a:srcRect/>
          <a:stretch>
            <a:fillRect/>
          </a:stretch>
        </p:blipFill>
        <p:spPr bwMode="auto">
          <a:xfrm>
            <a:off x="3276600" y="228600"/>
            <a:ext cx="2600325" cy="619125"/>
          </a:xfrm>
          <a:prstGeom prst="rect">
            <a:avLst/>
          </a:prstGeom>
          <a:noFill/>
          <a:ln w="9525">
            <a:noFill/>
            <a:miter lim="800000"/>
            <a:headEnd/>
            <a:tailEnd/>
          </a:ln>
          <a:effectLst/>
        </p:spPr>
      </p:pic>
    </p:spTree>
  </p:cSld>
  <p:clrMapOvr>
    <a:masterClrMapping/>
  </p:clrMapOvr>
  <p:transition>
    <p:wipe dir="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rain 2.jpg"/>
          <p:cNvPicPr>
            <a:picLocks noChangeAspect="1"/>
          </p:cNvPicPr>
          <p:nvPr/>
        </p:nvPicPr>
        <p:blipFill>
          <a:blip r:embed="rId2" cstate="print"/>
          <a:stretch>
            <a:fillRect/>
          </a:stretch>
        </p:blipFill>
        <p:spPr>
          <a:xfrm>
            <a:off x="0" y="0"/>
            <a:ext cx="9144000" cy="6858000"/>
          </a:xfrm>
          <a:prstGeom prst="rect">
            <a:avLst/>
          </a:prstGeom>
        </p:spPr>
      </p:pic>
      <p:sp>
        <p:nvSpPr>
          <p:cNvPr id="5" name="Rectangle 4"/>
          <p:cNvSpPr/>
          <p:nvPr/>
        </p:nvSpPr>
        <p:spPr>
          <a:xfrm>
            <a:off x="0" y="6396335"/>
            <a:ext cx="9144000" cy="461665"/>
          </a:xfrm>
          <a:prstGeom prst="rect">
            <a:avLst/>
          </a:prstGeom>
          <a:solidFill>
            <a:srgbClr val="000000">
              <a:alpha val="50196"/>
            </a:srgbClr>
          </a:solidFill>
          <a:ln>
            <a:noFill/>
          </a:ln>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b="1" cap="none" spc="0" dirty="0" smtClean="0">
                <a:ln w="50800"/>
                <a:solidFill>
                  <a:srgbClr val="FFFF00"/>
                </a:solidFill>
                <a:effectLst/>
                <a:latin typeface="Arial" pitchFamily="34" charset="0"/>
                <a:cs typeface="Arial" pitchFamily="34" charset="0"/>
              </a:rPr>
              <a:t>Life Calling is not making sure you are on the one right track.</a:t>
            </a:r>
            <a:endParaRPr lang="en-US" b="1" cap="none" spc="0" dirty="0">
              <a:ln w="50800"/>
              <a:solidFill>
                <a:srgbClr val="FFFF00"/>
              </a:solidFill>
              <a:effectLst/>
              <a:latin typeface="Arial" pitchFamily="34" charset="0"/>
              <a:cs typeface="Arial" pitchFamily="34" charset="0"/>
            </a:endParaRPr>
          </a:p>
        </p:txBody>
      </p:sp>
      <p:sp>
        <p:nvSpPr>
          <p:cNvPr id="4" name="TextBox 3"/>
          <p:cNvSpPr txBox="1"/>
          <p:nvPr/>
        </p:nvSpPr>
        <p:spPr>
          <a:xfrm>
            <a:off x="457200" y="152400"/>
            <a:ext cx="8077200" cy="2308324"/>
          </a:xfrm>
          <a:prstGeom prst="rect">
            <a:avLst/>
          </a:prstGeom>
          <a:solidFill>
            <a:srgbClr val="000000">
              <a:alpha val="50196"/>
            </a:srgbClr>
          </a:solidFill>
        </p:spPr>
        <p:txBody>
          <a:bodyPr wrap="square" rtlCol="0">
            <a:spAutoFit/>
          </a:bodyPr>
          <a:lstStyle/>
          <a:p>
            <a:r>
              <a:rPr lang="en-US" b="1" dirty="0">
                <a:solidFill>
                  <a:srgbClr val="FFFF00"/>
                </a:solidFill>
                <a:latin typeface="+mn-lt"/>
              </a:rPr>
              <a:t>The will of God is not a system of rules established from the outset. It is something new and different in each different situation in life. And for this reason a man must forever reexamine what the will of God may be. The will of God may lie deeply concealed beneath a great number of possibilities</a:t>
            </a:r>
            <a:r>
              <a:rPr lang="en-US" b="1" dirty="0" smtClean="0">
                <a:solidFill>
                  <a:srgbClr val="FFFF00"/>
                </a:solidFill>
                <a:latin typeface="+mn-lt"/>
              </a:rPr>
              <a:t>.</a:t>
            </a:r>
            <a:endParaRPr lang="en-US" b="1" dirty="0">
              <a:solidFill>
                <a:srgbClr val="FFFF00"/>
              </a:solidFill>
              <a:latin typeface="+mn-lt"/>
            </a:endParaRPr>
          </a:p>
        </p:txBody>
      </p:sp>
      <p:sp>
        <p:nvSpPr>
          <p:cNvPr id="6" name="TextBox 5"/>
          <p:cNvSpPr txBox="1"/>
          <p:nvPr/>
        </p:nvSpPr>
        <p:spPr>
          <a:xfrm>
            <a:off x="6324600" y="2438400"/>
            <a:ext cx="2286000" cy="369332"/>
          </a:xfrm>
          <a:prstGeom prst="rect">
            <a:avLst/>
          </a:prstGeom>
          <a:noFill/>
        </p:spPr>
        <p:txBody>
          <a:bodyPr wrap="square" rtlCol="0">
            <a:spAutoFit/>
          </a:bodyPr>
          <a:lstStyle/>
          <a:p>
            <a:r>
              <a:rPr lang="en-US" sz="1800" dirty="0" smtClean="0">
                <a:solidFill>
                  <a:schemeClr val="bg1"/>
                </a:solidFill>
                <a:latin typeface="+mn-lt"/>
              </a:rPr>
              <a:t>Dietrich </a:t>
            </a:r>
            <a:r>
              <a:rPr lang="en-US" sz="1800" dirty="0" err="1" smtClean="0">
                <a:solidFill>
                  <a:schemeClr val="bg1"/>
                </a:solidFill>
                <a:latin typeface="+mn-lt"/>
              </a:rPr>
              <a:t>Bonhoeffer</a:t>
            </a:r>
            <a:endParaRPr lang="en-US" sz="1800" dirty="0">
              <a:solidFill>
                <a:schemeClr val="bg1"/>
              </a:solidFill>
              <a:latin typeface="+mn-lt"/>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out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8" name="Picture 2" descr="Vail Ski Resort Map"/>
          <p:cNvPicPr>
            <a:picLocks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p:split orient="vert"/>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5"/>
          <p:cNvSpPr txBox="1">
            <a:spLocks noChangeArrowheads="1"/>
          </p:cNvSpPr>
          <p:nvPr/>
        </p:nvSpPr>
        <p:spPr bwMode="auto">
          <a:xfrm>
            <a:off x="609600" y="2133600"/>
            <a:ext cx="7924800" cy="3416316"/>
          </a:xfrm>
          <a:prstGeom prst="rect">
            <a:avLst/>
          </a:prstGeom>
          <a:noFill/>
          <a:ln w="9525">
            <a:noFill/>
            <a:miter lim="800000"/>
            <a:headEnd/>
            <a:tailEnd/>
          </a:ln>
          <a:effectLst>
            <a:outerShdw blurRad="50800" dist="38100" dir="2700000" algn="tl" rotWithShape="0">
              <a:prstClr val="black">
                <a:alpha val="40000"/>
              </a:prstClr>
            </a:outerShdw>
          </a:effectLst>
        </p:spPr>
        <p:txBody>
          <a:bodyPr wrap="square" lIns="91435" tIns="45718" rIns="91435" bIns="45718">
            <a:spAutoFit/>
          </a:bodyPr>
          <a:lstStyle/>
          <a:p>
            <a:pPr algn="ctr"/>
            <a:r>
              <a:rPr lang="en-US" sz="3600" b="1" dirty="0" smtClean="0">
                <a:solidFill>
                  <a:schemeClr val="accent6">
                    <a:lumMod val="50000"/>
                  </a:schemeClr>
                </a:solidFill>
                <a:latin typeface="+mn-lt"/>
              </a:rPr>
              <a:t>finding a </a:t>
            </a:r>
            <a:r>
              <a:rPr lang="en-US" sz="3600" b="1" dirty="0" smtClean="0">
                <a:solidFill>
                  <a:srgbClr val="FF0000"/>
                </a:solidFill>
                <a:latin typeface="+mn-lt"/>
              </a:rPr>
              <a:t>meaning, design and plan </a:t>
            </a:r>
            <a:r>
              <a:rPr lang="en-US" sz="3600" b="1" dirty="0" smtClean="0">
                <a:solidFill>
                  <a:schemeClr val="accent6">
                    <a:lumMod val="50000"/>
                  </a:schemeClr>
                </a:solidFill>
                <a:latin typeface="+mn-lt"/>
              </a:rPr>
              <a:t>for your life that are part of</a:t>
            </a:r>
            <a:br>
              <a:rPr lang="en-US" sz="3600" b="1" dirty="0" smtClean="0">
                <a:solidFill>
                  <a:schemeClr val="accent6">
                    <a:lumMod val="50000"/>
                  </a:schemeClr>
                </a:solidFill>
                <a:latin typeface="+mn-lt"/>
              </a:rPr>
            </a:br>
            <a:r>
              <a:rPr lang="en-US" sz="3600" b="1" dirty="0" smtClean="0">
                <a:solidFill>
                  <a:schemeClr val="accent6">
                    <a:lumMod val="50000"/>
                  </a:schemeClr>
                </a:solidFill>
                <a:latin typeface="+mn-lt"/>
              </a:rPr>
              <a:t>God’s higher purposes</a:t>
            </a:r>
            <a:endParaRPr lang="en-US" sz="3600" dirty="0" smtClean="0">
              <a:solidFill>
                <a:schemeClr val="accent6">
                  <a:lumMod val="50000"/>
                </a:schemeClr>
              </a:solidFill>
              <a:latin typeface="+mn-lt"/>
            </a:endParaRPr>
          </a:p>
          <a:p>
            <a:pPr algn="ctr"/>
            <a:r>
              <a:rPr lang="en-US" sz="3600" b="1" dirty="0">
                <a:solidFill>
                  <a:schemeClr val="accent6">
                    <a:lumMod val="50000"/>
                  </a:schemeClr>
                </a:solidFill>
                <a:latin typeface="Arial" charset="0"/>
              </a:rPr>
              <a:t/>
            </a:r>
            <a:br>
              <a:rPr lang="en-US" sz="3600" b="1" dirty="0">
                <a:solidFill>
                  <a:schemeClr val="accent6">
                    <a:lumMod val="50000"/>
                  </a:schemeClr>
                </a:solidFill>
                <a:latin typeface="Arial" charset="0"/>
              </a:rPr>
            </a:br>
            <a:r>
              <a:rPr lang="en-US" sz="3600" b="1" dirty="0">
                <a:solidFill>
                  <a:schemeClr val="accent6">
                    <a:lumMod val="50000"/>
                  </a:schemeClr>
                </a:solidFill>
                <a:latin typeface="Arial" charset="0"/>
              </a:rPr>
              <a:t>… and then living your life </a:t>
            </a:r>
            <a:r>
              <a:rPr lang="en-US" sz="3600" b="1" dirty="0" smtClean="0">
                <a:solidFill>
                  <a:schemeClr val="accent6">
                    <a:lumMod val="50000"/>
                  </a:schemeClr>
                </a:solidFill>
                <a:latin typeface="Arial" charset="0"/>
              </a:rPr>
              <a:t>consistent with </a:t>
            </a:r>
            <a:r>
              <a:rPr lang="en-US" sz="3600" b="1" dirty="0">
                <a:solidFill>
                  <a:schemeClr val="accent6">
                    <a:lumMod val="50000"/>
                  </a:schemeClr>
                </a:solidFill>
                <a:latin typeface="Arial" charset="0"/>
              </a:rPr>
              <a:t>that purpose.</a:t>
            </a:r>
          </a:p>
        </p:txBody>
      </p:sp>
      <p:sp>
        <p:nvSpPr>
          <p:cNvPr id="9" name="Rectangle 8"/>
          <p:cNvSpPr/>
          <p:nvPr/>
        </p:nvSpPr>
        <p:spPr>
          <a:xfrm>
            <a:off x="962764" y="1066800"/>
            <a:ext cx="7343036" cy="861774"/>
          </a:xfrm>
          <a:prstGeom prst="rect">
            <a:avLst/>
          </a:prstGeom>
          <a:noFill/>
          <a:effectLst>
            <a:outerShdw blurRad="50800" dist="38100" dir="2700000" algn="tl" rotWithShape="0">
              <a:prstClr val="black">
                <a:alpha val="40000"/>
              </a:prstClr>
            </a:outerShdw>
          </a:effectLst>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000" b="1" cap="none" spc="0" dirty="0" smtClean="0">
                <a:ln w="11430">
                  <a:noFill/>
                </a:ln>
                <a:gradFill>
                  <a:gsLst>
                    <a:gs pos="0">
                      <a:srgbClr val="800080"/>
                    </a:gs>
                    <a:gs pos="40000">
                      <a:srgbClr val="0000CC"/>
                    </a:gs>
                    <a:gs pos="70000">
                      <a:srgbClr val="000066"/>
                    </a:gs>
                    <a:gs pos="100000">
                      <a:schemeClr val="tx1"/>
                    </a:gs>
                  </a:gsLst>
                  <a:lin ang="0" scaled="0"/>
                </a:gradFill>
                <a:effectLst>
                  <a:outerShdw blurRad="50800" dist="39000" dir="5460000" algn="tl">
                    <a:srgbClr val="000000">
                      <a:alpha val="38000"/>
                    </a:srgbClr>
                  </a:outerShdw>
                </a:effectLst>
                <a:latin typeface="Arial Black" pitchFamily="34" charset="0"/>
              </a:rPr>
              <a:t>What is Life Calling?</a:t>
            </a:r>
            <a:endParaRPr lang="en-US" sz="5000" b="1" cap="none" spc="0" dirty="0">
              <a:ln w="11430">
                <a:noFill/>
              </a:ln>
              <a:gradFill>
                <a:gsLst>
                  <a:gs pos="0">
                    <a:srgbClr val="800080"/>
                  </a:gs>
                  <a:gs pos="40000">
                    <a:srgbClr val="0000CC"/>
                  </a:gs>
                  <a:gs pos="70000">
                    <a:srgbClr val="000066"/>
                  </a:gs>
                  <a:gs pos="100000">
                    <a:schemeClr val="tx1"/>
                  </a:gs>
                </a:gsLst>
                <a:lin ang="0" scaled="0"/>
              </a:gradFill>
              <a:effectLst>
                <a:outerShdw blurRad="50800" dist="39000" dir="5460000" algn="tl">
                  <a:srgbClr val="000000">
                    <a:alpha val="38000"/>
                  </a:srgbClr>
                </a:outerShdw>
              </a:effectLst>
              <a:latin typeface="Arial Black" pitchFamily="34" charset="0"/>
            </a:endParaRPr>
          </a:p>
        </p:txBody>
      </p:sp>
      <p:cxnSp>
        <p:nvCxnSpPr>
          <p:cNvPr id="12" name="Straight Connector 11"/>
          <p:cNvCxnSpPr/>
          <p:nvPr/>
        </p:nvCxnSpPr>
        <p:spPr>
          <a:xfrm>
            <a:off x="914400" y="2011680"/>
            <a:ext cx="73152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914400" y="914400"/>
            <a:ext cx="73152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ounded Rectangle 5"/>
          <p:cNvSpPr/>
          <p:nvPr/>
        </p:nvSpPr>
        <p:spPr>
          <a:xfrm>
            <a:off x="182880" y="5562600"/>
            <a:ext cx="2560320" cy="1143000"/>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Less about</a:t>
            </a:r>
            <a:br>
              <a:rPr lang="en-US" dirty="0" smtClean="0">
                <a:solidFill>
                  <a:schemeClr val="tx1"/>
                </a:solidFill>
              </a:rPr>
            </a:br>
            <a:r>
              <a:rPr lang="en-US" dirty="0" smtClean="0">
                <a:solidFill>
                  <a:schemeClr val="tx1"/>
                </a:solidFill>
              </a:rPr>
              <a:t>right decisions</a:t>
            </a:r>
            <a:endParaRPr lang="en-US" dirty="0">
              <a:solidFill>
                <a:schemeClr val="tx1"/>
              </a:solidFill>
            </a:endParaRPr>
          </a:p>
        </p:txBody>
      </p:sp>
      <p:sp>
        <p:nvSpPr>
          <p:cNvPr id="7" name="Rounded Rectangle 6"/>
          <p:cNvSpPr/>
          <p:nvPr/>
        </p:nvSpPr>
        <p:spPr>
          <a:xfrm>
            <a:off x="182880" y="5562600"/>
            <a:ext cx="2560320" cy="1143000"/>
          </a:xfrm>
          <a:prstGeom prst="roundRect">
            <a:avLst/>
          </a:prstGeom>
          <a:solidFill>
            <a:srgbClr val="FFFF99"/>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75000"/>
                  </a:schemeClr>
                </a:solidFill>
              </a:rPr>
              <a:t>Less about</a:t>
            </a:r>
            <a:br>
              <a:rPr lang="en-US" dirty="0" smtClean="0">
                <a:solidFill>
                  <a:schemeClr val="bg1">
                    <a:lumMod val="75000"/>
                  </a:schemeClr>
                </a:solidFill>
              </a:rPr>
            </a:br>
            <a:r>
              <a:rPr lang="en-US" dirty="0" smtClean="0">
                <a:solidFill>
                  <a:schemeClr val="bg1">
                    <a:lumMod val="75000"/>
                  </a:schemeClr>
                </a:solidFill>
              </a:rPr>
              <a:t>right decisions</a:t>
            </a:r>
            <a:endParaRPr lang="en-US" dirty="0">
              <a:solidFill>
                <a:schemeClr val="bg1">
                  <a:lumMod val="75000"/>
                </a:schemeClr>
              </a:solidFill>
            </a:endParaRPr>
          </a:p>
        </p:txBody>
      </p:sp>
      <p:sp>
        <p:nvSpPr>
          <p:cNvPr id="8" name="Rounded Rectangle 7"/>
          <p:cNvSpPr/>
          <p:nvPr/>
        </p:nvSpPr>
        <p:spPr>
          <a:xfrm>
            <a:off x="6324600" y="5559552"/>
            <a:ext cx="2560320" cy="1143000"/>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More about</a:t>
            </a:r>
            <a:br>
              <a:rPr lang="en-US" dirty="0" smtClean="0">
                <a:solidFill>
                  <a:schemeClr val="tx1"/>
                </a:solidFill>
              </a:rPr>
            </a:br>
            <a:r>
              <a:rPr lang="en-US" dirty="0" smtClean="0">
                <a:solidFill>
                  <a:schemeClr val="tx1"/>
                </a:solidFill>
              </a:rPr>
              <a:t>right living</a:t>
            </a:r>
            <a:endParaRPr lang="en-US" dirty="0">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par>
                                <p:cTn id="13" presetID="10" presetClass="exit" presetSubtype="0" fill="hold" grpId="1" nodeType="withEffect">
                                  <p:stCondLst>
                                    <p:cond delay="0"/>
                                  </p:stCondLst>
                                  <p:childTnLst>
                                    <p:animEffect transition="out" filter="fade">
                                      <p:cBhvr>
                                        <p:cTn id="14" dur="1000"/>
                                        <p:tgtEl>
                                          <p:spTgt spid="6"/>
                                        </p:tgtEl>
                                      </p:cBhvr>
                                    </p:animEffect>
                                    <p:set>
                                      <p:cBhvr>
                                        <p:cTn id="15" dur="1" fill="hold">
                                          <p:stCondLst>
                                            <p:cond delay="999"/>
                                          </p:stCondLst>
                                        </p:cTn>
                                        <p:tgtEl>
                                          <p:spTgt spid="6"/>
                                        </p:tgtEl>
                                        <p:attrNameLst>
                                          <p:attrName>style.visibility</p:attrName>
                                        </p:attrNameLst>
                                      </p:cBhvr>
                                      <p:to>
                                        <p:strVal val="hidden"/>
                                      </p:to>
                                    </p:set>
                                  </p:childTnLst>
                                </p:cTn>
                              </p:par>
                              <p:par>
                                <p:cTn id="16" presetID="22" presetClass="entr" presetSubtype="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8"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62764" y="1066800"/>
            <a:ext cx="7343036" cy="861774"/>
          </a:xfrm>
          <a:prstGeom prst="rect">
            <a:avLst/>
          </a:prstGeom>
          <a:noFill/>
          <a:effectLst>
            <a:outerShdw blurRad="50800" dist="38100" dir="2700000" algn="tl" rotWithShape="0">
              <a:prstClr val="black">
                <a:alpha val="40000"/>
              </a:prstClr>
            </a:outerShdw>
          </a:effectLst>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000" b="1" cap="none" spc="0" dirty="0" smtClean="0">
                <a:ln w="11430">
                  <a:noFill/>
                </a:ln>
                <a:gradFill>
                  <a:gsLst>
                    <a:gs pos="0">
                      <a:srgbClr val="800080"/>
                    </a:gs>
                    <a:gs pos="40000">
                      <a:srgbClr val="0000CC"/>
                    </a:gs>
                    <a:gs pos="70000">
                      <a:srgbClr val="000066"/>
                    </a:gs>
                    <a:gs pos="100000">
                      <a:schemeClr val="tx1"/>
                    </a:gs>
                  </a:gsLst>
                  <a:lin ang="0" scaled="0"/>
                </a:gradFill>
                <a:effectLst>
                  <a:outerShdw blurRad="50800" dist="39000" dir="5460000" algn="tl">
                    <a:srgbClr val="000000">
                      <a:alpha val="38000"/>
                    </a:srgbClr>
                  </a:outerShdw>
                </a:effectLst>
                <a:latin typeface="Arial Black" pitchFamily="34" charset="0"/>
              </a:rPr>
              <a:t>What is Life Calling?</a:t>
            </a:r>
            <a:endParaRPr lang="en-US" sz="5000" b="1" cap="none" spc="0" dirty="0">
              <a:ln w="11430">
                <a:noFill/>
              </a:ln>
              <a:gradFill>
                <a:gsLst>
                  <a:gs pos="0">
                    <a:srgbClr val="800080"/>
                  </a:gs>
                  <a:gs pos="40000">
                    <a:srgbClr val="0000CC"/>
                  </a:gs>
                  <a:gs pos="70000">
                    <a:srgbClr val="000066"/>
                  </a:gs>
                  <a:gs pos="100000">
                    <a:schemeClr val="tx1"/>
                  </a:gs>
                </a:gsLst>
                <a:lin ang="0" scaled="0"/>
              </a:gradFill>
              <a:effectLst>
                <a:outerShdw blurRad="50800" dist="39000" dir="5460000" algn="tl">
                  <a:srgbClr val="000000">
                    <a:alpha val="38000"/>
                  </a:srgbClr>
                </a:outerShdw>
              </a:effectLst>
              <a:latin typeface="Arial Black" pitchFamily="34" charset="0"/>
            </a:endParaRPr>
          </a:p>
        </p:txBody>
      </p:sp>
      <p:cxnSp>
        <p:nvCxnSpPr>
          <p:cNvPr id="4" name="Straight Connector 3"/>
          <p:cNvCxnSpPr/>
          <p:nvPr/>
        </p:nvCxnSpPr>
        <p:spPr>
          <a:xfrm>
            <a:off x="914400" y="2011680"/>
            <a:ext cx="73152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914400" y="914400"/>
            <a:ext cx="73152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62764" y="1066800"/>
            <a:ext cx="7343036" cy="861774"/>
          </a:xfrm>
          <a:prstGeom prst="rect">
            <a:avLst/>
          </a:prstGeom>
          <a:noFill/>
          <a:effectLst>
            <a:outerShdw blurRad="50800" dist="38100" dir="2700000" algn="tl" rotWithShape="0">
              <a:prstClr val="black">
                <a:alpha val="40000"/>
              </a:prstClr>
            </a:outerShdw>
          </a:effectLst>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000" b="1" cap="none" spc="0" dirty="0" smtClean="0">
                <a:ln w="11430">
                  <a:noFill/>
                </a:ln>
                <a:gradFill>
                  <a:gsLst>
                    <a:gs pos="0">
                      <a:srgbClr val="800080"/>
                    </a:gs>
                    <a:gs pos="40000">
                      <a:srgbClr val="0000CC"/>
                    </a:gs>
                    <a:gs pos="70000">
                      <a:srgbClr val="000066"/>
                    </a:gs>
                    <a:gs pos="100000">
                      <a:schemeClr val="tx1"/>
                    </a:gs>
                  </a:gsLst>
                  <a:lin ang="0" scaled="0"/>
                </a:gradFill>
                <a:effectLst>
                  <a:outerShdw blurRad="50800" dist="39000" dir="5460000" algn="tl">
                    <a:srgbClr val="000000">
                      <a:alpha val="38000"/>
                    </a:srgbClr>
                  </a:outerShdw>
                </a:effectLst>
                <a:latin typeface="Arial Black" pitchFamily="34" charset="0"/>
              </a:rPr>
              <a:t>What is Life Calling?</a:t>
            </a:r>
            <a:endParaRPr lang="en-US" sz="5000" b="1" cap="none" spc="0" dirty="0">
              <a:ln w="11430">
                <a:noFill/>
              </a:ln>
              <a:gradFill>
                <a:gsLst>
                  <a:gs pos="0">
                    <a:srgbClr val="800080"/>
                  </a:gs>
                  <a:gs pos="40000">
                    <a:srgbClr val="0000CC"/>
                  </a:gs>
                  <a:gs pos="70000">
                    <a:srgbClr val="000066"/>
                  </a:gs>
                  <a:gs pos="100000">
                    <a:schemeClr val="tx1"/>
                  </a:gs>
                </a:gsLst>
                <a:lin ang="0" scaled="0"/>
              </a:gradFill>
              <a:effectLst>
                <a:outerShdw blurRad="50800" dist="39000" dir="5460000" algn="tl">
                  <a:srgbClr val="000000">
                    <a:alpha val="38000"/>
                  </a:srgbClr>
                </a:outerShdw>
              </a:effectLst>
              <a:latin typeface="Arial Black" pitchFamily="34" charset="0"/>
            </a:endParaRPr>
          </a:p>
        </p:txBody>
      </p:sp>
      <p:cxnSp>
        <p:nvCxnSpPr>
          <p:cNvPr id="4" name="Straight Connector 3"/>
          <p:cNvCxnSpPr/>
          <p:nvPr/>
        </p:nvCxnSpPr>
        <p:spPr>
          <a:xfrm>
            <a:off x="914400" y="2011680"/>
            <a:ext cx="73152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914400" y="914400"/>
            <a:ext cx="73152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advTm="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3"/>
                                        </p:tgtEl>
                                      </p:cBhvr>
                                    </p:animEffect>
                                    <p:set>
                                      <p:cBhvr>
                                        <p:cTn id="7" dur="1" fill="hold">
                                          <p:stCondLst>
                                            <p:cond delay="1999"/>
                                          </p:stCondLst>
                                        </p:cTn>
                                        <p:tgtEl>
                                          <p:spTgt spid="3"/>
                                        </p:tgtEl>
                                        <p:attrNameLst>
                                          <p:attrName>style.visibility</p:attrName>
                                        </p:attrNameLst>
                                      </p:cBhvr>
                                      <p:to>
                                        <p:strVal val="hidden"/>
                                      </p:to>
                                    </p:set>
                                  </p:childTnLst>
                                </p:cTn>
                              </p:par>
                              <p:par>
                                <p:cTn id="8" presetID="17" presetClass="exit" presetSubtype="10" fill="hold" nodeType="withEffect">
                                  <p:stCondLst>
                                    <p:cond delay="0"/>
                                  </p:stCondLst>
                                  <p:childTnLst>
                                    <p:anim calcmode="lin" valueType="num">
                                      <p:cBhvr>
                                        <p:cTn id="9" dur="500"/>
                                        <p:tgtEl>
                                          <p:spTgt spid="5"/>
                                        </p:tgtEl>
                                        <p:attrNameLst>
                                          <p:attrName>ppt_w</p:attrName>
                                        </p:attrNameLst>
                                      </p:cBhvr>
                                      <p:tavLst>
                                        <p:tav tm="0">
                                          <p:val>
                                            <p:strVal val="ppt_w"/>
                                          </p:val>
                                        </p:tav>
                                        <p:tav tm="100000">
                                          <p:val>
                                            <p:fltVal val="0"/>
                                          </p:val>
                                        </p:tav>
                                      </p:tavLst>
                                    </p:anim>
                                    <p:anim calcmode="lin" valueType="num">
                                      <p:cBhvr>
                                        <p:cTn id="10" dur="500"/>
                                        <p:tgtEl>
                                          <p:spTgt spid="5"/>
                                        </p:tgtEl>
                                        <p:attrNameLst>
                                          <p:attrName>ppt_h</p:attrName>
                                        </p:attrNameLst>
                                      </p:cBhvr>
                                      <p:tavLst>
                                        <p:tav tm="0">
                                          <p:val>
                                            <p:strVal val="ppt_h"/>
                                          </p:val>
                                        </p:tav>
                                        <p:tav tm="100000">
                                          <p:val>
                                            <p:strVal val="ppt_h"/>
                                          </p:val>
                                        </p:tav>
                                      </p:tavLst>
                                    </p:anim>
                                    <p:set>
                                      <p:cBhvr>
                                        <p:cTn id="11" dur="1" fill="hold">
                                          <p:stCondLst>
                                            <p:cond delay="499"/>
                                          </p:stCondLst>
                                        </p:cTn>
                                        <p:tgtEl>
                                          <p:spTgt spid="5"/>
                                        </p:tgtEl>
                                        <p:attrNameLst>
                                          <p:attrName>style.visibility</p:attrName>
                                        </p:attrNameLst>
                                      </p:cBhvr>
                                      <p:to>
                                        <p:strVal val="hidden"/>
                                      </p:to>
                                    </p:set>
                                  </p:childTnLst>
                                </p:cTn>
                              </p:par>
                              <p:par>
                                <p:cTn id="12" presetID="17" presetClass="exit" presetSubtype="10" fill="hold" nodeType="withEffect">
                                  <p:stCondLst>
                                    <p:cond delay="0"/>
                                  </p:stCondLst>
                                  <p:childTnLst>
                                    <p:anim calcmode="lin" valueType="num">
                                      <p:cBhvr>
                                        <p:cTn id="13" dur="500"/>
                                        <p:tgtEl>
                                          <p:spTgt spid="4"/>
                                        </p:tgtEl>
                                        <p:attrNameLst>
                                          <p:attrName>ppt_w</p:attrName>
                                        </p:attrNameLst>
                                      </p:cBhvr>
                                      <p:tavLst>
                                        <p:tav tm="0">
                                          <p:val>
                                            <p:strVal val="ppt_w"/>
                                          </p:val>
                                        </p:tav>
                                        <p:tav tm="100000">
                                          <p:val>
                                            <p:fltVal val="0"/>
                                          </p:val>
                                        </p:tav>
                                      </p:tavLst>
                                    </p:anim>
                                    <p:anim calcmode="lin" valueType="num">
                                      <p:cBhvr>
                                        <p:cTn id="14" dur="500"/>
                                        <p:tgtEl>
                                          <p:spTgt spid="4"/>
                                        </p:tgtEl>
                                        <p:attrNameLst>
                                          <p:attrName>ppt_h</p:attrName>
                                        </p:attrNameLst>
                                      </p:cBhvr>
                                      <p:tavLst>
                                        <p:tav tm="0">
                                          <p:val>
                                            <p:strVal val="ppt_h"/>
                                          </p:val>
                                        </p:tav>
                                        <p:tav tm="100000">
                                          <p:val>
                                            <p:strVal val="ppt_h"/>
                                          </p:val>
                                        </p:tav>
                                      </p:tavLst>
                                    </p:anim>
                                    <p:set>
                                      <p:cBhvr>
                                        <p:cTn id="15"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775625" y="3403937"/>
            <a:ext cx="1558375" cy="1015663"/>
          </a:xfrm>
          <a:prstGeom prst="rect">
            <a:avLst/>
          </a:prstGeom>
          <a:noFill/>
        </p:spPr>
        <p:txBody>
          <a:bodyPr wrap="none" rtlCol="0" anchor="ctr" anchorCtr="1">
            <a:spAutoFit/>
          </a:bodyPr>
          <a:lstStyle/>
          <a:p>
            <a:r>
              <a:rPr lang="en-US" sz="6000" dirty="0" smtClean="0">
                <a:latin typeface="Brush Script MT" pitchFamily="66" charset="0"/>
              </a:rPr>
              <a:t>Why?</a:t>
            </a:r>
            <a:endParaRPr lang="en-US" sz="6000" dirty="0">
              <a:latin typeface="Brush Script MT" pitchFamily="66" charset="0"/>
            </a:endParaRPr>
          </a:p>
        </p:txBody>
      </p:sp>
      <p:sp>
        <p:nvSpPr>
          <p:cNvPr id="7" name="Rectangle 6"/>
          <p:cNvSpPr/>
          <p:nvPr/>
        </p:nvSpPr>
        <p:spPr>
          <a:xfrm>
            <a:off x="762000" y="4419600"/>
            <a:ext cx="8229600" cy="1323439"/>
          </a:xfrm>
          <a:prstGeom prst="rect">
            <a:avLst/>
          </a:prstGeom>
        </p:spPr>
        <p:txBody>
          <a:bodyPr wrap="square">
            <a:spAutoFit/>
          </a:bodyPr>
          <a:lstStyle/>
          <a:p>
            <a:r>
              <a:rPr lang="en-US" sz="2000" b="1" i="1" dirty="0" smtClean="0">
                <a:latin typeface="Calibri" pitchFamily="34" charset="0"/>
              </a:rPr>
              <a:t>A model provides a visual representation of an idea that:</a:t>
            </a:r>
          </a:p>
          <a:p>
            <a:endParaRPr lang="en-US" sz="1000" b="1" i="1" dirty="0" smtClean="0">
              <a:latin typeface="Calibri" pitchFamily="34" charset="0"/>
            </a:endParaRPr>
          </a:p>
          <a:p>
            <a:pPr marL="342900" indent="-342900">
              <a:buFont typeface="Wingdings" pitchFamily="2" charset="2"/>
              <a:buChar char="Ø"/>
            </a:pPr>
            <a:r>
              <a:rPr lang="en-US" sz="2000" b="1" i="1" dirty="0" smtClean="0">
                <a:solidFill>
                  <a:srgbClr val="C00000"/>
                </a:solidFill>
                <a:latin typeface="Calibri" pitchFamily="34" charset="0"/>
              </a:rPr>
              <a:t>accounts for and describes its parts and properties (analysis)</a:t>
            </a:r>
          </a:p>
          <a:p>
            <a:pPr marL="342900" indent="-342900">
              <a:buFont typeface="Wingdings" pitchFamily="2" charset="2"/>
              <a:buChar char="Ø"/>
            </a:pPr>
            <a:endParaRPr lang="en-US" sz="1000" b="1" i="1" dirty="0" smtClean="0">
              <a:latin typeface="Calibri" pitchFamily="34" charset="0"/>
            </a:endParaRPr>
          </a:p>
          <a:p>
            <a:pPr marL="342900" indent="-342900">
              <a:buFont typeface="Wingdings" pitchFamily="2" charset="2"/>
              <a:buChar char="Ø"/>
            </a:pPr>
            <a:r>
              <a:rPr lang="en-US" sz="2000" b="1" i="1" dirty="0" smtClean="0">
                <a:solidFill>
                  <a:srgbClr val="C00000"/>
                </a:solidFill>
                <a:latin typeface="Calibri" pitchFamily="34" charset="0"/>
              </a:rPr>
              <a:t>explains how these parts and properties work together (synthesis)</a:t>
            </a:r>
            <a:endParaRPr lang="en-US" sz="2000" b="1" i="1" dirty="0">
              <a:solidFill>
                <a:srgbClr val="C00000"/>
              </a:solidFill>
              <a:latin typeface="Calibri" pitchFamily="34" charset="0"/>
            </a:endParaRPr>
          </a:p>
        </p:txBody>
      </p:sp>
      <p:sp>
        <p:nvSpPr>
          <p:cNvPr id="8" name="Text Box 3" descr="Parchment"/>
          <p:cNvSpPr txBox="1">
            <a:spLocks noChangeArrowheads="1"/>
          </p:cNvSpPr>
          <p:nvPr/>
        </p:nvSpPr>
        <p:spPr bwMode="auto">
          <a:xfrm>
            <a:off x="1752600" y="2133600"/>
            <a:ext cx="5715000" cy="1200325"/>
          </a:xfrm>
          <a:prstGeom prst="rect">
            <a:avLst/>
          </a:prstGeom>
          <a:noFill/>
          <a:ln w="9525">
            <a:noFill/>
            <a:miter lim="800000"/>
            <a:headEnd/>
            <a:tailEnd/>
          </a:ln>
          <a:effectLst/>
        </p:spPr>
        <p:txBody>
          <a:bodyPr wrap="square" lIns="91435" tIns="45718" rIns="91435" bIns="45718">
            <a:spAutoFit/>
          </a:bodyPr>
          <a:lstStyle/>
          <a:p>
            <a:pPr algn="ctr"/>
            <a:r>
              <a:rPr lang="en-US" b="1" dirty="0">
                <a:solidFill>
                  <a:srgbClr val="C00000"/>
                </a:solidFill>
                <a:latin typeface="Arial" charset="0"/>
              </a:rPr>
              <a:t>Life Calling is </a:t>
            </a:r>
            <a:r>
              <a:rPr lang="en-US" b="1" dirty="0" smtClean="0">
                <a:solidFill>
                  <a:srgbClr val="C00000"/>
                </a:solidFill>
                <a:latin typeface="Arial" charset="0"/>
              </a:rPr>
              <a:t>easier to understand when it is looked at through the</a:t>
            </a:r>
            <a:br>
              <a:rPr lang="en-US" b="1" dirty="0" smtClean="0">
                <a:solidFill>
                  <a:srgbClr val="C00000"/>
                </a:solidFill>
                <a:latin typeface="Arial" charset="0"/>
              </a:rPr>
            </a:br>
            <a:r>
              <a:rPr lang="en-US" b="1" dirty="0" smtClean="0">
                <a:solidFill>
                  <a:srgbClr val="C00000"/>
                </a:solidFill>
                <a:latin typeface="Arial" charset="0"/>
              </a:rPr>
              <a:t> </a:t>
            </a:r>
            <a:r>
              <a:rPr lang="en-US" b="1" dirty="0">
                <a:solidFill>
                  <a:srgbClr val="C00000"/>
                </a:solidFill>
                <a:latin typeface="Arial" charset="0"/>
              </a:rPr>
              <a:t>Life </a:t>
            </a:r>
            <a:r>
              <a:rPr lang="en-US" b="1" dirty="0" smtClean="0">
                <a:solidFill>
                  <a:srgbClr val="C00000"/>
                </a:solidFill>
                <a:latin typeface="Arial" charset="0"/>
              </a:rPr>
              <a:t>Calling Model</a:t>
            </a:r>
            <a:endParaRPr lang="en-US" b="1" dirty="0">
              <a:solidFill>
                <a:srgbClr val="C00000"/>
              </a:solidFill>
              <a:latin typeface="Arial" charset="0"/>
            </a:endParaRPr>
          </a:p>
        </p:txBody>
      </p:sp>
      <p:sp>
        <p:nvSpPr>
          <p:cNvPr id="10" name="Rectangle 9"/>
          <p:cNvSpPr/>
          <p:nvPr/>
        </p:nvSpPr>
        <p:spPr>
          <a:xfrm>
            <a:off x="581434" y="967026"/>
            <a:ext cx="7880684" cy="861774"/>
          </a:xfrm>
          <a:prstGeom prst="rect">
            <a:avLst/>
          </a:prstGeom>
          <a:noFill/>
        </p:spPr>
        <p:txBody>
          <a:bodyPr wrap="none" lIns="91440" tIns="45720" rIns="91440" bIns="45720">
            <a:spAutoFit/>
          </a:bodyPr>
          <a:lstStyle/>
          <a:p>
            <a:pPr algn="ctr"/>
            <a:r>
              <a:rPr lang="en-US" sz="5000" b="1" cap="all" spc="0" dirty="0" smtClean="0">
                <a:ln w="9000" cmpd="sng">
                  <a:noFill/>
                  <a:prstDash val="solid"/>
                </a:ln>
                <a:gradFill>
                  <a:gsLst>
                    <a:gs pos="0">
                      <a:srgbClr val="800080"/>
                    </a:gs>
                    <a:gs pos="40000">
                      <a:srgbClr val="0000CC"/>
                    </a:gs>
                    <a:gs pos="70000">
                      <a:srgbClr val="000066"/>
                    </a:gs>
                    <a:gs pos="100000">
                      <a:schemeClr val="tx1"/>
                    </a:gs>
                  </a:gsLst>
                  <a:lin ang="0" scaled="0"/>
                </a:gradFill>
                <a:effectLst>
                  <a:reflection blurRad="12700" stA="28000" endPos="45000" dist="1000" dir="5400000" sy="-100000" algn="bl" rotWithShape="0"/>
                </a:effectLst>
                <a:latin typeface="Arial Black" pitchFamily="34" charset="0"/>
              </a:rPr>
              <a:t>LIFE Calling MODEL</a:t>
            </a:r>
            <a:endParaRPr lang="en-US" sz="5000" b="1" cap="all" spc="0" dirty="0">
              <a:ln w="9000" cmpd="sng">
                <a:noFill/>
                <a:prstDash val="solid"/>
              </a:ln>
              <a:gradFill>
                <a:gsLst>
                  <a:gs pos="0">
                    <a:srgbClr val="800080"/>
                  </a:gs>
                  <a:gs pos="40000">
                    <a:srgbClr val="0000CC"/>
                  </a:gs>
                  <a:gs pos="70000">
                    <a:srgbClr val="000066"/>
                  </a:gs>
                  <a:gs pos="100000">
                    <a:schemeClr val="tx1"/>
                  </a:gs>
                </a:gsLst>
                <a:lin ang="0" scaled="0"/>
              </a:gradFill>
              <a:effectLst>
                <a:reflection blurRad="12700" stA="28000" endPos="45000" dist="1000" dir="5400000" sy="-100000" algn="bl" rotWithShape="0"/>
              </a:effectLst>
              <a:latin typeface="Arial Black"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ppt_x</p:attrName>
                                        </p:attrNameLst>
                                      </p:cBhvr>
                                      <p:tavLst>
                                        <p:tav tm="0">
                                          <p:val>
                                            <p:strVal val="#ppt_x"/>
                                          </p:val>
                                        </p:tav>
                                        <p:tav tm="100000">
                                          <p:val>
                                            <p:strVal val="#ppt_x"/>
                                          </p:val>
                                        </p:tav>
                                      </p:tavLst>
                                    </p:anim>
                                    <p:anim calcmode="lin" valueType="num">
                                      <p:cBhvr>
                                        <p:cTn id="8" dur="500" fill="hold"/>
                                        <p:tgtEl>
                                          <p:spTgt spid="10"/>
                                        </p:tgtEl>
                                        <p:attrNameLst>
                                          <p:attrName>ppt_y</p:attrName>
                                        </p:attrNameLst>
                                      </p:cBhvr>
                                      <p:tavLst>
                                        <p:tav tm="0">
                                          <p:val>
                                            <p:strVal val="#ppt_y-#ppt_h/2"/>
                                          </p:val>
                                        </p:tav>
                                        <p:tav tm="100000">
                                          <p:val>
                                            <p:strVal val="#ppt_y"/>
                                          </p:val>
                                        </p:tav>
                                      </p:tavLst>
                                    </p:anim>
                                    <p:anim calcmode="lin" valueType="num">
                                      <p:cBhvr>
                                        <p:cTn id="9" dur="500" fill="hold"/>
                                        <p:tgtEl>
                                          <p:spTgt spid="10"/>
                                        </p:tgtEl>
                                        <p:attrNameLst>
                                          <p:attrName>ppt_w</p:attrName>
                                        </p:attrNameLst>
                                      </p:cBhvr>
                                      <p:tavLst>
                                        <p:tav tm="0">
                                          <p:val>
                                            <p:strVal val="#ppt_w"/>
                                          </p:val>
                                        </p:tav>
                                        <p:tav tm="100000">
                                          <p:val>
                                            <p:strVal val="#ppt_w"/>
                                          </p:val>
                                        </p:tav>
                                      </p:tavLst>
                                    </p:anim>
                                    <p:anim calcmode="lin" valueType="num">
                                      <p:cBhvr>
                                        <p:cTn id="10" dur="500" fill="hold"/>
                                        <p:tgtEl>
                                          <p:spTgt spid="10"/>
                                        </p:tgtEl>
                                        <p:attrNameLst>
                                          <p:attrName>ppt_h</p:attrName>
                                        </p:attrNameLst>
                                      </p:cBhvr>
                                      <p:tavLst>
                                        <p:tav tm="0">
                                          <p:val>
                                            <p:fltVal val="0"/>
                                          </p:val>
                                        </p:tav>
                                        <p:tav tm="100000">
                                          <p:val>
                                            <p:strVal val="#ppt_h"/>
                                          </p:val>
                                        </p:tav>
                                      </p:tavLst>
                                    </p:anim>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up)">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7">
                                            <p:txEl>
                                              <p:pRg st="0" end="0"/>
                                            </p:txEl>
                                          </p:spTgt>
                                        </p:tgtEl>
                                        <p:attrNameLst>
                                          <p:attrName>style.visibility</p:attrName>
                                        </p:attrNameLst>
                                      </p:cBhvr>
                                      <p:to>
                                        <p:strVal val="visible"/>
                                      </p:to>
                                    </p:set>
                                    <p:animEffect transition="in" filter="wipe(left)">
                                      <p:cBhvr>
                                        <p:cTn id="26" dur="500"/>
                                        <p:tgtEl>
                                          <p:spTgt spid="7">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7">
                                            <p:txEl>
                                              <p:pRg st="2" end="2"/>
                                            </p:txEl>
                                          </p:spTgt>
                                        </p:tgtEl>
                                        <p:attrNameLst>
                                          <p:attrName>style.visibility</p:attrName>
                                        </p:attrNameLst>
                                      </p:cBhvr>
                                      <p:to>
                                        <p:strVal val="visible"/>
                                      </p:to>
                                    </p:set>
                                    <p:animEffect transition="in" filter="wipe(left)">
                                      <p:cBhvr>
                                        <p:cTn id="31" dur="500"/>
                                        <p:tgtEl>
                                          <p:spTgt spid="7">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7">
                                            <p:txEl>
                                              <p:pRg st="4" end="4"/>
                                            </p:txEl>
                                          </p:spTgt>
                                        </p:tgtEl>
                                        <p:attrNameLst>
                                          <p:attrName>style.visibility</p:attrName>
                                        </p:attrNameLst>
                                      </p:cBhvr>
                                      <p:to>
                                        <p:strVal val="visible"/>
                                      </p:to>
                                    </p:set>
                                    <p:animEffect transition="in" filter="wipe(left)">
                                      <p:cBhvr>
                                        <p:cTn id="36"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build="p"/>
      <p:bldP spid="8" grpId="0"/>
      <p:bldP spid="10"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20521" y="3953470"/>
            <a:ext cx="2646879" cy="923330"/>
          </a:xfrm>
          <a:prstGeom prst="rect">
            <a:avLst/>
          </a:prstGeom>
          <a:no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txBody>
          <a:bodyPr wrap="none" lIns="91440" tIns="45720" rIns="91440" bIns="45720">
            <a:spAutoFit/>
          </a:bodyPr>
          <a:lstStyle/>
          <a:p>
            <a:pPr algn="ctr"/>
            <a:r>
              <a:rPr lang="en-US"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Concept</a:t>
            </a:r>
            <a:endParaRPr lang="en-U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5" name="Text Box 3" descr="Parchment"/>
          <p:cNvSpPr txBox="1">
            <a:spLocks noChangeArrowheads="1"/>
          </p:cNvSpPr>
          <p:nvPr/>
        </p:nvSpPr>
        <p:spPr bwMode="auto">
          <a:xfrm>
            <a:off x="1752600" y="2133600"/>
            <a:ext cx="5715000" cy="1200325"/>
          </a:xfrm>
          <a:prstGeom prst="rect">
            <a:avLst/>
          </a:prstGeom>
          <a:noFill/>
          <a:ln w="9525">
            <a:noFill/>
            <a:miter lim="800000"/>
            <a:headEnd/>
            <a:tailEnd/>
          </a:ln>
          <a:effectLst/>
        </p:spPr>
        <p:txBody>
          <a:bodyPr wrap="square" lIns="91435" tIns="45718" rIns="91435" bIns="45718">
            <a:spAutoFit/>
          </a:bodyPr>
          <a:lstStyle/>
          <a:p>
            <a:pPr algn="ctr"/>
            <a:r>
              <a:rPr lang="en-US" b="1" dirty="0">
                <a:solidFill>
                  <a:srgbClr val="A50021"/>
                </a:solidFill>
                <a:latin typeface="Arial" charset="0"/>
              </a:rPr>
              <a:t>Life Calling is </a:t>
            </a:r>
            <a:r>
              <a:rPr lang="en-US" b="1" dirty="0" smtClean="0">
                <a:solidFill>
                  <a:srgbClr val="A50021"/>
                </a:solidFill>
                <a:latin typeface="Arial" charset="0"/>
              </a:rPr>
              <a:t>easier to understand when it is looked at through the</a:t>
            </a:r>
            <a:br>
              <a:rPr lang="en-US" b="1" dirty="0" smtClean="0">
                <a:solidFill>
                  <a:srgbClr val="A50021"/>
                </a:solidFill>
                <a:latin typeface="Arial" charset="0"/>
              </a:rPr>
            </a:br>
            <a:r>
              <a:rPr lang="en-US" b="1" dirty="0" smtClean="0">
                <a:solidFill>
                  <a:srgbClr val="A50021"/>
                </a:solidFill>
                <a:latin typeface="Arial" charset="0"/>
              </a:rPr>
              <a:t> </a:t>
            </a:r>
            <a:r>
              <a:rPr lang="en-US" b="1" dirty="0">
                <a:solidFill>
                  <a:srgbClr val="A50021"/>
                </a:solidFill>
                <a:latin typeface="Arial" charset="0"/>
              </a:rPr>
              <a:t>Life </a:t>
            </a:r>
            <a:r>
              <a:rPr lang="en-US" b="1" dirty="0" smtClean="0">
                <a:solidFill>
                  <a:srgbClr val="A50021"/>
                </a:solidFill>
                <a:latin typeface="Arial" charset="0"/>
              </a:rPr>
              <a:t>Calling Model</a:t>
            </a:r>
            <a:endParaRPr lang="en-US" b="1" dirty="0">
              <a:solidFill>
                <a:srgbClr val="A50021"/>
              </a:solidFill>
              <a:latin typeface="Arial" charset="0"/>
            </a:endParaRPr>
          </a:p>
        </p:txBody>
      </p:sp>
      <p:sp>
        <p:nvSpPr>
          <p:cNvPr id="6" name="Rectangle 5"/>
          <p:cNvSpPr/>
          <p:nvPr/>
        </p:nvSpPr>
        <p:spPr>
          <a:xfrm>
            <a:off x="581434" y="967026"/>
            <a:ext cx="7880684" cy="861774"/>
          </a:xfrm>
          <a:prstGeom prst="rect">
            <a:avLst/>
          </a:prstGeom>
          <a:noFill/>
        </p:spPr>
        <p:txBody>
          <a:bodyPr wrap="none" lIns="91440" tIns="45720" rIns="91440" bIns="45720">
            <a:spAutoFit/>
          </a:bodyPr>
          <a:lstStyle/>
          <a:p>
            <a:pPr algn="ctr"/>
            <a:r>
              <a:rPr lang="en-US" sz="5000" b="1" cap="all" spc="0" dirty="0" smtClean="0">
                <a:ln w="9000" cmpd="sng">
                  <a:noFill/>
                  <a:prstDash val="solid"/>
                </a:ln>
                <a:gradFill>
                  <a:gsLst>
                    <a:gs pos="0">
                      <a:srgbClr val="800080"/>
                    </a:gs>
                    <a:gs pos="40000">
                      <a:srgbClr val="0000CC"/>
                    </a:gs>
                    <a:gs pos="70000">
                      <a:srgbClr val="000066"/>
                    </a:gs>
                    <a:gs pos="100000">
                      <a:schemeClr val="tx1"/>
                    </a:gs>
                  </a:gsLst>
                  <a:lin ang="0" scaled="0"/>
                </a:gradFill>
                <a:effectLst>
                  <a:reflection blurRad="12700" stA="28000" endPos="45000" dist="1000" dir="5400000" sy="-100000" algn="bl" rotWithShape="0"/>
                </a:effectLst>
                <a:latin typeface="Arial Black" pitchFamily="34" charset="0"/>
              </a:rPr>
              <a:t>LIFE Calling MODEL</a:t>
            </a:r>
            <a:endParaRPr lang="en-US" sz="5000" b="1" cap="all" spc="0" dirty="0">
              <a:ln w="9000" cmpd="sng">
                <a:noFill/>
                <a:prstDash val="solid"/>
              </a:ln>
              <a:gradFill>
                <a:gsLst>
                  <a:gs pos="0">
                    <a:srgbClr val="800080"/>
                  </a:gs>
                  <a:gs pos="40000">
                    <a:srgbClr val="0000CC"/>
                  </a:gs>
                  <a:gs pos="70000">
                    <a:srgbClr val="000066"/>
                  </a:gs>
                  <a:gs pos="100000">
                    <a:schemeClr val="tx1"/>
                  </a:gs>
                </a:gsLst>
                <a:lin ang="0" scaled="0"/>
              </a:gradFill>
              <a:effectLst>
                <a:reflection blurRad="12700" stA="28000" endPos="45000" dist="1000" dir="5400000" sy="-100000" algn="bl" rotWithShape="0"/>
              </a:effectLst>
              <a:latin typeface="Arial Black"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0" dur="1000" fill="hold"/>
                                        <p:tgtEl>
                                          <p:spTgt spid="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Oval 2"/>
          <p:cNvSpPr>
            <a:spLocks noChangeAspect="1" noChangeArrowheads="1"/>
          </p:cNvSpPr>
          <p:nvPr/>
        </p:nvSpPr>
        <p:spPr bwMode="auto">
          <a:xfrm>
            <a:off x="3119438" y="352425"/>
            <a:ext cx="3043237" cy="3043238"/>
          </a:xfrm>
          <a:prstGeom prst="ellipse">
            <a:avLst/>
          </a:prstGeom>
          <a:noFill/>
          <a:ln w="9525">
            <a:solidFill>
              <a:schemeClr val="tx1"/>
            </a:solidFill>
            <a:round/>
            <a:headEnd/>
            <a:tailEnd/>
          </a:ln>
          <a:effectLst/>
        </p:spPr>
        <p:txBody>
          <a:bodyPr wrap="none" anchor="ctr"/>
          <a:lstStyle/>
          <a:p>
            <a:endParaRPr lang="en-US" dirty="0"/>
          </a:p>
        </p:txBody>
      </p:sp>
      <p:sp>
        <p:nvSpPr>
          <p:cNvPr id="522243" name="Oval 3"/>
          <p:cNvSpPr>
            <a:spLocks noChangeAspect="1" noChangeArrowheads="1"/>
          </p:cNvSpPr>
          <p:nvPr/>
        </p:nvSpPr>
        <p:spPr bwMode="auto">
          <a:xfrm>
            <a:off x="3878263" y="1677988"/>
            <a:ext cx="3043237" cy="3043237"/>
          </a:xfrm>
          <a:prstGeom prst="ellipse">
            <a:avLst/>
          </a:prstGeom>
          <a:noFill/>
          <a:ln w="9525">
            <a:solidFill>
              <a:schemeClr val="tx1"/>
            </a:solidFill>
            <a:round/>
            <a:headEnd/>
            <a:tailEnd/>
          </a:ln>
          <a:effectLst/>
        </p:spPr>
        <p:txBody>
          <a:bodyPr wrap="none" anchor="ctr"/>
          <a:lstStyle/>
          <a:p>
            <a:endParaRPr lang="en-US" dirty="0"/>
          </a:p>
        </p:txBody>
      </p:sp>
      <p:sp>
        <p:nvSpPr>
          <p:cNvPr id="522244" name="Oval 4"/>
          <p:cNvSpPr>
            <a:spLocks noChangeAspect="1" noChangeArrowheads="1"/>
          </p:cNvSpPr>
          <p:nvPr/>
        </p:nvSpPr>
        <p:spPr bwMode="auto">
          <a:xfrm>
            <a:off x="2362200" y="1681163"/>
            <a:ext cx="3043238" cy="3043237"/>
          </a:xfrm>
          <a:prstGeom prst="ellipse">
            <a:avLst/>
          </a:prstGeom>
          <a:noFill/>
          <a:ln w="9525">
            <a:solidFill>
              <a:schemeClr val="tx1"/>
            </a:solidFill>
            <a:round/>
            <a:headEnd/>
            <a:tailEnd/>
          </a:ln>
          <a:effectLst/>
        </p:spPr>
        <p:txBody>
          <a:bodyPr wrap="none" anchor="ctr"/>
          <a:lstStyle/>
          <a:p>
            <a:endParaRPr lang="en-US" dirty="0"/>
          </a:p>
        </p:txBody>
      </p:sp>
      <p:sp>
        <p:nvSpPr>
          <p:cNvPr id="9" name="TextBox 8"/>
          <p:cNvSpPr txBox="1"/>
          <p:nvPr/>
        </p:nvSpPr>
        <p:spPr>
          <a:xfrm>
            <a:off x="1778851" y="5715000"/>
            <a:ext cx="5187639" cy="400110"/>
          </a:xfrm>
          <a:prstGeom prst="rect">
            <a:avLst/>
          </a:prstGeom>
          <a:noFill/>
        </p:spPr>
        <p:txBody>
          <a:bodyPr wrap="none" rtlCol="0">
            <a:spAutoFit/>
          </a:bodyPr>
          <a:lstStyle/>
          <a:p>
            <a:r>
              <a:rPr lang="en-US" sz="2000" b="1" i="1" dirty="0" smtClean="0">
                <a:solidFill>
                  <a:srgbClr val="FF0000"/>
                </a:solidFill>
                <a:latin typeface="+mn-lt"/>
              </a:rPr>
              <a:t>(analysis)                                   (synthesis)</a:t>
            </a:r>
            <a:endParaRPr lang="en-US" sz="2000" b="1" i="1" dirty="0">
              <a:solidFill>
                <a:srgbClr val="FF0000"/>
              </a:solidFill>
              <a:latin typeface="+mn-lt"/>
            </a:endParaRPr>
          </a:p>
        </p:txBody>
      </p:sp>
      <p:sp>
        <p:nvSpPr>
          <p:cNvPr id="10" name="Rectangle 9"/>
          <p:cNvSpPr/>
          <p:nvPr/>
        </p:nvSpPr>
        <p:spPr>
          <a:xfrm>
            <a:off x="581434" y="967026"/>
            <a:ext cx="7880684" cy="861774"/>
          </a:xfrm>
          <a:prstGeom prst="rect">
            <a:avLst/>
          </a:prstGeom>
          <a:noFill/>
        </p:spPr>
        <p:txBody>
          <a:bodyPr wrap="none" lIns="91440" tIns="45720" rIns="91440" bIns="45720">
            <a:spAutoFit/>
          </a:bodyPr>
          <a:lstStyle/>
          <a:p>
            <a:pPr algn="ctr"/>
            <a:r>
              <a:rPr lang="en-US" sz="5000" b="1" cap="all" spc="0" dirty="0" smtClean="0">
                <a:ln w="9000" cmpd="sng">
                  <a:noFill/>
                  <a:prstDash val="solid"/>
                </a:ln>
                <a:gradFill>
                  <a:gsLst>
                    <a:gs pos="0">
                      <a:srgbClr val="800080"/>
                    </a:gs>
                    <a:gs pos="40000">
                      <a:srgbClr val="0000CC"/>
                    </a:gs>
                    <a:gs pos="70000">
                      <a:srgbClr val="000066"/>
                    </a:gs>
                    <a:gs pos="100000">
                      <a:schemeClr val="tx1"/>
                    </a:gs>
                  </a:gsLst>
                  <a:lin ang="0" scaled="0"/>
                </a:gradFill>
                <a:effectLst>
                  <a:reflection blurRad="12700" stA="28000" endPos="45000" dist="1000" dir="5400000" sy="-100000" algn="bl" rotWithShape="0"/>
                </a:effectLst>
                <a:latin typeface="Arial Black" pitchFamily="34" charset="0"/>
              </a:rPr>
              <a:t>LIFE Calling MODEL</a:t>
            </a:r>
            <a:endParaRPr lang="en-US" sz="5000" b="1" cap="all" spc="0" dirty="0">
              <a:ln w="9000" cmpd="sng">
                <a:noFill/>
                <a:prstDash val="solid"/>
              </a:ln>
              <a:gradFill>
                <a:gsLst>
                  <a:gs pos="0">
                    <a:srgbClr val="800080"/>
                  </a:gs>
                  <a:gs pos="40000">
                    <a:srgbClr val="0000CC"/>
                  </a:gs>
                  <a:gs pos="70000">
                    <a:srgbClr val="000066"/>
                  </a:gs>
                  <a:gs pos="100000">
                    <a:schemeClr val="tx1"/>
                  </a:gs>
                </a:gsLst>
                <a:lin ang="0" scaled="0"/>
              </a:gradFill>
              <a:effectLst>
                <a:reflection blurRad="12700" stA="28000" endPos="45000" dist="1000" dir="5400000" sy="-100000" algn="bl" rotWithShape="0"/>
              </a:effectLst>
              <a:latin typeface="Arial Black" pitchFamily="34" charset="0"/>
            </a:endParaRPr>
          </a:p>
        </p:txBody>
      </p:sp>
      <p:sp>
        <p:nvSpPr>
          <p:cNvPr id="11" name="Text Box 5" descr="Parchment"/>
          <p:cNvSpPr txBox="1">
            <a:spLocks noChangeArrowheads="1"/>
          </p:cNvSpPr>
          <p:nvPr/>
        </p:nvSpPr>
        <p:spPr bwMode="auto">
          <a:xfrm>
            <a:off x="228600" y="4937760"/>
            <a:ext cx="8534400" cy="1036638"/>
          </a:xfrm>
          <a:prstGeom prst="rect">
            <a:avLst/>
          </a:prstGeom>
          <a:noFill/>
          <a:ln w="9525">
            <a:noFill/>
            <a:miter lim="800000"/>
            <a:headEnd/>
            <a:tailEnd/>
          </a:ln>
        </p:spPr>
        <p:txBody>
          <a:bodyPr lIns="91435" tIns="45718" rIns="91435" bIns="45718" anchor="ctr" anchorCtr="1"/>
          <a:lstStyle/>
          <a:p>
            <a:pPr algn="ctr"/>
            <a:r>
              <a:rPr lang="en-US" sz="2000" b="1" dirty="0" smtClean="0">
                <a:solidFill>
                  <a:srgbClr val="000066"/>
                </a:solidFill>
                <a:latin typeface="Arial" charset="0"/>
              </a:rPr>
              <a:t>The model shows that discovery </a:t>
            </a:r>
            <a:r>
              <a:rPr lang="en-US" sz="2000" b="1" dirty="0">
                <a:solidFill>
                  <a:srgbClr val="000066"/>
                </a:solidFill>
                <a:latin typeface="Arial" charset="0"/>
              </a:rPr>
              <a:t>of a Life </a:t>
            </a:r>
            <a:r>
              <a:rPr lang="en-US" sz="2000" b="1" dirty="0" smtClean="0">
                <a:solidFill>
                  <a:srgbClr val="000066"/>
                </a:solidFill>
                <a:latin typeface="Arial" charset="0"/>
              </a:rPr>
              <a:t>Calling </a:t>
            </a:r>
            <a:r>
              <a:rPr lang="en-US" sz="2000" b="1" dirty="0">
                <a:solidFill>
                  <a:srgbClr val="000066"/>
                </a:solidFill>
                <a:latin typeface="Arial" charset="0"/>
              </a:rPr>
              <a:t>emerges </a:t>
            </a:r>
            <a:r>
              <a:rPr lang="en-US" sz="2000" b="1" dirty="0" smtClean="0">
                <a:solidFill>
                  <a:srgbClr val="000066"/>
                </a:solidFill>
                <a:latin typeface="Arial" charset="0"/>
              </a:rPr>
              <a:t>when</a:t>
            </a:r>
            <a:br>
              <a:rPr lang="en-US" sz="2000" b="1" dirty="0" smtClean="0">
                <a:solidFill>
                  <a:srgbClr val="000066"/>
                </a:solidFill>
                <a:latin typeface="Arial" charset="0"/>
              </a:rPr>
            </a:br>
            <a:r>
              <a:rPr lang="en-US" sz="2000" b="1" dirty="0" smtClean="0">
                <a:solidFill>
                  <a:srgbClr val="000066"/>
                </a:solidFill>
                <a:latin typeface="Arial" charset="0"/>
              </a:rPr>
              <a:t>3 important components </a:t>
            </a:r>
            <a:r>
              <a:rPr lang="en-US" sz="2000" b="1" dirty="0">
                <a:solidFill>
                  <a:srgbClr val="000066"/>
                </a:solidFill>
                <a:latin typeface="Arial" charset="0"/>
              </a:rPr>
              <a:t>are </a:t>
            </a:r>
            <a:r>
              <a:rPr lang="en-US" sz="2000" b="1" dirty="0" smtClean="0">
                <a:solidFill>
                  <a:srgbClr val="000066"/>
                </a:solidFill>
                <a:latin typeface="Arial" charset="0"/>
              </a:rPr>
              <a:t>recognized and interact </a:t>
            </a:r>
            <a:r>
              <a:rPr lang="en-US" sz="2000" b="1" dirty="0">
                <a:solidFill>
                  <a:srgbClr val="000066"/>
                </a:solidFill>
                <a:latin typeface="Arial" charset="0"/>
              </a:rPr>
              <a:t>with each other.</a:t>
            </a:r>
          </a:p>
        </p:txBody>
      </p:sp>
      <p:grpSp>
        <p:nvGrpSpPr>
          <p:cNvPr id="2" name="Group 7"/>
          <p:cNvGrpSpPr/>
          <p:nvPr/>
        </p:nvGrpSpPr>
        <p:grpSpPr>
          <a:xfrm>
            <a:off x="0" y="6217920"/>
            <a:ext cx="9144000" cy="640080"/>
            <a:chOff x="0" y="6217920"/>
            <a:chExt cx="9144000" cy="640080"/>
          </a:xfrm>
        </p:grpSpPr>
        <p:sp>
          <p:nvSpPr>
            <p:cNvPr id="12" name="Rectangle 11"/>
            <p:cNvSpPr/>
            <p:nvPr/>
          </p:nvSpPr>
          <p:spPr>
            <a:xfrm>
              <a:off x="0" y="6217920"/>
              <a:ext cx="9144000" cy="6400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1371600" y="6400800"/>
              <a:ext cx="6400800" cy="365760"/>
            </a:xfrm>
            <a:prstGeom prst="rect">
              <a:avLst/>
            </a:prstGeom>
            <a:noFill/>
          </p:spPr>
          <p:txBody>
            <a:bodyPr wrap="none" lIns="91440" tIns="45720" rIns="91440" bIns="45720">
              <a:prstTxWarp prst="textPlain">
                <a:avLst/>
              </a:prstTxWarp>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smtClean="0">
                  <a:ln w="11430"/>
                  <a:solidFill>
                    <a:srgbClr val="F8F8F8"/>
                  </a:solidFill>
                  <a:effectLst>
                    <a:outerShdw blurRad="25400" algn="tl" rotWithShape="0">
                      <a:srgbClr val="000000">
                        <a:alpha val="43000"/>
                      </a:srgbClr>
                    </a:outerShdw>
                  </a:effectLst>
                  <a:latin typeface="+mn-lt"/>
                </a:rPr>
                <a:t>Life Calling Model</a:t>
              </a:r>
              <a:endParaRPr lang="en-US" sz="5400" b="1" cap="none" spc="150" dirty="0">
                <a:ln w="11430"/>
                <a:solidFill>
                  <a:srgbClr val="F8F8F8"/>
                </a:solidFill>
                <a:effectLst>
                  <a:outerShdw blurRad="25400" algn="tl" rotWithShape="0">
                    <a:srgbClr val="000000">
                      <a:alpha val="43000"/>
                    </a:srgbClr>
                  </a:outerShdw>
                </a:effectLst>
                <a:latin typeface="+mn-l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1" nodeType="afterEffect">
                                  <p:stCondLst>
                                    <p:cond delay="0"/>
                                  </p:stCondLst>
                                  <p:childTnLst>
                                    <p:animMotion origin="layout" path="M -4.44444E-6 -1.17429E-6 L -4.44444E-6 0.72862 " pathEditMode="relative" rAng="0" ptsTypes="AA">
                                      <p:cBhvr>
                                        <p:cTn id="6" dur="2000" fill="hold"/>
                                        <p:tgtEl>
                                          <p:spTgt spid="10"/>
                                        </p:tgtEl>
                                        <p:attrNameLst>
                                          <p:attrName>ppt_x</p:attrName>
                                          <p:attrName>ppt_y</p:attrName>
                                        </p:attrNameLst>
                                      </p:cBhvr>
                                      <p:rCtr x="0" y="364"/>
                                    </p:animMotion>
                                  </p:childTnLst>
                                </p:cTn>
                              </p:par>
                            </p:childTnLst>
                          </p:cTn>
                        </p:par>
                        <p:par>
                          <p:cTn id="7" fill="hold">
                            <p:stCondLst>
                              <p:cond delay="2000"/>
                            </p:stCondLst>
                            <p:childTnLst>
                              <p:par>
                                <p:cTn id="8" presetID="55" presetClass="exit" presetSubtype="0" fill="hold" grpId="0" nodeType="afterEffect">
                                  <p:stCondLst>
                                    <p:cond delay="0"/>
                                  </p:stCondLst>
                                  <p:childTnLst>
                                    <p:anim calcmode="lin" valueType="num">
                                      <p:cBhvr>
                                        <p:cTn id="9" dur="1000"/>
                                        <p:tgtEl>
                                          <p:spTgt spid="10"/>
                                        </p:tgtEl>
                                        <p:attrNameLst>
                                          <p:attrName>ppt_w</p:attrName>
                                        </p:attrNameLst>
                                      </p:cBhvr>
                                      <p:tavLst>
                                        <p:tav tm="0">
                                          <p:val>
                                            <p:strVal val="ppt_w"/>
                                          </p:val>
                                        </p:tav>
                                        <p:tav tm="100000">
                                          <p:val>
                                            <p:strVal val="ppt_w*0.70"/>
                                          </p:val>
                                        </p:tav>
                                      </p:tavLst>
                                    </p:anim>
                                    <p:anim calcmode="lin" valueType="num">
                                      <p:cBhvr>
                                        <p:cTn id="10" dur="1000"/>
                                        <p:tgtEl>
                                          <p:spTgt spid="10"/>
                                        </p:tgtEl>
                                        <p:attrNameLst>
                                          <p:attrName>ppt_h</p:attrName>
                                        </p:attrNameLst>
                                      </p:cBhvr>
                                      <p:tavLst>
                                        <p:tav tm="0">
                                          <p:val>
                                            <p:strVal val="ppt_h"/>
                                          </p:val>
                                        </p:tav>
                                        <p:tav tm="100000">
                                          <p:val>
                                            <p:strVal val="ppt_h"/>
                                          </p:val>
                                        </p:tav>
                                      </p:tavLst>
                                    </p:anim>
                                    <p:animEffect transition="out" filter="fade">
                                      <p:cBhvr>
                                        <p:cTn id="11" dur="1000"/>
                                        <p:tgtEl>
                                          <p:spTgt spid="10"/>
                                        </p:tgtEl>
                                      </p:cBhvr>
                                    </p:animEffect>
                                    <p:set>
                                      <p:cBhvr>
                                        <p:cTn id="12" dur="1" fill="hold">
                                          <p:stCondLst>
                                            <p:cond delay="999"/>
                                          </p:stCondLst>
                                        </p:cTn>
                                        <p:tgtEl>
                                          <p:spTgt spid="10"/>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2000"/>
                                        <p:tgtEl>
                                          <p:spTgt spid="2"/>
                                        </p:tgtEl>
                                      </p:cBhvr>
                                    </p:animEffect>
                                  </p:childTnLst>
                                </p:cTn>
                              </p:par>
                            </p:childTnLst>
                          </p:cTn>
                        </p:par>
                        <p:par>
                          <p:cTn id="16" fill="hold">
                            <p:stCondLst>
                              <p:cond delay="4000"/>
                            </p:stCondLst>
                            <p:childTnLst>
                              <p:par>
                                <p:cTn id="17" presetID="22" presetClass="entr" presetSubtype="1"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up)">
                                      <p:cBhvr>
                                        <p:cTn id="19" dur="500"/>
                                        <p:tgtEl>
                                          <p:spTgt spid="11"/>
                                        </p:tgtEl>
                                      </p:cBhvr>
                                    </p:animEffect>
                                  </p:childTnLst>
                                </p:cTn>
                              </p:par>
                            </p:childTnLst>
                          </p:cTn>
                        </p:par>
                        <p:par>
                          <p:cTn id="20" fill="hold">
                            <p:stCondLst>
                              <p:cond delay="4500"/>
                            </p:stCondLst>
                            <p:childTnLst>
                              <p:par>
                                <p:cTn id="21" presetID="22" presetClass="entr" presetSubtype="1" fill="hold" grpId="0" nodeType="afterEffect">
                                  <p:stCondLst>
                                    <p:cond delay="0"/>
                                  </p:stCondLst>
                                  <p:childTnLst>
                                    <p:set>
                                      <p:cBhvr>
                                        <p:cTn id="22" dur="1" fill="hold">
                                          <p:stCondLst>
                                            <p:cond delay="0"/>
                                          </p:stCondLst>
                                        </p:cTn>
                                        <p:tgtEl>
                                          <p:spTgt spid="522242"/>
                                        </p:tgtEl>
                                        <p:attrNameLst>
                                          <p:attrName>style.visibility</p:attrName>
                                        </p:attrNameLst>
                                      </p:cBhvr>
                                      <p:to>
                                        <p:strVal val="visible"/>
                                      </p:to>
                                    </p:set>
                                    <p:animEffect transition="in" filter="wipe(up)">
                                      <p:cBhvr>
                                        <p:cTn id="23" dur="500"/>
                                        <p:tgtEl>
                                          <p:spTgt spid="522242"/>
                                        </p:tgtEl>
                                      </p:cBhvr>
                                    </p:animEffect>
                                  </p:childTnLst>
                                </p:cTn>
                              </p:par>
                            </p:childTnLst>
                          </p:cTn>
                        </p:par>
                        <p:par>
                          <p:cTn id="24" fill="hold">
                            <p:stCondLst>
                              <p:cond delay="5000"/>
                            </p:stCondLst>
                            <p:childTnLst>
                              <p:par>
                                <p:cTn id="25" presetID="22" presetClass="entr" presetSubtype="2" fill="hold" grpId="0" nodeType="afterEffect">
                                  <p:stCondLst>
                                    <p:cond delay="0"/>
                                  </p:stCondLst>
                                  <p:childTnLst>
                                    <p:set>
                                      <p:cBhvr>
                                        <p:cTn id="26" dur="1" fill="hold">
                                          <p:stCondLst>
                                            <p:cond delay="0"/>
                                          </p:stCondLst>
                                        </p:cTn>
                                        <p:tgtEl>
                                          <p:spTgt spid="522243"/>
                                        </p:tgtEl>
                                        <p:attrNameLst>
                                          <p:attrName>style.visibility</p:attrName>
                                        </p:attrNameLst>
                                      </p:cBhvr>
                                      <p:to>
                                        <p:strVal val="visible"/>
                                      </p:to>
                                    </p:set>
                                    <p:animEffect transition="in" filter="wipe(right)">
                                      <p:cBhvr>
                                        <p:cTn id="27" dur="500"/>
                                        <p:tgtEl>
                                          <p:spTgt spid="522243"/>
                                        </p:tgtEl>
                                      </p:cBhvr>
                                    </p:animEffect>
                                  </p:childTnLst>
                                </p:cTn>
                              </p:par>
                            </p:childTnLst>
                          </p:cTn>
                        </p:par>
                        <p:par>
                          <p:cTn id="28" fill="hold">
                            <p:stCondLst>
                              <p:cond delay="5500"/>
                            </p:stCondLst>
                            <p:childTnLst>
                              <p:par>
                                <p:cTn id="29" presetID="22" presetClass="entr" presetSubtype="8" fill="hold" grpId="0" nodeType="afterEffect">
                                  <p:stCondLst>
                                    <p:cond delay="0"/>
                                  </p:stCondLst>
                                  <p:childTnLst>
                                    <p:set>
                                      <p:cBhvr>
                                        <p:cTn id="30" dur="1" fill="hold">
                                          <p:stCondLst>
                                            <p:cond delay="0"/>
                                          </p:stCondLst>
                                        </p:cTn>
                                        <p:tgtEl>
                                          <p:spTgt spid="522244"/>
                                        </p:tgtEl>
                                        <p:attrNameLst>
                                          <p:attrName>style.visibility</p:attrName>
                                        </p:attrNameLst>
                                      </p:cBhvr>
                                      <p:to>
                                        <p:strVal val="visible"/>
                                      </p:to>
                                    </p:set>
                                    <p:animEffect transition="in" filter="wipe(left)">
                                      <p:cBhvr>
                                        <p:cTn id="31" dur="500"/>
                                        <p:tgtEl>
                                          <p:spTgt spid="52224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42" grpId="0" animBg="1"/>
      <p:bldP spid="522243" grpId="0" animBg="1"/>
      <p:bldP spid="522244" grpId="0" animBg="1"/>
      <p:bldP spid="9" grpId="0"/>
      <p:bldP spid="10" grpId="0"/>
      <p:bldP spid="10" grpId="1"/>
      <p:bldP spid="11"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9" name="Oval 5"/>
          <p:cNvSpPr>
            <a:spLocks noChangeAspect="1" noChangeArrowheads="1"/>
          </p:cNvSpPr>
          <p:nvPr/>
        </p:nvSpPr>
        <p:spPr bwMode="auto">
          <a:xfrm>
            <a:off x="2362200" y="1681163"/>
            <a:ext cx="3043238" cy="3043237"/>
          </a:xfrm>
          <a:prstGeom prst="ellipse">
            <a:avLst/>
          </a:prstGeom>
          <a:noFill/>
          <a:ln w="9525">
            <a:solidFill>
              <a:schemeClr val="tx1"/>
            </a:solidFill>
            <a:round/>
            <a:headEnd/>
            <a:tailEnd/>
          </a:ln>
          <a:effectLst/>
        </p:spPr>
        <p:txBody>
          <a:bodyPr wrap="none" anchor="ctr"/>
          <a:lstStyle/>
          <a:p>
            <a:endParaRPr lang="en-US" dirty="0"/>
          </a:p>
        </p:txBody>
      </p:sp>
      <p:sp>
        <p:nvSpPr>
          <p:cNvPr id="569348" name="Oval 4"/>
          <p:cNvSpPr>
            <a:spLocks noChangeAspect="1" noChangeArrowheads="1"/>
          </p:cNvSpPr>
          <p:nvPr/>
        </p:nvSpPr>
        <p:spPr bwMode="auto">
          <a:xfrm>
            <a:off x="3878263" y="1677988"/>
            <a:ext cx="3043237" cy="3043237"/>
          </a:xfrm>
          <a:prstGeom prst="ellipse">
            <a:avLst/>
          </a:prstGeom>
          <a:noFill/>
          <a:ln w="9525">
            <a:solidFill>
              <a:schemeClr val="tx1"/>
            </a:solidFill>
            <a:round/>
            <a:headEnd/>
            <a:tailEnd/>
          </a:ln>
          <a:effectLst/>
        </p:spPr>
        <p:txBody>
          <a:bodyPr wrap="none" anchor="ctr"/>
          <a:lstStyle/>
          <a:p>
            <a:endParaRPr lang="en-US" dirty="0"/>
          </a:p>
        </p:txBody>
      </p:sp>
      <p:sp>
        <p:nvSpPr>
          <p:cNvPr id="569347" name="Oval 3"/>
          <p:cNvSpPr>
            <a:spLocks noChangeAspect="1" noChangeArrowheads="1"/>
          </p:cNvSpPr>
          <p:nvPr/>
        </p:nvSpPr>
        <p:spPr bwMode="auto">
          <a:xfrm>
            <a:off x="3119438" y="352425"/>
            <a:ext cx="3043237" cy="3043238"/>
          </a:xfrm>
          <a:prstGeom prst="ellipse">
            <a:avLst/>
          </a:prstGeom>
          <a:gradFill rotWithShape="1">
            <a:gsLst>
              <a:gs pos="0">
                <a:srgbClr val="FF0000"/>
              </a:gs>
              <a:gs pos="100000">
                <a:srgbClr val="FF0000">
                  <a:gamma/>
                  <a:shade val="46275"/>
                  <a:invGamma/>
                </a:srgbClr>
              </a:gs>
            </a:gsLst>
            <a:path path="shape">
              <a:fillToRect l="50000" t="50000" r="50000" b="50000"/>
            </a:path>
          </a:gradFill>
          <a:ln w="9525">
            <a:noFill/>
            <a:round/>
            <a:headEnd/>
            <a:tailEnd/>
          </a:ln>
          <a:effectLst/>
        </p:spPr>
        <p:txBody>
          <a:bodyPr wrap="none" anchor="ctr"/>
          <a:lstStyle/>
          <a:p>
            <a:endParaRPr lang="en-US" dirty="0">
              <a:latin typeface="Arial" pitchFamily="34" charset="0"/>
              <a:cs typeface="Arial" pitchFamily="34" charset="0"/>
            </a:endParaRPr>
          </a:p>
        </p:txBody>
      </p:sp>
      <p:grpSp>
        <p:nvGrpSpPr>
          <p:cNvPr id="2" name="Group 10"/>
          <p:cNvGrpSpPr>
            <a:grpSpLocks/>
          </p:cNvGrpSpPr>
          <p:nvPr/>
        </p:nvGrpSpPr>
        <p:grpSpPr bwMode="auto">
          <a:xfrm>
            <a:off x="3582988" y="398463"/>
            <a:ext cx="2162175" cy="682625"/>
            <a:chOff x="100" y="290"/>
            <a:chExt cx="1362" cy="430"/>
          </a:xfrm>
        </p:grpSpPr>
        <p:sp>
          <p:nvSpPr>
            <p:cNvPr id="569355" name="Rectangle 11"/>
            <p:cNvSpPr>
              <a:spLocks noChangeArrowheads="1"/>
            </p:cNvSpPr>
            <p:nvPr/>
          </p:nvSpPr>
          <p:spPr bwMode="auto">
            <a:xfrm rot="19020000">
              <a:off x="100" y="544"/>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F</a:t>
              </a:r>
              <a:endParaRPr lang="en-US" sz="1800" dirty="0">
                <a:latin typeface="Arial" pitchFamily="34" charset="0"/>
                <a:cs typeface="Arial" pitchFamily="34" charset="0"/>
              </a:endParaRPr>
            </a:p>
          </p:txBody>
        </p:sp>
        <p:sp>
          <p:nvSpPr>
            <p:cNvPr id="569356" name="Rectangle 12"/>
            <p:cNvSpPr>
              <a:spLocks noChangeArrowheads="1"/>
            </p:cNvSpPr>
            <p:nvPr/>
          </p:nvSpPr>
          <p:spPr bwMode="auto">
            <a:xfrm rot="19380000">
              <a:off x="174" y="483"/>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o</a:t>
              </a:r>
              <a:endParaRPr lang="en-US" sz="1800" dirty="0">
                <a:latin typeface="Arial" pitchFamily="34" charset="0"/>
                <a:cs typeface="Arial" pitchFamily="34" charset="0"/>
              </a:endParaRPr>
            </a:p>
          </p:txBody>
        </p:sp>
        <p:sp>
          <p:nvSpPr>
            <p:cNvPr id="569357" name="Rectangle 13"/>
            <p:cNvSpPr>
              <a:spLocks noChangeArrowheads="1"/>
            </p:cNvSpPr>
            <p:nvPr/>
          </p:nvSpPr>
          <p:spPr bwMode="auto">
            <a:xfrm rot="19680000">
              <a:off x="246" y="429"/>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u</a:t>
              </a:r>
              <a:endParaRPr lang="en-US" sz="1800" dirty="0">
                <a:latin typeface="Arial" pitchFamily="34" charset="0"/>
                <a:cs typeface="Arial" pitchFamily="34" charset="0"/>
              </a:endParaRPr>
            </a:p>
          </p:txBody>
        </p:sp>
        <p:sp>
          <p:nvSpPr>
            <p:cNvPr id="569358" name="Rectangle 14"/>
            <p:cNvSpPr>
              <a:spLocks noChangeArrowheads="1"/>
            </p:cNvSpPr>
            <p:nvPr/>
          </p:nvSpPr>
          <p:spPr bwMode="auto">
            <a:xfrm rot="19980000">
              <a:off x="331" y="388"/>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n</a:t>
              </a:r>
              <a:endParaRPr lang="en-US" sz="1800" dirty="0">
                <a:latin typeface="Arial" pitchFamily="34" charset="0"/>
                <a:cs typeface="Arial" pitchFamily="34" charset="0"/>
              </a:endParaRPr>
            </a:p>
          </p:txBody>
        </p:sp>
        <p:sp>
          <p:nvSpPr>
            <p:cNvPr id="569359" name="Rectangle 15"/>
            <p:cNvSpPr>
              <a:spLocks noChangeArrowheads="1"/>
            </p:cNvSpPr>
            <p:nvPr/>
          </p:nvSpPr>
          <p:spPr bwMode="auto">
            <a:xfrm rot="20340000">
              <a:off x="417" y="348"/>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d</a:t>
              </a:r>
              <a:endParaRPr lang="en-US" sz="1800" dirty="0">
                <a:latin typeface="Arial" pitchFamily="34" charset="0"/>
                <a:cs typeface="Arial" pitchFamily="34" charset="0"/>
              </a:endParaRPr>
            </a:p>
          </p:txBody>
        </p:sp>
        <p:sp>
          <p:nvSpPr>
            <p:cNvPr id="569360" name="Rectangle 16"/>
            <p:cNvSpPr>
              <a:spLocks noChangeArrowheads="1"/>
            </p:cNvSpPr>
            <p:nvPr/>
          </p:nvSpPr>
          <p:spPr bwMode="auto">
            <a:xfrm rot="20640000">
              <a:off x="507" y="321"/>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a</a:t>
              </a:r>
              <a:endParaRPr lang="en-US" sz="1800" dirty="0">
                <a:latin typeface="Arial" pitchFamily="34" charset="0"/>
                <a:cs typeface="Arial" pitchFamily="34" charset="0"/>
              </a:endParaRPr>
            </a:p>
          </p:txBody>
        </p:sp>
        <p:sp>
          <p:nvSpPr>
            <p:cNvPr id="569361" name="Rectangle 17"/>
            <p:cNvSpPr>
              <a:spLocks noChangeArrowheads="1"/>
            </p:cNvSpPr>
            <p:nvPr/>
          </p:nvSpPr>
          <p:spPr bwMode="auto">
            <a:xfrm rot="21060000">
              <a:off x="588" y="308"/>
              <a:ext cx="4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t</a:t>
              </a:r>
              <a:endParaRPr lang="en-US" sz="1800" dirty="0">
                <a:latin typeface="Arial" pitchFamily="34" charset="0"/>
                <a:cs typeface="Arial" pitchFamily="34" charset="0"/>
              </a:endParaRPr>
            </a:p>
          </p:txBody>
        </p:sp>
        <p:sp>
          <p:nvSpPr>
            <p:cNvPr id="569362" name="Rectangle 18"/>
            <p:cNvSpPr>
              <a:spLocks noChangeArrowheads="1"/>
            </p:cNvSpPr>
            <p:nvPr/>
          </p:nvSpPr>
          <p:spPr bwMode="auto">
            <a:xfrm rot="21180000">
              <a:off x="639" y="297"/>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i</a:t>
              </a:r>
              <a:endParaRPr lang="en-US" sz="1800" dirty="0">
                <a:latin typeface="Arial" pitchFamily="34" charset="0"/>
                <a:cs typeface="Arial" pitchFamily="34" charset="0"/>
              </a:endParaRPr>
            </a:p>
          </p:txBody>
        </p:sp>
        <p:sp>
          <p:nvSpPr>
            <p:cNvPr id="569363" name="Rectangle 19"/>
            <p:cNvSpPr>
              <a:spLocks noChangeArrowheads="1"/>
            </p:cNvSpPr>
            <p:nvPr/>
          </p:nvSpPr>
          <p:spPr bwMode="auto">
            <a:xfrm rot="21360000">
              <a:off x="684" y="290"/>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o</a:t>
              </a:r>
              <a:endParaRPr lang="en-US" sz="1800" dirty="0">
                <a:latin typeface="Arial" pitchFamily="34" charset="0"/>
                <a:cs typeface="Arial" pitchFamily="34" charset="0"/>
              </a:endParaRPr>
            </a:p>
          </p:txBody>
        </p:sp>
        <p:sp>
          <p:nvSpPr>
            <p:cNvPr id="569364" name="Rectangle 20"/>
            <p:cNvSpPr>
              <a:spLocks noChangeArrowheads="1"/>
            </p:cNvSpPr>
            <p:nvPr/>
          </p:nvSpPr>
          <p:spPr bwMode="auto">
            <a:xfrm rot="60000">
              <a:off x="774" y="295"/>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n</a:t>
              </a:r>
              <a:endParaRPr lang="en-US" sz="1800" dirty="0">
                <a:latin typeface="Arial" pitchFamily="34" charset="0"/>
                <a:cs typeface="Arial" pitchFamily="34" charset="0"/>
              </a:endParaRPr>
            </a:p>
          </p:txBody>
        </p:sp>
        <p:sp>
          <p:nvSpPr>
            <p:cNvPr id="569365" name="Rectangle 21"/>
            <p:cNvSpPr>
              <a:spLocks noChangeArrowheads="1"/>
            </p:cNvSpPr>
            <p:nvPr/>
          </p:nvSpPr>
          <p:spPr bwMode="auto">
            <a:xfrm rot="420000">
              <a:off x="871" y="299"/>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a</a:t>
              </a:r>
              <a:endParaRPr lang="en-US" sz="1800" dirty="0">
                <a:latin typeface="Arial" pitchFamily="34" charset="0"/>
                <a:cs typeface="Arial" pitchFamily="34" charset="0"/>
              </a:endParaRPr>
            </a:p>
          </p:txBody>
        </p:sp>
        <p:sp>
          <p:nvSpPr>
            <p:cNvPr id="569366" name="Rectangle 22"/>
            <p:cNvSpPr>
              <a:spLocks noChangeArrowheads="1"/>
            </p:cNvSpPr>
            <p:nvPr/>
          </p:nvSpPr>
          <p:spPr bwMode="auto">
            <a:xfrm rot="720000">
              <a:off x="954" y="311"/>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l</a:t>
              </a:r>
              <a:endParaRPr lang="en-US" sz="1800" dirty="0">
                <a:latin typeface="Arial" pitchFamily="34" charset="0"/>
                <a:cs typeface="Arial" pitchFamily="34" charset="0"/>
              </a:endParaRPr>
            </a:p>
          </p:txBody>
        </p:sp>
        <p:sp>
          <p:nvSpPr>
            <p:cNvPr id="569367" name="Rectangle 23"/>
            <p:cNvSpPr>
              <a:spLocks noChangeArrowheads="1"/>
            </p:cNvSpPr>
            <p:nvPr/>
          </p:nvSpPr>
          <p:spPr bwMode="auto">
            <a:xfrm rot="1080000">
              <a:off x="1036" y="341"/>
              <a:ext cx="96"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V</a:t>
              </a:r>
              <a:endParaRPr lang="en-US" sz="1800" dirty="0">
                <a:latin typeface="Arial" pitchFamily="34" charset="0"/>
                <a:cs typeface="Arial" pitchFamily="34" charset="0"/>
              </a:endParaRPr>
            </a:p>
          </p:txBody>
        </p:sp>
        <p:sp>
          <p:nvSpPr>
            <p:cNvPr id="569368" name="Rectangle 24"/>
            <p:cNvSpPr>
              <a:spLocks noChangeArrowheads="1"/>
            </p:cNvSpPr>
            <p:nvPr/>
          </p:nvSpPr>
          <p:spPr bwMode="auto">
            <a:xfrm rot="1440000">
              <a:off x="1126" y="375"/>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a</a:t>
              </a:r>
              <a:endParaRPr lang="en-US" sz="1800" dirty="0">
                <a:latin typeface="Arial" pitchFamily="34" charset="0"/>
                <a:cs typeface="Arial" pitchFamily="34" charset="0"/>
              </a:endParaRPr>
            </a:p>
          </p:txBody>
        </p:sp>
        <p:sp>
          <p:nvSpPr>
            <p:cNvPr id="569369" name="Rectangle 25"/>
            <p:cNvSpPr>
              <a:spLocks noChangeArrowheads="1"/>
            </p:cNvSpPr>
            <p:nvPr/>
          </p:nvSpPr>
          <p:spPr bwMode="auto">
            <a:xfrm rot="1740000">
              <a:off x="1204" y="407"/>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l</a:t>
              </a:r>
              <a:endParaRPr lang="en-US" sz="1800" dirty="0">
                <a:latin typeface="Arial" pitchFamily="34" charset="0"/>
                <a:cs typeface="Arial" pitchFamily="34" charset="0"/>
              </a:endParaRPr>
            </a:p>
          </p:txBody>
        </p:sp>
        <p:sp>
          <p:nvSpPr>
            <p:cNvPr id="569370" name="Rectangle 26"/>
            <p:cNvSpPr>
              <a:spLocks noChangeArrowheads="1"/>
            </p:cNvSpPr>
            <p:nvPr/>
          </p:nvSpPr>
          <p:spPr bwMode="auto">
            <a:xfrm rot="1920000">
              <a:off x="1238" y="440"/>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u</a:t>
              </a:r>
              <a:endParaRPr lang="en-US" sz="1800" dirty="0">
                <a:latin typeface="Arial" pitchFamily="34" charset="0"/>
                <a:cs typeface="Arial" pitchFamily="34" charset="0"/>
              </a:endParaRPr>
            </a:p>
          </p:txBody>
        </p:sp>
        <p:sp>
          <p:nvSpPr>
            <p:cNvPr id="569371" name="Rectangle 27"/>
            <p:cNvSpPr>
              <a:spLocks noChangeArrowheads="1"/>
            </p:cNvSpPr>
            <p:nvPr/>
          </p:nvSpPr>
          <p:spPr bwMode="auto">
            <a:xfrm rot="2280000">
              <a:off x="1314" y="493"/>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e</a:t>
              </a:r>
              <a:endParaRPr lang="en-US" sz="1800" dirty="0">
                <a:latin typeface="Arial" pitchFamily="34" charset="0"/>
                <a:cs typeface="Arial" pitchFamily="34" charset="0"/>
              </a:endParaRPr>
            </a:p>
          </p:txBody>
        </p:sp>
        <p:sp>
          <p:nvSpPr>
            <p:cNvPr id="569372" name="Rectangle 28"/>
            <p:cNvSpPr>
              <a:spLocks noChangeArrowheads="1"/>
            </p:cNvSpPr>
            <p:nvPr/>
          </p:nvSpPr>
          <p:spPr bwMode="auto">
            <a:xfrm rot="2580000">
              <a:off x="1382" y="547"/>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s</a:t>
              </a:r>
              <a:endParaRPr lang="en-US" sz="1800" dirty="0">
                <a:latin typeface="Arial" pitchFamily="34" charset="0"/>
                <a:cs typeface="Arial" pitchFamily="34" charset="0"/>
              </a:endParaRPr>
            </a:p>
          </p:txBody>
        </p:sp>
      </p:grpSp>
      <p:sp>
        <p:nvSpPr>
          <p:cNvPr id="569428" name="Text Box 84"/>
          <p:cNvSpPr txBox="1">
            <a:spLocks noChangeArrowheads="1"/>
          </p:cNvSpPr>
          <p:nvPr/>
        </p:nvSpPr>
        <p:spPr bwMode="auto">
          <a:xfrm>
            <a:off x="8850313" y="6583363"/>
            <a:ext cx="293687" cy="274637"/>
          </a:xfrm>
          <a:prstGeom prst="rect">
            <a:avLst/>
          </a:prstGeom>
          <a:noFill/>
          <a:ln w="9525">
            <a:noFill/>
            <a:miter lim="800000"/>
            <a:headEnd/>
            <a:tailEnd/>
          </a:ln>
          <a:effectLst/>
        </p:spPr>
        <p:txBody>
          <a:bodyPr wrap="none">
            <a:spAutoFit/>
          </a:bodyPr>
          <a:lstStyle/>
          <a:p>
            <a:r>
              <a:rPr lang="en-US" b="1" dirty="0">
                <a:solidFill>
                  <a:schemeClr val="hlink"/>
                </a:solidFill>
              </a:rPr>
              <a:t>B</a:t>
            </a:r>
          </a:p>
        </p:txBody>
      </p:sp>
      <p:sp>
        <p:nvSpPr>
          <p:cNvPr id="569429" name="Text Box 85" descr="Parchment"/>
          <p:cNvSpPr txBox="1">
            <a:spLocks noChangeArrowheads="1"/>
          </p:cNvSpPr>
          <p:nvPr/>
        </p:nvSpPr>
        <p:spPr bwMode="auto">
          <a:xfrm>
            <a:off x="882650" y="4937760"/>
            <a:ext cx="7575550" cy="1279525"/>
          </a:xfrm>
          <a:prstGeom prst="rect">
            <a:avLst/>
          </a:prstGeom>
          <a:noFill/>
          <a:ln w="9525">
            <a:noFill/>
            <a:miter lim="800000"/>
            <a:headEnd/>
            <a:tailEnd/>
          </a:ln>
          <a:effectLst/>
        </p:spPr>
        <p:txBody>
          <a:bodyPr lIns="91435" tIns="45718" rIns="91435" bIns="45718" anchor="t" anchorCtr="1"/>
          <a:lstStyle/>
          <a:p>
            <a:pPr algn="ctr"/>
            <a:r>
              <a:rPr lang="en-US" sz="2000" b="1" i="1" dirty="0" smtClean="0">
                <a:solidFill>
                  <a:srgbClr val="DA0000"/>
                </a:solidFill>
                <a:latin typeface="Arial" pitchFamily="34" charset="0"/>
                <a:cs typeface="Arial" pitchFamily="34" charset="0"/>
              </a:rPr>
              <a:t>Component 1:</a:t>
            </a:r>
            <a:r>
              <a:rPr lang="en-US" sz="2000" b="1" i="1" dirty="0" smtClean="0">
                <a:solidFill>
                  <a:srgbClr val="000066"/>
                </a:solidFill>
                <a:latin typeface="Arial" pitchFamily="34" charset="0"/>
                <a:cs typeface="Arial" pitchFamily="34" charset="0"/>
              </a:rPr>
              <a:t> </a:t>
            </a:r>
            <a:r>
              <a:rPr lang="en-US" sz="2000" b="1" dirty="0" smtClean="0">
                <a:solidFill>
                  <a:srgbClr val="000066"/>
                </a:solidFill>
                <a:latin typeface="Arial" pitchFamily="34" charset="0"/>
                <a:cs typeface="Arial" pitchFamily="34" charset="0"/>
              </a:rPr>
              <a:t>There </a:t>
            </a:r>
            <a:r>
              <a:rPr lang="en-US" sz="2000" b="1" dirty="0">
                <a:solidFill>
                  <a:srgbClr val="000066"/>
                </a:solidFill>
                <a:latin typeface="Arial" pitchFamily="34" charset="0"/>
                <a:cs typeface="Arial" pitchFamily="34" charset="0"/>
              </a:rPr>
              <a:t>exists at the core of our lives a set </a:t>
            </a:r>
            <a:r>
              <a:rPr lang="en-US" sz="2000" b="1" dirty="0" smtClean="0">
                <a:solidFill>
                  <a:srgbClr val="000066"/>
                </a:solidFill>
                <a:latin typeface="Arial" pitchFamily="34" charset="0"/>
                <a:cs typeface="Arial" pitchFamily="34" charset="0"/>
              </a:rPr>
              <a:t>of </a:t>
            </a:r>
            <a:r>
              <a:rPr lang="en-US" sz="2000" b="1" u="sng" dirty="0" smtClean="0">
                <a:solidFill>
                  <a:srgbClr val="DA0000"/>
                </a:solidFill>
                <a:latin typeface="Arial" pitchFamily="34" charset="0"/>
                <a:cs typeface="Arial" pitchFamily="34" charset="0"/>
              </a:rPr>
              <a:t>foundational </a:t>
            </a:r>
            <a:r>
              <a:rPr lang="en-US" sz="2000" b="1" u="sng" dirty="0">
                <a:solidFill>
                  <a:srgbClr val="DA0000"/>
                </a:solidFill>
                <a:latin typeface="Arial" pitchFamily="34" charset="0"/>
                <a:cs typeface="Arial" pitchFamily="34" charset="0"/>
              </a:rPr>
              <a:t>values</a:t>
            </a:r>
            <a:r>
              <a:rPr lang="en-US" sz="2000" b="1" dirty="0">
                <a:solidFill>
                  <a:srgbClr val="000066"/>
                </a:solidFill>
                <a:latin typeface="Arial" pitchFamily="34" charset="0"/>
                <a:cs typeface="Arial" pitchFamily="34" charset="0"/>
              </a:rPr>
              <a:t> that form the way we think </a:t>
            </a:r>
            <a:r>
              <a:rPr lang="en-US" sz="2000" b="1" dirty="0" smtClean="0">
                <a:solidFill>
                  <a:srgbClr val="000066"/>
                </a:solidFill>
                <a:latin typeface="Arial" pitchFamily="34" charset="0"/>
                <a:cs typeface="Arial" pitchFamily="34" charset="0"/>
              </a:rPr>
              <a:t>about reality</a:t>
            </a:r>
            <a:r>
              <a:rPr lang="en-US" sz="2000" b="1" dirty="0">
                <a:solidFill>
                  <a:srgbClr val="000066"/>
                </a:solidFill>
                <a:latin typeface="Arial" pitchFamily="34" charset="0"/>
                <a:cs typeface="Arial" pitchFamily="34" charset="0"/>
              </a:rPr>
              <a:t>, ourselves, and others.</a:t>
            </a:r>
          </a:p>
        </p:txBody>
      </p:sp>
      <p:grpSp>
        <p:nvGrpSpPr>
          <p:cNvPr id="3" name="Group 28"/>
          <p:cNvGrpSpPr/>
          <p:nvPr/>
        </p:nvGrpSpPr>
        <p:grpSpPr>
          <a:xfrm>
            <a:off x="0" y="6217920"/>
            <a:ext cx="9144000" cy="640080"/>
            <a:chOff x="0" y="6217920"/>
            <a:chExt cx="9144000" cy="640080"/>
          </a:xfrm>
        </p:grpSpPr>
        <p:sp>
          <p:nvSpPr>
            <p:cNvPr id="30" name="Rectangle 29"/>
            <p:cNvSpPr/>
            <p:nvPr/>
          </p:nvSpPr>
          <p:spPr>
            <a:xfrm>
              <a:off x="0" y="6217920"/>
              <a:ext cx="9144000" cy="6400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p:cNvSpPr/>
            <p:nvPr/>
          </p:nvSpPr>
          <p:spPr>
            <a:xfrm>
              <a:off x="1371600" y="6400800"/>
              <a:ext cx="6400800" cy="365760"/>
            </a:xfrm>
            <a:prstGeom prst="rect">
              <a:avLst/>
            </a:prstGeom>
            <a:noFill/>
          </p:spPr>
          <p:txBody>
            <a:bodyPr wrap="none" lIns="91440" tIns="45720" rIns="91440" bIns="45720">
              <a:prstTxWarp prst="textPlain">
                <a:avLst/>
              </a:prstTxWarp>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smtClean="0">
                  <a:ln w="11430"/>
                  <a:solidFill>
                    <a:srgbClr val="F8F8F8"/>
                  </a:solidFill>
                  <a:effectLst>
                    <a:outerShdw blurRad="25400" algn="tl" rotWithShape="0">
                      <a:srgbClr val="000000">
                        <a:alpha val="43000"/>
                      </a:srgbClr>
                    </a:outerShdw>
                  </a:effectLst>
                  <a:latin typeface="+mn-lt"/>
                </a:rPr>
                <a:t>Life Calling Model</a:t>
              </a:r>
              <a:endParaRPr lang="en-US" sz="5400" b="1" cap="none" spc="150" dirty="0">
                <a:ln w="11430"/>
                <a:solidFill>
                  <a:srgbClr val="F8F8F8"/>
                </a:solidFill>
                <a:effectLst>
                  <a:outerShdw blurRad="25400" algn="tl" rotWithShape="0">
                    <a:srgbClr val="000000">
                      <a:alpha val="43000"/>
                    </a:srgbClr>
                  </a:outerShdw>
                </a:effectLst>
                <a:latin typeface="+mn-lt"/>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69429">
                                            <p:txEl>
                                              <p:pRg st="0" end="0"/>
                                            </p:txEl>
                                          </p:spTgt>
                                        </p:tgtEl>
                                        <p:attrNameLst>
                                          <p:attrName>style.visibility</p:attrName>
                                        </p:attrNameLst>
                                      </p:cBhvr>
                                      <p:to>
                                        <p:strVal val="visible"/>
                                      </p:to>
                                    </p:set>
                                    <p:animEffect transition="in" filter="wipe(up)">
                                      <p:cBhvr>
                                        <p:cTn id="7" dur="500"/>
                                        <p:tgtEl>
                                          <p:spTgt spid="569429">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9429"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5"/>
          <p:cNvGrpSpPr/>
          <p:nvPr/>
        </p:nvGrpSpPr>
        <p:grpSpPr>
          <a:xfrm>
            <a:off x="0" y="6217920"/>
            <a:ext cx="9144000" cy="640080"/>
            <a:chOff x="0" y="6217920"/>
            <a:chExt cx="9144000" cy="640080"/>
          </a:xfrm>
        </p:grpSpPr>
        <p:sp>
          <p:nvSpPr>
            <p:cNvPr id="64" name="Rectangle 63"/>
            <p:cNvSpPr/>
            <p:nvPr/>
          </p:nvSpPr>
          <p:spPr>
            <a:xfrm>
              <a:off x="0" y="6217920"/>
              <a:ext cx="9144000" cy="6400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4"/>
            <p:cNvSpPr/>
            <p:nvPr/>
          </p:nvSpPr>
          <p:spPr>
            <a:xfrm>
              <a:off x="1447800" y="6400800"/>
              <a:ext cx="6096000" cy="365760"/>
            </a:xfrm>
            <a:prstGeom prst="rect">
              <a:avLst/>
            </a:prstGeom>
            <a:noFill/>
          </p:spPr>
          <p:txBody>
            <a:bodyPr wrap="none" lIns="91440" tIns="45720" rIns="91440" bIns="45720">
              <a:prstTxWarp prst="textPlain">
                <a:avLst/>
              </a:prstTxWarp>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smtClean="0">
                  <a:ln w="11430"/>
                  <a:solidFill>
                    <a:srgbClr val="F8F8F8"/>
                  </a:solidFill>
                  <a:effectLst>
                    <a:outerShdw blurRad="25400" algn="tl" rotWithShape="0">
                      <a:srgbClr val="000000">
                        <a:alpha val="43000"/>
                      </a:srgbClr>
                    </a:outerShdw>
                  </a:effectLst>
                  <a:latin typeface="+mn-lt"/>
                </a:rPr>
                <a:t>Universal Aspiration</a:t>
              </a:r>
              <a:endParaRPr lang="en-US" sz="5400" b="1" cap="none" spc="150" dirty="0">
                <a:ln w="11430"/>
                <a:solidFill>
                  <a:srgbClr val="F8F8F8"/>
                </a:solidFill>
                <a:effectLst>
                  <a:outerShdw blurRad="25400" algn="tl" rotWithShape="0">
                    <a:srgbClr val="000000">
                      <a:alpha val="43000"/>
                    </a:srgbClr>
                  </a:outerShdw>
                </a:effectLst>
                <a:latin typeface="+mn-lt"/>
              </a:endParaRPr>
            </a:p>
          </p:txBody>
        </p:sp>
      </p:grpSp>
      <p:sp>
        <p:nvSpPr>
          <p:cNvPr id="66" name="Text Box 8"/>
          <p:cNvSpPr txBox="1">
            <a:spLocks noChangeArrowheads="1"/>
          </p:cNvSpPr>
          <p:nvPr/>
        </p:nvSpPr>
        <p:spPr bwMode="auto">
          <a:xfrm>
            <a:off x="457200" y="990600"/>
            <a:ext cx="4495800" cy="1569660"/>
          </a:xfrm>
          <a:prstGeom prst="rect">
            <a:avLst/>
          </a:prstGeom>
          <a:noFill/>
          <a:ln w="9525">
            <a:noFill/>
            <a:miter lim="800000"/>
            <a:headEnd/>
            <a:tailEnd/>
          </a:ln>
          <a:effectLst/>
        </p:spPr>
        <p:txBody>
          <a:bodyPr wrap="square">
            <a:spAutoFit/>
          </a:bodyPr>
          <a:lstStyle/>
          <a:p>
            <a:r>
              <a:rPr lang="en-US" sz="2400" b="1" dirty="0">
                <a:solidFill>
                  <a:srgbClr val="000066"/>
                </a:solidFill>
                <a:latin typeface="+mj-lt"/>
              </a:rPr>
              <a:t>People in </a:t>
            </a:r>
            <a:r>
              <a:rPr lang="en-US" sz="2400" b="1" dirty="0" smtClean="0">
                <a:solidFill>
                  <a:srgbClr val="000066"/>
                </a:solidFill>
                <a:latin typeface="+mj-lt"/>
              </a:rPr>
              <a:t>almost</a:t>
            </a:r>
          </a:p>
          <a:p>
            <a:r>
              <a:rPr lang="en-US" sz="2400" b="1" dirty="0" smtClean="0">
                <a:solidFill>
                  <a:srgbClr val="000066"/>
                </a:solidFill>
                <a:latin typeface="+mj-lt"/>
              </a:rPr>
              <a:t>all cultures and</a:t>
            </a:r>
          </a:p>
          <a:p>
            <a:r>
              <a:rPr lang="en-US" sz="2400" b="1" dirty="0" smtClean="0">
                <a:solidFill>
                  <a:srgbClr val="000066"/>
                </a:solidFill>
                <a:latin typeface="+mj-lt"/>
              </a:rPr>
              <a:t>countries aspire</a:t>
            </a:r>
          </a:p>
          <a:p>
            <a:r>
              <a:rPr lang="en-US" sz="2400" b="1" dirty="0" smtClean="0">
                <a:solidFill>
                  <a:srgbClr val="000066"/>
                </a:solidFill>
                <a:latin typeface="+mj-lt"/>
              </a:rPr>
              <a:t>to have a </a:t>
            </a:r>
            <a:r>
              <a:rPr lang="en-US" sz="2400" b="1" dirty="0">
                <a:solidFill>
                  <a:srgbClr val="000066"/>
                </a:solidFill>
                <a:latin typeface="+mj-lt"/>
              </a:rPr>
              <a:t>sense of</a:t>
            </a:r>
            <a:r>
              <a:rPr lang="en-US" sz="2400" b="1" dirty="0" smtClean="0">
                <a:solidFill>
                  <a:srgbClr val="000066"/>
                </a:solidFill>
                <a:latin typeface="+mj-lt"/>
              </a:rPr>
              <a:t>:</a:t>
            </a:r>
            <a:endParaRPr lang="en-US" sz="1200" b="1" dirty="0">
              <a:solidFill>
                <a:srgbClr val="000066"/>
              </a:solidFill>
              <a:latin typeface="+mj-lt"/>
            </a:endParaRPr>
          </a:p>
        </p:txBody>
      </p:sp>
      <p:pic>
        <p:nvPicPr>
          <p:cNvPr id="67" name="Picture 2" descr="C:\Documents and Settings\bill.millard\Local Settings\Temporary Internet Files\Content.IE5\ZCKG5JPK\MC900431620[1].png"/>
          <p:cNvPicPr>
            <a:picLocks noChangeAspect="1" noChangeArrowheads="1"/>
          </p:cNvPicPr>
          <p:nvPr/>
        </p:nvPicPr>
        <p:blipFill>
          <a:blip r:embed="rId2" cstate="print"/>
          <a:srcRect/>
          <a:stretch>
            <a:fillRect/>
          </a:stretch>
        </p:blipFill>
        <p:spPr bwMode="auto">
          <a:xfrm>
            <a:off x="1143000" y="2621280"/>
            <a:ext cx="274320" cy="274320"/>
          </a:xfrm>
          <a:prstGeom prst="rect">
            <a:avLst/>
          </a:prstGeom>
          <a:noFill/>
        </p:spPr>
      </p:pic>
      <p:sp>
        <p:nvSpPr>
          <p:cNvPr id="68" name="Rectangle 67"/>
          <p:cNvSpPr/>
          <p:nvPr/>
        </p:nvSpPr>
        <p:spPr>
          <a:xfrm>
            <a:off x="1447800" y="2533471"/>
            <a:ext cx="1981200" cy="1200329"/>
          </a:xfrm>
          <a:prstGeom prst="rect">
            <a:avLst/>
          </a:prstGeom>
        </p:spPr>
        <p:txBody>
          <a:bodyPr wrap="square">
            <a:spAutoFit/>
          </a:bodyPr>
          <a:lstStyle/>
          <a:p>
            <a:r>
              <a:rPr lang="en-US" b="1" dirty="0" smtClean="0">
                <a:solidFill>
                  <a:srgbClr val="A50021"/>
                </a:solidFill>
                <a:latin typeface="+mn-lt"/>
              </a:rPr>
              <a:t>Meaning</a:t>
            </a:r>
          </a:p>
          <a:p>
            <a:r>
              <a:rPr lang="en-US" b="1" dirty="0" smtClean="0">
                <a:solidFill>
                  <a:srgbClr val="A50021"/>
                </a:solidFill>
                <a:latin typeface="+mn-lt"/>
              </a:rPr>
              <a:t>Significance</a:t>
            </a:r>
          </a:p>
          <a:p>
            <a:r>
              <a:rPr lang="en-US" b="1" dirty="0" smtClean="0">
                <a:solidFill>
                  <a:srgbClr val="A50021"/>
                </a:solidFill>
                <a:latin typeface="+mn-lt"/>
              </a:rPr>
              <a:t>Hope</a:t>
            </a:r>
            <a:endParaRPr lang="en-US" dirty="0">
              <a:solidFill>
                <a:srgbClr val="A50021"/>
              </a:solidFill>
              <a:latin typeface="+mn-lt"/>
            </a:endParaRPr>
          </a:p>
        </p:txBody>
      </p:sp>
      <p:pic>
        <p:nvPicPr>
          <p:cNvPr id="69" name="Picture 2" descr="C:\Documents and Settings\bill.millard\Local Settings\Temporary Internet Files\Content.IE5\ZCKG5JPK\MC900431620[1].png"/>
          <p:cNvPicPr>
            <a:picLocks noChangeAspect="1" noChangeArrowheads="1"/>
          </p:cNvPicPr>
          <p:nvPr/>
        </p:nvPicPr>
        <p:blipFill>
          <a:blip r:embed="rId2" cstate="print"/>
          <a:srcRect/>
          <a:stretch>
            <a:fillRect/>
          </a:stretch>
        </p:blipFill>
        <p:spPr bwMode="auto">
          <a:xfrm>
            <a:off x="1143000" y="3002280"/>
            <a:ext cx="274320" cy="274320"/>
          </a:xfrm>
          <a:prstGeom prst="rect">
            <a:avLst/>
          </a:prstGeom>
          <a:noFill/>
        </p:spPr>
      </p:pic>
      <p:pic>
        <p:nvPicPr>
          <p:cNvPr id="70" name="Picture 2" descr="C:\Documents and Settings\bill.millard\Local Settings\Temporary Internet Files\Content.IE5\ZCKG5JPK\MC900431620[1].png"/>
          <p:cNvPicPr>
            <a:picLocks noChangeAspect="1" noChangeArrowheads="1"/>
          </p:cNvPicPr>
          <p:nvPr/>
        </p:nvPicPr>
        <p:blipFill>
          <a:blip r:embed="rId2" cstate="print"/>
          <a:srcRect/>
          <a:stretch>
            <a:fillRect/>
          </a:stretch>
        </p:blipFill>
        <p:spPr bwMode="auto">
          <a:xfrm>
            <a:off x="1143000" y="3383280"/>
            <a:ext cx="274320" cy="274320"/>
          </a:xfrm>
          <a:prstGeom prst="rect">
            <a:avLst/>
          </a:prstGeom>
          <a:noFill/>
        </p:spPr>
      </p:pic>
      <p:pic>
        <p:nvPicPr>
          <p:cNvPr id="49" name="Picture 1" descr="C:\Documents and Settings\bill.millard\Local Settings\Temporary Internet Files\Content.IE5\ZCKG5JPK\MCj04352400000[1].png"/>
          <p:cNvPicPr>
            <a:picLocks noChangeAspect="1" noChangeArrowheads="1"/>
          </p:cNvPicPr>
          <p:nvPr/>
        </p:nvPicPr>
        <p:blipFill>
          <a:blip r:embed="rId3" cstate="print"/>
          <a:srcRect/>
          <a:stretch>
            <a:fillRect/>
          </a:stretch>
        </p:blipFill>
        <p:spPr bwMode="auto">
          <a:xfrm>
            <a:off x="4953000" y="228600"/>
            <a:ext cx="3330248" cy="3785358"/>
          </a:xfrm>
          <a:prstGeom prst="rect">
            <a:avLst/>
          </a:prstGeom>
          <a:noFill/>
        </p:spPr>
      </p:pic>
      <p:pic>
        <p:nvPicPr>
          <p:cNvPr id="14" name="Picture 13" descr="oceans.wmf"/>
          <p:cNvPicPr>
            <a:picLocks noChangeAspect="1"/>
          </p:cNvPicPr>
          <p:nvPr/>
        </p:nvPicPr>
        <p:blipFill>
          <a:blip r:embed="rId4" cstate="print"/>
          <a:stretch>
            <a:fillRect/>
          </a:stretch>
        </p:blipFill>
        <p:spPr>
          <a:xfrm>
            <a:off x="3442277" y="3671773"/>
            <a:ext cx="4939723" cy="2119427"/>
          </a:xfrm>
          <a:prstGeom prst="rect">
            <a:avLst/>
          </a:prstGeom>
        </p:spPr>
      </p:pic>
      <p:grpSp>
        <p:nvGrpSpPr>
          <p:cNvPr id="3" name="Group 89"/>
          <p:cNvGrpSpPr/>
          <p:nvPr/>
        </p:nvGrpSpPr>
        <p:grpSpPr>
          <a:xfrm>
            <a:off x="6183175" y="3799154"/>
            <a:ext cx="1622845" cy="1065209"/>
            <a:chOff x="4805363" y="2339976"/>
            <a:chExt cx="1852613" cy="1216025"/>
          </a:xfrm>
        </p:grpSpPr>
        <p:sp>
          <p:nvSpPr>
            <p:cNvPr id="87" name="Freeform 7"/>
            <p:cNvSpPr>
              <a:spLocks/>
            </p:cNvSpPr>
            <p:nvPr/>
          </p:nvSpPr>
          <p:spPr bwMode="auto">
            <a:xfrm>
              <a:off x="4805363" y="2339976"/>
              <a:ext cx="1652588" cy="1039813"/>
            </a:xfrm>
            <a:custGeom>
              <a:avLst/>
              <a:gdLst/>
              <a:ahLst/>
              <a:cxnLst>
                <a:cxn ang="0">
                  <a:pos x="1754" y="549"/>
                </a:cxn>
                <a:cxn ang="0">
                  <a:pos x="1585" y="358"/>
                </a:cxn>
                <a:cxn ang="0">
                  <a:pos x="1675" y="261"/>
                </a:cxn>
                <a:cxn ang="0">
                  <a:pos x="2014" y="152"/>
                </a:cxn>
                <a:cxn ang="0">
                  <a:pos x="2154" y="15"/>
                </a:cxn>
                <a:cxn ang="0">
                  <a:pos x="2652" y="53"/>
                </a:cxn>
                <a:cxn ang="0">
                  <a:pos x="2443" y="401"/>
                </a:cxn>
                <a:cxn ang="0">
                  <a:pos x="3011" y="318"/>
                </a:cxn>
                <a:cxn ang="0">
                  <a:pos x="4001" y="461"/>
                </a:cxn>
                <a:cxn ang="0">
                  <a:pos x="4938" y="587"/>
                </a:cxn>
                <a:cxn ang="0">
                  <a:pos x="5161" y="563"/>
                </a:cxn>
                <a:cxn ang="0">
                  <a:pos x="5547" y="570"/>
                </a:cxn>
                <a:cxn ang="0">
                  <a:pos x="6220" y="738"/>
                </a:cxn>
                <a:cxn ang="0">
                  <a:pos x="5839" y="673"/>
                </a:cxn>
                <a:cxn ang="0">
                  <a:pos x="6032" y="884"/>
                </a:cxn>
                <a:cxn ang="0">
                  <a:pos x="5970" y="1031"/>
                </a:cxn>
                <a:cxn ang="0">
                  <a:pos x="5725" y="1051"/>
                </a:cxn>
                <a:cxn ang="0">
                  <a:pos x="5920" y="1299"/>
                </a:cxn>
                <a:cxn ang="0">
                  <a:pos x="5688" y="1339"/>
                </a:cxn>
                <a:cxn ang="0">
                  <a:pos x="5577" y="1123"/>
                </a:cxn>
                <a:cxn ang="0">
                  <a:pos x="5428" y="912"/>
                </a:cxn>
                <a:cxn ang="0">
                  <a:pos x="5067" y="1146"/>
                </a:cxn>
                <a:cxn ang="0">
                  <a:pos x="4731" y="1211"/>
                </a:cxn>
                <a:cxn ang="0">
                  <a:pos x="4906" y="1311"/>
                </a:cxn>
                <a:cxn ang="0">
                  <a:pos x="5241" y="1696"/>
                </a:cxn>
                <a:cxn ang="0">
                  <a:pos x="5101" y="1909"/>
                </a:cxn>
                <a:cxn ang="0">
                  <a:pos x="5232" y="2283"/>
                </a:cxn>
                <a:cxn ang="0">
                  <a:pos x="5177" y="2323"/>
                </a:cxn>
                <a:cxn ang="0">
                  <a:pos x="4732" y="2084"/>
                </a:cxn>
                <a:cxn ang="0">
                  <a:pos x="4785" y="2230"/>
                </a:cxn>
                <a:cxn ang="0">
                  <a:pos x="5010" y="2555"/>
                </a:cxn>
                <a:cxn ang="0">
                  <a:pos x="5089" y="2848"/>
                </a:cxn>
                <a:cxn ang="0">
                  <a:pos x="4698" y="2935"/>
                </a:cxn>
                <a:cxn ang="0">
                  <a:pos x="4456" y="2981"/>
                </a:cxn>
                <a:cxn ang="0">
                  <a:pos x="4567" y="3275"/>
                </a:cxn>
                <a:cxn ang="0">
                  <a:pos x="4623" y="3495"/>
                </a:cxn>
                <a:cxn ang="0">
                  <a:pos x="4201" y="3370"/>
                </a:cxn>
                <a:cxn ang="0">
                  <a:pos x="4295" y="3669"/>
                </a:cxn>
                <a:cxn ang="0">
                  <a:pos x="4298" y="3881"/>
                </a:cxn>
                <a:cxn ang="0">
                  <a:pos x="3991" y="3433"/>
                </a:cxn>
                <a:cxn ang="0">
                  <a:pos x="3842" y="3224"/>
                </a:cxn>
                <a:cxn ang="0">
                  <a:pos x="3459" y="2814"/>
                </a:cxn>
                <a:cxn ang="0">
                  <a:pos x="3103" y="3072"/>
                </a:cxn>
                <a:cxn ang="0">
                  <a:pos x="2802" y="3560"/>
                </a:cxn>
                <a:cxn ang="0">
                  <a:pos x="2677" y="3368"/>
                </a:cxn>
                <a:cxn ang="0">
                  <a:pos x="2562" y="3196"/>
                </a:cxn>
                <a:cxn ang="0">
                  <a:pos x="2466" y="2817"/>
                </a:cxn>
                <a:cxn ang="0">
                  <a:pos x="2358" y="2869"/>
                </a:cxn>
                <a:cxn ang="0">
                  <a:pos x="2153" y="2701"/>
                </a:cxn>
                <a:cxn ang="0">
                  <a:pos x="1847" y="2729"/>
                </a:cxn>
                <a:cxn ang="0">
                  <a:pos x="1544" y="2599"/>
                </a:cxn>
                <a:cxn ang="0">
                  <a:pos x="1227" y="2623"/>
                </a:cxn>
                <a:cxn ang="0">
                  <a:pos x="1007" y="2421"/>
                </a:cxn>
                <a:cxn ang="0">
                  <a:pos x="1327" y="2757"/>
                </a:cxn>
                <a:cxn ang="0">
                  <a:pos x="1470" y="2697"/>
                </a:cxn>
                <a:cxn ang="0">
                  <a:pos x="1556" y="2910"/>
                </a:cxn>
                <a:cxn ang="0">
                  <a:pos x="1247" y="3147"/>
                </a:cxn>
                <a:cxn ang="0">
                  <a:pos x="743" y="3196"/>
                </a:cxn>
                <a:cxn ang="0">
                  <a:pos x="563" y="2852"/>
                </a:cxn>
                <a:cxn ang="0">
                  <a:pos x="396" y="2672"/>
                </a:cxn>
                <a:cxn ang="0">
                  <a:pos x="22" y="2376"/>
                </a:cxn>
                <a:cxn ang="0">
                  <a:pos x="109" y="2164"/>
                </a:cxn>
              </a:cxnLst>
              <a:rect l="0" t="0" r="r" b="b"/>
              <a:pathLst>
                <a:path w="6250" h="3933">
                  <a:moveTo>
                    <a:pt x="826" y="1231"/>
                  </a:moveTo>
                  <a:lnTo>
                    <a:pt x="1348" y="577"/>
                  </a:lnTo>
                  <a:lnTo>
                    <a:pt x="1489" y="601"/>
                  </a:lnTo>
                  <a:lnTo>
                    <a:pt x="1489" y="449"/>
                  </a:lnTo>
                  <a:lnTo>
                    <a:pt x="1504" y="463"/>
                  </a:lnTo>
                  <a:lnTo>
                    <a:pt x="1519" y="475"/>
                  </a:lnTo>
                  <a:lnTo>
                    <a:pt x="1536" y="485"/>
                  </a:lnTo>
                  <a:lnTo>
                    <a:pt x="1552" y="493"/>
                  </a:lnTo>
                  <a:lnTo>
                    <a:pt x="1569" y="502"/>
                  </a:lnTo>
                  <a:lnTo>
                    <a:pt x="1587" y="509"/>
                  </a:lnTo>
                  <a:lnTo>
                    <a:pt x="1604" y="515"/>
                  </a:lnTo>
                  <a:lnTo>
                    <a:pt x="1622" y="521"/>
                  </a:lnTo>
                  <a:lnTo>
                    <a:pt x="1658" y="531"/>
                  </a:lnTo>
                  <a:lnTo>
                    <a:pt x="1693" y="540"/>
                  </a:lnTo>
                  <a:lnTo>
                    <a:pt x="1709" y="545"/>
                  </a:lnTo>
                  <a:lnTo>
                    <a:pt x="1725" y="550"/>
                  </a:lnTo>
                  <a:lnTo>
                    <a:pt x="1741" y="557"/>
                  </a:lnTo>
                  <a:lnTo>
                    <a:pt x="1755" y="563"/>
                  </a:lnTo>
                  <a:lnTo>
                    <a:pt x="1755" y="557"/>
                  </a:lnTo>
                  <a:lnTo>
                    <a:pt x="1754" y="549"/>
                  </a:lnTo>
                  <a:lnTo>
                    <a:pt x="1751" y="541"/>
                  </a:lnTo>
                  <a:lnTo>
                    <a:pt x="1748" y="535"/>
                  </a:lnTo>
                  <a:lnTo>
                    <a:pt x="1742" y="521"/>
                  </a:lnTo>
                  <a:lnTo>
                    <a:pt x="1734" y="507"/>
                  </a:lnTo>
                  <a:lnTo>
                    <a:pt x="1726" y="492"/>
                  </a:lnTo>
                  <a:lnTo>
                    <a:pt x="1720" y="478"/>
                  </a:lnTo>
                  <a:lnTo>
                    <a:pt x="1718" y="471"/>
                  </a:lnTo>
                  <a:lnTo>
                    <a:pt x="1715" y="464"/>
                  </a:lnTo>
                  <a:lnTo>
                    <a:pt x="1714" y="456"/>
                  </a:lnTo>
                  <a:lnTo>
                    <a:pt x="1713" y="449"/>
                  </a:lnTo>
                  <a:lnTo>
                    <a:pt x="1641" y="449"/>
                  </a:lnTo>
                  <a:lnTo>
                    <a:pt x="1603" y="487"/>
                  </a:lnTo>
                  <a:lnTo>
                    <a:pt x="1527" y="487"/>
                  </a:lnTo>
                  <a:lnTo>
                    <a:pt x="1417" y="377"/>
                  </a:lnTo>
                  <a:lnTo>
                    <a:pt x="1437" y="370"/>
                  </a:lnTo>
                  <a:lnTo>
                    <a:pt x="1458" y="366"/>
                  </a:lnTo>
                  <a:lnTo>
                    <a:pt x="1479" y="363"/>
                  </a:lnTo>
                  <a:lnTo>
                    <a:pt x="1501" y="360"/>
                  </a:lnTo>
                  <a:lnTo>
                    <a:pt x="1542" y="358"/>
                  </a:lnTo>
                  <a:lnTo>
                    <a:pt x="1585" y="358"/>
                  </a:lnTo>
                  <a:lnTo>
                    <a:pt x="1627" y="357"/>
                  </a:lnTo>
                  <a:lnTo>
                    <a:pt x="1670" y="355"/>
                  </a:lnTo>
                  <a:lnTo>
                    <a:pt x="1691" y="353"/>
                  </a:lnTo>
                  <a:lnTo>
                    <a:pt x="1712" y="349"/>
                  </a:lnTo>
                  <a:lnTo>
                    <a:pt x="1734" y="345"/>
                  </a:lnTo>
                  <a:lnTo>
                    <a:pt x="1755" y="339"/>
                  </a:lnTo>
                  <a:lnTo>
                    <a:pt x="1747" y="339"/>
                  </a:lnTo>
                  <a:lnTo>
                    <a:pt x="1739" y="337"/>
                  </a:lnTo>
                  <a:lnTo>
                    <a:pt x="1733" y="335"/>
                  </a:lnTo>
                  <a:lnTo>
                    <a:pt x="1725" y="333"/>
                  </a:lnTo>
                  <a:lnTo>
                    <a:pt x="1711" y="327"/>
                  </a:lnTo>
                  <a:lnTo>
                    <a:pt x="1697" y="320"/>
                  </a:lnTo>
                  <a:lnTo>
                    <a:pt x="1683" y="312"/>
                  </a:lnTo>
                  <a:lnTo>
                    <a:pt x="1670" y="307"/>
                  </a:lnTo>
                  <a:lnTo>
                    <a:pt x="1662" y="304"/>
                  </a:lnTo>
                  <a:lnTo>
                    <a:pt x="1656" y="303"/>
                  </a:lnTo>
                  <a:lnTo>
                    <a:pt x="1648" y="301"/>
                  </a:lnTo>
                  <a:lnTo>
                    <a:pt x="1641" y="300"/>
                  </a:lnTo>
                  <a:lnTo>
                    <a:pt x="1657" y="283"/>
                  </a:lnTo>
                  <a:lnTo>
                    <a:pt x="1675" y="261"/>
                  </a:lnTo>
                  <a:lnTo>
                    <a:pt x="1694" y="235"/>
                  </a:lnTo>
                  <a:lnTo>
                    <a:pt x="1712" y="208"/>
                  </a:lnTo>
                  <a:lnTo>
                    <a:pt x="1730" y="179"/>
                  </a:lnTo>
                  <a:lnTo>
                    <a:pt x="1743" y="154"/>
                  </a:lnTo>
                  <a:lnTo>
                    <a:pt x="1748" y="142"/>
                  </a:lnTo>
                  <a:lnTo>
                    <a:pt x="1751" y="131"/>
                  </a:lnTo>
                  <a:lnTo>
                    <a:pt x="1755" y="121"/>
                  </a:lnTo>
                  <a:lnTo>
                    <a:pt x="1755" y="114"/>
                  </a:lnTo>
                  <a:lnTo>
                    <a:pt x="1784" y="114"/>
                  </a:lnTo>
                  <a:lnTo>
                    <a:pt x="1816" y="115"/>
                  </a:lnTo>
                  <a:lnTo>
                    <a:pt x="1850" y="116"/>
                  </a:lnTo>
                  <a:lnTo>
                    <a:pt x="1885" y="119"/>
                  </a:lnTo>
                  <a:lnTo>
                    <a:pt x="1902" y="120"/>
                  </a:lnTo>
                  <a:lnTo>
                    <a:pt x="1919" y="124"/>
                  </a:lnTo>
                  <a:lnTo>
                    <a:pt x="1937" y="127"/>
                  </a:lnTo>
                  <a:lnTo>
                    <a:pt x="1953" y="130"/>
                  </a:lnTo>
                  <a:lnTo>
                    <a:pt x="1970" y="135"/>
                  </a:lnTo>
                  <a:lnTo>
                    <a:pt x="1985" y="140"/>
                  </a:lnTo>
                  <a:lnTo>
                    <a:pt x="2000" y="145"/>
                  </a:lnTo>
                  <a:lnTo>
                    <a:pt x="2014" y="152"/>
                  </a:lnTo>
                  <a:lnTo>
                    <a:pt x="2022" y="152"/>
                  </a:lnTo>
                  <a:lnTo>
                    <a:pt x="2028" y="151"/>
                  </a:lnTo>
                  <a:lnTo>
                    <a:pt x="2036" y="149"/>
                  </a:lnTo>
                  <a:lnTo>
                    <a:pt x="2043" y="147"/>
                  </a:lnTo>
                  <a:lnTo>
                    <a:pt x="2057" y="140"/>
                  </a:lnTo>
                  <a:lnTo>
                    <a:pt x="2071" y="133"/>
                  </a:lnTo>
                  <a:lnTo>
                    <a:pt x="2085" y="126"/>
                  </a:lnTo>
                  <a:lnTo>
                    <a:pt x="2099" y="120"/>
                  </a:lnTo>
                  <a:lnTo>
                    <a:pt x="2107" y="117"/>
                  </a:lnTo>
                  <a:lnTo>
                    <a:pt x="2115" y="116"/>
                  </a:lnTo>
                  <a:lnTo>
                    <a:pt x="2121" y="115"/>
                  </a:lnTo>
                  <a:lnTo>
                    <a:pt x="2129" y="114"/>
                  </a:lnTo>
                  <a:lnTo>
                    <a:pt x="2129" y="100"/>
                  </a:lnTo>
                  <a:lnTo>
                    <a:pt x="2129" y="85"/>
                  </a:lnTo>
                  <a:lnTo>
                    <a:pt x="2130" y="71"/>
                  </a:lnTo>
                  <a:lnTo>
                    <a:pt x="2133" y="57"/>
                  </a:lnTo>
                  <a:lnTo>
                    <a:pt x="2138" y="43"/>
                  </a:lnTo>
                  <a:lnTo>
                    <a:pt x="2144" y="29"/>
                  </a:lnTo>
                  <a:lnTo>
                    <a:pt x="2148" y="21"/>
                  </a:lnTo>
                  <a:lnTo>
                    <a:pt x="2154" y="15"/>
                  </a:lnTo>
                  <a:lnTo>
                    <a:pt x="2159" y="7"/>
                  </a:lnTo>
                  <a:lnTo>
                    <a:pt x="2166" y="0"/>
                  </a:lnTo>
                  <a:lnTo>
                    <a:pt x="2353" y="114"/>
                  </a:lnTo>
                  <a:lnTo>
                    <a:pt x="2315" y="76"/>
                  </a:lnTo>
                  <a:lnTo>
                    <a:pt x="2391" y="76"/>
                  </a:lnTo>
                  <a:lnTo>
                    <a:pt x="2315" y="76"/>
                  </a:lnTo>
                  <a:lnTo>
                    <a:pt x="2348" y="76"/>
                  </a:lnTo>
                  <a:lnTo>
                    <a:pt x="2389" y="76"/>
                  </a:lnTo>
                  <a:lnTo>
                    <a:pt x="2435" y="73"/>
                  </a:lnTo>
                  <a:lnTo>
                    <a:pt x="2484" y="71"/>
                  </a:lnTo>
                  <a:lnTo>
                    <a:pt x="2508" y="69"/>
                  </a:lnTo>
                  <a:lnTo>
                    <a:pt x="2533" y="67"/>
                  </a:lnTo>
                  <a:lnTo>
                    <a:pt x="2556" y="64"/>
                  </a:lnTo>
                  <a:lnTo>
                    <a:pt x="2579" y="60"/>
                  </a:lnTo>
                  <a:lnTo>
                    <a:pt x="2601" y="56"/>
                  </a:lnTo>
                  <a:lnTo>
                    <a:pt x="2621" y="51"/>
                  </a:lnTo>
                  <a:lnTo>
                    <a:pt x="2638" y="45"/>
                  </a:lnTo>
                  <a:lnTo>
                    <a:pt x="2653" y="37"/>
                  </a:lnTo>
                  <a:lnTo>
                    <a:pt x="2653" y="45"/>
                  </a:lnTo>
                  <a:lnTo>
                    <a:pt x="2652" y="53"/>
                  </a:lnTo>
                  <a:lnTo>
                    <a:pt x="2650" y="59"/>
                  </a:lnTo>
                  <a:lnTo>
                    <a:pt x="2648" y="67"/>
                  </a:lnTo>
                  <a:lnTo>
                    <a:pt x="2641" y="81"/>
                  </a:lnTo>
                  <a:lnTo>
                    <a:pt x="2635" y="95"/>
                  </a:lnTo>
                  <a:lnTo>
                    <a:pt x="2627" y="109"/>
                  </a:lnTo>
                  <a:lnTo>
                    <a:pt x="2622" y="124"/>
                  </a:lnTo>
                  <a:lnTo>
                    <a:pt x="2620" y="130"/>
                  </a:lnTo>
                  <a:lnTo>
                    <a:pt x="2617" y="138"/>
                  </a:lnTo>
                  <a:lnTo>
                    <a:pt x="2616" y="144"/>
                  </a:lnTo>
                  <a:lnTo>
                    <a:pt x="2615" y="152"/>
                  </a:lnTo>
                  <a:lnTo>
                    <a:pt x="2691" y="225"/>
                  </a:lnTo>
                  <a:lnTo>
                    <a:pt x="2661" y="240"/>
                  </a:lnTo>
                  <a:lnTo>
                    <a:pt x="2628" y="260"/>
                  </a:lnTo>
                  <a:lnTo>
                    <a:pt x="2594" y="282"/>
                  </a:lnTo>
                  <a:lnTo>
                    <a:pt x="2558" y="306"/>
                  </a:lnTo>
                  <a:lnTo>
                    <a:pt x="2524" y="331"/>
                  </a:lnTo>
                  <a:lnTo>
                    <a:pt x="2490" y="358"/>
                  </a:lnTo>
                  <a:lnTo>
                    <a:pt x="2473" y="372"/>
                  </a:lnTo>
                  <a:lnTo>
                    <a:pt x="2458" y="387"/>
                  </a:lnTo>
                  <a:lnTo>
                    <a:pt x="2443" y="401"/>
                  </a:lnTo>
                  <a:lnTo>
                    <a:pt x="2429" y="415"/>
                  </a:lnTo>
                  <a:lnTo>
                    <a:pt x="2447" y="397"/>
                  </a:lnTo>
                  <a:lnTo>
                    <a:pt x="2467" y="382"/>
                  </a:lnTo>
                  <a:lnTo>
                    <a:pt x="2488" y="369"/>
                  </a:lnTo>
                  <a:lnTo>
                    <a:pt x="2508" y="357"/>
                  </a:lnTo>
                  <a:lnTo>
                    <a:pt x="2531" y="346"/>
                  </a:lnTo>
                  <a:lnTo>
                    <a:pt x="2555" y="337"/>
                  </a:lnTo>
                  <a:lnTo>
                    <a:pt x="2580" y="329"/>
                  </a:lnTo>
                  <a:lnTo>
                    <a:pt x="2605" y="322"/>
                  </a:lnTo>
                  <a:lnTo>
                    <a:pt x="2632" y="317"/>
                  </a:lnTo>
                  <a:lnTo>
                    <a:pt x="2659" y="312"/>
                  </a:lnTo>
                  <a:lnTo>
                    <a:pt x="2686" y="309"/>
                  </a:lnTo>
                  <a:lnTo>
                    <a:pt x="2714" y="307"/>
                  </a:lnTo>
                  <a:lnTo>
                    <a:pt x="2743" y="306"/>
                  </a:lnTo>
                  <a:lnTo>
                    <a:pt x="2771" y="305"/>
                  </a:lnTo>
                  <a:lnTo>
                    <a:pt x="2801" y="305"/>
                  </a:lnTo>
                  <a:lnTo>
                    <a:pt x="2831" y="306"/>
                  </a:lnTo>
                  <a:lnTo>
                    <a:pt x="2891" y="308"/>
                  </a:lnTo>
                  <a:lnTo>
                    <a:pt x="2951" y="312"/>
                  </a:lnTo>
                  <a:lnTo>
                    <a:pt x="3011" y="318"/>
                  </a:lnTo>
                  <a:lnTo>
                    <a:pt x="3070" y="323"/>
                  </a:lnTo>
                  <a:lnTo>
                    <a:pt x="3129" y="330"/>
                  </a:lnTo>
                  <a:lnTo>
                    <a:pt x="3184" y="334"/>
                  </a:lnTo>
                  <a:lnTo>
                    <a:pt x="3238" y="337"/>
                  </a:lnTo>
                  <a:lnTo>
                    <a:pt x="3289" y="339"/>
                  </a:lnTo>
                  <a:lnTo>
                    <a:pt x="3404" y="449"/>
                  </a:lnTo>
                  <a:lnTo>
                    <a:pt x="3436" y="437"/>
                  </a:lnTo>
                  <a:lnTo>
                    <a:pt x="3470" y="427"/>
                  </a:lnTo>
                  <a:lnTo>
                    <a:pt x="3507" y="419"/>
                  </a:lnTo>
                  <a:lnTo>
                    <a:pt x="3545" y="415"/>
                  </a:lnTo>
                  <a:lnTo>
                    <a:pt x="3586" y="412"/>
                  </a:lnTo>
                  <a:lnTo>
                    <a:pt x="3627" y="411"/>
                  </a:lnTo>
                  <a:lnTo>
                    <a:pt x="3670" y="413"/>
                  </a:lnTo>
                  <a:lnTo>
                    <a:pt x="3714" y="415"/>
                  </a:lnTo>
                  <a:lnTo>
                    <a:pt x="3760" y="419"/>
                  </a:lnTo>
                  <a:lnTo>
                    <a:pt x="3807" y="426"/>
                  </a:lnTo>
                  <a:lnTo>
                    <a:pt x="3854" y="432"/>
                  </a:lnTo>
                  <a:lnTo>
                    <a:pt x="3903" y="441"/>
                  </a:lnTo>
                  <a:lnTo>
                    <a:pt x="3951" y="451"/>
                  </a:lnTo>
                  <a:lnTo>
                    <a:pt x="4001" y="461"/>
                  </a:lnTo>
                  <a:lnTo>
                    <a:pt x="4050" y="472"/>
                  </a:lnTo>
                  <a:lnTo>
                    <a:pt x="4100" y="483"/>
                  </a:lnTo>
                  <a:lnTo>
                    <a:pt x="4201" y="505"/>
                  </a:lnTo>
                  <a:lnTo>
                    <a:pt x="4301" y="529"/>
                  </a:lnTo>
                  <a:lnTo>
                    <a:pt x="4399" y="551"/>
                  </a:lnTo>
                  <a:lnTo>
                    <a:pt x="4494" y="571"/>
                  </a:lnTo>
                  <a:lnTo>
                    <a:pt x="4540" y="580"/>
                  </a:lnTo>
                  <a:lnTo>
                    <a:pt x="4586" y="587"/>
                  </a:lnTo>
                  <a:lnTo>
                    <a:pt x="4629" y="594"/>
                  </a:lnTo>
                  <a:lnTo>
                    <a:pt x="4672" y="598"/>
                  </a:lnTo>
                  <a:lnTo>
                    <a:pt x="4713" y="603"/>
                  </a:lnTo>
                  <a:lnTo>
                    <a:pt x="4753" y="604"/>
                  </a:lnTo>
                  <a:lnTo>
                    <a:pt x="4791" y="604"/>
                  </a:lnTo>
                  <a:lnTo>
                    <a:pt x="4827" y="601"/>
                  </a:lnTo>
                  <a:lnTo>
                    <a:pt x="4841" y="601"/>
                  </a:lnTo>
                  <a:lnTo>
                    <a:pt x="4854" y="599"/>
                  </a:lnTo>
                  <a:lnTo>
                    <a:pt x="4868" y="598"/>
                  </a:lnTo>
                  <a:lnTo>
                    <a:pt x="4882" y="596"/>
                  </a:lnTo>
                  <a:lnTo>
                    <a:pt x="4910" y="592"/>
                  </a:lnTo>
                  <a:lnTo>
                    <a:pt x="4938" y="587"/>
                  </a:lnTo>
                  <a:lnTo>
                    <a:pt x="4952" y="585"/>
                  </a:lnTo>
                  <a:lnTo>
                    <a:pt x="4966" y="585"/>
                  </a:lnTo>
                  <a:lnTo>
                    <a:pt x="4980" y="584"/>
                  </a:lnTo>
                  <a:lnTo>
                    <a:pt x="4995" y="585"/>
                  </a:lnTo>
                  <a:lnTo>
                    <a:pt x="5009" y="587"/>
                  </a:lnTo>
                  <a:lnTo>
                    <a:pt x="5023" y="591"/>
                  </a:lnTo>
                  <a:lnTo>
                    <a:pt x="5037" y="595"/>
                  </a:lnTo>
                  <a:lnTo>
                    <a:pt x="5051" y="601"/>
                  </a:lnTo>
                  <a:lnTo>
                    <a:pt x="5059" y="601"/>
                  </a:lnTo>
                  <a:lnTo>
                    <a:pt x="5065" y="599"/>
                  </a:lnTo>
                  <a:lnTo>
                    <a:pt x="5073" y="598"/>
                  </a:lnTo>
                  <a:lnTo>
                    <a:pt x="5080" y="595"/>
                  </a:lnTo>
                  <a:lnTo>
                    <a:pt x="5094" y="589"/>
                  </a:lnTo>
                  <a:lnTo>
                    <a:pt x="5108" y="582"/>
                  </a:lnTo>
                  <a:lnTo>
                    <a:pt x="5122" y="575"/>
                  </a:lnTo>
                  <a:lnTo>
                    <a:pt x="5135" y="569"/>
                  </a:lnTo>
                  <a:lnTo>
                    <a:pt x="5142" y="567"/>
                  </a:lnTo>
                  <a:lnTo>
                    <a:pt x="5148" y="565"/>
                  </a:lnTo>
                  <a:lnTo>
                    <a:pt x="5155" y="563"/>
                  </a:lnTo>
                  <a:lnTo>
                    <a:pt x="5161" y="563"/>
                  </a:lnTo>
                  <a:lnTo>
                    <a:pt x="5238" y="636"/>
                  </a:lnTo>
                  <a:lnTo>
                    <a:pt x="5259" y="635"/>
                  </a:lnTo>
                  <a:lnTo>
                    <a:pt x="5277" y="634"/>
                  </a:lnTo>
                  <a:lnTo>
                    <a:pt x="5295" y="633"/>
                  </a:lnTo>
                  <a:lnTo>
                    <a:pt x="5311" y="631"/>
                  </a:lnTo>
                  <a:lnTo>
                    <a:pt x="5339" y="627"/>
                  </a:lnTo>
                  <a:lnTo>
                    <a:pt x="5364" y="623"/>
                  </a:lnTo>
                  <a:lnTo>
                    <a:pt x="5376" y="621"/>
                  </a:lnTo>
                  <a:lnTo>
                    <a:pt x="5388" y="621"/>
                  </a:lnTo>
                  <a:lnTo>
                    <a:pt x="5399" y="621"/>
                  </a:lnTo>
                  <a:lnTo>
                    <a:pt x="5411" y="621"/>
                  </a:lnTo>
                  <a:lnTo>
                    <a:pt x="5423" y="623"/>
                  </a:lnTo>
                  <a:lnTo>
                    <a:pt x="5435" y="625"/>
                  </a:lnTo>
                  <a:lnTo>
                    <a:pt x="5448" y="630"/>
                  </a:lnTo>
                  <a:lnTo>
                    <a:pt x="5462" y="636"/>
                  </a:lnTo>
                  <a:lnTo>
                    <a:pt x="5539" y="563"/>
                  </a:lnTo>
                  <a:lnTo>
                    <a:pt x="5462" y="563"/>
                  </a:lnTo>
                  <a:lnTo>
                    <a:pt x="5491" y="564"/>
                  </a:lnTo>
                  <a:lnTo>
                    <a:pt x="5519" y="567"/>
                  </a:lnTo>
                  <a:lnTo>
                    <a:pt x="5547" y="570"/>
                  </a:lnTo>
                  <a:lnTo>
                    <a:pt x="5576" y="574"/>
                  </a:lnTo>
                  <a:lnTo>
                    <a:pt x="5633" y="586"/>
                  </a:lnTo>
                  <a:lnTo>
                    <a:pt x="5689" y="599"/>
                  </a:lnTo>
                  <a:lnTo>
                    <a:pt x="5745" y="613"/>
                  </a:lnTo>
                  <a:lnTo>
                    <a:pt x="5802" y="624"/>
                  </a:lnTo>
                  <a:lnTo>
                    <a:pt x="5830" y="629"/>
                  </a:lnTo>
                  <a:lnTo>
                    <a:pt x="5858" y="633"/>
                  </a:lnTo>
                  <a:lnTo>
                    <a:pt x="5887" y="635"/>
                  </a:lnTo>
                  <a:lnTo>
                    <a:pt x="5915" y="636"/>
                  </a:lnTo>
                  <a:lnTo>
                    <a:pt x="5988" y="712"/>
                  </a:lnTo>
                  <a:lnTo>
                    <a:pt x="6018" y="712"/>
                  </a:lnTo>
                  <a:lnTo>
                    <a:pt x="6050" y="713"/>
                  </a:lnTo>
                  <a:lnTo>
                    <a:pt x="6084" y="714"/>
                  </a:lnTo>
                  <a:lnTo>
                    <a:pt x="6119" y="717"/>
                  </a:lnTo>
                  <a:lnTo>
                    <a:pt x="6136" y="718"/>
                  </a:lnTo>
                  <a:lnTo>
                    <a:pt x="6154" y="721"/>
                  </a:lnTo>
                  <a:lnTo>
                    <a:pt x="6171" y="725"/>
                  </a:lnTo>
                  <a:lnTo>
                    <a:pt x="6188" y="728"/>
                  </a:lnTo>
                  <a:lnTo>
                    <a:pt x="6204" y="732"/>
                  </a:lnTo>
                  <a:lnTo>
                    <a:pt x="6220" y="738"/>
                  </a:lnTo>
                  <a:lnTo>
                    <a:pt x="6236" y="743"/>
                  </a:lnTo>
                  <a:lnTo>
                    <a:pt x="6250" y="750"/>
                  </a:lnTo>
                  <a:lnTo>
                    <a:pt x="6239" y="773"/>
                  </a:lnTo>
                  <a:lnTo>
                    <a:pt x="6233" y="788"/>
                  </a:lnTo>
                  <a:lnTo>
                    <a:pt x="6231" y="798"/>
                  </a:lnTo>
                  <a:lnTo>
                    <a:pt x="6231" y="805"/>
                  </a:lnTo>
                  <a:lnTo>
                    <a:pt x="6231" y="814"/>
                  </a:lnTo>
                  <a:lnTo>
                    <a:pt x="6229" y="824"/>
                  </a:lnTo>
                  <a:lnTo>
                    <a:pt x="6224" y="840"/>
                  </a:lnTo>
                  <a:lnTo>
                    <a:pt x="6213" y="864"/>
                  </a:lnTo>
                  <a:lnTo>
                    <a:pt x="6136" y="788"/>
                  </a:lnTo>
                  <a:lnTo>
                    <a:pt x="5915" y="788"/>
                  </a:lnTo>
                  <a:lnTo>
                    <a:pt x="5914" y="780"/>
                  </a:lnTo>
                  <a:lnTo>
                    <a:pt x="5912" y="772"/>
                  </a:lnTo>
                  <a:lnTo>
                    <a:pt x="5908" y="763"/>
                  </a:lnTo>
                  <a:lnTo>
                    <a:pt x="5903" y="754"/>
                  </a:lnTo>
                  <a:lnTo>
                    <a:pt x="5891" y="736"/>
                  </a:lnTo>
                  <a:lnTo>
                    <a:pt x="5877" y="717"/>
                  </a:lnTo>
                  <a:lnTo>
                    <a:pt x="5851" y="687"/>
                  </a:lnTo>
                  <a:lnTo>
                    <a:pt x="5839" y="673"/>
                  </a:lnTo>
                  <a:lnTo>
                    <a:pt x="5836" y="681"/>
                  </a:lnTo>
                  <a:lnTo>
                    <a:pt x="5834" y="689"/>
                  </a:lnTo>
                  <a:lnTo>
                    <a:pt x="5834" y="697"/>
                  </a:lnTo>
                  <a:lnTo>
                    <a:pt x="5834" y="705"/>
                  </a:lnTo>
                  <a:lnTo>
                    <a:pt x="5836" y="714"/>
                  </a:lnTo>
                  <a:lnTo>
                    <a:pt x="5840" y="723"/>
                  </a:lnTo>
                  <a:lnTo>
                    <a:pt x="5843" y="732"/>
                  </a:lnTo>
                  <a:lnTo>
                    <a:pt x="5848" y="741"/>
                  </a:lnTo>
                  <a:lnTo>
                    <a:pt x="5854" y="751"/>
                  </a:lnTo>
                  <a:lnTo>
                    <a:pt x="5860" y="760"/>
                  </a:lnTo>
                  <a:lnTo>
                    <a:pt x="5867" y="769"/>
                  </a:lnTo>
                  <a:lnTo>
                    <a:pt x="5876" y="778"/>
                  </a:lnTo>
                  <a:lnTo>
                    <a:pt x="5893" y="797"/>
                  </a:lnTo>
                  <a:lnTo>
                    <a:pt x="5913" y="815"/>
                  </a:lnTo>
                  <a:lnTo>
                    <a:pt x="5936" y="832"/>
                  </a:lnTo>
                  <a:lnTo>
                    <a:pt x="5959" y="848"/>
                  </a:lnTo>
                  <a:lnTo>
                    <a:pt x="5983" y="862"/>
                  </a:lnTo>
                  <a:lnTo>
                    <a:pt x="6008" y="874"/>
                  </a:lnTo>
                  <a:lnTo>
                    <a:pt x="6020" y="880"/>
                  </a:lnTo>
                  <a:lnTo>
                    <a:pt x="6032" y="884"/>
                  </a:lnTo>
                  <a:lnTo>
                    <a:pt x="6044" y="888"/>
                  </a:lnTo>
                  <a:lnTo>
                    <a:pt x="6056" y="892"/>
                  </a:lnTo>
                  <a:lnTo>
                    <a:pt x="6068" y="895"/>
                  </a:lnTo>
                  <a:lnTo>
                    <a:pt x="6080" y="897"/>
                  </a:lnTo>
                  <a:lnTo>
                    <a:pt x="6091" y="898"/>
                  </a:lnTo>
                  <a:lnTo>
                    <a:pt x="6101" y="898"/>
                  </a:lnTo>
                  <a:lnTo>
                    <a:pt x="6100" y="906"/>
                  </a:lnTo>
                  <a:lnTo>
                    <a:pt x="6098" y="915"/>
                  </a:lnTo>
                  <a:lnTo>
                    <a:pt x="6095" y="923"/>
                  </a:lnTo>
                  <a:lnTo>
                    <a:pt x="6089" y="932"/>
                  </a:lnTo>
                  <a:lnTo>
                    <a:pt x="6077" y="952"/>
                  </a:lnTo>
                  <a:lnTo>
                    <a:pt x="6063" y="970"/>
                  </a:lnTo>
                  <a:lnTo>
                    <a:pt x="6037" y="1000"/>
                  </a:lnTo>
                  <a:lnTo>
                    <a:pt x="6025" y="1013"/>
                  </a:lnTo>
                  <a:lnTo>
                    <a:pt x="6019" y="1013"/>
                  </a:lnTo>
                  <a:lnTo>
                    <a:pt x="6011" y="1014"/>
                  </a:lnTo>
                  <a:lnTo>
                    <a:pt x="6004" y="1016"/>
                  </a:lnTo>
                  <a:lnTo>
                    <a:pt x="5997" y="1018"/>
                  </a:lnTo>
                  <a:lnTo>
                    <a:pt x="5983" y="1025"/>
                  </a:lnTo>
                  <a:lnTo>
                    <a:pt x="5970" y="1031"/>
                  </a:lnTo>
                  <a:lnTo>
                    <a:pt x="5955" y="1039"/>
                  </a:lnTo>
                  <a:lnTo>
                    <a:pt x="5941" y="1044"/>
                  </a:lnTo>
                  <a:lnTo>
                    <a:pt x="5935" y="1048"/>
                  </a:lnTo>
                  <a:lnTo>
                    <a:pt x="5928" y="1049"/>
                  </a:lnTo>
                  <a:lnTo>
                    <a:pt x="5922" y="1050"/>
                  </a:lnTo>
                  <a:lnTo>
                    <a:pt x="5915" y="1051"/>
                  </a:lnTo>
                  <a:lnTo>
                    <a:pt x="5901" y="1050"/>
                  </a:lnTo>
                  <a:lnTo>
                    <a:pt x="5888" y="1049"/>
                  </a:lnTo>
                  <a:lnTo>
                    <a:pt x="5876" y="1048"/>
                  </a:lnTo>
                  <a:lnTo>
                    <a:pt x="5864" y="1045"/>
                  </a:lnTo>
                  <a:lnTo>
                    <a:pt x="5842" y="1041"/>
                  </a:lnTo>
                  <a:lnTo>
                    <a:pt x="5820" y="1037"/>
                  </a:lnTo>
                  <a:lnTo>
                    <a:pt x="5809" y="1035"/>
                  </a:lnTo>
                  <a:lnTo>
                    <a:pt x="5798" y="1033"/>
                  </a:lnTo>
                  <a:lnTo>
                    <a:pt x="5787" y="1033"/>
                  </a:lnTo>
                  <a:lnTo>
                    <a:pt x="5777" y="1035"/>
                  </a:lnTo>
                  <a:lnTo>
                    <a:pt x="5765" y="1037"/>
                  </a:lnTo>
                  <a:lnTo>
                    <a:pt x="5751" y="1040"/>
                  </a:lnTo>
                  <a:lnTo>
                    <a:pt x="5738" y="1044"/>
                  </a:lnTo>
                  <a:lnTo>
                    <a:pt x="5725" y="1051"/>
                  </a:lnTo>
                  <a:lnTo>
                    <a:pt x="5725" y="1061"/>
                  </a:lnTo>
                  <a:lnTo>
                    <a:pt x="5726" y="1071"/>
                  </a:lnTo>
                  <a:lnTo>
                    <a:pt x="5727" y="1080"/>
                  </a:lnTo>
                  <a:lnTo>
                    <a:pt x="5730" y="1089"/>
                  </a:lnTo>
                  <a:lnTo>
                    <a:pt x="5733" y="1098"/>
                  </a:lnTo>
                  <a:lnTo>
                    <a:pt x="5736" y="1105"/>
                  </a:lnTo>
                  <a:lnTo>
                    <a:pt x="5739" y="1113"/>
                  </a:lnTo>
                  <a:lnTo>
                    <a:pt x="5744" y="1121"/>
                  </a:lnTo>
                  <a:lnTo>
                    <a:pt x="5754" y="1135"/>
                  </a:lnTo>
                  <a:lnTo>
                    <a:pt x="5766" y="1148"/>
                  </a:lnTo>
                  <a:lnTo>
                    <a:pt x="5778" y="1160"/>
                  </a:lnTo>
                  <a:lnTo>
                    <a:pt x="5792" y="1171"/>
                  </a:lnTo>
                  <a:lnTo>
                    <a:pt x="5806" y="1182"/>
                  </a:lnTo>
                  <a:lnTo>
                    <a:pt x="5821" y="1191"/>
                  </a:lnTo>
                  <a:lnTo>
                    <a:pt x="5838" y="1199"/>
                  </a:lnTo>
                  <a:lnTo>
                    <a:pt x="5853" y="1208"/>
                  </a:lnTo>
                  <a:lnTo>
                    <a:pt x="5886" y="1223"/>
                  </a:lnTo>
                  <a:lnTo>
                    <a:pt x="5915" y="1237"/>
                  </a:lnTo>
                  <a:lnTo>
                    <a:pt x="5916" y="1266"/>
                  </a:lnTo>
                  <a:lnTo>
                    <a:pt x="5920" y="1299"/>
                  </a:lnTo>
                  <a:lnTo>
                    <a:pt x="5926" y="1332"/>
                  </a:lnTo>
                  <a:lnTo>
                    <a:pt x="5932" y="1367"/>
                  </a:lnTo>
                  <a:lnTo>
                    <a:pt x="5939" y="1402"/>
                  </a:lnTo>
                  <a:lnTo>
                    <a:pt x="5944" y="1437"/>
                  </a:lnTo>
                  <a:lnTo>
                    <a:pt x="5947" y="1453"/>
                  </a:lnTo>
                  <a:lnTo>
                    <a:pt x="5948" y="1470"/>
                  </a:lnTo>
                  <a:lnTo>
                    <a:pt x="5949" y="1485"/>
                  </a:lnTo>
                  <a:lnTo>
                    <a:pt x="5950" y="1500"/>
                  </a:lnTo>
                  <a:lnTo>
                    <a:pt x="5939" y="1489"/>
                  </a:lnTo>
                  <a:lnTo>
                    <a:pt x="5928" y="1480"/>
                  </a:lnTo>
                  <a:lnTo>
                    <a:pt x="5916" y="1470"/>
                  </a:lnTo>
                  <a:lnTo>
                    <a:pt x="5905" y="1460"/>
                  </a:lnTo>
                  <a:lnTo>
                    <a:pt x="5880" y="1443"/>
                  </a:lnTo>
                  <a:lnTo>
                    <a:pt x="5854" y="1426"/>
                  </a:lnTo>
                  <a:lnTo>
                    <a:pt x="5828" y="1411"/>
                  </a:lnTo>
                  <a:lnTo>
                    <a:pt x="5800" y="1396"/>
                  </a:lnTo>
                  <a:lnTo>
                    <a:pt x="5772" y="1381"/>
                  </a:lnTo>
                  <a:lnTo>
                    <a:pt x="5744" y="1367"/>
                  </a:lnTo>
                  <a:lnTo>
                    <a:pt x="5715" y="1353"/>
                  </a:lnTo>
                  <a:lnTo>
                    <a:pt x="5688" y="1339"/>
                  </a:lnTo>
                  <a:lnTo>
                    <a:pt x="5661" y="1325"/>
                  </a:lnTo>
                  <a:lnTo>
                    <a:pt x="5634" y="1309"/>
                  </a:lnTo>
                  <a:lnTo>
                    <a:pt x="5607" y="1293"/>
                  </a:lnTo>
                  <a:lnTo>
                    <a:pt x="5583" y="1276"/>
                  </a:lnTo>
                  <a:lnTo>
                    <a:pt x="5571" y="1267"/>
                  </a:lnTo>
                  <a:lnTo>
                    <a:pt x="5561" y="1257"/>
                  </a:lnTo>
                  <a:lnTo>
                    <a:pt x="5549" y="1247"/>
                  </a:lnTo>
                  <a:lnTo>
                    <a:pt x="5539" y="1237"/>
                  </a:lnTo>
                  <a:lnTo>
                    <a:pt x="5539" y="1230"/>
                  </a:lnTo>
                  <a:lnTo>
                    <a:pt x="5540" y="1223"/>
                  </a:lnTo>
                  <a:lnTo>
                    <a:pt x="5542" y="1216"/>
                  </a:lnTo>
                  <a:lnTo>
                    <a:pt x="5544" y="1209"/>
                  </a:lnTo>
                  <a:lnTo>
                    <a:pt x="5551" y="1195"/>
                  </a:lnTo>
                  <a:lnTo>
                    <a:pt x="5557" y="1181"/>
                  </a:lnTo>
                  <a:lnTo>
                    <a:pt x="5565" y="1165"/>
                  </a:lnTo>
                  <a:lnTo>
                    <a:pt x="5570" y="1151"/>
                  </a:lnTo>
                  <a:lnTo>
                    <a:pt x="5573" y="1145"/>
                  </a:lnTo>
                  <a:lnTo>
                    <a:pt x="5575" y="1137"/>
                  </a:lnTo>
                  <a:lnTo>
                    <a:pt x="5576" y="1131"/>
                  </a:lnTo>
                  <a:lnTo>
                    <a:pt x="5577" y="1123"/>
                  </a:lnTo>
                  <a:lnTo>
                    <a:pt x="5576" y="1115"/>
                  </a:lnTo>
                  <a:lnTo>
                    <a:pt x="5574" y="1105"/>
                  </a:lnTo>
                  <a:lnTo>
                    <a:pt x="5569" y="1095"/>
                  </a:lnTo>
                  <a:lnTo>
                    <a:pt x="5565" y="1083"/>
                  </a:lnTo>
                  <a:lnTo>
                    <a:pt x="5553" y="1055"/>
                  </a:lnTo>
                  <a:lnTo>
                    <a:pt x="5539" y="1025"/>
                  </a:lnTo>
                  <a:lnTo>
                    <a:pt x="5525" y="993"/>
                  </a:lnTo>
                  <a:lnTo>
                    <a:pt x="5513" y="960"/>
                  </a:lnTo>
                  <a:lnTo>
                    <a:pt x="5507" y="944"/>
                  </a:lnTo>
                  <a:lnTo>
                    <a:pt x="5504" y="929"/>
                  </a:lnTo>
                  <a:lnTo>
                    <a:pt x="5502" y="913"/>
                  </a:lnTo>
                  <a:lnTo>
                    <a:pt x="5501" y="898"/>
                  </a:lnTo>
                  <a:lnTo>
                    <a:pt x="5488" y="905"/>
                  </a:lnTo>
                  <a:lnTo>
                    <a:pt x="5477" y="909"/>
                  </a:lnTo>
                  <a:lnTo>
                    <a:pt x="5467" y="912"/>
                  </a:lnTo>
                  <a:lnTo>
                    <a:pt x="5457" y="915"/>
                  </a:lnTo>
                  <a:lnTo>
                    <a:pt x="5449" y="916"/>
                  </a:lnTo>
                  <a:lnTo>
                    <a:pt x="5442" y="916"/>
                  </a:lnTo>
                  <a:lnTo>
                    <a:pt x="5434" y="915"/>
                  </a:lnTo>
                  <a:lnTo>
                    <a:pt x="5428" y="912"/>
                  </a:lnTo>
                  <a:lnTo>
                    <a:pt x="5413" y="909"/>
                  </a:lnTo>
                  <a:lnTo>
                    <a:pt x="5397" y="904"/>
                  </a:lnTo>
                  <a:lnTo>
                    <a:pt x="5387" y="901"/>
                  </a:lnTo>
                  <a:lnTo>
                    <a:pt x="5377" y="900"/>
                  </a:lnTo>
                  <a:lnTo>
                    <a:pt x="5365" y="899"/>
                  </a:lnTo>
                  <a:lnTo>
                    <a:pt x="5352" y="898"/>
                  </a:lnTo>
                  <a:lnTo>
                    <a:pt x="5336" y="929"/>
                  </a:lnTo>
                  <a:lnTo>
                    <a:pt x="5317" y="961"/>
                  </a:lnTo>
                  <a:lnTo>
                    <a:pt x="5296" y="995"/>
                  </a:lnTo>
                  <a:lnTo>
                    <a:pt x="5272" y="1030"/>
                  </a:lnTo>
                  <a:lnTo>
                    <a:pt x="5245" y="1065"/>
                  </a:lnTo>
                  <a:lnTo>
                    <a:pt x="5218" y="1099"/>
                  </a:lnTo>
                  <a:lnTo>
                    <a:pt x="5190" y="1132"/>
                  </a:lnTo>
                  <a:lnTo>
                    <a:pt x="5161" y="1161"/>
                  </a:lnTo>
                  <a:lnTo>
                    <a:pt x="5142" y="1161"/>
                  </a:lnTo>
                  <a:lnTo>
                    <a:pt x="5123" y="1160"/>
                  </a:lnTo>
                  <a:lnTo>
                    <a:pt x="5107" y="1157"/>
                  </a:lnTo>
                  <a:lnTo>
                    <a:pt x="5092" y="1155"/>
                  </a:lnTo>
                  <a:lnTo>
                    <a:pt x="5079" y="1150"/>
                  </a:lnTo>
                  <a:lnTo>
                    <a:pt x="5067" y="1146"/>
                  </a:lnTo>
                  <a:lnTo>
                    <a:pt x="5056" y="1139"/>
                  </a:lnTo>
                  <a:lnTo>
                    <a:pt x="5046" y="1133"/>
                  </a:lnTo>
                  <a:lnTo>
                    <a:pt x="5038" y="1126"/>
                  </a:lnTo>
                  <a:lnTo>
                    <a:pt x="5032" y="1117"/>
                  </a:lnTo>
                  <a:lnTo>
                    <a:pt x="5025" y="1109"/>
                  </a:lnTo>
                  <a:lnTo>
                    <a:pt x="5021" y="1099"/>
                  </a:lnTo>
                  <a:lnTo>
                    <a:pt x="5018" y="1088"/>
                  </a:lnTo>
                  <a:lnTo>
                    <a:pt x="5015" y="1076"/>
                  </a:lnTo>
                  <a:lnTo>
                    <a:pt x="5014" y="1064"/>
                  </a:lnTo>
                  <a:lnTo>
                    <a:pt x="5013" y="1051"/>
                  </a:lnTo>
                  <a:lnTo>
                    <a:pt x="4941" y="1123"/>
                  </a:lnTo>
                  <a:lnTo>
                    <a:pt x="4865" y="1051"/>
                  </a:lnTo>
                  <a:lnTo>
                    <a:pt x="4847" y="1067"/>
                  </a:lnTo>
                  <a:lnTo>
                    <a:pt x="4824" y="1089"/>
                  </a:lnTo>
                  <a:lnTo>
                    <a:pt x="4799" y="1116"/>
                  </a:lnTo>
                  <a:lnTo>
                    <a:pt x="4774" y="1147"/>
                  </a:lnTo>
                  <a:lnTo>
                    <a:pt x="4762" y="1163"/>
                  </a:lnTo>
                  <a:lnTo>
                    <a:pt x="4750" y="1179"/>
                  </a:lnTo>
                  <a:lnTo>
                    <a:pt x="4741" y="1195"/>
                  </a:lnTo>
                  <a:lnTo>
                    <a:pt x="4731" y="1211"/>
                  </a:lnTo>
                  <a:lnTo>
                    <a:pt x="4723" y="1228"/>
                  </a:lnTo>
                  <a:lnTo>
                    <a:pt x="4718" y="1243"/>
                  </a:lnTo>
                  <a:lnTo>
                    <a:pt x="4715" y="1251"/>
                  </a:lnTo>
                  <a:lnTo>
                    <a:pt x="4714" y="1258"/>
                  </a:lnTo>
                  <a:lnTo>
                    <a:pt x="4713" y="1265"/>
                  </a:lnTo>
                  <a:lnTo>
                    <a:pt x="4713" y="1272"/>
                  </a:lnTo>
                  <a:lnTo>
                    <a:pt x="4720" y="1272"/>
                  </a:lnTo>
                  <a:lnTo>
                    <a:pt x="4729" y="1276"/>
                  </a:lnTo>
                  <a:lnTo>
                    <a:pt x="4737" y="1279"/>
                  </a:lnTo>
                  <a:lnTo>
                    <a:pt x="4747" y="1283"/>
                  </a:lnTo>
                  <a:lnTo>
                    <a:pt x="4768" y="1296"/>
                  </a:lnTo>
                  <a:lnTo>
                    <a:pt x="4789" y="1309"/>
                  </a:lnTo>
                  <a:lnTo>
                    <a:pt x="4810" y="1324"/>
                  </a:lnTo>
                  <a:lnTo>
                    <a:pt x="4830" y="1336"/>
                  </a:lnTo>
                  <a:lnTo>
                    <a:pt x="4840" y="1341"/>
                  </a:lnTo>
                  <a:lnTo>
                    <a:pt x="4848" y="1344"/>
                  </a:lnTo>
                  <a:lnTo>
                    <a:pt x="4857" y="1347"/>
                  </a:lnTo>
                  <a:lnTo>
                    <a:pt x="4865" y="1348"/>
                  </a:lnTo>
                  <a:lnTo>
                    <a:pt x="4900" y="1309"/>
                  </a:lnTo>
                  <a:lnTo>
                    <a:pt x="4906" y="1311"/>
                  </a:lnTo>
                  <a:lnTo>
                    <a:pt x="4914" y="1312"/>
                  </a:lnTo>
                  <a:lnTo>
                    <a:pt x="4922" y="1313"/>
                  </a:lnTo>
                  <a:lnTo>
                    <a:pt x="4929" y="1315"/>
                  </a:lnTo>
                  <a:lnTo>
                    <a:pt x="4946" y="1320"/>
                  </a:lnTo>
                  <a:lnTo>
                    <a:pt x="4962" y="1328"/>
                  </a:lnTo>
                  <a:lnTo>
                    <a:pt x="4978" y="1338"/>
                  </a:lnTo>
                  <a:lnTo>
                    <a:pt x="4995" y="1348"/>
                  </a:lnTo>
                  <a:lnTo>
                    <a:pt x="5011" y="1360"/>
                  </a:lnTo>
                  <a:lnTo>
                    <a:pt x="5027" y="1372"/>
                  </a:lnTo>
                  <a:lnTo>
                    <a:pt x="5059" y="1397"/>
                  </a:lnTo>
                  <a:lnTo>
                    <a:pt x="5086" y="1422"/>
                  </a:lnTo>
                  <a:lnTo>
                    <a:pt x="5110" y="1445"/>
                  </a:lnTo>
                  <a:lnTo>
                    <a:pt x="5128" y="1462"/>
                  </a:lnTo>
                  <a:lnTo>
                    <a:pt x="5128" y="1611"/>
                  </a:lnTo>
                  <a:lnTo>
                    <a:pt x="5142" y="1625"/>
                  </a:lnTo>
                  <a:lnTo>
                    <a:pt x="5159" y="1639"/>
                  </a:lnTo>
                  <a:lnTo>
                    <a:pt x="5180" y="1653"/>
                  </a:lnTo>
                  <a:lnTo>
                    <a:pt x="5201" y="1667"/>
                  </a:lnTo>
                  <a:lnTo>
                    <a:pt x="5221" y="1681"/>
                  </a:lnTo>
                  <a:lnTo>
                    <a:pt x="5241" y="1696"/>
                  </a:lnTo>
                  <a:lnTo>
                    <a:pt x="5260" y="1710"/>
                  </a:lnTo>
                  <a:lnTo>
                    <a:pt x="5276" y="1725"/>
                  </a:lnTo>
                  <a:lnTo>
                    <a:pt x="5275" y="1732"/>
                  </a:lnTo>
                  <a:lnTo>
                    <a:pt x="5273" y="1741"/>
                  </a:lnTo>
                  <a:lnTo>
                    <a:pt x="5269" y="1751"/>
                  </a:lnTo>
                  <a:lnTo>
                    <a:pt x="5264" y="1763"/>
                  </a:lnTo>
                  <a:lnTo>
                    <a:pt x="5252" y="1788"/>
                  </a:lnTo>
                  <a:lnTo>
                    <a:pt x="5238" y="1817"/>
                  </a:lnTo>
                  <a:lnTo>
                    <a:pt x="5224" y="1845"/>
                  </a:lnTo>
                  <a:lnTo>
                    <a:pt x="5212" y="1871"/>
                  </a:lnTo>
                  <a:lnTo>
                    <a:pt x="5207" y="1883"/>
                  </a:lnTo>
                  <a:lnTo>
                    <a:pt x="5203" y="1894"/>
                  </a:lnTo>
                  <a:lnTo>
                    <a:pt x="5201" y="1903"/>
                  </a:lnTo>
                  <a:lnTo>
                    <a:pt x="5200" y="1912"/>
                  </a:lnTo>
                  <a:lnTo>
                    <a:pt x="5167" y="1906"/>
                  </a:lnTo>
                  <a:lnTo>
                    <a:pt x="5130" y="1902"/>
                  </a:lnTo>
                  <a:lnTo>
                    <a:pt x="5122" y="1902"/>
                  </a:lnTo>
                  <a:lnTo>
                    <a:pt x="5115" y="1903"/>
                  </a:lnTo>
                  <a:lnTo>
                    <a:pt x="5107" y="1905"/>
                  </a:lnTo>
                  <a:lnTo>
                    <a:pt x="5101" y="1909"/>
                  </a:lnTo>
                  <a:lnTo>
                    <a:pt x="5096" y="1916"/>
                  </a:lnTo>
                  <a:lnTo>
                    <a:pt x="5093" y="1924"/>
                  </a:lnTo>
                  <a:lnTo>
                    <a:pt x="5091" y="1933"/>
                  </a:lnTo>
                  <a:lnTo>
                    <a:pt x="5089" y="1945"/>
                  </a:lnTo>
                  <a:lnTo>
                    <a:pt x="5089" y="2022"/>
                  </a:lnTo>
                  <a:lnTo>
                    <a:pt x="5089" y="2033"/>
                  </a:lnTo>
                  <a:lnTo>
                    <a:pt x="5092" y="2044"/>
                  </a:lnTo>
                  <a:lnTo>
                    <a:pt x="5094" y="2055"/>
                  </a:lnTo>
                  <a:lnTo>
                    <a:pt x="5097" y="2067"/>
                  </a:lnTo>
                  <a:lnTo>
                    <a:pt x="5101" y="2077"/>
                  </a:lnTo>
                  <a:lnTo>
                    <a:pt x="5107" y="2089"/>
                  </a:lnTo>
                  <a:lnTo>
                    <a:pt x="5112" y="2100"/>
                  </a:lnTo>
                  <a:lnTo>
                    <a:pt x="5119" y="2112"/>
                  </a:lnTo>
                  <a:lnTo>
                    <a:pt x="5133" y="2136"/>
                  </a:lnTo>
                  <a:lnTo>
                    <a:pt x="5148" y="2160"/>
                  </a:lnTo>
                  <a:lnTo>
                    <a:pt x="5165" y="2185"/>
                  </a:lnTo>
                  <a:lnTo>
                    <a:pt x="5182" y="2209"/>
                  </a:lnTo>
                  <a:lnTo>
                    <a:pt x="5200" y="2235"/>
                  </a:lnTo>
                  <a:lnTo>
                    <a:pt x="5217" y="2259"/>
                  </a:lnTo>
                  <a:lnTo>
                    <a:pt x="5232" y="2283"/>
                  </a:lnTo>
                  <a:lnTo>
                    <a:pt x="5247" y="2307"/>
                  </a:lnTo>
                  <a:lnTo>
                    <a:pt x="5253" y="2317"/>
                  </a:lnTo>
                  <a:lnTo>
                    <a:pt x="5259" y="2329"/>
                  </a:lnTo>
                  <a:lnTo>
                    <a:pt x="5264" y="2340"/>
                  </a:lnTo>
                  <a:lnTo>
                    <a:pt x="5268" y="2352"/>
                  </a:lnTo>
                  <a:lnTo>
                    <a:pt x="5272" y="2363"/>
                  </a:lnTo>
                  <a:lnTo>
                    <a:pt x="5274" y="2374"/>
                  </a:lnTo>
                  <a:lnTo>
                    <a:pt x="5275" y="2385"/>
                  </a:lnTo>
                  <a:lnTo>
                    <a:pt x="5276" y="2395"/>
                  </a:lnTo>
                  <a:lnTo>
                    <a:pt x="5256" y="2395"/>
                  </a:lnTo>
                  <a:lnTo>
                    <a:pt x="5240" y="2394"/>
                  </a:lnTo>
                  <a:lnTo>
                    <a:pt x="5226" y="2392"/>
                  </a:lnTo>
                  <a:lnTo>
                    <a:pt x="5215" y="2388"/>
                  </a:lnTo>
                  <a:lnTo>
                    <a:pt x="5206" y="2385"/>
                  </a:lnTo>
                  <a:lnTo>
                    <a:pt x="5200" y="2380"/>
                  </a:lnTo>
                  <a:lnTo>
                    <a:pt x="5194" y="2374"/>
                  </a:lnTo>
                  <a:lnTo>
                    <a:pt x="5191" y="2369"/>
                  </a:lnTo>
                  <a:lnTo>
                    <a:pt x="5184" y="2353"/>
                  </a:lnTo>
                  <a:lnTo>
                    <a:pt x="5180" y="2334"/>
                  </a:lnTo>
                  <a:lnTo>
                    <a:pt x="5177" y="2323"/>
                  </a:lnTo>
                  <a:lnTo>
                    <a:pt x="5173" y="2311"/>
                  </a:lnTo>
                  <a:lnTo>
                    <a:pt x="5168" y="2298"/>
                  </a:lnTo>
                  <a:lnTo>
                    <a:pt x="5161" y="2285"/>
                  </a:lnTo>
                  <a:lnTo>
                    <a:pt x="5128" y="2247"/>
                  </a:lnTo>
                  <a:lnTo>
                    <a:pt x="5107" y="2239"/>
                  </a:lnTo>
                  <a:lnTo>
                    <a:pt x="5086" y="2229"/>
                  </a:lnTo>
                  <a:lnTo>
                    <a:pt x="5068" y="2218"/>
                  </a:lnTo>
                  <a:lnTo>
                    <a:pt x="5049" y="2206"/>
                  </a:lnTo>
                  <a:lnTo>
                    <a:pt x="5032" y="2193"/>
                  </a:lnTo>
                  <a:lnTo>
                    <a:pt x="5014" y="2179"/>
                  </a:lnTo>
                  <a:lnTo>
                    <a:pt x="4998" y="2164"/>
                  </a:lnTo>
                  <a:lnTo>
                    <a:pt x="4982" y="2148"/>
                  </a:lnTo>
                  <a:lnTo>
                    <a:pt x="4951" y="2117"/>
                  </a:lnTo>
                  <a:lnTo>
                    <a:pt x="4922" y="2084"/>
                  </a:lnTo>
                  <a:lnTo>
                    <a:pt x="4893" y="2051"/>
                  </a:lnTo>
                  <a:lnTo>
                    <a:pt x="4865" y="2022"/>
                  </a:lnTo>
                  <a:lnTo>
                    <a:pt x="4834" y="2036"/>
                  </a:lnTo>
                  <a:lnTo>
                    <a:pt x="4802" y="2051"/>
                  </a:lnTo>
                  <a:lnTo>
                    <a:pt x="4767" y="2067"/>
                  </a:lnTo>
                  <a:lnTo>
                    <a:pt x="4732" y="2084"/>
                  </a:lnTo>
                  <a:lnTo>
                    <a:pt x="4714" y="2093"/>
                  </a:lnTo>
                  <a:lnTo>
                    <a:pt x="4696" y="2103"/>
                  </a:lnTo>
                  <a:lnTo>
                    <a:pt x="4678" y="2112"/>
                  </a:lnTo>
                  <a:lnTo>
                    <a:pt x="4662" y="2123"/>
                  </a:lnTo>
                  <a:lnTo>
                    <a:pt x="4645" y="2135"/>
                  </a:lnTo>
                  <a:lnTo>
                    <a:pt x="4629" y="2147"/>
                  </a:lnTo>
                  <a:lnTo>
                    <a:pt x="4613" y="2160"/>
                  </a:lnTo>
                  <a:lnTo>
                    <a:pt x="4599" y="2173"/>
                  </a:lnTo>
                  <a:lnTo>
                    <a:pt x="4613" y="2175"/>
                  </a:lnTo>
                  <a:lnTo>
                    <a:pt x="4627" y="2176"/>
                  </a:lnTo>
                  <a:lnTo>
                    <a:pt x="4641" y="2177"/>
                  </a:lnTo>
                  <a:lnTo>
                    <a:pt x="4655" y="2179"/>
                  </a:lnTo>
                  <a:lnTo>
                    <a:pt x="4683" y="2184"/>
                  </a:lnTo>
                  <a:lnTo>
                    <a:pt x="4708" y="2191"/>
                  </a:lnTo>
                  <a:lnTo>
                    <a:pt x="4732" y="2197"/>
                  </a:lnTo>
                  <a:lnTo>
                    <a:pt x="4754" y="2203"/>
                  </a:lnTo>
                  <a:lnTo>
                    <a:pt x="4773" y="2207"/>
                  </a:lnTo>
                  <a:lnTo>
                    <a:pt x="4789" y="2208"/>
                  </a:lnTo>
                  <a:lnTo>
                    <a:pt x="4786" y="2219"/>
                  </a:lnTo>
                  <a:lnTo>
                    <a:pt x="4785" y="2230"/>
                  </a:lnTo>
                  <a:lnTo>
                    <a:pt x="4785" y="2241"/>
                  </a:lnTo>
                  <a:lnTo>
                    <a:pt x="4787" y="2251"/>
                  </a:lnTo>
                  <a:lnTo>
                    <a:pt x="4791" y="2262"/>
                  </a:lnTo>
                  <a:lnTo>
                    <a:pt x="4795" y="2273"/>
                  </a:lnTo>
                  <a:lnTo>
                    <a:pt x="4801" y="2284"/>
                  </a:lnTo>
                  <a:lnTo>
                    <a:pt x="4808" y="2295"/>
                  </a:lnTo>
                  <a:lnTo>
                    <a:pt x="4824" y="2316"/>
                  </a:lnTo>
                  <a:lnTo>
                    <a:pt x="4843" y="2338"/>
                  </a:lnTo>
                  <a:lnTo>
                    <a:pt x="4864" y="2361"/>
                  </a:lnTo>
                  <a:lnTo>
                    <a:pt x="4887" y="2383"/>
                  </a:lnTo>
                  <a:lnTo>
                    <a:pt x="4910" y="2407"/>
                  </a:lnTo>
                  <a:lnTo>
                    <a:pt x="4932" y="2430"/>
                  </a:lnTo>
                  <a:lnTo>
                    <a:pt x="4953" y="2454"/>
                  </a:lnTo>
                  <a:lnTo>
                    <a:pt x="4973" y="2478"/>
                  </a:lnTo>
                  <a:lnTo>
                    <a:pt x="4982" y="2491"/>
                  </a:lnTo>
                  <a:lnTo>
                    <a:pt x="4989" y="2503"/>
                  </a:lnTo>
                  <a:lnTo>
                    <a:pt x="4996" y="2516"/>
                  </a:lnTo>
                  <a:lnTo>
                    <a:pt x="5002" y="2529"/>
                  </a:lnTo>
                  <a:lnTo>
                    <a:pt x="5007" y="2542"/>
                  </a:lnTo>
                  <a:lnTo>
                    <a:pt x="5010" y="2555"/>
                  </a:lnTo>
                  <a:lnTo>
                    <a:pt x="5012" y="2568"/>
                  </a:lnTo>
                  <a:lnTo>
                    <a:pt x="5013" y="2581"/>
                  </a:lnTo>
                  <a:lnTo>
                    <a:pt x="5021" y="2583"/>
                  </a:lnTo>
                  <a:lnTo>
                    <a:pt x="5030" y="2585"/>
                  </a:lnTo>
                  <a:lnTo>
                    <a:pt x="5038" y="2589"/>
                  </a:lnTo>
                  <a:lnTo>
                    <a:pt x="5047" y="2593"/>
                  </a:lnTo>
                  <a:lnTo>
                    <a:pt x="5067" y="2605"/>
                  </a:lnTo>
                  <a:lnTo>
                    <a:pt x="5084" y="2620"/>
                  </a:lnTo>
                  <a:lnTo>
                    <a:pt x="5115" y="2646"/>
                  </a:lnTo>
                  <a:lnTo>
                    <a:pt x="5128" y="2658"/>
                  </a:lnTo>
                  <a:lnTo>
                    <a:pt x="5125" y="2674"/>
                  </a:lnTo>
                  <a:lnTo>
                    <a:pt x="5121" y="2693"/>
                  </a:lnTo>
                  <a:lnTo>
                    <a:pt x="5116" y="2715"/>
                  </a:lnTo>
                  <a:lnTo>
                    <a:pt x="5108" y="2739"/>
                  </a:lnTo>
                  <a:lnTo>
                    <a:pt x="5101" y="2765"/>
                  </a:lnTo>
                  <a:lnTo>
                    <a:pt x="5095" y="2791"/>
                  </a:lnTo>
                  <a:lnTo>
                    <a:pt x="5093" y="2805"/>
                  </a:lnTo>
                  <a:lnTo>
                    <a:pt x="5091" y="2819"/>
                  </a:lnTo>
                  <a:lnTo>
                    <a:pt x="5089" y="2833"/>
                  </a:lnTo>
                  <a:lnTo>
                    <a:pt x="5089" y="2848"/>
                  </a:lnTo>
                  <a:lnTo>
                    <a:pt x="5013" y="2921"/>
                  </a:lnTo>
                  <a:lnTo>
                    <a:pt x="4865" y="2921"/>
                  </a:lnTo>
                  <a:lnTo>
                    <a:pt x="4852" y="2934"/>
                  </a:lnTo>
                  <a:lnTo>
                    <a:pt x="4840" y="2944"/>
                  </a:lnTo>
                  <a:lnTo>
                    <a:pt x="4829" y="2952"/>
                  </a:lnTo>
                  <a:lnTo>
                    <a:pt x="4820" y="2959"/>
                  </a:lnTo>
                  <a:lnTo>
                    <a:pt x="4811" y="2963"/>
                  </a:lnTo>
                  <a:lnTo>
                    <a:pt x="4804" y="2965"/>
                  </a:lnTo>
                  <a:lnTo>
                    <a:pt x="4796" y="2968"/>
                  </a:lnTo>
                  <a:lnTo>
                    <a:pt x="4789" y="2968"/>
                  </a:lnTo>
                  <a:lnTo>
                    <a:pt x="4758" y="2963"/>
                  </a:lnTo>
                  <a:lnTo>
                    <a:pt x="4713" y="2959"/>
                  </a:lnTo>
                  <a:lnTo>
                    <a:pt x="4789" y="2883"/>
                  </a:lnTo>
                  <a:lnTo>
                    <a:pt x="4766" y="2893"/>
                  </a:lnTo>
                  <a:lnTo>
                    <a:pt x="4749" y="2900"/>
                  </a:lnTo>
                  <a:lnTo>
                    <a:pt x="4739" y="2903"/>
                  </a:lnTo>
                  <a:lnTo>
                    <a:pt x="4732" y="2907"/>
                  </a:lnTo>
                  <a:lnTo>
                    <a:pt x="4724" y="2911"/>
                  </a:lnTo>
                  <a:lnTo>
                    <a:pt x="4714" y="2920"/>
                  </a:lnTo>
                  <a:lnTo>
                    <a:pt x="4698" y="2935"/>
                  </a:lnTo>
                  <a:lnTo>
                    <a:pt x="4675" y="2959"/>
                  </a:lnTo>
                  <a:lnTo>
                    <a:pt x="4661" y="2951"/>
                  </a:lnTo>
                  <a:lnTo>
                    <a:pt x="4647" y="2946"/>
                  </a:lnTo>
                  <a:lnTo>
                    <a:pt x="4633" y="2941"/>
                  </a:lnTo>
                  <a:lnTo>
                    <a:pt x="4618" y="2937"/>
                  </a:lnTo>
                  <a:lnTo>
                    <a:pt x="4604" y="2934"/>
                  </a:lnTo>
                  <a:lnTo>
                    <a:pt x="4590" y="2932"/>
                  </a:lnTo>
                  <a:lnTo>
                    <a:pt x="4577" y="2931"/>
                  </a:lnTo>
                  <a:lnTo>
                    <a:pt x="4563" y="2929"/>
                  </a:lnTo>
                  <a:lnTo>
                    <a:pt x="4549" y="2931"/>
                  </a:lnTo>
                  <a:lnTo>
                    <a:pt x="4536" y="2932"/>
                  </a:lnTo>
                  <a:lnTo>
                    <a:pt x="4521" y="2934"/>
                  </a:lnTo>
                  <a:lnTo>
                    <a:pt x="4508" y="2937"/>
                  </a:lnTo>
                  <a:lnTo>
                    <a:pt x="4494" y="2941"/>
                  </a:lnTo>
                  <a:lnTo>
                    <a:pt x="4481" y="2946"/>
                  </a:lnTo>
                  <a:lnTo>
                    <a:pt x="4467" y="2951"/>
                  </a:lnTo>
                  <a:lnTo>
                    <a:pt x="4454" y="2959"/>
                  </a:lnTo>
                  <a:lnTo>
                    <a:pt x="4454" y="2965"/>
                  </a:lnTo>
                  <a:lnTo>
                    <a:pt x="4455" y="2973"/>
                  </a:lnTo>
                  <a:lnTo>
                    <a:pt x="4456" y="2981"/>
                  </a:lnTo>
                  <a:lnTo>
                    <a:pt x="4458" y="2988"/>
                  </a:lnTo>
                  <a:lnTo>
                    <a:pt x="4464" y="3004"/>
                  </a:lnTo>
                  <a:lnTo>
                    <a:pt x="4471" y="3020"/>
                  </a:lnTo>
                  <a:lnTo>
                    <a:pt x="4480" y="3036"/>
                  </a:lnTo>
                  <a:lnTo>
                    <a:pt x="4491" y="3053"/>
                  </a:lnTo>
                  <a:lnTo>
                    <a:pt x="4502" y="3069"/>
                  </a:lnTo>
                  <a:lnTo>
                    <a:pt x="4514" y="3085"/>
                  </a:lnTo>
                  <a:lnTo>
                    <a:pt x="4538" y="3115"/>
                  </a:lnTo>
                  <a:lnTo>
                    <a:pt x="4562" y="3142"/>
                  </a:lnTo>
                  <a:lnTo>
                    <a:pt x="4582" y="3166"/>
                  </a:lnTo>
                  <a:lnTo>
                    <a:pt x="4599" y="3184"/>
                  </a:lnTo>
                  <a:lnTo>
                    <a:pt x="4599" y="3190"/>
                  </a:lnTo>
                  <a:lnTo>
                    <a:pt x="4598" y="3198"/>
                  </a:lnTo>
                  <a:lnTo>
                    <a:pt x="4595" y="3204"/>
                  </a:lnTo>
                  <a:lnTo>
                    <a:pt x="4593" y="3212"/>
                  </a:lnTo>
                  <a:lnTo>
                    <a:pt x="4588" y="3226"/>
                  </a:lnTo>
                  <a:lnTo>
                    <a:pt x="4581" y="3240"/>
                  </a:lnTo>
                  <a:lnTo>
                    <a:pt x="4575" y="3255"/>
                  </a:lnTo>
                  <a:lnTo>
                    <a:pt x="4569" y="3269"/>
                  </a:lnTo>
                  <a:lnTo>
                    <a:pt x="4567" y="3275"/>
                  </a:lnTo>
                  <a:lnTo>
                    <a:pt x="4566" y="3283"/>
                  </a:lnTo>
                  <a:lnTo>
                    <a:pt x="4565" y="3291"/>
                  </a:lnTo>
                  <a:lnTo>
                    <a:pt x="4564" y="3297"/>
                  </a:lnTo>
                  <a:lnTo>
                    <a:pt x="4579" y="3312"/>
                  </a:lnTo>
                  <a:lnTo>
                    <a:pt x="4595" y="3330"/>
                  </a:lnTo>
                  <a:lnTo>
                    <a:pt x="4614" y="3352"/>
                  </a:lnTo>
                  <a:lnTo>
                    <a:pt x="4633" y="3375"/>
                  </a:lnTo>
                  <a:lnTo>
                    <a:pt x="4641" y="3388"/>
                  </a:lnTo>
                  <a:lnTo>
                    <a:pt x="4649" y="3401"/>
                  </a:lnTo>
                  <a:lnTo>
                    <a:pt x="4657" y="3414"/>
                  </a:lnTo>
                  <a:lnTo>
                    <a:pt x="4662" y="3427"/>
                  </a:lnTo>
                  <a:lnTo>
                    <a:pt x="4667" y="3441"/>
                  </a:lnTo>
                  <a:lnTo>
                    <a:pt x="4672" y="3455"/>
                  </a:lnTo>
                  <a:lnTo>
                    <a:pt x="4674" y="3469"/>
                  </a:lnTo>
                  <a:lnTo>
                    <a:pt x="4675" y="3484"/>
                  </a:lnTo>
                  <a:lnTo>
                    <a:pt x="4661" y="3485"/>
                  </a:lnTo>
                  <a:lnTo>
                    <a:pt x="4650" y="3486"/>
                  </a:lnTo>
                  <a:lnTo>
                    <a:pt x="4639" y="3488"/>
                  </a:lnTo>
                  <a:lnTo>
                    <a:pt x="4630" y="3490"/>
                  </a:lnTo>
                  <a:lnTo>
                    <a:pt x="4623" y="3495"/>
                  </a:lnTo>
                  <a:lnTo>
                    <a:pt x="4615" y="3499"/>
                  </a:lnTo>
                  <a:lnTo>
                    <a:pt x="4610" y="3504"/>
                  </a:lnTo>
                  <a:lnTo>
                    <a:pt x="4604" y="3511"/>
                  </a:lnTo>
                  <a:lnTo>
                    <a:pt x="4599" y="3517"/>
                  </a:lnTo>
                  <a:lnTo>
                    <a:pt x="4594" y="3526"/>
                  </a:lnTo>
                  <a:lnTo>
                    <a:pt x="4590" y="3535"/>
                  </a:lnTo>
                  <a:lnTo>
                    <a:pt x="4586" y="3545"/>
                  </a:lnTo>
                  <a:lnTo>
                    <a:pt x="4576" y="3568"/>
                  </a:lnTo>
                  <a:lnTo>
                    <a:pt x="4564" y="3595"/>
                  </a:lnTo>
                  <a:lnTo>
                    <a:pt x="4560" y="3594"/>
                  </a:lnTo>
                  <a:lnTo>
                    <a:pt x="4554" y="3592"/>
                  </a:lnTo>
                  <a:lnTo>
                    <a:pt x="4546" y="3588"/>
                  </a:lnTo>
                  <a:lnTo>
                    <a:pt x="4537" y="3585"/>
                  </a:lnTo>
                  <a:lnTo>
                    <a:pt x="4515" y="3573"/>
                  </a:lnTo>
                  <a:lnTo>
                    <a:pt x="4489" y="3559"/>
                  </a:lnTo>
                  <a:lnTo>
                    <a:pt x="4426" y="3522"/>
                  </a:lnTo>
                  <a:lnTo>
                    <a:pt x="4358" y="3477"/>
                  </a:lnTo>
                  <a:lnTo>
                    <a:pt x="4288" y="3431"/>
                  </a:lnTo>
                  <a:lnTo>
                    <a:pt x="4227" y="3389"/>
                  </a:lnTo>
                  <a:lnTo>
                    <a:pt x="4201" y="3370"/>
                  </a:lnTo>
                  <a:lnTo>
                    <a:pt x="4179" y="3354"/>
                  </a:lnTo>
                  <a:lnTo>
                    <a:pt x="4163" y="3341"/>
                  </a:lnTo>
                  <a:lnTo>
                    <a:pt x="4153" y="3332"/>
                  </a:lnTo>
                  <a:lnTo>
                    <a:pt x="4144" y="3353"/>
                  </a:lnTo>
                  <a:lnTo>
                    <a:pt x="4137" y="3373"/>
                  </a:lnTo>
                  <a:lnTo>
                    <a:pt x="4134" y="3394"/>
                  </a:lnTo>
                  <a:lnTo>
                    <a:pt x="4133" y="3414"/>
                  </a:lnTo>
                  <a:lnTo>
                    <a:pt x="4134" y="3433"/>
                  </a:lnTo>
                  <a:lnTo>
                    <a:pt x="4139" y="3453"/>
                  </a:lnTo>
                  <a:lnTo>
                    <a:pt x="4144" y="3472"/>
                  </a:lnTo>
                  <a:lnTo>
                    <a:pt x="4152" y="3490"/>
                  </a:lnTo>
                  <a:lnTo>
                    <a:pt x="4161" y="3509"/>
                  </a:lnTo>
                  <a:lnTo>
                    <a:pt x="4172" y="3527"/>
                  </a:lnTo>
                  <a:lnTo>
                    <a:pt x="4184" y="3545"/>
                  </a:lnTo>
                  <a:lnTo>
                    <a:pt x="4199" y="3563"/>
                  </a:lnTo>
                  <a:lnTo>
                    <a:pt x="4213" y="3581"/>
                  </a:lnTo>
                  <a:lnTo>
                    <a:pt x="4228" y="3598"/>
                  </a:lnTo>
                  <a:lnTo>
                    <a:pt x="4244" y="3616"/>
                  </a:lnTo>
                  <a:lnTo>
                    <a:pt x="4261" y="3634"/>
                  </a:lnTo>
                  <a:lnTo>
                    <a:pt x="4295" y="3669"/>
                  </a:lnTo>
                  <a:lnTo>
                    <a:pt x="4328" y="3704"/>
                  </a:lnTo>
                  <a:lnTo>
                    <a:pt x="4345" y="3723"/>
                  </a:lnTo>
                  <a:lnTo>
                    <a:pt x="4361" y="3740"/>
                  </a:lnTo>
                  <a:lnTo>
                    <a:pt x="4376" y="3759"/>
                  </a:lnTo>
                  <a:lnTo>
                    <a:pt x="4390" y="3776"/>
                  </a:lnTo>
                  <a:lnTo>
                    <a:pt x="4404" y="3795"/>
                  </a:lnTo>
                  <a:lnTo>
                    <a:pt x="4416" y="3814"/>
                  </a:lnTo>
                  <a:lnTo>
                    <a:pt x="4426" y="3833"/>
                  </a:lnTo>
                  <a:lnTo>
                    <a:pt x="4436" y="3852"/>
                  </a:lnTo>
                  <a:lnTo>
                    <a:pt x="4444" y="3872"/>
                  </a:lnTo>
                  <a:lnTo>
                    <a:pt x="4449" y="3892"/>
                  </a:lnTo>
                  <a:lnTo>
                    <a:pt x="4453" y="3912"/>
                  </a:lnTo>
                  <a:lnTo>
                    <a:pt x="4454" y="3933"/>
                  </a:lnTo>
                  <a:lnTo>
                    <a:pt x="4432" y="3932"/>
                  </a:lnTo>
                  <a:lnTo>
                    <a:pt x="4410" y="3929"/>
                  </a:lnTo>
                  <a:lnTo>
                    <a:pt x="4388" y="3922"/>
                  </a:lnTo>
                  <a:lnTo>
                    <a:pt x="4365" y="3915"/>
                  </a:lnTo>
                  <a:lnTo>
                    <a:pt x="4344" y="3905"/>
                  </a:lnTo>
                  <a:lnTo>
                    <a:pt x="4321" y="3894"/>
                  </a:lnTo>
                  <a:lnTo>
                    <a:pt x="4298" y="3881"/>
                  </a:lnTo>
                  <a:lnTo>
                    <a:pt x="4276" y="3865"/>
                  </a:lnTo>
                  <a:lnTo>
                    <a:pt x="4254" y="3849"/>
                  </a:lnTo>
                  <a:lnTo>
                    <a:pt x="4232" y="3832"/>
                  </a:lnTo>
                  <a:lnTo>
                    <a:pt x="4211" y="3812"/>
                  </a:lnTo>
                  <a:lnTo>
                    <a:pt x="4190" y="3792"/>
                  </a:lnTo>
                  <a:lnTo>
                    <a:pt x="4170" y="3771"/>
                  </a:lnTo>
                  <a:lnTo>
                    <a:pt x="4151" y="3749"/>
                  </a:lnTo>
                  <a:lnTo>
                    <a:pt x="4131" y="3726"/>
                  </a:lnTo>
                  <a:lnTo>
                    <a:pt x="4113" y="3703"/>
                  </a:lnTo>
                  <a:lnTo>
                    <a:pt x="4096" y="3678"/>
                  </a:lnTo>
                  <a:lnTo>
                    <a:pt x="4080" y="3654"/>
                  </a:lnTo>
                  <a:lnTo>
                    <a:pt x="4064" y="3629"/>
                  </a:lnTo>
                  <a:lnTo>
                    <a:pt x="4050" y="3604"/>
                  </a:lnTo>
                  <a:lnTo>
                    <a:pt x="4038" y="3579"/>
                  </a:lnTo>
                  <a:lnTo>
                    <a:pt x="4026" y="3553"/>
                  </a:lnTo>
                  <a:lnTo>
                    <a:pt x="4016" y="3529"/>
                  </a:lnTo>
                  <a:lnTo>
                    <a:pt x="4008" y="3504"/>
                  </a:lnTo>
                  <a:lnTo>
                    <a:pt x="4000" y="3480"/>
                  </a:lnTo>
                  <a:lnTo>
                    <a:pt x="3995" y="3456"/>
                  </a:lnTo>
                  <a:lnTo>
                    <a:pt x="3991" y="3433"/>
                  </a:lnTo>
                  <a:lnTo>
                    <a:pt x="3989" y="3412"/>
                  </a:lnTo>
                  <a:lnTo>
                    <a:pt x="3989" y="3390"/>
                  </a:lnTo>
                  <a:lnTo>
                    <a:pt x="3991" y="3369"/>
                  </a:lnTo>
                  <a:lnTo>
                    <a:pt x="3995" y="3349"/>
                  </a:lnTo>
                  <a:lnTo>
                    <a:pt x="4001" y="3332"/>
                  </a:lnTo>
                  <a:lnTo>
                    <a:pt x="3994" y="3331"/>
                  </a:lnTo>
                  <a:lnTo>
                    <a:pt x="3987" y="3330"/>
                  </a:lnTo>
                  <a:lnTo>
                    <a:pt x="3979" y="3329"/>
                  </a:lnTo>
                  <a:lnTo>
                    <a:pt x="3973" y="3327"/>
                  </a:lnTo>
                  <a:lnTo>
                    <a:pt x="3959" y="3321"/>
                  </a:lnTo>
                  <a:lnTo>
                    <a:pt x="3944" y="3315"/>
                  </a:lnTo>
                  <a:lnTo>
                    <a:pt x="3930" y="3308"/>
                  </a:lnTo>
                  <a:lnTo>
                    <a:pt x="3917" y="3303"/>
                  </a:lnTo>
                  <a:lnTo>
                    <a:pt x="3911" y="3300"/>
                  </a:lnTo>
                  <a:lnTo>
                    <a:pt x="3903" y="3298"/>
                  </a:lnTo>
                  <a:lnTo>
                    <a:pt x="3896" y="3297"/>
                  </a:lnTo>
                  <a:lnTo>
                    <a:pt x="3890" y="3297"/>
                  </a:lnTo>
                  <a:lnTo>
                    <a:pt x="3880" y="3280"/>
                  </a:lnTo>
                  <a:lnTo>
                    <a:pt x="3864" y="3255"/>
                  </a:lnTo>
                  <a:lnTo>
                    <a:pt x="3842" y="3224"/>
                  </a:lnTo>
                  <a:lnTo>
                    <a:pt x="3816" y="3189"/>
                  </a:lnTo>
                  <a:lnTo>
                    <a:pt x="3757" y="3112"/>
                  </a:lnTo>
                  <a:lnTo>
                    <a:pt x="3693" y="3030"/>
                  </a:lnTo>
                  <a:lnTo>
                    <a:pt x="3633" y="2953"/>
                  </a:lnTo>
                  <a:lnTo>
                    <a:pt x="3584" y="2891"/>
                  </a:lnTo>
                  <a:lnTo>
                    <a:pt x="3566" y="2868"/>
                  </a:lnTo>
                  <a:lnTo>
                    <a:pt x="3554" y="2853"/>
                  </a:lnTo>
                  <a:lnTo>
                    <a:pt x="3551" y="2849"/>
                  </a:lnTo>
                  <a:lnTo>
                    <a:pt x="3549" y="2845"/>
                  </a:lnTo>
                  <a:lnTo>
                    <a:pt x="3550" y="2845"/>
                  </a:lnTo>
                  <a:lnTo>
                    <a:pt x="3552" y="2848"/>
                  </a:lnTo>
                  <a:lnTo>
                    <a:pt x="3544" y="2848"/>
                  </a:lnTo>
                  <a:lnTo>
                    <a:pt x="3538" y="2847"/>
                  </a:lnTo>
                  <a:lnTo>
                    <a:pt x="3530" y="2844"/>
                  </a:lnTo>
                  <a:lnTo>
                    <a:pt x="3524" y="2842"/>
                  </a:lnTo>
                  <a:lnTo>
                    <a:pt x="3509" y="2836"/>
                  </a:lnTo>
                  <a:lnTo>
                    <a:pt x="3495" y="2829"/>
                  </a:lnTo>
                  <a:lnTo>
                    <a:pt x="3481" y="2821"/>
                  </a:lnTo>
                  <a:lnTo>
                    <a:pt x="3467" y="2816"/>
                  </a:lnTo>
                  <a:lnTo>
                    <a:pt x="3459" y="2814"/>
                  </a:lnTo>
                  <a:lnTo>
                    <a:pt x="3452" y="2812"/>
                  </a:lnTo>
                  <a:lnTo>
                    <a:pt x="3445" y="2811"/>
                  </a:lnTo>
                  <a:lnTo>
                    <a:pt x="3437" y="2809"/>
                  </a:lnTo>
                  <a:lnTo>
                    <a:pt x="3431" y="2817"/>
                  </a:lnTo>
                  <a:lnTo>
                    <a:pt x="3423" y="2823"/>
                  </a:lnTo>
                  <a:lnTo>
                    <a:pt x="3414" y="2828"/>
                  </a:lnTo>
                  <a:lnTo>
                    <a:pt x="3406" y="2832"/>
                  </a:lnTo>
                  <a:lnTo>
                    <a:pt x="3386" y="2840"/>
                  </a:lnTo>
                  <a:lnTo>
                    <a:pt x="3364" y="2848"/>
                  </a:lnTo>
                  <a:lnTo>
                    <a:pt x="3344" y="2854"/>
                  </a:lnTo>
                  <a:lnTo>
                    <a:pt x="3324" y="2862"/>
                  </a:lnTo>
                  <a:lnTo>
                    <a:pt x="3314" y="2866"/>
                  </a:lnTo>
                  <a:lnTo>
                    <a:pt x="3305" y="2871"/>
                  </a:lnTo>
                  <a:lnTo>
                    <a:pt x="3297" y="2876"/>
                  </a:lnTo>
                  <a:lnTo>
                    <a:pt x="3289" y="2883"/>
                  </a:lnTo>
                  <a:lnTo>
                    <a:pt x="3251" y="2921"/>
                  </a:lnTo>
                  <a:lnTo>
                    <a:pt x="3251" y="2996"/>
                  </a:lnTo>
                  <a:lnTo>
                    <a:pt x="3213" y="3034"/>
                  </a:lnTo>
                  <a:lnTo>
                    <a:pt x="3141" y="3034"/>
                  </a:lnTo>
                  <a:lnTo>
                    <a:pt x="3103" y="3072"/>
                  </a:lnTo>
                  <a:lnTo>
                    <a:pt x="3088" y="3099"/>
                  </a:lnTo>
                  <a:lnTo>
                    <a:pt x="3073" y="3121"/>
                  </a:lnTo>
                  <a:lnTo>
                    <a:pt x="3058" y="3143"/>
                  </a:lnTo>
                  <a:lnTo>
                    <a:pt x="3040" y="3165"/>
                  </a:lnTo>
                  <a:lnTo>
                    <a:pt x="3022" y="3186"/>
                  </a:lnTo>
                  <a:lnTo>
                    <a:pt x="3001" y="3208"/>
                  </a:lnTo>
                  <a:lnTo>
                    <a:pt x="2977" y="3233"/>
                  </a:lnTo>
                  <a:lnTo>
                    <a:pt x="2951" y="3259"/>
                  </a:lnTo>
                  <a:lnTo>
                    <a:pt x="2958" y="3273"/>
                  </a:lnTo>
                  <a:lnTo>
                    <a:pt x="2963" y="3286"/>
                  </a:lnTo>
                  <a:lnTo>
                    <a:pt x="2968" y="3300"/>
                  </a:lnTo>
                  <a:lnTo>
                    <a:pt x="2973" y="3313"/>
                  </a:lnTo>
                  <a:lnTo>
                    <a:pt x="2979" y="3340"/>
                  </a:lnTo>
                  <a:lnTo>
                    <a:pt x="2984" y="3366"/>
                  </a:lnTo>
                  <a:lnTo>
                    <a:pt x="2987" y="3389"/>
                  </a:lnTo>
                  <a:lnTo>
                    <a:pt x="2988" y="3411"/>
                  </a:lnTo>
                  <a:lnTo>
                    <a:pt x="2988" y="3430"/>
                  </a:lnTo>
                  <a:lnTo>
                    <a:pt x="2989" y="3445"/>
                  </a:lnTo>
                  <a:lnTo>
                    <a:pt x="2878" y="3560"/>
                  </a:lnTo>
                  <a:lnTo>
                    <a:pt x="2802" y="3560"/>
                  </a:lnTo>
                  <a:lnTo>
                    <a:pt x="2798" y="3559"/>
                  </a:lnTo>
                  <a:lnTo>
                    <a:pt x="2795" y="3558"/>
                  </a:lnTo>
                  <a:lnTo>
                    <a:pt x="2791" y="3556"/>
                  </a:lnTo>
                  <a:lnTo>
                    <a:pt x="2786" y="3553"/>
                  </a:lnTo>
                  <a:lnTo>
                    <a:pt x="2778" y="3546"/>
                  </a:lnTo>
                  <a:lnTo>
                    <a:pt x="2769" y="3536"/>
                  </a:lnTo>
                  <a:lnTo>
                    <a:pt x="2759" y="3523"/>
                  </a:lnTo>
                  <a:lnTo>
                    <a:pt x="2750" y="3510"/>
                  </a:lnTo>
                  <a:lnTo>
                    <a:pt x="2742" y="3495"/>
                  </a:lnTo>
                  <a:lnTo>
                    <a:pt x="2733" y="3479"/>
                  </a:lnTo>
                  <a:lnTo>
                    <a:pt x="2724" y="3463"/>
                  </a:lnTo>
                  <a:lnTo>
                    <a:pt x="2717" y="3447"/>
                  </a:lnTo>
                  <a:lnTo>
                    <a:pt x="2710" y="3430"/>
                  </a:lnTo>
                  <a:lnTo>
                    <a:pt x="2703" y="3416"/>
                  </a:lnTo>
                  <a:lnTo>
                    <a:pt x="2698" y="3402"/>
                  </a:lnTo>
                  <a:lnTo>
                    <a:pt x="2695" y="3389"/>
                  </a:lnTo>
                  <a:lnTo>
                    <a:pt x="2693" y="3378"/>
                  </a:lnTo>
                  <a:lnTo>
                    <a:pt x="2691" y="3370"/>
                  </a:lnTo>
                  <a:lnTo>
                    <a:pt x="2685" y="3369"/>
                  </a:lnTo>
                  <a:lnTo>
                    <a:pt x="2677" y="3368"/>
                  </a:lnTo>
                  <a:lnTo>
                    <a:pt x="2670" y="3366"/>
                  </a:lnTo>
                  <a:lnTo>
                    <a:pt x="2663" y="3364"/>
                  </a:lnTo>
                  <a:lnTo>
                    <a:pt x="2649" y="3358"/>
                  </a:lnTo>
                  <a:lnTo>
                    <a:pt x="2635" y="3351"/>
                  </a:lnTo>
                  <a:lnTo>
                    <a:pt x="2621" y="3344"/>
                  </a:lnTo>
                  <a:lnTo>
                    <a:pt x="2606" y="3337"/>
                  </a:lnTo>
                  <a:lnTo>
                    <a:pt x="2599" y="3335"/>
                  </a:lnTo>
                  <a:lnTo>
                    <a:pt x="2592" y="3333"/>
                  </a:lnTo>
                  <a:lnTo>
                    <a:pt x="2585" y="3332"/>
                  </a:lnTo>
                  <a:lnTo>
                    <a:pt x="2577" y="3332"/>
                  </a:lnTo>
                  <a:lnTo>
                    <a:pt x="2577" y="3319"/>
                  </a:lnTo>
                  <a:lnTo>
                    <a:pt x="2576" y="3306"/>
                  </a:lnTo>
                  <a:lnTo>
                    <a:pt x="2575" y="3294"/>
                  </a:lnTo>
                  <a:lnTo>
                    <a:pt x="2573" y="3283"/>
                  </a:lnTo>
                  <a:lnTo>
                    <a:pt x="2567" y="3261"/>
                  </a:lnTo>
                  <a:lnTo>
                    <a:pt x="2563" y="3239"/>
                  </a:lnTo>
                  <a:lnTo>
                    <a:pt x="2562" y="3229"/>
                  </a:lnTo>
                  <a:lnTo>
                    <a:pt x="2561" y="3219"/>
                  </a:lnTo>
                  <a:lnTo>
                    <a:pt x="2561" y="3208"/>
                  </a:lnTo>
                  <a:lnTo>
                    <a:pt x="2562" y="3196"/>
                  </a:lnTo>
                  <a:lnTo>
                    <a:pt x="2564" y="3185"/>
                  </a:lnTo>
                  <a:lnTo>
                    <a:pt x="2566" y="3172"/>
                  </a:lnTo>
                  <a:lnTo>
                    <a:pt x="2572" y="3159"/>
                  </a:lnTo>
                  <a:lnTo>
                    <a:pt x="2577" y="3145"/>
                  </a:lnTo>
                  <a:lnTo>
                    <a:pt x="2570" y="3138"/>
                  </a:lnTo>
                  <a:lnTo>
                    <a:pt x="2564" y="3130"/>
                  </a:lnTo>
                  <a:lnTo>
                    <a:pt x="2557" y="3121"/>
                  </a:lnTo>
                  <a:lnTo>
                    <a:pt x="2551" y="3113"/>
                  </a:lnTo>
                  <a:lnTo>
                    <a:pt x="2539" y="3093"/>
                  </a:lnTo>
                  <a:lnTo>
                    <a:pt x="2528" y="3071"/>
                  </a:lnTo>
                  <a:lnTo>
                    <a:pt x="2517" y="3048"/>
                  </a:lnTo>
                  <a:lnTo>
                    <a:pt x="2508" y="3024"/>
                  </a:lnTo>
                  <a:lnTo>
                    <a:pt x="2500" y="2999"/>
                  </a:lnTo>
                  <a:lnTo>
                    <a:pt x="2492" y="2973"/>
                  </a:lnTo>
                  <a:lnTo>
                    <a:pt x="2485" y="2946"/>
                  </a:lnTo>
                  <a:lnTo>
                    <a:pt x="2480" y="2920"/>
                  </a:lnTo>
                  <a:lnTo>
                    <a:pt x="2474" y="2892"/>
                  </a:lnTo>
                  <a:lnTo>
                    <a:pt x="2470" y="2866"/>
                  </a:lnTo>
                  <a:lnTo>
                    <a:pt x="2468" y="2841"/>
                  </a:lnTo>
                  <a:lnTo>
                    <a:pt x="2466" y="2817"/>
                  </a:lnTo>
                  <a:lnTo>
                    <a:pt x="2464" y="2793"/>
                  </a:lnTo>
                  <a:lnTo>
                    <a:pt x="2464" y="2772"/>
                  </a:lnTo>
                  <a:lnTo>
                    <a:pt x="2464" y="2779"/>
                  </a:lnTo>
                  <a:lnTo>
                    <a:pt x="2462" y="2787"/>
                  </a:lnTo>
                  <a:lnTo>
                    <a:pt x="2460" y="2793"/>
                  </a:lnTo>
                  <a:lnTo>
                    <a:pt x="2458" y="2801"/>
                  </a:lnTo>
                  <a:lnTo>
                    <a:pt x="2453" y="2815"/>
                  </a:lnTo>
                  <a:lnTo>
                    <a:pt x="2446" y="2828"/>
                  </a:lnTo>
                  <a:lnTo>
                    <a:pt x="2440" y="2842"/>
                  </a:lnTo>
                  <a:lnTo>
                    <a:pt x="2434" y="2856"/>
                  </a:lnTo>
                  <a:lnTo>
                    <a:pt x="2432" y="2863"/>
                  </a:lnTo>
                  <a:lnTo>
                    <a:pt x="2431" y="2869"/>
                  </a:lnTo>
                  <a:lnTo>
                    <a:pt x="2430" y="2876"/>
                  </a:lnTo>
                  <a:lnTo>
                    <a:pt x="2429" y="2883"/>
                  </a:lnTo>
                  <a:lnTo>
                    <a:pt x="2416" y="2883"/>
                  </a:lnTo>
                  <a:lnTo>
                    <a:pt x="2402" y="2880"/>
                  </a:lnTo>
                  <a:lnTo>
                    <a:pt x="2389" y="2879"/>
                  </a:lnTo>
                  <a:lnTo>
                    <a:pt x="2379" y="2876"/>
                  </a:lnTo>
                  <a:lnTo>
                    <a:pt x="2368" y="2873"/>
                  </a:lnTo>
                  <a:lnTo>
                    <a:pt x="2358" y="2869"/>
                  </a:lnTo>
                  <a:lnTo>
                    <a:pt x="2348" y="2865"/>
                  </a:lnTo>
                  <a:lnTo>
                    <a:pt x="2338" y="2861"/>
                  </a:lnTo>
                  <a:lnTo>
                    <a:pt x="2322" y="2850"/>
                  </a:lnTo>
                  <a:lnTo>
                    <a:pt x="2307" y="2837"/>
                  </a:lnTo>
                  <a:lnTo>
                    <a:pt x="2291" y="2824"/>
                  </a:lnTo>
                  <a:lnTo>
                    <a:pt x="2277" y="2809"/>
                  </a:lnTo>
                  <a:lnTo>
                    <a:pt x="2129" y="2809"/>
                  </a:lnTo>
                  <a:lnTo>
                    <a:pt x="2129" y="2803"/>
                  </a:lnTo>
                  <a:lnTo>
                    <a:pt x="2130" y="2795"/>
                  </a:lnTo>
                  <a:lnTo>
                    <a:pt x="2132" y="2789"/>
                  </a:lnTo>
                  <a:lnTo>
                    <a:pt x="2134" y="2781"/>
                  </a:lnTo>
                  <a:lnTo>
                    <a:pt x="2141" y="2767"/>
                  </a:lnTo>
                  <a:lnTo>
                    <a:pt x="2147" y="2753"/>
                  </a:lnTo>
                  <a:lnTo>
                    <a:pt x="2154" y="2739"/>
                  </a:lnTo>
                  <a:lnTo>
                    <a:pt x="2160" y="2724"/>
                  </a:lnTo>
                  <a:lnTo>
                    <a:pt x="2163" y="2717"/>
                  </a:lnTo>
                  <a:lnTo>
                    <a:pt x="2165" y="2710"/>
                  </a:lnTo>
                  <a:lnTo>
                    <a:pt x="2166" y="2703"/>
                  </a:lnTo>
                  <a:lnTo>
                    <a:pt x="2166" y="2696"/>
                  </a:lnTo>
                  <a:lnTo>
                    <a:pt x="2153" y="2701"/>
                  </a:lnTo>
                  <a:lnTo>
                    <a:pt x="2141" y="2705"/>
                  </a:lnTo>
                  <a:lnTo>
                    <a:pt x="2131" y="2706"/>
                  </a:lnTo>
                  <a:lnTo>
                    <a:pt x="2122" y="2706"/>
                  </a:lnTo>
                  <a:lnTo>
                    <a:pt x="2115" y="2703"/>
                  </a:lnTo>
                  <a:lnTo>
                    <a:pt x="2109" y="2698"/>
                  </a:lnTo>
                  <a:lnTo>
                    <a:pt x="2104" y="2693"/>
                  </a:lnTo>
                  <a:lnTo>
                    <a:pt x="2099" y="2686"/>
                  </a:lnTo>
                  <a:lnTo>
                    <a:pt x="2097" y="2680"/>
                  </a:lnTo>
                  <a:lnTo>
                    <a:pt x="2094" y="2671"/>
                  </a:lnTo>
                  <a:lnTo>
                    <a:pt x="2093" y="2663"/>
                  </a:lnTo>
                  <a:lnTo>
                    <a:pt x="2092" y="2655"/>
                  </a:lnTo>
                  <a:lnTo>
                    <a:pt x="2091" y="2638"/>
                  </a:lnTo>
                  <a:lnTo>
                    <a:pt x="2091" y="2623"/>
                  </a:lnTo>
                  <a:lnTo>
                    <a:pt x="1942" y="2772"/>
                  </a:lnTo>
                  <a:lnTo>
                    <a:pt x="1934" y="2771"/>
                  </a:lnTo>
                  <a:lnTo>
                    <a:pt x="1924" y="2768"/>
                  </a:lnTo>
                  <a:lnTo>
                    <a:pt x="1913" y="2765"/>
                  </a:lnTo>
                  <a:lnTo>
                    <a:pt x="1902" y="2759"/>
                  </a:lnTo>
                  <a:lnTo>
                    <a:pt x="1875" y="2746"/>
                  </a:lnTo>
                  <a:lnTo>
                    <a:pt x="1847" y="2729"/>
                  </a:lnTo>
                  <a:lnTo>
                    <a:pt x="1819" y="2710"/>
                  </a:lnTo>
                  <a:lnTo>
                    <a:pt x="1794" y="2692"/>
                  </a:lnTo>
                  <a:lnTo>
                    <a:pt x="1771" y="2673"/>
                  </a:lnTo>
                  <a:lnTo>
                    <a:pt x="1755" y="2658"/>
                  </a:lnTo>
                  <a:lnTo>
                    <a:pt x="1748" y="2661"/>
                  </a:lnTo>
                  <a:lnTo>
                    <a:pt x="1741" y="2663"/>
                  </a:lnTo>
                  <a:lnTo>
                    <a:pt x="1733" y="2665"/>
                  </a:lnTo>
                  <a:lnTo>
                    <a:pt x="1725" y="2668"/>
                  </a:lnTo>
                  <a:lnTo>
                    <a:pt x="1709" y="2669"/>
                  </a:lnTo>
                  <a:lnTo>
                    <a:pt x="1693" y="2668"/>
                  </a:lnTo>
                  <a:lnTo>
                    <a:pt x="1676" y="2665"/>
                  </a:lnTo>
                  <a:lnTo>
                    <a:pt x="1660" y="2661"/>
                  </a:lnTo>
                  <a:lnTo>
                    <a:pt x="1644" y="2656"/>
                  </a:lnTo>
                  <a:lnTo>
                    <a:pt x="1627" y="2649"/>
                  </a:lnTo>
                  <a:lnTo>
                    <a:pt x="1611" y="2643"/>
                  </a:lnTo>
                  <a:lnTo>
                    <a:pt x="1596" y="2634"/>
                  </a:lnTo>
                  <a:lnTo>
                    <a:pt x="1581" y="2625"/>
                  </a:lnTo>
                  <a:lnTo>
                    <a:pt x="1568" y="2616"/>
                  </a:lnTo>
                  <a:lnTo>
                    <a:pt x="1556" y="2608"/>
                  </a:lnTo>
                  <a:lnTo>
                    <a:pt x="1544" y="2599"/>
                  </a:lnTo>
                  <a:lnTo>
                    <a:pt x="1536" y="2590"/>
                  </a:lnTo>
                  <a:lnTo>
                    <a:pt x="1527" y="2581"/>
                  </a:lnTo>
                  <a:lnTo>
                    <a:pt x="1520" y="2589"/>
                  </a:lnTo>
                  <a:lnTo>
                    <a:pt x="1513" y="2596"/>
                  </a:lnTo>
                  <a:lnTo>
                    <a:pt x="1505" y="2601"/>
                  </a:lnTo>
                  <a:lnTo>
                    <a:pt x="1496" y="2607"/>
                  </a:lnTo>
                  <a:lnTo>
                    <a:pt x="1479" y="2616"/>
                  </a:lnTo>
                  <a:lnTo>
                    <a:pt x="1460" y="2625"/>
                  </a:lnTo>
                  <a:lnTo>
                    <a:pt x="1441" y="2632"/>
                  </a:lnTo>
                  <a:lnTo>
                    <a:pt x="1420" y="2637"/>
                  </a:lnTo>
                  <a:lnTo>
                    <a:pt x="1399" y="2641"/>
                  </a:lnTo>
                  <a:lnTo>
                    <a:pt x="1379" y="2644"/>
                  </a:lnTo>
                  <a:lnTo>
                    <a:pt x="1357" y="2645"/>
                  </a:lnTo>
                  <a:lnTo>
                    <a:pt x="1336" y="2646"/>
                  </a:lnTo>
                  <a:lnTo>
                    <a:pt x="1315" y="2645"/>
                  </a:lnTo>
                  <a:lnTo>
                    <a:pt x="1296" y="2643"/>
                  </a:lnTo>
                  <a:lnTo>
                    <a:pt x="1276" y="2639"/>
                  </a:lnTo>
                  <a:lnTo>
                    <a:pt x="1259" y="2635"/>
                  </a:lnTo>
                  <a:lnTo>
                    <a:pt x="1242" y="2629"/>
                  </a:lnTo>
                  <a:lnTo>
                    <a:pt x="1227" y="2623"/>
                  </a:lnTo>
                  <a:lnTo>
                    <a:pt x="1192" y="2581"/>
                  </a:lnTo>
                  <a:lnTo>
                    <a:pt x="1178" y="2552"/>
                  </a:lnTo>
                  <a:lnTo>
                    <a:pt x="1162" y="2518"/>
                  </a:lnTo>
                  <a:lnTo>
                    <a:pt x="1153" y="2501"/>
                  </a:lnTo>
                  <a:lnTo>
                    <a:pt x="1143" y="2484"/>
                  </a:lnTo>
                  <a:lnTo>
                    <a:pt x="1133" y="2468"/>
                  </a:lnTo>
                  <a:lnTo>
                    <a:pt x="1121" y="2454"/>
                  </a:lnTo>
                  <a:lnTo>
                    <a:pt x="1115" y="2447"/>
                  </a:lnTo>
                  <a:lnTo>
                    <a:pt x="1108" y="2441"/>
                  </a:lnTo>
                  <a:lnTo>
                    <a:pt x="1102" y="2435"/>
                  </a:lnTo>
                  <a:lnTo>
                    <a:pt x="1094" y="2430"/>
                  </a:lnTo>
                  <a:lnTo>
                    <a:pt x="1086" y="2425"/>
                  </a:lnTo>
                  <a:lnTo>
                    <a:pt x="1078" y="2422"/>
                  </a:lnTo>
                  <a:lnTo>
                    <a:pt x="1069" y="2419"/>
                  </a:lnTo>
                  <a:lnTo>
                    <a:pt x="1060" y="2417"/>
                  </a:lnTo>
                  <a:lnTo>
                    <a:pt x="1050" y="2416"/>
                  </a:lnTo>
                  <a:lnTo>
                    <a:pt x="1040" y="2416"/>
                  </a:lnTo>
                  <a:lnTo>
                    <a:pt x="1030" y="2417"/>
                  </a:lnTo>
                  <a:lnTo>
                    <a:pt x="1019" y="2418"/>
                  </a:lnTo>
                  <a:lnTo>
                    <a:pt x="1007" y="2421"/>
                  </a:lnTo>
                  <a:lnTo>
                    <a:pt x="994" y="2424"/>
                  </a:lnTo>
                  <a:lnTo>
                    <a:pt x="982" y="2430"/>
                  </a:lnTo>
                  <a:lnTo>
                    <a:pt x="967" y="2436"/>
                  </a:lnTo>
                  <a:lnTo>
                    <a:pt x="1009" y="2477"/>
                  </a:lnTo>
                  <a:lnTo>
                    <a:pt x="1050" y="2515"/>
                  </a:lnTo>
                  <a:lnTo>
                    <a:pt x="1091" y="2552"/>
                  </a:lnTo>
                  <a:lnTo>
                    <a:pt x="1131" y="2590"/>
                  </a:lnTo>
                  <a:lnTo>
                    <a:pt x="1150" y="2610"/>
                  </a:lnTo>
                  <a:lnTo>
                    <a:pt x="1169" y="2629"/>
                  </a:lnTo>
                  <a:lnTo>
                    <a:pt x="1187" y="2650"/>
                  </a:lnTo>
                  <a:lnTo>
                    <a:pt x="1204" y="2672"/>
                  </a:lnTo>
                  <a:lnTo>
                    <a:pt x="1221" y="2695"/>
                  </a:lnTo>
                  <a:lnTo>
                    <a:pt x="1238" y="2719"/>
                  </a:lnTo>
                  <a:lnTo>
                    <a:pt x="1253" y="2745"/>
                  </a:lnTo>
                  <a:lnTo>
                    <a:pt x="1268" y="2772"/>
                  </a:lnTo>
                  <a:lnTo>
                    <a:pt x="1281" y="2771"/>
                  </a:lnTo>
                  <a:lnTo>
                    <a:pt x="1293" y="2769"/>
                  </a:lnTo>
                  <a:lnTo>
                    <a:pt x="1305" y="2766"/>
                  </a:lnTo>
                  <a:lnTo>
                    <a:pt x="1317" y="2763"/>
                  </a:lnTo>
                  <a:lnTo>
                    <a:pt x="1327" y="2757"/>
                  </a:lnTo>
                  <a:lnTo>
                    <a:pt x="1338" y="2752"/>
                  </a:lnTo>
                  <a:lnTo>
                    <a:pt x="1348" y="2746"/>
                  </a:lnTo>
                  <a:lnTo>
                    <a:pt x="1357" y="2741"/>
                  </a:lnTo>
                  <a:lnTo>
                    <a:pt x="1374" y="2730"/>
                  </a:lnTo>
                  <a:lnTo>
                    <a:pt x="1391" y="2719"/>
                  </a:lnTo>
                  <a:lnTo>
                    <a:pt x="1398" y="2716"/>
                  </a:lnTo>
                  <a:lnTo>
                    <a:pt x="1406" y="2712"/>
                  </a:lnTo>
                  <a:lnTo>
                    <a:pt x="1413" y="2710"/>
                  </a:lnTo>
                  <a:lnTo>
                    <a:pt x="1420" y="2709"/>
                  </a:lnTo>
                  <a:lnTo>
                    <a:pt x="1434" y="2647"/>
                  </a:lnTo>
                  <a:lnTo>
                    <a:pt x="1434" y="2653"/>
                  </a:lnTo>
                  <a:lnTo>
                    <a:pt x="1435" y="2659"/>
                  </a:lnTo>
                  <a:lnTo>
                    <a:pt x="1437" y="2663"/>
                  </a:lnTo>
                  <a:lnTo>
                    <a:pt x="1440" y="2667"/>
                  </a:lnTo>
                  <a:lnTo>
                    <a:pt x="1446" y="2672"/>
                  </a:lnTo>
                  <a:lnTo>
                    <a:pt x="1453" y="2677"/>
                  </a:lnTo>
                  <a:lnTo>
                    <a:pt x="1460" y="2682"/>
                  </a:lnTo>
                  <a:lnTo>
                    <a:pt x="1466" y="2688"/>
                  </a:lnTo>
                  <a:lnTo>
                    <a:pt x="1468" y="2693"/>
                  </a:lnTo>
                  <a:lnTo>
                    <a:pt x="1470" y="2697"/>
                  </a:lnTo>
                  <a:lnTo>
                    <a:pt x="1471" y="2703"/>
                  </a:lnTo>
                  <a:lnTo>
                    <a:pt x="1472" y="2709"/>
                  </a:lnTo>
                  <a:lnTo>
                    <a:pt x="1485" y="2710"/>
                  </a:lnTo>
                  <a:lnTo>
                    <a:pt x="1497" y="2713"/>
                  </a:lnTo>
                  <a:lnTo>
                    <a:pt x="1508" y="2718"/>
                  </a:lnTo>
                  <a:lnTo>
                    <a:pt x="1518" y="2722"/>
                  </a:lnTo>
                  <a:lnTo>
                    <a:pt x="1529" y="2727"/>
                  </a:lnTo>
                  <a:lnTo>
                    <a:pt x="1540" y="2730"/>
                  </a:lnTo>
                  <a:lnTo>
                    <a:pt x="1552" y="2733"/>
                  </a:lnTo>
                  <a:lnTo>
                    <a:pt x="1565" y="2734"/>
                  </a:lnTo>
                  <a:lnTo>
                    <a:pt x="1713" y="2734"/>
                  </a:lnTo>
                  <a:lnTo>
                    <a:pt x="1694" y="2748"/>
                  </a:lnTo>
                  <a:lnTo>
                    <a:pt x="1675" y="2764"/>
                  </a:lnTo>
                  <a:lnTo>
                    <a:pt x="1659" y="2780"/>
                  </a:lnTo>
                  <a:lnTo>
                    <a:pt x="1642" y="2796"/>
                  </a:lnTo>
                  <a:lnTo>
                    <a:pt x="1627" y="2814"/>
                  </a:lnTo>
                  <a:lnTo>
                    <a:pt x="1612" y="2832"/>
                  </a:lnTo>
                  <a:lnTo>
                    <a:pt x="1598" y="2851"/>
                  </a:lnTo>
                  <a:lnTo>
                    <a:pt x="1585" y="2869"/>
                  </a:lnTo>
                  <a:lnTo>
                    <a:pt x="1556" y="2910"/>
                  </a:lnTo>
                  <a:lnTo>
                    <a:pt x="1526" y="2950"/>
                  </a:lnTo>
                  <a:lnTo>
                    <a:pt x="1510" y="2971"/>
                  </a:lnTo>
                  <a:lnTo>
                    <a:pt x="1493" y="2992"/>
                  </a:lnTo>
                  <a:lnTo>
                    <a:pt x="1474" y="3013"/>
                  </a:lnTo>
                  <a:lnTo>
                    <a:pt x="1455" y="3034"/>
                  </a:lnTo>
                  <a:lnTo>
                    <a:pt x="1302" y="3034"/>
                  </a:lnTo>
                  <a:lnTo>
                    <a:pt x="1302" y="3042"/>
                  </a:lnTo>
                  <a:lnTo>
                    <a:pt x="1301" y="3048"/>
                  </a:lnTo>
                  <a:lnTo>
                    <a:pt x="1299" y="3056"/>
                  </a:lnTo>
                  <a:lnTo>
                    <a:pt x="1297" y="3063"/>
                  </a:lnTo>
                  <a:lnTo>
                    <a:pt x="1291" y="3077"/>
                  </a:lnTo>
                  <a:lnTo>
                    <a:pt x="1286" y="3091"/>
                  </a:lnTo>
                  <a:lnTo>
                    <a:pt x="1279" y="3105"/>
                  </a:lnTo>
                  <a:lnTo>
                    <a:pt x="1274" y="3118"/>
                  </a:lnTo>
                  <a:lnTo>
                    <a:pt x="1272" y="3126"/>
                  </a:lnTo>
                  <a:lnTo>
                    <a:pt x="1269" y="3132"/>
                  </a:lnTo>
                  <a:lnTo>
                    <a:pt x="1268" y="3139"/>
                  </a:lnTo>
                  <a:lnTo>
                    <a:pt x="1268" y="3145"/>
                  </a:lnTo>
                  <a:lnTo>
                    <a:pt x="1257" y="3145"/>
                  </a:lnTo>
                  <a:lnTo>
                    <a:pt x="1247" y="3147"/>
                  </a:lnTo>
                  <a:lnTo>
                    <a:pt x="1235" y="3148"/>
                  </a:lnTo>
                  <a:lnTo>
                    <a:pt x="1224" y="3150"/>
                  </a:lnTo>
                  <a:lnTo>
                    <a:pt x="1201" y="3156"/>
                  </a:lnTo>
                  <a:lnTo>
                    <a:pt x="1177" y="3164"/>
                  </a:lnTo>
                  <a:lnTo>
                    <a:pt x="1153" y="3173"/>
                  </a:lnTo>
                  <a:lnTo>
                    <a:pt x="1128" y="3184"/>
                  </a:lnTo>
                  <a:lnTo>
                    <a:pt x="1104" y="3195"/>
                  </a:lnTo>
                  <a:lnTo>
                    <a:pt x="1079" y="3207"/>
                  </a:lnTo>
                  <a:lnTo>
                    <a:pt x="1030" y="3233"/>
                  </a:lnTo>
                  <a:lnTo>
                    <a:pt x="980" y="3258"/>
                  </a:lnTo>
                  <a:lnTo>
                    <a:pt x="958" y="3269"/>
                  </a:lnTo>
                  <a:lnTo>
                    <a:pt x="935" y="3280"/>
                  </a:lnTo>
                  <a:lnTo>
                    <a:pt x="913" y="3289"/>
                  </a:lnTo>
                  <a:lnTo>
                    <a:pt x="891" y="3297"/>
                  </a:lnTo>
                  <a:lnTo>
                    <a:pt x="874" y="3282"/>
                  </a:lnTo>
                  <a:lnTo>
                    <a:pt x="851" y="3263"/>
                  </a:lnTo>
                  <a:lnTo>
                    <a:pt x="825" y="3245"/>
                  </a:lnTo>
                  <a:lnTo>
                    <a:pt x="797" y="3226"/>
                  </a:lnTo>
                  <a:lnTo>
                    <a:pt x="769" y="3209"/>
                  </a:lnTo>
                  <a:lnTo>
                    <a:pt x="743" y="3196"/>
                  </a:lnTo>
                  <a:lnTo>
                    <a:pt x="732" y="3190"/>
                  </a:lnTo>
                  <a:lnTo>
                    <a:pt x="721" y="3187"/>
                  </a:lnTo>
                  <a:lnTo>
                    <a:pt x="712" y="3184"/>
                  </a:lnTo>
                  <a:lnTo>
                    <a:pt x="705" y="3184"/>
                  </a:lnTo>
                  <a:lnTo>
                    <a:pt x="705" y="3034"/>
                  </a:lnTo>
                  <a:lnTo>
                    <a:pt x="689" y="3019"/>
                  </a:lnTo>
                  <a:lnTo>
                    <a:pt x="671" y="2999"/>
                  </a:lnTo>
                  <a:lnTo>
                    <a:pt x="652" y="2977"/>
                  </a:lnTo>
                  <a:lnTo>
                    <a:pt x="634" y="2955"/>
                  </a:lnTo>
                  <a:lnTo>
                    <a:pt x="625" y="2941"/>
                  </a:lnTo>
                  <a:lnTo>
                    <a:pt x="617" y="2928"/>
                  </a:lnTo>
                  <a:lnTo>
                    <a:pt x="610" y="2915"/>
                  </a:lnTo>
                  <a:lnTo>
                    <a:pt x="603" y="2902"/>
                  </a:lnTo>
                  <a:lnTo>
                    <a:pt x="598" y="2889"/>
                  </a:lnTo>
                  <a:lnTo>
                    <a:pt x="594" y="2875"/>
                  </a:lnTo>
                  <a:lnTo>
                    <a:pt x="591" y="2862"/>
                  </a:lnTo>
                  <a:lnTo>
                    <a:pt x="591" y="2848"/>
                  </a:lnTo>
                  <a:lnTo>
                    <a:pt x="580" y="2851"/>
                  </a:lnTo>
                  <a:lnTo>
                    <a:pt x="572" y="2852"/>
                  </a:lnTo>
                  <a:lnTo>
                    <a:pt x="563" y="2852"/>
                  </a:lnTo>
                  <a:lnTo>
                    <a:pt x="554" y="2851"/>
                  </a:lnTo>
                  <a:lnTo>
                    <a:pt x="546" y="2850"/>
                  </a:lnTo>
                  <a:lnTo>
                    <a:pt x="539" y="2847"/>
                  </a:lnTo>
                  <a:lnTo>
                    <a:pt x="532" y="2842"/>
                  </a:lnTo>
                  <a:lnTo>
                    <a:pt x="525" y="2838"/>
                  </a:lnTo>
                  <a:lnTo>
                    <a:pt x="519" y="2832"/>
                  </a:lnTo>
                  <a:lnTo>
                    <a:pt x="513" y="2827"/>
                  </a:lnTo>
                  <a:lnTo>
                    <a:pt x="507" y="2820"/>
                  </a:lnTo>
                  <a:lnTo>
                    <a:pt x="502" y="2813"/>
                  </a:lnTo>
                  <a:lnTo>
                    <a:pt x="491" y="2797"/>
                  </a:lnTo>
                  <a:lnTo>
                    <a:pt x="480" y="2780"/>
                  </a:lnTo>
                  <a:lnTo>
                    <a:pt x="469" y="2763"/>
                  </a:lnTo>
                  <a:lnTo>
                    <a:pt x="458" y="2744"/>
                  </a:lnTo>
                  <a:lnTo>
                    <a:pt x="446" y="2725"/>
                  </a:lnTo>
                  <a:lnTo>
                    <a:pt x="434" y="2708"/>
                  </a:lnTo>
                  <a:lnTo>
                    <a:pt x="428" y="2700"/>
                  </a:lnTo>
                  <a:lnTo>
                    <a:pt x="420" y="2693"/>
                  </a:lnTo>
                  <a:lnTo>
                    <a:pt x="412" y="2685"/>
                  </a:lnTo>
                  <a:lnTo>
                    <a:pt x="404" y="2679"/>
                  </a:lnTo>
                  <a:lnTo>
                    <a:pt x="396" y="2672"/>
                  </a:lnTo>
                  <a:lnTo>
                    <a:pt x="386" y="2667"/>
                  </a:lnTo>
                  <a:lnTo>
                    <a:pt x="376" y="2662"/>
                  </a:lnTo>
                  <a:lnTo>
                    <a:pt x="367" y="2658"/>
                  </a:lnTo>
                  <a:lnTo>
                    <a:pt x="231" y="2658"/>
                  </a:lnTo>
                  <a:lnTo>
                    <a:pt x="213" y="2631"/>
                  </a:lnTo>
                  <a:lnTo>
                    <a:pt x="196" y="2604"/>
                  </a:lnTo>
                  <a:lnTo>
                    <a:pt x="181" y="2579"/>
                  </a:lnTo>
                  <a:lnTo>
                    <a:pt x="168" y="2554"/>
                  </a:lnTo>
                  <a:lnTo>
                    <a:pt x="144" y="2508"/>
                  </a:lnTo>
                  <a:lnTo>
                    <a:pt x="122" y="2468"/>
                  </a:lnTo>
                  <a:lnTo>
                    <a:pt x="111" y="2449"/>
                  </a:lnTo>
                  <a:lnTo>
                    <a:pt x="99" y="2432"/>
                  </a:lnTo>
                  <a:lnTo>
                    <a:pt x="87" y="2418"/>
                  </a:lnTo>
                  <a:lnTo>
                    <a:pt x="73" y="2404"/>
                  </a:lnTo>
                  <a:lnTo>
                    <a:pt x="67" y="2398"/>
                  </a:lnTo>
                  <a:lnTo>
                    <a:pt x="58" y="2393"/>
                  </a:lnTo>
                  <a:lnTo>
                    <a:pt x="50" y="2387"/>
                  </a:lnTo>
                  <a:lnTo>
                    <a:pt x="42" y="2383"/>
                  </a:lnTo>
                  <a:lnTo>
                    <a:pt x="32" y="2380"/>
                  </a:lnTo>
                  <a:lnTo>
                    <a:pt x="22" y="2376"/>
                  </a:lnTo>
                  <a:lnTo>
                    <a:pt x="11" y="2373"/>
                  </a:lnTo>
                  <a:lnTo>
                    <a:pt x="0" y="2371"/>
                  </a:lnTo>
                  <a:lnTo>
                    <a:pt x="13" y="2370"/>
                  </a:lnTo>
                  <a:lnTo>
                    <a:pt x="26" y="2368"/>
                  </a:lnTo>
                  <a:lnTo>
                    <a:pt x="38" y="2362"/>
                  </a:lnTo>
                  <a:lnTo>
                    <a:pt x="49" y="2357"/>
                  </a:lnTo>
                  <a:lnTo>
                    <a:pt x="59" y="2350"/>
                  </a:lnTo>
                  <a:lnTo>
                    <a:pt x="68" y="2341"/>
                  </a:lnTo>
                  <a:lnTo>
                    <a:pt x="76" y="2333"/>
                  </a:lnTo>
                  <a:lnTo>
                    <a:pt x="85" y="2323"/>
                  </a:lnTo>
                  <a:lnTo>
                    <a:pt x="115" y="2281"/>
                  </a:lnTo>
                  <a:lnTo>
                    <a:pt x="142" y="2247"/>
                  </a:lnTo>
                  <a:lnTo>
                    <a:pt x="141" y="2239"/>
                  </a:lnTo>
                  <a:lnTo>
                    <a:pt x="140" y="2232"/>
                  </a:lnTo>
                  <a:lnTo>
                    <a:pt x="139" y="2226"/>
                  </a:lnTo>
                  <a:lnTo>
                    <a:pt x="135" y="2218"/>
                  </a:lnTo>
                  <a:lnTo>
                    <a:pt x="130" y="2205"/>
                  </a:lnTo>
                  <a:lnTo>
                    <a:pt x="122" y="2191"/>
                  </a:lnTo>
                  <a:lnTo>
                    <a:pt x="116" y="2178"/>
                  </a:lnTo>
                  <a:lnTo>
                    <a:pt x="109" y="2164"/>
                  </a:lnTo>
                  <a:lnTo>
                    <a:pt x="107" y="2157"/>
                  </a:lnTo>
                  <a:lnTo>
                    <a:pt x="105" y="2151"/>
                  </a:lnTo>
                  <a:lnTo>
                    <a:pt x="104" y="2143"/>
                  </a:lnTo>
                  <a:lnTo>
                    <a:pt x="104" y="2136"/>
                  </a:lnTo>
                  <a:lnTo>
                    <a:pt x="826" y="1231"/>
                  </a:lnTo>
                  <a:close/>
                </a:path>
              </a:pathLst>
            </a:custGeom>
            <a:solidFill>
              <a:srgbClr val="F8C3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8" name="Freeform 8"/>
            <p:cNvSpPr>
              <a:spLocks/>
            </p:cNvSpPr>
            <p:nvPr/>
          </p:nvSpPr>
          <p:spPr bwMode="auto">
            <a:xfrm>
              <a:off x="4805363" y="2339976"/>
              <a:ext cx="1652588" cy="1039813"/>
            </a:xfrm>
            <a:custGeom>
              <a:avLst/>
              <a:gdLst/>
              <a:ahLst/>
              <a:cxnLst>
                <a:cxn ang="0">
                  <a:pos x="1754" y="549"/>
                </a:cxn>
                <a:cxn ang="0">
                  <a:pos x="1585" y="358"/>
                </a:cxn>
                <a:cxn ang="0">
                  <a:pos x="1675" y="261"/>
                </a:cxn>
                <a:cxn ang="0">
                  <a:pos x="2014" y="152"/>
                </a:cxn>
                <a:cxn ang="0">
                  <a:pos x="2154" y="15"/>
                </a:cxn>
                <a:cxn ang="0">
                  <a:pos x="2652" y="53"/>
                </a:cxn>
                <a:cxn ang="0">
                  <a:pos x="2443" y="401"/>
                </a:cxn>
                <a:cxn ang="0">
                  <a:pos x="3011" y="318"/>
                </a:cxn>
                <a:cxn ang="0">
                  <a:pos x="4001" y="461"/>
                </a:cxn>
                <a:cxn ang="0">
                  <a:pos x="4938" y="587"/>
                </a:cxn>
                <a:cxn ang="0">
                  <a:pos x="5161" y="563"/>
                </a:cxn>
                <a:cxn ang="0">
                  <a:pos x="5547" y="570"/>
                </a:cxn>
                <a:cxn ang="0">
                  <a:pos x="6220" y="738"/>
                </a:cxn>
                <a:cxn ang="0">
                  <a:pos x="5839" y="673"/>
                </a:cxn>
                <a:cxn ang="0">
                  <a:pos x="6032" y="884"/>
                </a:cxn>
                <a:cxn ang="0">
                  <a:pos x="5970" y="1031"/>
                </a:cxn>
                <a:cxn ang="0">
                  <a:pos x="5725" y="1051"/>
                </a:cxn>
                <a:cxn ang="0">
                  <a:pos x="5920" y="1299"/>
                </a:cxn>
                <a:cxn ang="0">
                  <a:pos x="5688" y="1339"/>
                </a:cxn>
                <a:cxn ang="0">
                  <a:pos x="5577" y="1123"/>
                </a:cxn>
                <a:cxn ang="0">
                  <a:pos x="5428" y="912"/>
                </a:cxn>
                <a:cxn ang="0">
                  <a:pos x="5067" y="1146"/>
                </a:cxn>
                <a:cxn ang="0">
                  <a:pos x="4731" y="1211"/>
                </a:cxn>
                <a:cxn ang="0">
                  <a:pos x="4906" y="1311"/>
                </a:cxn>
                <a:cxn ang="0">
                  <a:pos x="5241" y="1696"/>
                </a:cxn>
                <a:cxn ang="0">
                  <a:pos x="5101" y="1909"/>
                </a:cxn>
                <a:cxn ang="0">
                  <a:pos x="5232" y="2283"/>
                </a:cxn>
                <a:cxn ang="0">
                  <a:pos x="5177" y="2323"/>
                </a:cxn>
                <a:cxn ang="0">
                  <a:pos x="4732" y="2084"/>
                </a:cxn>
                <a:cxn ang="0">
                  <a:pos x="4785" y="2230"/>
                </a:cxn>
                <a:cxn ang="0">
                  <a:pos x="5010" y="2555"/>
                </a:cxn>
                <a:cxn ang="0">
                  <a:pos x="5089" y="2848"/>
                </a:cxn>
                <a:cxn ang="0">
                  <a:pos x="4698" y="2935"/>
                </a:cxn>
                <a:cxn ang="0">
                  <a:pos x="4456" y="2981"/>
                </a:cxn>
                <a:cxn ang="0">
                  <a:pos x="4567" y="3275"/>
                </a:cxn>
                <a:cxn ang="0">
                  <a:pos x="4623" y="3495"/>
                </a:cxn>
                <a:cxn ang="0">
                  <a:pos x="4201" y="3370"/>
                </a:cxn>
                <a:cxn ang="0">
                  <a:pos x="4295" y="3669"/>
                </a:cxn>
                <a:cxn ang="0">
                  <a:pos x="4298" y="3881"/>
                </a:cxn>
                <a:cxn ang="0">
                  <a:pos x="3991" y="3433"/>
                </a:cxn>
                <a:cxn ang="0">
                  <a:pos x="3842" y="3224"/>
                </a:cxn>
                <a:cxn ang="0">
                  <a:pos x="3459" y="2814"/>
                </a:cxn>
                <a:cxn ang="0">
                  <a:pos x="3103" y="3072"/>
                </a:cxn>
                <a:cxn ang="0">
                  <a:pos x="2802" y="3560"/>
                </a:cxn>
                <a:cxn ang="0">
                  <a:pos x="2677" y="3368"/>
                </a:cxn>
                <a:cxn ang="0">
                  <a:pos x="2562" y="3196"/>
                </a:cxn>
                <a:cxn ang="0">
                  <a:pos x="2466" y="2817"/>
                </a:cxn>
                <a:cxn ang="0">
                  <a:pos x="2358" y="2869"/>
                </a:cxn>
                <a:cxn ang="0">
                  <a:pos x="2153" y="2701"/>
                </a:cxn>
                <a:cxn ang="0">
                  <a:pos x="1847" y="2729"/>
                </a:cxn>
                <a:cxn ang="0">
                  <a:pos x="1544" y="2599"/>
                </a:cxn>
                <a:cxn ang="0">
                  <a:pos x="1227" y="2623"/>
                </a:cxn>
                <a:cxn ang="0">
                  <a:pos x="1007" y="2421"/>
                </a:cxn>
                <a:cxn ang="0">
                  <a:pos x="1327" y="2757"/>
                </a:cxn>
                <a:cxn ang="0">
                  <a:pos x="1470" y="2697"/>
                </a:cxn>
                <a:cxn ang="0">
                  <a:pos x="1556" y="2910"/>
                </a:cxn>
                <a:cxn ang="0">
                  <a:pos x="1247" y="3147"/>
                </a:cxn>
                <a:cxn ang="0">
                  <a:pos x="743" y="3196"/>
                </a:cxn>
                <a:cxn ang="0">
                  <a:pos x="563" y="2852"/>
                </a:cxn>
                <a:cxn ang="0">
                  <a:pos x="396" y="2672"/>
                </a:cxn>
                <a:cxn ang="0">
                  <a:pos x="22" y="2376"/>
                </a:cxn>
                <a:cxn ang="0">
                  <a:pos x="109" y="2164"/>
                </a:cxn>
              </a:cxnLst>
              <a:rect l="0" t="0" r="r" b="b"/>
              <a:pathLst>
                <a:path w="6250" h="3933">
                  <a:moveTo>
                    <a:pt x="826" y="1231"/>
                  </a:moveTo>
                  <a:lnTo>
                    <a:pt x="1348" y="577"/>
                  </a:lnTo>
                  <a:lnTo>
                    <a:pt x="1489" y="601"/>
                  </a:lnTo>
                  <a:lnTo>
                    <a:pt x="1489" y="449"/>
                  </a:lnTo>
                  <a:lnTo>
                    <a:pt x="1504" y="463"/>
                  </a:lnTo>
                  <a:lnTo>
                    <a:pt x="1519" y="475"/>
                  </a:lnTo>
                  <a:lnTo>
                    <a:pt x="1536" y="485"/>
                  </a:lnTo>
                  <a:lnTo>
                    <a:pt x="1552" y="493"/>
                  </a:lnTo>
                  <a:lnTo>
                    <a:pt x="1569" y="502"/>
                  </a:lnTo>
                  <a:lnTo>
                    <a:pt x="1587" y="509"/>
                  </a:lnTo>
                  <a:lnTo>
                    <a:pt x="1604" y="515"/>
                  </a:lnTo>
                  <a:lnTo>
                    <a:pt x="1622" y="521"/>
                  </a:lnTo>
                  <a:lnTo>
                    <a:pt x="1658" y="531"/>
                  </a:lnTo>
                  <a:lnTo>
                    <a:pt x="1693" y="540"/>
                  </a:lnTo>
                  <a:lnTo>
                    <a:pt x="1709" y="545"/>
                  </a:lnTo>
                  <a:lnTo>
                    <a:pt x="1725" y="550"/>
                  </a:lnTo>
                  <a:lnTo>
                    <a:pt x="1741" y="557"/>
                  </a:lnTo>
                  <a:lnTo>
                    <a:pt x="1755" y="563"/>
                  </a:lnTo>
                  <a:lnTo>
                    <a:pt x="1755" y="557"/>
                  </a:lnTo>
                  <a:lnTo>
                    <a:pt x="1754" y="549"/>
                  </a:lnTo>
                  <a:lnTo>
                    <a:pt x="1751" y="541"/>
                  </a:lnTo>
                  <a:lnTo>
                    <a:pt x="1748" y="535"/>
                  </a:lnTo>
                  <a:lnTo>
                    <a:pt x="1742" y="521"/>
                  </a:lnTo>
                  <a:lnTo>
                    <a:pt x="1734" y="507"/>
                  </a:lnTo>
                  <a:lnTo>
                    <a:pt x="1726" y="492"/>
                  </a:lnTo>
                  <a:lnTo>
                    <a:pt x="1720" y="478"/>
                  </a:lnTo>
                  <a:lnTo>
                    <a:pt x="1718" y="471"/>
                  </a:lnTo>
                  <a:lnTo>
                    <a:pt x="1715" y="464"/>
                  </a:lnTo>
                  <a:lnTo>
                    <a:pt x="1714" y="456"/>
                  </a:lnTo>
                  <a:lnTo>
                    <a:pt x="1713" y="449"/>
                  </a:lnTo>
                  <a:lnTo>
                    <a:pt x="1641" y="449"/>
                  </a:lnTo>
                  <a:lnTo>
                    <a:pt x="1603" y="487"/>
                  </a:lnTo>
                  <a:lnTo>
                    <a:pt x="1527" y="487"/>
                  </a:lnTo>
                  <a:lnTo>
                    <a:pt x="1417" y="377"/>
                  </a:lnTo>
                  <a:lnTo>
                    <a:pt x="1437" y="370"/>
                  </a:lnTo>
                  <a:lnTo>
                    <a:pt x="1458" y="366"/>
                  </a:lnTo>
                  <a:lnTo>
                    <a:pt x="1479" y="363"/>
                  </a:lnTo>
                  <a:lnTo>
                    <a:pt x="1501" y="360"/>
                  </a:lnTo>
                  <a:lnTo>
                    <a:pt x="1542" y="358"/>
                  </a:lnTo>
                  <a:lnTo>
                    <a:pt x="1585" y="358"/>
                  </a:lnTo>
                  <a:lnTo>
                    <a:pt x="1627" y="357"/>
                  </a:lnTo>
                  <a:lnTo>
                    <a:pt x="1670" y="355"/>
                  </a:lnTo>
                  <a:lnTo>
                    <a:pt x="1691" y="353"/>
                  </a:lnTo>
                  <a:lnTo>
                    <a:pt x="1712" y="349"/>
                  </a:lnTo>
                  <a:lnTo>
                    <a:pt x="1734" y="345"/>
                  </a:lnTo>
                  <a:lnTo>
                    <a:pt x="1755" y="339"/>
                  </a:lnTo>
                  <a:lnTo>
                    <a:pt x="1747" y="339"/>
                  </a:lnTo>
                  <a:lnTo>
                    <a:pt x="1739" y="337"/>
                  </a:lnTo>
                  <a:lnTo>
                    <a:pt x="1733" y="335"/>
                  </a:lnTo>
                  <a:lnTo>
                    <a:pt x="1725" y="333"/>
                  </a:lnTo>
                  <a:lnTo>
                    <a:pt x="1711" y="327"/>
                  </a:lnTo>
                  <a:lnTo>
                    <a:pt x="1697" y="320"/>
                  </a:lnTo>
                  <a:lnTo>
                    <a:pt x="1683" y="312"/>
                  </a:lnTo>
                  <a:lnTo>
                    <a:pt x="1670" y="307"/>
                  </a:lnTo>
                  <a:lnTo>
                    <a:pt x="1662" y="304"/>
                  </a:lnTo>
                  <a:lnTo>
                    <a:pt x="1656" y="303"/>
                  </a:lnTo>
                  <a:lnTo>
                    <a:pt x="1648" y="301"/>
                  </a:lnTo>
                  <a:lnTo>
                    <a:pt x="1641" y="300"/>
                  </a:lnTo>
                  <a:lnTo>
                    <a:pt x="1657" y="283"/>
                  </a:lnTo>
                  <a:lnTo>
                    <a:pt x="1675" y="261"/>
                  </a:lnTo>
                  <a:lnTo>
                    <a:pt x="1694" y="235"/>
                  </a:lnTo>
                  <a:lnTo>
                    <a:pt x="1712" y="208"/>
                  </a:lnTo>
                  <a:lnTo>
                    <a:pt x="1730" y="179"/>
                  </a:lnTo>
                  <a:lnTo>
                    <a:pt x="1743" y="154"/>
                  </a:lnTo>
                  <a:lnTo>
                    <a:pt x="1748" y="142"/>
                  </a:lnTo>
                  <a:lnTo>
                    <a:pt x="1751" y="131"/>
                  </a:lnTo>
                  <a:lnTo>
                    <a:pt x="1755" y="121"/>
                  </a:lnTo>
                  <a:lnTo>
                    <a:pt x="1755" y="114"/>
                  </a:lnTo>
                  <a:lnTo>
                    <a:pt x="1784" y="114"/>
                  </a:lnTo>
                  <a:lnTo>
                    <a:pt x="1816" y="115"/>
                  </a:lnTo>
                  <a:lnTo>
                    <a:pt x="1850" y="116"/>
                  </a:lnTo>
                  <a:lnTo>
                    <a:pt x="1885" y="119"/>
                  </a:lnTo>
                  <a:lnTo>
                    <a:pt x="1902" y="120"/>
                  </a:lnTo>
                  <a:lnTo>
                    <a:pt x="1919" y="124"/>
                  </a:lnTo>
                  <a:lnTo>
                    <a:pt x="1937" y="127"/>
                  </a:lnTo>
                  <a:lnTo>
                    <a:pt x="1953" y="130"/>
                  </a:lnTo>
                  <a:lnTo>
                    <a:pt x="1970" y="135"/>
                  </a:lnTo>
                  <a:lnTo>
                    <a:pt x="1985" y="140"/>
                  </a:lnTo>
                  <a:lnTo>
                    <a:pt x="2000" y="145"/>
                  </a:lnTo>
                  <a:lnTo>
                    <a:pt x="2014" y="152"/>
                  </a:lnTo>
                  <a:lnTo>
                    <a:pt x="2022" y="152"/>
                  </a:lnTo>
                  <a:lnTo>
                    <a:pt x="2028" y="151"/>
                  </a:lnTo>
                  <a:lnTo>
                    <a:pt x="2036" y="149"/>
                  </a:lnTo>
                  <a:lnTo>
                    <a:pt x="2043" y="147"/>
                  </a:lnTo>
                  <a:lnTo>
                    <a:pt x="2057" y="140"/>
                  </a:lnTo>
                  <a:lnTo>
                    <a:pt x="2071" y="133"/>
                  </a:lnTo>
                  <a:lnTo>
                    <a:pt x="2085" y="126"/>
                  </a:lnTo>
                  <a:lnTo>
                    <a:pt x="2099" y="120"/>
                  </a:lnTo>
                  <a:lnTo>
                    <a:pt x="2107" y="117"/>
                  </a:lnTo>
                  <a:lnTo>
                    <a:pt x="2115" y="116"/>
                  </a:lnTo>
                  <a:lnTo>
                    <a:pt x="2121" y="115"/>
                  </a:lnTo>
                  <a:lnTo>
                    <a:pt x="2129" y="114"/>
                  </a:lnTo>
                  <a:lnTo>
                    <a:pt x="2129" y="100"/>
                  </a:lnTo>
                  <a:lnTo>
                    <a:pt x="2129" y="85"/>
                  </a:lnTo>
                  <a:lnTo>
                    <a:pt x="2130" y="71"/>
                  </a:lnTo>
                  <a:lnTo>
                    <a:pt x="2133" y="57"/>
                  </a:lnTo>
                  <a:lnTo>
                    <a:pt x="2138" y="43"/>
                  </a:lnTo>
                  <a:lnTo>
                    <a:pt x="2144" y="29"/>
                  </a:lnTo>
                  <a:lnTo>
                    <a:pt x="2148" y="21"/>
                  </a:lnTo>
                  <a:lnTo>
                    <a:pt x="2154" y="15"/>
                  </a:lnTo>
                  <a:lnTo>
                    <a:pt x="2159" y="7"/>
                  </a:lnTo>
                  <a:lnTo>
                    <a:pt x="2166" y="0"/>
                  </a:lnTo>
                  <a:lnTo>
                    <a:pt x="2353" y="114"/>
                  </a:lnTo>
                  <a:lnTo>
                    <a:pt x="2315" y="76"/>
                  </a:lnTo>
                  <a:lnTo>
                    <a:pt x="2391" y="76"/>
                  </a:lnTo>
                  <a:lnTo>
                    <a:pt x="2315" y="76"/>
                  </a:lnTo>
                  <a:lnTo>
                    <a:pt x="2348" y="76"/>
                  </a:lnTo>
                  <a:lnTo>
                    <a:pt x="2389" y="76"/>
                  </a:lnTo>
                  <a:lnTo>
                    <a:pt x="2435" y="73"/>
                  </a:lnTo>
                  <a:lnTo>
                    <a:pt x="2484" y="71"/>
                  </a:lnTo>
                  <a:lnTo>
                    <a:pt x="2508" y="69"/>
                  </a:lnTo>
                  <a:lnTo>
                    <a:pt x="2533" y="67"/>
                  </a:lnTo>
                  <a:lnTo>
                    <a:pt x="2556" y="64"/>
                  </a:lnTo>
                  <a:lnTo>
                    <a:pt x="2579" y="60"/>
                  </a:lnTo>
                  <a:lnTo>
                    <a:pt x="2601" y="56"/>
                  </a:lnTo>
                  <a:lnTo>
                    <a:pt x="2621" y="51"/>
                  </a:lnTo>
                  <a:lnTo>
                    <a:pt x="2638" y="45"/>
                  </a:lnTo>
                  <a:lnTo>
                    <a:pt x="2653" y="37"/>
                  </a:lnTo>
                  <a:lnTo>
                    <a:pt x="2653" y="45"/>
                  </a:lnTo>
                  <a:lnTo>
                    <a:pt x="2652" y="53"/>
                  </a:lnTo>
                  <a:lnTo>
                    <a:pt x="2650" y="59"/>
                  </a:lnTo>
                  <a:lnTo>
                    <a:pt x="2648" y="67"/>
                  </a:lnTo>
                  <a:lnTo>
                    <a:pt x="2641" y="81"/>
                  </a:lnTo>
                  <a:lnTo>
                    <a:pt x="2635" y="95"/>
                  </a:lnTo>
                  <a:lnTo>
                    <a:pt x="2627" y="109"/>
                  </a:lnTo>
                  <a:lnTo>
                    <a:pt x="2622" y="124"/>
                  </a:lnTo>
                  <a:lnTo>
                    <a:pt x="2620" y="130"/>
                  </a:lnTo>
                  <a:lnTo>
                    <a:pt x="2617" y="138"/>
                  </a:lnTo>
                  <a:lnTo>
                    <a:pt x="2616" y="144"/>
                  </a:lnTo>
                  <a:lnTo>
                    <a:pt x="2615" y="152"/>
                  </a:lnTo>
                  <a:lnTo>
                    <a:pt x="2691" y="225"/>
                  </a:lnTo>
                  <a:lnTo>
                    <a:pt x="2661" y="240"/>
                  </a:lnTo>
                  <a:lnTo>
                    <a:pt x="2628" y="260"/>
                  </a:lnTo>
                  <a:lnTo>
                    <a:pt x="2594" y="282"/>
                  </a:lnTo>
                  <a:lnTo>
                    <a:pt x="2558" y="306"/>
                  </a:lnTo>
                  <a:lnTo>
                    <a:pt x="2524" y="331"/>
                  </a:lnTo>
                  <a:lnTo>
                    <a:pt x="2490" y="358"/>
                  </a:lnTo>
                  <a:lnTo>
                    <a:pt x="2473" y="372"/>
                  </a:lnTo>
                  <a:lnTo>
                    <a:pt x="2458" y="387"/>
                  </a:lnTo>
                  <a:lnTo>
                    <a:pt x="2443" y="401"/>
                  </a:lnTo>
                  <a:lnTo>
                    <a:pt x="2429" y="415"/>
                  </a:lnTo>
                  <a:lnTo>
                    <a:pt x="2447" y="397"/>
                  </a:lnTo>
                  <a:lnTo>
                    <a:pt x="2467" y="382"/>
                  </a:lnTo>
                  <a:lnTo>
                    <a:pt x="2488" y="369"/>
                  </a:lnTo>
                  <a:lnTo>
                    <a:pt x="2508" y="357"/>
                  </a:lnTo>
                  <a:lnTo>
                    <a:pt x="2531" y="346"/>
                  </a:lnTo>
                  <a:lnTo>
                    <a:pt x="2555" y="337"/>
                  </a:lnTo>
                  <a:lnTo>
                    <a:pt x="2580" y="329"/>
                  </a:lnTo>
                  <a:lnTo>
                    <a:pt x="2605" y="322"/>
                  </a:lnTo>
                  <a:lnTo>
                    <a:pt x="2632" y="317"/>
                  </a:lnTo>
                  <a:lnTo>
                    <a:pt x="2659" y="312"/>
                  </a:lnTo>
                  <a:lnTo>
                    <a:pt x="2686" y="309"/>
                  </a:lnTo>
                  <a:lnTo>
                    <a:pt x="2714" y="307"/>
                  </a:lnTo>
                  <a:lnTo>
                    <a:pt x="2743" y="306"/>
                  </a:lnTo>
                  <a:lnTo>
                    <a:pt x="2771" y="305"/>
                  </a:lnTo>
                  <a:lnTo>
                    <a:pt x="2801" y="305"/>
                  </a:lnTo>
                  <a:lnTo>
                    <a:pt x="2831" y="306"/>
                  </a:lnTo>
                  <a:lnTo>
                    <a:pt x="2891" y="308"/>
                  </a:lnTo>
                  <a:lnTo>
                    <a:pt x="2951" y="312"/>
                  </a:lnTo>
                  <a:lnTo>
                    <a:pt x="3011" y="318"/>
                  </a:lnTo>
                  <a:lnTo>
                    <a:pt x="3070" y="323"/>
                  </a:lnTo>
                  <a:lnTo>
                    <a:pt x="3129" y="330"/>
                  </a:lnTo>
                  <a:lnTo>
                    <a:pt x="3184" y="334"/>
                  </a:lnTo>
                  <a:lnTo>
                    <a:pt x="3238" y="337"/>
                  </a:lnTo>
                  <a:lnTo>
                    <a:pt x="3289" y="339"/>
                  </a:lnTo>
                  <a:lnTo>
                    <a:pt x="3404" y="449"/>
                  </a:lnTo>
                  <a:lnTo>
                    <a:pt x="3436" y="437"/>
                  </a:lnTo>
                  <a:lnTo>
                    <a:pt x="3470" y="427"/>
                  </a:lnTo>
                  <a:lnTo>
                    <a:pt x="3507" y="419"/>
                  </a:lnTo>
                  <a:lnTo>
                    <a:pt x="3545" y="415"/>
                  </a:lnTo>
                  <a:lnTo>
                    <a:pt x="3586" y="412"/>
                  </a:lnTo>
                  <a:lnTo>
                    <a:pt x="3627" y="411"/>
                  </a:lnTo>
                  <a:lnTo>
                    <a:pt x="3670" y="413"/>
                  </a:lnTo>
                  <a:lnTo>
                    <a:pt x="3714" y="415"/>
                  </a:lnTo>
                  <a:lnTo>
                    <a:pt x="3760" y="419"/>
                  </a:lnTo>
                  <a:lnTo>
                    <a:pt x="3807" y="426"/>
                  </a:lnTo>
                  <a:lnTo>
                    <a:pt x="3854" y="432"/>
                  </a:lnTo>
                  <a:lnTo>
                    <a:pt x="3903" y="441"/>
                  </a:lnTo>
                  <a:lnTo>
                    <a:pt x="3951" y="451"/>
                  </a:lnTo>
                  <a:lnTo>
                    <a:pt x="4001" y="461"/>
                  </a:lnTo>
                  <a:lnTo>
                    <a:pt x="4050" y="472"/>
                  </a:lnTo>
                  <a:lnTo>
                    <a:pt x="4100" y="483"/>
                  </a:lnTo>
                  <a:lnTo>
                    <a:pt x="4201" y="505"/>
                  </a:lnTo>
                  <a:lnTo>
                    <a:pt x="4301" y="529"/>
                  </a:lnTo>
                  <a:lnTo>
                    <a:pt x="4399" y="551"/>
                  </a:lnTo>
                  <a:lnTo>
                    <a:pt x="4494" y="571"/>
                  </a:lnTo>
                  <a:lnTo>
                    <a:pt x="4540" y="580"/>
                  </a:lnTo>
                  <a:lnTo>
                    <a:pt x="4586" y="587"/>
                  </a:lnTo>
                  <a:lnTo>
                    <a:pt x="4629" y="594"/>
                  </a:lnTo>
                  <a:lnTo>
                    <a:pt x="4672" y="598"/>
                  </a:lnTo>
                  <a:lnTo>
                    <a:pt x="4713" y="603"/>
                  </a:lnTo>
                  <a:lnTo>
                    <a:pt x="4753" y="604"/>
                  </a:lnTo>
                  <a:lnTo>
                    <a:pt x="4791" y="604"/>
                  </a:lnTo>
                  <a:lnTo>
                    <a:pt x="4827" y="601"/>
                  </a:lnTo>
                  <a:lnTo>
                    <a:pt x="4841" y="601"/>
                  </a:lnTo>
                  <a:lnTo>
                    <a:pt x="4854" y="599"/>
                  </a:lnTo>
                  <a:lnTo>
                    <a:pt x="4868" y="598"/>
                  </a:lnTo>
                  <a:lnTo>
                    <a:pt x="4882" y="596"/>
                  </a:lnTo>
                  <a:lnTo>
                    <a:pt x="4910" y="592"/>
                  </a:lnTo>
                  <a:lnTo>
                    <a:pt x="4938" y="587"/>
                  </a:lnTo>
                  <a:lnTo>
                    <a:pt x="4952" y="585"/>
                  </a:lnTo>
                  <a:lnTo>
                    <a:pt x="4966" y="585"/>
                  </a:lnTo>
                  <a:lnTo>
                    <a:pt x="4980" y="584"/>
                  </a:lnTo>
                  <a:lnTo>
                    <a:pt x="4995" y="585"/>
                  </a:lnTo>
                  <a:lnTo>
                    <a:pt x="5009" y="587"/>
                  </a:lnTo>
                  <a:lnTo>
                    <a:pt x="5023" y="591"/>
                  </a:lnTo>
                  <a:lnTo>
                    <a:pt x="5037" y="595"/>
                  </a:lnTo>
                  <a:lnTo>
                    <a:pt x="5051" y="601"/>
                  </a:lnTo>
                  <a:lnTo>
                    <a:pt x="5059" y="601"/>
                  </a:lnTo>
                  <a:lnTo>
                    <a:pt x="5065" y="599"/>
                  </a:lnTo>
                  <a:lnTo>
                    <a:pt x="5073" y="598"/>
                  </a:lnTo>
                  <a:lnTo>
                    <a:pt x="5080" y="595"/>
                  </a:lnTo>
                  <a:lnTo>
                    <a:pt x="5094" y="589"/>
                  </a:lnTo>
                  <a:lnTo>
                    <a:pt x="5108" y="582"/>
                  </a:lnTo>
                  <a:lnTo>
                    <a:pt x="5122" y="575"/>
                  </a:lnTo>
                  <a:lnTo>
                    <a:pt x="5135" y="569"/>
                  </a:lnTo>
                  <a:lnTo>
                    <a:pt x="5142" y="567"/>
                  </a:lnTo>
                  <a:lnTo>
                    <a:pt x="5148" y="565"/>
                  </a:lnTo>
                  <a:lnTo>
                    <a:pt x="5155" y="563"/>
                  </a:lnTo>
                  <a:lnTo>
                    <a:pt x="5161" y="563"/>
                  </a:lnTo>
                  <a:lnTo>
                    <a:pt x="5238" y="636"/>
                  </a:lnTo>
                  <a:lnTo>
                    <a:pt x="5259" y="635"/>
                  </a:lnTo>
                  <a:lnTo>
                    <a:pt x="5277" y="634"/>
                  </a:lnTo>
                  <a:lnTo>
                    <a:pt x="5295" y="633"/>
                  </a:lnTo>
                  <a:lnTo>
                    <a:pt x="5311" y="631"/>
                  </a:lnTo>
                  <a:lnTo>
                    <a:pt x="5339" y="627"/>
                  </a:lnTo>
                  <a:lnTo>
                    <a:pt x="5364" y="623"/>
                  </a:lnTo>
                  <a:lnTo>
                    <a:pt x="5376" y="621"/>
                  </a:lnTo>
                  <a:lnTo>
                    <a:pt x="5388" y="621"/>
                  </a:lnTo>
                  <a:lnTo>
                    <a:pt x="5399" y="621"/>
                  </a:lnTo>
                  <a:lnTo>
                    <a:pt x="5411" y="621"/>
                  </a:lnTo>
                  <a:lnTo>
                    <a:pt x="5423" y="623"/>
                  </a:lnTo>
                  <a:lnTo>
                    <a:pt x="5435" y="625"/>
                  </a:lnTo>
                  <a:lnTo>
                    <a:pt x="5448" y="630"/>
                  </a:lnTo>
                  <a:lnTo>
                    <a:pt x="5462" y="636"/>
                  </a:lnTo>
                  <a:lnTo>
                    <a:pt x="5539" y="563"/>
                  </a:lnTo>
                  <a:lnTo>
                    <a:pt x="5462" y="563"/>
                  </a:lnTo>
                  <a:lnTo>
                    <a:pt x="5491" y="564"/>
                  </a:lnTo>
                  <a:lnTo>
                    <a:pt x="5519" y="567"/>
                  </a:lnTo>
                  <a:lnTo>
                    <a:pt x="5547" y="570"/>
                  </a:lnTo>
                  <a:lnTo>
                    <a:pt x="5576" y="574"/>
                  </a:lnTo>
                  <a:lnTo>
                    <a:pt x="5633" y="586"/>
                  </a:lnTo>
                  <a:lnTo>
                    <a:pt x="5689" y="599"/>
                  </a:lnTo>
                  <a:lnTo>
                    <a:pt x="5745" y="613"/>
                  </a:lnTo>
                  <a:lnTo>
                    <a:pt x="5802" y="624"/>
                  </a:lnTo>
                  <a:lnTo>
                    <a:pt x="5830" y="629"/>
                  </a:lnTo>
                  <a:lnTo>
                    <a:pt x="5858" y="633"/>
                  </a:lnTo>
                  <a:lnTo>
                    <a:pt x="5887" y="635"/>
                  </a:lnTo>
                  <a:lnTo>
                    <a:pt x="5915" y="636"/>
                  </a:lnTo>
                  <a:lnTo>
                    <a:pt x="5988" y="712"/>
                  </a:lnTo>
                  <a:lnTo>
                    <a:pt x="6018" y="712"/>
                  </a:lnTo>
                  <a:lnTo>
                    <a:pt x="6050" y="713"/>
                  </a:lnTo>
                  <a:lnTo>
                    <a:pt x="6084" y="714"/>
                  </a:lnTo>
                  <a:lnTo>
                    <a:pt x="6119" y="717"/>
                  </a:lnTo>
                  <a:lnTo>
                    <a:pt x="6136" y="718"/>
                  </a:lnTo>
                  <a:lnTo>
                    <a:pt x="6154" y="721"/>
                  </a:lnTo>
                  <a:lnTo>
                    <a:pt x="6171" y="725"/>
                  </a:lnTo>
                  <a:lnTo>
                    <a:pt x="6188" y="728"/>
                  </a:lnTo>
                  <a:lnTo>
                    <a:pt x="6204" y="732"/>
                  </a:lnTo>
                  <a:lnTo>
                    <a:pt x="6220" y="738"/>
                  </a:lnTo>
                  <a:lnTo>
                    <a:pt x="6236" y="743"/>
                  </a:lnTo>
                  <a:lnTo>
                    <a:pt x="6250" y="750"/>
                  </a:lnTo>
                  <a:lnTo>
                    <a:pt x="6239" y="773"/>
                  </a:lnTo>
                  <a:lnTo>
                    <a:pt x="6233" y="788"/>
                  </a:lnTo>
                  <a:lnTo>
                    <a:pt x="6231" y="798"/>
                  </a:lnTo>
                  <a:lnTo>
                    <a:pt x="6231" y="805"/>
                  </a:lnTo>
                  <a:lnTo>
                    <a:pt x="6231" y="814"/>
                  </a:lnTo>
                  <a:lnTo>
                    <a:pt x="6229" y="824"/>
                  </a:lnTo>
                  <a:lnTo>
                    <a:pt x="6224" y="840"/>
                  </a:lnTo>
                  <a:lnTo>
                    <a:pt x="6213" y="864"/>
                  </a:lnTo>
                  <a:lnTo>
                    <a:pt x="6136" y="788"/>
                  </a:lnTo>
                  <a:lnTo>
                    <a:pt x="5915" y="788"/>
                  </a:lnTo>
                  <a:lnTo>
                    <a:pt x="5914" y="780"/>
                  </a:lnTo>
                  <a:lnTo>
                    <a:pt x="5912" y="772"/>
                  </a:lnTo>
                  <a:lnTo>
                    <a:pt x="5908" y="763"/>
                  </a:lnTo>
                  <a:lnTo>
                    <a:pt x="5903" y="754"/>
                  </a:lnTo>
                  <a:lnTo>
                    <a:pt x="5891" y="736"/>
                  </a:lnTo>
                  <a:lnTo>
                    <a:pt x="5877" y="717"/>
                  </a:lnTo>
                  <a:lnTo>
                    <a:pt x="5851" y="687"/>
                  </a:lnTo>
                  <a:lnTo>
                    <a:pt x="5839" y="673"/>
                  </a:lnTo>
                  <a:lnTo>
                    <a:pt x="5836" y="681"/>
                  </a:lnTo>
                  <a:lnTo>
                    <a:pt x="5834" y="689"/>
                  </a:lnTo>
                  <a:lnTo>
                    <a:pt x="5834" y="697"/>
                  </a:lnTo>
                  <a:lnTo>
                    <a:pt x="5834" y="705"/>
                  </a:lnTo>
                  <a:lnTo>
                    <a:pt x="5836" y="714"/>
                  </a:lnTo>
                  <a:lnTo>
                    <a:pt x="5840" y="723"/>
                  </a:lnTo>
                  <a:lnTo>
                    <a:pt x="5843" y="732"/>
                  </a:lnTo>
                  <a:lnTo>
                    <a:pt x="5848" y="741"/>
                  </a:lnTo>
                  <a:lnTo>
                    <a:pt x="5854" y="751"/>
                  </a:lnTo>
                  <a:lnTo>
                    <a:pt x="5860" y="760"/>
                  </a:lnTo>
                  <a:lnTo>
                    <a:pt x="5867" y="769"/>
                  </a:lnTo>
                  <a:lnTo>
                    <a:pt x="5876" y="778"/>
                  </a:lnTo>
                  <a:lnTo>
                    <a:pt x="5893" y="797"/>
                  </a:lnTo>
                  <a:lnTo>
                    <a:pt x="5913" y="815"/>
                  </a:lnTo>
                  <a:lnTo>
                    <a:pt x="5936" y="832"/>
                  </a:lnTo>
                  <a:lnTo>
                    <a:pt x="5959" y="848"/>
                  </a:lnTo>
                  <a:lnTo>
                    <a:pt x="5983" y="862"/>
                  </a:lnTo>
                  <a:lnTo>
                    <a:pt x="6008" y="874"/>
                  </a:lnTo>
                  <a:lnTo>
                    <a:pt x="6020" y="880"/>
                  </a:lnTo>
                  <a:lnTo>
                    <a:pt x="6032" y="884"/>
                  </a:lnTo>
                  <a:lnTo>
                    <a:pt x="6044" y="888"/>
                  </a:lnTo>
                  <a:lnTo>
                    <a:pt x="6056" y="892"/>
                  </a:lnTo>
                  <a:lnTo>
                    <a:pt x="6068" y="895"/>
                  </a:lnTo>
                  <a:lnTo>
                    <a:pt x="6080" y="897"/>
                  </a:lnTo>
                  <a:lnTo>
                    <a:pt x="6091" y="898"/>
                  </a:lnTo>
                  <a:lnTo>
                    <a:pt x="6101" y="898"/>
                  </a:lnTo>
                  <a:lnTo>
                    <a:pt x="6100" y="906"/>
                  </a:lnTo>
                  <a:lnTo>
                    <a:pt x="6098" y="915"/>
                  </a:lnTo>
                  <a:lnTo>
                    <a:pt x="6095" y="923"/>
                  </a:lnTo>
                  <a:lnTo>
                    <a:pt x="6089" y="932"/>
                  </a:lnTo>
                  <a:lnTo>
                    <a:pt x="6077" y="952"/>
                  </a:lnTo>
                  <a:lnTo>
                    <a:pt x="6063" y="970"/>
                  </a:lnTo>
                  <a:lnTo>
                    <a:pt x="6037" y="1000"/>
                  </a:lnTo>
                  <a:lnTo>
                    <a:pt x="6025" y="1013"/>
                  </a:lnTo>
                  <a:lnTo>
                    <a:pt x="6019" y="1013"/>
                  </a:lnTo>
                  <a:lnTo>
                    <a:pt x="6011" y="1014"/>
                  </a:lnTo>
                  <a:lnTo>
                    <a:pt x="6004" y="1016"/>
                  </a:lnTo>
                  <a:lnTo>
                    <a:pt x="5997" y="1018"/>
                  </a:lnTo>
                  <a:lnTo>
                    <a:pt x="5983" y="1025"/>
                  </a:lnTo>
                  <a:lnTo>
                    <a:pt x="5970" y="1031"/>
                  </a:lnTo>
                  <a:lnTo>
                    <a:pt x="5955" y="1039"/>
                  </a:lnTo>
                  <a:lnTo>
                    <a:pt x="5941" y="1044"/>
                  </a:lnTo>
                  <a:lnTo>
                    <a:pt x="5935" y="1048"/>
                  </a:lnTo>
                  <a:lnTo>
                    <a:pt x="5928" y="1049"/>
                  </a:lnTo>
                  <a:lnTo>
                    <a:pt x="5922" y="1050"/>
                  </a:lnTo>
                  <a:lnTo>
                    <a:pt x="5915" y="1051"/>
                  </a:lnTo>
                  <a:lnTo>
                    <a:pt x="5901" y="1050"/>
                  </a:lnTo>
                  <a:lnTo>
                    <a:pt x="5888" y="1049"/>
                  </a:lnTo>
                  <a:lnTo>
                    <a:pt x="5876" y="1048"/>
                  </a:lnTo>
                  <a:lnTo>
                    <a:pt x="5864" y="1045"/>
                  </a:lnTo>
                  <a:lnTo>
                    <a:pt x="5842" y="1041"/>
                  </a:lnTo>
                  <a:lnTo>
                    <a:pt x="5820" y="1037"/>
                  </a:lnTo>
                  <a:lnTo>
                    <a:pt x="5809" y="1035"/>
                  </a:lnTo>
                  <a:lnTo>
                    <a:pt x="5798" y="1033"/>
                  </a:lnTo>
                  <a:lnTo>
                    <a:pt x="5787" y="1033"/>
                  </a:lnTo>
                  <a:lnTo>
                    <a:pt x="5777" y="1035"/>
                  </a:lnTo>
                  <a:lnTo>
                    <a:pt x="5765" y="1037"/>
                  </a:lnTo>
                  <a:lnTo>
                    <a:pt x="5751" y="1040"/>
                  </a:lnTo>
                  <a:lnTo>
                    <a:pt x="5738" y="1044"/>
                  </a:lnTo>
                  <a:lnTo>
                    <a:pt x="5725" y="1051"/>
                  </a:lnTo>
                  <a:lnTo>
                    <a:pt x="5725" y="1061"/>
                  </a:lnTo>
                  <a:lnTo>
                    <a:pt x="5726" y="1071"/>
                  </a:lnTo>
                  <a:lnTo>
                    <a:pt x="5727" y="1080"/>
                  </a:lnTo>
                  <a:lnTo>
                    <a:pt x="5730" y="1089"/>
                  </a:lnTo>
                  <a:lnTo>
                    <a:pt x="5733" y="1098"/>
                  </a:lnTo>
                  <a:lnTo>
                    <a:pt x="5736" y="1105"/>
                  </a:lnTo>
                  <a:lnTo>
                    <a:pt x="5739" y="1113"/>
                  </a:lnTo>
                  <a:lnTo>
                    <a:pt x="5744" y="1121"/>
                  </a:lnTo>
                  <a:lnTo>
                    <a:pt x="5754" y="1135"/>
                  </a:lnTo>
                  <a:lnTo>
                    <a:pt x="5766" y="1148"/>
                  </a:lnTo>
                  <a:lnTo>
                    <a:pt x="5778" y="1160"/>
                  </a:lnTo>
                  <a:lnTo>
                    <a:pt x="5792" y="1171"/>
                  </a:lnTo>
                  <a:lnTo>
                    <a:pt x="5806" y="1182"/>
                  </a:lnTo>
                  <a:lnTo>
                    <a:pt x="5821" y="1191"/>
                  </a:lnTo>
                  <a:lnTo>
                    <a:pt x="5838" y="1199"/>
                  </a:lnTo>
                  <a:lnTo>
                    <a:pt x="5853" y="1208"/>
                  </a:lnTo>
                  <a:lnTo>
                    <a:pt x="5886" y="1223"/>
                  </a:lnTo>
                  <a:lnTo>
                    <a:pt x="5915" y="1237"/>
                  </a:lnTo>
                  <a:lnTo>
                    <a:pt x="5916" y="1266"/>
                  </a:lnTo>
                  <a:lnTo>
                    <a:pt x="5920" y="1299"/>
                  </a:lnTo>
                  <a:lnTo>
                    <a:pt x="5926" y="1332"/>
                  </a:lnTo>
                  <a:lnTo>
                    <a:pt x="5932" y="1367"/>
                  </a:lnTo>
                  <a:lnTo>
                    <a:pt x="5939" y="1402"/>
                  </a:lnTo>
                  <a:lnTo>
                    <a:pt x="5944" y="1437"/>
                  </a:lnTo>
                  <a:lnTo>
                    <a:pt x="5947" y="1453"/>
                  </a:lnTo>
                  <a:lnTo>
                    <a:pt x="5948" y="1470"/>
                  </a:lnTo>
                  <a:lnTo>
                    <a:pt x="5949" y="1485"/>
                  </a:lnTo>
                  <a:lnTo>
                    <a:pt x="5950" y="1500"/>
                  </a:lnTo>
                  <a:lnTo>
                    <a:pt x="5939" y="1489"/>
                  </a:lnTo>
                  <a:lnTo>
                    <a:pt x="5928" y="1480"/>
                  </a:lnTo>
                  <a:lnTo>
                    <a:pt x="5916" y="1470"/>
                  </a:lnTo>
                  <a:lnTo>
                    <a:pt x="5905" y="1460"/>
                  </a:lnTo>
                  <a:lnTo>
                    <a:pt x="5880" y="1443"/>
                  </a:lnTo>
                  <a:lnTo>
                    <a:pt x="5854" y="1426"/>
                  </a:lnTo>
                  <a:lnTo>
                    <a:pt x="5828" y="1411"/>
                  </a:lnTo>
                  <a:lnTo>
                    <a:pt x="5800" y="1396"/>
                  </a:lnTo>
                  <a:lnTo>
                    <a:pt x="5772" y="1381"/>
                  </a:lnTo>
                  <a:lnTo>
                    <a:pt x="5744" y="1367"/>
                  </a:lnTo>
                  <a:lnTo>
                    <a:pt x="5715" y="1353"/>
                  </a:lnTo>
                  <a:lnTo>
                    <a:pt x="5688" y="1339"/>
                  </a:lnTo>
                  <a:lnTo>
                    <a:pt x="5661" y="1325"/>
                  </a:lnTo>
                  <a:lnTo>
                    <a:pt x="5634" y="1309"/>
                  </a:lnTo>
                  <a:lnTo>
                    <a:pt x="5607" y="1293"/>
                  </a:lnTo>
                  <a:lnTo>
                    <a:pt x="5583" y="1276"/>
                  </a:lnTo>
                  <a:lnTo>
                    <a:pt x="5571" y="1267"/>
                  </a:lnTo>
                  <a:lnTo>
                    <a:pt x="5561" y="1257"/>
                  </a:lnTo>
                  <a:lnTo>
                    <a:pt x="5549" y="1247"/>
                  </a:lnTo>
                  <a:lnTo>
                    <a:pt x="5539" y="1237"/>
                  </a:lnTo>
                  <a:lnTo>
                    <a:pt x="5539" y="1230"/>
                  </a:lnTo>
                  <a:lnTo>
                    <a:pt x="5540" y="1223"/>
                  </a:lnTo>
                  <a:lnTo>
                    <a:pt x="5542" y="1216"/>
                  </a:lnTo>
                  <a:lnTo>
                    <a:pt x="5544" y="1209"/>
                  </a:lnTo>
                  <a:lnTo>
                    <a:pt x="5551" y="1195"/>
                  </a:lnTo>
                  <a:lnTo>
                    <a:pt x="5557" y="1181"/>
                  </a:lnTo>
                  <a:lnTo>
                    <a:pt x="5565" y="1165"/>
                  </a:lnTo>
                  <a:lnTo>
                    <a:pt x="5570" y="1151"/>
                  </a:lnTo>
                  <a:lnTo>
                    <a:pt x="5573" y="1145"/>
                  </a:lnTo>
                  <a:lnTo>
                    <a:pt x="5575" y="1137"/>
                  </a:lnTo>
                  <a:lnTo>
                    <a:pt x="5576" y="1131"/>
                  </a:lnTo>
                  <a:lnTo>
                    <a:pt x="5577" y="1123"/>
                  </a:lnTo>
                  <a:lnTo>
                    <a:pt x="5576" y="1115"/>
                  </a:lnTo>
                  <a:lnTo>
                    <a:pt x="5574" y="1105"/>
                  </a:lnTo>
                  <a:lnTo>
                    <a:pt x="5569" y="1095"/>
                  </a:lnTo>
                  <a:lnTo>
                    <a:pt x="5565" y="1083"/>
                  </a:lnTo>
                  <a:lnTo>
                    <a:pt x="5553" y="1055"/>
                  </a:lnTo>
                  <a:lnTo>
                    <a:pt x="5539" y="1025"/>
                  </a:lnTo>
                  <a:lnTo>
                    <a:pt x="5525" y="993"/>
                  </a:lnTo>
                  <a:lnTo>
                    <a:pt x="5513" y="960"/>
                  </a:lnTo>
                  <a:lnTo>
                    <a:pt x="5507" y="944"/>
                  </a:lnTo>
                  <a:lnTo>
                    <a:pt x="5504" y="929"/>
                  </a:lnTo>
                  <a:lnTo>
                    <a:pt x="5502" y="913"/>
                  </a:lnTo>
                  <a:lnTo>
                    <a:pt x="5501" y="898"/>
                  </a:lnTo>
                  <a:lnTo>
                    <a:pt x="5488" y="905"/>
                  </a:lnTo>
                  <a:lnTo>
                    <a:pt x="5477" y="909"/>
                  </a:lnTo>
                  <a:lnTo>
                    <a:pt x="5467" y="912"/>
                  </a:lnTo>
                  <a:lnTo>
                    <a:pt x="5457" y="915"/>
                  </a:lnTo>
                  <a:lnTo>
                    <a:pt x="5449" y="916"/>
                  </a:lnTo>
                  <a:lnTo>
                    <a:pt x="5442" y="916"/>
                  </a:lnTo>
                  <a:lnTo>
                    <a:pt x="5434" y="915"/>
                  </a:lnTo>
                  <a:lnTo>
                    <a:pt x="5428" y="912"/>
                  </a:lnTo>
                  <a:lnTo>
                    <a:pt x="5413" y="909"/>
                  </a:lnTo>
                  <a:lnTo>
                    <a:pt x="5397" y="904"/>
                  </a:lnTo>
                  <a:lnTo>
                    <a:pt x="5387" y="901"/>
                  </a:lnTo>
                  <a:lnTo>
                    <a:pt x="5377" y="900"/>
                  </a:lnTo>
                  <a:lnTo>
                    <a:pt x="5365" y="899"/>
                  </a:lnTo>
                  <a:lnTo>
                    <a:pt x="5352" y="898"/>
                  </a:lnTo>
                  <a:lnTo>
                    <a:pt x="5336" y="929"/>
                  </a:lnTo>
                  <a:lnTo>
                    <a:pt x="5317" y="961"/>
                  </a:lnTo>
                  <a:lnTo>
                    <a:pt x="5296" y="995"/>
                  </a:lnTo>
                  <a:lnTo>
                    <a:pt x="5272" y="1030"/>
                  </a:lnTo>
                  <a:lnTo>
                    <a:pt x="5245" y="1065"/>
                  </a:lnTo>
                  <a:lnTo>
                    <a:pt x="5218" y="1099"/>
                  </a:lnTo>
                  <a:lnTo>
                    <a:pt x="5190" y="1132"/>
                  </a:lnTo>
                  <a:lnTo>
                    <a:pt x="5161" y="1161"/>
                  </a:lnTo>
                  <a:lnTo>
                    <a:pt x="5142" y="1161"/>
                  </a:lnTo>
                  <a:lnTo>
                    <a:pt x="5123" y="1160"/>
                  </a:lnTo>
                  <a:lnTo>
                    <a:pt x="5107" y="1157"/>
                  </a:lnTo>
                  <a:lnTo>
                    <a:pt x="5092" y="1155"/>
                  </a:lnTo>
                  <a:lnTo>
                    <a:pt x="5079" y="1150"/>
                  </a:lnTo>
                  <a:lnTo>
                    <a:pt x="5067" y="1146"/>
                  </a:lnTo>
                  <a:lnTo>
                    <a:pt x="5056" y="1139"/>
                  </a:lnTo>
                  <a:lnTo>
                    <a:pt x="5046" y="1133"/>
                  </a:lnTo>
                  <a:lnTo>
                    <a:pt x="5038" y="1126"/>
                  </a:lnTo>
                  <a:lnTo>
                    <a:pt x="5032" y="1117"/>
                  </a:lnTo>
                  <a:lnTo>
                    <a:pt x="5025" y="1109"/>
                  </a:lnTo>
                  <a:lnTo>
                    <a:pt x="5021" y="1099"/>
                  </a:lnTo>
                  <a:lnTo>
                    <a:pt x="5018" y="1088"/>
                  </a:lnTo>
                  <a:lnTo>
                    <a:pt x="5015" y="1076"/>
                  </a:lnTo>
                  <a:lnTo>
                    <a:pt x="5014" y="1064"/>
                  </a:lnTo>
                  <a:lnTo>
                    <a:pt x="5013" y="1051"/>
                  </a:lnTo>
                  <a:lnTo>
                    <a:pt x="4941" y="1123"/>
                  </a:lnTo>
                  <a:lnTo>
                    <a:pt x="4865" y="1051"/>
                  </a:lnTo>
                  <a:lnTo>
                    <a:pt x="4847" y="1067"/>
                  </a:lnTo>
                  <a:lnTo>
                    <a:pt x="4824" y="1089"/>
                  </a:lnTo>
                  <a:lnTo>
                    <a:pt x="4799" y="1116"/>
                  </a:lnTo>
                  <a:lnTo>
                    <a:pt x="4774" y="1147"/>
                  </a:lnTo>
                  <a:lnTo>
                    <a:pt x="4762" y="1163"/>
                  </a:lnTo>
                  <a:lnTo>
                    <a:pt x="4750" y="1179"/>
                  </a:lnTo>
                  <a:lnTo>
                    <a:pt x="4741" y="1195"/>
                  </a:lnTo>
                  <a:lnTo>
                    <a:pt x="4731" y="1211"/>
                  </a:lnTo>
                  <a:lnTo>
                    <a:pt x="4723" y="1228"/>
                  </a:lnTo>
                  <a:lnTo>
                    <a:pt x="4718" y="1243"/>
                  </a:lnTo>
                  <a:lnTo>
                    <a:pt x="4715" y="1251"/>
                  </a:lnTo>
                  <a:lnTo>
                    <a:pt x="4714" y="1258"/>
                  </a:lnTo>
                  <a:lnTo>
                    <a:pt x="4713" y="1265"/>
                  </a:lnTo>
                  <a:lnTo>
                    <a:pt x="4713" y="1272"/>
                  </a:lnTo>
                  <a:lnTo>
                    <a:pt x="4720" y="1272"/>
                  </a:lnTo>
                  <a:lnTo>
                    <a:pt x="4729" y="1276"/>
                  </a:lnTo>
                  <a:lnTo>
                    <a:pt x="4737" y="1279"/>
                  </a:lnTo>
                  <a:lnTo>
                    <a:pt x="4747" y="1283"/>
                  </a:lnTo>
                  <a:lnTo>
                    <a:pt x="4768" y="1296"/>
                  </a:lnTo>
                  <a:lnTo>
                    <a:pt x="4789" y="1309"/>
                  </a:lnTo>
                  <a:lnTo>
                    <a:pt x="4810" y="1324"/>
                  </a:lnTo>
                  <a:lnTo>
                    <a:pt x="4830" y="1336"/>
                  </a:lnTo>
                  <a:lnTo>
                    <a:pt x="4840" y="1341"/>
                  </a:lnTo>
                  <a:lnTo>
                    <a:pt x="4848" y="1344"/>
                  </a:lnTo>
                  <a:lnTo>
                    <a:pt x="4857" y="1347"/>
                  </a:lnTo>
                  <a:lnTo>
                    <a:pt x="4865" y="1348"/>
                  </a:lnTo>
                  <a:lnTo>
                    <a:pt x="4900" y="1309"/>
                  </a:lnTo>
                  <a:lnTo>
                    <a:pt x="4906" y="1311"/>
                  </a:lnTo>
                  <a:lnTo>
                    <a:pt x="4914" y="1312"/>
                  </a:lnTo>
                  <a:lnTo>
                    <a:pt x="4922" y="1313"/>
                  </a:lnTo>
                  <a:lnTo>
                    <a:pt x="4929" y="1315"/>
                  </a:lnTo>
                  <a:lnTo>
                    <a:pt x="4946" y="1320"/>
                  </a:lnTo>
                  <a:lnTo>
                    <a:pt x="4962" y="1328"/>
                  </a:lnTo>
                  <a:lnTo>
                    <a:pt x="4978" y="1338"/>
                  </a:lnTo>
                  <a:lnTo>
                    <a:pt x="4995" y="1348"/>
                  </a:lnTo>
                  <a:lnTo>
                    <a:pt x="5011" y="1360"/>
                  </a:lnTo>
                  <a:lnTo>
                    <a:pt x="5027" y="1372"/>
                  </a:lnTo>
                  <a:lnTo>
                    <a:pt x="5059" y="1397"/>
                  </a:lnTo>
                  <a:lnTo>
                    <a:pt x="5086" y="1422"/>
                  </a:lnTo>
                  <a:lnTo>
                    <a:pt x="5110" y="1445"/>
                  </a:lnTo>
                  <a:lnTo>
                    <a:pt x="5128" y="1462"/>
                  </a:lnTo>
                  <a:lnTo>
                    <a:pt x="5128" y="1611"/>
                  </a:lnTo>
                  <a:lnTo>
                    <a:pt x="5142" y="1625"/>
                  </a:lnTo>
                  <a:lnTo>
                    <a:pt x="5159" y="1639"/>
                  </a:lnTo>
                  <a:lnTo>
                    <a:pt x="5180" y="1653"/>
                  </a:lnTo>
                  <a:lnTo>
                    <a:pt x="5201" y="1667"/>
                  </a:lnTo>
                  <a:lnTo>
                    <a:pt x="5221" y="1681"/>
                  </a:lnTo>
                  <a:lnTo>
                    <a:pt x="5241" y="1696"/>
                  </a:lnTo>
                  <a:lnTo>
                    <a:pt x="5260" y="1710"/>
                  </a:lnTo>
                  <a:lnTo>
                    <a:pt x="5276" y="1725"/>
                  </a:lnTo>
                  <a:lnTo>
                    <a:pt x="5275" y="1732"/>
                  </a:lnTo>
                  <a:lnTo>
                    <a:pt x="5273" y="1741"/>
                  </a:lnTo>
                  <a:lnTo>
                    <a:pt x="5269" y="1751"/>
                  </a:lnTo>
                  <a:lnTo>
                    <a:pt x="5264" y="1763"/>
                  </a:lnTo>
                  <a:lnTo>
                    <a:pt x="5252" y="1788"/>
                  </a:lnTo>
                  <a:lnTo>
                    <a:pt x="5238" y="1817"/>
                  </a:lnTo>
                  <a:lnTo>
                    <a:pt x="5224" y="1845"/>
                  </a:lnTo>
                  <a:lnTo>
                    <a:pt x="5212" y="1871"/>
                  </a:lnTo>
                  <a:lnTo>
                    <a:pt x="5207" y="1883"/>
                  </a:lnTo>
                  <a:lnTo>
                    <a:pt x="5203" y="1894"/>
                  </a:lnTo>
                  <a:lnTo>
                    <a:pt x="5201" y="1903"/>
                  </a:lnTo>
                  <a:lnTo>
                    <a:pt x="5200" y="1912"/>
                  </a:lnTo>
                  <a:lnTo>
                    <a:pt x="5167" y="1906"/>
                  </a:lnTo>
                  <a:lnTo>
                    <a:pt x="5130" y="1902"/>
                  </a:lnTo>
                  <a:lnTo>
                    <a:pt x="5122" y="1902"/>
                  </a:lnTo>
                  <a:lnTo>
                    <a:pt x="5115" y="1903"/>
                  </a:lnTo>
                  <a:lnTo>
                    <a:pt x="5107" y="1905"/>
                  </a:lnTo>
                  <a:lnTo>
                    <a:pt x="5101" y="1909"/>
                  </a:lnTo>
                  <a:lnTo>
                    <a:pt x="5096" y="1916"/>
                  </a:lnTo>
                  <a:lnTo>
                    <a:pt x="5093" y="1924"/>
                  </a:lnTo>
                  <a:lnTo>
                    <a:pt x="5091" y="1933"/>
                  </a:lnTo>
                  <a:lnTo>
                    <a:pt x="5089" y="1945"/>
                  </a:lnTo>
                  <a:lnTo>
                    <a:pt x="5089" y="2022"/>
                  </a:lnTo>
                  <a:lnTo>
                    <a:pt x="5089" y="2033"/>
                  </a:lnTo>
                  <a:lnTo>
                    <a:pt x="5092" y="2044"/>
                  </a:lnTo>
                  <a:lnTo>
                    <a:pt x="5094" y="2055"/>
                  </a:lnTo>
                  <a:lnTo>
                    <a:pt x="5097" y="2067"/>
                  </a:lnTo>
                  <a:lnTo>
                    <a:pt x="5101" y="2077"/>
                  </a:lnTo>
                  <a:lnTo>
                    <a:pt x="5107" y="2089"/>
                  </a:lnTo>
                  <a:lnTo>
                    <a:pt x="5112" y="2100"/>
                  </a:lnTo>
                  <a:lnTo>
                    <a:pt x="5119" y="2112"/>
                  </a:lnTo>
                  <a:lnTo>
                    <a:pt x="5133" y="2136"/>
                  </a:lnTo>
                  <a:lnTo>
                    <a:pt x="5148" y="2160"/>
                  </a:lnTo>
                  <a:lnTo>
                    <a:pt x="5165" y="2185"/>
                  </a:lnTo>
                  <a:lnTo>
                    <a:pt x="5182" y="2209"/>
                  </a:lnTo>
                  <a:lnTo>
                    <a:pt x="5200" y="2235"/>
                  </a:lnTo>
                  <a:lnTo>
                    <a:pt x="5217" y="2259"/>
                  </a:lnTo>
                  <a:lnTo>
                    <a:pt x="5232" y="2283"/>
                  </a:lnTo>
                  <a:lnTo>
                    <a:pt x="5247" y="2307"/>
                  </a:lnTo>
                  <a:lnTo>
                    <a:pt x="5253" y="2317"/>
                  </a:lnTo>
                  <a:lnTo>
                    <a:pt x="5259" y="2329"/>
                  </a:lnTo>
                  <a:lnTo>
                    <a:pt x="5264" y="2340"/>
                  </a:lnTo>
                  <a:lnTo>
                    <a:pt x="5268" y="2352"/>
                  </a:lnTo>
                  <a:lnTo>
                    <a:pt x="5272" y="2363"/>
                  </a:lnTo>
                  <a:lnTo>
                    <a:pt x="5274" y="2374"/>
                  </a:lnTo>
                  <a:lnTo>
                    <a:pt x="5275" y="2385"/>
                  </a:lnTo>
                  <a:lnTo>
                    <a:pt x="5276" y="2395"/>
                  </a:lnTo>
                  <a:lnTo>
                    <a:pt x="5256" y="2395"/>
                  </a:lnTo>
                  <a:lnTo>
                    <a:pt x="5240" y="2394"/>
                  </a:lnTo>
                  <a:lnTo>
                    <a:pt x="5226" y="2392"/>
                  </a:lnTo>
                  <a:lnTo>
                    <a:pt x="5215" y="2388"/>
                  </a:lnTo>
                  <a:lnTo>
                    <a:pt x="5206" y="2385"/>
                  </a:lnTo>
                  <a:lnTo>
                    <a:pt x="5200" y="2380"/>
                  </a:lnTo>
                  <a:lnTo>
                    <a:pt x="5194" y="2374"/>
                  </a:lnTo>
                  <a:lnTo>
                    <a:pt x="5191" y="2369"/>
                  </a:lnTo>
                  <a:lnTo>
                    <a:pt x="5184" y="2353"/>
                  </a:lnTo>
                  <a:lnTo>
                    <a:pt x="5180" y="2334"/>
                  </a:lnTo>
                  <a:lnTo>
                    <a:pt x="5177" y="2323"/>
                  </a:lnTo>
                  <a:lnTo>
                    <a:pt x="5173" y="2311"/>
                  </a:lnTo>
                  <a:lnTo>
                    <a:pt x="5168" y="2298"/>
                  </a:lnTo>
                  <a:lnTo>
                    <a:pt x="5161" y="2285"/>
                  </a:lnTo>
                  <a:lnTo>
                    <a:pt x="5128" y="2247"/>
                  </a:lnTo>
                  <a:lnTo>
                    <a:pt x="5107" y="2239"/>
                  </a:lnTo>
                  <a:lnTo>
                    <a:pt x="5086" y="2229"/>
                  </a:lnTo>
                  <a:lnTo>
                    <a:pt x="5068" y="2218"/>
                  </a:lnTo>
                  <a:lnTo>
                    <a:pt x="5049" y="2206"/>
                  </a:lnTo>
                  <a:lnTo>
                    <a:pt x="5032" y="2193"/>
                  </a:lnTo>
                  <a:lnTo>
                    <a:pt x="5014" y="2179"/>
                  </a:lnTo>
                  <a:lnTo>
                    <a:pt x="4998" y="2164"/>
                  </a:lnTo>
                  <a:lnTo>
                    <a:pt x="4982" y="2148"/>
                  </a:lnTo>
                  <a:lnTo>
                    <a:pt x="4951" y="2117"/>
                  </a:lnTo>
                  <a:lnTo>
                    <a:pt x="4922" y="2084"/>
                  </a:lnTo>
                  <a:lnTo>
                    <a:pt x="4893" y="2051"/>
                  </a:lnTo>
                  <a:lnTo>
                    <a:pt x="4865" y="2022"/>
                  </a:lnTo>
                  <a:lnTo>
                    <a:pt x="4834" y="2036"/>
                  </a:lnTo>
                  <a:lnTo>
                    <a:pt x="4802" y="2051"/>
                  </a:lnTo>
                  <a:lnTo>
                    <a:pt x="4767" y="2067"/>
                  </a:lnTo>
                  <a:lnTo>
                    <a:pt x="4732" y="2084"/>
                  </a:lnTo>
                  <a:lnTo>
                    <a:pt x="4714" y="2093"/>
                  </a:lnTo>
                  <a:lnTo>
                    <a:pt x="4696" y="2103"/>
                  </a:lnTo>
                  <a:lnTo>
                    <a:pt x="4678" y="2112"/>
                  </a:lnTo>
                  <a:lnTo>
                    <a:pt x="4662" y="2123"/>
                  </a:lnTo>
                  <a:lnTo>
                    <a:pt x="4645" y="2135"/>
                  </a:lnTo>
                  <a:lnTo>
                    <a:pt x="4629" y="2147"/>
                  </a:lnTo>
                  <a:lnTo>
                    <a:pt x="4613" y="2160"/>
                  </a:lnTo>
                  <a:lnTo>
                    <a:pt x="4599" y="2173"/>
                  </a:lnTo>
                  <a:lnTo>
                    <a:pt x="4613" y="2175"/>
                  </a:lnTo>
                  <a:lnTo>
                    <a:pt x="4627" y="2176"/>
                  </a:lnTo>
                  <a:lnTo>
                    <a:pt x="4641" y="2177"/>
                  </a:lnTo>
                  <a:lnTo>
                    <a:pt x="4655" y="2179"/>
                  </a:lnTo>
                  <a:lnTo>
                    <a:pt x="4683" y="2184"/>
                  </a:lnTo>
                  <a:lnTo>
                    <a:pt x="4708" y="2191"/>
                  </a:lnTo>
                  <a:lnTo>
                    <a:pt x="4732" y="2197"/>
                  </a:lnTo>
                  <a:lnTo>
                    <a:pt x="4754" y="2203"/>
                  </a:lnTo>
                  <a:lnTo>
                    <a:pt x="4773" y="2207"/>
                  </a:lnTo>
                  <a:lnTo>
                    <a:pt x="4789" y="2208"/>
                  </a:lnTo>
                  <a:lnTo>
                    <a:pt x="4786" y="2219"/>
                  </a:lnTo>
                  <a:lnTo>
                    <a:pt x="4785" y="2230"/>
                  </a:lnTo>
                  <a:lnTo>
                    <a:pt x="4785" y="2241"/>
                  </a:lnTo>
                  <a:lnTo>
                    <a:pt x="4787" y="2251"/>
                  </a:lnTo>
                  <a:lnTo>
                    <a:pt x="4791" y="2262"/>
                  </a:lnTo>
                  <a:lnTo>
                    <a:pt x="4795" y="2273"/>
                  </a:lnTo>
                  <a:lnTo>
                    <a:pt x="4801" y="2284"/>
                  </a:lnTo>
                  <a:lnTo>
                    <a:pt x="4808" y="2295"/>
                  </a:lnTo>
                  <a:lnTo>
                    <a:pt x="4824" y="2316"/>
                  </a:lnTo>
                  <a:lnTo>
                    <a:pt x="4843" y="2338"/>
                  </a:lnTo>
                  <a:lnTo>
                    <a:pt x="4864" y="2361"/>
                  </a:lnTo>
                  <a:lnTo>
                    <a:pt x="4887" y="2383"/>
                  </a:lnTo>
                  <a:lnTo>
                    <a:pt x="4910" y="2407"/>
                  </a:lnTo>
                  <a:lnTo>
                    <a:pt x="4932" y="2430"/>
                  </a:lnTo>
                  <a:lnTo>
                    <a:pt x="4953" y="2454"/>
                  </a:lnTo>
                  <a:lnTo>
                    <a:pt x="4973" y="2478"/>
                  </a:lnTo>
                  <a:lnTo>
                    <a:pt x="4982" y="2491"/>
                  </a:lnTo>
                  <a:lnTo>
                    <a:pt x="4989" y="2503"/>
                  </a:lnTo>
                  <a:lnTo>
                    <a:pt x="4996" y="2516"/>
                  </a:lnTo>
                  <a:lnTo>
                    <a:pt x="5002" y="2529"/>
                  </a:lnTo>
                  <a:lnTo>
                    <a:pt x="5007" y="2542"/>
                  </a:lnTo>
                  <a:lnTo>
                    <a:pt x="5010" y="2555"/>
                  </a:lnTo>
                  <a:lnTo>
                    <a:pt x="5012" y="2568"/>
                  </a:lnTo>
                  <a:lnTo>
                    <a:pt x="5013" y="2581"/>
                  </a:lnTo>
                  <a:lnTo>
                    <a:pt x="5021" y="2583"/>
                  </a:lnTo>
                  <a:lnTo>
                    <a:pt x="5030" y="2585"/>
                  </a:lnTo>
                  <a:lnTo>
                    <a:pt x="5038" y="2589"/>
                  </a:lnTo>
                  <a:lnTo>
                    <a:pt x="5047" y="2593"/>
                  </a:lnTo>
                  <a:lnTo>
                    <a:pt x="5067" y="2605"/>
                  </a:lnTo>
                  <a:lnTo>
                    <a:pt x="5084" y="2620"/>
                  </a:lnTo>
                  <a:lnTo>
                    <a:pt x="5115" y="2646"/>
                  </a:lnTo>
                  <a:lnTo>
                    <a:pt x="5128" y="2658"/>
                  </a:lnTo>
                  <a:lnTo>
                    <a:pt x="5125" y="2674"/>
                  </a:lnTo>
                  <a:lnTo>
                    <a:pt x="5121" y="2693"/>
                  </a:lnTo>
                  <a:lnTo>
                    <a:pt x="5116" y="2715"/>
                  </a:lnTo>
                  <a:lnTo>
                    <a:pt x="5108" y="2739"/>
                  </a:lnTo>
                  <a:lnTo>
                    <a:pt x="5101" y="2765"/>
                  </a:lnTo>
                  <a:lnTo>
                    <a:pt x="5095" y="2791"/>
                  </a:lnTo>
                  <a:lnTo>
                    <a:pt x="5093" y="2805"/>
                  </a:lnTo>
                  <a:lnTo>
                    <a:pt x="5091" y="2819"/>
                  </a:lnTo>
                  <a:lnTo>
                    <a:pt x="5089" y="2833"/>
                  </a:lnTo>
                  <a:lnTo>
                    <a:pt x="5089" y="2848"/>
                  </a:lnTo>
                  <a:lnTo>
                    <a:pt x="5013" y="2921"/>
                  </a:lnTo>
                  <a:lnTo>
                    <a:pt x="4865" y="2921"/>
                  </a:lnTo>
                  <a:lnTo>
                    <a:pt x="4852" y="2934"/>
                  </a:lnTo>
                  <a:lnTo>
                    <a:pt x="4840" y="2944"/>
                  </a:lnTo>
                  <a:lnTo>
                    <a:pt x="4829" y="2952"/>
                  </a:lnTo>
                  <a:lnTo>
                    <a:pt x="4820" y="2959"/>
                  </a:lnTo>
                  <a:lnTo>
                    <a:pt x="4811" y="2963"/>
                  </a:lnTo>
                  <a:lnTo>
                    <a:pt x="4804" y="2965"/>
                  </a:lnTo>
                  <a:lnTo>
                    <a:pt x="4796" y="2968"/>
                  </a:lnTo>
                  <a:lnTo>
                    <a:pt x="4789" y="2968"/>
                  </a:lnTo>
                  <a:lnTo>
                    <a:pt x="4758" y="2963"/>
                  </a:lnTo>
                  <a:lnTo>
                    <a:pt x="4713" y="2959"/>
                  </a:lnTo>
                  <a:lnTo>
                    <a:pt x="4789" y="2883"/>
                  </a:lnTo>
                  <a:lnTo>
                    <a:pt x="4766" y="2893"/>
                  </a:lnTo>
                  <a:lnTo>
                    <a:pt x="4749" y="2900"/>
                  </a:lnTo>
                  <a:lnTo>
                    <a:pt x="4739" y="2903"/>
                  </a:lnTo>
                  <a:lnTo>
                    <a:pt x="4732" y="2907"/>
                  </a:lnTo>
                  <a:lnTo>
                    <a:pt x="4724" y="2911"/>
                  </a:lnTo>
                  <a:lnTo>
                    <a:pt x="4714" y="2920"/>
                  </a:lnTo>
                  <a:lnTo>
                    <a:pt x="4698" y="2935"/>
                  </a:lnTo>
                  <a:lnTo>
                    <a:pt x="4675" y="2959"/>
                  </a:lnTo>
                  <a:lnTo>
                    <a:pt x="4661" y="2951"/>
                  </a:lnTo>
                  <a:lnTo>
                    <a:pt x="4647" y="2946"/>
                  </a:lnTo>
                  <a:lnTo>
                    <a:pt x="4633" y="2941"/>
                  </a:lnTo>
                  <a:lnTo>
                    <a:pt x="4618" y="2937"/>
                  </a:lnTo>
                  <a:lnTo>
                    <a:pt x="4604" y="2934"/>
                  </a:lnTo>
                  <a:lnTo>
                    <a:pt x="4590" y="2932"/>
                  </a:lnTo>
                  <a:lnTo>
                    <a:pt x="4577" y="2931"/>
                  </a:lnTo>
                  <a:lnTo>
                    <a:pt x="4563" y="2929"/>
                  </a:lnTo>
                  <a:lnTo>
                    <a:pt x="4549" y="2931"/>
                  </a:lnTo>
                  <a:lnTo>
                    <a:pt x="4536" y="2932"/>
                  </a:lnTo>
                  <a:lnTo>
                    <a:pt x="4521" y="2934"/>
                  </a:lnTo>
                  <a:lnTo>
                    <a:pt x="4508" y="2937"/>
                  </a:lnTo>
                  <a:lnTo>
                    <a:pt x="4494" y="2941"/>
                  </a:lnTo>
                  <a:lnTo>
                    <a:pt x="4481" y="2946"/>
                  </a:lnTo>
                  <a:lnTo>
                    <a:pt x="4467" y="2951"/>
                  </a:lnTo>
                  <a:lnTo>
                    <a:pt x="4454" y="2959"/>
                  </a:lnTo>
                  <a:lnTo>
                    <a:pt x="4454" y="2965"/>
                  </a:lnTo>
                  <a:lnTo>
                    <a:pt x="4455" y="2973"/>
                  </a:lnTo>
                  <a:lnTo>
                    <a:pt x="4456" y="2981"/>
                  </a:lnTo>
                  <a:lnTo>
                    <a:pt x="4458" y="2988"/>
                  </a:lnTo>
                  <a:lnTo>
                    <a:pt x="4464" y="3004"/>
                  </a:lnTo>
                  <a:lnTo>
                    <a:pt x="4471" y="3020"/>
                  </a:lnTo>
                  <a:lnTo>
                    <a:pt x="4480" y="3036"/>
                  </a:lnTo>
                  <a:lnTo>
                    <a:pt x="4491" y="3053"/>
                  </a:lnTo>
                  <a:lnTo>
                    <a:pt x="4502" y="3069"/>
                  </a:lnTo>
                  <a:lnTo>
                    <a:pt x="4514" y="3085"/>
                  </a:lnTo>
                  <a:lnTo>
                    <a:pt x="4538" y="3115"/>
                  </a:lnTo>
                  <a:lnTo>
                    <a:pt x="4562" y="3142"/>
                  </a:lnTo>
                  <a:lnTo>
                    <a:pt x="4582" y="3166"/>
                  </a:lnTo>
                  <a:lnTo>
                    <a:pt x="4599" y="3184"/>
                  </a:lnTo>
                  <a:lnTo>
                    <a:pt x="4599" y="3190"/>
                  </a:lnTo>
                  <a:lnTo>
                    <a:pt x="4598" y="3198"/>
                  </a:lnTo>
                  <a:lnTo>
                    <a:pt x="4595" y="3204"/>
                  </a:lnTo>
                  <a:lnTo>
                    <a:pt x="4593" y="3212"/>
                  </a:lnTo>
                  <a:lnTo>
                    <a:pt x="4588" y="3226"/>
                  </a:lnTo>
                  <a:lnTo>
                    <a:pt x="4581" y="3240"/>
                  </a:lnTo>
                  <a:lnTo>
                    <a:pt x="4575" y="3255"/>
                  </a:lnTo>
                  <a:lnTo>
                    <a:pt x="4569" y="3269"/>
                  </a:lnTo>
                  <a:lnTo>
                    <a:pt x="4567" y="3275"/>
                  </a:lnTo>
                  <a:lnTo>
                    <a:pt x="4566" y="3283"/>
                  </a:lnTo>
                  <a:lnTo>
                    <a:pt x="4565" y="3291"/>
                  </a:lnTo>
                  <a:lnTo>
                    <a:pt x="4564" y="3297"/>
                  </a:lnTo>
                  <a:lnTo>
                    <a:pt x="4579" y="3312"/>
                  </a:lnTo>
                  <a:lnTo>
                    <a:pt x="4595" y="3330"/>
                  </a:lnTo>
                  <a:lnTo>
                    <a:pt x="4614" y="3352"/>
                  </a:lnTo>
                  <a:lnTo>
                    <a:pt x="4633" y="3375"/>
                  </a:lnTo>
                  <a:lnTo>
                    <a:pt x="4641" y="3388"/>
                  </a:lnTo>
                  <a:lnTo>
                    <a:pt x="4649" y="3401"/>
                  </a:lnTo>
                  <a:lnTo>
                    <a:pt x="4657" y="3414"/>
                  </a:lnTo>
                  <a:lnTo>
                    <a:pt x="4662" y="3427"/>
                  </a:lnTo>
                  <a:lnTo>
                    <a:pt x="4667" y="3441"/>
                  </a:lnTo>
                  <a:lnTo>
                    <a:pt x="4672" y="3455"/>
                  </a:lnTo>
                  <a:lnTo>
                    <a:pt x="4674" y="3469"/>
                  </a:lnTo>
                  <a:lnTo>
                    <a:pt x="4675" y="3484"/>
                  </a:lnTo>
                  <a:lnTo>
                    <a:pt x="4661" y="3485"/>
                  </a:lnTo>
                  <a:lnTo>
                    <a:pt x="4650" y="3486"/>
                  </a:lnTo>
                  <a:lnTo>
                    <a:pt x="4639" y="3488"/>
                  </a:lnTo>
                  <a:lnTo>
                    <a:pt x="4630" y="3490"/>
                  </a:lnTo>
                  <a:lnTo>
                    <a:pt x="4623" y="3495"/>
                  </a:lnTo>
                  <a:lnTo>
                    <a:pt x="4615" y="3499"/>
                  </a:lnTo>
                  <a:lnTo>
                    <a:pt x="4610" y="3504"/>
                  </a:lnTo>
                  <a:lnTo>
                    <a:pt x="4604" y="3511"/>
                  </a:lnTo>
                  <a:lnTo>
                    <a:pt x="4599" y="3517"/>
                  </a:lnTo>
                  <a:lnTo>
                    <a:pt x="4594" y="3526"/>
                  </a:lnTo>
                  <a:lnTo>
                    <a:pt x="4590" y="3535"/>
                  </a:lnTo>
                  <a:lnTo>
                    <a:pt x="4586" y="3545"/>
                  </a:lnTo>
                  <a:lnTo>
                    <a:pt x="4576" y="3568"/>
                  </a:lnTo>
                  <a:lnTo>
                    <a:pt x="4564" y="3595"/>
                  </a:lnTo>
                  <a:lnTo>
                    <a:pt x="4560" y="3594"/>
                  </a:lnTo>
                  <a:lnTo>
                    <a:pt x="4554" y="3592"/>
                  </a:lnTo>
                  <a:lnTo>
                    <a:pt x="4546" y="3588"/>
                  </a:lnTo>
                  <a:lnTo>
                    <a:pt x="4537" y="3585"/>
                  </a:lnTo>
                  <a:lnTo>
                    <a:pt x="4515" y="3573"/>
                  </a:lnTo>
                  <a:lnTo>
                    <a:pt x="4489" y="3559"/>
                  </a:lnTo>
                  <a:lnTo>
                    <a:pt x="4426" y="3522"/>
                  </a:lnTo>
                  <a:lnTo>
                    <a:pt x="4358" y="3477"/>
                  </a:lnTo>
                  <a:lnTo>
                    <a:pt x="4288" y="3431"/>
                  </a:lnTo>
                  <a:lnTo>
                    <a:pt x="4227" y="3389"/>
                  </a:lnTo>
                  <a:lnTo>
                    <a:pt x="4201" y="3370"/>
                  </a:lnTo>
                  <a:lnTo>
                    <a:pt x="4179" y="3354"/>
                  </a:lnTo>
                  <a:lnTo>
                    <a:pt x="4163" y="3341"/>
                  </a:lnTo>
                  <a:lnTo>
                    <a:pt x="4153" y="3332"/>
                  </a:lnTo>
                  <a:lnTo>
                    <a:pt x="4144" y="3353"/>
                  </a:lnTo>
                  <a:lnTo>
                    <a:pt x="4137" y="3373"/>
                  </a:lnTo>
                  <a:lnTo>
                    <a:pt x="4134" y="3394"/>
                  </a:lnTo>
                  <a:lnTo>
                    <a:pt x="4133" y="3414"/>
                  </a:lnTo>
                  <a:lnTo>
                    <a:pt x="4134" y="3433"/>
                  </a:lnTo>
                  <a:lnTo>
                    <a:pt x="4139" y="3453"/>
                  </a:lnTo>
                  <a:lnTo>
                    <a:pt x="4144" y="3472"/>
                  </a:lnTo>
                  <a:lnTo>
                    <a:pt x="4152" y="3490"/>
                  </a:lnTo>
                  <a:lnTo>
                    <a:pt x="4161" y="3509"/>
                  </a:lnTo>
                  <a:lnTo>
                    <a:pt x="4172" y="3527"/>
                  </a:lnTo>
                  <a:lnTo>
                    <a:pt x="4184" y="3545"/>
                  </a:lnTo>
                  <a:lnTo>
                    <a:pt x="4199" y="3563"/>
                  </a:lnTo>
                  <a:lnTo>
                    <a:pt x="4213" y="3581"/>
                  </a:lnTo>
                  <a:lnTo>
                    <a:pt x="4228" y="3598"/>
                  </a:lnTo>
                  <a:lnTo>
                    <a:pt x="4244" y="3616"/>
                  </a:lnTo>
                  <a:lnTo>
                    <a:pt x="4261" y="3634"/>
                  </a:lnTo>
                  <a:lnTo>
                    <a:pt x="4295" y="3669"/>
                  </a:lnTo>
                  <a:lnTo>
                    <a:pt x="4328" y="3704"/>
                  </a:lnTo>
                  <a:lnTo>
                    <a:pt x="4345" y="3723"/>
                  </a:lnTo>
                  <a:lnTo>
                    <a:pt x="4361" y="3740"/>
                  </a:lnTo>
                  <a:lnTo>
                    <a:pt x="4376" y="3759"/>
                  </a:lnTo>
                  <a:lnTo>
                    <a:pt x="4390" y="3776"/>
                  </a:lnTo>
                  <a:lnTo>
                    <a:pt x="4404" y="3795"/>
                  </a:lnTo>
                  <a:lnTo>
                    <a:pt x="4416" y="3814"/>
                  </a:lnTo>
                  <a:lnTo>
                    <a:pt x="4426" y="3833"/>
                  </a:lnTo>
                  <a:lnTo>
                    <a:pt x="4436" y="3852"/>
                  </a:lnTo>
                  <a:lnTo>
                    <a:pt x="4444" y="3872"/>
                  </a:lnTo>
                  <a:lnTo>
                    <a:pt x="4449" y="3892"/>
                  </a:lnTo>
                  <a:lnTo>
                    <a:pt x="4453" y="3912"/>
                  </a:lnTo>
                  <a:lnTo>
                    <a:pt x="4454" y="3933"/>
                  </a:lnTo>
                  <a:lnTo>
                    <a:pt x="4432" y="3932"/>
                  </a:lnTo>
                  <a:lnTo>
                    <a:pt x="4410" y="3929"/>
                  </a:lnTo>
                  <a:lnTo>
                    <a:pt x="4388" y="3922"/>
                  </a:lnTo>
                  <a:lnTo>
                    <a:pt x="4365" y="3915"/>
                  </a:lnTo>
                  <a:lnTo>
                    <a:pt x="4344" y="3905"/>
                  </a:lnTo>
                  <a:lnTo>
                    <a:pt x="4321" y="3894"/>
                  </a:lnTo>
                  <a:lnTo>
                    <a:pt x="4298" y="3881"/>
                  </a:lnTo>
                  <a:lnTo>
                    <a:pt x="4276" y="3865"/>
                  </a:lnTo>
                  <a:lnTo>
                    <a:pt x="4254" y="3849"/>
                  </a:lnTo>
                  <a:lnTo>
                    <a:pt x="4232" y="3832"/>
                  </a:lnTo>
                  <a:lnTo>
                    <a:pt x="4211" y="3812"/>
                  </a:lnTo>
                  <a:lnTo>
                    <a:pt x="4190" y="3792"/>
                  </a:lnTo>
                  <a:lnTo>
                    <a:pt x="4170" y="3771"/>
                  </a:lnTo>
                  <a:lnTo>
                    <a:pt x="4151" y="3749"/>
                  </a:lnTo>
                  <a:lnTo>
                    <a:pt x="4131" y="3726"/>
                  </a:lnTo>
                  <a:lnTo>
                    <a:pt x="4113" y="3703"/>
                  </a:lnTo>
                  <a:lnTo>
                    <a:pt x="4096" y="3678"/>
                  </a:lnTo>
                  <a:lnTo>
                    <a:pt x="4080" y="3654"/>
                  </a:lnTo>
                  <a:lnTo>
                    <a:pt x="4064" y="3629"/>
                  </a:lnTo>
                  <a:lnTo>
                    <a:pt x="4050" y="3604"/>
                  </a:lnTo>
                  <a:lnTo>
                    <a:pt x="4038" y="3579"/>
                  </a:lnTo>
                  <a:lnTo>
                    <a:pt x="4026" y="3553"/>
                  </a:lnTo>
                  <a:lnTo>
                    <a:pt x="4016" y="3529"/>
                  </a:lnTo>
                  <a:lnTo>
                    <a:pt x="4008" y="3504"/>
                  </a:lnTo>
                  <a:lnTo>
                    <a:pt x="4000" y="3480"/>
                  </a:lnTo>
                  <a:lnTo>
                    <a:pt x="3995" y="3456"/>
                  </a:lnTo>
                  <a:lnTo>
                    <a:pt x="3991" y="3433"/>
                  </a:lnTo>
                  <a:lnTo>
                    <a:pt x="3989" y="3412"/>
                  </a:lnTo>
                  <a:lnTo>
                    <a:pt x="3989" y="3390"/>
                  </a:lnTo>
                  <a:lnTo>
                    <a:pt x="3991" y="3369"/>
                  </a:lnTo>
                  <a:lnTo>
                    <a:pt x="3995" y="3349"/>
                  </a:lnTo>
                  <a:lnTo>
                    <a:pt x="4001" y="3332"/>
                  </a:lnTo>
                  <a:lnTo>
                    <a:pt x="3994" y="3331"/>
                  </a:lnTo>
                  <a:lnTo>
                    <a:pt x="3987" y="3330"/>
                  </a:lnTo>
                  <a:lnTo>
                    <a:pt x="3979" y="3329"/>
                  </a:lnTo>
                  <a:lnTo>
                    <a:pt x="3973" y="3327"/>
                  </a:lnTo>
                  <a:lnTo>
                    <a:pt x="3959" y="3321"/>
                  </a:lnTo>
                  <a:lnTo>
                    <a:pt x="3944" y="3315"/>
                  </a:lnTo>
                  <a:lnTo>
                    <a:pt x="3930" y="3308"/>
                  </a:lnTo>
                  <a:lnTo>
                    <a:pt x="3917" y="3303"/>
                  </a:lnTo>
                  <a:lnTo>
                    <a:pt x="3911" y="3300"/>
                  </a:lnTo>
                  <a:lnTo>
                    <a:pt x="3903" y="3298"/>
                  </a:lnTo>
                  <a:lnTo>
                    <a:pt x="3896" y="3297"/>
                  </a:lnTo>
                  <a:lnTo>
                    <a:pt x="3890" y="3297"/>
                  </a:lnTo>
                  <a:lnTo>
                    <a:pt x="3880" y="3280"/>
                  </a:lnTo>
                  <a:lnTo>
                    <a:pt x="3864" y="3255"/>
                  </a:lnTo>
                  <a:lnTo>
                    <a:pt x="3842" y="3224"/>
                  </a:lnTo>
                  <a:lnTo>
                    <a:pt x="3816" y="3189"/>
                  </a:lnTo>
                  <a:lnTo>
                    <a:pt x="3757" y="3112"/>
                  </a:lnTo>
                  <a:lnTo>
                    <a:pt x="3693" y="3030"/>
                  </a:lnTo>
                  <a:lnTo>
                    <a:pt x="3633" y="2953"/>
                  </a:lnTo>
                  <a:lnTo>
                    <a:pt x="3584" y="2891"/>
                  </a:lnTo>
                  <a:lnTo>
                    <a:pt x="3566" y="2868"/>
                  </a:lnTo>
                  <a:lnTo>
                    <a:pt x="3554" y="2853"/>
                  </a:lnTo>
                  <a:lnTo>
                    <a:pt x="3551" y="2849"/>
                  </a:lnTo>
                  <a:lnTo>
                    <a:pt x="3549" y="2845"/>
                  </a:lnTo>
                  <a:lnTo>
                    <a:pt x="3550" y="2845"/>
                  </a:lnTo>
                  <a:lnTo>
                    <a:pt x="3552" y="2848"/>
                  </a:lnTo>
                  <a:lnTo>
                    <a:pt x="3544" y="2848"/>
                  </a:lnTo>
                  <a:lnTo>
                    <a:pt x="3538" y="2847"/>
                  </a:lnTo>
                  <a:lnTo>
                    <a:pt x="3530" y="2844"/>
                  </a:lnTo>
                  <a:lnTo>
                    <a:pt x="3524" y="2842"/>
                  </a:lnTo>
                  <a:lnTo>
                    <a:pt x="3509" y="2836"/>
                  </a:lnTo>
                  <a:lnTo>
                    <a:pt x="3495" y="2829"/>
                  </a:lnTo>
                  <a:lnTo>
                    <a:pt x="3481" y="2821"/>
                  </a:lnTo>
                  <a:lnTo>
                    <a:pt x="3467" y="2816"/>
                  </a:lnTo>
                  <a:lnTo>
                    <a:pt x="3459" y="2814"/>
                  </a:lnTo>
                  <a:lnTo>
                    <a:pt x="3452" y="2812"/>
                  </a:lnTo>
                  <a:lnTo>
                    <a:pt x="3445" y="2811"/>
                  </a:lnTo>
                  <a:lnTo>
                    <a:pt x="3437" y="2809"/>
                  </a:lnTo>
                  <a:lnTo>
                    <a:pt x="3431" y="2817"/>
                  </a:lnTo>
                  <a:lnTo>
                    <a:pt x="3423" y="2823"/>
                  </a:lnTo>
                  <a:lnTo>
                    <a:pt x="3414" y="2828"/>
                  </a:lnTo>
                  <a:lnTo>
                    <a:pt x="3406" y="2832"/>
                  </a:lnTo>
                  <a:lnTo>
                    <a:pt x="3386" y="2840"/>
                  </a:lnTo>
                  <a:lnTo>
                    <a:pt x="3364" y="2848"/>
                  </a:lnTo>
                  <a:lnTo>
                    <a:pt x="3344" y="2854"/>
                  </a:lnTo>
                  <a:lnTo>
                    <a:pt x="3324" y="2862"/>
                  </a:lnTo>
                  <a:lnTo>
                    <a:pt x="3314" y="2866"/>
                  </a:lnTo>
                  <a:lnTo>
                    <a:pt x="3305" y="2871"/>
                  </a:lnTo>
                  <a:lnTo>
                    <a:pt x="3297" y="2876"/>
                  </a:lnTo>
                  <a:lnTo>
                    <a:pt x="3289" y="2883"/>
                  </a:lnTo>
                  <a:lnTo>
                    <a:pt x="3251" y="2921"/>
                  </a:lnTo>
                  <a:lnTo>
                    <a:pt x="3251" y="2996"/>
                  </a:lnTo>
                  <a:lnTo>
                    <a:pt x="3213" y="3034"/>
                  </a:lnTo>
                  <a:lnTo>
                    <a:pt x="3141" y="3034"/>
                  </a:lnTo>
                  <a:lnTo>
                    <a:pt x="3103" y="3072"/>
                  </a:lnTo>
                  <a:lnTo>
                    <a:pt x="3088" y="3099"/>
                  </a:lnTo>
                  <a:lnTo>
                    <a:pt x="3073" y="3121"/>
                  </a:lnTo>
                  <a:lnTo>
                    <a:pt x="3058" y="3143"/>
                  </a:lnTo>
                  <a:lnTo>
                    <a:pt x="3040" y="3165"/>
                  </a:lnTo>
                  <a:lnTo>
                    <a:pt x="3022" y="3186"/>
                  </a:lnTo>
                  <a:lnTo>
                    <a:pt x="3001" y="3208"/>
                  </a:lnTo>
                  <a:lnTo>
                    <a:pt x="2977" y="3233"/>
                  </a:lnTo>
                  <a:lnTo>
                    <a:pt x="2951" y="3259"/>
                  </a:lnTo>
                  <a:lnTo>
                    <a:pt x="2958" y="3273"/>
                  </a:lnTo>
                  <a:lnTo>
                    <a:pt x="2963" y="3286"/>
                  </a:lnTo>
                  <a:lnTo>
                    <a:pt x="2968" y="3300"/>
                  </a:lnTo>
                  <a:lnTo>
                    <a:pt x="2973" y="3313"/>
                  </a:lnTo>
                  <a:lnTo>
                    <a:pt x="2979" y="3340"/>
                  </a:lnTo>
                  <a:lnTo>
                    <a:pt x="2984" y="3366"/>
                  </a:lnTo>
                  <a:lnTo>
                    <a:pt x="2987" y="3389"/>
                  </a:lnTo>
                  <a:lnTo>
                    <a:pt x="2988" y="3411"/>
                  </a:lnTo>
                  <a:lnTo>
                    <a:pt x="2988" y="3430"/>
                  </a:lnTo>
                  <a:lnTo>
                    <a:pt x="2989" y="3445"/>
                  </a:lnTo>
                  <a:lnTo>
                    <a:pt x="2878" y="3560"/>
                  </a:lnTo>
                  <a:lnTo>
                    <a:pt x="2802" y="3560"/>
                  </a:lnTo>
                  <a:lnTo>
                    <a:pt x="2798" y="3559"/>
                  </a:lnTo>
                  <a:lnTo>
                    <a:pt x="2795" y="3558"/>
                  </a:lnTo>
                  <a:lnTo>
                    <a:pt x="2791" y="3556"/>
                  </a:lnTo>
                  <a:lnTo>
                    <a:pt x="2786" y="3553"/>
                  </a:lnTo>
                  <a:lnTo>
                    <a:pt x="2778" y="3546"/>
                  </a:lnTo>
                  <a:lnTo>
                    <a:pt x="2769" y="3536"/>
                  </a:lnTo>
                  <a:lnTo>
                    <a:pt x="2759" y="3523"/>
                  </a:lnTo>
                  <a:lnTo>
                    <a:pt x="2750" y="3510"/>
                  </a:lnTo>
                  <a:lnTo>
                    <a:pt x="2742" y="3495"/>
                  </a:lnTo>
                  <a:lnTo>
                    <a:pt x="2733" y="3479"/>
                  </a:lnTo>
                  <a:lnTo>
                    <a:pt x="2724" y="3463"/>
                  </a:lnTo>
                  <a:lnTo>
                    <a:pt x="2717" y="3447"/>
                  </a:lnTo>
                  <a:lnTo>
                    <a:pt x="2710" y="3430"/>
                  </a:lnTo>
                  <a:lnTo>
                    <a:pt x="2703" y="3416"/>
                  </a:lnTo>
                  <a:lnTo>
                    <a:pt x="2698" y="3402"/>
                  </a:lnTo>
                  <a:lnTo>
                    <a:pt x="2695" y="3389"/>
                  </a:lnTo>
                  <a:lnTo>
                    <a:pt x="2693" y="3378"/>
                  </a:lnTo>
                  <a:lnTo>
                    <a:pt x="2691" y="3370"/>
                  </a:lnTo>
                  <a:lnTo>
                    <a:pt x="2685" y="3369"/>
                  </a:lnTo>
                  <a:lnTo>
                    <a:pt x="2677" y="3368"/>
                  </a:lnTo>
                  <a:lnTo>
                    <a:pt x="2670" y="3366"/>
                  </a:lnTo>
                  <a:lnTo>
                    <a:pt x="2663" y="3364"/>
                  </a:lnTo>
                  <a:lnTo>
                    <a:pt x="2649" y="3358"/>
                  </a:lnTo>
                  <a:lnTo>
                    <a:pt x="2635" y="3351"/>
                  </a:lnTo>
                  <a:lnTo>
                    <a:pt x="2621" y="3344"/>
                  </a:lnTo>
                  <a:lnTo>
                    <a:pt x="2606" y="3337"/>
                  </a:lnTo>
                  <a:lnTo>
                    <a:pt x="2599" y="3335"/>
                  </a:lnTo>
                  <a:lnTo>
                    <a:pt x="2592" y="3333"/>
                  </a:lnTo>
                  <a:lnTo>
                    <a:pt x="2585" y="3332"/>
                  </a:lnTo>
                  <a:lnTo>
                    <a:pt x="2577" y="3332"/>
                  </a:lnTo>
                  <a:lnTo>
                    <a:pt x="2577" y="3319"/>
                  </a:lnTo>
                  <a:lnTo>
                    <a:pt x="2576" y="3306"/>
                  </a:lnTo>
                  <a:lnTo>
                    <a:pt x="2575" y="3294"/>
                  </a:lnTo>
                  <a:lnTo>
                    <a:pt x="2573" y="3283"/>
                  </a:lnTo>
                  <a:lnTo>
                    <a:pt x="2567" y="3261"/>
                  </a:lnTo>
                  <a:lnTo>
                    <a:pt x="2563" y="3239"/>
                  </a:lnTo>
                  <a:lnTo>
                    <a:pt x="2562" y="3229"/>
                  </a:lnTo>
                  <a:lnTo>
                    <a:pt x="2561" y="3219"/>
                  </a:lnTo>
                  <a:lnTo>
                    <a:pt x="2561" y="3208"/>
                  </a:lnTo>
                  <a:lnTo>
                    <a:pt x="2562" y="3196"/>
                  </a:lnTo>
                  <a:lnTo>
                    <a:pt x="2564" y="3185"/>
                  </a:lnTo>
                  <a:lnTo>
                    <a:pt x="2566" y="3172"/>
                  </a:lnTo>
                  <a:lnTo>
                    <a:pt x="2572" y="3159"/>
                  </a:lnTo>
                  <a:lnTo>
                    <a:pt x="2577" y="3145"/>
                  </a:lnTo>
                  <a:lnTo>
                    <a:pt x="2570" y="3138"/>
                  </a:lnTo>
                  <a:lnTo>
                    <a:pt x="2564" y="3130"/>
                  </a:lnTo>
                  <a:lnTo>
                    <a:pt x="2557" y="3121"/>
                  </a:lnTo>
                  <a:lnTo>
                    <a:pt x="2551" y="3113"/>
                  </a:lnTo>
                  <a:lnTo>
                    <a:pt x="2539" y="3093"/>
                  </a:lnTo>
                  <a:lnTo>
                    <a:pt x="2528" y="3071"/>
                  </a:lnTo>
                  <a:lnTo>
                    <a:pt x="2517" y="3048"/>
                  </a:lnTo>
                  <a:lnTo>
                    <a:pt x="2508" y="3024"/>
                  </a:lnTo>
                  <a:lnTo>
                    <a:pt x="2500" y="2999"/>
                  </a:lnTo>
                  <a:lnTo>
                    <a:pt x="2492" y="2973"/>
                  </a:lnTo>
                  <a:lnTo>
                    <a:pt x="2485" y="2946"/>
                  </a:lnTo>
                  <a:lnTo>
                    <a:pt x="2480" y="2920"/>
                  </a:lnTo>
                  <a:lnTo>
                    <a:pt x="2474" y="2892"/>
                  </a:lnTo>
                  <a:lnTo>
                    <a:pt x="2470" y="2866"/>
                  </a:lnTo>
                  <a:lnTo>
                    <a:pt x="2468" y="2841"/>
                  </a:lnTo>
                  <a:lnTo>
                    <a:pt x="2466" y="2817"/>
                  </a:lnTo>
                  <a:lnTo>
                    <a:pt x="2464" y="2793"/>
                  </a:lnTo>
                  <a:lnTo>
                    <a:pt x="2464" y="2772"/>
                  </a:lnTo>
                  <a:lnTo>
                    <a:pt x="2464" y="2779"/>
                  </a:lnTo>
                  <a:lnTo>
                    <a:pt x="2462" y="2787"/>
                  </a:lnTo>
                  <a:lnTo>
                    <a:pt x="2460" y="2793"/>
                  </a:lnTo>
                  <a:lnTo>
                    <a:pt x="2458" y="2801"/>
                  </a:lnTo>
                  <a:lnTo>
                    <a:pt x="2453" y="2815"/>
                  </a:lnTo>
                  <a:lnTo>
                    <a:pt x="2446" y="2828"/>
                  </a:lnTo>
                  <a:lnTo>
                    <a:pt x="2440" y="2842"/>
                  </a:lnTo>
                  <a:lnTo>
                    <a:pt x="2434" y="2856"/>
                  </a:lnTo>
                  <a:lnTo>
                    <a:pt x="2432" y="2863"/>
                  </a:lnTo>
                  <a:lnTo>
                    <a:pt x="2431" y="2869"/>
                  </a:lnTo>
                  <a:lnTo>
                    <a:pt x="2430" y="2876"/>
                  </a:lnTo>
                  <a:lnTo>
                    <a:pt x="2429" y="2883"/>
                  </a:lnTo>
                  <a:lnTo>
                    <a:pt x="2416" y="2883"/>
                  </a:lnTo>
                  <a:lnTo>
                    <a:pt x="2402" y="2880"/>
                  </a:lnTo>
                  <a:lnTo>
                    <a:pt x="2389" y="2879"/>
                  </a:lnTo>
                  <a:lnTo>
                    <a:pt x="2379" y="2876"/>
                  </a:lnTo>
                  <a:lnTo>
                    <a:pt x="2368" y="2873"/>
                  </a:lnTo>
                  <a:lnTo>
                    <a:pt x="2358" y="2869"/>
                  </a:lnTo>
                  <a:lnTo>
                    <a:pt x="2348" y="2865"/>
                  </a:lnTo>
                  <a:lnTo>
                    <a:pt x="2338" y="2861"/>
                  </a:lnTo>
                  <a:lnTo>
                    <a:pt x="2322" y="2850"/>
                  </a:lnTo>
                  <a:lnTo>
                    <a:pt x="2307" y="2837"/>
                  </a:lnTo>
                  <a:lnTo>
                    <a:pt x="2291" y="2824"/>
                  </a:lnTo>
                  <a:lnTo>
                    <a:pt x="2277" y="2809"/>
                  </a:lnTo>
                  <a:lnTo>
                    <a:pt x="2129" y="2809"/>
                  </a:lnTo>
                  <a:lnTo>
                    <a:pt x="2129" y="2803"/>
                  </a:lnTo>
                  <a:lnTo>
                    <a:pt x="2130" y="2795"/>
                  </a:lnTo>
                  <a:lnTo>
                    <a:pt x="2132" y="2789"/>
                  </a:lnTo>
                  <a:lnTo>
                    <a:pt x="2134" y="2781"/>
                  </a:lnTo>
                  <a:lnTo>
                    <a:pt x="2141" y="2767"/>
                  </a:lnTo>
                  <a:lnTo>
                    <a:pt x="2147" y="2753"/>
                  </a:lnTo>
                  <a:lnTo>
                    <a:pt x="2154" y="2739"/>
                  </a:lnTo>
                  <a:lnTo>
                    <a:pt x="2160" y="2724"/>
                  </a:lnTo>
                  <a:lnTo>
                    <a:pt x="2163" y="2717"/>
                  </a:lnTo>
                  <a:lnTo>
                    <a:pt x="2165" y="2710"/>
                  </a:lnTo>
                  <a:lnTo>
                    <a:pt x="2166" y="2703"/>
                  </a:lnTo>
                  <a:lnTo>
                    <a:pt x="2166" y="2696"/>
                  </a:lnTo>
                  <a:lnTo>
                    <a:pt x="2153" y="2701"/>
                  </a:lnTo>
                  <a:lnTo>
                    <a:pt x="2141" y="2705"/>
                  </a:lnTo>
                  <a:lnTo>
                    <a:pt x="2131" y="2706"/>
                  </a:lnTo>
                  <a:lnTo>
                    <a:pt x="2122" y="2706"/>
                  </a:lnTo>
                  <a:lnTo>
                    <a:pt x="2115" y="2703"/>
                  </a:lnTo>
                  <a:lnTo>
                    <a:pt x="2109" y="2698"/>
                  </a:lnTo>
                  <a:lnTo>
                    <a:pt x="2104" y="2693"/>
                  </a:lnTo>
                  <a:lnTo>
                    <a:pt x="2099" y="2686"/>
                  </a:lnTo>
                  <a:lnTo>
                    <a:pt x="2097" y="2680"/>
                  </a:lnTo>
                  <a:lnTo>
                    <a:pt x="2094" y="2671"/>
                  </a:lnTo>
                  <a:lnTo>
                    <a:pt x="2093" y="2663"/>
                  </a:lnTo>
                  <a:lnTo>
                    <a:pt x="2092" y="2655"/>
                  </a:lnTo>
                  <a:lnTo>
                    <a:pt x="2091" y="2638"/>
                  </a:lnTo>
                  <a:lnTo>
                    <a:pt x="2091" y="2623"/>
                  </a:lnTo>
                  <a:lnTo>
                    <a:pt x="1942" y="2772"/>
                  </a:lnTo>
                  <a:lnTo>
                    <a:pt x="1934" y="2771"/>
                  </a:lnTo>
                  <a:lnTo>
                    <a:pt x="1924" y="2768"/>
                  </a:lnTo>
                  <a:lnTo>
                    <a:pt x="1913" y="2765"/>
                  </a:lnTo>
                  <a:lnTo>
                    <a:pt x="1902" y="2759"/>
                  </a:lnTo>
                  <a:lnTo>
                    <a:pt x="1875" y="2746"/>
                  </a:lnTo>
                  <a:lnTo>
                    <a:pt x="1847" y="2729"/>
                  </a:lnTo>
                  <a:lnTo>
                    <a:pt x="1819" y="2710"/>
                  </a:lnTo>
                  <a:lnTo>
                    <a:pt x="1794" y="2692"/>
                  </a:lnTo>
                  <a:lnTo>
                    <a:pt x="1771" y="2673"/>
                  </a:lnTo>
                  <a:lnTo>
                    <a:pt x="1755" y="2658"/>
                  </a:lnTo>
                  <a:lnTo>
                    <a:pt x="1748" y="2661"/>
                  </a:lnTo>
                  <a:lnTo>
                    <a:pt x="1741" y="2663"/>
                  </a:lnTo>
                  <a:lnTo>
                    <a:pt x="1733" y="2665"/>
                  </a:lnTo>
                  <a:lnTo>
                    <a:pt x="1725" y="2668"/>
                  </a:lnTo>
                  <a:lnTo>
                    <a:pt x="1709" y="2669"/>
                  </a:lnTo>
                  <a:lnTo>
                    <a:pt x="1693" y="2668"/>
                  </a:lnTo>
                  <a:lnTo>
                    <a:pt x="1676" y="2665"/>
                  </a:lnTo>
                  <a:lnTo>
                    <a:pt x="1660" y="2661"/>
                  </a:lnTo>
                  <a:lnTo>
                    <a:pt x="1644" y="2656"/>
                  </a:lnTo>
                  <a:lnTo>
                    <a:pt x="1627" y="2649"/>
                  </a:lnTo>
                  <a:lnTo>
                    <a:pt x="1611" y="2643"/>
                  </a:lnTo>
                  <a:lnTo>
                    <a:pt x="1596" y="2634"/>
                  </a:lnTo>
                  <a:lnTo>
                    <a:pt x="1581" y="2625"/>
                  </a:lnTo>
                  <a:lnTo>
                    <a:pt x="1568" y="2616"/>
                  </a:lnTo>
                  <a:lnTo>
                    <a:pt x="1556" y="2608"/>
                  </a:lnTo>
                  <a:lnTo>
                    <a:pt x="1544" y="2599"/>
                  </a:lnTo>
                  <a:lnTo>
                    <a:pt x="1536" y="2590"/>
                  </a:lnTo>
                  <a:lnTo>
                    <a:pt x="1527" y="2581"/>
                  </a:lnTo>
                  <a:lnTo>
                    <a:pt x="1520" y="2589"/>
                  </a:lnTo>
                  <a:lnTo>
                    <a:pt x="1513" y="2596"/>
                  </a:lnTo>
                  <a:lnTo>
                    <a:pt x="1505" y="2601"/>
                  </a:lnTo>
                  <a:lnTo>
                    <a:pt x="1496" y="2607"/>
                  </a:lnTo>
                  <a:lnTo>
                    <a:pt x="1479" y="2616"/>
                  </a:lnTo>
                  <a:lnTo>
                    <a:pt x="1460" y="2625"/>
                  </a:lnTo>
                  <a:lnTo>
                    <a:pt x="1441" y="2632"/>
                  </a:lnTo>
                  <a:lnTo>
                    <a:pt x="1420" y="2637"/>
                  </a:lnTo>
                  <a:lnTo>
                    <a:pt x="1399" y="2641"/>
                  </a:lnTo>
                  <a:lnTo>
                    <a:pt x="1379" y="2644"/>
                  </a:lnTo>
                  <a:lnTo>
                    <a:pt x="1357" y="2645"/>
                  </a:lnTo>
                  <a:lnTo>
                    <a:pt x="1336" y="2646"/>
                  </a:lnTo>
                  <a:lnTo>
                    <a:pt x="1315" y="2645"/>
                  </a:lnTo>
                  <a:lnTo>
                    <a:pt x="1296" y="2643"/>
                  </a:lnTo>
                  <a:lnTo>
                    <a:pt x="1276" y="2639"/>
                  </a:lnTo>
                  <a:lnTo>
                    <a:pt x="1259" y="2635"/>
                  </a:lnTo>
                  <a:lnTo>
                    <a:pt x="1242" y="2629"/>
                  </a:lnTo>
                  <a:lnTo>
                    <a:pt x="1227" y="2623"/>
                  </a:lnTo>
                  <a:lnTo>
                    <a:pt x="1192" y="2581"/>
                  </a:lnTo>
                  <a:lnTo>
                    <a:pt x="1178" y="2552"/>
                  </a:lnTo>
                  <a:lnTo>
                    <a:pt x="1162" y="2518"/>
                  </a:lnTo>
                  <a:lnTo>
                    <a:pt x="1153" y="2501"/>
                  </a:lnTo>
                  <a:lnTo>
                    <a:pt x="1143" y="2484"/>
                  </a:lnTo>
                  <a:lnTo>
                    <a:pt x="1133" y="2468"/>
                  </a:lnTo>
                  <a:lnTo>
                    <a:pt x="1121" y="2454"/>
                  </a:lnTo>
                  <a:lnTo>
                    <a:pt x="1115" y="2447"/>
                  </a:lnTo>
                  <a:lnTo>
                    <a:pt x="1108" y="2441"/>
                  </a:lnTo>
                  <a:lnTo>
                    <a:pt x="1102" y="2435"/>
                  </a:lnTo>
                  <a:lnTo>
                    <a:pt x="1094" y="2430"/>
                  </a:lnTo>
                  <a:lnTo>
                    <a:pt x="1086" y="2425"/>
                  </a:lnTo>
                  <a:lnTo>
                    <a:pt x="1078" y="2422"/>
                  </a:lnTo>
                  <a:lnTo>
                    <a:pt x="1069" y="2419"/>
                  </a:lnTo>
                  <a:lnTo>
                    <a:pt x="1060" y="2417"/>
                  </a:lnTo>
                  <a:lnTo>
                    <a:pt x="1050" y="2416"/>
                  </a:lnTo>
                  <a:lnTo>
                    <a:pt x="1040" y="2416"/>
                  </a:lnTo>
                  <a:lnTo>
                    <a:pt x="1030" y="2417"/>
                  </a:lnTo>
                  <a:lnTo>
                    <a:pt x="1019" y="2418"/>
                  </a:lnTo>
                  <a:lnTo>
                    <a:pt x="1007" y="2421"/>
                  </a:lnTo>
                  <a:lnTo>
                    <a:pt x="994" y="2424"/>
                  </a:lnTo>
                  <a:lnTo>
                    <a:pt x="982" y="2430"/>
                  </a:lnTo>
                  <a:lnTo>
                    <a:pt x="967" y="2436"/>
                  </a:lnTo>
                  <a:lnTo>
                    <a:pt x="1009" y="2477"/>
                  </a:lnTo>
                  <a:lnTo>
                    <a:pt x="1050" y="2515"/>
                  </a:lnTo>
                  <a:lnTo>
                    <a:pt x="1091" y="2552"/>
                  </a:lnTo>
                  <a:lnTo>
                    <a:pt x="1131" y="2590"/>
                  </a:lnTo>
                  <a:lnTo>
                    <a:pt x="1150" y="2610"/>
                  </a:lnTo>
                  <a:lnTo>
                    <a:pt x="1169" y="2629"/>
                  </a:lnTo>
                  <a:lnTo>
                    <a:pt x="1187" y="2650"/>
                  </a:lnTo>
                  <a:lnTo>
                    <a:pt x="1204" y="2672"/>
                  </a:lnTo>
                  <a:lnTo>
                    <a:pt x="1221" y="2695"/>
                  </a:lnTo>
                  <a:lnTo>
                    <a:pt x="1238" y="2719"/>
                  </a:lnTo>
                  <a:lnTo>
                    <a:pt x="1253" y="2745"/>
                  </a:lnTo>
                  <a:lnTo>
                    <a:pt x="1268" y="2772"/>
                  </a:lnTo>
                  <a:lnTo>
                    <a:pt x="1281" y="2771"/>
                  </a:lnTo>
                  <a:lnTo>
                    <a:pt x="1293" y="2769"/>
                  </a:lnTo>
                  <a:lnTo>
                    <a:pt x="1305" y="2766"/>
                  </a:lnTo>
                  <a:lnTo>
                    <a:pt x="1317" y="2763"/>
                  </a:lnTo>
                  <a:lnTo>
                    <a:pt x="1327" y="2757"/>
                  </a:lnTo>
                  <a:lnTo>
                    <a:pt x="1338" y="2752"/>
                  </a:lnTo>
                  <a:lnTo>
                    <a:pt x="1348" y="2746"/>
                  </a:lnTo>
                  <a:lnTo>
                    <a:pt x="1357" y="2741"/>
                  </a:lnTo>
                  <a:lnTo>
                    <a:pt x="1374" y="2730"/>
                  </a:lnTo>
                  <a:lnTo>
                    <a:pt x="1391" y="2719"/>
                  </a:lnTo>
                  <a:lnTo>
                    <a:pt x="1398" y="2716"/>
                  </a:lnTo>
                  <a:lnTo>
                    <a:pt x="1406" y="2712"/>
                  </a:lnTo>
                  <a:lnTo>
                    <a:pt x="1413" y="2710"/>
                  </a:lnTo>
                  <a:lnTo>
                    <a:pt x="1420" y="2709"/>
                  </a:lnTo>
                  <a:lnTo>
                    <a:pt x="1434" y="2647"/>
                  </a:lnTo>
                  <a:lnTo>
                    <a:pt x="1434" y="2653"/>
                  </a:lnTo>
                  <a:lnTo>
                    <a:pt x="1435" y="2659"/>
                  </a:lnTo>
                  <a:lnTo>
                    <a:pt x="1437" y="2663"/>
                  </a:lnTo>
                  <a:lnTo>
                    <a:pt x="1440" y="2667"/>
                  </a:lnTo>
                  <a:lnTo>
                    <a:pt x="1446" y="2672"/>
                  </a:lnTo>
                  <a:lnTo>
                    <a:pt x="1453" y="2677"/>
                  </a:lnTo>
                  <a:lnTo>
                    <a:pt x="1460" y="2682"/>
                  </a:lnTo>
                  <a:lnTo>
                    <a:pt x="1466" y="2688"/>
                  </a:lnTo>
                  <a:lnTo>
                    <a:pt x="1468" y="2693"/>
                  </a:lnTo>
                  <a:lnTo>
                    <a:pt x="1470" y="2697"/>
                  </a:lnTo>
                  <a:lnTo>
                    <a:pt x="1471" y="2703"/>
                  </a:lnTo>
                  <a:lnTo>
                    <a:pt x="1472" y="2709"/>
                  </a:lnTo>
                  <a:lnTo>
                    <a:pt x="1485" y="2710"/>
                  </a:lnTo>
                  <a:lnTo>
                    <a:pt x="1497" y="2713"/>
                  </a:lnTo>
                  <a:lnTo>
                    <a:pt x="1508" y="2718"/>
                  </a:lnTo>
                  <a:lnTo>
                    <a:pt x="1518" y="2722"/>
                  </a:lnTo>
                  <a:lnTo>
                    <a:pt x="1529" y="2727"/>
                  </a:lnTo>
                  <a:lnTo>
                    <a:pt x="1540" y="2730"/>
                  </a:lnTo>
                  <a:lnTo>
                    <a:pt x="1552" y="2733"/>
                  </a:lnTo>
                  <a:lnTo>
                    <a:pt x="1565" y="2734"/>
                  </a:lnTo>
                  <a:lnTo>
                    <a:pt x="1713" y="2734"/>
                  </a:lnTo>
                  <a:lnTo>
                    <a:pt x="1694" y="2748"/>
                  </a:lnTo>
                  <a:lnTo>
                    <a:pt x="1675" y="2764"/>
                  </a:lnTo>
                  <a:lnTo>
                    <a:pt x="1659" y="2780"/>
                  </a:lnTo>
                  <a:lnTo>
                    <a:pt x="1642" y="2796"/>
                  </a:lnTo>
                  <a:lnTo>
                    <a:pt x="1627" y="2814"/>
                  </a:lnTo>
                  <a:lnTo>
                    <a:pt x="1612" y="2832"/>
                  </a:lnTo>
                  <a:lnTo>
                    <a:pt x="1598" y="2851"/>
                  </a:lnTo>
                  <a:lnTo>
                    <a:pt x="1585" y="2869"/>
                  </a:lnTo>
                  <a:lnTo>
                    <a:pt x="1556" y="2910"/>
                  </a:lnTo>
                  <a:lnTo>
                    <a:pt x="1526" y="2950"/>
                  </a:lnTo>
                  <a:lnTo>
                    <a:pt x="1510" y="2971"/>
                  </a:lnTo>
                  <a:lnTo>
                    <a:pt x="1493" y="2992"/>
                  </a:lnTo>
                  <a:lnTo>
                    <a:pt x="1474" y="3013"/>
                  </a:lnTo>
                  <a:lnTo>
                    <a:pt x="1455" y="3034"/>
                  </a:lnTo>
                  <a:lnTo>
                    <a:pt x="1302" y="3034"/>
                  </a:lnTo>
                  <a:lnTo>
                    <a:pt x="1302" y="3042"/>
                  </a:lnTo>
                  <a:lnTo>
                    <a:pt x="1301" y="3048"/>
                  </a:lnTo>
                  <a:lnTo>
                    <a:pt x="1299" y="3056"/>
                  </a:lnTo>
                  <a:lnTo>
                    <a:pt x="1297" y="3063"/>
                  </a:lnTo>
                  <a:lnTo>
                    <a:pt x="1291" y="3077"/>
                  </a:lnTo>
                  <a:lnTo>
                    <a:pt x="1286" y="3091"/>
                  </a:lnTo>
                  <a:lnTo>
                    <a:pt x="1279" y="3105"/>
                  </a:lnTo>
                  <a:lnTo>
                    <a:pt x="1274" y="3118"/>
                  </a:lnTo>
                  <a:lnTo>
                    <a:pt x="1272" y="3126"/>
                  </a:lnTo>
                  <a:lnTo>
                    <a:pt x="1269" y="3132"/>
                  </a:lnTo>
                  <a:lnTo>
                    <a:pt x="1268" y="3139"/>
                  </a:lnTo>
                  <a:lnTo>
                    <a:pt x="1268" y="3145"/>
                  </a:lnTo>
                  <a:lnTo>
                    <a:pt x="1257" y="3145"/>
                  </a:lnTo>
                  <a:lnTo>
                    <a:pt x="1247" y="3147"/>
                  </a:lnTo>
                  <a:lnTo>
                    <a:pt x="1235" y="3148"/>
                  </a:lnTo>
                  <a:lnTo>
                    <a:pt x="1224" y="3150"/>
                  </a:lnTo>
                  <a:lnTo>
                    <a:pt x="1201" y="3156"/>
                  </a:lnTo>
                  <a:lnTo>
                    <a:pt x="1177" y="3164"/>
                  </a:lnTo>
                  <a:lnTo>
                    <a:pt x="1153" y="3173"/>
                  </a:lnTo>
                  <a:lnTo>
                    <a:pt x="1128" y="3184"/>
                  </a:lnTo>
                  <a:lnTo>
                    <a:pt x="1104" y="3195"/>
                  </a:lnTo>
                  <a:lnTo>
                    <a:pt x="1079" y="3207"/>
                  </a:lnTo>
                  <a:lnTo>
                    <a:pt x="1030" y="3233"/>
                  </a:lnTo>
                  <a:lnTo>
                    <a:pt x="980" y="3258"/>
                  </a:lnTo>
                  <a:lnTo>
                    <a:pt x="958" y="3269"/>
                  </a:lnTo>
                  <a:lnTo>
                    <a:pt x="935" y="3280"/>
                  </a:lnTo>
                  <a:lnTo>
                    <a:pt x="913" y="3289"/>
                  </a:lnTo>
                  <a:lnTo>
                    <a:pt x="891" y="3297"/>
                  </a:lnTo>
                  <a:lnTo>
                    <a:pt x="874" y="3282"/>
                  </a:lnTo>
                  <a:lnTo>
                    <a:pt x="851" y="3263"/>
                  </a:lnTo>
                  <a:lnTo>
                    <a:pt x="825" y="3245"/>
                  </a:lnTo>
                  <a:lnTo>
                    <a:pt x="797" y="3226"/>
                  </a:lnTo>
                  <a:lnTo>
                    <a:pt x="769" y="3209"/>
                  </a:lnTo>
                  <a:lnTo>
                    <a:pt x="743" y="3196"/>
                  </a:lnTo>
                  <a:lnTo>
                    <a:pt x="732" y="3190"/>
                  </a:lnTo>
                  <a:lnTo>
                    <a:pt x="721" y="3187"/>
                  </a:lnTo>
                  <a:lnTo>
                    <a:pt x="712" y="3184"/>
                  </a:lnTo>
                  <a:lnTo>
                    <a:pt x="705" y="3184"/>
                  </a:lnTo>
                  <a:lnTo>
                    <a:pt x="705" y="3034"/>
                  </a:lnTo>
                  <a:lnTo>
                    <a:pt x="689" y="3019"/>
                  </a:lnTo>
                  <a:lnTo>
                    <a:pt x="671" y="2999"/>
                  </a:lnTo>
                  <a:lnTo>
                    <a:pt x="652" y="2977"/>
                  </a:lnTo>
                  <a:lnTo>
                    <a:pt x="634" y="2955"/>
                  </a:lnTo>
                  <a:lnTo>
                    <a:pt x="625" y="2941"/>
                  </a:lnTo>
                  <a:lnTo>
                    <a:pt x="617" y="2928"/>
                  </a:lnTo>
                  <a:lnTo>
                    <a:pt x="610" y="2915"/>
                  </a:lnTo>
                  <a:lnTo>
                    <a:pt x="603" y="2902"/>
                  </a:lnTo>
                  <a:lnTo>
                    <a:pt x="598" y="2889"/>
                  </a:lnTo>
                  <a:lnTo>
                    <a:pt x="594" y="2875"/>
                  </a:lnTo>
                  <a:lnTo>
                    <a:pt x="591" y="2862"/>
                  </a:lnTo>
                  <a:lnTo>
                    <a:pt x="591" y="2848"/>
                  </a:lnTo>
                  <a:lnTo>
                    <a:pt x="580" y="2851"/>
                  </a:lnTo>
                  <a:lnTo>
                    <a:pt x="572" y="2852"/>
                  </a:lnTo>
                  <a:lnTo>
                    <a:pt x="563" y="2852"/>
                  </a:lnTo>
                  <a:lnTo>
                    <a:pt x="554" y="2851"/>
                  </a:lnTo>
                  <a:lnTo>
                    <a:pt x="546" y="2850"/>
                  </a:lnTo>
                  <a:lnTo>
                    <a:pt x="539" y="2847"/>
                  </a:lnTo>
                  <a:lnTo>
                    <a:pt x="532" y="2842"/>
                  </a:lnTo>
                  <a:lnTo>
                    <a:pt x="525" y="2838"/>
                  </a:lnTo>
                  <a:lnTo>
                    <a:pt x="519" y="2832"/>
                  </a:lnTo>
                  <a:lnTo>
                    <a:pt x="513" y="2827"/>
                  </a:lnTo>
                  <a:lnTo>
                    <a:pt x="507" y="2820"/>
                  </a:lnTo>
                  <a:lnTo>
                    <a:pt x="502" y="2813"/>
                  </a:lnTo>
                  <a:lnTo>
                    <a:pt x="491" y="2797"/>
                  </a:lnTo>
                  <a:lnTo>
                    <a:pt x="480" y="2780"/>
                  </a:lnTo>
                  <a:lnTo>
                    <a:pt x="469" y="2763"/>
                  </a:lnTo>
                  <a:lnTo>
                    <a:pt x="458" y="2744"/>
                  </a:lnTo>
                  <a:lnTo>
                    <a:pt x="446" y="2725"/>
                  </a:lnTo>
                  <a:lnTo>
                    <a:pt x="434" y="2708"/>
                  </a:lnTo>
                  <a:lnTo>
                    <a:pt x="428" y="2700"/>
                  </a:lnTo>
                  <a:lnTo>
                    <a:pt x="420" y="2693"/>
                  </a:lnTo>
                  <a:lnTo>
                    <a:pt x="412" y="2685"/>
                  </a:lnTo>
                  <a:lnTo>
                    <a:pt x="404" y="2679"/>
                  </a:lnTo>
                  <a:lnTo>
                    <a:pt x="396" y="2672"/>
                  </a:lnTo>
                  <a:lnTo>
                    <a:pt x="386" y="2667"/>
                  </a:lnTo>
                  <a:lnTo>
                    <a:pt x="376" y="2662"/>
                  </a:lnTo>
                  <a:lnTo>
                    <a:pt x="367" y="2658"/>
                  </a:lnTo>
                  <a:lnTo>
                    <a:pt x="231" y="2658"/>
                  </a:lnTo>
                  <a:lnTo>
                    <a:pt x="213" y="2631"/>
                  </a:lnTo>
                  <a:lnTo>
                    <a:pt x="196" y="2604"/>
                  </a:lnTo>
                  <a:lnTo>
                    <a:pt x="181" y="2579"/>
                  </a:lnTo>
                  <a:lnTo>
                    <a:pt x="168" y="2554"/>
                  </a:lnTo>
                  <a:lnTo>
                    <a:pt x="144" y="2508"/>
                  </a:lnTo>
                  <a:lnTo>
                    <a:pt x="122" y="2468"/>
                  </a:lnTo>
                  <a:lnTo>
                    <a:pt x="111" y="2449"/>
                  </a:lnTo>
                  <a:lnTo>
                    <a:pt x="99" y="2432"/>
                  </a:lnTo>
                  <a:lnTo>
                    <a:pt x="87" y="2418"/>
                  </a:lnTo>
                  <a:lnTo>
                    <a:pt x="73" y="2404"/>
                  </a:lnTo>
                  <a:lnTo>
                    <a:pt x="67" y="2398"/>
                  </a:lnTo>
                  <a:lnTo>
                    <a:pt x="58" y="2393"/>
                  </a:lnTo>
                  <a:lnTo>
                    <a:pt x="50" y="2387"/>
                  </a:lnTo>
                  <a:lnTo>
                    <a:pt x="42" y="2383"/>
                  </a:lnTo>
                  <a:lnTo>
                    <a:pt x="32" y="2380"/>
                  </a:lnTo>
                  <a:lnTo>
                    <a:pt x="22" y="2376"/>
                  </a:lnTo>
                  <a:lnTo>
                    <a:pt x="11" y="2373"/>
                  </a:lnTo>
                  <a:lnTo>
                    <a:pt x="0" y="2371"/>
                  </a:lnTo>
                  <a:lnTo>
                    <a:pt x="13" y="2370"/>
                  </a:lnTo>
                  <a:lnTo>
                    <a:pt x="26" y="2368"/>
                  </a:lnTo>
                  <a:lnTo>
                    <a:pt x="38" y="2362"/>
                  </a:lnTo>
                  <a:lnTo>
                    <a:pt x="49" y="2357"/>
                  </a:lnTo>
                  <a:lnTo>
                    <a:pt x="59" y="2350"/>
                  </a:lnTo>
                  <a:lnTo>
                    <a:pt x="68" y="2341"/>
                  </a:lnTo>
                  <a:lnTo>
                    <a:pt x="76" y="2333"/>
                  </a:lnTo>
                  <a:lnTo>
                    <a:pt x="85" y="2323"/>
                  </a:lnTo>
                  <a:lnTo>
                    <a:pt x="115" y="2281"/>
                  </a:lnTo>
                  <a:lnTo>
                    <a:pt x="142" y="2247"/>
                  </a:lnTo>
                  <a:lnTo>
                    <a:pt x="141" y="2239"/>
                  </a:lnTo>
                  <a:lnTo>
                    <a:pt x="140" y="2232"/>
                  </a:lnTo>
                  <a:lnTo>
                    <a:pt x="139" y="2226"/>
                  </a:lnTo>
                  <a:lnTo>
                    <a:pt x="135" y="2218"/>
                  </a:lnTo>
                  <a:lnTo>
                    <a:pt x="130" y="2205"/>
                  </a:lnTo>
                  <a:lnTo>
                    <a:pt x="122" y="2191"/>
                  </a:lnTo>
                  <a:lnTo>
                    <a:pt x="116" y="2178"/>
                  </a:lnTo>
                  <a:lnTo>
                    <a:pt x="109" y="2164"/>
                  </a:lnTo>
                  <a:lnTo>
                    <a:pt x="107" y="2157"/>
                  </a:lnTo>
                  <a:lnTo>
                    <a:pt x="105" y="2151"/>
                  </a:lnTo>
                  <a:lnTo>
                    <a:pt x="104" y="2143"/>
                  </a:lnTo>
                  <a:lnTo>
                    <a:pt x="104" y="2136"/>
                  </a:lnTo>
                  <a:lnTo>
                    <a:pt x="826" y="1231"/>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9" name="Freeform 9"/>
            <p:cNvSpPr>
              <a:spLocks/>
            </p:cNvSpPr>
            <p:nvPr/>
          </p:nvSpPr>
          <p:spPr bwMode="auto">
            <a:xfrm>
              <a:off x="6370638" y="3389313"/>
              <a:ext cx="287338" cy="166688"/>
            </a:xfrm>
            <a:custGeom>
              <a:avLst/>
              <a:gdLst/>
              <a:ahLst/>
              <a:cxnLst>
                <a:cxn ang="0">
                  <a:pos x="141" y="196"/>
                </a:cxn>
                <a:cxn ang="0">
                  <a:pos x="106" y="201"/>
                </a:cxn>
                <a:cxn ang="0">
                  <a:pos x="98" y="197"/>
                </a:cxn>
                <a:cxn ang="0">
                  <a:pos x="107" y="187"/>
                </a:cxn>
                <a:cxn ang="0">
                  <a:pos x="149" y="148"/>
                </a:cxn>
                <a:cxn ang="0">
                  <a:pos x="107" y="110"/>
                </a:cxn>
                <a:cxn ang="0">
                  <a:pos x="72" y="89"/>
                </a:cxn>
                <a:cxn ang="0">
                  <a:pos x="40" y="80"/>
                </a:cxn>
                <a:cxn ang="0">
                  <a:pos x="0" y="75"/>
                </a:cxn>
                <a:cxn ang="0">
                  <a:pos x="91" y="1"/>
                </a:cxn>
                <a:cxn ang="0">
                  <a:pos x="118" y="12"/>
                </a:cxn>
                <a:cxn ang="0">
                  <a:pos x="159" y="32"/>
                </a:cxn>
                <a:cxn ang="0">
                  <a:pos x="180" y="37"/>
                </a:cxn>
                <a:cxn ang="0">
                  <a:pos x="189" y="52"/>
                </a:cxn>
                <a:cxn ang="0">
                  <a:pos x="198" y="81"/>
                </a:cxn>
                <a:cxn ang="0">
                  <a:pos x="216" y="122"/>
                </a:cxn>
                <a:cxn ang="0">
                  <a:pos x="222" y="142"/>
                </a:cxn>
                <a:cxn ang="0">
                  <a:pos x="249" y="147"/>
                </a:cxn>
                <a:cxn ang="0">
                  <a:pos x="283" y="140"/>
                </a:cxn>
                <a:cxn ang="0">
                  <a:pos x="312" y="127"/>
                </a:cxn>
                <a:cxn ang="0">
                  <a:pos x="359" y="89"/>
                </a:cxn>
                <a:cxn ang="0">
                  <a:pos x="423" y="80"/>
                </a:cxn>
                <a:cxn ang="0">
                  <a:pos x="518" y="97"/>
                </a:cxn>
                <a:cxn ang="0">
                  <a:pos x="621" y="131"/>
                </a:cxn>
                <a:cxn ang="0">
                  <a:pos x="669" y="153"/>
                </a:cxn>
                <a:cxn ang="0">
                  <a:pos x="711" y="180"/>
                </a:cxn>
                <a:cxn ang="0">
                  <a:pos x="747" y="211"/>
                </a:cxn>
                <a:cxn ang="0">
                  <a:pos x="771" y="244"/>
                </a:cxn>
                <a:cxn ang="0">
                  <a:pos x="784" y="284"/>
                </a:cxn>
                <a:cxn ang="0">
                  <a:pos x="840" y="313"/>
                </a:cxn>
                <a:cxn ang="0">
                  <a:pos x="921" y="352"/>
                </a:cxn>
                <a:cxn ang="0">
                  <a:pos x="969" y="387"/>
                </a:cxn>
                <a:cxn ang="0">
                  <a:pos x="1001" y="418"/>
                </a:cxn>
                <a:cxn ang="0">
                  <a:pos x="1030" y="453"/>
                </a:cxn>
                <a:cxn ang="0">
                  <a:pos x="1053" y="492"/>
                </a:cxn>
                <a:cxn ang="0">
                  <a:pos x="1070" y="535"/>
                </a:cxn>
                <a:cxn ang="0">
                  <a:pos x="1082" y="581"/>
                </a:cxn>
                <a:cxn ang="0">
                  <a:pos x="1085" y="632"/>
                </a:cxn>
                <a:cxn ang="0">
                  <a:pos x="1022" y="604"/>
                </a:cxn>
                <a:cxn ang="0">
                  <a:pos x="960" y="564"/>
                </a:cxn>
                <a:cxn ang="0">
                  <a:pos x="884" y="502"/>
                </a:cxn>
                <a:cxn ang="0">
                  <a:pos x="784" y="408"/>
                </a:cxn>
                <a:cxn ang="0">
                  <a:pos x="760" y="415"/>
                </a:cxn>
                <a:cxn ang="0">
                  <a:pos x="716" y="445"/>
                </a:cxn>
                <a:cxn ang="0">
                  <a:pos x="660" y="483"/>
                </a:cxn>
                <a:cxn ang="0">
                  <a:pos x="623" y="478"/>
                </a:cxn>
                <a:cxn ang="0">
                  <a:pos x="558" y="457"/>
                </a:cxn>
                <a:cxn ang="0">
                  <a:pos x="511" y="447"/>
                </a:cxn>
                <a:cxn ang="0">
                  <a:pos x="483" y="439"/>
                </a:cxn>
                <a:cxn ang="0">
                  <a:pos x="478" y="418"/>
                </a:cxn>
                <a:cxn ang="0">
                  <a:pos x="466" y="400"/>
                </a:cxn>
                <a:cxn ang="0">
                  <a:pos x="450" y="386"/>
                </a:cxn>
                <a:cxn ang="0">
                  <a:pos x="431" y="376"/>
                </a:cxn>
                <a:cxn ang="0">
                  <a:pos x="411" y="373"/>
                </a:cxn>
                <a:cxn ang="0">
                  <a:pos x="409" y="328"/>
                </a:cxn>
                <a:cxn ang="0">
                  <a:pos x="396" y="287"/>
                </a:cxn>
                <a:cxn ang="0">
                  <a:pos x="381" y="266"/>
                </a:cxn>
                <a:cxn ang="0">
                  <a:pos x="222" y="240"/>
                </a:cxn>
                <a:cxn ang="0">
                  <a:pos x="216" y="201"/>
                </a:cxn>
                <a:cxn ang="0">
                  <a:pos x="207" y="183"/>
                </a:cxn>
                <a:cxn ang="0">
                  <a:pos x="198" y="180"/>
                </a:cxn>
                <a:cxn ang="0">
                  <a:pos x="189" y="185"/>
                </a:cxn>
              </a:cxnLst>
              <a:rect l="0" t="0" r="r" b="b"/>
              <a:pathLst>
                <a:path w="1085" h="632">
                  <a:moveTo>
                    <a:pt x="187" y="187"/>
                  </a:moveTo>
                  <a:lnTo>
                    <a:pt x="162" y="192"/>
                  </a:lnTo>
                  <a:lnTo>
                    <a:pt x="141" y="196"/>
                  </a:lnTo>
                  <a:lnTo>
                    <a:pt x="126" y="199"/>
                  </a:lnTo>
                  <a:lnTo>
                    <a:pt x="114" y="201"/>
                  </a:lnTo>
                  <a:lnTo>
                    <a:pt x="106" y="201"/>
                  </a:lnTo>
                  <a:lnTo>
                    <a:pt x="101" y="200"/>
                  </a:lnTo>
                  <a:lnTo>
                    <a:pt x="100" y="199"/>
                  </a:lnTo>
                  <a:lnTo>
                    <a:pt x="98" y="197"/>
                  </a:lnTo>
                  <a:lnTo>
                    <a:pt x="98" y="196"/>
                  </a:lnTo>
                  <a:lnTo>
                    <a:pt x="100" y="194"/>
                  </a:lnTo>
                  <a:lnTo>
                    <a:pt x="107" y="187"/>
                  </a:lnTo>
                  <a:lnTo>
                    <a:pt x="119" y="176"/>
                  </a:lnTo>
                  <a:lnTo>
                    <a:pt x="134" y="163"/>
                  </a:lnTo>
                  <a:lnTo>
                    <a:pt x="149" y="148"/>
                  </a:lnTo>
                  <a:lnTo>
                    <a:pt x="135" y="135"/>
                  </a:lnTo>
                  <a:lnTo>
                    <a:pt x="122" y="122"/>
                  </a:lnTo>
                  <a:lnTo>
                    <a:pt x="107" y="110"/>
                  </a:lnTo>
                  <a:lnTo>
                    <a:pt x="91" y="99"/>
                  </a:lnTo>
                  <a:lnTo>
                    <a:pt x="81" y="94"/>
                  </a:lnTo>
                  <a:lnTo>
                    <a:pt x="72" y="89"/>
                  </a:lnTo>
                  <a:lnTo>
                    <a:pt x="61" y="85"/>
                  </a:lnTo>
                  <a:lnTo>
                    <a:pt x="50" y="82"/>
                  </a:lnTo>
                  <a:lnTo>
                    <a:pt x="40" y="80"/>
                  </a:lnTo>
                  <a:lnTo>
                    <a:pt x="28" y="77"/>
                  </a:lnTo>
                  <a:lnTo>
                    <a:pt x="14" y="76"/>
                  </a:lnTo>
                  <a:lnTo>
                    <a:pt x="0" y="75"/>
                  </a:lnTo>
                  <a:lnTo>
                    <a:pt x="77" y="0"/>
                  </a:lnTo>
                  <a:lnTo>
                    <a:pt x="83" y="0"/>
                  </a:lnTo>
                  <a:lnTo>
                    <a:pt x="91" y="1"/>
                  </a:lnTo>
                  <a:lnTo>
                    <a:pt x="97" y="3"/>
                  </a:lnTo>
                  <a:lnTo>
                    <a:pt x="105" y="5"/>
                  </a:lnTo>
                  <a:lnTo>
                    <a:pt x="118" y="12"/>
                  </a:lnTo>
                  <a:lnTo>
                    <a:pt x="132" y="19"/>
                  </a:lnTo>
                  <a:lnTo>
                    <a:pt x="145" y="26"/>
                  </a:lnTo>
                  <a:lnTo>
                    <a:pt x="159" y="32"/>
                  </a:lnTo>
                  <a:lnTo>
                    <a:pt x="166" y="34"/>
                  </a:lnTo>
                  <a:lnTo>
                    <a:pt x="173" y="36"/>
                  </a:lnTo>
                  <a:lnTo>
                    <a:pt x="180" y="37"/>
                  </a:lnTo>
                  <a:lnTo>
                    <a:pt x="187" y="38"/>
                  </a:lnTo>
                  <a:lnTo>
                    <a:pt x="188" y="45"/>
                  </a:lnTo>
                  <a:lnTo>
                    <a:pt x="189" y="52"/>
                  </a:lnTo>
                  <a:lnTo>
                    <a:pt x="190" y="59"/>
                  </a:lnTo>
                  <a:lnTo>
                    <a:pt x="192" y="67"/>
                  </a:lnTo>
                  <a:lnTo>
                    <a:pt x="198" y="81"/>
                  </a:lnTo>
                  <a:lnTo>
                    <a:pt x="204" y="94"/>
                  </a:lnTo>
                  <a:lnTo>
                    <a:pt x="211" y="108"/>
                  </a:lnTo>
                  <a:lnTo>
                    <a:pt x="216" y="122"/>
                  </a:lnTo>
                  <a:lnTo>
                    <a:pt x="218" y="129"/>
                  </a:lnTo>
                  <a:lnTo>
                    <a:pt x="221" y="135"/>
                  </a:lnTo>
                  <a:lnTo>
                    <a:pt x="222" y="142"/>
                  </a:lnTo>
                  <a:lnTo>
                    <a:pt x="222" y="148"/>
                  </a:lnTo>
                  <a:lnTo>
                    <a:pt x="236" y="148"/>
                  </a:lnTo>
                  <a:lnTo>
                    <a:pt x="249" y="147"/>
                  </a:lnTo>
                  <a:lnTo>
                    <a:pt x="261" y="145"/>
                  </a:lnTo>
                  <a:lnTo>
                    <a:pt x="272" y="142"/>
                  </a:lnTo>
                  <a:lnTo>
                    <a:pt x="283" y="140"/>
                  </a:lnTo>
                  <a:lnTo>
                    <a:pt x="294" y="135"/>
                  </a:lnTo>
                  <a:lnTo>
                    <a:pt x="302" y="131"/>
                  </a:lnTo>
                  <a:lnTo>
                    <a:pt x="312" y="127"/>
                  </a:lnTo>
                  <a:lnTo>
                    <a:pt x="329" y="116"/>
                  </a:lnTo>
                  <a:lnTo>
                    <a:pt x="345" y="104"/>
                  </a:lnTo>
                  <a:lnTo>
                    <a:pt x="359" y="89"/>
                  </a:lnTo>
                  <a:lnTo>
                    <a:pt x="373" y="75"/>
                  </a:lnTo>
                  <a:lnTo>
                    <a:pt x="396" y="76"/>
                  </a:lnTo>
                  <a:lnTo>
                    <a:pt x="423" y="80"/>
                  </a:lnTo>
                  <a:lnTo>
                    <a:pt x="453" y="83"/>
                  </a:lnTo>
                  <a:lnTo>
                    <a:pt x="484" y="89"/>
                  </a:lnTo>
                  <a:lnTo>
                    <a:pt x="518" y="97"/>
                  </a:lnTo>
                  <a:lnTo>
                    <a:pt x="552" y="107"/>
                  </a:lnTo>
                  <a:lnTo>
                    <a:pt x="587" y="118"/>
                  </a:lnTo>
                  <a:lnTo>
                    <a:pt x="621" y="131"/>
                  </a:lnTo>
                  <a:lnTo>
                    <a:pt x="637" y="137"/>
                  </a:lnTo>
                  <a:lnTo>
                    <a:pt x="653" y="145"/>
                  </a:lnTo>
                  <a:lnTo>
                    <a:pt x="669" y="153"/>
                  </a:lnTo>
                  <a:lnTo>
                    <a:pt x="684" y="161"/>
                  </a:lnTo>
                  <a:lnTo>
                    <a:pt x="698" y="170"/>
                  </a:lnTo>
                  <a:lnTo>
                    <a:pt x="711" y="180"/>
                  </a:lnTo>
                  <a:lnTo>
                    <a:pt x="724" y="190"/>
                  </a:lnTo>
                  <a:lnTo>
                    <a:pt x="736" y="200"/>
                  </a:lnTo>
                  <a:lnTo>
                    <a:pt x="747" y="211"/>
                  </a:lnTo>
                  <a:lnTo>
                    <a:pt x="756" y="221"/>
                  </a:lnTo>
                  <a:lnTo>
                    <a:pt x="765" y="232"/>
                  </a:lnTo>
                  <a:lnTo>
                    <a:pt x="771" y="244"/>
                  </a:lnTo>
                  <a:lnTo>
                    <a:pt x="778" y="257"/>
                  </a:lnTo>
                  <a:lnTo>
                    <a:pt x="781" y="269"/>
                  </a:lnTo>
                  <a:lnTo>
                    <a:pt x="784" y="284"/>
                  </a:lnTo>
                  <a:lnTo>
                    <a:pt x="784" y="297"/>
                  </a:lnTo>
                  <a:lnTo>
                    <a:pt x="813" y="304"/>
                  </a:lnTo>
                  <a:lnTo>
                    <a:pt x="840" y="313"/>
                  </a:lnTo>
                  <a:lnTo>
                    <a:pt x="867" y="325"/>
                  </a:lnTo>
                  <a:lnTo>
                    <a:pt x="894" y="337"/>
                  </a:lnTo>
                  <a:lnTo>
                    <a:pt x="921" y="352"/>
                  </a:lnTo>
                  <a:lnTo>
                    <a:pt x="946" y="369"/>
                  </a:lnTo>
                  <a:lnTo>
                    <a:pt x="958" y="377"/>
                  </a:lnTo>
                  <a:lnTo>
                    <a:pt x="969" y="387"/>
                  </a:lnTo>
                  <a:lnTo>
                    <a:pt x="980" y="397"/>
                  </a:lnTo>
                  <a:lnTo>
                    <a:pt x="990" y="408"/>
                  </a:lnTo>
                  <a:lnTo>
                    <a:pt x="1001" y="418"/>
                  </a:lnTo>
                  <a:lnTo>
                    <a:pt x="1011" y="430"/>
                  </a:lnTo>
                  <a:lnTo>
                    <a:pt x="1021" y="441"/>
                  </a:lnTo>
                  <a:lnTo>
                    <a:pt x="1030" y="453"/>
                  </a:lnTo>
                  <a:lnTo>
                    <a:pt x="1037" y="466"/>
                  </a:lnTo>
                  <a:lnTo>
                    <a:pt x="1046" y="479"/>
                  </a:lnTo>
                  <a:lnTo>
                    <a:pt x="1053" y="492"/>
                  </a:lnTo>
                  <a:lnTo>
                    <a:pt x="1059" y="506"/>
                  </a:lnTo>
                  <a:lnTo>
                    <a:pt x="1066" y="520"/>
                  </a:lnTo>
                  <a:lnTo>
                    <a:pt x="1070" y="535"/>
                  </a:lnTo>
                  <a:lnTo>
                    <a:pt x="1074" y="550"/>
                  </a:lnTo>
                  <a:lnTo>
                    <a:pt x="1079" y="565"/>
                  </a:lnTo>
                  <a:lnTo>
                    <a:pt x="1082" y="581"/>
                  </a:lnTo>
                  <a:lnTo>
                    <a:pt x="1084" y="598"/>
                  </a:lnTo>
                  <a:lnTo>
                    <a:pt x="1085" y="615"/>
                  </a:lnTo>
                  <a:lnTo>
                    <a:pt x="1085" y="632"/>
                  </a:lnTo>
                  <a:lnTo>
                    <a:pt x="1065" y="624"/>
                  </a:lnTo>
                  <a:lnTo>
                    <a:pt x="1043" y="615"/>
                  </a:lnTo>
                  <a:lnTo>
                    <a:pt x="1022" y="604"/>
                  </a:lnTo>
                  <a:lnTo>
                    <a:pt x="1001" y="591"/>
                  </a:lnTo>
                  <a:lnTo>
                    <a:pt x="981" y="578"/>
                  </a:lnTo>
                  <a:lnTo>
                    <a:pt x="960" y="564"/>
                  </a:lnTo>
                  <a:lnTo>
                    <a:pt x="940" y="550"/>
                  </a:lnTo>
                  <a:lnTo>
                    <a:pt x="921" y="535"/>
                  </a:lnTo>
                  <a:lnTo>
                    <a:pt x="884" y="502"/>
                  </a:lnTo>
                  <a:lnTo>
                    <a:pt x="848" y="469"/>
                  </a:lnTo>
                  <a:lnTo>
                    <a:pt x="815" y="437"/>
                  </a:lnTo>
                  <a:lnTo>
                    <a:pt x="784" y="408"/>
                  </a:lnTo>
                  <a:lnTo>
                    <a:pt x="778" y="408"/>
                  </a:lnTo>
                  <a:lnTo>
                    <a:pt x="769" y="411"/>
                  </a:lnTo>
                  <a:lnTo>
                    <a:pt x="760" y="415"/>
                  </a:lnTo>
                  <a:lnTo>
                    <a:pt x="752" y="419"/>
                  </a:lnTo>
                  <a:lnTo>
                    <a:pt x="733" y="432"/>
                  </a:lnTo>
                  <a:lnTo>
                    <a:pt x="716" y="445"/>
                  </a:lnTo>
                  <a:lnTo>
                    <a:pt x="686" y="471"/>
                  </a:lnTo>
                  <a:lnTo>
                    <a:pt x="674" y="483"/>
                  </a:lnTo>
                  <a:lnTo>
                    <a:pt x="660" y="483"/>
                  </a:lnTo>
                  <a:lnTo>
                    <a:pt x="647" y="482"/>
                  </a:lnTo>
                  <a:lnTo>
                    <a:pt x="635" y="480"/>
                  </a:lnTo>
                  <a:lnTo>
                    <a:pt x="623" y="478"/>
                  </a:lnTo>
                  <a:lnTo>
                    <a:pt x="601" y="471"/>
                  </a:lnTo>
                  <a:lnTo>
                    <a:pt x="579" y="465"/>
                  </a:lnTo>
                  <a:lnTo>
                    <a:pt x="558" y="457"/>
                  </a:lnTo>
                  <a:lnTo>
                    <a:pt x="536" y="452"/>
                  </a:lnTo>
                  <a:lnTo>
                    <a:pt x="524" y="449"/>
                  </a:lnTo>
                  <a:lnTo>
                    <a:pt x="511" y="447"/>
                  </a:lnTo>
                  <a:lnTo>
                    <a:pt x="498" y="446"/>
                  </a:lnTo>
                  <a:lnTo>
                    <a:pt x="484" y="445"/>
                  </a:lnTo>
                  <a:lnTo>
                    <a:pt x="483" y="439"/>
                  </a:lnTo>
                  <a:lnTo>
                    <a:pt x="482" y="432"/>
                  </a:lnTo>
                  <a:lnTo>
                    <a:pt x="480" y="424"/>
                  </a:lnTo>
                  <a:lnTo>
                    <a:pt x="478" y="418"/>
                  </a:lnTo>
                  <a:lnTo>
                    <a:pt x="475" y="412"/>
                  </a:lnTo>
                  <a:lnTo>
                    <a:pt x="470" y="406"/>
                  </a:lnTo>
                  <a:lnTo>
                    <a:pt x="466" y="400"/>
                  </a:lnTo>
                  <a:lnTo>
                    <a:pt x="460" y="395"/>
                  </a:lnTo>
                  <a:lnTo>
                    <a:pt x="455" y="391"/>
                  </a:lnTo>
                  <a:lnTo>
                    <a:pt x="450" y="386"/>
                  </a:lnTo>
                  <a:lnTo>
                    <a:pt x="444" y="382"/>
                  </a:lnTo>
                  <a:lnTo>
                    <a:pt x="438" y="379"/>
                  </a:lnTo>
                  <a:lnTo>
                    <a:pt x="431" y="376"/>
                  </a:lnTo>
                  <a:lnTo>
                    <a:pt x="424" y="374"/>
                  </a:lnTo>
                  <a:lnTo>
                    <a:pt x="418" y="373"/>
                  </a:lnTo>
                  <a:lnTo>
                    <a:pt x="411" y="373"/>
                  </a:lnTo>
                  <a:lnTo>
                    <a:pt x="411" y="358"/>
                  </a:lnTo>
                  <a:lnTo>
                    <a:pt x="411" y="343"/>
                  </a:lnTo>
                  <a:lnTo>
                    <a:pt x="409" y="328"/>
                  </a:lnTo>
                  <a:lnTo>
                    <a:pt x="407" y="314"/>
                  </a:lnTo>
                  <a:lnTo>
                    <a:pt x="403" y="301"/>
                  </a:lnTo>
                  <a:lnTo>
                    <a:pt x="396" y="287"/>
                  </a:lnTo>
                  <a:lnTo>
                    <a:pt x="392" y="280"/>
                  </a:lnTo>
                  <a:lnTo>
                    <a:pt x="386" y="273"/>
                  </a:lnTo>
                  <a:lnTo>
                    <a:pt x="381" y="266"/>
                  </a:lnTo>
                  <a:lnTo>
                    <a:pt x="373" y="259"/>
                  </a:lnTo>
                  <a:lnTo>
                    <a:pt x="222" y="259"/>
                  </a:lnTo>
                  <a:lnTo>
                    <a:pt x="222" y="240"/>
                  </a:lnTo>
                  <a:lnTo>
                    <a:pt x="221" y="224"/>
                  </a:lnTo>
                  <a:lnTo>
                    <a:pt x="218" y="212"/>
                  </a:lnTo>
                  <a:lnTo>
                    <a:pt x="216" y="201"/>
                  </a:lnTo>
                  <a:lnTo>
                    <a:pt x="214" y="193"/>
                  </a:lnTo>
                  <a:lnTo>
                    <a:pt x="211" y="188"/>
                  </a:lnTo>
                  <a:lnTo>
                    <a:pt x="207" y="183"/>
                  </a:lnTo>
                  <a:lnTo>
                    <a:pt x="204" y="181"/>
                  </a:lnTo>
                  <a:lnTo>
                    <a:pt x="201" y="180"/>
                  </a:lnTo>
                  <a:lnTo>
                    <a:pt x="198" y="180"/>
                  </a:lnTo>
                  <a:lnTo>
                    <a:pt x="195" y="181"/>
                  </a:lnTo>
                  <a:lnTo>
                    <a:pt x="192" y="182"/>
                  </a:lnTo>
                  <a:lnTo>
                    <a:pt x="189" y="185"/>
                  </a:lnTo>
                  <a:lnTo>
                    <a:pt x="187" y="187"/>
                  </a:lnTo>
                  <a:close/>
                </a:path>
              </a:pathLst>
            </a:custGeom>
            <a:solidFill>
              <a:srgbClr val="F8C3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0" name="Freeform 10"/>
            <p:cNvSpPr>
              <a:spLocks/>
            </p:cNvSpPr>
            <p:nvPr/>
          </p:nvSpPr>
          <p:spPr bwMode="auto">
            <a:xfrm>
              <a:off x="6370638" y="3389313"/>
              <a:ext cx="287338" cy="166688"/>
            </a:xfrm>
            <a:custGeom>
              <a:avLst/>
              <a:gdLst/>
              <a:ahLst/>
              <a:cxnLst>
                <a:cxn ang="0">
                  <a:pos x="141" y="196"/>
                </a:cxn>
                <a:cxn ang="0">
                  <a:pos x="106" y="201"/>
                </a:cxn>
                <a:cxn ang="0">
                  <a:pos x="98" y="197"/>
                </a:cxn>
                <a:cxn ang="0">
                  <a:pos x="107" y="187"/>
                </a:cxn>
                <a:cxn ang="0">
                  <a:pos x="149" y="148"/>
                </a:cxn>
                <a:cxn ang="0">
                  <a:pos x="107" y="110"/>
                </a:cxn>
                <a:cxn ang="0">
                  <a:pos x="72" y="89"/>
                </a:cxn>
                <a:cxn ang="0">
                  <a:pos x="40" y="80"/>
                </a:cxn>
                <a:cxn ang="0">
                  <a:pos x="0" y="75"/>
                </a:cxn>
                <a:cxn ang="0">
                  <a:pos x="91" y="1"/>
                </a:cxn>
                <a:cxn ang="0">
                  <a:pos x="118" y="12"/>
                </a:cxn>
                <a:cxn ang="0">
                  <a:pos x="159" y="32"/>
                </a:cxn>
                <a:cxn ang="0">
                  <a:pos x="180" y="37"/>
                </a:cxn>
                <a:cxn ang="0">
                  <a:pos x="189" y="52"/>
                </a:cxn>
                <a:cxn ang="0">
                  <a:pos x="198" y="81"/>
                </a:cxn>
                <a:cxn ang="0">
                  <a:pos x="216" y="122"/>
                </a:cxn>
                <a:cxn ang="0">
                  <a:pos x="222" y="142"/>
                </a:cxn>
                <a:cxn ang="0">
                  <a:pos x="249" y="147"/>
                </a:cxn>
                <a:cxn ang="0">
                  <a:pos x="283" y="140"/>
                </a:cxn>
                <a:cxn ang="0">
                  <a:pos x="312" y="127"/>
                </a:cxn>
                <a:cxn ang="0">
                  <a:pos x="359" y="89"/>
                </a:cxn>
                <a:cxn ang="0">
                  <a:pos x="423" y="80"/>
                </a:cxn>
                <a:cxn ang="0">
                  <a:pos x="518" y="97"/>
                </a:cxn>
                <a:cxn ang="0">
                  <a:pos x="621" y="131"/>
                </a:cxn>
                <a:cxn ang="0">
                  <a:pos x="669" y="153"/>
                </a:cxn>
                <a:cxn ang="0">
                  <a:pos x="711" y="180"/>
                </a:cxn>
                <a:cxn ang="0">
                  <a:pos x="747" y="211"/>
                </a:cxn>
                <a:cxn ang="0">
                  <a:pos x="771" y="244"/>
                </a:cxn>
                <a:cxn ang="0">
                  <a:pos x="784" y="284"/>
                </a:cxn>
                <a:cxn ang="0">
                  <a:pos x="840" y="313"/>
                </a:cxn>
                <a:cxn ang="0">
                  <a:pos x="921" y="352"/>
                </a:cxn>
                <a:cxn ang="0">
                  <a:pos x="969" y="387"/>
                </a:cxn>
                <a:cxn ang="0">
                  <a:pos x="1001" y="418"/>
                </a:cxn>
                <a:cxn ang="0">
                  <a:pos x="1030" y="453"/>
                </a:cxn>
                <a:cxn ang="0">
                  <a:pos x="1053" y="492"/>
                </a:cxn>
                <a:cxn ang="0">
                  <a:pos x="1070" y="535"/>
                </a:cxn>
                <a:cxn ang="0">
                  <a:pos x="1082" y="581"/>
                </a:cxn>
                <a:cxn ang="0">
                  <a:pos x="1085" y="632"/>
                </a:cxn>
                <a:cxn ang="0">
                  <a:pos x="1022" y="604"/>
                </a:cxn>
                <a:cxn ang="0">
                  <a:pos x="960" y="564"/>
                </a:cxn>
                <a:cxn ang="0">
                  <a:pos x="884" y="502"/>
                </a:cxn>
                <a:cxn ang="0">
                  <a:pos x="784" y="408"/>
                </a:cxn>
                <a:cxn ang="0">
                  <a:pos x="760" y="415"/>
                </a:cxn>
                <a:cxn ang="0">
                  <a:pos x="716" y="445"/>
                </a:cxn>
                <a:cxn ang="0">
                  <a:pos x="660" y="483"/>
                </a:cxn>
                <a:cxn ang="0">
                  <a:pos x="623" y="478"/>
                </a:cxn>
                <a:cxn ang="0">
                  <a:pos x="558" y="457"/>
                </a:cxn>
                <a:cxn ang="0">
                  <a:pos x="511" y="447"/>
                </a:cxn>
                <a:cxn ang="0">
                  <a:pos x="483" y="439"/>
                </a:cxn>
                <a:cxn ang="0">
                  <a:pos x="478" y="418"/>
                </a:cxn>
                <a:cxn ang="0">
                  <a:pos x="466" y="400"/>
                </a:cxn>
                <a:cxn ang="0">
                  <a:pos x="450" y="386"/>
                </a:cxn>
                <a:cxn ang="0">
                  <a:pos x="431" y="376"/>
                </a:cxn>
                <a:cxn ang="0">
                  <a:pos x="411" y="373"/>
                </a:cxn>
                <a:cxn ang="0">
                  <a:pos x="409" y="328"/>
                </a:cxn>
                <a:cxn ang="0">
                  <a:pos x="396" y="287"/>
                </a:cxn>
                <a:cxn ang="0">
                  <a:pos x="381" y="266"/>
                </a:cxn>
                <a:cxn ang="0">
                  <a:pos x="222" y="240"/>
                </a:cxn>
                <a:cxn ang="0">
                  <a:pos x="216" y="201"/>
                </a:cxn>
                <a:cxn ang="0">
                  <a:pos x="207" y="183"/>
                </a:cxn>
                <a:cxn ang="0">
                  <a:pos x="198" y="180"/>
                </a:cxn>
                <a:cxn ang="0">
                  <a:pos x="189" y="185"/>
                </a:cxn>
              </a:cxnLst>
              <a:rect l="0" t="0" r="r" b="b"/>
              <a:pathLst>
                <a:path w="1085" h="632">
                  <a:moveTo>
                    <a:pt x="187" y="187"/>
                  </a:moveTo>
                  <a:lnTo>
                    <a:pt x="162" y="192"/>
                  </a:lnTo>
                  <a:lnTo>
                    <a:pt x="141" y="196"/>
                  </a:lnTo>
                  <a:lnTo>
                    <a:pt x="126" y="199"/>
                  </a:lnTo>
                  <a:lnTo>
                    <a:pt x="114" y="201"/>
                  </a:lnTo>
                  <a:lnTo>
                    <a:pt x="106" y="201"/>
                  </a:lnTo>
                  <a:lnTo>
                    <a:pt x="101" y="200"/>
                  </a:lnTo>
                  <a:lnTo>
                    <a:pt x="100" y="199"/>
                  </a:lnTo>
                  <a:lnTo>
                    <a:pt x="98" y="197"/>
                  </a:lnTo>
                  <a:lnTo>
                    <a:pt x="98" y="196"/>
                  </a:lnTo>
                  <a:lnTo>
                    <a:pt x="100" y="194"/>
                  </a:lnTo>
                  <a:lnTo>
                    <a:pt x="107" y="187"/>
                  </a:lnTo>
                  <a:lnTo>
                    <a:pt x="119" y="176"/>
                  </a:lnTo>
                  <a:lnTo>
                    <a:pt x="134" y="163"/>
                  </a:lnTo>
                  <a:lnTo>
                    <a:pt x="149" y="148"/>
                  </a:lnTo>
                  <a:lnTo>
                    <a:pt x="135" y="135"/>
                  </a:lnTo>
                  <a:lnTo>
                    <a:pt x="122" y="122"/>
                  </a:lnTo>
                  <a:lnTo>
                    <a:pt x="107" y="110"/>
                  </a:lnTo>
                  <a:lnTo>
                    <a:pt x="91" y="99"/>
                  </a:lnTo>
                  <a:lnTo>
                    <a:pt x="81" y="94"/>
                  </a:lnTo>
                  <a:lnTo>
                    <a:pt x="72" y="89"/>
                  </a:lnTo>
                  <a:lnTo>
                    <a:pt x="61" y="85"/>
                  </a:lnTo>
                  <a:lnTo>
                    <a:pt x="50" y="82"/>
                  </a:lnTo>
                  <a:lnTo>
                    <a:pt x="40" y="80"/>
                  </a:lnTo>
                  <a:lnTo>
                    <a:pt x="28" y="77"/>
                  </a:lnTo>
                  <a:lnTo>
                    <a:pt x="14" y="76"/>
                  </a:lnTo>
                  <a:lnTo>
                    <a:pt x="0" y="75"/>
                  </a:lnTo>
                  <a:lnTo>
                    <a:pt x="77" y="0"/>
                  </a:lnTo>
                  <a:lnTo>
                    <a:pt x="83" y="0"/>
                  </a:lnTo>
                  <a:lnTo>
                    <a:pt x="91" y="1"/>
                  </a:lnTo>
                  <a:lnTo>
                    <a:pt x="97" y="3"/>
                  </a:lnTo>
                  <a:lnTo>
                    <a:pt x="105" y="5"/>
                  </a:lnTo>
                  <a:lnTo>
                    <a:pt x="118" y="12"/>
                  </a:lnTo>
                  <a:lnTo>
                    <a:pt x="132" y="19"/>
                  </a:lnTo>
                  <a:lnTo>
                    <a:pt x="145" y="26"/>
                  </a:lnTo>
                  <a:lnTo>
                    <a:pt x="159" y="32"/>
                  </a:lnTo>
                  <a:lnTo>
                    <a:pt x="166" y="34"/>
                  </a:lnTo>
                  <a:lnTo>
                    <a:pt x="173" y="36"/>
                  </a:lnTo>
                  <a:lnTo>
                    <a:pt x="180" y="37"/>
                  </a:lnTo>
                  <a:lnTo>
                    <a:pt x="187" y="38"/>
                  </a:lnTo>
                  <a:lnTo>
                    <a:pt x="188" y="45"/>
                  </a:lnTo>
                  <a:lnTo>
                    <a:pt x="189" y="52"/>
                  </a:lnTo>
                  <a:lnTo>
                    <a:pt x="190" y="59"/>
                  </a:lnTo>
                  <a:lnTo>
                    <a:pt x="192" y="67"/>
                  </a:lnTo>
                  <a:lnTo>
                    <a:pt x="198" y="81"/>
                  </a:lnTo>
                  <a:lnTo>
                    <a:pt x="204" y="94"/>
                  </a:lnTo>
                  <a:lnTo>
                    <a:pt x="211" y="108"/>
                  </a:lnTo>
                  <a:lnTo>
                    <a:pt x="216" y="122"/>
                  </a:lnTo>
                  <a:lnTo>
                    <a:pt x="218" y="129"/>
                  </a:lnTo>
                  <a:lnTo>
                    <a:pt x="221" y="135"/>
                  </a:lnTo>
                  <a:lnTo>
                    <a:pt x="222" y="142"/>
                  </a:lnTo>
                  <a:lnTo>
                    <a:pt x="222" y="148"/>
                  </a:lnTo>
                  <a:lnTo>
                    <a:pt x="236" y="148"/>
                  </a:lnTo>
                  <a:lnTo>
                    <a:pt x="249" y="147"/>
                  </a:lnTo>
                  <a:lnTo>
                    <a:pt x="261" y="145"/>
                  </a:lnTo>
                  <a:lnTo>
                    <a:pt x="272" y="142"/>
                  </a:lnTo>
                  <a:lnTo>
                    <a:pt x="283" y="140"/>
                  </a:lnTo>
                  <a:lnTo>
                    <a:pt x="294" y="135"/>
                  </a:lnTo>
                  <a:lnTo>
                    <a:pt x="302" y="131"/>
                  </a:lnTo>
                  <a:lnTo>
                    <a:pt x="312" y="127"/>
                  </a:lnTo>
                  <a:lnTo>
                    <a:pt x="329" y="116"/>
                  </a:lnTo>
                  <a:lnTo>
                    <a:pt x="345" y="104"/>
                  </a:lnTo>
                  <a:lnTo>
                    <a:pt x="359" y="89"/>
                  </a:lnTo>
                  <a:lnTo>
                    <a:pt x="373" y="75"/>
                  </a:lnTo>
                  <a:lnTo>
                    <a:pt x="396" y="76"/>
                  </a:lnTo>
                  <a:lnTo>
                    <a:pt x="423" y="80"/>
                  </a:lnTo>
                  <a:lnTo>
                    <a:pt x="453" y="83"/>
                  </a:lnTo>
                  <a:lnTo>
                    <a:pt x="484" y="89"/>
                  </a:lnTo>
                  <a:lnTo>
                    <a:pt x="518" y="97"/>
                  </a:lnTo>
                  <a:lnTo>
                    <a:pt x="552" y="107"/>
                  </a:lnTo>
                  <a:lnTo>
                    <a:pt x="587" y="118"/>
                  </a:lnTo>
                  <a:lnTo>
                    <a:pt x="621" y="131"/>
                  </a:lnTo>
                  <a:lnTo>
                    <a:pt x="637" y="137"/>
                  </a:lnTo>
                  <a:lnTo>
                    <a:pt x="653" y="145"/>
                  </a:lnTo>
                  <a:lnTo>
                    <a:pt x="669" y="153"/>
                  </a:lnTo>
                  <a:lnTo>
                    <a:pt x="684" y="161"/>
                  </a:lnTo>
                  <a:lnTo>
                    <a:pt x="698" y="170"/>
                  </a:lnTo>
                  <a:lnTo>
                    <a:pt x="711" y="180"/>
                  </a:lnTo>
                  <a:lnTo>
                    <a:pt x="724" y="190"/>
                  </a:lnTo>
                  <a:lnTo>
                    <a:pt x="736" y="200"/>
                  </a:lnTo>
                  <a:lnTo>
                    <a:pt x="747" y="211"/>
                  </a:lnTo>
                  <a:lnTo>
                    <a:pt x="756" y="221"/>
                  </a:lnTo>
                  <a:lnTo>
                    <a:pt x="765" y="232"/>
                  </a:lnTo>
                  <a:lnTo>
                    <a:pt x="771" y="244"/>
                  </a:lnTo>
                  <a:lnTo>
                    <a:pt x="778" y="257"/>
                  </a:lnTo>
                  <a:lnTo>
                    <a:pt x="781" y="269"/>
                  </a:lnTo>
                  <a:lnTo>
                    <a:pt x="784" y="284"/>
                  </a:lnTo>
                  <a:lnTo>
                    <a:pt x="784" y="297"/>
                  </a:lnTo>
                  <a:lnTo>
                    <a:pt x="813" y="304"/>
                  </a:lnTo>
                  <a:lnTo>
                    <a:pt x="840" y="313"/>
                  </a:lnTo>
                  <a:lnTo>
                    <a:pt x="867" y="325"/>
                  </a:lnTo>
                  <a:lnTo>
                    <a:pt x="894" y="337"/>
                  </a:lnTo>
                  <a:lnTo>
                    <a:pt x="921" y="352"/>
                  </a:lnTo>
                  <a:lnTo>
                    <a:pt x="946" y="369"/>
                  </a:lnTo>
                  <a:lnTo>
                    <a:pt x="958" y="377"/>
                  </a:lnTo>
                  <a:lnTo>
                    <a:pt x="969" y="387"/>
                  </a:lnTo>
                  <a:lnTo>
                    <a:pt x="980" y="397"/>
                  </a:lnTo>
                  <a:lnTo>
                    <a:pt x="990" y="408"/>
                  </a:lnTo>
                  <a:lnTo>
                    <a:pt x="1001" y="418"/>
                  </a:lnTo>
                  <a:lnTo>
                    <a:pt x="1011" y="430"/>
                  </a:lnTo>
                  <a:lnTo>
                    <a:pt x="1021" y="441"/>
                  </a:lnTo>
                  <a:lnTo>
                    <a:pt x="1030" y="453"/>
                  </a:lnTo>
                  <a:lnTo>
                    <a:pt x="1037" y="466"/>
                  </a:lnTo>
                  <a:lnTo>
                    <a:pt x="1046" y="479"/>
                  </a:lnTo>
                  <a:lnTo>
                    <a:pt x="1053" y="492"/>
                  </a:lnTo>
                  <a:lnTo>
                    <a:pt x="1059" y="506"/>
                  </a:lnTo>
                  <a:lnTo>
                    <a:pt x="1066" y="520"/>
                  </a:lnTo>
                  <a:lnTo>
                    <a:pt x="1070" y="535"/>
                  </a:lnTo>
                  <a:lnTo>
                    <a:pt x="1074" y="550"/>
                  </a:lnTo>
                  <a:lnTo>
                    <a:pt x="1079" y="565"/>
                  </a:lnTo>
                  <a:lnTo>
                    <a:pt x="1082" y="581"/>
                  </a:lnTo>
                  <a:lnTo>
                    <a:pt x="1084" y="598"/>
                  </a:lnTo>
                  <a:lnTo>
                    <a:pt x="1085" y="615"/>
                  </a:lnTo>
                  <a:lnTo>
                    <a:pt x="1085" y="632"/>
                  </a:lnTo>
                  <a:lnTo>
                    <a:pt x="1065" y="624"/>
                  </a:lnTo>
                  <a:lnTo>
                    <a:pt x="1043" y="615"/>
                  </a:lnTo>
                  <a:lnTo>
                    <a:pt x="1022" y="604"/>
                  </a:lnTo>
                  <a:lnTo>
                    <a:pt x="1001" y="591"/>
                  </a:lnTo>
                  <a:lnTo>
                    <a:pt x="981" y="578"/>
                  </a:lnTo>
                  <a:lnTo>
                    <a:pt x="960" y="564"/>
                  </a:lnTo>
                  <a:lnTo>
                    <a:pt x="940" y="550"/>
                  </a:lnTo>
                  <a:lnTo>
                    <a:pt x="921" y="535"/>
                  </a:lnTo>
                  <a:lnTo>
                    <a:pt x="884" y="502"/>
                  </a:lnTo>
                  <a:lnTo>
                    <a:pt x="848" y="469"/>
                  </a:lnTo>
                  <a:lnTo>
                    <a:pt x="815" y="437"/>
                  </a:lnTo>
                  <a:lnTo>
                    <a:pt x="784" y="408"/>
                  </a:lnTo>
                  <a:lnTo>
                    <a:pt x="778" y="408"/>
                  </a:lnTo>
                  <a:lnTo>
                    <a:pt x="769" y="411"/>
                  </a:lnTo>
                  <a:lnTo>
                    <a:pt x="760" y="415"/>
                  </a:lnTo>
                  <a:lnTo>
                    <a:pt x="752" y="419"/>
                  </a:lnTo>
                  <a:lnTo>
                    <a:pt x="733" y="432"/>
                  </a:lnTo>
                  <a:lnTo>
                    <a:pt x="716" y="445"/>
                  </a:lnTo>
                  <a:lnTo>
                    <a:pt x="686" y="471"/>
                  </a:lnTo>
                  <a:lnTo>
                    <a:pt x="674" y="483"/>
                  </a:lnTo>
                  <a:lnTo>
                    <a:pt x="660" y="483"/>
                  </a:lnTo>
                  <a:lnTo>
                    <a:pt x="647" y="482"/>
                  </a:lnTo>
                  <a:lnTo>
                    <a:pt x="635" y="480"/>
                  </a:lnTo>
                  <a:lnTo>
                    <a:pt x="623" y="478"/>
                  </a:lnTo>
                  <a:lnTo>
                    <a:pt x="601" y="471"/>
                  </a:lnTo>
                  <a:lnTo>
                    <a:pt x="579" y="465"/>
                  </a:lnTo>
                  <a:lnTo>
                    <a:pt x="558" y="457"/>
                  </a:lnTo>
                  <a:lnTo>
                    <a:pt x="536" y="452"/>
                  </a:lnTo>
                  <a:lnTo>
                    <a:pt x="524" y="449"/>
                  </a:lnTo>
                  <a:lnTo>
                    <a:pt x="511" y="447"/>
                  </a:lnTo>
                  <a:lnTo>
                    <a:pt x="498" y="446"/>
                  </a:lnTo>
                  <a:lnTo>
                    <a:pt x="484" y="445"/>
                  </a:lnTo>
                  <a:lnTo>
                    <a:pt x="483" y="439"/>
                  </a:lnTo>
                  <a:lnTo>
                    <a:pt x="482" y="432"/>
                  </a:lnTo>
                  <a:lnTo>
                    <a:pt x="480" y="424"/>
                  </a:lnTo>
                  <a:lnTo>
                    <a:pt x="478" y="418"/>
                  </a:lnTo>
                  <a:lnTo>
                    <a:pt x="475" y="412"/>
                  </a:lnTo>
                  <a:lnTo>
                    <a:pt x="470" y="406"/>
                  </a:lnTo>
                  <a:lnTo>
                    <a:pt x="466" y="400"/>
                  </a:lnTo>
                  <a:lnTo>
                    <a:pt x="460" y="395"/>
                  </a:lnTo>
                  <a:lnTo>
                    <a:pt x="455" y="391"/>
                  </a:lnTo>
                  <a:lnTo>
                    <a:pt x="450" y="386"/>
                  </a:lnTo>
                  <a:lnTo>
                    <a:pt x="444" y="382"/>
                  </a:lnTo>
                  <a:lnTo>
                    <a:pt x="438" y="379"/>
                  </a:lnTo>
                  <a:lnTo>
                    <a:pt x="431" y="376"/>
                  </a:lnTo>
                  <a:lnTo>
                    <a:pt x="424" y="374"/>
                  </a:lnTo>
                  <a:lnTo>
                    <a:pt x="418" y="373"/>
                  </a:lnTo>
                  <a:lnTo>
                    <a:pt x="411" y="373"/>
                  </a:lnTo>
                  <a:lnTo>
                    <a:pt x="411" y="358"/>
                  </a:lnTo>
                  <a:lnTo>
                    <a:pt x="411" y="343"/>
                  </a:lnTo>
                  <a:lnTo>
                    <a:pt x="409" y="328"/>
                  </a:lnTo>
                  <a:lnTo>
                    <a:pt x="407" y="314"/>
                  </a:lnTo>
                  <a:lnTo>
                    <a:pt x="403" y="301"/>
                  </a:lnTo>
                  <a:lnTo>
                    <a:pt x="396" y="287"/>
                  </a:lnTo>
                  <a:lnTo>
                    <a:pt x="392" y="280"/>
                  </a:lnTo>
                  <a:lnTo>
                    <a:pt x="386" y="273"/>
                  </a:lnTo>
                  <a:lnTo>
                    <a:pt x="381" y="266"/>
                  </a:lnTo>
                  <a:lnTo>
                    <a:pt x="373" y="259"/>
                  </a:lnTo>
                  <a:lnTo>
                    <a:pt x="222" y="259"/>
                  </a:lnTo>
                  <a:lnTo>
                    <a:pt x="222" y="240"/>
                  </a:lnTo>
                  <a:lnTo>
                    <a:pt x="221" y="224"/>
                  </a:lnTo>
                  <a:lnTo>
                    <a:pt x="218" y="212"/>
                  </a:lnTo>
                  <a:lnTo>
                    <a:pt x="216" y="201"/>
                  </a:lnTo>
                  <a:lnTo>
                    <a:pt x="214" y="193"/>
                  </a:lnTo>
                  <a:lnTo>
                    <a:pt x="211" y="188"/>
                  </a:lnTo>
                  <a:lnTo>
                    <a:pt x="207" y="183"/>
                  </a:lnTo>
                  <a:lnTo>
                    <a:pt x="204" y="181"/>
                  </a:lnTo>
                  <a:lnTo>
                    <a:pt x="201" y="180"/>
                  </a:lnTo>
                  <a:lnTo>
                    <a:pt x="198" y="180"/>
                  </a:lnTo>
                  <a:lnTo>
                    <a:pt x="195" y="181"/>
                  </a:lnTo>
                  <a:lnTo>
                    <a:pt x="192" y="182"/>
                  </a:lnTo>
                  <a:lnTo>
                    <a:pt x="189" y="185"/>
                  </a:lnTo>
                  <a:lnTo>
                    <a:pt x="187" y="187"/>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1" name="Freeform 11"/>
            <p:cNvSpPr>
              <a:spLocks/>
            </p:cNvSpPr>
            <p:nvPr/>
          </p:nvSpPr>
          <p:spPr bwMode="auto">
            <a:xfrm>
              <a:off x="6191250" y="3398838"/>
              <a:ext cx="58738" cy="100013"/>
            </a:xfrm>
            <a:custGeom>
              <a:avLst/>
              <a:gdLst/>
              <a:ahLst/>
              <a:cxnLst>
                <a:cxn ang="0">
                  <a:pos x="148" y="0"/>
                </a:cxn>
                <a:cxn ang="0">
                  <a:pos x="142" y="1"/>
                </a:cxn>
                <a:cxn ang="0">
                  <a:pos x="134" y="5"/>
                </a:cxn>
                <a:cxn ang="0">
                  <a:pos x="125" y="10"/>
                </a:cxn>
                <a:cxn ang="0">
                  <a:pos x="117" y="17"/>
                </a:cxn>
                <a:cxn ang="0">
                  <a:pos x="97" y="35"/>
                </a:cxn>
                <a:cxn ang="0">
                  <a:pos x="76" y="55"/>
                </a:cxn>
                <a:cxn ang="0">
                  <a:pos x="55" y="75"/>
                </a:cxn>
                <a:cxn ang="0">
                  <a:pos x="35" y="93"/>
                </a:cxn>
                <a:cxn ang="0">
                  <a:pos x="25" y="101"/>
                </a:cxn>
                <a:cxn ang="0">
                  <a:pos x="16" y="106"/>
                </a:cxn>
                <a:cxn ang="0">
                  <a:pos x="8" y="109"/>
                </a:cxn>
                <a:cxn ang="0">
                  <a:pos x="0" y="110"/>
                </a:cxn>
                <a:cxn ang="0">
                  <a:pos x="1" y="126"/>
                </a:cxn>
                <a:cxn ang="0">
                  <a:pos x="2" y="142"/>
                </a:cxn>
                <a:cxn ang="0">
                  <a:pos x="3" y="159"/>
                </a:cxn>
                <a:cxn ang="0">
                  <a:pos x="7" y="178"/>
                </a:cxn>
                <a:cxn ang="0">
                  <a:pos x="12" y="217"/>
                </a:cxn>
                <a:cxn ang="0">
                  <a:pos x="20" y="255"/>
                </a:cxn>
                <a:cxn ang="0">
                  <a:pos x="26" y="294"/>
                </a:cxn>
                <a:cxn ang="0">
                  <a:pos x="33" y="326"/>
                </a:cxn>
                <a:cxn ang="0">
                  <a:pos x="37" y="354"/>
                </a:cxn>
                <a:cxn ang="0">
                  <a:pos x="38" y="373"/>
                </a:cxn>
                <a:cxn ang="0">
                  <a:pos x="39" y="366"/>
                </a:cxn>
                <a:cxn ang="0">
                  <a:pos x="42" y="357"/>
                </a:cxn>
                <a:cxn ang="0">
                  <a:pos x="46" y="348"/>
                </a:cxn>
                <a:cxn ang="0">
                  <a:pos x="50" y="339"/>
                </a:cxn>
                <a:cxn ang="0">
                  <a:pos x="62" y="320"/>
                </a:cxn>
                <a:cxn ang="0">
                  <a:pos x="76" y="301"/>
                </a:cxn>
                <a:cxn ang="0">
                  <a:pos x="103" y="272"/>
                </a:cxn>
                <a:cxn ang="0">
                  <a:pos x="115" y="259"/>
                </a:cxn>
                <a:cxn ang="0">
                  <a:pos x="128" y="259"/>
                </a:cxn>
                <a:cxn ang="0">
                  <a:pos x="141" y="259"/>
                </a:cxn>
                <a:cxn ang="0">
                  <a:pos x="154" y="257"/>
                </a:cxn>
                <a:cxn ang="0">
                  <a:pos x="168" y="254"/>
                </a:cxn>
                <a:cxn ang="0">
                  <a:pos x="181" y="250"/>
                </a:cxn>
                <a:cxn ang="0">
                  <a:pos x="195" y="242"/>
                </a:cxn>
                <a:cxn ang="0">
                  <a:pos x="202" y="238"/>
                </a:cxn>
                <a:cxn ang="0">
                  <a:pos x="208" y="234"/>
                </a:cxn>
                <a:cxn ang="0">
                  <a:pos x="215" y="227"/>
                </a:cxn>
                <a:cxn ang="0">
                  <a:pos x="221" y="221"/>
                </a:cxn>
                <a:cxn ang="0">
                  <a:pos x="148" y="149"/>
                </a:cxn>
                <a:cxn ang="0">
                  <a:pos x="149" y="134"/>
                </a:cxn>
                <a:cxn ang="0">
                  <a:pos x="152" y="120"/>
                </a:cxn>
                <a:cxn ang="0">
                  <a:pos x="155" y="106"/>
                </a:cxn>
                <a:cxn ang="0">
                  <a:pos x="159" y="93"/>
                </a:cxn>
                <a:cxn ang="0">
                  <a:pos x="168" y="68"/>
                </a:cxn>
                <a:cxn ang="0">
                  <a:pos x="176" y="46"/>
                </a:cxn>
                <a:cxn ang="0">
                  <a:pos x="179" y="35"/>
                </a:cxn>
                <a:cxn ang="0">
                  <a:pos x="181" y="26"/>
                </a:cxn>
                <a:cxn ang="0">
                  <a:pos x="181" y="19"/>
                </a:cxn>
                <a:cxn ang="0">
                  <a:pos x="180" y="12"/>
                </a:cxn>
                <a:cxn ang="0">
                  <a:pos x="178" y="9"/>
                </a:cxn>
                <a:cxn ang="0">
                  <a:pos x="176" y="7"/>
                </a:cxn>
                <a:cxn ang="0">
                  <a:pos x="173" y="5"/>
                </a:cxn>
                <a:cxn ang="0">
                  <a:pos x="170" y="3"/>
                </a:cxn>
                <a:cxn ang="0">
                  <a:pos x="160" y="0"/>
                </a:cxn>
                <a:cxn ang="0">
                  <a:pos x="148" y="0"/>
                </a:cxn>
              </a:cxnLst>
              <a:rect l="0" t="0" r="r" b="b"/>
              <a:pathLst>
                <a:path w="221" h="373">
                  <a:moveTo>
                    <a:pt x="148" y="0"/>
                  </a:moveTo>
                  <a:lnTo>
                    <a:pt x="142" y="1"/>
                  </a:lnTo>
                  <a:lnTo>
                    <a:pt x="134" y="5"/>
                  </a:lnTo>
                  <a:lnTo>
                    <a:pt x="125" y="10"/>
                  </a:lnTo>
                  <a:lnTo>
                    <a:pt x="117" y="17"/>
                  </a:lnTo>
                  <a:lnTo>
                    <a:pt x="97" y="35"/>
                  </a:lnTo>
                  <a:lnTo>
                    <a:pt x="76" y="55"/>
                  </a:lnTo>
                  <a:lnTo>
                    <a:pt x="55" y="75"/>
                  </a:lnTo>
                  <a:lnTo>
                    <a:pt x="35" y="93"/>
                  </a:lnTo>
                  <a:lnTo>
                    <a:pt x="25" y="101"/>
                  </a:lnTo>
                  <a:lnTo>
                    <a:pt x="16" y="106"/>
                  </a:lnTo>
                  <a:lnTo>
                    <a:pt x="8" y="109"/>
                  </a:lnTo>
                  <a:lnTo>
                    <a:pt x="0" y="110"/>
                  </a:lnTo>
                  <a:lnTo>
                    <a:pt x="1" y="126"/>
                  </a:lnTo>
                  <a:lnTo>
                    <a:pt x="2" y="142"/>
                  </a:lnTo>
                  <a:lnTo>
                    <a:pt x="3" y="159"/>
                  </a:lnTo>
                  <a:lnTo>
                    <a:pt x="7" y="178"/>
                  </a:lnTo>
                  <a:lnTo>
                    <a:pt x="12" y="217"/>
                  </a:lnTo>
                  <a:lnTo>
                    <a:pt x="20" y="255"/>
                  </a:lnTo>
                  <a:lnTo>
                    <a:pt x="26" y="294"/>
                  </a:lnTo>
                  <a:lnTo>
                    <a:pt x="33" y="326"/>
                  </a:lnTo>
                  <a:lnTo>
                    <a:pt x="37" y="354"/>
                  </a:lnTo>
                  <a:lnTo>
                    <a:pt x="38" y="373"/>
                  </a:lnTo>
                  <a:lnTo>
                    <a:pt x="39" y="366"/>
                  </a:lnTo>
                  <a:lnTo>
                    <a:pt x="42" y="357"/>
                  </a:lnTo>
                  <a:lnTo>
                    <a:pt x="46" y="348"/>
                  </a:lnTo>
                  <a:lnTo>
                    <a:pt x="50" y="339"/>
                  </a:lnTo>
                  <a:lnTo>
                    <a:pt x="62" y="320"/>
                  </a:lnTo>
                  <a:lnTo>
                    <a:pt x="76" y="301"/>
                  </a:lnTo>
                  <a:lnTo>
                    <a:pt x="103" y="272"/>
                  </a:lnTo>
                  <a:lnTo>
                    <a:pt x="115" y="259"/>
                  </a:lnTo>
                  <a:lnTo>
                    <a:pt x="128" y="259"/>
                  </a:lnTo>
                  <a:lnTo>
                    <a:pt x="141" y="259"/>
                  </a:lnTo>
                  <a:lnTo>
                    <a:pt x="154" y="257"/>
                  </a:lnTo>
                  <a:lnTo>
                    <a:pt x="168" y="254"/>
                  </a:lnTo>
                  <a:lnTo>
                    <a:pt x="181" y="250"/>
                  </a:lnTo>
                  <a:lnTo>
                    <a:pt x="195" y="242"/>
                  </a:lnTo>
                  <a:lnTo>
                    <a:pt x="202" y="238"/>
                  </a:lnTo>
                  <a:lnTo>
                    <a:pt x="208" y="234"/>
                  </a:lnTo>
                  <a:lnTo>
                    <a:pt x="215" y="227"/>
                  </a:lnTo>
                  <a:lnTo>
                    <a:pt x="221" y="221"/>
                  </a:lnTo>
                  <a:lnTo>
                    <a:pt x="148" y="149"/>
                  </a:lnTo>
                  <a:lnTo>
                    <a:pt x="149" y="134"/>
                  </a:lnTo>
                  <a:lnTo>
                    <a:pt x="152" y="120"/>
                  </a:lnTo>
                  <a:lnTo>
                    <a:pt x="155" y="106"/>
                  </a:lnTo>
                  <a:lnTo>
                    <a:pt x="159" y="93"/>
                  </a:lnTo>
                  <a:lnTo>
                    <a:pt x="168" y="68"/>
                  </a:lnTo>
                  <a:lnTo>
                    <a:pt x="176" y="46"/>
                  </a:lnTo>
                  <a:lnTo>
                    <a:pt x="179" y="35"/>
                  </a:lnTo>
                  <a:lnTo>
                    <a:pt x="181" y="26"/>
                  </a:lnTo>
                  <a:lnTo>
                    <a:pt x="181" y="19"/>
                  </a:lnTo>
                  <a:lnTo>
                    <a:pt x="180" y="12"/>
                  </a:lnTo>
                  <a:lnTo>
                    <a:pt x="178" y="9"/>
                  </a:lnTo>
                  <a:lnTo>
                    <a:pt x="176" y="7"/>
                  </a:lnTo>
                  <a:lnTo>
                    <a:pt x="173" y="5"/>
                  </a:lnTo>
                  <a:lnTo>
                    <a:pt x="170" y="3"/>
                  </a:lnTo>
                  <a:lnTo>
                    <a:pt x="160" y="0"/>
                  </a:lnTo>
                  <a:lnTo>
                    <a:pt x="148" y="0"/>
                  </a:lnTo>
                  <a:close/>
                </a:path>
              </a:pathLst>
            </a:custGeom>
            <a:solidFill>
              <a:srgbClr val="F8C3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2" name="Freeform 12"/>
            <p:cNvSpPr>
              <a:spLocks/>
            </p:cNvSpPr>
            <p:nvPr/>
          </p:nvSpPr>
          <p:spPr bwMode="auto">
            <a:xfrm>
              <a:off x="6191250" y="3398838"/>
              <a:ext cx="58738" cy="100013"/>
            </a:xfrm>
            <a:custGeom>
              <a:avLst/>
              <a:gdLst/>
              <a:ahLst/>
              <a:cxnLst>
                <a:cxn ang="0">
                  <a:pos x="148" y="0"/>
                </a:cxn>
                <a:cxn ang="0">
                  <a:pos x="142" y="1"/>
                </a:cxn>
                <a:cxn ang="0">
                  <a:pos x="134" y="5"/>
                </a:cxn>
                <a:cxn ang="0">
                  <a:pos x="125" y="10"/>
                </a:cxn>
                <a:cxn ang="0">
                  <a:pos x="117" y="17"/>
                </a:cxn>
                <a:cxn ang="0">
                  <a:pos x="97" y="35"/>
                </a:cxn>
                <a:cxn ang="0">
                  <a:pos x="76" y="55"/>
                </a:cxn>
                <a:cxn ang="0">
                  <a:pos x="55" y="75"/>
                </a:cxn>
                <a:cxn ang="0">
                  <a:pos x="35" y="93"/>
                </a:cxn>
                <a:cxn ang="0">
                  <a:pos x="25" y="101"/>
                </a:cxn>
                <a:cxn ang="0">
                  <a:pos x="16" y="106"/>
                </a:cxn>
                <a:cxn ang="0">
                  <a:pos x="8" y="109"/>
                </a:cxn>
                <a:cxn ang="0">
                  <a:pos x="0" y="110"/>
                </a:cxn>
                <a:cxn ang="0">
                  <a:pos x="1" y="126"/>
                </a:cxn>
                <a:cxn ang="0">
                  <a:pos x="2" y="142"/>
                </a:cxn>
                <a:cxn ang="0">
                  <a:pos x="3" y="159"/>
                </a:cxn>
                <a:cxn ang="0">
                  <a:pos x="7" y="178"/>
                </a:cxn>
                <a:cxn ang="0">
                  <a:pos x="12" y="217"/>
                </a:cxn>
                <a:cxn ang="0">
                  <a:pos x="20" y="255"/>
                </a:cxn>
                <a:cxn ang="0">
                  <a:pos x="26" y="294"/>
                </a:cxn>
                <a:cxn ang="0">
                  <a:pos x="33" y="326"/>
                </a:cxn>
                <a:cxn ang="0">
                  <a:pos x="37" y="354"/>
                </a:cxn>
                <a:cxn ang="0">
                  <a:pos x="38" y="373"/>
                </a:cxn>
                <a:cxn ang="0">
                  <a:pos x="39" y="366"/>
                </a:cxn>
                <a:cxn ang="0">
                  <a:pos x="42" y="357"/>
                </a:cxn>
                <a:cxn ang="0">
                  <a:pos x="46" y="348"/>
                </a:cxn>
                <a:cxn ang="0">
                  <a:pos x="50" y="339"/>
                </a:cxn>
                <a:cxn ang="0">
                  <a:pos x="62" y="320"/>
                </a:cxn>
                <a:cxn ang="0">
                  <a:pos x="76" y="301"/>
                </a:cxn>
                <a:cxn ang="0">
                  <a:pos x="103" y="272"/>
                </a:cxn>
                <a:cxn ang="0">
                  <a:pos x="115" y="259"/>
                </a:cxn>
                <a:cxn ang="0">
                  <a:pos x="128" y="259"/>
                </a:cxn>
                <a:cxn ang="0">
                  <a:pos x="141" y="259"/>
                </a:cxn>
                <a:cxn ang="0">
                  <a:pos x="154" y="257"/>
                </a:cxn>
                <a:cxn ang="0">
                  <a:pos x="168" y="254"/>
                </a:cxn>
                <a:cxn ang="0">
                  <a:pos x="181" y="250"/>
                </a:cxn>
                <a:cxn ang="0">
                  <a:pos x="195" y="242"/>
                </a:cxn>
                <a:cxn ang="0">
                  <a:pos x="202" y="238"/>
                </a:cxn>
                <a:cxn ang="0">
                  <a:pos x="208" y="234"/>
                </a:cxn>
                <a:cxn ang="0">
                  <a:pos x="215" y="227"/>
                </a:cxn>
                <a:cxn ang="0">
                  <a:pos x="221" y="221"/>
                </a:cxn>
                <a:cxn ang="0">
                  <a:pos x="148" y="149"/>
                </a:cxn>
                <a:cxn ang="0">
                  <a:pos x="149" y="134"/>
                </a:cxn>
                <a:cxn ang="0">
                  <a:pos x="152" y="120"/>
                </a:cxn>
                <a:cxn ang="0">
                  <a:pos x="155" y="106"/>
                </a:cxn>
                <a:cxn ang="0">
                  <a:pos x="159" y="93"/>
                </a:cxn>
                <a:cxn ang="0">
                  <a:pos x="168" y="68"/>
                </a:cxn>
                <a:cxn ang="0">
                  <a:pos x="176" y="46"/>
                </a:cxn>
                <a:cxn ang="0">
                  <a:pos x="179" y="35"/>
                </a:cxn>
                <a:cxn ang="0">
                  <a:pos x="181" y="26"/>
                </a:cxn>
                <a:cxn ang="0">
                  <a:pos x="181" y="19"/>
                </a:cxn>
                <a:cxn ang="0">
                  <a:pos x="180" y="12"/>
                </a:cxn>
                <a:cxn ang="0">
                  <a:pos x="178" y="9"/>
                </a:cxn>
                <a:cxn ang="0">
                  <a:pos x="176" y="7"/>
                </a:cxn>
                <a:cxn ang="0">
                  <a:pos x="173" y="5"/>
                </a:cxn>
                <a:cxn ang="0">
                  <a:pos x="170" y="3"/>
                </a:cxn>
                <a:cxn ang="0">
                  <a:pos x="160" y="0"/>
                </a:cxn>
                <a:cxn ang="0">
                  <a:pos x="148" y="0"/>
                </a:cxn>
              </a:cxnLst>
              <a:rect l="0" t="0" r="r" b="b"/>
              <a:pathLst>
                <a:path w="221" h="373">
                  <a:moveTo>
                    <a:pt x="148" y="0"/>
                  </a:moveTo>
                  <a:lnTo>
                    <a:pt x="142" y="1"/>
                  </a:lnTo>
                  <a:lnTo>
                    <a:pt x="134" y="5"/>
                  </a:lnTo>
                  <a:lnTo>
                    <a:pt x="125" y="10"/>
                  </a:lnTo>
                  <a:lnTo>
                    <a:pt x="117" y="17"/>
                  </a:lnTo>
                  <a:lnTo>
                    <a:pt x="97" y="35"/>
                  </a:lnTo>
                  <a:lnTo>
                    <a:pt x="76" y="55"/>
                  </a:lnTo>
                  <a:lnTo>
                    <a:pt x="55" y="75"/>
                  </a:lnTo>
                  <a:lnTo>
                    <a:pt x="35" y="93"/>
                  </a:lnTo>
                  <a:lnTo>
                    <a:pt x="25" y="101"/>
                  </a:lnTo>
                  <a:lnTo>
                    <a:pt x="16" y="106"/>
                  </a:lnTo>
                  <a:lnTo>
                    <a:pt x="8" y="109"/>
                  </a:lnTo>
                  <a:lnTo>
                    <a:pt x="0" y="110"/>
                  </a:lnTo>
                  <a:lnTo>
                    <a:pt x="1" y="126"/>
                  </a:lnTo>
                  <a:lnTo>
                    <a:pt x="2" y="142"/>
                  </a:lnTo>
                  <a:lnTo>
                    <a:pt x="3" y="159"/>
                  </a:lnTo>
                  <a:lnTo>
                    <a:pt x="7" y="178"/>
                  </a:lnTo>
                  <a:lnTo>
                    <a:pt x="12" y="217"/>
                  </a:lnTo>
                  <a:lnTo>
                    <a:pt x="20" y="255"/>
                  </a:lnTo>
                  <a:lnTo>
                    <a:pt x="26" y="294"/>
                  </a:lnTo>
                  <a:lnTo>
                    <a:pt x="33" y="326"/>
                  </a:lnTo>
                  <a:lnTo>
                    <a:pt x="37" y="354"/>
                  </a:lnTo>
                  <a:lnTo>
                    <a:pt x="38" y="373"/>
                  </a:lnTo>
                  <a:lnTo>
                    <a:pt x="39" y="366"/>
                  </a:lnTo>
                  <a:lnTo>
                    <a:pt x="42" y="357"/>
                  </a:lnTo>
                  <a:lnTo>
                    <a:pt x="46" y="348"/>
                  </a:lnTo>
                  <a:lnTo>
                    <a:pt x="50" y="339"/>
                  </a:lnTo>
                  <a:lnTo>
                    <a:pt x="62" y="320"/>
                  </a:lnTo>
                  <a:lnTo>
                    <a:pt x="76" y="301"/>
                  </a:lnTo>
                  <a:lnTo>
                    <a:pt x="103" y="272"/>
                  </a:lnTo>
                  <a:lnTo>
                    <a:pt x="115" y="259"/>
                  </a:lnTo>
                  <a:lnTo>
                    <a:pt x="128" y="259"/>
                  </a:lnTo>
                  <a:lnTo>
                    <a:pt x="141" y="259"/>
                  </a:lnTo>
                  <a:lnTo>
                    <a:pt x="154" y="257"/>
                  </a:lnTo>
                  <a:lnTo>
                    <a:pt x="168" y="254"/>
                  </a:lnTo>
                  <a:lnTo>
                    <a:pt x="181" y="250"/>
                  </a:lnTo>
                  <a:lnTo>
                    <a:pt x="195" y="242"/>
                  </a:lnTo>
                  <a:lnTo>
                    <a:pt x="202" y="238"/>
                  </a:lnTo>
                  <a:lnTo>
                    <a:pt x="208" y="234"/>
                  </a:lnTo>
                  <a:lnTo>
                    <a:pt x="215" y="227"/>
                  </a:lnTo>
                  <a:lnTo>
                    <a:pt x="221" y="221"/>
                  </a:lnTo>
                  <a:lnTo>
                    <a:pt x="148" y="149"/>
                  </a:lnTo>
                  <a:lnTo>
                    <a:pt x="149" y="134"/>
                  </a:lnTo>
                  <a:lnTo>
                    <a:pt x="152" y="120"/>
                  </a:lnTo>
                  <a:lnTo>
                    <a:pt x="155" y="106"/>
                  </a:lnTo>
                  <a:lnTo>
                    <a:pt x="159" y="93"/>
                  </a:lnTo>
                  <a:lnTo>
                    <a:pt x="168" y="68"/>
                  </a:lnTo>
                  <a:lnTo>
                    <a:pt x="176" y="46"/>
                  </a:lnTo>
                  <a:lnTo>
                    <a:pt x="179" y="35"/>
                  </a:lnTo>
                  <a:lnTo>
                    <a:pt x="181" y="26"/>
                  </a:lnTo>
                  <a:lnTo>
                    <a:pt x="181" y="19"/>
                  </a:lnTo>
                  <a:lnTo>
                    <a:pt x="180" y="12"/>
                  </a:lnTo>
                  <a:lnTo>
                    <a:pt x="178" y="9"/>
                  </a:lnTo>
                  <a:lnTo>
                    <a:pt x="176" y="7"/>
                  </a:lnTo>
                  <a:lnTo>
                    <a:pt x="173" y="5"/>
                  </a:lnTo>
                  <a:lnTo>
                    <a:pt x="170" y="3"/>
                  </a:lnTo>
                  <a:lnTo>
                    <a:pt x="160" y="0"/>
                  </a:lnTo>
                  <a:lnTo>
                    <a:pt x="148" y="0"/>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3" name="Freeform 13"/>
            <p:cNvSpPr>
              <a:spLocks/>
            </p:cNvSpPr>
            <p:nvPr/>
          </p:nvSpPr>
          <p:spPr bwMode="auto">
            <a:xfrm>
              <a:off x="6162675" y="3101976"/>
              <a:ext cx="98425" cy="138113"/>
            </a:xfrm>
            <a:custGeom>
              <a:avLst/>
              <a:gdLst/>
              <a:ahLst/>
              <a:cxnLst>
                <a:cxn ang="0">
                  <a:pos x="35" y="0"/>
                </a:cxn>
                <a:cxn ang="0">
                  <a:pos x="36" y="14"/>
                </a:cxn>
                <a:cxn ang="0">
                  <a:pos x="40" y="32"/>
                </a:cxn>
                <a:cxn ang="0">
                  <a:pos x="47" y="52"/>
                </a:cxn>
                <a:cxn ang="0">
                  <a:pos x="53" y="73"/>
                </a:cxn>
                <a:cxn ang="0">
                  <a:pos x="60" y="93"/>
                </a:cxn>
                <a:cxn ang="0">
                  <a:pos x="66" y="114"/>
                </a:cxn>
                <a:cxn ang="0">
                  <a:pos x="69" y="123"/>
                </a:cxn>
                <a:cxn ang="0">
                  <a:pos x="71" y="133"/>
                </a:cxn>
                <a:cxn ang="0">
                  <a:pos x="72" y="140"/>
                </a:cxn>
                <a:cxn ang="0">
                  <a:pos x="72" y="148"/>
                </a:cxn>
                <a:cxn ang="0">
                  <a:pos x="0" y="224"/>
                </a:cxn>
                <a:cxn ang="0">
                  <a:pos x="0" y="296"/>
                </a:cxn>
                <a:cxn ang="0">
                  <a:pos x="1" y="304"/>
                </a:cxn>
                <a:cxn ang="0">
                  <a:pos x="3" y="312"/>
                </a:cxn>
                <a:cxn ang="0">
                  <a:pos x="8" y="320"/>
                </a:cxn>
                <a:cxn ang="0">
                  <a:pos x="14" y="328"/>
                </a:cxn>
                <a:cxn ang="0">
                  <a:pos x="22" y="337"/>
                </a:cxn>
                <a:cxn ang="0">
                  <a:pos x="30" y="345"/>
                </a:cxn>
                <a:cxn ang="0">
                  <a:pos x="41" y="355"/>
                </a:cxn>
                <a:cxn ang="0">
                  <a:pos x="52" y="364"/>
                </a:cxn>
                <a:cxn ang="0">
                  <a:pos x="77" y="382"/>
                </a:cxn>
                <a:cxn ang="0">
                  <a:pos x="107" y="401"/>
                </a:cxn>
                <a:cxn ang="0">
                  <a:pos x="138" y="420"/>
                </a:cxn>
                <a:cxn ang="0">
                  <a:pos x="170" y="437"/>
                </a:cxn>
                <a:cxn ang="0">
                  <a:pos x="204" y="454"/>
                </a:cxn>
                <a:cxn ang="0">
                  <a:pos x="235" y="471"/>
                </a:cxn>
                <a:cxn ang="0">
                  <a:pos x="267" y="485"/>
                </a:cxn>
                <a:cxn ang="0">
                  <a:pos x="295" y="497"/>
                </a:cxn>
                <a:cxn ang="0">
                  <a:pos x="322" y="507"/>
                </a:cxn>
                <a:cxn ang="0">
                  <a:pos x="342" y="514"/>
                </a:cxn>
                <a:cxn ang="0">
                  <a:pos x="359" y="520"/>
                </a:cxn>
                <a:cxn ang="0">
                  <a:pos x="370" y="521"/>
                </a:cxn>
                <a:cxn ang="0">
                  <a:pos x="369" y="517"/>
                </a:cxn>
                <a:cxn ang="0">
                  <a:pos x="366" y="511"/>
                </a:cxn>
                <a:cxn ang="0">
                  <a:pos x="363" y="504"/>
                </a:cxn>
                <a:cxn ang="0">
                  <a:pos x="358" y="494"/>
                </a:cxn>
                <a:cxn ang="0">
                  <a:pos x="345" y="470"/>
                </a:cxn>
                <a:cxn ang="0">
                  <a:pos x="327" y="440"/>
                </a:cxn>
                <a:cxn ang="0">
                  <a:pos x="282" y="370"/>
                </a:cxn>
                <a:cxn ang="0">
                  <a:pos x="229" y="289"/>
                </a:cxn>
                <a:cxn ang="0">
                  <a:pos x="172" y="204"/>
                </a:cxn>
                <a:cxn ang="0">
                  <a:pos x="118" y="123"/>
                </a:cxn>
                <a:cxn ang="0">
                  <a:pos x="70" y="52"/>
                </a:cxn>
                <a:cxn ang="0">
                  <a:pos x="35" y="0"/>
                </a:cxn>
              </a:cxnLst>
              <a:rect l="0" t="0" r="r" b="b"/>
              <a:pathLst>
                <a:path w="370" h="521">
                  <a:moveTo>
                    <a:pt x="35" y="0"/>
                  </a:moveTo>
                  <a:lnTo>
                    <a:pt x="36" y="14"/>
                  </a:lnTo>
                  <a:lnTo>
                    <a:pt x="40" y="32"/>
                  </a:lnTo>
                  <a:lnTo>
                    <a:pt x="47" y="52"/>
                  </a:lnTo>
                  <a:lnTo>
                    <a:pt x="53" y="73"/>
                  </a:lnTo>
                  <a:lnTo>
                    <a:pt x="60" y="93"/>
                  </a:lnTo>
                  <a:lnTo>
                    <a:pt x="66" y="114"/>
                  </a:lnTo>
                  <a:lnTo>
                    <a:pt x="69" y="123"/>
                  </a:lnTo>
                  <a:lnTo>
                    <a:pt x="71" y="133"/>
                  </a:lnTo>
                  <a:lnTo>
                    <a:pt x="72" y="140"/>
                  </a:lnTo>
                  <a:lnTo>
                    <a:pt x="72" y="148"/>
                  </a:lnTo>
                  <a:lnTo>
                    <a:pt x="0" y="224"/>
                  </a:lnTo>
                  <a:lnTo>
                    <a:pt x="0" y="296"/>
                  </a:lnTo>
                  <a:lnTo>
                    <a:pt x="1" y="304"/>
                  </a:lnTo>
                  <a:lnTo>
                    <a:pt x="3" y="312"/>
                  </a:lnTo>
                  <a:lnTo>
                    <a:pt x="8" y="320"/>
                  </a:lnTo>
                  <a:lnTo>
                    <a:pt x="14" y="328"/>
                  </a:lnTo>
                  <a:lnTo>
                    <a:pt x="22" y="337"/>
                  </a:lnTo>
                  <a:lnTo>
                    <a:pt x="30" y="345"/>
                  </a:lnTo>
                  <a:lnTo>
                    <a:pt x="41" y="355"/>
                  </a:lnTo>
                  <a:lnTo>
                    <a:pt x="52" y="364"/>
                  </a:lnTo>
                  <a:lnTo>
                    <a:pt x="77" y="382"/>
                  </a:lnTo>
                  <a:lnTo>
                    <a:pt x="107" y="401"/>
                  </a:lnTo>
                  <a:lnTo>
                    <a:pt x="138" y="420"/>
                  </a:lnTo>
                  <a:lnTo>
                    <a:pt x="170" y="437"/>
                  </a:lnTo>
                  <a:lnTo>
                    <a:pt x="204" y="454"/>
                  </a:lnTo>
                  <a:lnTo>
                    <a:pt x="235" y="471"/>
                  </a:lnTo>
                  <a:lnTo>
                    <a:pt x="267" y="485"/>
                  </a:lnTo>
                  <a:lnTo>
                    <a:pt x="295" y="497"/>
                  </a:lnTo>
                  <a:lnTo>
                    <a:pt x="322" y="507"/>
                  </a:lnTo>
                  <a:lnTo>
                    <a:pt x="342" y="514"/>
                  </a:lnTo>
                  <a:lnTo>
                    <a:pt x="359" y="520"/>
                  </a:lnTo>
                  <a:lnTo>
                    <a:pt x="370" y="521"/>
                  </a:lnTo>
                  <a:lnTo>
                    <a:pt x="369" y="517"/>
                  </a:lnTo>
                  <a:lnTo>
                    <a:pt x="366" y="511"/>
                  </a:lnTo>
                  <a:lnTo>
                    <a:pt x="363" y="504"/>
                  </a:lnTo>
                  <a:lnTo>
                    <a:pt x="358" y="494"/>
                  </a:lnTo>
                  <a:lnTo>
                    <a:pt x="345" y="470"/>
                  </a:lnTo>
                  <a:lnTo>
                    <a:pt x="327" y="440"/>
                  </a:lnTo>
                  <a:lnTo>
                    <a:pt x="282" y="370"/>
                  </a:lnTo>
                  <a:lnTo>
                    <a:pt x="229" y="289"/>
                  </a:lnTo>
                  <a:lnTo>
                    <a:pt x="172" y="204"/>
                  </a:lnTo>
                  <a:lnTo>
                    <a:pt x="118" y="123"/>
                  </a:lnTo>
                  <a:lnTo>
                    <a:pt x="70" y="52"/>
                  </a:lnTo>
                  <a:lnTo>
                    <a:pt x="35" y="0"/>
                  </a:lnTo>
                  <a:close/>
                </a:path>
              </a:pathLst>
            </a:custGeom>
            <a:solidFill>
              <a:srgbClr val="F8C3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 name="Freeform 14"/>
            <p:cNvSpPr>
              <a:spLocks/>
            </p:cNvSpPr>
            <p:nvPr/>
          </p:nvSpPr>
          <p:spPr bwMode="auto">
            <a:xfrm>
              <a:off x="6162675" y="3101976"/>
              <a:ext cx="98425" cy="138113"/>
            </a:xfrm>
            <a:custGeom>
              <a:avLst/>
              <a:gdLst/>
              <a:ahLst/>
              <a:cxnLst>
                <a:cxn ang="0">
                  <a:pos x="35" y="0"/>
                </a:cxn>
                <a:cxn ang="0">
                  <a:pos x="36" y="14"/>
                </a:cxn>
                <a:cxn ang="0">
                  <a:pos x="40" y="32"/>
                </a:cxn>
                <a:cxn ang="0">
                  <a:pos x="47" y="52"/>
                </a:cxn>
                <a:cxn ang="0">
                  <a:pos x="53" y="73"/>
                </a:cxn>
                <a:cxn ang="0">
                  <a:pos x="60" y="93"/>
                </a:cxn>
                <a:cxn ang="0">
                  <a:pos x="66" y="114"/>
                </a:cxn>
                <a:cxn ang="0">
                  <a:pos x="69" y="123"/>
                </a:cxn>
                <a:cxn ang="0">
                  <a:pos x="71" y="133"/>
                </a:cxn>
                <a:cxn ang="0">
                  <a:pos x="72" y="140"/>
                </a:cxn>
                <a:cxn ang="0">
                  <a:pos x="72" y="148"/>
                </a:cxn>
                <a:cxn ang="0">
                  <a:pos x="0" y="224"/>
                </a:cxn>
                <a:cxn ang="0">
                  <a:pos x="0" y="296"/>
                </a:cxn>
                <a:cxn ang="0">
                  <a:pos x="1" y="304"/>
                </a:cxn>
                <a:cxn ang="0">
                  <a:pos x="3" y="312"/>
                </a:cxn>
                <a:cxn ang="0">
                  <a:pos x="8" y="320"/>
                </a:cxn>
                <a:cxn ang="0">
                  <a:pos x="14" y="328"/>
                </a:cxn>
                <a:cxn ang="0">
                  <a:pos x="22" y="337"/>
                </a:cxn>
                <a:cxn ang="0">
                  <a:pos x="30" y="345"/>
                </a:cxn>
                <a:cxn ang="0">
                  <a:pos x="41" y="355"/>
                </a:cxn>
                <a:cxn ang="0">
                  <a:pos x="52" y="364"/>
                </a:cxn>
                <a:cxn ang="0">
                  <a:pos x="77" y="382"/>
                </a:cxn>
                <a:cxn ang="0">
                  <a:pos x="107" y="401"/>
                </a:cxn>
                <a:cxn ang="0">
                  <a:pos x="138" y="420"/>
                </a:cxn>
                <a:cxn ang="0">
                  <a:pos x="170" y="437"/>
                </a:cxn>
                <a:cxn ang="0">
                  <a:pos x="204" y="454"/>
                </a:cxn>
                <a:cxn ang="0">
                  <a:pos x="235" y="471"/>
                </a:cxn>
                <a:cxn ang="0">
                  <a:pos x="267" y="485"/>
                </a:cxn>
                <a:cxn ang="0">
                  <a:pos x="295" y="497"/>
                </a:cxn>
                <a:cxn ang="0">
                  <a:pos x="322" y="507"/>
                </a:cxn>
                <a:cxn ang="0">
                  <a:pos x="342" y="514"/>
                </a:cxn>
                <a:cxn ang="0">
                  <a:pos x="359" y="520"/>
                </a:cxn>
                <a:cxn ang="0">
                  <a:pos x="370" y="521"/>
                </a:cxn>
                <a:cxn ang="0">
                  <a:pos x="369" y="517"/>
                </a:cxn>
                <a:cxn ang="0">
                  <a:pos x="366" y="511"/>
                </a:cxn>
                <a:cxn ang="0">
                  <a:pos x="363" y="504"/>
                </a:cxn>
                <a:cxn ang="0">
                  <a:pos x="358" y="494"/>
                </a:cxn>
                <a:cxn ang="0">
                  <a:pos x="345" y="470"/>
                </a:cxn>
                <a:cxn ang="0">
                  <a:pos x="327" y="440"/>
                </a:cxn>
                <a:cxn ang="0">
                  <a:pos x="282" y="370"/>
                </a:cxn>
                <a:cxn ang="0">
                  <a:pos x="229" y="289"/>
                </a:cxn>
                <a:cxn ang="0">
                  <a:pos x="172" y="204"/>
                </a:cxn>
                <a:cxn ang="0">
                  <a:pos x="118" y="123"/>
                </a:cxn>
                <a:cxn ang="0">
                  <a:pos x="70" y="52"/>
                </a:cxn>
                <a:cxn ang="0">
                  <a:pos x="35" y="0"/>
                </a:cxn>
              </a:cxnLst>
              <a:rect l="0" t="0" r="r" b="b"/>
              <a:pathLst>
                <a:path w="370" h="521">
                  <a:moveTo>
                    <a:pt x="35" y="0"/>
                  </a:moveTo>
                  <a:lnTo>
                    <a:pt x="36" y="14"/>
                  </a:lnTo>
                  <a:lnTo>
                    <a:pt x="40" y="32"/>
                  </a:lnTo>
                  <a:lnTo>
                    <a:pt x="47" y="52"/>
                  </a:lnTo>
                  <a:lnTo>
                    <a:pt x="53" y="73"/>
                  </a:lnTo>
                  <a:lnTo>
                    <a:pt x="60" y="93"/>
                  </a:lnTo>
                  <a:lnTo>
                    <a:pt x="66" y="114"/>
                  </a:lnTo>
                  <a:lnTo>
                    <a:pt x="69" y="123"/>
                  </a:lnTo>
                  <a:lnTo>
                    <a:pt x="71" y="133"/>
                  </a:lnTo>
                  <a:lnTo>
                    <a:pt x="72" y="140"/>
                  </a:lnTo>
                  <a:lnTo>
                    <a:pt x="72" y="148"/>
                  </a:lnTo>
                  <a:lnTo>
                    <a:pt x="0" y="224"/>
                  </a:lnTo>
                  <a:lnTo>
                    <a:pt x="0" y="296"/>
                  </a:lnTo>
                  <a:lnTo>
                    <a:pt x="1" y="304"/>
                  </a:lnTo>
                  <a:lnTo>
                    <a:pt x="3" y="312"/>
                  </a:lnTo>
                  <a:lnTo>
                    <a:pt x="8" y="320"/>
                  </a:lnTo>
                  <a:lnTo>
                    <a:pt x="14" y="328"/>
                  </a:lnTo>
                  <a:lnTo>
                    <a:pt x="22" y="337"/>
                  </a:lnTo>
                  <a:lnTo>
                    <a:pt x="30" y="345"/>
                  </a:lnTo>
                  <a:lnTo>
                    <a:pt x="41" y="355"/>
                  </a:lnTo>
                  <a:lnTo>
                    <a:pt x="52" y="364"/>
                  </a:lnTo>
                  <a:lnTo>
                    <a:pt x="77" y="382"/>
                  </a:lnTo>
                  <a:lnTo>
                    <a:pt x="107" y="401"/>
                  </a:lnTo>
                  <a:lnTo>
                    <a:pt x="138" y="420"/>
                  </a:lnTo>
                  <a:lnTo>
                    <a:pt x="170" y="437"/>
                  </a:lnTo>
                  <a:lnTo>
                    <a:pt x="204" y="454"/>
                  </a:lnTo>
                  <a:lnTo>
                    <a:pt x="235" y="471"/>
                  </a:lnTo>
                  <a:lnTo>
                    <a:pt x="267" y="485"/>
                  </a:lnTo>
                  <a:lnTo>
                    <a:pt x="295" y="497"/>
                  </a:lnTo>
                  <a:lnTo>
                    <a:pt x="322" y="507"/>
                  </a:lnTo>
                  <a:lnTo>
                    <a:pt x="342" y="514"/>
                  </a:lnTo>
                  <a:lnTo>
                    <a:pt x="359" y="520"/>
                  </a:lnTo>
                  <a:lnTo>
                    <a:pt x="370" y="521"/>
                  </a:lnTo>
                  <a:lnTo>
                    <a:pt x="369" y="517"/>
                  </a:lnTo>
                  <a:lnTo>
                    <a:pt x="366" y="511"/>
                  </a:lnTo>
                  <a:lnTo>
                    <a:pt x="363" y="504"/>
                  </a:lnTo>
                  <a:lnTo>
                    <a:pt x="358" y="494"/>
                  </a:lnTo>
                  <a:lnTo>
                    <a:pt x="345" y="470"/>
                  </a:lnTo>
                  <a:lnTo>
                    <a:pt x="327" y="440"/>
                  </a:lnTo>
                  <a:lnTo>
                    <a:pt x="282" y="370"/>
                  </a:lnTo>
                  <a:lnTo>
                    <a:pt x="229" y="289"/>
                  </a:lnTo>
                  <a:lnTo>
                    <a:pt x="172" y="204"/>
                  </a:lnTo>
                  <a:lnTo>
                    <a:pt x="118" y="123"/>
                  </a:lnTo>
                  <a:lnTo>
                    <a:pt x="70" y="52"/>
                  </a:lnTo>
                  <a:lnTo>
                    <a:pt x="35" y="0"/>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 name="Freeform 15"/>
            <p:cNvSpPr>
              <a:spLocks/>
            </p:cNvSpPr>
            <p:nvPr/>
          </p:nvSpPr>
          <p:spPr bwMode="auto">
            <a:xfrm>
              <a:off x="6032500" y="3249613"/>
              <a:ext cx="158750" cy="198438"/>
            </a:xfrm>
            <a:custGeom>
              <a:avLst/>
              <a:gdLst/>
              <a:ahLst/>
              <a:cxnLst>
                <a:cxn ang="0">
                  <a:pos x="471" y="714"/>
                </a:cxn>
                <a:cxn ang="0">
                  <a:pos x="433" y="723"/>
                </a:cxn>
                <a:cxn ang="0">
                  <a:pos x="393" y="735"/>
                </a:cxn>
                <a:cxn ang="0">
                  <a:pos x="355" y="745"/>
                </a:cxn>
                <a:cxn ang="0">
                  <a:pos x="309" y="734"/>
                </a:cxn>
                <a:cxn ang="0">
                  <a:pos x="260" y="716"/>
                </a:cxn>
                <a:cxn ang="0">
                  <a:pos x="225" y="706"/>
                </a:cxn>
                <a:cxn ang="0">
                  <a:pos x="190" y="699"/>
                </a:cxn>
                <a:cxn ang="0">
                  <a:pos x="155" y="696"/>
                </a:cxn>
                <a:cxn ang="0">
                  <a:pos x="122" y="698"/>
                </a:cxn>
                <a:cxn ang="0">
                  <a:pos x="91" y="706"/>
                </a:cxn>
                <a:cxn ang="0">
                  <a:pos x="63" y="689"/>
                </a:cxn>
                <a:cxn ang="0">
                  <a:pos x="51" y="661"/>
                </a:cxn>
                <a:cxn ang="0">
                  <a:pos x="48" y="646"/>
                </a:cxn>
                <a:cxn ang="0">
                  <a:pos x="48" y="632"/>
                </a:cxn>
                <a:cxn ang="0">
                  <a:pos x="51" y="618"/>
                </a:cxn>
                <a:cxn ang="0">
                  <a:pos x="63" y="589"/>
                </a:cxn>
                <a:cxn ang="0">
                  <a:pos x="0" y="488"/>
                </a:cxn>
                <a:cxn ang="0">
                  <a:pos x="69" y="456"/>
                </a:cxn>
                <a:cxn ang="0">
                  <a:pos x="152" y="419"/>
                </a:cxn>
                <a:cxn ang="0">
                  <a:pos x="234" y="390"/>
                </a:cxn>
                <a:cxn ang="0">
                  <a:pos x="271" y="381"/>
                </a:cxn>
                <a:cxn ang="0">
                  <a:pos x="301" y="377"/>
                </a:cxn>
                <a:cxn ang="0">
                  <a:pos x="302" y="349"/>
                </a:cxn>
                <a:cxn ang="0">
                  <a:pos x="304" y="336"/>
                </a:cxn>
                <a:cxn ang="0">
                  <a:pos x="310" y="325"/>
                </a:cxn>
                <a:cxn ang="0">
                  <a:pos x="320" y="315"/>
                </a:cxn>
                <a:cxn ang="0">
                  <a:pos x="333" y="308"/>
                </a:cxn>
                <a:cxn ang="0">
                  <a:pos x="351" y="302"/>
                </a:cxn>
                <a:cxn ang="0">
                  <a:pos x="376" y="301"/>
                </a:cxn>
                <a:cxn ang="0">
                  <a:pos x="396" y="270"/>
                </a:cxn>
                <a:cxn ang="0">
                  <a:pos x="421" y="233"/>
                </a:cxn>
                <a:cxn ang="0">
                  <a:pos x="482" y="151"/>
                </a:cxn>
                <a:cxn ang="0">
                  <a:pos x="512" y="109"/>
                </a:cxn>
                <a:cxn ang="0">
                  <a:pos x="537" y="69"/>
                </a:cxn>
                <a:cxn ang="0">
                  <a:pos x="553" y="32"/>
                </a:cxn>
                <a:cxn ang="0">
                  <a:pos x="559" y="15"/>
                </a:cxn>
                <a:cxn ang="0">
                  <a:pos x="560" y="0"/>
                </a:cxn>
                <a:cxn ang="0">
                  <a:pos x="556" y="20"/>
                </a:cxn>
                <a:cxn ang="0">
                  <a:pos x="549" y="47"/>
                </a:cxn>
                <a:cxn ang="0">
                  <a:pos x="524" y="114"/>
                </a:cxn>
                <a:cxn ang="0">
                  <a:pos x="499" y="180"/>
                </a:cxn>
                <a:cxn ang="0">
                  <a:pos x="491" y="207"/>
                </a:cxn>
                <a:cxn ang="0">
                  <a:pos x="488" y="225"/>
                </a:cxn>
                <a:cxn ang="0">
                  <a:pos x="563" y="229"/>
                </a:cxn>
                <a:cxn ang="0">
                  <a:pos x="567" y="238"/>
                </a:cxn>
                <a:cxn ang="0">
                  <a:pos x="567" y="248"/>
                </a:cxn>
                <a:cxn ang="0">
                  <a:pos x="566" y="259"/>
                </a:cxn>
                <a:cxn ang="0">
                  <a:pos x="560" y="277"/>
                </a:cxn>
                <a:cxn ang="0">
                  <a:pos x="547" y="302"/>
                </a:cxn>
                <a:cxn ang="0">
                  <a:pos x="520" y="339"/>
                </a:cxn>
                <a:cxn ang="0">
                  <a:pos x="492" y="372"/>
                </a:cxn>
                <a:cxn ang="0">
                  <a:pos x="598" y="488"/>
                </a:cxn>
                <a:cxn ang="0">
                  <a:pos x="488" y="614"/>
                </a:cxn>
                <a:cxn ang="0">
                  <a:pos x="490" y="635"/>
                </a:cxn>
                <a:cxn ang="0">
                  <a:pos x="496" y="659"/>
                </a:cxn>
                <a:cxn ang="0">
                  <a:pos x="502" y="675"/>
                </a:cxn>
                <a:cxn ang="0">
                  <a:pos x="503" y="684"/>
                </a:cxn>
                <a:cxn ang="0">
                  <a:pos x="500" y="694"/>
                </a:cxn>
                <a:cxn ang="0">
                  <a:pos x="493" y="706"/>
                </a:cxn>
              </a:cxnLst>
              <a:rect l="0" t="0" r="r" b="b"/>
              <a:pathLst>
                <a:path w="598" h="746">
                  <a:moveTo>
                    <a:pt x="488" y="713"/>
                  </a:moveTo>
                  <a:lnTo>
                    <a:pt x="471" y="714"/>
                  </a:lnTo>
                  <a:lnTo>
                    <a:pt x="454" y="718"/>
                  </a:lnTo>
                  <a:lnTo>
                    <a:pt x="433" y="723"/>
                  </a:lnTo>
                  <a:lnTo>
                    <a:pt x="414" y="730"/>
                  </a:lnTo>
                  <a:lnTo>
                    <a:pt x="393" y="735"/>
                  </a:lnTo>
                  <a:lnTo>
                    <a:pt x="373" y="742"/>
                  </a:lnTo>
                  <a:lnTo>
                    <a:pt x="355" y="745"/>
                  </a:lnTo>
                  <a:lnTo>
                    <a:pt x="338" y="746"/>
                  </a:lnTo>
                  <a:lnTo>
                    <a:pt x="309" y="734"/>
                  </a:lnTo>
                  <a:lnTo>
                    <a:pt x="276" y="721"/>
                  </a:lnTo>
                  <a:lnTo>
                    <a:pt x="260" y="716"/>
                  </a:lnTo>
                  <a:lnTo>
                    <a:pt x="242" y="710"/>
                  </a:lnTo>
                  <a:lnTo>
                    <a:pt x="225" y="706"/>
                  </a:lnTo>
                  <a:lnTo>
                    <a:pt x="207" y="703"/>
                  </a:lnTo>
                  <a:lnTo>
                    <a:pt x="190" y="699"/>
                  </a:lnTo>
                  <a:lnTo>
                    <a:pt x="173" y="697"/>
                  </a:lnTo>
                  <a:lnTo>
                    <a:pt x="155" y="696"/>
                  </a:lnTo>
                  <a:lnTo>
                    <a:pt x="139" y="697"/>
                  </a:lnTo>
                  <a:lnTo>
                    <a:pt x="122" y="698"/>
                  </a:lnTo>
                  <a:lnTo>
                    <a:pt x="106" y="702"/>
                  </a:lnTo>
                  <a:lnTo>
                    <a:pt x="91" y="706"/>
                  </a:lnTo>
                  <a:lnTo>
                    <a:pt x="77" y="713"/>
                  </a:lnTo>
                  <a:lnTo>
                    <a:pt x="63" y="689"/>
                  </a:lnTo>
                  <a:lnTo>
                    <a:pt x="55" y="669"/>
                  </a:lnTo>
                  <a:lnTo>
                    <a:pt x="51" y="661"/>
                  </a:lnTo>
                  <a:lnTo>
                    <a:pt x="49" y="654"/>
                  </a:lnTo>
                  <a:lnTo>
                    <a:pt x="48" y="646"/>
                  </a:lnTo>
                  <a:lnTo>
                    <a:pt x="48" y="639"/>
                  </a:lnTo>
                  <a:lnTo>
                    <a:pt x="48" y="632"/>
                  </a:lnTo>
                  <a:lnTo>
                    <a:pt x="49" y="625"/>
                  </a:lnTo>
                  <a:lnTo>
                    <a:pt x="51" y="618"/>
                  </a:lnTo>
                  <a:lnTo>
                    <a:pt x="55" y="609"/>
                  </a:lnTo>
                  <a:lnTo>
                    <a:pt x="63" y="589"/>
                  </a:lnTo>
                  <a:lnTo>
                    <a:pt x="77" y="564"/>
                  </a:lnTo>
                  <a:lnTo>
                    <a:pt x="0" y="488"/>
                  </a:lnTo>
                  <a:lnTo>
                    <a:pt x="32" y="473"/>
                  </a:lnTo>
                  <a:lnTo>
                    <a:pt x="69" y="456"/>
                  </a:lnTo>
                  <a:lnTo>
                    <a:pt x="109" y="438"/>
                  </a:lnTo>
                  <a:lnTo>
                    <a:pt x="152" y="419"/>
                  </a:lnTo>
                  <a:lnTo>
                    <a:pt x="194" y="403"/>
                  </a:lnTo>
                  <a:lnTo>
                    <a:pt x="234" y="390"/>
                  </a:lnTo>
                  <a:lnTo>
                    <a:pt x="252" y="384"/>
                  </a:lnTo>
                  <a:lnTo>
                    <a:pt x="271" y="381"/>
                  </a:lnTo>
                  <a:lnTo>
                    <a:pt x="286" y="378"/>
                  </a:lnTo>
                  <a:lnTo>
                    <a:pt x="301" y="377"/>
                  </a:lnTo>
                  <a:lnTo>
                    <a:pt x="301" y="362"/>
                  </a:lnTo>
                  <a:lnTo>
                    <a:pt x="302" y="349"/>
                  </a:lnTo>
                  <a:lnTo>
                    <a:pt x="303" y="343"/>
                  </a:lnTo>
                  <a:lnTo>
                    <a:pt x="304" y="336"/>
                  </a:lnTo>
                  <a:lnTo>
                    <a:pt x="307" y="331"/>
                  </a:lnTo>
                  <a:lnTo>
                    <a:pt x="310" y="325"/>
                  </a:lnTo>
                  <a:lnTo>
                    <a:pt x="314" y="320"/>
                  </a:lnTo>
                  <a:lnTo>
                    <a:pt x="320" y="315"/>
                  </a:lnTo>
                  <a:lnTo>
                    <a:pt x="325" y="311"/>
                  </a:lnTo>
                  <a:lnTo>
                    <a:pt x="333" y="308"/>
                  </a:lnTo>
                  <a:lnTo>
                    <a:pt x="342" y="305"/>
                  </a:lnTo>
                  <a:lnTo>
                    <a:pt x="351" y="302"/>
                  </a:lnTo>
                  <a:lnTo>
                    <a:pt x="363" y="301"/>
                  </a:lnTo>
                  <a:lnTo>
                    <a:pt x="376" y="301"/>
                  </a:lnTo>
                  <a:lnTo>
                    <a:pt x="385" y="286"/>
                  </a:lnTo>
                  <a:lnTo>
                    <a:pt x="396" y="270"/>
                  </a:lnTo>
                  <a:lnTo>
                    <a:pt x="408" y="251"/>
                  </a:lnTo>
                  <a:lnTo>
                    <a:pt x="421" y="233"/>
                  </a:lnTo>
                  <a:lnTo>
                    <a:pt x="452" y="192"/>
                  </a:lnTo>
                  <a:lnTo>
                    <a:pt x="482" y="151"/>
                  </a:lnTo>
                  <a:lnTo>
                    <a:pt x="497" y="130"/>
                  </a:lnTo>
                  <a:lnTo>
                    <a:pt x="512" y="109"/>
                  </a:lnTo>
                  <a:lnTo>
                    <a:pt x="525" y="89"/>
                  </a:lnTo>
                  <a:lnTo>
                    <a:pt x="537" y="69"/>
                  </a:lnTo>
                  <a:lnTo>
                    <a:pt x="547" y="49"/>
                  </a:lnTo>
                  <a:lnTo>
                    <a:pt x="553" y="32"/>
                  </a:lnTo>
                  <a:lnTo>
                    <a:pt x="556" y="23"/>
                  </a:lnTo>
                  <a:lnTo>
                    <a:pt x="559" y="15"/>
                  </a:lnTo>
                  <a:lnTo>
                    <a:pt x="560" y="8"/>
                  </a:lnTo>
                  <a:lnTo>
                    <a:pt x="560" y="0"/>
                  </a:lnTo>
                  <a:lnTo>
                    <a:pt x="559" y="9"/>
                  </a:lnTo>
                  <a:lnTo>
                    <a:pt x="556" y="20"/>
                  </a:lnTo>
                  <a:lnTo>
                    <a:pt x="553" y="32"/>
                  </a:lnTo>
                  <a:lnTo>
                    <a:pt x="549" y="47"/>
                  </a:lnTo>
                  <a:lnTo>
                    <a:pt x="537" y="79"/>
                  </a:lnTo>
                  <a:lnTo>
                    <a:pt x="524" y="114"/>
                  </a:lnTo>
                  <a:lnTo>
                    <a:pt x="511" y="149"/>
                  </a:lnTo>
                  <a:lnTo>
                    <a:pt x="499" y="180"/>
                  </a:lnTo>
                  <a:lnTo>
                    <a:pt x="494" y="194"/>
                  </a:lnTo>
                  <a:lnTo>
                    <a:pt x="491" y="207"/>
                  </a:lnTo>
                  <a:lnTo>
                    <a:pt x="488" y="217"/>
                  </a:lnTo>
                  <a:lnTo>
                    <a:pt x="488" y="225"/>
                  </a:lnTo>
                  <a:lnTo>
                    <a:pt x="560" y="225"/>
                  </a:lnTo>
                  <a:lnTo>
                    <a:pt x="563" y="229"/>
                  </a:lnTo>
                  <a:lnTo>
                    <a:pt x="565" y="233"/>
                  </a:lnTo>
                  <a:lnTo>
                    <a:pt x="567" y="238"/>
                  </a:lnTo>
                  <a:lnTo>
                    <a:pt x="567" y="242"/>
                  </a:lnTo>
                  <a:lnTo>
                    <a:pt x="567" y="248"/>
                  </a:lnTo>
                  <a:lnTo>
                    <a:pt x="567" y="253"/>
                  </a:lnTo>
                  <a:lnTo>
                    <a:pt x="566" y="259"/>
                  </a:lnTo>
                  <a:lnTo>
                    <a:pt x="565" y="265"/>
                  </a:lnTo>
                  <a:lnTo>
                    <a:pt x="560" y="277"/>
                  </a:lnTo>
                  <a:lnTo>
                    <a:pt x="553" y="290"/>
                  </a:lnTo>
                  <a:lnTo>
                    <a:pt x="547" y="302"/>
                  </a:lnTo>
                  <a:lnTo>
                    <a:pt x="538" y="315"/>
                  </a:lnTo>
                  <a:lnTo>
                    <a:pt x="520" y="339"/>
                  </a:lnTo>
                  <a:lnTo>
                    <a:pt x="504" y="359"/>
                  </a:lnTo>
                  <a:lnTo>
                    <a:pt x="492" y="372"/>
                  </a:lnTo>
                  <a:lnTo>
                    <a:pt x="488" y="377"/>
                  </a:lnTo>
                  <a:lnTo>
                    <a:pt x="598" y="488"/>
                  </a:lnTo>
                  <a:lnTo>
                    <a:pt x="488" y="601"/>
                  </a:lnTo>
                  <a:lnTo>
                    <a:pt x="488" y="614"/>
                  </a:lnTo>
                  <a:lnTo>
                    <a:pt x="489" y="625"/>
                  </a:lnTo>
                  <a:lnTo>
                    <a:pt x="490" y="635"/>
                  </a:lnTo>
                  <a:lnTo>
                    <a:pt x="492" y="644"/>
                  </a:lnTo>
                  <a:lnTo>
                    <a:pt x="496" y="659"/>
                  </a:lnTo>
                  <a:lnTo>
                    <a:pt x="501" y="670"/>
                  </a:lnTo>
                  <a:lnTo>
                    <a:pt x="502" y="675"/>
                  </a:lnTo>
                  <a:lnTo>
                    <a:pt x="503" y="680"/>
                  </a:lnTo>
                  <a:lnTo>
                    <a:pt x="503" y="684"/>
                  </a:lnTo>
                  <a:lnTo>
                    <a:pt x="502" y="690"/>
                  </a:lnTo>
                  <a:lnTo>
                    <a:pt x="500" y="694"/>
                  </a:lnTo>
                  <a:lnTo>
                    <a:pt x="497" y="699"/>
                  </a:lnTo>
                  <a:lnTo>
                    <a:pt x="493" y="706"/>
                  </a:lnTo>
                  <a:lnTo>
                    <a:pt x="488" y="713"/>
                  </a:lnTo>
                  <a:close/>
                </a:path>
              </a:pathLst>
            </a:custGeom>
            <a:solidFill>
              <a:srgbClr val="F8C3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6" name="Freeform 16"/>
            <p:cNvSpPr>
              <a:spLocks/>
            </p:cNvSpPr>
            <p:nvPr/>
          </p:nvSpPr>
          <p:spPr bwMode="auto">
            <a:xfrm>
              <a:off x="6032500" y="3249613"/>
              <a:ext cx="158750" cy="198438"/>
            </a:xfrm>
            <a:custGeom>
              <a:avLst/>
              <a:gdLst/>
              <a:ahLst/>
              <a:cxnLst>
                <a:cxn ang="0">
                  <a:pos x="471" y="714"/>
                </a:cxn>
                <a:cxn ang="0">
                  <a:pos x="433" y="723"/>
                </a:cxn>
                <a:cxn ang="0">
                  <a:pos x="393" y="735"/>
                </a:cxn>
                <a:cxn ang="0">
                  <a:pos x="355" y="745"/>
                </a:cxn>
                <a:cxn ang="0">
                  <a:pos x="309" y="734"/>
                </a:cxn>
                <a:cxn ang="0">
                  <a:pos x="260" y="716"/>
                </a:cxn>
                <a:cxn ang="0">
                  <a:pos x="225" y="706"/>
                </a:cxn>
                <a:cxn ang="0">
                  <a:pos x="190" y="699"/>
                </a:cxn>
                <a:cxn ang="0">
                  <a:pos x="155" y="696"/>
                </a:cxn>
                <a:cxn ang="0">
                  <a:pos x="122" y="698"/>
                </a:cxn>
                <a:cxn ang="0">
                  <a:pos x="91" y="706"/>
                </a:cxn>
                <a:cxn ang="0">
                  <a:pos x="63" y="689"/>
                </a:cxn>
                <a:cxn ang="0">
                  <a:pos x="51" y="661"/>
                </a:cxn>
                <a:cxn ang="0">
                  <a:pos x="48" y="646"/>
                </a:cxn>
                <a:cxn ang="0">
                  <a:pos x="48" y="632"/>
                </a:cxn>
                <a:cxn ang="0">
                  <a:pos x="51" y="618"/>
                </a:cxn>
                <a:cxn ang="0">
                  <a:pos x="63" y="589"/>
                </a:cxn>
                <a:cxn ang="0">
                  <a:pos x="0" y="488"/>
                </a:cxn>
                <a:cxn ang="0">
                  <a:pos x="69" y="456"/>
                </a:cxn>
                <a:cxn ang="0">
                  <a:pos x="152" y="419"/>
                </a:cxn>
                <a:cxn ang="0">
                  <a:pos x="234" y="390"/>
                </a:cxn>
                <a:cxn ang="0">
                  <a:pos x="271" y="381"/>
                </a:cxn>
                <a:cxn ang="0">
                  <a:pos x="301" y="377"/>
                </a:cxn>
                <a:cxn ang="0">
                  <a:pos x="302" y="349"/>
                </a:cxn>
                <a:cxn ang="0">
                  <a:pos x="304" y="336"/>
                </a:cxn>
                <a:cxn ang="0">
                  <a:pos x="310" y="325"/>
                </a:cxn>
                <a:cxn ang="0">
                  <a:pos x="320" y="315"/>
                </a:cxn>
                <a:cxn ang="0">
                  <a:pos x="333" y="308"/>
                </a:cxn>
                <a:cxn ang="0">
                  <a:pos x="351" y="302"/>
                </a:cxn>
                <a:cxn ang="0">
                  <a:pos x="376" y="301"/>
                </a:cxn>
                <a:cxn ang="0">
                  <a:pos x="396" y="270"/>
                </a:cxn>
                <a:cxn ang="0">
                  <a:pos x="421" y="233"/>
                </a:cxn>
                <a:cxn ang="0">
                  <a:pos x="482" y="151"/>
                </a:cxn>
                <a:cxn ang="0">
                  <a:pos x="512" y="109"/>
                </a:cxn>
                <a:cxn ang="0">
                  <a:pos x="537" y="69"/>
                </a:cxn>
                <a:cxn ang="0">
                  <a:pos x="553" y="32"/>
                </a:cxn>
                <a:cxn ang="0">
                  <a:pos x="559" y="15"/>
                </a:cxn>
                <a:cxn ang="0">
                  <a:pos x="560" y="0"/>
                </a:cxn>
                <a:cxn ang="0">
                  <a:pos x="556" y="20"/>
                </a:cxn>
                <a:cxn ang="0">
                  <a:pos x="549" y="47"/>
                </a:cxn>
                <a:cxn ang="0">
                  <a:pos x="524" y="114"/>
                </a:cxn>
                <a:cxn ang="0">
                  <a:pos x="499" y="180"/>
                </a:cxn>
                <a:cxn ang="0">
                  <a:pos x="491" y="207"/>
                </a:cxn>
                <a:cxn ang="0">
                  <a:pos x="488" y="225"/>
                </a:cxn>
                <a:cxn ang="0">
                  <a:pos x="563" y="229"/>
                </a:cxn>
                <a:cxn ang="0">
                  <a:pos x="567" y="238"/>
                </a:cxn>
                <a:cxn ang="0">
                  <a:pos x="567" y="248"/>
                </a:cxn>
                <a:cxn ang="0">
                  <a:pos x="566" y="259"/>
                </a:cxn>
                <a:cxn ang="0">
                  <a:pos x="560" y="277"/>
                </a:cxn>
                <a:cxn ang="0">
                  <a:pos x="547" y="302"/>
                </a:cxn>
                <a:cxn ang="0">
                  <a:pos x="520" y="339"/>
                </a:cxn>
                <a:cxn ang="0">
                  <a:pos x="492" y="372"/>
                </a:cxn>
                <a:cxn ang="0">
                  <a:pos x="598" y="488"/>
                </a:cxn>
                <a:cxn ang="0">
                  <a:pos x="488" y="614"/>
                </a:cxn>
                <a:cxn ang="0">
                  <a:pos x="490" y="635"/>
                </a:cxn>
                <a:cxn ang="0">
                  <a:pos x="496" y="659"/>
                </a:cxn>
                <a:cxn ang="0">
                  <a:pos x="502" y="675"/>
                </a:cxn>
                <a:cxn ang="0">
                  <a:pos x="503" y="684"/>
                </a:cxn>
                <a:cxn ang="0">
                  <a:pos x="500" y="694"/>
                </a:cxn>
                <a:cxn ang="0">
                  <a:pos x="493" y="706"/>
                </a:cxn>
              </a:cxnLst>
              <a:rect l="0" t="0" r="r" b="b"/>
              <a:pathLst>
                <a:path w="598" h="746">
                  <a:moveTo>
                    <a:pt x="488" y="713"/>
                  </a:moveTo>
                  <a:lnTo>
                    <a:pt x="471" y="714"/>
                  </a:lnTo>
                  <a:lnTo>
                    <a:pt x="454" y="718"/>
                  </a:lnTo>
                  <a:lnTo>
                    <a:pt x="433" y="723"/>
                  </a:lnTo>
                  <a:lnTo>
                    <a:pt x="414" y="730"/>
                  </a:lnTo>
                  <a:lnTo>
                    <a:pt x="393" y="735"/>
                  </a:lnTo>
                  <a:lnTo>
                    <a:pt x="373" y="742"/>
                  </a:lnTo>
                  <a:lnTo>
                    <a:pt x="355" y="745"/>
                  </a:lnTo>
                  <a:lnTo>
                    <a:pt x="338" y="746"/>
                  </a:lnTo>
                  <a:lnTo>
                    <a:pt x="309" y="734"/>
                  </a:lnTo>
                  <a:lnTo>
                    <a:pt x="276" y="721"/>
                  </a:lnTo>
                  <a:lnTo>
                    <a:pt x="260" y="716"/>
                  </a:lnTo>
                  <a:lnTo>
                    <a:pt x="242" y="710"/>
                  </a:lnTo>
                  <a:lnTo>
                    <a:pt x="225" y="706"/>
                  </a:lnTo>
                  <a:lnTo>
                    <a:pt x="207" y="703"/>
                  </a:lnTo>
                  <a:lnTo>
                    <a:pt x="190" y="699"/>
                  </a:lnTo>
                  <a:lnTo>
                    <a:pt x="173" y="697"/>
                  </a:lnTo>
                  <a:lnTo>
                    <a:pt x="155" y="696"/>
                  </a:lnTo>
                  <a:lnTo>
                    <a:pt x="139" y="697"/>
                  </a:lnTo>
                  <a:lnTo>
                    <a:pt x="122" y="698"/>
                  </a:lnTo>
                  <a:lnTo>
                    <a:pt x="106" y="702"/>
                  </a:lnTo>
                  <a:lnTo>
                    <a:pt x="91" y="706"/>
                  </a:lnTo>
                  <a:lnTo>
                    <a:pt x="77" y="713"/>
                  </a:lnTo>
                  <a:lnTo>
                    <a:pt x="63" y="689"/>
                  </a:lnTo>
                  <a:lnTo>
                    <a:pt x="55" y="669"/>
                  </a:lnTo>
                  <a:lnTo>
                    <a:pt x="51" y="661"/>
                  </a:lnTo>
                  <a:lnTo>
                    <a:pt x="49" y="654"/>
                  </a:lnTo>
                  <a:lnTo>
                    <a:pt x="48" y="646"/>
                  </a:lnTo>
                  <a:lnTo>
                    <a:pt x="48" y="639"/>
                  </a:lnTo>
                  <a:lnTo>
                    <a:pt x="48" y="632"/>
                  </a:lnTo>
                  <a:lnTo>
                    <a:pt x="49" y="625"/>
                  </a:lnTo>
                  <a:lnTo>
                    <a:pt x="51" y="618"/>
                  </a:lnTo>
                  <a:lnTo>
                    <a:pt x="55" y="609"/>
                  </a:lnTo>
                  <a:lnTo>
                    <a:pt x="63" y="589"/>
                  </a:lnTo>
                  <a:lnTo>
                    <a:pt x="77" y="564"/>
                  </a:lnTo>
                  <a:lnTo>
                    <a:pt x="0" y="488"/>
                  </a:lnTo>
                  <a:lnTo>
                    <a:pt x="32" y="473"/>
                  </a:lnTo>
                  <a:lnTo>
                    <a:pt x="69" y="456"/>
                  </a:lnTo>
                  <a:lnTo>
                    <a:pt x="109" y="438"/>
                  </a:lnTo>
                  <a:lnTo>
                    <a:pt x="152" y="419"/>
                  </a:lnTo>
                  <a:lnTo>
                    <a:pt x="194" y="403"/>
                  </a:lnTo>
                  <a:lnTo>
                    <a:pt x="234" y="390"/>
                  </a:lnTo>
                  <a:lnTo>
                    <a:pt x="252" y="384"/>
                  </a:lnTo>
                  <a:lnTo>
                    <a:pt x="271" y="381"/>
                  </a:lnTo>
                  <a:lnTo>
                    <a:pt x="286" y="378"/>
                  </a:lnTo>
                  <a:lnTo>
                    <a:pt x="301" y="377"/>
                  </a:lnTo>
                  <a:lnTo>
                    <a:pt x="301" y="362"/>
                  </a:lnTo>
                  <a:lnTo>
                    <a:pt x="302" y="349"/>
                  </a:lnTo>
                  <a:lnTo>
                    <a:pt x="303" y="343"/>
                  </a:lnTo>
                  <a:lnTo>
                    <a:pt x="304" y="336"/>
                  </a:lnTo>
                  <a:lnTo>
                    <a:pt x="307" y="331"/>
                  </a:lnTo>
                  <a:lnTo>
                    <a:pt x="310" y="325"/>
                  </a:lnTo>
                  <a:lnTo>
                    <a:pt x="314" y="320"/>
                  </a:lnTo>
                  <a:lnTo>
                    <a:pt x="320" y="315"/>
                  </a:lnTo>
                  <a:lnTo>
                    <a:pt x="325" y="311"/>
                  </a:lnTo>
                  <a:lnTo>
                    <a:pt x="333" y="308"/>
                  </a:lnTo>
                  <a:lnTo>
                    <a:pt x="342" y="305"/>
                  </a:lnTo>
                  <a:lnTo>
                    <a:pt x="351" y="302"/>
                  </a:lnTo>
                  <a:lnTo>
                    <a:pt x="363" y="301"/>
                  </a:lnTo>
                  <a:lnTo>
                    <a:pt x="376" y="301"/>
                  </a:lnTo>
                  <a:lnTo>
                    <a:pt x="385" y="286"/>
                  </a:lnTo>
                  <a:lnTo>
                    <a:pt x="396" y="270"/>
                  </a:lnTo>
                  <a:lnTo>
                    <a:pt x="408" y="251"/>
                  </a:lnTo>
                  <a:lnTo>
                    <a:pt x="421" y="233"/>
                  </a:lnTo>
                  <a:lnTo>
                    <a:pt x="452" y="192"/>
                  </a:lnTo>
                  <a:lnTo>
                    <a:pt x="482" y="151"/>
                  </a:lnTo>
                  <a:lnTo>
                    <a:pt x="497" y="130"/>
                  </a:lnTo>
                  <a:lnTo>
                    <a:pt x="512" y="109"/>
                  </a:lnTo>
                  <a:lnTo>
                    <a:pt x="525" y="89"/>
                  </a:lnTo>
                  <a:lnTo>
                    <a:pt x="537" y="69"/>
                  </a:lnTo>
                  <a:lnTo>
                    <a:pt x="547" y="49"/>
                  </a:lnTo>
                  <a:lnTo>
                    <a:pt x="553" y="32"/>
                  </a:lnTo>
                  <a:lnTo>
                    <a:pt x="556" y="23"/>
                  </a:lnTo>
                  <a:lnTo>
                    <a:pt x="559" y="15"/>
                  </a:lnTo>
                  <a:lnTo>
                    <a:pt x="560" y="8"/>
                  </a:lnTo>
                  <a:lnTo>
                    <a:pt x="560" y="0"/>
                  </a:lnTo>
                  <a:lnTo>
                    <a:pt x="559" y="9"/>
                  </a:lnTo>
                  <a:lnTo>
                    <a:pt x="556" y="20"/>
                  </a:lnTo>
                  <a:lnTo>
                    <a:pt x="553" y="32"/>
                  </a:lnTo>
                  <a:lnTo>
                    <a:pt x="549" y="47"/>
                  </a:lnTo>
                  <a:lnTo>
                    <a:pt x="537" y="79"/>
                  </a:lnTo>
                  <a:lnTo>
                    <a:pt x="524" y="114"/>
                  </a:lnTo>
                  <a:lnTo>
                    <a:pt x="511" y="149"/>
                  </a:lnTo>
                  <a:lnTo>
                    <a:pt x="499" y="180"/>
                  </a:lnTo>
                  <a:lnTo>
                    <a:pt x="494" y="194"/>
                  </a:lnTo>
                  <a:lnTo>
                    <a:pt x="491" y="207"/>
                  </a:lnTo>
                  <a:lnTo>
                    <a:pt x="488" y="217"/>
                  </a:lnTo>
                  <a:lnTo>
                    <a:pt x="488" y="225"/>
                  </a:lnTo>
                  <a:lnTo>
                    <a:pt x="560" y="225"/>
                  </a:lnTo>
                  <a:lnTo>
                    <a:pt x="563" y="229"/>
                  </a:lnTo>
                  <a:lnTo>
                    <a:pt x="565" y="233"/>
                  </a:lnTo>
                  <a:lnTo>
                    <a:pt x="567" y="238"/>
                  </a:lnTo>
                  <a:lnTo>
                    <a:pt x="567" y="242"/>
                  </a:lnTo>
                  <a:lnTo>
                    <a:pt x="567" y="248"/>
                  </a:lnTo>
                  <a:lnTo>
                    <a:pt x="567" y="253"/>
                  </a:lnTo>
                  <a:lnTo>
                    <a:pt x="566" y="259"/>
                  </a:lnTo>
                  <a:lnTo>
                    <a:pt x="565" y="265"/>
                  </a:lnTo>
                  <a:lnTo>
                    <a:pt x="560" y="277"/>
                  </a:lnTo>
                  <a:lnTo>
                    <a:pt x="553" y="290"/>
                  </a:lnTo>
                  <a:lnTo>
                    <a:pt x="547" y="302"/>
                  </a:lnTo>
                  <a:lnTo>
                    <a:pt x="538" y="315"/>
                  </a:lnTo>
                  <a:lnTo>
                    <a:pt x="520" y="339"/>
                  </a:lnTo>
                  <a:lnTo>
                    <a:pt x="504" y="359"/>
                  </a:lnTo>
                  <a:lnTo>
                    <a:pt x="492" y="372"/>
                  </a:lnTo>
                  <a:lnTo>
                    <a:pt x="488" y="377"/>
                  </a:lnTo>
                  <a:lnTo>
                    <a:pt x="598" y="488"/>
                  </a:lnTo>
                  <a:lnTo>
                    <a:pt x="488" y="601"/>
                  </a:lnTo>
                  <a:lnTo>
                    <a:pt x="488" y="614"/>
                  </a:lnTo>
                  <a:lnTo>
                    <a:pt x="489" y="625"/>
                  </a:lnTo>
                  <a:lnTo>
                    <a:pt x="490" y="635"/>
                  </a:lnTo>
                  <a:lnTo>
                    <a:pt x="492" y="644"/>
                  </a:lnTo>
                  <a:lnTo>
                    <a:pt x="496" y="659"/>
                  </a:lnTo>
                  <a:lnTo>
                    <a:pt x="501" y="670"/>
                  </a:lnTo>
                  <a:lnTo>
                    <a:pt x="502" y="675"/>
                  </a:lnTo>
                  <a:lnTo>
                    <a:pt x="503" y="680"/>
                  </a:lnTo>
                  <a:lnTo>
                    <a:pt x="503" y="684"/>
                  </a:lnTo>
                  <a:lnTo>
                    <a:pt x="502" y="690"/>
                  </a:lnTo>
                  <a:lnTo>
                    <a:pt x="500" y="694"/>
                  </a:lnTo>
                  <a:lnTo>
                    <a:pt x="497" y="699"/>
                  </a:lnTo>
                  <a:lnTo>
                    <a:pt x="493" y="706"/>
                  </a:lnTo>
                  <a:lnTo>
                    <a:pt x="488" y="713"/>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7" name="Freeform 17"/>
            <p:cNvSpPr>
              <a:spLocks/>
            </p:cNvSpPr>
            <p:nvPr/>
          </p:nvSpPr>
          <p:spPr bwMode="auto">
            <a:xfrm>
              <a:off x="5983288" y="3481388"/>
              <a:ext cx="138113" cy="20638"/>
            </a:xfrm>
            <a:custGeom>
              <a:avLst/>
              <a:gdLst/>
              <a:ahLst/>
              <a:cxnLst>
                <a:cxn ang="0">
                  <a:pos x="0" y="25"/>
                </a:cxn>
                <a:cxn ang="0">
                  <a:pos x="17" y="19"/>
                </a:cxn>
                <a:cxn ang="0">
                  <a:pos x="35" y="13"/>
                </a:cxn>
                <a:cxn ang="0">
                  <a:pos x="51" y="9"/>
                </a:cxn>
                <a:cxn ang="0">
                  <a:pos x="68" y="5"/>
                </a:cxn>
                <a:cxn ang="0">
                  <a:pos x="85" y="3"/>
                </a:cxn>
                <a:cxn ang="0">
                  <a:pos x="101" y="1"/>
                </a:cxn>
                <a:cxn ang="0">
                  <a:pos x="118" y="0"/>
                </a:cxn>
                <a:cxn ang="0">
                  <a:pos x="134" y="0"/>
                </a:cxn>
                <a:cxn ang="0">
                  <a:pos x="165" y="1"/>
                </a:cxn>
                <a:cxn ang="0">
                  <a:pos x="197" y="4"/>
                </a:cxn>
                <a:cxn ang="0">
                  <a:pos x="229" y="9"/>
                </a:cxn>
                <a:cxn ang="0">
                  <a:pos x="260" y="15"/>
                </a:cxn>
                <a:cxn ang="0">
                  <a:pos x="324" y="29"/>
                </a:cxn>
                <a:cxn ang="0">
                  <a:pos x="387" y="44"/>
                </a:cxn>
                <a:cxn ang="0">
                  <a:pos x="420" y="50"/>
                </a:cxn>
                <a:cxn ang="0">
                  <a:pos x="453" y="55"/>
                </a:cxn>
                <a:cxn ang="0">
                  <a:pos x="487" y="58"/>
                </a:cxn>
                <a:cxn ang="0">
                  <a:pos x="521" y="60"/>
                </a:cxn>
                <a:cxn ang="0">
                  <a:pos x="510" y="63"/>
                </a:cxn>
                <a:cxn ang="0">
                  <a:pos x="499" y="65"/>
                </a:cxn>
                <a:cxn ang="0">
                  <a:pos x="486" y="69"/>
                </a:cxn>
                <a:cxn ang="0">
                  <a:pos x="473" y="71"/>
                </a:cxn>
                <a:cxn ang="0">
                  <a:pos x="445" y="73"/>
                </a:cxn>
                <a:cxn ang="0">
                  <a:pos x="413" y="75"/>
                </a:cxn>
                <a:cxn ang="0">
                  <a:pos x="380" y="75"/>
                </a:cxn>
                <a:cxn ang="0">
                  <a:pos x="345" y="74"/>
                </a:cxn>
                <a:cxn ang="0">
                  <a:pos x="311" y="72"/>
                </a:cxn>
                <a:cxn ang="0">
                  <a:pos x="273" y="70"/>
                </a:cxn>
                <a:cxn ang="0">
                  <a:pos x="236" y="65"/>
                </a:cxn>
                <a:cxn ang="0">
                  <a:pos x="199" y="61"/>
                </a:cxn>
                <a:cxn ang="0">
                  <a:pos x="162" y="56"/>
                </a:cxn>
                <a:cxn ang="0">
                  <a:pos x="127" y="50"/>
                </a:cxn>
                <a:cxn ang="0">
                  <a:pos x="92" y="45"/>
                </a:cxn>
                <a:cxn ang="0">
                  <a:pos x="59" y="38"/>
                </a:cxn>
                <a:cxn ang="0">
                  <a:pos x="28" y="32"/>
                </a:cxn>
                <a:cxn ang="0">
                  <a:pos x="0" y="25"/>
                </a:cxn>
              </a:cxnLst>
              <a:rect l="0" t="0" r="r" b="b"/>
              <a:pathLst>
                <a:path w="521" h="75">
                  <a:moveTo>
                    <a:pt x="0" y="25"/>
                  </a:moveTo>
                  <a:lnTo>
                    <a:pt x="17" y="19"/>
                  </a:lnTo>
                  <a:lnTo>
                    <a:pt x="35" y="13"/>
                  </a:lnTo>
                  <a:lnTo>
                    <a:pt x="51" y="9"/>
                  </a:lnTo>
                  <a:lnTo>
                    <a:pt x="68" y="5"/>
                  </a:lnTo>
                  <a:lnTo>
                    <a:pt x="85" y="3"/>
                  </a:lnTo>
                  <a:lnTo>
                    <a:pt x="101" y="1"/>
                  </a:lnTo>
                  <a:lnTo>
                    <a:pt x="118" y="0"/>
                  </a:lnTo>
                  <a:lnTo>
                    <a:pt x="134" y="0"/>
                  </a:lnTo>
                  <a:lnTo>
                    <a:pt x="165" y="1"/>
                  </a:lnTo>
                  <a:lnTo>
                    <a:pt x="197" y="4"/>
                  </a:lnTo>
                  <a:lnTo>
                    <a:pt x="229" y="9"/>
                  </a:lnTo>
                  <a:lnTo>
                    <a:pt x="260" y="15"/>
                  </a:lnTo>
                  <a:lnTo>
                    <a:pt x="324" y="29"/>
                  </a:lnTo>
                  <a:lnTo>
                    <a:pt x="387" y="44"/>
                  </a:lnTo>
                  <a:lnTo>
                    <a:pt x="420" y="50"/>
                  </a:lnTo>
                  <a:lnTo>
                    <a:pt x="453" y="55"/>
                  </a:lnTo>
                  <a:lnTo>
                    <a:pt x="487" y="58"/>
                  </a:lnTo>
                  <a:lnTo>
                    <a:pt x="521" y="60"/>
                  </a:lnTo>
                  <a:lnTo>
                    <a:pt x="510" y="63"/>
                  </a:lnTo>
                  <a:lnTo>
                    <a:pt x="499" y="65"/>
                  </a:lnTo>
                  <a:lnTo>
                    <a:pt x="486" y="69"/>
                  </a:lnTo>
                  <a:lnTo>
                    <a:pt x="473" y="71"/>
                  </a:lnTo>
                  <a:lnTo>
                    <a:pt x="445" y="73"/>
                  </a:lnTo>
                  <a:lnTo>
                    <a:pt x="413" y="75"/>
                  </a:lnTo>
                  <a:lnTo>
                    <a:pt x="380" y="75"/>
                  </a:lnTo>
                  <a:lnTo>
                    <a:pt x="345" y="74"/>
                  </a:lnTo>
                  <a:lnTo>
                    <a:pt x="311" y="72"/>
                  </a:lnTo>
                  <a:lnTo>
                    <a:pt x="273" y="70"/>
                  </a:lnTo>
                  <a:lnTo>
                    <a:pt x="236" y="65"/>
                  </a:lnTo>
                  <a:lnTo>
                    <a:pt x="199" y="61"/>
                  </a:lnTo>
                  <a:lnTo>
                    <a:pt x="162" y="56"/>
                  </a:lnTo>
                  <a:lnTo>
                    <a:pt x="127" y="50"/>
                  </a:lnTo>
                  <a:lnTo>
                    <a:pt x="92" y="45"/>
                  </a:lnTo>
                  <a:lnTo>
                    <a:pt x="59" y="38"/>
                  </a:lnTo>
                  <a:lnTo>
                    <a:pt x="28" y="32"/>
                  </a:lnTo>
                  <a:lnTo>
                    <a:pt x="0" y="25"/>
                  </a:lnTo>
                  <a:close/>
                </a:path>
              </a:pathLst>
            </a:custGeom>
            <a:solidFill>
              <a:srgbClr val="F8C3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8" name="Freeform 18"/>
            <p:cNvSpPr>
              <a:spLocks/>
            </p:cNvSpPr>
            <p:nvPr/>
          </p:nvSpPr>
          <p:spPr bwMode="auto">
            <a:xfrm>
              <a:off x="5983288" y="3481388"/>
              <a:ext cx="138113" cy="20638"/>
            </a:xfrm>
            <a:custGeom>
              <a:avLst/>
              <a:gdLst/>
              <a:ahLst/>
              <a:cxnLst>
                <a:cxn ang="0">
                  <a:pos x="0" y="25"/>
                </a:cxn>
                <a:cxn ang="0">
                  <a:pos x="17" y="19"/>
                </a:cxn>
                <a:cxn ang="0">
                  <a:pos x="35" y="13"/>
                </a:cxn>
                <a:cxn ang="0">
                  <a:pos x="51" y="9"/>
                </a:cxn>
                <a:cxn ang="0">
                  <a:pos x="68" y="5"/>
                </a:cxn>
                <a:cxn ang="0">
                  <a:pos x="85" y="3"/>
                </a:cxn>
                <a:cxn ang="0">
                  <a:pos x="101" y="1"/>
                </a:cxn>
                <a:cxn ang="0">
                  <a:pos x="118" y="0"/>
                </a:cxn>
                <a:cxn ang="0">
                  <a:pos x="134" y="0"/>
                </a:cxn>
                <a:cxn ang="0">
                  <a:pos x="165" y="1"/>
                </a:cxn>
                <a:cxn ang="0">
                  <a:pos x="197" y="4"/>
                </a:cxn>
                <a:cxn ang="0">
                  <a:pos x="229" y="9"/>
                </a:cxn>
                <a:cxn ang="0">
                  <a:pos x="260" y="15"/>
                </a:cxn>
                <a:cxn ang="0">
                  <a:pos x="324" y="29"/>
                </a:cxn>
                <a:cxn ang="0">
                  <a:pos x="387" y="44"/>
                </a:cxn>
                <a:cxn ang="0">
                  <a:pos x="420" y="50"/>
                </a:cxn>
                <a:cxn ang="0">
                  <a:pos x="453" y="55"/>
                </a:cxn>
                <a:cxn ang="0">
                  <a:pos x="487" y="58"/>
                </a:cxn>
                <a:cxn ang="0">
                  <a:pos x="521" y="60"/>
                </a:cxn>
                <a:cxn ang="0">
                  <a:pos x="510" y="63"/>
                </a:cxn>
                <a:cxn ang="0">
                  <a:pos x="499" y="65"/>
                </a:cxn>
                <a:cxn ang="0">
                  <a:pos x="486" y="69"/>
                </a:cxn>
                <a:cxn ang="0">
                  <a:pos x="473" y="71"/>
                </a:cxn>
                <a:cxn ang="0">
                  <a:pos x="445" y="73"/>
                </a:cxn>
                <a:cxn ang="0">
                  <a:pos x="413" y="75"/>
                </a:cxn>
                <a:cxn ang="0">
                  <a:pos x="380" y="75"/>
                </a:cxn>
                <a:cxn ang="0">
                  <a:pos x="345" y="74"/>
                </a:cxn>
                <a:cxn ang="0">
                  <a:pos x="311" y="72"/>
                </a:cxn>
                <a:cxn ang="0">
                  <a:pos x="273" y="70"/>
                </a:cxn>
                <a:cxn ang="0">
                  <a:pos x="236" y="65"/>
                </a:cxn>
                <a:cxn ang="0">
                  <a:pos x="199" y="61"/>
                </a:cxn>
                <a:cxn ang="0">
                  <a:pos x="162" y="56"/>
                </a:cxn>
                <a:cxn ang="0">
                  <a:pos x="127" y="50"/>
                </a:cxn>
                <a:cxn ang="0">
                  <a:pos x="92" y="45"/>
                </a:cxn>
                <a:cxn ang="0">
                  <a:pos x="59" y="38"/>
                </a:cxn>
                <a:cxn ang="0">
                  <a:pos x="28" y="32"/>
                </a:cxn>
                <a:cxn ang="0">
                  <a:pos x="0" y="25"/>
                </a:cxn>
              </a:cxnLst>
              <a:rect l="0" t="0" r="r" b="b"/>
              <a:pathLst>
                <a:path w="521" h="75">
                  <a:moveTo>
                    <a:pt x="0" y="25"/>
                  </a:moveTo>
                  <a:lnTo>
                    <a:pt x="17" y="19"/>
                  </a:lnTo>
                  <a:lnTo>
                    <a:pt x="35" y="13"/>
                  </a:lnTo>
                  <a:lnTo>
                    <a:pt x="51" y="9"/>
                  </a:lnTo>
                  <a:lnTo>
                    <a:pt x="68" y="5"/>
                  </a:lnTo>
                  <a:lnTo>
                    <a:pt x="85" y="3"/>
                  </a:lnTo>
                  <a:lnTo>
                    <a:pt x="101" y="1"/>
                  </a:lnTo>
                  <a:lnTo>
                    <a:pt x="118" y="0"/>
                  </a:lnTo>
                  <a:lnTo>
                    <a:pt x="134" y="0"/>
                  </a:lnTo>
                  <a:lnTo>
                    <a:pt x="165" y="1"/>
                  </a:lnTo>
                  <a:lnTo>
                    <a:pt x="197" y="4"/>
                  </a:lnTo>
                  <a:lnTo>
                    <a:pt x="229" y="9"/>
                  </a:lnTo>
                  <a:lnTo>
                    <a:pt x="260" y="15"/>
                  </a:lnTo>
                  <a:lnTo>
                    <a:pt x="324" y="29"/>
                  </a:lnTo>
                  <a:lnTo>
                    <a:pt x="387" y="44"/>
                  </a:lnTo>
                  <a:lnTo>
                    <a:pt x="420" y="50"/>
                  </a:lnTo>
                  <a:lnTo>
                    <a:pt x="453" y="55"/>
                  </a:lnTo>
                  <a:lnTo>
                    <a:pt x="487" y="58"/>
                  </a:lnTo>
                  <a:lnTo>
                    <a:pt x="521" y="60"/>
                  </a:lnTo>
                  <a:lnTo>
                    <a:pt x="510" y="63"/>
                  </a:lnTo>
                  <a:lnTo>
                    <a:pt x="499" y="65"/>
                  </a:lnTo>
                  <a:lnTo>
                    <a:pt x="486" y="69"/>
                  </a:lnTo>
                  <a:lnTo>
                    <a:pt x="473" y="71"/>
                  </a:lnTo>
                  <a:lnTo>
                    <a:pt x="445" y="73"/>
                  </a:lnTo>
                  <a:lnTo>
                    <a:pt x="413" y="75"/>
                  </a:lnTo>
                  <a:lnTo>
                    <a:pt x="380" y="75"/>
                  </a:lnTo>
                  <a:lnTo>
                    <a:pt x="345" y="74"/>
                  </a:lnTo>
                  <a:lnTo>
                    <a:pt x="311" y="72"/>
                  </a:lnTo>
                  <a:lnTo>
                    <a:pt x="273" y="70"/>
                  </a:lnTo>
                  <a:lnTo>
                    <a:pt x="236" y="65"/>
                  </a:lnTo>
                  <a:lnTo>
                    <a:pt x="199" y="61"/>
                  </a:lnTo>
                  <a:lnTo>
                    <a:pt x="162" y="56"/>
                  </a:lnTo>
                  <a:lnTo>
                    <a:pt x="127" y="50"/>
                  </a:lnTo>
                  <a:lnTo>
                    <a:pt x="92" y="45"/>
                  </a:lnTo>
                  <a:lnTo>
                    <a:pt x="59" y="38"/>
                  </a:lnTo>
                  <a:lnTo>
                    <a:pt x="28" y="32"/>
                  </a:lnTo>
                  <a:lnTo>
                    <a:pt x="0" y="25"/>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9" name="Freeform 19"/>
            <p:cNvSpPr>
              <a:spLocks/>
            </p:cNvSpPr>
            <p:nvPr/>
          </p:nvSpPr>
          <p:spPr bwMode="auto">
            <a:xfrm>
              <a:off x="5834063" y="3319463"/>
              <a:ext cx="158750" cy="158750"/>
            </a:xfrm>
            <a:custGeom>
              <a:avLst/>
              <a:gdLst/>
              <a:ahLst/>
              <a:cxnLst>
                <a:cxn ang="0">
                  <a:pos x="20" y="7"/>
                </a:cxn>
                <a:cxn ang="0">
                  <a:pos x="52" y="21"/>
                </a:cxn>
                <a:cxn ang="0">
                  <a:pos x="77" y="36"/>
                </a:cxn>
                <a:cxn ang="0">
                  <a:pos x="98" y="51"/>
                </a:cxn>
                <a:cxn ang="0">
                  <a:pos x="124" y="79"/>
                </a:cxn>
                <a:cxn ang="0">
                  <a:pos x="161" y="122"/>
                </a:cxn>
                <a:cxn ang="0">
                  <a:pos x="207" y="150"/>
                </a:cxn>
                <a:cxn ang="0">
                  <a:pos x="246" y="156"/>
                </a:cxn>
                <a:cxn ang="0">
                  <a:pos x="282" y="169"/>
                </a:cxn>
                <a:cxn ang="0">
                  <a:pos x="315" y="187"/>
                </a:cxn>
                <a:cxn ang="0">
                  <a:pos x="346" y="210"/>
                </a:cxn>
                <a:cxn ang="0">
                  <a:pos x="373" y="236"/>
                </a:cxn>
                <a:cxn ang="0">
                  <a:pos x="399" y="264"/>
                </a:cxn>
                <a:cxn ang="0">
                  <a:pos x="424" y="297"/>
                </a:cxn>
                <a:cxn ang="0">
                  <a:pos x="458" y="347"/>
                </a:cxn>
                <a:cxn ang="0">
                  <a:pos x="499" y="416"/>
                </a:cxn>
                <a:cxn ang="0">
                  <a:pos x="539" y="481"/>
                </a:cxn>
                <a:cxn ang="0">
                  <a:pos x="568" y="524"/>
                </a:cxn>
                <a:cxn ang="0">
                  <a:pos x="588" y="549"/>
                </a:cxn>
                <a:cxn ang="0">
                  <a:pos x="591" y="561"/>
                </a:cxn>
                <a:cxn ang="0">
                  <a:pos x="574" y="563"/>
                </a:cxn>
                <a:cxn ang="0">
                  <a:pos x="544" y="572"/>
                </a:cxn>
                <a:cxn ang="0">
                  <a:pos x="503" y="586"/>
                </a:cxn>
                <a:cxn ang="0">
                  <a:pos x="472" y="595"/>
                </a:cxn>
                <a:cxn ang="0">
                  <a:pos x="455" y="598"/>
                </a:cxn>
                <a:cxn ang="0">
                  <a:pos x="418" y="568"/>
                </a:cxn>
                <a:cxn ang="0">
                  <a:pos x="360" y="504"/>
                </a:cxn>
                <a:cxn ang="0">
                  <a:pos x="299" y="431"/>
                </a:cxn>
                <a:cxn ang="0">
                  <a:pos x="239" y="354"/>
                </a:cxn>
                <a:cxn ang="0">
                  <a:pos x="180" y="273"/>
                </a:cxn>
                <a:cxn ang="0">
                  <a:pos x="123" y="191"/>
                </a:cxn>
                <a:cxn ang="0">
                  <a:pos x="70" y="111"/>
                </a:cxn>
                <a:cxn ang="0">
                  <a:pos x="22" y="36"/>
                </a:cxn>
              </a:cxnLst>
              <a:rect l="0" t="0" r="r" b="b"/>
              <a:pathLst>
                <a:path w="599" h="598">
                  <a:moveTo>
                    <a:pt x="0" y="0"/>
                  </a:moveTo>
                  <a:lnTo>
                    <a:pt x="20" y="7"/>
                  </a:lnTo>
                  <a:lnTo>
                    <a:pt x="37" y="14"/>
                  </a:lnTo>
                  <a:lnTo>
                    <a:pt x="52" y="21"/>
                  </a:lnTo>
                  <a:lnTo>
                    <a:pt x="65" y="28"/>
                  </a:lnTo>
                  <a:lnTo>
                    <a:pt x="77" y="36"/>
                  </a:lnTo>
                  <a:lnTo>
                    <a:pt x="88" y="44"/>
                  </a:lnTo>
                  <a:lnTo>
                    <a:pt x="98" y="51"/>
                  </a:lnTo>
                  <a:lnTo>
                    <a:pt x="107" y="60"/>
                  </a:lnTo>
                  <a:lnTo>
                    <a:pt x="124" y="79"/>
                  </a:lnTo>
                  <a:lnTo>
                    <a:pt x="142" y="98"/>
                  </a:lnTo>
                  <a:lnTo>
                    <a:pt x="161" y="122"/>
                  </a:lnTo>
                  <a:lnTo>
                    <a:pt x="188" y="148"/>
                  </a:lnTo>
                  <a:lnTo>
                    <a:pt x="207" y="150"/>
                  </a:lnTo>
                  <a:lnTo>
                    <a:pt x="228" y="152"/>
                  </a:lnTo>
                  <a:lnTo>
                    <a:pt x="246" y="156"/>
                  </a:lnTo>
                  <a:lnTo>
                    <a:pt x="265" y="162"/>
                  </a:lnTo>
                  <a:lnTo>
                    <a:pt x="282" y="169"/>
                  </a:lnTo>
                  <a:lnTo>
                    <a:pt x="299" y="177"/>
                  </a:lnTo>
                  <a:lnTo>
                    <a:pt x="315" y="187"/>
                  </a:lnTo>
                  <a:lnTo>
                    <a:pt x="330" y="198"/>
                  </a:lnTo>
                  <a:lnTo>
                    <a:pt x="346" y="210"/>
                  </a:lnTo>
                  <a:lnTo>
                    <a:pt x="360" y="222"/>
                  </a:lnTo>
                  <a:lnTo>
                    <a:pt x="373" y="236"/>
                  </a:lnTo>
                  <a:lnTo>
                    <a:pt x="387" y="250"/>
                  </a:lnTo>
                  <a:lnTo>
                    <a:pt x="399" y="264"/>
                  </a:lnTo>
                  <a:lnTo>
                    <a:pt x="412" y="280"/>
                  </a:lnTo>
                  <a:lnTo>
                    <a:pt x="424" y="297"/>
                  </a:lnTo>
                  <a:lnTo>
                    <a:pt x="435" y="313"/>
                  </a:lnTo>
                  <a:lnTo>
                    <a:pt x="458" y="347"/>
                  </a:lnTo>
                  <a:lnTo>
                    <a:pt x="479" y="381"/>
                  </a:lnTo>
                  <a:lnTo>
                    <a:pt x="499" y="416"/>
                  </a:lnTo>
                  <a:lnTo>
                    <a:pt x="519" y="448"/>
                  </a:lnTo>
                  <a:lnTo>
                    <a:pt x="539" y="481"/>
                  </a:lnTo>
                  <a:lnTo>
                    <a:pt x="558" y="511"/>
                  </a:lnTo>
                  <a:lnTo>
                    <a:pt x="568" y="524"/>
                  </a:lnTo>
                  <a:lnTo>
                    <a:pt x="578" y="537"/>
                  </a:lnTo>
                  <a:lnTo>
                    <a:pt x="588" y="549"/>
                  </a:lnTo>
                  <a:lnTo>
                    <a:pt x="599" y="560"/>
                  </a:lnTo>
                  <a:lnTo>
                    <a:pt x="591" y="561"/>
                  </a:lnTo>
                  <a:lnTo>
                    <a:pt x="582" y="562"/>
                  </a:lnTo>
                  <a:lnTo>
                    <a:pt x="574" y="563"/>
                  </a:lnTo>
                  <a:lnTo>
                    <a:pt x="564" y="566"/>
                  </a:lnTo>
                  <a:lnTo>
                    <a:pt x="544" y="572"/>
                  </a:lnTo>
                  <a:lnTo>
                    <a:pt x="523" y="579"/>
                  </a:lnTo>
                  <a:lnTo>
                    <a:pt x="503" y="586"/>
                  </a:lnTo>
                  <a:lnTo>
                    <a:pt x="482" y="592"/>
                  </a:lnTo>
                  <a:lnTo>
                    <a:pt x="472" y="595"/>
                  </a:lnTo>
                  <a:lnTo>
                    <a:pt x="463" y="597"/>
                  </a:lnTo>
                  <a:lnTo>
                    <a:pt x="455" y="598"/>
                  </a:lnTo>
                  <a:lnTo>
                    <a:pt x="446" y="598"/>
                  </a:lnTo>
                  <a:lnTo>
                    <a:pt x="418" y="568"/>
                  </a:lnTo>
                  <a:lnTo>
                    <a:pt x="389" y="537"/>
                  </a:lnTo>
                  <a:lnTo>
                    <a:pt x="360" y="504"/>
                  </a:lnTo>
                  <a:lnTo>
                    <a:pt x="329" y="468"/>
                  </a:lnTo>
                  <a:lnTo>
                    <a:pt x="299" y="431"/>
                  </a:lnTo>
                  <a:lnTo>
                    <a:pt x="269" y="393"/>
                  </a:lnTo>
                  <a:lnTo>
                    <a:pt x="239" y="354"/>
                  </a:lnTo>
                  <a:lnTo>
                    <a:pt x="209" y="313"/>
                  </a:lnTo>
                  <a:lnTo>
                    <a:pt x="180" y="273"/>
                  </a:lnTo>
                  <a:lnTo>
                    <a:pt x="150" y="232"/>
                  </a:lnTo>
                  <a:lnTo>
                    <a:pt x="123" y="191"/>
                  </a:lnTo>
                  <a:lnTo>
                    <a:pt x="96" y="152"/>
                  </a:lnTo>
                  <a:lnTo>
                    <a:pt x="70" y="111"/>
                  </a:lnTo>
                  <a:lnTo>
                    <a:pt x="46" y="73"/>
                  </a:lnTo>
                  <a:lnTo>
                    <a:pt x="22" y="36"/>
                  </a:lnTo>
                  <a:lnTo>
                    <a:pt x="0" y="0"/>
                  </a:lnTo>
                  <a:close/>
                </a:path>
              </a:pathLst>
            </a:custGeom>
            <a:solidFill>
              <a:srgbClr val="F8C3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0" name="Freeform 20"/>
            <p:cNvSpPr>
              <a:spLocks/>
            </p:cNvSpPr>
            <p:nvPr/>
          </p:nvSpPr>
          <p:spPr bwMode="auto">
            <a:xfrm>
              <a:off x="5834063" y="3319463"/>
              <a:ext cx="158750" cy="158750"/>
            </a:xfrm>
            <a:custGeom>
              <a:avLst/>
              <a:gdLst/>
              <a:ahLst/>
              <a:cxnLst>
                <a:cxn ang="0">
                  <a:pos x="20" y="7"/>
                </a:cxn>
                <a:cxn ang="0">
                  <a:pos x="52" y="21"/>
                </a:cxn>
                <a:cxn ang="0">
                  <a:pos x="77" y="36"/>
                </a:cxn>
                <a:cxn ang="0">
                  <a:pos x="98" y="51"/>
                </a:cxn>
                <a:cxn ang="0">
                  <a:pos x="124" y="79"/>
                </a:cxn>
                <a:cxn ang="0">
                  <a:pos x="161" y="122"/>
                </a:cxn>
                <a:cxn ang="0">
                  <a:pos x="207" y="150"/>
                </a:cxn>
                <a:cxn ang="0">
                  <a:pos x="246" y="156"/>
                </a:cxn>
                <a:cxn ang="0">
                  <a:pos x="282" y="169"/>
                </a:cxn>
                <a:cxn ang="0">
                  <a:pos x="315" y="187"/>
                </a:cxn>
                <a:cxn ang="0">
                  <a:pos x="346" y="210"/>
                </a:cxn>
                <a:cxn ang="0">
                  <a:pos x="373" y="236"/>
                </a:cxn>
                <a:cxn ang="0">
                  <a:pos x="399" y="264"/>
                </a:cxn>
                <a:cxn ang="0">
                  <a:pos x="424" y="297"/>
                </a:cxn>
                <a:cxn ang="0">
                  <a:pos x="458" y="347"/>
                </a:cxn>
                <a:cxn ang="0">
                  <a:pos x="499" y="416"/>
                </a:cxn>
                <a:cxn ang="0">
                  <a:pos x="539" y="481"/>
                </a:cxn>
                <a:cxn ang="0">
                  <a:pos x="568" y="524"/>
                </a:cxn>
                <a:cxn ang="0">
                  <a:pos x="588" y="549"/>
                </a:cxn>
                <a:cxn ang="0">
                  <a:pos x="591" y="561"/>
                </a:cxn>
                <a:cxn ang="0">
                  <a:pos x="574" y="563"/>
                </a:cxn>
                <a:cxn ang="0">
                  <a:pos x="544" y="572"/>
                </a:cxn>
                <a:cxn ang="0">
                  <a:pos x="503" y="586"/>
                </a:cxn>
                <a:cxn ang="0">
                  <a:pos x="472" y="595"/>
                </a:cxn>
                <a:cxn ang="0">
                  <a:pos x="455" y="598"/>
                </a:cxn>
                <a:cxn ang="0">
                  <a:pos x="418" y="568"/>
                </a:cxn>
                <a:cxn ang="0">
                  <a:pos x="360" y="504"/>
                </a:cxn>
                <a:cxn ang="0">
                  <a:pos x="299" y="431"/>
                </a:cxn>
                <a:cxn ang="0">
                  <a:pos x="239" y="354"/>
                </a:cxn>
                <a:cxn ang="0">
                  <a:pos x="180" y="273"/>
                </a:cxn>
                <a:cxn ang="0">
                  <a:pos x="123" y="191"/>
                </a:cxn>
                <a:cxn ang="0">
                  <a:pos x="70" y="111"/>
                </a:cxn>
                <a:cxn ang="0">
                  <a:pos x="22" y="36"/>
                </a:cxn>
              </a:cxnLst>
              <a:rect l="0" t="0" r="r" b="b"/>
              <a:pathLst>
                <a:path w="599" h="598">
                  <a:moveTo>
                    <a:pt x="0" y="0"/>
                  </a:moveTo>
                  <a:lnTo>
                    <a:pt x="20" y="7"/>
                  </a:lnTo>
                  <a:lnTo>
                    <a:pt x="37" y="14"/>
                  </a:lnTo>
                  <a:lnTo>
                    <a:pt x="52" y="21"/>
                  </a:lnTo>
                  <a:lnTo>
                    <a:pt x="65" y="28"/>
                  </a:lnTo>
                  <a:lnTo>
                    <a:pt x="77" y="36"/>
                  </a:lnTo>
                  <a:lnTo>
                    <a:pt x="88" y="44"/>
                  </a:lnTo>
                  <a:lnTo>
                    <a:pt x="98" y="51"/>
                  </a:lnTo>
                  <a:lnTo>
                    <a:pt x="107" y="60"/>
                  </a:lnTo>
                  <a:lnTo>
                    <a:pt x="124" y="79"/>
                  </a:lnTo>
                  <a:lnTo>
                    <a:pt x="142" y="98"/>
                  </a:lnTo>
                  <a:lnTo>
                    <a:pt x="161" y="122"/>
                  </a:lnTo>
                  <a:lnTo>
                    <a:pt x="188" y="148"/>
                  </a:lnTo>
                  <a:lnTo>
                    <a:pt x="207" y="150"/>
                  </a:lnTo>
                  <a:lnTo>
                    <a:pt x="228" y="152"/>
                  </a:lnTo>
                  <a:lnTo>
                    <a:pt x="246" y="156"/>
                  </a:lnTo>
                  <a:lnTo>
                    <a:pt x="265" y="162"/>
                  </a:lnTo>
                  <a:lnTo>
                    <a:pt x="282" y="169"/>
                  </a:lnTo>
                  <a:lnTo>
                    <a:pt x="299" y="177"/>
                  </a:lnTo>
                  <a:lnTo>
                    <a:pt x="315" y="187"/>
                  </a:lnTo>
                  <a:lnTo>
                    <a:pt x="330" y="198"/>
                  </a:lnTo>
                  <a:lnTo>
                    <a:pt x="346" y="210"/>
                  </a:lnTo>
                  <a:lnTo>
                    <a:pt x="360" y="222"/>
                  </a:lnTo>
                  <a:lnTo>
                    <a:pt x="373" y="236"/>
                  </a:lnTo>
                  <a:lnTo>
                    <a:pt x="387" y="250"/>
                  </a:lnTo>
                  <a:lnTo>
                    <a:pt x="399" y="264"/>
                  </a:lnTo>
                  <a:lnTo>
                    <a:pt x="412" y="280"/>
                  </a:lnTo>
                  <a:lnTo>
                    <a:pt x="424" y="297"/>
                  </a:lnTo>
                  <a:lnTo>
                    <a:pt x="435" y="313"/>
                  </a:lnTo>
                  <a:lnTo>
                    <a:pt x="458" y="347"/>
                  </a:lnTo>
                  <a:lnTo>
                    <a:pt x="479" y="381"/>
                  </a:lnTo>
                  <a:lnTo>
                    <a:pt x="499" y="416"/>
                  </a:lnTo>
                  <a:lnTo>
                    <a:pt x="519" y="448"/>
                  </a:lnTo>
                  <a:lnTo>
                    <a:pt x="539" y="481"/>
                  </a:lnTo>
                  <a:lnTo>
                    <a:pt x="558" y="511"/>
                  </a:lnTo>
                  <a:lnTo>
                    <a:pt x="568" y="524"/>
                  </a:lnTo>
                  <a:lnTo>
                    <a:pt x="578" y="537"/>
                  </a:lnTo>
                  <a:lnTo>
                    <a:pt x="588" y="549"/>
                  </a:lnTo>
                  <a:lnTo>
                    <a:pt x="599" y="560"/>
                  </a:lnTo>
                  <a:lnTo>
                    <a:pt x="591" y="561"/>
                  </a:lnTo>
                  <a:lnTo>
                    <a:pt x="582" y="562"/>
                  </a:lnTo>
                  <a:lnTo>
                    <a:pt x="574" y="563"/>
                  </a:lnTo>
                  <a:lnTo>
                    <a:pt x="564" y="566"/>
                  </a:lnTo>
                  <a:lnTo>
                    <a:pt x="544" y="572"/>
                  </a:lnTo>
                  <a:lnTo>
                    <a:pt x="523" y="579"/>
                  </a:lnTo>
                  <a:lnTo>
                    <a:pt x="503" y="586"/>
                  </a:lnTo>
                  <a:lnTo>
                    <a:pt x="482" y="592"/>
                  </a:lnTo>
                  <a:lnTo>
                    <a:pt x="472" y="595"/>
                  </a:lnTo>
                  <a:lnTo>
                    <a:pt x="463" y="597"/>
                  </a:lnTo>
                  <a:lnTo>
                    <a:pt x="455" y="598"/>
                  </a:lnTo>
                  <a:lnTo>
                    <a:pt x="446" y="598"/>
                  </a:lnTo>
                  <a:lnTo>
                    <a:pt x="418" y="568"/>
                  </a:lnTo>
                  <a:lnTo>
                    <a:pt x="389" y="537"/>
                  </a:lnTo>
                  <a:lnTo>
                    <a:pt x="360" y="504"/>
                  </a:lnTo>
                  <a:lnTo>
                    <a:pt x="329" y="468"/>
                  </a:lnTo>
                  <a:lnTo>
                    <a:pt x="299" y="431"/>
                  </a:lnTo>
                  <a:lnTo>
                    <a:pt x="269" y="393"/>
                  </a:lnTo>
                  <a:lnTo>
                    <a:pt x="239" y="354"/>
                  </a:lnTo>
                  <a:lnTo>
                    <a:pt x="209" y="313"/>
                  </a:lnTo>
                  <a:lnTo>
                    <a:pt x="180" y="273"/>
                  </a:lnTo>
                  <a:lnTo>
                    <a:pt x="150" y="232"/>
                  </a:lnTo>
                  <a:lnTo>
                    <a:pt x="123" y="191"/>
                  </a:lnTo>
                  <a:lnTo>
                    <a:pt x="96" y="152"/>
                  </a:lnTo>
                  <a:lnTo>
                    <a:pt x="70" y="111"/>
                  </a:lnTo>
                  <a:lnTo>
                    <a:pt x="46" y="73"/>
                  </a:lnTo>
                  <a:lnTo>
                    <a:pt x="22" y="36"/>
                  </a:lnTo>
                  <a:lnTo>
                    <a:pt x="0" y="0"/>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1" name="Freeform 21"/>
            <p:cNvSpPr>
              <a:spLocks/>
            </p:cNvSpPr>
            <p:nvPr/>
          </p:nvSpPr>
          <p:spPr bwMode="auto">
            <a:xfrm>
              <a:off x="6211888" y="2784476"/>
              <a:ext cx="128588" cy="207963"/>
            </a:xfrm>
            <a:custGeom>
              <a:avLst/>
              <a:gdLst/>
              <a:ahLst/>
              <a:cxnLst>
                <a:cxn ang="0">
                  <a:pos x="266" y="147"/>
                </a:cxn>
                <a:cxn ang="0">
                  <a:pos x="284" y="145"/>
                </a:cxn>
                <a:cxn ang="0">
                  <a:pos x="313" y="136"/>
                </a:cxn>
                <a:cxn ang="0">
                  <a:pos x="355" y="122"/>
                </a:cxn>
                <a:cxn ang="0">
                  <a:pos x="383" y="113"/>
                </a:cxn>
                <a:cxn ang="0">
                  <a:pos x="401" y="110"/>
                </a:cxn>
                <a:cxn ang="0">
                  <a:pos x="401" y="109"/>
                </a:cxn>
                <a:cxn ang="0">
                  <a:pos x="380" y="103"/>
                </a:cxn>
                <a:cxn ang="0">
                  <a:pos x="343" y="85"/>
                </a:cxn>
                <a:cxn ang="0">
                  <a:pos x="288" y="51"/>
                </a:cxn>
                <a:cxn ang="0">
                  <a:pos x="241" y="15"/>
                </a:cxn>
                <a:cxn ang="0">
                  <a:pos x="149" y="75"/>
                </a:cxn>
                <a:cxn ang="0">
                  <a:pos x="155" y="113"/>
                </a:cxn>
                <a:cxn ang="0">
                  <a:pos x="168" y="165"/>
                </a:cxn>
                <a:cxn ang="0">
                  <a:pos x="181" y="219"/>
                </a:cxn>
                <a:cxn ang="0">
                  <a:pos x="187" y="258"/>
                </a:cxn>
                <a:cxn ang="0">
                  <a:pos x="260" y="483"/>
                </a:cxn>
                <a:cxn ang="0">
                  <a:pos x="227" y="489"/>
                </a:cxn>
                <a:cxn ang="0">
                  <a:pos x="191" y="503"/>
                </a:cxn>
                <a:cxn ang="0">
                  <a:pos x="149" y="521"/>
                </a:cxn>
                <a:cxn ang="0">
                  <a:pos x="142" y="594"/>
                </a:cxn>
                <a:cxn ang="0">
                  <a:pos x="126" y="597"/>
                </a:cxn>
                <a:cxn ang="0">
                  <a:pos x="96" y="607"/>
                </a:cxn>
                <a:cxn ang="0">
                  <a:pos x="55" y="629"/>
                </a:cxn>
                <a:cxn ang="0">
                  <a:pos x="17" y="655"/>
                </a:cxn>
                <a:cxn ang="0">
                  <a:pos x="115" y="784"/>
                </a:cxn>
                <a:cxn ang="0">
                  <a:pos x="129" y="663"/>
                </a:cxn>
                <a:cxn ang="0">
                  <a:pos x="166" y="649"/>
                </a:cxn>
                <a:cxn ang="0">
                  <a:pos x="210" y="636"/>
                </a:cxn>
                <a:cxn ang="0">
                  <a:pos x="258" y="623"/>
                </a:cxn>
                <a:cxn ang="0">
                  <a:pos x="336" y="607"/>
                </a:cxn>
                <a:cxn ang="0">
                  <a:pos x="414" y="597"/>
                </a:cxn>
                <a:cxn ang="0">
                  <a:pos x="462" y="594"/>
                </a:cxn>
                <a:cxn ang="0">
                  <a:pos x="483" y="580"/>
                </a:cxn>
                <a:cxn ang="0">
                  <a:pos x="477" y="553"/>
                </a:cxn>
                <a:cxn ang="0">
                  <a:pos x="465" y="525"/>
                </a:cxn>
                <a:cxn ang="0">
                  <a:pos x="450" y="500"/>
                </a:cxn>
                <a:cxn ang="0">
                  <a:pos x="422" y="463"/>
                </a:cxn>
                <a:cxn ang="0">
                  <a:pos x="385" y="423"/>
                </a:cxn>
                <a:cxn ang="0">
                  <a:pos x="446" y="335"/>
                </a:cxn>
              </a:cxnLst>
              <a:rect l="0" t="0" r="r" b="b"/>
              <a:pathLst>
                <a:path w="485" h="784">
                  <a:moveTo>
                    <a:pt x="260" y="148"/>
                  </a:moveTo>
                  <a:lnTo>
                    <a:pt x="266" y="147"/>
                  </a:lnTo>
                  <a:lnTo>
                    <a:pt x="275" y="146"/>
                  </a:lnTo>
                  <a:lnTo>
                    <a:pt x="284" y="145"/>
                  </a:lnTo>
                  <a:lnTo>
                    <a:pt x="294" y="141"/>
                  </a:lnTo>
                  <a:lnTo>
                    <a:pt x="313" y="136"/>
                  </a:lnTo>
                  <a:lnTo>
                    <a:pt x="334" y="128"/>
                  </a:lnTo>
                  <a:lnTo>
                    <a:pt x="355" y="122"/>
                  </a:lnTo>
                  <a:lnTo>
                    <a:pt x="374" y="115"/>
                  </a:lnTo>
                  <a:lnTo>
                    <a:pt x="383" y="113"/>
                  </a:lnTo>
                  <a:lnTo>
                    <a:pt x="392" y="111"/>
                  </a:lnTo>
                  <a:lnTo>
                    <a:pt x="401" y="110"/>
                  </a:lnTo>
                  <a:lnTo>
                    <a:pt x="408" y="110"/>
                  </a:lnTo>
                  <a:lnTo>
                    <a:pt x="401" y="109"/>
                  </a:lnTo>
                  <a:lnTo>
                    <a:pt x="391" y="107"/>
                  </a:lnTo>
                  <a:lnTo>
                    <a:pt x="380" y="103"/>
                  </a:lnTo>
                  <a:lnTo>
                    <a:pt x="368" y="98"/>
                  </a:lnTo>
                  <a:lnTo>
                    <a:pt x="343" y="85"/>
                  </a:lnTo>
                  <a:lnTo>
                    <a:pt x="316" y="68"/>
                  </a:lnTo>
                  <a:lnTo>
                    <a:pt x="288" y="51"/>
                  </a:lnTo>
                  <a:lnTo>
                    <a:pt x="263" y="32"/>
                  </a:lnTo>
                  <a:lnTo>
                    <a:pt x="241" y="15"/>
                  </a:lnTo>
                  <a:lnTo>
                    <a:pt x="225" y="0"/>
                  </a:lnTo>
                  <a:lnTo>
                    <a:pt x="149" y="75"/>
                  </a:lnTo>
                  <a:lnTo>
                    <a:pt x="151" y="91"/>
                  </a:lnTo>
                  <a:lnTo>
                    <a:pt x="155" y="113"/>
                  </a:lnTo>
                  <a:lnTo>
                    <a:pt x="161" y="138"/>
                  </a:lnTo>
                  <a:lnTo>
                    <a:pt x="168" y="165"/>
                  </a:lnTo>
                  <a:lnTo>
                    <a:pt x="175" y="193"/>
                  </a:lnTo>
                  <a:lnTo>
                    <a:pt x="181" y="219"/>
                  </a:lnTo>
                  <a:lnTo>
                    <a:pt x="186" y="241"/>
                  </a:lnTo>
                  <a:lnTo>
                    <a:pt x="187" y="258"/>
                  </a:lnTo>
                  <a:lnTo>
                    <a:pt x="260" y="258"/>
                  </a:lnTo>
                  <a:lnTo>
                    <a:pt x="260" y="483"/>
                  </a:lnTo>
                  <a:lnTo>
                    <a:pt x="245" y="485"/>
                  </a:lnTo>
                  <a:lnTo>
                    <a:pt x="227" y="489"/>
                  </a:lnTo>
                  <a:lnTo>
                    <a:pt x="210" y="495"/>
                  </a:lnTo>
                  <a:lnTo>
                    <a:pt x="191" y="503"/>
                  </a:lnTo>
                  <a:lnTo>
                    <a:pt x="162" y="515"/>
                  </a:lnTo>
                  <a:lnTo>
                    <a:pt x="149" y="521"/>
                  </a:lnTo>
                  <a:lnTo>
                    <a:pt x="149" y="593"/>
                  </a:lnTo>
                  <a:lnTo>
                    <a:pt x="142" y="594"/>
                  </a:lnTo>
                  <a:lnTo>
                    <a:pt x="135" y="595"/>
                  </a:lnTo>
                  <a:lnTo>
                    <a:pt x="126" y="597"/>
                  </a:lnTo>
                  <a:lnTo>
                    <a:pt x="116" y="600"/>
                  </a:lnTo>
                  <a:lnTo>
                    <a:pt x="96" y="607"/>
                  </a:lnTo>
                  <a:lnTo>
                    <a:pt x="76" y="617"/>
                  </a:lnTo>
                  <a:lnTo>
                    <a:pt x="55" y="629"/>
                  </a:lnTo>
                  <a:lnTo>
                    <a:pt x="34" y="642"/>
                  </a:lnTo>
                  <a:lnTo>
                    <a:pt x="17" y="655"/>
                  </a:lnTo>
                  <a:lnTo>
                    <a:pt x="0" y="669"/>
                  </a:lnTo>
                  <a:lnTo>
                    <a:pt x="115" y="784"/>
                  </a:lnTo>
                  <a:lnTo>
                    <a:pt x="115" y="669"/>
                  </a:lnTo>
                  <a:lnTo>
                    <a:pt x="129" y="663"/>
                  </a:lnTo>
                  <a:lnTo>
                    <a:pt x="147" y="655"/>
                  </a:lnTo>
                  <a:lnTo>
                    <a:pt x="166" y="649"/>
                  </a:lnTo>
                  <a:lnTo>
                    <a:pt x="187" y="642"/>
                  </a:lnTo>
                  <a:lnTo>
                    <a:pt x="210" y="636"/>
                  </a:lnTo>
                  <a:lnTo>
                    <a:pt x="233" y="629"/>
                  </a:lnTo>
                  <a:lnTo>
                    <a:pt x="258" y="623"/>
                  </a:lnTo>
                  <a:lnTo>
                    <a:pt x="284" y="617"/>
                  </a:lnTo>
                  <a:lnTo>
                    <a:pt x="336" y="607"/>
                  </a:lnTo>
                  <a:lnTo>
                    <a:pt x="389" y="600"/>
                  </a:lnTo>
                  <a:lnTo>
                    <a:pt x="414" y="597"/>
                  </a:lnTo>
                  <a:lnTo>
                    <a:pt x="439" y="595"/>
                  </a:lnTo>
                  <a:lnTo>
                    <a:pt x="462" y="594"/>
                  </a:lnTo>
                  <a:lnTo>
                    <a:pt x="485" y="593"/>
                  </a:lnTo>
                  <a:lnTo>
                    <a:pt x="483" y="580"/>
                  </a:lnTo>
                  <a:lnTo>
                    <a:pt x="480" y="566"/>
                  </a:lnTo>
                  <a:lnTo>
                    <a:pt x="477" y="553"/>
                  </a:lnTo>
                  <a:lnTo>
                    <a:pt x="471" y="540"/>
                  </a:lnTo>
                  <a:lnTo>
                    <a:pt x="465" y="525"/>
                  </a:lnTo>
                  <a:lnTo>
                    <a:pt x="458" y="512"/>
                  </a:lnTo>
                  <a:lnTo>
                    <a:pt x="450" y="500"/>
                  </a:lnTo>
                  <a:lnTo>
                    <a:pt x="441" y="487"/>
                  </a:lnTo>
                  <a:lnTo>
                    <a:pt x="422" y="463"/>
                  </a:lnTo>
                  <a:lnTo>
                    <a:pt x="404" y="441"/>
                  </a:lnTo>
                  <a:lnTo>
                    <a:pt x="385" y="423"/>
                  </a:lnTo>
                  <a:lnTo>
                    <a:pt x="370" y="407"/>
                  </a:lnTo>
                  <a:lnTo>
                    <a:pt x="446" y="335"/>
                  </a:lnTo>
                  <a:lnTo>
                    <a:pt x="260" y="148"/>
                  </a:lnTo>
                  <a:close/>
                </a:path>
              </a:pathLst>
            </a:custGeom>
            <a:solidFill>
              <a:srgbClr val="F8C3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2" name="Freeform 22"/>
            <p:cNvSpPr>
              <a:spLocks/>
            </p:cNvSpPr>
            <p:nvPr/>
          </p:nvSpPr>
          <p:spPr bwMode="auto">
            <a:xfrm>
              <a:off x="6211888" y="2784476"/>
              <a:ext cx="128588" cy="207963"/>
            </a:xfrm>
            <a:custGeom>
              <a:avLst/>
              <a:gdLst/>
              <a:ahLst/>
              <a:cxnLst>
                <a:cxn ang="0">
                  <a:pos x="266" y="147"/>
                </a:cxn>
                <a:cxn ang="0">
                  <a:pos x="284" y="145"/>
                </a:cxn>
                <a:cxn ang="0">
                  <a:pos x="313" y="136"/>
                </a:cxn>
                <a:cxn ang="0">
                  <a:pos x="355" y="122"/>
                </a:cxn>
                <a:cxn ang="0">
                  <a:pos x="383" y="113"/>
                </a:cxn>
                <a:cxn ang="0">
                  <a:pos x="401" y="110"/>
                </a:cxn>
                <a:cxn ang="0">
                  <a:pos x="401" y="109"/>
                </a:cxn>
                <a:cxn ang="0">
                  <a:pos x="380" y="103"/>
                </a:cxn>
                <a:cxn ang="0">
                  <a:pos x="343" y="85"/>
                </a:cxn>
                <a:cxn ang="0">
                  <a:pos x="288" y="51"/>
                </a:cxn>
                <a:cxn ang="0">
                  <a:pos x="241" y="15"/>
                </a:cxn>
                <a:cxn ang="0">
                  <a:pos x="149" y="75"/>
                </a:cxn>
                <a:cxn ang="0">
                  <a:pos x="155" y="113"/>
                </a:cxn>
                <a:cxn ang="0">
                  <a:pos x="168" y="165"/>
                </a:cxn>
                <a:cxn ang="0">
                  <a:pos x="181" y="219"/>
                </a:cxn>
                <a:cxn ang="0">
                  <a:pos x="187" y="258"/>
                </a:cxn>
                <a:cxn ang="0">
                  <a:pos x="260" y="483"/>
                </a:cxn>
                <a:cxn ang="0">
                  <a:pos x="227" y="489"/>
                </a:cxn>
                <a:cxn ang="0">
                  <a:pos x="191" y="503"/>
                </a:cxn>
                <a:cxn ang="0">
                  <a:pos x="149" y="521"/>
                </a:cxn>
                <a:cxn ang="0">
                  <a:pos x="142" y="594"/>
                </a:cxn>
                <a:cxn ang="0">
                  <a:pos x="126" y="597"/>
                </a:cxn>
                <a:cxn ang="0">
                  <a:pos x="96" y="607"/>
                </a:cxn>
                <a:cxn ang="0">
                  <a:pos x="55" y="629"/>
                </a:cxn>
                <a:cxn ang="0">
                  <a:pos x="17" y="655"/>
                </a:cxn>
                <a:cxn ang="0">
                  <a:pos x="115" y="784"/>
                </a:cxn>
                <a:cxn ang="0">
                  <a:pos x="129" y="663"/>
                </a:cxn>
                <a:cxn ang="0">
                  <a:pos x="166" y="649"/>
                </a:cxn>
                <a:cxn ang="0">
                  <a:pos x="210" y="636"/>
                </a:cxn>
                <a:cxn ang="0">
                  <a:pos x="258" y="623"/>
                </a:cxn>
                <a:cxn ang="0">
                  <a:pos x="336" y="607"/>
                </a:cxn>
                <a:cxn ang="0">
                  <a:pos x="414" y="597"/>
                </a:cxn>
                <a:cxn ang="0">
                  <a:pos x="462" y="594"/>
                </a:cxn>
                <a:cxn ang="0">
                  <a:pos x="483" y="580"/>
                </a:cxn>
                <a:cxn ang="0">
                  <a:pos x="477" y="553"/>
                </a:cxn>
                <a:cxn ang="0">
                  <a:pos x="465" y="525"/>
                </a:cxn>
                <a:cxn ang="0">
                  <a:pos x="450" y="500"/>
                </a:cxn>
                <a:cxn ang="0">
                  <a:pos x="422" y="463"/>
                </a:cxn>
                <a:cxn ang="0">
                  <a:pos x="385" y="423"/>
                </a:cxn>
                <a:cxn ang="0">
                  <a:pos x="446" y="335"/>
                </a:cxn>
              </a:cxnLst>
              <a:rect l="0" t="0" r="r" b="b"/>
              <a:pathLst>
                <a:path w="485" h="784">
                  <a:moveTo>
                    <a:pt x="260" y="148"/>
                  </a:moveTo>
                  <a:lnTo>
                    <a:pt x="266" y="147"/>
                  </a:lnTo>
                  <a:lnTo>
                    <a:pt x="275" y="146"/>
                  </a:lnTo>
                  <a:lnTo>
                    <a:pt x="284" y="145"/>
                  </a:lnTo>
                  <a:lnTo>
                    <a:pt x="294" y="141"/>
                  </a:lnTo>
                  <a:lnTo>
                    <a:pt x="313" y="136"/>
                  </a:lnTo>
                  <a:lnTo>
                    <a:pt x="334" y="128"/>
                  </a:lnTo>
                  <a:lnTo>
                    <a:pt x="355" y="122"/>
                  </a:lnTo>
                  <a:lnTo>
                    <a:pt x="374" y="115"/>
                  </a:lnTo>
                  <a:lnTo>
                    <a:pt x="383" y="113"/>
                  </a:lnTo>
                  <a:lnTo>
                    <a:pt x="392" y="111"/>
                  </a:lnTo>
                  <a:lnTo>
                    <a:pt x="401" y="110"/>
                  </a:lnTo>
                  <a:lnTo>
                    <a:pt x="408" y="110"/>
                  </a:lnTo>
                  <a:lnTo>
                    <a:pt x="401" y="109"/>
                  </a:lnTo>
                  <a:lnTo>
                    <a:pt x="391" y="107"/>
                  </a:lnTo>
                  <a:lnTo>
                    <a:pt x="380" y="103"/>
                  </a:lnTo>
                  <a:lnTo>
                    <a:pt x="368" y="98"/>
                  </a:lnTo>
                  <a:lnTo>
                    <a:pt x="343" y="85"/>
                  </a:lnTo>
                  <a:lnTo>
                    <a:pt x="316" y="68"/>
                  </a:lnTo>
                  <a:lnTo>
                    <a:pt x="288" y="51"/>
                  </a:lnTo>
                  <a:lnTo>
                    <a:pt x="263" y="32"/>
                  </a:lnTo>
                  <a:lnTo>
                    <a:pt x="241" y="15"/>
                  </a:lnTo>
                  <a:lnTo>
                    <a:pt x="225" y="0"/>
                  </a:lnTo>
                  <a:lnTo>
                    <a:pt x="149" y="75"/>
                  </a:lnTo>
                  <a:lnTo>
                    <a:pt x="151" y="91"/>
                  </a:lnTo>
                  <a:lnTo>
                    <a:pt x="155" y="113"/>
                  </a:lnTo>
                  <a:lnTo>
                    <a:pt x="161" y="138"/>
                  </a:lnTo>
                  <a:lnTo>
                    <a:pt x="168" y="165"/>
                  </a:lnTo>
                  <a:lnTo>
                    <a:pt x="175" y="193"/>
                  </a:lnTo>
                  <a:lnTo>
                    <a:pt x="181" y="219"/>
                  </a:lnTo>
                  <a:lnTo>
                    <a:pt x="186" y="241"/>
                  </a:lnTo>
                  <a:lnTo>
                    <a:pt x="187" y="258"/>
                  </a:lnTo>
                  <a:lnTo>
                    <a:pt x="260" y="258"/>
                  </a:lnTo>
                  <a:lnTo>
                    <a:pt x="260" y="483"/>
                  </a:lnTo>
                  <a:lnTo>
                    <a:pt x="245" y="485"/>
                  </a:lnTo>
                  <a:lnTo>
                    <a:pt x="227" y="489"/>
                  </a:lnTo>
                  <a:lnTo>
                    <a:pt x="210" y="495"/>
                  </a:lnTo>
                  <a:lnTo>
                    <a:pt x="191" y="503"/>
                  </a:lnTo>
                  <a:lnTo>
                    <a:pt x="162" y="515"/>
                  </a:lnTo>
                  <a:lnTo>
                    <a:pt x="149" y="521"/>
                  </a:lnTo>
                  <a:lnTo>
                    <a:pt x="149" y="593"/>
                  </a:lnTo>
                  <a:lnTo>
                    <a:pt x="142" y="594"/>
                  </a:lnTo>
                  <a:lnTo>
                    <a:pt x="135" y="595"/>
                  </a:lnTo>
                  <a:lnTo>
                    <a:pt x="126" y="597"/>
                  </a:lnTo>
                  <a:lnTo>
                    <a:pt x="116" y="600"/>
                  </a:lnTo>
                  <a:lnTo>
                    <a:pt x="96" y="607"/>
                  </a:lnTo>
                  <a:lnTo>
                    <a:pt x="76" y="617"/>
                  </a:lnTo>
                  <a:lnTo>
                    <a:pt x="55" y="629"/>
                  </a:lnTo>
                  <a:lnTo>
                    <a:pt x="34" y="642"/>
                  </a:lnTo>
                  <a:lnTo>
                    <a:pt x="17" y="655"/>
                  </a:lnTo>
                  <a:lnTo>
                    <a:pt x="0" y="669"/>
                  </a:lnTo>
                  <a:lnTo>
                    <a:pt x="115" y="784"/>
                  </a:lnTo>
                  <a:lnTo>
                    <a:pt x="115" y="669"/>
                  </a:lnTo>
                  <a:lnTo>
                    <a:pt x="129" y="663"/>
                  </a:lnTo>
                  <a:lnTo>
                    <a:pt x="147" y="655"/>
                  </a:lnTo>
                  <a:lnTo>
                    <a:pt x="166" y="649"/>
                  </a:lnTo>
                  <a:lnTo>
                    <a:pt x="187" y="642"/>
                  </a:lnTo>
                  <a:lnTo>
                    <a:pt x="210" y="636"/>
                  </a:lnTo>
                  <a:lnTo>
                    <a:pt x="233" y="629"/>
                  </a:lnTo>
                  <a:lnTo>
                    <a:pt x="258" y="623"/>
                  </a:lnTo>
                  <a:lnTo>
                    <a:pt x="284" y="617"/>
                  </a:lnTo>
                  <a:lnTo>
                    <a:pt x="336" y="607"/>
                  </a:lnTo>
                  <a:lnTo>
                    <a:pt x="389" y="600"/>
                  </a:lnTo>
                  <a:lnTo>
                    <a:pt x="414" y="597"/>
                  </a:lnTo>
                  <a:lnTo>
                    <a:pt x="439" y="595"/>
                  </a:lnTo>
                  <a:lnTo>
                    <a:pt x="462" y="594"/>
                  </a:lnTo>
                  <a:lnTo>
                    <a:pt x="485" y="593"/>
                  </a:lnTo>
                  <a:lnTo>
                    <a:pt x="483" y="580"/>
                  </a:lnTo>
                  <a:lnTo>
                    <a:pt x="480" y="566"/>
                  </a:lnTo>
                  <a:lnTo>
                    <a:pt x="477" y="553"/>
                  </a:lnTo>
                  <a:lnTo>
                    <a:pt x="471" y="540"/>
                  </a:lnTo>
                  <a:lnTo>
                    <a:pt x="465" y="525"/>
                  </a:lnTo>
                  <a:lnTo>
                    <a:pt x="458" y="512"/>
                  </a:lnTo>
                  <a:lnTo>
                    <a:pt x="450" y="500"/>
                  </a:lnTo>
                  <a:lnTo>
                    <a:pt x="441" y="487"/>
                  </a:lnTo>
                  <a:lnTo>
                    <a:pt x="422" y="463"/>
                  </a:lnTo>
                  <a:lnTo>
                    <a:pt x="404" y="441"/>
                  </a:lnTo>
                  <a:lnTo>
                    <a:pt x="385" y="423"/>
                  </a:lnTo>
                  <a:lnTo>
                    <a:pt x="370" y="407"/>
                  </a:lnTo>
                  <a:lnTo>
                    <a:pt x="446" y="335"/>
                  </a:lnTo>
                  <a:lnTo>
                    <a:pt x="260" y="148"/>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3" name="Freeform 23"/>
            <p:cNvSpPr>
              <a:spLocks/>
            </p:cNvSpPr>
            <p:nvPr/>
          </p:nvSpPr>
          <p:spPr bwMode="auto">
            <a:xfrm>
              <a:off x="6161088" y="2665413"/>
              <a:ext cx="88900" cy="128588"/>
            </a:xfrm>
            <a:custGeom>
              <a:avLst/>
              <a:gdLst/>
              <a:ahLst/>
              <a:cxnLst>
                <a:cxn ang="0">
                  <a:pos x="0" y="26"/>
                </a:cxn>
                <a:cxn ang="0">
                  <a:pos x="6" y="70"/>
                </a:cxn>
                <a:cxn ang="0">
                  <a:pos x="16" y="105"/>
                </a:cxn>
                <a:cxn ang="0">
                  <a:pos x="29" y="134"/>
                </a:cxn>
                <a:cxn ang="0">
                  <a:pos x="42" y="163"/>
                </a:cxn>
                <a:cxn ang="0">
                  <a:pos x="55" y="192"/>
                </a:cxn>
                <a:cxn ang="0">
                  <a:pos x="65" y="227"/>
                </a:cxn>
                <a:cxn ang="0">
                  <a:pos x="71" y="271"/>
                </a:cxn>
                <a:cxn ang="0">
                  <a:pos x="79" y="298"/>
                </a:cxn>
                <a:cxn ang="0">
                  <a:pos x="93" y="300"/>
                </a:cxn>
                <a:cxn ang="0">
                  <a:pos x="114" y="309"/>
                </a:cxn>
                <a:cxn ang="0">
                  <a:pos x="144" y="323"/>
                </a:cxn>
                <a:cxn ang="0">
                  <a:pos x="164" y="332"/>
                </a:cxn>
                <a:cxn ang="0">
                  <a:pos x="178" y="335"/>
                </a:cxn>
                <a:cxn ang="0">
                  <a:pos x="187" y="349"/>
                </a:cxn>
                <a:cxn ang="0">
                  <a:pos x="193" y="378"/>
                </a:cxn>
                <a:cxn ang="0">
                  <a:pos x="205" y="404"/>
                </a:cxn>
                <a:cxn ang="0">
                  <a:pos x="222" y="429"/>
                </a:cxn>
                <a:cxn ang="0">
                  <a:pos x="243" y="450"/>
                </a:cxn>
                <a:cxn ang="0">
                  <a:pos x="267" y="467"/>
                </a:cxn>
                <a:cxn ang="0">
                  <a:pos x="293" y="479"/>
                </a:cxn>
                <a:cxn ang="0">
                  <a:pos x="320" y="487"/>
                </a:cxn>
                <a:cxn ang="0">
                  <a:pos x="320" y="473"/>
                </a:cxn>
                <a:cxn ang="0">
                  <a:pos x="296" y="444"/>
                </a:cxn>
                <a:cxn ang="0">
                  <a:pos x="277" y="416"/>
                </a:cxn>
                <a:cxn ang="0">
                  <a:pos x="260" y="387"/>
                </a:cxn>
                <a:cxn ang="0">
                  <a:pos x="250" y="359"/>
                </a:cxn>
                <a:cxn ang="0">
                  <a:pos x="245" y="331"/>
                </a:cxn>
                <a:cxn ang="0">
                  <a:pos x="246" y="301"/>
                </a:cxn>
                <a:cxn ang="0">
                  <a:pos x="253" y="273"/>
                </a:cxn>
                <a:cxn ang="0">
                  <a:pos x="237" y="252"/>
                </a:cxn>
                <a:cxn ang="0">
                  <a:pos x="196" y="231"/>
                </a:cxn>
                <a:cxn ang="0">
                  <a:pos x="157" y="206"/>
                </a:cxn>
                <a:cxn ang="0">
                  <a:pos x="119" y="175"/>
                </a:cxn>
                <a:cxn ang="0">
                  <a:pos x="84" y="140"/>
                </a:cxn>
                <a:cxn ang="0">
                  <a:pos x="52" y="102"/>
                </a:cxn>
                <a:cxn ang="0">
                  <a:pos x="27" y="62"/>
                </a:cxn>
                <a:cxn ang="0">
                  <a:pos x="6" y="21"/>
                </a:cxn>
              </a:cxnLst>
              <a:rect l="0" t="0" r="r" b="b"/>
              <a:pathLst>
                <a:path w="334" h="487">
                  <a:moveTo>
                    <a:pt x="0" y="0"/>
                  </a:moveTo>
                  <a:lnTo>
                    <a:pt x="0" y="26"/>
                  </a:lnTo>
                  <a:lnTo>
                    <a:pt x="3" y="49"/>
                  </a:lnTo>
                  <a:lnTo>
                    <a:pt x="6" y="70"/>
                  </a:lnTo>
                  <a:lnTo>
                    <a:pt x="11" y="89"/>
                  </a:lnTo>
                  <a:lnTo>
                    <a:pt x="16" y="105"/>
                  </a:lnTo>
                  <a:lnTo>
                    <a:pt x="23" y="120"/>
                  </a:lnTo>
                  <a:lnTo>
                    <a:pt x="29" y="134"/>
                  </a:lnTo>
                  <a:lnTo>
                    <a:pt x="36" y="149"/>
                  </a:lnTo>
                  <a:lnTo>
                    <a:pt x="42" y="163"/>
                  </a:lnTo>
                  <a:lnTo>
                    <a:pt x="49" y="177"/>
                  </a:lnTo>
                  <a:lnTo>
                    <a:pt x="55" y="192"/>
                  </a:lnTo>
                  <a:lnTo>
                    <a:pt x="61" y="209"/>
                  </a:lnTo>
                  <a:lnTo>
                    <a:pt x="65" y="227"/>
                  </a:lnTo>
                  <a:lnTo>
                    <a:pt x="68" y="248"/>
                  </a:lnTo>
                  <a:lnTo>
                    <a:pt x="71" y="271"/>
                  </a:lnTo>
                  <a:lnTo>
                    <a:pt x="72" y="297"/>
                  </a:lnTo>
                  <a:lnTo>
                    <a:pt x="79" y="298"/>
                  </a:lnTo>
                  <a:lnTo>
                    <a:pt x="86" y="299"/>
                  </a:lnTo>
                  <a:lnTo>
                    <a:pt x="93" y="300"/>
                  </a:lnTo>
                  <a:lnTo>
                    <a:pt x="100" y="303"/>
                  </a:lnTo>
                  <a:lnTo>
                    <a:pt x="114" y="309"/>
                  </a:lnTo>
                  <a:lnTo>
                    <a:pt x="129" y="317"/>
                  </a:lnTo>
                  <a:lnTo>
                    <a:pt x="144" y="323"/>
                  </a:lnTo>
                  <a:lnTo>
                    <a:pt x="158" y="330"/>
                  </a:lnTo>
                  <a:lnTo>
                    <a:pt x="164" y="332"/>
                  </a:lnTo>
                  <a:lnTo>
                    <a:pt x="172" y="333"/>
                  </a:lnTo>
                  <a:lnTo>
                    <a:pt x="178" y="335"/>
                  </a:lnTo>
                  <a:lnTo>
                    <a:pt x="186" y="335"/>
                  </a:lnTo>
                  <a:lnTo>
                    <a:pt x="187" y="349"/>
                  </a:lnTo>
                  <a:lnTo>
                    <a:pt x="189" y="363"/>
                  </a:lnTo>
                  <a:lnTo>
                    <a:pt x="193" y="378"/>
                  </a:lnTo>
                  <a:lnTo>
                    <a:pt x="198" y="391"/>
                  </a:lnTo>
                  <a:lnTo>
                    <a:pt x="205" y="404"/>
                  </a:lnTo>
                  <a:lnTo>
                    <a:pt x="213" y="417"/>
                  </a:lnTo>
                  <a:lnTo>
                    <a:pt x="222" y="429"/>
                  </a:lnTo>
                  <a:lnTo>
                    <a:pt x="232" y="440"/>
                  </a:lnTo>
                  <a:lnTo>
                    <a:pt x="243" y="450"/>
                  </a:lnTo>
                  <a:lnTo>
                    <a:pt x="254" y="459"/>
                  </a:lnTo>
                  <a:lnTo>
                    <a:pt x="267" y="467"/>
                  </a:lnTo>
                  <a:lnTo>
                    <a:pt x="279" y="474"/>
                  </a:lnTo>
                  <a:lnTo>
                    <a:pt x="293" y="479"/>
                  </a:lnTo>
                  <a:lnTo>
                    <a:pt x="306" y="483"/>
                  </a:lnTo>
                  <a:lnTo>
                    <a:pt x="320" y="487"/>
                  </a:lnTo>
                  <a:lnTo>
                    <a:pt x="334" y="487"/>
                  </a:lnTo>
                  <a:lnTo>
                    <a:pt x="320" y="473"/>
                  </a:lnTo>
                  <a:lnTo>
                    <a:pt x="308" y="458"/>
                  </a:lnTo>
                  <a:lnTo>
                    <a:pt x="296" y="444"/>
                  </a:lnTo>
                  <a:lnTo>
                    <a:pt x="285" y="430"/>
                  </a:lnTo>
                  <a:lnTo>
                    <a:pt x="277" y="416"/>
                  </a:lnTo>
                  <a:lnTo>
                    <a:pt x="268" y="402"/>
                  </a:lnTo>
                  <a:lnTo>
                    <a:pt x="260" y="387"/>
                  </a:lnTo>
                  <a:lnTo>
                    <a:pt x="255" y="373"/>
                  </a:lnTo>
                  <a:lnTo>
                    <a:pt x="250" y="359"/>
                  </a:lnTo>
                  <a:lnTo>
                    <a:pt x="247" y="345"/>
                  </a:lnTo>
                  <a:lnTo>
                    <a:pt x="245" y="331"/>
                  </a:lnTo>
                  <a:lnTo>
                    <a:pt x="245" y="317"/>
                  </a:lnTo>
                  <a:lnTo>
                    <a:pt x="246" y="301"/>
                  </a:lnTo>
                  <a:lnTo>
                    <a:pt x="248" y="287"/>
                  </a:lnTo>
                  <a:lnTo>
                    <a:pt x="253" y="273"/>
                  </a:lnTo>
                  <a:lnTo>
                    <a:pt x="258" y="259"/>
                  </a:lnTo>
                  <a:lnTo>
                    <a:pt x="237" y="252"/>
                  </a:lnTo>
                  <a:lnTo>
                    <a:pt x="217" y="242"/>
                  </a:lnTo>
                  <a:lnTo>
                    <a:pt x="196" y="231"/>
                  </a:lnTo>
                  <a:lnTo>
                    <a:pt x="176" y="219"/>
                  </a:lnTo>
                  <a:lnTo>
                    <a:pt x="157" y="206"/>
                  </a:lnTo>
                  <a:lnTo>
                    <a:pt x="137" y="191"/>
                  </a:lnTo>
                  <a:lnTo>
                    <a:pt x="119" y="175"/>
                  </a:lnTo>
                  <a:lnTo>
                    <a:pt x="100" y="158"/>
                  </a:lnTo>
                  <a:lnTo>
                    <a:pt x="84" y="140"/>
                  </a:lnTo>
                  <a:lnTo>
                    <a:pt x="67" y="121"/>
                  </a:lnTo>
                  <a:lnTo>
                    <a:pt x="52" y="102"/>
                  </a:lnTo>
                  <a:lnTo>
                    <a:pt x="39" y="82"/>
                  </a:lnTo>
                  <a:lnTo>
                    <a:pt x="27" y="62"/>
                  </a:lnTo>
                  <a:lnTo>
                    <a:pt x="16" y="42"/>
                  </a:lnTo>
                  <a:lnTo>
                    <a:pt x="6" y="21"/>
                  </a:lnTo>
                  <a:lnTo>
                    <a:pt x="0" y="0"/>
                  </a:lnTo>
                  <a:close/>
                </a:path>
              </a:pathLst>
            </a:custGeom>
            <a:solidFill>
              <a:srgbClr val="F8C3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4" name="Freeform 24"/>
            <p:cNvSpPr>
              <a:spLocks/>
            </p:cNvSpPr>
            <p:nvPr/>
          </p:nvSpPr>
          <p:spPr bwMode="auto">
            <a:xfrm>
              <a:off x="6161088" y="2665413"/>
              <a:ext cx="88900" cy="128588"/>
            </a:xfrm>
            <a:custGeom>
              <a:avLst/>
              <a:gdLst/>
              <a:ahLst/>
              <a:cxnLst>
                <a:cxn ang="0">
                  <a:pos x="0" y="26"/>
                </a:cxn>
                <a:cxn ang="0">
                  <a:pos x="6" y="70"/>
                </a:cxn>
                <a:cxn ang="0">
                  <a:pos x="16" y="105"/>
                </a:cxn>
                <a:cxn ang="0">
                  <a:pos x="29" y="134"/>
                </a:cxn>
                <a:cxn ang="0">
                  <a:pos x="42" y="163"/>
                </a:cxn>
                <a:cxn ang="0">
                  <a:pos x="55" y="192"/>
                </a:cxn>
                <a:cxn ang="0">
                  <a:pos x="65" y="227"/>
                </a:cxn>
                <a:cxn ang="0">
                  <a:pos x="71" y="271"/>
                </a:cxn>
                <a:cxn ang="0">
                  <a:pos x="79" y="298"/>
                </a:cxn>
                <a:cxn ang="0">
                  <a:pos x="93" y="300"/>
                </a:cxn>
                <a:cxn ang="0">
                  <a:pos x="114" y="309"/>
                </a:cxn>
                <a:cxn ang="0">
                  <a:pos x="144" y="323"/>
                </a:cxn>
                <a:cxn ang="0">
                  <a:pos x="164" y="332"/>
                </a:cxn>
                <a:cxn ang="0">
                  <a:pos x="178" y="335"/>
                </a:cxn>
                <a:cxn ang="0">
                  <a:pos x="187" y="349"/>
                </a:cxn>
                <a:cxn ang="0">
                  <a:pos x="193" y="378"/>
                </a:cxn>
                <a:cxn ang="0">
                  <a:pos x="205" y="404"/>
                </a:cxn>
                <a:cxn ang="0">
                  <a:pos x="222" y="429"/>
                </a:cxn>
                <a:cxn ang="0">
                  <a:pos x="243" y="450"/>
                </a:cxn>
                <a:cxn ang="0">
                  <a:pos x="267" y="467"/>
                </a:cxn>
                <a:cxn ang="0">
                  <a:pos x="293" y="479"/>
                </a:cxn>
                <a:cxn ang="0">
                  <a:pos x="320" y="487"/>
                </a:cxn>
                <a:cxn ang="0">
                  <a:pos x="320" y="473"/>
                </a:cxn>
                <a:cxn ang="0">
                  <a:pos x="296" y="444"/>
                </a:cxn>
                <a:cxn ang="0">
                  <a:pos x="277" y="416"/>
                </a:cxn>
                <a:cxn ang="0">
                  <a:pos x="260" y="387"/>
                </a:cxn>
                <a:cxn ang="0">
                  <a:pos x="250" y="359"/>
                </a:cxn>
                <a:cxn ang="0">
                  <a:pos x="245" y="331"/>
                </a:cxn>
                <a:cxn ang="0">
                  <a:pos x="246" y="301"/>
                </a:cxn>
                <a:cxn ang="0">
                  <a:pos x="253" y="273"/>
                </a:cxn>
                <a:cxn ang="0">
                  <a:pos x="237" y="252"/>
                </a:cxn>
                <a:cxn ang="0">
                  <a:pos x="196" y="231"/>
                </a:cxn>
                <a:cxn ang="0">
                  <a:pos x="157" y="206"/>
                </a:cxn>
                <a:cxn ang="0">
                  <a:pos x="119" y="175"/>
                </a:cxn>
                <a:cxn ang="0">
                  <a:pos x="84" y="140"/>
                </a:cxn>
                <a:cxn ang="0">
                  <a:pos x="52" y="102"/>
                </a:cxn>
                <a:cxn ang="0">
                  <a:pos x="27" y="62"/>
                </a:cxn>
                <a:cxn ang="0">
                  <a:pos x="6" y="21"/>
                </a:cxn>
              </a:cxnLst>
              <a:rect l="0" t="0" r="r" b="b"/>
              <a:pathLst>
                <a:path w="334" h="487">
                  <a:moveTo>
                    <a:pt x="0" y="0"/>
                  </a:moveTo>
                  <a:lnTo>
                    <a:pt x="0" y="26"/>
                  </a:lnTo>
                  <a:lnTo>
                    <a:pt x="3" y="49"/>
                  </a:lnTo>
                  <a:lnTo>
                    <a:pt x="6" y="70"/>
                  </a:lnTo>
                  <a:lnTo>
                    <a:pt x="11" y="89"/>
                  </a:lnTo>
                  <a:lnTo>
                    <a:pt x="16" y="105"/>
                  </a:lnTo>
                  <a:lnTo>
                    <a:pt x="23" y="120"/>
                  </a:lnTo>
                  <a:lnTo>
                    <a:pt x="29" y="134"/>
                  </a:lnTo>
                  <a:lnTo>
                    <a:pt x="36" y="149"/>
                  </a:lnTo>
                  <a:lnTo>
                    <a:pt x="42" y="163"/>
                  </a:lnTo>
                  <a:lnTo>
                    <a:pt x="49" y="177"/>
                  </a:lnTo>
                  <a:lnTo>
                    <a:pt x="55" y="192"/>
                  </a:lnTo>
                  <a:lnTo>
                    <a:pt x="61" y="209"/>
                  </a:lnTo>
                  <a:lnTo>
                    <a:pt x="65" y="227"/>
                  </a:lnTo>
                  <a:lnTo>
                    <a:pt x="68" y="248"/>
                  </a:lnTo>
                  <a:lnTo>
                    <a:pt x="71" y="271"/>
                  </a:lnTo>
                  <a:lnTo>
                    <a:pt x="72" y="297"/>
                  </a:lnTo>
                  <a:lnTo>
                    <a:pt x="79" y="298"/>
                  </a:lnTo>
                  <a:lnTo>
                    <a:pt x="86" y="299"/>
                  </a:lnTo>
                  <a:lnTo>
                    <a:pt x="93" y="300"/>
                  </a:lnTo>
                  <a:lnTo>
                    <a:pt x="100" y="303"/>
                  </a:lnTo>
                  <a:lnTo>
                    <a:pt x="114" y="309"/>
                  </a:lnTo>
                  <a:lnTo>
                    <a:pt x="129" y="317"/>
                  </a:lnTo>
                  <a:lnTo>
                    <a:pt x="144" y="323"/>
                  </a:lnTo>
                  <a:lnTo>
                    <a:pt x="158" y="330"/>
                  </a:lnTo>
                  <a:lnTo>
                    <a:pt x="164" y="332"/>
                  </a:lnTo>
                  <a:lnTo>
                    <a:pt x="172" y="333"/>
                  </a:lnTo>
                  <a:lnTo>
                    <a:pt x="178" y="335"/>
                  </a:lnTo>
                  <a:lnTo>
                    <a:pt x="186" y="335"/>
                  </a:lnTo>
                  <a:lnTo>
                    <a:pt x="187" y="349"/>
                  </a:lnTo>
                  <a:lnTo>
                    <a:pt x="189" y="363"/>
                  </a:lnTo>
                  <a:lnTo>
                    <a:pt x="193" y="378"/>
                  </a:lnTo>
                  <a:lnTo>
                    <a:pt x="198" y="391"/>
                  </a:lnTo>
                  <a:lnTo>
                    <a:pt x="205" y="404"/>
                  </a:lnTo>
                  <a:lnTo>
                    <a:pt x="213" y="417"/>
                  </a:lnTo>
                  <a:lnTo>
                    <a:pt x="222" y="429"/>
                  </a:lnTo>
                  <a:lnTo>
                    <a:pt x="232" y="440"/>
                  </a:lnTo>
                  <a:lnTo>
                    <a:pt x="243" y="450"/>
                  </a:lnTo>
                  <a:lnTo>
                    <a:pt x="254" y="459"/>
                  </a:lnTo>
                  <a:lnTo>
                    <a:pt x="267" y="467"/>
                  </a:lnTo>
                  <a:lnTo>
                    <a:pt x="279" y="474"/>
                  </a:lnTo>
                  <a:lnTo>
                    <a:pt x="293" y="479"/>
                  </a:lnTo>
                  <a:lnTo>
                    <a:pt x="306" y="483"/>
                  </a:lnTo>
                  <a:lnTo>
                    <a:pt x="320" y="487"/>
                  </a:lnTo>
                  <a:lnTo>
                    <a:pt x="334" y="487"/>
                  </a:lnTo>
                  <a:lnTo>
                    <a:pt x="320" y="473"/>
                  </a:lnTo>
                  <a:lnTo>
                    <a:pt x="308" y="458"/>
                  </a:lnTo>
                  <a:lnTo>
                    <a:pt x="296" y="444"/>
                  </a:lnTo>
                  <a:lnTo>
                    <a:pt x="285" y="430"/>
                  </a:lnTo>
                  <a:lnTo>
                    <a:pt x="277" y="416"/>
                  </a:lnTo>
                  <a:lnTo>
                    <a:pt x="268" y="402"/>
                  </a:lnTo>
                  <a:lnTo>
                    <a:pt x="260" y="387"/>
                  </a:lnTo>
                  <a:lnTo>
                    <a:pt x="255" y="373"/>
                  </a:lnTo>
                  <a:lnTo>
                    <a:pt x="250" y="359"/>
                  </a:lnTo>
                  <a:lnTo>
                    <a:pt x="247" y="345"/>
                  </a:lnTo>
                  <a:lnTo>
                    <a:pt x="245" y="331"/>
                  </a:lnTo>
                  <a:lnTo>
                    <a:pt x="245" y="317"/>
                  </a:lnTo>
                  <a:lnTo>
                    <a:pt x="246" y="301"/>
                  </a:lnTo>
                  <a:lnTo>
                    <a:pt x="248" y="287"/>
                  </a:lnTo>
                  <a:lnTo>
                    <a:pt x="253" y="273"/>
                  </a:lnTo>
                  <a:lnTo>
                    <a:pt x="258" y="259"/>
                  </a:lnTo>
                  <a:lnTo>
                    <a:pt x="237" y="252"/>
                  </a:lnTo>
                  <a:lnTo>
                    <a:pt x="217" y="242"/>
                  </a:lnTo>
                  <a:lnTo>
                    <a:pt x="196" y="231"/>
                  </a:lnTo>
                  <a:lnTo>
                    <a:pt x="176" y="219"/>
                  </a:lnTo>
                  <a:lnTo>
                    <a:pt x="157" y="206"/>
                  </a:lnTo>
                  <a:lnTo>
                    <a:pt x="137" y="191"/>
                  </a:lnTo>
                  <a:lnTo>
                    <a:pt x="119" y="175"/>
                  </a:lnTo>
                  <a:lnTo>
                    <a:pt x="100" y="158"/>
                  </a:lnTo>
                  <a:lnTo>
                    <a:pt x="84" y="140"/>
                  </a:lnTo>
                  <a:lnTo>
                    <a:pt x="67" y="121"/>
                  </a:lnTo>
                  <a:lnTo>
                    <a:pt x="52" y="102"/>
                  </a:lnTo>
                  <a:lnTo>
                    <a:pt x="39" y="82"/>
                  </a:lnTo>
                  <a:lnTo>
                    <a:pt x="27" y="62"/>
                  </a:lnTo>
                  <a:lnTo>
                    <a:pt x="16" y="42"/>
                  </a:lnTo>
                  <a:lnTo>
                    <a:pt x="6" y="21"/>
                  </a:lnTo>
                  <a:lnTo>
                    <a:pt x="0" y="0"/>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5" name="Freeform 25"/>
            <p:cNvSpPr>
              <a:spLocks/>
            </p:cNvSpPr>
            <p:nvPr/>
          </p:nvSpPr>
          <p:spPr bwMode="auto">
            <a:xfrm>
              <a:off x="4991100" y="2774951"/>
              <a:ext cx="130175" cy="158750"/>
            </a:xfrm>
            <a:custGeom>
              <a:avLst/>
              <a:gdLst/>
              <a:ahLst/>
              <a:cxnLst>
                <a:cxn ang="0">
                  <a:pos x="232" y="75"/>
                </a:cxn>
                <a:cxn ang="0">
                  <a:pos x="245" y="72"/>
                </a:cxn>
                <a:cxn ang="0">
                  <a:pos x="258" y="65"/>
                </a:cxn>
                <a:cxn ang="0">
                  <a:pos x="270" y="56"/>
                </a:cxn>
                <a:cxn ang="0">
                  <a:pos x="280" y="47"/>
                </a:cxn>
                <a:cxn ang="0">
                  <a:pos x="287" y="34"/>
                </a:cxn>
                <a:cxn ang="0">
                  <a:pos x="294" y="20"/>
                </a:cxn>
                <a:cxn ang="0">
                  <a:pos x="296" y="6"/>
                </a:cxn>
                <a:cxn ang="0">
                  <a:pos x="253" y="0"/>
                </a:cxn>
                <a:cxn ang="0">
                  <a:pos x="180" y="4"/>
                </a:cxn>
                <a:cxn ang="0">
                  <a:pos x="130" y="12"/>
                </a:cxn>
                <a:cxn ang="0">
                  <a:pos x="96" y="22"/>
                </a:cxn>
                <a:cxn ang="0">
                  <a:pos x="75" y="30"/>
                </a:cxn>
                <a:cxn ang="0">
                  <a:pos x="55" y="41"/>
                </a:cxn>
                <a:cxn ang="0">
                  <a:pos x="38" y="54"/>
                </a:cxn>
                <a:cxn ang="0">
                  <a:pos x="24" y="71"/>
                </a:cxn>
                <a:cxn ang="0">
                  <a:pos x="13" y="89"/>
                </a:cxn>
                <a:cxn ang="0">
                  <a:pos x="5" y="110"/>
                </a:cxn>
                <a:cxn ang="0">
                  <a:pos x="1" y="135"/>
                </a:cxn>
                <a:cxn ang="0">
                  <a:pos x="14" y="149"/>
                </a:cxn>
                <a:cxn ang="0">
                  <a:pos x="42" y="156"/>
                </a:cxn>
                <a:cxn ang="0">
                  <a:pos x="69" y="167"/>
                </a:cxn>
                <a:cxn ang="0">
                  <a:pos x="96" y="182"/>
                </a:cxn>
                <a:cxn ang="0">
                  <a:pos x="130" y="209"/>
                </a:cxn>
                <a:cxn ang="0">
                  <a:pos x="171" y="246"/>
                </a:cxn>
                <a:cxn ang="0">
                  <a:pos x="186" y="487"/>
                </a:cxn>
                <a:cxn ang="0">
                  <a:pos x="214" y="491"/>
                </a:cxn>
                <a:cxn ang="0">
                  <a:pos x="243" y="499"/>
                </a:cxn>
                <a:cxn ang="0">
                  <a:pos x="269" y="511"/>
                </a:cxn>
                <a:cxn ang="0">
                  <a:pos x="294" y="528"/>
                </a:cxn>
                <a:cxn ang="0">
                  <a:pos x="339" y="564"/>
                </a:cxn>
                <a:cxn ang="0">
                  <a:pos x="373" y="598"/>
                </a:cxn>
                <a:cxn ang="0">
                  <a:pos x="411" y="411"/>
                </a:cxn>
                <a:cxn ang="0">
                  <a:pos x="413" y="397"/>
                </a:cxn>
                <a:cxn ang="0">
                  <a:pos x="417" y="383"/>
                </a:cxn>
                <a:cxn ang="0">
                  <a:pos x="430" y="355"/>
                </a:cxn>
                <a:cxn ang="0">
                  <a:pos x="443" y="327"/>
                </a:cxn>
                <a:cxn ang="0">
                  <a:pos x="448" y="312"/>
                </a:cxn>
                <a:cxn ang="0">
                  <a:pos x="449" y="296"/>
                </a:cxn>
                <a:cxn ang="0">
                  <a:pos x="409" y="265"/>
                </a:cxn>
                <a:cxn ang="0">
                  <a:pos x="354" y="223"/>
                </a:cxn>
                <a:cxn ang="0">
                  <a:pos x="301" y="183"/>
                </a:cxn>
                <a:cxn ang="0">
                  <a:pos x="262" y="148"/>
                </a:cxn>
                <a:cxn ang="0">
                  <a:pos x="271" y="98"/>
                </a:cxn>
                <a:cxn ang="0">
                  <a:pos x="268" y="88"/>
                </a:cxn>
                <a:cxn ang="0">
                  <a:pos x="261" y="82"/>
                </a:cxn>
                <a:cxn ang="0">
                  <a:pos x="247" y="77"/>
                </a:cxn>
                <a:cxn ang="0">
                  <a:pos x="224" y="76"/>
                </a:cxn>
              </a:cxnLst>
              <a:rect l="0" t="0" r="r" b="b"/>
              <a:pathLst>
                <a:path w="487" h="598">
                  <a:moveTo>
                    <a:pt x="224" y="76"/>
                  </a:moveTo>
                  <a:lnTo>
                    <a:pt x="232" y="75"/>
                  </a:lnTo>
                  <a:lnTo>
                    <a:pt x="238" y="74"/>
                  </a:lnTo>
                  <a:lnTo>
                    <a:pt x="245" y="72"/>
                  </a:lnTo>
                  <a:lnTo>
                    <a:pt x="251" y="70"/>
                  </a:lnTo>
                  <a:lnTo>
                    <a:pt x="258" y="65"/>
                  </a:lnTo>
                  <a:lnTo>
                    <a:pt x="265" y="62"/>
                  </a:lnTo>
                  <a:lnTo>
                    <a:pt x="270" y="56"/>
                  </a:lnTo>
                  <a:lnTo>
                    <a:pt x="275" y="52"/>
                  </a:lnTo>
                  <a:lnTo>
                    <a:pt x="280" y="47"/>
                  </a:lnTo>
                  <a:lnTo>
                    <a:pt x="284" y="40"/>
                  </a:lnTo>
                  <a:lnTo>
                    <a:pt x="287" y="34"/>
                  </a:lnTo>
                  <a:lnTo>
                    <a:pt x="291" y="27"/>
                  </a:lnTo>
                  <a:lnTo>
                    <a:pt x="294" y="20"/>
                  </a:lnTo>
                  <a:lnTo>
                    <a:pt x="295" y="14"/>
                  </a:lnTo>
                  <a:lnTo>
                    <a:pt x="296" y="6"/>
                  </a:lnTo>
                  <a:lnTo>
                    <a:pt x="297" y="0"/>
                  </a:lnTo>
                  <a:lnTo>
                    <a:pt x="253" y="0"/>
                  </a:lnTo>
                  <a:lnTo>
                    <a:pt x="204" y="2"/>
                  </a:lnTo>
                  <a:lnTo>
                    <a:pt x="180" y="4"/>
                  </a:lnTo>
                  <a:lnTo>
                    <a:pt x="154" y="7"/>
                  </a:lnTo>
                  <a:lnTo>
                    <a:pt x="130" y="12"/>
                  </a:lnTo>
                  <a:lnTo>
                    <a:pt x="106" y="18"/>
                  </a:lnTo>
                  <a:lnTo>
                    <a:pt x="96" y="22"/>
                  </a:lnTo>
                  <a:lnTo>
                    <a:pt x="85" y="26"/>
                  </a:lnTo>
                  <a:lnTo>
                    <a:pt x="75" y="30"/>
                  </a:lnTo>
                  <a:lnTo>
                    <a:pt x="65" y="36"/>
                  </a:lnTo>
                  <a:lnTo>
                    <a:pt x="55" y="41"/>
                  </a:lnTo>
                  <a:lnTo>
                    <a:pt x="46" y="48"/>
                  </a:lnTo>
                  <a:lnTo>
                    <a:pt x="38" y="54"/>
                  </a:lnTo>
                  <a:lnTo>
                    <a:pt x="31" y="62"/>
                  </a:lnTo>
                  <a:lnTo>
                    <a:pt x="24" y="71"/>
                  </a:lnTo>
                  <a:lnTo>
                    <a:pt x="18" y="79"/>
                  </a:lnTo>
                  <a:lnTo>
                    <a:pt x="13" y="89"/>
                  </a:lnTo>
                  <a:lnTo>
                    <a:pt x="8" y="99"/>
                  </a:lnTo>
                  <a:lnTo>
                    <a:pt x="5" y="110"/>
                  </a:lnTo>
                  <a:lnTo>
                    <a:pt x="2" y="122"/>
                  </a:lnTo>
                  <a:lnTo>
                    <a:pt x="1" y="135"/>
                  </a:lnTo>
                  <a:lnTo>
                    <a:pt x="0" y="148"/>
                  </a:lnTo>
                  <a:lnTo>
                    <a:pt x="14" y="149"/>
                  </a:lnTo>
                  <a:lnTo>
                    <a:pt x="28" y="151"/>
                  </a:lnTo>
                  <a:lnTo>
                    <a:pt x="42" y="156"/>
                  </a:lnTo>
                  <a:lnTo>
                    <a:pt x="55" y="161"/>
                  </a:lnTo>
                  <a:lnTo>
                    <a:pt x="69" y="167"/>
                  </a:lnTo>
                  <a:lnTo>
                    <a:pt x="82" y="174"/>
                  </a:lnTo>
                  <a:lnTo>
                    <a:pt x="96" y="182"/>
                  </a:lnTo>
                  <a:lnTo>
                    <a:pt x="108" y="191"/>
                  </a:lnTo>
                  <a:lnTo>
                    <a:pt x="130" y="209"/>
                  </a:lnTo>
                  <a:lnTo>
                    <a:pt x="152" y="229"/>
                  </a:lnTo>
                  <a:lnTo>
                    <a:pt x="171" y="246"/>
                  </a:lnTo>
                  <a:lnTo>
                    <a:pt x="186" y="263"/>
                  </a:lnTo>
                  <a:lnTo>
                    <a:pt x="186" y="487"/>
                  </a:lnTo>
                  <a:lnTo>
                    <a:pt x="200" y="487"/>
                  </a:lnTo>
                  <a:lnTo>
                    <a:pt x="214" y="491"/>
                  </a:lnTo>
                  <a:lnTo>
                    <a:pt x="229" y="494"/>
                  </a:lnTo>
                  <a:lnTo>
                    <a:pt x="243" y="499"/>
                  </a:lnTo>
                  <a:lnTo>
                    <a:pt x="256" y="505"/>
                  </a:lnTo>
                  <a:lnTo>
                    <a:pt x="269" y="511"/>
                  </a:lnTo>
                  <a:lnTo>
                    <a:pt x="282" y="520"/>
                  </a:lnTo>
                  <a:lnTo>
                    <a:pt x="294" y="528"/>
                  </a:lnTo>
                  <a:lnTo>
                    <a:pt x="317" y="546"/>
                  </a:lnTo>
                  <a:lnTo>
                    <a:pt x="339" y="564"/>
                  </a:lnTo>
                  <a:lnTo>
                    <a:pt x="357" y="582"/>
                  </a:lnTo>
                  <a:lnTo>
                    <a:pt x="373" y="598"/>
                  </a:lnTo>
                  <a:lnTo>
                    <a:pt x="487" y="487"/>
                  </a:lnTo>
                  <a:lnTo>
                    <a:pt x="411" y="411"/>
                  </a:lnTo>
                  <a:lnTo>
                    <a:pt x="412" y="403"/>
                  </a:lnTo>
                  <a:lnTo>
                    <a:pt x="413" y="397"/>
                  </a:lnTo>
                  <a:lnTo>
                    <a:pt x="415" y="390"/>
                  </a:lnTo>
                  <a:lnTo>
                    <a:pt x="417" y="383"/>
                  </a:lnTo>
                  <a:lnTo>
                    <a:pt x="423" y="370"/>
                  </a:lnTo>
                  <a:lnTo>
                    <a:pt x="430" y="355"/>
                  </a:lnTo>
                  <a:lnTo>
                    <a:pt x="437" y="341"/>
                  </a:lnTo>
                  <a:lnTo>
                    <a:pt x="443" y="327"/>
                  </a:lnTo>
                  <a:lnTo>
                    <a:pt x="446" y="319"/>
                  </a:lnTo>
                  <a:lnTo>
                    <a:pt x="448" y="312"/>
                  </a:lnTo>
                  <a:lnTo>
                    <a:pt x="449" y="304"/>
                  </a:lnTo>
                  <a:lnTo>
                    <a:pt x="449" y="296"/>
                  </a:lnTo>
                  <a:lnTo>
                    <a:pt x="431" y="282"/>
                  </a:lnTo>
                  <a:lnTo>
                    <a:pt x="409" y="265"/>
                  </a:lnTo>
                  <a:lnTo>
                    <a:pt x="382" y="244"/>
                  </a:lnTo>
                  <a:lnTo>
                    <a:pt x="354" y="223"/>
                  </a:lnTo>
                  <a:lnTo>
                    <a:pt x="327" y="203"/>
                  </a:lnTo>
                  <a:lnTo>
                    <a:pt x="301" y="183"/>
                  </a:lnTo>
                  <a:lnTo>
                    <a:pt x="279" y="164"/>
                  </a:lnTo>
                  <a:lnTo>
                    <a:pt x="262" y="148"/>
                  </a:lnTo>
                  <a:lnTo>
                    <a:pt x="267" y="121"/>
                  </a:lnTo>
                  <a:lnTo>
                    <a:pt x="271" y="98"/>
                  </a:lnTo>
                  <a:lnTo>
                    <a:pt x="270" y="92"/>
                  </a:lnTo>
                  <a:lnTo>
                    <a:pt x="268" y="88"/>
                  </a:lnTo>
                  <a:lnTo>
                    <a:pt x="266" y="85"/>
                  </a:lnTo>
                  <a:lnTo>
                    <a:pt x="261" y="82"/>
                  </a:lnTo>
                  <a:lnTo>
                    <a:pt x="255" y="79"/>
                  </a:lnTo>
                  <a:lnTo>
                    <a:pt x="247" y="77"/>
                  </a:lnTo>
                  <a:lnTo>
                    <a:pt x="237" y="76"/>
                  </a:lnTo>
                  <a:lnTo>
                    <a:pt x="224" y="76"/>
                  </a:lnTo>
                  <a:close/>
                </a:path>
              </a:pathLst>
            </a:custGeom>
            <a:solidFill>
              <a:srgbClr val="75C5F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6" name="Freeform 26"/>
            <p:cNvSpPr>
              <a:spLocks/>
            </p:cNvSpPr>
            <p:nvPr/>
          </p:nvSpPr>
          <p:spPr bwMode="auto">
            <a:xfrm>
              <a:off x="4991100" y="2774951"/>
              <a:ext cx="130175" cy="158750"/>
            </a:xfrm>
            <a:custGeom>
              <a:avLst/>
              <a:gdLst/>
              <a:ahLst/>
              <a:cxnLst>
                <a:cxn ang="0">
                  <a:pos x="232" y="75"/>
                </a:cxn>
                <a:cxn ang="0">
                  <a:pos x="245" y="72"/>
                </a:cxn>
                <a:cxn ang="0">
                  <a:pos x="258" y="65"/>
                </a:cxn>
                <a:cxn ang="0">
                  <a:pos x="270" y="56"/>
                </a:cxn>
                <a:cxn ang="0">
                  <a:pos x="280" y="47"/>
                </a:cxn>
                <a:cxn ang="0">
                  <a:pos x="287" y="34"/>
                </a:cxn>
                <a:cxn ang="0">
                  <a:pos x="294" y="20"/>
                </a:cxn>
                <a:cxn ang="0">
                  <a:pos x="296" y="6"/>
                </a:cxn>
                <a:cxn ang="0">
                  <a:pos x="253" y="0"/>
                </a:cxn>
                <a:cxn ang="0">
                  <a:pos x="180" y="4"/>
                </a:cxn>
                <a:cxn ang="0">
                  <a:pos x="130" y="12"/>
                </a:cxn>
                <a:cxn ang="0">
                  <a:pos x="96" y="22"/>
                </a:cxn>
                <a:cxn ang="0">
                  <a:pos x="75" y="30"/>
                </a:cxn>
                <a:cxn ang="0">
                  <a:pos x="55" y="41"/>
                </a:cxn>
                <a:cxn ang="0">
                  <a:pos x="38" y="54"/>
                </a:cxn>
                <a:cxn ang="0">
                  <a:pos x="24" y="71"/>
                </a:cxn>
                <a:cxn ang="0">
                  <a:pos x="13" y="89"/>
                </a:cxn>
                <a:cxn ang="0">
                  <a:pos x="5" y="110"/>
                </a:cxn>
                <a:cxn ang="0">
                  <a:pos x="1" y="135"/>
                </a:cxn>
                <a:cxn ang="0">
                  <a:pos x="14" y="149"/>
                </a:cxn>
                <a:cxn ang="0">
                  <a:pos x="42" y="156"/>
                </a:cxn>
                <a:cxn ang="0">
                  <a:pos x="69" y="167"/>
                </a:cxn>
                <a:cxn ang="0">
                  <a:pos x="96" y="182"/>
                </a:cxn>
                <a:cxn ang="0">
                  <a:pos x="130" y="209"/>
                </a:cxn>
                <a:cxn ang="0">
                  <a:pos x="171" y="246"/>
                </a:cxn>
                <a:cxn ang="0">
                  <a:pos x="186" y="487"/>
                </a:cxn>
                <a:cxn ang="0">
                  <a:pos x="214" y="491"/>
                </a:cxn>
                <a:cxn ang="0">
                  <a:pos x="243" y="499"/>
                </a:cxn>
                <a:cxn ang="0">
                  <a:pos x="269" y="511"/>
                </a:cxn>
                <a:cxn ang="0">
                  <a:pos x="294" y="528"/>
                </a:cxn>
                <a:cxn ang="0">
                  <a:pos x="339" y="564"/>
                </a:cxn>
                <a:cxn ang="0">
                  <a:pos x="373" y="598"/>
                </a:cxn>
                <a:cxn ang="0">
                  <a:pos x="411" y="411"/>
                </a:cxn>
                <a:cxn ang="0">
                  <a:pos x="413" y="397"/>
                </a:cxn>
                <a:cxn ang="0">
                  <a:pos x="417" y="383"/>
                </a:cxn>
                <a:cxn ang="0">
                  <a:pos x="430" y="355"/>
                </a:cxn>
                <a:cxn ang="0">
                  <a:pos x="443" y="327"/>
                </a:cxn>
                <a:cxn ang="0">
                  <a:pos x="448" y="312"/>
                </a:cxn>
                <a:cxn ang="0">
                  <a:pos x="449" y="296"/>
                </a:cxn>
                <a:cxn ang="0">
                  <a:pos x="409" y="265"/>
                </a:cxn>
                <a:cxn ang="0">
                  <a:pos x="354" y="223"/>
                </a:cxn>
                <a:cxn ang="0">
                  <a:pos x="301" y="183"/>
                </a:cxn>
                <a:cxn ang="0">
                  <a:pos x="262" y="148"/>
                </a:cxn>
                <a:cxn ang="0">
                  <a:pos x="271" y="98"/>
                </a:cxn>
                <a:cxn ang="0">
                  <a:pos x="268" y="88"/>
                </a:cxn>
                <a:cxn ang="0">
                  <a:pos x="261" y="82"/>
                </a:cxn>
                <a:cxn ang="0">
                  <a:pos x="247" y="77"/>
                </a:cxn>
                <a:cxn ang="0">
                  <a:pos x="224" y="76"/>
                </a:cxn>
              </a:cxnLst>
              <a:rect l="0" t="0" r="r" b="b"/>
              <a:pathLst>
                <a:path w="487" h="598">
                  <a:moveTo>
                    <a:pt x="224" y="76"/>
                  </a:moveTo>
                  <a:lnTo>
                    <a:pt x="232" y="75"/>
                  </a:lnTo>
                  <a:lnTo>
                    <a:pt x="238" y="74"/>
                  </a:lnTo>
                  <a:lnTo>
                    <a:pt x="245" y="72"/>
                  </a:lnTo>
                  <a:lnTo>
                    <a:pt x="251" y="70"/>
                  </a:lnTo>
                  <a:lnTo>
                    <a:pt x="258" y="65"/>
                  </a:lnTo>
                  <a:lnTo>
                    <a:pt x="265" y="62"/>
                  </a:lnTo>
                  <a:lnTo>
                    <a:pt x="270" y="56"/>
                  </a:lnTo>
                  <a:lnTo>
                    <a:pt x="275" y="52"/>
                  </a:lnTo>
                  <a:lnTo>
                    <a:pt x="280" y="47"/>
                  </a:lnTo>
                  <a:lnTo>
                    <a:pt x="284" y="40"/>
                  </a:lnTo>
                  <a:lnTo>
                    <a:pt x="287" y="34"/>
                  </a:lnTo>
                  <a:lnTo>
                    <a:pt x="291" y="27"/>
                  </a:lnTo>
                  <a:lnTo>
                    <a:pt x="294" y="20"/>
                  </a:lnTo>
                  <a:lnTo>
                    <a:pt x="295" y="14"/>
                  </a:lnTo>
                  <a:lnTo>
                    <a:pt x="296" y="6"/>
                  </a:lnTo>
                  <a:lnTo>
                    <a:pt x="297" y="0"/>
                  </a:lnTo>
                  <a:lnTo>
                    <a:pt x="253" y="0"/>
                  </a:lnTo>
                  <a:lnTo>
                    <a:pt x="204" y="2"/>
                  </a:lnTo>
                  <a:lnTo>
                    <a:pt x="180" y="4"/>
                  </a:lnTo>
                  <a:lnTo>
                    <a:pt x="154" y="7"/>
                  </a:lnTo>
                  <a:lnTo>
                    <a:pt x="130" y="12"/>
                  </a:lnTo>
                  <a:lnTo>
                    <a:pt x="106" y="18"/>
                  </a:lnTo>
                  <a:lnTo>
                    <a:pt x="96" y="22"/>
                  </a:lnTo>
                  <a:lnTo>
                    <a:pt x="85" y="26"/>
                  </a:lnTo>
                  <a:lnTo>
                    <a:pt x="75" y="30"/>
                  </a:lnTo>
                  <a:lnTo>
                    <a:pt x="65" y="36"/>
                  </a:lnTo>
                  <a:lnTo>
                    <a:pt x="55" y="41"/>
                  </a:lnTo>
                  <a:lnTo>
                    <a:pt x="46" y="48"/>
                  </a:lnTo>
                  <a:lnTo>
                    <a:pt x="38" y="54"/>
                  </a:lnTo>
                  <a:lnTo>
                    <a:pt x="31" y="62"/>
                  </a:lnTo>
                  <a:lnTo>
                    <a:pt x="24" y="71"/>
                  </a:lnTo>
                  <a:lnTo>
                    <a:pt x="18" y="79"/>
                  </a:lnTo>
                  <a:lnTo>
                    <a:pt x="13" y="89"/>
                  </a:lnTo>
                  <a:lnTo>
                    <a:pt x="8" y="99"/>
                  </a:lnTo>
                  <a:lnTo>
                    <a:pt x="5" y="110"/>
                  </a:lnTo>
                  <a:lnTo>
                    <a:pt x="2" y="122"/>
                  </a:lnTo>
                  <a:lnTo>
                    <a:pt x="1" y="135"/>
                  </a:lnTo>
                  <a:lnTo>
                    <a:pt x="0" y="148"/>
                  </a:lnTo>
                  <a:lnTo>
                    <a:pt x="14" y="149"/>
                  </a:lnTo>
                  <a:lnTo>
                    <a:pt x="28" y="151"/>
                  </a:lnTo>
                  <a:lnTo>
                    <a:pt x="42" y="156"/>
                  </a:lnTo>
                  <a:lnTo>
                    <a:pt x="55" y="161"/>
                  </a:lnTo>
                  <a:lnTo>
                    <a:pt x="69" y="167"/>
                  </a:lnTo>
                  <a:lnTo>
                    <a:pt x="82" y="174"/>
                  </a:lnTo>
                  <a:lnTo>
                    <a:pt x="96" y="182"/>
                  </a:lnTo>
                  <a:lnTo>
                    <a:pt x="108" y="191"/>
                  </a:lnTo>
                  <a:lnTo>
                    <a:pt x="130" y="209"/>
                  </a:lnTo>
                  <a:lnTo>
                    <a:pt x="152" y="229"/>
                  </a:lnTo>
                  <a:lnTo>
                    <a:pt x="171" y="246"/>
                  </a:lnTo>
                  <a:lnTo>
                    <a:pt x="186" y="263"/>
                  </a:lnTo>
                  <a:lnTo>
                    <a:pt x="186" y="487"/>
                  </a:lnTo>
                  <a:lnTo>
                    <a:pt x="200" y="487"/>
                  </a:lnTo>
                  <a:lnTo>
                    <a:pt x="214" y="491"/>
                  </a:lnTo>
                  <a:lnTo>
                    <a:pt x="229" y="494"/>
                  </a:lnTo>
                  <a:lnTo>
                    <a:pt x="243" y="499"/>
                  </a:lnTo>
                  <a:lnTo>
                    <a:pt x="256" y="505"/>
                  </a:lnTo>
                  <a:lnTo>
                    <a:pt x="269" y="511"/>
                  </a:lnTo>
                  <a:lnTo>
                    <a:pt x="282" y="520"/>
                  </a:lnTo>
                  <a:lnTo>
                    <a:pt x="294" y="528"/>
                  </a:lnTo>
                  <a:lnTo>
                    <a:pt x="317" y="546"/>
                  </a:lnTo>
                  <a:lnTo>
                    <a:pt x="339" y="564"/>
                  </a:lnTo>
                  <a:lnTo>
                    <a:pt x="357" y="582"/>
                  </a:lnTo>
                  <a:lnTo>
                    <a:pt x="373" y="598"/>
                  </a:lnTo>
                  <a:lnTo>
                    <a:pt x="487" y="487"/>
                  </a:lnTo>
                  <a:lnTo>
                    <a:pt x="411" y="411"/>
                  </a:lnTo>
                  <a:lnTo>
                    <a:pt x="412" y="403"/>
                  </a:lnTo>
                  <a:lnTo>
                    <a:pt x="413" y="397"/>
                  </a:lnTo>
                  <a:lnTo>
                    <a:pt x="415" y="390"/>
                  </a:lnTo>
                  <a:lnTo>
                    <a:pt x="417" y="383"/>
                  </a:lnTo>
                  <a:lnTo>
                    <a:pt x="423" y="370"/>
                  </a:lnTo>
                  <a:lnTo>
                    <a:pt x="430" y="355"/>
                  </a:lnTo>
                  <a:lnTo>
                    <a:pt x="437" y="341"/>
                  </a:lnTo>
                  <a:lnTo>
                    <a:pt x="443" y="327"/>
                  </a:lnTo>
                  <a:lnTo>
                    <a:pt x="446" y="319"/>
                  </a:lnTo>
                  <a:lnTo>
                    <a:pt x="448" y="312"/>
                  </a:lnTo>
                  <a:lnTo>
                    <a:pt x="449" y="304"/>
                  </a:lnTo>
                  <a:lnTo>
                    <a:pt x="449" y="296"/>
                  </a:lnTo>
                  <a:lnTo>
                    <a:pt x="431" y="282"/>
                  </a:lnTo>
                  <a:lnTo>
                    <a:pt x="409" y="265"/>
                  </a:lnTo>
                  <a:lnTo>
                    <a:pt x="382" y="244"/>
                  </a:lnTo>
                  <a:lnTo>
                    <a:pt x="354" y="223"/>
                  </a:lnTo>
                  <a:lnTo>
                    <a:pt x="327" y="203"/>
                  </a:lnTo>
                  <a:lnTo>
                    <a:pt x="301" y="183"/>
                  </a:lnTo>
                  <a:lnTo>
                    <a:pt x="279" y="164"/>
                  </a:lnTo>
                  <a:lnTo>
                    <a:pt x="262" y="148"/>
                  </a:lnTo>
                  <a:lnTo>
                    <a:pt x="267" y="121"/>
                  </a:lnTo>
                  <a:lnTo>
                    <a:pt x="271" y="98"/>
                  </a:lnTo>
                  <a:lnTo>
                    <a:pt x="270" y="92"/>
                  </a:lnTo>
                  <a:lnTo>
                    <a:pt x="268" y="88"/>
                  </a:lnTo>
                  <a:lnTo>
                    <a:pt x="266" y="85"/>
                  </a:lnTo>
                  <a:lnTo>
                    <a:pt x="261" y="82"/>
                  </a:lnTo>
                  <a:lnTo>
                    <a:pt x="255" y="79"/>
                  </a:lnTo>
                  <a:lnTo>
                    <a:pt x="247" y="77"/>
                  </a:lnTo>
                  <a:lnTo>
                    <a:pt x="237" y="76"/>
                  </a:lnTo>
                  <a:lnTo>
                    <a:pt x="224" y="76"/>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7" name="Freeform 27"/>
            <p:cNvSpPr>
              <a:spLocks/>
            </p:cNvSpPr>
            <p:nvPr/>
          </p:nvSpPr>
          <p:spPr bwMode="auto">
            <a:xfrm>
              <a:off x="5140325" y="2774951"/>
              <a:ext cx="30163" cy="50800"/>
            </a:xfrm>
            <a:custGeom>
              <a:avLst/>
              <a:gdLst/>
              <a:ahLst/>
              <a:cxnLst>
                <a:cxn ang="0">
                  <a:pos x="111" y="0"/>
                </a:cxn>
                <a:cxn ang="0">
                  <a:pos x="75" y="13"/>
                </a:cxn>
                <a:cxn ang="0">
                  <a:pos x="46" y="24"/>
                </a:cxn>
                <a:cxn ang="0">
                  <a:pos x="36" y="30"/>
                </a:cxn>
                <a:cxn ang="0">
                  <a:pos x="27" y="36"/>
                </a:cxn>
                <a:cxn ang="0">
                  <a:pos x="20" y="43"/>
                </a:cxn>
                <a:cxn ang="0">
                  <a:pos x="13" y="51"/>
                </a:cxn>
                <a:cxn ang="0">
                  <a:pos x="9" y="61"/>
                </a:cxn>
                <a:cxn ang="0">
                  <a:pos x="6" y="72"/>
                </a:cxn>
                <a:cxn ang="0">
                  <a:pos x="4" y="85"/>
                </a:cxn>
                <a:cxn ang="0">
                  <a:pos x="1" y="100"/>
                </a:cxn>
                <a:cxn ang="0">
                  <a:pos x="0" y="137"/>
                </a:cxn>
                <a:cxn ang="0">
                  <a:pos x="0" y="186"/>
                </a:cxn>
                <a:cxn ang="0">
                  <a:pos x="13" y="186"/>
                </a:cxn>
                <a:cxn ang="0">
                  <a:pos x="25" y="185"/>
                </a:cxn>
                <a:cxn ang="0">
                  <a:pos x="37" y="183"/>
                </a:cxn>
                <a:cxn ang="0">
                  <a:pos x="47" y="181"/>
                </a:cxn>
                <a:cxn ang="0">
                  <a:pos x="57" y="179"/>
                </a:cxn>
                <a:cxn ang="0">
                  <a:pos x="66" y="175"/>
                </a:cxn>
                <a:cxn ang="0">
                  <a:pos x="73" y="172"/>
                </a:cxn>
                <a:cxn ang="0">
                  <a:pos x="80" y="168"/>
                </a:cxn>
                <a:cxn ang="0">
                  <a:pos x="87" y="163"/>
                </a:cxn>
                <a:cxn ang="0">
                  <a:pos x="92" y="158"/>
                </a:cxn>
                <a:cxn ang="0">
                  <a:pos x="96" y="152"/>
                </a:cxn>
                <a:cxn ang="0">
                  <a:pos x="101" y="147"/>
                </a:cxn>
                <a:cxn ang="0">
                  <a:pos x="104" y="142"/>
                </a:cxn>
                <a:cxn ang="0">
                  <a:pos x="107" y="135"/>
                </a:cxn>
                <a:cxn ang="0">
                  <a:pos x="109" y="128"/>
                </a:cxn>
                <a:cxn ang="0">
                  <a:pos x="111" y="122"/>
                </a:cxn>
                <a:cxn ang="0">
                  <a:pos x="114" y="107"/>
                </a:cxn>
                <a:cxn ang="0">
                  <a:pos x="115" y="92"/>
                </a:cxn>
                <a:cxn ang="0">
                  <a:pos x="115" y="76"/>
                </a:cxn>
                <a:cxn ang="0">
                  <a:pos x="114" y="61"/>
                </a:cxn>
                <a:cxn ang="0">
                  <a:pos x="112" y="29"/>
                </a:cxn>
                <a:cxn ang="0">
                  <a:pos x="111" y="0"/>
                </a:cxn>
              </a:cxnLst>
              <a:rect l="0" t="0" r="r" b="b"/>
              <a:pathLst>
                <a:path w="115" h="186">
                  <a:moveTo>
                    <a:pt x="111" y="0"/>
                  </a:moveTo>
                  <a:lnTo>
                    <a:pt x="75" y="13"/>
                  </a:lnTo>
                  <a:lnTo>
                    <a:pt x="46" y="24"/>
                  </a:lnTo>
                  <a:lnTo>
                    <a:pt x="36" y="30"/>
                  </a:lnTo>
                  <a:lnTo>
                    <a:pt x="27" y="36"/>
                  </a:lnTo>
                  <a:lnTo>
                    <a:pt x="20" y="43"/>
                  </a:lnTo>
                  <a:lnTo>
                    <a:pt x="13" y="51"/>
                  </a:lnTo>
                  <a:lnTo>
                    <a:pt x="9" y="61"/>
                  </a:lnTo>
                  <a:lnTo>
                    <a:pt x="6" y="72"/>
                  </a:lnTo>
                  <a:lnTo>
                    <a:pt x="4" y="85"/>
                  </a:lnTo>
                  <a:lnTo>
                    <a:pt x="1" y="100"/>
                  </a:lnTo>
                  <a:lnTo>
                    <a:pt x="0" y="137"/>
                  </a:lnTo>
                  <a:lnTo>
                    <a:pt x="0" y="186"/>
                  </a:lnTo>
                  <a:lnTo>
                    <a:pt x="13" y="186"/>
                  </a:lnTo>
                  <a:lnTo>
                    <a:pt x="25" y="185"/>
                  </a:lnTo>
                  <a:lnTo>
                    <a:pt x="37" y="183"/>
                  </a:lnTo>
                  <a:lnTo>
                    <a:pt x="47" y="181"/>
                  </a:lnTo>
                  <a:lnTo>
                    <a:pt x="57" y="179"/>
                  </a:lnTo>
                  <a:lnTo>
                    <a:pt x="66" y="175"/>
                  </a:lnTo>
                  <a:lnTo>
                    <a:pt x="73" y="172"/>
                  </a:lnTo>
                  <a:lnTo>
                    <a:pt x="80" y="168"/>
                  </a:lnTo>
                  <a:lnTo>
                    <a:pt x="87" y="163"/>
                  </a:lnTo>
                  <a:lnTo>
                    <a:pt x="92" y="158"/>
                  </a:lnTo>
                  <a:lnTo>
                    <a:pt x="96" y="152"/>
                  </a:lnTo>
                  <a:lnTo>
                    <a:pt x="101" y="147"/>
                  </a:lnTo>
                  <a:lnTo>
                    <a:pt x="104" y="142"/>
                  </a:lnTo>
                  <a:lnTo>
                    <a:pt x="107" y="135"/>
                  </a:lnTo>
                  <a:lnTo>
                    <a:pt x="109" y="128"/>
                  </a:lnTo>
                  <a:lnTo>
                    <a:pt x="111" y="122"/>
                  </a:lnTo>
                  <a:lnTo>
                    <a:pt x="114" y="107"/>
                  </a:lnTo>
                  <a:lnTo>
                    <a:pt x="115" y="92"/>
                  </a:lnTo>
                  <a:lnTo>
                    <a:pt x="115" y="76"/>
                  </a:lnTo>
                  <a:lnTo>
                    <a:pt x="114" y="61"/>
                  </a:lnTo>
                  <a:lnTo>
                    <a:pt x="112" y="29"/>
                  </a:lnTo>
                  <a:lnTo>
                    <a:pt x="111" y="0"/>
                  </a:lnTo>
                  <a:close/>
                </a:path>
              </a:pathLst>
            </a:custGeom>
            <a:solidFill>
              <a:srgbClr val="75C5F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8" name="Freeform 28"/>
            <p:cNvSpPr>
              <a:spLocks/>
            </p:cNvSpPr>
            <p:nvPr/>
          </p:nvSpPr>
          <p:spPr bwMode="auto">
            <a:xfrm>
              <a:off x="5140325" y="2774951"/>
              <a:ext cx="30163" cy="50800"/>
            </a:xfrm>
            <a:custGeom>
              <a:avLst/>
              <a:gdLst/>
              <a:ahLst/>
              <a:cxnLst>
                <a:cxn ang="0">
                  <a:pos x="111" y="0"/>
                </a:cxn>
                <a:cxn ang="0">
                  <a:pos x="75" y="13"/>
                </a:cxn>
                <a:cxn ang="0">
                  <a:pos x="46" y="24"/>
                </a:cxn>
                <a:cxn ang="0">
                  <a:pos x="36" y="30"/>
                </a:cxn>
                <a:cxn ang="0">
                  <a:pos x="27" y="36"/>
                </a:cxn>
                <a:cxn ang="0">
                  <a:pos x="20" y="43"/>
                </a:cxn>
                <a:cxn ang="0">
                  <a:pos x="13" y="51"/>
                </a:cxn>
                <a:cxn ang="0">
                  <a:pos x="9" y="61"/>
                </a:cxn>
                <a:cxn ang="0">
                  <a:pos x="6" y="72"/>
                </a:cxn>
                <a:cxn ang="0">
                  <a:pos x="4" y="85"/>
                </a:cxn>
                <a:cxn ang="0">
                  <a:pos x="1" y="100"/>
                </a:cxn>
                <a:cxn ang="0">
                  <a:pos x="0" y="137"/>
                </a:cxn>
                <a:cxn ang="0">
                  <a:pos x="0" y="186"/>
                </a:cxn>
                <a:cxn ang="0">
                  <a:pos x="13" y="186"/>
                </a:cxn>
                <a:cxn ang="0">
                  <a:pos x="25" y="185"/>
                </a:cxn>
                <a:cxn ang="0">
                  <a:pos x="37" y="183"/>
                </a:cxn>
                <a:cxn ang="0">
                  <a:pos x="47" y="181"/>
                </a:cxn>
                <a:cxn ang="0">
                  <a:pos x="57" y="179"/>
                </a:cxn>
                <a:cxn ang="0">
                  <a:pos x="66" y="175"/>
                </a:cxn>
                <a:cxn ang="0">
                  <a:pos x="73" y="172"/>
                </a:cxn>
                <a:cxn ang="0">
                  <a:pos x="80" y="168"/>
                </a:cxn>
                <a:cxn ang="0">
                  <a:pos x="87" y="163"/>
                </a:cxn>
                <a:cxn ang="0">
                  <a:pos x="92" y="158"/>
                </a:cxn>
                <a:cxn ang="0">
                  <a:pos x="96" y="152"/>
                </a:cxn>
                <a:cxn ang="0">
                  <a:pos x="101" y="147"/>
                </a:cxn>
                <a:cxn ang="0">
                  <a:pos x="104" y="142"/>
                </a:cxn>
                <a:cxn ang="0">
                  <a:pos x="107" y="135"/>
                </a:cxn>
                <a:cxn ang="0">
                  <a:pos x="109" y="128"/>
                </a:cxn>
                <a:cxn ang="0">
                  <a:pos x="111" y="122"/>
                </a:cxn>
                <a:cxn ang="0">
                  <a:pos x="114" y="107"/>
                </a:cxn>
                <a:cxn ang="0">
                  <a:pos x="115" y="92"/>
                </a:cxn>
                <a:cxn ang="0">
                  <a:pos x="115" y="76"/>
                </a:cxn>
                <a:cxn ang="0">
                  <a:pos x="114" y="61"/>
                </a:cxn>
                <a:cxn ang="0">
                  <a:pos x="112" y="29"/>
                </a:cxn>
                <a:cxn ang="0">
                  <a:pos x="111" y="0"/>
                </a:cxn>
              </a:cxnLst>
              <a:rect l="0" t="0" r="r" b="b"/>
              <a:pathLst>
                <a:path w="115" h="186">
                  <a:moveTo>
                    <a:pt x="111" y="0"/>
                  </a:moveTo>
                  <a:lnTo>
                    <a:pt x="75" y="13"/>
                  </a:lnTo>
                  <a:lnTo>
                    <a:pt x="46" y="24"/>
                  </a:lnTo>
                  <a:lnTo>
                    <a:pt x="36" y="30"/>
                  </a:lnTo>
                  <a:lnTo>
                    <a:pt x="27" y="36"/>
                  </a:lnTo>
                  <a:lnTo>
                    <a:pt x="20" y="43"/>
                  </a:lnTo>
                  <a:lnTo>
                    <a:pt x="13" y="51"/>
                  </a:lnTo>
                  <a:lnTo>
                    <a:pt x="9" y="61"/>
                  </a:lnTo>
                  <a:lnTo>
                    <a:pt x="6" y="72"/>
                  </a:lnTo>
                  <a:lnTo>
                    <a:pt x="4" y="85"/>
                  </a:lnTo>
                  <a:lnTo>
                    <a:pt x="1" y="100"/>
                  </a:lnTo>
                  <a:lnTo>
                    <a:pt x="0" y="137"/>
                  </a:lnTo>
                  <a:lnTo>
                    <a:pt x="0" y="186"/>
                  </a:lnTo>
                  <a:lnTo>
                    <a:pt x="13" y="186"/>
                  </a:lnTo>
                  <a:lnTo>
                    <a:pt x="25" y="185"/>
                  </a:lnTo>
                  <a:lnTo>
                    <a:pt x="37" y="183"/>
                  </a:lnTo>
                  <a:lnTo>
                    <a:pt x="47" y="181"/>
                  </a:lnTo>
                  <a:lnTo>
                    <a:pt x="57" y="179"/>
                  </a:lnTo>
                  <a:lnTo>
                    <a:pt x="66" y="175"/>
                  </a:lnTo>
                  <a:lnTo>
                    <a:pt x="73" y="172"/>
                  </a:lnTo>
                  <a:lnTo>
                    <a:pt x="80" y="168"/>
                  </a:lnTo>
                  <a:lnTo>
                    <a:pt x="87" y="163"/>
                  </a:lnTo>
                  <a:lnTo>
                    <a:pt x="92" y="158"/>
                  </a:lnTo>
                  <a:lnTo>
                    <a:pt x="96" y="152"/>
                  </a:lnTo>
                  <a:lnTo>
                    <a:pt x="101" y="147"/>
                  </a:lnTo>
                  <a:lnTo>
                    <a:pt x="104" y="142"/>
                  </a:lnTo>
                  <a:lnTo>
                    <a:pt x="107" y="135"/>
                  </a:lnTo>
                  <a:lnTo>
                    <a:pt x="109" y="128"/>
                  </a:lnTo>
                  <a:lnTo>
                    <a:pt x="111" y="122"/>
                  </a:lnTo>
                  <a:lnTo>
                    <a:pt x="114" y="107"/>
                  </a:lnTo>
                  <a:lnTo>
                    <a:pt x="115" y="92"/>
                  </a:lnTo>
                  <a:lnTo>
                    <a:pt x="115" y="76"/>
                  </a:lnTo>
                  <a:lnTo>
                    <a:pt x="114" y="61"/>
                  </a:lnTo>
                  <a:lnTo>
                    <a:pt x="112" y="29"/>
                  </a:lnTo>
                  <a:lnTo>
                    <a:pt x="111" y="0"/>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4" name="Group 91"/>
          <p:cNvGrpSpPr/>
          <p:nvPr/>
        </p:nvGrpSpPr>
        <p:grpSpPr>
          <a:xfrm>
            <a:off x="7223353" y="4839332"/>
            <a:ext cx="773181" cy="425528"/>
            <a:chOff x="5992813" y="3527426"/>
            <a:chExt cx="882650" cy="485775"/>
          </a:xfrm>
        </p:grpSpPr>
        <p:sp>
          <p:nvSpPr>
            <p:cNvPr id="81" name="Freeform 31"/>
            <p:cNvSpPr>
              <a:spLocks/>
            </p:cNvSpPr>
            <p:nvPr/>
          </p:nvSpPr>
          <p:spPr bwMode="auto">
            <a:xfrm>
              <a:off x="6756400" y="3844926"/>
              <a:ext cx="119063" cy="107950"/>
            </a:xfrm>
            <a:custGeom>
              <a:avLst/>
              <a:gdLst/>
              <a:ahLst/>
              <a:cxnLst>
                <a:cxn ang="0">
                  <a:pos x="14" y="404"/>
                </a:cxn>
                <a:cxn ang="0">
                  <a:pos x="45" y="384"/>
                </a:cxn>
                <a:cxn ang="0">
                  <a:pos x="93" y="346"/>
                </a:cxn>
                <a:cxn ang="0">
                  <a:pos x="156" y="292"/>
                </a:cxn>
                <a:cxn ang="0">
                  <a:pos x="207" y="243"/>
                </a:cxn>
                <a:cxn ang="0">
                  <a:pos x="233" y="226"/>
                </a:cxn>
                <a:cxn ang="0">
                  <a:pos x="247" y="229"/>
                </a:cxn>
                <a:cxn ang="0">
                  <a:pos x="267" y="237"/>
                </a:cxn>
                <a:cxn ang="0">
                  <a:pos x="295" y="251"/>
                </a:cxn>
                <a:cxn ang="0">
                  <a:pos x="317" y="260"/>
                </a:cxn>
                <a:cxn ang="0">
                  <a:pos x="332" y="263"/>
                </a:cxn>
                <a:cxn ang="0">
                  <a:pos x="346" y="257"/>
                </a:cxn>
                <a:cxn ang="0">
                  <a:pos x="359" y="246"/>
                </a:cxn>
                <a:cxn ang="0">
                  <a:pos x="380" y="235"/>
                </a:cxn>
                <a:cxn ang="0">
                  <a:pos x="407" y="227"/>
                </a:cxn>
                <a:cxn ang="0">
                  <a:pos x="435" y="225"/>
                </a:cxn>
                <a:cxn ang="0">
                  <a:pos x="430" y="207"/>
                </a:cxn>
                <a:cxn ang="0">
                  <a:pos x="391" y="174"/>
                </a:cxn>
                <a:cxn ang="0">
                  <a:pos x="341" y="136"/>
                </a:cxn>
                <a:cxn ang="0">
                  <a:pos x="297" y="104"/>
                </a:cxn>
                <a:cxn ang="0">
                  <a:pos x="272" y="81"/>
                </a:cxn>
                <a:cxn ang="0">
                  <a:pos x="250" y="55"/>
                </a:cxn>
                <a:cxn ang="0">
                  <a:pos x="233" y="21"/>
                </a:cxn>
                <a:cxn ang="0">
                  <a:pos x="225" y="11"/>
                </a:cxn>
                <a:cxn ang="0">
                  <a:pos x="222" y="32"/>
                </a:cxn>
                <a:cxn ang="0">
                  <a:pos x="215" y="52"/>
                </a:cxn>
                <a:cxn ang="0">
                  <a:pos x="205" y="70"/>
                </a:cxn>
                <a:cxn ang="0">
                  <a:pos x="188" y="96"/>
                </a:cxn>
                <a:cxn ang="0">
                  <a:pos x="157" y="127"/>
                </a:cxn>
                <a:cxn ang="0">
                  <a:pos x="122" y="155"/>
                </a:cxn>
                <a:cxn ang="0">
                  <a:pos x="85" y="179"/>
                </a:cxn>
                <a:cxn ang="0">
                  <a:pos x="31" y="210"/>
                </a:cxn>
                <a:cxn ang="0">
                  <a:pos x="0" y="412"/>
                </a:cxn>
              </a:cxnLst>
              <a:rect l="0" t="0" r="r" b="b"/>
              <a:pathLst>
                <a:path w="450" h="412">
                  <a:moveTo>
                    <a:pt x="0" y="412"/>
                  </a:moveTo>
                  <a:lnTo>
                    <a:pt x="14" y="404"/>
                  </a:lnTo>
                  <a:lnTo>
                    <a:pt x="30" y="395"/>
                  </a:lnTo>
                  <a:lnTo>
                    <a:pt x="45" y="384"/>
                  </a:lnTo>
                  <a:lnTo>
                    <a:pt x="61" y="372"/>
                  </a:lnTo>
                  <a:lnTo>
                    <a:pt x="93" y="346"/>
                  </a:lnTo>
                  <a:lnTo>
                    <a:pt x="126" y="319"/>
                  </a:lnTo>
                  <a:lnTo>
                    <a:pt x="156" y="292"/>
                  </a:lnTo>
                  <a:lnTo>
                    <a:pt x="185" y="265"/>
                  </a:lnTo>
                  <a:lnTo>
                    <a:pt x="207" y="243"/>
                  </a:lnTo>
                  <a:lnTo>
                    <a:pt x="225" y="225"/>
                  </a:lnTo>
                  <a:lnTo>
                    <a:pt x="233" y="226"/>
                  </a:lnTo>
                  <a:lnTo>
                    <a:pt x="239" y="227"/>
                  </a:lnTo>
                  <a:lnTo>
                    <a:pt x="247" y="229"/>
                  </a:lnTo>
                  <a:lnTo>
                    <a:pt x="253" y="232"/>
                  </a:lnTo>
                  <a:lnTo>
                    <a:pt x="267" y="237"/>
                  </a:lnTo>
                  <a:lnTo>
                    <a:pt x="281" y="245"/>
                  </a:lnTo>
                  <a:lnTo>
                    <a:pt x="295" y="251"/>
                  </a:lnTo>
                  <a:lnTo>
                    <a:pt x="309" y="258"/>
                  </a:lnTo>
                  <a:lnTo>
                    <a:pt x="317" y="260"/>
                  </a:lnTo>
                  <a:lnTo>
                    <a:pt x="324" y="262"/>
                  </a:lnTo>
                  <a:lnTo>
                    <a:pt x="332" y="263"/>
                  </a:lnTo>
                  <a:lnTo>
                    <a:pt x="339" y="263"/>
                  </a:lnTo>
                  <a:lnTo>
                    <a:pt x="346" y="257"/>
                  </a:lnTo>
                  <a:lnTo>
                    <a:pt x="352" y="251"/>
                  </a:lnTo>
                  <a:lnTo>
                    <a:pt x="359" y="246"/>
                  </a:lnTo>
                  <a:lnTo>
                    <a:pt x="366" y="241"/>
                  </a:lnTo>
                  <a:lnTo>
                    <a:pt x="380" y="235"/>
                  </a:lnTo>
                  <a:lnTo>
                    <a:pt x="393" y="231"/>
                  </a:lnTo>
                  <a:lnTo>
                    <a:pt x="407" y="227"/>
                  </a:lnTo>
                  <a:lnTo>
                    <a:pt x="421" y="226"/>
                  </a:lnTo>
                  <a:lnTo>
                    <a:pt x="435" y="225"/>
                  </a:lnTo>
                  <a:lnTo>
                    <a:pt x="450" y="225"/>
                  </a:lnTo>
                  <a:lnTo>
                    <a:pt x="430" y="207"/>
                  </a:lnTo>
                  <a:lnTo>
                    <a:pt x="410" y="189"/>
                  </a:lnTo>
                  <a:lnTo>
                    <a:pt x="391" y="174"/>
                  </a:lnTo>
                  <a:lnTo>
                    <a:pt x="373" y="160"/>
                  </a:lnTo>
                  <a:lnTo>
                    <a:pt x="341" y="136"/>
                  </a:lnTo>
                  <a:lnTo>
                    <a:pt x="310" y="115"/>
                  </a:lnTo>
                  <a:lnTo>
                    <a:pt x="297" y="104"/>
                  </a:lnTo>
                  <a:lnTo>
                    <a:pt x="284" y="93"/>
                  </a:lnTo>
                  <a:lnTo>
                    <a:pt x="272" y="81"/>
                  </a:lnTo>
                  <a:lnTo>
                    <a:pt x="261" y="69"/>
                  </a:lnTo>
                  <a:lnTo>
                    <a:pt x="250" y="55"/>
                  </a:lnTo>
                  <a:lnTo>
                    <a:pt x="241" y="39"/>
                  </a:lnTo>
                  <a:lnTo>
                    <a:pt x="233" y="21"/>
                  </a:lnTo>
                  <a:lnTo>
                    <a:pt x="225" y="0"/>
                  </a:lnTo>
                  <a:lnTo>
                    <a:pt x="225" y="11"/>
                  </a:lnTo>
                  <a:lnTo>
                    <a:pt x="224" y="22"/>
                  </a:lnTo>
                  <a:lnTo>
                    <a:pt x="222" y="32"/>
                  </a:lnTo>
                  <a:lnTo>
                    <a:pt x="218" y="42"/>
                  </a:lnTo>
                  <a:lnTo>
                    <a:pt x="215" y="52"/>
                  </a:lnTo>
                  <a:lnTo>
                    <a:pt x="211" y="60"/>
                  </a:lnTo>
                  <a:lnTo>
                    <a:pt x="205" y="70"/>
                  </a:lnTo>
                  <a:lnTo>
                    <a:pt x="200" y="79"/>
                  </a:lnTo>
                  <a:lnTo>
                    <a:pt x="188" y="96"/>
                  </a:lnTo>
                  <a:lnTo>
                    <a:pt x="174" y="112"/>
                  </a:lnTo>
                  <a:lnTo>
                    <a:pt x="157" y="127"/>
                  </a:lnTo>
                  <a:lnTo>
                    <a:pt x="140" y="142"/>
                  </a:lnTo>
                  <a:lnTo>
                    <a:pt x="122" y="155"/>
                  </a:lnTo>
                  <a:lnTo>
                    <a:pt x="104" y="167"/>
                  </a:lnTo>
                  <a:lnTo>
                    <a:pt x="85" y="179"/>
                  </a:lnTo>
                  <a:lnTo>
                    <a:pt x="67" y="190"/>
                  </a:lnTo>
                  <a:lnTo>
                    <a:pt x="31" y="210"/>
                  </a:lnTo>
                  <a:lnTo>
                    <a:pt x="0" y="225"/>
                  </a:lnTo>
                  <a:lnTo>
                    <a:pt x="0" y="412"/>
                  </a:lnTo>
                  <a:close/>
                </a:path>
              </a:pathLst>
            </a:custGeom>
            <a:solidFill>
              <a:srgbClr val="F8C3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2" name="Freeform 32"/>
            <p:cNvSpPr>
              <a:spLocks/>
            </p:cNvSpPr>
            <p:nvPr/>
          </p:nvSpPr>
          <p:spPr bwMode="auto">
            <a:xfrm>
              <a:off x="6756400" y="3844926"/>
              <a:ext cx="119063" cy="107950"/>
            </a:xfrm>
            <a:custGeom>
              <a:avLst/>
              <a:gdLst/>
              <a:ahLst/>
              <a:cxnLst>
                <a:cxn ang="0">
                  <a:pos x="14" y="404"/>
                </a:cxn>
                <a:cxn ang="0">
                  <a:pos x="45" y="384"/>
                </a:cxn>
                <a:cxn ang="0">
                  <a:pos x="93" y="346"/>
                </a:cxn>
                <a:cxn ang="0">
                  <a:pos x="156" y="292"/>
                </a:cxn>
                <a:cxn ang="0">
                  <a:pos x="207" y="243"/>
                </a:cxn>
                <a:cxn ang="0">
                  <a:pos x="233" y="226"/>
                </a:cxn>
                <a:cxn ang="0">
                  <a:pos x="247" y="229"/>
                </a:cxn>
                <a:cxn ang="0">
                  <a:pos x="267" y="237"/>
                </a:cxn>
                <a:cxn ang="0">
                  <a:pos x="295" y="251"/>
                </a:cxn>
                <a:cxn ang="0">
                  <a:pos x="317" y="260"/>
                </a:cxn>
                <a:cxn ang="0">
                  <a:pos x="332" y="263"/>
                </a:cxn>
                <a:cxn ang="0">
                  <a:pos x="346" y="257"/>
                </a:cxn>
                <a:cxn ang="0">
                  <a:pos x="359" y="246"/>
                </a:cxn>
                <a:cxn ang="0">
                  <a:pos x="380" y="235"/>
                </a:cxn>
                <a:cxn ang="0">
                  <a:pos x="407" y="227"/>
                </a:cxn>
                <a:cxn ang="0">
                  <a:pos x="435" y="225"/>
                </a:cxn>
                <a:cxn ang="0">
                  <a:pos x="430" y="207"/>
                </a:cxn>
                <a:cxn ang="0">
                  <a:pos x="391" y="174"/>
                </a:cxn>
                <a:cxn ang="0">
                  <a:pos x="341" y="136"/>
                </a:cxn>
                <a:cxn ang="0">
                  <a:pos x="297" y="104"/>
                </a:cxn>
                <a:cxn ang="0">
                  <a:pos x="272" y="81"/>
                </a:cxn>
                <a:cxn ang="0">
                  <a:pos x="250" y="55"/>
                </a:cxn>
                <a:cxn ang="0">
                  <a:pos x="233" y="21"/>
                </a:cxn>
                <a:cxn ang="0">
                  <a:pos x="225" y="11"/>
                </a:cxn>
                <a:cxn ang="0">
                  <a:pos x="222" y="32"/>
                </a:cxn>
                <a:cxn ang="0">
                  <a:pos x="215" y="52"/>
                </a:cxn>
                <a:cxn ang="0">
                  <a:pos x="205" y="70"/>
                </a:cxn>
                <a:cxn ang="0">
                  <a:pos x="188" y="96"/>
                </a:cxn>
                <a:cxn ang="0">
                  <a:pos x="157" y="127"/>
                </a:cxn>
                <a:cxn ang="0">
                  <a:pos x="122" y="155"/>
                </a:cxn>
                <a:cxn ang="0">
                  <a:pos x="85" y="179"/>
                </a:cxn>
                <a:cxn ang="0">
                  <a:pos x="31" y="210"/>
                </a:cxn>
                <a:cxn ang="0">
                  <a:pos x="0" y="412"/>
                </a:cxn>
              </a:cxnLst>
              <a:rect l="0" t="0" r="r" b="b"/>
              <a:pathLst>
                <a:path w="450" h="412">
                  <a:moveTo>
                    <a:pt x="0" y="412"/>
                  </a:moveTo>
                  <a:lnTo>
                    <a:pt x="14" y="404"/>
                  </a:lnTo>
                  <a:lnTo>
                    <a:pt x="30" y="395"/>
                  </a:lnTo>
                  <a:lnTo>
                    <a:pt x="45" y="384"/>
                  </a:lnTo>
                  <a:lnTo>
                    <a:pt x="61" y="372"/>
                  </a:lnTo>
                  <a:lnTo>
                    <a:pt x="93" y="346"/>
                  </a:lnTo>
                  <a:lnTo>
                    <a:pt x="126" y="319"/>
                  </a:lnTo>
                  <a:lnTo>
                    <a:pt x="156" y="292"/>
                  </a:lnTo>
                  <a:lnTo>
                    <a:pt x="185" y="265"/>
                  </a:lnTo>
                  <a:lnTo>
                    <a:pt x="207" y="243"/>
                  </a:lnTo>
                  <a:lnTo>
                    <a:pt x="225" y="225"/>
                  </a:lnTo>
                  <a:lnTo>
                    <a:pt x="233" y="226"/>
                  </a:lnTo>
                  <a:lnTo>
                    <a:pt x="239" y="227"/>
                  </a:lnTo>
                  <a:lnTo>
                    <a:pt x="247" y="229"/>
                  </a:lnTo>
                  <a:lnTo>
                    <a:pt x="253" y="232"/>
                  </a:lnTo>
                  <a:lnTo>
                    <a:pt x="267" y="237"/>
                  </a:lnTo>
                  <a:lnTo>
                    <a:pt x="281" y="245"/>
                  </a:lnTo>
                  <a:lnTo>
                    <a:pt x="295" y="251"/>
                  </a:lnTo>
                  <a:lnTo>
                    <a:pt x="309" y="258"/>
                  </a:lnTo>
                  <a:lnTo>
                    <a:pt x="317" y="260"/>
                  </a:lnTo>
                  <a:lnTo>
                    <a:pt x="324" y="262"/>
                  </a:lnTo>
                  <a:lnTo>
                    <a:pt x="332" y="263"/>
                  </a:lnTo>
                  <a:lnTo>
                    <a:pt x="339" y="263"/>
                  </a:lnTo>
                  <a:lnTo>
                    <a:pt x="346" y="257"/>
                  </a:lnTo>
                  <a:lnTo>
                    <a:pt x="352" y="251"/>
                  </a:lnTo>
                  <a:lnTo>
                    <a:pt x="359" y="246"/>
                  </a:lnTo>
                  <a:lnTo>
                    <a:pt x="366" y="241"/>
                  </a:lnTo>
                  <a:lnTo>
                    <a:pt x="380" y="235"/>
                  </a:lnTo>
                  <a:lnTo>
                    <a:pt x="393" y="231"/>
                  </a:lnTo>
                  <a:lnTo>
                    <a:pt x="407" y="227"/>
                  </a:lnTo>
                  <a:lnTo>
                    <a:pt x="421" y="226"/>
                  </a:lnTo>
                  <a:lnTo>
                    <a:pt x="435" y="225"/>
                  </a:lnTo>
                  <a:lnTo>
                    <a:pt x="450" y="225"/>
                  </a:lnTo>
                  <a:lnTo>
                    <a:pt x="430" y="207"/>
                  </a:lnTo>
                  <a:lnTo>
                    <a:pt x="410" y="189"/>
                  </a:lnTo>
                  <a:lnTo>
                    <a:pt x="391" y="174"/>
                  </a:lnTo>
                  <a:lnTo>
                    <a:pt x="373" y="160"/>
                  </a:lnTo>
                  <a:lnTo>
                    <a:pt x="341" y="136"/>
                  </a:lnTo>
                  <a:lnTo>
                    <a:pt x="310" y="115"/>
                  </a:lnTo>
                  <a:lnTo>
                    <a:pt x="297" y="104"/>
                  </a:lnTo>
                  <a:lnTo>
                    <a:pt x="284" y="93"/>
                  </a:lnTo>
                  <a:lnTo>
                    <a:pt x="272" y="81"/>
                  </a:lnTo>
                  <a:lnTo>
                    <a:pt x="261" y="69"/>
                  </a:lnTo>
                  <a:lnTo>
                    <a:pt x="250" y="55"/>
                  </a:lnTo>
                  <a:lnTo>
                    <a:pt x="241" y="39"/>
                  </a:lnTo>
                  <a:lnTo>
                    <a:pt x="233" y="21"/>
                  </a:lnTo>
                  <a:lnTo>
                    <a:pt x="225" y="0"/>
                  </a:lnTo>
                  <a:lnTo>
                    <a:pt x="225" y="11"/>
                  </a:lnTo>
                  <a:lnTo>
                    <a:pt x="224" y="22"/>
                  </a:lnTo>
                  <a:lnTo>
                    <a:pt x="222" y="32"/>
                  </a:lnTo>
                  <a:lnTo>
                    <a:pt x="218" y="42"/>
                  </a:lnTo>
                  <a:lnTo>
                    <a:pt x="215" y="52"/>
                  </a:lnTo>
                  <a:lnTo>
                    <a:pt x="211" y="60"/>
                  </a:lnTo>
                  <a:lnTo>
                    <a:pt x="205" y="70"/>
                  </a:lnTo>
                  <a:lnTo>
                    <a:pt x="200" y="79"/>
                  </a:lnTo>
                  <a:lnTo>
                    <a:pt x="188" y="96"/>
                  </a:lnTo>
                  <a:lnTo>
                    <a:pt x="174" y="112"/>
                  </a:lnTo>
                  <a:lnTo>
                    <a:pt x="157" y="127"/>
                  </a:lnTo>
                  <a:lnTo>
                    <a:pt x="140" y="142"/>
                  </a:lnTo>
                  <a:lnTo>
                    <a:pt x="122" y="155"/>
                  </a:lnTo>
                  <a:lnTo>
                    <a:pt x="104" y="167"/>
                  </a:lnTo>
                  <a:lnTo>
                    <a:pt x="85" y="179"/>
                  </a:lnTo>
                  <a:lnTo>
                    <a:pt x="67" y="190"/>
                  </a:lnTo>
                  <a:lnTo>
                    <a:pt x="31" y="210"/>
                  </a:lnTo>
                  <a:lnTo>
                    <a:pt x="0" y="225"/>
                  </a:lnTo>
                  <a:lnTo>
                    <a:pt x="0" y="412"/>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3" name="Freeform 33"/>
            <p:cNvSpPr>
              <a:spLocks/>
            </p:cNvSpPr>
            <p:nvPr/>
          </p:nvSpPr>
          <p:spPr bwMode="auto">
            <a:xfrm>
              <a:off x="6557963" y="3914776"/>
              <a:ext cx="179388" cy="98425"/>
            </a:xfrm>
            <a:custGeom>
              <a:avLst/>
              <a:gdLst/>
              <a:ahLst/>
              <a:cxnLst>
                <a:cxn ang="0">
                  <a:pos x="0" y="373"/>
                </a:cxn>
                <a:cxn ang="0">
                  <a:pos x="187" y="373"/>
                </a:cxn>
                <a:cxn ang="0">
                  <a:pos x="259" y="301"/>
                </a:cxn>
                <a:cxn ang="0">
                  <a:pos x="277" y="301"/>
                </a:cxn>
                <a:cxn ang="0">
                  <a:pos x="293" y="300"/>
                </a:cxn>
                <a:cxn ang="0">
                  <a:pos x="311" y="298"/>
                </a:cxn>
                <a:cxn ang="0">
                  <a:pos x="326" y="296"/>
                </a:cxn>
                <a:cxn ang="0">
                  <a:pos x="343" y="294"/>
                </a:cxn>
                <a:cxn ang="0">
                  <a:pos x="358" y="290"/>
                </a:cxn>
                <a:cxn ang="0">
                  <a:pos x="373" y="286"/>
                </a:cxn>
                <a:cxn ang="0">
                  <a:pos x="388" y="282"/>
                </a:cxn>
                <a:cxn ang="0">
                  <a:pos x="417" y="272"/>
                </a:cxn>
                <a:cxn ang="0">
                  <a:pos x="444" y="259"/>
                </a:cxn>
                <a:cxn ang="0">
                  <a:pos x="470" y="246"/>
                </a:cxn>
                <a:cxn ang="0">
                  <a:pos x="495" y="230"/>
                </a:cxn>
                <a:cxn ang="0">
                  <a:pos x="519" y="214"/>
                </a:cxn>
                <a:cxn ang="0">
                  <a:pos x="542" y="197"/>
                </a:cxn>
                <a:cxn ang="0">
                  <a:pos x="565" y="178"/>
                </a:cxn>
                <a:cxn ang="0">
                  <a:pos x="588" y="158"/>
                </a:cxn>
                <a:cxn ang="0">
                  <a:pos x="630" y="118"/>
                </a:cxn>
                <a:cxn ang="0">
                  <a:pos x="674" y="77"/>
                </a:cxn>
                <a:cxn ang="0">
                  <a:pos x="598" y="0"/>
                </a:cxn>
                <a:cxn ang="0">
                  <a:pos x="449" y="153"/>
                </a:cxn>
                <a:cxn ang="0">
                  <a:pos x="297" y="153"/>
                </a:cxn>
                <a:cxn ang="0">
                  <a:pos x="283" y="167"/>
                </a:cxn>
                <a:cxn ang="0">
                  <a:pos x="266" y="181"/>
                </a:cxn>
                <a:cxn ang="0">
                  <a:pos x="249" y="196"/>
                </a:cxn>
                <a:cxn ang="0">
                  <a:pos x="230" y="209"/>
                </a:cxn>
                <a:cxn ang="0">
                  <a:pos x="190" y="237"/>
                </a:cxn>
                <a:cxn ang="0">
                  <a:pos x="148" y="264"/>
                </a:cxn>
                <a:cxn ang="0">
                  <a:pos x="107" y="292"/>
                </a:cxn>
                <a:cxn ang="0">
                  <a:pos x="67" y="319"/>
                </a:cxn>
                <a:cxn ang="0">
                  <a:pos x="48" y="333"/>
                </a:cxn>
                <a:cxn ang="0">
                  <a:pos x="31" y="346"/>
                </a:cxn>
                <a:cxn ang="0">
                  <a:pos x="14" y="360"/>
                </a:cxn>
                <a:cxn ang="0">
                  <a:pos x="0" y="373"/>
                </a:cxn>
              </a:cxnLst>
              <a:rect l="0" t="0" r="r" b="b"/>
              <a:pathLst>
                <a:path w="674" h="373">
                  <a:moveTo>
                    <a:pt x="0" y="373"/>
                  </a:moveTo>
                  <a:lnTo>
                    <a:pt x="187" y="373"/>
                  </a:lnTo>
                  <a:lnTo>
                    <a:pt x="259" y="301"/>
                  </a:lnTo>
                  <a:lnTo>
                    <a:pt x="277" y="301"/>
                  </a:lnTo>
                  <a:lnTo>
                    <a:pt x="293" y="300"/>
                  </a:lnTo>
                  <a:lnTo>
                    <a:pt x="311" y="298"/>
                  </a:lnTo>
                  <a:lnTo>
                    <a:pt x="326" y="296"/>
                  </a:lnTo>
                  <a:lnTo>
                    <a:pt x="343" y="294"/>
                  </a:lnTo>
                  <a:lnTo>
                    <a:pt x="358" y="290"/>
                  </a:lnTo>
                  <a:lnTo>
                    <a:pt x="373" y="286"/>
                  </a:lnTo>
                  <a:lnTo>
                    <a:pt x="388" y="282"/>
                  </a:lnTo>
                  <a:lnTo>
                    <a:pt x="417" y="272"/>
                  </a:lnTo>
                  <a:lnTo>
                    <a:pt x="444" y="259"/>
                  </a:lnTo>
                  <a:lnTo>
                    <a:pt x="470" y="246"/>
                  </a:lnTo>
                  <a:lnTo>
                    <a:pt x="495" y="230"/>
                  </a:lnTo>
                  <a:lnTo>
                    <a:pt x="519" y="214"/>
                  </a:lnTo>
                  <a:lnTo>
                    <a:pt x="542" y="197"/>
                  </a:lnTo>
                  <a:lnTo>
                    <a:pt x="565" y="178"/>
                  </a:lnTo>
                  <a:lnTo>
                    <a:pt x="588" y="158"/>
                  </a:lnTo>
                  <a:lnTo>
                    <a:pt x="630" y="118"/>
                  </a:lnTo>
                  <a:lnTo>
                    <a:pt x="674" y="77"/>
                  </a:lnTo>
                  <a:lnTo>
                    <a:pt x="598" y="0"/>
                  </a:lnTo>
                  <a:lnTo>
                    <a:pt x="449" y="153"/>
                  </a:lnTo>
                  <a:lnTo>
                    <a:pt x="297" y="153"/>
                  </a:lnTo>
                  <a:lnTo>
                    <a:pt x="283" y="167"/>
                  </a:lnTo>
                  <a:lnTo>
                    <a:pt x="266" y="181"/>
                  </a:lnTo>
                  <a:lnTo>
                    <a:pt x="249" y="196"/>
                  </a:lnTo>
                  <a:lnTo>
                    <a:pt x="230" y="209"/>
                  </a:lnTo>
                  <a:lnTo>
                    <a:pt x="190" y="237"/>
                  </a:lnTo>
                  <a:lnTo>
                    <a:pt x="148" y="264"/>
                  </a:lnTo>
                  <a:lnTo>
                    <a:pt x="107" y="292"/>
                  </a:lnTo>
                  <a:lnTo>
                    <a:pt x="67" y="319"/>
                  </a:lnTo>
                  <a:lnTo>
                    <a:pt x="48" y="333"/>
                  </a:lnTo>
                  <a:lnTo>
                    <a:pt x="31" y="346"/>
                  </a:lnTo>
                  <a:lnTo>
                    <a:pt x="14" y="360"/>
                  </a:lnTo>
                  <a:lnTo>
                    <a:pt x="0" y="373"/>
                  </a:lnTo>
                  <a:close/>
                </a:path>
              </a:pathLst>
            </a:custGeom>
            <a:solidFill>
              <a:srgbClr val="F8C3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4" name="Freeform 34"/>
            <p:cNvSpPr>
              <a:spLocks/>
            </p:cNvSpPr>
            <p:nvPr/>
          </p:nvSpPr>
          <p:spPr bwMode="auto">
            <a:xfrm>
              <a:off x="6557963" y="3914776"/>
              <a:ext cx="179388" cy="98425"/>
            </a:xfrm>
            <a:custGeom>
              <a:avLst/>
              <a:gdLst/>
              <a:ahLst/>
              <a:cxnLst>
                <a:cxn ang="0">
                  <a:pos x="0" y="373"/>
                </a:cxn>
                <a:cxn ang="0">
                  <a:pos x="187" y="373"/>
                </a:cxn>
                <a:cxn ang="0">
                  <a:pos x="259" y="301"/>
                </a:cxn>
                <a:cxn ang="0">
                  <a:pos x="277" y="301"/>
                </a:cxn>
                <a:cxn ang="0">
                  <a:pos x="293" y="300"/>
                </a:cxn>
                <a:cxn ang="0">
                  <a:pos x="311" y="298"/>
                </a:cxn>
                <a:cxn ang="0">
                  <a:pos x="326" y="296"/>
                </a:cxn>
                <a:cxn ang="0">
                  <a:pos x="343" y="294"/>
                </a:cxn>
                <a:cxn ang="0">
                  <a:pos x="358" y="290"/>
                </a:cxn>
                <a:cxn ang="0">
                  <a:pos x="373" y="286"/>
                </a:cxn>
                <a:cxn ang="0">
                  <a:pos x="388" y="282"/>
                </a:cxn>
                <a:cxn ang="0">
                  <a:pos x="417" y="272"/>
                </a:cxn>
                <a:cxn ang="0">
                  <a:pos x="444" y="259"/>
                </a:cxn>
                <a:cxn ang="0">
                  <a:pos x="470" y="246"/>
                </a:cxn>
                <a:cxn ang="0">
                  <a:pos x="495" y="230"/>
                </a:cxn>
                <a:cxn ang="0">
                  <a:pos x="519" y="214"/>
                </a:cxn>
                <a:cxn ang="0">
                  <a:pos x="542" y="197"/>
                </a:cxn>
                <a:cxn ang="0">
                  <a:pos x="565" y="178"/>
                </a:cxn>
                <a:cxn ang="0">
                  <a:pos x="588" y="158"/>
                </a:cxn>
                <a:cxn ang="0">
                  <a:pos x="630" y="118"/>
                </a:cxn>
                <a:cxn ang="0">
                  <a:pos x="674" y="77"/>
                </a:cxn>
                <a:cxn ang="0">
                  <a:pos x="598" y="0"/>
                </a:cxn>
                <a:cxn ang="0">
                  <a:pos x="449" y="153"/>
                </a:cxn>
                <a:cxn ang="0">
                  <a:pos x="297" y="153"/>
                </a:cxn>
                <a:cxn ang="0">
                  <a:pos x="283" y="167"/>
                </a:cxn>
                <a:cxn ang="0">
                  <a:pos x="266" y="181"/>
                </a:cxn>
                <a:cxn ang="0">
                  <a:pos x="249" y="196"/>
                </a:cxn>
                <a:cxn ang="0">
                  <a:pos x="230" y="209"/>
                </a:cxn>
                <a:cxn ang="0">
                  <a:pos x="190" y="237"/>
                </a:cxn>
                <a:cxn ang="0">
                  <a:pos x="148" y="264"/>
                </a:cxn>
                <a:cxn ang="0">
                  <a:pos x="107" y="292"/>
                </a:cxn>
                <a:cxn ang="0">
                  <a:pos x="67" y="319"/>
                </a:cxn>
                <a:cxn ang="0">
                  <a:pos x="48" y="333"/>
                </a:cxn>
                <a:cxn ang="0">
                  <a:pos x="31" y="346"/>
                </a:cxn>
                <a:cxn ang="0">
                  <a:pos x="14" y="360"/>
                </a:cxn>
                <a:cxn ang="0">
                  <a:pos x="0" y="373"/>
                </a:cxn>
              </a:cxnLst>
              <a:rect l="0" t="0" r="r" b="b"/>
              <a:pathLst>
                <a:path w="674" h="373">
                  <a:moveTo>
                    <a:pt x="0" y="373"/>
                  </a:moveTo>
                  <a:lnTo>
                    <a:pt x="187" y="373"/>
                  </a:lnTo>
                  <a:lnTo>
                    <a:pt x="259" y="301"/>
                  </a:lnTo>
                  <a:lnTo>
                    <a:pt x="277" y="301"/>
                  </a:lnTo>
                  <a:lnTo>
                    <a:pt x="293" y="300"/>
                  </a:lnTo>
                  <a:lnTo>
                    <a:pt x="311" y="298"/>
                  </a:lnTo>
                  <a:lnTo>
                    <a:pt x="326" y="296"/>
                  </a:lnTo>
                  <a:lnTo>
                    <a:pt x="343" y="294"/>
                  </a:lnTo>
                  <a:lnTo>
                    <a:pt x="358" y="290"/>
                  </a:lnTo>
                  <a:lnTo>
                    <a:pt x="373" y="286"/>
                  </a:lnTo>
                  <a:lnTo>
                    <a:pt x="388" y="282"/>
                  </a:lnTo>
                  <a:lnTo>
                    <a:pt x="417" y="272"/>
                  </a:lnTo>
                  <a:lnTo>
                    <a:pt x="444" y="259"/>
                  </a:lnTo>
                  <a:lnTo>
                    <a:pt x="470" y="246"/>
                  </a:lnTo>
                  <a:lnTo>
                    <a:pt x="495" y="230"/>
                  </a:lnTo>
                  <a:lnTo>
                    <a:pt x="519" y="214"/>
                  </a:lnTo>
                  <a:lnTo>
                    <a:pt x="542" y="197"/>
                  </a:lnTo>
                  <a:lnTo>
                    <a:pt x="565" y="178"/>
                  </a:lnTo>
                  <a:lnTo>
                    <a:pt x="588" y="158"/>
                  </a:lnTo>
                  <a:lnTo>
                    <a:pt x="630" y="118"/>
                  </a:lnTo>
                  <a:lnTo>
                    <a:pt x="674" y="77"/>
                  </a:lnTo>
                  <a:lnTo>
                    <a:pt x="598" y="0"/>
                  </a:lnTo>
                  <a:lnTo>
                    <a:pt x="449" y="153"/>
                  </a:lnTo>
                  <a:lnTo>
                    <a:pt x="297" y="153"/>
                  </a:lnTo>
                  <a:lnTo>
                    <a:pt x="283" y="167"/>
                  </a:lnTo>
                  <a:lnTo>
                    <a:pt x="266" y="181"/>
                  </a:lnTo>
                  <a:lnTo>
                    <a:pt x="249" y="196"/>
                  </a:lnTo>
                  <a:lnTo>
                    <a:pt x="230" y="209"/>
                  </a:lnTo>
                  <a:lnTo>
                    <a:pt x="190" y="237"/>
                  </a:lnTo>
                  <a:lnTo>
                    <a:pt x="148" y="264"/>
                  </a:lnTo>
                  <a:lnTo>
                    <a:pt x="107" y="292"/>
                  </a:lnTo>
                  <a:lnTo>
                    <a:pt x="67" y="319"/>
                  </a:lnTo>
                  <a:lnTo>
                    <a:pt x="48" y="333"/>
                  </a:lnTo>
                  <a:lnTo>
                    <a:pt x="31" y="346"/>
                  </a:lnTo>
                  <a:lnTo>
                    <a:pt x="14" y="360"/>
                  </a:lnTo>
                  <a:lnTo>
                    <a:pt x="0" y="373"/>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5" name="Freeform 35"/>
            <p:cNvSpPr>
              <a:spLocks/>
            </p:cNvSpPr>
            <p:nvPr/>
          </p:nvSpPr>
          <p:spPr bwMode="auto">
            <a:xfrm>
              <a:off x="5992813" y="3527426"/>
              <a:ext cx="623888" cy="406400"/>
            </a:xfrm>
            <a:custGeom>
              <a:avLst/>
              <a:gdLst/>
              <a:ahLst/>
              <a:cxnLst>
                <a:cxn ang="0">
                  <a:pos x="2011" y="126"/>
                </a:cxn>
                <a:cxn ang="0">
                  <a:pos x="1976" y="189"/>
                </a:cxn>
                <a:cxn ang="0">
                  <a:pos x="1933" y="280"/>
                </a:cxn>
                <a:cxn ang="0">
                  <a:pos x="1880" y="369"/>
                </a:cxn>
                <a:cxn ang="0">
                  <a:pos x="1684" y="378"/>
                </a:cxn>
                <a:cxn ang="0">
                  <a:pos x="1537" y="260"/>
                </a:cxn>
                <a:cxn ang="0">
                  <a:pos x="1604" y="201"/>
                </a:cxn>
                <a:cxn ang="0">
                  <a:pos x="1643" y="148"/>
                </a:cxn>
                <a:cxn ang="0">
                  <a:pos x="1657" y="104"/>
                </a:cxn>
                <a:cxn ang="0">
                  <a:pos x="1517" y="16"/>
                </a:cxn>
                <a:cxn ang="0">
                  <a:pos x="1460" y="39"/>
                </a:cxn>
                <a:cxn ang="0">
                  <a:pos x="1360" y="208"/>
                </a:cxn>
                <a:cxn ang="0">
                  <a:pos x="1304" y="255"/>
                </a:cxn>
                <a:cxn ang="0">
                  <a:pos x="1050" y="187"/>
                </a:cxn>
                <a:cxn ang="0">
                  <a:pos x="1010" y="216"/>
                </a:cxn>
                <a:cxn ang="0">
                  <a:pos x="880" y="366"/>
                </a:cxn>
                <a:cxn ang="0">
                  <a:pos x="821" y="336"/>
                </a:cxn>
                <a:cxn ang="0">
                  <a:pos x="761" y="383"/>
                </a:cxn>
                <a:cxn ang="0">
                  <a:pos x="653" y="482"/>
                </a:cxn>
                <a:cxn ang="0">
                  <a:pos x="583" y="453"/>
                </a:cxn>
                <a:cxn ang="0">
                  <a:pos x="323" y="635"/>
                </a:cxn>
                <a:cxn ang="0">
                  <a:pos x="220" y="605"/>
                </a:cxn>
                <a:cxn ang="0">
                  <a:pos x="173" y="611"/>
                </a:cxn>
                <a:cxn ang="0">
                  <a:pos x="102" y="636"/>
                </a:cxn>
                <a:cxn ang="0">
                  <a:pos x="81" y="692"/>
                </a:cxn>
                <a:cxn ang="0">
                  <a:pos x="110" y="823"/>
                </a:cxn>
                <a:cxn ang="0">
                  <a:pos x="50" y="980"/>
                </a:cxn>
                <a:cxn ang="0">
                  <a:pos x="61" y="1115"/>
                </a:cxn>
                <a:cxn ang="0">
                  <a:pos x="3" y="1303"/>
                </a:cxn>
                <a:cxn ang="0">
                  <a:pos x="146" y="1340"/>
                </a:cxn>
                <a:cxn ang="0">
                  <a:pos x="499" y="1277"/>
                </a:cxn>
                <a:cxn ang="0">
                  <a:pos x="688" y="1209"/>
                </a:cxn>
                <a:cxn ang="0">
                  <a:pos x="810" y="1134"/>
                </a:cxn>
                <a:cxn ang="0">
                  <a:pos x="1010" y="1241"/>
                </a:cxn>
                <a:cxn ang="0">
                  <a:pos x="978" y="1310"/>
                </a:cxn>
                <a:cxn ang="0">
                  <a:pos x="1119" y="1275"/>
                </a:cxn>
                <a:cxn ang="0">
                  <a:pos x="1314" y="1197"/>
                </a:cxn>
                <a:cxn ang="0">
                  <a:pos x="1377" y="1194"/>
                </a:cxn>
                <a:cxn ang="0">
                  <a:pos x="1295" y="1262"/>
                </a:cxn>
                <a:cxn ang="0">
                  <a:pos x="1226" y="1326"/>
                </a:cxn>
                <a:cxn ang="0">
                  <a:pos x="1242" y="1346"/>
                </a:cxn>
                <a:cxn ang="0">
                  <a:pos x="1255" y="1351"/>
                </a:cxn>
                <a:cxn ang="0">
                  <a:pos x="1225" y="1376"/>
                </a:cxn>
                <a:cxn ang="0">
                  <a:pos x="1214" y="1458"/>
                </a:cxn>
                <a:cxn ang="0">
                  <a:pos x="1499" y="1421"/>
                </a:cxn>
                <a:cxn ang="0">
                  <a:pos x="2349" y="748"/>
                </a:cxn>
                <a:cxn ang="0">
                  <a:pos x="2314" y="666"/>
                </a:cxn>
                <a:cxn ang="0">
                  <a:pos x="2245" y="636"/>
                </a:cxn>
                <a:cxn ang="0">
                  <a:pos x="2203" y="474"/>
                </a:cxn>
                <a:cxn ang="0">
                  <a:pos x="2138" y="450"/>
                </a:cxn>
                <a:cxn ang="0">
                  <a:pos x="2144" y="407"/>
                </a:cxn>
                <a:cxn ang="0">
                  <a:pos x="2169" y="343"/>
                </a:cxn>
                <a:cxn ang="0">
                  <a:pos x="2142" y="255"/>
                </a:cxn>
                <a:cxn ang="0">
                  <a:pos x="2073" y="226"/>
                </a:cxn>
                <a:cxn ang="0">
                  <a:pos x="2064" y="174"/>
                </a:cxn>
                <a:cxn ang="0">
                  <a:pos x="2075" y="88"/>
                </a:cxn>
              </a:cxnLst>
              <a:rect l="0" t="0" r="r" b="b"/>
              <a:pathLst>
                <a:path w="2356" h="1535">
                  <a:moveTo>
                    <a:pt x="2059" y="39"/>
                  </a:moveTo>
                  <a:lnTo>
                    <a:pt x="2052" y="58"/>
                  </a:lnTo>
                  <a:lnTo>
                    <a:pt x="2045" y="76"/>
                  </a:lnTo>
                  <a:lnTo>
                    <a:pt x="2036" y="90"/>
                  </a:lnTo>
                  <a:lnTo>
                    <a:pt x="2027" y="104"/>
                  </a:lnTo>
                  <a:lnTo>
                    <a:pt x="2011" y="126"/>
                  </a:lnTo>
                  <a:lnTo>
                    <a:pt x="1996" y="144"/>
                  </a:lnTo>
                  <a:lnTo>
                    <a:pt x="1989" y="153"/>
                  </a:lnTo>
                  <a:lnTo>
                    <a:pt x="1984" y="162"/>
                  </a:lnTo>
                  <a:lnTo>
                    <a:pt x="1979" y="171"/>
                  </a:lnTo>
                  <a:lnTo>
                    <a:pt x="1977" y="179"/>
                  </a:lnTo>
                  <a:lnTo>
                    <a:pt x="1976" y="189"/>
                  </a:lnTo>
                  <a:lnTo>
                    <a:pt x="1977" y="200"/>
                  </a:lnTo>
                  <a:lnTo>
                    <a:pt x="1980" y="212"/>
                  </a:lnTo>
                  <a:lnTo>
                    <a:pt x="1987" y="225"/>
                  </a:lnTo>
                  <a:lnTo>
                    <a:pt x="1970" y="240"/>
                  </a:lnTo>
                  <a:lnTo>
                    <a:pt x="1952" y="258"/>
                  </a:lnTo>
                  <a:lnTo>
                    <a:pt x="1933" y="280"/>
                  </a:lnTo>
                  <a:lnTo>
                    <a:pt x="1915" y="303"/>
                  </a:lnTo>
                  <a:lnTo>
                    <a:pt x="1906" y="316"/>
                  </a:lnTo>
                  <a:lnTo>
                    <a:pt x="1898" y="329"/>
                  </a:lnTo>
                  <a:lnTo>
                    <a:pt x="1891" y="342"/>
                  </a:lnTo>
                  <a:lnTo>
                    <a:pt x="1884" y="355"/>
                  </a:lnTo>
                  <a:lnTo>
                    <a:pt x="1880" y="369"/>
                  </a:lnTo>
                  <a:lnTo>
                    <a:pt x="1876" y="383"/>
                  </a:lnTo>
                  <a:lnTo>
                    <a:pt x="1873" y="398"/>
                  </a:lnTo>
                  <a:lnTo>
                    <a:pt x="1872" y="412"/>
                  </a:lnTo>
                  <a:lnTo>
                    <a:pt x="1724" y="412"/>
                  </a:lnTo>
                  <a:lnTo>
                    <a:pt x="1707" y="396"/>
                  </a:lnTo>
                  <a:lnTo>
                    <a:pt x="1684" y="378"/>
                  </a:lnTo>
                  <a:lnTo>
                    <a:pt x="1657" y="357"/>
                  </a:lnTo>
                  <a:lnTo>
                    <a:pt x="1629" y="335"/>
                  </a:lnTo>
                  <a:lnTo>
                    <a:pt x="1601" y="315"/>
                  </a:lnTo>
                  <a:lnTo>
                    <a:pt x="1576" y="294"/>
                  </a:lnTo>
                  <a:lnTo>
                    <a:pt x="1554" y="275"/>
                  </a:lnTo>
                  <a:lnTo>
                    <a:pt x="1537" y="260"/>
                  </a:lnTo>
                  <a:lnTo>
                    <a:pt x="1613" y="260"/>
                  </a:lnTo>
                  <a:lnTo>
                    <a:pt x="1606" y="247"/>
                  </a:lnTo>
                  <a:lnTo>
                    <a:pt x="1603" y="234"/>
                  </a:lnTo>
                  <a:lnTo>
                    <a:pt x="1601" y="222"/>
                  </a:lnTo>
                  <a:lnTo>
                    <a:pt x="1602" y="211"/>
                  </a:lnTo>
                  <a:lnTo>
                    <a:pt x="1604" y="201"/>
                  </a:lnTo>
                  <a:lnTo>
                    <a:pt x="1607" y="191"/>
                  </a:lnTo>
                  <a:lnTo>
                    <a:pt x="1613" y="182"/>
                  </a:lnTo>
                  <a:lnTo>
                    <a:pt x="1619" y="173"/>
                  </a:lnTo>
                  <a:lnTo>
                    <a:pt x="1627" y="164"/>
                  </a:lnTo>
                  <a:lnTo>
                    <a:pt x="1635" y="155"/>
                  </a:lnTo>
                  <a:lnTo>
                    <a:pt x="1643" y="148"/>
                  </a:lnTo>
                  <a:lnTo>
                    <a:pt x="1652" y="140"/>
                  </a:lnTo>
                  <a:lnTo>
                    <a:pt x="1669" y="126"/>
                  </a:lnTo>
                  <a:lnTo>
                    <a:pt x="1686" y="111"/>
                  </a:lnTo>
                  <a:lnTo>
                    <a:pt x="1678" y="111"/>
                  </a:lnTo>
                  <a:lnTo>
                    <a:pt x="1668" y="108"/>
                  </a:lnTo>
                  <a:lnTo>
                    <a:pt x="1657" y="104"/>
                  </a:lnTo>
                  <a:lnTo>
                    <a:pt x="1645" y="100"/>
                  </a:lnTo>
                  <a:lnTo>
                    <a:pt x="1620" y="87"/>
                  </a:lnTo>
                  <a:lnTo>
                    <a:pt x="1592" y="70"/>
                  </a:lnTo>
                  <a:lnTo>
                    <a:pt x="1565" y="53"/>
                  </a:lnTo>
                  <a:lnTo>
                    <a:pt x="1539" y="34"/>
                  </a:lnTo>
                  <a:lnTo>
                    <a:pt x="1517" y="16"/>
                  </a:lnTo>
                  <a:lnTo>
                    <a:pt x="1499" y="0"/>
                  </a:lnTo>
                  <a:lnTo>
                    <a:pt x="1492" y="5"/>
                  </a:lnTo>
                  <a:lnTo>
                    <a:pt x="1485" y="10"/>
                  </a:lnTo>
                  <a:lnTo>
                    <a:pt x="1479" y="16"/>
                  </a:lnTo>
                  <a:lnTo>
                    <a:pt x="1472" y="22"/>
                  </a:lnTo>
                  <a:lnTo>
                    <a:pt x="1460" y="39"/>
                  </a:lnTo>
                  <a:lnTo>
                    <a:pt x="1447" y="57"/>
                  </a:lnTo>
                  <a:lnTo>
                    <a:pt x="1424" y="100"/>
                  </a:lnTo>
                  <a:lnTo>
                    <a:pt x="1400" y="144"/>
                  </a:lnTo>
                  <a:lnTo>
                    <a:pt x="1387" y="166"/>
                  </a:lnTo>
                  <a:lnTo>
                    <a:pt x="1374" y="188"/>
                  </a:lnTo>
                  <a:lnTo>
                    <a:pt x="1360" y="208"/>
                  </a:lnTo>
                  <a:lnTo>
                    <a:pt x="1346" y="224"/>
                  </a:lnTo>
                  <a:lnTo>
                    <a:pt x="1338" y="232"/>
                  </a:lnTo>
                  <a:lnTo>
                    <a:pt x="1330" y="239"/>
                  </a:lnTo>
                  <a:lnTo>
                    <a:pt x="1322" y="245"/>
                  </a:lnTo>
                  <a:lnTo>
                    <a:pt x="1313" y="250"/>
                  </a:lnTo>
                  <a:lnTo>
                    <a:pt x="1304" y="255"/>
                  </a:lnTo>
                  <a:lnTo>
                    <a:pt x="1294" y="257"/>
                  </a:lnTo>
                  <a:lnTo>
                    <a:pt x="1285" y="259"/>
                  </a:lnTo>
                  <a:lnTo>
                    <a:pt x="1275" y="260"/>
                  </a:lnTo>
                  <a:lnTo>
                    <a:pt x="1198" y="260"/>
                  </a:lnTo>
                  <a:lnTo>
                    <a:pt x="1126" y="187"/>
                  </a:lnTo>
                  <a:lnTo>
                    <a:pt x="1050" y="187"/>
                  </a:lnTo>
                  <a:lnTo>
                    <a:pt x="1046" y="188"/>
                  </a:lnTo>
                  <a:lnTo>
                    <a:pt x="1042" y="189"/>
                  </a:lnTo>
                  <a:lnTo>
                    <a:pt x="1037" y="191"/>
                  </a:lnTo>
                  <a:lnTo>
                    <a:pt x="1033" y="196"/>
                  </a:lnTo>
                  <a:lnTo>
                    <a:pt x="1022" y="204"/>
                  </a:lnTo>
                  <a:lnTo>
                    <a:pt x="1010" y="216"/>
                  </a:lnTo>
                  <a:lnTo>
                    <a:pt x="984" y="246"/>
                  </a:lnTo>
                  <a:lnTo>
                    <a:pt x="955" y="281"/>
                  </a:lnTo>
                  <a:lnTo>
                    <a:pt x="928" y="315"/>
                  </a:lnTo>
                  <a:lnTo>
                    <a:pt x="902" y="345"/>
                  </a:lnTo>
                  <a:lnTo>
                    <a:pt x="890" y="356"/>
                  </a:lnTo>
                  <a:lnTo>
                    <a:pt x="880" y="366"/>
                  </a:lnTo>
                  <a:lnTo>
                    <a:pt x="876" y="369"/>
                  </a:lnTo>
                  <a:lnTo>
                    <a:pt x="871" y="371"/>
                  </a:lnTo>
                  <a:lnTo>
                    <a:pt x="867" y="374"/>
                  </a:lnTo>
                  <a:lnTo>
                    <a:pt x="864" y="374"/>
                  </a:lnTo>
                  <a:lnTo>
                    <a:pt x="825" y="335"/>
                  </a:lnTo>
                  <a:lnTo>
                    <a:pt x="821" y="336"/>
                  </a:lnTo>
                  <a:lnTo>
                    <a:pt x="818" y="338"/>
                  </a:lnTo>
                  <a:lnTo>
                    <a:pt x="812" y="340"/>
                  </a:lnTo>
                  <a:lnTo>
                    <a:pt x="808" y="342"/>
                  </a:lnTo>
                  <a:lnTo>
                    <a:pt x="797" y="350"/>
                  </a:lnTo>
                  <a:lnTo>
                    <a:pt x="785" y="359"/>
                  </a:lnTo>
                  <a:lnTo>
                    <a:pt x="761" y="383"/>
                  </a:lnTo>
                  <a:lnTo>
                    <a:pt x="735" y="411"/>
                  </a:lnTo>
                  <a:lnTo>
                    <a:pt x="691" y="461"/>
                  </a:lnTo>
                  <a:lnTo>
                    <a:pt x="674" y="485"/>
                  </a:lnTo>
                  <a:lnTo>
                    <a:pt x="667" y="484"/>
                  </a:lnTo>
                  <a:lnTo>
                    <a:pt x="660" y="483"/>
                  </a:lnTo>
                  <a:lnTo>
                    <a:pt x="653" y="482"/>
                  </a:lnTo>
                  <a:lnTo>
                    <a:pt x="647" y="479"/>
                  </a:lnTo>
                  <a:lnTo>
                    <a:pt x="632" y="474"/>
                  </a:lnTo>
                  <a:lnTo>
                    <a:pt x="618" y="467"/>
                  </a:lnTo>
                  <a:lnTo>
                    <a:pt x="604" y="461"/>
                  </a:lnTo>
                  <a:lnTo>
                    <a:pt x="590" y="455"/>
                  </a:lnTo>
                  <a:lnTo>
                    <a:pt x="583" y="453"/>
                  </a:lnTo>
                  <a:lnTo>
                    <a:pt x="576" y="451"/>
                  </a:lnTo>
                  <a:lnTo>
                    <a:pt x="569" y="450"/>
                  </a:lnTo>
                  <a:lnTo>
                    <a:pt x="563" y="450"/>
                  </a:lnTo>
                  <a:lnTo>
                    <a:pt x="338" y="636"/>
                  </a:lnTo>
                  <a:lnTo>
                    <a:pt x="330" y="636"/>
                  </a:lnTo>
                  <a:lnTo>
                    <a:pt x="323" y="635"/>
                  </a:lnTo>
                  <a:lnTo>
                    <a:pt x="313" y="633"/>
                  </a:lnTo>
                  <a:lnTo>
                    <a:pt x="304" y="631"/>
                  </a:lnTo>
                  <a:lnTo>
                    <a:pt x="283" y="624"/>
                  </a:lnTo>
                  <a:lnTo>
                    <a:pt x="263" y="618"/>
                  </a:lnTo>
                  <a:lnTo>
                    <a:pt x="241" y="610"/>
                  </a:lnTo>
                  <a:lnTo>
                    <a:pt x="220" y="605"/>
                  </a:lnTo>
                  <a:lnTo>
                    <a:pt x="211" y="602"/>
                  </a:lnTo>
                  <a:lnTo>
                    <a:pt x="202" y="600"/>
                  </a:lnTo>
                  <a:lnTo>
                    <a:pt x="194" y="599"/>
                  </a:lnTo>
                  <a:lnTo>
                    <a:pt x="186" y="598"/>
                  </a:lnTo>
                  <a:lnTo>
                    <a:pt x="180" y="605"/>
                  </a:lnTo>
                  <a:lnTo>
                    <a:pt x="173" y="611"/>
                  </a:lnTo>
                  <a:lnTo>
                    <a:pt x="166" y="616"/>
                  </a:lnTo>
                  <a:lnTo>
                    <a:pt x="159" y="620"/>
                  </a:lnTo>
                  <a:lnTo>
                    <a:pt x="145" y="628"/>
                  </a:lnTo>
                  <a:lnTo>
                    <a:pt x="131" y="632"/>
                  </a:lnTo>
                  <a:lnTo>
                    <a:pt x="117" y="634"/>
                  </a:lnTo>
                  <a:lnTo>
                    <a:pt x="102" y="636"/>
                  </a:lnTo>
                  <a:lnTo>
                    <a:pt x="89" y="636"/>
                  </a:lnTo>
                  <a:lnTo>
                    <a:pt x="75" y="636"/>
                  </a:lnTo>
                  <a:lnTo>
                    <a:pt x="76" y="651"/>
                  </a:lnTo>
                  <a:lnTo>
                    <a:pt x="77" y="665"/>
                  </a:lnTo>
                  <a:lnTo>
                    <a:pt x="78" y="679"/>
                  </a:lnTo>
                  <a:lnTo>
                    <a:pt x="81" y="692"/>
                  </a:lnTo>
                  <a:lnTo>
                    <a:pt x="86" y="719"/>
                  </a:lnTo>
                  <a:lnTo>
                    <a:pt x="93" y="744"/>
                  </a:lnTo>
                  <a:lnTo>
                    <a:pt x="99" y="767"/>
                  </a:lnTo>
                  <a:lnTo>
                    <a:pt x="105" y="789"/>
                  </a:lnTo>
                  <a:lnTo>
                    <a:pt x="109" y="808"/>
                  </a:lnTo>
                  <a:lnTo>
                    <a:pt x="110" y="823"/>
                  </a:lnTo>
                  <a:lnTo>
                    <a:pt x="38" y="899"/>
                  </a:lnTo>
                  <a:lnTo>
                    <a:pt x="38" y="912"/>
                  </a:lnTo>
                  <a:lnTo>
                    <a:pt x="39" y="927"/>
                  </a:lnTo>
                  <a:lnTo>
                    <a:pt x="41" y="940"/>
                  </a:lnTo>
                  <a:lnTo>
                    <a:pt x="44" y="954"/>
                  </a:lnTo>
                  <a:lnTo>
                    <a:pt x="50" y="980"/>
                  </a:lnTo>
                  <a:lnTo>
                    <a:pt x="57" y="1005"/>
                  </a:lnTo>
                  <a:lnTo>
                    <a:pt x="63" y="1029"/>
                  </a:lnTo>
                  <a:lnTo>
                    <a:pt x="70" y="1051"/>
                  </a:lnTo>
                  <a:lnTo>
                    <a:pt x="74" y="1070"/>
                  </a:lnTo>
                  <a:lnTo>
                    <a:pt x="75" y="1086"/>
                  </a:lnTo>
                  <a:lnTo>
                    <a:pt x="61" y="1115"/>
                  </a:lnTo>
                  <a:lnTo>
                    <a:pt x="48" y="1148"/>
                  </a:lnTo>
                  <a:lnTo>
                    <a:pt x="35" y="1182"/>
                  </a:lnTo>
                  <a:lnTo>
                    <a:pt x="24" y="1217"/>
                  </a:lnTo>
                  <a:lnTo>
                    <a:pt x="14" y="1252"/>
                  </a:lnTo>
                  <a:lnTo>
                    <a:pt x="6" y="1286"/>
                  </a:lnTo>
                  <a:lnTo>
                    <a:pt x="3" y="1303"/>
                  </a:lnTo>
                  <a:lnTo>
                    <a:pt x="1" y="1318"/>
                  </a:lnTo>
                  <a:lnTo>
                    <a:pt x="0" y="1334"/>
                  </a:lnTo>
                  <a:lnTo>
                    <a:pt x="0" y="1349"/>
                  </a:lnTo>
                  <a:lnTo>
                    <a:pt x="45" y="1348"/>
                  </a:lnTo>
                  <a:lnTo>
                    <a:pt x="94" y="1344"/>
                  </a:lnTo>
                  <a:lnTo>
                    <a:pt x="146" y="1340"/>
                  </a:lnTo>
                  <a:lnTo>
                    <a:pt x="202" y="1335"/>
                  </a:lnTo>
                  <a:lnTo>
                    <a:pt x="261" y="1326"/>
                  </a:lnTo>
                  <a:lnTo>
                    <a:pt x="319" y="1316"/>
                  </a:lnTo>
                  <a:lnTo>
                    <a:pt x="379" y="1305"/>
                  </a:lnTo>
                  <a:lnTo>
                    <a:pt x="439" y="1291"/>
                  </a:lnTo>
                  <a:lnTo>
                    <a:pt x="499" y="1277"/>
                  </a:lnTo>
                  <a:lnTo>
                    <a:pt x="556" y="1259"/>
                  </a:lnTo>
                  <a:lnTo>
                    <a:pt x="584" y="1251"/>
                  </a:lnTo>
                  <a:lnTo>
                    <a:pt x="612" y="1241"/>
                  </a:lnTo>
                  <a:lnTo>
                    <a:pt x="638" y="1231"/>
                  </a:lnTo>
                  <a:lnTo>
                    <a:pt x="664" y="1220"/>
                  </a:lnTo>
                  <a:lnTo>
                    <a:pt x="688" y="1209"/>
                  </a:lnTo>
                  <a:lnTo>
                    <a:pt x="712" y="1198"/>
                  </a:lnTo>
                  <a:lnTo>
                    <a:pt x="734" y="1186"/>
                  </a:lnTo>
                  <a:lnTo>
                    <a:pt x="756" y="1174"/>
                  </a:lnTo>
                  <a:lnTo>
                    <a:pt x="775" y="1161"/>
                  </a:lnTo>
                  <a:lnTo>
                    <a:pt x="794" y="1148"/>
                  </a:lnTo>
                  <a:lnTo>
                    <a:pt x="810" y="1134"/>
                  </a:lnTo>
                  <a:lnTo>
                    <a:pt x="825" y="1121"/>
                  </a:lnTo>
                  <a:lnTo>
                    <a:pt x="974" y="1121"/>
                  </a:lnTo>
                  <a:lnTo>
                    <a:pt x="1050" y="1196"/>
                  </a:lnTo>
                  <a:lnTo>
                    <a:pt x="1036" y="1210"/>
                  </a:lnTo>
                  <a:lnTo>
                    <a:pt x="1022" y="1226"/>
                  </a:lnTo>
                  <a:lnTo>
                    <a:pt x="1010" y="1241"/>
                  </a:lnTo>
                  <a:lnTo>
                    <a:pt x="998" y="1258"/>
                  </a:lnTo>
                  <a:lnTo>
                    <a:pt x="992" y="1267"/>
                  </a:lnTo>
                  <a:lnTo>
                    <a:pt x="988" y="1277"/>
                  </a:lnTo>
                  <a:lnTo>
                    <a:pt x="984" y="1288"/>
                  </a:lnTo>
                  <a:lnTo>
                    <a:pt x="980" y="1298"/>
                  </a:lnTo>
                  <a:lnTo>
                    <a:pt x="978" y="1310"/>
                  </a:lnTo>
                  <a:lnTo>
                    <a:pt x="976" y="1322"/>
                  </a:lnTo>
                  <a:lnTo>
                    <a:pt x="975" y="1335"/>
                  </a:lnTo>
                  <a:lnTo>
                    <a:pt x="974" y="1349"/>
                  </a:lnTo>
                  <a:lnTo>
                    <a:pt x="1011" y="1329"/>
                  </a:lnTo>
                  <a:lnTo>
                    <a:pt x="1060" y="1304"/>
                  </a:lnTo>
                  <a:lnTo>
                    <a:pt x="1119" y="1275"/>
                  </a:lnTo>
                  <a:lnTo>
                    <a:pt x="1181" y="1245"/>
                  </a:lnTo>
                  <a:lnTo>
                    <a:pt x="1213" y="1232"/>
                  </a:lnTo>
                  <a:lnTo>
                    <a:pt x="1243" y="1219"/>
                  </a:lnTo>
                  <a:lnTo>
                    <a:pt x="1273" y="1209"/>
                  </a:lnTo>
                  <a:lnTo>
                    <a:pt x="1301" y="1200"/>
                  </a:lnTo>
                  <a:lnTo>
                    <a:pt x="1314" y="1197"/>
                  </a:lnTo>
                  <a:lnTo>
                    <a:pt x="1327" y="1194"/>
                  </a:lnTo>
                  <a:lnTo>
                    <a:pt x="1339" y="1193"/>
                  </a:lnTo>
                  <a:lnTo>
                    <a:pt x="1350" y="1192"/>
                  </a:lnTo>
                  <a:lnTo>
                    <a:pt x="1360" y="1192"/>
                  </a:lnTo>
                  <a:lnTo>
                    <a:pt x="1370" y="1192"/>
                  </a:lnTo>
                  <a:lnTo>
                    <a:pt x="1377" y="1194"/>
                  </a:lnTo>
                  <a:lnTo>
                    <a:pt x="1385" y="1196"/>
                  </a:lnTo>
                  <a:lnTo>
                    <a:pt x="1376" y="1205"/>
                  </a:lnTo>
                  <a:lnTo>
                    <a:pt x="1364" y="1214"/>
                  </a:lnTo>
                  <a:lnTo>
                    <a:pt x="1349" y="1224"/>
                  </a:lnTo>
                  <a:lnTo>
                    <a:pt x="1332" y="1236"/>
                  </a:lnTo>
                  <a:lnTo>
                    <a:pt x="1295" y="1262"/>
                  </a:lnTo>
                  <a:lnTo>
                    <a:pt x="1262" y="1287"/>
                  </a:lnTo>
                  <a:lnTo>
                    <a:pt x="1246" y="1299"/>
                  </a:lnTo>
                  <a:lnTo>
                    <a:pt x="1235" y="1311"/>
                  </a:lnTo>
                  <a:lnTo>
                    <a:pt x="1231" y="1316"/>
                  </a:lnTo>
                  <a:lnTo>
                    <a:pt x="1228" y="1320"/>
                  </a:lnTo>
                  <a:lnTo>
                    <a:pt x="1226" y="1326"/>
                  </a:lnTo>
                  <a:lnTo>
                    <a:pt x="1225" y="1330"/>
                  </a:lnTo>
                  <a:lnTo>
                    <a:pt x="1225" y="1335"/>
                  </a:lnTo>
                  <a:lnTo>
                    <a:pt x="1227" y="1338"/>
                  </a:lnTo>
                  <a:lnTo>
                    <a:pt x="1230" y="1341"/>
                  </a:lnTo>
                  <a:lnTo>
                    <a:pt x="1235" y="1343"/>
                  </a:lnTo>
                  <a:lnTo>
                    <a:pt x="1242" y="1346"/>
                  </a:lnTo>
                  <a:lnTo>
                    <a:pt x="1251" y="1348"/>
                  </a:lnTo>
                  <a:lnTo>
                    <a:pt x="1262" y="1348"/>
                  </a:lnTo>
                  <a:lnTo>
                    <a:pt x="1275" y="1349"/>
                  </a:lnTo>
                  <a:lnTo>
                    <a:pt x="1268" y="1349"/>
                  </a:lnTo>
                  <a:lnTo>
                    <a:pt x="1262" y="1350"/>
                  </a:lnTo>
                  <a:lnTo>
                    <a:pt x="1255" y="1351"/>
                  </a:lnTo>
                  <a:lnTo>
                    <a:pt x="1250" y="1353"/>
                  </a:lnTo>
                  <a:lnTo>
                    <a:pt x="1244" y="1356"/>
                  </a:lnTo>
                  <a:lnTo>
                    <a:pt x="1240" y="1360"/>
                  </a:lnTo>
                  <a:lnTo>
                    <a:pt x="1235" y="1363"/>
                  </a:lnTo>
                  <a:lnTo>
                    <a:pt x="1231" y="1367"/>
                  </a:lnTo>
                  <a:lnTo>
                    <a:pt x="1225" y="1376"/>
                  </a:lnTo>
                  <a:lnTo>
                    <a:pt x="1219" y="1387"/>
                  </a:lnTo>
                  <a:lnTo>
                    <a:pt x="1215" y="1400"/>
                  </a:lnTo>
                  <a:lnTo>
                    <a:pt x="1213" y="1413"/>
                  </a:lnTo>
                  <a:lnTo>
                    <a:pt x="1211" y="1427"/>
                  </a:lnTo>
                  <a:lnTo>
                    <a:pt x="1211" y="1443"/>
                  </a:lnTo>
                  <a:lnTo>
                    <a:pt x="1214" y="1458"/>
                  </a:lnTo>
                  <a:lnTo>
                    <a:pt x="1216" y="1474"/>
                  </a:lnTo>
                  <a:lnTo>
                    <a:pt x="1219" y="1490"/>
                  </a:lnTo>
                  <a:lnTo>
                    <a:pt x="1225" y="1505"/>
                  </a:lnTo>
                  <a:lnTo>
                    <a:pt x="1230" y="1520"/>
                  </a:lnTo>
                  <a:lnTo>
                    <a:pt x="1237" y="1535"/>
                  </a:lnTo>
                  <a:lnTo>
                    <a:pt x="1499" y="1421"/>
                  </a:lnTo>
                  <a:lnTo>
                    <a:pt x="1613" y="1535"/>
                  </a:lnTo>
                  <a:lnTo>
                    <a:pt x="2356" y="823"/>
                  </a:lnTo>
                  <a:lnTo>
                    <a:pt x="2355" y="803"/>
                  </a:lnTo>
                  <a:lnTo>
                    <a:pt x="2354" y="784"/>
                  </a:lnTo>
                  <a:lnTo>
                    <a:pt x="2352" y="765"/>
                  </a:lnTo>
                  <a:lnTo>
                    <a:pt x="2349" y="748"/>
                  </a:lnTo>
                  <a:lnTo>
                    <a:pt x="2346" y="731"/>
                  </a:lnTo>
                  <a:lnTo>
                    <a:pt x="2341" y="715"/>
                  </a:lnTo>
                  <a:lnTo>
                    <a:pt x="2336" y="701"/>
                  </a:lnTo>
                  <a:lnTo>
                    <a:pt x="2329" y="689"/>
                  </a:lnTo>
                  <a:lnTo>
                    <a:pt x="2322" y="677"/>
                  </a:lnTo>
                  <a:lnTo>
                    <a:pt x="2314" y="666"/>
                  </a:lnTo>
                  <a:lnTo>
                    <a:pt x="2305" y="657"/>
                  </a:lnTo>
                  <a:lnTo>
                    <a:pt x="2294" y="651"/>
                  </a:lnTo>
                  <a:lnTo>
                    <a:pt x="2283" y="644"/>
                  </a:lnTo>
                  <a:lnTo>
                    <a:pt x="2272" y="640"/>
                  </a:lnTo>
                  <a:lnTo>
                    <a:pt x="2259" y="638"/>
                  </a:lnTo>
                  <a:lnTo>
                    <a:pt x="2245" y="636"/>
                  </a:lnTo>
                  <a:lnTo>
                    <a:pt x="2245" y="485"/>
                  </a:lnTo>
                  <a:lnTo>
                    <a:pt x="2239" y="484"/>
                  </a:lnTo>
                  <a:lnTo>
                    <a:pt x="2231" y="483"/>
                  </a:lnTo>
                  <a:lnTo>
                    <a:pt x="2225" y="482"/>
                  </a:lnTo>
                  <a:lnTo>
                    <a:pt x="2217" y="479"/>
                  </a:lnTo>
                  <a:lnTo>
                    <a:pt x="2203" y="474"/>
                  </a:lnTo>
                  <a:lnTo>
                    <a:pt x="2189" y="467"/>
                  </a:lnTo>
                  <a:lnTo>
                    <a:pt x="2174" y="461"/>
                  </a:lnTo>
                  <a:lnTo>
                    <a:pt x="2160" y="455"/>
                  </a:lnTo>
                  <a:lnTo>
                    <a:pt x="2153" y="453"/>
                  </a:lnTo>
                  <a:lnTo>
                    <a:pt x="2146" y="451"/>
                  </a:lnTo>
                  <a:lnTo>
                    <a:pt x="2138" y="450"/>
                  </a:lnTo>
                  <a:lnTo>
                    <a:pt x="2132" y="450"/>
                  </a:lnTo>
                  <a:lnTo>
                    <a:pt x="2132" y="442"/>
                  </a:lnTo>
                  <a:lnTo>
                    <a:pt x="2133" y="436"/>
                  </a:lnTo>
                  <a:lnTo>
                    <a:pt x="2135" y="428"/>
                  </a:lnTo>
                  <a:lnTo>
                    <a:pt x="2137" y="422"/>
                  </a:lnTo>
                  <a:lnTo>
                    <a:pt x="2144" y="407"/>
                  </a:lnTo>
                  <a:lnTo>
                    <a:pt x="2150" y="393"/>
                  </a:lnTo>
                  <a:lnTo>
                    <a:pt x="2157" y="379"/>
                  </a:lnTo>
                  <a:lnTo>
                    <a:pt x="2163" y="365"/>
                  </a:lnTo>
                  <a:lnTo>
                    <a:pt x="2166" y="357"/>
                  </a:lnTo>
                  <a:lnTo>
                    <a:pt x="2168" y="350"/>
                  </a:lnTo>
                  <a:lnTo>
                    <a:pt x="2169" y="343"/>
                  </a:lnTo>
                  <a:lnTo>
                    <a:pt x="2169" y="335"/>
                  </a:lnTo>
                  <a:lnTo>
                    <a:pt x="2169" y="260"/>
                  </a:lnTo>
                  <a:lnTo>
                    <a:pt x="2162" y="259"/>
                  </a:lnTo>
                  <a:lnTo>
                    <a:pt x="2156" y="258"/>
                  </a:lnTo>
                  <a:lnTo>
                    <a:pt x="2148" y="257"/>
                  </a:lnTo>
                  <a:lnTo>
                    <a:pt x="2142" y="255"/>
                  </a:lnTo>
                  <a:lnTo>
                    <a:pt x="2127" y="249"/>
                  </a:lnTo>
                  <a:lnTo>
                    <a:pt x="2114" y="243"/>
                  </a:lnTo>
                  <a:lnTo>
                    <a:pt x="2100" y="236"/>
                  </a:lnTo>
                  <a:lnTo>
                    <a:pt x="2087" y="231"/>
                  </a:lnTo>
                  <a:lnTo>
                    <a:pt x="2079" y="228"/>
                  </a:lnTo>
                  <a:lnTo>
                    <a:pt x="2073" y="226"/>
                  </a:lnTo>
                  <a:lnTo>
                    <a:pt x="2066" y="225"/>
                  </a:lnTo>
                  <a:lnTo>
                    <a:pt x="2059" y="225"/>
                  </a:lnTo>
                  <a:lnTo>
                    <a:pt x="2059" y="211"/>
                  </a:lnTo>
                  <a:lnTo>
                    <a:pt x="2060" y="198"/>
                  </a:lnTo>
                  <a:lnTo>
                    <a:pt x="2062" y="186"/>
                  </a:lnTo>
                  <a:lnTo>
                    <a:pt x="2064" y="174"/>
                  </a:lnTo>
                  <a:lnTo>
                    <a:pt x="2069" y="152"/>
                  </a:lnTo>
                  <a:lnTo>
                    <a:pt x="2073" y="130"/>
                  </a:lnTo>
                  <a:lnTo>
                    <a:pt x="2075" y="120"/>
                  </a:lnTo>
                  <a:lnTo>
                    <a:pt x="2075" y="110"/>
                  </a:lnTo>
                  <a:lnTo>
                    <a:pt x="2075" y="99"/>
                  </a:lnTo>
                  <a:lnTo>
                    <a:pt x="2075" y="88"/>
                  </a:lnTo>
                  <a:lnTo>
                    <a:pt x="2073" y="76"/>
                  </a:lnTo>
                  <a:lnTo>
                    <a:pt x="2070" y="65"/>
                  </a:lnTo>
                  <a:lnTo>
                    <a:pt x="2065" y="52"/>
                  </a:lnTo>
                  <a:lnTo>
                    <a:pt x="2059" y="39"/>
                  </a:lnTo>
                  <a:close/>
                </a:path>
              </a:pathLst>
            </a:custGeom>
            <a:solidFill>
              <a:srgbClr val="F8C3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6" name="Freeform 36"/>
            <p:cNvSpPr>
              <a:spLocks/>
            </p:cNvSpPr>
            <p:nvPr/>
          </p:nvSpPr>
          <p:spPr bwMode="auto">
            <a:xfrm>
              <a:off x="5992813" y="3527426"/>
              <a:ext cx="623888" cy="406400"/>
            </a:xfrm>
            <a:custGeom>
              <a:avLst/>
              <a:gdLst/>
              <a:ahLst/>
              <a:cxnLst>
                <a:cxn ang="0">
                  <a:pos x="2011" y="126"/>
                </a:cxn>
                <a:cxn ang="0">
                  <a:pos x="1976" y="189"/>
                </a:cxn>
                <a:cxn ang="0">
                  <a:pos x="1933" y="280"/>
                </a:cxn>
                <a:cxn ang="0">
                  <a:pos x="1880" y="369"/>
                </a:cxn>
                <a:cxn ang="0">
                  <a:pos x="1684" y="378"/>
                </a:cxn>
                <a:cxn ang="0">
                  <a:pos x="1537" y="260"/>
                </a:cxn>
                <a:cxn ang="0">
                  <a:pos x="1604" y="201"/>
                </a:cxn>
                <a:cxn ang="0">
                  <a:pos x="1643" y="148"/>
                </a:cxn>
                <a:cxn ang="0">
                  <a:pos x="1657" y="104"/>
                </a:cxn>
                <a:cxn ang="0">
                  <a:pos x="1517" y="16"/>
                </a:cxn>
                <a:cxn ang="0">
                  <a:pos x="1460" y="39"/>
                </a:cxn>
                <a:cxn ang="0">
                  <a:pos x="1360" y="208"/>
                </a:cxn>
                <a:cxn ang="0">
                  <a:pos x="1304" y="255"/>
                </a:cxn>
                <a:cxn ang="0">
                  <a:pos x="1050" y="187"/>
                </a:cxn>
                <a:cxn ang="0">
                  <a:pos x="1010" y="216"/>
                </a:cxn>
                <a:cxn ang="0">
                  <a:pos x="880" y="366"/>
                </a:cxn>
                <a:cxn ang="0">
                  <a:pos x="821" y="336"/>
                </a:cxn>
                <a:cxn ang="0">
                  <a:pos x="761" y="383"/>
                </a:cxn>
                <a:cxn ang="0">
                  <a:pos x="653" y="482"/>
                </a:cxn>
                <a:cxn ang="0">
                  <a:pos x="583" y="453"/>
                </a:cxn>
                <a:cxn ang="0">
                  <a:pos x="323" y="635"/>
                </a:cxn>
                <a:cxn ang="0">
                  <a:pos x="220" y="605"/>
                </a:cxn>
                <a:cxn ang="0">
                  <a:pos x="173" y="611"/>
                </a:cxn>
                <a:cxn ang="0">
                  <a:pos x="102" y="636"/>
                </a:cxn>
                <a:cxn ang="0">
                  <a:pos x="81" y="692"/>
                </a:cxn>
                <a:cxn ang="0">
                  <a:pos x="110" y="823"/>
                </a:cxn>
                <a:cxn ang="0">
                  <a:pos x="50" y="980"/>
                </a:cxn>
                <a:cxn ang="0">
                  <a:pos x="61" y="1115"/>
                </a:cxn>
                <a:cxn ang="0">
                  <a:pos x="3" y="1303"/>
                </a:cxn>
                <a:cxn ang="0">
                  <a:pos x="146" y="1340"/>
                </a:cxn>
                <a:cxn ang="0">
                  <a:pos x="499" y="1277"/>
                </a:cxn>
                <a:cxn ang="0">
                  <a:pos x="688" y="1209"/>
                </a:cxn>
                <a:cxn ang="0">
                  <a:pos x="810" y="1134"/>
                </a:cxn>
                <a:cxn ang="0">
                  <a:pos x="1010" y="1241"/>
                </a:cxn>
                <a:cxn ang="0">
                  <a:pos x="978" y="1310"/>
                </a:cxn>
                <a:cxn ang="0">
                  <a:pos x="1119" y="1275"/>
                </a:cxn>
                <a:cxn ang="0">
                  <a:pos x="1314" y="1197"/>
                </a:cxn>
                <a:cxn ang="0">
                  <a:pos x="1377" y="1194"/>
                </a:cxn>
                <a:cxn ang="0">
                  <a:pos x="1295" y="1262"/>
                </a:cxn>
                <a:cxn ang="0">
                  <a:pos x="1226" y="1326"/>
                </a:cxn>
                <a:cxn ang="0">
                  <a:pos x="1242" y="1346"/>
                </a:cxn>
                <a:cxn ang="0">
                  <a:pos x="1255" y="1351"/>
                </a:cxn>
                <a:cxn ang="0">
                  <a:pos x="1225" y="1376"/>
                </a:cxn>
                <a:cxn ang="0">
                  <a:pos x="1214" y="1458"/>
                </a:cxn>
                <a:cxn ang="0">
                  <a:pos x="1499" y="1421"/>
                </a:cxn>
                <a:cxn ang="0">
                  <a:pos x="2349" y="748"/>
                </a:cxn>
                <a:cxn ang="0">
                  <a:pos x="2314" y="666"/>
                </a:cxn>
                <a:cxn ang="0">
                  <a:pos x="2245" y="636"/>
                </a:cxn>
                <a:cxn ang="0">
                  <a:pos x="2203" y="474"/>
                </a:cxn>
                <a:cxn ang="0">
                  <a:pos x="2138" y="450"/>
                </a:cxn>
                <a:cxn ang="0">
                  <a:pos x="2144" y="407"/>
                </a:cxn>
                <a:cxn ang="0">
                  <a:pos x="2169" y="343"/>
                </a:cxn>
                <a:cxn ang="0">
                  <a:pos x="2142" y="255"/>
                </a:cxn>
                <a:cxn ang="0">
                  <a:pos x="2073" y="226"/>
                </a:cxn>
                <a:cxn ang="0">
                  <a:pos x="2064" y="174"/>
                </a:cxn>
                <a:cxn ang="0">
                  <a:pos x="2075" y="88"/>
                </a:cxn>
              </a:cxnLst>
              <a:rect l="0" t="0" r="r" b="b"/>
              <a:pathLst>
                <a:path w="2356" h="1535">
                  <a:moveTo>
                    <a:pt x="2059" y="39"/>
                  </a:moveTo>
                  <a:lnTo>
                    <a:pt x="2052" y="58"/>
                  </a:lnTo>
                  <a:lnTo>
                    <a:pt x="2045" y="76"/>
                  </a:lnTo>
                  <a:lnTo>
                    <a:pt x="2036" y="90"/>
                  </a:lnTo>
                  <a:lnTo>
                    <a:pt x="2027" y="104"/>
                  </a:lnTo>
                  <a:lnTo>
                    <a:pt x="2011" y="126"/>
                  </a:lnTo>
                  <a:lnTo>
                    <a:pt x="1996" y="144"/>
                  </a:lnTo>
                  <a:lnTo>
                    <a:pt x="1989" y="153"/>
                  </a:lnTo>
                  <a:lnTo>
                    <a:pt x="1984" y="162"/>
                  </a:lnTo>
                  <a:lnTo>
                    <a:pt x="1979" y="171"/>
                  </a:lnTo>
                  <a:lnTo>
                    <a:pt x="1977" y="179"/>
                  </a:lnTo>
                  <a:lnTo>
                    <a:pt x="1976" y="189"/>
                  </a:lnTo>
                  <a:lnTo>
                    <a:pt x="1977" y="200"/>
                  </a:lnTo>
                  <a:lnTo>
                    <a:pt x="1980" y="212"/>
                  </a:lnTo>
                  <a:lnTo>
                    <a:pt x="1987" y="225"/>
                  </a:lnTo>
                  <a:lnTo>
                    <a:pt x="1970" y="240"/>
                  </a:lnTo>
                  <a:lnTo>
                    <a:pt x="1952" y="258"/>
                  </a:lnTo>
                  <a:lnTo>
                    <a:pt x="1933" y="280"/>
                  </a:lnTo>
                  <a:lnTo>
                    <a:pt x="1915" y="303"/>
                  </a:lnTo>
                  <a:lnTo>
                    <a:pt x="1906" y="316"/>
                  </a:lnTo>
                  <a:lnTo>
                    <a:pt x="1898" y="329"/>
                  </a:lnTo>
                  <a:lnTo>
                    <a:pt x="1891" y="342"/>
                  </a:lnTo>
                  <a:lnTo>
                    <a:pt x="1884" y="355"/>
                  </a:lnTo>
                  <a:lnTo>
                    <a:pt x="1880" y="369"/>
                  </a:lnTo>
                  <a:lnTo>
                    <a:pt x="1876" y="383"/>
                  </a:lnTo>
                  <a:lnTo>
                    <a:pt x="1873" y="398"/>
                  </a:lnTo>
                  <a:lnTo>
                    <a:pt x="1872" y="412"/>
                  </a:lnTo>
                  <a:lnTo>
                    <a:pt x="1724" y="412"/>
                  </a:lnTo>
                  <a:lnTo>
                    <a:pt x="1707" y="396"/>
                  </a:lnTo>
                  <a:lnTo>
                    <a:pt x="1684" y="378"/>
                  </a:lnTo>
                  <a:lnTo>
                    <a:pt x="1657" y="357"/>
                  </a:lnTo>
                  <a:lnTo>
                    <a:pt x="1629" y="335"/>
                  </a:lnTo>
                  <a:lnTo>
                    <a:pt x="1601" y="315"/>
                  </a:lnTo>
                  <a:lnTo>
                    <a:pt x="1576" y="294"/>
                  </a:lnTo>
                  <a:lnTo>
                    <a:pt x="1554" y="275"/>
                  </a:lnTo>
                  <a:lnTo>
                    <a:pt x="1537" y="260"/>
                  </a:lnTo>
                  <a:lnTo>
                    <a:pt x="1613" y="260"/>
                  </a:lnTo>
                  <a:lnTo>
                    <a:pt x="1606" y="247"/>
                  </a:lnTo>
                  <a:lnTo>
                    <a:pt x="1603" y="234"/>
                  </a:lnTo>
                  <a:lnTo>
                    <a:pt x="1601" y="222"/>
                  </a:lnTo>
                  <a:lnTo>
                    <a:pt x="1602" y="211"/>
                  </a:lnTo>
                  <a:lnTo>
                    <a:pt x="1604" y="201"/>
                  </a:lnTo>
                  <a:lnTo>
                    <a:pt x="1607" y="191"/>
                  </a:lnTo>
                  <a:lnTo>
                    <a:pt x="1613" y="182"/>
                  </a:lnTo>
                  <a:lnTo>
                    <a:pt x="1619" y="173"/>
                  </a:lnTo>
                  <a:lnTo>
                    <a:pt x="1627" y="164"/>
                  </a:lnTo>
                  <a:lnTo>
                    <a:pt x="1635" y="155"/>
                  </a:lnTo>
                  <a:lnTo>
                    <a:pt x="1643" y="148"/>
                  </a:lnTo>
                  <a:lnTo>
                    <a:pt x="1652" y="140"/>
                  </a:lnTo>
                  <a:lnTo>
                    <a:pt x="1669" y="126"/>
                  </a:lnTo>
                  <a:lnTo>
                    <a:pt x="1686" y="111"/>
                  </a:lnTo>
                  <a:lnTo>
                    <a:pt x="1678" y="111"/>
                  </a:lnTo>
                  <a:lnTo>
                    <a:pt x="1668" y="108"/>
                  </a:lnTo>
                  <a:lnTo>
                    <a:pt x="1657" y="104"/>
                  </a:lnTo>
                  <a:lnTo>
                    <a:pt x="1645" y="100"/>
                  </a:lnTo>
                  <a:lnTo>
                    <a:pt x="1620" y="87"/>
                  </a:lnTo>
                  <a:lnTo>
                    <a:pt x="1592" y="70"/>
                  </a:lnTo>
                  <a:lnTo>
                    <a:pt x="1565" y="53"/>
                  </a:lnTo>
                  <a:lnTo>
                    <a:pt x="1539" y="34"/>
                  </a:lnTo>
                  <a:lnTo>
                    <a:pt x="1517" y="16"/>
                  </a:lnTo>
                  <a:lnTo>
                    <a:pt x="1499" y="0"/>
                  </a:lnTo>
                  <a:lnTo>
                    <a:pt x="1492" y="5"/>
                  </a:lnTo>
                  <a:lnTo>
                    <a:pt x="1485" y="10"/>
                  </a:lnTo>
                  <a:lnTo>
                    <a:pt x="1479" y="16"/>
                  </a:lnTo>
                  <a:lnTo>
                    <a:pt x="1472" y="22"/>
                  </a:lnTo>
                  <a:lnTo>
                    <a:pt x="1460" y="39"/>
                  </a:lnTo>
                  <a:lnTo>
                    <a:pt x="1447" y="57"/>
                  </a:lnTo>
                  <a:lnTo>
                    <a:pt x="1424" y="100"/>
                  </a:lnTo>
                  <a:lnTo>
                    <a:pt x="1400" y="144"/>
                  </a:lnTo>
                  <a:lnTo>
                    <a:pt x="1387" y="166"/>
                  </a:lnTo>
                  <a:lnTo>
                    <a:pt x="1374" y="188"/>
                  </a:lnTo>
                  <a:lnTo>
                    <a:pt x="1360" y="208"/>
                  </a:lnTo>
                  <a:lnTo>
                    <a:pt x="1346" y="224"/>
                  </a:lnTo>
                  <a:lnTo>
                    <a:pt x="1338" y="232"/>
                  </a:lnTo>
                  <a:lnTo>
                    <a:pt x="1330" y="239"/>
                  </a:lnTo>
                  <a:lnTo>
                    <a:pt x="1322" y="245"/>
                  </a:lnTo>
                  <a:lnTo>
                    <a:pt x="1313" y="250"/>
                  </a:lnTo>
                  <a:lnTo>
                    <a:pt x="1304" y="255"/>
                  </a:lnTo>
                  <a:lnTo>
                    <a:pt x="1294" y="257"/>
                  </a:lnTo>
                  <a:lnTo>
                    <a:pt x="1285" y="259"/>
                  </a:lnTo>
                  <a:lnTo>
                    <a:pt x="1275" y="260"/>
                  </a:lnTo>
                  <a:lnTo>
                    <a:pt x="1198" y="260"/>
                  </a:lnTo>
                  <a:lnTo>
                    <a:pt x="1126" y="187"/>
                  </a:lnTo>
                  <a:lnTo>
                    <a:pt x="1050" y="187"/>
                  </a:lnTo>
                  <a:lnTo>
                    <a:pt x="1046" y="188"/>
                  </a:lnTo>
                  <a:lnTo>
                    <a:pt x="1042" y="189"/>
                  </a:lnTo>
                  <a:lnTo>
                    <a:pt x="1037" y="191"/>
                  </a:lnTo>
                  <a:lnTo>
                    <a:pt x="1033" y="196"/>
                  </a:lnTo>
                  <a:lnTo>
                    <a:pt x="1022" y="204"/>
                  </a:lnTo>
                  <a:lnTo>
                    <a:pt x="1010" y="216"/>
                  </a:lnTo>
                  <a:lnTo>
                    <a:pt x="984" y="246"/>
                  </a:lnTo>
                  <a:lnTo>
                    <a:pt x="955" y="281"/>
                  </a:lnTo>
                  <a:lnTo>
                    <a:pt x="928" y="315"/>
                  </a:lnTo>
                  <a:lnTo>
                    <a:pt x="902" y="345"/>
                  </a:lnTo>
                  <a:lnTo>
                    <a:pt x="890" y="356"/>
                  </a:lnTo>
                  <a:lnTo>
                    <a:pt x="880" y="366"/>
                  </a:lnTo>
                  <a:lnTo>
                    <a:pt x="876" y="369"/>
                  </a:lnTo>
                  <a:lnTo>
                    <a:pt x="871" y="371"/>
                  </a:lnTo>
                  <a:lnTo>
                    <a:pt x="867" y="374"/>
                  </a:lnTo>
                  <a:lnTo>
                    <a:pt x="864" y="374"/>
                  </a:lnTo>
                  <a:lnTo>
                    <a:pt x="825" y="335"/>
                  </a:lnTo>
                  <a:lnTo>
                    <a:pt x="821" y="336"/>
                  </a:lnTo>
                  <a:lnTo>
                    <a:pt x="818" y="338"/>
                  </a:lnTo>
                  <a:lnTo>
                    <a:pt x="812" y="340"/>
                  </a:lnTo>
                  <a:lnTo>
                    <a:pt x="808" y="342"/>
                  </a:lnTo>
                  <a:lnTo>
                    <a:pt x="797" y="350"/>
                  </a:lnTo>
                  <a:lnTo>
                    <a:pt x="785" y="359"/>
                  </a:lnTo>
                  <a:lnTo>
                    <a:pt x="761" y="383"/>
                  </a:lnTo>
                  <a:lnTo>
                    <a:pt x="735" y="411"/>
                  </a:lnTo>
                  <a:lnTo>
                    <a:pt x="691" y="461"/>
                  </a:lnTo>
                  <a:lnTo>
                    <a:pt x="674" y="485"/>
                  </a:lnTo>
                  <a:lnTo>
                    <a:pt x="667" y="484"/>
                  </a:lnTo>
                  <a:lnTo>
                    <a:pt x="660" y="483"/>
                  </a:lnTo>
                  <a:lnTo>
                    <a:pt x="653" y="482"/>
                  </a:lnTo>
                  <a:lnTo>
                    <a:pt x="647" y="479"/>
                  </a:lnTo>
                  <a:lnTo>
                    <a:pt x="632" y="474"/>
                  </a:lnTo>
                  <a:lnTo>
                    <a:pt x="618" y="467"/>
                  </a:lnTo>
                  <a:lnTo>
                    <a:pt x="604" y="461"/>
                  </a:lnTo>
                  <a:lnTo>
                    <a:pt x="590" y="455"/>
                  </a:lnTo>
                  <a:lnTo>
                    <a:pt x="583" y="453"/>
                  </a:lnTo>
                  <a:lnTo>
                    <a:pt x="576" y="451"/>
                  </a:lnTo>
                  <a:lnTo>
                    <a:pt x="569" y="450"/>
                  </a:lnTo>
                  <a:lnTo>
                    <a:pt x="563" y="450"/>
                  </a:lnTo>
                  <a:lnTo>
                    <a:pt x="338" y="636"/>
                  </a:lnTo>
                  <a:lnTo>
                    <a:pt x="330" y="636"/>
                  </a:lnTo>
                  <a:lnTo>
                    <a:pt x="323" y="635"/>
                  </a:lnTo>
                  <a:lnTo>
                    <a:pt x="313" y="633"/>
                  </a:lnTo>
                  <a:lnTo>
                    <a:pt x="304" y="631"/>
                  </a:lnTo>
                  <a:lnTo>
                    <a:pt x="283" y="624"/>
                  </a:lnTo>
                  <a:lnTo>
                    <a:pt x="263" y="618"/>
                  </a:lnTo>
                  <a:lnTo>
                    <a:pt x="241" y="610"/>
                  </a:lnTo>
                  <a:lnTo>
                    <a:pt x="220" y="605"/>
                  </a:lnTo>
                  <a:lnTo>
                    <a:pt x="211" y="602"/>
                  </a:lnTo>
                  <a:lnTo>
                    <a:pt x="202" y="600"/>
                  </a:lnTo>
                  <a:lnTo>
                    <a:pt x="194" y="599"/>
                  </a:lnTo>
                  <a:lnTo>
                    <a:pt x="186" y="598"/>
                  </a:lnTo>
                  <a:lnTo>
                    <a:pt x="180" y="605"/>
                  </a:lnTo>
                  <a:lnTo>
                    <a:pt x="173" y="611"/>
                  </a:lnTo>
                  <a:lnTo>
                    <a:pt x="166" y="616"/>
                  </a:lnTo>
                  <a:lnTo>
                    <a:pt x="159" y="620"/>
                  </a:lnTo>
                  <a:lnTo>
                    <a:pt x="145" y="628"/>
                  </a:lnTo>
                  <a:lnTo>
                    <a:pt x="131" y="632"/>
                  </a:lnTo>
                  <a:lnTo>
                    <a:pt x="117" y="634"/>
                  </a:lnTo>
                  <a:lnTo>
                    <a:pt x="102" y="636"/>
                  </a:lnTo>
                  <a:lnTo>
                    <a:pt x="89" y="636"/>
                  </a:lnTo>
                  <a:lnTo>
                    <a:pt x="75" y="636"/>
                  </a:lnTo>
                  <a:lnTo>
                    <a:pt x="76" y="651"/>
                  </a:lnTo>
                  <a:lnTo>
                    <a:pt x="77" y="665"/>
                  </a:lnTo>
                  <a:lnTo>
                    <a:pt x="78" y="679"/>
                  </a:lnTo>
                  <a:lnTo>
                    <a:pt x="81" y="692"/>
                  </a:lnTo>
                  <a:lnTo>
                    <a:pt x="86" y="719"/>
                  </a:lnTo>
                  <a:lnTo>
                    <a:pt x="93" y="744"/>
                  </a:lnTo>
                  <a:lnTo>
                    <a:pt x="99" y="767"/>
                  </a:lnTo>
                  <a:lnTo>
                    <a:pt x="105" y="789"/>
                  </a:lnTo>
                  <a:lnTo>
                    <a:pt x="109" y="808"/>
                  </a:lnTo>
                  <a:lnTo>
                    <a:pt x="110" y="823"/>
                  </a:lnTo>
                  <a:lnTo>
                    <a:pt x="38" y="899"/>
                  </a:lnTo>
                  <a:lnTo>
                    <a:pt x="38" y="912"/>
                  </a:lnTo>
                  <a:lnTo>
                    <a:pt x="39" y="927"/>
                  </a:lnTo>
                  <a:lnTo>
                    <a:pt x="41" y="940"/>
                  </a:lnTo>
                  <a:lnTo>
                    <a:pt x="44" y="954"/>
                  </a:lnTo>
                  <a:lnTo>
                    <a:pt x="50" y="980"/>
                  </a:lnTo>
                  <a:lnTo>
                    <a:pt x="57" y="1005"/>
                  </a:lnTo>
                  <a:lnTo>
                    <a:pt x="63" y="1029"/>
                  </a:lnTo>
                  <a:lnTo>
                    <a:pt x="70" y="1051"/>
                  </a:lnTo>
                  <a:lnTo>
                    <a:pt x="74" y="1070"/>
                  </a:lnTo>
                  <a:lnTo>
                    <a:pt x="75" y="1086"/>
                  </a:lnTo>
                  <a:lnTo>
                    <a:pt x="61" y="1115"/>
                  </a:lnTo>
                  <a:lnTo>
                    <a:pt x="48" y="1148"/>
                  </a:lnTo>
                  <a:lnTo>
                    <a:pt x="35" y="1182"/>
                  </a:lnTo>
                  <a:lnTo>
                    <a:pt x="24" y="1217"/>
                  </a:lnTo>
                  <a:lnTo>
                    <a:pt x="14" y="1252"/>
                  </a:lnTo>
                  <a:lnTo>
                    <a:pt x="6" y="1286"/>
                  </a:lnTo>
                  <a:lnTo>
                    <a:pt x="3" y="1303"/>
                  </a:lnTo>
                  <a:lnTo>
                    <a:pt x="1" y="1318"/>
                  </a:lnTo>
                  <a:lnTo>
                    <a:pt x="0" y="1334"/>
                  </a:lnTo>
                  <a:lnTo>
                    <a:pt x="0" y="1349"/>
                  </a:lnTo>
                  <a:lnTo>
                    <a:pt x="45" y="1348"/>
                  </a:lnTo>
                  <a:lnTo>
                    <a:pt x="94" y="1344"/>
                  </a:lnTo>
                  <a:lnTo>
                    <a:pt x="146" y="1340"/>
                  </a:lnTo>
                  <a:lnTo>
                    <a:pt x="202" y="1335"/>
                  </a:lnTo>
                  <a:lnTo>
                    <a:pt x="261" y="1326"/>
                  </a:lnTo>
                  <a:lnTo>
                    <a:pt x="319" y="1316"/>
                  </a:lnTo>
                  <a:lnTo>
                    <a:pt x="379" y="1305"/>
                  </a:lnTo>
                  <a:lnTo>
                    <a:pt x="439" y="1291"/>
                  </a:lnTo>
                  <a:lnTo>
                    <a:pt x="499" y="1277"/>
                  </a:lnTo>
                  <a:lnTo>
                    <a:pt x="556" y="1259"/>
                  </a:lnTo>
                  <a:lnTo>
                    <a:pt x="584" y="1251"/>
                  </a:lnTo>
                  <a:lnTo>
                    <a:pt x="612" y="1241"/>
                  </a:lnTo>
                  <a:lnTo>
                    <a:pt x="638" y="1231"/>
                  </a:lnTo>
                  <a:lnTo>
                    <a:pt x="664" y="1220"/>
                  </a:lnTo>
                  <a:lnTo>
                    <a:pt x="688" y="1209"/>
                  </a:lnTo>
                  <a:lnTo>
                    <a:pt x="712" y="1198"/>
                  </a:lnTo>
                  <a:lnTo>
                    <a:pt x="734" y="1186"/>
                  </a:lnTo>
                  <a:lnTo>
                    <a:pt x="756" y="1174"/>
                  </a:lnTo>
                  <a:lnTo>
                    <a:pt x="775" y="1161"/>
                  </a:lnTo>
                  <a:lnTo>
                    <a:pt x="794" y="1148"/>
                  </a:lnTo>
                  <a:lnTo>
                    <a:pt x="810" y="1134"/>
                  </a:lnTo>
                  <a:lnTo>
                    <a:pt x="825" y="1121"/>
                  </a:lnTo>
                  <a:lnTo>
                    <a:pt x="974" y="1121"/>
                  </a:lnTo>
                  <a:lnTo>
                    <a:pt x="1050" y="1196"/>
                  </a:lnTo>
                  <a:lnTo>
                    <a:pt x="1036" y="1210"/>
                  </a:lnTo>
                  <a:lnTo>
                    <a:pt x="1022" y="1226"/>
                  </a:lnTo>
                  <a:lnTo>
                    <a:pt x="1010" y="1241"/>
                  </a:lnTo>
                  <a:lnTo>
                    <a:pt x="998" y="1258"/>
                  </a:lnTo>
                  <a:lnTo>
                    <a:pt x="992" y="1267"/>
                  </a:lnTo>
                  <a:lnTo>
                    <a:pt x="988" y="1277"/>
                  </a:lnTo>
                  <a:lnTo>
                    <a:pt x="984" y="1288"/>
                  </a:lnTo>
                  <a:lnTo>
                    <a:pt x="980" y="1298"/>
                  </a:lnTo>
                  <a:lnTo>
                    <a:pt x="978" y="1310"/>
                  </a:lnTo>
                  <a:lnTo>
                    <a:pt x="976" y="1322"/>
                  </a:lnTo>
                  <a:lnTo>
                    <a:pt x="975" y="1335"/>
                  </a:lnTo>
                  <a:lnTo>
                    <a:pt x="974" y="1349"/>
                  </a:lnTo>
                  <a:lnTo>
                    <a:pt x="1011" y="1329"/>
                  </a:lnTo>
                  <a:lnTo>
                    <a:pt x="1060" y="1304"/>
                  </a:lnTo>
                  <a:lnTo>
                    <a:pt x="1119" y="1275"/>
                  </a:lnTo>
                  <a:lnTo>
                    <a:pt x="1181" y="1245"/>
                  </a:lnTo>
                  <a:lnTo>
                    <a:pt x="1213" y="1232"/>
                  </a:lnTo>
                  <a:lnTo>
                    <a:pt x="1243" y="1219"/>
                  </a:lnTo>
                  <a:lnTo>
                    <a:pt x="1273" y="1209"/>
                  </a:lnTo>
                  <a:lnTo>
                    <a:pt x="1301" y="1200"/>
                  </a:lnTo>
                  <a:lnTo>
                    <a:pt x="1314" y="1197"/>
                  </a:lnTo>
                  <a:lnTo>
                    <a:pt x="1327" y="1194"/>
                  </a:lnTo>
                  <a:lnTo>
                    <a:pt x="1339" y="1193"/>
                  </a:lnTo>
                  <a:lnTo>
                    <a:pt x="1350" y="1192"/>
                  </a:lnTo>
                  <a:lnTo>
                    <a:pt x="1360" y="1192"/>
                  </a:lnTo>
                  <a:lnTo>
                    <a:pt x="1370" y="1192"/>
                  </a:lnTo>
                  <a:lnTo>
                    <a:pt x="1377" y="1194"/>
                  </a:lnTo>
                  <a:lnTo>
                    <a:pt x="1385" y="1196"/>
                  </a:lnTo>
                  <a:lnTo>
                    <a:pt x="1376" y="1205"/>
                  </a:lnTo>
                  <a:lnTo>
                    <a:pt x="1364" y="1214"/>
                  </a:lnTo>
                  <a:lnTo>
                    <a:pt x="1349" y="1224"/>
                  </a:lnTo>
                  <a:lnTo>
                    <a:pt x="1332" y="1236"/>
                  </a:lnTo>
                  <a:lnTo>
                    <a:pt x="1295" y="1262"/>
                  </a:lnTo>
                  <a:lnTo>
                    <a:pt x="1262" y="1287"/>
                  </a:lnTo>
                  <a:lnTo>
                    <a:pt x="1246" y="1299"/>
                  </a:lnTo>
                  <a:lnTo>
                    <a:pt x="1235" y="1311"/>
                  </a:lnTo>
                  <a:lnTo>
                    <a:pt x="1231" y="1316"/>
                  </a:lnTo>
                  <a:lnTo>
                    <a:pt x="1228" y="1320"/>
                  </a:lnTo>
                  <a:lnTo>
                    <a:pt x="1226" y="1326"/>
                  </a:lnTo>
                  <a:lnTo>
                    <a:pt x="1225" y="1330"/>
                  </a:lnTo>
                  <a:lnTo>
                    <a:pt x="1225" y="1335"/>
                  </a:lnTo>
                  <a:lnTo>
                    <a:pt x="1227" y="1338"/>
                  </a:lnTo>
                  <a:lnTo>
                    <a:pt x="1230" y="1341"/>
                  </a:lnTo>
                  <a:lnTo>
                    <a:pt x="1235" y="1343"/>
                  </a:lnTo>
                  <a:lnTo>
                    <a:pt x="1242" y="1346"/>
                  </a:lnTo>
                  <a:lnTo>
                    <a:pt x="1251" y="1348"/>
                  </a:lnTo>
                  <a:lnTo>
                    <a:pt x="1262" y="1348"/>
                  </a:lnTo>
                  <a:lnTo>
                    <a:pt x="1275" y="1349"/>
                  </a:lnTo>
                  <a:lnTo>
                    <a:pt x="1268" y="1349"/>
                  </a:lnTo>
                  <a:lnTo>
                    <a:pt x="1262" y="1350"/>
                  </a:lnTo>
                  <a:lnTo>
                    <a:pt x="1255" y="1351"/>
                  </a:lnTo>
                  <a:lnTo>
                    <a:pt x="1250" y="1353"/>
                  </a:lnTo>
                  <a:lnTo>
                    <a:pt x="1244" y="1356"/>
                  </a:lnTo>
                  <a:lnTo>
                    <a:pt x="1240" y="1360"/>
                  </a:lnTo>
                  <a:lnTo>
                    <a:pt x="1235" y="1363"/>
                  </a:lnTo>
                  <a:lnTo>
                    <a:pt x="1231" y="1367"/>
                  </a:lnTo>
                  <a:lnTo>
                    <a:pt x="1225" y="1376"/>
                  </a:lnTo>
                  <a:lnTo>
                    <a:pt x="1219" y="1387"/>
                  </a:lnTo>
                  <a:lnTo>
                    <a:pt x="1215" y="1400"/>
                  </a:lnTo>
                  <a:lnTo>
                    <a:pt x="1213" y="1413"/>
                  </a:lnTo>
                  <a:lnTo>
                    <a:pt x="1211" y="1427"/>
                  </a:lnTo>
                  <a:lnTo>
                    <a:pt x="1211" y="1443"/>
                  </a:lnTo>
                  <a:lnTo>
                    <a:pt x="1214" y="1458"/>
                  </a:lnTo>
                  <a:lnTo>
                    <a:pt x="1216" y="1474"/>
                  </a:lnTo>
                  <a:lnTo>
                    <a:pt x="1219" y="1490"/>
                  </a:lnTo>
                  <a:lnTo>
                    <a:pt x="1225" y="1505"/>
                  </a:lnTo>
                  <a:lnTo>
                    <a:pt x="1230" y="1520"/>
                  </a:lnTo>
                  <a:lnTo>
                    <a:pt x="1237" y="1535"/>
                  </a:lnTo>
                  <a:lnTo>
                    <a:pt x="1499" y="1421"/>
                  </a:lnTo>
                  <a:lnTo>
                    <a:pt x="1613" y="1535"/>
                  </a:lnTo>
                  <a:lnTo>
                    <a:pt x="2356" y="823"/>
                  </a:lnTo>
                  <a:lnTo>
                    <a:pt x="2355" y="803"/>
                  </a:lnTo>
                  <a:lnTo>
                    <a:pt x="2354" y="784"/>
                  </a:lnTo>
                  <a:lnTo>
                    <a:pt x="2352" y="765"/>
                  </a:lnTo>
                  <a:lnTo>
                    <a:pt x="2349" y="748"/>
                  </a:lnTo>
                  <a:lnTo>
                    <a:pt x="2346" y="731"/>
                  </a:lnTo>
                  <a:lnTo>
                    <a:pt x="2341" y="715"/>
                  </a:lnTo>
                  <a:lnTo>
                    <a:pt x="2336" y="701"/>
                  </a:lnTo>
                  <a:lnTo>
                    <a:pt x="2329" y="689"/>
                  </a:lnTo>
                  <a:lnTo>
                    <a:pt x="2322" y="677"/>
                  </a:lnTo>
                  <a:lnTo>
                    <a:pt x="2314" y="666"/>
                  </a:lnTo>
                  <a:lnTo>
                    <a:pt x="2305" y="657"/>
                  </a:lnTo>
                  <a:lnTo>
                    <a:pt x="2294" y="651"/>
                  </a:lnTo>
                  <a:lnTo>
                    <a:pt x="2283" y="644"/>
                  </a:lnTo>
                  <a:lnTo>
                    <a:pt x="2272" y="640"/>
                  </a:lnTo>
                  <a:lnTo>
                    <a:pt x="2259" y="638"/>
                  </a:lnTo>
                  <a:lnTo>
                    <a:pt x="2245" y="636"/>
                  </a:lnTo>
                  <a:lnTo>
                    <a:pt x="2245" y="485"/>
                  </a:lnTo>
                  <a:lnTo>
                    <a:pt x="2239" y="484"/>
                  </a:lnTo>
                  <a:lnTo>
                    <a:pt x="2231" y="483"/>
                  </a:lnTo>
                  <a:lnTo>
                    <a:pt x="2225" y="482"/>
                  </a:lnTo>
                  <a:lnTo>
                    <a:pt x="2217" y="479"/>
                  </a:lnTo>
                  <a:lnTo>
                    <a:pt x="2203" y="474"/>
                  </a:lnTo>
                  <a:lnTo>
                    <a:pt x="2189" y="467"/>
                  </a:lnTo>
                  <a:lnTo>
                    <a:pt x="2174" y="461"/>
                  </a:lnTo>
                  <a:lnTo>
                    <a:pt x="2160" y="455"/>
                  </a:lnTo>
                  <a:lnTo>
                    <a:pt x="2153" y="453"/>
                  </a:lnTo>
                  <a:lnTo>
                    <a:pt x="2146" y="451"/>
                  </a:lnTo>
                  <a:lnTo>
                    <a:pt x="2138" y="450"/>
                  </a:lnTo>
                  <a:lnTo>
                    <a:pt x="2132" y="450"/>
                  </a:lnTo>
                  <a:lnTo>
                    <a:pt x="2132" y="442"/>
                  </a:lnTo>
                  <a:lnTo>
                    <a:pt x="2133" y="436"/>
                  </a:lnTo>
                  <a:lnTo>
                    <a:pt x="2135" y="428"/>
                  </a:lnTo>
                  <a:lnTo>
                    <a:pt x="2137" y="422"/>
                  </a:lnTo>
                  <a:lnTo>
                    <a:pt x="2144" y="407"/>
                  </a:lnTo>
                  <a:lnTo>
                    <a:pt x="2150" y="393"/>
                  </a:lnTo>
                  <a:lnTo>
                    <a:pt x="2157" y="379"/>
                  </a:lnTo>
                  <a:lnTo>
                    <a:pt x="2163" y="365"/>
                  </a:lnTo>
                  <a:lnTo>
                    <a:pt x="2166" y="357"/>
                  </a:lnTo>
                  <a:lnTo>
                    <a:pt x="2168" y="350"/>
                  </a:lnTo>
                  <a:lnTo>
                    <a:pt x="2169" y="343"/>
                  </a:lnTo>
                  <a:lnTo>
                    <a:pt x="2169" y="335"/>
                  </a:lnTo>
                  <a:lnTo>
                    <a:pt x="2169" y="260"/>
                  </a:lnTo>
                  <a:lnTo>
                    <a:pt x="2162" y="259"/>
                  </a:lnTo>
                  <a:lnTo>
                    <a:pt x="2156" y="258"/>
                  </a:lnTo>
                  <a:lnTo>
                    <a:pt x="2148" y="257"/>
                  </a:lnTo>
                  <a:lnTo>
                    <a:pt x="2142" y="255"/>
                  </a:lnTo>
                  <a:lnTo>
                    <a:pt x="2127" y="249"/>
                  </a:lnTo>
                  <a:lnTo>
                    <a:pt x="2114" y="243"/>
                  </a:lnTo>
                  <a:lnTo>
                    <a:pt x="2100" y="236"/>
                  </a:lnTo>
                  <a:lnTo>
                    <a:pt x="2087" y="231"/>
                  </a:lnTo>
                  <a:lnTo>
                    <a:pt x="2079" y="228"/>
                  </a:lnTo>
                  <a:lnTo>
                    <a:pt x="2073" y="226"/>
                  </a:lnTo>
                  <a:lnTo>
                    <a:pt x="2066" y="225"/>
                  </a:lnTo>
                  <a:lnTo>
                    <a:pt x="2059" y="225"/>
                  </a:lnTo>
                  <a:lnTo>
                    <a:pt x="2059" y="211"/>
                  </a:lnTo>
                  <a:lnTo>
                    <a:pt x="2060" y="198"/>
                  </a:lnTo>
                  <a:lnTo>
                    <a:pt x="2062" y="186"/>
                  </a:lnTo>
                  <a:lnTo>
                    <a:pt x="2064" y="174"/>
                  </a:lnTo>
                  <a:lnTo>
                    <a:pt x="2069" y="152"/>
                  </a:lnTo>
                  <a:lnTo>
                    <a:pt x="2073" y="130"/>
                  </a:lnTo>
                  <a:lnTo>
                    <a:pt x="2075" y="120"/>
                  </a:lnTo>
                  <a:lnTo>
                    <a:pt x="2075" y="110"/>
                  </a:lnTo>
                  <a:lnTo>
                    <a:pt x="2075" y="99"/>
                  </a:lnTo>
                  <a:lnTo>
                    <a:pt x="2075" y="88"/>
                  </a:lnTo>
                  <a:lnTo>
                    <a:pt x="2073" y="76"/>
                  </a:lnTo>
                  <a:lnTo>
                    <a:pt x="2070" y="65"/>
                  </a:lnTo>
                  <a:lnTo>
                    <a:pt x="2065" y="52"/>
                  </a:lnTo>
                  <a:lnTo>
                    <a:pt x="2059" y="39"/>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17" name="Freeform 37"/>
          <p:cNvSpPr>
            <a:spLocks/>
          </p:cNvSpPr>
          <p:nvPr/>
        </p:nvSpPr>
        <p:spPr bwMode="auto">
          <a:xfrm>
            <a:off x="6347267" y="4849066"/>
            <a:ext cx="119593" cy="164092"/>
          </a:xfrm>
          <a:custGeom>
            <a:avLst/>
            <a:gdLst/>
            <a:ahLst/>
            <a:cxnLst>
              <a:cxn ang="0">
                <a:pos x="73" y="709"/>
              </a:cxn>
              <a:cxn ang="0">
                <a:pos x="73" y="560"/>
              </a:cxn>
              <a:cxn ang="0">
                <a:pos x="50" y="545"/>
              </a:cxn>
              <a:cxn ang="0">
                <a:pos x="38" y="531"/>
              </a:cxn>
              <a:cxn ang="0">
                <a:pos x="33" y="516"/>
              </a:cxn>
              <a:cxn ang="0">
                <a:pos x="36" y="498"/>
              </a:cxn>
              <a:cxn ang="0">
                <a:pos x="47" y="480"/>
              </a:cxn>
              <a:cxn ang="0">
                <a:pos x="63" y="460"/>
              </a:cxn>
              <a:cxn ang="0">
                <a:pos x="111" y="411"/>
              </a:cxn>
              <a:cxn ang="0">
                <a:pos x="109" y="397"/>
              </a:cxn>
              <a:cxn ang="0">
                <a:pos x="105" y="383"/>
              </a:cxn>
              <a:cxn ang="0">
                <a:pos x="91" y="354"/>
              </a:cxn>
              <a:cxn ang="0">
                <a:pos x="78" y="326"/>
              </a:cxn>
              <a:cxn ang="0">
                <a:pos x="74" y="312"/>
              </a:cxn>
              <a:cxn ang="0">
                <a:pos x="73" y="298"/>
              </a:cxn>
              <a:cxn ang="0">
                <a:pos x="294" y="221"/>
              </a:cxn>
              <a:cxn ang="0">
                <a:pos x="319" y="194"/>
              </a:cxn>
              <a:cxn ang="0">
                <a:pos x="339" y="167"/>
              </a:cxn>
              <a:cxn ang="0">
                <a:pos x="370" y="111"/>
              </a:cxn>
              <a:cxn ang="0">
                <a:pos x="401" y="56"/>
              </a:cxn>
              <a:cxn ang="0">
                <a:pos x="421" y="27"/>
              </a:cxn>
              <a:cxn ang="0">
                <a:pos x="446" y="0"/>
              </a:cxn>
              <a:cxn ang="0">
                <a:pos x="449" y="29"/>
              </a:cxn>
              <a:cxn ang="0">
                <a:pos x="458" y="60"/>
              </a:cxn>
              <a:cxn ang="0">
                <a:pos x="482" y="125"/>
              </a:cxn>
              <a:cxn ang="0">
                <a:pos x="507" y="182"/>
              </a:cxn>
              <a:cxn ang="0">
                <a:pos x="516" y="205"/>
              </a:cxn>
              <a:cxn ang="0">
                <a:pos x="519" y="221"/>
              </a:cxn>
              <a:cxn ang="0">
                <a:pos x="505" y="225"/>
              </a:cxn>
              <a:cxn ang="0">
                <a:pos x="489" y="236"/>
              </a:cxn>
              <a:cxn ang="0">
                <a:pos x="474" y="253"/>
              </a:cxn>
              <a:cxn ang="0">
                <a:pos x="458" y="276"/>
              </a:cxn>
              <a:cxn ang="0">
                <a:pos x="425" y="335"/>
              </a:cxn>
              <a:cxn ang="0">
                <a:pos x="394" y="405"/>
              </a:cxn>
              <a:cxn ang="0">
                <a:pos x="363" y="481"/>
              </a:cxn>
              <a:cxn ang="0">
                <a:pos x="335" y="555"/>
              </a:cxn>
              <a:cxn ang="0">
                <a:pos x="294" y="674"/>
              </a:cxn>
              <a:cxn ang="0">
                <a:pos x="269" y="674"/>
              </a:cxn>
              <a:cxn ang="0">
                <a:pos x="251" y="678"/>
              </a:cxn>
              <a:cxn ang="0">
                <a:pos x="246" y="683"/>
              </a:cxn>
              <a:cxn ang="0">
                <a:pos x="245" y="688"/>
              </a:cxn>
              <a:cxn ang="0">
                <a:pos x="250" y="697"/>
              </a:cxn>
              <a:cxn ang="0">
                <a:pos x="259" y="709"/>
              </a:cxn>
            </a:cxnLst>
            <a:rect l="0" t="0" r="r" b="b"/>
            <a:pathLst>
              <a:path w="519" h="709">
                <a:moveTo>
                  <a:pt x="259" y="709"/>
                </a:moveTo>
                <a:lnTo>
                  <a:pt x="73" y="709"/>
                </a:lnTo>
                <a:lnTo>
                  <a:pt x="0" y="636"/>
                </a:lnTo>
                <a:lnTo>
                  <a:pt x="73" y="560"/>
                </a:lnTo>
                <a:lnTo>
                  <a:pt x="61" y="553"/>
                </a:lnTo>
                <a:lnTo>
                  <a:pt x="50" y="545"/>
                </a:lnTo>
                <a:lnTo>
                  <a:pt x="42" y="539"/>
                </a:lnTo>
                <a:lnTo>
                  <a:pt x="38" y="531"/>
                </a:lnTo>
                <a:lnTo>
                  <a:pt x="35" y="524"/>
                </a:lnTo>
                <a:lnTo>
                  <a:pt x="33" y="516"/>
                </a:lnTo>
                <a:lnTo>
                  <a:pt x="34" y="507"/>
                </a:lnTo>
                <a:lnTo>
                  <a:pt x="36" y="498"/>
                </a:lnTo>
                <a:lnTo>
                  <a:pt x="40" y="490"/>
                </a:lnTo>
                <a:lnTo>
                  <a:pt x="47" y="480"/>
                </a:lnTo>
                <a:lnTo>
                  <a:pt x="53" y="470"/>
                </a:lnTo>
                <a:lnTo>
                  <a:pt x="63" y="460"/>
                </a:lnTo>
                <a:lnTo>
                  <a:pt x="85" y="437"/>
                </a:lnTo>
                <a:lnTo>
                  <a:pt x="111" y="411"/>
                </a:lnTo>
                <a:lnTo>
                  <a:pt x="110" y="405"/>
                </a:lnTo>
                <a:lnTo>
                  <a:pt x="109" y="397"/>
                </a:lnTo>
                <a:lnTo>
                  <a:pt x="108" y="390"/>
                </a:lnTo>
                <a:lnTo>
                  <a:pt x="105" y="383"/>
                </a:lnTo>
                <a:lnTo>
                  <a:pt x="99" y="369"/>
                </a:lnTo>
                <a:lnTo>
                  <a:pt x="91" y="354"/>
                </a:lnTo>
                <a:lnTo>
                  <a:pt x="85" y="340"/>
                </a:lnTo>
                <a:lnTo>
                  <a:pt x="78" y="326"/>
                </a:lnTo>
                <a:lnTo>
                  <a:pt x="76" y="318"/>
                </a:lnTo>
                <a:lnTo>
                  <a:pt x="74" y="312"/>
                </a:lnTo>
                <a:lnTo>
                  <a:pt x="73" y="304"/>
                </a:lnTo>
                <a:lnTo>
                  <a:pt x="73" y="298"/>
                </a:lnTo>
                <a:lnTo>
                  <a:pt x="149" y="221"/>
                </a:lnTo>
                <a:lnTo>
                  <a:pt x="294" y="221"/>
                </a:lnTo>
                <a:lnTo>
                  <a:pt x="307" y="207"/>
                </a:lnTo>
                <a:lnTo>
                  <a:pt x="319" y="194"/>
                </a:lnTo>
                <a:lnTo>
                  <a:pt x="330" y="180"/>
                </a:lnTo>
                <a:lnTo>
                  <a:pt x="339" y="167"/>
                </a:lnTo>
                <a:lnTo>
                  <a:pt x="355" y="138"/>
                </a:lnTo>
                <a:lnTo>
                  <a:pt x="370" y="111"/>
                </a:lnTo>
                <a:lnTo>
                  <a:pt x="385" y="83"/>
                </a:lnTo>
                <a:lnTo>
                  <a:pt x="401" y="56"/>
                </a:lnTo>
                <a:lnTo>
                  <a:pt x="410" y="41"/>
                </a:lnTo>
                <a:lnTo>
                  <a:pt x="421" y="27"/>
                </a:lnTo>
                <a:lnTo>
                  <a:pt x="433" y="14"/>
                </a:lnTo>
                <a:lnTo>
                  <a:pt x="446" y="0"/>
                </a:lnTo>
                <a:lnTo>
                  <a:pt x="447" y="14"/>
                </a:lnTo>
                <a:lnTo>
                  <a:pt x="449" y="29"/>
                </a:lnTo>
                <a:lnTo>
                  <a:pt x="452" y="45"/>
                </a:lnTo>
                <a:lnTo>
                  <a:pt x="458" y="60"/>
                </a:lnTo>
                <a:lnTo>
                  <a:pt x="469" y="93"/>
                </a:lnTo>
                <a:lnTo>
                  <a:pt x="482" y="125"/>
                </a:lnTo>
                <a:lnTo>
                  <a:pt x="496" y="155"/>
                </a:lnTo>
                <a:lnTo>
                  <a:pt x="507" y="182"/>
                </a:lnTo>
                <a:lnTo>
                  <a:pt x="512" y="194"/>
                </a:lnTo>
                <a:lnTo>
                  <a:pt x="516" y="205"/>
                </a:lnTo>
                <a:lnTo>
                  <a:pt x="518" y="214"/>
                </a:lnTo>
                <a:lnTo>
                  <a:pt x="519" y="221"/>
                </a:lnTo>
                <a:lnTo>
                  <a:pt x="511" y="222"/>
                </a:lnTo>
                <a:lnTo>
                  <a:pt x="505" y="225"/>
                </a:lnTo>
                <a:lnTo>
                  <a:pt x="497" y="230"/>
                </a:lnTo>
                <a:lnTo>
                  <a:pt x="489" y="236"/>
                </a:lnTo>
                <a:lnTo>
                  <a:pt x="482" y="244"/>
                </a:lnTo>
                <a:lnTo>
                  <a:pt x="474" y="253"/>
                </a:lnTo>
                <a:lnTo>
                  <a:pt x="467" y="264"/>
                </a:lnTo>
                <a:lnTo>
                  <a:pt x="458" y="276"/>
                </a:lnTo>
                <a:lnTo>
                  <a:pt x="442" y="303"/>
                </a:lnTo>
                <a:lnTo>
                  <a:pt x="425" y="335"/>
                </a:lnTo>
                <a:lnTo>
                  <a:pt x="410" y="369"/>
                </a:lnTo>
                <a:lnTo>
                  <a:pt x="394" y="405"/>
                </a:lnTo>
                <a:lnTo>
                  <a:pt x="377" y="443"/>
                </a:lnTo>
                <a:lnTo>
                  <a:pt x="363" y="481"/>
                </a:lnTo>
                <a:lnTo>
                  <a:pt x="349" y="518"/>
                </a:lnTo>
                <a:lnTo>
                  <a:pt x="335" y="555"/>
                </a:lnTo>
                <a:lnTo>
                  <a:pt x="312" y="622"/>
                </a:lnTo>
                <a:lnTo>
                  <a:pt x="294" y="674"/>
                </a:lnTo>
                <a:lnTo>
                  <a:pt x="281" y="674"/>
                </a:lnTo>
                <a:lnTo>
                  <a:pt x="269" y="674"/>
                </a:lnTo>
                <a:lnTo>
                  <a:pt x="258" y="676"/>
                </a:lnTo>
                <a:lnTo>
                  <a:pt x="251" y="678"/>
                </a:lnTo>
                <a:lnTo>
                  <a:pt x="248" y="681"/>
                </a:lnTo>
                <a:lnTo>
                  <a:pt x="246" y="683"/>
                </a:lnTo>
                <a:lnTo>
                  <a:pt x="245" y="685"/>
                </a:lnTo>
                <a:lnTo>
                  <a:pt x="245" y="688"/>
                </a:lnTo>
                <a:lnTo>
                  <a:pt x="246" y="693"/>
                </a:lnTo>
                <a:lnTo>
                  <a:pt x="250" y="697"/>
                </a:lnTo>
                <a:lnTo>
                  <a:pt x="254" y="702"/>
                </a:lnTo>
                <a:lnTo>
                  <a:pt x="259" y="709"/>
                </a:lnTo>
                <a:close/>
              </a:path>
            </a:pathLst>
          </a:custGeom>
          <a:solidFill>
            <a:srgbClr val="F8C3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 name="Freeform 38"/>
          <p:cNvSpPr>
            <a:spLocks/>
          </p:cNvSpPr>
          <p:nvPr/>
        </p:nvSpPr>
        <p:spPr bwMode="auto">
          <a:xfrm>
            <a:off x="6347267" y="4849066"/>
            <a:ext cx="119593" cy="164092"/>
          </a:xfrm>
          <a:custGeom>
            <a:avLst/>
            <a:gdLst/>
            <a:ahLst/>
            <a:cxnLst>
              <a:cxn ang="0">
                <a:pos x="73" y="709"/>
              </a:cxn>
              <a:cxn ang="0">
                <a:pos x="73" y="560"/>
              </a:cxn>
              <a:cxn ang="0">
                <a:pos x="50" y="545"/>
              </a:cxn>
              <a:cxn ang="0">
                <a:pos x="38" y="531"/>
              </a:cxn>
              <a:cxn ang="0">
                <a:pos x="33" y="516"/>
              </a:cxn>
              <a:cxn ang="0">
                <a:pos x="36" y="498"/>
              </a:cxn>
              <a:cxn ang="0">
                <a:pos x="47" y="480"/>
              </a:cxn>
              <a:cxn ang="0">
                <a:pos x="63" y="460"/>
              </a:cxn>
              <a:cxn ang="0">
                <a:pos x="111" y="411"/>
              </a:cxn>
              <a:cxn ang="0">
                <a:pos x="109" y="397"/>
              </a:cxn>
              <a:cxn ang="0">
                <a:pos x="105" y="383"/>
              </a:cxn>
              <a:cxn ang="0">
                <a:pos x="91" y="354"/>
              </a:cxn>
              <a:cxn ang="0">
                <a:pos x="78" y="326"/>
              </a:cxn>
              <a:cxn ang="0">
                <a:pos x="74" y="312"/>
              </a:cxn>
              <a:cxn ang="0">
                <a:pos x="73" y="298"/>
              </a:cxn>
              <a:cxn ang="0">
                <a:pos x="294" y="221"/>
              </a:cxn>
              <a:cxn ang="0">
                <a:pos x="319" y="194"/>
              </a:cxn>
              <a:cxn ang="0">
                <a:pos x="339" y="167"/>
              </a:cxn>
              <a:cxn ang="0">
                <a:pos x="370" y="111"/>
              </a:cxn>
              <a:cxn ang="0">
                <a:pos x="401" y="56"/>
              </a:cxn>
              <a:cxn ang="0">
                <a:pos x="421" y="27"/>
              </a:cxn>
              <a:cxn ang="0">
                <a:pos x="446" y="0"/>
              </a:cxn>
              <a:cxn ang="0">
                <a:pos x="449" y="29"/>
              </a:cxn>
              <a:cxn ang="0">
                <a:pos x="458" y="60"/>
              </a:cxn>
              <a:cxn ang="0">
                <a:pos x="482" y="125"/>
              </a:cxn>
              <a:cxn ang="0">
                <a:pos x="507" y="182"/>
              </a:cxn>
              <a:cxn ang="0">
                <a:pos x="516" y="205"/>
              </a:cxn>
              <a:cxn ang="0">
                <a:pos x="519" y="221"/>
              </a:cxn>
              <a:cxn ang="0">
                <a:pos x="505" y="225"/>
              </a:cxn>
              <a:cxn ang="0">
                <a:pos x="489" y="236"/>
              </a:cxn>
              <a:cxn ang="0">
                <a:pos x="474" y="253"/>
              </a:cxn>
              <a:cxn ang="0">
                <a:pos x="458" y="276"/>
              </a:cxn>
              <a:cxn ang="0">
                <a:pos x="425" y="335"/>
              </a:cxn>
              <a:cxn ang="0">
                <a:pos x="394" y="405"/>
              </a:cxn>
              <a:cxn ang="0">
                <a:pos x="363" y="481"/>
              </a:cxn>
              <a:cxn ang="0">
                <a:pos x="335" y="555"/>
              </a:cxn>
              <a:cxn ang="0">
                <a:pos x="294" y="674"/>
              </a:cxn>
              <a:cxn ang="0">
                <a:pos x="269" y="674"/>
              </a:cxn>
              <a:cxn ang="0">
                <a:pos x="251" y="678"/>
              </a:cxn>
              <a:cxn ang="0">
                <a:pos x="246" y="683"/>
              </a:cxn>
              <a:cxn ang="0">
                <a:pos x="245" y="688"/>
              </a:cxn>
              <a:cxn ang="0">
                <a:pos x="250" y="697"/>
              </a:cxn>
              <a:cxn ang="0">
                <a:pos x="259" y="709"/>
              </a:cxn>
            </a:cxnLst>
            <a:rect l="0" t="0" r="r" b="b"/>
            <a:pathLst>
              <a:path w="519" h="709">
                <a:moveTo>
                  <a:pt x="259" y="709"/>
                </a:moveTo>
                <a:lnTo>
                  <a:pt x="73" y="709"/>
                </a:lnTo>
                <a:lnTo>
                  <a:pt x="0" y="636"/>
                </a:lnTo>
                <a:lnTo>
                  <a:pt x="73" y="560"/>
                </a:lnTo>
                <a:lnTo>
                  <a:pt x="61" y="553"/>
                </a:lnTo>
                <a:lnTo>
                  <a:pt x="50" y="545"/>
                </a:lnTo>
                <a:lnTo>
                  <a:pt x="42" y="539"/>
                </a:lnTo>
                <a:lnTo>
                  <a:pt x="38" y="531"/>
                </a:lnTo>
                <a:lnTo>
                  <a:pt x="35" y="524"/>
                </a:lnTo>
                <a:lnTo>
                  <a:pt x="33" y="516"/>
                </a:lnTo>
                <a:lnTo>
                  <a:pt x="34" y="507"/>
                </a:lnTo>
                <a:lnTo>
                  <a:pt x="36" y="498"/>
                </a:lnTo>
                <a:lnTo>
                  <a:pt x="40" y="490"/>
                </a:lnTo>
                <a:lnTo>
                  <a:pt x="47" y="480"/>
                </a:lnTo>
                <a:lnTo>
                  <a:pt x="53" y="470"/>
                </a:lnTo>
                <a:lnTo>
                  <a:pt x="63" y="460"/>
                </a:lnTo>
                <a:lnTo>
                  <a:pt x="85" y="437"/>
                </a:lnTo>
                <a:lnTo>
                  <a:pt x="111" y="411"/>
                </a:lnTo>
                <a:lnTo>
                  <a:pt x="110" y="405"/>
                </a:lnTo>
                <a:lnTo>
                  <a:pt x="109" y="397"/>
                </a:lnTo>
                <a:lnTo>
                  <a:pt x="108" y="390"/>
                </a:lnTo>
                <a:lnTo>
                  <a:pt x="105" y="383"/>
                </a:lnTo>
                <a:lnTo>
                  <a:pt x="99" y="369"/>
                </a:lnTo>
                <a:lnTo>
                  <a:pt x="91" y="354"/>
                </a:lnTo>
                <a:lnTo>
                  <a:pt x="85" y="340"/>
                </a:lnTo>
                <a:lnTo>
                  <a:pt x="78" y="326"/>
                </a:lnTo>
                <a:lnTo>
                  <a:pt x="76" y="318"/>
                </a:lnTo>
                <a:lnTo>
                  <a:pt x="74" y="312"/>
                </a:lnTo>
                <a:lnTo>
                  <a:pt x="73" y="304"/>
                </a:lnTo>
                <a:lnTo>
                  <a:pt x="73" y="298"/>
                </a:lnTo>
                <a:lnTo>
                  <a:pt x="149" y="221"/>
                </a:lnTo>
                <a:lnTo>
                  <a:pt x="294" y="221"/>
                </a:lnTo>
                <a:lnTo>
                  <a:pt x="307" y="207"/>
                </a:lnTo>
                <a:lnTo>
                  <a:pt x="319" y="194"/>
                </a:lnTo>
                <a:lnTo>
                  <a:pt x="330" y="180"/>
                </a:lnTo>
                <a:lnTo>
                  <a:pt x="339" y="167"/>
                </a:lnTo>
                <a:lnTo>
                  <a:pt x="355" y="138"/>
                </a:lnTo>
                <a:lnTo>
                  <a:pt x="370" y="111"/>
                </a:lnTo>
                <a:lnTo>
                  <a:pt x="385" y="83"/>
                </a:lnTo>
                <a:lnTo>
                  <a:pt x="401" y="56"/>
                </a:lnTo>
                <a:lnTo>
                  <a:pt x="410" y="41"/>
                </a:lnTo>
                <a:lnTo>
                  <a:pt x="421" y="27"/>
                </a:lnTo>
                <a:lnTo>
                  <a:pt x="433" y="14"/>
                </a:lnTo>
                <a:lnTo>
                  <a:pt x="446" y="0"/>
                </a:lnTo>
                <a:lnTo>
                  <a:pt x="447" y="14"/>
                </a:lnTo>
                <a:lnTo>
                  <a:pt x="449" y="29"/>
                </a:lnTo>
                <a:lnTo>
                  <a:pt x="452" y="45"/>
                </a:lnTo>
                <a:lnTo>
                  <a:pt x="458" y="60"/>
                </a:lnTo>
                <a:lnTo>
                  <a:pt x="469" y="93"/>
                </a:lnTo>
                <a:lnTo>
                  <a:pt x="482" y="125"/>
                </a:lnTo>
                <a:lnTo>
                  <a:pt x="496" y="155"/>
                </a:lnTo>
                <a:lnTo>
                  <a:pt x="507" y="182"/>
                </a:lnTo>
                <a:lnTo>
                  <a:pt x="512" y="194"/>
                </a:lnTo>
                <a:lnTo>
                  <a:pt x="516" y="205"/>
                </a:lnTo>
                <a:lnTo>
                  <a:pt x="518" y="214"/>
                </a:lnTo>
                <a:lnTo>
                  <a:pt x="519" y="221"/>
                </a:lnTo>
                <a:lnTo>
                  <a:pt x="511" y="222"/>
                </a:lnTo>
                <a:lnTo>
                  <a:pt x="505" y="225"/>
                </a:lnTo>
                <a:lnTo>
                  <a:pt x="497" y="230"/>
                </a:lnTo>
                <a:lnTo>
                  <a:pt x="489" y="236"/>
                </a:lnTo>
                <a:lnTo>
                  <a:pt x="482" y="244"/>
                </a:lnTo>
                <a:lnTo>
                  <a:pt x="474" y="253"/>
                </a:lnTo>
                <a:lnTo>
                  <a:pt x="467" y="264"/>
                </a:lnTo>
                <a:lnTo>
                  <a:pt x="458" y="276"/>
                </a:lnTo>
                <a:lnTo>
                  <a:pt x="442" y="303"/>
                </a:lnTo>
                <a:lnTo>
                  <a:pt x="425" y="335"/>
                </a:lnTo>
                <a:lnTo>
                  <a:pt x="410" y="369"/>
                </a:lnTo>
                <a:lnTo>
                  <a:pt x="394" y="405"/>
                </a:lnTo>
                <a:lnTo>
                  <a:pt x="377" y="443"/>
                </a:lnTo>
                <a:lnTo>
                  <a:pt x="363" y="481"/>
                </a:lnTo>
                <a:lnTo>
                  <a:pt x="349" y="518"/>
                </a:lnTo>
                <a:lnTo>
                  <a:pt x="335" y="555"/>
                </a:lnTo>
                <a:lnTo>
                  <a:pt x="312" y="622"/>
                </a:lnTo>
                <a:lnTo>
                  <a:pt x="294" y="674"/>
                </a:lnTo>
                <a:lnTo>
                  <a:pt x="281" y="674"/>
                </a:lnTo>
                <a:lnTo>
                  <a:pt x="269" y="674"/>
                </a:lnTo>
                <a:lnTo>
                  <a:pt x="258" y="676"/>
                </a:lnTo>
                <a:lnTo>
                  <a:pt x="251" y="678"/>
                </a:lnTo>
                <a:lnTo>
                  <a:pt x="248" y="681"/>
                </a:lnTo>
                <a:lnTo>
                  <a:pt x="246" y="683"/>
                </a:lnTo>
                <a:lnTo>
                  <a:pt x="245" y="685"/>
                </a:lnTo>
                <a:lnTo>
                  <a:pt x="245" y="688"/>
                </a:lnTo>
                <a:lnTo>
                  <a:pt x="246" y="693"/>
                </a:lnTo>
                <a:lnTo>
                  <a:pt x="250" y="697"/>
                </a:lnTo>
                <a:lnTo>
                  <a:pt x="254" y="702"/>
                </a:lnTo>
                <a:lnTo>
                  <a:pt x="259" y="709"/>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 name="Freeform 39"/>
          <p:cNvSpPr>
            <a:spLocks/>
          </p:cNvSpPr>
          <p:nvPr/>
        </p:nvSpPr>
        <p:spPr bwMode="auto">
          <a:xfrm>
            <a:off x="5564352" y="4284477"/>
            <a:ext cx="917804" cy="858009"/>
          </a:xfrm>
          <a:custGeom>
            <a:avLst/>
            <a:gdLst/>
            <a:ahLst/>
            <a:cxnLst>
              <a:cxn ang="0">
                <a:pos x="3915" y="1459"/>
              </a:cxn>
              <a:cxn ang="0">
                <a:pos x="3848" y="1607"/>
              </a:cxn>
              <a:cxn ang="0">
                <a:pos x="3746" y="1733"/>
              </a:cxn>
              <a:cxn ang="0">
                <a:pos x="3617" y="1793"/>
              </a:cxn>
              <a:cxn ang="0">
                <a:pos x="3567" y="1891"/>
              </a:cxn>
              <a:cxn ang="0">
                <a:pos x="3430" y="2031"/>
              </a:cxn>
              <a:cxn ang="0">
                <a:pos x="3261" y="2319"/>
              </a:cxn>
              <a:cxn ang="0">
                <a:pos x="3321" y="2530"/>
              </a:cxn>
              <a:cxn ang="0">
                <a:pos x="3330" y="2624"/>
              </a:cxn>
              <a:cxn ang="0">
                <a:pos x="3279" y="2741"/>
              </a:cxn>
              <a:cxn ang="0">
                <a:pos x="3101" y="2858"/>
              </a:cxn>
              <a:cxn ang="0">
                <a:pos x="3068" y="2951"/>
              </a:cxn>
              <a:cxn ang="0">
                <a:pos x="3018" y="2960"/>
              </a:cxn>
              <a:cxn ang="0">
                <a:pos x="3018" y="3047"/>
              </a:cxn>
              <a:cxn ang="0">
                <a:pos x="3007" y="3167"/>
              </a:cxn>
              <a:cxn ang="0">
                <a:pos x="2914" y="3213"/>
              </a:cxn>
              <a:cxn ang="0">
                <a:pos x="2871" y="3293"/>
              </a:cxn>
              <a:cxn ang="0">
                <a:pos x="2872" y="3380"/>
              </a:cxn>
              <a:cxn ang="0">
                <a:pos x="2679" y="3506"/>
              </a:cxn>
              <a:cxn ang="0">
                <a:pos x="2630" y="3589"/>
              </a:cxn>
              <a:cxn ang="0">
                <a:pos x="2290" y="3683"/>
              </a:cxn>
              <a:cxn ang="0">
                <a:pos x="2014" y="3691"/>
              </a:cxn>
              <a:cxn ang="0">
                <a:pos x="1908" y="3524"/>
              </a:cxn>
              <a:cxn ang="0">
                <a:pos x="1793" y="3323"/>
              </a:cxn>
              <a:cxn ang="0">
                <a:pos x="1774" y="3248"/>
              </a:cxn>
              <a:cxn ang="0">
                <a:pos x="1794" y="3162"/>
              </a:cxn>
              <a:cxn ang="0">
                <a:pos x="1764" y="3011"/>
              </a:cxn>
              <a:cxn ang="0">
                <a:pos x="1710" y="2879"/>
              </a:cxn>
              <a:cxn ang="0">
                <a:pos x="1658" y="2737"/>
              </a:cxn>
              <a:cxn ang="0">
                <a:pos x="1762" y="2353"/>
              </a:cxn>
              <a:cxn ang="0">
                <a:pos x="1602" y="2028"/>
              </a:cxn>
              <a:cxn ang="0">
                <a:pos x="1569" y="1872"/>
              </a:cxn>
              <a:cxn ang="0">
                <a:pos x="1528" y="1680"/>
              </a:cxn>
              <a:cxn ang="0">
                <a:pos x="1345" y="1618"/>
              </a:cxn>
              <a:cxn ang="0">
                <a:pos x="991" y="1679"/>
              </a:cxn>
              <a:cxn ang="0">
                <a:pos x="706" y="1610"/>
              </a:cxn>
              <a:cxn ang="0">
                <a:pos x="493" y="1644"/>
              </a:cxn>
              <a:cxn ang="0">
                <a:pos x="158" y="1355"/>
              </a:cxn>
              <a:cxn ang="0">
                <a:pos x="66" y="1158"/>
              </a:cxn>
              <a:cxn ang="0">
                <a:pos x="50" y="1055"/>
              </a:cxn>
              <a:cxn ang="0">
                <a:pos x="75" y="885"/>
              </a:cxn>
              <a:cxn ang="0">
                <a:pos x="774" y="82"/>
              </a:cxn>
              <a:cxn ang="0">
                <a:pos x="809" y="67"/>
              </a:cxn>
              <a:cxn ang="0">
                <a:pos x="858" y="34"/>
              </a:cxn>
              <a:cxn ang="0">
                <a:pos x="1162" y="11"/>
              </a:cxn>
              <a:cxn ang="0">
                <a:pos x="1338" y="15"/>
              </a:cxn>
              <a:cxn ang="0">
                <a:pos x="1605" y="50"/>
              </a:cxn>
              <a:cxn ang="0">
                <a:pos x="1791" y="225"/>
              </a:cxn>
              <a:cxn ang="0">
                <a:pos x="2028" y="277"/>
              </a:cxn>
              <a:cxn ang="0">
                <a:pos x="2062" y="193"/>
              </a:cxn>
              <a:cxn ang="0">
                <a:pos x="2264" y="219"/>
              </a:cxn>
              <a:cxn ang="0">
                <a:pos x="2525" y="270"/>
              </a:cxn>
              <a:cxn ang="0">
                <a:pos x="2677" y="274"/>
              </a:cxn>
              <a:cxn ang="0">
                <a:pos x="3043" y="682"/>
              </a:cxn>
              <a:cxn ang="0">
                <a:pos x="3070" y="804"/>
              </a:cxn>
              <a:cxn ang="0">
                <a:pos x="3338" y="1199"/>
              </a:cxn>
              <a:cxn ang="0">
                <a:pos x="3559" y="1376"/>
              </a:cxn>
              <a:cxn ang="0">
                <a:pos x="3703" y="1400"/>
              </a:cxn>
              <a:cxn ang="0">
                <a:pos x="3959" y="1380"/>
              </a:cxn>
            </a:cxnLst>
            <a:rect l="0" t="0" r="r" b="b"/>
            <a:pathLst>
              <a:path w="3960" h="3702">
                <a:moveTo>
                  <a:pt x="3935" y="1344"/>
                </a:moveTo>
                <a:lnTo>
                  <a:pt x="3934" y="1358"/>
                </a:lnTo>
                <a:lnTo>
                  <a:pt x="3933" y="1374"/>
                </a:lnTo>
                <a:lnTo>
                  <a:pt x="3931" y="1390"/>
                </a:lnTo>
                <a:lnTo>
                  <a:pt x="3929" y="1406"/>
                </a:lnTo>
                <a:lnTo>
                  <a:pt x="3924" y="1424"/>
                </a:lnTo>
                <a:lnTo>
                  <a:pt x="3920" y="1441"/>
                </a:lnTo>
                <a:lnTo>
                  <a:pt x="3915" y="1459"/>
                </a:lnTo>
                <a:lnTo>
                  <a:pt x="3909" y="1477"/>
                </a:lnTo>
                <a:lnTo>
                  <a:pt x="3903" y="1496"/>
                </a:lnTo>
                <a:lnTo>
                  <a:pt x="3895" y="1514"/>
                </a:lnTo>
                <a:lnTo>
                  <a:pt x="3887" y="1533"/>
                </a:lnTo>
                <a:lnTo>
                  <a:pt x="3879" y="1551"/>
                </a:lnTo>
                <a:lnTo>
                  <a:pt x="3869" y="1570"/>
                </a:lnTo>
                <a:lnTo>
                  <a:pt x="3859" y="1589"/>
                </a:lnTo>
                <a:lnTo>
                  <a:pt x="3848" y="1607"/>
                </a:lnTo>
                <a:lnTo>
                  <a:pt x="3837" y="1625"/>
                </a:lnTo>
                <a:lnTo>
                  <a:pt x="3826" y="1642"/>
                </a:lnTo>
                <a:lnTo>
                  <a:pt x="3813" y="1658"/>
                </a:lnTo>
                <a:lnTo>
                  <a:pt x="3801" y="1675"/>
                </a:lnTo>
                <a:lnTo>
                  <a:pt x="3788" y="1691"/>
                </a:lnTo>
                <a:lnTo>
                  <a:pt x="3774" y="1705"/>
                </a:lnTo>
                <a:lnTo>
                  <a:pt x="3760" y="1719"/>
                </a:lnTo>
                <a:lnTo>
                  <a:pt x="3746" y="1733"/>
                </a:lnTo>
                <a:lnTo>
                  <a:pt x="3731" y="1745"/>
                </a:lnTo>
                <a:lnTo>
                  <a:pt x="3716" y="1755"/>
                </a:lnTo>
                <a:lnTo>
                  <a:pt x="3700" y="1765"/>
                </a:lnTo>
                <a:lnTo>
                  <a:pt x="3685" y="1773"/>
                </a:lnTo>
                <a:lnTo>
                  <a:pt x="3668" y="1781"/>
                </a:lnTo>
                <a:lnTo>
                  <a:pt x="3651" y="1786"/>
                </a:lnTo>
                <a:lnTo>
                  <a:pt x="3634" y="1790"/>
                </a:lnTo>
                <a:lnTo>
                  <a:pt x="3617" y="1793"/>
                </a:lnTo>
                <a:lnTo>
                  <a:pt x="3600" y="1794"/>
                </a:lnTo>
                <a:lnTo>
                  <a:pt x="3600" y="1808"/>
                </a:lnTo>
                <a:lnTo>
                  <a:pt x="3597" y="1822"/>
                </a:lnTo>
                <a:lnTo>
                  <a:pt x="3593" y="1835"/>
                </a:lnTo>
                <a:lnTo>
                  <a:pt x="3589" y="1849"/>
                </a:lnTo>
                <a:lnTo>
                  <a:pt x="3582" y="1863"/>
                </a:lnTo>
                <a:lnTo>
                  <a:pt x="3576" y="1877"/>
                </a:lnTo>
                <a:lnTo>
                  <a:pt x="3567" y="1891"/>
                </a:lnTo>
                <a:lnTo>
                  <a:pt x="3558" y="1904"/>
                </a:lnTo>
                <a:lnTo>
                  <a:pt x="3547" y="1917"/>
                </a:lnTo>
                <a:lnTo>
                  <a:pt x="3536" y="1931"/>
                </a:lnTo>
                <a:lnTo>
                  <a:pt x="3525" y="1944"/>
                </a:lnTo>
                <a:lnTo>
                  <a:pt x="3512" y="1957"/>
                </a:lnTo>
                <a:lnTo>
                  <a:pt x="3487" y="1982"/>
                </a:lnTo>
                <a:lnTo>
                  <a:pt x="3459" y="2007"/>
                </a:lnTo>
                <a:lnTo>
                  <a:pt x="3430" y="2031"/>
                </a:lnTo>
                <a:lnTo>
                  <a:pt x="3402" y="2054"/>
                </a:lnTo>
                <a:lnTo>
                  <a:pt x="3374" y="2076"/>
                </a:lnTo>
                <a:lnTo>
                  <a:pt x="3347" y="2097"/>
                </a:lnTo>
                <a:lnTo>
                  <a:pt x="3320" y="2117"/>
                </a:lnTo>
                <a:lnTo>
                  <a:pt x="3297" y="2135"/>
                </a:lnTo>
                <a:lnTo>
                  <a:pt x="3278" y="2151"/>
                </a:lnTo>
                <a:lnTo>
                  <a:pt x="3261" y="2167"/>
                </a:lnTo>
                <a:lnTo>
                  <a:pt x="3261" y="2319"/>
                </a:lnTo>
                <a:lnTo>
                  <a:pt x="3338" y="2391"/>
                </a:lnTo>
                <a:lnTo>
                  <a:pt x="3337" y="2412"/>
                </a:lnTo>
                <a:lnTo>
                  <a:pt x="3336" y="2431"/>
                </a:lnTo>
                <a:lnTo>
                  <a:pt x="3335" y="2448"/>
                </a:lnTo>
                <a:lnTo>
                  <a:pt x="3332" y="2465"/>
                </a:lnTo>
                <a:lnTo>
                  <a:pt x="3327" y="2493"/>
                </a:lnTo>
                <a:lnTo>
                  <a:pt x="3324" y="2518"/>
                </a:lnTo>
                <a:lnTo>
                  <a:pt x="3321" y="2530"/>
                </a:lnTo>
                <a:lnTo>
                  <a:pt x="3320" y="2542"/>
                </a:lnTo>
                <a:lnTo>
                  <a:pt x="3320" y="2553"/>
                </a:lnTo>
                <a:lnTo>
                  <a:pt x="3321" y="2565"/>
                </a:lnTo>
                <a:lnTo>
                  <a:pt x="3324" y="2577"/>
                </a:lnTo>
                <a:lnTo>
                  <a:pt x="3327" y="2589"/>
                </a:lnTo>
                <a:lnTo>
                  <a:pt x="3331" y="2602"/>
                </a:lnTo>
                <a:lnTo>
                  <a:pt x="3338" y="2616"/>
                </a:lnTo>
                <a:lnTo>
                  <a:pt x="3330" y="2624"/>
                </a:lnTo>
                <a:lnTo>
                  <a:pt x="3325" y="2631"/>
                </a:lnTo>
                <a:lnTo>
                  <a:pt x="3319" y="2641"/>
                </a:lnTo>
                <a:lnTo>
                  <a:pt x="3315" y="2650"/>
                </a:lnTo>
                <a:lnTo>
                  <a:pt x="3306" y="2670"/>
                </a:lnTo>
                <a:lnTo>
                  <a:pt x="3300" y="2690"/>
                </a:lnTo>
                <a:lnTo>
                  <a:pt x="3292" y="2711"/>
                </a:lnTo>
                <a:lnTo>
                  <a:pt x="3284" y="2731"/>
                </a:lnTo>
                <a:lnTo>
                  <a:pt x="3279" y="2741"/>
                </a:lnTo>
                <a:lnTo>
                  <a:pt x="3273" y="2749"/>
                </a:lnTo>
                <a:lnTo>
                  <a:pt x="3268" y="2757"/>
                </a:lnTo>
                <a:lnTo>
                  <a:pt x="3261" y="2765"/>
                </a:lnTo>
                <a:lnTo>
                  <a:pt x="3223" y="2803"/>
                </a:lnTo>
                <a:lnTo>
                  <a:pt x="3150" y="2803"/>
                </a:lnTo>
                <a:lnTo>
                  <a:pt x="3113" y="2841"/>
                </a:lnTo>
                <a:lnTo>
                  <a:pt x="3107" y="2849"/>
                </a:lnTo>
                <a:lnTo>
                  <a:pt x="3101" y="2858"/>
                </a:lnTo>
                <a:lnTo>
                  <a:pt x="3098" y="2868"/>
                </a:lnTo>
                <a:lnTo>
                  <a:pt x="3095" y="2879"/>
                </a:lnTo>
                <a:lnTo>
                  <a:pt x="3090" y="2903"/>
                </a:lnTo>
                <a:lnTo>
                  <a:pt x="3084" y="2925"/>
                </a:lnTo>
                <a:lnTo>
                  <a:pt x="3080" y="2935"/>
                </a:lnTo>
                <a:lnTo>
                  <a:pt x="3075" y="2945"/>
                </a:lnTo>
                <a:lnTo>
                  <a:pt x="3072" y="2948"/>
                </a:lnTo>
                <a:lnTo>
                  <a:pt x="3068" y="2951"/>
                </a:lnTo>
                <a:lnTo>
                  <a:pt x="3064" y="2954"/>
                </a:lnTo>
                <a:lnTo>
                  <a:pt x="3060" y="2957"/>
                </a:lnTo>
                <a:lnTo>
                  <a:pt x="3054" y="2959"/>
                </a:lnTo>
                <a:lnTo>
                  <a:pt x="3049" y="2961"/>
                </a:lnTo>
                <a:lnTo>
                  <a:pt x="3042" y="2961"/>
                </a:lnTo>
                <a:lnTo>
                  <a:pt x="3035" y="2962"/>
                </a:lnTo>
                <a:lnTo>
                  <a:pt x="3027" y="2961"/>
                </a:lnTo>
                <a:lnTo>
                  <a:pt x="3018" y="2960"/>
                </a:lnTo>
                <a:lnTo>
                  <a:pt x="3008" y="2958"/>
                </a:lnTo>
                <a:lnTo>
                  <a:pt x="2999" y="2955"/>
                </a:lnTo>
                <a:lnTo>
                  <a:pt x="2999" y="2969"/>
                </a:lnTo>
                <a:lnTo>
                  <a:pt x="3001" y="2981"/>
                </a:lnTo>
                <a:lnTo>
                  <a:pt x="3002" y="2993"/>
                </a:lnTo>
                <a:lnTo>
                  <a:pt x="3005" y="3005"/>
                </a:lnTo>
                <a:lnTo>
                  <a:pt x="3011" y="3026"/>
                </a:lnTo>
                <a:lnTo>
                  <a:pt x="3018" y="3047"/>
                </a:lnTo>
                <a:lnTo>
                  <a:pt x="3025" y="3068"/>
                </a:lnTo>
                <a:lnTo>
                  <a:pt x="3030" y="3091"/>
                </a:lnTo>
                <a:lnTo>
                  <a:pt x="3034" y="3103"/>
                </a:lnTo>
                <a:lnTo>
                  <a:pt x="3035" y="3115"/>
                </a:lnTo>
                <a:lnTo>
                  <a:pt x="3037" y="3128"/>
                </a:lnTo>
                <a:lnTo>
                  <a:pt x="3037" y="3142"/>
                </a:lnTo>
                <a:lnTo>
                  <a:pt x="3023" y="3155"/>
                </a:lnTo>
                <a:lnTo>
                  <a:pt x="3007" y="3167"/>
                </a:lnTo>
                <a:lnTo>
                  <a:pt x="2992" y="3180"/>
                </a:lnTo>
                <a:lnTo>
                  <a:pt x="2976" y="3191"/>
                </a:lnTo>
                <a:lnTo>
                  <a:pt x="2966" y="3195"/>
                </a:lnTo>
                <a:lnTo>
                  <a:pt x="2957" y="3200"/>
                </a:lnTo>
                <a:lnTo>
                  <a:pt x="2947" y="3204"/>
                </a:lnTo>
                <a:lnTo>
                  <a:pt x="2936" y="3207"/>
                </a:lnTo>
                <a:lnTo>
                  <a:pt x="2926" y="3211"/>
                </a:lnTo>
                <a:lnTo>
                  <a:pt x="2914" y="3213"/>
                </a:lnTo>
                <a:lnTo>
                  <a:pt x="2902" y="3214"/>
                </a:lnTo>
                <a:lnTo>
                  <a:pt x="2888" y="3214"/>
                </a:lnTo>
                <a:lnTo>
                  <a:pt x="2886" y="3230"/>
                </a:lnTo>
                <a:lnTo>
                  <a:pt x="2883" y="3248"/>
                </a:lnTo>
                <a:lnTo>
                  <a:pt x="2878" y="3265"/>
                </a:lnTo>
                <a:lnTo>
                  <a:pt x="2874" y="3281"/>
                </a:lnTo>
                <a:lnTo>
                  <a:pt x="2872" y="3287"/>
                </a:lnTo>
                <a:lnTo>
                  <a:pt x="2871" y="3293"/>
                </a:lnTo>
                <a:lnTo>
                  <a:pt x="2871" y="3297"/>
                </a:lnTo>
                <a:lnTo>
                  <a:pt x="2872" y="3300"/>
                </a:lnTo>
                <a:lnTo>
                  <a:pt x="2874" y="3300"/>
                </a:lnTo>
                <a:lnTo>
                  <a:pt x="2878" y="3299"/>
                </a:lnTo>
                <a:lnTo>
                  <a:pt x="2882" y="3296"/>
                </a:lnTo>
                <a:lnTo>
                  <a:pt x="2888" y="3290"/>
                </a:lnTo>
                <a:lnTo>
                  <a:pt x="2888" y="3367"/>
                </a:lnTo>
                <a:lnTo>
                  <a:pt x="2872" y="3380"/>
                </a:lnTo>
                <a:lnTo>
                  <a:pt x="2855" y="3392"/>
                </a:lnTo>
                <a:lnTo>
                  <a:pt x="2836" y="3405"/>
                </a:lnTo>
                <a:lnTo>
                  <a:pt x="2815" y="3417"/>
                </a:lnTo>
                <a:lnTo>
                  <a:pt x="2772" y="3441"/>
                </a:lnTo>
                <a:lnTo>
                  <a:pt x="2728" y="3468"/>
                </a:lnTo>
                <a:lnTo>
                  <a:pt x="2707" y="3482"/>
                </a:lnTo>
                <a:lnTo>
                  <a:pt x="2689" y="3498"/>
                </a:lnTo>
                <a:lnTo>
                  <a:pt x="2679" y="3506"/>
                </a:lnTo>
                <a:lnTo>
                  <a:pt x="2671" y="3515"/>
                </a:lnTo>
                <a:lnTo>
                  <a:pt x="2663" y="3524"/>
                </a:lnTo>
                <a:lnTo>
                  <a:pt x="2656" y="3534"/>
                </a:lnTo>
                <a:lnTo>
                  <a:pt x="2650" y="3543"/>
                </a:lnTo>
                <a:lnTo>
                  <a:pt x="2643" y="3554"/>
                </a:lnTo>
                <a:lnTo>
                  <a:pt x="2638" y="3565"/>
                </a:lnTo>
                <a:lnTo>
                  <a:pt x="2633" y="3577"/>
                </a:lnTo>
                <a:lnTo>
                  <a:pt x="2630" y="3589"/>
                </a:lnTo>
                <a:lnTo>
                  <a:pt x="2628" y="3601"/>
                </a:lnTo>
                <a:lnTo>
                  <a:pt x="2626" y="3615"/>
                </a:lnTo>
                <a:lnTo>
                  <a:pt x="2626" y="3629"/>
                </a:lnTo>
                <a:lnTo>
                  <a:pt x="2545" y="3642"/>
                </a:lnTo>
                <a:lnTo>
                  <a:pt x="2469" y="3655"/>
                </a:lnTo>
                <a:lnTo>
                  <a:pt x="2396" y="3667"/>
                </a:lnTo>
                <a:lnTo>
                  <a:pt x="2325" y="3678"/>
                </a:lnTo>
                <a:lnTo>
                  <a:pt x="2290" y="3683"/>
                </a:lnTo>
                <a:lnTo>
                  <a:pt x="2254" y="3687"/>
                </a:lnTo>
                <a:lnTo>
                  <a:pt x="2218" y="3692"/>
                </a:lnTo>
                <a:lnTo>
                  <a:pt x="2182" y="3695"/>
                </a:lnTo>
                <a:lnTo>
                  <a:pt x="2144" y="3697"/>
                </a:lnTo>
                <a:lnTo>
                  <a:pt x="2106" y="3699"/>
                </a:lnTo>
                <a:lnTo>
                  <a:pt x="2065" y="3701"/>
                </a:lnTo>
                <a:lnTo>
                  <a:pt x="2025" y="3702"/>
                </a:lnTo>
                <a:lnTo>
                  <a:pt x="2014" y="3691"/>
                </a:lnTo>
                <a:lnTo>
                  <a:pt x="2004" y="3680"/>
                </a:lnTo>
                <a:lnTo>
                  <a:pt x="1995" y="3669"/>
                </a:lnTo>
                <a:lnTo>
                  <a:pt x="1986" y="3657"/>
                </a:lnTo>
                <a:lnTo>
                  <a:pt x="1969" y="3632"/>
                </a:lnTo>
                <a:lnTo>
                  <a:pt x="1953" y="3606"/>
                </a:lnTo>
                <a:lnTo>
                  <a:pt x="1938" y="3579"/>
                </a:lnTo>
                <a:lnTo>
                  <a:pt x="1922" y="3552"/>
                </a:lnTo>
                <a:lnTo>
                  <a:pt x="1908" y="3524"/>
                </a:lnTo>
                <a:lnTo>
                  <a:pt x="1894" y="3495"/>
                </a:lnTo>
                <a:lnTo>
                  <a:pt x="1880" y="3468"/>
                </a:lnTo>
                <a:lnTo>
                  <a:pt x="1866" y="3440"/>
                </a:lnTo>
                <a:lnTo>
                  <a:pt x="1851" y="3413"/>
                </a:lnTo>
                <a:lnTo>
                  <a:pt x="1835" y="3385"/>
                </a:lnTo>
                <a:lnTo>
                  <a:pt x="1819" y="3360"/>
                </a:lnTo>
                <a:lnTo>
                  <a:pt x="1801" y="3335"/>
                </a:lnTo>
                <a:lnTo>
                  <a:pt x="1793" y="3323"/>
                </a:lnTo>
                <a:lnTo>
                  <a:pt x="1783" y="3312"/>
                </a:lnTo>
                <a:lnTo>
                  <a:pt x="1772" y="3301"/>
                </a:lnTo>
                <a:lnTo>
                  <a:pt x="1762" y="3290"/>
                </a:lnTo>
                <a:lnTo>
                  <a:pt x="1762" y="3283"/>
                </a:lnTo>
                <a:lnTo>
                  <a:pt x="1763" y="3276"/>
                </a:lnTo>
                <a:lnTo>
                  <a:pt x="1765" y="3269"/>
                </a:lnTo>
                <a:lnTo>
                  <a:pt x="1767" y="3262"/>
                </a:lnTo>
                <a:lnTo>
                  <a:pt x="1774" y="3248"/>
                </a:lnTo>
                <a:lnTo>
                  <a:pt x="1781" y="3234"/>
                </a:lnTo>
                <a:lnTo>
                  <a:pt x="1788" y="3218"/>
                </a:lnTo>
                <a:lnTo>
                  <a:pt x="1794" y="3204"/>
                </a:lnTo>
                <a:lnTo>
                  <a:pt x="1796" y="3198"/>
                </a:lnTo>
                <a:lnTo>
                  <a:pt x="1798" y="3190"/>
                </a:lnTo>
                <a:lnTo>
                  <a:pt x="1799" y="3183"/>
                </a:lnTo>
                <a:lnTo>
                  <a:pt x="1800" y="3176"/>
                </a:lnTo>
                <a:lnTo>
                  <a:pt x="1794" y="3162"/>
                </a:lnTo>
                <a:lnTo>
                  <a:pt x="1787" y="3147"/>
                </a:lnTo>
                <a:lnTo>
                  <a:pt x="1783" y="3131"/>
                </a:lnTo>
                <a:lnTo>
                  <a:pt x="1778" y="3115"/>
                </a:lnTo>
                <a:lnTo>
                  <a:pt x="1774" y="3098"/>
                </a:lnTo>
                <a:lnTo>
                  <a:pt x="1771" y="3081"/>
                </a:lnTo>
                <a:lnTo>
                  <a:pt x="1769" y="3063"/>
                </a:lnTo>
                <a:lnTo>
                  <a:pt x="1766" y="3046"/>
                </a:lnTo>
                <a:lnTo>
                  <a:pt x="1764" y="3011"/>
                </a:lnTo>
                <a:lnTo>
                  <a:pt x="1762" y="2976"/>
                </a:lnTo>
                <a:lnTo>
                  <a:pt x="1762" y="2943"/>
                </a:lnTo>
                <a:lnTo>
                  <a:pt x="1762" y="2914"/>
                </a:lnTo>
                <a:lnTo>
                  <a:pt x="1749" y="2907"/>
                </a:lnTo>
                <a:lnTo>
                  <a:pt x="1737" y="2900"/>
                </a:lnTo>
                <a:lnTo>
                  <a:pt x="1726" y="2893"/>
                </a:lnTo>
                <a:lnTo>
                  <a:pt x="1717" y="2887"/>
                </a:lnTo>
                <a:lnTo>
                  <a:pt x="1710" y="2879"/>
                </a:lnTo>
                <a:lnTo>
                  <a:pt x="1702" y="2871"/>
                </a:lnTo>
                <a:lnTo>
                  <a:pt x="1697" y="2863"/>
                </a:lnTo>
                <a:lnTo>
                  <a:pt x="1691" y="2855"/>
                </a:lnTo>
                <a:lnTo>
                  <a:pt x="1673" y="2816"/>
                </a:lnTo>
                <a:lnTo>
                  <a:pt x="1651" y="2765"/>
                </a:lnTo>
                <a:lnTo>
                  <a:pt x="1652" y="2757"/>
                </a:lnTo>
                <a:lnTo>
                  <a:pt x="1654" y="2747"/>
                </a:lnTo>
                <a:lnTo>
                  <a:pt x="1658" y="2737"/>
                </a:lnTo>
                <a:lnTo>
                  <a:pt x="1664" y="2725"/>
                </a:lnTo>
                <a:lnTo>
                  <a:pt x="1677" y="2699"/>
                </a:lnTo>
                <a:lnTo>
                  <a:pt x="1693" y="2672"/>
                </a:lnTo>
                <a:lnTo>
                  <a:pt x="1712" y="2643"/>
                </a:lnTo>
                <a:lnTo>
                  <a:pt x="1730" y="2618"/>
                </a:lnTo>
                <a:lnTo>
                  <a:pt x="1747" y="2595"/>
                </a:lnTo>
                <a:lnTo>
                  <a:pt x="1762" y="2578"/>
                </a:lnTo>
                <a:lnTo>
                  <a:pt x="1762" y="2353"/>
                </a:lnTo>
                <a:lnTo>
                  <a:pt x="1651" y="2243"/>
                </a:lnTo>
                <a:lnTo>
                  <a:pt x="1651" y="2090"/>
                </a:lnTo>
                <a:lnTo>
                  <a:pt x="1641" y="2081"/>
                </a:lnTo>
                <a:lnTo>
                  <a:pt x="1631" y="2070"/>
                </a:lnTo>
                <a:lnTo>
                  <a:pt x="1624" y="2060"/>
                </a:lnTo>
                <a:lnTo>
                  <a:pt x="1615" y="2049"/>
                </a:lnTo>
                <a:lnTo>
                  <a:pt x="1608" y="2039"/>
                </a:lnTo>
                <a:lnTo>
                  <a:pt x="1602" y="2028"/>
                </a:lnTo>
                <a:lnTo>
                  <a:pt x="1596" y="2017"/>
                </a:lnTo>
                <a:lnTo>
                  <a:pt x="1591" y="2006"/>
                </a:lnTo>
                <a:lnTo>
                  <a:pt x="1583" y="1986"/>
                </a:lnTo>
                <a:lnTo>
                  <a:pt x="1577" y="1964"/>
                </a:lnTo>
                <a:lnTo>
                  <a:pt x="1573" y="1941"/>
                </a:lnTo>
                <a:lnTo>
                  <a:pt x="1570" y="1918"/>
                </a:lnTo>
                <a:lnTo>
                  <a:pt x="1569" y="1895"/>
                </a:lnTo>
                <a:lnTo>
                  <a:pt x="1569" y="1872"/>
                </a:lnTo>
                <a:lnTo>
                  <a:pt x="1570" y="1848"/>
                </a:lnTo>
                <a:lnTo>
                  <a:pt x="1571" y="1823"/>
                </a:lnTo>
                <a:lnTo>
                  <a:pt x="1573" y="1772"/>
                </a:lnTo>
                <a:lnTo>
                  <a:pt x="1576" y="1717"/>
                </a:lnTo>
                <a:lnTo>
                  <a:pt x="1565" y="1707"/>
                </a:lnTo>
                <a:lnTo>
                  <a:pt x="1553" y="1698"/>
                </a:lnTo>
                <a:lnTo>
                  <a:pt x="1541" y="1689"/>
                </a:lnTo>
                <a:lnTo>
                  <a:pt x="1528" y="1680"/>
                </a:lnTo>
                <a:lnTo>
                  <a:pt x="1514" y="1673"/>
                </a:lnTo>
                <a:lnTo>
                  <a:pt x="1501" y="1665"/>
                </a:lnTo>
                <a:lnTo>
                  <a:pt x="1487" y="1658"/>
                </a:lnTo>
                <a:lnTo>
                  <a:pt x="1472" y="1652"/>
                </a:lnTo>
                <a:lnTo>
                  <a:pt x="1442" y="1641"/>
                </a:lnTo>
                <a:lnTo>
                  <a:pt x="1411" y="1631"/>
                </a:lnTo>
                <a:lnTo>
                  <a:pt x="1379" y="1623"/>
                </a:lnTo>
                <a:lnTo>
                  <a:pt x="1345" y="1618"/>
                </a:lnTo>
                <a:lnTo>
                  <a:pt x="1313" y="1614"/>
                </a:lnTo>
                <a:lnTo>
                  <a:pt x="1279" y="1609"/>
                </a:lnTo>
                <a:lnTo>
                  <a:pt x="1245" y="1607"/>
                </a:lnTo>
                <a:lnTo>
                  <a:pt x="1212" y="1605"/>
                </a:lnTo>
                <a:lnTo>
                  <a:pt x="1148" y="1604"/>
                </a:lnTo>
                <a:lnTo>
                  <a:pt x="1088" y="1604"/>
                </a:lnTo>
                <a:lnTo>
                  <a:pt x="1012" y="1679"/>
                </a:lnTo>
                <a:lnTo>
                  <a:pt x="991" y="1679"/>
                </a:lnTo>
                <a:lnTo>
                  <a:pt x="969" y="1676"/>
                </a:lnTo>
                <a:lnTo>
                  <a:pt x="946" y="1673"/>
                </a:lnTo>
                <a:lnTo>
                  <a:pt x="923" y="1668"/>
                </a:lnTo>
                <a:lnTo>
                  <a:pt x="875" y="1655"/>
                </a:lnTo>
                <a:lnTo>
                  <a:pt x="826" y="1642"/>
                </a:lnTo>
                <a:lnTo>
                  <a:pt x="778" y="1628"/>
                </a:lnTo>
                <a:lnTo>
                  <a:pt x="729" y="1616"/>
                </a:lnTo>
                <a:lnTo>
                  <a:pt x="706" y="1610"/>
                </a:lnTo>
                <a:lnTo>
                  <a:pt x="684" y="1607"/>
                </a:lnTo>
                <a:lnTo>
                  <a:pt x="661" y="1605"/>
                </a:lnTo>
                <a:lnTo>
                  <a:pt x="639" y="1604"/>
                </a:lnTo>
                <a:lnTo>
                  <a:pt x="562" y="1679"/>
                </a:lnTo>
                <a:lnTo>
                  <a:pt x="545" y="1673"/>
                </a:lnTo>
                <a:lnTo>
                  <a:pt x="528" y="1664"/>
                </a:lnTo>
                <a:lnTo>
                  <a:pt x="510" y="1655"/>
                </a:lnTo>
                <a:lnTo>
                  <a:pt x="493" y="1644"/>
                </a:lnTo>
                <a:lnTo>
                  <a:pt x="458" y="1623"/>
                </a:lnTo>
                <a:lnTo>
                  <a:pt x="424" y="1598"/>
                </a:lnTo>
                <a:lnTo>
                  <a:pt x="389" y="1572"/>
                </a:lnTo>
                <a:lnTo>
                  <a:pt x="355" y="1544"/>
                </a:lnTo>
                <a:lnTo>
                  <a:pt x="321" y="1514"/>
                </a:lnTo>
                <a:lnTo>
                  <a:pt x="288" y="1484"/>
                </a:lnTo>
                <a:lnTo>
                  <a:pt x="221" y="1421"/>
                </a:lnTo>
                <a:lnTo>
                  <a:pt x="158" y="1355"/>
                </a:lnTo>
                <a:lnTo>
                  <a:pt x="97" y="1293"/>
                </a:lnTo>
                <a:lnTo>
                  <a:pt x="38" y="1234"/>
                </a:lnTo>
                <a:lnTo>
                  <a:pt x="50" y="1209"/>
                </a:lnTo>
                <a:lnTo>
                  <a:pt x="59" y="1188"/>
                </a:lnTo>
                <a:lnTo>
                  <a:pt x="62" y="1181"/>
                </a:lnTo>
                <a:lnTo>
                  <a:pt x="64" y="1173"/>
                </a:lnTo>
                <a:lnTo>
                  <a:pt x="66" y="1165"/>
                </a:lnTo>
                <a:lnTo>
                  <a:pt x="66" y="1158"/>
                </a:lnTo>
                <a:lnTo>
                  <a:pt x="66" y="1151"/>
                </a:lnTo>
                <a:lnTo>
                  <a:pt x="64" y="1143"/>
                </a:lnTo>
                <a:lnTo>
                  <a:pt x="62" y="1137"/>
                </a:lnTo>
                <a:lnTo>
                  <a:pt x="59" y="1128"/>
                </a:lnTo>
                <a:lnTo>
                  <a:pt x="50" y="1110"/>
                </a:lnTo>
                <a:lnTo>
                  <a:pt x="38" y="1086"/>
                </a:lnTo>
                <a:lnTo>
                  <a:pt x="44" y="1070"/>
                </a:lnTo>
                <a:lnTo>
                  <a:pt x="50" y="1055"/>
                </a:lnTo>
                <a:lnTo>
                  <a:pt x="55" y="1039"/>
                </a:lnTo>
                <a:lnTo>
                  <a:pt x="60" y="1022"/>
                </a:lnTo>
                <a:lnTo>
                  <a:pt x="63" y="1006"/>
                </a:lnTo>
                <a:lnTo>
                  <a:pt x="66" y="989"/>
                </a:lnTo>
                <a:lnTo>
                  <a:pt x="68" y="971"/>
                </a:lnTo>
                <a:lnTo>
                  <a:pt x="71" y="954"/>
                </a:lnTo>
                <a:lnTo>
                  <a:pt x="74" y="919"/>
                </a:lnTo>
                <a:lnTo>
                  <a:pt x="75" y="885"/>
                </a:lnTo>
                <a:lnTo>
                  <a:pt x="76" y="852"/>
                </a:lnTo>
                <a:lnTo>
                  <a:pt x="76" y="823"/>
                </a:lnTo>
                <a:lnTo>
                  <a:pt x="0" y="750"/>
                </a:lnTo>
                <a:lnTo>
                  <a:pt x="677" y="72"/>
                </a:lnTo>
                <a:lnTo>
                  <a:pt x="694" y="74"/>
                </a:lnTo>
                <a:lnTo>
                  <a:pt x="719" y="78"/>
                </a:lnTo>
                <a:lnTo>
                  <a:pt x="747" y="81"/>
                </a:lnTo>
                <a:lnTo>
                  <a:pt x="774" y="82"/>
                </a:lnTo>
                <a:lnTo>
                  <a:pt x="785" y="82"/>
                </a:lnTo>
                <a:lnTo>
                  <a:pt x="795" y="80"/>
                </a:lnTo>
                <a:lnTo>
                  <a:pt x="799" y="79"/>
                </a:lnTo>
                <a:lnTo>
                  <a:pt x="802" y="77"/>
                </a:lnTo>
                <a:lnTo>
                  <a:pt x="806" y="74"/>
                </a:lnTo>
                <a:lnTo>
                  <a:pt x="807" y="72"/>
                </a:lnTo>
                <a:lnTo>
                  <a:pt x="808" y="70"/>
                </a:lnTo>
                <a:lnTo>
                  <a:pt x="809" y="67"/>
                </a:lnTo>
                <a:lnTo>
                  <a:pt x="808" y="62"/>
                </a:lnTo>
                <a:lnTo>
                  <a:pt x="806" y="58"/>
                </a:lnTo>
                <a:lnTo>
                  <a:pt x="803" y="53"/>
                </a:lnTo>
                <a:lnTo>
                  <a:pt x="799" y="47"/>
                </a:lnTo>
                <a:lnTo>
                  <a:pt x="794" y="42"/>
                </a:lnTo>
                <a:lnTo>
                  <a:pt x="787" y="34"/>
                </a:lnTo>
                <a:lnTo>
                  <a:pt x="813" y="34"/>
                </a:lnTo>
                <a:lnTo>
                  <a:pt x="858" y="34"/>
                </a:lnTo>
                <a:lnTo>
                  <a:pt x="915" y="33"/>
                </a:lnTo>
                <a:lnTo>
                  <a:pt x="980" y="30"/>
                </a:lnTo>
                <a:lnTo>
                  <a:pt x="1014" y="29"/>
                </a:lnTo>
                <a:lnTo>
                  <a:pt x="1047" y="26"/>
                </a:lnTo>
                <a:lnTo>
                  <a:pt x="1078" y="23"/>
                </a:lnTo>
                <a:lnTo>
                  <a:pt x="1109" y="20"/>
                </a:lnTo>
                <a:lnTo>
                  <a:pt x="1137" y="15"/>
                </a:lnTo>
                <a:lnTo>
                  <a:pt x="1162" y="11"/>
                </a:lnTo>
                <a:lnTo>
                  <a:pt x="1183" y="6"/>
                </a:lnTo>
                <a:lnTo>
                  <a:pt x="1198" y="0"/>
                </a:lnTo>
                <a:lnTo>
                  <a:pt x="1220" y="6"/>
                </a:lnTo>
                <a:lnTo>
                  <a:pt x="1243" y="10"/>
                </a:lnTo>
                <a:lnTo>
                  <a:pt x="1266" y="12"/>
                </a:lnTo>
                <a:lnTo>
                  <a:pt x="1290" y="14"/>
                </a:lnTo>
                <a:lnTo>
                  <a:pt x="1314" y="15"/>
                </a:lnTo>
                <a:lnTo>
                  <a:pt x="1338" y="15"/>
                </a:lnTo>
                <a:lnTo>
                  <a:pt x="1362" y="14"/>
                </a:lnTo>
                <a:lnTo>
                  <a:pt x="1387" y="13"/>
                </a:lnTo>
                <a:lnTo>
                  <a:pt x="1436" y="9"/>
                </a:lnTo>
                <a:lnTo>
                  <a:pt x="1484" y="5"/>
                </a:lnTo>
                <a:lnTo>
                  <a:pt x="1531" y="1"/>
                </a:lnTo>
                <a:lnTo>
                  <a:pt x="1576" y="0"/>
                </a:lnTo>
                <a:lnTo>
                  <a:pt x="1590" y="26"/>
                </a:lnTo>
                <a:lnTo>
                  <a:pt x="1605" y="50"/>
                </a:lnTo>
                <a:lnTo>
                  <a:pt x="1621" y="73"/>
                </a:lnTo>
                <a:lnTo>
                  <a:pt x="1639" y="94"/>
                </a:lnTo>
                <a:lnTo>
                  <a:pt x="1655" y="113"/>
                </a:lnTo>
                <a:lnTo>
                  <a:pt x="1674" y="130"/>
                </a:lnTo>
                <a:lnTo>
                  <a:pt x="1692" y="146"/>
                </a:lnTo>
                <a:lnTo>
                  <a:pt x="1711" y="163"/>
                </a:lnTo>
                <a:lnTo>
                  <a:pt x="1751" y="193"/>
                </a:lnTo>
                <a:lnTo>
                  <a:pt x="1791" y="225"/>
                </a:lnTo>
                <a:lnTo>
                  <a:pt x="1812" y="241"/>
                </a:lnTo>
                <a:lnTo>
                  <a:pt x="1833" y="259"/>
                </a:lnTo>
                <a:lnTo>
                  <a:pt x="1855" y="277"/>
                </a:lnTo>
                <a:lnTo>
                  <a:pt x="1875" y="297"/>
                </a:lnTo>
                <a:lnTo>
                  <a:pt x="2025" y="297"/>
                </a:lnTo>
                <a:lnTo>
                  <a:pt x="2025" y="290"/>
                </a:lnTo>
                <a:lnTo>
                  <a:pt x="2026" y="284"/>
                </a:lnTo>
                <a:lnTo>
                  <a:pt x="2028" y="277"/>
                </a:lnTo>
                <a:lnTo>
                  <a:pt x="2030" y="270"/>
                </a:lnTo>
                <a:lnTo>
                  <a:pt x="2037" y="257"/>
                </a:lnTo>
                <a:lnTo>
                  <a:pt x="2043" y="241"/>
                </a:lnTo>
                <a:lnTo>
                  <a:pt x="2050" y="227"/>
                </a:lnTo>
                <a:lnTo>
                  <a:pt x="2056" y="214"/>
                </a:lnTo>
                <a:lnTo>
                  <a:pt x="2059" y="206"/>
                </a:lnTo>
                <a:lnTo>
                  <a:pt x="2061" y="200"/>
                </a:lnTo>
                <a:lnTo>
                  <a:pt x="2062" y="193"/>
                </a:lnTo>
                <a:lnTo>
                  <a:pt x="2062" y="187"/>
                </a:lnTo>
                <a:lnTo>
                  <a:pt x="2079" y="187"/>
                </a:lnTo>
                <a:lnTo>
                  <a:pt x="2097" y="188"/>
                </a:lnTo>
                <a:lnTo>
                  <a:pt x="2114" y="189"/>
                </a:lnTo>
                <a:lnTo>
                  <a:pt x="2131" y="191"/>
                </a:lnTo>
                <a:lnTo>
                  <a:pt x="2164" y="197"/>
                </a:lnTo>
                <a:lnTo>
                  <a:pt x="2197" y="203"/>
                </a:lnTo>
                <a:lnTo>
                  <a:pt x="2264" y="219"/>
                </a:lnTo>
                <a:lnTo>
                  <a:pt x="2330" y="238"/>
                </a:lnTo>
                <a:lnTo>
                  <a:pt x="2364" y="246"/>
                </a:lnTo>
                <a:lnTo>
                  <a:pt x="2398" y="253"/>
                </a:lnTo>
                <a:lnTo>
                  <a:pt x="2433" y="260"/>
                </a:lnTo>
                <a:lnTo>
                  <a:pt x="2469" y="265"/>
                </a:lnTo>
                <a:lnTo>
                  <a:pt x="2487" y="267"/>
                </a:lnTo>
                <a:lnTo>
                  <a:pt x="2506" y="269"/>
                </a:lnTo>
                <a:lnTo>
                  <a:pt x="2525" y="270"/>
                </a:lnTo>
                <a:lnTo>
                  <a:pt x="2545" y="270"/>
                </a:lnTo>
                <a:lnTo>
                  <a:pt x="2565" y="269"/>
                </a:lnTo>
                <a:lnTo>
                  <a:pt x="2584" y="267"/>
                </a:lnTo>
                <a:lnTo>
                  <a:pt x="2605" y="265"/>
                </a:lnTo>
                <a:lnTo>
                  <a:pt x="2626" y="263"/>
                </a:lnTo>
                <a:lnTo>
                  <a:pt x="2641" y="264"/>
                </a:lnTo>
                <a:lnTo>
                  <a:pt x="2658" y="267"/>
                </a:lnTo>
                <a:lnTo>
                  <a:pt x="2677" y="274"/>
                </a:lnTo>
                <a:lnTo>
                  <a:pt x="2695" y="279"/>
                </a:lnTo>
                <a:lnTo>
                  <a:pt x="2724" y="291"/>
                </a:lnTo>
                <a:lnTo>
                  <a:pt x="2736" y="297"/>
                </a:lnTo>
                <a:lnTo>
                  <a:pt x="2774" y="335"/>
                </a:lnTo>
                <a:lnTo>
                  <a:pt x="2960" y="674"/>
                </a:lnTo>
                <a:lnTo>
                  <a:pt x="3037" y="674"/>
                </a:lnTo>
                <a:lnTo>
                  <a:pt x="3040" y="678"/>
                </a:lnTo>
                <a:lnTo>
                  <a:pt x="3043" y="682"/>
                </a:lnTo>
                <a:lnTo>
                  <a:pt x="3047" y="687"/>
                </a:lnTo>
                <a:lnTo>
                  <a:pt x="3049" y="694"/>
                </a:lnTo>
                <a:lnTo>
                  <a:pt x="3054" y="708"/>
                </a:lnTo>
                <a:lnTo>
                  <a:pt x="3059" y="725"/>
                </a:lnTo>
                <a:lnTo>
                  <a:pt x="3062" y="742"/>
                </a:lnTo>
                <a:lnTo>
                  <a:pt x="3065" y="762"/>
                </a:lnTo>
                <a:lnTo>
                  <a:pt x="3068" y="782"/>
                </a:lnTo>
                <a:lnTo>
                  <a:pt x="3070" y="804"/>
                </a:lnTo>
                <a:lnTo>
                  <a:pt x="3073" y="846"/>
                </a:lnTo>
                <a:lnTo>
                  <a:pt x="3074" y="884"/>
                </a:lnTo>
                <a:lnTo>
                  <a:pt x="3075" y="915"/>
                </a:lnTo>
                <a:lnTo>
                  <a:pt x="3075" y="936"/>
                </a:lnTo>
                <a:lnTo>
                  <a:pt x="3116" y="978"/>
                </a:lnTo>
                <a:lnTo>
                  <a:pt x="3179" y="1042"/>
                </a:lnTo>
                <a:lnTo>
                  <a:pt x="3254" y="1118"/>
                </a:lnTo>
                <a:lnTo>
                  <a:pt x="3338" y="1199"/>
                </a:lnTo>
                <a:lnTo>
                  <a:pt x="3379" y="1238"/>
                </a:lnTo>
                <a:lnTo>
                  <a:pt x="3421" y="1275"/>
                </a:lnTo>
                <a:lnTo>
                  <a:pt x="3460" y="1309"/>
                </a:lnTo>
                <a:lnTo>
                  <a:pt x="3497" y="1338"/>
                </a:lnTo>
                <a:lnTo>
                  <a:pt x="3513" y="1350"/>
                </a:lnTo>
                <a:lnTo>
                  <a:pt x="3530" y="1361"/>
                </a:lnTo>
                <a:lnTo>
                  <a:pt x="3545" y="1369"/>
                </a:lnTo>
                <a:lnTo>
                  <a:pt x="3559" y="1376"/>
                </a:lnTo>
                <a:lnTo>
                  <a:pt x="3571" y="1381"/>
                </a:lnTo>
                <a:lnTo>
                  <a:pt x="3582" y="1383"/>
                </a:lnTo>
                <a:lnTo>
                  <a:pt x="3592" y="1385"/>
                </a:lnTo>
                <a:lnTo>
                  <a:pt x="3600" y="1382"/>
                </a:lnTo>
                <a:lnTo>
                  <a:pt x="3608" y="1383"/>
                </a:lnTo>
                <a:lnTo>
                  <a:pt x="3630" y="1388"/>
                </a:lnTo>
                <a:lnTo>
                  <a:pt x="3663" y="1393"/>
                </a:lnTo>
                <a:lnTo>
                  <a:pt x="3703" y="1400"/>
                </a:lnTo>
                <a:lnTo>
                  <a:pt x="3746" y="1406"/>
                </a:lnTo>
                <a:lnTo>
                  <a:pt x="3789" y="1412"/>
                </a:lnTo>
                <a:lnTo>
                  <a:pt x="3830" y="1415"/>
                </a:lnTo>
                <a:lnTo>
                  <a:pt x="3862" y="1417"/>
                </a:lnTo>
                <a:lnTo>
                  <a:pt x="3935" y="1344"/>
                </a:lnTo>
                <a:lnTo>
                  <a:pt x="3946" y="1358"/>
                </a:lnTo>
                <a:lnTo>
                  <a:pt x="3955" y="1370"/>
                </a:lnTo>
                <a:lnTo>
                  <a:pt x="3959" y="1380"/>
                </a:lnTo>
                <a:lnTo>
                  <a:pt x="3960" y="1386"/>
                </a:lnTo>
                <a:lnTo>
                  <a:pt x="3960" y="1387"/>
                </a:lnTo>
                <a:lnTo>
                  <a:pt x="3959" y="1387"/>
                </a:lnTo>
                <a:lnTo>
                  <a:pt x="3957" y="1385"/>
                </a:lnTo>
                <a:lnTo>
                  <a:pt x="3955" y="1380"/>
                </a:lnTo>
                <a:lnTo>
                  <a:pt x="3946" y="1367"/>
                </a:lnTo>
                <a:lnTo>
                  <a:pt x="3935" y="1344"/>
                </a:lnTo>
                <a:close/>
              </a:path>
            </a:pathLst>
          </a:custGeom>
          <a:solidFill>
            <a:srgbClr val="F8C3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 name="Freeform 40"/>
          <p:cNvSpPr>
            <a:spLocks/>
          </p:cNvSpPr>
          <p:nvPr/>
        </p:nvSpPr>
        <p:spPr bwMode="auto">
          <a:xfrm>
            <a:off x="5564352" y="4284477"/>
            <a:ext cx="917804" cy="858009"/>
          </a:xfrm>
          <a:custGeom>
            <a:avLst/>
            <a:gdLst/>
            <a:ahLst/>
            <a:cxnLst>
              <a:cxn ang="0">
                <a:pos x="3915" y="1459"/>
              </a:cxn>
              <a:cxn ang="0">
                <a:pos x="3848" y="1607"/>
              </a:cxn>
              <a:cxn ang="0">
                <a:pos x="3746" y="1733"/>
              </a:cxn>
              <a:cxn ang="0">
                <a:pos x="3617" y="1793"/>
              </a:cxn>
              <a:cxn ang="0">
                <a:pos x="3567" y="1891"/>
              </a:cxn>
              <a:cxn ang="0">
                <a:pos x="3430" y="2031"/>
              </a:cxn>
              <a:cxn ang="0">
                <a:pos x="3261" y="2319"/>
              </a:cxn>
              <a:cxn ang="0">
                <a:pos x="3321" y="2530"/>
              </a:cxn>
              <a:cxn ang="0">
                <a:pos x="3330" y="2624"/>
              </a:cxn>
              <a:cxn ang="0">
                <a:pos x="3279" y="2741"/>
              </a:cxn>
              <a:cxn ang="0">
                <a:pos x="3101" y="2858"/>
              </a:cxn>
              <a:cxn ang="0">
                <a:pos x="3068" y="2951"/>
              </a:cxn>
              <a:cxn ang="0">
                <a:pos x="3018" y="2960"/>
              </a:cxn>
              <a:cxn ang="0">
                <a:pos x="3018" y="3047"/>
              </a:cxn>
              <a:cxn ang="0">
                <a:pos x="3007" y="3167"/>
              </a:cxn>
              <a:cxn ang="0">
                <a:pos x="2914" y="3213"/>
              </a:cxn>
              <a:cxn ang="0">
                <a:pos x="2871" y="3293"/>
              </a:cxn>
              <a:cxn ang="0">
                <a:pos x="2872" y="3380"/>
              </a:cxn>
              <a:cxn ang="0">
                <a:pos x="2679" y="3506"/>
              </a:cxn>
              <a:cxn ang="0">
                <a:pos x="2630" y="3589"/>
              </a:cxn>
              <a:cxn ang="0">
                <a:pos x="2290" y="3683"/>
              </a:cxn>
              <a:cxn ang="0">
                <a:pos x="2014" y="3691"/>
              </a:cxn>
              <a:cxn ang="0">
                <a:pos x="1908" y="3524"/>
              </a:cxn>
              <a:cxn ang="0">
                <a:pos x="1793" y="3323"/>
              </a:cxn>
              <a:cxn ang="0">
                <a:pos x="1774" y="3248"/>
              </a:cxn>
              <a:cxn ang="0">
                <a:pos x="1794" y="3162"/>
              </a:cxn>
              <a:cxn ang="0">
                <a:pos x="1764" y="3011"/>
              </a:cxn>
              <a:cxn ang="0">
                <a:pos x="1710" y="2879"/>
              </a:cxn>
              <a:cxn ang="0">
                <a:pos x="1658" y="2737"/>
              </a:cxn>
              <a:cxn ang="0">
                <a:pos x="1762" y="2353"/>
              </a:cxn>
              <a:cxn ang="0">
                <a:pos x="1602" y="2028"/>
              </a:cxn>
              <a:cxn ang="0">
                <a:pos x="1569" y="1872"/>
              </a:cxn>
              <a:cxn ang="0">
                <a:pos x="1528" y="1680"/>
              </a:cxn>
              <a:cxn ang="0">
                <a:pos x="1345" y="1618"/>
              </a:cxn>
              <a:cxn ang="0">
                <a:pos x="991" y="1679"/>
              </a:cxn>
              <a:cxn ang="0">
                <a:pos x="706" y="1610"/>
              </a:cxn>
              <a:cxn ang="0">
                <a:pos x="493" y="1644"/>
              </a:cxn>
              <a:cxn ang="0">
                <a:pos x="158" y="1355"/>
              </a:cxn>
              <a:cxn ang="0">
                <a:pos x="66" y="1158"/>
              </a:cxn>
              <a:cxn ang="0">
                <a:pos x="50" y="1055"/>
              </a:cxn>
              <a:cxn ang="0">
                <a:pos x="75" y="885"/>
              </a:cxn>
              <a:cxn ang="0">
                <a:pos x="774" y="82"/>
              </a:cxn>
              <a:cxn ang="0">
                <a:pos x="809" y="67"/>
              </a:cxn>
              <a:cxn ang="0">
                <a:pos x="858" y="34"/>
              </a:cxn>
              <a:cxn ang="0">
                <a:pos x="1162" y="11"/>
              </a:cxn>
              <a:cxn ang="0">
                <a:pos x="1338" y="15"/>
              </a:cxn>
              <a:cxn ang="0">
                <a:pos x="1605" y="50"/>
              </a:cxn>
              <a:cxn ang="0">
                <a:pos x="1791" y="225"/>
              </a:cxn>
              <a:cxn ang="0">
                <a:pos x="2028" y="277"/>
              </a:cxn>
              <a:cxn ang="0">
                <a:pos x="2062" y="193"/>
              </a:cxn>
              <a:cxn ang="0">
                <a:pos x="2264" y="219"/>
              </a:cxn>
              <a:cxn ang="0">
                <a:pos x="2525" y="270"/>
              </a:cxn>
              <a:cxn ang="0">
                <a:pos x="2677" y="274"/>
              </a:cxn>
              <a:cxn ang="0">
                <a:pos x="3043" y="682"/>
              </a:cxn>
              <a:cxn ang="0">
                <a:pos x="3070" y="804"/>
              </a:cxn>
              <a:cxn ang="0">
                <a:pos x="3338" y="1199"/>
              </a:cxn>
              <a:cxn ang="0">
                <a:pos x="3559" y="1376"/>
              </a:cxn>
              <a:cxn ang="0">
                <a:pos x="3703" y="1400"/>
              </a:cxn>
              <a:cxn ang="0">
                <a:pos x="3959" y="1380"/>
              </a:cxn>
            </a:cxnLst>
            <a:rect l="0" t="0" r="r" b="b"/>
            <a:pathLst>
              <a:path w="3960" h="3702">
                <a:moveTo>
                  <a:pt x="3935" y="1344"/>
                </a:moveTo>
                <a:lnTo>
                  <a:pt x="3934" y="1358"/>
                </a:lnTo>
                <a:lnTo>
                  <a:pt x="3933" y="1374"/>
                </a:lnTo>
                <a:lnTo>
                  <a:pt x="3931" y="1390"/>
                </a:lnTo>
                <a:lnTo>
                  <a:pt x="3929" y="1406"/>
                </a:lnTo>
                <a:lnTo>
                  <a:pt x="3924" y="1424"/>
                </a:lnTo>
                <a:lnTo>
                  <a:pt x="3920" y="1441"/>
                </a:lnTo>
                <a:lnTo>
                  <a:pt x="3915" y="1459"/>
                </a:lnTo>
                <a:lnTo>
                  <a:pt x="3909" y="1477"/>
                </a:lnTo>
                <a:lnTo>
                  <a:pt x="3903" y="1496"/>
                </a:lnTo>
                <a:lnTo>
                  <a:pt x="3895" y="1514"/>
                </a:lnTo>
                <a:lnTo>
                  <a:pt x="3887" y="1533"/>
                </a:lnTo>
                <a:lnTo>
                  <a:pt x="3879" y="1551"/>
                </a:lnTo>
                <a:lnTo>
                  <a:pt x="3869" y="1570"/>
                </a:lnTo>
                <a:lnTo>
                  <a:pt x="3859" y="1589"/>
                </a:lnTo>
                <a:lnTo>
                  <a:pt x="3848" y="1607"/>
                </a:lnTo>
                <a:lnTo>
                  <a:pt x="3837" y="1625"/>
                </a:lnTo>
                <a:lnTo>
                  <a:pt x="3826" y="1642"/>
                </a:lnTo>
                <a:lnTo>
                  <a:pt x="3813" y="1658"/>
                </a:lnTo>
                <a:lnTo>
                  <a:pt x="3801" y="1675"/>
                </a:lnTo>
                <a:lnTo>
                  <a:pt x="3788" y="1691"/>
                </a:lnTo>
                <a:lnTo>
                  <a:pt x="3774" y="1705"/>
                </a:lnTo>
                <a:lnTo>
                  <a:pt x="3760" y="1719"/>
                </a:lnTo>
                <a:lnTo>
                  <a:pt x="3746" y="1733"/>
                </a:lnTo>
                <a:lnTo>
                  <a:pt x="3731" y="1745"/>
                </a:lnTo>
                <a:lnTo>
                  <a:pt x="3716" y="1755"/>
                </a:lnTo>
                <a:lnTo>
                  <a:pt x="3700" y="1765"/>
                </a:lnTo>
                <a:lnTo>
                  <a:pt x="3685" y="1773"/>
                </a:lnTo>
                <a:lnTo>
                  <a:pt x="3668" y="1781"/>
                </a:lnTo>
                <a:lnTo>
                  <a:pt x="3651" y="1786"/>
                </a:lnTo>
                <a:lnTo>
                  <a:pt x="3634" y="1790"/>
                </a:lnTo>
                <a:lnTo>
                  <a:pt x="3617" y="1793"/>
                </a:lnTo>
                <a:lnTo>
                  <a:pt x="3600" y="1794"/>
                </a:lnTo>
                <a:lnTo>
                  <a:pt x="3600" y="1808"/>
                </a:lnTo>
                <a:lnTo>
                  <a:pt x="3597" y="1822"/>
                </a:lnTo>
                <a:lnTo>
                  <a:pt x="3593" y="1835"/>
                </a:lnTo>
                <a:lnTo>
                  <a:pt x="3589" y="1849"/>
                </a:lnTo>
                <a:lnTo>
                  <a:pt x="3582" y="1863"/>
                </a:lnTo>
                <a:lnTo>
                  <a:pt x="3576" y="1877"/>
                </a:lnTo>
                <a:lnTo>
                  <a:pt x="3567" y="1891"/>
                </a:lnTo>
                <a:lnTo>
                  <a:pt x="3558" y="1904"/>
                </a:lnTo>
                <a:lnTo>
                  <a:pt x="3547" y="1917"/>
                </a:lnTo>
                <a:lnTo>
                  <a:pt x="3536" y="1931"/>
                </a:lnTo>
                <a:lnTo>
                  <a:pt x="3525" y="1944"/>
                </a:lnTo>
                <a:lnTo>
                  <a:pt x="3512" y="1957"/>
                </a:lnTo>
                <a:lnTo>
                  <a:pt x="3487" y="1982"/>
                </a:lnTo>
                <a:lnTo>
                  <a:pt x="3459" y="2007"/>
                </a:lnTo>
                <a:lnTo>
                  <a:pt x="3430" y="2031"/>
                </a:lnTo>
                <a:lnTo>
                  <a:pt x="3402" y="2054"/>
                </a:lnTo>
                <a:lnTo>
                  <a:pt x="3374" y="2076"/>
                </a:lnTo>
                <a:lnTo>
                  <a:pt x="3347" y="2097"/>
                </a:lnTo>
                <a:lnTo>
                  <a:pt x="3320" y="2117"/>
                </a:lnTo>
                <a:lnTo>
                  <a:pt x="3297" y="2135"/>
                </a:lnTo>
                <a:lnTo>
                  <a:pt x="3278" y="2151"/>
                </a:lnTo>
                <a:lnTo>
                  <a:pt x="3261" y="2167"/>
                </a:lnTo>
                <a:lnTo>
                  <a:pt x="3261" y="2319"/>
                </a:lnTo>
                <a:lnTo>
                  <a:pt x="3338" y="2391"/>
                </a:lnTo>
                <a:lnTo>
                  <a:pt x="3337" y="2412"/>
                </a:lnTo>
                <a:lnTo>
                  <a:pt x="3336" y="2431"/>
                </a:lnTo>
                <a:lnTo>
                  <a:pt x="3335" y="2448"/>
                </a:lnTo>
                <a:lnTo>
                  <a:pt x="3332" y="2465"/>
                </a:lnTo>
                <a:lnTo>
                  <a:pt x="3327" y="2493"/>
                </a:lnTo>
                <a:lnTo>
                  <a:pt x="3324" y="2518"/>
                </a:lnTo>
                <a:lnTo>
                  <a:pt x="3321" y="2530"/>
                </a:lnTo>
                <a:lnTo>
                  <a:pt x="3320" y="2542"/>
                </a:lnTo>
                <a:lnTo>
                  <a:pt x="3320" y="2553"/>
                </a:lnTo>
                <a:lnTo>
                  <a:pt x="3321" y="2565"/>
                </a:lnTo>
                <a:lnTo>
                  <a:pt x="3324" y="2577"/>
                </a:lnTo>
                <a:lnTo>
                  <a:pt x="3327" y="2589"/>
                </a:lnTo>
                <a:lnTo>
                  <a:pt x="3331" y="2602"/>
                </a:lnTo>
                <a:lnTo>
                  <a:pt x="3338" y="2616"/>
                </a:lnTo>
                <a:lnTo>
                  <a:pt x="3330" y="2624"/>
                </a:lnTo>
                <a:lnTo>
                  <a:pt x="3325" y="2631"/>
                </a:lnTo>
                <a:lnTo>
                  <a:pt x="3319" y="2641"/>
                </a:lnTo>
                <a:lnTo>
                  <a:pt x="3315" y="2650"/>
                </a:lnTo>
                <a:lnTo>
                  <a:pt x="3306" y="2670"/>
                </a:lnTo>
                <a:lnTo>
                  <a:pt x="3300" y="2690"/>
                </a:lnTo>
                <a:lnTo>
                  <a:pt x="3292" y="2711"/>
                </a:lnTo>
                <a:lnTo>
                  <a:pt x="3284" y="2731"/>
                </a:lnTo>
                <a:lnTo>
                  <a:pt x="3279" y="2741"/>
                </a:lnTo>
                <a:lnTo>
                  <a:pt x="3273" y="2749"/>
                </a:lnTo>
                <a:lnTo>
                  <a:pt x="3268" y="2757"/>
                </a:lnTo>
                <a:lnTo>
                  <a:pt x="3261" y="2765"/>
                </a:lnTo>
                <a:lnTo>
                  <a:pt x="3223" y="2803"/>
                </a:lnTo>
                <a:lnTo>
                  <a:pt x="3150" y="2803"/>
                </a:lnTo>
                <a:lnTo>
                  <a:pt x="3113" y="2841"/>
                </a:lnTo>
                <a:lnTo>
                  <a:pt x="3107" y="2849"/>
                </a:lnTo>
                <a:lnTo>
                  <a:pt x="3101" y="2858"/>
                </a:lnTo>
                <a:lnTo>
                  <a:pt x="3098" y="2868"/>
                </a:lnTo>
                <a:lnTo>
                  <a:pt x="3095" y="2879"/>
                </a:lnTo>
                <a:lnTo>
                  <a:pt x="3090" y="2903"/>
                </a:lnTo>
                <a:lnTo>
                  <a:pt x="3084" y="2925"/>
                </a:lnTo>
                <a:lnTo>
                  <a:pt x="3080" y="2935"/>
                </a:lnTo>
                <a:lnTo>
                  <a:pt x="3075" y="2945"/>
                </a:lnTo>
                <a:lnTo>
                  <a:pt x="3072" y="2948"/>
                </a:lnTo>
                <a:lnTo>
                  <a:pt x="3068" y="2951"/>
                </a:lnTo>
                <a:lnTo>
                  <a:pt x="3064" y="2954"/>
                </a:lnTo>
                <a:lnTo>
                  <a:pt x="3060" y="2957"/>
                </a:lnTo>
                <a:lnTo>
                  <a:pt x="3054" y="2959"/>
                </a:lnTo>
                <a:lnTo>
                  <a:pt x="3049" y="2961"/>
                </a:lnTo>
                <a:lnTo>
                  <a:pt x="3042" y="2961"/>
                </a:lnTo>
                <a:lnTo>
                  <a:pt x="3035" y="2962"/>
                </a:lnTo>
                <a:lnTo>
                  <a:pt x="3027" y="2961"/>
                </a:lnTo>
                <a:lnTo>
                  <a:pt x="3018" y="2960"/>
                </a:lnTo>
                <a:lnTo>
                  <a:pt x="3008" y="2958"/>
                </a:lnTo>
                <a:lnTo>
                  <a:pt x="2999" y="2955"/>
                </a:lnTo>
                <a:lnTo>
                  <a:pt x="2999" y="2969"/>
                </a:lnTo>
                <a:lnTo>
                  <a:pt x="3001" y="2981"/>
                </a:lnTo>
                <a:lnTo>
                  <a:pt x="3002" y="2993"/>
                </a:lnTo>
                <a:lnTo>
                  <a:pt x="3005" y="3005"/>
                </a:lnTo>
                <a:lnTo>
                  <a:pt x="3011" y="3026"/>
                </a:lnTo>
                <a:lnTo>
                  <a:pt x="3018" y="3047"/>
                </a:lnTo>
                <a:lnTo>
                  <a:pt x="3025" y="3068"/>
                </a:lnTo>
                <a:lnTo>
                  <a:pt x="3030" y="3091"/>
                </a:lnTo>
                <a:lnTo>
                  <a:pt x="3034" y="3103"/>
                </a:lnTo>
                <a:lnTo>
                  <a:pt x="3035" y="3115"/>
                </a:lnTo>
                <a:lnTo>
                  <a:pt x="3037" y="3128"/>
                </a:lnTo>
                <a:lnTo>
                  <a:pt x="3037" y="3142"/>
                </a:lnTo>
                <a:lnTo>
                  <a:pt x="3023" y="3155"/>
                </a:lnTo>
                <a:lnTo>
                  <a:pt x="3007" y="3167"/>
                </a:lnTo>
                <a:lnTo>
                  <a:pt x="2992" y="3180"/>
                </a:lnTo>
                <a:lnTo>
                  <a:pt x="2976" y="3191"/>
                </a:lnTo>
                <a:lnTo>
                  <a:pt x="2966" y="3195"/>
                </a:lnTo>
                <a:lnTo>
                  <a:pt x="2957" y="3200"/>
                </a:lnTo>
                <a:lnTo>
                  <a:pt x="2947" y="3204"/>
                </a:lnTo>
                <a:lnTo>
                  <a:pt x="2936" y="3207"/>
                </a:lnTo>
                <a:lnTo>
                  <a:pt x="2926" y="3211"/>
                </a:lnTo>
                <a:lnTo>
                  <a:pt x="2914" y="3213"/>
                </a:lnTo>
                <a:lnTo>
                  <a:pt x="2902" y="3214"/>
                </a:lnTo>
                <a:lnTo>
                  <a:pt x="2888" y="3214"/>
                </a:lnTo>
                <a:lnTo>
                  <a:pt x="2886" y="3230"/>
                </a:lnTo>
                <a:lnTo>
                  <a:pt x="2883" y="3248"/>
                </a:lnTo>
                <a:lnTo>
                  <a:pt x="2878" y="3265"/>
                </a:lnTo>
                <a:lnTo>
                  <a:pt x="2874" y="3281"/>
                </a:lnTo>
                <a:lnTo>
                  <a:pt x="2872" y="3287"/>
                </a:lnTo>
                <a:lnTo>
                  <a:pt x="2871" y="3293"/>
                </a:lnTo>
                <a:lnTo>
                  <a:pt x="2871" y="3297"/>
                </a:lnTo>
                <a:lnTo>
                  <a:pt x="2872" y="3300"/>
                </a:lnTo>
                <a:lnTo>
                  <a:pt x="2874" y="3300"/>
                </a:lnTo>
                <a:lnTo>
                  <a:pt x="2878" y="3299"/>
                </a:lnTo>
                <a:lnTo>
                  <a:pt x="2882" y="3296"/>
                </a:lnTo>
                <a:lnTo>
                  <a:pt x="2888" y="3290"/>
                </a:lnTo>
                <a:lnTo>
                  <a:pt x="2888" y="3367"/>
                </a:lnTo>
                <a:lnTo>
                  <a:pt x="2872" y="3380"/>
                </a:lnTo>
                <a:lnTo>
                  <a:pt x="2855" y="3392"/>
                </a:lnTo>
                <a:lnTo>
                  <a:pt x="2836" y="3405"/>
                </a:lnTo>
                <a:lnTo>
                  <a:pt x="2815" y="3417"/>
                </a:lnTo>
                <a:lnTo>
                  <a:pt x="2772" y="3441"/>
                </a:lnTo>
                <a:lnTo>
                  <a:pt x="2728" y="3468"/>
                </a:lnTo>
                <a:lnTo>
                  <a:pt x="2707" y="3482"/>
                </a:lnTo>
                <a:lnTo>
                  <a:pt x="2689" y="3498"/>
                </a:lnTo>
                <a:lnTo>
                  <a:pt x="2679" y="3506"/>
                </a:lnTo>
                <a:lnTo>
                  <a:pt x="2671" y="3515"/>
                </a:lnTo>
                <a:lnTo>
                  <a:pt x="2663" y="3524"/>
                </a:lnTo>
                <a:lnTo>
                  <a:pt x="2656" y="3534"/>
                </a:lnTo>
                <a:lnTo>
                  <a:pt x="2650" y="3543"/>
                </a:lnTo>
                <a:lnTo>
                  <a:pt x="2643" y="3554"/>
                </a:lnTo>
                <a:lnTo>
                  <a:pt x="2638" y="3565"/>
                </a:lnTo>
                <a:lnTo>
                  <a:pt x="2633" y="3577"/>
                </a:lnTo>
                <a:lnTo>
                  <a:pt x="2630" y="3589"/>
                </a:lnTo>
                <a:lnTo>
                  <a:pt x="2628" y="3601"/>
                </a:lnTo>
                <a:lnTo>
                  <a:pt x="2626" y="3615"/>
                </a:lnTo>
                <a:lnTo>
                  <a:pt x="2626" y="3629"/>
                </a:lnTo>
                <a:lnTo>
                  <a:pt x="2545" y="3642"/>
                </a:lnTo>
                <a:lnTo>
                  <a:pt x="2469" y="3655"/>
                </a:lnTo>
                <a:lnTo>
                  <a:pt x="2396" y="3667"/>
                </a:lnTo>
                <a:lnTo>
                  <a:pt x="2325" y="3678"/>
                </a:lnTo>
                <a:lnTo>
                  <a:pt x="2290" y="3683"/>
                </a:lnTo>
                <a:lnTo>
                  <a:pt x="2254" y="3687"/>
                </a:lnTo>
                <a:lnTo>
                  <a:pt x="2218" y="3692"/>
                </a:lnTo>
                <a:lnTo>
                  <a:pt x="2182" y="3695"/>
                </a:lnTo>
                <a:lnTo>
                  <a:pt x="2144" y="3697"/>
                </a:lnTo>
                <a:lnTo>
                  <a:pt x="2106" y="3699"/>
                </a:lnTo>
                <a:lnTo>
                  <a:pt x="2065" y="3701"/>
                </a:lnTo>
                <a:lnTo>
                  <a:pt x="2025" y="3702"/>
                </a:lnTo>
                <a:lnTo>
                  <a:pt x="2014" y="3691"/>
                </a:lnTo>
                <a:lnTo>
                  <a:pt x="2004" y="3680"/>
                </a:lnTo>
                <a:lnTo>
                  <a:pt x="1995" y="3669"/>
                </a:lnTo>
                <a:lnTo>
                  <a:pt x="1986" y="3657"/>
                </a:lnTo>
                <a:lnTo>
                  <a:pt x="1969" y="3632"/>
                </a:lnTo>
                <a:lnTo>
                  <a:pt x="1953" y="3606"/>
                </a:lnTo>
                <a:lnTo>
                  <a:pt x="1938" y="3579"/>
                </a:lnTo>
                <a:lnTo>
                  <a:pt x="1922" y="3552"/>
                </a:lnTo>
                <a:lnTo>
                  <a:pt x="1908" y="3524"/>
                </a:lnTo>
                <a:lnTo>
                  <a:pt x="1894" y="3495"/>
                </a:lnTo>
                <a:lnTo>
                  <a:pt x="1880" y="3468"/>
                </a:lnTo>
                <a:lnTo>
                  <a:pt x="1866" y="3440"/>
                </a:lnTo>
                <a:lnTo>
                  <a:pt x="1851" y="3413"/>
                </a:lnTo>
                <a:lnTo>
                  <a:pt x="1835" y="3385"/>
                </a:lnTo>
                <a:lnTo>
                  <a:pt x="1819" y="3360"/>
                </a:lnTo>
                <a:lnTo>
                  <a:pt x="1801" y="3335"/>
                </a:lnTo>
                <a:lnTo>
                  <a:pt x="1793" y="3323"/>
                </a:lnTo>
                <a:lnTo>
                  <a:pt x="1783" y="3312"/>
                </a:lnTo>
                <a:lnTo>
                  <a:pt x="1772" y="3301"/>
                </a:lnTo>
                <a:lnTo>
                  <a:pt x="1762" y="3290"/>
                </a:lnTo>
                <a:lnTo>
                  <a:pt x="1762" y="3283"/>
                </a:lnTo>
                <a:lnTo>
                  <a:pt x="1763" y="3276"/>
                </a:lnTo>
                <a:lnTo>
                  <a:pt x="1765" y="3269"/>
                </a:lnTo>
                <a:lnTo>
                  <a:pt x="1767" y="3262"/>
                </a:lnTo>
                <a:lnTo>
                  <a:pt x="1774" y="3248"/>
                </a:lnTo>
                <a:lnTo>
                  <a:pt x="1781" y="3234"/>
                </a:lnTo>
                <a:lnTo>
                  <a:pt x="1788" y="3218"/>
                </a:lnTo>
                <a:lnTo>
                  <a:pt x="1794" y="3204"/>
                </a:lnTo>
                <a:lnTo>
                  <a:pt x="1796" y="3198"/>
                </a:lnTo>
                <a:lnTo>
                  <a:pt x="1798" y="3190"/>
                </a:lnTo>
                <a:lnTo>
                  <a:pt x="1799" y="3183"/>
                </a:lnTo>
                <a:lnTo>
                  <a:pt x="1800" y="3176"/>
                </a:lnTo>
                <a:lnTo>
                  <a:pt x="1794" y="3162"/>
                </a:lnTo>
                <a:lnTo>
                  <a:pt x="1787" y="3147"/>
                </a:lnTo>
                <a:lnTo>
                  <a:pt x="1783" y="3131"/>
                </a:lnTo>
                <a:lnTo>
                  <a:pt x="1778" y="3115"/>
                </a:lnTo>
                <a:lnTo>
                  <a:pt x="1774" y="3098"/>
                </a:lnTo>
                <a:lnTo>
                  <a:pt x="1771" y="3081"/>
                </a:lnTo>
                <a:lnTo>
                  <a:pt x="1769" y="3063"/>
                </a:lnTo>
                <a:lnTo>
                  <a:pt x="1766" y="3046"/>
                </a:lnTo>
                <a:lnTo>
                  <a:pt x="1764" y="3011"/>
                </a:lnTo>
                <a:lnTo>
                  <a:pt x="1762" y="2976"/>
                </a:lnTo>
                <a:lnTo>
                  <a:pt x="1762" y="2943"/>
                </a:lnTo>
                <a:lnTo>
                  <a:pt x="1762" y="2914"/>
                </a:lnTo>
                <a:lnTo>
                  <a:pt x="1749" y="2907"/>
                </a:lnTo>
                <a:lnTo>
                  <a:pt x="1737" y="2900"/>
                </a:lnTo>
                <a:lnTo>
                  <a:pt x="1726" y="2893"/>
                </a:lnTo>
                <a:lnTo>
                  <a:pt x="1717" y="2887"/>
                </a:lnTo>
                <a:lnTo>
                  <a:pt x="1710" y="2879"/>
                </a:lnTo>
                <a:lnTo>
                  <a:pt x="1702" y="2871"/>
                </a:lnTo>
                <a:lnTo>
                  <a:pt x="1697" y="2863"/>
                </a:lnTo>
                <a:lnTo>
                  <a:pt x="1691" y="2855"/>
                </a:lnTo>
                <a:lnTo>
                  <a:pt x="1673" y="2816"/>
                </a:lnTo>
                <a:lnTo>
                  <a:pt x="1651" y="2765"/>
                </a:lnTo>
                <a:lnTo>
                  <a:pt x="1652" y="2757"/>
                </a:lnTo>
                <a:lnTo>
                  <a:pt x="1654" y="2747"/>
                </a:lnTo>
                <a:lnTo>
                  <a:pt x="1658" y="2737"/>
                </a:lnTo>
                <a:lnTo>
                  <a:pt x="1664" y="2725"/>
                </a:lnTo>
                <a:lnTo>
                  <a:pt x="1677" y="2699"/>
                </a:lnTo>
                <a:lnTo>
                  <a:pt x="1693" y="2672"/>
                </a:lnTo>
                <a:lnTo>
                  <a:pt x="1712" y="2643"/>
                </a:lnTo>
                <a:lnTo>
                  <a:pt x="1730" y="2618"/>
                </a:lnTo>
                <a:lnTo>
                  <a:pt x="1747" y="2595"/>
                </a:lnTo>
                <a:lnTo>
                  <a:pt x="1762" y="2578"/>
                </a:lnTo>
                <a:lnTo>
                  <a:pt x="1762" y="2353"/>
                </a:lnTo>
                <a:lnTo>
                  <a:pt x="1651" y="2243"/>
                </a:lnTo>
                <a:lnTo>
                  <a:pt x="1651" y="2090"/>
                </a:lnTo>
                <a:lnTo>
                  <a:pt x="1641" y="2081"/>
                </a:lnTo>
                <a:lnTo>
                  <a:pt x="1631" y="2070"/>
                </a:lnTo>
                <a:lnTo>
                  <a:pt x="1624" y="2060"/>
                </a:lnTo>
                <a:lnTo>
                  <a:pt x="1615" y="2049"/>
                </a:lnTo>
                <a:lnTo>
                  <a:pt x="1608" y="2039"/>
                </a:lnTo>
                <a:lnTo>
                  <a:pt x="1602" y="2028"/>
                </a:lnTo>
                <a:lnTo>
                  <a:pt x="1596" y="2017"/>
                </a:lnTo>
                <a:lnTo>
                  <a:pt x="1591" y="2006"/>
                </a:lnTo>
                <a:lnTo>
                  <a:pt x="1583" y="1986"/>
                </a:lnTo>
                <a:lnTo>
                  <a:pt x="1577" y="1964"/>
                </a:lnTo>
                <a:lnTo>
                  <a:pt x="1573" y="1941"/>
                </a:lnTo>
                <a:lnTo>
                  <a:pt x="1570" y="1918"/>
                </a:lnTo>
                <a:lnTo>
                  <a:pt x="1569" y="1895"/>
                </a:lnTo>
                <a:lnTo>
                  <a:pt x="1569" y="1872"/>
                </a:lnTo>
                <a:lnTo>
                  <a:pt x="1570" y="1848"/>
                </a:lnTo>
                <a:lnTo>
                  <a:pt x="1571" y="1823"/>
                </a:lnTo>
                <a:lnTo>
                  <a:pt x="1573" y="1772"/>
                </a:lnTo>
                <a:lnTo>
                  <a:pt x="1576" y="1717"/>
                </a:lnTo>
                <a:lnTo>
                  <a:pt x="1565" y="1707"/>
                </a:lnTo>
                <a:lnTo>
                  <a:pt x="1553" y="1698"/>
                </a:lnTo>
                <a:lnTo>
                  <a:pt x="1541" y="1689"/>
                </a:lnTo>
                <a:lnTo>
                  <a:pt x="1528" y="1680"/>
                </a:lnTo>
                <a:lnTo>
                  <a:pt x="1514" y="1673"/>
                </a:lnTo>
                <a:lnTo>
                  <a:pt x="1501" y="1665"/>
                </a:lnTo>
                <a:lnTo>
                  <a:pt x="1487" y="1658"/>
                </a:lnTo>
                <a:lnTo>
                  <a:pt x="1472" y="1652"/>
                </a:lnTo>
                <a:lnTo>
                  <a:pt x="1442" y="1641"/>
                </a:lnTo>
                <a:lnTo>
                  <a:pt x="1411" y="1631"/>
                </a:lnTo>
                <a:lnTo>
                  <a:pt x="1379" y="1623"/>
                </a:lnTo>
                <a:lnTo>
                  <a:pt x="1345" y="1618"/>
                </a:lnTo>
                <a:lnTo>
                  <a:pt x="1313" y="1614"/>
                </a:lnTo>
                <a:lnTo>
                  <a:pt x="1279" y="1609"/>
                </a:lnTo>
                <a:lnTo>
                  <a:pt x="1245" y="1607"/>
                </a:lnTo>
                <a:lnTo>
                  <a:pt x="1212" y="1605"/>
                </a:lnTo>
                <a:lnTo>
                  <a:pt x="1148" y="1604"/>
                </a:lnTo>
                <a:lnTo>
                  <a:pt x="1088" y="1604"/>
                </a:lnTo>
                <a:lnTo>
                  <a:pt x="1012" y="1679"/>
                </a:lnTo>
                <a:lnTo>
                  <a:pt x="991" y="1679"/>
                </a:lnTo>
                <a:lnTo>
                  <a:pt x="969" y="1676"/>
                </a:lnTo>
                <a:lnTo>
                  <a:pt x="946" y="1673"/>
                </a:lnTo>
                <a:lnTo>
                  <a:pt x="923" y="1668"/>
                </a:lnTo>
                <a:lnTo>
                  <a:pt x="875" y="1655"/>
                </a:lnTo>
                <a:lnTo>
                  <a:pt x="826" y="1642"/>
                </a:lnTo>
                <a:lnTo>
                  <a:pt x="778" y="1628"/>
                </a:lnTo>
                <a:lnTo>
                  <a:pt x="729" y="1616"/>
                </a:lnTo>
                <a:lnTo>
                  <a:pt x="706" y="1610"/>
                </a:lnTo>
                <a:lnTo>
                  <a:pt x="684" y="1607"/>
                </a:lnTo>
                <a:lnTo>
                  <a:pt x="661" y="1605"/>
                </a:lnTo>
                <a:lnTo>
                  <a:pt x="639" y="1604"/>
                </a:lnTo>
                <a:lnTo>
                  <a:pt x="562" y="1679"/>
                </a:lnTo>
                <a:lnTo>
                  <a:pt x="545" y="1673"/>
                </a:lnTo>
                <a:lnTo>
                  <a:pt x="528" y="1664"/>
                </a:lnTo>
                <a:lnTo>
                  <a:pt x="510" y="1655"/>
                </a:lnTo>
                <a:lnTo>
                  <a:pt x="493" y="1644"/>
                </a:lnTo>
                <a:lnTo>
                  <a:pt x="458" y="1623"/>
                </a:lnTo>
                <a:lnTo>
                  <a:pt x="424" y="1598"/>
                </a:lnTo>
                <a:lnTo>
                  <a:pt x="389" y="1572"/>
                </a:lnTo>
                <a:lnTo>
                  <a:pt x="355" y="1544"/>
                </a:lnTo>
                <a:lnTo>
                  <a:pt x="321" y="1514"/>
                </a:lnTo>
                <a:lnTo>
                  <a:pt x="288" y="1484"/>
                </a:lnTo>
                <a:lnTo>
                  <a:pt x="221" y="1421"/>
                </a:lnTo>
                <a:lnTo>
                  <a:pt x="158" y="1355"/>
                </a:lnTo>
                <a:lnTo>
                  <a:pt x="97" y="1293"/>
                </a:lnTo>
                <a:lnTo>
                  <a:pt x="38" y="1234"/>
                </a:lnTo>
                <a:lnTo>
                  <a:pt x="50" y="1209"/>
                </a:lnTo>
                <a:lnTo>
                  <a:pt x="59" y="1188"/>
                </a:lnTo>
                <a:lnTo>
                  <a:pt x="62" y="1181"/>
                </a:lnTo>
                <a:lnTo>
                  <a:pt x="64" y="1173"/>
                </a:lnTo>
                <a:lnTo>
                  <a:pt x="66" y="1165"/>
                </a:lnTo>
                <a:lnTo>
                  <a:pt x="66" y="1158"/>
                </a:lnTo>
                <a:lnTo>
                  <a:pt x="66" y="1151"/>
                </a:lnTo>
                <a:lnTo>
                  <a:pt x="64" y="1143"/>
                </a:lnTo>
                <a:lnTo>
                  <a:pt x="62" y="1137"/>
                </a:lnTo>
                <a:lnTo>
                  <a:pt x="59" y="1128"/>
                </a:lnTo>
                <a:lnTo>
                  <a:pt x="50" y="1110"/>
                </a:lnTo>
                <a:lnTo>
                  <a:pt x="38" y="1086"/>
                </a:lnTo>
                <a:lnTo>
                  <a:pt x="44" y="1070"/>
                </a:lnTo>
                <a:lnTo>
                  <a:pt x="50" y="1055"/>
                </a:lnTo>
                <a:lnTo>
                  <a:pt x="55" y="1039"/>
                </a:lnTo>
                <a:lnTo>
                  <a:pt x="60" y="1022"/>
                </a:lnTo>
                <a:lnTo>
                  <a:pt x="63" y="1006"/>
                </a:lnTo>
                <a:lnTo>
                  <a:pt x="66" y="989"/>
                </a:lnTo>
                <a:lnTo>
                  <a:pt x="68" y="971"/>
                </a:lnTo>
                <a:lnTo>
                  <a:pt x="71" y="954"/>
                </a:lnTo>
                <a:lnTo>
                  <a:pt x="74" y="919"/>
                </a:lnTo>
                <a:lnTo>
                  <a:pt x="75" y="885"/>
                </a:lnTo>
                <a:lnTo>
                  <a:pt x="76" y="852"/>
                </a:lnTo>
                <a:lnTo>
                  <a:pt x="76" y="823"/>
                </a:lnTo>
                <a:lnTo>
                  <a:pt x="0" y="750"/>
                </a:lnTo>
                <a:lnTo>
                  <a:pt x="677" y="72"/>
                </a:lnTo>
                <a:lnTo>
                  <a:pt x="694" y="74"/>
                </a:lnTo>
                <a:lnTo>
                  <a:pt x="719" y="78"/>
                </a:lnTo>
                <a:lnTo>
                  <a:pt x="747" y="81"/>
                </a:lnTo>
                <a:lnTo>
                  <a:pt x="774" y="82"/>
                </a:lnTo>
                <a:lnTo>
                  <a:pt x="785" y="82"/>
                </a:lnTo>
                <a:lnTo>
                  <a:pt x="795" y="80"/>
                </a:lnTo>
                <a:lnTo>
                  <a:pt x="799" y="79"/>
                </a:lnTo>
                <a:lnTo>
                  <a:pt x="802" y="77"/>
                </a:lnTo>
                <a:lnTo>
                  <a:pt x="806" y="74"/>
                </a:lnTo>
                <a:lnTo>
                  <a:pt x="807" y="72"/>
                </a:lnTo>
                <a:lnTo>
                  <a:pt x="808" y="70"/>
                </a:lnTo>
                <a:lnTo>
                  <a:pt x="809" y="67"/>
                </a:lnTo>
                <a:lnTo>
                  <a:pt x="808" y="62"/>
                </a:lnTo>
                <a:lnTo>
                  <a:pt x="806" y="58"/>
                </a:lnTo>
                <a:lnTo>
                  <a:pt x="803" y="53"/>
                </a:lnTo>
                <a:lnTo>
                  <a:pt x="799" y="47"/>
                </a:lnTo>
                <a:lnTo>
                  <a:pt x="794" y="42"/>
                </a:lnTo>
                <a:lnTo>
                  <a:pt x="787" y="34"/>
                </a:lnTo>
                <a:lnTo>
                  <a:pt x="813" y="34"/>
                </a:lnTo>
                <a:lnTo>
                  <a:pt x="858" y="34"/>
                </a:lnTo>
                <a:lnTo>
                  <a:pt x="915" y="33"/>
                </a:lnTo>
                <a:lnTo>
                  <a:pt x="980" y="30"/>
                </a:lnTo>
                <a:lnTo>
                  <a:pt x="1014" y="29"/>
                </a:lnTo>
                <a:lnTo>
                  <a:pt x="1047" y="26"/>
                </a:lnTo>
                <a:lnTo>
                  <a:pt x="1078" y="23"/>
                </a:lnTo>
                <a:lnTo>
                  <a:pt x="1109" y="20"/>
                </a:lnTo>
                <a:lnTo>
                  <a:pt x="1137" y="15"/>
                </a:lnTo>
                <a:lnTo>
                  <a:pt x="1162" y="11"/>
                </a:lnTo>
                <a:lnTo>
                  <a:pt x="1183" y="6"/>
                </a:lnTo>
                <a:lnTo>
                  <a:pt x="1198" y="0"/>
                </a:lnTo>
                <a:lnTo>
                  <a:pt x="1220" y="6"/>
                </a:lnTo>
                <a:lnTo>
                  <a:pt x="1243" y="10"/>
                </a:lnTo>
                <a:lnTo>
                  <a:pt x="1266" y="12"/>
                </a:lnTo>
                <a:lnTo>
                  <a:pt x="1290" y="14"/>
                </a:lnTo>
                <a:lnTo>
                  <a:pt x="1314" y="15"/>
                </a:lnTo>
                <a:lnTo>
                  <a:pt x="1338" y="15"/>
                </a:lnTo>
                <a:lnTo>
                  <a:pt x="1362" y="14"/>
                </a:lnTo>
                <a:lnTo>
                  <a:pt x="1387" y="13"/>
                </a:lnTo>
                <a:lnTo>
                  <a:pt x="1436" y="9"/>
                </a:lnTo>
                <a:lnTo>
                  <a:pt x="1484" y="5"/>
                </a:lnTo>
                <a:lnTo>
                  <a:pt x="1531" y="1"/>
                </a:lnTo>
                <a:lnTo>
                  <a:pt x="1576" y="0"/>
                </a:lnTo>
                <a:lnTo>
                  <a:pt x="1590" y="26"/>
                </a:lnTo>
                <a:lnTo>
                  <a:pt x="1605" y="50"/>
                </a:lnTo>
                <a:lnTo>
                  <a:pt x="1621" y="73"/>
                </a:lnTo>
                <a:lnTo>
                  <a:pt x="1639" y="94"/>
                </a:lnTo>
                <a:lnTo>
                  <a:pt x="1655" y="113"/>
                </a:lnTo>
                <a:lnTo>
                  <a:pt x="1674" y="130"/>
                </a:lnTo>
                <a:lnTo>
                  <a:pt x="1692" y="146"/>
                </a:lnTo>
                <a:lnTo>
                  <a:pt x="1711" y="163"/>
                </a:lnTo>
                <a:lnTo>
                  <a:pt x="1751" y="193"/>
                </a:lnTo>
                <a:lnTo>
                  <a:pt x="1791" y="225"/>
                </a:lnTo>
                <a:lnTo>
                  <a:pt x="1812" y="241"/>
                </a:lnTo>
                <a:lnTo>
                  <a:pt x="1833" y="259"/>
                </a:lnTo>
                <a:lnTo>
                  <a:pt x="1855" y="277"/>
                </a:lnTo>
                <a:lnTo>
                  <a:pt x="1875" y="297"/>
                </a:lnTo>
                <a:lnTo>
                  <a:pt x="2025" y="297"/>
                </a:lnTo>
                <a:lnTo>
                  <a:pt x="2025" y="290"/>
                </a:lnTo>
                <a:lnTo>
                  <a:pt x="2026" y="284"/>
                </a:lnTo>
                <a:lnTo>
                  <a:pt x="2028" y="277"/>
                </a:lnTo>
                <a:lnTo>
                  <a:pt x="2030" y="270"/>
                </a:lnTo>
                <a:lnTo>
                  <a:pt x="2037" y="257"/>
                </a:lnTo>
                <a:lnTo>
                  <a:pt x="2043" y="241"/>
                </a:lnTo>
                <a:lnTo>
                  <a:pt x="2050" y="227"/>
                </a:lnTo>
                <a:lnTo>
                  <a:pt x="2056" y="214"/>
                </a:lnTo>
                <a:lnTo>
                  <a:pt x="2059" y="206"/>
                </a:lnTo>
                <a:lnTo>
                  <a:pt x="2061" y="200"/>
                </a:lnTo>
                <a:lnTo>
                  <a:pt x="2062" y="193"/>
                </a:lnTo>
                <a:lnTo>
                  <a:pt x="2062" y="187"/>
                </a:lnTo>
                <a:lnTo>
                  <a:pt x="2079" y="187"/>
                </a:lnTo>
                <a:lnTo>
                  <a:pt x="2097" y="188"/>
                </a:lnTo>
                <a:lnTo>
                  <a:pt x="2114" y="189"/>
                </a:lnTo>
                <a:lnTo>
                  <a:pt x="2131" y="191"/>
                </a:lnTo>
                <a:lnTo>
                  <a:pt x="2164" y="197"/>
                </a:lnTo>
                <a:lnTo>
                  <a:pt x="2197" y="203"/>
                </a:lnTo>
                <a:lnTo>
                  <a:pt x="2264" y="219"/>
                </a:lnTo>
                <a:lnTo>
                  <a:pt x="2330" y="238"/>
                </a:lnTo>
                <a:lnTo>
                  <a:pt x="2364" y="246"/>
                </a:lnTo>
                <a:lnTo>
                  <a:pt x="2398" y="253"/>
                </a:lnTo>
                <a:lnTo>
                  <a:pt x="2433" y="260"/>
                </a:lnTo>
                <a:lnTo>
                  <a:pt x="2469" y="265"/>
                </a:lnTo>
                <a:lnTo>
                  <a:pt x="2487" y="267"/>
                </a:lnTo>
                <a:lnTo>
                  <a:pt x="2506" y="269"/>
                </a:lnTo>
                <a:lnTo>
                  <a:pt x="2525" y="270"/>
                </a:lnTo>
                <a:lnTo>
                  <a:pt x="2545" y="270"/>
                </a:lnTo>
                <a:lnTo>
                  <a:pt x="2565" y="269"/>
                </a:lnTo>
                <a:lnTo>
                  <a:pt x="2584" y="267"/>
                </a:lnTo>
                <a:lnTo>
                  <a:pt x="2605" y="265"/>
                </a:lnTo>
                <a:lnTo>
                  <a:pt x="2626" y="263"/>
                </a:lnTo>
                <a:lnTo>
                  <a:pt x="2641" y="264"/>
                </a:lnTo>
                <a:lnTo>
                  <a:pt x="2658" y="267"/>
                </a:lnTo>
                <a:lnTo>
                  <a:pt x="2677" y="274"/>
                </a:lnTo>
                <a:lnTo>
                  <a:pt x="2695" y="279"/>
                </a:lnTo>
                <a:lnTo>
                  <a:pt x="2724" y="291"/>
                </a:lnTo>
                <a:lnTo>
                  <a:pt x="2736" y="297"/>
                </a:lnTo>
                <a:lnTo>
                  <a:pt x="2774" y="335"/>
                </a:lnTo>
                <a:lnTo>
                  <a:pt x="2960" y="674"/>
                </a:lnTo>
                <a:lnTo>
                  <a:pt x="3037" y="674"/>
                </a:lnTo>
                <a:lnTo>
                  <a:pt x="3040" y="678"/>
                </a:lnTo>
                <a:lnTo>
                  <a:pt x="3043" y="682"/>
                </a:lnTo>
                <a:lnTo>
                  <a:pt x="3047" y="687"/>
                </a:lnTo>
                <a:lnTo>
                  <a:pt x="3049" y="694"/>
                </a:lnTo>
                <a:lnTo>
                  <a:pt x="3054" y="708"/>
                </a:lnTo>
                <a:lnTo>
                  <a:pt x="3059" y="725"/>
                </a:lnTo>
                <a:lnTo>
                  <a:pt x="3062" y="742"/>
                </a:lnTo>
                <a:lnTo>
                  <a:pt x="3065" y="762"/>
                </a:lnTo>
                <a:lnTo>
                  <a:pt x="3068" y="782"/>
                </a:lnTo>
                <a:lnTo>
                  <a:pt x="3070" y="804"/>
                </a:lnTo>
                <a:lnTo>
                  <a:pt x="3073" y="846"/>
                </a:lnTo>
                <a:lnTo>
                  <a:pt x="3074" y="884"/>
                </a:lnTo>
                <a:lnTo>
                  <a:pt x="3075" y="915"/>
                </a:lnTo>
                <a:lnTo>
                  <a:pt x="3075" y="936"/>
                </a:lnTo>
                <a:lnTo>
                  <a:pt x="3116" y="978"/>
                </a:lnTo>
                <a:lnTo>
                  <a:pt x="3179" y="1042"/>
                </a:lnTo>
                <a:lnTo>
                  <a:pt x="3254" y="1118"/>
                </a:lnTo>
                <a:lnTo>
                  <a:pt x="3338" y="1199"/>
                </a:lnTo>
                <a:lnTo>
                  <a:pt x="3379" y="1238"/>
                </a:lnTo>
                <a:lnTo>
                  <a:pt x="3421" y="1275"/>
                </a:lnTo>
                <a:lnTo>
                  <a:pt x="3460" y="1309"/>
                </a:lnTo>
                <a:lnTo>
                  <a:pt x="3497" y="1338"/>
                </a:lnTo>
                <a:lnTo>
                  <a:pt x="3513" y="1350"/>
                </a:lnTo>
                <a:lnTo>
                  <a:pt x="3530" y="1361"/>
                </a:lnTo>
                <a:lnTo>
                  <a:pt x="3545" y="1369"/>
                </a:lnTo>
                <a:lnTo>
                  <a:pt x="3559" y="1376"/>
                </a:lnTo>
                <a:lnTo>
                  <a:pt x="3571" y="1381"/>
                </a:lnTo>
                <a:lnTo>
                  <a:pt x="3582" y="1383"/>
                </a:lnTo>
                <a:lnTo>
                  <a:pt x="3592" y="1385"/>
                </a:lnTo>
                <a:lnTo>
                  <a:pt x="3600" y="1382"/>
                </a:lnTo>
                <a:lnTo>
                  <a:pt x="3608" y="1383"/>
                </a:lnTo>
                <a:lnTo>
                  <a:pt x="3630" y="1388"/>
                </a:lnTo>
                <a:lnTo>
                  <a:pt x="3663" y="1393"/>
                </a:lnTo>
                <a:lnTo>
                  <a:pt x="3703" y="1400"/>
                </a:lnTo>
                <a:lnTo>
                  <a:pt x="3746" y="1406"/>
                </a:lnTo>
                <a:lnTo>
                  <a:pt x="3789" y="1412"/>
                </a:lnTo>
                <a:lnTo>
                  <a:pt x="3830" y="1415"/>
                </a:lnTo>
                <a:lnTo>
                  <a:pt x="3862" y="1417"/>
                </a:lnTo>
                <a:lnTo>
                  <a:pt x="3935" y="1344"/>
                </a:lnTo>
                <a:lnTo>
                  <a:pt x="3946" y="1358"/>
                </a:lnTo>
                <a:lnTo>
                  <a:pt x="3955" y="1370"/>
                </a:lnTo>
                <a:lnTo>
                  <a:pt x="3959" y="1380"/>
                </a:lnTo>
                <a:lnTo>
                  <a:pt x="3960" y="1386"/>
                </a:lnTo>
                <a:lnTo>
                  <a:pt x="3960" y="1387"/>
                </a:lnTo>
                <a:lnTo>
                  <a:pt x="3959" y="1387"/>
                </a:lnTo>
                <a:lnTo>
                  <a:pt x="3957" y="1385"/>
                </a:lnTo>
                <a:lnTo>
                  <a:pt x="3955" y="1380"/>
                </a:lnTo>
                <a:lnTo>
                  <a:pt x="3946" y="1367"/>
                </a:lnTo>
                <a:lnTo>
                  <a:pt x="3935" y="1344"/>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 name="Freeform 41"/>
          <p:cNvSpPr>
            <a:spLocks/>
          </p:cNvSpPr>
          <p:nvPr/>
        </p:nvSpPr>
        <p:spPr bwMode="auto">
          <a:xfrm>
            <a:off x="4522783" y="5456764"/>
            <a:ext cx="2820162" cy="311497"/>
          </a:xfrm>
          <a:custGeom>
            <a:avLst/>
            <a:gdLst/>
            <a:ahLst/>
            <a:cxnLst>
              <a:cxn ang="0">
                <a:pos x="11232" y="1080"/>
              </a:cxn>
              <a:cxn ang="0">
                <a:pos x="11056" y="907"/>
              </a:cxn>
              <a:cxn ang="0">
                <a:pos x="11289" y="770"/>
              </a:cxn>
              <a:cxn ang="0">
                <a:pos x="11506" y="701"/>
              </a:cxn>
              <a:cxn ang="0">
                <a:pos x="11812" y="568"/>
              </a:cxn>
              <a:cxn ang="0">
                <a:pos x="12014" y="456"/>
              </a:cxn>
              <a:cxn ang="0">
                <a:pos x="12158" y="486"/>
              </a:cxn>
              <a:cxn ang="0">
                <a:pos x="12116" y="353"/>
              </a:cxn>
              <a:cxn ang="0">
                <a:pos x="11712" y="297"/>
              </a:cxn>
              <a:cxn ang="0">
                <a:pos x="11346" y="200"/>
              </a:cxn>
              <a:cxn ang="0">
                <a:pos x="11171" y="127"/>
              </a:cxn>
              <a:cxn ang="0">
                <a:pos x="10753" y="153"/>
              </a:cxn>
              <a:cxn ang="0">
                <a:pos x="10477" y="187"/>
              </a:cxn>
              <a:cxn ang="0">
                <a:pos x="10089" y="189"/>
              </a:cxn>
              <a:cxn ang="0">
                <a:pos x="9129" y="197"/>
              </a:cxn>
              <a:cxn ang="0">
                <a:pos x="8483" y="353"/>
              </a:cxn>
              <a:cxn ang="0">
                <a:pos x="8355" y="273"/>
              </a:cxn>
              <a:cxn ang="0">
                <a:pos x="8000" y="247"/>
              </a:cxn>
              <a:cxn ang="0">
                <a:pos x="7911" y="174"/>
              </a:cxn>
              <a:cxn ang="0">
                <a:pos x="7189" y="251"/>
              </a:cxn>
              <a:cxn ang="0">
                <a:pos x="6650" y="367"/>
              </a:cxn>
              <a:cxn ang="0">
                <a:pos x="6297" y="313"/>
              </a:cxn>
              <a:cxn ang="0">
                <a:pos x="5634" y="391"/>
              </a:cxn>
              <a:cxn ang="0">
                <a:pos x="5274" y="412"/>
              </a:cxn>
              <a:cxn ang="0">
                <a:pos x="4818" y="560"/>
              </a:cxn>
              <a:cxn ang="0">
                <a:pos x="4526" y="714"/>
              </a:cxn>
              <a:cxn ang="0">
                <a:pos x="4161" y="904"/>
              </a:cxn>
              <a:cxn ang="0">
                <a:pos x="3713" y="816"/>
              </a:cxn>
              <a:cxn ang="0">
                <a:pos x="3386" y="671"/>
              </a:cxn>
              <a:cxn ang="0">
                <a:pos x="3310" y="493"/>
              </a:cxn>
              <a:cxn ang="0">
                <a:pos x="3150" y="407"/>
              </a:cxn>
              <a:cxn ang="0">
                <a:pos x="3016" y="208"/>
              </a:cxn>
              <a:cxn ang="0">
                <a:pos x="3134" y="42"/>
              </a:cxn>
              <a:cxn ang="0">
                <a:pos x="3071" y="0"/>
              </a:cxn>
              <a:cxn ang="0">
                <a:pos x="2863" y="241"/>
              </a:cxn>
              <a:cxn ang="0">
                <a:pos x="2988" y="460"/>
              </a:cxn>
              <a:cxn ang="0">
                <a:pos x="2759" y="553"/>
              </a:cxn>
              <a:cxn ang="0">
                <a:pos x="2307" y="511"/>
              </a:cxn>
              <a:cxn ang="0">
                <a:pos x="2007" y="499"/>
              </a:cxn>
              <a:cxn ang="0">
                <a:pos x="1821" y="453"/>
              </a:cxn>
              <a:cxn ang="0">
                <a:pos x="1928" y="682"/>
              </a:cxn>
              <a:cxn ang="0">
                <a:pos x="1666" y="602"/>
              </a:cxn>
              <a:cxn ang="0">
                <a:pos x="1401" y="568"/>
              </a:cxn>
              <a:cxn ang="0">
                <a:pos x="1313" y="487"/>
              </a:cxn>
              <a:cxn ang="0">
                <a:pos x="881" y="493"/>
              </a:cxn>
              <a:cxn ang="0">
                <a:pos x="902" y="636"/>
              </a:cxn>
              <a:cxn ang="0">
                <a:pos x="562" y="601"/>
              </a:cxn>
              <a:cxn ang="0">
                <a:pos x="299" y="662"/>
              </a:cxn>
              <a:cxn ang="0">
                <a:pos x="197" y="776"/>
              </a:cxn>
              <a:cxn ang="0">
                <a:pos x="28" y="776"/>
              </a:cxn>
              <a:cxn ang="0">
                <a:pos x="153" y="793"/>
              </a:cxn>
              <a:cxn ang="0">
                <a:pos x="335" y="850"/>
              </a:cxn>
              <a:cxn ang="0">
                <a:pos x="673" y="953"/>
              </a:cxn>
              <a:cxn ang="0">
                <a:pos x="784" y="991"/>
              </a:cxn>
              <a:cxn ang="0">
                <a:pos x="984" y="1096"/>
              </a:cxn>
              <a:cxn ang="0">
                <a:pos x="1192" y="1195"/>
              </a:cxn>
              <a:cxn ang="0">
                <a:pos x="1074" y="1208"/>
              </a:cxn>
              <a:cxn ang="0">
                <a:pos x="916" y="1122"/>
              </a:cxn>
              <a:cxn ang="0">
                <a:pos x="761" y="1081"/>
              </a:cxn>
              <a:cxn ang="0">
                <a:pos x="561" y="1044"/>
              </a:cxn>
              <a:cxn ang="0">
                <a:pos x="764" y="1153"/>
              </a:cxn>
              <a:cxn ang="0">
                <a:pos x="1499" y="1344"/>
              </a:cxn>
              <a:cxn ang="0">
                <a:pos x="11070" y="1161"/>
              </a:cxn>
            </a:cxnLst>
            <a:rect l="0" t="0" r="r" b="b"/>
            <a:pathLst>
              <a:path w="12165" h="1348">
                <a:moveTo>
                  <a:pt x="11388" y="1075"/>
                </a:moveTo>
                <a:lnTo>
                  <a:pt x="11362" y="1068"/>
                </a:lnTo>
                <a:lnTo>
                  <a:pt x="11341" y="1063"/>
                </a:lnTo>
                <a:lnTo>
                  <a:pt x="11323" y="1061"/>
                </a:lnTo>
                <a:lnTo>
                  <a:pt x="11310" y="1058"/>
                </a:lnTo>
                <a:lnTo>
                  <a:pt x="11299" y="1058"/>
                </a:lnTo>
                <a:lnTo>
                  <a:pt x="11291" y="1060"/>
                </a:lnTo>
                <a:lnTo>
                  <a:pt x="11284" y="1062"/>
                </a:lnTo>
                <a:lnTo>
                  <a:pt x="11278" y="1064"/>
                </a:lnTo>
                <a:lnTo>
                  <a:pt x="11263" y="1070"/>
                </a:lnTo>
                <a:lnTo>
                  <a:pt x="11245" y="1078"/>
                </a:lnTo>
                <a:lnTo>
                  <a:pt x="11232" y="1080"/>
                </a:lnTo>
                <a:lnTo>
                  <a:pt x="11216" y="1082"/>
                </a:lnTo>
                <a:lnTo>
                  <a:pt x="11195" y="1085"/>
                </a:lnTo>
                <a:lnTo>
                  <a:pt x="11170" y="1085"/>
                </a:lnTo>
                <a:lnTo>
                  <a:pt x="11154" y="1068"/>
                </a:lnTo>
                <a:lnTo>
                  <a:pt x="11136" y="1046"/>
                </a:lnTo>
                <a:lnTo>
                  <a:pt x="11117" y="1021"/>
                </a:lnTo>
                <a:lnTo>
                  <a:pt x="11099" y="993"/>
                </a:lnTo>
                <a:lnTo>
                  <a:pt x="11082" y="965"/>
                </a:lnTo>
                <a:lnTo>
                  <a:pt x="11068" y="938"/>
                </a:lnTo>
                <a:lnTo>
                  <a:pt x="11063" y="926"/>
                </a:lnTo>
                <a:lnTo>
                  <a:pt x="11060" y="916"/>
                </a:lnTo>
                <a:lnTo>
                  <a:pt x="11056" y="907"/>
                </a:lnTo>
                <a:lnTo>
                  <a:pt x="11056" y="898"/>
                </a:lnTo>
                <a:lnTo>
                  <a:pt x="11077" y="892"/>
                </a:lnTo>
                <a:lnTo>
                  <a:pt x="11099" y="884"/>
                </a:lnTo>
                <a:lnTo>
                  <a:pt x="11120" y="875"/>
                </a:lnTo>
                <a:lnTo>
                  <a:pt x="11141" y="865"/>
                </a:lnTo>
                <a:lnTo>
                  <a:pt x="11162" y="854"/>
                </a:lnTo>
                <a:lnTo>
                  <a:pt x="11183" y="842"/>
                </a:lnTo>
                <a:lnTo>
                  <a:pt x="11205" y="829"/>
                </a:lnTo>
                <a:lnTo>
                  <a:pt x="11225" y="816"/>
                </a:lnTo>
                <a:lnTo>
                  <a:pt x="11246" y="802"/>
                </a:lnTo>
                <a:lnTo>
                  <a:pt x="11267" y="787"/>
                </a:lnTo>
                <a:lnTo>
                  <a:pt x="11289" y="770"/>
                </a:lnTo>
                <a:lnTo>
                  <a:pt x="11309" y="754"/>
                </a:lnTo>
                <a:lnTo>
                  <a:pt x="11331" y="736"/>
                </a:lnTo>
                <a:lnTo>
                  <a:pt x="11352" y="717"/>
                </a:lnTo>
                <a:lnTo>
                  <a:pt x="11374" y="697"/>
                </a:lnTo>
                <a:lnTo>
                  <a:pt x="11394" y="678"/>
                </a:lnTo>
                <a:lnTo>
                  <a:pt x="11407" y="678"/>
                </a:lnTo>
                <a:lnTo>
                  <a:pt x="11421" y="679"/>
                </a:lnTo>
                <a:lnTo>
                  <a:pt x="11431" y="681"/>
                </a:lnTo>
                <a:lnTo>
                  <a:pt x="11443" y="683"/>
                </a:lnTo>
                <a:lnTo>
                  <a:pt x="11464" y="689"/>
                </a:lnTo>
                <a:lnTo>
                  <a:pt x="11485" y="694"/>
                </a:lnTo>
                <a:lnTo>
                  <a:pt x="11506" y="701"/>
                </a:lnTo>
                <a:lnTo>
                  <a:pt x="11527" y="706"/>
                </a:lnTo>
                <a:lnTo>
                  <a:pt x="11538" y="708"/>
                </a:lnTo>
                <a:lnTo>
                  <a:pt x="11551" y="710"/>
                </a:lnTo>
                <a:lnTo>
                  <a:pt x="11563" y="712"/>
                </a:lnTo>
                <a:lnTo>
                  <a:pt x="11578" y="712"/>
                </a:lnTo>
                <a:lnTo>
                  <a:pt x="11599" y="692"/>
                </a:lnTo>
                <a:lnTo>
                  <a:pt x="11623" y="673"/>
                </a:lnTo>
                <a:lnTo>
                  <a:pt x="11648" y="656"/>
                </a:lnTo>
                <a:lnTo>
                  <a:pt x="11675" y="641"/>
                </a:lnTo>
                <a:lnTo>
                  <a:pt x="11729" y="610"/>
                </a:lnTo>
                <a:lnTo>
                  <a:pt x="11785" y="582"/>
                </a:lnTo>
                <a:lnTo>
                  <a:pt x="11812" y="568"/>
                </a:lnTo>
                <a:lnTo>
                  <a:pt x="11840" y="553"/>
                </a:lnTo>
                <a:lnTo>
                  <a:pt x="11868" y="538"/>
                </a:lnTo>
                <a:lnTo>
                  <a:pt x="11894" y="523"/>
                </a:lnTo>
                <a:lnTo>
                  <a:pt x="11920" y="506"/>
                </a:lnTo>
                <a:lnTo>
                  <a:pt x="11944" y="489"/>
                </a:lnTo>
                <a:lnTo>
                  <a:pt x="11956" y="479"/>
                </a:lnTo>
                <a:lnTo>
                  <a:pt x="11967" y="469"/>
                </a:lnTo>
                <a:lnTo>
                  <a:pt x="11978" y="460"/>
                </a:lnTo>
                <a:lnTo>
                  <a:pt x="11989" y="449"/>
                </a:lnTo>
                <a:lnTo>
                  <a:pt x="11996" y="450"/>
                </a:lnTo>
                <a:lnTo>
                  <a:pt x="12005" y="452"/>
                </a:lnTo>
                <a:lnTo>
                  <a:pt x="12014" y="456"/>
                </a:lnTo>
                <a:lnTo>
                  <a:pt x="12024" y="461"/>
                </a:lnTo>
                <a:lnTo>
                  <a:pt x="12043" y="474"/>
                </a:lnTo>
                <a:lnTo>
                  <a:pt x="12065" y="487"/>
                </a:lnTo>
                <a:lnTo>
                  <a:pt x="12086" y="501"/>
                </a:lnTo>
                <a:lnTo>
                  <a:pt x="12106" y="513"/>
                </a:lnTo>
                <a:lnTo>
                  <a:pt x="12116" y="518"/>
                </a:lnTo>
                <a:lnTo>
                  <a:pt x="12125" y="522"/>
                </a:lnTo>
                <a:lnTo>
                  <a:pt x="12134" y="524"/>
                </a:lnTo>
                <a:lnTo>
                  <a:pt x="12140" y="525"/>
                </a:lnTo>
                <a:lnTo>
                  <a:pt x="12148" y="512"/>
                </a:lnTo>
                <a:lnTo>
                  <a:pt x="12153" y="499"/>
                </a:lnTo>
                <a:lnTo>
                  <a:pt x="12158" y="486"/>
                </a:lnTo>
                <a:lnTo>
                  <a:pt x="12162" y="475"/>
                </a:lnTo>
                <a:lnTo>
                  <a:pt x="12164" y="464"/>
                </a:lnTo>
                <a:lnTo>
                  <a:pt x="12165" y="453"/>
                </a:lnTo>
                <a:lnTo>
                  <a:pt x="12165" y="442"/>
                </a:lnTo>
                <a:lnTo>
                  <a:pt x="12164" y="432"/>
                </a:lnTo>
                <a:lnTo>
                  <a:pt x="12162" y="421"/>
                </a:lnTo>
                <a:lnTo>
                  <a:pt x="12158" y="410"/>
                </a:lnTo>
                <a:lnTo>
                  <a:pt x="12153" y="401"/>
                </a:lnTo>
                <a:lnTo>
                  <a:pt x="12146" y="389"/>
                </a:lnTo>
                <a:lnTo>
                  <a:pt x="12138" y="378"/>
                </a:lnTo>
                <a:lnTo>
                  <a:pt x="12128" y="366"/>
                </a:lnTo>
                <a:lnTo>
                  <a:pt x="12116" y="353"/>
                </a:lnTo>
                <a:lnTo>
                  <a:pt x="12103" y="338"/>
                </a:lnTo>
                <a:lnTo>
                  <a:pt x="11879" y="338"/>
                </a:lnTo>
                <a:lnTo>
                  <a:pt x="11802" y="262"/>
                </a:lnTo>
                <a:lnTo>
                  <a:pt x="11795" y="263"/>
                </a:lnTo>
                <a:lnTo>
                  <a:pt x="11788" y="264"/>
                </a:lnTo>
                <a:lnTo>
                  <a:pt x="11780" y="266"/>
                </a:lnTo>
                <a:lnTo>
                  <a:pt x="11774" y="269"/>
                </a:lnTo>
                <a:lnTo>
                  <a:pt x="11760" y="274"/>
                </a:lnTo>
                <a:lnTo>
                  <a:pt x="11745" y="282"/>
                </a:lnTo>
                <a:lnTo>
                  <a:pt x="11731" y="288"/>
                </a:lnTo>
                <a:lnTo>
                  <a:pt x="11718" y="295"/>
                </a:lnTo>
                <a:lnTo>
                  <a:pt x="11712" y="297"/>
                </a:lnTo>
                <a:lnTo>
                  <a:pt x="11705" y="299"/>
                </a:lnTo>
                <a:lnTo>
                  <a:pt x="11699" y="300"/>
                </a:lnTo>
                <a:lnTo>
                  <a:pt x="11692" y="300"/>
                </a:lnTo>
                <a:lnTo>
                  <a:pt x="11616" y="228"/>
                </a:lnTo>
                <a:lnTo>
                  <a:pt x="11560" y="228"/>
                </a:lnTo>
                <a:lnTo>
                  <a:pt x="11504" y="226"/>
                </a:lnTo>
                <a:lnTo>
                  <a:pt x="11477" y="225"/>
                </a:lnTo>
                <a:lnTo>
                  <a:pt x="11450" y="222"/>
                </a:lnTo>
                <a:lnTo>
                  <a:pt x="11424" y="218"/>
                </a:lnTo>
                <a:lnTo>
                  <a:pt x="11398" y="214"/>
                </a:lnTo>
                <a:lnTo>
                  <a:pt x="11371" y="208"/>
                </a:lnTo>
                <a:lnTo>
                  <a:pt x="11346" y="200"/>
                </a:lnTo>
                <a:lnTo>
                  <a:pt x="11321" y="191"/>
                </a:lnTo>
                <a:lnTo>
                  <a:pt x="11297" y="180"/>
                </a:lnTo>
                <a:lnTo>
                  <a:pt x="11285" y="174"/>
                </a:lnTo>
                <a:lnTo>
                  <a:pt x="11273" y="167"/>
                </a:lnTo>
                <a:lnTo>
                  <a:pt x="11262" y="160"/>
                </a:lnTo>
                <a:lnTo>
                  <a:pt x="11251" y="152"/>
                </a:lnTo>
                <a:lnTo>
                  <a:pt x="11240" y="143"/>
                </a:lnTo>
                <a:lnTo>
                  <a:pt x="11229" y="134"/>
                </a:lnTo>
                <a:lnTo>
                  <a:pt x="11219" y="125"/>
                </a:lnTo>
                <a:lnTo>
                  <a:pt x="11208" y="114"/>
                </a:lnTo>
                <a:lnTo>
                  <a:pt x="11189" y="120"/>
                </a:lnTo>
                <a:lnTo>
                  <a:pt x="11171" y="127"/>
                </a:lnTo>
                <a:lnTo>
                  <a:pt x="11151" y="131"/>
                </a:lnTo>
                <a:lnTo>
                  <a:pt x="11130" y="136"/>
                </a:lnTo>
                <a:lnTo>
                  <a:pt x="11110" y="140"/>
                </a:lnTo>
                <a:lnTo>
                  <a:pt x="11088" y="143"/>
                </a:lnTo>
                <a:lnTo>
                  <a:pt x="11065" y="145"/>
                </a:lnTo>
                <a:lnTo>
                  <a:pt x="11043" y="148"/>
                </a:lnTo>
                <a:lnTo>
                  <a:pt x="10996" y="150"/>
                </a:lnTo>
                <a:lnTo>
                  <a:pt x="10948" y="151"/>
                </a:lnTo>
                <a:lnTo>
                  <a:pt x="10899" y="152"/>
                </a:lnTo>
                <a:lnTo>
                  <a:pt x="10850" y="152"/>
                </a:lnTo>
                <a:lnTo>
                  <a:pt x="10802" y="152"/>
                </a:lnTo>
                <a:lnTo>
                  <a:pt x="10753" y="153"/>
                </a:lnTo>
                <a:lnTo>
                  <a:pt x="10705" y="154"/>
                </a:lnTo>
                <a:lnTo>
                  <a:pt x="10659" y="156"/>
                </a:lnTo>
                <a:lnTo>
                  <a:pt x="10636" y="158"/>
                </a:lnTo>
                <a:lnTo>
                  <a:pt x="10615" y="162"/>
                </a:lnTo>
                <a:lnTo>
                  <a:pt x="10593" y="164"/>
                </a:lnTo>
                <a:lnTo>
                  <a:pt x="10572" y="168"/>
                </a:lnTo>
                <a:lnTo>
                  <a:pt x="10552" y="173"/>
                </a:lnTo>
                <a:lnTo>
                  <a:pt x="10533" y="177"/>
                </a:lnTo>
                <a:lnTo>
                  <a:pt x="10514" y="184"/>
                </a:lnTo>
                <a:lnTo>
                  <a:pt x="10496" y="190"/>
                </a:lnTo>
                <a:lnTo>
                  <a:pt x="10488" y="189"/>
                </a:lnTo>
                <a:lnTo>
                  <a:pt x="10477" y="187"/>
                </a:lnTo>
                <a:lnTo>
                  <a:pt x="10466" y="182"/>
                </a:lnTo>
                <a:lnTo>
                  <a:pt x="10453" y="178"/>
                </a:lnTo>
                <a:lnTo>
                  <a:pt x="10426" y="166"/>
                </a:lnTo>
                <a:lnTo>
                  <a:pt x="10395" y="152"/>
                </a:lnTo>
                <a:lnTo>
                  <a:pt x="10363" y="138"/>
                </a:lnTo>
                <a:lnTo>
                  <a:pt x="10330" y="126"/>
                </a:lnTo>
                <a:lnTo>
                  <a:pt x="10314" y="121"/>
                </a:lnTo>
                <a:lnTo>
                  <a:pt x="10298" y="117"/>
                </a:lnTo>
                <a:lnTo>
                  <a:pt x="10283" y="115"/>
                </a:lnTo>
                <a:lnTo>
                  <a:pt x="10268" y="114"/>
                </a:lnTo>
                <a:lnTo>
                  <a:pt x="10196" y="190"/>
                </a:lnTo>
                <a:lnTo>
                  <a:pt x="10089" y="189"/>
                </a:lnTo>
                <a:lnTo>
                  <a:pt x="9980" y="187"/>
                </a:lnTo>
                <a:lnTo>
                  <a:pt x="9869" y="185"/>
                </a:lnTo>
                <a:lnTo>
                  <a:pt x="9756" y="182"/>
                </a:lnTo>
                <a:lnTo>
                  <a:pt x="9643" y="180"/>
                </a:lnTo>
                <a:lnTo>
                  <a:pt x="9529" y="180"/>
                </a:lnTo>
                <a:lnTo>
                  <a:pt x="9472" y="180"/>
                </a:lnTo>
                <a:lnTo>
                  <a:pt x="9415" y="181"/>
                </a:lnTo>
                <a:lnTo>
                  <a:pt x="9357" y="182"/>
                </a:lnTo>
                <a:lnTo>
                  <a:pt x="9301" y="185"/>
                </a:lnTo>
                <a:lnTo>
                  <a:pt x="9243" y="188"/>
                </a:lnTo>
                <a:lnTo>
                  <a:pt x="9186" y="191"/>
                </a:lnTo>
                <a:lnTo>
                  <a:pt x="9129" y="197"/>
                </a:lnTo>
                <a:lnTo>
                  <a:pt x="9074" y="202"/>
                </a:lnTo>
                <a:lnTo>
                  <a:pt x="9017" y="209"/>
                </a:lnTo>
                <a:lnTo>
                  <a:pt x="8961" y="217"/>
                </a:lnTo>
                <a:lnTo>
                  <a:pt x="8906" y="226"/>
                </a:lnTo>
                <a:lnTo>
                  <a:pt x="8851" y="237"/>
                </a:lnTo>
                <a:lnTo>
                  <a:pt x="8797" y="249"/>
                </a:lnTo>
                <a:lnTo>
                  <a:pt x="8743" y="262"/>
                </a:lnTo>
                <a:lnTo>
                  <a:pt x="8690" y="276"/>
                </a:lnTo>
                <a:lnTo>
                  <a:pt x="8636" y="293"/>
                </a:lnTo>
                <a:lnTo>
                  <a:pt x="8585" y="311"/>
                </a:lnTo>
                <a:lnTo>
                  <a:pt x="8534" y="331"/>
                </a:lnTo>
                <a:lnTo>
                  <a:pt x="8483" y="353"/>
                </a:lnTo>
                <a:lnTo>
                  <a:pt x="8434" y="377"/>
                </a:lnTo>
                <a:lnTo>
                  <a:pt x="8427" y="357"/>
                </a:lnTo>
                <a:lnTo>
                  <a:pt x="8421" y="342"/>
                </a:lnTo>
                <a:lnTo>
                  <a:pt x="8415" y="330"/>
                </a:lnTo>
                <a:lnTo>
                  <a:pt x="8411" y="321"/>
                </a:lnTo>
                <a:lnTo>
                  <a:pt x="8405" y="313"/>
                </a:lnTo>
                <a:lnTo>
                  <a:pt x="8401" y="309"/>
                </a:lnTo>
                <a:lnTo>
                  <a:pt x="8395" y="305"/>
                </a:lnTo>
                <a:lnTo>
                  <a:pt x="8391" y="301"/>
                </a:lnTo>
                <a:lnTo>
                  <a:pt x="8379" y="294"/>
                </a:lnTo>
                <a:lnTo>
                  <a:pt x="8364" y="282"/>
                </a:lnTo>
                <a:lnTo>
                  <a:pt x="8355" y="273"/>
                </a:lnTo>
                <a:lnTo>
                  <a:pt x="8344" y="261"/>
                </a:lnTo>
                <a:lnTo>
                  <a:pt x="8333" y="247"/>
                </a:lnTo>
                <a:lnTo>
                  <a:pt x="8319" y="228"/>
                </a:lnTo>
                <a:lnTo>
                  <a:pt x="8274" y="228"/>
                </a:lnTo>
                <a:lnTo>
                  <a:pt x="8225" y="228"/>
                </a:lnTo>
                <a:lnTo>
                  <a:pt x="8173" y="229"/>
                </a:lnTo>
                <a:lnTo>
                  <a:pt x="8120" y="233"/>
                </a:lnTo>
                <a:lnTo>
                  <a:pt x="8095" y="234"/>
                </a:lnTo>
                <a:lnTo>
                  <a:pt x="8068" y="236"/>
                </a:lnTo>
                <a:lnTo>
                  <a:pt x="8044" y="239"/>
                </a:lnTo>
                <a:lnTo>
                  <a:pt x="8021" y="242"/>
                </a:lnTo>
                <a:lnTo>
                  <a:pt x="8000" y="247"/>
                </a:lnTo>
                <a:lnTo>
                  <a:pt x="7980" y="251"/>
                </a:lnTo>
                <a:lnTo>
                  <a:pt x="7961" y="257"/>
                </a:lnTo>
                <a:lnTo>
                  <a:pt x="7946" y="262"/>
                </a:lnTo>
                <a:lnTo>
                  <a:pt x="7946" y="256"/>
                </a:lnTo>
                <a:lnTo>
                  <a:pt x="7945" y="249"/>
                </a:lnTo>
                <a:lnTo>
                  <a:pt x="7943" y="242"/>
                </a:lnTo>
                <a:lnTo>
                  <a:pt x="7941" y="236"/>
                </a:lnTo>
                <a:lnTo>
                  <a:pt x="7934" y="223"/>
                </a:lnTo>
                <a:lnTo>
                  <a:pt x="7928" y="209"/>
                </a:lnTo>
                <a:lnTo>
                  <a:pt x="7920" y="194"/>
                </a:lnTo>
                <a:lnTo>
                  <a:pt x="7915" y="180"/>
                </a:lnTo>
                <a:lnTo>
                  <a:pt x="7911" y="174"/>
                </a:lnTo>
                <a:lnTo>
                  <a:pt x="7910" y="166"/>
                </a:lnTo>
                <a:lnTo>
                  <a:pt x="7909" y="160"/>
                </a:lnTo>
                <a:lnTo>
                  <a:pt x="7908" y="152"/>
                </a:lnTo>
                <a:lnTo>
                  <a:pt x="7683" y="152"/>
                </a:lnTo>
                <a:lnTo>
                  <a:pt x="7611" y="228"/>
                </a:lnTo>
                <a:lnTo>
                  <a:pt x="7554" y="228"/>
                </a:lnTo>
                <a:lnTo>
                  <a:pt x="7496" y="229"/>
                </a:lnTo>
                <a:lnTo>
                  <a:pt x="7436" y="232"/>
                </a:lnTo>
                <a:lnTo>
                  <a:pt x="7375" y="235"/>
                </a:lnTo>
                <a:lnTo>
                  <a:pt x="7313" y="239"/>
                </a:lnTo>
                <a:lnTo>
                  <a:pt x="7250" y="245"/>
                </a:lnTo>
                <a:lnTo>
                  <a:pt x="7189" y="251"/>
                </a:lnTo>
                <a:lnTo>
                  <a:pt x="7127" y="260"/>
                </a:lnTo>
                <a:lnTo>
                  <a:pt x="7066" y="269"/>
                </a:lnTo>
                <a:lnTo>
                  <a:pt x="7005" y="280"/>
                </a:lnTo>
                <a:lnTo>
                  <a:pt x="6945" y="292"/>
                </a:lnTo>
                <a:lnTo>
                  <a:pt x="6886" y="306"/>
                </a:lnTo>
                <a:lnTo>
                  <a:pt x="6830" y="321"/>
                </a:lnTo>
                <a:lnTo>
                  <a:pt x="6775" y="337"/>
                </a:lnTo>
                <a:lnTo>
                  <a:pt x="6748" y="346"/>
                </a:lnTo>
                <a:lnTo>
                  <a:pt x="6722" y="356"/>
                </a:lnTo>
                <a:lnTo>
                  <a:pt x="6696" y="366"/>
                </a:lnTo>
                <a:lnTo>
                  <a:pt x="6671" y="377"/>
                </a:lnTo>
                <a:lnTo>
                  <a:pt x="6650" y="367"/>
                </a:lnTo>
                <a:lnTo>
                  <a:pt x="6627" y="357"/>
                </a:lnTo>
                <a:lnTo>
                  <a:pt x="6604" y="349"/>
                </a:lnTo>
                <a:lnTo>
                  <a:pt x="6579" y="342"/>
                </a:lnTo>
                <a:lnTo>
                  <a:pt x="6554" y="336"/>
                </a:lnTo>
                <a:lnTo>
                  <a:pt x="6527" y="331"/>
                </a:lnTo>
                <a:lnTo>
                  <a:pt x="6501" y="326"/>
                </a:lnTo>
                <a:lnTo>
                  <a:pt x="6473" y="322"/>
                </a:lnTo>
                <a:lnTo>
                  <a:pt x="6445" y="320"/>
                </a:lnTo>
                <a:lnTo>
                  <a:pt x="6416" y="318"/>
                </a:lnTo>
                <a:lnTo>
                  <a:pt x="6387" y="316"/>
                </a:lnTo>
                <a:lnTo>
                  <a:pt x="6357" y="314"/>
                </a:lnTo>
                <a:lnTo>
                  <a:pt x="6297" y="313"/>
                </a:lnTo>
                <a:lnTo>
                  <a:pt x="6236" y="314"/>
                </a:lnTo>
                <a:lnTo>
                  <a:pt x="6175" y="318"/>
                </a:lnTo>
                <a:lnTo>
                  <a:pt x="6113" y="321"/>
                </a:lnTo>
                <a:lnTo>
                  <a:pt x="6053" y="324"/>
                </a:lnTo>
                <a:lnTo>
                  <a:pt x="5993" y="329"/>
                </a:lnTo>
                <a:lnTo>
                  <a:pt x="5934" y="332"/>
                </a:lnTo>
                <a:lnTo>
                  <a:pt x="5878" y="335"/>
                </a:lnTo>
                <a:lnTo>
                  <a:pt x="5824" y="337"/>
                </a:lnTo>
                <a:lnTo>
                  <a:pt x="5773" y="338"/>
                </a:lnTo>
                <a:lnTo>
                  <a:pt x="5698" y="415"/>
                </a:lnTo>
                <a:lnTo>
                  <a:pt x="5666" y="402"/>
                </a:lnTo>
                <a:lnTo>
                  <a:pt x="5634" y="391"/>
                </a:lnTo>
                <a:lnTo>
                  <a:pt x="5604" y="383"/>
                </a:lnTo>
                <a:lnTo>
                  <a:pt x="5573" y="378"/>
                </a:lnTo>
                <a:lnTo>
                  <a:pt x="5543" y="373"/>
                </a:lnTo>
                <a:lnTo>
                  <a:pt x="5512" y="372"/>
                </a:lnTo>
                <a:lnTo>
                  <a:pt x="5482" y="372"/>
                </a:lnTo>
                <a:lnTo>
                  <a:pt x="5452" y="373"/>
                </a:lnTo>
                <a:lnTo>
                  <a:pt x="5422" y="377"/>
                </a:lnTo>
                <a:lnTo>
                  <a:pt x="5392" y="382"/>
                </a:lnTo>
                <a:lnTo>
                  <a:pt x="5363" y="388"/>
                </a:lnTo>
                <a:lnTo>
                  <a:pt x="5333" y="395"/>
                </a:lnTo>
                <a:lnTo>
                  <a:pt x="5304" y="403"/>
                </a:lnTo>
                <a:lnTo>
                  <a:pt x="5274" y="412"/>
                </a:lnTo>
                <a:lnTo>
                  <a:pt x="5245" y="421"/>
                </a:lnTo>
                <a:lnTo>
                  <a:pt x="5216" y="432"/>
                </a:lnTo>
                <a:lnTo>
                  <a:pt x="5158" y="454"/>
                </a:lnTo>
                <a:lnTo>
                  <a:pt x="5101" y="476"/>
                </a:lnTo>
                <a:lnTo>
                  <a:pt x="5043" y="498"/>
                </a:lnTo>
                <a:lnTo>
                  <a:pt x="4987" y="518"/>
                </a:lnTo>
                <a:lnTo>
                  <a:pt x="4958" y="528"/>
                </a:lnTo>
                <a:lnTo>
                  <a:pt x="4930" y="537"/>
                </a:lnTo>
                <a:lnTo>
                  <a:pt x="4902" y="544"/>
                </a:lnTo>
                <a:lnTo>
                  <a:pt x="4873" y="550"/>
                </a:lnTo>
                <a:lnTo>
                  <a:pt x="4845" y="556"/>
                </a:lnTo>
                <a:lnTo>
                  <a:pt x="4818" y="560"/>
                </a:lnTo>
                <a:lnTo>
                  <a:pt x="4789" y="562"/>
                </a:lnTo>
                <a:lnTo>
                  <a:pt x="4761" y="563"/>
                </a:lnTo>
                <a:lnTo>
                  <a:pt x="4743" y="581"/>
                </a:lnTo>
                <a:lnTo>
                  <a:pt x="4725" y="596"/>
                </a:lnTo>
                <a:lnTo>
                  <a:pt x="4706" y="611"/>
                </a:lnTo>
                <a:lnTo>
                  <a:pt x="4688" y="625"/>
                </a:lnTo>
                <a:lnTo>
                  <a:pt x="4668" y="638"/>
                </a:lnTo>
                <a:lnTo>
                  <a:pt x="4649" y="650"/>
                </a:lnTo>
                <a:lnTo>
                  <a:pt x="4629" y="662"/>
                </a:lnTo>
                <a:lnTo>
                  <a:pt x="4609" y="674"/>
                </a:lnTo>
                <a:lnTo>
                  <a:pt x="4568" y="695"/>
                </a:lnTo>
                <a:lnTo>
                  <a:pt x="4526" y="714"/>
                </a:lnTo>
                <a:lnTo>
                  <a:pt x="4485" y="732"/>
                </a:lnTo>
                <a:lnTo>
                  <a:pt x="4442" y="750"/>
                </a:lnTo>
                <a:lnTo>
                  <a:pt x="4401" y="767"/>
                </a:lnTo>
                <a:lnTo>
                  <a:pt x="4360" y="786"/>
                </a:lnTo>
                <a:lnTo>
                  <a:pt x="4318" y="804"/>
                </a:lnTo>
                <a:lnTo>
                  <a:pt x="4277" y="826"/>
                </a:lnTo>
                <a:lnTo>
                  <a:pt x="4257" y="837"/>
                </a:lnTo>
                <a:lnTo>
                  <a:pt x="4237" y="849"/>
                </a:lnTo>
                <a:lnTo>
                  <a:pt x="4218" y="861"/>
                </a:lnTo>
                <a:lnTo>
                  <a:pt x="4198" y="874"/>
                </a:lnTo>
                <a:lnTo>
                  <a:pt x="4180" y="888"/>
                </a:lnTo>
                <a:lnTo>
                  <a:pt x="4161" y="904"/>
                </a:lnTo>
                <a:lnTo>
                  <a:pt x="4143" y="920"/>
                </a:lnTo>
                <a:lnTo>
                  <a:pt x="4125" y="936"/>
                </a:lnTo>
                <a:lnTo>
                  <a:pt x="4089" y="923"/>
                </a:lnTo>
                <a:lnTo>
                  <a:pt x="4052" y="909"/>
                </a:lnTo>
                <a:lnTo>
                  <a:pt x="4013" y="896"/>
                </a:lnTo>
                <a:lnTo>
                  <a:pt x="3972" y="883"/>
                </a:lnTo>
                <a:lnTo>
                  <a:pt x="3931" y="870"/>
                </a:lnTo>
                <a:lnTo>
                  <a:pt x="3888" y="858"/>
                </a:lnTo>
                <a:lnTo>
                  <a:pt x="3845" y="846"/>
                </a:lnTo>
                <a:lnTo>
                  <a:pt x="3801" y="835"/>
                </a:lnTo>
                <a:lnTo>
                  <a:pt x="3756" y="825"/>
                </a:lnTo>
                <a:lnTo>
                  <a:pt x="3713" y="816"/>
                </a:lnTo>
                <a:lnTo>
                  <a:pt x="3668" y="808"/>
                </a:lnTo>
                <a:lnTo>
                  <a:pt x="3623" y="801"/>
                </a:lnTo>
                <a:lnTo>
                  <a:pt x="3580" y="796"/>
                </a:lnTo>
                <a:lnTo>
                  <a:pt x="3536" y="791"/>
                </a:lnTo>
                <a:lnTo>
                  <a:pt x="3494" y="789"/>
                </a:lnTo>
                <a:lnTo>
                  <a:pt x="3451" y="788"/>
                </a:lnTo>
                <a:lnTo>
                  <a:pt x="3375" y="712"/>
                </a:lnTo>
                <a:lnTo>
                  <a:pt x="3376" y="705"/>
                </a:lnTo>
                <a:lnTo>
                  <a:pt x="3377" y="698"/>
                </a:lnTo>
                <a:lnTo>
                  <a:pt x="3378" y="692"/>
                </a:lnTo>
                <a:lnTo>
                  <a:pt x="3380" y="685"/>
                </a:lnTo>
                <a:lnTo>
                  <a:pt x="3386" y="671"/>
                </a:lnTo>
                <a:lnTo>
                  <a:pt x="3392" y="657"/>
                </a:lnTo>
                <a:lnTo>
                  <a:pt x="3399" y="643"/>
                </a:lnTo>
                <a:lnTo>
                  <a:pt x="3404" y="629"/>
                </a:lnTo>
                <a:lnTo>
                  <a:pt x="3406" y="621"/>
                </a:lnTo>
                <a:lnTo>
                  <a:pt x="3409" y="614"/>
                </a:lnTo>
                <a:lnTo>
                  <a:pt x="3410" y="608"/>
                </a:lnTo>
                <a:lnTo>
                  <a:pt x="3410" y="601"/>
                </a:lnTo>
                <a:lnTo>
                  <a:pt x="3382" y="572"/>
                </a:lnTo>
                <a:lnTo>
                  <a:pt x="3354" y="540"/>
                </a:lnTo>
                <a:lnTo>
                  <a:pt x="3340" y="524"/>
                </a:lnTo>
                <a:lnTo>
                  <a:pt x="3325" y="509"/>
                </a:lnTo>
                <a:lnTo>
                  <a:pt x="3310" y="493"/>
                </a:lnTo>
                <a:lnTo>
                  <a:pt x="3294" y="479"/>
                </a:lnTo>
                <a:lnTo>
                  <a:pt x="3279" y="466"/>
                </a:lnTo>
                <a:lnTo>
                  <a:pt x="3262" y="454"/>
                </a:lnTo>
                <a:lnTo>
                  <a:pt x="3245" y="442"/>
                </a:lnTo>
                <a:lnTo>
                  <a:pt x="3228" y="433"/>
                </a:lnTo>
                <a:lnTo>
                  <a:pt x="3209" y="426"/>
                </a:lnTo>
                <a:lnTo>
                  <a:pt x="3191" y="419"/>
                </a:lnTo>
                <a:lnTo>
                  <a:pt x="3181" y="417"/>
                </a:lnTo>
                <a:lnTo>
                  <a:pt x="3171" y="416"/>
                </a:lnTo>
                <a:lnTo>
                  <a:pt x="3161" y="415"/>
                </a:lnTo>
                <a:lnTo>
                  <a:pt x="3151" y="415"/>
                </a:lnTo>
                <a:lnTo>
                  <a:pt x="3150" y="407"/>
                </a:lnTo>
                <a:lnTo>
                  <a:pt x="3149" y="400"/>
                </a:lnTo>
                <a:lnTo>
                  <a:pt x="3148" y="392"/>
                </a:lnTo>
                <a:lnTo>
                  <a:pt x="3146" y="384"/>
                </a:lnTo>
                <a:lnTo>
                  <a:pt x="3140" y="369"/>
                </a:lnTo>
                <a:lnTo>
                  <a:pt x="3133" y="353"/>
                </a:lnTo>
                <a:lnTo>
                  <a:pt x="3123" y="336"/>
                </a:lnTo>
                <a:lnTo>
                  <a:pt x="3113" y="320"/>
                </a:lnTo>
                <a:lnTo>
                  <a:pt x="3101" y="304"/>
                </a:lnTo>
                <a:lnTo>
                  <a:pt x="3089" y="288"/>
                </a:lnTo>
                <a:lnTo>
                  <a:pt x="3064" y="258"/>
                </a:lnTo>
                <a:lnTo>
                  <a:pt x="3039" y="230"/>
                </a:lnTo>
                <a:lnTo>
                  <a:pt x="3016" y="208"/>
                </a:lnTo>
                <a:lnTo>
                  <a:pt x="2999" y="190"/>
                </a:lnTo>
                <a:lnTo>
                  <a:pt x="3013" y="174"/>
                </a:lnTo>
                <a:lnTo>
                  <a:pt x="3027" y="155"/>
                </a:lnTo>
                <a:lnTo>
                  <a:pt x="3041" y="136"/>
                </a:lnTo>
                <a:lnTo>
                  <a:pt x="3055" y="114"/>
                </a:lnTo>
                <a:lnTo>
                  <a:pt x="3069" y="93"/>
                </a:lnTo>
                <a:lnTo>
                  <a:pt x="3085" y="72"/>
                </a:lnTo>
                <a:lnTo>
                  <a:pt x="3099" y="54"/>
                </a:lnTo>
                <a:lnTo>
                  <a:pt x="3113" y="37"/>
                </a:lnTo>
                <a:lnTo>
                  <a:pt x="3120" y="38"/>
                </a:lnTo>
                <a:lnTo>
                  <a:pt x="3127" y="40"/>
                </a:lnTo>
                <a:lnTo>
                  <a:pt x="3134" y="42"/>
                </a:lnTo>
                <a:lnTo>
                  <a:pt x="3140" y="44"/>
                </a:lnTo>
                <a:lnTo>
                  <a:pt x="3155" y="50"/>
                </a:lnTo>
                <a:lnTo>
                  <a:pt x="3168" y="57"/>
                </a:lnTo>
                <a:lnTo>
                  <a:pt x="3182" y="64"/>
                </a:lnTo>
                <a:lnTo>
                  <a:pt x="3195" y="70"/>
                </a:lnTo>
                <a:lnTo>
                  <a:pt x="3203" y="72"/>
                </a:lnTo>
                <a:lnTo>
                  <a:pt x="3209" y="74"/>
                </a:lnTo>
                <a:lnTo>
                  <a:pt x="3217" y="76"/>
                </a:lnTo>
                <a:lnTo>
                  <a:pt x="3223" y="76"/>
                </a:lnTo>
                <a:lnTo>
                  <a:pt x="3151" y="0"/>
                </a:lnTo>
                <a:lnTo>
                  <a:pt x="3075" y="0"/>
                </a:lnTo>
                <a:lnTo>
                  <a:pt x="3071" y="0"/>
                </a:lnTo>
                <a:lnTo>
                  <a:pt x="3066" y="2"/>
                </a:lnTo>
                <a:lnTo>
                  <a:pt x="3061" y="5"/>
                </a:lnTo>
                <a:lnTo>
                  <a:pt x="3055" y="8"/>
                </a:lnTo>
                <a:lnTo>
                  <a:pt x="3043" y="18"/>
                </a:lnTo>
                <a:lnTo>
                  <a:pt x="3029" y="30"/>
                </a:lnTo>
                <a:lnTo>
                  <a:pt x="2998" y="62"/>
                </a:lnTo>
                <a:lnTo>
                  <a:pt x="2963" y="100"/>
                </a:lnTo>
                <a:lnTo>
                  <a:pt x="2928" y="139"/>
                </a:lnTo>
                <a:lnTo>
                  <a:pt x="2896" y="176"/>
                </a:lnTo>
                <a:lnTo>
                  <a:pt x="2869" y="208"/>
                </a:lnTo>
                <a:lnTo>
                  <a:pt x="2850" y="228"/>
                </a:lnTo>
                <a:lnTo>
                  <a:pt x="2863" y="241"/>
                </a:lnTo>
                <a:lnTo>
                  <a:pt x="2874" y="256"/>
                </a:lnTo>
                <a:lnTo>
                  <a:pt x="2884" y="269"/>
                </a:lnTo>
                <a:lnTo>
                  <a:pt x="2893" y="283"/>
                </a:lnTo>
                <a:lnTo>
                  <a:pt x="2909" y="311"/>
                </a:lnTo>
                <a:lnTo>
                  <a:pt x="2923" y="338"/>
                </a:lnTo>
                <a:lnTo>
                  <a:pt x="2938" y="367"/>
                </a:lnTo>
                <a:lnTo>
                  <a:pt x="2954" y="394"/>
                </a:lnTo>
                <a:lnTo>
                  <a:pt x="2963" y="408"/>
                </a:lnTo>
                <a:lnTo>
                  <a:pt x="2974" y="421"/>
                </a:lnTo>
                <a:lnTo>
                  <a:pt x="2986" y="436"/>
                </a:lnTo>
                <a:lnTo>
                  <a:pt x="2999" y="449"/>
                </a:lnTo>
                <a:lnTo>
                  <a:pt x="2988" y="460"/>
                </a:lnTo>
                <a:lnTo>
                  <a:pt x="2977" y="469"/>
                </a:lnTo>
                <a:lnTo>
                  <a:pt x="2966" y="478"/>
                </a:lnTo>
                <a:lnTo>
                  <a:pt x="2954" y="487"/>
                </a:lnTo>
                <a:lnTo>
                  <a:pt x="2942" y="494"/>
                </a:lnTo>
                <a:lnTo>
                  <a:pt x="2929" y="502"/>
                </a:lnTo>
                <a:lnTo>
                  <a:pt x="2916" y="509"/>
                </a:lnTo>
                <a:lnTo>
                  <a:pt x="2903" y="515"/>
                </a:lnTo>
                <a:lnTo>
                  <a:pt x="2875" y="526"/>
                </a:lnTo>
                <a:lnTo>
                  <a:pt x="2847" y="536"/>
                </a:lnTo>
                <a:lnTo>
                  <a:pt x="2818" y="542"/>
                </a:lnTo>
                <a:lnTo>
                  <a:pt x="2788" y="549"/>
                </a:lnTo>
                <a:lnTo>
                  <a:pt x="2759" y="553"/>
                </a:lnTo>
                <a:lnTo>
                  <a:pt x="2728" y="558"/>
                </a:lnTo>
                <a:lnTo>
                  <a:pt x="2698" y="560"/>
                </a:lnTo>
                <a:lnTo>
                  <a:pt x="2667" y="561"/>
                </a:lnTo>
                <a:lnTo>
                  <a:pt x="2607" y="563"/>
                </a:lnTo>
                <a:lnTo>
                  <a:pt x="2549" y="563"/>
                </a:lnTo>
                <a:lnTo>
                  <a:pt x="2474" y="487"/>
                </a:lnTo>
                <a:lnTo>
                  <a:pt x="2459" y="488"/>
                </a:lnTo>
                <a:lnTo>
                  <a:pt x="2441" y="489"/>
                </a:lnTo>
                <a:lnTo>
                  <a:pt x="2422" y="491"/>
                </a:lnTo>
                <a:lnTo>
                  <a:pt x="2401" y="493"/>
                </a:lnTo>
                <a:lnTo>
                  <a:pt x="2355" y="501"/>
                </a:lnTo>
                <a:lnTo>
                  <a:pt x="2307" y="511"/>
                </a:lnTo>
                <a:lnTo>
                  <a:pt x="2259" y="523"/>
                </a:lnTo>
                <a:lnTo>
                  <a:pt x="2212" y="535"/>
                </a:lnTo>
                <a:lnTo>
                  <a:pt x="2192" y="542"/>
                </a:lnTo>
                <a:lnTo>
                  <a:pt x="2172" y="549"/>
                </a:lnTo>
                <a:lnTo>
                  <a:pt x="2153" y="557"/>
                </a:lnTo>
                <a:lnTo>
                  <a:pt x="2138" y="563"/>
                </a:lnTo>
                <a:lnTo>
                  <a:pt x="2062" y="487"/>
                </a:lnTo>
                <a:lnTo>
                  <a:pt x="2055" y="488"/>
                </a:lnTo>
                <a:lnTo>
                  <a:pt x="2047" y="489"/>
                </a:lnTo>
                <a:lnTo>
                  <a:pt x="2038" y="491"/>
                </a:lnTo>
                <a:lnTo>
                  <a:pt x="2028" y="493"/>
                </a:lnTo>
                <a:lnTo>
                  <a:pt x="2007" y="499"/>
                </a:lnTo>
                <a:lnTo>
                  <a:pt x="1987" y="506"/>
                </a:lnTo>
                <a:lnTo>
                  <a:pt x="1966" y="513"/>
                </a:lnTo>
                <a:lnTo>
                  <a:pt x="1946" y="520"/>
                </a:lnTo>
                <a:lnTo>
                  <a:pt x="1929" y="524"/>
                </a:lnTo>
                <a:lnTo>
                  <a:pt x="1914" y="525"/>
                </a:lnTo>
                <a:lnTo>
                  <a:pt x="1898" y="510"/>
                </a:lnTo>
                <a:lnTo>
                  <a:pt x="1879" y="492"/>
                </a:lnTo>
                <a:lnTo>
                  <a:pt x="1869" y="484"/>
                </a:lnTo>
                <a:lnTo>
                  <a:pt x="1857" y="475"/>
                </a:lnTo>
                <a:lnTo>
                  <a:pt x="1846" y="467"/>
                </a:lnTo>
                <a:lnTo>
                  <a:pt x="1834" y="460"/>
                </a:lnTo>
                <a:lnTo>
                  <a:pt x="1821" y="453"/>
                </a:lnTo>
                <a:lnTo>
                  <a:pt x="1808" y="448"/>
                </a:lnTo>
                <a:lnTo>
                  <a:pt x="1795" y="444"/>
                </a:lnTo>
                <a:lnTo>
                  <a:pt x="1782" y="441"/>
                </a:lnTo>
                <a:lnTo>
                  <a:pt x="1769" y="440"/>
                </a:lnTo>
                <a:lnTo>
                  <a:pt x="1754" y="441"/>
                </a:lnTo>
                <a:lnTo>
                  <a:pt x="1748" y="442"/>
                </a:lnTo>
                <a:lnTo>
                  <a:pt x="1741" y="444"/>
                </a:lnTo>
                <a:lnTo>
                  <a:pt x="1734" y="446"/>
                </a:lnTo>
                <a:lnTo>
                  <a:pt x="1727" y="449"/>
                </a:lnTo>
                <a:lnTo>
                  <a:pt x="1948" y="678"/>
                </a:lnTo>
                <a:lnTo>
                  <a:pt x="1938" y="680"/>
                </a:lnTo>
                <a:lnTo>
                  <a:pt x="1928" y="682"/>
                </a:lnTo>
                <a:lnTo>
                  <a:pt x="1917" y="683"/>
                </a:lnTo>
                <a:lnTo>
                  <a:pt x="1905" y="684"/>
                </a:lnTo>
                <a:lnTo>
                  <a:pt x="1894" y="683"/>
                </a:lnTo>
                <a:lnTo>
                  <a:pt x="1883" y="683"/>
                </a:lnTo>
                <a:lnTo>
                  <a:pt x="1871" y="681"/>
                </a:lnTo>
                <a:lnTo>
                  <a:pt x="1859" y="680"/>
                </a:lnTo>
                <a:lnTo>
                  <a:pt x="1836" y="673"/>
                </a:lnTo>
                <a:lnTo>
                  <a:pt x="1812" y="667"/>
                </a:lnTo>
                <a:lnTo>
                  <a:pt x="1787" y="657"/>
                </a:lnTo>
                <a:lnTo>
                  <a:pt x="1763" y="647"/>
                </a:lnTo>
                <a:lnTo>
                  <a:pt x="1714" y="625"/>
                </a:lnTo>
                <a:lnTo>
                  <a:pt x="1666" y="602"/>
                </a:lnTo>
                <a:lnTo>
                  <a:pt x="1642" y="590"/>
                </a:lnTo>
                <a:lnTo>
                  <a:pt x="1619" y="581"/>
                </a:lnTo>
                <a:lnTo>
                  <a:pt x="1597" y="571"/>
                </a:lnTo>
                <a:lnTo>
                  <a:pt x="1575" y="563"/>
                </a:lnTo>
                <a:lnTo>
                  <a:pt x="1554" y="570"/>
                </a:lnTo>
                <a:lnTo>
                  <a:pt x="1531" y="574"/>
                </a:lnTo>
                <a:lnTo>
                  <a:pt x="1509" y="577"/>
                </a:lnTo>
                <a:lnTo>
                  <a:pt x="1486" y="578"/>
                </a:lnTo>
                <a:lnTo>
                  <a:pt x="1464" y="577"/>
                </a:lnTo>
                <a:lnTo>
                  <a:pt x="1442" y="576"/>
                </a:lnTo>
                <a:lnTo>
                  <a:pt x="1421" y="573"/>
                </a:lnTo>
                <a:lnTo>
                  <a:pt x="1401" y="568"/>
                </a:lnTo>
                <a:lnTo>
                  <a:pt x="1382" y="562"/>
                </a:lnTo>
                <a:lnTo>
                  <a:pt x="1366" y="554"/>
                </a:lnTo>
                <a:lnTo>
                  <a:pt x="1351" y="546"/>
                </a:lnTo>
                <a:lnTo>
                  <a:pt x="1338" y="537"/>
                </a:lnTo>
                <a:lnTo>
                  <a:pt x="1332" y="532"/>
                </a:lnTo>
                <a:lnTo>
                  <a:pt x="1327" y="526"/>
                </a:lnTo>
                <a:lnTo>
                  <a:pt x="1322" y="520"/>
                </a:lnTo>
                <a:lnTo>
                  <a:pt x="1319" y="514"/>
                </a:lnTo>
                <a:lnTo>
                  <a:pt x="1316" y="508"/>
                </a:lnTo>
                <a:lnTo>
                  <a:pt x="1315" y="501"/>
                </a:lnTo>
                <a:lnTo>
                  <a:pt x="1313" y="494"/>
                </a:lnTo>
                <a:lnTo>
                  <a:pt x="1313" y="487"/>
                </a:lnTo>
                <a:lnTo>
                  <a:pt x="1285" y="489"/>
                </a:lnTo>
                <a:lnTo>
                  <a:pt x="1237" y="492"/>
                </a:lnTo>
                <a:lnTo>
                  <a:pt x="1174" y="498"/>
                </a:lnTo>
                <a:lnTo>
                  <a:pt x="1102" y="501"/>
                </a:lnTo>
                <a:lnTo>
                  <a:pt x="1065" y="503"/>
                </a:lnTo>
                <a:lnTo>
                  <a:pt x="1029" y="504"/>
                </a:lnTo>
                <a:lnTo>
                  <a:pt x="993" y="504"/>
                </a:lnTo>
                <a:lnTo>
                  <a:pt x="960" y="503"/>
                </a:lnTo>
                <a:lnTo>
                  <a:pt x="930" y="501"/>
                </a:lnTo>
                <a:lnTo>
                  <a:pt x="903" y="498"/>
                </a:lnTo>
                <a:lnTo>
                  <a:pt x="892" y="496"/>
                </a:lnTo>
                <a:lnTo>
                  <a:pt x="881" y="493"/>
                </a:lnTo>
                <a:lnTo>
                  <a:pt x="871" y="490"/>
                </a:lnTo>
                <a:lnTo>
                  <a:pt x="863" y="487"/>
                </a:lnTo>
                <a:lnTo>
                  <a:pt x="863" y="494"/>
                </a:lnTo>
                <a:lnTo>
                  <a:pt x="866" y="503"/>
                </a:lnTo>
                <a:lnTo>
                  <a:pt x="867" y="512"/>
                </a:lnTo>
                <a:lnTo>
                  <a:pt x="870" y="522"/>
                </a:lnTo>
                <a:lnTo>
                  <a:pt x="875" y="541"/>
                </a:lnTo>
                <a:lnTo>
                  <a:pt x="883" y="563"/>
                </a:lnTo>
                <a:lnTo>
                  <a:pt x="890" y="584"/>
                </a:lnTo>
                <a:lnTo>
                  <a:pt x="895" y="604"/>
                </a:lnTo>
                <a:lnTo>
                  <a:pt x="899" y="621"/>
                </a:lnTo>
                <a:lnTo>
                  <a:pt x="902" y="636"/>
                </a:lnTo>
                <a:lnTo>
                  <a:pt x="857" y="636"/>
                </a:lnTo>
                <a:lnTo>
                  <a:pt x="811" y="635"/>
                </a:lnTo>
                <a:lnTo>
                  <a:pt x="764" y="634"/>
                </a:lnTo>
                <a:lnTo>
                  <a:pt x="718" y="632"/>
                </a:lnTo>
                <a:lnTo>
                  <a:pt x="695" y="630"/>
                </a:lnTo>
                <a:lnTo>
                  <a:pt x="674" y="628"/>
                </a:lnTo>
                <a:lnTo>
                  <a:pt x="652" y="624"/>
                </a:lnTo>
                <a:lnTo>
                  <a:pt x="632" y="621"/>
                </a:lnTo>
                <a:lnTo>
                  <a:pt x="613" y="618"/>
                </a:lnTo>
                <a:lnTo>
                  <a:pt x="594" y="612"/>
                </a:lnTo>
                <a:lnTo>
                  <a:pt x="578" y="607"/>
                </a:lnTo>
                <a:lnTo>
                  <a:pt x="562" y="601"/>
                </a:lnTo>
                <a:lnTo>
                  <a:pt x="548" y="607"/>
                </a:lnTo>
                <a:lnTo>
                  <a:pt x="533" y="612"/>
                </a:lnTo>
                <a:lnTo>
                  <a:pt x="517" y="618"/>
                </a:lnTo>
                <a:lnTo>
                  <a:pt x="500" y="621"/>
                </a:lnTo>
                <a:lnTo>
                  <a:pt x="466" y="628"/>
                </a:lnTo>
                <a:lnTo>
                  <a:pt x="432" y="632"/>
                </a:lnTo>
                <a:lnTo>
                  <a:pt x="397" y="634"/>
                </a:lnTo>
                <a:lnTo>
                  <a:pt x="363" y="635"/>
                </a:lnTo>
                <a:lnTo>
                  <a:pt x="330" y="636"/>
                </a:lnTo>
                <a:lnTo>
                  <a:pt x="301" y="636"/>
                </a:lnTo>
                <a:lnTo>
                  <a:pt x="300" y="649"/>
                </a:lnTo>
                <a:lnTo>
                  <a:pt x="299" y="662"/>
                </a:lnTo>
                <a:lnTo>
                  <a:pt x="296" y="674"/>
                </a:lnTo>
                <a:lnTo>
                  <a:pt x="294" y="686"/>
                </a:lnTo>
                <a:lnTo>
                  <a:pt x="291" y="697"/>
                </a:lnTo>
                <a:lnTo>
                  <a:pt x="288" y="707"/>
                </a:lnTo>
                <a:lnTo>
                  <a:pt x="283" y="717"/>
                </a:lnTo>
                <a:lnTo>
                  <a:pt x="278" y="726"/>
                </a:lnTo>
                <a:lnTo>
                  <a:pt x="267" y="743"/>
                </a:lnTo>
                <a:lnTo>
                  <a:pt x="254" y="758"/>
                </a:lnTo>
                <a:lnTo>
                  <a:pt x="240" y="774"/>
                </a:lnTo>
                <a:lnTo>
                  <a:pt x="224" y="788"/>
                </a:lnTo>
                <a:lnTo>
                  <a:pt x="210" y="781"/>
                </a:lnTo>
                <a:lnTo>
                  <a:pt x="197" y="776"/>
                </a:lnTo>
                <a:lnTo>
                  <a:pt x="183" y="770"/>
                </a:lnTo>
                <a:lnTo>
                  <a:pt x="169" y="766"/>
                </a:lnTo>
                <a:lnTo>
                  <a:pt x="156" y="764"/>
                </a:lnTo>
                <a:lnTo>
                  <a:pt x="141" y="761"/>
                </a:lnTo>
                <a:lnTo>
                  <a:pt x="127" y="760"/>
                </a:lnTo>
                <a:lnTo>
                  <a:pt x="113" y="760"/>
                </a:lnTo>
                <a:lnTo>
                  <a:pt x="99" y="760"/>
                </a:lnTo>
                <a:lnTo>
                  <a:pt x="85" y="761"/>
                </a:lnTo>
                <a:lnTo>
                  <a:pt x="71" y="764"/>
                </a:lnTo>
                <a:lnTo>
                  <a:pt x="56" y="766"/>
                </a:lnTo>
                <a:lnTo>
                  <a:pt x="42" y="770"/>
                </a:lnTo>
                <a:lnTo>
                  <a:pt x="28" y="776"/>
                </a:lnTo>
                <a:lnTo>
                  <a:pt x="14" y="781"/>
                </a:lnTo>
                <a:lnTo>
                  <a:pt x="0" y="788"/>
                </a:lnTo>
                <a:lnTo>
                  <a:pt x="14" y="794"/>
                </a:lnTo>
                <a:lnTo>
                  <a:pt x="27" y="799"/>
                </a:lnTo>
                <a:lnTo>
                  <a:pt x="39" y="802"/>
                </a:lnTo>
                <a:lnTo>
                  <a:pt x="51" y="804"/>
                </a:lnTo>
                <a:lnTo>
                  <a:pt x="63" y="804"/>
                </a:lnTo>
                <a:lnTo>
                  <a:pt x="75" y="804"/>
                </a:lnTo>
                <a:lnTo>
                  <a:pt x="87" y="803"/>
                </a:lnTo>
                <a:lnTo>
                  <a:pt x="99" y="802"/>
                </a:lnTo>
                <a:lnTo>
                  <a:pt x="125" y="798"/>
                </a:lnTo>
                <a:lnTo>
                  <a:pt x="153" y="793"/>
                </a:lnTo>
                <a:lnTo>
                  <a:pt x="169" y="791"/>
                </a:lnTo>
                <a:lnTo>
                  <a:pt x="186" y="789"/>
                </a:lnTo>
                <a:lnTo>
                  <a:pt x="205" y="788"/>
                </a:lnTo>
                <a:lnTo>
                  <a:pt x="224" y="788"/>
                </a:lnTo>
                <a:lnTo>
                  <a:pt x="235" y="798"/>
                </a:lnTo>
                <a:lnTo>
                  <a:pt x="247" y="808"/>
                </a:lnTo>
                <a:lnTo>
                  <a:pt x="260" y="816"/>
                </a:lnTo>
                <a:lnTo>
                  <a:pt x="273" y="824"/>
                </a:lnTo>
                <a:lnTo>
                  <a:pt x="288" y="832"/>
                </a:lnTo>
                <a:lnTo>
                  <a:pt x="303" y="838"/>
                </a:lnTo>
                <a:lnTo>
                  <a:pt x="318" y="845"/>
                </a:lnTo>
                <a:lnTo>
                  <a:pt x="335" y="850"/>
                </a:lnTo>
                <a:lnTo>
                  <a:pt x="367" y="861"/>
                </a:lnTo>
                <a:lnTo>
                  <a:pt x="402" y="871"/>
                </a:lnTo>
                <a:lnTo>
                  <a:pt x="437" y="880"/>
                </a:lnTo>
                <a:lnTo>
                  <a:pt x="473" y="888"/>
                </a:lnTo>
                <a:lnTo>
                  <a:pt x="509" y="897"/>
                </a:lnTo>
                <a:lnTo>
                  <a:pt x="544" y="906"/>
                </a:lnTo>
                <a:lnTo>
                  <a:pt x="579" y="916"/>
                </a:lnTo>
                <a:lnTo>
                  <a:pt x="611" y="926"/>
                </a:lnTo>
                <a:lnTo>
                  <a:pt x="628" y="932"/>
                </a:lnTo>
                <a:lnTo>
                  <a:pt x="643" y="938"/>
                </a:lnTo>
                <a:lnTo>
                  <a:pt x="658" y="945"/>
                </a:lnTo>
                <a:lnTo>
                  <a:pt x="673" y="953"/>
                </a:lnTo>
                <a:lnTo>
                  <a:pt x="686" y="960"/>
                </a:lnTo>
                <a:lnTo>
                  <a:pt x="699" y="969"/>
                </a:lnTo>
                <a:lnTo>
                  <a:pt x="711" y="979"/>
                </a:lnTo>
                <a:lnTo>
                  <a:pt x="722" y="989"/>
                </a:lnTo>
                <a:lnTo>
                  <a:pt x="729" y="985"/>
                </a:lnTo>
                <a:lnTo>
                  <a:pt x="737" y="984"/>
                </a:lnTo>
                <a:lnTo>
                  <a:pt x="745" y="983"/>
                </a:lnTo>
                <a:lnTo>
                  <a:pt x="752" y="983"/>
                </a:lnTo>
                <a:lnTo>
                  <a:pt x="760" y="984"/>
                </a:lnTo>
                <a:lnTo>
                  <a:pt x="767" y="985"/>
                </a:lnTo>
                <a:lnTo>
                  <a:pt x="776" y="988"/>
                </a:lnTo>
                <a:lnTo>
                  <a:pt x="784" y="991"/>
                </a:lnTo>
                <a:lnTo>
                  <a:pt x="801" y="997"/>
                </a:lnTo>
                <a:lnTo>
                  <a:pt x="819" y="1007"/>
                </a:lnTo>
                <a:lnTo>
                  <a:pt x="836" y="1018"/>
                </a:lnTo>
                <a:lnTo>
                  <a:pt x="854" y="1029"/>
                </a:lnTo>
                <a:lnTo>
                  <a:pt x="888" y="1053"/>
                </a:lnTo>
                <a:lnTo>
                  <a:pt x="922" y="1074"/>
                </a:lnTo>
                <a:lnTo>
                  <a:pt x="939" y="1082"/>
                </a:lnTo>
                <a:lnTo>
                  <a:pt x="954" y="1089"/>
                </a:lnTo>
                <a:lnTo>
                  <a:pt x="963" y="1092"/>
                </a:lnTo>
                <a:lnTo>
                  <a:pt x="970" y="1093"/>
                </a:lnTo>
                <a:lnTo>
                  <a:pt x="977" y="1096"/>
                </a:lnTo>
                <a:lnTo>
                  <a:pt x="984" y="1096"/>
                </a:lnTo>
                <a:lnTo>
                  <a:pt x="1012" y="1123"/>
                </a:lnTo>
                <a:lnTo>
                  <a:pt x="1020" y="1124"/>
                </a:lnTo>
                <a:lnTo>
                  <a:pt x="1029" y="1126"/>
                </a:lnTo>
                <a:lnTo>
                  <a:pt x="1040" y="1129"/>
                </a:lnTo>
                <a:lnTo>
                  <a:pt x="1052" y="1135"/>
                </a:lnTo>
                <a:lnTo>
                  <a:pt x="1078" y="1146"/>
                </a:lnTo>
                <a:lnTo>
                  <a:pt x="1107" y="1160"/>
                </a:lnTo>
                <a:lnTo>
                  <a:pt x="1135" y="1173"/>
                </a:lnTo>
                <a:lnTo>
                  <a:pt x="1160" y="1184"/>
                </a:lnTo>
                <a:lnTo>
                  <a:pt x="1172" y="1189"/>
                </a:lnTo>
                <a:lnTo>
                  <a:pt x="1182" y="1193"/>
                </a:lnTo>
                <a:lnTo>
                  <a:pt x="1192" y="1195"/>
                </a:lnTo>
                <a:lnTo>
                  <a:pt x="1198" y="1196"/>
                </a:lnTo>
                <a:lnTo>
                  <a:pt x="1185" y="1202"/>
                </a:lnTo>
                <a:lnTo>
                  <a:pt x="1173" y="1208"/>
                </a:lnTo>
                <a:lnTo>
                  <a:pt x="1161" y="1213"/>
                </a:lnTo>
                <a:lnTo>
                  <a:pt x="1149" y="1217"/>
                </a:lnTo>
                <a:lnTo>
                  <a:pt x="1138" y="1219"/>
                </a:lnTo>
                <a:lnTo>
                  <a:pt x="1127" y="1220"/>
                </a:lnTo>
                <a:lnTo>
                  <a:pt x="1117" y="1221"/>
                </a:lnTo>
                <a:lnTo>
                  <a:pt x="1107" y="1220"/>
                </a:lnTo>
                <a:lnTo>
                  <a:pt x="1096" y="1217"/>
                </a:lnTo>
                <a:lnTo>
                  <a:pt x="1086" y="1213"/>
                </a:lnTo>
                <a:lnTo>
                  <a:pt x="1074" y="1208"/>
                </a:lnTo>
                <a:lnTo>
                  <a:pt x="1063" y="1201"/>
                </a:lnTo>
                <a:lnTo>
                  <a:pt x="1051" y="1193"/>
                </a:lnTo>
                <a:lnTo>
                  <a:pt x="1039" y="1183"/>
                </a:lnTo>
                <a:lnTo>
                  <a:pt x="1026" y="1171"/>
                </a:lnTo>
                <a:lnTo>
                  <a:pt x="1012" y="1158"/>
                </a:lnTo>
                <a:lnTo>
                  <a:pt x="999" y="1157"/>
                </a:lnTo>
                <a:lnTo>
                  <a:pt x="988" y="1156"/>
                </a:lnTo>
                <a:lnTo>
                  <a:pt x="977" y="1153"/>
                </a:lnTo>
                <a:lnTo>
                  <a:pt x="967" y="1150"/>
                </a:lnTo>
                <a:lnTo>
                  <a:pt x="950" y="1141"/>
                </a:lnTo>
                <a:lnTo>
                  <a:pt x="932" y="1132"/>
                </a:lnTo>
                <a:lnTo>
                  <a:pt x="916" y="1122"/>
                </a:lnTo>
                <a:lnTo>
                  <a:pt x="898" y="1114"/>
                </a:lnTo>
                <a:lnTo>
                  <a:pt x="888" y="1111"/>
                </a:lnTo>
                <a:lnTo>
                  <a:pt x="878" y="1108"/>
                </a:lnTo>
                <a:lnTo>
                  <a:pt x="866" y="1106"/>
                </a:lnTo>
                <a:lnTo>
                  <a:pt x="854" y="1105"/>
                </a:lnTo>
                <a:lnTo>
                  <a:pt x="844" y="1099"/>
                </a:lnTo>
                <a:lnTo>
                  <a:pt x="834" y="1094"/>
                </a:lnTo>
                <a:lnTo>
                  <a:pt x="821" y="1090"/>
                </a:lnTo>
                <a:lnTo>
                  <a:pt x="808" y="1087"/>
                </a:lnTo>
                <a:lnTo>
                  <a:pt x="793" y="1085"/>
                </a:lnTo>
                <a:lnTo>
                  <a:pt x="777" y="1082"/>
                </a:lnTo>
                <a:lnTo>
                  <a:pt x="761" y="1081"/>
                </a:lnTo>
                <a:lnTo>
                  <a:pt x="745" y="1081"/>
                </a:lnTo>
                <a:lnTo>
                  <a:pt x="713" y="1081"/>
                </a:lnTo>
                <a:lnTo>
                  <a:pt x="682" y="1084"/>
                </a:lnTo>
                <a:lnTo>
                  <a:pt x="657" y="1085"/>
                </a:lnTo>
                <a:lnTo>
                  <a:pt x="639" y="1085"/>
                </a:lnTo>
                <a:lnTo>
                  <a:pt x="631" y="1085"/>
                </a:lnTo>
                <a:lnTo>
                  <a:pt x="625" y="1082"/>
                </a:lnTo>
                <a:lnTo>
                  <a:pt x="616" y="1079"/>
                </a:lnTo>
                <a:lnTo>
                  <a:pt x="608" y="1075"/>
                </a:lnTo>
                <a:lnTo>
                  <a:pt x="591" y="1063"/>
                </a:lnTo>
                <a:lnTo>
                  <a:pt x="572" y="1051"/>
                </a:lnTo>
                <a:lnTo>
                  <a:pt x="561" y="1044"/>
                </a:lnTo>
                <a:lnTo>
                  <a:pt x="552" y="1038"/>
                </a:lnTo>
                <a:lnTo>
                  <a:pt x="541" y="1032"/>
                </a:lnTo>
                <a:lnTo>
                  <a:pt x="529" y="1027"/>
                </a:lnTo>
                <a:lnTo>
                  <a:pt x="517" y="1022"/>
                </a:lnTo>
                <a:lnTo>
                  <a:pt x="504" y="1019"/>
                </a:lnTo>
                <a:lnTo>
                  <a:pt x="490" y="1017"/>
                </a:lnTo>
                <a:lnTo>
                  <a:pt x="476" y="1016"/>
                </a:lnTo>
                <a:lnTo>
                  <a:pt x="466" y="1075"/>
                </a:lnTo>
                <a:lnTo>
                  <a:pt x="545" y="1096"/>
                </a:lnTo>
                <a:lnTo>
                  <a:pt x="620" y="1116"/>
                </a:lnTo>
                <a:lnTo>
                  <a:pt x="693" y="1135"/>
                </a:lnTo>
                <a:lnTo>
                  <a:pt x="764" y="1153"/>
                </a:lnTo>
                <a:lnTo>
                  <a:pt x="834" y="1172"/>
                </a:lnTo>
                <a:lnTo>
                  <a:pt x="900" y="1189"/>
                </a:lnTo>
                <a:lnTo>
                  <a:pt x="966" y="1206"/>
                </a:lnTo>
                <a:lnTo>
                  <a:pt x="1029" y="1222"/>
                </a:lnTo>
                <a:lnTo>
                  <a:pt x="1091" y="1238"/>
                </a:lnTo>
                <a:lnTo>
                  <a:pt x="1152" y="1254"/>
                </a:lnTo>
                <a:lnTo>
                  <a:pt x="1212" y="1270"/>
                </a:lnTo>
                <a:lnTo>
                  <a:pt x="1271" y="1284"/>
                </a:lnTo>
                <a:lnTo>
                  <a:pt x="1329" y="1300"/>
                </a:lnTo>
                <a:lnTo>
                  <a:pt x="1386" y="1315"/>
                </a:lnTo>
                <a:lnTo>
                  <a:pt x="1442" y="1329"/>
                </a:lnTo>
                <a:lnTo>
                  <a:pt x="1499" y="1344"/>
                </a:lnTo>
                <a:lnTo>
                  <a:pt x="10351" y="1348"/>
                </a:lnTo>
                <a:lnTo>
                  <a:pt x="10435" y="1326"/>
                </a:lnTo>
                <a:lnTo>
                  <a:pt x="10513" y="1305"/>
                </a:lnTo>
                <a:lnTo>
                  <a:pt x="10586" y="1285"/>
                </a:lnTo>
                <a:lnTo>
                  <a:pt x="10654" y="1268"/>
                </a:lnTo>
                <a:lnTo>
                  <a:pt x="10719" y="1250"/>
                </a:lnTo>
                <a:lnTo>
                  <a:pt x="10781" y="1235"/>
                </a:lnTo>
                <a:lnTo>
                  <a:pt x="10841" y="1220"/>
                </a:lnTo>
                <a:lnTo>
                  <a:pt x="10899" y="1205"/>
                </a:lnTo>
                <a:lnTo>
                  <a:pt x="10956" y="1190"/>
                </a:lnTo>
                <a:lnTo>
                  <a:pt x="11013" y="1175"/>
                </a:lnTo>
                <a:lnTo>
                  <a:pt x="11070" y="1161"/>
                </a:lnTo>
                <a:lnTo>
                  <a:pt x="11129" y="1145"/>
                </a:lnTo>
                <a:lnTo>
                  <a:pt x="11189" y="1129"/>
                </a:lnTo>
                <a:lnTo>
                  <a:pt x="11251" y="1112"/>
                </a:lnTo>
                <a:lnTo>
                  <a:pt x="11318" y="1094"/>
                </a:lnTo>
                <a:lnTo>
                  <a:pt x="11388" y="107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 name="Freeform 42"/>
          <p:cNvSpPr>
            <a:spLocks/>
          </p:cNvSpPr>
          <p:nvPr/>
        </p:nvSpPr>
        <p:spPr bwMode="auto">
          <a:xfrm>
            <a:off x="4522783" y="5456764"/>
            <a:ext cx="2820162" cy="311497"/>
          </a:xfrm>
          <a:custGeom>
            <a:avLst/>
            <a:gdLst/>
            <a:ahLst/>
            <a:cxnLst>
              <a:cxn ang="0">
                <a:pos x="11232" y="1080"/>
              </a:cxn>
              <a:cxn ang="0">
                <a:pos x="11056" y="907"/>
              </a:cxn>
              <a:cxn ang="0">
                <a:pos x="11289" y="770"/>
              </a:cxn>
              <a:cxn ang="0">
                <a:pos x="11506" y="701"/>
              </a:cxn>
              <a:cxn ang="0">
                <a:pos x="11812" y="568"/>
              </a:cxn>
              <a:cxn ang="0">
                <a:pos x="12014" y="456"/>
              </a:cxn>
              <a:cxn ang="0">
                <a:pos x="12158" y="486"/>
              </a:cxn>
              <a:cxn ang="0">
                <a:pos x="12116" y="353"/>
              </a:cxn>
              <a:cxn ang="0">
                <a:pos x="11712" y="297"/>
              </a:cxn>
              <a:cxn ang="0">
                <a:pos x="11346" y="200"/>
              </a:cxn>
              <a:cxn ang="0">
                <a:pos x="11171" y="127"/>
              </a:cxn>
              <a:cxn ang="0">
                <a:pos x="10753" y="153"/>
              </a:cxn>
              <a:cxn ang="0">
                <a:pos x="10477" y="187"/>
              </a:cxn>
              <a:cxn ang="0">
                <a:pos x="10089" y="189"/>
              </a:cxn>
              <a:cxn ang="0">
                <a:pos x="9129" y="197"/>
              </a:cxn>
              <a:cxn ang="0">
                <a:pos x="8483" y="353"/>
              </a:cxn>
              <a:cxn ang="0">
                <a:pos x="8355" y="273"/>
              </a:cxn>
              <a:cxn ang="0">
                <a:pos x="8000" y="247"/>
              </a:cxn>
              <a:cxn ang="0">
                <a:pos x="7911" y="174"/>
              </a:cxn>
              <a:cxn ang="0">
                <a:pos x="7189" y="251"/>
              </a:cxn>
              <a:cxn ang="0">
                <a:pos x="6650" y="367"/>
              </a:cxn>
              <a:cxn ang="0">
                <a:pos x="6297" y="313"/>
              </a:cxn>
              <a:cxn ang="0">
                <a:pos x="5634" y="391"/>
              </a:cxn>
              <a:cxn ang="0">
                <a:pos x="5274" y="412"/>
              </a:cxn>
              <a:cxn ang="0">
                <a:pos x="4818" y="560"/>
              </a:cxn>
              <a:cxn ang="0">
                <a:pos x="4526" y="714"/>
              </a:cxn>
              <a:cxn ang="0">
                <a:pos x="4161" y="904"/>
              </a:cxn>
              <a:cxn ang="0">
                <a:pos x="3713" y="816"/>
              </a:cxn>
              <a:cxn ang="0">
                <a:pos x="3386" y="671"/>
              </a:cxn>
              <a:cxn ang="0">
                <a:pos x="3310" y="493"/>
              </a:cxn>
              <a:cxn ang="0">
                <a:pos x="3150" y="407"/>
              </a:cxn>
              <a:cxn ang="0">
                <a:pos x="3016" y="208"/>
              </a:cxn>
              <a:cxn ang="0">
                <a:pos x="3134" y="42"/>
              </a:cxn>
              <a:cxn ang="0">
                <a:pos x="3071" y="0"/>
              </a:cxn>
              <a:cxn ang="0">
                <a:pos x="2863" y="241"/>
              </a:cxn>
              <a:cxn ang="0">
                <a:pos x="2988" y="460"/>
              </a:cxn>
              <a:cxn ang="0">
                <a:pos x="2759" y="553"/>
              </a:cxn>
              <a:cxn ang="0">
                <a:pos x="2307" y="511"/>
              </a:cxn>
              <a:cxn ang="0">
                <a:pos x="2007" y="499"/>
              </a:cxn>
              <a:cxn ang="0">
                <a:pos x="1821" y="453"/>
              </a:cxn>
              <a:cxn ang="0">
                <a:pos x="1928" y="682"/>
              </a:cxn>
              <a:cxn ang="0">
                <a:pos x="1666" y="602"/>
              </a:cxn>
              <a:cxn ang="0">
                <a:pos x="1401" y="568"/>
              </a:cxn>
              <a:cxn ang="0">
                <a:pos x="1313" y="487"/>
              </a:cxn>
              <a:cxn ang="0">
                <a:pos x="881" y="493"/>
              </a:cxn>
              <a:cxn ang="0">
                <a:pos x="902" y="636"/>
              </a:cxn>
              <a:cxn ang="0">
                <a:pos x="562" y="601"/>
              </a:cxn>
              <a:cxn ang="0">
                <a:pos x="299" y="662"/>
              </a:cxn>
              <a:cxn ang="0">
                <a:pos x="197" y="776"/>
              </a:cxn>
              <a:cxn ang="0">
                <a:pos x="28" y="776"/>
              </a:cxn>
              <a:cxn ang="0">
                <a:pos x="153" y="793"/>
              </a:cxn>
              <a:cxn ang="0">
                <a:pos x="335" y="850"/>
              </a:cxn>
              <a:cxn ang="0">
                <a:pos x="673" y="953"/>
              </a:cxn>
              <a:cxn ang="0">
                <a:pos x="784" y="991"/>
              </a:cxn>
              <a:cxn ang="0">
                <a:pos x="984" y="1096"/>
              </a:cxn>
              <a:cxn ang="0">
                <a:pos x="1192" y="1195"/>
              </a:cxn>
              <a:cxn ang="0">
                <a:pos x="1074" y="1208"/>
              </a:cxn>
              <a:cxn ang="0">
                <a:pos x="916" y="1122"/>
              </a:cxn>
              <a:cxn ang="0">
                <a:pos x="761" y="1081"/>
              </a:cxn>
              <a:cxn ang="0">
                <a:pos x="561" y="1044"/>
              </a:cxn>
              <a:cxn ang="0">
                <a:pos x="764" y="1153"/>
              </a:cxn>
              <a:cxn ang="0">
                <a:pos x="1499" y="1344"/>
              </a:cxn>
              <a:cxn ang="0">
                <a:pos x="11070" y="1161"/>
              </a:cxn>
            </a:cxnLst>
            <a:rect l="0" t="0" r="r" b="b"/>
            <a:pathLst>
              <a:path w="12165" h="1348">
                <a:moveTo>
                  <a:pt x="11388" y="1075"/>
                </a:moveTo>
                <a:lnTo>
                  <a:pt x="11362" y="1068"/>
                </a:lnTo>
                <a:lnTo>
                  <a:pt x="11341" y="1063"/>
                </a:lnTo>
                <a:lnTo>
                  <a:pt x="11323" y="1061"/>
                </a:lnTo>
                <a:lnTo>
                  <a:pt x="11310" y="1058"/>
                </a:lnTo>
                <a:lnTo>
                  <a:pt x="11299" y="1058"/>
                </a:lnTo>
                <a:lnTo>
                  <a:pt x="11291" y="1060"/>
                </a:lnTo>
                <a:lnTo>
                  <a:pt x="11284" y="1062"/>
                </a:lnTo>
                <a:lnTo>
                  <a:pt x="11278" y="1064"/>
                </a:lnTo>
                <a:lnTo>
                  <a:pt x="11263" y="1070"/>
                </a:lnTo>
                <a:lnTo>
                  <a:pt x="11245" y="1078"/>
                </a:lnTo>
                <a:lnTo>
                  <a:pt x="11232" y="1080"/>
                </a:lnTo>
                <a:lnTo>
                  <a:pt x="11216" y="1082"/>
                </a:lnTo>
                <a:lnTo>
                  <a:pt x="11195" y="1085"/>
                </a:lnTo>
                <a:lnTo>
                  <a:pt x="11170" y="1085"/>
                </a:lnTo>
                <a:lnTo>
                  <a:pt x="11154" y="1068"/>
                </a:lnTo>
                <a:lnTo>
                  <a:pt x="11136" y="1046"/>
                </a:lnTo>
                <a:lnTo>
                  <a:pt x="11117" y="1021"/>
                </a:lnTo>
                <a:lnTo>
                  <a:pt x="11099" y="993"/>
                </a:lnTo>
                <a:lnTo>
                  <a:pt x="11082" y="965"/>
                </a:lnTo>
                <a:lnTo>
                  <a:pt x="11068" y="938"/>
                </a:lnTo>
                <a:lnTo>
                  <a:pt x="11063" y="926"/>
                </a:lnTo>
                <a:lnTo>
                  <a:pt x="11060" y="916"/>
                </a:lnTo>
                <a:lnTo>
                  <a:pt x="11056" y="907"/>
                </a:lnTo>
                <a:lnTo>
                  <a:pt x="11056" y="898"/>
                </a:lnTo>
                <a:lnTo>
                  <a:pt x="11077" y="892"/>
                </a:lnTo>
                <a:lnTo>
                  <a:pt x="11099" y="884"/>
                </a:lnTo>
                <a:lnTo>
                  <a:pt x="11120" y="875"/>
                </a:lnTo>
                <a:lnTo>
                  <a:pt x="11141" y="865"/>
                </a:lnTo>
                <a:lnTo>
                  <a:pt x="11162" y="854"/>
                </a:lnTo>
                <a:lnTo>
                  <a:pt x="11183" y="842"/>
                </a:lnTo>
                <a:lnTo>
                  <a:pt x="11205" y="829"/>
                </a:lnTo>
                <a:lnTo>
                  <a:pt x="11225" y="816"/>
                </a:lnTo>
                <a:lnTo>
                  <a:pt x="11246" y="802"/>
                </a:lnTo>
                <a:lnTo>
                  <a:pt x="11267" y="787"/>
                </a:lnTo>
                <a:lnTo>
                  <a:pt x="11289" y="770"/>
                </a:lnTo>
                <a:lnTo>
                  <a:pt x="11309" y="754"/>
                </a:lnTo>
                <a:lnTo>
                  <a:pt x="11331" y="736"/>
                </a:lnTo>
                <a:lnTo>
                  <a:pt x="11352" y="717"/>
                </a:lnTo>
                <a:lnTo>
                  <a:pt x="11374" y="697"/>
                </a:lnTo>
                <a:lnTo>
                  <a:pt x="11394" y="678"/>
                </a:lnTo>
                <a:lnTo>
                  <a:pt x="11407" y="678"/>
                </a:lnTo>
                <a:lnTo>
                  <a:pt x="11421" y="679"/>
                </a:lnTo>
                <a:lnTo>
                  <a:pt x="11431" y="681"/>
                </a:lnTo>
                <a:lnTo>
                  <a:pt x="11443" y="683"/>
                </a:lnTo>
                <a:lnTo>
                  <a:pt x="11464" y="689"/>
                </a:lnTo>
                <a:lnTo>
                  <a:pt x="11485" y="694"/>
                </a:lnTo>
                <a:lnTo>
                  <a:pt x="11506" y="701"/>
                </a:lnTo>
                <a:lnTo>
                  <a:pt x="11527" y="706"/>
                </a:lnTo>
                <a:lnTo>
                  <a:pt x="11538" y="708"/>
                </a:lnTo>
                <a:lnTo>
                  <a:pt x="11551" y="710"/>
                </a:lnTo>
                <a:lnTo>
                  <a:pt x="11563" y="712"/>
                </a:lnTo>
                <a:lnTo>
                  <a:pt x="11578" y="712"/>
                </a:lnTo>
                <a:lnTo>
                  <a:pt x="11599" y="692"/>
                </a:lnTo>
                <a:lnTo>
                  <a:pt x="11623" y="673"/>
                </a:lnTo>
                <a:lnTo>
                  <a:pt x="11648" y="656"/>
                </a:lnTo>
                <a:lnTo>
                  <a:pt x="11675" y="641"/>
                </a:lnTo>
                <a:lnTo>
                  <a:pt x="11729" y="610"/>
                </a:lnTo>
                <a:lnTo>
                  <a:pt x="11785" y="582"/>
                </a:lnTo>
                <a:lnTo>
                  <a:pt x="11812" y="568"/>
                </a:lnTo>
                <a:lnTo>
                  <a:pt x="11840" y="553"/>
                </a:lnTo>
                <a:lnTo>
                  <a:pt x="11868" y="538"/>
                </a:lnTo>
                <a:lnTo>
                  <a:pt x="11894" y="523"/>
                </a:lnTo>
                <a:lnTo>
                  <a:pt x="11920" y="506"/>
                </a:lnTo>
                <a:lnTo>
                  <a:pt x="11944" y="489"/>
                </a:lnTo>
                <a:lnTo>
                  <a:pt x="11956" y="479"/>
                </a:lnTo>
                <a:lnTo>
                  <a:pt x="11967" y="469"/>
                </a:lnTo>
                <a:lnTo>
                  <a:pt x="11978" y="460"/>
                </a:lnTo>
                <a:lnTo>
                  <a:pt x="11989" y="449"/>
                </a:lnTo>
                <a:lnTo>
                  <a:pt x="11996" y="450"/>
                </a:lnTo>
                <a:lnTo>
                  <a:pt x="12005" y="452"/>
                </a:lnTo>
                <a:lnTo>
                  <a:pt x="12014" y="456"/>
                </a:lnTo>
                <a:lnTo>
                  <a:pt x="12024" y="461"/>
                </a:lnTo>
                <a:lnTo>
                  <a:pt x="12043" y="474"/>
                </a:lnTo>
                <a:lnTo>
                  <a:pt x="12065" y="487"/>
                </a:lnTo>
                <a:lnTo>
                  <a:pt x="12086" y="501"/>
                </a:lnTo>
                <a:lnTo>
                  <a:pt x="12106" y="513"/>
                </a:lnTo>
                <a:lnTo>
                  <a:pt x="12116" y="518"/>
                </a:lnTo>
                <a:lnTo>
                  <a:pt x="12125" y="522"/>
                </a:lnTo>
                <a:lnTo>
                  <a:pt x="12134" y="524"/>
                </a:lnTo>
                <a:lnTo>
                  <a:pt x="12140" y="525"/>
                </a:lnTo>
                <a:lnTo>
                  <a:pt x="12148" y="512"/>
                </a:lnTo>
                <a:lnTo>
                  <a:pt x="12153" y="499"/>
                </a:lnTo>
                <a:lnTo>
                  <a:pt x="12158" y="486"/>
                </a:lnTo>
                <a:lnTo>
                  <a:pt x="12162" y="475"/>
                </a:lnTo>
                <a:lnTo>
                  <a:pt x="12164" y="464"/>
                </a:lnTo>
                <a:lnTo>
                  <a:pt x="12165" y="453"/>
                </a:lnTo>
                <a:lnTo>
                  <a:pt x="12165" y="442"/>
                </a:lnTo>
                <a:lnTo>
                  <a:pt x="12164" y="432"/>
                </a:lnTo>
                <a:lnTo>
                  <a:pt x="12162" y="421"/>
                </a:lnTo>
                <a:lnTo>
                  <a:pt x="12158" y="410"/>
                </a:lnTo>
                <a:lnTo>
                  <a:pt x="12153" y="401"/>
                </a:lnTo>
                <a:lnTo>
                  <a:pt x="12146" y="389"/>
                </a:lnTo>
                <a:lnTo>
                  <a:pt x="12138" y="378"/>
                </a:lnTo>
                <a:lnTo>
                  <a:pt x="12128" y="366"/>
                </a:lnTo>
                <a:lnTo>
                  <a:pt x="12116" y="353"/>
                </a:lnTo>
                <a:lnTo>
                  <a:pt x="12103" y="338"/>
                </a:lnTo>
                <a:lnTo>
                  <a:pt x="11879" y="338"/>
                </a:lnTo>
                <a:lnTo>
                  <a:pt x="11802" y="262"/>
                </a:lnTo>
                <a:lnTo>
                  <a:pt x="11795" y="263"/>
                </a:lnTo>
                <a:lnTo>
                  <a:pt x="11788" y="264"/>
                </a:lnTo>
                <a:lnTo>
                  <a:pt x="11780" y="266"/>
                </a:lnTo>
                <a:lnTo>
                  <a:pt x="11774" y="269"/>
                </a:lnTo>
                <a:lnTo>
                  <a:pt x="11760" y="274"/>
                </a:lnTo>
                <a:lnTo>
                  <a:pt x="11745" y="282"/>
                </a:lnTo>
                <a:lnTo>
                  <a:pt x="11731" y="288"/>
                </a:lnTo>
                <a:lnTo>
                  <a:pt x="11718" y="295"/>
                </a:lnTo>
                <a:lnTo>
                  <a:pt x="11712" y="297"/>
                </a:lnTo>
                <a:lnTo>
                  <a:pt x="11705" y="299"/>
                </a:lnTo>
                <a:lnTo>
                  <a:pt x="11699" y="300"/>
                </a:lnTo>
                <a:lnTo>
                  <a:pt x="11692" y="300"/>
                </a:lnTo>
                <a:lnTo>
                  <a:pt x="11616" y="228"/>
                </a:lnTo>
                <a:lnTo>
                  <a:pt x="11560" y="228"/>
                </a:lnTo>
                <a:lnTo>
                  <a:pt x="11504" y="226"/>
                </a:lnTo>
                <a:lnTo>
                  <a:pt x="11477" y="225"/>
                </a:lnTo>
                <a:lnTo>
                  <a:pt x="11450" y="222"/>
                </a:lnTo>
                <a:lnTo>
                  <a:pt x="11424" y="218"/>
                </a:lnTo>
                <a:lnTo>
                  <a:pt x="11398" y="214"/>
                </a:lnTo>
                <a:lnTo>
                  <a:pt x="11371" y="208"/>
                </a:lnTo>
                <a:lnTo>
                  <a:pt x="11346" y="200"/>
                </a:lnTo>
                <a:lnTo>
                  <a:pt x="11321" y="191"/>
                </a:lnTo>
                <a:lnTo>
                  <a:pt x="11297" y="180"/>
                </a:lnTo>
                <a:lnTo>
                  <a:pt x="11285" y="174"/>
                </a:lnTo>
                <a:lnTo>
                  <a:pt x="11273" y="167"/>
                </a:lnTo>
                <a:lnTo>
                  <a:pt x="11262" y="160"/>
                </a:lnTo>
                <a:lnTo>
                  <a:pt x="11251" y="152"/>
                </a:lnTo>
                <a:lnTo>
                  <a:pt x="11240" y="143"/>
                </a:lnTo>
                <a:lnTo>
                  <a:pt x="11229" y="134"/>
                </a:lnTo>
                <a:lnTo>
                  <a:pt x="11219" y="125"/>
                </a:lnTo>
                <a:lnTo>
                  <a:pt x="11208" y="114"/>
                </a:lnTo>
                <a:lnTo>
                  <a:pt x="11189" y="120"/>
                </a:lnTo>
                <a:lnTo>
                  <a:pt x="11171" y="127"/>
                </a:lnTo>
                <a:lnTo>
                  <a:pt x="11151" y="131"/>
                </a:lnTo>
                <a:lnTo>
                  <a:pt x="11130" y="136"/>
                </a:lnTo>
                <a:lnTo>
                  <a:pt x="11110" y="140"/>
                </a:lnTo>
                <a:lnTo>
                  <a:pt x="11088" y="143"/>
                </a:lnTo>
                <a:lnTo>
                  <a:pt x="11065" y="145"/>
                </a:lnTo>
                <a:lnTo>
                  <a:pt x="11043" y="148"/>
                </a:lnTo>
                <a:lnTo>
                  <a:pt x="10996" y="150"/>
                </a:lnTo>
                <a:lnTo>
                  <a:pt x="10948" y="151"/>
                </a:lnTo>
                <a:lnTo>
                  <a:pt x="10899" y="152"/>
                </a:lnTo>
                <a:lnTo>
                  <a:pt x="10850" y="152"/>
                </a:lnTo>
                <a:lnTo>
                  <a:pt x="10802" y="152"/>
                </a:lnTo>
                <a:lnTo>
                  <a:pt x="10753" y="153"/>
                </a:lnTo>
                <a:lnTo>
                  <a:pt x="10705" y="154"/>
                </a:lnTo>
                <a:lnTo>
                  <a:pt x="10659" y="156"/>
                </a:lnTo>
                <a:lnTo>
                  <a:pt x="10636" y="158"/>
                </a:lnTo>
                <a:lnTo>
                  <a:pt x="10615" y="162"/>
                </a:lnTo>
                <a:lnTo>
                  <a:pt x="10593" y="164"/>
                </a:lnTo>
                <a:lnTo>
                  <a:pt x="10572" y="168"/>
                </a:lnTo>
                <a:lnTo>
                  <a:pt x="10552" y="173"/>
                </a:lnTo>
                <a:lnTo>
                  <a:pt x="10533" y="177"/>
                </a:lnTo>
                <a:lnTo>
                  <a:pt x="10514" y="184"/>
                </a:lnTo>
                <a:lnTo>
                  <a:pt x="10496" y="190"/>
                </a:lnTo>
                <a:lnTo>
                  <a:pt x="10488" y="189"/>
                </a:lnTo>
                <a:lnTo>
                  <a:pt x="10477" y="187"/>
                </a:lnTo>
                <a:lnTo>
                  <a:pt x="10466" y="182"/>
                </a:lnTo>
                <a:lnTo>
                  <a:pt x="10453" y="178"/>
                </a:lnTo>
                <a:lnTo>
                  <a:pt x="10426" y="166"/>
                </a:lnTo>
                <a:lnTo>
                  <a:pt x="10395" y="152"/>
                </a:lnTo>
                <a:lnTo>
                  <a:pt x="10363" y="138"/>
                </a:lnTo>
                <a:lnTo>
                  <a:pt x="10330" y="126"/>
                </a:lnTo>
                <a:lnTo>
                  <a:pt x="10314" y="121"/>
                </a:lnTo>
                <a:lnTo>
                  <a:pt x="10298" y="117"/>
                </a:lnTo>
                <a:lnTo>
                  <a:pt x="10283" y="115"/>
                </a:lnTo>
                <a:lnTo>
                  <a:pt x="10268" y="114"/>
                </a:lnTo>
                <a:lnTo>
                  <a:pt x="10196" y="190"/>
                </a:lnTo>
                <a:lnTo>
                  <a:pt x="10089" y="189"/>
                </a:lnTo>
                <a:lnTo>
                  <a:pt x="9980" y="187"/>
                </a:lnTo>
                <a:lnTo>
                  <a:pt x="9869" y="185"/>
                </a:lnTo>
                <a:lnTo>
                  <a:pt x="9756" y="182"/>
                </a:lnTo>
                <a:lnTo>
                  <a:pt x="9643" y="180"/>
                </a:lnTo>
                <a:lnTo>
                  <a:pt x="9529" y="180"/>
                </a:lnTo>
                <a:lnTo>
                  <a:pt x="9472" y="180"/>
                </a:lnTo>
                <a:lnTo>
                  <a:pt x="9415" y="181"/>
                </a:lnTo>
                <a:lnTo>
                  <a:pt x="9357" y="182"/>
                </a:lnTo>
                <a:lnTo>
                  <a:pt x="9301" y="185"/>
                </a:lnTo>
                <a:lnTo>
                  <a:pt x="9243" y="188"/>
                </a:lnTo>
                <a:lnTo>
                  <a:pt x="9186" y="191"/>
                </a:lnTo>
                <a:lnTo>
                  <a:pt x="9129" y="197"/>
                </a:lnTo>
                <a:lnTo>
                  <a:pt x="9074" y="202"/>
                </a:lnTo>
                <a:lnTo>
                  <a:pt x="9017" y="209"/>
                </a:lnTo>
                <a:lnTo>
                  <a:pt x="8961" y="217"/>
                </a:lnTo>
                <a:lnTo>
                  <a:pt x="8906" y="226"/>
                </a:lnTo>
                <a:lnTo>
                  <a:pt x="8851" y="237"/>
                </a:lnTo>
                <a:lnTo>
                  <a:pt x="8797" y="249"/>
                </a:lnTo>
                <a:lnTo>
                  <a:pt x="8743" y="262"/>
                </a:lnTo>
                <a:lnTo>
                  <a:pt x="8690" y="276"/>
                </a:lnTo>
                <a:lnTo>
                  <a:pt x="8636" y="293"/>
                </a:lnTo>
                <a:lnTo>
                  <a:pt x="8585" y="311"/>
                </a:lnTo>
                <a:lnTo>
                  <a:pt x="8534" y="331"/>
                </a:lnTo>
                <a:lnTo>
                  <a:pt x="8483" y="353"/>
                </a:lnTo>
                <a:lnTo>
                  <a:pt x="8434" y="377"/>
                </a:lnTo>
                <a:lnTo>
                  <a:pt x="8427" y="357"/>
                </a:lnTo>
                <a:lnTo>
                  <a:pt x="8421" y="342"/>
                </a:lnTo>
                <a:lnTo>
                  <a:pt x="8415" y="330"/>
                </a:lnTo>
                <a:lnTo>
                  <a:pt x="8411" y="321"/>
                </a:lnTo>
                <a:lnTo>
                  <a:pt x="8405" y="313"/>
                </a:lnTo>
                <a:lnTo>
                  <a:pt x="8401" y="309"/>
                </a:lnTo>
                <a:lnTo>
                  <a:pt x="8395" y="305"/>
                </a:lnTo>
                <a:lnTo>
                  <a:pt x="8391" y="301"/>
                </a:lnTo>
                <a:lnTo>
                  <a:pt x="8379" y="294"/>
                </a:lnTo>
                <a:lnTo>
                  <a:pt x="8364" y="282"/>
                </a:lnTo>
                <a:lnTo>
                  <a:pt x="8355" y="273"/>
                </a:lnTo>
                <a:lnTo>
                  <a:pt x="8344" y="261"/>
                </a:lnTo>
                <a:lnTo>
                  <a:pt x="8333" y="247"/>
                </a:lnTo>
                <a:lnTo>
                  <a:pt x="8319" y="228"/>
                </a:lnTo>
                <a:lnTo>
                  <a:pt x="8274" y="228"/>
                </a:lnTo>
                <a:lnTo>
                  <a:pt x="8225" y="228"/>
                </a:lnTo>
                <a:lnTo>
                  <a:pt x="8173" y="229"/>
                </a:lnTo>
                <a:lnTo>
                  <a:pt x="8120" y="233"/>
                </a:lnTo>
                <a:lnTo>
                  <a:pt x="8095" y="234"/>
                </a:lnTo>
                <a:lnTo>
                  <a:pt x="8068" y="236"/>
                </a:lnTo>
                <a:lnTo>
                  <a:pt x="8044" y="239"/>
                </a:lnTo>
                <a:lnTo>
                  <a:pt x="8021" y="242"/>
                </a:lnTo>
                <a:lnTo>
                  <a:pt x="8000" y="247"/>
                </a:lnTo>
                <a:lnTo>
                  <a:pt x="7980" y="251"/>
                </a:lnTo>
                <a:lnTo>
                  <a:pt x="7961" y="257"/>
                </a:lnTo>
                <a:lnTo>
                  <a:pt x="7946" y="262"/>
                </a:lnTo>
                <a:lnTo>
                  <a:pt x="7946" y="256"/>
                </a:lnTo>
                <a:lnTo>
                  <a:pt x="7945" y="249"/>
                </a:lnTo>
                <a:lnTo>
                  <a:pt x="7943" y="242"/>
                </a:lnTo>
                <a:lnTo>
                  <a:pt x="7941" y="236"/>
                </a:lnTo>
                <a:lnTo>
                  <a:pt x="7934" y="223"/>
                </a:lnTo>
                <a:lnTo>
                  <a:pt x="7928" y="209"/>
                </a:lnTo>
                <a:lnTo>
                  <a:pt x="7920" y="194"/>
                </a:lnTo>
                <a:lnTo>
                  <a:pt x="7915" y="180"/>
                </a:lnTo>
                <a:lnTo>
                  <a:pt x="7911" y="174"/>
                </a:lnTo>
                <a:lnTo>
                  <a:pt x="7910" y="166"/>
                </a:lnTo>
                <a:lnTo>
                  <a:pt x="7909" y="160"/>
                </a:lnTo>
                <a:lnTo>
                  <a:pt x="7908" y="152"/>
                </a:lnTo>
                <a:lnTo>
                  <a:pt x="7683" y="152"/>
                </a:lnTo>
                <a:lnTo>
                  <a:pt x="7611" y="228"/>
                </a:lnTo>
                <a:lnTo>
                  <a:pt x="7554" y="228"/>
                </a:lnTo>
                <a:lnTo>
                  <a:pt x="7496" y="229"/>
                </a:lnTo>
                <a:lnTo>
                  <a:pt x="7436" y="232"/>
                </a:lnTo>
                <a:lnTo>
                  <a:pt x="7375" y="235"/>
                </a:lnTo>
                <a:lnTo>
                  <a:pt x="7313" y="239"/>
                </a:lnTo>
                <a:lnTo>
                  <a:pt x="7250" y="245"/>
                </a:lnTo>
                <a:lnTo>
                  <a:pt x="7189" y="251"/>
                </a:lnTo>
                <a:lnTo>
                  <a:pt x="7127" y="260"/>
                </a:lnTo>
                <a:lnTo>
                  <a:pt x="7066" y="269"/>
                </a:lnTo>
                <a:lnTo>
                  <a:pt x="7005" y="280"/>
                </a:lnTo>
                <a:lnTo>
                  <a:pt x="6945" y="292"/>
                </a:lnTo>
                <a:lnTo>
                  <a:pt x="6886" y="306"/>
                </a:lnTo>
                <a:lnTo>
                  <a:pt x="6830" y="321"/>
                </a:lnTo>
                <a:lnTo>
                  <a:pt x="6775" y="337"/>
                </a:lnTo>
                <a:lnTo>
                  <a:pt x="6748" y="346"/>
                </a:lnTo>
                <a:lnTo>
                  <a:pt x="6722" y="356"/>
                </a:lnTo>
                <a:lnTo>
                  <a:pt x="6696" y="366"/>
                </a:lnTo>
                <a:lnTo>
                  <a:pt x="6671" y="377"/>
                </a:lnTo>
                <a:lnTo>
                  <a:pt x="6650" y="367"/>
                </a:lnTo>
                <a:lnTo>
                  <a:pt x="6627" y="357"/>
                </a:lnTo>
                <a:lnTo>
                  <a:pt x="6604" y="349"/>
                </a:lnTo>
                <a:lnTo>
                  <a:pt x="6579" y="342"/>
                </a:lnTo>
                <a:lnTo>
                  <a:pt x="6554" y="336"/>
                </a:lnTo>
                <a:lnTo>
                  <a:pt x="6527" y="331"/>
                </a:lnTo>
                <a:lnTo>
                  <a:pt x="6501" y="326"/>
                </a:lnTo>
                <a:lnTo>
                  <a:pt x="6473" y="322"/>
                </a:lnTo>
                <a:lnTo>
                  <a:pt x="6445" y="320"/>
                </a:lnTo>
                <a:lnTo>
                  <a:pt x="6416" y="318"/>
                </a:lnTo>
                <a:lnTo>
                  <a:pt x="6387" y="316"/>
                </a:lnTo>
                <a:lnTo>
                  <a:pt x="6357" y="314"/>
                </a:lnTo>
                <a:lnTo>
                  <a:pt x="6297" y="313"/>
                </a:lnTo>
                <a:lnTo>
                  <a:pt x="6236" y="314"/>
                </a:lnTo>
                <a:lnTo>
                  <a:pt x="6175" y="318"/>
                </a:lnTo>
                <a:lnTo>
                  <a:pt x="6113" y="321"/>
                </a:lnTo>
                <a:lnTo>
                  <a:pt x="6053" y="324"/>
                </a:lnTo>
                <a:lnTo>
                  <a:pt x="5993" y="329"/>
                </a:lnTo>
                <a:lnTo>
                  <a:pt x="5934" y="332"/>
                </a:lnTo>
                <a:lnTo>
                  <a:pt x="5878" y="335"/>
                </a:lnTo>
                <a:lnTo>
                  <a:pt x="5824" y="337"/>
                </a:lnTo>
                <a:lnTo>
                  <a:pt x="5773" y="338"/>
                </a:lnTo>
                <a:lnTo>
                  <a:pt x="5698" y="415"/>
                </a:lnTo>
                <a:lnTo>
                  <a:pt x="5666" y="402"/>
                </a:lnTo>
                <a:lnTo>
                  <a:pt x="5634" y="391"/>
                </a:lnTo>
                <a:lnTo>
                  <a:pt x="5604" y="383"/>
                </a:lnTo>
                <a:lnTo>
                  <a:pt x="5573" y="378"/>
                </a:lnTo>
                <a:lnTo>
                  <a:pt x="5543" y="373"/>
                </a:lnTo>
                <a:lnTo>
                  <a:pt x="5512" y="372"/>
                </a:lnTo>
                <a:lnTo>
                  <a:pt x="5482" y="372"/>
                </a:lnTo>
                <a:lnTo>
                  <a:pt x="5452" y="373"/>
                </a:lnTo>
                <a:lnTo>
                  <a:pt x="5422" y="377"/>
                </a:lnTo>
                <a:lnTo>
                  <a:pt x="5392" y="382"/>
                </a:lnTo>
                <a:lnTo>
                  <a:pt x="5363" y="388"/>
                </a:lnTo>
                <a:lnTo>
                  <a:pt x="5333" y="395"/>
                </a:lnTo>
                <a:lnTo>
                  <a:pt x="5304" y="403"/>
                </a:lnTo>
                <a:lnTo>
                  <a:pt x="5274" y="412"/>
                </a:lnTo>
                <a:lnTo>
                  <a:pt x="5245" y="421"/>
                </a:lnTo>
                <a:lnTo>
                  <a:pt x="5216" y="432"/>
                </a:lnTo>
                <a:lnTo>
                  <a:pt x="5158" y="454"/>
                </a:lnTo>
                <a:lnTo>
                  <a:pt x="5101" y="476"/>
                </a:lnTo>
                <a:lnTo>
                  <a:pt x="5043" y="498"/>
                </a:lnTo>
                <a:lnTo>
                  <a:pt x="4987" y="518"/>
                </a:lnTo>
                <a:lnTo>
                  <a:pt x="4958" y="528"/>
                </a:lnTo>
                <a:lnTo>
                  <a:pt x="4930" y="537"/>
                </a:lnTo>
                <a:lnTo>
                  <a:pt x="4902" y="544"/>
                </a:lnTo>
                <a:lnTo>
                  <a:pt x="4873" y="550"/>
                </a:lnTo>
                <a:lnTo>
                  <a:pt x="4845" y="556"/>
                </a:lnTo>
                <a:lnTo>
                  <a:pt x="4818" y="560"/>
                </a:lnTo>
                <a:lnTo>
                  <a:pt x="4789" y="562"/>
                </a:lnTo>
                <a:lnTo>
                  <a:pt x="4761" y="563"/>
                </a:lnTo>
                <a:lnTo>
                  <a:pt x="4743" y="581"/>
                </a:lnTo>
                <a:lnTo>
                  <a:pt x="4725" y="596"/>
                </a:lnTo>
                <a:lnTo>
                  <a:pt x="4706" y="611"/>
                </a:lnTo>
                <a:lnTo>
                  <a:pt x="4688" y="625"/>
                </a:lnTo>
                <a:lnTo>
                  <a:pt x="4668" y="638"/>
                </a:lnTo>
                <a:lnTo>
                  <a:pt x="4649" y="650"/>
                </a:lnTo>
                <a:lnTo>
                  <a:pt x="4629" y="662"/>
                </a:lnTo>
                <a:lnTo>
                  <a:pt x="4609" y="674"/>
                </a:lnTo>
                <a:lnTo>
                  <a:pt x="4568" y="695"/>
                </a:lnTo>
                <a:lnTo>
                  <a:pt x="4526" y="714"/>
                </a:lnTo>
                <a:lnTo>
                  <a:pt x="4485" y="732"/>
                </a:lnTo>
                <a:lnTo>
                  <a:pt x="4442" y="750"/>
                </a:lnTo>
                <a:lnTo>
                  <a:pt x="4401" y="767"/>
                </a:lnTo>
                <a:lnTo>
                  <a:pt x="4360" y="786"/>
                </a:lnTo>
                <a:lnTo>
                  <a:pt x="4318" y="804"/>
                </a:lnTo>
                <a:lnTo>
                  <a:pt x="4277" y="826"/>
                </a:lnTo>
                <a:lnTo>
                  <a:pt x="4257" y="837"/>
                </a:lnTo>
                <a:lnTo>
                  <a:pt x="4237" y="849"/>
                </a:lnTo>
                <a:lnTo>
                  <a:pt x="4218" y="861"/>
                </a:lnTo>
                <a:lnTo>
                  <a:pt x="4198" y="874"/>
                </a:lnTo>
                <a:lnTo>
                  <a:pt x="4180" y="888"/>
                </a:lnTo>
                <a:lnTo>
                  <a:pt x="4161" y="904"/>
                </a:lnTo>
                <a:lnTo>
                  <a:pt x="4143" y="920"/>
                </a:lnTo>
                <a:lnTo>
                  <a:pt x="4125" y="936"/>
                </a:lnTo>
                <a:lnTo>
                  <a:pt x="4089" y="923"/>
                </a:lnTo>
                <a:lnTo>
                  <a:pt x="4052" y="909"/>
                </a:lnTo>
                <a:lnTo>
                  <a:pt x="4013" y="896"/>
                </a:lnTo>
                <a:lnTo>
                  <a:pt x="3972" y="883"/>
                </a:lnTo>
                <a:lnTo>
                  <a:pt x="3931" y="870"/>
                </a:lnTo>
                <a:lnTo>
                  <a:pt x="3888" y="858"/>
                </a:lnTo>
                <a:lnTo>
                  <a:pt x="3845" y="846"/>
                </a:lnTo>
                <a:lnTo>
                  <a:pt x="3801" y="835"/>
                </a:lnTo>
                <a:lnTo>
                  <a:pt x="3756" y="825"/>
                </a:lnTo>
                <a:lnTo>
                  <a:pt x="3713" y="816"/>
                </a:lnTo>
                <a:lnTo>
                  <a:pt x="3668" y="808"/>
                </a:lnTo>
                <a:lnTo>
                  <a:pt x="3623" y="801"/>
                </a:lnTo>
                <a:lnTo>
                  <a:pt x="3580" y="796"/>
                </a:lnTo>
                <a:lnTo>
                  <a:pt x="3536" y="791"/>
                </a:lnTo>
                <a:lnTo>
                  <a:pt x="3494" y="789"/>
                </a:lnTo>
                <a:lnTo>
                  <a:pt x="3451" y="788"/>
                </a:lnTo>
                <a:lnTo>
                  <a:pt x="3375" y="712"/>
                </a:lnTo>
                <a:lnTo>
                  <a:pt x="3376" y="705"/>
                </a:lnTo>
                <a:lnTo>
                  <a:pt x="3377" y="698"/>
                </a:lnTo>
                <a:lnTo>
                  <a:pt x="3378" y="692"/>
                </a:lnTo>
                <a:lnTo>
                  <a:pt x="3380" y="685"/>
                </a:lnTo>
                <a:lnTo>
                  <a:pt x="3386" y="671"/>
                </a:lnTo>
                <a:lnTo>
                  <a:pt x="3392" y="657"/>
                </a:lnTo>
                <a:lnTo>
                  <a:pt x="3399" y="643"/>
                </a:lnTo>
                <a:lnTo>
                  <a:pt x="3404" y="629"/>
                </a:lnTo>
                <a:lnTo>
                  <a:pt x="3406" y="621"/>
                </a:lnTo>
                <a:lnTo>
                  <a:pt x="3409" y="614"/>
                </a:lnTo>
                <a:lnTo>
                  <a:pt x="3410" y="608"/>
                </a:lnTo>
                <a:lnTo>
                  <a:pt x="3410" y="601"/>
                </a:lnTo>
                <a:lnTo>
                  <a:pt x="3382" y="572"/>
                </a:lnTo>
                <a:lnTo>
                  <a:pt x="3354" y="540"/>
                </a:lnTo>
                <a:lnTo>
                  <a:pt x="3340" y="524"/>
                </a:lnTo>
                <a:lnTo>
                  <a:pt x="3325" y="509"/>
                </a:lnTo>
                <a:lnTo>
                  <a:pt x="3310" y="493"/>
                </a:lnTo>
                <a:lnTo>
                  <a:pt x="3294" y="479"/>
                </a:lnTo>
                <a:lnTo>
                  <a:pt x="3279" y="466"/>
                </a:lnTo>
                <a:lnTo>
                  <a:pt x="3262" y="454"/>
                </a:lnTo>
                <a:lnTo>
                  <a:pt x="3245" y="442"/>
                </a:lnTo>
                <a:lnTo>
                  <a:pt x="3228" y="433"/>
                </a:lnTo>
                <a:lnTo>
                  <a:pt x="3209" y="426"/>
                </a:lnTo>
                <a:lnTo>
                  <a:pt x="3191" y="419"/>
                </a:lnTo>
                <a:lnTo>
                  <a:pt x="3181" y="417"/>
                </a:lnTo>
                <a:lnTo>
                  <a:pt x="3171" y="416"/>
                </a:lnTo>
                <a:lnTo>
                  <a:pt x="3161" y="415"/>
                </a:lnTo>
                <a:lnTo>
                  <a:pt x="3151" y="415"/>
                </a:lnTo>
                <a:lnTo>
                  <a:pt x="3150" y="407"/>
                </a:lnTo>
                <a:lnTo>
                  <a:pt x="3149" y="400"/>
                </a:lnTo>
                <a:lnTo>
                  <a:pt x="3148" y="392"/>
                </a:lnTo>
                <a:lnTo>
                  <a:pt x="3146" y="384"/>
                </a:lnTo>
                <a:lnTo>
                  <a:pt x="3140" y="369"/>
                </a:lnTo>
                <a:lnTo>
                  <a:pt x="3133" y="353"/>
                </a:lnTo>
                <a:lnTo>
                  <a:pt x="3123" y="336"/>
                </a:lnTo>
                <a:lnTo>
                  <a:pt x="3113" y="320"/>
                </a:lnTo>
                <a:lnTo>
                  <a:pt x="3101" y="304"/>
                </a:lnTo>
                <a:lnTo>
                  <a:pt x="3089" y="288"/>
                </a:lnTo>
                <a:lnTo>
                  <a:pt x="3064" y="258"/>
                </a:lnTo>
                <a:lnTo>
                  <a:pt x="3039" y="230"/>
                </a:lnTo>
                <a:lnTo>
                  <a:pt x="3016" y="208"/>
                </a:lnTo>
                <a:lnTo>
                  <a:pt x="2999" y="190"/>
                </a:lnTo>
                <a:lnTo>
                  <a:pt x="3013" y="174"/>
                </a:lnTo>
                <a:lnTo>
                  <a:pt x="3027" y="155"/>
                </a:lnTo>
                <a:lnTo>
                  <a:pt x="3041" y="136"/>
                </a:lnTo>
                <a:lnTo>
                  <a:pt x="3055" y="114"/>
                </a:lnTo>
                <a:lnTo>
                  <a:pt x="3069" y="93"/>
                </a:lnTo>
                <a:lnTo>
                  <a:pt x="3085" y="72"/>
                </a:lnTo>
                <a:lnTo>
                  <a:pt x="3099" y="54"/>
                </a:lnTo>
                <a:lnTo>
                  <a:pt x="3113" y="37"/>
                </a:lnTo>
                <a:lnTo>
                  <a:pt x="3120" y="38"/>
                </a:lnTo>
                <a:lnTo>
                  <a:pt x="3127" y="40"/>
                </a:lnTo>
                <a:lnTo>
                  <a:pt x="3134" y="42"/>
                </a:lnTo>
                <a:lnTo>
                  <a:pt x="3140" y="44"/>
                </a:lnTo>
                <a:lnTo>
                  <a:pt x="3155" y="50"/>
                </a:lnTo>
                <a:lnTo>
                  <a:pt x="3168" y="57"/>
                </a:lnTo>
                <a:lnTo>
                  <a:pt x="3182" y="64"/>
                </a:lnTo>
                <a:lnTo>
                  <a:pt x="3195" y="70"/>
                </a:lnTo>
                <a:lnTo>
                  <a:pt x="3203" y="72"/>
                </a:lnTo>
                <a:lnTo>
                  <a:pt x="3209" y="74"/>
                </a:lnTo>
                <a:lnTo>
                  <a:pt x="3217" y="76"/>
                </a:lnTo>
                <a:lnTo>
                  <a:pt x="3223" y="76"/>
                </a:lnTo>
                <a:lnTo>
                  <a:pt x="3151" y="0"/>
                </a:lnTo>
                <a:lnTo>
                  <a:pt x="3075" y="0"/>
                </a:lnTo>
                <a:lnTo>
                  <a:pt x="3071" y="0"/>
                </a:lnTo>
                <a:lnTo>
                  <a:pt x="3066" y="2"/>
                </a:lnTo>
                <a:lnTo>
                  <a:pt x="3061" y="5"/>
                </a:lnTo>
                <a:lnTo>
                  <a:pt x="3055" y="8"/>
                </a:lnTo>
                <a:lnTo>
                  <a:pt x="3043" y="18"/>
                </a:lnTo>
                <a:lnTo>
                  <a:pt x="3029" y="30"/>
                </a:lnTo>
                <a:lnTo>
                  <a:pt x="2998" y="62"/>
                </a:lnTo>
                <a:lnTo>
                  <a:pt x="2963" y="100"/>
                </a:lnTo>
                <a:lnTo>
                  <a:pt x="2928" y="139"/>
                </a:lnTo>
                <a:lnTo>
                  <a:pt x="2896" y="176"/>
                </a:lnTo>
                <a:lnTo>
                  <a:pt x="2869" y="208"/>
                </a:lnTo>
                <a:lnTo>
                  <a:pt x="2850" y="228"/>
                </a:lnTo>
                <a:lnTo>
                  <a:pt x="2863" y="241"/>
                </a:lnTo>
                <a:lnTo>
                  <a:pt x="2874" y="256"/>
                </a:lnTo>
                <a:lnTo>
                  <a:pt x="2884" y="269"/>
                </a:lnTo>
                <a:lnTo>
                  <a:pt x="2893" y="283"/>
                </a:lnTo>
                <a:lnTo>
                  <a:pt x="2909" y="311"/>
                </a:lnTo>
                <a:lnTo>
                  <a:pt x="2923" y="338"/>
                </a:lnTo>
                <a:lnTo>
                  <a:pt x="2938" y="367"/>
                </a:lnTo>
                <a:lnTo>
                  <a:pt x="2954" y="394"/>
                </a:lnTo>
                <a:lnTo>
                  <a:pt x="2963" y="408"/>
                </a:lnTo>
                <a:lnTo>
                  <a:pt x="2974" y="421"/>
                </a:lnTo>
                <a:lnTo>
                  <a:pt x="2986" y="436"/>
                </a:lnTo>
                <a:lnTo>
                  <a:pt x="2999" y="449"/>
                </a:lnTo>
                <a:lnTo>
                  <a:pt x="2988" y="460"/>
                </a:lnTo>
                <a:lnTo>
                  <a:pt x="2977" y="469"/>
                </a:lnTo>
                <a:lnTo>
                  <a:pt x="2966" y="478"/>
                </a:lnTo>
                <a:lnTo>
                  <a:pt x="2954" y="487"/>
                </a:lnTo>
                <a:lnTo>
                  <a:pt x="2942" y="494"/>
                </a:lnTo>
                <a:lnTo>
                  <a:pt x="2929" y="502"/>
                </a:lnTo>
                <a:lnTo>
                  <a:pt x="2916" y="509"/>
                </a:lnTo>
                <a:lnTo>
                  <a:pt x="2903" y="515"/>
                </a:lnTo>
                <a:lnTo>
                  <a:pt x="2875" y="526"/>
                </a:lnTo>
                <a:lnTo>
                  <a:pt x="2847" y="536"/>
                </a:lnTo>
                <a:lnTo>
                  <a:pt x="2818" y="542"/>
                </a:lnTo>
                <a:lnTo>
                  <a:pt x="2788" y="549"/>
                </a:lnTo>
                <a:lnTo>
                  <a:pt x="2759" y="553"/>
                </a:lnTo>
                <a:lnTo>
                  <a:pt x="2728" y="558"/>
                </a:lnTo>
                <a:lnTo>
                  <a:pt x="2698" y="560"/>
                </a:lnTo>
                <a:lnTo>
                  <a:pt x="2667" y="561"/>
                </a:lnTo>
                <a:lnTo>
                  <a:pt x="2607" y="563"/>
                </a:lnTo>
                <a:lnTo>
                  <a:pt x="2549" y="563"/>
                </a:lnTo>
                <a:lnTo>
                  <a:pt x="2474" y="487"/>
                </a:lnTo>
                <a:lnTo>
                  <a:pt x="2459" y="488"/>
                </a:lnTo>
                <a:lnTo>
                  <a:pt x="2441" y="489"/>
                </a:lnTo>
                <a:lnTo>
                  <a:pt x="2422" y="491"/>
                </a:lnTo>
                <a:lnTo>
                  <a:pt x="2401" y="493"/>
                </a:lnTo>
                <a:lnTo>
                  <a:pt x="2355" y="501"/>
                </a:lnTo>
                <a:lnTo>
                  <a:pt x="2307" y="511"/>
                </a:lnTo>
                <a:lnTo>
                  <a:pt x="2259" y="523"/>
                </a:lnTo>
                <a:lnTo>
                  <a:pt x="2212" y="535"/>
                </a:lnTo>
                <a:lnTo>
                  <a:pt x="2192" y="542"/>
                </a:lnTo>
                <a:lnTo>
                  <a:pt x="2172" y="549"/>
                </a:lnTo>
                <a:lnTo>
                  <a:pt x="2153" y="557"/>
                </a:lnTo>
                <a:lnTo>
                  <a:pt x="2138" y="563"/>
                </a:lnTo>
                <a:lnTo>
                  <a:pt x="2062" y="487"/>
                </a:lnTo>
                <a:lnTo>
                  <a:pt x="2055" y="488"/>
                </a:lnTo>
                <a:lnTo>
                  <a:pt x="2047" y="489"/>
                </a:lnTo>
                <a:lnTo>
                  <a:pt x="2038" y="491"/>
                </a:lnTo>
                <a:lnTo>
                  <a:pt x="2028" y="493"/>
                </a:lnTo>
                <a:lnTo>
                  <a:pt x="2007" y="499"/>
                </a:lnTo>
                <a:lnTo>
                  <a:pt x="1987" y="506"/>
                </a:lnTo>
                <a:lnTo>
                  <a:pt x="1966" y="513"/>
                </a:lnTo>
                <a:lnTo>
                  <a:pt x="1946" y="520"/>
                </a:lnTo>
                <a:lnTo>
                  <a:pt x="1929" y="524"/>
                </a:lnTo>
                <a:lnTo>
                  <a:pt x="1914" y="525"/>
                </a:lnTo>
                <a:lnTo>
                  <a:pt x="1898" y="510"/>
                </a:lnTo>
                <a:lnTo>
                  <a:pt x="1879" y="492"/>
                </a:lnTo>
                <a:lnTo>
                  <a:pt x="1869" y="484"/>
                </a:lnTo>
                <a:lnTo>
                  <a:pt x="1857" y="475"/>
                </a:lnTo>
                <a:lnTo>
                  <a:pt x="1846" y="467"/>
                </a:lnTo>
                <a:lnTo>
                  <a:pt x="1834" y="460"/>
                </a:lnTo>
                <a:lnTo>
                  <a:pt x="1821" y="453"/>
                </a:lnTo>
                <a:lnTo>
                  <a:pt x="1808" y="448"/>
                </a:lnTo>
                <a:lnTo>
                  <a:pt x="1795" y="444"/>
                </a:lnTo>
                <a:lnTo>
                  <a:pt x="1782" y="441"/>
                </a:lnTo>
                <a:lnTo>
                  <a:pt x="1769" y="440"/>
                </a:lnTo>
                <a:lnTo>
                  <a:pt x="1754" y="441"/>
                </a:lnTo>
                <a:lnTo>
                  <a:pt x="1748" y="442"/>
                </a:lnTo>
                <a:lnTo>
                  <a:pt x="1741" y="444"/>
                </a:lnTo>
                <a:lnTo>
                  <a:pt x="1734" y="446"/>
                </a:lnTo>
                <a:lnTo>
                  <a:pt x="1727" y="449"/>
                </a:lnTo>
                <a:lnTo>
                  <a:pt x="1948" y="678"/>
                </a:lnTo>
                <a:lnTo>
                  <a:pt x="1938" y="680"/>
                </a:lnTo>
                <a:lnTo>
                  <a:pt x="1928" y="682"/>
                </a:lnTo>
                <a:lnTo>
                  <a:pt x="1917" y="683"/>
                </a:lnTo>
                <a:lnTo>
                  <a:pt x="1905" y="684"/>
                </a:lnTo>
                <a:lnTo>
                  <a:pt x="1894" y="683"/>
                </a:lnTo>
                <a:lnTo>
                  <a:pt x="1883" y="683"/>
                </a:lnTo>
                <a:lnTo>
                  <a:pt x="1871" y="681"/>
                </a:lnTo>
                <a:lnTo>
                  <a:pt x="1859" y="680"/>
                </a:lnTo>
                <a:lnTo>
                  <a:pt x="1836" y="673"/>
                </a:lnTo>
                <a:lnTo>
                  <a:pt x="1812" y="667"/>
                </a:lnTo>
                <a:lnTo>
                  <a:pt x="1787" y="657"/>
                </a:lnTo>
                <a:lnTo>
                  <a:pt x="1763" y="647"/>
                </a:lnTo>
                <a:lnTo>
                  <a:pt x="1714" y="625"/>
                </a:lnTo>
                <a:lnTo>
                  <a:pt x="1666" y="602"/>
                </a:lnTo>
                <a:lnTo>
                  <a:pt x="1642" y="590"/>
                </a:lnTo>
                <a:lnTo>
                  <a:pt x="1619" y="581"/>
                </a:lnTo>
                <a:lnTo>
                  <a:pt x="1597" y="571"/>
                </a:lnTo>
                <a:lnTo>
                  <a:pt x="1575" y="563"/>
                </a:lnTo>
                <a:lnTo>
                  <a:pt x="1554" y="570"/>
                </a:lnTo>
                <a:lnTo>
                  <a:pt x="1531" y="574"/>
                </a:lnTo>
                <a:lnTo>
                  <a:pt x="1509" y="577"/>
                </a:lnTo>
                <a:lnTo>
                  <a:pt x="1486" y="578"/>
                </a:lnTo>
                <a:lnTo>
                  <a:pt x="1464" y="577"/>
                </a:lnTo>
                <a:lnTo>
                  <a:pt x="1442" y="576"/>
                </a:lnTo>
                <a:lnTo>
                  <a:pt x="1421" y="573"/>
                </a:lnTo>
                <a:lnTo>
                  <a:pt x="1401" y="568"/>
                </a:lnTo>
                <a:lnTo>
                  <a:pt x="1382" y="562"/>
                </a:lnTo>
                <a:lnTo>
                  <a:pt x="1366" y="554"/>
                </a:lnTo>
                <a:lnTo>
                  <a:pt x="1351" y="546"/>
                </a:lnTo>
                <a:lnTo>
                  <a:pt x="1338" y="537"/>
                </a:lnTo>
                <a:lnTo>
                  <a:pt x="1332" y="532"/>
                </a:lnTo>
                <a:lnTo>
                  <a:pt x="1327" y="526"/>
                </a:lnTo>
                <a:lnTo>
                  <a:pt x="1322" y="520"/>
                </a:lnTo>
                <a:lnTo>
                  <a:pt x="1319" y="514"/>
                </a:lnTo>
                <a:lnTo>
                  <a:pt x="1316" y="508"/>
                </a:lnTo>
                <a:lnTo>
                  <a:pt x="1315" y="501"/>
                </a:lnTo>
                <a:lnTo>
                  <a:pt x="1313" y="494"/>
                </a:lnTo>
                <a:lnTo>
                  <a:pt x="1313" y="487"/>
                </a:lnTo>
                <a:lnTo>
                  <a:pt x="1285" y="489"/>
                </a:lnTo>
                <a:lnTo>
                  <a:pt x="1237" y="492"/>
                </a:lnTo>
                <a:lnTo>
                  <a:pt x="1174" y="498"/>
                </a:lnTo>
                <a:lnTo>
                  <a:pt x="1102" y="501"/>
                </a:lnTo>
                <a:lnTo>
                  <a:pt x="1065" y="503"/>
                </a:lnTo>
                <a:lnTo>
                  <a:pt x="1029" y="504"/>
                </a:lnTo>
                <a:lnTo>
                  <a:pt x="993" y="504"/>
                </a:lnTo>
                <a:lnTo>
                  <a:pt x="960" y="503"/>
                </a:lnTo>
                <a:lnTo>
                  <a:pt x="930" y="501"/>
                </a:lnTo>
                <a:lnTo>
                  <a:pt x="903" y="498"/>
                </a:lnTo>
                <a:lnTo>
                  <a:pt x="892" y="496"/>
                </a:lnTo>
                <a:lnTo>
                  <a:pt x="881" y="493"/>
                </a:lnTo>
                <a:lnTo>
                  <a:pt x="871" y="490"/>
                </a:lnTo>
                <a:lnTo>
                  <a:pt x="863" y="487"/>
                </a:lnTo>
                <a:lnTo>
                  <a:pt x="863" y="494"/>
                </a:lnTo>
                <a:lnTo>
                  <a:pt x="866" y="503"/>
                </a:lnTo>
                <a:lnTo>
                  <a:pt x="867" y="512"/>
                </a:lnTo>
                <a:lnTo>
                  <a:pt x="870" y="522"/>
                </a:lnTo>
                <a:lnTo>
                  <a:pt x="875" y="541"/>
                </a:lnTo>
                <a:lnTo>
                  <a:pt x="883" y="563"/>
                </a:lnTo>
                <a:lnTo>
                  <a:pt x="890" y="584"/>
                </a:lnTo>
                <a:lnTo>
                  <a:pt x="895" y="604"/>
                </a:lnTo>
                <a:lnTo>
                  <a:pt x="899" y="621"/>
                </a:lnTo>
                <a:lnTo>
                  <a:pt x="902" y="636"/>
                </a:lnTo>
                <a:lnTo>
                  <a:pt x="857" y="636"/>
                </a:lnTo>
                <a:lnTo>
                  <a:pt x="811" y="635"/>
                </a:lnTo>
                <a:lnTo>
                  <a:pt x="764" y="634"/>
                </a:lnTo>
                <a:lnTo>
                  <a:pt x="718" y="632"/>
                </a:lnTo>
                <a:lnTo>
                  <a:pt x="695" y="630"/>
                </a:lnTo>
                <a:lnTo>
                  <a:pt x="674" y="628"/>
                </a:lnTo>
                <a:lnTo>
                  <a:pt x="652" y="624"/>
                </a:lnTo>
                <a:lnTo>
                  <a:pt x="632" y="621"/>
                </a:lnTo>
                <a:lnTo>
                  <a:pt x="613" y="618"/>
                </a:lnTo>
                <a:lnTo>
                  <a:pt x="594" y="612"/>
                </a:lnTo>
                <a:lnTo>
                  <a:pt x="578" y="607"/>
                </a:lnTo>
                <a:lnTo>
                  <a:pt x="562" y="601"/>
                </a:lnTo>
                <a:lnTo>
                  <a:pt x="548" y="607"/>
                </a:lnTo>
                <a:lnTo>
                  <a:pt x="533" y="612"/>
                </a:lnTo>
                <a:lnTo>
                  <a:pt x="517" y="618"/>
                </a:lnTo>
                <a:lnTo>
                  <a:pt x="500" y="621"/>
                </a:lnTo>
                <a:lnTo>
                  <a:pt x="466" y="628"/>
                </a:lnTo>
                <a:lnTo>
                  <a:pt x="432" y="632"/>
                </a:lnTo>
                <a:lnTo>
                  <a:pt x="397" y="634"/>
                </a:lnTo>
                <a:lnTo>
                  <a:pt x="363" y="635"/>
                </a:lnTo>
                <a:lnTo>
                  <a:pt x="330" y="636"/>
                </a:lnTo>
                <a:lnTo>
                  <a:pt x="301" y="636"/>
                </a:lnTo>
                <a:lnTo>
                  <a:pt x="300" y="649"/>
                </a:lnTo>
                <a:lnTo>
                  <a:pt x="299" y="662"/>
                </a:lnTo>
                <a:lnTo>
                  <a:pt x="296" y="674"/>
                </a:lnTo>
                <a:lnTo>
                  <a:pt x="294" y="686"/>
                </a:lnTo>
                <a:lnTo>
                  <a:pt x="291" y="697"/>
                </a:lnTo>
                <a:lnTo>
                  <a:pt x="288" y="707"/>
                </a:lnTo>
                <a:lnTo>
                  <a:pt x="283" y="717"/>
                </a:lnTo>
                <a:lnTo>
                  <a:pt x="278" y="726"/>
                </a:lnTo>
                <a:lnTo>
                  <a:pt x="267" y="743"/>
                </a:lnTo>
                <a:lnTo>
                  <a:pt x="254" y="758"/>
                </a:lnTo>
                <a:lnTo>
                  <a:pt x="240" y="774"/>
                </a:lnTo>
                <a:lnTo>
                  <a:pt x="224" y="788"/>
                </a:lnTo>
                <a:lnTo>
                  <a:pt x="210" y="781"/>
                </a:lnTo>
                <a:lnTo>
                  <a:pt x="197" y="776"/>
                </a:lnTo>
                <a:lnTo>
                  <a:pt x="183" y="770"/>
                </a:lnTo>
                <a:lnTo>
                  <a:pt x="169" y="766"/>
                </a:lnTo>
                <a:lnTo>
                  <a:pt x="156" y="764"/>
                </a:lnTo>
                <a:lnTo>
                  <a:pt x="141" y="761"/>
                </a:lnTo>
                <a:lnTo>
                  <a:pt x="127" y="760"/>
                </a:lnTo>
                <a:lnTo>
                  <a:pt x="113" y="760"/>
                </a:lnTo>
                <a:lnTo>
                  <a:pt x="99" y="760"/>
                </a:lnTo>
                <a:lnTo>
                  <a:pt x="85" y="761"/>
                </a:lnTo>
                <a:lnTo>
                  <a:pt x="71" y="764"/>
                </a:lnTo>
                <a:lnTo>
                  <a:pt x="56" y="766"/>
                </a:lnTo>
                <a:lnTo>
                  <a:pt x="42" y="770"/>
                </a:lnTo>
                <a:lnTo>
                  <a:pt x="28" y="776"/>
                </a:lnTo>
                <a:lnTo>
                  <a:pt x="14" y="781"/>
                </a:lnTo>
                <a:lnTo>
                  <a:pt x="0" y="788"/>
                </a:lnTo>
                <a:lnTo>
                  <a:pt x="14" y="794"/>
                </a:lnTo>
                <a:lnTo>
                  <a:pt x="27" y="799"/>
                </a:lnTo>
                <a:lnTo>
                  <a:pt x="39" y="802"/>
                </a:lnTo>
                <a:lnTo>
                  <a:pt x="51" y="804"/>
                </a:lnTo>
                <a:lnTo>
                  <a:pt x="63" y="804"/>
                </a:lnTo>
                <a:lnTo>
                  <a:pt x="75" y="804"/>
                </a:lnTo>
                <a:lnTo>
                  <a:pt x="87" y="803"/>
                </a:lnTo>
                <a:lnTo>
                  <a:pt x="99" y="802"/>
                </a:lnTo>
                <a:lnTo>
                  <a:pt x="125" y="798"/>
                </a:lnTo>
                <a:lnTo>
                  <a:pt x="153" y="793"/>
                </a:lnTo>
                <a:lnTo>
                  <a:pt x="169" y="791"/>
                </a:lnTo>
                <a:lnTo>
                  <a:pt x="186" y="789"/>
                </a:lnTo>
                <a:lnTo>
                  <a:pt x="205" y="788"/>
                </a:lnTo>
                <a:lnTo>
                  <a:pt x="224" y="788"/>
                </a:lnTo>
                <a:lnTo>
                  <a:pt x="235" y="798"/>
                </a:lnTo>
                <a:lnTo>
                  <a:pt x="247" y="808"/>
                </a:lnTo>
                <a:lnTo>
                  <a:pt x="260" y="816"/>
                </a:lnTo>
                <a:lnTo>
                  <a:pt x="273" y="824"/>
                </a:lnTo>
                <a:lnTo>
                  <a:pt x="288" y="832"/>
                </a:lnTo>
                <a:lnTo>
                  <a:pt x="303" y="838"/>
                </a:lnTo>
                <a:lnTo>
                  <a:pt x="318" y="845"/>
                </a:lnTo>
                <a:lnTo>
                  <a:pt x="335" y="850"/>
                </a:lnTo>
                <a:lnTo>
                  <a:pt x="367" y="861"/>
                </a:lnTo>
                <a:lnTo>
                  <a:pt x="402" y="871"/>
                </a:lnTo>
                <a:lnTo>
                  <a:pt x="437" y="880"/>
                </a:lnTo>
                <a:lnTo>
                  <a:pt x="473" y="888"/>
                </a:lnTo>
                <a:lnTo>
                  <a:pt x="509" y="897"/>
                </a:lnTo>
                <a:lnTo>
                  <a:pt x="544" y="906"/>
                </a:lnTo>
                <a:lnTo>
                  <a:pt x="579" y="916"/>
                </a:lnTo>
                <a:lnTo>
                  <a:pt x="611" y="926"/>
                </a:lnTo>
                <a:lnTo>
                  <a:pt x="628" y="932"/>
                </a:lnTo>
                <a:lnTo>
                  <a:pt x="643" y="938"/>
                </a:lnTo>
                <a:lnTo>
                  <a:pt x="658" y="945"/>
                </a:lnTo>
                <a:lnTo>
                  <a:pt x="673" y="953"/>
                </a:lnTo>
                <a:lnTo>
                  <a:pt x="686" y="960"/>
                </a:lnTo>
                <a:lnTo>
                  <a:pt x="699" y="969"/>
                </a:lnTo>
                <a:lnTo>
                  <a:pt x="711" y="979"/>
                </a:lnTo>
                <a:lnTo>
                  <a:pt x="722" y="989"/>
                </a:lnTo>
                <a:lnTo>
                  <a:pt x="729" y="985"/>
                </a:lnTo>
                <a:lnTo>
                  <a:pt x="737" y="984"/>
                </a:lnTo>
                <a:lnTo>
                  <a:pt x="745" y="983"/>
                </a:lnTo>
                <a:lnTo>
                  <a:pt x="752" y="983"/>
                </a:lnTo>
                <a:lnTo>
                  <a:pt x="760" y="984"/>
                </a:lnTo>
                <a:lnTo>
                  <a:pt x="767" y="985"/>
                </a:lnTo>
                <a:lnTo>
                  <a:pt x="776" y="988"/>
                </a:lnTo>
                <a:lnTo>
                  <a:pt x="784" y="991"/>
                </a:lnTo>
                <a:lnTo>
                  <a:pt x="801" y="997"/>
                </a:lnTo>
                <a:lnTo>
                  <a:pt x="819" y="1007"/>
                </a:lnTo>
                <a:lnTo>
                  <a:pt x="836" y="1018"/>
                </a:lnTo>
                <a:lnTo>
                  <a:pt x="854" y="1029"/>
                </a:lnTo>
                <a:lnTo>
                  <a:pt x="888" y="1053"/>
                </a:lnTo>
                <a:lnTo>
                  <a:pt x="922" y="1074"/>
                </a:lnTo>
                <a:lnTo>
                  <a:pt x="939" y="1082"/>
                </a:lnTo>
                <a:lnTo>
                  <a:pt x="954" y="1089"/>
                </a:lnTo>
                <a:lnTo>
                  <a:pt x="963" y="1092"/>
                </a:lnTo>
                <a:lnTo>
                  <a:pt x="970" y="1093"/>
                </a:lnTo>
                <a:lnTo>
                  <a:pt x="977" y="1096"/>
                </a:lnTo>
                <a:lnTo>
                  <a:pt x="984" y="1096"/>
                </a:lnTo>
                <a:lnTo>
                  <a:pt x="1012" y="1123"/>
                </a:lnTo>
                <a:lnTo>
                  <a:pt x="1020" y="1124"/>
                </a:lnTo>
                <a:lnTo>
                  <a:pt x="1029" y="1126"/>
                </a:lnTo>
                <a:lnTo>
                  <a:pt x="1040" y="1129"/>
                </a:lnTo>
                <a:lnTo>
                  <a:pt x="1052" y="1135"/>
                </a:lnTo>
                <a:lnTo>
                  <a:pt x="1078" y="1146"/>
                </a:lnTo>
                <a:lnTo>
                  <a:pt x="1107" y="1160"/>
                </a:lnTo>
                <a:lnTo>
                  <a:pt x="1135" y="1173"/>
                </a:lnTo>
                <a:lnTo>
                  <a:pt x="1160" y="1184"/>
                </a:lnTo>
                <a:lnTo>
                  <a:pt x="1172" y="1189"/>
                </a:lnTo>
                <a:lnTo>
                  <a:pt x="1182" y="1193"/>
                </a:lnTo>
                <a:lnTo>
                  <a:pt x="1192" y="1195"/>
                </a:lnTo>
                <a:lnTo>
                  <a:pt x="1198" y="1196"/>
                </a:lnTo>
                <a:lnTo>
                  <a:pt x="1185" y="1202"/>
                </a:lnTo>
                <a:lnTo>
                  <a:pt x="1173" y="1208"/>
                </a:lnTo>
                <a:lnTo>
                  <a:pt x="1161" y="1213"/>
                </a:lnTo>
                <a:lnTo>
                  <a:pt x="1149" y="1217"/>
                </a:lnTo>
                <a:lnTo>
                  <a:pt x="1138" y="1219"/>
                </a:lnTo>
                <a:lnTo>
                  <a:pt x="1127" y="1220"/>
                </a:lnTo>
                <a:lnTo>
                  <a:pt x="1117" y="1221"/>
                </a:lnTo>
                <a:lnTo>
                  <a:pt x="1107" y="1220"/>
                </a:lnTo>
                <a:lnTo>
                  <a:pt x="1096" y="1217"/>
                </a:lnTo>
                <a:lnTo>
                  <a:pt x="1086" y="1213"/>
                </a:lnTo>
                <a:lnTo>
                  <a:pt x="1074" y="1208"/>
                </a:lnTo>
                <a:lnTo>
                  <a:pt x="1063" y="1201"/>
                </a:lnTo>
                <a:lnTo>
                  <a:pt x="1051" y="1193"/>
                </a:lnTo>
                <a:lnTo>
                  <a:pt x="1039" y="1183"/>
                </a:lnTo>
                <a:lnTo>
                  <a:pt x="1026" y="1171"/>
                </a:lnTo>
                <a:lnTo>
                  <a:pt x="1012" y="1158"/>
                </a:lnTo>
                <a:lnTo>
                  <a:pt x="999" y="1157"/>
                </a:lnTo>
                <a:lnTo>
                  <a:pt x="988" y="1156"/>
                </a:lnTo>
                <a:lnTo>
                  <a:pt x="977" y="1153"/>
                </a:lnTo>
                <a:lnTo>
                  <a:pt x="967" y="1150"/>
                </a:lnTo>
                <a:lnTo>
                  <a:pt x="950" y="1141"/>
                </a:lnTo>
                <a:lnTo>
                  <a:pt x="932" y="1132"/>
                </a:lnTo>
                <a:lnTo>
                  <a:pt x="916" y="1122"/>
                </a:lnTo>
                <a:lnTo>
                  <a:pt x="898" y="1114"/>
                </a:lnTo>
                <a:lnTo>
                  <a:pt x="888" y="1111"/>
                </a:lnTo>
                <a:lnTo>
                  <a:pt x="878" y="1108"/>
                </a:lnTo>
                <a:lnTo>
                  <a:pt x="866" y="1106"/>
                </a:lnTo>
                <a:lnTo>
                  <a:pt x="854" y="1105"/>
                </a:lnTo>
                <a:lnTo>
                  <a:pt x="844" y="1099"/>
                </a:lnTo>
                <a:lnTo>
                  <a:pt x="834" y="1094"/>
                </a:lnTo>
                <a:lnTo>
                  <a:pt x="821" y="1090"/>
                </a:lnTo>
                <a:lnTo>
                  <a:pt x="808" y="1087"/>
                </a:lnTo>
                <a:lnTo>
                  <a:pt x="793" y="1085"/>
                </a:lnTo>
                <a:lnTo>
                  <a:pt x="777" y="1082"/>
                </a:lnTo>
                <a:lnTo>
                  <a:pt x="761" y="1081"/>
                </a:lnTo>
                <a:lnTo>
                  <a:pt x="745" y="1081"/>
                </a:lnTo>
                <a:lnTo>
                  <a:pt x="713" y="1081"/>
                </a:lnTo>
                <a:lnTo>
                  <a:pt x="682" y="1084"/>
                </a:lnTo>
                <a:lnTo>
                  <a:pt x="657" y="1085"/>
                </a:lnTo>
                <a:lnTo>
                  <a:pt x="639" y="1085"/>
                </a:lnTo>
                <a:lnTo>
                  <a:pt x="631" y="1085"/>
                </a:lnTo>
                <a:lnTo>
                  <a:pt x="625" y="1082"/>
                </a:lnTo>
                <a:lnTo>
                  <a:pt x="616" y="1079"/>
                </a:lnTo>
                <a:lnTo>
                  <a:pt x="608" y="1075"/>
                </a:lnTo>
                <a:lnTo>
                  <a:pt x="591" y="1063"/>
                </a:lnTo>
                <a:lnTo>
                  <a:pt x="572" y="1051"/>
                </a:lnTo>
                <a:lnTo>
                  <a:pt x="561" y="1044"/>
                </a:lnTo>
                <a:lnTo>
                  <a:pt x="552" y="1038"/>
                </a:lnTo>
                <a:lnTo>
                  <a:pt x="541" y="1032"/>
                </a:lnTo>
                <a:lnTo>
                  <a:pt x="529" y="1027"/>
                </a:lnTo>
                <a:lnTo>
                  <a:pt x="517" y="1022"/>
                </a:lnTo>
                <a:lnTo>
                  <a:pt x="504" y="1019"/>
                </a:lnTo>
                <a:lnTo>
                  <a:pt x="490" y="1017"/>
                </a:lnTo>
                <a:lnTo>
                  <a:pt x="476" y="1016"/>
                </a:lnTo>
                <a:lnTo>
                  <a:pt x="466" y="1075"/>
                </a:lnTo>
                <a:lnTo>
                  <a:pt x="545" y="1096"/>
                </a:lnTo>
                <a:lnTo>
                  <a:pt x="620" y="1116"/>
                </a:lnTo>
                <a:lnTo>
                  <a:pt x="693" y="1135"/>
                </a:lnTo>
                <a:lnTo>
                  <a:pt x="764" y="1153"/>
                </a:lnTo>
                <a:lnTo>
                  <a:pt x="834" y="1172"/>
                </a:lnTo>
                <a:lnTo>
                  <a:pt x="900" y="1189"/>
                </a:lnTo>
                <a:lnTo>
                  <a:pt x="966" y="1206"/>
                </a:lnTo>
                <a:lnTo>
                  <a:pt x="1029" y="1222"/>
                </a:lnTo>
                <a:lnTo>
                  <a:pt x="1091" y="1238"/>
                </a:lnTo>
                <a:lnTo>
                  <a:pt x="1152" y="1254"/>
                </a:lnTo>
                <a:lnTo>
                  <a:pt x="1212" y="1270"/>
                </a:lnTo>
                <a:lnTo>
                  <a:pt x="1271" y="1284"/>
                </a:lnTo>
                <a:lnTo>
                  <a:pt x="1329" y="1300"/>
                </a:lnTo>
                <a:lnTo>
                  <a:pt x="1386" y="1315"/>
                </a:lnTo>
                <a:lnTo>
                  <a:pt x="1442" y="1329"/>
                </a:lnTo>
                <a:lnTo>
                  <a:pt x="1499" y="1344"/>
                </a:lnTo>
                <a:lnTo>
                  <a:pt x="10351" y="1348"/>
                </a:lnTo>
                <a:lnTo>
                  <a:pt x="10435" y="1326"/>
                </a:lnTo>
                <a:lnTo>
                  <a:pt x="10513" y="1305"/>
                </a:lnTo>
                <a:lnTo>
                  <a:pt x="10586" y="1285"/>
                </a:lnTo>
                <a:lnTo>
                  <a:pt x="10654" y="1268"/>
                </a:lnTo>
                <a:lnTo>
                  <a:pt x="10719" y="1250"/>
                </a:lnTo>
                <a:lnTo>
                  <a:pt x="10781" y="1235"/>
                </a:lnTo>
                <a:lnTo>
                  <a:pt x="10841" y="1220"/>
                </a:lnTo>
                <a:lnTo>
                  <a:pt x="10899" y="1205"/>
                </a:lnTo>
                <a:lnTo>
                  <a:pt x="10956" y="1190"/>
                </a:lnTo>
                <a:lnTo>
                  <a:pt x="11013" y="1175"/>
                </a:lnTo>
                <a:lnTo>
                  <a:pt x="11070" y="1161"/>
                </a:lnTo>
                <a:lnTo>
                  <a:pt x="11129" y="1145"/>
                </a:lnTo>
                <a:lnTo>
                  <a:pt x="11189" y="1129"/>
                </a:lnTo>
                <a:lnTo>
                  <a:pt x="11251" y="1112"/>
                </a:lnTo>
                <a:lnTo>
                  <a:pt x="11318" y="1094"/>
                </a:lnTo>
                <a:lnTo>
                  <a:pt x="11388" y="1075"/>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nvGrpSpPr>
          <p:cNvPr id="5" name="Group 90"/>
          <p:cNvGrpSpPr/>
          <p:nvPr/>
        </p:nvGrpSpPr>
        <p:grpSpPr>
          <a:xfrm>
            <a:off x="5590774" y="3868685"/>
            <a:ext cx="912242" cy="415794"/>
            <a:chOff x="4129088" y="2419351"/>
            <a:chExt cx="1041400" cy="474663"/>
          </a:xfrm>
        </p:grpSpPr>
        <p:sp>
          <p:nvSpPr>
            <p:cNvPr id="71" name="Freeform 29"/>
            <p:cNvSpPr>
              <a:spLocks/>
            </p:cNvSpPr>
            <p:nvPr/>
          </p:nvSpPr>
          <p:spPr bwMode="auto">
            <a:xfrm>
              <a:off x="4129088" y="2519363"/>
              <a:ext cx="109538" cy="26988"/>
            </a:xfrm>
            <a:custGeom>
              <a:avLst/>
              <a:gdLst/>
              <a:ahLst/>
              <a:cxnLst>
                <a:cxn ang="0">
                  <a:pos x="411" y="26"/>
                </a:cxn>
                <a:cxn ang="0">
                  <a:pos x="390" y="21"/>
                </a:cxn>
                <a:cxn ang="0">
                  <a:pos x="367" y="15"/>
                </a:cxn>
                <a:cxn ang="0">
                  <a:pos x="342" y="11"/>
                </a:cxn>
                <a:cxn ang="0">
                  <a:pos x="317" y="7"/>
                </a:cxn>
                <a:cxn ang="0">
                  <a:pos x="289" y="5"/>
                </a:cxn>
                <a:cxn ang="0">
                  <a:pos x="262" y="2"/>
                </a:cxn>
                <a:cxn ang="0">
                  <a:pos x="235" y="1"/>
                </a:cxn>
                <a:cxn ang="0">
                  <a:pos x="206" y="0"/>
                </a:cxn>
                <a:cxn ang="0">
                  <a:pos x="179" y="1"/>
                </a:cxn>
                <a:cxn ang="0">
                  <a:pos x="151" y="2"/>
                </a:cxn>
                <a:cxn ang="0">
                  <a:pos x="123" y="5"/>
                </a:cxn>
                <a:cxn ang="0">
                  <a:pos x="96" y="7"/>
                </a:cxn>
                <a:cxn ang="0">
                  <a:pos x="70" y="11"/>
                </a:cxn>
                <a:cxn ang="0">
                  <a:pos x="46" y="15"/>
                </a:cxn>
                <a:cxn ang="0">
                  <a:pos x="22" y="21"/>
                </a:cxn>
                <a:cxn ang="0">
                  <a:pos x="0" y="26"/>
                </a:cxn>
                <a:cxn ang="0">
                  <a:pos x="76" y="99"/>
                </a:cxn>
                <a:cxn ang="0">
                  <a:pos x="119" y="99"/>
                </a:cxn>
                <a:cxn ang="0">
                  <a:pos x="165" y="98"/>
                </a:cxn>
                <a:cxn ang="0">
                  <a:pos x="188" y="97"/>
                </a:cxn>
                <a:cxn ang="0">
                  <a:pos x="211" y="95"/>
                </a:cxn>
                <a:cxn ang="0">
                  <a:pos x="235" y="93"/>
                </a:cxn>
                <a:cxn ang="0">
                  <a:pos x="258" y="90"/>
                </a:cxn>
                <a:cxn ang="0">
                  <a:pos x="281" y="86"/>
                </a:cxn>
                <a:cxn ang="0">
                  <a:pos x="302" y="81"/>
                </a:cxn>
                <a:cxn ang="0">
                  <a:pos x="323" y="75"/>
                </a:cxn>
                <a:cxn ang="0">
                  <a:pos x="344" y="69"/>
                </a:cxn>
                <a:cxn ang="0">
                  <a:pos x="362" y="60"/>
                </a:cxn>
                <a:cxn ang="0">
                  <a:pos x="380" y="50"/>
                </a:cxn>
                <a:cxn ang="0">
                  <a:pos x="388" y="45"/>
                </a:cxn>
                <a:cxn ang="0">
                  <a:pos x="396" y="39"/>
                </a:cxn>
                <a:cxn ang="0">
                  <a:pos x="404" y="33"/>
                </a:cxn>
                <a:cxn ang="0">
                  <a:pos x="411" y="26"/>
                </a:cxn>
              </a:cxnLst>
              <a:rect l="0" t="0" r="r" b="b"/>
              <a:pathLst>
                <a:path w="411" h="99">
                  <a:moveTo>
                    <a:pt x="411" y="26"/>
                  </a:moveTo>
                  <a:lnTo>
                    <a:pt x="390" y="21"/>
                  </a:lnTo>
                  <a:lnTo>
                    <a:pt x="367" y="15"/>
                  </a:lnTo>
                  <a:lnTo>
                    <a:pt x="342" y="11"/>
                  </a:lnTo>
                  <a:lnTo>
                    <a:pt x="317" y="7"/>
                  </a:lnTo>
                  <a:lnTo>
                    <a:pt x="289" y="5"/>
                  </a:lnTo>
                  <a:lnTo>
                    <a:pt x="262" y="2"/>
                  </a:lnTo>
                  <a:lnTo>
                    <a:pt x="235" y="1"/>
                  </a:lnTo>
                  <a:lnTo>
                    <a:pt x="206" y="0"/>
                  </a:lnTo>
                  <a:lnTo>
                    <a:pt x="179" y="1"/>
                  </a:lnTo>
                  <a:lnTo>
                    <a:pt x="151" y="2"/>
                  </a:lnTo>
                  <a:lnTo>
                    <a:pt x="123" y="5"/>
                  </a:lnTo>
                  <a:lnTo>
                    <a:pt x="96" y="7"/>
                  </a:lnTo>
                  <a:lnTo>
                    <a:pt x="70" y="11"/>
                  </a:lnTo>
                  <a:lnTo>
                    <a:pt x="46" y="15"/>
                  </a:lnTo>
                  <a:lnTo>
                    <a:pt x="22" y="21"/>
                  </a:lnTo>
                  <a:lnTo>
                    <a:pt x="0" y="26"/>
                  </a:lnTo>
                  <a:lnTo>
                    <a:pt x="76" y="99"/>
                  </a:lnTo>
                  <a:lnTo>
                    <a:pt x="119" y="99"/>
                  </a:lnTo>
                  <a:lnTo>
                    <a:pt x="165" y="98"/>
                  </a:lnTo>
                  <a:lnTo>
                    <a:pt x="188" y="97"/>
                  </a:lnTo>
                  <a:lnTo>
                    <a:pt x="211" y="95"/>
                  </a:lnTo>
                  <a:lnTo>
                    <a:pt x="235" y="93"/>
                  </a:lnTo>
                  <a:lnTo>
                    <a:pt x="258" y="90"/>
                  </a:lnTo>
                  <a:lnTo>
                    <a:pt x="281" y="86"/>
                  </a:lnTo>
                  <a:lnTo>
                    <a:pt x="302" y="81"/>
                  </a:lnTo>
                  <a:lnTo>
                    <a:pt x="323" y="75"/>
                  </a:lnTo>
                  <a:lnTo>
                    <a:pt x="344" y="69"/>
                  </a:lnTo>
                  <a:lnTo>
                    <a:pt x="362" y="60"/>
                  </a:lnTo>
                  <a:lnTo>
                    <a:pt x="380" y="50"/>
                  </a:lnTo>
                  <a:lnTo>
                    <a:pt x="388" y="45"/>
                  </a:lnTo>
                  <a:lnTo>
                    <a:pt x="396" y="39"/>
                  </a:lnTo>
                  <a:lnTo>
                    <a:pt x="404" y="33"/>
                  </a:lnTo>
                  <a:lnTo>
                    <a:pt x="411" y="26"/>
                  </a:lnTo>
                  <a:close/>
                </a:path>
              </a:pathLst>
            </a:custGeom>
            <a:solidFill>
              <a:srgbClr val="F8C3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2" name="Freeform 30"/>
            <p:cNvSpPr>
              <a:spLocks/>
            </p:cNvSpPr>
            <p:nvPr/>
          </p:nvSpPr>
          <p:spPr bwMode="auto">
            <a:xfrm>
              <a:off x="4129088" y="2519363"/>
              <a:ext cx="109538" cy="26988"/>
            </a:xfrm>
            <a:custGeom>
              <a:avLst/>
              <a:gdLst/>
              <a:ahLst/>
              <a:cxnLst>
                <a:cxn ang="0">
                  <a:pos x="411" y="26"/>
                </a:cxn>
                <a:cxn ang="0">
                  <a:pos x="390" y="21"/>
                </a:cxn>
                <a:cxn ang="0">
                  <a:pos x="367" y="15"/>
                </a:cxn>
                <a:cxn ang="0">
                  <a:pos x="342" y="11"/>
                </a:cxn>
                <a:cxn ang="0">
                  <a:pos x="317" y="7"/>
                </a:cxn>
                <a:cxn ang="0">
                  <a:pos x="289" y="5"/>
                </a:cxn>
                <a:cxn ang="0">
                  <a:pos x="262" y="2"/>
                </a:cxn>
                <a:cxn ang="0">
                  <a:pos x="235" y="1"/>
                </a:cxn>
                <a:cxn ang="0">
                  <a:pos x="206" y="0"/>
                </a:cxn>
                <a:cxn ang="0">
                  <a:pos x="179" y="1"/>
                </a:cxn>
                <a:cxn ang="0">
                  <a:pos x="151" y="2"/>
                </a:cxn>
                <a:cxn ang="0">
                  <a:pos x="123" y="5"/>
                </a:cxn>
                <a:cxn ang="0">
                  <a:pos x="96" y="7"/>
                </a:cxn>
                <a:cxn ang="0">
                  <a:pos x="70" y="11"/>
                </a:cxn>
                <a:cxn ang="0">
                  <a:pos x="46" y="15"/>
                </a:cxn>
                <a:cxn ang="0">
                  <a:pos x="22" y="21"/>
                </a:cxn>
                <a:cxn ang="0">
                  <a:pos x="0" y="26"/>
                </a:cxn>
                <a:cxn ang="0">
                  <a:pos x="76" y="99"/>
                </a:cxn>
                <a:cxn ang="0">
                  <a:pos x="119" y="99"/>
                </a:cxn>
                <a:cxn ang="0">
                  <a:pos x="165" y="98"/>
                </a:cxn>
                <a:cxn ang="0">
                  <a:pos x="188" y="97"/>
                </a:cxn>
                <a:cxn ang="0">
                  <a:pos x="211" y="95"/>
                </a:cxn>
                <a:cxn ang="0">
                  <a:pos x="235" y="93"/>
                </a:cxn>
                <a:cxn ang="0">
                  <a:pos x="258" y="90"/>
                </a:cxn>
                <a:cxn ang="0">
                  <a:pos x="281" y="86"/>
                </a:cxn>
                <a:cxn ang="0">
                  <a:pos x="302" y="81"/>
                </a:cxn>
                <a:cxn ang="0">
                  <a:pos x="323" y="75"/>
                </a:cxn>
                <a:cxn ang="0">
                  <a:pos x="344" y="69"/>
                </a:cxn>
                <a:cxn ang="0">
                  <a:pos x="362" y="60"/>
                </a:cxn>
                <a:cxn ang="0">
                  <a:pos x="380" y="50"/>
                </a:cxn>
                <a:cxn ang="0">
                  <a:pos x="388" y="45"/>
                </a:cxn>
                <a:cxn ang="0">
                  <a:pos x="396" y="39"/>
                </a:cxn>
                <a:cxn ang="0">
                  <a:pos x="404" y="33"/>
                </a:cxn>
                <a:cxn ang="0">
                  <a:pos x="411" y="26"/>
                </a:cxn>
              </a:cxnLst>
              <a:rect l="0" t="0" r="r" b="b"/>
              <a:pathLst>
                <a:path w="411" h="99">
                  <a:moveTo>
                    <a:pt x="411" y="26"/>
                  </a:moveTo>
                  <a:lnTo>
                    <a:pt x="390" y="21"/>
                  </a:lnTo>
                  <a:lnTo>
                    <a:pt x="367" y="15"/>
                  </a:lnTo>
                  <a:lnTo>
                    <a:pt x="342" y="11"/>
                  </a:lnTo>
                  <a:lnTo>
                    <a:pt x="317" y="7"/>
                  </a:lnTo>
                  <a:lnTo>
                    <a:pt x="289" y="5"/>
                  </a:lnTo>
                  <a:lnTo>
                    <a:pt x="262" y="2"/>
                  </a:lnTo>
                  <a:lnTo>
                    <a:pt x="235" y="1"/>
                  </a:lnTo>
                  <a:lnTo>
                    <a:pt x="206" y="0"/>
                  </a:lnTo>
                  <a:lnTo>
                    <a:pt x="179" y="1"/>
                  </a:lnTo>
                  <a:lnTo>
                    <a:pt x="151" y="2"/>
                  </a:lnTo>
                  <a:lnTo>
                    <a:pt x="123" y="5"/>
                  </a:lnTo>
                  <a:lnTo>
                    <a:pt x="96" y="7"/>
                  </a:lnTo>
                  <a:lnTo>
                    <a:pt x="70" y="11"/>
                  </a:lnTo>
                  <a:lnTo>
                    <a:pt x="46" y="15"/>
                  </a:lnTo>
                  <a:lnTo>
                    <a:pt x="22" y="21"/>
                  </a:lnTo>
                  <a:lnTo>
                    <a:pt x="0" y="26"/>
                  </a:lnTo>
                  <a:lnTo>
                    <a:pt x="76" y="99"/>
                  </a:lnTo>
                  <a:lnTo>
                    <a:pt x="119" y="99"/>
                  </a:lnTo>
                  <a:lnTo>
                    <a:pt x="165" y="98"/>
                  </a:lnTo>
                  <a:lnTo>
                    <a:pt x="188" y="97"/>
                  </a:lnTo>
                  <a:lnTo>
                    <a:pt x="211" y="95"/>
                  </a:lnTo>
                  <a:lnTo>
                    <a:pt x="235" y="93"/>
                  </a:lnTo>
                  <a:lnTo>
                    <a:pt x="258" y="90"/>
                  </a:lnTo>
                  <a:lnTo>
                    <a:pt x="281" y="86"/>
                  </a:lnTo>
                  <a:lnTo>
                    <a:pt x="302" y="81"/>
                  </a:lnTo>
                  <a:lnTo>
                    <a:pt x="323" y="75"/>
                  </a:lnTo>
                  <a:lnTo>
                    <a:pt x="344" y="69"/>
                  </a:lnTo>
                  <a:lnTo>
                    <a:pt x="362" y="60"/>
                  </a:lnTo>
                  <a:lnTo>
                    <a:pt x="380" y="50"/>
                  </a:lnTo>
                  <a:lnTo>
                    <a:pt x="388" y="45"/>
                  </a:lnTo>
                  <a:lnTo>
                    <a:pt x="396" y="39"/>
                  </a:lnTo>
                  <a:lnTo>
                    <a:pt x="404" y="33"/>
                  </a:lnTo>
                  <a:lnTo>
                    <a:pt x="411" y="26"/>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3" name="Freeform 43"/>
            <p:cNvSpPr>
              <a:spLocks/>
            </p:cNvSpPr>
            <p:nvPr/>
          </p:nvSpPr>
          <p:spPr bwMode="auto">
            <a:xfrm>
              <a:off x="4248150" y="2419351"/>
              <a:ext cx="922338" cy="474663"/>
            </a:xfrm>
            <a:custGeom>
              <a:avLst/>
              <a:gdLst/>
              <a:ahLst/>
              <a:cxnLst>
                <a:cxn ang="0">
                  <a:pos x="2828" y="1071"/>
                </a:cxn>
                <a:cxn ang="0">
                  <a:pos x="2443" y="1707"/>
                </a:cxn>
                <a:cxn ang="0">
                  <a:pos x="2136" y="1687"/>
                </a:cxn>
                <a:cxn ang="0">
                  <a:pos x="1798" y="1650"/>
                </a:cxn>
                <a:cxn ang="0">
                  <a:pos x="2130" y="1467"/>
                </a:cxn>
                <a:cxn ang="0">
                  <a:pos x="2389" y="1480"/>
                </a:cxn>
                <a:cxn ang="0">
                  <a:pos x="2496" y="1556"/>
                </a:cxn>
                <a:cxn ang="0">
                  <a:pos x="2532" y="1456"/>
                </a:cxn>
                <a:cxn ang="0">
                  <a:pos x="2257" y="1236"/>
                </a:cxn>
                <a:cxn ang="0">
                  <a:pos x="2220" y="1333"/>
                </a:cxn>
                <a:cxn ang="0">
                  <a:pos x="1984" y="1272"/>
                </a:cxn>
                <a:cxn ang="0">
                  <a:pos x="1871" y="1409"/>
                </a:cxn>
                <a:cxn ang="0">
                  <a:pos x="1889" y="1510"/>
                </a:cxn>
                <a:cxn ang="0">
                  <a:pos x="1788" y="1531"/>
                </a:cxn>
                <a:cxn ang="0">
                  <a:pos x="1672" y="1714"/>
                </a:cxn>
                <a:cxn ang="0">
                  <a:pos x="1611" y="1748"/>
                </a:cxn>
                <a:cxn ang="0">
                  <a:pos x="1462" y="1601"/>
                </a:cxn>
                <a:cxn ang="0">
                  <a:pos x="1361" y="1460"/>
                </a:cxn>
                <a:cxn ang="0">
                  <a:pos x="1150" y="1380"/>
                </a:cxn>
                <a:cxn ang="0">
                  <a:pos x="1223" y="1469"/>
                </a:cxn>
                <a:cxn ang="0">
                  <a:pos x="1308" y="1567"/>
                </a:cxn>
                <a:cxn ang="0">
                  <a:pos x="1312" y="1709"/>
                </a:cxn>
                <a:cxn ang="0">
                  <a:pos x="1273" y="1618"/>
                </a:cxn>
                <a:cxn ang="0">
                  <a:pos x="1137" y="1515"/>
                </a:cxn>
                <a:cxn ang="0">
                  <a:pos x="1017" y="1426"/>
                </a:cxn>
                <a:cxn ang="0">
                  <a:pos x="877" y="1423"/>
                </a:cxn>
                <a:cxn ang="0">
                  <a:pos x="699" y="1446"/>
                </a:cxn>
                <a:cxn ang="0">
                  <a:pos x="499" y="1572"/>
                </a:cxn>
                <a:cxn ang="0">
                  <a:pos x="29" y="1759"/>
                </a:cxn>
                <a:cxn ang="0">
                  <a:pos x="27" y="1639"/>
                </a:cxn>
                <a:cxn ang="0">
                  <a:pos x="15" y="1551"/>
                </a:cxn>
                <a:cxn ang="0">
                  <a:pos x="3" y="1401"/>
                </a:cxn>
                <a:cxn ang="0">
                  <a:pos x="343" y="1434"/>
                </a:cxn>
                <a:cxn ang="0">
                  <a:pos x="400" y="1325"/>
                </a:cxn>
                <a:cxn ang="0">
                  <a:pos x="344" y="1174"/>
                </a:cxn>
                <a:cxn ang="0">
                  <a:pos x="502" y="1129"/>
                </a:cxn>
                <a:cxn ang="0">
                  <a:pos x="908" y="911"/>
                </a:cxn>
                <a:cxn ang="0">
                  <a:pos x="901" y="785"/>
                </a:cxn>
                <a:cxn ang="0">
                  <a:pos x="995" y="838"/>
                </a:cxn>
                <a:cxn ang="0">
                  <a:pos x="1174" y="873"/>
                </a:cxn>
                <a:cxn ang="0">
                  <a:pos x="1460" y="825"/>
                </a:cxn>
                <a:cxn ang="0">
                  <a:pos x="1644" y="668"/>
                </a:cxn>
                <a:cxn ang="0">
                  <a:pos x="1707" y="563"/>
                </a:cxn>
                <a:cxn ang="0">
                  <a:pos x="1597" y="372"/>
                </a:cxn>
                <a:cxn ang="0">
                  <a:pos x="1272" y="596"/>
                </a:cxn>
                <a:cxn ang="0">
                  <a:pos x="1243" y="707"/>
                </a:cxn>
                <a:cxn ang="0">
                  <a:pos x="1143" y="845"/>
                </a:cxn>
                <a:cxn ang="0">
                  <a:pos x="1095" y="764"/>
                </a:cxn>
                <a:cxn ang="0">
                  <a:pos x="1024" y="598"/>
                </a:cxn>
                <a:cxn ang="0">
                  <a:pos x="955" y="616"/>
                </a:cxn>
                <a:cxn ang="0">
                  <a:pos x="815" y="641"/>
                </a:cxn>
                <a:cxn ang="0">
                  <a:pos x="821" y="455"/>
                </a:cxn>
                <a:cxn ang="0">
                  <a:pos x="1059" y="297"/>
                </a:cxn>
                <a:cxn ang="0">
                  <a:pos x="1798" y="115"/>
                </a:cxn>
                <a:cxn ang="0">
                  <a:pos x="2116" y="202"/>
                </a:cxn>
                <a:cxn ang="0">
                  <a:pos x="2154" y="443"/>
                </a:cxn>
                <a:cxn ang="0">
                  <a:pos x="2771" y="225"/>
                </a:cxn>
                <a:cxn ang="0">
                  <a:pos x="2886" y="39"/>
                </a:cxn>
                <a:cxn ang="0">
                  <a:pos x="3260" y="107"/>
                </a:cxn>
                <a:cxn ang="0">
                  <a:pos x="3482" y="195"/>
                </a:cxn>
              </a:cxnLst>
              <a:rect l="0" t="0" r="r" b="b"/>
              <a:pathLst>
                <a:path w="3484" h="1798">
                  <a:moveTo>
                    <a:pt x="3407" y="336"/>
                  </a:moveTo>
                  <a:lnTo>
                    <a:pt x="3400" y="343"/>
                  </a:lnTo>
                  <a:lnTo>
                    <a:pt x="3380" y="365"/>
                  </a:lnTo>
                  <a:lnTo>
                    <a:pt x="3350" y="400"/>
                  </a:lnTo>
                  <a:lnTo>
                    <a:pt x="3312" y="445"/>
                  </a:lnTo>
                  <a:lnTo>
                    <a:pt x="3267" y="502"/>
                  </a:lnTo>
                  <a:lnTo>
                    <a:pt x="3215" y="567"/>
                  </a:lnTo>
                  <a:lnTo>
                    <a:pt x="3157" y="640"/>
                  </a:lnTo>
                  <a:lnTo>
                    <a:pt x="3095" y="718"/>
                  </a:lnTo>
                  <a:lnTo>
                    <a:pt x="3031" y="802"/>
                  </a:lnTo>
                  <a:lnTo>
                    <a:pt x="2964" y="891"/>
                  </a:lnTo>
                  <a:lnTo>
                    <a:pt x="2896" y="980"/>
                  </a:lnTo>
                  <a:lnTo>
                    <a:pt x="2828" y="1071"/>
                  </a:lnTo>
                  <a:lnTo>
                    <a:pt x="2762" y="1161"/>
                  </a:lnTo>
                  <a:lnTo>
                    <a:pt x="2698" y="1251"/>
                  </a:lnTo>
                  <a:lnTo>
                    <a:pt x="2637" y="1336"/>
                  </a:lnTo>
                  <a:lnTo>
                    <a:pt x="2582" y="1417"/>
                  </a:lnTo>
                  <a:lnTo>
                    <a:pt x="2556" y="1458"/>
                  </a:lnTo>
                  <a:lnTo>
                    <a:pt x="2533" y="1496"/>
                  </a:lnTo>
                  <a:lnTo>
                    <a:pt x="2514" y="1531"/>
                  </a:lnTo>
                  <a:lnTo>
                    <a:pt x="2497" y="1564"/>
                  </a:lnTo>
                  <a:lnTo>
                    <a:pt x="2482" y="1594"/>
                  </a:lnTo>
                  <a:lnTo>
                    <a:pt x="2472" y="1621"/>
                  </a:lnTo>
                  <a:lnTo>
                    <a:pt x="2462" y="1647"/>
                  </a:lnTo>
                  <a:lnTo>
                    <a:pt x="2454" y="1669"/>
                  </a:lnTo>
                  <a:lnTo>
                    <a:pt x="2443" y="1707"/>
                  </a:lnTo>
                  <a:lnTo>
                    <a:pt x="2437" y="1733"/>
                  </a:lnTo>
                  <a:lnTo>
                    <a:pt x="2434" y="1743"/>
                  </a:lnTo>
                  <a:lnTo>
                    <a:pt x="2433" y="1749"/>
                  </a:lnTo>
                  <a:lnTo>
                    <a:pt x="2431" y="1752"/>
                  </a:lnTo>
                  <a:lnTo>
                    <a:pt x="2430" y="1753"/>
                  </a:lnTo>
                  <a:lnTo>
                    <a:pt x="2404" y="1747"/>
                  </a:lnTo>
                  <a:lnTo>
                    <a:pt x="2367" y="1738"/>
                  </a:lnTo>
                  <a:lnTo>
                    <a:pt x="2321" y="1727"/>
                  </a:lnTo>
                  <a:lnTo>
                    <a:pt x="2273" y="1716"/>
                  </a:lnTo>
                  <a:lnTo>
                    <a:pt x="2225" y="1705"/>
                  </a:lnTo>
                  <a:lnTo>
                    <a:pt x="2184" y="1696"/>
                  </a:lnTo>
                  <a:lnTo>
                    <a:pt x="2153" y="1690"/>
                  </a:lnTo>
                  <a:lnTo>
                    <a:pt x="2136" y="1687"/>
                  </a:lnTo>
                  <a:lnTo>
                    <a:pt x="2060" y="1687"/>
                  </a:lnTo>
                  <a:lnTo>
                    <a:pt x="1946" y="1798"/>
                  </a:lnTo>
                  <a:lnTo>
                    <a:pt x="1923" y="1780"/>
                  </a:lnTo>
                  <a:lnTo>
                    <a:pt x="1872" y="1737"/>
                  </a:lnTo>
                  <a:lnTo>
                    <a:pt x="1858" y="1725"/>
                  </a:lnTo>
                  <a:lnTo>
                    <a:pt x="1844" y="1712"/>
                  </a:lnTo>
                  <a:lnTo>
                    <a:pt x="1832" y="1700"/>
                  </a:lnTo>
                  <a:lnTo>
                    <a:pt x="1821" y="1687"/>
                  </a:lnTo>
                  <a:lnTo>
                    <a:pt x="1812" y="1675"/>
                  </a:lnTo>
                  <a:lnTo>
                    <a:pt x="1804" y="1664"/>
                  </a:lnTo>
                  <a:lnTo>
                    <a:pt x="1801" y="1660"/>
                  </a:lnTo>
                  <a:lnTo>
                    <a:pt x="1799" y="1654"/>
                  </a:lnTo>
                  <a:lnTo>
                    <a:pt x="1798" y="1650"/>
                  </a:lnTo>
                  <a:lnTo>
                    <a:pt x="1798" y="1645"/>
                  </a:lnTo>
                  <a:lnTo>
                    <a:pt x="1798" y="1573"/>
                  </a:lnTo>
                  <a:lnTo>
                    <a:pt x="1825" y="1560"/>
                  </a:lnTo>
                  <a:lnTo>
                    <a:pt x="1852" y="1548"/>
                  </a:lnTo>
                  <a:lnTo>
                    <a:pt x="1879" y="1536"/>
                  </a:lnTo>
                  <a:lnTo>
                    <a:pt x="1904" y="1527"/>
                  </a:lnTo>
                  <a:lnTo>
                    <a:pt x="1931" y="1518"/>
                  </a:lnTo>
                  <a:lnTo>
                    <a:pt x="1955" y="1509"/>
                  </a:lnTo>
                  <a:lnTo>
                    <a:pt x="1979" y="1501"/>
                  </a:lnTo>
                  <a:lnTo>
                    <a:pt x="2003" y="1494"/>
                  </a:lnTo>
                  <a:lnTo>
                    <a:pt x="2047" y="1483"/>
                  </a:lnTo>
                  <a:lnTo>
                    <a:pt x="2090" y="1473"/>
                  </a:lnTo>
                  <a:lnTo>
                    <a:pt x="2130" y="1467"/>
                  </a:lnTo>
                  <a:lnTo>
                    <a:pt x="2168" y="1462"/>
                  </a:lnTo>
                  <a:lnTo>
                    <a:pt x="2204" y="1459"/>
                  </a:lnTo>
                  <a:lnTo>
                    <a:pt x="2238" y="1457"/>
                  </a:lnTo>
                  <a:lnTo>
                    <a:pt x="2270" y="1457"/>
                  </a:lnTo>
                  <a:lnTo>
                    <a:pt x="2299" y="1457"/>
                  </a:lnTo>
                  <a:lnTo>
                    <a:pt x="2353" y="1458"/>
                  </a:lnTo>
                  <a:lnTo>
                    <a:pt x="2398" y="1459"/>
                  </a:lnTo>
                  <a:lnTo>
                    <a:pt x="2395" y="1462"/>
                  </a:lnTo>
                  <a:lnTo>
                    <a:pt x="2393" y="1467"/>
                  </a:lnTo>
                  <a:lnTo>
                    <a:pt x="2391" y="1470"/>
                  </a:lnTo>
                  <a:lnTo>
                    <a:pt x="2390" y="1473"/>
                  </a:lnTo>
                  <a:lnTo>
                    <a:pt x="2389" y="1476"/>
                  </a:lnTo>
                  <a:lnTo>
                    <a:pt x="2389" y="1480"/>
                  </a:lnTo>
                  <a:lnTo>
                    <a:pt x="2390" y="1483"/>
                  </a:lnTo>
                  <a:lnTo>
                    <a:pt x="2391" y="1486"/>
                  </a:lnTo>
                  <a:lnTo>
                    <a:pt x="2395" y="1493"/>
                  </a:lnTo>
                  <a:lnTo>
                    <a:pt x="2401" y="1498"/>
                  </a:lnTo>
                  <a:lnTo>
                    <a:pt x="2408" y="1505"/>
                  </a:lnTo>
                  <a:lnTo>
                    <a:pt x="2417" y="1511"/>
                  </a:lnTo>
                  <a:lnTo>
                    <a:pt x="2438" y="1523"/>
                  </a:lnTo>
                  <a:lnTo>
                    <a:pt x="2458" y="1536"/>
                  </a:lnTo>
                  <a:lnTo>
                    <a:pt x="2469" y="1543"/>
                  </a:lnTo>
                  <a:lnTo>
                    <a:pt x="2479" y="1549"/>
                  </a:lnTo>
                  <a:lnTo>
                    <a:pt x="2488" y="1556"/>
                  </a:lnTo>
                  <a:lnTo>
                    <a:pt x="2496" y="1563"/>
                  </a:lnTo>
                  <a:lnTo>
                    <a:pt x="2496" y="1556"/>
                  </a:lnTo>
                  <a:lnTo>
                    <a:pt x="2498" y="1549"/>
                  </a:lnTo>
                  <a:lnTo>
                    <a:pt x="2500" y="1543"/>
                  </a:lnTo>
                  <a:lnTo>
                    <a:pt x="2503" y="1536"/>
                  </a:lnTo>
                  <a:lnTo>
                    <a:pt x="2512" y="1523"/>
                  </a:lnTo>
                  <a:lnTo>
                    <a:pt x="2522" y="1511"/>
                  </a:lnTo>
                  <a:lnTo>
                    <a:pt x="2530" y="1498"/>
                  </a:lnTo>
                  <a:lnTo>
                    <a:pt x="2539" y="1486"/>
                  </a:lnTo>
                  <a:lnTo>
                    <a:pt x="2542" y="1480"/>
                  </a:lnTo>
                  <a:lnTo>
                    <a:pt x="2545" y="1473"/>
                  </a:lnTo>
                  <a:lnTo>
                    <a:pt x="2547" y="1467"/>
                  </a:lnTo>
                  <a:lnTo>
                    <a:pt x="2547" y="1459"/>
                  </a:lnTo>
                  <a:lnTo>
                    <a:pt x="2540" y="1458"/>
                  </a:lnTo>
                  <a:lnTo>
                    <a:pt x="2532" y="1456"/>
                  </a:lnTo>
                  <a:lnTo>
                    <a:pt x="2523" y="1451"/>
                  </a:lnTo>
                  <a:lnTo>
                    <a:pt x="2513" y="1445"/>
                  </a:lnTo>
                  <a:lnTo>
                    <a:pt x="2491" y="1429"/>
                  </a:lnTo>
                  <a:lnTo>
                    <a:pt x="2467" y="1409"/>
                  </a:lnTo>
                  <a:lnTo>
                    <a:pt x="2417" y="1361"/>
                  </a:lnTo>
                  <a:lnTo>
                    <a:pt x="2364" y="1311"/>
                  </a:lnTo>
                  <a:lnTo>
                    <a:pt x="2337" y="1287"/>
                  </a:lnTo>
                  <a:lnTo>
                    <a:pt x="2312" y="1266"/>
                  </a:lnTo>
                  <a:lnTo>
                    <a:pt x="2300" y="1257"/>
                  </a:lnTo>
                  <a:lnTo>
                    <a:pt x="2288" y="1249"/>
                  </a:lnTo>
                  <a:lnTo>
                    <a:pt x="2277" y="1244"/>
                  </a:lnTo>
                  <a:lnTo>
                    <a:pt x="2267" y="1239"/>
                  </a:lnTo>
                  <a:lnTo>
                    <a:pt x="2257" y="1236"/>
                  </a:lnTo>
                  <a:lnTo>
                    <a:pt x="2248" y="1234"/>
                  </a:lnTo>
                  <a:lnTo>
                    <a:pt x="2239" y="1235"/>
                  </a:lnTo>
                  <a:lnTo>
                    <a:pt x="2231" y="1237"/>
                  </a:lnTo>
                  <a:lnTo>
                    <a:pt x="2224" y="1243"/>
                  </a:lnTo>
                  <a:lnTo>
                    <a:pt x="2217" y="1251"/>
                  </a:lnTo>
                  <a:lnTo>
                    <a:pt x="2213" y="1260"/>
                  </a:lnTo>
                  <a:lnTo>
                    <a:pt x="2209" y="1272"/>
                  </a:lnTo>
                  <a:lnTo>
                    <a:pt x="2247" y="1311"/>
                  </a:lnTo>
                  <a:lnTo>
                    <a:pt x="2243" y="1317"/>
                  </a:lnTo>
                  <a:lnTo>
                    <a:pt x="2238" y="1323"/>
                  </a:lnTo>
                  <a:lnTo>
                    <a:pt x="2233" y="1327"/>
                  </a:lnTo>
                  <a:lnTo>
                    <a:pt x="2226" y="1331"/>
                  </a:lnTo>
                  <a:lnTo>
                    <a:pt x="2220" y="1333"/>
                  </a:lnTo>
                  <a:lnTo>
                    <a:pt x="2212" y="1336"/>
                  </a:lnTo>
                  <a:lnTo>
                    <a:pt x="2203" y="1337"/>
                  </a:lnTo>
                  <a:lnTo>
                    <a:pt x="2195" y="1337"/>
                  </a:lnTo>
                  <a:lnTo>
                    <a:pt x="2177" y="1336"/>
                  </a:lnTo>
                  <a:lnTo>
                    <a:pt x="2157" y="1332"/>
                  </a:lnTo>
                  <a:lnTo>
                    <a:pt x="2137" y="1327"/>
                  </a:lnTo>
                  <a:lnTo>
                    <a:pt x="2115" y="1320"/>
                  </a:lnTo>
                  <a:lnTo>
                    <a:pt x="2073" y="1305"/>
                  </a:lnTo>
                  <a:lnTo>
                    <a:pt x="2035" y="1289"/>
                  </a:lnTo>
                  <a:lnTo>
                    <a:pt x="2019" y="1282"/>
                  </a:lnTo>
                  <a:lnTo>
                    <a:pt x="2005" y="1278"/>
                  </a:lnTo>
                  <a:lnTo>
                    <a:pt x="1993" y="1273"/>
                  </a:lnTo>
                  <a:lnTo>
                    <a:pt x="1984" y="1272"/>
                  </a:lnTo>
                  <a:lnTo>
                    <a:pt x="1984" y="1285"/>
                  </a:lnTo>
                  <a:lnTo>
                    <a:pt x="1982" y="1297"/>
                  </a:lnTo>
                  <a:lnTo>
                    <a:pt x="1980" y="1308"/>
                  </a:lnTo>
                  <a:lnTo>
                    <a:pt x="1976" y="1317"/>
                  </a:lnTo>
                  <a:lnTo>
                    <a:pt x="1973" y="1325"/>
                  </a:lnTo>
                  <a:lnTo>
                    <a:pt x="1968" y="1332"/>
                  </a:lnTo>
                  <a:lnTo>
                    <a:pt x="1962" y="1338"/>
                  </a:lnTo>
                  <a:lnTo>
                    <a:pt x="1956" y="1344"/>
                  </a:lnTo>
                  <a:lnTo>
                    <a:pt x="1939" y="1354"/>
                  </a:lnTo>
                  <a:lnTo>
                    <a:pt x="1920" y="1363"/>
                  </a:lnTo>
                  <a:lnTo>
                    <a:pt x="1897" y="1374"/>
                  </a:lnTo>
                  <a:lnTo>
                    <a:pt x="1870" y="1387"/>
                  </a:lnTo>
                  <a:lnTo>
                    <a:pt x="1871" y="1409"/>
                  </a:lnTo>
                  <a:lnTo>
                    <a:pt x="1873" y="1423"/>
                  </a:lnTo>
                  <a:lnTo>
                    <a:pt x="1875" y="1433"/>
                  </a:lnTo>
                  <a:lnTo>
                    <a:pt x="1878" y="1439"/>
                  </a:lnTo>
                  <a:lnTo>
                    <a:pt x="1882" y="1446"/>
                  </a:lnTo>
                  <a:lnTo>
                    <a:pt x="1885" y="1456"/>
                  </a:lnTo>
                  <a:lnTo>
                    <a:pt x="1887" y="1470"/>
                  </a:lnTo>
                  <a:lnTo>
                    <a:pt x="1887" y="1494"/>
                  </a:lnTo>
                  <a:lnTo>
                    <a:pt x="1892" y="1495"/>
                  </a:lnTo>
                  <a:lnTo>
                    <a:pt x="1896" y="1496"/>
                  </a:lnTo>
                  <a:lnTo>
                    <a:pt x="1897" y="1499"/>
                  </a:lnTo>
                  <a:lnTo>
                    <a:pt x="1896" y="1503"/>
                  </a:lnTo>
                  <a:lnTo>
                    <a:pt x="1894" y="1506"/>
                  </a:lnTo>
                  <a:lnTo>
                    <a:pt x="1889" y="1510"/>
                  </a:lnTo>
                  <a:lnTo>
                    <a:pt x="1885" y="1515"/>
                  </a:lnTo>
                  <a:lnTo>
                    <a:pt x="1878" y="1518"/>
                  </a:lnTo>
                  <a:lnTo>
                    <a:pt x="1872" y="1522"/>
                  </a:lnTo>
                  <a:lnTo>
                    <a:pt x="1864" y="1524"/>
                  </a:lnTo>
                  <a:lnTo>
                    <a:pt x="1855" y="1527"/>
                  </a:lnTo>
                  <a:lnTo>
                    <a:pt x="1847" y="1528"/>
                  </a:lnTo>
                  <a:lnTo>
                    <a:pt x="1839" y="1527"/>
                  </a:lnTo>
                  <a:lnTo>
                    <a:pt x="1830" y="1524"/>
                  </a:lnTo>
                  <a:lnTo>
                    <a:pt x="1823" y="1520"/>
                  </a:lnTo>
                  <a:lnTo>
                    <a:pt x="1815" y="1515"/>
                  </a:lnTo>
                  <a:lnTo>
                    <a:pt x="1802" y="1521"/>
                  </a:lnTo>
                  <a:lnTo>
                    <a:pt x="1793" y="1527"/>
                  </a:lnTo>
                  <a:lnTo>
                    <a:pt x="1788" y="1531"/>
                  </a:lnTo>
                  <a:lnTo>
                    <a:pt x="1785" y="1534"/>
                  </a:lnTo>
                  <a:lnTo>
                    <a:pt x="1782" y="1537"/>
                  </a:lnTo>
                  <a:lnTo>
                    <a:pt x="1782" y="1540"/>
                  </a:lnTo>
                  <a:lnTo>
                    <a:pt x="1781" y="1539"/>
                  </a:lnTo>
                  <a:lnTo>
                    <a:pt x="1774" y="1537"/>
                  </a:lnTo>
                  <a:lnTo>
                    <a:pt x="1755" y="1536"/>
                  </a:lnTo>
                  <a:lnTo>
                    <a:pt x="1721" y="1535"/>
                  </a:lnTo>
                  <a:lnTo>
                    <a:pt x="1649" y="1612"/>
                  </a:lnTo>
                  <a:lnTo>
                    <a:pt x="1650" y="1626"/>
                  </a:lnTo>
                  <a:lnTo>
                    <a:pt x="1655" y="1644"/>
                  </a:lnTo>
                  <a:lnTo>
                    <a:pt x="1660" y="1665"/>
                  </a:lnTo>
                  <a:lnTo>
                    <a:pt x="1667" y="1689"/>
                  </a:lnTo>
                  <a:lnTo>
                    <a:pt x="1672" y="1714"/>
                  </a:lnTo>
                  <a:lnTo>
                    <a:pt x="1678" y="1741"/>
                  </a:lnTo>
                  <a:lnTo>
                    <a:pt x="1680" y="1756"/>
                  </a:lnTo>
                  <a:lnTo>
                    <a:pt x="1682" y="1770"/>
                  </a:lnTo>
                  <a:lnTo>
                    <a:pt x="1683" y="1784"/>
                  </a:lnTo>
                  <a:lnTo>
                    <a:pt x="1683" y="1798"/>
                  </a:lnTo>
                  <a:lnTo>
                    <a:pt x="1677" y="1797"/>
                  </a:lnTo>
                  <a:lnTo>
                    <a:pt x="1670" y="1796"/>
                  </a:lnTo>
                  <a:lnTo>
                    <a:pt x="1663" y="1794"/>
                  </a:lnTo>
                  <a:lnTo>
                    <a:pt x="1658" y="1792"/>
                  </a:lnTo>
                  <a:lnTo>
                    <a:pt x="1646" y="1784"/>
                  </a:lnTo>
                  <a:lnTo>
                    <a:pt x="1634" y="1773"/>
                  </a:lnTo>
                  <a:lnTo>
                    <a:pt x="1622" y="1761"/>
                  </a:lnTo>
                  <a:lnTo>
                    <a:pt x="1611" y="1748"/>
                  </a:lnTo>
                  <a:lnTo>
                    <a:pt x="1599" y="1733"/>
                  </a:lnTo>
                  <a:lnTo>
                    <a:pt x="1587" y="1717"/>
                  </a:lnTo>
                  <a:lnTo>
                    <a:pt x="1574" y="1701"/>
                  </a:lnTo>
                  <a:lnTo>
                    <a:pt x="1561" y="1686"/>
                  </a:lnTo>
                  <a:lnTo>
                    <a:pt x="1547" y="1669"/>
                  </a:lnTo>
                  <a:lnTo>
                    <a:pt x="1532" y="1655"/>
                  </a:lnTo>
                  <a:lnTo>
                    <a:pt x="1516" y="1641"/>
                  </a:lnTo>
                  <a:lnTo>
                    <a:pt x="1499" y="1629"/>
                  </a:lnTo>
                  <a:lnTo>
                    <a:pt x="1489" y="1624"/>
                  </a:lnTo>
                  <a:lnTo>
                    <a:pt x="1479" y="1619"/>
                  </a:lnTo>
                  <a:lnTo>
                    <a:pt x="1469" y="1615"/>
                  </a:lnTo>
                  <a:lnTo>
                    <a:pt x="1458" y="1612"/>
                  </a:lnTo>
                  <a:lnTo>
                    <a:pt x="1462" y="1601"/>
                  </a:lnTo>
                  <a:lnTo>
                    <a:pt x="1462" y="1590"/>
                  </a:lnTo>
                  <a:lnTo>
                    <a:pt x="1461" y="1579"/>
                  </a:lnTo>
                  <a:lnTo>
                    <a:pt x="1458" y="1567"/>
                  </a:lnTo>
                  <a:lnTo>
                    <a:pt x="1454" y="1556"/>
                  </a:lnTo>
                  <a:lnTo>
                    <a:pt x="1449" y="1545"/>
                  </a:lnTo>
                  <a:lnTo>
                    <a:pt x="1441" y="1534"/>
                  </a:lnTo>
                  <a:lnTo>
                    <a:pt x="1432" y="1522"/>
                  </a:lnTo>
                  <a:lnTo>
                    <a:pt x="1424" y="1511"/>
                  </a:lnTo>
                  <a:lnTo>
                    <a:pt x="1413" y="1501"/>
                  </a:lnTo>
                  <a:lnTo>
                    <a:pt x="1401" y="1491"/>
                  </a:lnTo>
                  <a:lnTo>
                    <a:pt x="1389" y="1480"/>
                  </a:lnTo>
                  <a:lnTo>
                    <a:pt x="1376" y="1470"/>
                  </a:lnTo>
                  <a:lnTo>
                    <a:pt x="1361" y="1460"/>
                  </a:lnTo>
                  <a:lnTo>
                    <a:pt x="1347" y="1451"/>
                  </a:lnTo>
                  <a:lnTo>
                    <a:pt x="1333" y="1441"/>
                  </a:lnTo>
                  <a:lnTo>
                    <a:pt x="1303" y="1425"/>
                  </a:lnTo>
                  <a:lnTo>
                    <a:pt x="1272" y="1411"/>
                  </a:lnTo>
                  <a:lnTo>
                    <a:pt x="1257" y="1404"/>
                  </a:lnTo>
                  <a:lnTo>
                    <a:pt x="1241" y="1399"/>
                  </a:lnTo>
                  <a:lnTo>
                    <a:pt x="1226" y="1393"/>
                  </a:lnTo>
                  <a:lnTo>
                    <a:pt x="1212" y="1389"/>
                  </a:lnTo>
                  <a:lnTo>
                    <a:pt x="1198" y="1386"/>
                  </a:lnTo>
                  <a:lnTo>
                    <a:pt x="1185" y="1384"/>
                  </a:lnTo>
                  <a:lnTo>
                    <a:pt x="1173" y="1381"/>
                  </a:lnTo>
                  <a:lnTo>
                    <a:pt x="1161" y="1380"/>
                  </a:lnTo>
                  <a:lnTo>
                    <a:pt x="1150" y="1380"/>
                  </a:lnTo>
                  <a:lnTo>
                    <a:pt x="1140" y="1381"/>
                  </a:lnTo>
                  <a:lnTo>
                    <a:pt x="1131" y="1384"/>
                  </a:lnTo>
                  <a:lnTo>
                    <a:pt x="1124" y="1387"/>
                  </a:lnTo>
                  <a:lnTo>
                    <a:pt x="1138" y="1402"/>
                  </a:lnTo>
                  <a:lnTo>
                    <a:pt x="1152" y="1420"/>
                  </a:lnTo>
                  <a:lnTo>
                    <a:pt x="1160" y="1428"/>
                  </a:lnTo>
                  <a:lnTo>
                    <a:pt x="1167" y="1436"/>
                  </a:lnTo>
                  <a:lnTo>
                    <a:pt x="1175" y="1444"/>
                  </a:lnTo>
                  <a:lnTo>
                    <a:pt x="1184" y="1451"/>
                  </a:lnTo>
                  <a:lnTo>
                    <a:pt x="1192" y="1458"/>
                  </a:lnTo>
                  <a:lnTo>
                    <a:pt x="1202" y="1463"/>
                  </a:lnTo>
                  <a:lnTo>
                    <a:pt x="1212" y="1467"/>
                  </a:lnTo>
                  <a:lnTo>
                    <a:pt x="1223" y="1469"/>
                  </a:lnTo>
                  <a:lnTo>
                    <a:pt x="1234" y="1470"/>
                  </a:lnTo>
                  <a:lnTo>
                    <a:pt x="1246" y="1469"/>
                  </a:lnTo>
                  <a:lnTo>
                    <a:pt x="1259" y="1465"/>
                  </a:lnTo>
                  <a:lnTo>
                    <a:pt x="1272" y="1459"/>
                  </a:lnTo>
                  <a:lnTo>
                    <a:pt x="1273" y="1473"/>
                  </a:lnTo>
                  <a:lnTo>
                    <a:pt x="1274" y="1486"/>
                  </a:lnTo>
                  <a:lnTo>
                    <a:pt x="1276" y="1498"/>
                  </a:lnTo>
                  <a:lnTo>
                    <a:pt x="1279" y="1510"/>
                  </a:lnTo>
                  <a:lnTo>
                    <a:pt x="1282" y="1520"/>
                  </a:lnTo>
                  <a:lnTo>
                    <a:pt x="1286" y="1531"/>
                  </a:lnTo>
                  <a:lnTo>
                    <a:pt x="1291" y="1541"/>
                  </a:lnTo>
                  <a:lnTo>
                    <a:pt x="1296" y="1549"/>
                  </a:lnTo>
                  <a:lnTo>
                    <a:pt x="1308" y="1567"/>
                  </a:lnTo>
                  <a:lnTo>
                    <a:pt x="1320" y="1582"/>
                  </a:lnTo>
                  <a:lnTo>
                    <a:pt x="1334" y="1597"/>
                  </a:lnTo>
                  <a:lnTo>
                    <a:pt x="1348" y="1612"/>
                  </a:lnTo>
                  <a:lnTo>
                    <a:pt x="1348" y="1618"/>
                  </a:lnTo>
                  <a:lnTo>
                    <a:pt x="1347" y="1625"/>
                  </a:lnTo>
                  <a:lnTo>
                    <a:pt x="1345" y="1631"/>
                  </a:lnTo>
                  <a:lnTo>
                    <a:pt x="1343" y="1638"/>
                  </a:lnTo>
                  <a:lnTo>
                    <a:pt x="1336" y="1652"/>
                  </a:lnTo>
                  <a:lnTo>
                    <a:pt x="1330" y="1666"/>
                  </a:lnTo>
                  <a:lnTo>
                    <a:pt x="1322" y="1680"/>
                  </a:lnTo>
                  <a:lnTo>
                    <a:pt x="1317" y="1695"/>
                  </a:lnTo>
                  <a:lnTo>
                    <a:pt x="1313" y="1702"/>
                  </a:lnTo>
                  <a:lnTo>
                    <a:pt x="1312" y="1709"/>
                  </a:lnTo>
                  <a:lnTo>
                    <a:pt x="1311" y="1715"/>
                  </a:lnTo>
                  <a:lnTo>
                    <a:pt x="1310" y="1722"/>
                  </a:lnTo>
                  <a:lnTo>
                    <a:pt x="1310" y="1715"/>
                  </a:lnTo>
                  <a:lnTo>
                    <a:pt x="1309" y="1709"/>
                  </a:lnTo>
                  <a:lnTo>
                    <a:pt x="1307" y="1702"/>
                  </a:lnTo>
                  <a:lnTo>
                    <a:pt x="1305" y="1695"/>
                  </a:lnTo>
                  <a:lnTo>
                    <a:pt x="1298" y="1680"/>
                  </a:lnTo>
                  <a:lnTo>
                    <a:pt x="1292" y="1666"/>
                  </a:lnTo>
                  <a:lnTo>
                    <a:pt x="1284" y="1652"/>
                  </a:lnTo>
                  <a:lnTo>
                    <a:pt x="1279" y="1638"/>
                  </a:lnTo>
                  <a:lnTo>
                    <a:pt x="1276" y="1631"/>
                  </a:lnTo>
                  <a:lnTo>
                    <a:pt x="1274" y="1625"/>
                  </a:lnTo>
                  <a:lnTo>
                    <a:pt x="1273" y="1618"/>
                  </a:lnTo>
                  <a:lnTo>
                    <a:pt x="1272" y="1612"/>
                  </a:lnTo>
                  <a:lnTo>
                    <a:pt x="1258" y="1611"/>
                  </a:lnTo>
                  <a:lnTo>
                    <a:pt x="1244" y="1608"/>
                  </a:lnTo>
                  <a:lnTo>
                    <a:pt x="1231" y="1604"/>
                  </a:lnTo>
                  <a:lnTo>
                    <a:pt x="1217" y="1599"/>
                  </a:lnTo>
                  <a:lnTo>
                    <a:pt x="1204" y="1591"/>
                  </a:lnTo>
                  <a:lnTo>
                    <a:pt x="1192" y="1583"/>
                  </a:lnTo>
                  <a:lnTo>
                    <a:pt x="1180" y="1573"/>
                  </a:lnTo>
                  <a:lnTo>
                    <a:pt x="1169" y="1564"/>
                  </a:lnTo>
                  <a:lnTo>
                    <a:pt x="1160" y="1553"/>
                  </a:lnTo>
                  <a:lnTo>
                    <a:pt x="1151" y="1541"/>
                  </a:lnTo>
                  <a:lnTo>
                    <a:pt x="1143" y="1528"/>
                  </a:lnTo>
                  <a:lnTo>
                    <a:pt x="1137" y="1515"/>
                  </a:lnTo>
                  <a:lnTo>
                    <a:pt x="1131" y="1501"/>
                  </a:lnTo>
                  <a:lnTo>
                    <a:pt x="1127" y="1487"/>
                  </a:lnTo>
                  <a:lnTo>
                    <a:pt x="1125" y="1473"/>
                  </a:lnTo>
                  <a:lnTo>
                    <a:pt x="1124" y="1459"/>
                  </a:lnTo>
                  <a:lnTo>
                    <a:pt x="1109" y="1459"/>
                  </a:lnTo>
                  <a:lnTo>
                    <a:pt x="1098" y="1458"/>
                  </a:lnTo>
                  <a:lnTo>
                    <a:pt x="1084" y="1456"/>
                  </a:lnTo>
                  <a:lnTo>
                    <a:pt x="1074" y="1453"/>
                  </a:lnTo>
                  <a:lnTo>
                    <a:pt x="1063" y="1450"/>
                  </a:lnTo>
                  <a:lnTo>
                    <a:pt x="1053" y="1446"/>
                  </a:lnTo>
                  <a:lnTo>
                    <a:pt x="1043" y="1441"/>
                  </a:lnTo>
                  <a:lnTo>
                    <a:pt x="1033" y="1437"/>
                  </a:lnTo>
                  <a:lnTo>
                    <a:pt x="1017" y="1426"/>
                  </a:lnTo>
                  <a:lnTo>
                    <a:pt x="1000" y="1414"/>
                  </a:lnTo>
                  <a:lnTo>
                    <a:pt x="986" y="1401"/>
                  </a:lnTo>
                  <a:lnTo>
                    <a:pt x="972" y="1387"/>
                  </a:lnTo>
                  <a:lnTo>
                    <a:pt x="964" y="1387"/>
                  </a:lnTo>
                  <a:lnTo>
                    <a:pt x="958" y="1388"/>
                  </a:lnTo>
                  <a:lnTo>
                    <a:pt x="950" y="1390"/>
                  </a:lnTo>
                  <a:lnTo>
                    <a:pt x="944" y="1392"/>
                  </a:lnTo>
                  <a:lnTo>
                    <a:pt x="931" y="1399"/>
                  </a:lnTo>
                  <a:lnTo>
                    <a:pt x="916" y="1405"/>
                  </a:lnTo>
                  <a:lnTo>
                    <a:pt x="903" y="1413"/>
                  </a:lnTo>
                  <a:lnTo>
                    <a:pt x="890" y="1419"/>
                  </a:lnTo>
                  <a:lnTo>
                    <a:pt x="884" y="1421"/>
                  </a:lnTo>
                  <a:lnTo>
                    <a:pt x="877" y="1423"/>
                  </a:lnTo>
                  <a:lnTo>
                    <a:pt x="871" y="1424"/>
                  </a:lnTo>
                  <a:lnTo>
                    <a:pt x="864" y="1425"/>
                  </a:lnTo>
                  <a:lnTo>
                    <a:pt x="827" y="1387"/>
                  </a:lnTo>
                  <a:lnTo>
                    <a:pt x="816" y="1387"/>
                  </a:lnTo>
                  <a:lnTo>
                    <a:pt x="805" y="1389"/>
                  </a:lnTo>
                  <a:lnTo>
                    <a:pt x="794" y="1391"/>
                  </a:lnTo>
                  <a:lnTo>
                    <a:pt x="785" y="1395"/>
                  </a:lnTo>
                  <a:lnTo>
                    <a:pt x="774" y="1399"/>
                  </a:lnTo>
                  <a:lnTo>
                    <a:pt x="763" y="1403"/>
                  </a:lnTo>
                  <a:lnTo>
                    <a:pt x="752" y="1410"/>
                  </a:lnTo>
                  <a:lnTo>
                    <a:pt x="742" y="1415"/>
                  </a:lnTo>
                  <a:lnTo>
                    <a:pt x="720" y="1429"/>
                  </a:lnTo>
                  <a:lnTo>
                    <a:pt x="699" y="1446"/>
                  </a:lnTo>
                  <a:lnTo>
                    <a:pt x="679" y="1462"/>
                  </a:lnTo>
                  <a:lnTo>
                    <a:pt x="657" y="1480"/>
                  </a:lnTo>
                  <a:lnTo>
                    <a:pt x="636" y="1497"/>
                  </a:lnTo>
                  <a:lnTo>
                    <a:pt x="616" y="1515"/>
                  </a:lnTo>
                  <a:lnTo>
                    <a:pt x="594" y="1530"/>
                  </a:lnTo>
                  <a:lnTo>
                    <a:pt x="573" y="1544"/>
                  </a:lnTo>
                  <a:lnTo>
                    <a:pt x="562" y="1551"/>
                  </a:lnTo>
                  <a:lnTo>
                    <a:pt x="552" y="1556"/>
                  </a:lnTo>
                  <a:lnTo>
                    <a:pt x="541" y="1561"/>
                  </a:lnTo>
                  <a:lnTo>
                    <a:pt x="530" y="1565"/>
                  </a:lnTo>
                  <a:lnTo>
                    <a:pt x="520" y="1569"/>
                  </a:lnTo>
                  <a:lnTo>
                    <a:pt x="510" y="1571"/>
                  </a:lnTo>
                  <a:lnTo>
                    <a:pt x="499" y="1572"/>
                  </a:lnTo>
                  <a:lnTo>
                    <a:pt x="488" y="1573"/>
                  </a:lnTo>
                  <a:lnTo>
                    <a:pt x="488" y="1722"/>
                  </a:lnTo>
                  <a:lnTo>
                    <a:pt x="460" y="1722"/>
                  </a:lnTo>
                  <a:lnTo>
                    <a:pt x="430" y="1724"/>
                  </a:lnTo>
                  <a:lnTo>
                    <a:pt x="401" y="1725"/>
                  </a:lnTo>
                  <a:lnTo>
                    <a:pt x="370" y="1727"/>
                  </a:lnTo>
                  <a:lnTo>
                    <a:pt x="308" y="1734"/>
                  </a:lnTo>
                  <a:lnTo>
                    <a:pt x="245" y="1740"/>
                  </a:lnTo>
                  <a:lnTo>
                    <a:pt x="181" y="1748"/>
                  </a:lnTo>
                  <a:lnTo>
                    <a:pt x="119" y="1753"/>
                  </a:lnTo>
                  <a:lnTo>
                    <a:pt x="89" y="1757"/>
                  </a:lnTo>
                  <a:lnTo>
                    <a:pt x="58" y="1758"/>
                  </a:lnTo>
                  <a:lnTo>
                    <a:pt x="29" y="1759"/>
                  </a:lnTo>
                  <a:lnTo>
                    <a:pt x="0" y="1760"/>
                  </a:lnTo>
                  <a:lnTo>
                    <a:pt x="0" y="1743"/>
                  </a:lnTo>
                  <a:lnTo>
                    <a:pt x="2" y="1721"/>
                  </a:lnTo>
                  <a:lnTo>
                    <a:pt x="3" y="1698"/>
                  </a:lnTo>
                  <a:lnTo>
                    <a:pt x="6" y="1676"/>
                  </a:lnTo>
                  <a:lnTo>
                    <a:pt x="8" y="1665"/>
                  </a:lnTo>
                  <a:lnTo>
                    <a:pt x="10" y="1656"/>
                  </a:lnTo>
                  <a:lnTo>
                    <a:pt x="14" y="1650"/>
                  </a:lnTo>
                  <a:lnTo>
                    <a:pt x="17" y="1643"/>
                  </a:lnTo>
                  <a:lnTo>
                    <a:pt x="19" y="1642"/>
                  </a:lnTo>
                  <a:lnTo>
                    <a:pt x="21" y="1640"/>
                  </a:lnTo>
                  <a:lnTo>
                    <a:pt x="23" y="1639"/>
                  </a:lnTo>
                  <a:lnTo>
                    <a:pt x="27" y="1639"/>
                  </a:lnTo>
                  <a:lnTo>
                    <a:pt x="29" y="1640"/>
                  </a:lnTo>
                  <a:lnTo>
                    <a:pt x="32" y="1641"/>
                  </a:lnTo>
                  <a:lnTo>
                    <a:pt x="35" y="1643"/>
                  </a:lnTo>
                  <a:lnTo>
                    <a:pt x="39" y="1645"/>
                  </a:lnTo>
                  <a:lnTo>
                    <a:pt x="27" y="1621"/>
                  </a:lnTo>
                  <a:lnTo>
                    <a:pt x="18" y="1603"/>
                  </a:lnTo>
                  <a:lnTo>
                    <a:pt x="15" y="1594"/>
                  </a:lnTo>
                  <a:lnTo>
                    <a:pt x="12" y="1587"/>
                  </a:lnTo>
                  <a:lnTo>
                    <a:pt x="11" y="1580"/>
                  </a:lnTo>
                  <a:lnTo>
                    <a:pt x="10" y="1572"/>
                  </a:lnTo>
                  <a:lnTo>
                    <a:pt x="11" y="1566"/>
                  </a:lnTo>
                  <a:lnTo>
                    <a:pt x="12" y="1558"/>
                  </a:lnTo>
                  <a:lnTo>
                    <a:pt x="15" y="1551"/>
                  </a:lnTo>
                  <a:lnTo>
                    <a:pt x="18" y="1542"/>
                  </a:lnTo>
                  <a:lnTo>
                    <a:pt x="27" y="1522"/>
                  </a:lnTo>
                  <a:lnTo>
                    <a:pt x="39" y="1497"/>
                  </a:lnTo>
                  <a:lnTo>
                    <a:pt x="39" y="1491"/>
                  </a:lnTo>
                  <a:lnTo>
                    <a:pt x="38" y="1483"/>
                  </a:lnTo>
                  <a:lnTo>
                    <a:pt x="35" y="1476"/>
                  </a:lnTo>
                  <a:lnTo>
                    <a:pt x="33" y="1469"/>
                  </a:lnTo>
                  <a:lnTo>
                    <a:pt x="27" y="1456"/>
                  </a:lnTo>
                  <a:lnTo>
                    <a:pt x="20" y="1441"/>
                  </a:lnTo>
                  <a:lnTo>
                    <a:pt x="12" y="1428"/>
                  </a:lnTo>
                  <a:lnTo>
                    <a:pt x="7" y="1414"/>
                  </a:lnTo>
                  <a:lnTo>
                    <a:pt x="5" y="1408"/>
                  </a:lnTo>
                  <a:lnTo>
                    <a:pt x="3" y="1401"/>
                  </a:lnTo>
                  <a:lnTo>
                    <a:pt x="2" y="1393"/>
                  </a:lnTo>
                  <a:lnTo>
                    <a:pt x="0" y="1387"/>
                  </a:lnTo>
                  <a:lnTo>
                    <a:pt x="23" y="1387"/>
                  </a:lnTo>
                  <a:lnTo>
                    <a:pt x="46" y="1389"/>
                  </a:lnTo>
                  <a:lnTo>
                    <a:pt x="71" y="1393"/>
                  </a:lnTo>
                  <a:lnTo>
                    <a:pt x="98" y="1398"/>
                  </a:lnTo>
                  <a:lnTo>
                    <a:pt x="152" y="1408"/>
                  </a:lnTo>
                  <a:lnTo>
                    <a:pt x="208" y="1419"/>
                  </a:lnTo>
                  <a:lnTo>
                    <a:pt x="236" y="1424"/>
                  </a:lnTo>
                  <a:lnTo>
                    <a:pt x="263" y="1427"/>
                  </a:lnTo>
                  <a:lnTo>
                    <a:pt x="291" y="1432"/>
                  </a:lnTo>
                  <a:lnTo>
                    <a:pt x="317" y="1433"/>
                  </a:lnTo>
                  <a:lnTo>
                    <a:pt x="343" y="1434"/>
                  </a:lnTo>
                  <a:lnTo>
                    <a:pt x="367" y="1433"/>
                  </a:lnTo>
                  <a:lnTo>
                    <a:pt x="379" y="1432"/>
                  </a:lnTo>
                  <a:lnTo>
                    <a:pt x="391" y="1429"/>
                  </a:lnTo>
                  <a:lnTo>
                    <a:pt x="402" y="1427"/>
                  </a:lnTo>
                  <a:lnTo>
                    <a:pt x="412" y="1425"/>
                  </a:lnTo>
                  <a:lnTo>
                    <a:pt x="406" y="1411"/>
                  </a:lnTo>
                  <a:lnTo>
                    <a:pt x="402" y="1398"/>
                  </a:lnTo>
                  <a:lnTo>
                    <a:pt x="400" y="1385"/>
                  </a:lnTo>
                  <a:lnTo>
                    <a:pt x="397" y="1373"/>
                  </a:lnTo>
                  <a:lnTo>
                    <a:pt x="396" y="1361"/>
                  </a:lnTo>
                  <a:lnTo>
                    <a:pt x="397" y="1350"/>
                  </a:lnTo>
                  <a:lnTo>
                    <a:pt x="397" y="1338"/>
                  </a:lnTo>
                  <a:lnTo>
                    <a:pt x="400" y="1325"/>
                  </a:lnTo>
                  <a:lnTo>
                    <a:pt x="403" y="1300"/>
                  </a:lnTo>
                  <a:lnTo>
                    <a:pt x="407" y="1271"/>
                  </a:lnTo>
                  <a:lnTo>
                    <a:pt x="409" y="1255"/>
                  </a:lnTo>
                  <a:lnTo>
                    <a:pt x="410" y="1239"/>
                  </a:lnTo>
                  <a:lnTo>
                    <a:pt x="412" y="1220"/>
                  </a:lnTo>
                  <a:lnTo>
                    <a:pt x="412" y="1200"/>
                  </a:lnTo>
                  <a:lnTo>
                    <a:pt x="405" y="1199"/>
                  </a:lnTo>
                  <a:lnTo>
                    <a:pt x="398" y="1198"/>
                  </a:lnTo>
                  <a:lnTo>
                    <a:pt x="392" y="1196"/>
                  </a:lnTo>
                  <a:lnTo>
                    <a:pt x="385" y="1194"/>
                  </a:lnTo>
                  <a:lnTo>
                    <a:pt x="372" y="1188"/>
                  </a:lnTo>
                  <a:lnTo>
                    <a:pt x="358" y="1181"/>
                  </a:lnTo>
                  <a:lnTo>
                    <a:pt x="344" y="1174"/>
                  </a:lnTo>
                  <a:lnTo>
                    <a:pt x="330" y="1168"/>
                  </a:lnTo>
                  <a:lnTo>
                    <a:pt x="323" y="1165"/>
                  </a:lnTo>
                  <a:lnTo>
                    <a:pt x="316" y="1163"/>
                  </a:lnTo>
                  <a:lnTo>
                    <a:pt x="309" y="1162"/>
                  </a:lnTo>
                  <a:lnTo>
                    <a:pt x="301" y="1162"/>
                  </a:lnTo>
                  <a:lnTo>
                    <a:pt x="316" y="1161"/>
                  </a:lnTo>
                  <a:lnTo>
                    <a:pt x="332" y="1160"/>
                  </a:lnTo>
                  <a:lnTo>
                    <a:pt x="347" y="1159"/>
                  </a:lnTo>
                  <a:lnTo>
                    <a:pt x="364" y="1156"/>
                  </a:lnTo>
                  <a:lnTo>
                    <a:pt x="397" y="1150"/>
                  </a:lnTo>
                  <a:lnTo>
                    <a:pt x="432" y="1143"/>
                  </a:lnTo>
                  <a:lnTo>
                    <a:pt x="467" y="1136"/>
                  </a:lnTo>
                  <a:lnTo>
                    <a:pt x="502" y="1129"/>
                  </a:lnTo>
                  <a:lnTo>
                    <a:pt x="518" y="1127"/>
                  </a:lnTo>
                  <a:lnTo>
                    <a:pt x="534" y="1125"/>
                  </a:lnTo>
                  <a:lnTo>
                    <a:pt x="549" y="1124"/>
                  </a:lnTo>
                  <a:lnTo>
                    <a:pt x="564" y="1124"/>
                  </a:lnTo>
                  <a:lnTo>
                    <a:pt x="751" y="937"/>
                  </a:lnTo>
                  <a:lnTo>
                    <a:pt x="767" y="937"/>
                  </a:lnTo>
                  <a:lnTo>
                    <a:pt x="786" y="936"/>
                  </a:lnTo>
                  <a:lnTo>
                    <a:pt x="807" y="935"/>
                  </a:lnTo>
                  <a:lnTo>
                    <a:pt x="830" y="932"/>
                  </a:lnTo>
                  <a:lnTo>
                    <a:pt x="855" y="928"/>
                  </a:lnTo>
                  <a:lnTo>
                    <a:pt x="882" y="921"/>
                  </a:lnTo>
                  <a:lnTo>
                    <a:pt x="895" y="917"/>
                  </a:lnTo>
                  <a:lnTo>
                    <a:pt x="908" y="911"/>
                  </a:lnTo>
                  <a:lnTo>
                    <a:pt x="921" y="906"/>
                  </a:lnTo>
                  <a:lnTo>
                    <a:pt x="934" y="899"/>
                  </a:lnTo>
                  <a:lnTo>
                    <a:pt x="922" y="885"/>
                  </a:lnTo>
                  <a:lnTo>
                    <a:pt x="911" y="872"/>
                  </a:lnTo>
                  <a:lnTo>
                    <a:pt x="902" y="860"/>
                  </a:lnTo>
                  <a:lnTo>
                    <a:pt x="896" y="849"/>
                  </a:lnTo>
                  <a:lnTo>
                    <a:pt x="890" y="838"/>
                  </a:lnTo>
                  <a:lnTo>
                    <a:pt x="887" y="828"/>
                  </a:lnTo>
                  <a:lnTo>
                    <a:pt x="886" y="819"/>
                  </a:lnTo>
                  <a:lnTo>
                    <a:pt x="887" y="810"/>
                  </a:lnTo>
                  <a:lnTo>
                    <a:pt x="889" y="801"/>
                  </a:lnTo>
                  <a:lnTo>
                    <a:pt x="895" y="792"/>
                  </a:lnTo>
                  <a:lnTo>
                    <a:pt x="901" y="785"/>
                  </a:lnTo>
                  <a:lnTo>
                    <a:pt x="911" y="778"/>
                  </a:lnTo>
                  <a:lnTo>
                    <a:pt x="923" y="771"/>
                  </a:lnTo>
                  <a:lnTo>
                    <a:pt x="936" y="764"/>
                  </a:lnTo>
                  <a:lnTo>
                    <a:pt x="952" y="757"/>
                  </a:lnTo>
                  <a:lnTo>
                    <a:pt x="972" y="751"/>
                  </a:lnTo>
                  <a:lnTo>
                    <a:pt x="972" y="764"/>
                  </a:lnTo>
                  <a:lnTo>
                    <a:pt x="973" y="776"/>
                  </a:lnTo>
                  <a:lnTo>
                    <a:pt x="975" y="788"/>
                  </a:lnTo>
                  <a:lnTo>
                    <a:pt x="979" y="799"/>
                  </a:lnTo>
                  <a:lnTo>
                    <a:pt x="982" y="810"/>
                  </a:lnTo>
                  <a:lnTo>
                    <a:pt x="986" y="820"/>
                  </a:lnTo>
                  <a:lnTo>
                    <a:pt x="991" y="829"/>
                  </a:lnTo>
                  <a:lnTo>
                    <a:pt x="995" y="838"/>
                  </a:lnTo>
                  <a:lnTo>
                    <a:pt x="1007" y="855"/>
                  </a:lnTo>
                  <a:lnTo>
                    <a:pt x="1020" y="870"/>
                  </a:lnTo>
                  <a:lnTo>
                    <a:pt x="1033" y="885"/>
                  </a:lnTo>
                  <a:lnTo>
                    <a:pt x="1047" y="899"/>
                  </a:lnTo>
                  <a:lnTo>
                    <a:pt x="1071" y="888"/>
                  </a:lnTo>
                  <a:lnTo>
                    <a:pt x="1087" y="883"/>
                  </a:lnTo>
                  <a:lnTo>
                    <a:pt x="1098" y="881"/>
                  </a:lnTo>
                  <a:lnTo>
                    <a:pt x="1105" y="881"/>
                  </a:lnTo>
                  <a:lnTo>
                    <a:pt x="1113" y="880"/>
                  </a:lnTo>
                  <a:lnTo>
                    <a:pt x="1123" y="877"/>
                  </a:lnTo>
                  <a:lnTo>
                    <a:pt x="1138" y="872"/>
                  </a:lnTo>
                  <a:lnTo>
                    <a:pt x="1162" y="861"/>
                  </a:lnTo>
                  <a:lnTo>
                    <a:pt x="1174" y="873"/>
                  </a:lnTo>
                  <a:lnTo>
                    <a:pt x="1203" y="899"/>
                  </a:lnTo>
                  <a:lnTo>
                    <a:pt x="1221" y="913"/>
                  </a:lnTo>
                  <a:lnTo>
                    <a:pt x="1239" y="925"/>
                  </a:lnTo>
                  <a:lnTo>
                    <a:pt x="1248" y="930"/>
                  </a:lnTo>
                  <a:lnTo>
                    <a:pt x="1257" y="934"/>
                  </a:lnTo>
                  <a:lnTo>
                    <a:pt x="1264" y="936"/>
                  </a:lnTo>
                  <a:lnTo>
                    <a:pt x="1272" y="937"/>
                  </a:lnTo>
                  <a:lnTo>
                    <a:pt x="1294" y="929"/>
                  </a:lnTo>
                  <a:lnTo>
                    <a:pt x="1316" y="918"/>
                  </a:lnTo>
                  <a:lnTo>
                    <a:pt x="1339" y="906"/>
                  </a:lnTo>
                  <a:lnTo>
                    <a:pt x="1361" y="892"/>
                  </a:lnTo>
                  <a:lnTo>
                    <a:pt x="1410" y="860"/>
                  </a:lnTo>
                  <a:lnTo>
                    <a:pt x="1460" y="825"/>
                  </a:lnTo>
                  <a:lnTo>
                    <a:pt x="1509" y="790"/>
                  </a:lnTo>
                  <a:lnTo>
                    <a:pt x="1558" y="759"/>
                  </a:lnTo>
                  <a:lnTo>
                    <a:pt x="1582" y="744"/>
                  </a:lnTo>
                  <a:lnTo>
                    <a:pt x="1605" y="731"/>
                  </a:lnTo>
                  <a:lnTo>
                    <a:pt x="1627" y="721"/>
                  </a:lnTo>
                  <a:lnTo>
                    <a:pt x="1649" y="713"/>
                  </a:lnTo>
                  <a:lnTo>
                    <a:pt x="1646" y="705"/>
                  </a:lnTo>
                  <a:lnTo>
                    <a:pt x="1644" y="699"/>
                  </a:lnTo>
                  <a:lnTo>
                    <a:pt x="1642" y="692"/>
                  </a:lnTo>
                  <a:lnTo>
                    <a:pt x="1642" y="685"/>
                  </a:lnTo>
                  <a:lnTo>
                    <a:pt x="1642" y="680"/>
                  </a:lnTo>
                  <a:lnTo>
                    <a:pt x="1642" y="673"/>
                  </a:lnTo>
                  <a:lnTo>
                    <a:pt x="1644" y="668"/>
                  </a:lnTo>
                  <a:lnTo>
                    <a:pt x="1645" y="663"/>
                  </a:lnTo>
                  <a:lnTo>
                    <a:pt x="1651" y="652"/>
                  </a:lnTo>
                  <a:lnTo>
                    <a:pt x="1659" y="642"/>
                  </a:lnTo>
                  <a:lnTo>
                    <a:pt x="1669" y="632"/>
                  </a:lnTo>
                  <a:lnTo>
                    <a:pt x="1681" y="623"/>
                  </a:lnTo>
                  <a:lnTo>
                    <a:pt x="1693" y="615"/>
                  </a:lnTo>
                  <a:lnTo>
                    <a:pt x="1707" y="606"/>
                  </a:lnTo>
                  <a:lnTo>
                    <a:pt x="1721" y="598"/>
                  </a:lnTo>
                  <a:lnTo>
                    <a:pt x="1737" y="592"/>
                  </a:lnTo>
                  <a:lnTo>
                    <a:pt x="1768" y="577"/>
                  </a:lnTo>
                  <a:lnTo>
                    <a:pt x="1798" y="564"/>
                  </a:lnTo>
                  <a:lnTo>
                    <a:pt x="1753" y="564"/>
                  </a:lnTo>
                  <a:lnTo>
                    <a:pt x="1707" y="563"/>
                  </a:lnTo>
                  <a:lnTo>
                    <a:pt x="1660" y="562"/>
                  </a:lnTo>
                  <a:lnTo>
                    <a:pt x="1614" y="559"/>
                  </a:lnTo>
                  <a:lnTo>
                    <a:pt x="1591" y="557"/>
                  </a:lnTo>
                  <a:lnTo>
                    <a:pt x="1570" y="553"/>
                  </a:lnTo>
                  <a:lnTo>
                    <a:pt x="1548" y="550"/>
                  </a:lnTo>
                  <a:lnTo>
                    <a:pt x="1528" y="547"/>
                  </a:lnTo>
                  <a:lnTo>
                    <a:pt x="1509" y="541"/>
                  </a:lnTo>
                  <a:lnTo>
                    <a:pt x="1491" y="536"/>
                  </a:lnTo>
                  <a:lnTo>
                    <a:pt x="1474" y="529"/>
                  </a:lnTo>
                  <a:lnTo>
                    <a:pt x="1458" y="523"/>
                  </a:lnTo>
                  <a:lnTo>
                    <a:pt x="1611" y="373"/>
                  </a:lnTo>
                  <a:lnTo>
                    <a:pt x="1603" y="373"/>
                  </a:lnTo>
                  <a:lnTo>
                    <a:pt x="1597" y="372"/>
                  </a:lnTo>
                  <a:lnTo>
                    <a:pt x="1589" y="370"/>
                  </a:lnTo>
                  <a:lnTo>
                    <a:pt x="1583" y="368"/>
                  </a:lnTo>
                  <a:lnTo>
                    <a:pt x="1569" y="361"/>
                  </a:lnTo>
                  <a:lnTo>
                    <a:pt x="1554" y="355"/>
                  </a:lnTo>
                  <a:lnTo>
                    <a:pt x="1540" y="348"/>
                  </a:lnTo>
                  <a:lnTo>
                    <a:pt x="1525" y="342"/>
                  </a:lnTo>
                  <a:lnTo>
                    <a:pt x="1518" y="340"/>
                  </a:lnTo>
                  <a:lnTo>
                    <a:pt x="1511" y="337"/>
                  </a:lnTo>
                  <a:lnTo>
                    <a:pt x="1504" y="336"/>
                  </a:lnTo>
                  <a:lnTo>
                    <a:pt x="1497" y="336"/>
                  </a:lnTo>
                  <a:lnTo>
                    <a:pt x="1272" y="564"/>
                  </a:lnTo>
                  <a:lnTo>
                    <a:pt x="1272" y="579"/>
                  </a:lnTo>
                  <a:lnTo>
                    <a:pt x="1272" y="596"/>
                  </a:lnTo>
                  <a:lnTo>
                    <a:pt x="1271" y="617"/>
                  </a:lnTo>
                  <a:lnTo>
                    <a:pt x="1268" y="637"/>
                  </a:lnTo>
                  <a:lnTo>
                    <a:pt x="1265" y="647"/>
                  </a:lnTo>
                  <a:lnTo>
                    <a:pt x="1263" y="658"/>
                  </a:lnTo>
                  <a:lnTo>
                    <a:pt x="1260" y="668"/>
                  </a:lnTo>
                  <a:lnTo>
                    <a:pt x="1257" y="678"/>
                  </a:lnTo>
                  <a:lnTo>
                    <a:pt x="1252" y="688"/>
                  </a:lnTo>
                  <a:lnTo>
                    <a:pt x="1247" y="696"/>
                  </a:lnTo>
                  <a:lnTo>
                    <a:pt x="1241" y="705"/>
                  </a:lnTo>
                  <a:lnTo>
                    <a:pt x="1235" y="713"/>
                  </a:lnTo>
                  <a:lnTo>
                    <a:pt x="1237" y="709"/>
                  </a:lnTo>
                  <a:lnTo>
                    <a:pt x="1240" y="708"/>
                  </a:lnTo>
                  <a:lnTo>
                    <a:pt x="1243" y="707"/>
                  </a:lnTo>
                  <a:lnTo>
                    <a:pt x="1244" y="708"/>
                  </a:lnTo>
                  <a:lnTo>
                    <a:pt x="1245" y="713"/>
                  </a:lnTo>
                  <a:lnTo>
                    <a:pt x="1243" y="719"/>
                  </a:lnTo>
                  <a:lnTo>
                    <a:pt x="1239" y="730"/>
                  </a:lnTo>
                  <a:lnTo>
                    <a:pt x="1233" y="743"/>
                  </a:lnTo>
                  <a:lnTo>
                    <a:pt x="1225" y="757"/>
                  </a:lnTo>
                  <a:lnTo>
                    <a:pt x="1215" y="773"/>
                  </a:lnTo>
                  <a:lnTo>
                    <a:pt x="1204" y="788"/>
                  </a:lnTo>
                  <a:lnTo>
                    <a:pt x="1191" y="804"/>
                  </a:lnTo>
                  <a:lnTo>
                    <a:pt x="1177" y="820"/>
                  </a:lnTo>
                  <a:lnTo>
                    <a:pt x="1161" y="833"/>
                  </a:lnTo>
                  <a:lnTo>
                    <a:pt x="1152" y="839"/>
                  </a:lnTo>
                  <a:lnTo>
                    <a:pt x="1143" y="845"/>
                  </a:lnTo>
                  <a:lnTo>
                    <a:pt x="1135" y="849"/>
                  </a:lnTo>
                  <a:lnTo>
                    <a:pt x="1126" y="853"/>
                  </a:lnTo>
                  <a:lnTo>
                    <a:pt x="1116" y="857"/>
                  </a:lnTo>
                  <a:lnTo>
                    <a:pt x="1106" y="859"/>
                  </a:lnTo>
                  <a:lnTo>
                    <a:pt x="1096" y="861"/>
                  </a:lnTo>
                  <a:lnTo>
                    <a:pt x="1086" y="861"/>
                  </a:lnTo>
                  <a:lnTo>
                    <a:pt x="1092" y="841"/>
                  </a:lnTo>
                  <a:lnTo>
                    <a:pt x="1096" y="825"/>
                  </a:lnTo>
                  <a:lnTo>
                    <a:pt x="1100" y="810"/>
                  </a:lnTo>
                  <a:lnTo>
                    <a:pt x="1101" y="796"/>
                  </a:lnTo>
                  <a:lnTo>
                    <a:pt x="1101" y="785"/>
                  </a:lnTo>
                  <a:lnTo>
                    <a:pt x="1099" y="774"/>
                  </a:lnTo>
                  <a:lnTo>
                    <a:pt x="1095" y="764"/>
                  </a:lnTo>
                  <a:lnTo>
                    <a:pt x="1091" y="755"/>
                  </a:lnTo>
                  <a:lnTo>
                    <a:pt x="1084" y="747"/>
                  </a:lnTo>
                  <a:lnTo>
                    <a:pt x="1077" y="738"/>
                  </a:lnTo>
                  <a:lnTo>
                    <a:pt x="1069" y="729"/>
                  </a:lnTo>
                  <a:lnTo>
                    <a:pt x="1059" y="720"/>
                  </a:lnTo>
                  <a:lnTo>
                    <a:pt x="1036" y="700"/>
                  </a:lnTo>
                  <a:lnTo>
                    <a:pt x="1010" y="675"/>
                  </a:lnTo>
                  <a:lnTo>
                    <a:pt x="1010" y="661"/>
                  </a:lnTo>
                  <a:lnTo>
                    <a:pt x="1011" y="649"/>
                  </a:lnTo>
                  <a:lnTo>
                    <a:pt x="1014" y="639"/>
                  </a:lnTo>
                  <a:lnTo>
                    <a:pt x="1015" y="630"/>
                  </a:lnTo>
                  <a:lnTo>
                    <a:pt x="1020" y="613"/>
                  </a:lnTo>
                  <a:lnTo>
                    <a:pt x="1024" y="598"/>
                  </a:lnTo>
                  <a:lnTo>
                    <a:pt x="1026" y="592"/>
                  </a:lnTo>
                  <a:lnTo>
                    <a:pt x="1027" y="584"/>
                  </a:lnTo>
                  <a:lnTo>
                    <a:pt x="1027" y="576"/>
                  </a:lnTo>
                  <a:lnTo>
                    <a:pt x="1026" y="568"/>
                  </a:lnTo>
                  <a:lnTo>
                    <a:pt x="1024" y="558"/>
                  </a:lnTo>
                  <a:lnTo>
                    <a:pt x="1021" y="548"/>
                  </a:lnTo>
                  <a:lnTo>
                    <a:pt x="1016" y="536"/>
                  </a:lnTo>
                  <a:lnTo>
                    <a:pt x="1010" y="523"/>
                  </a:lnTo>
                  <a:lnTo>
                    <a:pt x="995" y="551"/>
                  </a:lnTo>
                  <a:lnTo>
                    <a:pt x="980" y="579"/>
                  </a:lnTo>
                  <a:lnTo>
                    <a:pt x="972" y="592"/>
                  </a:lnTo>
                  <a:lnTo>
                    <a:pt x="963" y="604"/>
                  </a:lnTo>
                  <a:lnTo>
                    <a:pt x="955" y="616"/>
                  </a:lnTo>
                  <a:lnTo>
                    <a:pt x="944" y="627"/>
                  </a:lnTo>
                  <a:lnTo>
                    <a:pt x="933" y="637"/>
                  </a:lnTo>
                  <a:lnTo>
                    <a:pt x="922" y="646"/>
                  </a:lnTo>
                  <a:lnTo>
                    <a:pt x="909" y="655"/>
                  </a:lnTo>
                  <a:lnTo>
                    <a:pt x="895" y="661"/>
                  </a:lnTo>
                  <a:lnTo>
                    <a:pt x="880" y="667"/>
                  </a:lnTo>
                  <a:lnTo>
                    <a:pt x="864" y="671"/>
                  </a:lnTo>
                  <a:lnTo>
                    <a:pt x="846" y="673"/>
                  </a:lnTo>
                  <a:lnTo>
                    <a:pt x="827" y="675"/>
                  </a:lnTo>
                  <a:lnTo>
                    <a:pt x="826" y="667"/>
                  </a:lnTo>
                  <a:lnTo>
                    <a:pt x="824" y="659"/>
                  </a:lnTo>
                  <a:lnTo>
                    <a:pt x="819" y="651"/>
                  </a:lnTo>
                  <a:lnTo>
                    <a:pt x="815" y="641"/>
                  </a:lnTo>
                  <a:lnTo>
                    <a:pt x="803" y="621"/>
                  </a:lnTo>
                  <a:lnTo>
                    <a:pt x="789" y="600"/>
                  </a:lnTo>
                  <a:lnTo>
                    <a:pt x="775" y="579"/>
                  </a:lnTo>
                  <a:lnTo>
                    <a:pt x="763" y="559"/>
                  </a:lnTo>
                  <a:lnTo>
                    <a:pt x="757" y="549"/>
                  </a:lnTo>
                  <a:lnTo>
                    <a:pt x="754" y="539"/>
                  </a:lnTo>
                  <a:lnTo>
                    <a:pt x="752" y="531"/>
                  </a:lnTo>
                  <a:lnTo>
                    <a:pt x="751" y="523"/>
                  </a:lnTo>
                  <a:lnTo>
                    <a:pt x="765" y="503"/>
                  </a:lnTo>
                  <a:lnTo>
                    <a:pt x="779" y="488"/>
                  </a:lnTo>
                  <a:lnTo>
                    <a:pt x="793" y="475"/>
                  </a:lnTo>
                  <a:lnTo>
                    <a:pt x="807" y="464"/>
                  </a:lnTo>
                  <a:lnTo>
                    <a:pt x="821" y="455"/>
                  </a:lnTo>
                  <a:lnTo>
                    <a:pt x="835" y="449"/>
                  </a:lnTo>
                  <a:lnTo>
                    <a:pt x="849" y="444"/>
                  </a:lnTo>
                  <a:lnTo>
                    <a:pt x="863" y="440"/>
                  </a:lnTo>
                  <a:lnTo>
                    <a:pt x="890" y="435"/>
                  </a:lnTo>
                  <a:lnTo>
                    <a:pt x="918" y="430"/>
                  </a:lnTo>
                  <a:lnTo>
                    <a:pt x="931" y="427"/>
                  </a:lnTo>
                  <a:lnTo>
                    <a:pt x="945" y="423"/>
                  </a:lnTo>
                  <a:lnTo>
                    <a:pt x="958" y="418"/>
                  </a:lnTo>
                  <a:lnTo>
                    <a:pt x="972" y="412"/>
                  </a:lnTo>
                  <a:lnTo>
                    <a:pt x="1010" y="373"/>
                  </a:lnTo>
                  <a:lnTo>
                    <a:pt x="1024" y="347"/>
                  </a:lnTo>
                  <a:lnTo>
                    <a:pt x="1042" y="321"/>
                  </a:lnTo>
                  <a:lnTo>
                    <a:pt x="1059" y="297"/>
                  </a:lnTo>
                  <a:lnTo>
                    <a:pt x="1079" y="274"/>
                  </a:lnTo>
                  <a:lnTo>
                    <a:pt x="1099" y="252"/>
                  </a:lnTo>
                  <a:lnTo>
                    <a:pt x="1120" y="232"/>
                  </a:lnTo>
                  <a:lnTo>
                    <a:pt x="1142" y="212"/>
                  </a:lnTo>
                  <a:lnTo>
                    <a:pt x="1165" y="192"/>
                  </a:lnTo>
                  <a:lnTo>
                    <a:pt x="1211" y="154"/>
                  </a:lnTo>
                  <a:lnTo>
                    <a:pt x="1258" y="117"/>
                  </a:lnTo>
                  <a:lnTo>
                    <a:pt x="1282" y="97"/>
                  </a:lnTo>
                  <a:lnTo>
                    <a:pt x="1305" y="79"/>
                  </a:lnTo>
                  <a:lnTo>
                    <a:pt x="1327" y="59"/>
                  </a:lnTo>
                  <a:lnTo>
                    <a:pt x="1348" y="39"/>
                  </a:lnTo>
                  <a:lnTo>
                    <a:pt x="1721" y="39"/>
                  </a:lnTo>
                  <a:lnTo>
                    <a:pt x="1798" y="115"/>
                  </a:lnTo>
                  <a:lnTo>
                    <a:pt x="1946" y="115"/>
                  </a:lnTo>
                  <a:lnTo>
                    <a:pt x="1960" y="128"/>
                  </a:lnTo>
                  <a:lnTo>
                    <a:pt x="1974" y="140"/>
                  </a:lnTo>
                  <a:lnTo>
                    <a:pt x="1988" y="152"/>
                  </a:lnTo>
                  <a:lnTo>
                    <a:pt x="2003" y="162"/>
                  </a:lnTo>
                  <a:lnTo>
                    <a:pt x="2017" y="172"/>
                  </a:lnTo>
                  <a:lnTo>
                    <a:pt x="2031" y="179"/>
                  </a:lnTo>
                  <a:lnTo>
                    <a:pt x="2045" y="187"/>
                  </a:lnTo>
                  <a:lnTo>
                    <a:pt x="2059" y="192"/>
                  </a:lnTo>
                  <a:lnTo>
                    <a:pt x="2073" y="197"/>
                  </a:lnTo>
                  <a:lnTo>
                    <a:pt x="2088" y="200"/>
                  </a:lnTo>
                  <a:lnTo>
                    <a:pt x="2102" y="202"/>
                  </a:lnTo>
                  <a:lnTo>
                    <a:pt x="2116" y="202"/>
                  </a:lnTo>
                  <a:lnTo>
                    <a:pt x="2129" y="201"/>
                  </a:lnTo>
                  <a:lnTo>
                    <a:pt x="2143" y="198"/>
                  </a:lnTo>
                  <a:lnTo>
                    <a:pt x="2157" y="193"/>
                  </a:lnTo>
                  <a:lnTo>
                    <a:pt x="2171" y="187"/>
                  </a:lnTo>
                  <a:lnTo>
                    <a:pt x="2247" y="263"/>
                  </a:lnTo>
                  <a:lnTo>
                    <a:pt x="2171" y="336"/>
                  </a:lnTo>
                  <a:lnTo>
                    <a:pt x="2022" y="336"/>
                  </a:lnTo>
                  <a:lnTo>
                    <a:pt x="1946" y="263"/>
                  </a:lnTo>
                  <a:lnTo>
                    <a:pt x="1908" y="301"/>
                  </a:lnTo>
                  <a:lnTo>
                    <a:pt x="2060" y="450"/>
                  </a:lnTo>
                  <a:lnTo>
                    <a:pt x="2136" y="450"/>
                  </a:lnTo>
                  <a:lnTo>
                    <a:pt x="2144" y="449"/>
                  </a:lnTo>
                  <a:lnTo>
                    <a:pt x="2154" y="443"/>
                  </a:lnTo>
                  <a:lnTo>
                    <a:pt x="2166" y="437"/>
                  </a:lnTo>
                  <a:lnTo>
                    <a:pt x="2180" y="427"/>
                  </a:lnTo>
                  <a:lnTo>
                    <a:pt x="2210" y="403"/>
                  </a:lnTo>
                  <a:lnTo>
                    <a:pt x="2243" y="376"/>
                  </a:lnTo>
                  <a:lnTo>
                    <a:pt x="2273" y="348"/>
                  </a:lnTo>
                  <a:lnTo>
                    <a:pt x="2298" y="324"/>
                  </a:lnTo>
                  <a:lnTo>
                    <a:pt x="2316" y="308"/>
                  </a:lnTo>
                  <a:lnTo>
                    <a:pt x="2323" y="301"/>
                  </a:lnTo>
                  <a:lnTo>
                    <a:pt x="2398" y="301"/>
                  </a:lnTo>
                  <a:lnTo>
                    <a:pt x="2510" y="187"/>
                  </a:lnTo>
                  <a:lnTo>
                    <a:pt x="2585" y="263"/>
                  </a:lnTo>
                  <a:lnTo>
                    <a:pt x="2696" y="149"/>
                  </a:lnTo>
                  <a:lnTo>
                    <a:pt x="2771" y="225"/>
                  </a:lnTo>
                  <a:lnTo>
                    <a:pt x="2786" y="219"/>
                  </a:lnTo>
                  <a:lnTo>
                    <a:pt x="2800" y="213"/>
                  </a:lnTo>
                  <a:lnTo>
                    <a:pt x="2813" y="208"/>
                  </a:lnTo>
                  <a:lnTo>
                    <a:pt x="2827" y="202"/>
                  </a:lnTo>
                  <a:lnTo>
                    <a:pt x="2854" y="195"/>
                  </a:lnTo>
                  <a:lnTo>
                    <a:pt x="2883" y="187"/>
                  </a:lnTo>
                  <a:lnTo>
                    <a:pt x="2911" y="180"/>
                  </a:lnTo>
                  <a:lnTo>
                    <a:pt x="2939" y="172"/>
                  </a:lnTo>
                  <a:lnTo>
                    <a:pt x="2954" y="167"/>
                  </a:lnTo>
                  <a:lnTo>
                    <a:pt x="2968" y="162"/>
                  </a:lnTo>
                  <a:lnTo>
                    <a:pt x="2982" y="156"/>
                  </a:lnTo>
                  <a:lnTo>
                    <a:pt x="2996" y="149"/>
                  </a:lnTo>
                  <a:lnTo>
                    <a:pt x="2886" y="39"/>
                  </a:lnTo>
                  <a:lnTo>
                    <a:pt x="2927" y="53"/>
                  </a:lnTo>
                  <a:lnTo>
                    <a:pt x="2970" y="67"/>
                  </a:lnTo>
                  <a:lnTo>
                    <a:pt x="3012" y="79"/>
                  </a:lnTo>
                  <a:lnTo>
                    <a:pt x="3057" y="91"/>
                  </a:lnTo>
                  <a:lnTo>
                    <a:pt x="3080" y="96"/>
                  </a:lnTo>
                  <a:lnTo>
                    <a:pt x="3103" y="101"/>
                  </a:lnTo>
                  <a:lnTo>
                    <a:pt x="3127" y="105"/>
                  </a:lnTo>
                  <a:lnTo>
                    <a:pt x="3152" y="108"/>
                  </a:lnTo>
                  <a:lnTo>
                    <a:pt x="3177" y="111"/>
                  </a:lnTo>
                  <a:lnTo>
                    <a:pt x="3204" y="113"/>
                  </a:lnTo>
                  <a:lnTo>
                    <a:pt x="3231" y="114"/>
                  </a:lnTo>
                  <a:lnTo>
                    <a:pt x="3259" y="115"/>
                  </a:lnTo>
                  <a:lnTo>
                    <a:pt x="3260" y="107"/>
                  </a:lnTo>
                  <a:lnTo>
                    <a:pt x="3261" y="101"/>
                  </a:lnTo>
                  <a:lnTo>
                    <a:pt x="3262" y="93"/>
                  </a:lnTo>
                  <a:lnTo>
                    <a:pt x="3265" y="87"/>
                  </a:lnTo>
                  <a:lnTo>
                    <a:pt x="3271" y="72"/>
                  </a:lnTo>
                  <a:lnTo>
                    <a:pt x="3279" y="58"/>
                  </a:lnTo>
                  <a:lnTo>
                    <a:pt x="3285" y="43"/>
                  </a:lnTo>
                  <a:lnTo>
                    <a:pt x="3292" y="29"/>
                  </a:lnTo>
                  <a:lnTo>
                    <a:pt x="3294" y="22"/>
                  </a:lnTo>
                  <a:lnTo>
                    <a:pt x="3295" y="15"/>
                  </a:lnTo>
                  <a:lnTo>
                    <a:pt x="3297" y="8"/>
                  </a:lnTo>
                  <a:lnTo>
                    <a:pt x="3297" y="0"/>
                  </a:lnTo>
                  <a:lnTo>
                    <a:pt x="3484" y="187"/>
                  </a:lnTo>
                  <a:lnTo>
                    <a:pt x="3482" y="195"/>
                  </a:lnTo>
                  <a:lnTo>
                    <a:pt x="3480" y="203"/>
                  </a:lnTo>
                  <a:lnTo>
                    <a:pt x="3477" y="212"/>
                  </a:lnTo>
                  <a:lnTo>
                    <a:pt x="3472" y="221"/>
                  </a:lnTo>
                  <a:lnTo>
                    <a:pt x="3460" y="241"/>
                  </a:lnTo>
                  <a:lnTo>
                    <a:pt x="3445" y="261"/>
                  </a:lnTo>
                  <a:lnTo>
                    <a:pt x="3431" y="282"/>
                  </a:lnTo>
                  <a:lnTo>
                    <a:pt x="3419" y="301"/>
                  </a:lnTo>
                  <a:lnTo>
                    <a:pt x="3415" y="311"/>
                  </a:lnTo>
                  <a:lnTo>
                    <a:pt x="3410" y="320"/>
                  </a:lnTo>
                  <a:lnTo>
                    <a:pt x="3408" y="329"/>
                  </a:lnTo>
                  <a:lnTo>
                    <a:pt x="3407" y="336"/>
                  </a:lnTo>
                  <a:close/>
                </a:path>
              </a:pathLst>
            </a:custGeom>
            <a:solidFill>
              <a:srgbClr val="F8C3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4" name="Freeform 44"/>
            <p:cNvSpPr>
              <a:spLocks/>
            </p:cNvSpPr>
            <p:nvPr/>
          </p:nvSpPr>
          <p:spPr bwMode="auto">
            <a:xfrm>
              <a:off x="4248150" y="2419351"/>
              <a:ext cx="922338" cy="474663"/>
            </a:xfrm>
            <a:custGeom>
              <a:avLst/>
              <a:gdLst/>
              <a:ahLst/>
              <a:cxnLst>
                <a:cxn ang="0">
                  <a:pos x="2828" y="1071"/>
                </a:cxn>
                <a:cxn ang="0">
                  <a:pos x="2443" y="1707"/>
                </a:cxn>
                <a:cxn ang="0">
                  <a:pos x="2136" y="1687"/>
                </a:cxn>
                <a:cxn ang="0">
                  <a:pos x="1798" y="1650"/>
                </a:cxn>
                <a:cxn ang="0">
                  <a:pos x="2130" y="1467"/>
                </a:cxn>
                <a:cxn ang="0">
                  <a:pos x="2389" y="1480"/>
                </a:cxn>
                <a:cxn ang="0">
                  <a:pos x="2496" y="1556"/>
                </a:cxn>
                <a:cxn ang="0">
                  <a:pos x="2532" y="1456"/>
                </a:cxn>
                <a:cxn ang="0">
                  <a:pos x="2257" y="1236"/>
                </a:cxn>
                <a:cxn ang="0">
                  <a:pos x="2220" y="1333"/>
                </a:cxn>
                <a:cxn ang="0">
                  <a:pos x="1984" y="1272"/>
                </a:cxn>
                <a:cxn ang="0">
                  <a:pos x="1871" y="1409"/>
                </a:cxn>
                <a:cxn ang="0">
                  <a:pos x="1889" y="1510"/>
                </a:cxn>
                <a:cxn ang="0">
                  <a:pos x="1788" y="1531"/>
                </a:cxn>
                <a:cxn ang="0">
                  <a:pos x="1672" y="1714"/>
                </a:cxn>
                <a:cxn ang="0">
                  <a:pos x="1611" y="1748"/>
                </a:cxn>
                <a:cxn ang="0">
                  <a:pos x="1462" y="1601"/>
                </a:cxn>
                <a:cxn ang="0">
                  <a:pos x="1361" y="1460"/>
                </a:cxn>
                <a:cxn ang="0">
                  <a:pos x="1150" y="1380"/>
                </a:cxn>
                <a:cxn ang="0">
                  <a:pos x="1223" y="1469"/>
                </a:cxn>
                <a:cxn ang="0">
                  <a:pos x="1308" y="1567"/>
                </a:cxn>
                <a:cxn ang="0">
                  <a:pos x="1312" y="1709"/>
                </a:cxn>
                <a:cxn ang="0">
                  <a:pos x="1273" y="1618"/>
                </a:cxn>
                <a:cxn ang="0">
                  <a:pos x="1137" y="1515"/>
                </a:cxn>
                <a:cxn ang="0">
                  <a:pos x="1017" y="1426"/>
                </a:cxn>
                <a:cxn ang="0">
                  <a:pos x="877" y="1423"/>
                </a:cxn>
                <a:cxn ang="0">
                  <a:pos x="699" y="1446"/>
                </a:cxn>
                <a:cxn ang="0">
                  <a:pos x="499" y="1572"/>
                </a:cxn>
                <a:cxn ang="0">
                  <a:pos x="29" y="1759"/>
                </a:cxn>
                <a:cxn ang="0">
                  <a:pos x="27" y="1639"/>
                </a:cxn>
                <a:cxn ang="0">
                  <a:pos x="12" y="1558"/>
                </a:cxn>
                <a:cxn ang="0">
                  <a:pos x="5" y="1408"/>
                </a:cxn>
                <a:cxn ang="0">
                  <a:pos x="317" y="1433"/>
                </a:cxn>
                <a:cxn ang="0">
                  <a:pos x="397" y="1338"/>
                </a:cxn>
                <a:cxn ang="0">
                  <a:pos x="358" y="1181"/>
                </a:cxn>
                <a:cxn ang="0">
                  <a:pos x="467" y="1136"/>
                </a:cxn>
                <a:cxn ang="0">
                  <a:pos x="895" y="917"/>
                </a:cxn>
                <a:cxn ang="0">
                  <a:pos x="895" y="792"/>
                </a:cxn>
                <a:cxn ang="0">
                  <a:pos x="991" y="829"/>
                </a:cxn>
                <a:cxn ang="0">
                  <a:pos x="1162" y="861"/>
                </a:cxn>
                <a:cxn ang="0">
                  <a:pos x="1410" y="860"/>
                </a:cxn>
                <a:cxn ang="0">
                  <a:pos x="1642" y="673"/>
                </a:cxn>
                <a:cxn ang="0">
                  <a:pos x="1753" y="564"/>
                </a:cxn>
                <a:cxn ang="0">
                  <a:pos x="1603" y="373"/>
                </a:cxn>
                <a:cxn ang="0">
                  <a:pos x="1272" y="579"/>
                </a:cxn>
                <a:cxn ang="0">
                  <a:pos x="1240" y="708"/>
                </a:cxn>
                <a:cxn ang="0">
                  <a:pos x="1152" y="839"/>
                </a:cxn>
                <a:cxn ang="0">
                  <a:pos x="1099" y="774"/>
                </a:cxn>
                <a:cxn ang="0">
                  <a:pos x="1020" y="613"/>
                </a:cxn>
                <a:cxn ang="0">
                  <a:pos x="963" y="604"/>
                </a:cxn>
                <a:cxn ang="0">
                  <a:pos x="819" y="651"/>
                </a:cxn>
                <a:cxn ang="0">
                  <a:pos x="807" y="464"/>
                </a:cxn>
                <a:cxn ang="0">
                  <a:pos x="1042" y="321"/>
                </a:cxn>
                <a:cxn ang="0">
                  <a:pos x="1721" y="39"/>
                </a:cxn>
                <a:cxn ang="0">
                  <a:pos x="2102" y="202"/>
                </a:cxn>
                <a:cxn ang="0">
                  <a:pos x="2144" y="449"/>
                </a:cxn>
                <a:cxn ang="0">
                  <a:pos x="2696" y="149"/>
                </a:cxn>
                <a:cxn ang="0">
                  <a:pos x="2996" y="149"/>
                </a:cxn>
                <a:cxn ang="0">
                  <a:pos x="3259" y="115"/>
                </a:cxn>
                <a:cxn ang="0">
                  <a:pos x="3484" y="187"/>
                </a:cxn>
              </a:cxnLst>
              <a:rect l="0" t="0" r="r" b="b"/>
              <a:pathLst>
                <a:path w="3484" h="1798">
                  <a:moveTo>
                    <a:pt x="3407" y="336"/>
                  </a:moveTo>
                  <a:lnTo>
                    <a:pt x="3400" y="343"/>
                  </a:lnTo>
                  <a:lnTo>
                    <a:pt x="3380" y="365"/>
                  </a:lnTo>
                  <a:lnTo>
                    <a:pt x="3350" y="400"/>
                  </a:lnTo>
                  <a:lnTo>
                    <a:pt x="3312" y="445"/>
                  </a:lnTo>
                  <a:lnTo>
                    <a:pt x="3267" y="502"/>
                  </a:lnTo>
                  <a:lnTo>
                    <a:pt x="3215" y="567"/>
                  </a:lnTo>
                  <a:lnTo>
                    <a:pt x="3157" y="640"/>
                  </a:lnTo>
                  <a:lnTo>
                    <a:pt x="3095" y="718"/>
                  </a:lnTo>
                  <a:lnTo>
                    <a:pt x="3031" y="802"/>
                  </a:lnTo>
                  <a:lnTo>
                    <a:pt x="2964" y="891"/>
                  </a:lnTo>
                  <a:lnTo>
                    <a:pt x="2896" y="980"/>
                  </a:lnTo>
                  <a:lnTo>
                    <a:pt x="2828" y="1071"/>
                  </a:lnTo>
                  <a:lnTo>
                    <a:pt x="2762" y="1161"/>
                  </a:lnTo>
                  <a:lnTo>
                    <a:pt x="2698" y="1251"/>
                  </a:lnTo>
                  <a:lnTo>
                    <a:pt x="2637" y="1336"/>
                  </a:lnTo>
                  <a:lnTo>
                    <a:pt x="2582" y="1417"/>
                  </a:lnTo>
                  <a:lnTo>
                    <a:pt x="2556" y="1458"/>
                  </a:lnTo>
                  <a:lnTo>
                    <a:pt x="2533" y="1496"/>
                  </a:lnTo>
                  <a:lnTo>
                    <a:pt x="2514" y="1531"/>
                  </a:lnTo>
                  <a:lnTo>
                    <a:pt x="2497" y="1564"/>
                  </a:lnTo>
                  <a:lnTo>
                    <a:pt x="2482" y="1594"/>
                  </a:lnTo>
                  <a:lnTo>
                    <a:pt x="2472" y="1621"/>
                  </a:lnTo>
                  <a:lnTo>
                    <a:pt x="2462" y="1647"/>
                  </a:lnTo>
                  <a:lnTo>
                    <a:pt x="2454" y="1669"/>
                  </a:lnTo>
                  <a:lnTo>
                    <a:pt x="2443" y="1707"/>
                  </a:lnTo>
                  <a:lnTo>
                    <a:pt x="2437" y="1733"/>
                  </a:lnTo>
                  <a:lnTo>
                    <a:pt x="2434" y="1743"/>
                  </a:lnTo>
                  <a:lnTo>
                    <a:pt x="2433" y="1749"/>
                  </a:lnTo>
                  <a:lnTo>
                    <a:pt x="2431" y="1752"/>
                  </a:lnTo>
                  <a:lnTo>
                    <a:pt x="2430" y="1753"/>
                  </a:lnTo>
                  <a:lnTo>
                    <a:pt x="2404" y="1747"/>
                  </a:lnTo>
                  <a:lnTo>
                    <a:pt x="2367" y="1738"/>
                  </a:lnTo>
                  <a:lnTo>
                    <a:pt x="2321" y="1727"/>
                  </a:lnTo>
                  <a:lnTo>
                    <a:pt x="2273" y="1716"/>
                  </a:lnTo>
                  <a:lnTo>
                    <a:pt x="2225" y="1705"/>
                  </a:lnTo>
                  <a:lnTo>
                    <a:pt x="2184" y="1696"/>
                  </a:lnTo>
                  <a:lnTo>
                    <a:pt x="2153" y="1690"/>
                  </a:lnTo>
                  <a:lnTo>
                    <a:pt x="2136" y="1687"/>
                  </a:lnTo>
                  <a:lnTo>
                    <a:pt x="2060" y="1687"/>
                  </a:lnTo>
                  <a:lnTo>
                    <a:pt x="1946" y="1798"/>
                  </a:lnTo>
                  <a:lnTo>
                    <a:pt x="1923" y="1780"/>
                  </a:lnTo>
                  <a:lnTo>
                    <a:pt x="1872" y="1737"/>
                  </a:lnTo>
                  <a:lnTo>
                    <a:pt x="1858" y="1725"/>
                  </a:lnTo>
                  <a:lnTo>
                    <a:pt x="1844" y="1712"/>
                  </a:lnTo>
                  <a:lnTo>
                    <a:pt x="1832" y="1700"/>
                  </a:lnTo>
                  <a:lnTo>
                    <a:pt x="1821" y="1687"/>
                  </a:lnTo>
                  <a:lnTo>
                    <a:pt x="1812" y="1675"/>
                  </a:lnTo>
                  <a:lnTo>
                    <a:pt x="1804" y="1664"/>
                  </a:lnTo>
                  <a:lnTo>
                    <a:pt x="1801" y="1660"/>
                  </a:lnTo>
                  <a:lnTo>
                    <a:pt x="1799" y="1654"/>
                  </a:lnTo>
                  <a:lnTo>
                    <a:pt x="1798" y="1650"/>
                  </a:lnTo>
                  <a:lnTo>
                    <a:pt x="1798" y="1645"/>
                  </a:lnTo>
                  <a:lnTo>
                    <a:pt x="1798" y="1573"/>
                  </a:lnTo>
                  <a:lnTo>
                    <a:pt x="1825" y="1560"/>
                  </a:lnTo>
                  <a:lnTo>
                    <a:pt x="1852" y="1548"/>
                  </a:lnTo>
                  <a:lnTo>
                    <a:pt x="1879" y="1536"/>
                  </a:lnTo>
                  <a:lnTo>
                    <a:pt x="1904" y="1527"/>
                  </a:lnTo>
                  <a:lnTo>
                    <a:pt x="1931" y="1518"/>
                  </a:lnTo>
                  <a:lnTo>
                    <a:pt x="1955" y="1509"/>
                  </a:lnTo>
                  <a:lnTo>
                    <a:pt x="1979" y="1501"/>
                  </a:lnTo>
                  <a:lnTo>
                    <a:pt x="2003" y="1494"/>
                  </a:lnTo>
                  <a:lnTo>
                    <a:pt x="2047" y="1483"/>
                  </a:lnTo>
                  <a:lnTo>
                    <a:pt x="2090" y="1473"/>
                  </a:lnTo>
                  <a:lnTo>
                    <a:pt x="2130" y="1467"/>
                  </a:lnTo>
                  <a:lnTo>
                    <a:pt x="2168" y="1462"/>
                  </a:lnTo>
                  <a:lnTo>
                    <a:pt x="2204" y="1459"/>
                  </a:lnTo>
                  <a:lnTo>
                    <a:pt x="2238" y="1457"/>
                  </a:lnTo>
                  <a:lnTo>
                    <a:pt x="2270" y="1457"/>
                  </a:lnTo>
                  <a:lnTo>
                    <a:pt x="2299" y="1457"/>
                  </a:lnTo>
                  <a:lnTo>
                    <a:pt x="2353" y="1458"/>
                  </a:lnTo>
                  <a:lnTo>
                    <a:pt x="2398" y="1459"/>
                  </a:lnTo>
                  <a:lnTo>
                    <a:pt x="2395" y="1462"/>
                  </a:lnTo>
                  <a:lnTo>
                    <a:pt x="2393" y="1467"/>
                  </a:lnTo>
                  <a:lnTo>
                    <a:pt x="2391" y="1470"/>
                  </a:lnTo>
                  <a:lnTo>
                    <a:pt x="2390" y="1473"/>
                  </a:lnTo>
                  <a:lnTo>
                    <a:pt x="2389" y="1476"/>
                  </a:lnTo>
                  <a:lnTo>
                    <a:pt x="2389" y="1480"/>
                  </a:lnTo>
                  <a:lnTo>
                    <a:pt x="2390" y="1483"/>
                  </a:lnTo>
                  <a:lnTo>
                    <a:pt x="2391" y="1486"/>
                  </a:lnTo>
                  <a:lnTo>
                    <a:pt x="2395" y="1493"/>
                  </a:lnTo>
                  <a:lnTo>
                    <a:pt x="2401" y="1498"/>
                  </a:lnTo>
                  <a:lnTo>
                    <a:pt x="2408" y="1505"/>
                  </a:lnTo>
                  <a:lnTo>
                    <a:pt x="2417" y="1511"/>
                  </a:lnTo>
                  <a:lnTo>
                    <a:pt x="2438" y="1523"/>
                  </a:lnTo>
                  <a:lnTo>
                    <a:pt x="2458" y="1536"/>
                  </a:lnTo>
                  <a:lnTo>
                    <a:pt x="2469" y="1543"/>
                  </a:lnTo>
                  <a:lnTo>
                    <a:pt x="2479" y="1549"/>
                  </a:lnTo>
                  <a:lnTo>
                    <a:pt x="2488" y="1556"/>
                  </a:lnTo>
                  <a:lnTo>
                    <a:pt x="2496" y="1563"/>
                  </a:lnTo>
                  <a:lnTo>
                    <a:pt x="2496" y="1556"/>
                  </a:lnTo>
                  <a:lnTo>
                    <a:pt x="2498" y="1549"/>
                  </a:lnTo>
                  <a:lnTo>
                    <a:pt x="2500" y="1543"/>
                  </a:lnTo>
                  <a:lnTo>
                    <a:pt x="2503" y="1536"/>
                  </a:lnTo>
                  <a:lnTo>
                    <a:pt x="2512" y="1523"/>
                  </a:lnTo>
                  <a:lnTo>
                    <a:pt x="2522" y="1511"/>
                  </a:lnTo>
                  <a:lnTo>
                    <a:pt x="2530" y="1498"/>
                  </a:lnTo>
                  <a:lnTo>
                    <a:pt x="2539" y="1486"/>
                  </a:lnTo>
                  <a:lnTo>
                    <a:pt x="2542" y="1480"/>
                  </a:lnTo>
                  <a:lnTo>
                    <a:pt x="2545" y="1473"/>
                  </a:lnTo>
                  <a:lnTo>
                    <a:pt x="2547" y="1467"/>
                  </a:lnTo>
                  <a:lnTo>
                    <a:pt x="2547" y="1459"/>
                  </a:lnTo>
                  <a:lnTo>
                    <a:pt x="2540" y="1458"/>
                  </a:lnTo>
                  <a:lnTo>
                    <a:pt x="2532" y="1456"/>
                  </a:lnTo>
                  <a:lnTo>
                    <a:pt x="2523" y="1451"/>
                  </a:lnTo>
                  <a:lnTo>
                    <a:pt x="2513" y="1445"/>
                  </a:lnTo>
                  <a:lnTo>
                    <a:pt x="2491" y="1429"/>
                  </a:lnTo>
                  <a:lnTo>
                    <a:pt x="2467" y="1409"/>
                  </a:lnTo>
                  <a:lnTo>
                    <a:pt x="2417" y="1361"/>
                  </a:lnTo>
                  <a:lnTo>
                    <a:pt x="2364" y="1311"/>
                  </a:lnTo>
                  <a:lnTo>
                    <a:pt x="2337" y="1287"/>
                  </a:lnTo>
                  <a:lnTo>
                    <a:pt x="2312" y="1266"/>
                  </a:lnTo>
                  <a:lnTo>
                    <a:pt x="2300" y="1257"/>
                  </a:lnTo>
                  <a:lnTo>
                    <a:pt x="2288" y="1249"/>
                  </a:lnTo>
                  <a:lnTo>
                    <a:pt x="2277" y="1244"/>
                  </a:lnTo>
                  <a:lnTo>
                    <a:pt x="2267" y="1239"/>
                  </a:lnTo>
                  <a:lnTo>
                    <a:pt x="2257" y="1236"/>
                  </a:lnTo>
                  <a:lnTo>
                    <a:pt x="2248" y="1234"/>
                  </a:lnTo>
                  <a:lnTo>
                    <a:pt x="2239" y="1235"/>
                  </a:lnTo>
                  <a:lnTo>
                    <a:pt x="2231" y="1237"/>
                  </a:lnTo>
                  <a:lnTo>
                    <a:pt x="2224" y="1243"/>
                  </a:lnTo>
                  <a:lnTo>
                    <a:pt x="2217" y="1251"/>
                  </a:lnTo>
                  <a:lnTo>
                    <a:pt x="2213" y="1260"/>
                  </a:lnTo>
                  <a:lnTo>
                    <a:pt x="2209" y="1272"/>
                  </a:lnTo>
                  <a:lnTo>
                    <a:pt x="2247" y="1311"/>
                  </a:lnTo>
                  <a:lnTo>
                    <a:pt x="2243" y="1317"/>
                  </a:lnTo>
                  <a:lnTo>
                    <a:pt x="2238" y="1323"/>
                  </a:lnTo>
                  <a:lnTo>
                    <a:pt x="2233" y="1327"/>
                  </a:lnTo>
                  <a:lnTo>
                    <a:pt x="2226" y="1331"/>
                  </a:lnTo>
                  <a:lnTo>
                    <a:pt x="2220" y="1333"/>
                  </a:lnTo>
                  <a:lnTo>
                    <a:pt x="2212" y="1336"/>
                  </a:lnTo>
                  <a:lnTo>
                    <a:pt x="2203" y="1337"/>
                  </a:lnTo>
                  <a:lnTo>
                    <a:pt x="2195" y="1337"/>
                  </a:lnTo>
                  <a:lnTo>
                    <a:pt x="2177" y="1336"/>
                  </a:lnTo>
                  <a:lnTo>
                    <a:pt x="2157" y="1332"/>
                  </a:lnTo>
                  <a:lnTo>
                    <a:pt x="2137" y="1327"/>
                  </a:lnTo>
                  <a:lnTo>
                    <a:pt x="2115" y="1320"/>
                  </a:lnTo>
                  <a:lnTo>
                    <a:pt x="2073" y="1305"/>
                  </a:lnTo>
                  <a:lnTo>
                    <a:pt x="2035" y="1289"/>
                  </a:lnTo>
                  <a:lnTo>
                    <a:pt x="2019" y="1282"/>
                  </a:lnTo>
                  <a:lnTo>
                    <a:pt x="2005" y="1278"/>
                  </a:lnTo>
                  <a:lnTo>
                    <a:pt x="1993" y="1273"/>
                  </a:lnTo>
                  <a:lnTo>
                    <a:pt x="1984" y="1272"/>
                  </a:lnTo>
                  <a:lnTo>
                    <a:pt x="1984" y="1285"/>
                  </a:lnTo>
                  <a:lnTo>
                    <a:pt x="1982" y="1297"/>
                  </a:lnTo>
                  <a:lnTo>
                    <a:pt x="1980" y="1308"/>
                  </a:lnTo>
                  <a:lnTo>
                    <a:pt x="1976" y="1317"/>
                  </a:lnTo>
                  <a:lnTo>
                    <a:pt x="1973" y="1325"/>
                  </a:lnTo>
                  <a:lnTo>
                    <a:pt x="1968" y="1332"/>
                  </a:lnTo>
                  <a:lnTo>
                    <a:pt x="1962" y="1338"/>
                  </a:lnTo>
                  <a:lnTo>
                    <a:pt x="1956" y="1344"/>
                  </a:lnTo>
                  <a:lnTo>
                    <a:pt x="1939" y="1354"/>
                  </a:lnTo>
                  <a:lnTo>
                    <a:pt x="1920" y="1363"/>
                  </a:lnTo>
                  <a:lnTo>
                    <a:pt x="1897" y="1374"/>
                  </a:lnTo>
                  <a:lnTo>
                    <a:pt x="1870" y="1387"/>
                  </a:lnTo>
                  <a:lnTo>
                    <a:pt x="1871" y="1409"/>
                  </a:lnTo>
                  <a:lnTo>
                    <a:pt x="1873" y="1423"/>
                  </a:lnTo>
                  <a:lnTo>
                    <a:pt x="1875" y="1433"/>
                  </a:lnTo>
                  <a:lnTo>
                    <a:pt x="1878" y="1439"/>
                  </a:lnTo>
                  <a:lnTo>
                    <a:pt x="1882" y="1446"/>
                  </a:lnTo>
                  <a:lnTo>
                    <a:pt x="1885" y="1456"/>
                  </a:lnTo>
                  <a:lnTo>
                    <a:pt x="1887" y="1470"/>
                  </a:lnTo>
                  <a:lnTo>
                    <a:pt x="1887" y="1494"/>
                  </a:lnTo>
                  <a:lnTo>
                    <a:pt x="1892" y="1495"/>
                  </a:lnTo>
                  <a:lnTo>
                    <a:pt x="1896" y="1496"/>
                  </a:lnTo>
                  <a:lnTo>
                    <a:pt x="1897" y="1499"/>
                  </a:lnTo>
                  <a:lnTo>
                    <a:pt x="1896" y="1503"/>
                  </a:lnTo>
                  <a:lnTo>
                    <a:pt x="1894" y="1506"/>
                  </a:lnTo>
                  <a:lnTo>
                    <a:pt x="1889" y="1510"/>
                  </a:lnTo>
                  <a:lnTo>
                    <a:pt x="1885" y="1515"/>
                  </a:lnTo>
                  <a:lnTo>
                    <a:pt x="1878" y="1518"/>
                  </a:lnTo>
                  <a:lnTo>
                    <a:pt x="1872" y="1522"/>
                  </a:lnTo>
                  <a:lnTo>
                    <a:pt x="1864" y="1524"/>
                  </a:lnTo>
                  <a:lnTo>
                    <a:pt x="1855" y="1527"/>
                  </a:lnTo>
                  <a:lnTo>
                    <a:pt x="1847" y="1528"/>
                  </a:lnTo>
                  <a:lnTo>
                    <a:pt x="1839" y="1527"/>
                  </a:lnTo>
                  <a:lnTo>
                    <a:pt x="1830" y="1524"/>
                  </a:lnTo>
                  <a:lnTo>
                    <a:pt x="1823" y="1520"/>
                  </a:lnTo>
                  <a:lnTo>
                    <a:pt x="1815" y="1515"/>
                  </a:lnTo>
                  <a:lnTo>
                    <a:pt x="1802" y="1521"/>
                  </a:lnTo>
                  <a:lnTo>
                    <a:pt x="1793" y="1527"/>
                  </a:lnTo>
                  <a:lnTo>
                    <a:pt x="1788" y="1531"/>
                  </a:lnTo>
                  <a:lnTo>
                    <a:pt x="1785" y="1534"/>
                  </a:lnTo>
                  <a:lnTo>
                    <a:pt x="1782" y="1537"/>
                  </a:lnTo>
                  <a:lnTo>
                    <a:pt x="1782" y="1540"/>
                  </a:lnTo>
                  <a:lnTo>
                    <a:pt x="1781" y="1539"/>
                  </a:lnTo>
                  <a:lnTo>
                    <a:pt x="1774" y="1537"/>
                  </a:lnTo>
                  <a:lnTo>
                    <a:pt x="1755" y="1536"/>
                  </a:lnTo>
                  <a:lnTo>
                    <a:pt x="1721" y="1535"/>
                  </a:lnTo>
                  <a:lnTo>
                    <a:pt x="1649" y="1612"/>
                  </a:lnTo>
                  <a:lnTo>
                    <a:pt x="1650" y="1626"/>
                  </a:lnTo>
                  <a:lnTo>
                    <a:pt x="1655" y="1644"/>
                  </a:lnTo>
                  <a:lnTo>
                    <a:pt x="1660" y="1665"/>
                  </a:lnTo>
                  <a:lnTo>
                    <a:pt x="1667" y="1689"/>
                  </a:lnTo>
                  <a:lnTo>
                    <a:pt x="1672" y="1714"/>
                  </a:lnTo>
                  <a:lnTo>
                    <a:pt x="1678" y="1741"/>
                  </a:lnTo>
                  <a:lnTo>
                    <a:pt x="1680" y="1756"/>
                  </a:lnTo>
                  <a:lnTo>
                    <a:pt x="1682" y="1770"/>
                  </a:lnTo>
                  <a:lnTo>
                    <a:pt x="1683" y="1784"/>
                  </a:lnTo>
                  <a:lnTo>
                    <a:pt x="1683" y="1798"/>
                  </a:lnTo>
                  <a:lnTo>
                    <a:pt x="1677" y="1797"/>
                  </a:lnTo>
                  <a:lnTo>
                    <a:pt x="1670" y="1796"/>
                  </a:lnTo>
                  <a:lnTo>
                    <a:pt x="1663" y="1794"/>
                  </a:lnTo>
                  <a:lnTo>
                    <a:pt x="1658" y="1792"/>
                  </a:lnTo>
                  <a:lnTo>
                    <a:pt x="1646" y="1784"/>
                  </a:lnTo>
                  <a:lnTo>
                    <a:pt x="1634" y="1773"/>
                  </a:lnTo>
                  <a:lnTo>
                    <a:pt x="1622" y="1761"/>
                  </a:lnTo>
                  <a:lnTo>
                    <a:pt x="1611" y="1748"/>
                  </a:lnTo>
                  <a:lnTo>
                    <a:pt x="1599" y="1733"/>
                  </a:lnTo>
                  <a:lnTo>
                    <a:pt x="1587" y="1717"/>
                  </a:lnTo>
                  <a:lnTo>
                    <a:pt x="1574" y="1701"/>
                  </a:lnTo>
                  <a:lnTo>
                    <a:pt x="1561" y="1686"/>
                  </a:lnTo>
                  <a:lnTo>
                    <a:pt x="1547" y="1669"/>
                  </a:lnTo>
                  <a:lnTo>
                    <a:pt x="1532" y="1655"/>
                  </a:lnTo>
                  <a:lnTo>
                    <a:pt x="1516" y="1641"/>
                  </a:lnTo>
                  <a:lnTo>
                    <a:pt x="1499" y="1629"/>
                  </a:lnTo>
                  <a:lnTo>
                    <a:pt x="1489" y="1624"/>
                  </a:lnTo>
                  <a:lnTo>
                    <a:pt x="1479" y="1619"/>
                  </a:lnTo>
                  <a:lnTo>
                    <a:pt x="1469" y="1615"/>
                  </a:lnTo>
                  <a:lnTo>
                    <a:pt x="1458" y="1612"/>
                  </a:lnTo>
                  <a:lnTo>
                    <a:pt x="1462" y="1601"/>
                  </a:lnTo>
                  <a:lnTo>
                    <a:pt x="1462" y="1590"/>
                  </a:lnTo>
                  <a:lnTo>
                    <a:pt x="1461" y="1579"/>
                  </a:lnTo>
                  <a:lnTo>
                    <a:pt x="1458" y="1567"/>
                  </a:lnTo>
                  <a:lnTo>
                    <a:pt x="1454" y="1556"/>
                  </a:lnTo>
                  <a:lnTo>
                    <a:pt x="1449" y="1545"/>
                  </a:lnTo>
                  <a:lnTo>
                    <a:pt x="1441" y="1534"/>
                  </a:lnTo>
                  <a:lnTo>
                    <a:pt x="1432" y="1522"/>
                  </a:lnTo>
                  <a:lnTo>
                    <a:pt x="1424" y="1511"/>
                  </a:lnTo>
                  <a:lnTo>
                    <a:pt x="1413" y="1501"/>
                  </a:lnTo>
                  <a:lnTo>
                    <a:pt x="1401" y="1491"/>
                  </a:lnTo>
                  <a:lnTo>
                    <a:pt x="1389" y="1480"/>
                  </a:lnTo>
                  <a:lnTo>
                    <a:pt x="1376" y="1470"/>
                  </a:lnTo>
                  <a:lnTo>
                    <a:pt x="1361" y="1460"/>
                  </a:lnTo>
                  <a:lnTo>
                    <a:pt x="1347" y="1451"/>
                  </a:lnTo>
                  <a:lnTo>
                    <a:pt x="1333" y="1441"/>
                  </a:lnTo>
                  <a:lnTo>
                    <a:pt x="1303" y="1425"/>
                  </a:lnTo>
                  <a:lnTo>
                    <a:pt x="1272" y="1411"/>
                  </a:lnTo>
                  <a:lnTo>
                    <a:pt x="1257" y="1404"/>
                  </a:lnTo>
                  <a:lnTo>
                    <a:pt x="1241" y="1399"/>
                  </a:lnTo>
                  <a:lnTo>
                    <a:pt x="1226" y="1393"/>
                  </a:lnTo>
                  <a:lnTo>
                    <a:pt x="1212" y="1389"/>
                  </a:lnTo>
                  <a:lnTo>
                    <a:pt x="1198" y="1386"/>
                  </a:lnTo>
                  <a:lnTo>
                    <a:pt x="1185" y="1384"/>
                  </a:lnTo>
                  <a:lnTo>
                    <a:pt x="1173" y="1381"/>
                  </a:lnTo>
                  <a:lnTo>
                    <a:pt x="1161" y="1380"/>
                  </a:lnTo>
                  <a:lnTo>
                    <a:pt x="1150" y="1380"/>
                  </a:lnTo>
                  <a:lnTo>
                    <a:pt x="1140" y="1381"/>
                  </a:lnTo>
                  <a:lnTo>
                    <a:pt x="1131" y="1384"/>
                  </a:lnTo>
                  <a:lnTo>
                    <a:pt x="1124" y="1387"/>
                  </a:lnTo>
                  <a:lnTo>
                    <a:pt x="1138" y="1402"/>
                  </a:lnTo>
                  <a:lnTo>
                    <a:pt x="1152" y="1420"/>
                  </a:lnTo>
                  <a:lnTo>
                    <a:pt x="1160" y="1428"/>
                  </a:lnTo>
                  <a:lnTo>
                    <a:pt x="1167" y="1436"/>
                  </a:lnTo>
                  <a:lnTo>
                    <a:pt x="1175" y="1444"/>
                  </a:lnTo>
                  <a:lnTo>
                    <a:pt x="1184" y="1451"/>
                  </a:lnTo>
                  <a:lnTo>
                    <a:pt x="1192" y="1458"/>
                  </a:lnTo>
                  <a:lnTo>
                    <a:pt x="1202" y="1463"/>
                  </a:lnTo>
                  <a:lnTo>
                    <a:pt x="1212" y="1467"/>
                  </a:lnTo>
                  <a:lnTo>
                    <a:pt x="1223" y="1469"/>
                  </a:lnTo>
                  <a:lnTo>
                    <a:pt x="1234" y="1470"/>
                  </a:lnTo>
                  <a:lnTo>
                    <a:pt x="1246" y="1469"/>
                  </a:lnTo>
                  <a:lnTo>
                    <a:pt x="1259" y="1465"/>
                  </a:lnTo>
                  <a:lnTo>
                    <a:pt x="1272" y="1459"/>
                  </a:lnTo>
                  <a:lnTo>
                    <a:pt x="1273" y="1473"/>
                  </a:lnTo>
                  <a:lnTo>
                    <a:pt x="1274" y="1486"/>
                  </a:lnTo>
                  <a:lnTo>
                    <a:pt x="1276" y="1498"/>
                  </a:lnTo>
                  <a:lnTo>
                    <a:pt x="1279" y="1510"/>
                  </a:lnTo>
                  <a:lnTo>
                    <a:pt x="1282" y="1520"/>
                  </a:lnTo>
                  <a:lnTo>
                    <a:pt x="1286" y="1531"/>
                  </a:lnTo>
                  <a:lnTo>
                    <a:pt x="1291" y="1541"/>
                  </a:lnTo>
                  <a:lnTo>
                    <a:pt x="1296" y="1549"/>
                  </a:lnTo>
                  <a:lnTo>
                    <a:pt x="1308" y="1567"/>
                  </a:lnTo>
                  <a:lnTo>
                    <a:pt x="1320" y="1582"/>
                  </a:lnTo>
                  <a:lnTo>
                    <a:pt x="1334" y="1597"/>
                  </a:lnTo>
                  <a:lnTo>
                    <a:pt x="1348" y="1612"/>
                  </a:lnTo>
                  <a:lnTo>
                    <a:pt x="1348" y="1618"/>
                  </a:lnTo>
                  <a:lnTo>
                    <a:pt x="1347" y="1625"/>
                  </a:lnTo>
                  <a:lnTo>
                    <a:pt x="1345" y="1631"/>
                  </a:lnTo>
                  <a:lnTo>
                    <a:pt x="1343" y="1638"/>
                  </a:lnTo>
                  <a:lnTo>
                    <a:pt x="1336" y="1652"/>
                  </a:lnTo>
                  <a:lnTo>
                    <a:pt x="1330" y="1666"/>
                  </a:lnTo>
                  <a:lnTo>
                    <a:pt x="1322" y="1680"/>
                  </a:lnTo>
                  <a:lnTo>
                    <a:pt x="1317" y="1695"/>
                  </a:lnTo>
                  <a:lnTo>
                    <a:pt x="1313" y="1702"/>
                  </a:lnTo>
                  <a:lnTo>
                    <a:pt x="1312" y="1709"/>
                  </a:lnTo>
                  <a:lnTo>
                    <a:pt x="1311" y="1715"/>
                  </a:lnTo>
                  <a:lnTo>
                    <a:pt x="1310" y="1722"/>
                  </a:lnTo>
                  <a:lnTo>
                    <a:pt x="1310" y="1715"/>
                  </a:lnTo>
                  <a:lnTo>
                    <a:pt x="1309" y="1709"/>
                  </a:lnTo>
                  <a:lnTo>
                    <a:pt x="1307" y="1702"/>
                  </a:lnTo>
                  <a:lnTo>
                    <a:pt x="1305" y="1695"/>
                  </a:lnTo>
                  <a:lnTo>
                    <a:pt x="1298" y="1680"/>
                  </a:lnTo>
                  <a:lnTo>
                    <a:pt x="1292" y="1666"/>
                  </a:lnTo>
                  <a:lnTo>
                    <a:pt x="1284" y="1652"/>
                  </a:lnTo>
                  <a:lnTo>
                    <a:pt x="1279" y="1638"/>
                  </a:lnTo>
                  <a:lnTo>
                    <a:pt x="1276" y="1631"/>
                  </a:lnTo>
                  <a:lnTo>
                    <a:pt x="1274" y="1625"/>
                  </a:lnTo>
                  <a:lnTo>
                    <a:pt x="1273" y="1618"/>
                  </a:lnTo>
                  <a:lnTo>
                    <a:pt x="1272" y="1612"/>
                  </a:lnTo>
                  <a:lnTo>
                    <a:pt x="1258" y="1611"/>
                  </a:lnTo>
                  <a:lnTo>
                    <a:pt x="1244" y="1608"/>
                  </a:lnTo>
                  <a:lnTo>
                    <a:pt x="1231" y="1604"/>
                  </a:lnTo>
                  <a:lnTo>
                    <a:pt x="1217" y="1599"/>
                  </a:lnTo>
                  <a:lnTo>
                    <a:pt x="1204" y="1591"/>
                  </a:lnTo>
                  <a:lnTo>
                    <a:pt x="1192" y="1583"/>
                  </a:lnTo>
                  <a:lnTo>
                    <a:pt x="1180" y="1573"/>
                  </a:lnTo>
                  <a:lnTo>
                    <a:pt x="1169" y="1564"/>
                  </a:lnTo>
                  <a:lnTo>
                    <a:pt x="1160" y="1553"/>
                  </a:lnTo>
                  <a:lnTo>
                    <a:pt x="1151" y="1541"/>
                  </a:lnTo>
                  <a:lnTo>
                    <a:pt x="1143" y="1528"/>
                  </a:lnTo>
                  <a:lnTo>
                    <a:pt x="1137" y="1515"/>
                  </a:lnTo>
                  <a:lnTo>
                    <a:pt x="1131" y="1501"/>
                  </a:lnTo>
                  <a:lnTo>
                    <a:pt x="1127" y="1487"/>
                  </a:lnTo>
                  <a:lnTo>
                    <a:pt x="1125" y="1473"/>
                  </a:lnTo>
                  <a:lnTo>
                    <a:pt x="1124" y="1459"/>
                  </a:lnTo>
                  <a:lnTo>
                    <a:pt x="1109" y="1459"/>
                  </a:lnTo>
                  <a:lnTo>
                    <a:pt x="1098" y="1458"/>
                  </a:lnTo>
                  <a:lnTo>
                    <a:pt x="1084" y="1456"/>
                  </a:lnTo>
                  <a:lnTo>
                    <a:pt x="1074" y="1453"/>
                  </a:lnTo>
                  <a:lnTo>
                    <a:pt x="1063" y="1450"/>
                  </a:lnTo>
                  <a:lnTo>
                    <a:pt x="1053" y="1446"/>
                  </a:lnTo>
                  <a:lnTo>
                    <a:pt x="1043" y="1441"/>
                  </a:lnTo>
                  <a:lnTo>
                    <a:pt x="1033" y="1437"/>
                  </a:lnTo>
                  <a:lnTo>
                    <a:pt x="1017" y="1426"/>
                  </a:lnTo>
                  <a:lnTo>
                    <a:pt x="1000" y="1414"/>
                  </a:lnTo>
                  <a:lnTo>
                    <a:pt x="986" y="1401"/>
                  </a:lnTo>
                  <a:lnTo>
                    <a:pt x="972" y="1387"/>
                  </a:lnTo>
                  <a:lnTo>
                    <a:pt x="964" y="1387"/>
                  </a:lnTo>
                  <a:lnTo>
                    <a:pt x="958" y="1388"/>
                  </a:lnTo>
                  <a:lnTo>
                    <a:pt x="950" y="1390"/>
                  </a:lnTo>
                  <a:lnTo>
                    <a:pt x="944" y="1392"/>
                  </a:lnTo>
                  <a:lnTo>
                    <a:pt x="931" y="1399"/>
                  </a:lnTo>
                  <a:lnTo>
                    <a:pt x="916" y="1405"/>
                  </a:lnTo>
                  <a:lnTo>
                    <a:pt x="903" y="1413"/>
                  </a:lnTo>
                  <a:lnTo>
                    <a:pt x="890" y="1419"/>
                  </a:lnTo>
                  <a:lnTo>
                    <a:pt x="884" y="1421"/>
                  </a:lnTo>
                  <a:lnTo>
                    <a:pt x="877" y="1423"/>
                  </a:lnTo>
                  <a:lnTo>
                    <a:pt x="871" y="1424"/>
                  </a:lnTo>
                  <a:lnTo>
                    <a:pt x="864" y="1425"/>
                  </a:lnTo>
                  <a:lnTo>
                    <a:pt x="827" y="1387"/>
                  </a:lnTo>
                  <a:lnTo>
                    <a:pt x="816" y="1387"/>
                  </a:lnTo>
                  <a:lnTo>
                    <a:pt x="805" y="1389"/>
                  </a:lnTo>
                  <a:lnTo>
                    <a:pt x="794" y="1391"/>
                  </a:lnTo>
                  <a:lnTo>
                    <a:pt x="785" y="1395"/>
                  </a:lnTo>
                  <a:lnTo>
                    <a:pt x="774" y="1399"/>
                  </a:lnTo>
                  <a:lnTo>
                    <a:pt x="763" y="1403"/>
                  </a:lnTo>
                  <a:lnTo>
                    <a:pt x="752" y="1410"/>
                  </a:lnTo>
                  <a:lnTo>
                    <a:pt x="742" y="1415"/>
                  </a:lnTo>
                  <a:lnTo>
                    <a:pt x="720" y="1429"/>
                  </a:lnTo>
                  <a:lnTo>
                    <a:pt x="699" y="1446"/>
                  </a:lnTo>
                  <a:lnTo>
                    <a:pt x="679" y="1462"/>
                  </a:lnTo>
                  <a:lnTo>
                    <a:pt x="657" y="1480"/>
                  </a:lnTo>
                  <a:lnTo>
                    <a:pt x="636" y="1497"/>
                  </a:lnTo>
                  <a:lnTo>
                    <a:pt x="616" y="1515"/>
                  </a:lnTo>
                  <a:lnTo>
                    <a:pt x="594" y="1530"/>
                  </a:lnTo>
                  <a:lnTo>
                    <a:pt x="573" y="1544"/>
                  </a:lnTo>
                  <a:lnTo>
                    <a:pt x="562" y="1551"/>
                  </a:lnTo>
                  <a:lnTo>
                    <a:pt x="552" y="1556"/>
                  </a:lnTo>
                  <a:lnTo>
                    <a:pt x="541" y="1561"/>
                  </a:lnTo>
                  <a:lnTo>
                    <a:pt x="530" y="1565"/>
                  </a:lnTo>
                  <a:lnTo>
                    <a:pt x="520" y="1569"/>
                  </a:lnTo>
                  <a:lnTo>
                    <a:pt x="510" y="1571"/>
                  </a:lnTo>
                  <a:lnTo>
                    <a:pt x="499" y="1572"/>
                  </a:lnTo>
                  <a:lnTo>
                    <a:pt x="488" y="1573"/>
                  </a:lnTo>
                  <a:lnTo>
                    <a:pt x="488" y="1722"/>
                  </a:lnTo>
                  <a:lnTo>
                    <a:pt x="460" y="1722"/>
                  </a:lnTo>
                  <a:lnTo>
                    <a:pt x="430" y="1724"/>
                  </a:lnTo>
                  <a:lnTo>
                    <a:pt x="401" y="1725"/>
                  </a:lnTo>
                  <a:lnTo>
                    <a:pt x="370" y="1727"/>
                  </a:lnTo>
                  <a:lnTo>
                    <a:pt x="308" y="1734"/>
                  </a:lnTo>
                  <a:lnTo>
                    <a:pt x="245" y="1740"/>
                  </a:lnTo>
                  <a:lnTo>
                    <a:pt x="181" y="1748"/>
                  </a:lnTo>
                  <a:lnTo>
                    <a:pt x="119" y="1753"/>
                  </a:lnTo>
                  <a:lnTo>
                    <a:pt x="89" y="1757"/>
                  </a:lnTo>
                  <a:lnTo>
                    <a:pt x="58" y="1758"/>
                  </a:lnTo>
                  <a:lnTo>
                    <a:pt x="29" y="1759"/>
                  </a:lnTo>
                  <a:lnTo>
                    <a:pt x="0" y="1760"/>
                  </a:lnTo>
                  <a:lnTo>
                    <a:pt x="0" y="1743"/>
                  </a:lnTo>
                  <a:lnTo>
                    <a:pt x="2" y="1721"/>
                  </a:lnTo>
                  <a:lnTo>
                    <a:pt x="3" y="1698"/>
                  </a:lnTo>
                  <a:lnTo>
                    <a:pt x="6" y="1676"/>
                  </a:lnTo>
                  <a:lnTo>
                    <a:pt x="8" y="1665"/>
                  </a:lnTo>
                  <a:lnTo>
                    <a:pt x="10" y="1656"/>
                  </a:lnTo>
                  <a:lnTo>
                    <a:pt x="14" y="1650"/>
                  </a:lnTo>
                  <a:lnTo>
                    <a:pt x="17" y="1643"/>
                  </a:lnTo>
                  <a:lnTo>
                    <a:pt x="19" y="1642"/>
                  </a:lnTo>
                  <a:lnTo>
                    <a:pt x="21" y="1640"/>
                  </a:lnTo>
                  <a:lnTo>
                    <a:pt x="23" y="1639"/>
                  </a:lnTo>
                  <a:lnTo>
                    <a:pt x="27" y="1639"/>
                  </a:lnTo>
                  <a:lnTo>
                    <a:pt x="29" y="1640"/>
                  </a:lnTo>
                  <a:lnTo>
                    <a:pt x="32" y="1641"/>
                  </a:lnTo>
                  <a:lnTo>
                    <a:pt x="35" y="1643"/>
                  </a:lnTo>
                  <a:lnTo>
                    <a:pt x="39" y="1645"/>
                  </a:lnTo>
                  <a:lnTo>
                    <a:pt x="39" y="1645"/>
                  </a:lnTo>
                  <a:lnTo>
                    <a:pt x="27" y="1621"/>
                  </a:lnTo>
                  <a:lnTo>
                    <a:pt x="18" y="1603"/>
                  </a:lnTo>
                  <a:lnTo>
                    <a:pt x="15" y="1594"/>
                  </a:lnTo>
                  <a:lnTo>
                    <a:pt x="12" y="1587"/>
                  </a:lnTo>
                  <a:lnTo>
                    <a:pt x="11" y="1580"/>
                  </a:lnTo>
                  <a:lnTo>
                    <a:pt x="10" y="1572"/>
                  </a:lnTo>
                  <a:lnTo>
                    <a:pt x="11" y="1566"/>
                  </a:lnTo>
                  <a:lnTo>
                    <a:pt x="12" y="1558"/>
                  </a:lnTo>
                  <a:lnTo>
                    <a:pt x="15" y="1551"/>
                  </a:lnTo>
                  <a:lnTo>
                    <a:pt x="18" y="1542"/>
                  </a:lnTo>
                  <a:lnTo>
                    <a:pt x="27" y="1522"/>
                  </a:lnTo>
                  <a:lnTo>
                    <a:pt x="39" y="1497"/>
                  </a:lnTo>
                  <a:lnTo>
                    <a:pt x="39" y="1491"/>
                  </a:lnTo>
                  <a:lnTo>
                    <a:pt x="38" y="1483"/>
                  </a:lnTo>
                  <a:lnTo>
                    <a:pt x="35" y="1476"/>
                  </a:lnTo>
                  <a:lnTo>
                    <a:pt x="33" y="1469"/>
                  </a:lnTo>
                  <a:lnTo>
                    <a:pt x="27" y="1456"/>
                  </a:lnTo>
                  <a:lnTo>
                    <a:pt x="20" y="1441"/>
                  </a:lnTo>
                  <a:lnTo>
                    <a:pt x="12" y="1428"/>
                  </a:lnTo>
                  <a:lnTo>
                    <a:pt x="7" y="1414"/>
                  </a:lnTo>
                  <a:lnTo>
                    <a:pt x="5" y="1408"/>
                  </a:lnTo>
                  <a:lnTo>
                    <a:pt x="3" y="1401"/>
                  </a:lnTo>
                  <a:lnTo>
                    <a:pt x="2" y="1393"/>
                  </a:lnTo>
                  <a:lnTo>
                    <a:pt x="0" y="1387"/>
                  </a:lnTo>
                  <a:lnTo>
                    <a:pt x="23" y="1387"/>
                  </a:lnTo>
                  <a:lnTo>
                    <a:pt x="46" y="1389"/>
                  </a:lnTo>
                  <a:lnTo>
                    <a:pt x="71" y="1393"/>
                  </a:lnTo>
                  <a:lnTo>
                    <a:pt x="98" y="1398"/>
                  </a:lnTo>
                  <a:lnTo>
                    <a:pt x="152" y="1408"/>
                  </a:lnTo>
                  <a:lnTo>
                    <a:pt x="208" y="1419"/>
                  </a:lnTo>
                  <a:lnTo>
                    <a:pt x="236" y="1424"/>
                  </a:lnTo>
                  <a:lnTo>
                    <a:pt x="263" y="1427"/>
                  </a:lnTo>
                  <a:lnTo>
                    <a:pt x="291" y="1432"/>
                  </a:lnTo>
                  <a:lnTo>
                    <a:pt x="317" y="1433"/>
                  </a:lnTo>
                  <a:lnTo>
                    <a:pt x="343" y="1434"/>
                  </a:lnTo>
                  <a:lnTo>
                    <a:pt x="367" y="1433"/>
                  </a:lnTo>
                  <a:lnTo>
                    <a:pt x="379" y="1432"/>
                  </a:lnTo>
                  <a:lnTo>
                    <a:pt x="391" y="1429"/>
                  </a:lnTo>
                  <a:lnTo>
                    <a:pt x="402" y="1427"/>
                  </a:lnTo>
                  <a:lnTo>
                    <a:pt x="412" y="1425"/>
                  </a:lnTo>
                  <a:lnTo>
                    <a:pt x="406" y="1411"/>
                  </a:lnTo>
                  <a:lnTo>
                    <a:pt x="402" y="1398"/>
                  </a:lnTo>
                  <a:lnTo>
                    <a:pt x="400" y="1385"/>
                  </a:lnTo>
                  <a:lnTo>
                    <a:pt x="397" y="1373"/>
                  </a:lnTo>
                  <a:lnTo>
                    <a:pt x="396" y="1361"/>
                  </a:lnTo>
                  <a:lnTo>
                    <a:pt x="397" y="1350"/>
                  </a:lnTo>
                  <a:lnTo>
                    <a:pt x="397" y="1338"/>
                  </a:lnTo>
                  <a:lnTo>
                    <a:pt x="400" y="1325"/>
                  </a:lnTo>
                  <a:lnTo>
                    <a:pt x="403" y="1300"/>
                  </a:lnTo>
                  <a:lnTo>
                    <a:pt x="407" y="1271"/>
                  </a:lnTo>
                  <a:lnTo>
                    <a:pt x="409" y="1255"/>
                  </a:lnTo>
                  <a:lnTo>
                    <a:pt x="410" y="1239"/>
                  </a:lnTo>
                  <a:lnTo>
                    <a:pt x="412" y="1220"/>
                  </a:lnTo>
                  <a:lnTo>
                    <a:pt x="412" y="1200"/>
                  </a:lnTo>
                  <a:lnTo>
                    <a:pt x="405" y="1199"/>
                  </a:lnTo>
                  <a:lnTo>
                    <a:pt x="398" y="1198"/>
                  </a:lnTo>
                  <a:lnTo>
                    <a:pt x="392" y="1196"/>
                  </a:lnTo>
                  <a:lnTo>
                    <a:pt x="385" y="1194"/>
                  </a:lnTo>
                  <a:lnTo>
                    <a:pt x="372" y="1188"/>
                  </a:lnTo>
                  <a:lnTo>
                    <a:pt x="358" y="1181"/>
                  </a:lnTo>
                  <a:lnTo>
                    <a:pt x="344" y="1174"/>
                  </a:lnTo>
                  <a:lnTo>
                    <a:pt x="330" y="1168"/>
                  </a:lnTo>
                  <a:lnTo>
                    <a:pt x="323" y="1165"/>
                  </a:lnTo>
                  <a:lnTo>
                    <a:pt x="316" y="1163"/>
                  </a:lnTo>
                  <a:lnTo>
                    <a:pt x="309" y="1162"/>
                  </a:lnTo>
                  <a:lnTo>
                    <a:pt x="301" y="1162"/>
                  </a:lnTo>
                  <a:lnTo>
                    <a:pt x="316" y="1161"/>
                  </a:lnTo>
                  <a:lnTo>
                    <a:pt x="332" y="1160"/>
                  </a:lnTo>
                  <a:lnTo>
                    <a:pt x="347" y="1159"/>
                  </a:lnTo>
                  <a:lnTo>
                    <a:pt x="364" y="1156"/>
                  </a:lnTo>
                  <a:lnTo>
                    <a:pt x="397" y="1150"/>
                  </a:lnTo>
                  <a:lnTo>
                    <a:pt x="432" y="1143"/>
                  </a:lnTo>
                  <a:lnTo>
                    <a:pt x="467" y="1136"/>
                  </a:lnTo>
                  <a:lnTo>
                    <a:pt x="502" y="1129"/>
                  </a:lnTo>
                  <a:lnTo>
                    <a:pt x="518" y="1127"/>
                  </a:lnTo>
                  <a:lnTo>
                    <a:pt x="534" y="1125"/>
                  </a:lnTo>
                  <a:lnTo>
                    <a:pt x="549" y="1124"/>
                  </a:lnTo>
                  <a:lnTo>
                    <a:pt x="564" y="1124"/>
                  </a:lnTo>
                  <a:lnTo>
                    <a:pt x="751" y="937"/>
                  </a:lnTo>
                  <a:lnTo>
                    <a:pt x="767" y="937"/>
                  </a:lnTo>
                  <a:lnTo>
                    <a:pt x="786" y="936"/>
                  </a:lnTo>
                  <a:lnTo>
                    <a:pt x="807" y="935"/>
                  </a:lnTo>
                  <a:lnTo>
                    <a:pt x="830" y="932"/>
                  </a:lnTo>
                  <a:lnTo>
                    <a:pt x="855" y="928"/>
                  </a:lnTo>
                  <a:lnTo>
                    <a:pt x="882" y="921"/>
                  </a:lnTo>
                  <a:lnTo>
                    <a:pt x="895" y="917"/>
                  </a:lnTo>
                  <a:lnTo>
                    <a:pt x="908" y="911"/>
                  </a:lnTo>
                  <a:lnTo>
                    <a:pt x="921" y="906"/>
                  </a:lnTo>
                  <a:lnTo>
                    <a:pt x="934" y="899"/>
                  </a:lnTo>
                  <a:lnTo>
                    <a:pt x="922" y="885"/>
                  </a:lnTo>
                  <a:lnTo>
                    <a:pt x="911" y="872"/>
                  </a:lnTo>
                  <a:lnTo>
                    <a:pt x="902" y="860"/>
                  </a:lnTo>
                  <a:lnTo>
                    <a:pt x="896" y="849"/>
                  </a:lnTo>
                  <a:lnTo>
                    <a:pt x="890" y="838"/>
                  </a:lnTo>
                  <a:lnTo>
                    <a:pt x="887" y="828"/>
                  </a:lnTo>
                  <a:lnTo>
                    <a:pt x="886" y="819"/>
                  </a:lnTo>
                  <a:lnTo>
                    <a:pt x="887" y="810"/>
                  </a:lnTo>
                  <a:lnTo>
                    <a:pt x="889" y="801"/>
                  </a:lnTo>
                  <a:lnTo>
                    <a:pt x="895" y="792"/>
                  </a:lnTo>
                  <a:lnTo>
                    <a:pt x="901" y="785"/>
                  </a:lnTo>
                  <a:lnTo>
                    <a:pt x="911" y="778"/>
                  </a:lnTo>
                  <a:lnTo>
                    <a:pt x="923" y="771"/>
                  </a:lnTo>
                  <a:lnTo>
                    <a:pt x="936" y="764"/>
                  </a:lnTo>
                  <a:lnTo>
                    <a:pt x="952" y="757"/>
                  </a:lnTo>
                  <a:lnTo>
                    <a:pt x="972" y="751"/>
                  </a:lnTo>
                  <a:lnTo>
                    <a:pt x="972" y="764"/>
                  </a:lnTo>
                  <a:lnTo>
                    <a:pt x="973" y="776"/>
                  </a:lnTo>
                  <a:lnTo>
                    <a:pt x="975" y="788"/>
                  </a:lnTo>
                  <a:lnTo>
                    <a:pt x="979" y="799"/>
                  </a:lnTo>
                  <a:lnTo>
                    <a:pt x="982" y="810"/>
                  </a:lnTo>
                  <a:lnTo>
                    <a:pt x="986" y="820"/>
                  </a:lnTo>
                  <a:lnTo>
                    <a:pt x="991" y="829"/>
                  </a:lnTo>
                  <a:lnTo>
                    <a:pt x="995" y="838"/>
                  </a:lnTo>
                  <a:lnTo>
                    <a:pt x="1007" y="855"/>
                  </a:lnTo>
                  <a:lnTo>
                    <a:pt x="1020" y="870"/>
                  </a:lnTo>
                  <a:lnTo>
                    <a:pt x="1033" y="885"/>
                  </a:lnTo>
                  <a:lnTo>
                    <a:pt x="1047" y="899"/>
                  </a:lnTo>
                  <a:lnTo>
                    <a:pt x="1071" y="888"/>
                  </a:lnTo>
                  <a:lnTo>
                    <a:pt x="1087" y="883"/>
                  </a:lnTo>
                  <a:lnTo>
                    <a:pt x="1098" y="881"/>
                  </a:lnTo>
                  <a:lnTo>
                    <a:pt x="1105" y="881"/>
                  </a:lnTo>
                  <a:lnTo>
                    <a:pt x="1113" y="880"/>
                  </a:lnTo>
                  <a:lnTo>
                    <a:pt x="1123" y="877"/>
                  </a:lnTo>
                  <a:lnTo>
                    <a:pt x="1138" y="872"/>
                  </a:lnTo>
                  <a:lnTo>
                    <a:pt x="1162" y="861"/>
                  </a:lnTo>
                  <a:lnTo>
                    <a:pt x="1174" y="873"/>
                  </a:lnTo>
                  <a:lnTo>
                    <a:pt x="1203" y="899"/>
                  </a:lnTo>
                  <a:lnTo>
                    <a:pt x="1221" y="913"/>
                  </a:lnTo>
                  <a:lnTo>
                    <a:pt x="1239" y="925"/>
                  </a:lnTo>
                  <a:lnTo>
                    <a:pt x="1248" y="930"/>
                  </a:lnTo>
                  <a:lnTo>
                    <a:pt x="1257" y="934"/>
                  </a:lnTo>
                  <a:lnTo>
                    <a:pt x="1264" y="936"/>
                  </a:lnTo>
                  <a:lnTo>
                    <a:pt x="1272" y="937"/>
                  </a:lnTo>
                  <a:lnTo>
                    <a:pt x="1294" y="929"/>
                  </a:lnTo>
                  <a:lnTo>
                    <a:pt x="1316" y="918"/>
                  </a:lnTo>
                  <a:lnTo>
                    <a:pt x="1339" y="906"/>
                  </a:lnTo>
                  <a:lnTo>
                    <a:pt x="1361" y="892"/>
                  </a:lnTo>
                  <a:lnTo>
                    <a:pt x="1410" y="860"/>
                  </a:lnTo>
                  <a:lnTo>
                    <a:pt x="1460" y="825"/>
                  </a:lnTo>
                  <a:lnTo>
                    <a:pt x="1509" y="790"/>
                  </a:lnTo>
                  <a:lnTo>
                    <a:pt x="1558" y="759"/>
                  </a:lnTo>
                  <a:lnTo>
                    <a:pt x="1582" y="744"/>
                  </a:lnTo>
                  <a:lnTo>
                    <a:pt x="1605" y="731"/>
                  </a:lnTo>
                  <a:lnTo>
                    <a:pt x="1627" y="721"/>
                  </a:lnTo>
                  <a:lnTo>
                    <a:pt x="1649" y="713"/>
                  </a:lnTo>
                  <a:lnTo>
                    <a:pt x="1646" y="705"/>
                  </a:lnTo>
                  <a:lnTo>
                    <a:pt x="1644" y="699"/>
                  </a:lnTo>
                  <a:lnTo>
                    <a:pt x="1642" y="692"/>
                  </a:lnTo>
                  <a:lnTo>
                    <a:pt x="1642" y="685"/>
                  </a:lnTo>
                  <a:lnTo>
                    <a:pt x="1642" y="680"/>
                  </a:lnTo>
                  <a:lnTo>
                    <a:pt x="1642" y="673"/>
                  </a:lnTo>
                  <a:lnTo>
                    <a:pt x="1644" y="668"/>
                  </a:lnTo>
                  <a:lnTo>
                    <a:pt x="1645" y="663"/>
                  </a:lnTo>
                  <a:lnTo>
                    <a:pt x="1651" y="652"/>
                  </a:lnTo>
                  <a:lnTo>
                    <a:pt x="1659" y="642"/>
                  </a:lnTo>
                  <a:lnTo>
                    <a:pt x="1669" y="632"/>
                  </a:lnTo>
                  <a:lnTo>
                    <a:pt x="1681" y="623"/>
                  </a:lnTo>
                  <a:lnTo>
                    <a:pt x="1693" y="615"/>
                  </a:lnTo>
                  <a:lnTo>
                    <a:pt x="1707" y="606"/>
                  </a:lnTo>
                  <a:lnTo>
                    <a:pt x="1721" y="598"/>
                  </a:lnTo>
                  <a:lnTo>
                    <a:pt x="1737" y="592"/>
                  </a:lnTo>
                  <a:lnTo>
                    <a:pt x="1768" y="577"/>
                  </a:lnTo>
                  <a:lnTo>
                    <a:pt x="1798" y="564"/>
                  </a:lnTo>
                  <a:lnTo>
                    <a:pt x="1753" y="564"/>
                  </a:lnTo>
                  <a:lnTo>
                    <a:pt x="1707" y="563"/>
                  </a:lnTo>
                  <a:lnTo>
                    <a:pt x="1660" y="562"/>
                  </a:lnTo>
                  <a:lnTo>
                    <a:pt x="1614" y="559"/>
                  </a:lnTo>
                  <a:lnTo>
                    <a:pt x="1591" y="557"/>
                  </a:lnTo>
                  <a:lnTo>
                    <a:pt x="1570" y="553"/>
                  </a:lnTo>
                  <a:lnTo>
                    <a:pt x="1548" y="550"/>
                  </a:lnTo>
                  <a:lnTo>
                    <a:pt x="1528" y="547"/>
                  </a:lnTo>
                  <a:lnTo>
                    <a:pt x="1509" y="541"/>
                  </a:lnTo>
                  <a:lnTo>
                    <a:pt x="1491" y="536"/>
                  </a:lnTo>
                  <a:lnTo>
                    <a:pt x="1474" y="529"/>
                  </a:lnTo>
                  <a:lnTo>
                    <a:pt x="1458" y="523"/>
                  </a:lnTo>
                  <a:lnTo>
                    <a:pt x="1611" y="373"/>
                  </a:lnTo>
                  <a:lnTo>
                    <a:pt x="1603" y="373"/>
                  </a:lnTo>
                  <a:lnTo>
                    <a:pt x="1597" y="372"/>
                  </a:lnTo>
                  <a:lnTo>
                    <a:pt x="1589" y="370"/>
                  </a:lnTo>
                  <a:lnTo>
                    <a:pt x="1583" y="368"/>
                  </a:lnTo>
                  <a:lnTo>
                    <a:pt x="1569" y="361"/>
                  </a:lnTo>
                  <a:lnTo>
                    <a:pt x="1554" y="355"/>
                  </a:lnTo>
                  <a:lnTo>
                    <a:pt x="1540" y="348"/>
                  </a:lnTo>
                  <a:lnTo>
                    <a:pt x="1525" y="342"/>
                  </a:lnTo>
                  <a:lnTo>
                    <a:pt x="1518" y="340"/>
                  </a:lnTo>
                  <a:lnTo>
                    <a:pt x="1511" y="337"/>
                  </a:lnTo>
                  <a:lnTo>
                    <a:pt x="1504" y="336"/>
                  </a:lnTo>
                  <a:lnTo>
                    <a:pt x="1497" y="336"/>
                  </a:lnTo>
                  <a:lnTo>
                    <a:pt x="1272" y="564"/>
                  </a:lnTo>
                  <a:lnTo>
                    <a:pt x="1272" y="579"/>
                  </a:lnTo>
                  <a:lnTo>
                    <a:pt x="1272" y="596"/>
                  </a:lnTo>
                  <a:lnTo>
                    <a:pt x="1271" y="617"/>
                  </a:lnTo>
                  <a:lnTo>
                    <a:pt x="1268" y="637"/>
                  </a:lnTo>
                  <a:lnTo>
                    <a:pt x="1265" y="647"/>
                  </a:lnTo>
                  <a:lnTo>
                    <a:pt x="1263" y="658"/>
                  </a:lnTo>
                  <a:lnTo>
                    <a:pt x="1260" y="668"/>
                  </a:lnTo>
                  <a:lnTo>
                    <a:pt x="1257" y="678"/>
                  </a:lnTo>
                  <a:lnTo>
                    <a:pt x="1252" y="688"/>
                  </a:lnTo>
                  <a:lnTo>
                    <a:pt x="1247" y="696"/>
                  </a:lnTo>
                  <a:lnTo>
                    <a:pt x="1241" y="705"/>
                  </a:lnTo>
                  <a:lnTo>
                    <a:pt x="1235" y="713"/>
                  </a:lnTo>
                  <a:lnTo>
                    <a:pt x="1237" y="709"/>
                  </a:lnTo>
                  <a:lnTo>
                    <a:pt x="1240" y="708"/>
                  </a:lnTo>
                  <a:lnTo>
                    <a:pt x="1243" y="707"/>
                  </a:lnTo>
                  <a:lnTo>
                    <a:pt x="1244" y="708"/>
                  </a:lnTo>
                  <a:lnTo>
                    <a:pt x="1245" y="713"/>
                  </a:lnTo>
                  <a:lnTo>
                    <a:pt x="1243" y="719"/>
                  </a:lnTo>
                  <a:lnTo>
                    <a:pt x="1239" y="730"/>
                  </a:lnTo>
                  <a:lnTo>
                    <a:pt x="1233" y="743"/>
                  </a:lnTo>
                  <a:lnTo>
                    <a:pt x="1225" y="757"/>
                  </a:lnTo>
                  <a:lnTo>
                    <a:pt x="1215" y="773"/>
                  </a:lnTo>
                  <a:lnTo>
                    <a:pt x="1204" y="788"/>
                  </a:lnTo>
                  <a:lnTo>
                    <a:pt x="1191" y="804"/>
                  </a:lnTo>
                  <a:lnTo>
                    <a:pt x="1177" y="820"/>
                  </a:lnTo>
                  <a:lnTo>
                    <a:pt x="1161" y="833"/>
                  </a:lnTo>
                  <a:lnTo>
                    <a:pt x="1152" y="839"/>
                  </a:lnTo>
                  <a:lnTo>
                    <a:pt x="1143" y="845"/>
                  </a:lnTo>
                  <a:lnTo>
                    <a:pt x="1135" y="849"/>
                  </a:lnTo>
                  <a:lnTo>
                    <a:pt x="1126" y="853"/>
                  </a:lnTo>
                  <a:lnTo>
                    <a:pt x="1116" y="857"/>
                  </a:lnTo>
                  <a:lnTo>
                    <a:pt x="1106" y="859"/>
                  </a:lnTo>
                  <a:lnTo>
                    <a:pt x="1096" y="861"/>
                  </a:lnTo>
                  <a:lnTo>
                    <a:pt x="1086" y="861"/>
                  </a:lnTo>
                  <a:lnTo>
                    <a:pt x="1092" y="841"/>
                  </a:lnTo>
                  <a:lnTo>
                    <a:pt x="1096" y="825"/>
                  </a:lnTo>
                  <a:lnTo>
                    <a:pt x="1100" y="810"/>
                  </a:lnTo>
                  <a:lnTo>
                    <a:pt x="1101" y="796"/>
                  </a:lnTo>
                  <a:lnTo>
                    <a:pt x="1101" y="785"/>
                  </a:lnTo>
                  <a:lnTo>
                    <a:pt x="1099" y="774"/>
                  </a:lnTo>
                  <a:lnTo>
                    <a:pt x="1095" y="764"/>
                  </a:lnTo>
                  <a:lnTo>
                    <a:pt x="1091" y="755"/>
                  </a:lnTo>
                  <a:lnTo>
                    <a:pt x="1084" y="747"/>
                  </a:lnTo>
                  <a:lnTo>
                    <a:pt x="1077" y="738"/>
                  </a:lnTo>
                  <a:lnTo>
                    <a:pt x="1069" y="729"/>
                  </a:lnTo>
                  <a:lnTo>
                    <a:pt x="1059" y="720"/>
                  </a:lnTo>
                  <a:lnTo>
                    <a:pt x="1036" y="700"/>
                  </a:lnTo>
                  <a:lnTo>
                    <a:pt x="1010" y="675"/>
                  </a:lnTo>
                  <a:lnTo>
                    <a:pt x="1010" y="661"/>
                  </a:lnTo>
                  <a:lnTo>
                    <a:pt x="1011" y="649"/>
                  </a:lnTo>
                  <a:lnTo>
                    <a:pt x="1014" y="639"/>
                  </a:lnTo>
                  <a:lnTo>
                    <a:pt x="1015" y="630"/>
                  </a:lnTo>
                  <a:lnTo>
                    <a:pt x="1020" y="613"/>
                  </a:lnTo>
                  <a:lnTo>
                    <a:pt x="1024" y="598"/>
                  </a:lnTo>
                  <a:lnTo>
                    <a:pt x="1026" y="592"/>
                  </a:lnTo>
                  <a:lnTo>
                    <a:pt x="1027" y="584"/>
                  </a:lnTo>
                  <a:lnTo>
                    <a:pt x="1027" y="576"/>
                  </a:lnTo>
                  <a:lnTo>
                    <a:pt x="1026" y="568"/>
                  </a:lnTo>
                  <a:lnTo>
                    <a:pt x="1024" y="558"/>
                  </a:lnTo>
                  <a:lnTo>
                    <a:pt x="1021" y="548"/>
                  </a:lnTo>
                  <a:lnTo>
                    <a:pt x="1016" y="536"/>
                  </a:lnTo>
                  <a:lnTo>
                    <a:pt x="1010" y="523"/>
                  </a:lnTo>
                  <a:lnTo>
                    <a:pt x="995" y="551"/>
                  </a:lnTo>
                  <a:lnTo>
                    <a:pt x="980" y="579"/>
                  </a:lnTo>
                  <a:lnTo>
                    <a:pt x="972" y="592"/>
                  </a:lnTo>
                  <a:lnTo>
                    <a:pt x="963" y="604"/>
                  </a:lnTo>
                  <a:lnTo>
                    <a:pt x="955" y="616"/>
                  </a:lnTo>
                  <a:lnTo>
                    <a:pt x="944" y="627"/>
                  </a:lnTo>
                  <a:lnTo>
                    <a:pt x="933" y="637"/>
                  </a:lnTo>
                  <a:lnTo>
                    <a:pt x="922" y="646"/>
                  </a:lnTo>
                  <a:lnTo>
                    <a:pt x="909" y="655"/>
                  </a:lnTo>
                  <a:lnTo>
                    <a:pt x="895" y="661"/>
                  </a:lnTo>
                  <a:lnTo>
                    <a:pt x="880" y="667"/>
                  </a:lnTo>
                  <a:lnTo>
                    <a:pt x="864" y="671"/>
                  </a:lnTo>
                  <a:lnTo>
                    <a:pt x="846" y="673"/>
                  </a:lnTo>
                  <a:lnTo>
                    <a:pt x="827" y="675"/>
                  </a:lnTo>
                  <a:lnTo>
                    <a:pt x="826" y="667"/>
                  </a:lnTo>
                  <a:lnTo>
                    <a:pt x="824" y="659"/>
                  </a:lnTo>
                  <a:lnTo>
                    <a:pt x="819" y="651"/>
                  </a:lnTo>
                  <a:lnTo>
                    <a:pt x="815" y="641"/>
                  </a:lnTo>
                  <a:lnTo>
                    <a:pt x="803" y="621"/>
                  </a:lnTo>
                  <a:lnTo>
                    <a:pt x="789" y="600"/>
                  </a:lnTo>
                  <a:lnTo>
                    <a:pt x="775" y="579"/>
                  </a:lnTo>
                  <a:lnTo>
                    <a:pt x="763" y="559"/>
                  </a:lnTo>
                  <a:lnTo>
                    <a:pt x="757" y="549"/>
                  </a:lnTo>
                  <a:lnTo>
                    <a:pt x="754" y="539"/>
                  </a:lnTo>
                  <a:lnTo>
                    <a:pt x="752" y="531"/>
                  </a:lnTo>
                  <a:lnTo>
                    <a:pt x="751" y="523"/>
                  </a:lnTo>
                  <a:lnTo>
                    <a:pt x="765" y="503"/>
                  </a:lnTo>
                  <a:lnTo>
                    <a:pt x="779" y="488"/>
                  </a:lnTo>
                  <a:lnTo>
                    <a:pt x="793" y="475"/>
                  </a:lnTo>
                  <a:lnTo>
                    <a:pt x="807" y="464"/>
                  </a:lnTo>
                  <a:lnTo>
                    <a:pt x="821" y="455"/>
                  </a:lnTo>
                  <a:lnTo>
                    <a:pt x="835" y="449"/>
                  </a:lnTo>
                  <a:lnTo>
                    <a:pt x="849" y="444"/>
                  </a:lnTo>
                  <a:lnTo>
                    <a:pt x="863" y="440"/>
                  </a:lnTo>
                  <a:lnTo>
                    <a:pt x="890" y="435"/>
                  </a:lnTo>
                  <a:lnTo>
                    <a:pt x="918" y="430"/>
                  </a:lnTo>
                  <a:lnTo>
                    <a:pt x="931" y="427"/>
                  </a:lnTo>
                  <a:lnTo>
                    <a:pt x="945" y="423"/>
                  </a:lnTo>
                  <a:lnTo>
                    <a:pt x="958" y="418"/>
                  </a:lnTo>
                  <a:lnTo>
                    <a:pt x="972" y="412"/>
                  </a:lnTo>
                  <a:lnTo>
                    <a:pt x="1010" y="373"/>
                  </a:lnTo>
                  <a:lnTo>
                    <a:pt x="1024" y="347"/>
                  </a:lnTo>
                  <a:lnTo>
                    <a:pt x="1042" y="321"/>
                  </a:lnTo>
                  <a:lnTo>
                    <a:pt x="1059" y="297"/>
                  </a:lnTo>
                  <a:lnTo>
                    <a:pt x="1079" y="274"/>
                  </a:lnTo>
                  <a:lnTo>
                    <a:pt x="1099" y="252"/>
                  </a:lnTo>
                  <a:lnTo>
                    <a:pt x="1120" y="232"/>
                  </a:lnTo>
                  <a:lnTo>
                    <a:pt x="1142" y="212"/>
                  </a:lnTo>
                  <a:lnTo>
                    <a:pt x="1165" y="192"/>
                  </a:lnTo>
                  <a:lnTo>
                    <a:pt x="1211" y="154"/>
                  </a:lnTo>
                  <a:lnTo>
                    <a:pt x="1258" y="117"/>
                  </a:lnTo>
                  <a:lnTo>
                    <a:pt x="1282" y="97"/>
                  </a:lnTo>
                  <a:lnTo>
                    <a:pt x="1305" y="79"/>
                  </a:lnTo>
                  <a:lnTo>
                    <a:pt x="1327" y="59"/>
                  </a:lnTo>
                  <a:lnTo>
                    <a:pt x="1348" y="39"/>
                  </a:lnTo>
                  <a:lnTo>
                    <a:pt x="1721" y="39"/>
                  </a:lnTo>
                  <a:lnTo>
                    <a:pt x="1798" y="115"/>
                  </a:lnTo>
                  <a:lnTo>
                    <a:pt x="1946" y="115"/>
                  </a:lnTo>
                  <a:lnTo>
                    <a:pt x="1960" y="128"/>
                  </a:lnTo>
                  <a:lnTo>
                    <a:pt x="1974" y="140"/>
                  </a:lnTo>
                  <a:lnTo>
                    <a:pt x="1988" y="152"/>
                  </a:lnTo>
                  <a:lnTo>
                    <a:pt x="2003" y="162"/>
                  </a:lnTo>
                  <a:lnTo>
                    <a:pt x="2017" y="172"/>
                  </a:lnTo>
                  <a:lnTo>
                    <a:pt x="2031" y="179"/>
                  </a:lnTo>
                  <a:lnTo>
                    <a:pt x="2045" y="187"/>
                  </a:lnTo>
                  <a:lnTo>
                    <a:pt x="2059" y="192"/>
                  </a:lnTo>
                  <a:lnTo>
                    <a:pt x="2073" y="197"/>
                  </a:lnTo>
                  <a:lnTo>
                    <a:pt x="2088" y="200"/>
                  </a:lnTo>
                  <a:lnTo>
                    <a:pt x="2102" y="202"/>
                  </a:lnTo>
                  <a:lnTo>
                    <a:pt x="2116" y="202"/>
                  </a:lnTo>
                  <a:lnTo>
                    <a:pt x="2129" y="201"/>
                  </a:lnTo>
                  <a:lnTo>
                    <a:pt x="2143" y="198"/>
                  </a:lnTo>
                  <a:lnTo>
                    <a:pt x="2157" y="193"/>
                  </a:lnTo>
                  <a:lnTo>
                    <a:pt x="2171" y="187"/>
                  </a:lnTo>
                  <a:lnTo>
                    <a:pt x="2247" y="263"/>
                  </a:lnTo>
                  <a:lnTo>
                    <a:pt x="2171" y="336"/>
                  </a:lnTo>
                  <a:lnTo>
                    <a:pt x="2022" y="336"/>
                  </a:lnTo>
                  <a:lnTo>
                    <a:pt x="1946" y="263"/>
                  </a:lnTo>
                  <a:lnTo>
                    <a:pt x="1908" y="301"/>
                  </a:lnTo>
                  <a:lnTo>
                    <a:pt x="2060" y="450"/>
                  </a:lnTo>
                  <a:lnTo>
                    <a:pt x="2136" y="450"/>
                  </a:lnTo>
                  <a:lnTo>
                    <a:pt x="2144" y="449"/>
                  </a:lnTo>
                  <a:lnTo>
                    <a:pt x="2154" y="443"/>
                  </a:lnTo>
                  <a:lnTo>
                    <a:pt x="2166" y="437"/>
                  </a:lnTo>
                  <a:lnTo>
                    <a:pt x="2180" y="427"/>
                  </a:lnTo>
                  <a:lnTo>
                    <a:pt x="2210" y="403"/>
                  </a:lnTo>
                  <a:lnTo>
                    <a:pt x="2243" y="376"/>
                  </a:lnTo>
                  <a:lnTo>
                    <a:pt x="2273" y="348"/>
                  </a:lnTo>
                  <a:lnTo>
                    <a:pt x="2298" y="324"/>
                  </a:lnTo>
                  <a:lnTo>
                    <a:pt x="2316" y="308"/>
                  </a:lnTo>
                  <a:lnTo>
                    <a:pt x="2323" y="301"/>
                  </a:lnTo>
                  <a:lnTo>
                    <a:pt x="2398" y="301"/>
                  </a:lnTo>
                  <a:lnTo>
                    <a:pt x="2510" y="187"/>
                  </a:lnTo>
                  <a:lnTo>
                    <a:pt x="2585" y="263"/>
                  </a:lnTo>
                  <a:lnTo>
                    <a:pt x="2696" y="149"/>
                  </a:lnTo>
                  <a:lnTo>
                    <a:pt x="2771" y="225"/>
                  </a:lnTo>
                  <a:lnTo>
                    <a:pt x="2786" y="219"/>
                  </a:lnTo>
                  <a:lnTo>
                    <a:pt x="2800" y="213"/>
                  </a:lnTo>
                  <a:lnTo>
                    <a:pt x="2813" y="208"/>
                  </a:lnTo>
                  <a:lnTo>
                    <a:pt x="2827" y="202"/>
                  </a:lnTo>
                  <a:lnTo>
                    <a:pt x="2854" y="195"/>
                  </a:lnTo>
                  <a:lnTo>
                    <a:pt x="2883" y="187"/>
                  </a:lnTo>
                  <a:lnTo>
                    <a:pt x="2911" y="180"/>
                  </a:lnTo>
                  <a:lnTo>
                    <a:pt x="2939" y="172"/>
                  </a:lnTo>
                  <a:lnTo>
                    <a:pt x="2954" y="167"/>
                  </a:lnTo>
                  <a:lnTo>
                    <a:pt x="2968" y="162"/>
                  </a:lnTo>
                  <a:lnTo>
                    <a:pt x="2982" y="156"/>
                  </a:lnTo>
                  <a:lnTo>
                    <a:pt x="2996" y="149"/>
                  </a:lnTo>
                  <a:lnTo>
                    <a:pt x="2886" y="39"/>
                  </a:lnTo>
                  <a:lnTo>
                    <a:pt x="2927" y="53"/>
                  </a:lnTo>
                  <a:lnTo>
                    <a:pt x="2970" y="67"/>
                  </a:lnTo>
                  <a:lnTo>
                    <a:pt x="3012" y="79"/>
                  </a:lnTo>
                  <a:lnTo>
                    <a:pt x="3057" y="91"/>
                  </a:lnTo>
                  <a:lnTo>
                    <a:pt x="3080" y="96"/>
                  </a:lnTo>
                  <a:lnTo>
                    <a:pt x="3103" y="101"/>
                  </a:lnTo>
                  <a:lnTo>
                    <a:pt x="3127" y="105"/>
                  </a:lnTo>
                  <a:lnTo>
                    <a:pt x="3152" y="108"/>
                  </a:lnTo>
                  <a:lnTo>
                    <a:pt x="3177" y="111"/>
                  </a:lnTo>
                  <a:lnTo>
                    <a:pt x="3204" y="113"/>
                  </a:lnTo>
                  <a:lnTo>
                    <a:pt x="3231" y="114"/>
                  </a:lnTo>
                  <a:lnTo>
                    <a:pt x="3259" y="115"/>
                  </a:lnTo>
                  <a:lnTo>
                    <a:pt x="3260" y="107"/>
                  </a:lnTo>
                  <a:lnTo>
                    <a:pt x="3261" y="101"/>
                  </a:lnTo>
                  <a:lnTo>
                    <a:pt x="3262" y="93"/>
                  </a:lnTo>
                  <a:lnTo>
                    <a:pt x="3265" y="87"/>
                  </a:lnTo>
                  <a:lnTo>
                    <a:pt x="3271" y="72"/>
                  </a:lnTo>
                  <a:lnTo>
                    <a:pt x="3279" y="58"/>
                  </a:lnTo>
                  <a:lnTo>
                    <a:pt x="3285" y="43"/>
                  </a:lnTo>
                  <a:lnTo>
                    <a:pt x="3292" y="29"/>
                  </a:lnTo>
                  <a:lnTo>
                    <a:pt x="3294" y="22"/>
                  </a:lnTo>
                  <a:lnTo>
                    <a:pt x="3295" y="15"/>
                  </a:lnTo>
                  <a:lnTo>
                    <a:pt x="3297" y="8"/>
                  </a:lnTo>
                  <a:lnTo>
                    <a:pt x="3297" y="0"/>
                  </a:lnTo>
                  <a:lnTo>
                    <a:pt x="3484" y="187"/>
                  </a:lnTo>
                  <a:lnTo>
                    <a:pt x="3482" y="195"/>
                  </a:lnTo>
                  <a:lnTo>
                    <a:pt x="3480" y="203"/>
                  </a:lnTo>
                  <a:lnTo>
                    <a:pt x="3477" y="212"/>
                  </a:lnTo>
                  <a:lnTo>
                    <a:pt x="3472" y="221"/>
                  </a:lnTo>
                  <a:lnTo>
                    <a:pt x="3460" y="241"/>
                  </a:lnTo>
                  <a:lnTo>
                    <a:pt x="3445" y="261"/>
                  </a:lnTo>
                  <a:lnTo>
                    <a:pt x="3431" y="282"/>
                  </a:lnTo>
                  <a:lnTo>
                    <a:pt x="3419" y="301"/>
                  </a:lnTo>
                  <a:lnTo>
                    <a:pt x="3415" y="311"/>
                  </a:lnTo>
                  <a:lnTo>
                    <a:pt x="3410" y="320"/>
                  </a:lnTo>
                  <a:lnTo>
                    <a:pt x="3408" y="329"/>
                  </a:lnTo>
                  <a:lnTo>
                    <a:pt x="3407" y="336"/>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5" name="Freeform 45"/>
            <p:cNvSpPr>
              <a:spLocks/>
            </p:cNvSpPr>
            <p:nvPr/>
          </p:nvSpPr>
          <p:spPr bwMode="auto">
            <a:xfrm>
              <a:off x="4129088" y="2519363"/>
              <a:ext cx="109538" cy="26988"/>
            </a:xfrm>
            <a:custGeom>
              <a:avLst/>
              <a:gdLst/>
              <a:ahLst/>
              <a:cxnLst>
                <a:cxn ang="0">
                  <a:pos x="411" y="26"/>
                </a:cxn>
                <a:cxn ang="0">
                  <a:pos x="390" y="21"/>
                </a:cxn>
                <a:cxn ang="0">
                  <a:pos x="367" y="15"/>
                </a:cxn>
                <a:cxn ang="0">
                  <a:pos x="342" y="11"/>
                </a:cxn>
                <a:cxn ang="0">
                  <a:pos x="317" y="7"/>
                </a:cxn>
                <a:cxn ang="0">
                  <a:pos x="289" y="5"/>
                </a:cxn>
                <a:cxn ang="0">
                  <a:pos x="262" y="2"/>
                </a:cxn>
                <a:cxn ang="0">
                  <a:pos x="235" y="1"/>
                </a:cxn>
                <a:cxn ang="0">
                  <a:pos x="206" y="0"/>
                </a:cxn>
                <a:cxn ang="0">
                  <a:pos x="179" y="1"/>
                </a:cxn>
                <a:cxn ang="0">
                  <a:pos x="151" y="2"/>
                </a:cxn>
                <a:cxn ang="0">
                  <a:pos x="123" y="5"/>
                </a:cxn>
                <a:cxn ang="0">
                  <a:pos x="96" y="7"/>
                </a:cxn>
                <a:cxn ang="0">
                  <a:pos x="70" y="11"/>
                </a:cxn>
                <a:cxn ang="0">
                  <a:pos x="46" y="15"/>
                </a:cxn>
                <a:cxn ang="0">
                  <a:pos x="22" y="21"/>
                </a:cxn>
                <a:cxn ang="0">
                  <a:pos x="0" y="26"/>
                </a:cxn>
                <a:cxn ang="0">
                  <a:pos x="76" y="99"/>
                </a:cxn>
                <a:cxn ang="0">
                  <a:pos x="119" y="99"/>
                </a:cxn>
                <a:cxn ang="0">
                  <a:pos x="165" y="98"/>
                </a:cxn>
                <a:cxn ang="0">
                  <a:pos x="188" y="97"/>
                </a:cxn>
                <a:cxn ang="0">
                  <a:pos x="211" y="95"/>
                </a:cxn>
                <a:cxn ang="0">
                  <a:pos x="235" y="93"/>
                </a:cxn>
                <a:cxn ang="0">
                  <a:pos x="258" y="90"/>
                </a:cxn>
                <a:cxn ang="0">
                  <a:pos x="281" y="86"/>
                </a:cxn>
                <a:cxn ang="0">
                  <a:pos x="302" y="81"/>
                </a:cxn>
                <a:cxn ang="0">
                  <a:pos x="323" y="75"/>
                </a:cxn>
                <a:cxn ang="0">
                  <a:pos x="344" y="69"/>
                </a:cxn>
                <a:cxn ang="0">
                  <a:pos x="362" y="60"/>
                </a:cxn>
                <a:cxn ang="0">
                  <a:pos x="380" y="50"/>
                </a:cxn>
                <a:cxn ang="0">
                  <a:pos x="388" y="45"/>
                </a:cxn>
                <a:cxn ang="0">
                  <a:pos x="396" y="39"/>
                </a:cxn>
                <a:cxn ang="0">
                  <a:pos x="404" y="33"/>
                </a:cxn>
                <a:cxn ang="0">
                  <a:pos x="411" y="26"/>
                </a:cxn>
              </a:cxnLst>
              <a:rect l="0" t="0" r="r" b="b"/>
              <a:pathLst>
                <a:path w="411" h="99">
                  <a:moveTo>
                    <a:pt x="411" y="26"/>
                  </a:moveTo>
                  <a:lnTo>
                    <a:pt x="390" y="21"/>
                  </a:lnTo>
                  <a:lnTo>
                    <a:pt x="367" y="15"/>
                  </a:lnTo>
                  <a:lnTo>
                    <a:pt x="342" y="11"/>
                  </a:lnTo>
                  <a:lnTo>
                    <a:pt x="317" y="7"/>
                  </a:lnTo>
                  <a:lnTo>
                    <a:pt x="289" y="5"/>
                  </a:lnTo>
                  <a:lnTo>
                    <a:pt x="262" y="2"/>
                  </a:lnTo>
                  <a:lnTo>
                    <a:pt x="235" y="1"/>
                  </a:lnTo>
                  <a:lnTo>
                    <a:pt x="206" y="0"/>
                  </a:lnTo>
                  <a:lnTo>
                    <a:pt x="179" y="1"/>
                  </a:lnTo>
                  <a:lnTo>
                    <a:pt x="151" y="2"/>
                  </a:lnTo>
                  <a:lnTo>
                    <a:pt x="123" y="5"/>
                  </a:lnTo>
                  <a:lnTo>
                    <a:pt x="96" y="7"/>
                  </a:lnTo>
                  <a:lnTo>
                    <a:pt x="70" y="11"/>
                  </a:lnTo>
                  <a:lnTo>
                    <a:pt x="46" y="15"/>
                  </a:lnTo>
                  <a:lnTo>
                    <a:pt x="22" y="21"/>
                  </a:lnTo>
                  <a:lnTo>
                    <a:pt x="0" y="26"/>
                  </a:lnTo>
                  <a:lnTo>
                    <a:pt x="76" y="99"/>
                  </a:lnTo>
                  <a:lnTo>
                    <a:pt x="119" y="99"/>
                  </a:lnTo>
                  <a:lnTo>
                    <a:pt x="165" y="98"/>
                  </a:lnTo>
                  <a:lnTo>
                    <a:pt x="188" y="97"/>
                  </a:lnTo>
                  <a:lnTo>
                    <a:pt x="211" y="95"/>
                  </a:lnTo>
                  <a:lnTo>
                    <a:pt x="235" y="93"/>
                  </a:lnTo>
                  <a:lnTo>
                    <a:pt x="258" y="90"/>
                  </a:lnTo>
                  <a:lnTo>
                    <a:pt x="281" y="86"/>
                  </a:lnTo>
                  <a:lnTo>
                    <a:pt x="302" y="81"/>
                  </a:lnTo>
                  <a:lnTo>
                    <a:pt x="323" y="75"/>
                  </a:lnTo>
                  <a:lnTo>
                    <a:pt x="344" y="69"/>
                  </a:lnTo>
                  <a:lnTo>
                    <a:pt x="362" y="60"/>
                  </a:lnTo>
                  <a:lnTo>
                    <a:pt x="380" y="50"/>
                  </a:lnTo>
                  <a:lnTo>
                    <a:pt x="388" y="45"/>
                  </a:lnTo>
                  <a:lnTo>
                    <a:pt x="396" y="39"/>
                  </a:lnTo>
                  <a:lnTo>
                    <a:pt x="404" y="33"/>
                  </a:lnTo>
                  <a:lnTo>
                    <a:pt x="411" y="26"/>
                  </a:lnTo>
                  <a:close/>
                </a:path>
              </a:pathLst>
            </a:custGeom>
            <a:solidFill>
              <a:srgbClr val="F8C3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6" name="Freeform 46"/>
            <p:cNvSpPr>
              <a:spLocks/>
            </p:cNvSpPr>
            <p:nvPr/>
          </p:nvSpPr>
          <p:spPr bwMode="auto">
            <a:xfrm>
              <a:off x="4129088" y="2519363"/>
              <a:ext cx="109538" cy="26988"/>
            </a:xfrm>
            <a:custGeom>
              <a:avLst/>
              <a:gdLst/>
              <a:ahLst/>
              <a:cxnLst>
                <a:cxn ang="0">
                  <a:pos x="411" y="26"/>
                </a:cxn>
                <a:cxn ang="0">
                  <a:pos x="390" y="21"/>
                </a:cxn>
                <a:cxn ang="0">
                  <a:pos x="367" y="15"/>
                </a:cxn>
                <a:cxn ang="0">
                  <a:pos x="342" y="11"/>
                </a:cxn>
                <a:cxn ang="0">
                  <a:pos x="317" y="7"/>
                </a:cxn>
                <a:cxn ang="0">
                  <a:pos x="289" y="5"/>
                </a:cxn>
                <a:cxn ang="0">
                  <a:pos x="262" y="2"/>
                </a:cxn>
                <a:cxn ang="0">
                  <a:pos x="235" y="1"/>
                </a:cxn>
                <a:cxn ang="0">
                  <a:pos x="206" y="0"/>
                </a:cxn>
                <a:cxn ang="0">
                  <a:pos x="179" y="1"/>
                </a:cxn>
                <a:cxn ang="0">
                  <a:pos x="151" y="2"/>
                </a:cxn>
                <a:cxn ang="0">
                  <a:pos x="123" y="5"/>
                </a:cxn>
                <a:cxn ang="0">
                  <a:pos x="96" y="7"/>
                </a:cxn>
                <a:cxn ang="0">
                  <a:pos x="70" y="11"/>
                </a:cxn>
                <a:cxn ang="0">
                  <a:pos x="46" y="15"/>
                </a:cxn>
                <a:cxn ang="0">
                  <a:pos x="22" y="21"/>
                </a:cxn>
                <a:cxn ang="0">
                  <a:pos x="0" y="26"/>
                </a:cxn>
                <a:cxn ang="0">
                  <a:pos x="76" y="99"/>
                </a:cxn>
                <a:cxn ang="0">
                  <a:pos x="119" y="99"/>
                </a:cxn>
                <a:cxn ang="0">
                  <a:pos x="165" y="98"/>
                </a:cxn>
                <a:cxn ang="0">
                  <a:pos x="188" y="97"/>
                </a:cxn>
                <a:cxn ang="0">
                  <a:pos x="211" y="95"/>
                </a:cxn>
                <a:cxn ang="0">
                  <a:pos x="235" y="93"/>
                </a:cxn>
                <a:cxn ang="0">
                  <a:pos x="258" y="90"/>
                </a:cxn>
                <a:cxn ang="0">
                  <a:pos x="281" y="86"/>
                </a:cxn>
                <a:cxn ang="0">
                  <a:pos x="302" y="81"/>
                </a:cxn>
                <a:cxn ang="0">
                  <a:pos x="323" y="75"/>
                </a:cxn>
                <a:cxn ang="0">
                  <a:pos x="344" y="69"/>
                </a:cxn>
                <a:cxn ang="0">
                  <a:pos x="362" y="60"/>
                </a:cxn>
                <a:cxn ang="0">
                  <a:pos x="380" y="50"/>
                </a:cxn>
                <a:cxn ang="0">
                  <a:pos x="388" y="45"/>
                </a:cxn>
                <a:cxn ang="0">
                  <a:pos x="396" y="39"/>
                </a:cxn>
                <a:cxn ang="0">
                  <a:pos x="404" y="33"/>
                </a:cxn>
                <a:cxn ang="0">
                  <a:pos x="411" y="26"/>
                </a:cxn>
              </a:cxnLst>
              <a:rect l="0" t="0" r="r" b="b"/>
              <a:pathLst>
                <a:path w="411" h="99">
                  <a:moveTo>
                    <a:pt x="411" y="26"/>
                  </a:moveTo>
                  <a:lnTo>
                    <a:pt x="390" y="21"/>
                  </a:lnTo>
                  <a:lnTo>
                    <a:pt x="367" y="15"/>
                  </a:lnTo>
                  <a:lnTo>
                    <a:pt x="342" y="11"/>
                  </a:lnTo>
                  <a:lnTo>
                    <a:pt x="317" y="7"/>
                  </a:lnTo>
                  <a:lnTo>
                    <a:pt x="289" y="5"/>
                  </a:lnTo>
                  <a:lnTo>
                    <a:pt x="262" y="2"/>
                  </a:lnTo>
                  <a:lnTo>
                    <a:pt x="235" y="1"/>
                  </a:lnTo>
                  <a:lnTo>
                    <a:pt x="206" y="0"/>
                  </a:lnTo>
                  <a:lnTo>
                    <a:pt x="179" y="1"/>
                  </a:lnTo>
                  <a:lnTo>
                    <a:pt x="151" y="2"/>
                  </a:lnTo>
                  <a:lnTo>
                    <a:pt x="123" y="5"/>
                  </a:lnTo>
                  <a:lnTo>
                    <a:pt x="96" y="7"/>
                  </a:lnTo>
                  <a:lnTo>
                    <a:pt x="70" y="11"/>
                  </a:lnTo>
                  <a:lnTo>
                    <a:pt x="46" y="15"/>
                  </a:lnTo>
                  <a:lnTo>
                    <a:pt x="22" y="21"/>
                  </a:lnTo>
                  <a:lnTo>
                    <a:pt x="0" y="26"/>
                  </a:lnTo>
                  <a:lnTo>
                    <a:pt x="76" y="99"/>
                  </a:lnTo>
                  <a:lnTo>
                    <a:pt x="119" y="99"/>
                  </a:lnTo>
                  <a:lnTo>
                    <a:pt x="165" y="98"/>
                  </a:lnTo>
                  <a:lnTo>
                    <a:pt x="188" y="97"/>
                  </a:lnTo>
                  <a:lnTo>
                    <a:pt x="211" y="95"/>
                  </a:lnTo>
                  <a:lnTo>
                    <a:pt x="235" y="93"/>
                  </a:lnTo>
                  <a:lnTo>
                    <a:pt x="258" y="90"/>
                  </a:lnTo>
                  <a:lnTo>
                    <a:pt x="281" y="86"/>
                  </a:lnTo>
                  <a:lnTo>
                    <a:pt x="302" y="81"/>
                  </a:lnTo>
                  <a:lnTo>
                    <a:pt x="323" y="75"/>
                  </a:lnTo>
                  <a:lnTo>
                    <a:pt x="344" y="69"/>
                  </a:lnTo>
                  <a:lnTo>
                    <a:pt x="362" y="60"/>
                  </a:lnTo>
                  <a:lnTo>
                    <a:pt x="380" y="50"/>
                  </a:lnTo>
                  <a:lnTo>
                    <a:pt x="388" y="45"/>
                  </a:lnTo>
                  <a:lnTo>
                    <a:pt x="396" y="39"/>
                  </a:lnTo>
                  <a:lnTo>
                    <a:pt x="404" y="33"/>
                  </a:lnTo>
                  <a:lnTo>
                    <a:pt x="411" y="26"/>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7" name="Freeform 47"/>
            <p:cNvSpPr>
              <a:spLocks/>
            </p:cNvSpPr>
            <p:nvPr/>
          </p:nvSpPr>
          <p:spPr bwMode="auto">
            <a:xfrm>
              <a:off x="4257675" y="2655888"/>
              <a:ext cx="50800" cy="58738"/>
            </a:xfrm>
            <a:custGeom>
              <a:avLst/>
              <a:gdLst/>
              <a:ahLst/>
              <a:cxnLst>
                <a:cxn ang="0">
                  <a:pos x="186" y="0"/>
                </a:cxn>
                <a:cxn ang="0">
                  <a:pos x="185" y="14"/>
                </a:cxn>
                <a:cxn ang="0">
                  <a:pos x="181" y="33"/>
                </a:cxn>
                <a:cxn ang="0">
                  <a:pos x="175" y="51"/>
                </a:cxn>
                <a:cxn ang="0">
                  <a:pos x="170" y="72"/>
                </a:cxn>
                <a:cxn ang="0">
                  <a:pos x="163" y="93"/>
                </a:cxn>
                <a:cxn ang="0">
                  <a:pos x="158" y="112"/>
                </a:cxn>
                <a:cxn ang="0">
                  <a:pos x="153" y="130"/>
                </a:cxn>
                <a:cxn ang="0">
                  <a:pos x="152" y="145"/>
                </a:cxn>
                <a:cxn ang="0">
                  <a:pos x="138" y="145"/>
                </a:cxn>
                <a:cxn ang="0">
                  <a:pos x="125" y="147"/>
                </a:cxn>
                <a:cxn ang="0">
                  <a:pos x="113" y="149"/>
                </a:cxn>
                <a:cxn ang="0">
                  <a:pos x="101" y="152"/>
                </a:cxn>
                <a:cxn ang="0">
                  <a:pos x="90" y="156"/>
                </a:cxn>
                <a:cxn ang="0">
                  <a:pos x="80" y="160"/>
                </a:cxn>
                <a:cxn ang="0">
                  <a:pos x="71" y="165"/>
                </a:cxn>
                <a:cxn ang="0">
                  <a:pos x="62" y="170"/>
                </a:cxn>
                <a:cxn ang="0">
                  <a:pos x="44" y="182"/>
                </a:cxn>
                <a:cxn ang="0">
                  <a:pos x="29" y="194"/>
                </a:cxn>
                <a:cxn ang="0">
                  <a:pos x="14" y="207"/>
                </a:cxn>
                <a:cxn ang="0">
                  <a:pos x="0" y="221"/>
                </a:cxn>
                <a:cxn ang="0">
                  <a:pos x="1" y="207"/>
                </a:cxn>
                <a:cxn ang="0">
                  <a:pos x="2" y="195"/>
                </a:cxn>
                <a:cxn ang="0">
                  <a:pos x="3" y="185"/>
                </a:cxn>
                <a:cxn ang="0">
                  <a:pos x="5" y="176"/>
                </a:cxn>
                <a:cxn ang="0">
                  <a:pos x="9" y="159"/>
                </a:cxn>
                <a:cxn ang="0">
                  <a:pos x="14" y="145"/>
                </a:cxn>
                <a:cxn ang="0">
                  <a:pos x="16" y="139"/>
                </a:cxn>
                <a:cxn ang="0">
                  <a:pos x="17" y="131"/>
                </a:cxn>
                <a:cxn ang="0">
                  <a:pos x="17" y="123"/>
                </a:cxn>
                <a:cxn ang="0">
                  <a:pos x="16" y="116"/>
                </a:cxn>
                <a:cxn ang="0">
                  <a:pos x="14" y="107"/>
                </a:cxn>
                <a:cxn ang="0">
                  <a:pos x="11" y="96"/>
                </a:cxn>
                <a:cxn ang="0">
                  <a:pos x="6" y="85"/>
                </a:cxn>
                <a:cxn ang="0">
                  <a:pos x="0" y="72"/>
                </a:cxn>
                <a:cxn ang="0">
                  <a:pos x="7" y="72"/>
                </a:cxn>
                <a:cxn ang="0">
                  <a:pos x="16" y="69"/>
                </a:cxn>
                <a:cxn ang="0">
                  <a:pos x="25" y="65"/>
                </a:cxn>
                <a:cxn ang="0">
                  <a:pos x="35" y="61"/>
                </a:cxn>
                <a:cxn ang="0">
                  <a:pos x="56" y="49"/>
                </a:cxn>
                <a:cxn ang="0">
                  <a:pos x="80" y="36"/>
                </a:cxn>
                <a:cxn ang="0">
                  <a:pos x="105" y="23"/>
                </a:cxn>
                <a:cxn ang="0">
                  <a:pos x="132" y="11"/>
                </a:cxn>
                <a:cxn ang="0">
                  <a:pos x="146" y="7"/>
                </a:cxn>
                <a:cxn ang="0">
                  <a:pos x="159" y="3"/>
                </a:cxn>
                <a:cxn ang="0">
                  <a:pos x="173" y="1"/>
                </a:cxn>
                <a:cxn ang="0">
                  <a:pos x="186" y="0"/>
                </a:cxn>
              </a:cxnLst>
              <a:rect l="0" t="0" r="r" b="b"/>
              <a:pathLst>
                <a:path w="186" h="221">
                  <a:moveTo>
                    <a:pt x="186" y="0"/>
                  </a:moveTo>
                  <a:lnTo>
                    <a:pt x="185" y="14"/>
                  </a:lnTo>
                  <a:lnTo>
                    <a:pt x="181" y="33"/>
                  </a:lnTo>
                  <a:lnTo>
                    <a:pt x="175" y="51"/>
                  </a:lnTo>
                  <a:lnTo>
                    <a:pt x="170" y="72"/>
                  </a:lnTo>
                  <a:lnTo>
                    <a:pt x="163" y="93"/>
                  </a:lnTo>
                  <a:lnTo>
                    <a:pt x="158" y="112"/>
                  </a:lnTo>
                  <a:lnTo>
                    <a:pt x="153" y="130"/>
                  </a:lnTo>
                  <a:lnTo>
                    <a:pt x="152" y="145"/>
                  </a:lnTo>
                  <a:lnTo>
                    <a:pt x="138" y="145"/>
                  </a:lnTo>
                  <a:lnTo>
                    <a:pt x="125" y="147"/>
                  </a:lnTo>
                  <a:lnTo>
                    <a:pt x="113" y="149"/>
                  </a:lnTo>
                  <a:lnTo>
                    <a:pt x="101" y="152"/>
                  </a:lnTo>
                  <a:lnTo>
                    <a:pt x="90" y="156"/>
                  </a:lnTo>
                  <a:lnTo>
                    <a:pt x="80" y="160"/>
                  </a:lnTo>
                  <a:lnTo>
                    <a:pt x="71" y="165"/>
                  </a:lnTo>
                  <a:lnTo>
                    <a:pt x="62" y="170"/>
                  </a:lnTo>
                  <a:lnTo>
                    <a:pt x="44" y="182"/>
                  </a:lnTo>
                  <a:lnTo>
                    <a:pt x="29" y="194"/>
                  </a:lnTo>
                  <a:lnTo>
                    <a:pt x="14" y="207"/>
                  </a:lnTo>
                  <a:lnTo>
                    <a:pt x="0" y="221"/>
                  </a:lnTo>
                  <a:lnTo>
                    <a:pt x="1" y="207"/>
                  </a:lnTo>
                  <a:lnTo>
                    <a:pt x="2" y="195"/>
                  </a:lnTo>
                  <a:lnTo>
                    <a:pt x="3" y="185"/>
                  </a:lnTo>
                  <a:lnTo>
                    <a:pt x="5" y="176"/>
                  </a:lnTo>
                  <a:lnTo>
                    <a:pt x="9" y="159"/>
                  </a:lnTo>
                  <a:lnTo>
                    <a:pt x="14" y="145"/>
                  </a:lnTo>
                  <a:lnTo>
                    <a:pt x="16" y="139"/>
                  </a:lnTo>
                  <a:lnTo>
                    <a:pt x="17" y="131"/>
                  </a:lnTo>
                  <a:lnTo>
                    <a:pt x="17" y="123"/>
                  </a:lnTo>
                  <a:lnTo>
                    <a:pt x="16" y="116"/>
                  </a:lnTo>
                  <a:lnTo>
                    <a:pt x="14" y="107"/>
                  </a:lnTo>
                  <a:lnTo>
                    <a:pt x="11" y="96"/>
                  </a:lnTo>
                  <a:lnTo>
                    <a:pt x="6" y="85"/>
                  </a:lnTo>
                  <a:lnTo>
                    <a:pt x="0" y="72"/>
                  </a:lnTo>
                  <a:lnTo>
                    <a:pt x="7" y="72"/>
                  </a:lnTo>
                  <a:lnTo>
                    <a:pt x="16" y="69"/>
                  </a:lnTo>
                  <a:lnTo>
                    <a:pt x="25" y="65"/>
                  </a:lnTo>
                  <a:lnTo>
                    <a:pt x="35" y="61"/>
                  </a:lnTo>
                  <a:lnTo>
                    <a:pt x="56" y="49"/>
                  </a:lnTo>
                  <a:lnTo>
                    <a:pt x="80" y="36"/>
                  </a:lnTo>
                  <a:lnTo>
                    <a:pt x="105" y="23"/>
                  </a:lnTo>
                  <a:lnTo>
                    <a:pt x="132" y="11"/>
                  </a:lnTo>
                  <a:lnTo>
                    <a:pt x="146" y="7"/>
                  </a:lnTo>
                  <a:lnTo>
                    <a:pt x="159" y="3"/>
                  </a:lnTo>
                  <a:lnTo>
                    <a:pt x="173" y="1"/>
                  </a:lnTo>
                  <a:lnTo>
                    <a:pt x="186" y="0"/>
                  </a:lnTo>
                  <a:close/>
                </a:path>
              </a:pathLst>
            </a:custGeom>
            <a:solidFill>
              <a:srgbClr val="F8C3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8" name="Freeform 48"/>
            <p:cNvSpPr>
              <a:spLocks/>
            </p:cNvSpPr>
            <p:nvPr/>
          </p:nvSpPr>
          <p:spPr bwMode="auto">
            <a:xfrm>
              <a:off x="4257675" y="2655888"/>
              <a:ext cx="50800" cy="58738"/>
            </a:xfrm>
            <a:custGeom>
              <a:avLst/>
              <a:gdLst/>
              <a:ahLst/>
              <a:cxnLst>
                <a:cxn ang="0">
                  <a:pos x="186" y="0"/>
                </a:cxn>
                <a:cxn ang="0">
                  <a:pos x="185" y="14"/>
                </a:cxn>
                <a:cxn ang="0">
                  <a:pos x="181" y="33"/>
                </a:cxn>
                <a:cxn ang="0">
                  <a:pos x="175" y="51"/>
                </a:cxn>
                <a:cxn ang="0">
                  <a:pos x="170" y="72"/>
                </a:cxn>
                <a:cxn ang="0">
                  <a:pos x="163" y="93"/>
                </a:cxn>
                <a:cxn ang="0">
                  <a:pos x="158" y="112"/>
                </a:cxn>
                <a:cxn ang="0">
                  <a:pos x="153" y="130"/>
                </a:cxn>
                <a:cxn ang="0">
                  <a:pos x="152" y="145"/>
                </a:cxn>
                <a:cxn ang="0">
                  <a:pos x="138" y="145"/>
                </a:cxn>
                <a:cxn ang="0">
                  <a:pos x="125" y="147"/>
                </a:cxn>
                <a:cxn ang="0">
                  <a:pos x="113" y="149"/>
                </a:cxn>
                <a:cxn ang="0">
                  <a:pos x="101" y="152"/>
                </a:cxn>
                <a:cxn ang="0">
                  <a:pos x="90" y="156"/>
                </a:cxn>
                <a:cxn ang="0">
                  <a:pos x="80" y="160"/>
                </a:cxn>
                <a:cxn ang="0">
                  <a:pos x="71" y="165"/>
                </a:cxn>
                <a:cxn ang="0">
                  <a:pos x="62" y="170"/>
                </a:cxn>
                <a:cxn ang="0">
                  <a:pos x="44" y="182"/>
                </a:cxn>
                <a:cxn ang="0">
                  <a:pos x="29" y="194"/>
                </a:cxn>
                <a:cxn ang="0">
                  <a:pos x="14" y="207"/>
                </a:cxn>
                <a:cxn ang="0">
                  <a:pos x="0" y="221"/>
                </a:cxn>
                <a:cxn ang="0">
                  <a:pos x="1" y="207"/>
                </a:cxn>
                <a:cxn ang="0">
                  <a:pos x="2" y="195"/>
                </a:cxn>
                <a:cxn ang="0">
                  <a:pos x="3" y="185"/>
                </a:cxn>
                <a:cxn ang="0">
                  <a:pos x="5" y="176"/>
                </a:cxn>
                <a:cxn ang="0">
                  <a:pos x="9" y="159"/>
                </a:cxn>
                <a:cxn ang="0">
                  <a:pos x="14" y="145"/>
                </a:cxn>
                <a:cxn ang="0">
                  <a:pos x="16" y="139"/>
                </a:cxn>
                <a:cxn ang="0">
                  <a:pos x="17" y="131"/>
                </a:cxn>
                <a:cxn ang="0">
                  <a:pos x="17" y="123"/>
                </a:cxn>
                <a:cxn ang="0">
                  <a:pos x="16" y="116"/>
                </a:cxn>
                <a:cxn ang="0">
                  <a:pos x="14" y="107"/>
                </a:cxn>
                <a:cxn ang="0">
                  <a:pos x="11" y="96"/>
                </a:cxn>
                <a:cxn ang="0">
                  <a:pos x="6" y="85"/>
                </a:cxn>
                <a:cxn ang="0">
                  <a:pos x="0" y="72"/>
                </a:cxn>
                <a:cxn ang="0">
                  <a:pos x="7" y="72"/>
                </a:cxn>
                <a:cxn ang="0">
                  <a:pos x="16" y="69"/>
                </a:cxn>
                <a:cxn ang="0">
                  <a:pos x="25" y="65"/>
                </a:cxn>
                <a:cxn ang="0">
                  <a:pos x="35" y="61"/>
                </a:cxn>
                <a:cxn ang="0">
                  <a:pos x="56" y="49"/>
                </a:cxn>
                <a:cxn ang="0">
                  <a:pos x="80" y="36"/>
                </a:cxn>
                <a:cxn ang="0">
                  <a:pos x="105" y="23"/>
                </a:cxn>
                <a:cxn ang="0">
                  <a:pos x="132" y="11"/>
                </a:cxn>
                <a:cxn ang="0">
                  <a:pos x="146" y="7"/>
                </a:cxn>
                <a:cxn ang="0">
                  <a:pos x="159" y="3"/>
                </a:cxn>
                <a:cxn ang="0">
                  <a:pos x="173" y="1"/>
                </a:cxn>
                <a:cxn ang="0">
                  <a:pos x="186" y="0"/>
                </a:cxn>
              </a:cxnLst>
              <a:rect l="0" t="0" r="r" b="b"/>
              <a:pathLst>
                <a:path w="186" h="221">
                  <a:moveTo>
                    <a:pt x="186" y="0"/>
                  </a:moveTo>
                  <a:lnTo>
                    <a:pt x="185" y="14"/>
                  </a:lnTo>
                  <a:lnTo>
                    <a:pt x="181" y="33"/>
                  </a:lnTo>
                  <a:lnTo>
                    <a:pt x="175" y="51"/>
                  </a:lnTo>
                  <a:lnTo>
                    <a:pt x="170" y="72"/>
                  </a:lnTo>
                  <a:lnTo>
                    <a:pt x="163" y="93"/>
                  </a:lnTo>
                  <a:lnTo>
                    <a:pt x="158" y="112"/>
                  </a:lnTo>
                  <a:lnTo>
                    <a:pt x="153" y="130"/>
                  </a:lnTo>
                  <a:lnTo>
                    <a:pt x="152" y="145"/>
                  </a:lnTo>
                  <a:lnTo>
                    <a:pt x="138" y="145"/>
                  </a:lnTo>
                  <a:lnTo>
                    <a:pt x="125" y="147"/>
                  </a:lnTo>
                  <a:lnTo>
                    <a:pt x="113" y="149"/>
                  </a:lnTo>
                  <a:lnTo>
                    <a:pt x="101" y="152"/>
                  </a:lnTo>
                  <a:lnTo>
                    <a:pt x="90" y="156"/>
                  </a:lnTo>
                  <a:lnTo>
                    <a:pt x="80" y="160"/>
                  </a:lnTo>
                  <a:lnTo>
                    <a:pt x="71" y="165"/>
                  </a:lnTo>
                  <a:lnTo>
                    <a:pt x="62" y="170"/>
                  </a:lnTo>
                  <a:lnTo>
                    <a:pt x="44" y="182"/>
                  </a:lnTo>
                  <a:lnTo>
                    <a:pt x="29" y="194"/>
                  </a:lnTo>
                  <a:lnTo>
                    <a:pt x="14" y="207"/>
                  </a:lnTo>
                  <a:lnTo>
                    <a:pt x="0" y="221"/>
                  </a:lnTo>
                  <a:lnTo>
                    <a:pt x="1" y="207"/>
                  </a:lnTo>
                  <a:lnTo>
                    <a:pt x="2" y="195"/>
                  </a:lnTo>
                  <a:lnTo>
                    <a:pt x="3" y="185"/>
                  </a:lnTo>
                  <a:lnTo>
                    <a:pt x="5" y="176"/>
                  </a:lnTo>
                  <a:lnTo>
                    <a:pt x="9" y="159"/>
                  </a:lnTo>
                  <a:lnTo>
                    <a:pt x="14" y="145"/>
                  </a:lnTo>
                  <a:lnTo>
                    <a:pt x="16" y="139"/>
                  </a:lnTo>
                  <a:lnTo>
                    <a:pt x="17" y="131"/>
                  </a:lnTo>
                  <a:lnTo>
                    <a:pt x="17" y="123"/>
                  </a:lnTo>
                  <a:lnTo>
                    <a:pt x="16" y="116"/>
                  </a:lnTo>
                  <a:lnTo>
                    <a:pt x="14" y="107"/>
                  </a:lnTo>
                  <a:lnTo>
                    <a:pt x="11" y="96"/>
                  </a:lnTo>
                  <a:lnTo>
                    <a:pt x="6" y="85"/>
                  </a:lnTo>
                  <a:lnTo>
                    <a:pt x="0" y="72"/>
                  </a:lnTo>
                  <a:lnTo>
                    <a:pt x="7" y="72"/>
                  </a:lnTo>
                  <a:lnTo>
                    <a:pt x="16" y="69"/>
                  </a:lnTo>
                  <a:lnTo>
                    <a:pt x="25" y="65"/>
                  </a:lnTo>
                  <a:lnTo>
                    <a:pt x="35" y="61"/>
                  </a:lnTo>
                  <a:lnTo>
                    <a:pt x="56" y="49"/>
                  </a:lnTo>
                  <a:lnTo>
                    <a:pt x="80" y="36"/>
                  </a:lnTo>
                  <a:lnTo>
                    <a:pt x="105" y="23"/>
                  </a:lnTo>
                  <a:lnTo>
                    <a:pt x="132" y="11"/>
                  </a:lnTo>
                  <a:lnTo>
                    <a:pt x="146" y="7"/>
                  </a:lnTo>
                  <a:lnTo>
                    <a:pt x="159" y="3"/>
                  </a:lnTo>
                  <a:lnTo>
                    <a:pt x="173" y="1"/>
                  </a:lnTo>
                  <a:lnTo>
                    <a:pt x="186" y="0"/>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9" name="Freeform 49"/>
            <p:cNvSpPr>
              <a:spLocks/>
            </p:cNvSpPr>
            <p:nvPr/>
          </p:nvSpPr>
          <p:spPr bwMode="auto">
            <a:xfrm>
              <a:off x="4327525" y="2616201"/>
              <a:ext cx="98425" cy="117475"/>
            </a:xfrm>
            <a:custGeom>
              <a:avLst/>
              <a:gdLst/>
              <a:ahLst/>
              <a:cxnLst>
                <a:cxn ang="0">
                  <a:pos x="133" y="1"/>
                </a:cxn>
                <a:cxn ang="0">
                  <a:pos x="95" y="11"/>
                </a:cxn>
                <a:cxn ang="0">
                  <a:pos x="54" y="23"/>
                </a:cxn>
                <a:cxn ang="0">
                  <a:pos x="16" y="32"/>
                </a:cxn>
                <a:cxn ang="0">
                  <a:pos x="2" y="48"/>
                </a:cxn>
                <a:cxn ang="0">
                  <a:pos x="8" y="76"/>
                </a:cxn>
                <a:cxn ang="0">
                  <a:pos x="19" y="103"/>
                </a:cxn>
                <a:cxn ang="0">
                  <a:pos x="34" y="131"/>
                </a:cxn>
                <a:cxn ang="0">
                  <a:pos x="60" y="167"/>
                </a:cxn>
                <a:cxn ang="0">
                  <a:pos x="96" y="206"/>
                </a:cxn>
                <a:cxn ang="0">
                  <a:pos x="0" y="335"/>
                </a:cxn>
                <a:cxn ang="0">
                  <a:pos x="17" y="374"/>
                </a:cxn>
                <a:cxn ang="0">
                  <a:pos x="19" y="391"/>
                </a:cxn>
                <a:cxn ang="0">
                  <a:pos x="22" y="408"/>
                </a:cxn>
                <a:cxn ang="0">
                  <a:pos x="39" y="445"/>
                </a:cxn>
                <a:cxn ang="0">
                  <a:pos x="69" y="420"/>
                </a:cxn>
                <a:cxn ang="0">
                  <a:pos x="105" y="397"/>
                </a:cxn>
                <a:cxn ang="0">
                  <a:pos x="147" y="376"/>
                </a:cxn>
                <a:cxn ang="0">
                  <a:pos x="190" y="357"/>
                </a:cxn>
                <a:cxn ang="0">
                  <a:pos x="283" y="326"/>
                </a:cxn>
                <a:cxn ang="0">
                  <a:pos x="373" y="296"/>
                </a:cxn>
                <a:cxn ang="0">
                  <a:pos x="317" y="267"/>
                </a:cxn>
                <a:cxn ang="0">
                  <a:pos x="260" y="235"/>
                </a:cxn>
                <a:cxn ang="0">
                  <a:pos x="204" y="196"/>
                </a:cxn>
                <a:cxn ang="0">
                  <a:pos x="176" y="173"/>
                </a:cxn>
                <a:cxn ang="0">
                  <a:pos x="149" y="148"/>
                </a:cxn>
                <a:cxn ang="0">
                  <a:pos x="151" y="110"/>
                </a:cxn>
                <a:cxn ang="0">
                  <a:pos x="154" y="81"/>
                </a:cxn>
                <a:cxn ang="0">
                  <a:pos x="162" y="43"/>
                </a:cxn>
                <a:cxn ang="0">
                  <a:pos x="164" y="31"/>
                </a:cxn>
                <a:cxn ang="0">
                  <a:pos x="164" y="21"/>
                </a:cxn>
                <a:cxn ang="0">
                  <a:pos x="159" y="11"/>
                </a:cxn>
                <a:cxn ang="0">
                  <a:pos x="149" y="0"/>
                </a:cxn>
              </a:cxnLst>
              <a:rect l="0" t="0" r="r" b="b"/>
              <a:pathLst>
                <a:path w="373" h="445">
                  <a:moveTo>
                    <a:pt x="149" y="0"/>
                  </a:moveTo>
                  <a:lnTo>
                    <a:pt x="133" y="1"/>
                  </a:lnTo>
                  <a:lnTo>
                    <a:pt x="115" y="5"/>
                  </a:lnTo>
                  <a:lnTo>
                    <a:pt x="95" y="11"/>
                  </a:lnTo>
                  <a:lnTo>
                    <a:pt x="75" y="16"/>
                  </a:lnTo>
                  <a:lnTo>
                    <a:pt x="54" y="23"/>
                  </a:lnTo>
                  <a:lnTo>
                    <a:pt x="34" y="28"/>
                  </a:lnTo>
                  <a:lnTo>
                    <a:pt x="16" y="32"/>
                  </a:lnTo>
                  <a:lnTo>
                    <a:pt x="0" y="33"/>
                  </a:lnTo>
                  <a:lnTo>
                    <a:pt x="2" y="48"/>
                  </a:lnTo>
                  <a:lnTo>
                    <a:pt x="4" y="62"/>
                  </a:lnTo>
                  <a:lnTo>
                    <a:pt x="8" y="76"/>
                  </a:lnTo>
                  <a:lnTo>
                    <a:pt x="12" y="90"/>
                  </a:lnTo>
                  <a:lnTo>
                    <a:pt x="19" y="103"/>
                  </a:lnTo>
                  <a:lnTo>
                    <a:pt x="27" y="117"/>
                  </a:lnTo>
                  <a:lnTo>
                    <a:pt x="34" y="131"/>
                  </a:lnTo>
                  <a:lnTo>
                    <a:pt x="43" y="143"/>
                  </a:lnTo>
                  <a:lnTo>
                    <a:pt x="60" y="167"/>
                  </a:lnTo>
                  <a:lnTo>
                    <a:pt x="79" y="187"/>
                  </a:lnTo>
                  <a:lnTo>
                    <a:pt x="96" y="206"/>
                  </a:lnTo>
                  <a:lnTo>
                    <a:pt x="111" y="220"/>
                  </a:lnTo>
                  <a:lnTo>
                    <a:pt x="0" y="335"/>
                  </a:lnTo>
                  <a:lnTo>
                    <a:pt x="11" y="359"/>
                  </a:lnTo>
                  <a:lnTo>
                    <a:pt x="17" y="374"/>
                  </a:lnTo>
                  <a:lnTo>
                    <a:pt x="19" y="384"/>
                  </a:lnTo>
                  <a:lnTo>
                    <a:pt x="19" y="391"/>
                  </a:lnTo>
                  <a:lnTo>
                    <a:pt x="20" y="398"/>
                  </a:lnTo>
                  <a:lnTo>
                    <a:pt x="22" y="408"/>
                  </a:lnTo>
                  <a:lnTo>
                    <a:pt x="28" y="423"/>
                  </a:lnTo>
                  <a:lnTo>
                    <a:pt x="39" y="445"/>
                  </a:lnTo>
                  <a:lnTo>
                    <a:pt x="53" y="432"/>
                  </a:lnTo>
                  <a:lnTo>
                    <a:pt x="69" y="420"/>
                  </a:lnTo>
                  <a:lnTo>
                    <a:pt x="87" y="408"/>
                  </a:lnTo>
                  <a:lnTo>
                    <a:pt x="105" y="397"/>
                  </a:lnTo>
                  <a:lnTo>
                    <a:pt x="126" y="386"/>
                  </a:lnTo>
                  <a:lnTo>
                    <a:pt x="147" y="376"/>
                  </a:lnTo>
                  <a:lnTo>
                    <a:pt x="168" y="367"/>
                  </a:lnTo>
                  <a:lnTo>
                    <a:pt x="190" y="357"/>
                  </a:lnTo>
                  <a:lnTo>
                    <a:pt x="237" y="341"/>
                  </a:lnTo>
                  <a:lnTo>
                    <a:pt x="283" y="326"/>
                  </a:lnTo>
                  <a:lnTo>
                    <a:pt x="330" y="311"/>
                  </a:lnTo>
                  <a:lnTo>
                    <a:pt x="373" y="296"/>
                  </a:lnTo>
                  <a:lnTo>
                    <a:pt x="345" y="282"/>
                  </a:lnTo>
                  <a:lnTo>
                    <a:pt x="317" y="267"/>
                  </a:lnTo>
                  <a:lnTo>
                    <a:pt x="288" y="252"/>
                  </a:lnTo>
                  <a:lnTo>
                    <a:pt x="260" y="235"/>
                  </a:lnTo>
                  <a:lnTo>
                    <a:pt x="232" y="217"/>
                  </a:lnTo>
                  <a:lnTo>
                    <a:pt x="204" y="196"/>
                  </a:lnTo>
                  <a:lnTo>
                    <a:pt x="190" y="185"/>
                  </a:lnTo>
                  <a:lnTo>
                    <a:pt x="176" y="173"/>
                  </a:lnTo>
                  <a:lnTo>
                    <a:pt x="163" y="161"/>
                  </a:lnTo>
                  <a:lnTo>
                    <a:pt x="149" y="148"/>
                  </a:lnTo>
                  <a:lnTo>
                    <a:pt x="150" y="127"/>
                  </a:lnTo>
                  <a:lnTo>
                    <a:pt x="151" y="110"/>
                  </a:lnTo>
                  <a:lnTo>
                    <a:pt x="152" y="95"/>
                  </a:lnTo>
                  <a:lnTo>
                    <a:pt x="154" y="81"/>
                  </a:lnTo>
                  <a:lnTo>
                    <a:pt x="159" y="60"/>
                  </a:lnTo>
                  <a:lnTo>
                    <a:pt x="162" y="43"/>
                  </a:lnTo>
                  <a:lnTo>
                    <a:pt x="163" y="37"/>
                  </a:lnTo>
                  <a:lnTo>
                    <a:pt x="164" y="31"/>
                  </a:lnTo>
                  <a:lnTo>
                    <a:pt x="164" y="26"/>
                  </a:lnTo>
                  <a:lnTo>
                    <a:pt x="164" y="21"/>
                  </a:lnTo>
                  <a:lnTo>
                    <a:pt x="162" y="16"/>
                  </a:lnTo>
                  <a:lnTo>
                    <a:pt x="159" y="11"/>
                  </a:lnTo>
                  <a:lnTo>
                    <a:pt x="155" y="5"/>
                  </a:lnTo>
                  <a:lnTo>
                    <a:pt x="149" y="0"/>
                  </a:lnTo>
                  <a:close/>
                </a:path>
              </a:pathLst>
            </a:custGeom>
            <a:solidFill>
              <a:srgbClr val="F8C3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 name="Freeform 50"/>
            <p:cNvSpPr>
              <a:spLocks/>
            </p:cNvSpPr>
            <p:nvPr/>
          </p:nvSpPr>
          <p:spPr bwMode="auto">
            <a:xfrm>
              <a:off x="4327525" y="2616201"/>
              <a:ext cx="98425" cy="117475"/>
            </a:xfrm>
            <a:custGeom>
              <a:avLst/>
              <a:gdLst/>
              <a:ahLst/>
              <a:cxnLst>
                <a:cxn ang="0">
                  <a:pos x="133" y="1"/>
                </a:cxn>
                <a:cxn ang="0">
                  <a:pos x="95" y="11"/>
                </a:cxn>
                <a:cxn ang="0">
                  <a:pos x="54" y="23"/>
                </a:cxn>
                <a:cxn ang="0">
                  <a:pos x="16" y="32"/>
                </a:cxn>
                <a:cxn ang="0">
                  <a:pos x="2" y="48"/>
                </a:cxn>
                <a:cxn ang="0">
                  <a:pos x="8" y="76"/>
                </a:cxn>
                <a:cxn ang="0">
                  <a:pos x="19" y="103"/>
                </a:cxn>
                <a:cxn ang="0">
                  <a:pos x="34" y="131"/>
                </a:cxn>
                <a:cxn ang="0">
                  <a:pos x="60" y="167"/>
                </a:cxn>
                <a:cxn ang="0">
                  <a:pos x="96" y="206"/>
                </a:cxn>
                <a:cxn ang="0">
                  <a:pos x="0" y="335"/>
                </a:cxn>
                <a:cxn ang="0">
                  <a:pos x="17" y="374"/>
                </a:cxn>
                <a:cxn ang="0">
                  <a:pos x="19" y="391"/>
                </a:cxn>
                <a:cxn ang="0">
                  <a:pos x="22" y="408"/>
                </a:cxn>
                <a:cxn ang="0">
                  <a:pos x="39" y="445"/>
                </a:cxn>
                <a:cxn ang="0">
                  <a:pos x="69" y="420"/>
                </a:cxn>
                <a:cxn ang="0">
                  <a:pos x="105" y="397"/>
                </a:cxn>
                <a:cxn ang="0">
                  <a:pos x="147" y="376"/>
                </a:cxn>
                <a:cxn ang="0">
                  <a:pos x="190" y="357"/>
                </a:cxn>
                <a:cxn ang="0">
                  <a:pos x="283" y="326"/>
                </a:cxn>
                <a:cxn ang="0">
                  <a:pos x="373" y="296"/>
                </a:cxn>
                <a:cxn ang="0">
                  <a:pos x="317" y="267"/>
                </a:cxn>
                <a:cxn ang="0">
                  <a:pos x="260" y="235"/>
                </a:cxn>
                <a:cxn ang="0">
                  <a:pos x="204" y="196"/>
                </a:cxn>
                <a:cxn ang="0">
                  <a:pos x="176" y="173"/>
                </a:cxn>
                <a:cxn ang="0">
                  <a:pos x="149" y="148"/>
                </a:cxn>
                <a:cxn ang="0">
                  <a:pos x="151" y="110"/>
                </a:cxn>
                <a:cxn ang="0">
                  <a:pos x="154" y="81"/>
                </a:cxn>
                <a:cxn ang="0">
                  <a:pos x="162" y="43"/>
                </a:cxn>
                <a:cxn ang="0">
                  <a:pos x="164" y="31"/>
                </a:cxn>
                <a:cxn ang="0">
                  <a:pos x="164" y="21"/>
                </a:cxn>
                <a:cxn ang="0">
                  <a:pos x="159" y="11"/>
                </a:cxn>
                <a:cxn ang="0">
                  <a:pos x="149" y="0"/>
                </a:cxn>
              </a:cxnLst>
              <a:rect l="0" t="0" r="r" b="b"/>
              <a:pathLst>
                <a:path w="373" h="445">
                  <a:moveTo>
                    <a:pt x="149" y="0"/>
                  </a:moveTo>
                  <a:lnTo>
                    <a:pt x="133" y="1"/>
                  </a:lnTo>
                  <a:lnTo>
                    <a:pt x="115" y="5"/>
                  </a:lnTo>
                  <a:lnTo>
                    <a:pt x="95" y="11"/>
                  </a:lnTo>
                  <a:lnTo>
                    <a:pt x="75" y="16"/>
                  </a:lnTo>
                  <a:lnTo>
                    <a:pt x="54" y="23"/>
                  </a:lnTo>
                  <a:lnTo>
                    <a:pt x="34" y="28"/>
                  </a:lnTo>
                  <a:lnTo>
                    <a:pt x="16" y="32"/>
                  </a:lnTo>
                  <a:lnTo>
                    <a:pt x="0" y="33"/>
                  </a:lnTo>
                  <a:lnTo>
                    <a:pt x="2" y="48"/>
                  </a:lnTo>
                  <a:lnTo>
                    <a:pt x="4" y="62"/>
                  </a:lnTo>
                  <a:lnTo>
                    <a:pt x="8" y="76"/>
                  </a:lnTo>
                  <a:lnTo>
                    <a:pt x="12" y="90"/>
                  </a:lnTo>
                  <a:lnTo>
                    <a:pt x="19" y="103"/>
                  </a:lnTo>
                  <a:lnTo>
                    <a:pt x="27" y="117"/>
                  </a:lnTo>
                  <a:lnTo>
                    <a:pt x="34" y="131"/>
                  </a:lnTo>
                  <a:lnTo>
                    <a:pt x="43" y="143"/>
                  </a:lnTo>
                  <a:lnTo>
                    <a:pt x="60" y="167"/>
                  </a:lnTo>
                  <a:lnTo>
                    <a:pt x="79" y="187"/>
                  </a:lnTo>
                  <a:lnTo>
                    <a:pt x="96" y="206"/>
                  </a:lnTo>
                  <a:lnTo>
                    <a:pt x="111" y="220"/>
                  </a:lnTo>
                  <a:lnTo>
                    <a:pt x="0" y="335"/>
                  </a:lnTo>
                  <a:lnTo>
                    <a:pt x="11" y="359"/>
                  </a:lnTo>
                  <a:lnTo>
                    <a:pt x="17" y="374"/>
                  </a:lnTo>
                  <a:lnTo>
                    <a:pt x="19" y="384"/>
                  </a:lnTo>
                  <a:lnTo>
                    <a:pt x="19" y="391"/>
                  </a:lnTo>
                  <a:lnTo>
                    <a:pt x="20" y="398"/>
                  </a:lnTo>
                  <a:lnTo>
                    <a:pt x="22" y="408"/>
                  </a:lnTo>
                  <a:lnTo>
                    <a:pt x="28" y="423"/>
                  </a:lnTo>
                  <a:lnTo>
                    <a:pt x="39" y="445"/>
                  </a:lnTo>
                  <a:lnTo>
                    <a:pt x="53" y="432"/>
                  </a:lnTo>
                  <a:lnTo>
                    <a:pt x="69" y="420"/>
                  </a:lnTo>
                  <a:lnTo>
                    <a:pt x="87" y="408"/>
                  </a:lnTo>
                  <a:lnTo>
                    <a:pt x="105" y="397"/>
                  </a:lnTo>
                  <a:lnTo>
                    <a:pt x="126" y="386"/>
                  </a:lnTo>
                  <a:lnTo>
                    <a:pt x="147" y="376"/>
                  </a:lnTo>
                  <a:lnTo>
                    <a:pt x="168" y="367"/>
                  </a:lnTo>
                  <a:lnTo>
                    <a:pt x="190" y="357"/>
                  </a:lnTo>
                  <a:lnTo>
                    <a:pt x="237" y="341"/>
                  </a:lnTo>
                  <a:lnTo>
                    <a:pt x="283" y="326"/>
                  </a:lnTo>
                  <a:lnTo>
                    <a:pt x="330" y="311"/>
                  </a:lnTo>
                  <a:lnTo>
                    <a:pt x="373" y="296"/>
                  </a:lnTo>
                  <a:lnTo>
                    <a:pt x="345" y="282"/>
                  </a:lnTo>
                  <a:lnTo>
                    <a:pt x="317" y="267"/>
                  </a:lnTo>
                  <a:lnTo>
                    <a:pt x="288" y="252"/>
                  </a:lnTo>
                  <a:lnTo>
                    <a:pt x="260" y="235"/>
                  </a:lnTo>
                  <a:lnTo>
                    <a:pt x="232" y="217"/>
                  </a:lnTo>
                  <a:lnTo>
                    <a:pt x="204" y="196"/>
                  </a:lnTo>
                  <a:lnTo>
                    <a:pt x="190" y="185"/>
                  </a:lnTo>
                  <a:lnTo>
                    <a:pt x="176" y="173"/>
                  </a:lnTo>
                  <a:lnTo>
                    <a:pt x="163" y="161"/>
                  </a:lnTo>
                  <a:lnTo>
                    <a:pt x="149" y="148"/>
                  </a:lnTo>
                  <a:lnTo>
                    <a:pt x="150" y="127"/>
                  </a:lnTo>
                  <a:lnTo>
                    <a:pt x="151" y="110"/>
                  </a:lnTo>
                  <a:lnTo>
                    <a:pt x="152" y="95"/>
                  </a:lnTo>
                  <a:lnTo>
                    <a:pt x="154" y="81"/>
                  </a:lnTo>
                  <a:lnTo>
                    <a:pt x="159" y="60"/>
                  </a:lnTo>
                  <a:lnTo>
                    <a:pt x="162" y="43"/>
                  </a:lnTo>
                  <a:lnTo>
                    <a:pt x="163" y="37"/>
                  </a:lnTo>
                  <a:lnTo>
                    <a:pt x="164" y="31"/>
                  </a:lnTo>
                  <a:lnTo>
                    <a:pt x="164" y="26"/>
                  </a:lnTo>
                  <a:lnTo>
                    <a:pt x="164" y="21"/>
                  </a:lnTo>
                  <a:lnTo>
                    <a:pt x="162" y="16"/>
                  </a:lnTo>
                  <a:lnTo>
                    <a:pt x="159" y="11"/>
                  </a:lnTo>
                  <a:lnTo>
                    <a:pt x="155" y="5"/>
                  </a:lnTo>
                  <a:lnTo>
                    <a:pt x="149" y="0"/>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6" name="Group 92"/>
          <p:cNvGrpSpPr/>
          <p:nvPr/>
        </p:nvGrpSpPr>
        <p:grpSpPr>
          <a:xfrm>
            <a:off x="3960976" y="3737967"/>
            <a:ext cx="1767469" cy="885821"/>
            <a:chOff x="2268538" y="2270126"/>
            <a:chExt cx="2017713" cy="1011238"/>
          </a:xfrm>
          <a:solidFill>
            <a:srgbClr val="0000CC"/>
          </a:solidFill>
        </p:grpSpPr>
        <p:sp>
          <p:nvSpPr>
            <p:cNvPr id="27" name="Freeform 51"/>
            <p:cNvSpPr>
              <a:spLocks/>
            </p:cNvSpPr>
            <p:nvPr/>
          </p:nvSpPr>
          <p:spPr bwMode="auto">
            <a:xfrm>
              <a:off x="3751263" y="2270126"/>
              <a:ext cx="534988" cy="315913"/>
            </a:xfrm>
            <a:custGeom>
              <a:avLst/>
              <a:gdLst/>
              <a:ahLst/>
              <a:cxnLst>
                <a:cxn ang="0">
                  <a:pos x="449" y="1185"/>
                </a:cxn>
                <a:cxn ang="0">
                  <a:pos x="330" y="1131"/>
                </a:cxn>
                <a:cxn ang="0">
                  <a:pos x="299" y="1097"/>
                </a:cxn>
                <a:cxn ang="0">
                  <a:pos x="277" y="1007"/>
                </a:cxn>
                <a:cxn ang="0">
                  <a:pos x="266" y="936"/>
                </a:cxn>
                <a:cxn ang="0">
                  <a:pos x="360" y="813"/>
                </a:cxn>
                <a:cxn ang="0">
                  <a:pos x="342" y="667"/>
                </a:cxn>
                <a:cxn ang="0">
                  <a:pos x="360" y="617"/>
                </a:cxn>
                <a:cxn ang="0">
                  <a:pos x="376" y="568"/>
                </a:cxn>
                <a:cxn ang="0">
                  <a:pos x="148" y="370"/>
                </a:cxn>
                <a:cxn ang="0">
                  <a:pos x="36" y="342"/>
                </a:cxn>
                <a:cxn ang="0">
                  <a:pos x="11" y="326"/>
                </a:cxn>
                <a:cxn ang="0">
                  <a:pos x="97" y="262"/>
                </a:cxn>
                <a:cxn ang="0">
                  <a:pos x="235" y="190"/>
                </a:cxn>
                <a:cxn ang="0">
                  <a:pos x="368" y="112"/>
                </a:cxn>
                <a:cxn ang="0">
                  <a:pos x="422" y="74"/>
                </a:cxn>
                <a:cxn ang="0">
                  <a:pos x="470" y="92"/>
                </a:cxn>
                <a:cxn ang="0">
                  <a:pos x="518" y="111"/>
                </a:cxn>
                <a:cxn ang="0">
                  <a:pos x="739" y="71"/>
                </a:cxn>
                <a:cxn ang="0">
                  <a:pos x="842" y="47"/>
                </a:cxn>
                <a:cxn ang="0">
                  <a:pos x="938" y="149"/>
                </a:cxn>
                <a:cxn ang="0">
                  <a:pos x="1015" y="139"/>
                </a:cxn>
                <a:cxn ang="0">
                  <a:pos x="1042" y="108"/>
                </a:cxn>
                <a:cxn ang="0">
                  <a:pos x="1061" y="75"/>
                </a:cxn>
                <a:cxn ang="0">
                  <a:pos x="1118" y="99"/>
                </a:cxn>
                <a:cxn ang="0">
                  <a:pos x="1161" y="111"/>
                </a:cxn>
                <a:cxn ang="0">
                  <a:pos x="1248" y="53"/>
                </a:cxn>
                <a:cxn ang="0">
                  <a:pos x="1353" y="23"/>
                </a:cxn>
                <a:cxn ang="0">
                  <a:pos x="1446" y="29"/>
                </a:cxn>
                <a:cxn ang="0">
                  <a:pos x="1534" y="15"/>
                </a:cxn>
                <a:cxn ang="0">
                  <a:pos x="1678" y="3"/>
                </a:cxn>
                <a:cxn ang="0">
                  <a:pos x="1648" y="72"/>
                </a:cxn>
                <a:cxn ang="0">
                  <a:pos x="1672" y="159"/>
                </a:cxn>
                <a:cxn ang="0">
                  <a:pos x="1791" y="149"/>
                </a:cxn>
                <a:cxn ang="0">
                  <a:pos x="1986" y="114"/>
                </a:cxn>
                <a:cxn ang="0">
                  <a:pos x="1988" y="125"/>
                </a:cxn>
                <a:cxn ang="0">
                  <a:pos x="1882" y="207"/>
                </a:cxn>
                <a:cxn ang="0">
                  <a:pos x="1831" y="269"/>
                </a:cxn>
                <a:cxn ang="0">
                  <a:pos x="1794" y="340"/>
                </a:cxn>
                <a:cxn ang="0">
                  <a:pos x="1781" y="413"/>
                </a:cxn>
                <a:cxn ang="0">
                  <a:pos x="1797" y="484"/>
                </a:cxn>
                <a:cxn ang="0">
                  <a:pos x="1696" y="555"/>
                </a:cxn>
                <a:cxn ang="0">
                  <a:pos x="1631" y="525"/>
                </a:cxn>
                <a:cxn ang="0">
                  <a:pos x="1590" y="674"/>
                </a:cxn>
                <a:cxn ang="0">
                  <a:pos x="1485" y="660"/>
                </a:cxn>
                <a:cxn ang="0">
                  <a:pos x="1425" y="660"/>
                </a:cxn>
                <a:cxn ang="0">
                  <a:pos x="1389" y="688"/>
                </a:cxn>
                <a:cxn ang="0">
                  <a:pos x="1420" y="718"/>
                </a:cxn>
                <a:cxn ang="0">
                  <a:pos x="1484" y="746"/>
                </a:cxn>
                <a:cxn ang="0">
                  <a:pos x="1479" y="765"/>
                </a:cxn>
                <a:cxn ang="0">
                  <a:pos x="1232" y="883"/>
                </a:cxn>
                <a:cxn ang="0">
                  <a:pos x="827" y="1043"/>
                </a:cxn>
                <a:cxn ang="0">
                  <a:pos x="589" y="1120"/>
                </a:cxn>
                <a:cxn ang="0">
                  <a:pos x="556" y="1143"/>
                </a:cxn>
                <a:cxn ang="0">
                  <a:pos x="537" y="1173"/>
                </a:cxn>
                <a:cxn ang="0">
                  <a:pos x="508" y="1193"/>
                </a:cxn>
              </a:cxnLst>
              <a:rect l="0" t="0" r="r" b="b"/>
              <a:pathLst>
                <a:path w="2020" h="1196">
                  <a:moveTo>
                    <a:pt x="487" y="1196"/>
                  </a:moveTo>
                  <a:lnTo>
                    <a:pt x="480" y="1195"/>
                  </a:lnTo>
                  <a:lnTo>
                    <a:pt x="471" y="1193"/>
                  </a:lnTo>
                  <a:lnTo>
                    <a:pt x="460" y="1190"/>
                  </a:lnTo>
                  <a:lnTo>
                    <a:pt x="449" y="1185"/>
                  </a:lnTo>
                  <a:lnTo>
                    <a:pt x="424" y="1173"/>
                  </a:lnTo>
                  <a:lnTo>
                    <a:pt x="397" y="1160"/>
                  </a:lnTo>
                  <a:lnTo>
                    <a:pt x="368" y="1147"/>
                  </a:lnTo>
                  <a:lnTo>
                    <a:pt x="342" y="1135"/>
                  </a:lnTo>
                  <a:lnTo>
                    <a:pt x="330" y="1131"/>
                  </a:lnTo>
                  <a:lnTo>
                    <a:pt x="319" y="1126"/>
                  </a:lnTo>
                  <a:lnTo>
                    <a:pt x="308" y="1124"/>
                  </a:lnTo>
                  <a:lnTo>
                    <a:pt x="301" y="1124"/>
                  </a:lnTo>
                  <a:lnTo>
                    <a:pt x="300" y="1110"/>
                  </a:lnTo>
                  <a:lnTo>
                    <a:pt x="299" y="1097"/>
                  </a:lnTo>
                  <a:lnTo>
                    <a:pt x="298" y="1085"/>
                  </a:lnTo>
                  <a:lnTo>
                    <a:pt x="295" y="1073"/>
                  </a:lnTo>
                  <a:lnTo>
                    <a:pt x="290" y="1050"/>
                  </a:lnTo>
                  <a:lnTo>
                    <a:pt x="283" y="1029"/>
                  </a:lnTo>
                  <a:lnTo>
                    <a:pt x="277" y="1007"/>
                  </a:lnTo>
                  <a:lnTo>
                    <a:pt x="271" y="986"/>
                  </a:lnTo>
                  <a:lnTo>
                    <a:pt x="269" y="975"/>
                  </a:lnTo>
                  <a:lnTo>
                    <a:pt x="267" y="963"/>
                  </a:lnTo>
                  <a:lnTo>
                    <a:pt x="266" y="951"/>
                  </a:lnTo>
                  <a:lnTo>
                    <a:pt x="266" y="936"/>
                  </a:lnTo>
                  <a:lnTo>
                    <a:pt x="281" y="919"/>
                  </a:lnTo>
                  <a:lnTo>
                    <a:pt x="299" y="896"/>
                  </a:lnTo>
                  <a:lnTo>
                    <a:pt x="318" y="870"/>
                  </a:lnTo>
                  <a:lnTo>
                    <a:pt x="339" y="842"/>
                  </a:lnTo>
                  <a:lnTo>
                    <a:pt x="360" y="813"/>
                  </a:lnTo>
                  <a:lnTo>
                    <a:pt x="380" y="787"/>
                  </a:lnTo>
                  <a:lnTo>
                    <a:pt x="399" y="764"/>
                  </a:lnTo>
                  <a:lnTo>
                    <a:pt x="414" y="747"/>
                  </a:lnTo>
                  <a:lnTo>
                    <a:pt x="342" y="675"/>
                  </a:lnTo>
                  <a:lnTo>
                    <a:pt x="342" y="667"/>
                  </a:lnTo>
                  <a:lnTo>
                    <a:pt x="343" y="660"/>
                  </a:lnTo>
                  <a:lnTo>
                    <a:pt x="345" y="653"/>
                  </a:lnTo>
                  <a:lnTo>
                    <a:pt x="348" y="645"/>
                  </a:lnTo>
                  <a:lnTo>
                    <a:pt x="353" y="631"/>
                  </a:lnTo>
                  <a:lnTo>
                    <a:pt x="360" y="617"/>
                  </a:lnTo>
                  <a:lnTo>
                    <a:pt x="365" y="603"/>
                  </a:lnTo>
                  <a:lnTo>
                    <a:pt x="371" y="588"/>
                  </a:lnTo>
                  <a:lnTo>
                    <a:pt x="373" y="582"/>
                  </a:lnTo>
                  <a:lnTo>
                    <a:pt x="375" y="574"/>
                  </a:lnTo>
                  <a:lnTo>
                    <a:pt x="376" y="568"/>
                  </a:lnTo>
                  <a:lnTo>
                    <a:pt x="376" y="560"/>
                  </a:lnTo>
                  <a:lnTo>
                    <a:pt x="190" y="374"/>
                  </a:lnTo>
                  <a:lnTo>
                    <a:pt x="175" y="374"/>
                  </a:lnTo>
                  <a:lnTo>
                    <a:pt x="161" y="372"/>
                  </a:lnTo>
                  <a:lnTo>
                    <a:pt x="148" y="370"/>
                  </a:lnTo>
                  <a:lnTo>
                    <a:pt x="134" y="368"/>
                  </a:lnTo>
                  <a:lnTo>
                    <a:pt x="108" y="362"/>
                  </a:lnTo>
                  <a:lnTo>
                    <a:pt x="82" y="355"/>
                  </a:lnTo>
                  <a:lnTo>
                    <a:pt x="58" y="347"/>
                  </a:lnTo>
                  <a:lnTo>
                    <a:pt x="36" y="342"/>
                  </a:lnTo>
                  <a:lnTo>
                    <a:pt x="26" y="339"/>
                  </a:lnTo>
                  <a:lnTo>
                    <a:pt x="17" y="338"/>
                  </a:lnTo>
                  <a:lnTo>
                    <a:pt x="7" y="336"/>
                  </a:lnTo>
                  <a:lnTo>
                    <a:pt x="0" y="335"/>
                  </a:lnTo>
                  <a:lnTo>
                    <a:pt x="11" y="326"/>
                  </a:lnTo>
                  <a:lnTo>
                    <a:pt x="22" y="315"/>
                  </a:lnTo>
                  <a:lnTo>
                    <a:pt x="34" y="306"/>
                  </a:lnTo>
                  <a:lnTo>
                    <a:pt x="46" y="296"/>
                  </a:lnTo>
                  <a:lnTo>
                    <a:pt x="71" y="279"/>
                  </a:lnTo>
                  <a:lnTo>
                    <a:pt x="97" y="262"/>
                  </a:lnTo>
                  <a:lnTo>
                    <a:pt x="123" y="247"/>
                  </a:lnTo>
                  <a:lnTo>
                    <a:pt x="151" y="233"/>
                  </a:lnTo>
                  <a:lnTo>
                    <a:pt x="179" y="219"/>
                  </a:lnTo>
                  <a:lnTo>
                    <a:pt x="207" y="204"/>
                  </a:lnTo>
                  <a:lnTo>
                    <a:pt x="235" y="190"/>
                  </a:lnTo>
                  <a:lnTo>
                    <a:pt x="264" y="176"/>
                  </a:lnTo>
                  <a:lnTo>
                    <a:pt x="291" y="161"/>
                  </a:lnTo>
                  <a:lnTo>
                    <a:pt x="317" y="146"/>
                  </a:lnTo>
                  <a:lnTo>
                    <a:pt x="343" y="129"/>
                  </a:lnTo>
                  <a:lnTo>
                    <a:pt x="368" y="112"/>
                  </a:lnTo>
                  <a:lnTo>
                    <a:pt x="380" y="103"/>
                  </a:lnTo>
                  <a:lnTo>
                    <a:pt x="392" y="93"/>
                  </a:lnTo>
                  <a:lnTo>
                    <a:pt x="403" y="83"/>
                  </a:lnTo>
                  <a:lnTo>
                    <a:pt x="414" y="72"/>
                  </a:lnTo>
                  <a:lnTo>
                    <a:pt x="422" y="74"/>
                  </a:lnTo>
                  <a:lnTo>
                    <a:pt x="428" y="75"/>
                  </a:lnTo>
                  <a:lnTo>
                    <a:pt x="436" y="77"/>
                  </a:lnTo>
                  <a:lnTo>
                    <a:pt x="443" y="79"/>
                  </a:lnTo>
                  <a:lnTo>
                    <a:pt x="456" y="84"/>
                  </a:lnTo>
                  <a:lnTo>
                    <a:pt x="470" y="92"/>
                  </a:lnTo>
                  <a:lnTo>
                    <a:pt x="483" y="99"/>
                  </a:lnTo>
                  <a:lnTo>
                    <a:pt x="497" y="105"/>
                  </a:lnTo>
                  <a:lnTo>
                    <a:pt x="504" y="107"/>
                  </a:lnTo>
                  <a:lnTo>
                    <a:pt x="511" y="110"/>
                  </a:lnTo>
                  <a:lnTo>
                    <a:pt x="518" y="111"/>
                  </a:lnTo>
                  <a:lnTo>
                    <a:pt x="525" y="111"/>
                  </a:lnTo>
                  <a:lnTo>
                    <a:pt x="636" y="0"/>
                  </a:lnTo>
                  <a:lnTo>
                    <a:pt x="712" y="72"/>
                  </a:lnTo>
                  <a:lnTo>
                    <a:pt x="725" y="72"/>
                  </a:lnTo>
                  <a:lnTo>
                    <a:pt x="739" y="71"/>
                  </a:lnTo>
                  <a:lnTo>
                    <a:pt x="752" y="69"/>
                  </a:lnTo>
                  <a:lnTo>
                    <a:pt x="766" y="67"/>
                  </a:lnTo>
                  <a:lnTo>
                    <a:pt x="793" y="60"/>
                  </a:lnTo>
                  <a:lnTo>
                    <a:pt x="818" y="54"/>
                  </a:lnTo>
                  <a:lnTo>
                    <a:pt x="842" y="47"/>
                  </a:lnTo>
                  <a:lnTo>
                    <a:pt x="863" y="41"/>
                  </a:lnTo>
                  <a:lnTo>
                    <a:pt x="882" y="36"/>
                  </a:lnTo>
                  <a:lnTo>
                    <a:pt x="898" y="35"/>
                  </a:lnTo>
                  <a:lnTo>
                    <a:pt x="898" y="149"/>
                  </a:lnTo>
                  <a:lnTo>
                    <a:pt x="938" y="149"/>
                  </a:lnTo>
                  <a:lnTo>
                    <a:pt x="969" y="148"/>
                  </a:lnTo>
                  <a:lnTo>
                    <a:pt x="983" y="147"/>
                  </a:lnTo>
                  <a:lnTo>
                    <a:pt x="995" y="144"/>
                  </a:lnTo>
                  <a:lnTo>
                    <a:pt x="1006" y="142"/>
                  </a:lnTo>
                  <a:lnTo>
                    <a:pt x="1015" y="139"/>
                  </a:lnTo>
                  <a:lnTo>
                    <a:pt x="1023" y="136"/>
                  </a:lnTo>
                  <a:lnTo>
                    <a:pt x="1029" y="130"/>
                  </a:lnTo>
                  <a:lnTo>
                    <a:pt x="1035" y="124"/>
                  </a:lnTo>
                  <a:lnTo>
                    <a:pt x="1039" y="117"/>
                  </a:lnTo>
                  <a:lnTo>
                    <a:pt x="1042" y="108"/>
                  </a:lnTo>
                  <a:lnTo>
                    <a:pt x="1044" y="98"/>
                  </a:lnTo>
                  <a:lnTo>
                    <a:pt x="1047" y="87"/>
                  </a:lnTo>
                  <a:lnTo>
                    <a:pt x="1047" y="72"/>
                  </a:lnTo>
                  <a:lnTo>
                    <a:pt x="1054" y="74"/>
                  </a:lnTo>
                  <a:lnTo>
                    <a:pt x="1061" y="75"/>
                  </a:lnTo>
                  <a:lnTo>
                    <a:pt x="1068" y="77"/>
                  </a:lnTo>
                  <a:lnTo>
                    <a:pt x="1075" y="79"/>
                  </a:lnTo>
                  <a:lnTo>
                    <a:pt x="1089" y="84"/>
                  </a:lnTo>
                  <a:lnTo>
                    <a:pt x="1103" y="92"/>
                  </a:lnTo>
                  <a:lnTo>
                    <a:pt x="1118" y="99"/>
                  </a:lnTo>
                  <a:lnTo>
                    <a:pt x="1132" y="105"/>
                  </a:lnTo>
                  <a:lnTo>
                    <a:pt x="1139" y="107"/>
                  </a:lnTo>
                  <a:lnTo>
                    <a:pt x="1147" y="110"/>
                  </a:lnTo>
                  <a:lnTo>
                    <a:pt x="1154" y="111"/>
                  </a:lnTo>
                  <a:lnTo>
                    <a:pt x="1161" y="111"/>
                  </a:lnTo>
                  <a:lnTo>
                    <a:pt x="1175" y="98"/>
                  </a:lnTo>
                  <a:lnTo>
                    <a:pt x="1193" y="84"/>
                  </a:lnTo>
                  <a:lnTo>
                    <a:pt x="1210" y="72"/>
                  </a:lnTo>
                  <a:lnTo>
                    <a:pt x="1229" y="62"/>
                  </a:lnTo>
                  <a:lnTo>
                    <a:pt x="1248" y="53"/>
                  </a:lnTo>
                  <a:lnTo>
                    <a:pt x="1269" y="44"/>
                  </a:lnTo>
                  <a:lnTo>
                    <a:pt x="1290" y="38"/>
                  </a:lnTo>
                  <a:lnTo>
                    <a:pt x="1311" y="31"/>
                  </a:lnTo>
                  <a:lnTo>
                    <a:pt x="1332" y="27"/>
                  </a:lnTo>
                  <a:lnTo>
                    <a:pt x="1353" y="23"/>
                  </a:lnTo>
                  <a:lnTo>
                    <a:pt x="1373" y="22"/>
                  </a:lnTo>
                  <a:lnTo>
                    <a:pt x="1393" y="21"/>
                  </a:lnTo>
                  <a:lnTo>
                    <a:pt x="1412" y="22"/>
                  </a:lnTo>
                  <a:lnTo>
                    <a:pt x="1429" y="26"/>
                  </a:lnTo>
                  <a:lnTo>
                    <a:pt x="1446" y="29"/>
                  </a:lnTo>
                  <a:lnTo>
                    <a:pt x="1461" y="35"/>
                  </a:lnTo>
                  <a:lnTo>
                    <a:pt x="1476" y="29"/>
                  </a:lnTo>
                  <a:lnTo>
                    <a:pt x="1494" y="23"/>
                  </a:lnTo>
                  <a:lnTo>
                    <a:pt x="1513" y="19"/>
                  </a:lnTo>
                  <a:lnTo>
                    <a:pt x="1534" y="15"/>
                  </a:lnTo>
                  <a:lnTo>
                    <a:pt x="1557" y="11"/>
                  </a:lnTo>
                  <a:lnTo>
                    <a:pt x="1580" y="9"/>
                  </a:lnTo>
                  <a:lnTo>
                    <a:pt x="1604" y="6"/>
                  </a:lnTo>
                  <a:lnTo>
                    <a:pt x="1629" y="5"/>
                  </a:lnTo>
                  <a:lnTo>
                    <a:pt x="1678" y="3"/>
                  </a:lnTo>
                  <a:lnTo>
                    <a:pt x="1724" y="0"/>
                  </a:lnTo>
                  <a:lnTo>
                    <a:pt x="1764" y="0"/>
                  </a:lnTo>
                  <a:lnTo>
                    <a:pt x="1797" y="0"/>
                  </a:lnTo>
                  <a:lnTo>
                    <a:pt x="1872" y="72"/>
                  </a:lnTo>
                  <a:lnTo>
                    <a:pt x="1648" y="72"/>
                  </a:lnTo>
                  <a:lnTo>
                    <a:pt x="1648" y="149"/>
                  </a:lnTo>
                  <a:lnTo>
                    <a:pt x="1652" y="152"/>
                  </a:lnTo>
                  <a:lnTo>
                    <a:pt x="1657" y="154"/>
                  </a:lnTo>
                  <a:lnTo>
                    <a:pt x="1664" y="156"/>
                  </a:lnTo>
                  <a:lnTo>
                    <a:pt x="1672" y="159"/>
                  </a:lnTo>
                  <a:lnTo>
                    <a:pt x="1690" y="160"/>
                  </a:lnTo>
                  <a:lnTo>
                    <a:pt x="1712" y="159"/>
                  </a:lnTo>
                  <a:lnTo>
                    <a:pt x="1737" y="156"/>
                  </a:lnTo>
                  <a:lnTo>
                    <a:pt x="1763" y="153"/>
                  </a:lnTo>
                  <a:lnTo>
                    <a:pt x="1791" y="149"/>
                  </a:lnTo>
                  <a:lnTo>
                    <a:pt x="1822" y="144"/>
                  </a:lnTo>
                  <a:lnTo>
                    <a:pt x="1881" y="132"/>
                  </a:lnTo>
                  <a:lnTo>
                    <a:pt x="1938" y="123"/>
                  </a:lnTo>
                  <a:lnTo>
                    <a:pt x="1963" y="117"/>
                  </a:lnTo>
                  <a:lnTo>
                    <a:pt x="1986" y="114"/>
                  </a:lnTo>
                  <a:lnTo>
                    <a:pt x="2005" y="112"/>
                  </a:lnTo>
                  <a:lnTo>
                    <a:pt x="2020" y="111"/>
                  </a:lnTo>
                  <a:lnTo>
                    <a:pt x="2011" y="115"/>
                  </a:lnTo>
                  <a:lnTo>
                    <a:pt x="2000" y="119"/>
                  </a:lnTo>
                  <a:lnTo>
                    <a:pt x="1988" y="125"/>
                  </a:lnTo>
                  <a:lnTo>
                    <a:pt x="1977" y="131"/>
                  </a:lnTo>
                  <a:lnTo>
                    <a:pt x="1953" y="147"/>
                  </a:lnTo>
                  <a:lnTo>
                    <a:pt x="1929" y="164"/>
                  </a:lnTo>
                  <a:lnTo>
                    <a:pt x="1905" y="185"/>
                  </a:lnTo>
                  <a:lnTo>
                    <a:pt x="1882" y="207"/>
                  </a:lnTo>
                  <a:lnTo>
                    <a:pt x="1871" y="219"/>
                  </a:lnTo>
                  <a:lnTo>
                    <a:pt x="1860" y="231"/>
                  </a:lnTo>
                  <a:lnTo>
                    <a:pt x="1850" y="243"/>
                  </a:lnTo>
                  <a:lnTo>
                    <a:pt x="1841" y="256"/>
                  </a:lnTo>
                  <a:lnTo>
                    <a:pt x="1831" y="269"/>
                  </a:lnTo>
                  <a:lnTo>
                    <a:pt x="1822" y="283"/>
                  </a:lnTo>
                  <a:lnTo>
                    <a:pt x="1813" y="297"/>
                  </a:lnTo>
                  <a:lnTo>
                    <a:pt x="1807" y="310"/>
                  </a:lnTo>
                  <a:lnTo>
                    <a:pt x="1800" y="324"/>
                  </a:lnTo>
                  <a:lnTo>
                    <a:pt x="1794" y="340"/>
                  </a:lnTo>
                  <a:lnTo>
                    <a:pt x="1789" y="354"/>
                  </a:lnTo>
                  <a:lnTo>
                    <a:pt x="1785" y="368"/>
                  </a:lnTo>
                  <a:lnTo>
                    <a:pt x="1783" y="383"/>
                  </a:lnTo>
                  <a:lnTo>
                    <a:pt x="1781" y="398"/>
                  </a:lnTo>
                  <a:lnTo>
                    <a:pt x="1781" y="413"/>
                  </a:lnTo>
                  <a:lnTo>
                    <a:pt x="1781" y="427"/>
                  </a:lnTo>
                  <a:lnTo>
                    <a:pt x="1783" y="441"/>
                  </a:lnTo>
                  <a:lnTo>
                    <a:pt x="1786" y="455"/>
                  </a:lnTo>
                  <a:lnTo>
                    <a:pt x="1790" y="471"/>
                  </a:lnTo>
                  <a:lnTo>
                    <a:pt x="1797" y="484"/>
                  </a:lnTo>
                  <a:lnTo>
                    <a:pt x="1724" y="560"/>
                  </a:lnTo>
                  <a:lnTo>
                    <a:pt x="1716" y="560"/>
                  </a:lnTo>
                  <a:lnTo>
                    <a:pt x="1710" y="559"/>
                  </a:lnTo>
                  <a:lnTo>
                    <a:pt x="1702" y="557"/>
                  </a:lnTo>
                  <a:lnTo>
                    <a:pt x="1696" y="555"/>
                  </a:lnTo>
                  <a:lnTo>
                    <a:pt x="1681" y="548"/>
                  </a:lnTo>
                  <a:lnTo>
                    <a:pt x="1667" y="542"/>
                  </a:lnTo>
                  <a:lnTo>
                    <a:pt x="1653" y="534"/>
                  </a:lnTo>
                  <a:lnTo>
                    <a:pt x="1639" y="528"/>
                  </a:lnTo>
                  <a:lnTo>
                    <a:pt x="1631" y="525"/>
                  </a:lnTo>
                  <a:lnTo>
                    <a:pt x="1625" y="524"/>
                  </a:lnTo>
                  <a:lnTo>
                    <a:pt x="1617" y="523"/>
                  </a:lnTo>
                  <a:lnTo>
                    <a:pt x="1609" y="522"/>
                  </a:lnTo>
                  <a:lnTo>
                    <a:pt x="1609" y="675"/>
                  </a:lnTo>
                  <a:lnTo>
                    <a:pt x="1590" y="674"/>
                  </a:lnTo>
                  <a:lnTo>
                    <a:pt x="1571" y="672"/>
                  </a:lnTo>
                  <a:lnTo>
                    <a:pt x="1555" y="671"/>
                  </a:lnTo>
                  <a:lnTo>
                    <a:pt x="1538" y="669"/>
                  </a:lnTo>
                  <a:lnTo>
                    <a:pt x="1510" y="664"/>
                  </a:lnTo>
                  <a:lnTo>
                    <a:pt x="1485" y="660"/>
                  </a:lnTo>
                  <a:lnTo>
                    <a:pt x="1472" y="658"/>
                  </a:lnTo>
                  <a:lnTo>
                    <a:pt x="1461" y="657"/>
                  </a:lnTo>
                  <a:lnTo>
                    <a:pt x="1449" y="657"/>
                  </a:lnTo>
                  <a:lnTo>
                    <a:pt x="1437" y="658"/>
                  </a:lnTo>
                  <a:lnTo>
                    <a:pt x="1425" y="660"/>
                  </a:lnTo>
                  <a:lnTo>
                    <a:pt x="1412" y="664"/>
                  </a:lnTo>
                  <a:lnTo>
                    <a:pt x="1399" y="668"/>
                  </a:lnTo>
                  <a:lnTo>
                    <a:pt x="1386" y="675"/>
                  </a:lnTo>
                  <a:lnTo>
                    <a:pt x="1386" y="681"/>
                  </a:lnTo>
                  <a:lnTo>
                    <a:pt x="1389" y="688"/>
                  </a:lnTo>
                  <a:lnTo>
                    <a:pt x="1392" y="694"/>
                  </a:lnTo>
                  <a:lnTo>
                    <a:pt x="1398" y="700"/>
                  </a:lnTo>
                  <a:lnTo>
                    <a:pt x="1404" y="706"/>
                  </a:lnTo>
                  <a:lnTo>
                    <a:pt x="1411" y="713"/>
                  </a:lnTo>
                  <a:lnTo>
                    <a:pt x="1420" y="718"/>
                  </a:lnTo>
                  <a:lnTo>
                    <a:pt x="1428" y="724"/>
                  </a:lnTo>
                  <a:lnTo>
                    <a:pt x="1447" y="732"/>
                  </a:lnTo>
                  <a:lnTo>
                    <a:pt x="1465" y="740"/>
                  </a:lnTo>
                  <a:lnTo>
                    <a:pt x="1474" y="743"/>
                  </a:lnTo>
                  <a:lnTo>
                    <a:pt x="1484" y="746"/>
                  </a:lnTo>
                  <a:lnTo>
                    <a:pt x="1492" y="747"/>
                  </a:lnTo>
                  <a:lnTo>
                    <a:pt x="1499" y="747"/>
                  </a:lnTo>
                  <a:lnTo>
                    <a:pt x="1497" y="751"/>
                  </a:lnTo>
                  <a:lnTo>
                    <a:pt x="1491" y="758"/>
                  </a:lnTo>
                  <a:lnTo>
                    <a:pt x="1479" y="765"/>
                  </a:lnTo>
                  <a:lnTo>
                    <a:pt x="1463" y="774"/>
                  </a:lnTo>
                  <a:lnTo>
                    <a:pt x="1422" y="796"/>
                  </a:lnTo>
                  <a:lnTo>
                    <a:pt x="1368" y="822"/>
                  </a:lnTo>
                  <a:lnTo>
                    <a:pt x="1304" y="851"/>
                  </a:lnTo>
                  <a:lnTo>
                    <a:pt x="1232" y="883"/>
                  </a:lnTo>
                  <a:lnTo>
                    <a:pt x="1154" y="916"/>
                  </a:lnTo>
                  <a:lnTo>
                    <a:pt x="1072" y="950"/>
                  </a:lnTo>
                  <a:lnTo>
                    <a:pt x="989" y="982"/>
                  </a:lnTo>
                  <a:lnTo>
                    <a:pt x="907" y="1014"/>
                  </a:lnTo>
                  <a:lnTo>
                    <a:pt x="827" y="1043"/>
                  </a:lnTo>
                  <a:lnTo>
                    <a:pt x="754" y="1070"/>
                  </a:lnTo>
                  <a:lnTo>
                    <a:pt x="689" y="1092"/>
                  </a:lnTo>
                  <a:lnTo>
                    <a:pt x="632" y="1109"/>
                  </a:lnTo>
                  <a:lnTo>
                    <a:pt x="609" y="1115"/>
                  </a:lnTo>
                  <a:lnTo>
                    <a:pt x="589" y="1120"/>
                  </a:lnTo>
                  <a:lnTo>
                    <a:pt x="572" y="1123"/>
                  </a:lnTo>
                  <a:lnTo>
                    <a:pt x="559" y="1124"/>
                  </a:lnTo>
                  <a:lnTo>
                    <a:pt x="559" y="1130"/>
                  </a:lnTo>
                  <a:lnTo>
                    <a:pt x="558" y="1136"/>
                  </a:lnTo>
                  <a:lnTo>
                    <a:pt x="556" y="1143"/>
                  </a:lnTo>
                  <a:lnTo>
                    <a:pt x="554" y="1149"/>
                  </a:lnTo>
                  <a:lnTo>
                    <a:pt x="551" y="1156"/>
                  </a:lnTo>
                  <a:lnTo>
                    <a:pt x="546" y="1161"/>
                  </a:lnTo>
                  <a:lnTo>
                    <a:pt x="542" y="1168"/>
                  </a:lnTo>
                  <a:lnTo>
                    <a:pt x="537" y="1173"/>
                  </a:lnTo>
                  <a:lnTo>
                    <a:pt x="532" y="1178"/>
                  </a:lnTo>
                  <a:lnTo>
                    <a:pt x="527" y="1182"/>
                  </a:lnTo>
                  <a:lnTo>
                    <a:pt x="521" y="1186"/>
                  </a:lnTo>
                  <a:lnTo>
                    <a:pt x="515" y="1190"/>
                  </a:lnTo>
                  <a:lnTo>
                    <a:pt x="508" y="1193"/>
                  </a:lnTo>
                  <a:lnTo>
                    <a:pt x="501" y="1194"/>
                  </a:lnTo>
                  <a:lnTo>
                    <a:pt x="494" y="1196"/>
                  </a:lnTo>
                  <a:lnTo>
                    <a:pt x="487" y="119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 name="Freeform 52"/>
            <p:cNvSpPr>
              <a:spLocks/>
            </p:cNvSpPr>
            <p:nvPr/>
          </p:nvSpPr>
          <p:spPr bwMode="auto">
            <a:xfrm>
              <a:off x="3751263" y="2270126"/>
              <a:ext cx="534988" cy="315913"/>
            </a:xfrm>
            <a:custGeom>
              <a:avLst/>
              <a:gdLst/>
              <a:ahLst/>
              <a:cxnLst>
                <a:cxn ang="0">
                  <a:pos x="449" y="1185"/>
                </a:cxn>
                <a:cxn ang="0">
                  <a:pos x="330" y="1131"/>
                </a:cxn>
                <a:cxn ang="0">
                  <a:pos x="299" y="1097"/>
                </a:cxn>
                <a:cxn ang="0">
                  <a:pos x="277" y="1007"/>
                </a:cxn>
                <a:cxn ang="0">
                  <a:pos x="266" y="936"/>
                </a:cxn>
                <a:cxn ang="0">
                  <a:pos x="360" y="813"/>
                </a:cxn>
                <a:cxn ang="0">
                  <a:pos x="342" y="667"/>
                </a:cxn>
                <a:cxn ang="0">
                  <a:pos x="360" y="617"/>
                </a:cxn>
                <a:cxn ang="0">
                  <a:pos x="376" y="568"/>
                </a:cxn>
                <a:cxn ang="0">
                  <a:pos x="148" y="370"/>
                </a:cxn>
                <a:cxn ang="0">
                  <a:pos x="36" y="342"/>
                </a:cxn>
                <a:cxn ang="0">
                  <a:pos x="11" y="326"/>
                </a:cxn>
                <a:cxn ang="0">
                  <a:pos x="97" y="262"/>
                </a:cxn>
                <a:cxn ang="0">
                  <a:pos x="235" y="190"/>
                </a:cxn>
                <a:cxn ang="0">
                  <a:pos x="368" y="112"/>
                </a:cxn>
                <a:cxn ang="0">
                  <a:pos x="422" y="74"/>
                </a:cxn>
                <a:cxn ang="0">
                  <a:pos x="470" y="92"/>
                </a:cxn>
                <a:cxn ang="0">
                  <a:pos x="518" y="111"/>
                </a:cxn>
                <a:cxn ang="0">
                  <a:pos x="739" y="71"/>
                </a:cxn>
                <a:cxn ang="0">
                  <a:pos x="842" y="47"/>
                </a:cxn>
                <a:cxn ang="0">
                  <a:pos x="938" y="149"/>
                </a:cxn>
                <a:cxn ang="0">
                  <a:pos x="1015" y="139"/>
                </a:cxn>
                <a:cxn ang="0">
                  <a:pos x="1042" y="108"/>
                </a:cxn>
                <a:cxn ang="0">
                  <a:pos x="1061" y="75"/>
                </a:cxn>
                <a:cxn ang="0">
                  <a:pos x="1118" y="99"/>
                </a:cxn>
                <a:cxn ang="0">
                  <a:pos x="1161" y="111"/>
                </a:cxn>
                <a:cxn ang="0">
                  <a:pos x="1248" y="53"/>
                </a:cxn>
                <a:cxn ang="0">
                  <a:pos x="1353" y="23"/>
                </a:cxn>
                <a:cxn ang="0">
                  <a:pos x="1446" y="29"/>
                </a:cxn>
                <a:cxn ang="0">
                  <a:pos x="1534" y="15"/>
                </a:cxn>
                <a:cxn ang="0">
                  <a:pos x="1678" y="3"/>
                </a:cxn>
                <a:cxn ang="0">
                  <a:pos x="1648" y="72"/>
                </a:cxn>
                <a:cxn ang="0">
                  <a:pos x="1672" y="159"/>
                </a:cxn>
                <a:cxn ang="0">
                  <a:pos x="1791" y="149"/>
                </a:cxn>
                <a:cxn ang="0">
                  <a:pos x="1986" y="114"/>
                </a:cxn>
                <a:cxn ang="0">
                  <a:pos x="1988" y="125"/>
                </a:cxn>
                <a:cxn ang="0">
                  <a:pos x="1882" y="207"/>
                </a:cxn>
                <a:cxn ang="0">
                  <a:pos x="1831" y="269"/>
                </a:cxn>
                <a:cxn ang="0">
                  <a:pos x="1794" y="340"/>
                </a:cxn>
                <a:cxn ang="0">
                  <a:pos x="1781" y="413"/>
                </a:cxn>
                <a:cxn ang="0">
                  <a:pos x="1797" y="484"/>
                </a:cxn>
                <a:cxn ang="0">
                  <a:pos x="1696" y="555"/>
                </a:cxn>
                <a:cxn ang="0">
                  <a:pos x="1631" y="525"/>
                </a:cxn>
                <a:cxn ang="0">
                  <a:pos x="1590" y="674"/>
                </a:cxn>
                <a:cxn ang="0">
                  <a:pos x="1485" y="660"/>
                </a:cxn>
                <a:cxn ang="0">
                  <a:pos x="1425" y="660"/>
                </a:cxn>
                <a:cxn ang="0">
                  <a:pos x="1389" y="688"/>
                </a:cxn>
                <a:cxn ang="0">
                  <a:pos x="1420" y="718"/>
                </a:cxn>
                <a:cxn ang="0">
                  <a:pos x="1484" y="746"/>
                </a:cxn>
                <a:cxn ang="0">
                  <a:pos x="1479" y="765"/>
                </a:cxn>
                <a:cxn ang="0">
                  <a:pos x="1232" y="883"/>
                </a:cxn>
                <a:cxn ang="0">
                  <a:pos x="827" y="1043"/>
                </a:cxn>
                <a:cxn ang="0">
                  <a:pos x="589" y="1120"/>
                </a:cxn>
                <a:cxn ang="0">
                  <a:pos x="556" y="1143"/>
                </a:cxn>
                <a:cxn ang="0">
                  <a:pos x="537" y="1173"/>
                </a:cxn>
                <a:cxn ang="0">
                  <a:pos x="508" y="1193"/>
                </a:cxn>
              </a:cxnLst>
              <a:rect l="0" t="0" r="r" b="b"/>
              <a:pathLst>
                <a:path w="2020" h="1196">
                  <a:moveTo>
                    <a:pt x="487" y="1196"/>
                  </a:moveTo>
                  <a:lnTo>
                    <a:pt x="480" y="1195"/>
                  </a:lnTo>
                  <a:lnTo>
                    <a:pt x="471" y="1193"/>
                  </a:lnTo>
                  <a:lnTo>
                    <a:pt x="460" y="1190"/>
                  </a:lnTo>
                  <a:lnTo>
                    <a:pt x="449" y="1185"/>
                  </a:lnTo>
                  <a:lnTo>
                    <a:pt x="424" y="1173"/>
                  </a:lnTo>
                  <a:lnTo>
                    <a:pt x="397" y="1160"/>
                  </a:lnTo>
                  <a:lnTo>
                    <a:pt x="368" y="1147"/>
                  </a:lnTo>
                  <a:lnTo>
                    <a:pt x="342" y="1135"/>
                  </a:lnTo>
                  <a:lnTo>
                    <a:pt x="330" y="1131"/>
                  </a:lnTo>
                  <a:lnTo>
                    <a:pt x="319" y="1126"/>
                  </a:lnTo>
                  <a:lnTo>
                    <a:pt x="308" y="1124"/>
                  </a:lnTo>
                  <a:lnTo>
                    <a:pt x="301" y="1124"/>
                  </a:lnTo>
                  <a:lnTo>
                    <a:pt x="300" y="1110"/>
                  </a:lnTo>
                  <a:lnTo>
                    <a:pt x="299" y="1097"/>
                  </a:lnTo>
                  <a:lnTo>
                    <a:pt x="298" y="1085"/>
                  </a:lnTo>
                  <a:lnTo>
                    <a:pt x="295" y="1073"/>
                  </a:lnTo>
                  <a:lnTo>
                    <a:pt x="290" y="1050"/>
                  </a:lnTo>
                  <a:lnTo>
                    <a:pt x="283" y="1029"/>
                  </a:lnTo>
                  <a:lnTo>
                    <a:pt x="277" y="1007"/>
                  </a:lnTo>
                  <a:lnTo>
                    <a:pt x="271" y="986"/>
                  </a:lnTo>
                  <a:lnTo>
                    <a:pt x="269" y="975"/>
                  </a:lnTo>
                  <a:lnTo>
                    <a:pt x="267" y="963"/>
                  </a:lnTo>
                  <a:lnTo>
                    <a:pt x="266" y="951"/>
                  </a:lnTo>
                  <a:lnTo>
                    <a:pt x="266" y="936"/>
                  </a:lnTo>
                  <a:lnTo>
                    <a:pt x="281" y="919"/>
                  </a:lnTo>
                  <a:lnTo>
                    <a:pt x="299" y="896"/>
                  </a:lnTo>
                  <a:lnTo>
                    <a:pt x="318" y="870"/>
                  </a:lnTo>
                  <a:lnTo>
                    <a:pt x="339" y="842"/>
                  </a:lnTo>
                  <a:lnTo>
                    <a:pt x="360" y="813"/>
                  </a:lnTo>
                  <a:lnTo>
                    <a:pt x="380" y="787"/>
                  </a:lnTo>
                  <a:lnTo>
                    <a:pt x="399" y="764"/>
                  </a:lnTo>
                  <a:lnTo>
                    <a:pt x="414" y="747"/>
                  </a:lnTo>
                  <a:lnTo>
                    <a:pt x="342" y="675"/>
                  </a:lnTo>
                  <a:lnTo>
                    <a:pt x="342" y="667"/>
                  </a:lnTo>
                  <a:lnTo>
                    <a:pt x="343" y="660"/>
                  </a:lnTo>
                  <a:lnTo>
                    <a:pt x="345" y="653"/>
                  </a:lnTo>
                  <a:lnTo>
                    <a:pt x="348" y="645"/>
                  </a:lnTo>
                  <a:lnTo>
                    <a:pt x="353" y="631"/>
                  </a:lnTo>
                  <a:lnTo>
                    <a:pt x="360" y="617"/>
                  </a:lnTo>
                  <a:lnTo>
                    <a:pt x="365" y="603"/>
                  </a:lnTo>
                  <a:lnTo>
                    <a:pt x="371" y="588"/>
                  </a:lnTo>
                  <a:lnTo>
                    <a:pt x="373" y="582"/>
                  </a:lnTo>
                  <a:lnTo>
                    <a:pt x="375" y="574"/>
                  </a:lnTo>
                  <a:lnTo>
                    <a:pt x="376" y="568"/>
                  </a:lnTo>
                  <a:lnTo>
                    <a:pt x="376" y="560"/>
                  </a:lnTo>
                  <a:lnTo>
                    <a:pt x="190" y="374"/>
                  </a:lnTo>
                  <a:lnTo>
                    <a:pt x="175" y="374"/>
                  </a:lnTo>
                  <a:lnTo>
                    <a:pt x="161" y="372"/>
                  </a:lnTo>
                  <a:lnTo>
                    <a:pt x="148" y="370"/>
                  </a:lnTo>
                  <a:lnTo>
                    <a:pt x="134" y="368"/>
                  </a:lnTo>
                  <a:lnTo>
                    <a:pt x="108" y="362"/>
                  </a:lnTo>
                  <a:lnTo>
                    <a:pt x="82" y="355"/>
                  </a:lnTo>
                  <a:lnTo>
                    <a:pt x="58" y="347"/>
                  </a:lnTo>
                  <a:lnTo>
                    <a:pt x="36" y="342"/>
                  </a:lnTo>
                  <a:lnTo>
                    <a:pt x="26" y="339"/>
                  </a:lnTo>
                  <a:lnTo>
                    <a:pt x="17" y="338"/>
                  </a:lnTo>
                  <a:lnTo>
                    <a:pt x="7" y="336"/>
                  </a:lnTo>
                  <a:lnTo>
                    <a:pt x="0" y="335"/>
                  </a:lnTo>
                  <a:lnTo>
                    <a:pt x="11" y="326"/>
                  </a:lnTo>
                  <a:lnTo>
                    <a:pt x="22" y="315"/>
                  </a:lnTo>
                  <a:lnTo>
                    <a:pt x="34" y="306"/>
                  </a:lnTo>
                  <a:lnTo>
                    <a:pt x="46" y="296"/>
                  </a:lnTo>
                  <a:lnTo>
                    <a:pt x="71" y="279"/>
                  </a:lnTo>
                  <a:lnTo>
                    <a:pt x="97" y="262"/>
                  </a:lnTo>
                  <a:lnTo>
                    <a:pt x="123" y="247"/>
                  </a:lnTo>
                  <a:lnTo>
                    <a:pt x="151" y="233"/>
                  </a:lnTo>
                  <a:lnTo>
                    <a:pt x="179" y="219"/>
                  </a:lnTo>
                  <a:lnTo>
                    <a:pt x="207" y="204"/>
                  </a:lnTo>
                  <a:lnTo>
                    <a:pt x="235" y="190"/>
                  </a:lnTo>
                  <a:lnTo>
                    <a:pt x="264" y="176"/>
                  </a:lnTo>
                  <a:lnTo>
                    <a:pt x="291" y="161"/>
                  </a:lnTo>
                  <a:lnTo>
                    <a:pt x="317" y="146"/>
                  </a:lnTo>
                  <a:lnTo>
                    <a:pt x="343" y="129"/>
                  </a:lnTo>
                  <a:lnTo>
                    <a:pt x="368" y="112"/>
                  </a:lnTo>
                  <a:lnTo>
                    <a:pt x="380" y="103"/>
                  </a:lnTo>
                  <a:lnTo>
                    <a:pt x="392" y="93"/>
                  </a:lnTo>
                  <a:lnTo>
                    <a:pt x="403" y="83"/>
                  </a:lnTo>
                  <a:lnTo>
                    <a:pt x="414" y="72"/>
                  </a:lnTo>
                  <a:lnTo>
                    <a:pt x="422" y="74"/>
                  </a:lnTo>
                  <a:lnTo>
                    <a:pt x="428" y="75"/>
                  </a:lnTo>
                  <a:lnTo>
                    <a:pt x="436" y="77"/>
                  </a:lnTo>
                  <a:lnTo>
                    <a:pt x="443" y="79"/>
                  </a:lnTo>
                  <a:lnTo>
                    <a:pt x="456" y="84"/>
                  </a:lnTo>
                  <a:lnTo>
                    <a:pt x="470" y="92"/>
                  </a:lnTo>
                  <a:lnTo>
                    <a:pt x="483" y="99"/>
                  </a:lnTo>
                  <a:lnTo>
                    <a:pt x="497" y="105"/>
                  </a:lnTo>
                  <a:lnTo>
                    <a:pt x="504" y="107"/>
                  </a:lnTo>
                  <a:lnTo>
                    <a:pt x="511" y="110"/>
                  </a:lnTo>
                  <a:lnTo>
                    <a:pt x="518" y="111"/>
                  </a:lnTo>
                  <a:lnTo>
                    <a:pt x="525" y="111"/>
                  </a:lnTo>
                  <a:lnTo>
                    <a:pt x="636" y="0"/>
                  </a:lnTo>
                  <a:lnTo>
                    <a:pt x="712" y="72"/>
                  </a:lnTo>
                  <a:lnTo>
                    <a:pt x="725" y="72"/>
                  </a:lnTo>
                  <a:lnTo>
                    <a:pt x="739" y="71"/>
                  </a:lnTo>
                  <a:lnTo>
                    <a:pt x="752" y="69"/>
                  </a:lnTo>
                  <a:lnTo>
                    <a:pt x="766" y="67"/>
                  </a:lnTo>
                  <a:lnTo>
                    <a:pt x="793" y="60"/>
                  </a:lnTo>
                  <a:lnTo>
                    <a:pt x="818" y="54"/>
                  </a:lnTo>
                  <a:lnTo>
                    <a:pt x="842" y="47"/>
                  </a:lnTo>
                  <a:lnTo>
                    <a:pt x="863" y="41"/>
                  </a:lnTo>
                  <a:lnTo>
                    <a:pt x="882" y="36"/>
                  </a:lnTo>
                  <a:lnTo>
                    <a:pt x="898" y="35"/>
                  </a:lnTo>
                  <a:lnTo>
                    <a:pt x="898" y="149"/>
                  </a:lnTo>
                  <a:lnTo>
                    <a:pt x="938" y="149"/>
                  </a:lnTo>
                  <a:lnTo>
                    <a:pt x="969" y="148"/>
                  </a:lnTo>
                  <a:lnTo>
                    <a:pt x="983" y="147"/>
                  </a:lnTo>
                  <a:lnTo>
                    <a:pt x="995" y="144"/>
                  </a:lnTo>
                  <a:lnTo>
                    <a:pt x="1006" y="142"/>
                  </a:lnTo>
                  <a:lnTo>
                    <a:pt x="1015" y="139"/>
                  </a:lnTo>
                  <a:lnTo>
                    <a:pt x="1023" y="136"/>
                  </a:lnTo>
                  <a:lnTo>
                    <a:pt x="1029" y="130"/>
                  </a:lnTo>
                  <a:lnTo>
                    <a:pt x="1035" y="124"/>
                  </a:lnTo>
                  <a:lnTo>
                    <a:pt x="1039" y="117"/>
                  </a:lnTo>
                  <a:lnTo>
                    <a:pt x="1042" y="108"/>
                  </a:lnTo>
                  <a:lnTo>
                    <a:pt x="1044" y="98"/>
                  </a:lnTo>
                  <a:lnTo>
                    <a:pt x="1047" y="87"/>
                  </a:lnTo>
                  <a:lnTo>
                    <a:pt x="1047" y="72"/>
                  </a:lnTo>
                  <a:lnTo>
                    <a:pt x="1054" y="74"/>
                  </a:lnTo>
                  <a:lnTo>
                    <a:pt x="1061" y="75"/>
                  </a:lnTo>
                  <a:lnTo>
                    <a:pt x="1068" y="77"/>
                  </a:lnTo>
                  <a:lnTo>
                    <a:pt x="1075" y="79"/>
                  </a:lnTo>
                  <a:lnTo>
                    <a:pt x="1089" y="84"/>
                  </a:lnTo>
                  <a:lnTo>
                    <a:pt x="1103" y="92"/>
                  </a:lnTo>
                  <a:lnTo>
                    <a:pt x="1118" y="99"/>
                  </a:lnTo>
                  <a:lnTo>
                    <a:pt x="1132" y="105"/>
                  </a:lnTo>
                  <a:lnTo>
                    <a:pt x="1139" y="107"/>
                  </a:lnTo>
                  <a:lnTo>
                    <a:pt x="1147" y="110"/>
                  </a:lnTo>
                  <a:lnTo>
                    <a:pt x="1154" y="111"/>
                  </a:lnTo>
                  <a:lnTo>
                    <a:pt x="1161" y="111"/>
                  </a:lnTo>
                  <a:lnTo>
                    <a:pt x="1175" y="98"/>
                  </a:lnTo>
                  <a:lnTo>
                    <a:pt x="1193" y="84"/>
                  </a:lnTo>
                  <a:lnTo>
                    <a:pt x="1210" y="72"/>
                  </a:lnTo>
                  <a:lnTo>
                    <a:pt x="1229" y="62"/>
                  </a:lnTo>
                  <a:lnTo>
                    <a:pt x="1248" y="53"/>
                  </a:lnTo>
                  <a:lnTo>
                    <a:pt x="1269" y="44"/>
                  </a:lnTo>
                  <a:lnTo>
                    <a:pt x="1290" y="38"/>
                  </a:lnTo>
                  <a:lnTo>
                    <a:pt x="1311" y="31"/>
                  </a:lnTo>
                  <a:lnTo>
                    <a:pt x="1332" y="27"/>
                  </a:lnTo>
                  <a:lnTo>
                    <a:pt x="1353" y="23"/>
                  </a:lnTo>
                  <a:lnTo>
                    <a:pt x="1373" y="22"/>
                  </a:lnTo>
                  <a:lnTo>
                    <a:pt x="1393" y="21"/>
                  </a:lnTo>
                  <a:lnTo>
                    <a:pt x="1412" y="22"/>
                  </a:lnTo>
                  <a:lnTo>
                    <a:pt x="1429" y="26"/>
                  </a:lnTo>
                  <a:lnTo>
                    <a:pt x="1446" y="29"/>
                  </a:lnTo>
                  <a:lnTo>
                    <a:pt x="1461" y="35"/>
                  </a:lnTo>
                  <a:lnTo>
                    <a:pt x="1476" y="29"/>
                  </a:lnTo>
                  <a:lnTo>
                    <a:pt x="1494" y="23"/>
                  </a:lnTo>
                  <a:lnTo>
                    <a:pt x="1513" y="19"/>
                  </a:lnTo>
                  <a:lnTo>
                    <a:pt x="1534" y="15"/>
                  </a:lnTo>
                  <a:lnTo>
                    <a:pt x="1557" y="11"/>
                  </a:lnTo>
                  <a:lnTo>
                    <a:pt x="1580" y="9"/>
                  </a:lnTo>
                  <a:lnTo>
                    <a:pt x="1604" y="6"/>
                  </a:lnTo>
                  <a:lnTo>
                    <a:pt x="1629" y="5"/>
                  </a:lnTo>
                  <a:lnTo>
                    <a:pt x="1678" y="3"/>
                  </a:lnTo>
                  <a:lnTo>
                    <a:pt x="1724" y="0"/>
                  </a:lnTo>
                  <a:lnTo>
                    <a:pt x="1764" y="0"/>
                  </a:lnTo>
                  <a:lnTo>
                    <a:pt x="1797" y="0"/>
                  </a:lnTo>
                  <a:lnTo>
                    <a:pt x="1872" y="72"/>
                  </a:lnTo>
                  <a:lnTo>
                    <a:pt x="1648" y="72"/>
                  </a:lnTo>
                  <a:lnTo>
                    <a:pt x="1648" y="149"/>
                  </a:lnTo>
                  <a:lnTo>
                    <a:pt x="1652" y="152"/>
                  </a:lnTo>
                  <a:lnTo>
                    <a:pt x="1657" y="154"/>
                  </a:lnTo>
                  <a:lnTo>
                    <a:pt x="1664" y="156"/>
                  </a:lnTo>
                  <a:lnTo>
                    <a:pt x="1672" y="159"/>
                  </a:lnTo>
                  <a:lnTo>
                    <a:pt x="1690" y="160"/>
                  </a:lnTo>
                  <a:lnTo>
                    <a:pt x="1712" y="159"/>
                  </a:lnTo>
                  <a:lnTo>
                    <a:pt x="1737" y="156"/>
                  </a:lnTo>
                  <a:lnTo>
                    <a:pt x="1763" y="153"/>
                  </a:lnTo>
                  <a:lnTo>
                    <a:pt x="1791" y="149"/>
                  </a:lnTo>
                  <a:lnTo>
                    <a:pt x="1822" y="144"/>
                  </a:lnTo>
                  <a:lnTo>
                    <a:pt x="1881" y="132"/>
                  </a:lnTo>
                  <a:lnTo>
                    <a:pt x="1938" y="123"/>
                  </a:lnTo>
                  <a:lnTo>
                    <a:pt x="1963" y="117"/>
                  </a:lnTo>
                  <a:lnTo>
                    <a:pt x="1986" y="114"/>
                  </a:lnTo>
                  <a:lnTo>
                    <a:pt x="2005" y="112"/>
                  </a:lnTo>
                  <a:lnTo>
                    <a:pt x="2020" y="111"/>
                  </a:lnTo>
                  <a:lnTo>
                    <a:pt x="2011" y="115"/>
                  </a:lnTo>
                  <a:lnTo>
                    <a:pt x="2000" y="119"/>
                  </a:lnTo>
                  <a:lnTo>
                    <a:pt x="1988" y="125"/>
                  </a:lnTo>
                  <a:lnTo>
                    <a:pt x="1977" y="131"/>
                  </a:lnTo>
                  <a:lnTo>
                    <a:pt x="1953" y="147"/>
                  </a:lnTo>
                  <a:lnTo>
                    <a:pt x="1929" y="164"/>
                  </a:lnTo>
                  <a:lnTo>
                    <a:pt x="1905" y="185"/>
                  </a:lnTo>
                  <a:lnTo>
                    <a:pt x="1882" y="207"/>
                  </a:lnTo>
                  <a:lnTo>
                    <a:pt x="1871" y="219"/>
                  </a:lnTo>
                  <a:lnTo>
                    <a:pt x="1860" y="231"/>
                  </a:lnTo>
                  <a:lnTo>
                    <a:pt x="1850" y="243"/>
                  </a:lnTo>
                  <a:lnTo>
                    <a:pt x="1841" y="256"/>
                  </a:lnTo>
                  <a:lnTo>
                    <a:pt x="1831" y="269"/>
                  </a:lnTo>
                  <a:lnTo>
                    <a:pt x="1822" y="283"/>
                  </a:lnTo>
                  <a:lnTo>
                    <a:pt x="1813" y="297"/>
                  </a:lnTo>
                  <a:lnTo>
                    <a:pt x="1807" y="310"/>
                  </a:lnTo>
                  <a:lnTo>
                    <a:pt x="1800" y="324"/>
                  </a:lnTo>
                  <a:lnTo>
                    <a:pt x="1794" y="340"/>
                  </a:lnTo>
                  <a:lnTo>
                    <a:pt x="1789" y="354"/>
                  </a:lnTo>
                  <a:lnTo>
                    <a:pt x="1785" y="368"/>
                  </a:lnTo>
                  <a:lnTo>
                    <a:pt x="1783" y="383"/>
                  </a:lnTo>
                  <a:lnTo>
                    <a:pt x="1781" y="398"/>
                  </a:lnTo>
                  <a:lnTo>
                    <a:pt x="1781" y="413"/>
                  </a:lnTo>
                  <a:lnTo>
                    <a:pt x="1781" y="427"/>
                  </a:lnTo>
                  <a:lnTo>
                    <a:pt x="1783" y="441"/>
                  </a:lnTo>
                  <a:lnTo>
                    <a:pt x="1786" y="455"/>
                  </a:lnTo>
                  <a:lnTo>
                    <a:pt x="1790" y="471"/>
                  </a:lnTo>
                  <a:lnTo>
                    <a:pt x="1797" y="484"/>
                  </a:lnTo>
                  <a:lnTo>
                    <a:pt x="1724" y="560"/>
                  </a:lnTo>
                  <a:lnTo>
                    <a:pt x="1716" y="560"/>
                  </a:lnTo>
                  <a:lnTo>
                    <a:pt x="1710" y="559"/>
                  </a:lnTo>
                  <a:lnTo>
                    <a:pt x="1702" y="557"/>
                  </a:lnTo>
                  <a:lnTo>
                    <a:pt x="1696" y="555"/>
                  </a:lnTo>
                  <a:lnTo>
                    <a:pt x="1681" y="548"/>
                  </a:lnTo>
                  <a:lnTo>
                    <a:pt x="1667" y="542"/>
                  </a:lnTo>
                  <a:lnTo>
                    <a:pt x="1653" y="534"/>
                  </a:lnTo>
                  <a:lnTo>
                    <a:pt x="1639" y="528"/>
                  </a:lnTo>
                  <a:lnTo>
                    <a:pt x="1631" y="525"/>
                  </a:lnTo>
                  <a:lnTo>
                    <a:pt x="1625" y="524"/>
                  </a:lnTo>
                  <a:lnTo>
                    <a:pt x="1617" y="523"/>
                  </a:lnTo>
                  <a:lnTo>
                    <a:pt x="1609" y="522"/>
                  </a:lnTo>
                  <a:lnTo>
                    <a:pt x="1609" y="675"/>
                  </a:lnTo>
                  <a:lnTo>
                    <a:pt x="1590" y="674"/>
                  </a:lnTo>
                  <a:lnTo>
                    <a:pt x="1571" y="672"/>
                  </a:lnTo>
                  <a:lnTo>
                    <a:pt x="1555" y="671"/>
                  </a:lnTo>
                  <a:lnTo>
                    <a:pt x="1538" y="669"/>
                  </a:lnTo>
                  <a:lnTo>
                    <a:pt x="1510" y="664"/>
                  </a:lnTo>
                  <a:lnTo>
                    <a:pt x="1485" y="660"/>
                  </a:lnTo>
                  <a:lnTo>
                    <a:pt x="1472" y="658"/>
                  </a:lnTo>
                  <a:lnTo>
                    <a:pt x="1461" y="657"/>
                  </a:lnTo>
                  <a:lnTo>
                    <a:pt x="1449" y="657"/>
                  </a:lnTo>
                  <a:lnTo>
                    <a:pt x="1437" y="658"/>
                  </a:lnTo>
                  <a:lnTo>
                    <a:pt x="1425" y="660"/>
                  </a:lnTo>
                  <a:lnTo>
                    <a:pt x="1412" y="664"/>
                  </a:lnTo>
                  <a:lnTo>
                    <a:pt x="1399" y="668"/>
                  </a:lnTo>
                  <a:lnTo>
                    <a:pt x="1386" y="675"/>
                  </a:lnTo>
                  <a:lnTo>
                    <a:pt x="1386" y="681"/>
                  </a:lnTo>
                  <a:lnTo>
                    <a:pt x="1389" y="688"/>
                  </a:lnTo>
                  <a:lnTo>
                    <a:pt x="1392" y="694"/>
                  </a:lnTo>
                  <a:lnTo>
                    <a:pt x="1398" y="700"/>
                  </a:lnTo>
                  <a:lnTo>
                    <a:pt x="1404" y="706"/>
                  </a:lnTo>
                  <a:lnTo>
                    <a:pt x="1411" y="713"/>
                  </a:lnTo>
                  <a:lnTo>
                    <a:pt x="1420" y="718"/>
                  </a:lnTo>
                  <a:lnTo>
                    <a:pt x="1428" y="724"/>
                  </a:lnTo>
                  <a:lnTo>
                    <a:pt x="1447" y="732"/>
                  </a:lnTo>
                  <a:lnTo>
                    <a:pt x="1465" y="740"/>
                  </a:lnTo>
                  <a:lnTo>
                    <a:pt x="1474" y="743"/>
                  </a:lnTo>
                  <a:lnTo>
                    <a:pt x="1484" y="746"/>
                  </a:lnTo>
                  <a:lnTo>
                    <a:pt x="1492" y="747"/>
                  </a:lnTo>
                  <a:lnTo>
                    <a:pt x="1499" y="747"/>
                  </a:lnTo>
                  <a:lnTo>
                    <a:pt x="1497" y="751"/>
                  </a:lnTo>
                  <a:lnTo>
                    <a:pt x="1491" y="758"/>
                  </a:lnTo>
                  <a:lnTo>
                    <a:pt x="1479" y="765"/>
                  </a:lnTo>
                  <a:lnTo>
                    <a:pt x="1463" y="774"/>
                  </a:lnTo>
                  <a:lnTo>
                    <a:pt x="1422" y="796"/>
                  </a:lnTo>
                  <a:lnTo>
                    <a:pt x="1368" y="822"/>
                  </a:lnTo>
                  <a:lnTo>
                    <a:pt x="1304" y="851"/>
                  </a:lnTo>
                  <a:lnTo>
                    <a:pt x="1232" y="883"/>
                  </a:lnTo>
                  <a:lnTo>
                    <a:pt x="1154" y="916"/>
                  </a:lnTo>
                  <a:lnTo>
                    <a:pt x="1072" y="950"/>
                  </a:lnTo>
                  <a:lnTo>
                    <a:pt x="989" y="982"/>
                  </a:lnTo>
                  <a:lnTo>
                    <a:pt x="907" y="1014"/>
                  </a:lnTo>
                  <a:lnTo>
                    <a:pt x="827" y="1043"/>
                  </a:lnTo>
                  <a:lnTo>
                    <a:pt x="754" y="1070"/>
                  </a:lnTo>
                  <a:lnTo>
                    <a:pt x="689" y="1092"/>
                  </a:lnTo>
                  <a:lnTo>
                    <a:pt x="632" y="1109"/>
                  </a:lnTo>
                  <a:lnTo>
                    <a:pt x="609" y="1115"/>
                  </a:lnTo>
                  <a:lnTo>
                    <a:pt x="589" y="1120"/>
                  </a:lnTo>
                  <a:lnTo>
                    <a:pt x="572" y="1123"/>
                  </a:lnTo>
                  <a:lnTo>
                    <a:pt x="559" y="1124"/>
                  </a:lnTo>
                  <a:lnTo>
                    <a:pt x="559" y="1130"/>
                  </a:lnTo>
                  <a:lnTo>
                    <a:pt x="558" y="1136"/>
                  </a:lnTo>
                  <a:lnTo>
                    <a:pt x="556" y="1143"/>
                  </a:lnTo>
                  <a:lnTo>
                    <a:pt x="554" y="1149"/>
                  </a:lnTo>
                  <a:lnTo>
                    <a:pt x="551" y="1156"/>
                  </a:lnTo>
                  <a:lnTo>
                    <a:pt x="546" y="1161"/>
                  </a:lnTo>
                  <a:lnTo>
                    <a:pt x="542" y="1168"/>
                  </a:lnTo>
                  <a:lnTo>
                    <a:pt x="537" y="1173"/>
                  </a:lnTo>
                  <a:lnTo>
                    <a:pt x="532" y="1178"/>
                  </a:lnTo>
                  <a:lnTo>
                    <a:pt x="527" y="1182"/>
                  </a:lnTo>
                  <a:lnTo>
                    <a:pt x="521" y="1186"/>
                  </a:lnTo>
                  <a:lnTo>
                    <a:pt x="515" y="1190"/>
                  </a:lnTo>
                  <a:lnTo>
                    <a:pt x="508" y="1193"/>
                  </a:lnTo>
                  <a:lnTo>
                    <a:pt x="501" y="1194"/>
                  </a:lnTo>
                  <a:lnTo>
                    <a:pt x="494" y="1196"/>
                  </a:lnTo>
                  <a:lnTo>
                    <a:pt x="487" y="1196"/>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 name="Freeform 53"/>
            <p:cNvSpPr>
              <a:spLocks/>
            </p:cNvSpPr>
            <p:nvPr/>
          </p:nvSpPr>
          <p:spPr bwMode="auto">
            <a:xfrm>
              <a:off x="2268538" y="2678113"/>
              <a:ext cx="20638" cy="4763"/>
            </a:xfrm>
            <a:custGeom>
              <a:avLst/>
              <a:gdLst/>
              <a:ahLst/>
              <a:cxnLst>
                <a:cxn ang="0">
                  <a:pos x="0" y="14"/>
                </a:cxn>
                <a:cxn ang="0">
                  <a:pos x="77" y="14"/>
                </a:cxn>
                <a:cxn ang="0">
                  <a:pos x="76" y="12"/>
                </a:cxn>
                <a:cxn ang="0">
                  <a:pos x="75" y="10"/>
                </a:cxn>
                <a:cxn ang="0">
                  <a:pos x="72" y="9"/>
                </a:cxn>
                <a:cxn ang="0">
                  <a:pos x="70" y="8"/>
                </a:cxn>
                <a:cxn ang="0">
                  <a:pos x="66" y="7"/>
                </a:cxn>
                <a:cxn ang="0">
                  <a:pos x="63" y="7"/>
                </a:cxn>
                <a:cxn ang="0">
                  <a:pos x="52" y="6"/>
                </a:cxn>
                <a:cxn ang="0">
                  <a:pos x="42" y="3"/>
                </a:cxn>
                <a:cxn ang="0">
                  <a:pos x="35" y="7"/>
                </a:cxn>
                <a:cxn ang="0">
                  <a:pos x="30" y="7"/>
                </a:cxn>
                <a:cxn ang="0">
                  <a:pos x="24" y="7"/>
                </a:cxn>
                <a:cxn ang="0">
                  <a:pos x="21" y="5"/>
                </a:cxn>
                <a:cxn ang="0">
                  <a:pos x="18" y="0"/>
                </a:cxn>
                <a:cxn ang="0">
                  <a:pos x="7" y="0"/>
                </a:cxn>
                <a:cxn ang="0">
                  <a:pos x="0" y="11"/>
                </a:cxn>
                <a:cxn ang="0">
                  <a:pos x="0" y="14"/>
                </a:cxn>
              </a:cxnLst>
              <a:rect l="0" t="0" r="r" b="b"/>
              <a:pathLst>
                <a:path w="77" h="14">
                  <a:moveTo>
                    <a:pt x="0" y="14"/>
                  </a:moveTo>
                  <a:lnTo>
                    <a:pt x="77" y="14"/>
                  </a:lnTo>
                  <a:lnTo>
                    <a:pt x="76" y="12"/>
                  </a:lnTo>
                  <a:lnTo>
                    <a:pt x="75" y="10"/>
                  </a:lnTo>
                  <a:lnTo>
                    <a:pt x="72" y="9"/>
                  </a:lnTo>
                  <a:lnTo>
                    <a:pt x="70" y="8"/>
                  </a:lnTo>
                  <a:lnTo>
                    <a:pt x="66" y="7"/>
                  </a:lnTo>
                  <a:lnTo>
                    <a:pt x="63" y="7"/>
                  </a:lnTo>
                  <a:lnTo>
                    <a:pt x="52" y="6"/>
                  </a:lnTo>
                  <a:lnTo>
                    <a:pt x="42" y="3"/>
                  </a:lnTo>
                  <a:lnTo>
                    <a:pt x="35" y="7"/>
                  </a:lnTo>
                  <a:lnTo>
                    <a:pt x="30" y="7"/>
                  </a:lnTo>
                  <a:lnTo>
                    <a:pt x="24" y="7"/>
                  </a:lnTo>
                  <a:lnTo>
                    <a:pt x="21" y="5"/>
                  </a:lnTo>
                  <a:lnTo>
                    <a:pt x="18" y="0"/>
                  </a:lnTo>
                  <a:lnTo>
                    <a:pt x="7" y="0"/>
                  </a:lnTo>
                  <a:lnTo>
                    <a:pt x="0" y="11"/>
                  </a:lnTo>
                  <a:lnTo>
                    <a:pt x="0" y="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0" name="Freeform 54"/>
            <p:cNvSpPr>
              <a:spLocks/>
            </p:cNvSpPr>
            <p:nvPr/>
          </p:nvSpPr>
          <p:spPr bwMode="auto">
            <a:xfrm>
              <a:off x="2268538" y="2678113"/>
              <a:ext cx="20638" cy="4763"/>
            </a:xfrm>
            <a:custGeom>
              <a:avLst/>
              <a:gdLst/>
              <a:ahLst/>
              <a:cxnLst>
                <a:cxn ang="0">
                  <a:pos x="0" y="14"/>
                </a:cxn>
                <a:cxn ang="0">
                  <a:pos x="77" y="14"/>
                </a:cxn>
                <a:cxn ang="0">
                  <a:pos x="76" y="12"/>
                </a:cxn>
                <a:cxn ang="0">
                  <a:pos x="75" y="10"/>
                </a:cxn>
                <a:cxn ang="0">
                  <a:pos x="72" y="9"/>
                </a:cxn>
                <a:cxn ang="0">
                  <a:pos x="70" y="8"/>
                </a:cxn>
                <a:cxn ang="0">
                  <a:pos x="66" y="7"/>
                </a:cxn>
                <a:cxn ang="0">
                  <a:pos x="63" y="7"/>
                </a:cxn>
                <a:cxn ang="0">
                  <a:pos x="52" y="6"/>
                </a:cxn>
                <a:cxn ang="0">
                  <a:pos x="42" y="3"/>
                </a:cxn>
                <a:cxn ang="0">
                  <a:pos x="35" y="7"/>
                </a:cxn>
                <a:cxn ang="0">
                  <a:pos x="30" y="7"/>
                </a:cxn>
                <a:cxn ang="0">
                  <a:pos x="24" y="7"/>
                </a:cxn>
                <a:cxn ang="0">
                  <a:pos x="21" y="5"/>
                </a:cxn>
                <a:cxn ang="0">
                  <a:pos x="18" y="0"/>
                </a:cxn>
                <a:cxn ang="0">
                  <a:pos x="7" y="0"/>
                </a:cxn>
                <a:cxn ang="0">
                  <a:pos x="0" y="11"/>
                </a:cxn>
                <a:cxn ang="0">
                  <a:pos x="0" y="14"/>
                </a:cxn>
              </a:cxnLst>
              <a:rect l="0" t="0" r="r" b="b"/>
              <a:pathLst>
                <a:path w="77" h="14">
                  <a:moveTo>
                    <a:pt x="0" y="14"/>
                  </a:moveTo>
                  <a:lnTo>
                    <a:pt x="77" y="14"/>
                  </a:lnTo>
                  <a:lnTo>
                    <a:pt x="76" y="12"/>
                  </a:lnTo>
                  <a:lnTo>
                    <a:pt x="75" y="10"/>
                  </a:lnTo>
                  <a:lnTo>
                    <a:pt x="72" y="9"/>
                  </a:lnTo>
                  <a:lnTo>
                    <a:pt x="70" y="8"/>
                  </a:lnTo>
                  <a:lnTo>
                    <a:pt x="66" y="7"/>
                  </a:lnTo>
                  <a:lnTo>
                    <a:pt x="63" y="7"/>
                  </a:lnTo>
                  <a:lnTo>
                    <a:pt x="52" y="6"/>
                  </a:lnTo>
                  <a:lnTo>
                    <a:pt x="42" y="3"/>
                  </a:lnTo>
                  <a:lnTo>
                    <a:pt x="35" y="7"/>
                  </a:lnTo>
                  <a:lnTo>
                    <a:pt x="30" y="7"/>
                  </a:lnTo>
                  <a:lnTo>
                    <a:pt x="24" y="7"/>
                  </a:lnTo>
                  <a:lnTo>
                    <a:pt x="21" y="5"/>
                  </a:lnTo>
                  <a:lnTo>
                    <a:pt x="18" y="0"/>
                  </a:lnTo>
                  <a:lnTo>
                    <a:pt x="7" y="0"/>
                  </a:lnTo>
                  <a:lnTo>
                    <a:pt x="0" y="11"/>
                  </a:lnTo>
                  <a:lnTo>
                    <a:pt x="0" y="14"/>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1" name="Freeform 55"/>
            <p:cNvSpPr>
              <a:spLocks/>
            </p:cNvSpPr>
            <p:nvPr/>
          </p:nvSpPr>
          <p:spPr bwMode="auto">
            <a:xfrm>
              <a:off x="2303463" y="2676526"/>
              <a:ext cx="30163" cy="6350"/>
            </a:xfrm>
            <a:custGeom>
              <a:avLst/>
              <a:gdLst/>
              <a:ahLst/>
              <a:cxnLst>
                <a:cxn ang="0">
                  <a:pos x="0" y="20"/>
                </a:cxn>
                <a:cxn ang="0">
                  <a:pos x="111" y="20"/>
                </a:cxn>
                <a:cxn ang="0">
                  <a:pos x="110" y="16"/>
                </a:cxn>
                <a:cxn ang="0">
                  <a:pos x="108" y="14"/>
                </a:cxn>
                <a:cxn ang="0">
                  <a:pos x="104" y="12"/>
                </a:cxn>
                <a:cxn ang="0">
                  <a:pos x="101" y="9"/>
                </a:cxn>
                <a:cxn ang="0">
                  <a:pos x="97" y="8"/>
                </a:cxn>
                <a:cxn ang="0">
                  <a:pos x="93" y="8"/>
                </a:cxn>
                <a:cxn ang="0">
                  <a:pos x="89" y="8"/>
                </a:cxn>
                <a:cxn ang="0">
                  <a:pos x="87" y="9"/>
                </a:cxn>
                <a:cxn ang="0">
                  <a:pos x="81" y="7"/>
                </a:cxn>
                <a:cxn ang="0">
                  <a:pos x="73" y="5"/>
                </a:cxn>
                <a:cxn ang="0">
                  <a:pos x="64" y="3"/>
                </a:cxn>
                <a:cxn ang="0">
                  <a:pos x="58" y="3"/>
                </a:cxn>
                <a:cxn ang="0">
                  <a:pos x="52" y="9"/>
                </a:cxn>
                <a:cxn ang="0">
                  <a:pos x="42" y="9"/>
                </a:cxn>
                <a:cxn ang="0">
                  <a:pos x="33" y="8"/>
                </a:cxn>
                <a:cxn ang="0">
                  <a:pos x="30" y="7"/>
                </a:cxn>
                <a:cxn ang="0">
                  <a:pos x="27" y="5"/>
                </a:cxn>
                <a:cxn ang="0">
                  <a:pos x="24" y="3"/>
                </a:cxn>
                <a:cxn ang="0">
                  <a:pos x="20" y="0"/>
                </a:cxn>
                <a:cxn ang="0">
                  <a:pos x="10" y="0"/>
                </a:cxn>
                <a:cxn ang="0">
                  <a:pos x="0" y="13"/>
                </a:cxn>
                <a:cxn ang="0">
                  <a:pos x="0" y="20"/>
                </a:cxn>
              </a:cxnLst>
              <a:rect l="0" t="0" r="r" b="b"/>
              <a:pathLst>
                <a:path w="111" h="20">
                  <a:moveTo>
                    <a:pt x="0" y="20"/>
                  </a:moveTo>
                  <a:lnTo>
                    <a:pt x="111" y="20"/>
                  </a:lnTo>
                  <a:lnTo>
                    <a:pt x="110" y="16"/>
                  </a:lnTo>
                  <a:lnTo>
                    <a:pt x="108" y="14"/>
                  </a:lnTo>
                  <a:lnTo>
                    <a:pt x="104" y="12"/>
                  </a:lnTo>
                  <a:lnTo>
                    <a:pt x="101" y="9"/>
                  </a:lnTo>
                  <a:lnTo>
                    <a:pt x="97" y="8"/>
                  </a:lnTo>
                  <a:lnTo>
                    <a:pt x="93" y="8"/>
                  </a:lnTo>
                  <a:lnTo>
                    <a:pt x="89" y="8"/>
                  </a:lnTo>
                  <a:lnTo>
                    <a:pt x="87" y="9"/>
                  </a:lnTo>
                  <a:lnTo>
                    <a:pt x="81" y="7"/>
                  </a:lnTo>
                  <a:lnTo>
                    <a:pt x="73" y="5"/>
                  </a:lnTo>
                  <a:lnTo>
                    <a:pt x="64" y="3"/>
                  </a:lnTo>
                  <a:lnTo>
                    <a:pt x="58" y="3"/>
                  </a:lnTo>
                  <a:lnTo>
                    <a:pt x="52" y="9"/>
                  </a:lnTo>
                  <a:lnTo>
                    <a:pt x="42" y="9"/>
                  </a:lnTo>
                  <a:lnTo>
                    <a:pt x="33" y="8"/>
                  </a:lnTo>
                  <a:lnTo>
                    <a:pt x="30" y="7"/>
                  </a:lnTo>
                  <a:lnTo>
                    <a:pt x="27" y="5"/>
                  </a:lnTo>
                  <a:lnTo>
                    <a:pt x="24" y="3"/>
                  </a:lnTo>
                  <a:lnTo>
                    <a:pt x="20" y="0"/>
                  </a:lnTo>
                  <a:lnTo>
                    <a:pt x="10" y="0"/>
                  </a:lnTo>
                  <a:lnTo>
                    <a:pt x="0" y="13"/>
                  </a:lnTo>
                  <a:lnTo>
                    <a:pt x="0" y="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2" name="Freeform 56"/>
            <p:cNvSpPr>
              <a:spLocks/>
            </p:cNvSpPr>
            <p:nvPr/>
          </p:nvSpPr>
          <p:spPr bwMode="auto">
            <a:xfrm>
              <a:off x="2303463" y="2676526"/>
              <a:ext cx="30163" cy="6350"/>
            </a:xfrm>
            <a:custGeom>
              <a:avLst/>
              <a:gdLst/>
              <a:ahLst/>
              <a:cxnLst>
                <a:cxn ang="0">
                  <a:pos x="0" y="20"/>
                </a:cxn>
                <a:cxn ang="0">
                  <a:pos x="111" y="20"/>
                </a:cxn>
                <a:cxn ang="0">
                  <a:pos x="110" y="16"/>
                </a:cxn>
                <a:cxn ang="0">
                  <a:pos x="108" y="14"/>
                </a:cxn>
                <a:cxn ang="0">
                  <a:pos x="104" y="12"/>
                </a:cxn>
                <a:cxn ang="0">
                  <a:pos x="101" y="9"/>
                </a:cxn>
                <a:cxn ang="0">
                  <a:pos x="97" y="8"/>
                </a:cxn>
                <a:cxn ang="0">
                  <a:pos x="93" y="8"/>
                </a:cxn>
                <a:cxn ang="0">
                  <a:pos x="89" y="8"/>
                </a:cxn>
                <a:cxn ang="0">
                  <a:pos x="87" y="9"/>
                </a:cxn>
                <a:cxn ang="0">
                  <a:pos x="81" y="7"/>
                </a:cxn>
                <a:cxn ang="0">
                  <a:pos x="73" y="5"/>
                </a:cxn>
                <a:cxn ang="0">
                  <a:pos x="64" y="3"/>
                </a:cxn>
                <a:cxn ang="0">
                  <a:pos x="58" y="3"/>
                </a:cxn>
                <a:cxn ang="0">
                  <a:pos x="52" y="9"/>
                </a:cxn>
                <a:cxn ang="0">
                  <a:pos x="42" y="9"/>
                </a:cxn>
                <a:cxn ang="0">
                  <a:pos x="33" y="8"/>
                </a:cxn>
                <a:cxn ang="0">
                  <a:pos x="30" y="7"/>
                </a:cxn>
                <a:cxn ang="0">
                  <a:pos x="27" y="5"/>
                </a:cxn>
                <a:cxn ang="0">
                  <a:pos x="24" y="3"/>
                </a:cxn>
                <a:cxn ang="0">
                  <a:pos x="20" y="0"/>
                </a:cxn>
                <a:cxn ang="0">
                  <a:pos x="10" y="0"/>
                </a:cxn>
                <a:cxn ang="0">
                  <a:pos x="0" y="13"/>
                </a:cxn>
                <a:cxn ang="0">
                  <a:pos x="0" y="20"/>
                </a:cxn>
              </a:cxnLst>
              <a:rect l="0" t="0" r="r" b="b"/>
              <a:pathLst>
                <a:path w="111" h="20">
                  <a:moveTo>
                    <a:pt x="0" y="20"/>
                  </a:moveTo>
                  <a:lnTo>
                    <a:pt x="111" y="20"/>
                  </a:lnTo>
                  <a:lnTo>
                    <a:pt x="110" y="16"/>
                  </a:lnTo>
                  <a:lnTo>
                    <a:pt x="108" y="14"/>
                  </a:lnTo>
                  <a:lnTo>
                    <a:pt x="104" y="12"/>
                  </a:lnTo>
                  <a:lnTo>
                    <a:pt x="101" y="9"/>
                  </a:lnTo>
                  <a:lnTo>
                    <a:pt x="97" y="8"/>
                  </a:lnTo>
                  <a:lnTo>
                    <a:pt x="93" y="8"/>
                  </a:lnTo>
                  <a:lnTo>
                    <a:pt x="89" y="8"/>
                  </a:lnTo>
                  <a:lnTo>
                    <a:pt x="87" y="9"/>
                  </a:lnTo>
                  <a:lnTo>
                    <a:pt x="81" y="7"/>
                  </a:lnTo>
                  <a:lnTo>
                    <a:pt x="73" y="5"/>
                  </a:lnTo>
                  <a:lnTo>
                    <a:pt x="64" y="3"/>
                  </a:lnTo>
                  <a:lnTo>
                    <a:pt x="58" y="3"/>
                  </a:lnTo>
                  <a:lnTo>
                    <a:pt x="52" y="9"/>
                  </a:lnTo>
                  <a:lnTo>
                    <a:pt x="42" y="9"/>
                  </a:lnTo>
                  <a:lnTo>
                    <a:pt x="33" y="8"/>
                  </a:lnTo>
                  <a:lnTo>
                    <a:pt x="30" y="7"/>
                  </a:lnTo>
                  <a:lnTo>
                    <a:pt x="27" y="5"/>
                  </a:lnTo>
                  <a:lnTo>
                    <a:pt x="24" y="3"/>
                  </a:lnTo>
                  <a:lnTo>
                    <a:pt x="20" y="0"/>
                  </a:lnTo>
                  <a:lnTo>
                    <a:pt x="10" y="0"/>
                  </a:lnTo>
                  <a:lnTo>
                    <a:pt x="0" y="13"/>
                  </a:lnTo>
                  <a:lnTo>
                    <a:pt x="0" y="20"/>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3" name="Freeform 57"/>
            <p:cNvSpPr>
              <a:spLocks/>
            </p:cNvSpPr>
            <p:nvPr/>
          </p:nvSpPr>
          <p:spPr bwMode="auto">
            <a:xfrm>
              <a:off x="2392363" y="2654301"/>
              <a:ext cx="41275" cy="15875"/>
            </a:xfrm>
            <a:custGeom>
              <a:avLst/>
              <a:gdLst/>
              <a:ahLst/>
              <a:cxnLst>
                <a:cxn ang="0">
                  <a:pos x="155" y="28"/>
                </a:cxn>
                <a:cxn ang="0">
                  <a:pos x="114" y="38"/>
                </a:cxn>
                <a:cxn ang="0">
                  <a:pos x="55" y="58"/>
                </a:cxn>
                <a:cxn ang="0">
                  <a:pos x="3" y="55"/>
                </a:cxn>
                <a:cxn ang="0">
                  <a:pos x="1" y="48"/>
                </a:cxn>
                <a:cxn ang="0">
                  <a:pos x="0" y="42"/>
                </a:cxn>
                <a:cxn ang="0">
                  <a:pos x="3" y="38"/>
                </a:cxn>
                <a:cxn ang="0">
                  <a:pos x="8" y="39"/>
                </a:cxn>
                <a:cxn ang="0">
                  <a:pos x="15" y="40"/>
                </a:cxn>
                <a:cxn ang="0">
                  <a:pos x="23" y="40"/>
                </a:cxn>
                <a:cxn ang="0">
                  <a:pos x="27" y="38"/>
                </a:cxn>
                <a:cxn ang="0">
                  <a:pos x="31" y="38"/>
                </a:cxn>
                <a:cxn ang="0">
                  <a:pos x="32" y="32"/>
                </a:cxn>
                <a:cxn ang="0">
                  <a:pos x="32" y="27"/>
                </a:cxn>
                <a:cxn ang="0">
                  <a:pos x="32" y="22"/>
                </a:cxn>
                <a:cxn ang="0">
                  <a:pos x="31" y="20"/>
                </a:cxn>
                <a:cxn ang="0">
                  <a:pos x="36" y="19"/>
                </a:cxn>
                <a:cxn ang="0">
                  <a:pos x="42" y="17"/>
                </a:cxn>
                <a:cxn ang="0">
                  <a:pos x="55" y="17"/>
                </a:cxn>
                <a:cxn ang="0">
                  <a:pos x="61" y="20"/>
                </a:cxn>
                <a:cxn ang="0">
                  <a:pos x="66" y="24"/>
                </a:cxn>
                <a:cxn ang="0">
                  <a:pos x="71" y="24"/>
                </a:cxn>
                <a:cxn ang="0">
                  <a:pos x="75" y="23"/>
                </a:cxn>
                <a:cxn ang="0">
                  <a:pos x="81" y="22"/>
                </a:cxn>
                <a:cxn ang="0">
                  <a:pos x="86" y="20"/>
                </a:cxn>
                <a:cxn ang="0">
                  <a:pos x="90" y="24"/>
                </a:cxn>
                <a:cxn ang="0">
                  <a:pos x="96" y="22"/>
                </a:cxn>
                <a:cxn ang="0">
                  <a:pos x="104" y="20"/>
                </a:cxn>
                <a:cxn ang="0">
                  <a:pos x="102" y="17"/>
                </a:cxn>
                <a:cxn ang="0">
                  <a:pos x="101" y="15"/>
                </a:cxn>
                <a:cxn ang="0">
                  <a:pos x="98" y="12"/>
                </a:cxn>
                <a:cxn ang="0">
                  <a:pos x="96" y="11"/>
                </a:cxn>
                <a:cxn ang="0">
                  <a:pos x="91" y="9"/>
                </a:cxn>
                <a:cxn ang="0">
                  <a:pos x="86" y="7"/>
                </a:cxn>
                <a:cxn ang="0">
                  <a:pos x="91" y="5"/>
                </a:cxn>
                <a:cxn ang="0">
                  <a:pos x="96" y="3"/>
                </a:cxn>
                <a:cxn ang="0">
                  <a:pos x="101" y="2"/>
                </a:cxn>
                <a:cxn ang="0">
                  <a:pos x="105" y="0"/>
                </a:cxn>
                <a:cxn ang="0">
                  <a:pos x="109" y="2"/>
                </a:cxn>
                <a:cxn ang="0">
                  <a:pos x="115" y="3"/>
                </a:cxn>
                <a:cxn ang="0">
                  <a:pos x="119" y="6"/>
                </a:cxn>
                <a:cxn ang="0">
                  <a:pos x="124" y="10"/>
                </a:cxn>
                <a:cxn ang="0">
                  <a:pos x="117" y="14"/>
                </a:cxn>
                <a:cxn ang="0">
                  <a:pos x="123" y="15"/>
                </a:cxn>
                <a:cxn ang="0">
                  <a:pos x="131" y="15"/>
                </a:cxn>
                <a:cxn ang="0">
                  <a:pos x="139" y="15"/>
                </a:cxn>
                <a:cxn ang="0">
                  <a:pos x="145" y="14"/>
                </a:cxn>
                <a:cxn ang="0">
                  <a:pos x="148" y="20"/>
                </a:cxn>
                <a:cxn ang="0">
                  <a:pos x="155" y="28"/>
                </a:cxn>
              </a:cxnLst>
              <a:rect l="0" t="0" r="r" b="b"/>
              <a:pathLst>
                <a:path w="155" h="58">
                  <a:moveTo>
                    <a:pt x="155" y="28"/>
                  </a:moveTo>
                  <a:lnTo>
                    <a:pt x="114" y="38"/>
                  </a:lnTo>
                  <a:lnTo>
                    <a:pt x="55" y="58"/>
                  </a:lnTo>
                  <a:lnTo>
                    <a:pt x="3" y="55"/>
                  </a:lnTo>
                  <a:lnTo>
                    <a:pt x="1" y="48"/>
                  </a:lnTo>
                  <a:lnTo>
                    <a:pt x="0" y="42"/>
                  </a:lnTo>
                  <a:lnTo>
                    <a:pt x="3" y="38"/>
                  </a:lnTo>
                  <a:lnTo>
                    <a:pt x="8" y="39"/>
                  </a:lnTo>
                  <a:lnTo>
                    <a:pt x="15" y="40"/>
                  </a:lnTo>
                  <a:lnTo>
                    <a:pt x="23" y="40"/>
                  </a:lnTo>
                  <a:lnTo>
                    <a:pt x="27" y="38"/>
                  </a:lnTo>
                  <a:lnTo>
                    <a:pt x="31" y="38"/>
                  </a:lnTo>
                  <a:lnTo>
                    <a:pt x="32" y="32"/>
                  </a:lnTo>
                  <a:lnTo>
                    <a:pt x="32" y="27"/>
                  </a:lnTo>
                  <a:lnTo>
                    <a:pt x="32" y="22"/>
                  </a:lnTo>
                  <a:lnTo>
                    <a:pt x="31" y="20"/>
                  </a:lnTo>
                  <a:lnTo>
                    <a:pt x="36" y="19"/>
                  </a:lnTo>
                  <a:lnTo>
                    <a:pt x="42" y="17"/>
                  </a:lnTo>
                  <a:lnTo>
                    <a:pt x="55" y="17"/>
                  </a:lnTo>
                  <a:lnTo>
                    <a:pt x="61" y="20"/>
                  </a:lnTo>
                  <a:lnTo>
                    <a:pt x="66" y="24"/>
                  </a:lnTo>
                  <a:lnTo>
                    <a:pt x="71" y="24"/>
                  </a:lnTo>
                  <a:lnTo>
                    <a:pt x="75" y="23"/>
                  </a:lnTo>
                  <a:lnTo>
                    <a:pt x="81" y="22"/>
                  </a:lnTo>
                  <a:lnTo>
                    <a:pt x="86" y="20"/>
                  </a:lnTo>
                  <a:lnTo>
                    <a:pt x="90" y="24"/>
                  </a:lnTo>
                  <a:lnTo>
                    <a:pt x="96" y="22"/>
                  </a:lnTo>
                  <a:lnTo>
                    <a:pt x="104" y="20"/>
                  </a:lnTo>
                  <a:lnTo>
                    <a:pt x="102" y="17"/>
                  </a:lnTo>
                  <a:lnTo>
                    <a:pt x="101" y="15"/>
                  </a:lnTo>
                  <a:lnTo>
                    <a:pt x="98" y="12"/>
                  </a:lnTo>
                  <a:lnTo>
                    <a:pt x="96" y="11"/>
                  </a:lnTo>
                  <a:lnTo>
                    <a:pt x="91" y="9"/>
                  </a:lnTo>
                  <a:lnTo>
                    <a:pt x="86" y="7"/>
                  </a:lnTo>
                  <a:lnTo>
                    <a:pt x="91" y="5"/>
                  </a:lnTo>
                  <a:lnTo>
                    <a:pt x="96" y="3"/>
                  </a:lnTo>
                  <a:lnTo>
                    <a:pt x="101" y="2"/>
                  </a:lnTo>
                  <a:lnTo>
                    <a:pt x="105" y="0"/>
                  </a:lnTo>
                  <a:lnTo>
                    <a:pt x="109" y="2"/>
                  </a:lnTo>
                  <a:lnTo>
                    <a:pt x="115" y="3"/>
                  </a:lnTo>
                  <a:lnTo>
                    <a:pt x="119" y="6"/>
                  </a:lnTo>
                  <a:lnTo>
                    <a:pt x="124" y="10"/>
                  </a:lnTo>
                  <a:lnTo>
                    <a:pt x="117" y="14"/>
                  </a:lnTo>
                  <a:lnTo>
                    <a:pt x="123" y="15"/>
                  </a:lnTo>
                  <a:lnTo>
                    <a:pt x="131" y="15"/>
                  </a:lnTo>
                  <a:lnTo>
                    <a:pt x="139" y="15"/>
                  </a:lnTo>
                  <a:lnTo>
                    <a:pt x="145" y="14"/>
                  </a:lnTo>
                  <a:lnTo>
                    <a:pt x="148" y="20"/>
                  </a:lnTo>
                  <a:lnTo>
                    <a:pt x="155" y="2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4" name="Freeform 58"/>
            <p:cNvSpPr>
              <a:spLocks/>
            </p:cNvSpPr>
            <p:nvPr/>
          </p:nvSpPr>
          <p:spPr bwMode="auto">
            <a:xfrm>
              <a:off x="2392363" y="2654301"/>
              <a:ext cx="41275" cy="15875"/>
            </a:xfrm>
            <a:custGeom>
              <a:avLst/>
              <a:gdLst/>
              <a:ahLst/>
              <a:cxnLst>
                <a:cxn ang="0">
                  <a:pos x="155" y="28"/>
                </a:cxn>
                <a:cxn ang="0">
                  <a:pos x="114" y="38"/>
                </a:cxn>
                <a:cxn ang="0">
                  <a:pos x="55" y="58"/>
                </a:cxn>
                <a:cxn ang="0">
                  <a:pos x="3" y="55"/>
                </a:cxn>
                <a:cxn ang="0">
                  <a:pos x="1" y="48"/>
                </a:cxn>
                <a:cxn ang="0">
                  <a:pos x="0" y="42"/>
                </a:cxn>
                <a:cxn ang="0">
                  <a:pos x="3" y="38"/>
                </a:cxn>
                <a:cxn ang="0">
                  <a:pos x="8" y="39"/>
                </a:cxn>
                <a:cxn ang="0">
                  <a:pos x="15" y="40"/>
                </a:cxn>
                <a:cxn ang="0">
                  <a:pos x="23" y="40"/>
                </a:cxn>
                <a:cxn ang="0">
                  <a:pos x="27" y="38"/>
                </a:cxn>
                <a:cxn ang="0">
                  <a:pos x="31" y="38"/>
                </a:cxn>
                <a:cxn ang="0">
                  <a:pos x="32" y="32"/>
                </a:cxn>
                <a:cxn ang="0">
                  <a:pos x="32" y="27"/>
                </a:cxn>
                <a:cxn ang="0">
                  <a:pos x="32" y="22"/>
                </a:cxn>
                <a:cxn ang="0">
                  <a:pos x="31" y="20"/>
                </a:cxn>
                <a:cxn ang="0">
                  <a:pos x="36" y="19"/>
                </a:cxn>
                <a:cxn ang="0">
                  <a:pos x="42" y="17"/>
                </a:cxn>
                <a:cxn ang="0">
                  <a:pos x="55" y="17"/>
                </a:cxn>
                <a:cxn ang="0">
                  <a:pos x="61" y="20"/>
                </a:cxn>
                <a:cxn ang="0">
                  <a:pos x="66" y="24"/>
                </a:cxn>
                <a:cxn ang="0">
                  <a:pos x="71" y="24"/>
                </a:cxn>
                <a:cxn ang="0">
                  <a:pos x="75" y="23"/>
                </a:cxn>
                <a:cxn ang="0">
                  <a:pos x="81" y="22"/>
                </a:cxn>
                <a:cxn ang="0">
                  <a:pos x="86" y="20"/>
                </a:cxn>
                <a:cxn ang="0">
                  <a:pos x="90" y="24"/>
                </a:cxn>
                <a:cxn ang="0">
                  <a:pos x="96" y="22"/>
                </a:cxn>
                <a:cxn ang="0">
                  <a:pos x="104" y="20"/>
                </a:cxn>
                <a:cxn ang="0">
                  <a:pos x="102" y="17"/>
                </a:cxn>
                <a:cxn ang="0">
                  <a:pos x="101" y="15"/>
                </a:cxn>
                <a:cxn ang="0">
                  <a:pos x="98" y="12"/>
                </a:cxn>
                <a:cxn ang="0">
                  <a:pos x="96" y="11"/>
                </a:cxn>
                <a:cxn ang="0">
                  <a:pos x="91" y="9"/>
                </a:cxn>
                <a:cxn ang="0">
                  <a:pos x="86" y="7"/>
                </a:cxn>
                <a:cxn ang="0">
                  <a:pos x="91" y="5"/>
                </a:cxn>
                <a:cxn ang="0">
                  <a:pos x="96" y="3"/>
                </a:cxn>
                <a:cxn ang="0">
                  <a:pos x="101" y="2"/>
                </a:cxn>
                <a:cxn ang="0">
                  <a:pos x="105" y="0"/>
                </a:cxn>
                <a:cxn ang="0">
                  <a:pos x="109" y="2"/>
                </a:cxn>
                <a:cxn ang="0">
                  <a:pos x="115" y="3"/>
                </a:cxn>
                <a:cxn ang="0">
                  <a:pos x="119" y="6"/>
                </a:cxn>
                <a:cxn ang="0">
                  <a:pos x="124" y="10"/>
                </a:cxn>
                <a:cxn ang="0">
                  <a:pos x="117" y="14"/>
                </a:cxn>
                <a:cxn ang="0">
                  <a:pos x="123" y="15"/>
                </a:cxn>
                <a:cxn ang="0">
                  <a:pos x="131" y="15"/>
                </a:cxn>
                <a:cxn ang="0">
                  <a:pos x="139" y="15"/>
                </a:cxn>
                <a:cxn ang="0">
                  <a:pos x="145" y="14"/>
                </a:cxn>
                <a:cxn ang="0">
                  <a:pos x="148" y="20"/>
                </a:cxn>
                <a:cxn ang="0">
                  <a:pos x="155" y="28"/>
                </a:cxn>
              </a:cxnLst>
              <a:rect l="0" t="0" r="r" b="b"/>
              <a:pathLst>
                <a:path w="155" h="58">
                  <a:moveTo>
                    <a:pt x="155" y="28"/>
                  </a:moveTo>
                  <a:lnTo>
                    <a:pt x="114" y="38"/>
                  </a:lnTo>
                  <a:lnTo>
                    <a:pt x="55" y="58"/>
                  </a:lnTo>
                  <a:lnTo>
                    <a:pt x="3" y="55"/>
                  </a:lnTo>
                  <a:lnTo>
                    <a:pt x="1" y="48"/>
                  </a:lnTo>
                  <a:lnTo>
                    <a:pt x="0" y="42"/>
                  </a:lnTo>
                  <a:lnTo>
                    <a:pt x="3" y="38"/>
                  </a:lnTo>
                  <a:lnTo>
                    <a:pt x="8" y="39"/>
                  </a:lnTo>
                  <a:lnTo>
                    <a:pt x="15" y="40"/>
                  </a:lnTo>
                  <a:lnTo>
                    <a:pt x="23" y="40"/>
                  </a:lnTo>
                  <a:lnTo>
                    <a:pt x="27" y="38"/>
                  </a:lnTo>
                  <a:lnTo>
                    <a:pt x="31" y="38"/>
                  </a:lnTo>
                  <a:lnTo>
                    <a:pt x="32" y="32"/>
                  </a:lnTo>
                  <a:lnTo>
                    <a:pt x="32" y="27"/>
                  </a:lnTo>
                  <a:lnTo>
                    <a:pt x="32" y="22"/>
                  </a:lnTo>
                  <a:lnTo>
                    <a:pt x="31" y="20"/>
                  </a:lnTo>
                  <a:lnTo>
                    <a:pt x="36" y="19"/>
                  </a:lnTo>
                  <a:lnTo>
                    <a:pt x="42" y="17"/>
                  </a:lnTo>
                  <a:lnTo>
                    <a:pt x="55" y="17"/>
                  </a:lnTo>
                  <a:lnTo>
                    <a:pt x="61" y="20"/>
                  </a:lnTo>
                  <a:lnTo>
                    <a:pt x="66" y="24"/>
                  </a:lnTo>
                  <a:lnTo>
                    <a:pt x="71" y="24"/>
                  </a:lnTo>
                  <a:lnTo>
                    <a:pt x="75" y="23"/>
                  </a:lnTo>
                  <a:lnTo>
                    <a:pt x="81" y="22"/>
                  </a:lnTo>
                  <a:lnTo>
                    <a:pt x="86" y="20"/>
                  </a:lnTo>
                  <a:lnTo>
                    <a:pt x="90" y="24"/>
                  </a:lnTo>
                  <a:lnTo>
                    <a:pt x="96" y="22"/>
                  </a:lnTo>
                  <a:lnTo>
                    <a:pt x="104" y="20"/>
                  </a:lnTo>
                  <a:lnTo>
                    <a:pt x="102" y="17"/>
                  </a:lnTo>
                  <a:lnTo>
                    <a:pt x="101" y="15"/>
                  </a:lnTo>
                  <a:lnTo>
                    <a:pt x="98" y="12"/>
                  </a:lnTo>
                  <a:lnTo>
                    <a:pt x="96" y="11"/>
                  </a:lnTo>
                  <a:lnTo>
                    <a:pt x="91" y="9"/>
                  </a:lnTo>
                  <a:lnTo>
                    <a:pt x="86" y="7"/>
                  </a:lnTo>
                  <a:lnTo>
                    <a:pt x="91" y="5"/>
                  </a:lnTo>
                  <a:lnTo>
                    <a:pt x="96" y="3"/>
                  </a:lnTo>
                  <a:lnTo>
                    <a:pt x="101" y="2"/>
                  </a:lnTo>
                  <a:lnTo>
                    <a:pt x="105" y="0"/>
                  </a:lnTo>
                  <a:lnTo>
                    <a:pt x="109" y="2"/>
                  </a:lnTo>
                  <a:lnTo>
                    <a:pt x="115" y="3"/>
                  </a:lnTo>
                  <a:lnTo>
                    <a:pt x="119" y="6"/>
                  </a:lnTo>
                  <a:lnTo>
                    <a:pt x="124" y="10"/>
                  </a:lnTo>
                  <a:lnTo>
                    <a:pt x="117" y="14"/>
                  </a:lnTo>
                  <a:lnTo>
                    <a:pt x="123" y="15"/>
                  </a:lnTo>
                  <a:lnTo>
                    <a:pt x="131" y="15"/>
                  </a:lnTo>
                  <a:lnTo>
                    <a:pt x="139" y="15"/>
                  </a:lnTo>
                  <a:lnTo>
                    <a:pt x="145" y="14"/>
                  </a:lnTo>
                  <a:lnTo>
                    <a:pt x="148" y="20"/>
                  </a:lnTo>
                  <a:lnTo>
                    <a:pt x="155" y="28"/>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5" name="Freeform 59"/>
            <p:cNvSpPr>
              <a:spLocks/>
            </p:cNvSpPr>
            <p:nvPr/>
          </p:nvSpPr>
          <p:spPr bwMode="auto">
            <a:xfrm>
              <a:off x="2344738" y="2667001"/>
              <a:ext cx="31750" cy="11113"/>
            </a:xfrm>
            <a:custGeom>
              <a:avLst/>
              <a:gdLst/>
              <a:ahLst/>
              <a:cxnLst>
                <a:cxn ang="0">
                  <a:pos x="121" y="20"/>
                </a:cxn>
                <a:cxn ang="0">
                  <a:pos x="89" y="27"/>
                </a:cxn>
                <a:cxn ang="0">
                  <a:pos x="44" y="41"/>
                </a:cxn>
                <a:cxn ang="0">
                  <a:pos x="3" y="41"/>
                </a:cxn>
                <a:cxn ang="0">
                  <a:pos x="2" y="35"/>
                </a:cxn>
                <a:cxn ang="0">
                  <a:pos x="0" y="27"/>
                </a:cxn>
                <a:cxn ang="0">
                  <a:pos x="3" y="27"/>
                </a:cxn>
                <a:cxn ang="0">
                  <a:pos x="12" y="27"/>
                </a:cxn>
                <a:cxn ang="0">
                  <a:pos x="24" y="27"/>
                </a:cxn>
                <a:cxn ang="0">
                  <a:pos x="25" y="23"/>
                </a:cxn>
                <a:cxn ang="0">
                  <a:pos x="25" y="18"/>
                </a:cxn>
                <a:cxn ang="0">
                  <a:pos x="25" y="15"/>
                </a:cxn>
                <a:cxn ang="0">
                  <a:pos x="24" y="14"/>
                </a:cxn>
                <a:cxn ang="0">
                  <a:pos x="29" y="12"/>
                </a:cxn>
                <a:cxn ang="0">
                  <a:pos x="30" y="11"/>
                </a:cxn>
                <a:cxn ang="0">
                  <a:pos x="44" y="11"/>
                </a:cxn>
                <a:cxn ang="0">
                  <a:pos x="50" y="14"/>
                </a:cxn>
                <a:cxn ang="0">
                  <a:pos x="52" y="17"/>
                </a:cxn>
                <a:cxn ang="0">
                  <a:pos x="56" y="17"/>
                </a:cxn>
                <a:cxn ang="0">
                  <a:pos x="59" y="16"/>
                </a:cxn>
                <a:cxn ang="0">
                  <a:pos x="63" y="16"/>
                </a:cxn>
                <a:cxn ang="0">
                  <a:pos x="65" y="14"/>
                </a:cxn>
                <a:cxn ang="0">
                  <a:pos x="68" y="17"/>
                </a:cxn>
                <a:cxn ang="0">
                  <a:pos x="75" y="15"/>
                </a:cxn>
                <a:cxn ang="0">
                  <a:pos x="79" y="14"/>
                </a:cxn>
                <a:cxn ang="0">
                  <a:pos x="79" y="12"/>
                </a:cxn>
                <a:cxn ang="0">
                  <a:pos x="78" y="10"/>
                </a:cxn>
                <a:cxn ang="0">
                  <a:pos x="77" y="8"/>
                </a:cxn>
                <a:cxn ang="0">
                  <a:pos x="75" y="7"/>
                </a:cxn>
                <a:cxn ang="0">
                  <a:pos x="70" y="5"/>
                </a:cxn>
                <a:cxn ang="0">
                  <a:pos x="65" y="3"/>
                </a:cxn>
                <a:cxn ang="0">
                  <a:pos x="75" y="1"/>
                </a:cxn>
                <a:cxn ang="0">
                  <a:pos x="82" y="0"/>
                </a:cxn>
                <a:cxn ang="0">
                  <a:pos x="86" y="0"/>
                </a:cxn>
                <a:cxn ang="0">
                  <a:pos x="89" y="1"/>
                </a:cxn>
                <a:cxn ang="0">
                  <a:pos x="92" y="3"/>
                </a:cxn>
                <a:cxn ang="0">
                  <a:pos x="97" y="6"/>
                </a:cxn>
                <a:cxn ang="0">
                  <a:pos x="93" y="11"/>
                </a:cxn>
                <a:cxn ang="0">
                  <a:pos x="101" y="11"/>
                </a:cxn>
                <a:cxn ang="0">
                  <a:pos x="110" y="11"/>
                </a:cxn>
                <a:cxn ang="0">
                  <a:pos x="114" y="14"/>
                </a:cxn>
                <a:cxn ang="0">
                  <a:pos x="121" y="20"/>
                </a:cxn>
              </a:cxnLst>
              <a:rect l="0" t="0" r="r" b="b"/>
              <a:pathLst>
                <a:path w="121" h="41">
                  <a:moveTo>
                    <a:pt x="121" y="20"/>
                  </a:moveTo>
                  <a:lnTo>
                    <a:pt x="89" y="27"/>
                  </a:lnTo>
                  <a:lnTo>
                    <a:pt x="44" y="41"/>
                  </a:lnTo>
                  <a:lnTo>
                    <a:pt x="3" y="41"/>
                  </a:lnTo>
                  <a:lnTo>
                    <a:pt x="2" y="35"/>
                  </a:lnTo>
                  <a:lnTo>
                    <a:pt x="0" y="27"/>
                  </a:lnTo>
                  <a:lnTo>
                    <a:pt x="3" y="27"/>
                  </a:lnTo>
                  <a:lnTo>
                    <a:pt x="12" y="27"/>
                  </a:lnTo>
                  <a:lnTo>
                    <a:pt x="24" y="27"/>
                  </a:lnTo>
                  <a:lnTo>
                    <a:pt x="25" y="23"/>
                  </a:lnTo>
                  <a:lnTo>
                    <a:pt x="25" y="18"/>
                  </a:lnTo>
                  <a:lnTo>
                    <a:pt x="25" y="15"/>
                  </a:lnTo>
                  <a:lnTo>
                    <a:pt x="24" y="14"/>
                  </a:lnTo>
                  <a:lnTo>
                    <a:pt x="29" y="12"/>
                  </a:lnTo>
                  <a:lnTo>
                    <a:pt x="30" y="11"/>
                  </a:lnTo>
                  <a:lnTo>
                    <a:pt x="44" y="11"/>
                  </a:lnTo>
                  <a:lnTo>
                    <a:pt x="50" y="14"/>
                  </a:lnTo>
                  <a:lnTo>
                    <a:pt x="52" y="17"/>
                  </a:lnTo>
                  <a:lnTo>
                    <a:pt x="56" y="17"/>
                  </a:lnTo>
                  <a:lnTo>
                    <a:pt x="59" y="16"/>
                  </a:lnTo>
                  <a:lnTo>
                    <a:pt x="63" y="16"/>
                  </a:lnTo>
                  <a:lnTo>
                    <a:pt x="65" y="14"/>
                  </a:lnTo>
                  <a:lnTo>
                    <a:pt x="68" y="17"/>
                  </a:lnTo>
                  <a:lnTo>
                    <a:pt x="75" y="15"/>
                  </a:lnTo>
                  <a:lnTo>
                    <a:pt x="79" y="14"/>
                  </a:lnTo>
                  <a:lnTo>
                    <a:pt x="79" y="12"/>
                  </a:lnTo>
                  <a:lnTo>
                    <a:pt x="78" y="10"/>
                  </a:lnTo>
                  <a:lnTo>
                    <a:pt x="77" y="8"/>
                  </a:lnTo>
                  <a:lnTo>
                    <a:pt x="75" y="7"/>
                  </a:lnTo>
                  <a:lnTo>
                    <a:pt x="70" y="5"/>
                  </a:lnTo>
                  <a:lnTo>
                    <a:pt x="65" y="3"/>
                  </a:lnTo>
                  <a:lnTo>
                    <a:pt x="75" y="1"/>
                  </a:lnTo>
                  <a:lnTo>
                    <a:pt x="82" y="0"/>
                  </a:lnTo>
                  <a:lnTo>
                    <a:pt x="86" y="0"/>
                  </a:lnTo>
                  <a:lnTo>
                    <a:pt x="89" y="1"/>
                  </a:lnTo>
                  <a:lnTo>
                    <a:pt x="92" y="3"/>
                  </a:lnTo>
                  <a:lnTo>
                    <a:pt x="97" y="6"/>
                  </a:lnTo>
                  <a:lnTo>
                    <a:pt x="93" y="11"/>
                  </a:lnTo>
                  <a:lnTo>
                    <a:pt x="101" y="11"/>
                  </a:lnTo>
                  <a:lnTo>
                    <a:pt x="110" y="11"/>
                  </a:lnTo>
                  <a:lnTo>
                    <a:pt x="114" y="14"/>
                  </a:lnTo>
                  <a:lnTo>
                    <a:pt x="121" y="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6" name="Freeform 60"/>
            <p:cNvSpPr>
              <a:spLocks/>
            </p:cNvSpPr>
            <p:nvPr/>
          </p:nvSpPr>
          <p:spPr bwMode="auto">
            <a:xfrm>
              <a:off x="2344738" y="2667001"/>
              <a:ext cx="31750" cy="11113"/>
            </a:xfrm>
            <a:custGeom>
              <a:avLst/>
              <a:gdLst/>
              <a:ahLst/>
              <a:cxnLst>
                <a:cxn ang="0">
                  <a:pos x="121" y="20"/>
                </a:cxn>
                <a:cxn ang="0">
                  <a:pos x="89" y="27"/>
                </a:cxn>
                <a:cxn ang="0">
                  <a:pos x="44" y="41"/>
                </a:cxn>
                <a:cxn ang="0">
                  <a:pos x="3" y="41"/>
                </a:cxn>
                <a:cxn ang="0">
                  <a:pos x="2" y="35"/>
                </a:cxn>
                <a:cxn ang="0">
                  <a:pos x="0" y="27"/>
                </a:cxn>
                <a:cxn ang="0">
                  <a:pos x="3" y="27"/>
                </a:cxn>
                <a:cxn ang="0">
                  <a:pos x="12" y="27"/>
                </a:cxn>
                <a:cxn ang="0">
                  <a:pos x="24" y="27"/>
                </a:cxn>
                <a:cxn ang="0">
                  <a:pos x="24" y="27"/>
                </a:cxn>
                <a:cxn ang="0">
                  <a:pos x="25" y="23"/>
                </a:cxn>
                <a:cxn ang="0">
                  <a:pos x="25" y="18"/>
                </a:cxn>
                <a:cxn ang="0">
                  <a:pos x="25" y="15"/>
                </a:cxn>
                <a:cxn ang="0">
                  <a:pos x="24" y="14"/>
                </a:cxn>
                <a:cxn ang="0">
                  <a:pos x="29" y="12"/>
                </a:cxn>
                <a:cxn ang="0">
                  <a:pos x="30" y="11"/>
                </a:cxn>
                <a:cxn ang="0">
                  <a:pos x="44" y="11"/>
                </a:cxn>
                <a:cxn ang="0">
                  <a:pos x="50" y="14"/>
                </a:cxn>
                <a:cxn ang="0">
                  <a:pos x="52" y="17"/>
                </a:cxn>
                <a:cxn ang="0">
                  <a:pos x="56" y="17"/>
                </a:cxn>
                <a:cxn ang="0">
                  <a:pos x="59" y="16"/>
                </a:cxn>
                <a:cxn ang="0">
                  <a:pos x="63" y="16"/>
                </a:cxn>
                <a:cxn ang="0">
                  <a:pos x="65" y="14"/>
                </a:cxn>
                <a:cxn ang="0">
                  <a:pos x="68" y="17"/>
                </a:cxn>
                <a:cxn ang="0">
                  <a:pos x="75" y="15"/>
                </a:cxn>
                <a:cxn ang="0">
                  <a:pos x="79" y="14"/>
                </a:cxn>
                <a:cxn ang="0">
                  <a:pos x="79" y="12"/>
                </a:cxn>
                <a:cxn ang="0">
                  <a:pos x="78" y="10"/>
                </a:cxn>
                <a:cxn ang="0">
                  <a:pos x="77" y="8"/>
                </a:cxn>
                <a:cxn ang="0">
                  <a:pos x="75" y="7"/>
                </a:cxn>
                <a:cxn ang="0">
                  <a:pos x="70" y="5"/>
                </a:cxn>
                <a:cxn ang="0">
                  <a:pos x="65" y="3"/>
                </a:cxn>
                <a:cxn ang="0">
                  <a:pos x="75" y="1"/>
                </a:cxn>
                <a:cxn ang="0">
                  <a:pos x="82" y="0"/>
                </a:cxn>
                <a:cxn ang="0">
                  <a:pos x="86" y="0"/>
                </a:cxn>
                <a:cxn ang="0">
                  <a:pos x="89" y="1"/>
                </a:cxn>
                <a:cxn ang="0">
                  <a:pos x="92" y="3"/>
                </a:cxn>
                <a:cxn ang="0">
                  <a:pos x="97" y="6"/>
                </a:cxn>
                <a:cxn ang="0">
                  <a:pos x="93" y="11"/>
                </a:cxn>
                <a:cxn ang="0">
                  <a:pos x="101" y="11"/>
                </a:cxn>
                <a:cxn ang="0">
                  <a:pos x="110" y="11"/>
                </a:cxn>
                <a:cxn ang="0">
                  <a:pos x="114" y="14"/>
                </a:cxn>
                <a:cxn ang="0">
                  <a:pos x="121" y="20"/>
                </a:cxn>
              </a:cxnLst>
              <a:rect l="0" t="0" r="r" b="b"/>
              <a:pathLst>
                <a:path w="121" h="41">
                  <a:moveTo>
                    <a:pt x="121" y="20"/>
                  </a:moveTo>
                  <a:lnTo>
                    <a:pt x="89" y="27"/>
                  </a:lnTo>
                  <a:lnTo>
                    <a:pt x="44" y="41"/>
                  </a:lnTo>
                  <a:lnTo>
                    <a:pt x="3" y="41"/>
                  </a:lnTo>
                  <a:lnTo>
                    <a:pt x="2" y="35"/>
                  </a:lnTo>
                  <a:lnTo>
                    <a:pt x="0" y="27"/>
                  </a:lnTo>
                  <a:lnTo>
                    <a:pt x="3" y="27"/>
                  </a:lnTo>
                  <a:lnTo>
                    <a:pt x="12" y="27"/>
                  </a:lnTo>
                  <a:lnTo>
                    <a:pt x="24" y="27"/>
                  </a:lnTo>
                  <a:lnTo>
                    <a:pt x="24" y="27"/>
                  </a:lnTo>
                  <a:lnTo>
                    <a:pt x="25" y="23"/>
                  </a:lnTo>
                  <a:lnTo>
                    <a:pt x="25" y="18"/>
                  </a:lnTo>
                  <a:lnTo>
                    <a:pt x="25" y="15"/>
                  </a:lnTo>
                  <a:lnTo>
                    <a:pt x="24" y="14"/>
                  </a:lnTo>
                  <a:lnTo>
                    <a:pt x="29" y="12"/>
                  </a:lnTo>
                  <a:lnTo>
                    <a:pt x="30" y="11"/>
                  </a:lnTo>
                  <a:lnTo>
                    <a:pt x="44" y="11"/>
                  </a:lnTo>
                  <a:lnTo>
                    <a:pt x="50" y="14"/>
                  </a:lnTo>
                  <a:lnTo>
                    <a:pt x="52" y="17"/>
                  </a:lnTo>
                  <a:lnTo>
                    <a:pt x="56" y="17"/>
                  </a:lnTo>
                  <a:lnTo>
                    <a:pt x="59" y="16"/>
                  </a:lnTo>
                  <a:lnTo>
                    <a:pt x="63" y="16"/>
                  </a:lnTo>
                  <a:lnTo>
                    <a:pt x="65" y="14"/>
                  </a:lnTo>
                  <a:lnTo>
                    <a:pt x="68" y="17"/>
                  </a:lnTo>
                  <a:lnTo>
                    <a:pt x="75" y="15"/>
                  </a:lnTo>
                  <a:lnTo>
                    <a:pt x="79" y="14"/>
                  </a:lnTo>
                  <a:lnTo>
                    <a:pt x="79" y="12"/>
                  </a:lnTo>
                  <a:lnTo>
                    <a:pt x="78" y="10"/>
                  </a:lnTo>
                  <a:lnTo>
                    <a:pt x="77" y="8"/>
                  </a:lnTo>
                  <a:lnTo>
                    <a:pt x="75" y="7"/>
                  </a:lnTo>
                  <a:lnTo>
                    <a:pt x="70" y="5"/>
                  </a:lnTo>
                  <a:lnTo>
                    <a:pt x="65" y="3"/>
                  </a:lnTo>
                  <a:lnTo>
                    <a:pt x="75" y="1"/>
                  </a:lnTo>
                  <a:lnTo>
                    <a:pt x="82" y="0"/>
                  </a:lnTo>
                  <a:lnTo>
                    <a:pt x="86" y="0"/>
                  </a:lnTo>
                  <a:lnTo>
                    <a:pt x="89" y="1"/>
                  </a:lnTo>
                  <a:lnTo>
                    <a:pt x="92" y="3"/>
                  </a:lnTo>
                  <a:lnTo>
                    <a:pt x="97" y="6"/>
                  </a:lnTo>
                  <a:lnTo>
                    <a:pt x="93" y="11"/>
                  </a:lnTo>
                  <a:lnTo>
                    <a:pt x="101" y="11"/>
                  </a:lnTo>
                  <a:lnTo>
                    <a:pt x="110" y="11"/>
                  </a:lnTo>
                  <a:lnTo>
                    <a:pt x="114" y="14"/>
                  </a:lnTo>
                  <a:lnTo>
                    <a:pt x="121" y="20"/>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 name="Freeform 61"/>
            <p:cNvSpPr>
              <a:spLocks/>
            </p:cNvSpPr>
            <p:nvPr/>
          </p:nvSpPr>
          <p:spPr bwMode="auto">
            <a:xfrm>
              <a:off x="3097213" y="3092451"/>
              <a:ext cx="139700" cy="38100"/>
            </a:xfrm>
            <a:custGeom>
              <a:avLst/>
              <a:gdLst/>
              <a:ahLst/>
              <a:cxnLst>
                <a:cxn ang="0">
                  <a:pos x="437" y="148"/>
                </a:cxn>
                <a:cxn ang="0">
                  <a:pos x="383" y="146"/>
                </a:cxn>
                <a:cxn ang="0">
                  <a:pos x="357" y="142"/>
                </a:cxn>
                <a:cxn ang="0">
                  <a:pos x="337" y="135"/>
                </a:cxn>
                <a:cxn ang="0">
                  <a:pos x="318" y="125"/>
                </a:cxn>
                <a:cxn ang="0">
                  <a:pos x="287" y="100"/>
                </a:cxn>
                <a:cxn ang="0">
                  <a:pos x="233" y="76"/>
                </a:cxn>
                <a:cxn ang="0">
                  <a:pos x="166" y="74"/>
                </a:cxn>
                <a:cxn ang="0">
                  <a:pos x="114" y="69"/>
                </a:cxn>
                <a:cxn ang="0">
                  <a:pos x="79" y="63"/>
                </a:cxn>
                <a:cxn ang="0">
                  <a:pos x="45" y="55"/>
                </a:cxn>
                <a:cxn ang="0">
                  <a:pos x="14" y="44"/>
                </a:cxn>
                <a:cxn ang="0">
                  <a:pos x="42" y="24"/>
                </a:cxn>
                <a:cxn ang="0">
                  <a:pos x="103" y="8"/>
                </a:cxn>
                <a:cxn ang="0">
                  <a:pos x="142" y="2"/>
                </a:cxn>
                <a:cxn ang="0">
                  <a:pos x="177" y="2"/>
                </a:cxn>
                <a:cxn ang="0">
                  <a:pos x="201" y="6"/>
                </a:cxn>
                <a:cxn ang="0">
                  <a:pos x="215" y="12"/>
                </a:cxn>
                <a:cxn ang="0">
                  <a:pos x="229" y="21"/>
                </a:cxn>
                <a:cxn ang="0">
                  <a:pos x="239" y="33"/>
                </a:cxn>
                <a:cxn ang="0">
                  <a:pos x="250" y="47"/>
                </a:cxn>
                <a:cxn ang="0">
                  <a:pos x="258" y="65"/>
                </a:cxn>
                <a:cxn ang="0">
                  <a:pos x="269" y="75"/>
                </a:cxn>
                <a:cxn ang="0">
                  <a:pos x="283" y="72"/>
                </a:cxn>
                <a:cxn ang="0">
                  <a:pos x="305" y="64"/>
                </a:cxn>
                <a:cxn ang="0">
                  <a:pos x="333" y="50"/>
                </a:cxn>
                <a:cxn ang="0">
                  <a:pos x="354" y="41"/>
                </a:cxn>
                <a:cxn ang="0">
                  <a:pos x="368" y="38"/>
                </a:cxn>
                <a:cxn ang="0">
                  <a:pos x="383" y="39"/>
                </a:cxn>
                <a:cxn ang="0">
                  <a:pos x="400" y="44"/>
                </a:cxn>
                <a:cxn ang="0">
                  <a:pos x="429" y="62"/>
                </a:cxn>
                <a:cxn ang="0">
                  <a:pos x="471" y="90"/>
                </a:cxn>
                <a:cxn ang="0">
                  <a:pos x="500" y="106"/>
                </a:cxn>
                <a:cxn ang="0">
                  <a:pos x="516" y="113"/>
                </a:cxn>
                <a:cxn ang="0">
                  <a:pos x="486" y="148"/>
                </a:cxn>
              </a:cxnLst>
              <a:rect l="0" t="0" r="r" b="b"/>
              <a:pathLst>
                <a:path w="524" h="148">
                  <a:moveTo>
                    <a:pt x="486" y="148"/>
                  </a:moveTo>
                  <a:lnTo>
                    <a:pt x="437" y="148"/>
                  </a:lnTo>
                  <a:lnTo>
                    <a:pt x="399" y="147"/>
                  </a:lnTo>
                  <a:lnTo>
                    <a:pt x="383" y="146"/>
                  </a:lnTo>
                  <a:lnTo>
                    <a:pt x="370" y="144"/>
                  </a:lnTo>
                  <a:lnTo>
                    <a:pt x="357" y="142"/>
                  </a:lnTo>
                  <a:lnTo>
                    <a:pt x="346" y="139"/>
                  </a:lnTo>
                  <a:lnTo>
                    <a:pt x="337" y="135"/>
                  </a:lnTo>
                  <a:lnTo>
                    <a:pt x="327" y="130"/>
                  </a:lnTo>
                  <a:lnTo>
                    <a:pt x="318" y="125"/>
                  </a:lnTo>
                  <a:lnTo>
                    <a:pt x="308" y="117"/>
                  </a:lnTo>
                  <a:lnTo>
                    <a:pt x="287" y="100"/>
                  </a:lnTo>
                  <a:lnTo>
                    <a:pt x="261" y="76"/>
                  </a:lnTo>
                  <a:lnTo>
                    <a:pt x="233" y="76"/>
                  </a:lnTo>
                  <a:lnTo>
                    <a:pt x="200" y="75"/>
                  </a:lnTo>
                  <a:lnTo>
                    <a:pt x="166" y="74"/>
                  </a:lnTo>
                  <a:lnTo>
                    <a:pt x="131" y="70"/>
                  </a:lnTo>
                  <a:lnTo>
                    <a:pt x="114" y="69"/>
                  </a:lnTo>
                  <a:lnTo>
                    <a:pt x="97" y="66"/>
                  </a:lnTo>
                  <a:lnTo>
                    <a:pt x="79" y="63"/>
                  </a:lnTo>
                  <a:lnTo>
                    <a:pt x="62" y="59"/>
                  </a:lnTo>
                  <a:lnTo>
                    <a:pt x="45" y="55"/>
                  </a:lnTo>
                  <a:lnTo>
                    <a:pt x="29" y="50"/>
                  </a:lnTo>
                  <a:lnTo>
                    <a:pt x="14" y="44"/>
                  </a:lnTo>
                  <a:lnTo>
                    <a:pt x="0" y="38"/>
                  </a:lnTo>
                  <a:lnTo>
                    <a:pt x="42" y="24"/>
                  </a:lnTo>
                  <a:lnTo>
                    <a:pt x="84" y="12"/>
                  </a:lnTo>
                  <a:lnTo>
                    <a:pt x="103" y="8"/>
                  </a:lnTo>
                  <a:lnTo>
                    <a:pt x="123" y="4"/>
                  </a:lnTo>
                  <a:lnTo>
                    <a:pt x="142" y="2"/>
                  </a:lnTo>
                  <a:lnTo>
                    <a:pt x="160" y="0"/>
                  </a:lnTo>
                  <a:lnTo>
                    <a:pt x="177" y="2"/>
                  </a:lnTo>
                  <a:lnTo>
                    <a:pt x="194" y="4"/>
                  </a:lnTo>
                  <a:lnTo>
                    <a:pt x="201" y="6"/>
                  </a:lnTo>
                  <a:lnTo>
                    <a:pt x="208" y="9"/>
                  </a:lnTo>
                  <a:lnTo>
                    <a:pt x="215" y="12"/>
                  </a:lnTo>
                  <a:lnTo>
                    <a:pt x="222" y="17"/>
                  </a:lnTo>
                  <a:lnTo>
                    <a:pt x="229" y="21"/>
                  </a:lnTo>
                  <a:lnTo>
                    <a:pt x="234" y="27"/>
                  </a:lnTo>
                  <a:lnTo>
                    <a:pt x="239" y="33"/>
                  </a:lnTo>
                  <a:lnTo>
                    <a:pt x="245" y="40"/>
                  </a:lnTo>
                  <a:lnTo>
                    <a:pt x="250" y="47"/>
                  </a:lnTo>
                  <a:lnTo>
                    <a:pt x="255" y="56"/>
                  </a:lnTo>
                  <a:lnTo>
                    <a:pt x="258" y="65"/>
                  </a:lnTo>
                  <a:lnTo>
                    <a:pt x="261" y="76"/>
                  </a:lnTo>
                  <a:lnTo>
                    <a:pt x="269" y="75"/>
                  </a:lnTo>
                  <a:lnTo>
                    <a:pt x="275" y="74"/>
                  </a:lnTo>
                  <a:lnTo>
                    <a:pt x="283" y="72"/>
                  </a:lnTo>
                  <a:lnTo>
                    <a:pt x="290" y="69"/>
                  </a:lnTo>
                  <a:lnTo>
                    <a:pt x="305" y="64"/>
                  </a:lnTo>
                  <a:lnTo>
                    <a:pt x="319" y="56"/>
                  </a:lnTo>
                  <a:lnTo>
                    <a:pt x="333" y="50"/>
                  </a:lnTo>
                  <a:lnTo>
                    <a:pt x="347" y="43"/>
                  </a:lnTo>
                  <a:lnTo>
                    <a:pt x="354" y="41"/>
                  </a:lnTo>
                  <a:lnTo>
                    <a:pt x="362" y="39"/>
                  </a:lnTo>
                  <a:lnTo>
                    <a:pt x="368" y="38"/>
                  </a:lnTo>
                  <a:lnTo>
                    <a:pt x="376" y="38"/>
                  </a:lnTo>
                  <a:lnTo>
                    <a:pt x="383" y="39"/>
                  </a:lnTo>
                  <a:lnTo>
                    <a:pt x="391" y="41"/>
                  </a:lnTo>
                  <a:lnTo>
                    <a:pt x="400" y="44"/>
                  </a:lnTo>
                  <a:lnTo>
                    <a:pt x="410" y="50"/>
                  </a:lnTo>
                  <a:lnTo>
                    <a:pt x="429" y="62"/>
                  </a:lnTo>
                  <a:lnTo>
                    <a:pt x="450" y="76"/>
                  </a:lnTo>
                  <a:lnTo>
                    <a:pt x="471" y="90"/>
                  </a:lnTo>
                  <a:lnTo>
                    <a:pt x="490" y="102"/>
                  </a:lnTo>
                  <a:lnTo>
                    <a:pt x="500" y="106"/>
                  </a:lnTo>
                  <a:lnTo>
                    <a:pt x="509" y="111"/>
                  </a:lnTo>
                  <a:lnTo>
                    <a:pt x="516" y="113"/>
                  </a:lnTo>
                  <a:lnTo>
                    <a:pt x="524" y="114"/>
                  </a:lnTo>
                  <a:lnTo>
                    <a:pt x="486" y="14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8" name="Freeform 62"/>
            <p:cNvSpPr>
              <a:spLocks/>
            </p:cNvSpPr>
            <p:nvPr/>
          </p:nvSpPr>
          <p:spPr bwMode="auto">
            <a:xfrm>
              <a:off x="3097213" y="3092451"/>
              <a:ext cx="139700" cy="38100"/>
            </a:xfrm>
            <a:custGeom>
              <a:avLst/>
              <a:gdLst/>
              <a:ahLst/>
              <a:cxnLst>
                <a:cxn ang="0">
                  <a:pos x="437" y="148"/>
                </a:cxn>
                <a:cxn ang="0">
                  <a:pos x="383" y="146"/>
                </a:cxn>
                <a:cxn ang="0">
                  <a:pos x="357" y="142"/>
                </a:cxn>
                <a:cxn ang="0">
                  <a:pos x="337" y="135"/>
                </a:cxn>
                <a:cxn ang="0">
                  <a:pos x="318" y="125"/>
                </a:cxn>
                <a:cxn ang="0">
                  <a:pos x="287" y="100"/>
                </a:cxn>
                <a:cxn ang="0">
                  <a:pos x="233" y="76"/>
                </a:cxn>
                <a:cxn ang="0">
                  <a:pos x="166" y="74"/>
                </a:cxn>
                <a:cxn ang="0">
                  <a:pos x="114" y="69"/>
                </a:cxn>
                <a:cxn ang="0">
                  <a:pos x="79" y="63"/>
                </a:cxn>
                <a:cxn ang="0">
                  <a:pos x="45" y="55"/>
                </a:cxn>
                <a:cxn ang="0">
                  <a:pos x="14" y="44"/>
                </a:cxn>
                <a:cxn ang="0">
                  <a:pos x="42" y="24"/>
                </a:cxn>
                <a:cxn ang="0">
                  <a:pos x="103" y="8"/>
                </a:cxn>
                <a:cxn ang="0">
                  <a:pos x="142" y="2"/>
                </a:cxn>
                <a:cxn ang="0">
                  <a:pos x="177" y="2"/>
                </a:cxn>
                <a:cxn ang="0">
                  <a:pos x="201" y="6"/>
                </a:cxn>
                <a:cxn ang="0">
                  <a:pos x="215" y="12"/>
                </a:cxn>
                <a:cxn ang="0">
                  <a:pos x="229" y="21"/>
                </a:cxn>
                <a:cxn ang="0">
                  <a:pos x="239" y="33"/>
                </a:cxn>
                <a:cxn ang="0">
                  <a:pos x="250" y="47"/>
                </a:cxn>
                <a:cxn ang="0">
                  <a:pos x="258" y="65"/>
                </a:cxn>
                <a:cxn ang="0">
                  <a:pos x="269" y="75"/>
                </a:cxn>
                <a:cxn ang="0">
                  <a:pos x="283" y="72"/>
                </a:cxn>
                <a:cxn ang="0">
                  <a:pos x="305" y="64"/>
                </a:cxn>
                <a:cxn ang="0">
                  <a:pos x="333" y="50"/>
                </a:cxn>
                <a:cxn ang="0">
                  <a:pos x="354" y="41"/>
                </a:cxn>
                <a:cxn ang="0">
                  <a:pos x="368" y="38"/>
                </a:cxn>
                <a:cxn ang="0">
                  <a:pos x="383" y="39"/>
                </a:cxn>
                <a:cxn ang="0">
                  <a:pos x="400" y="44"/>
                </a:cxn>
                <a:cxn ang="0">
                  <a:pos x="429" y="62"/>
                </a:cxn>
                <a:cxn ang="0">
                  <a:pos x="471" y="90"/>
                </a:cxn>
                <a:cxn ang="0">
                  <a:pos x="500" y="106"/>
                </a:cxn>
                <a:cxn ang="0">
                  <a:pos x="516" y="113"/>
                </a:cxn>
                <a:cxn ang="0">
                  <a:pos x="486" y="148"/>
                </a:cxn>
              </a:cxnLst>
              <a:rect l="0" t="0" r="r" b="b"/>
              <a:pathLst>
                <a:path w="524" h="148">
                  <a:moveTo>
                    <a:pt x="486" y="148"/>
                  </a:moveTo>
                  <a:lnTo>
                    <a:pt x="437" y="148"/>
                  </a:lnTo>
                  <a:lnTo>
                    <a:pt x="399" y="147"/>
                  </a:lnTo>
                  <a:lnTo>
                    <a:pt x="383" y="146"/>
                  </a:lnTo>
                  <a:lnTo>
                    <a:pt x="370" y="144"/>
                  </a:lnTo>
                  <a:lnTo>
                    <a:pt x="357" y="142"/>
                  </a:lnTo>
                  <a:lnTo>
                    <a:pt x="346" y="139"/>
                  </a:lnTo>
                  <a:lnTo>
                    <a:pt x="337" y="135"/>
                  </a:lnTo>
                  <a:lnTo>
                    <a:pt x="327" y="130"/>
                  </a:lnTo>
                  <a:lnTo>
                    <a:pt x="318" y="125"/>
                  </a:lnTo>
                  <a:lnTo>
                    <a:pt x="308" y="117"/>
                  </a:lnTo>
                  <a:lnTo>
                    <a:pt x="287" y="100"/>
                  </a:lnTo>
                  <a:lnTo>
                    <a:pt x="261" y="76"/>
                  </a:lnTo>
                  <a:lnTo>
                    <a:pt x="233" y="76"/>
                  </a:lnTo>
                  <a:lnTo>
                    <a:pt x="200" y="75"/>
                  </a:lnTo>
                  <a:lnTo>
                    <a:pt x="166" y="74"/>
                  </a:lnTo>
                  <a:lnTo>
                    <a:pt x="131" y="70"/>
                  </a:lnTo>
                  <a:lnTo>
                    <a:pt x="114" y="69"/>
                  </a:lnTo>
                  <a:lnTo>
                    <a:pt x="97" y="66"/>
                  </a:lnTo>
                  <a:lnTo>
                    <a:pt x="79" y="63"/>
                  </a:lnTo>
                  <a:lnTo>
                    <a:pt x="62" y="59"/>
                  </a:lnTo>
                  <a:lnTo>
                    <a:pt x="45" y="55"/>
                  </a:lnTo>
                  <a:lnTo>
                    <a:pt x="29" y="50"/>
                  </a:lnTo>
                  <a:lnTo>
                    <a:pt x="14" y="44"/>
                  </a:lnTo>
                  <a:lnTo>
                    <a:pt x="0" y="38"/>
                  </a:lnTo>
                  <a:lnTo>
                    <a:pt x="42" y="24"/>
                  </a:lnTo>
                  <a:lnTo>
                    <a:pt x="84" y="12"/>
                  </a:lnTo>
                  <a:lnTo>
                    <a:pt x="103" y="8"/>
                  </a:lnTo>
                  <a:lnTo>
                    <a:pt x="123" y="4"/>
                  </a:lnTo>
                  <a:lnTo>
                    <a:pt x="142" y="2"/>
                  </a:lnTo>
                  <a:lnTo>
                    <a:pt x="160" y="0"/>
                  </a:lnTo>
                  <a:lnTo>
                    <a:pt x="177" y="2"/>
                  </a:lnTo>
                  <a:lnTo>
                    <a:pt x="194" y="4"/>
                  </a:lnTo>
                  <a:lnTo>
                    <a:pt x="201" y="6"/>
                  </a:lnTo>
                  <a:lnTo>
                    <a:pt x="208" y="9"/>
                  </a:lnTo>
                  <a:lnTo>
                    <a:pt x="215" y="12"/>
                  </a:lnTo>
                  <a:lnTo>
                    <a:pt x="222" y="17"/>
                  </a:lnTo>
                  <a:lnTo>
                    <a:pt x="229" y="21"/>
                  </a:lnTo>
                  <a:lnTo>
                    <a:pt x="234" y="27"/>
                  </a:lnTo>
                  <a:lnTo>
                    <a:pt x="239" y="33"/>
                  </a:lnTo>
                  <a:lnTo>
                    <a:pt x="245" y="40"/>
                  </a:lnTo>
                  <a:lnTo>
                    <a:pt x="250" y="47"/>
                  </a:lnTo>
                  <a:lnTo>
                    <a:pt x="255" y="56"/>
                  </a:lnTo>
                  <a:lnTo>
                    <a:pt x="258" y="65"/>
                  </a:lnTo>
                  <a:lnTo>
                    <a:pt x="261" y="76"/>
                  </a:lnTo>
                  <a:lnTo>
                    <a:pt x="269" y="75"/>
                  </a:lnTo>
                  <a:lnTo>
                    <a:pt x="275" y="74"/>
                  </a:lnTo>
                  <a:lnTo>
                    <a:pt x="283" y="72"/>
                  </a:lnTo>
                  <a:lnTo>
                    <a:pt x="290" y="69"/>
                  </a:lnTo>
                  <a:lnTo>
                    <a:pt x="305" y="64"/>
                  </a:lnTo>
                  <a:lnTo>
                    <a:pt x="319" y="56"/>
                  </a:lnTo>
                  <a:lnTo>
                    <a:pt x="333" y="50"/>
                  </a:lnTo>
                  <a:lnTo>
                    <a:pt x="347" y="43"/>
                  </a:lnTo>
                  <a:lnTo>
                    <a:pt x="354" y="41"/>
                  </a:lnTo>
                  <a:lnTo>
                    <a:pt x="362" y="39"/>
                  </a:lnTo>
                  <a:lnTo>
                    <a:pt x="368" y="38"/>
                  </a:lnTo>
                  <a:lnTo>
                    <a:pt x="376" y="38"/>
                  </a:lnTo>
                  <a:lnTo>
                    <a:pt x="383" y="39"/>
                  </a:lnTo>
                  <a:lnTo>
                    <a:pt x="391" y="41"/>
                  </a:lnTo>
                  <a:lnTo>
                    <a:pt x="400" y="44"/>
                  </a:lnTo>
                  <a:lnTo>
                    <a:pt x="410" y="50"/>
                  </a:lnTo>
                  <a:lnTo>
                    <a:pt x="429" y="62"/>
                  </a:lnTo>
                  <a:lnTo>
                    <a:pt x="450" y="76"/>
                  </a:lnTo>
                  <a:lnTo>
                    <a:pt x="471" y="90"/>
                  </a:lnTo>
                  <a:lnTo>
                    <a:pt x="490" y="102"/>
                  </a:lnTo>
                  <a:lnTo>
                    <a:pt x="500" y="106"/>
                  </a:lnTo>
                  <a:lnTo>
                    <a:pt x="509" y="111"/>
                  </a:lnTo>
                  <a:lnTo>
                    <a:pt x="516" y="113"/>
                  </a:lnTo>
                  <a:lnTo>
                    <a:pt x="524" y="114"/>
                  </a:lnTo>
                  <a:lnTo>
                    <a:pt x="486" y="148"/>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9" name="Freeform 63"/>
            <p:cNvSpPr>
              <a:spLocks/>
            </p:cNvSpPr>
            <p:nvPr/>
          </p:nvSpPr>
          <p:spPr bwMode="auto">
            <a:xfrm>
              <a:off x="3255963" y="3121026"/>
              <a:ext cx="79375" cy="49213"/>
            </a:xfrm>
            <a:custGeom>
              <a:avLst/>
              <a:gdLst/>
              <a:ahLst/>
              <a:cxnLst>
                <a:cxn ang="0">
                  <a:pos x="111" y="0"/>
                </a:cxn>
                <a:cxn ang="0">
                  <a:pos x="75" y="12"/>
                </a:cxn>
                <a:cxn ang="0">
                  <a:pos x="47" y="22"/>
                </a:cxn>
                <a:cxn ang="0">
                  <a:pos x="36" y="28"/>
                </a:cxn>
                <a:cxn ang="0">
                  <a:pos x="28" y="34"/>
                </a:cxn>
                <a:cxn ang="0">
                  <a:pos x="20" y="41"/>
                </a:cxn>
                <a:cxn ang="0">
                  <a:pos x="13" y="50"/>
                </a:cxn>
                <a:cxn ang="0">
                  <a:pos x="9" y="58"/>
                </a:cxn>
                <a:cxn ang="0">
                  <a:pos x="6" y="69"/>
                </a:cxn>
                <a:cxn ang="0">
                  <a:pos x="4" y="82"/>
                </a:cxn>
                <a:cxn ang="0">
                  <a:pos x="2" y="98"/>
                </a:cxn>
                <a:cxn ang="0">
                  <a:pos x="0" y="136"/>
                </a:cxn>
                <a:cxn ang="0">
                  <a:pos x="0" y="187"/>
                </a:cxn>
                <a:cxn ang="0">
                  <a:pos x="20" y="186"/>
                </a:cxn>
                <a:cxn ang="0">
                  <a:pos x="39" y="185"/>
                </a:cxn>
                <a:cxn ang="0">
                  <a:pos x="55" y="184"/>
                </a:cxn>
                <a:cxn ang="0">
                  <a:pos x="70" y="182"/>
                </a:cxn>
                <a:cxn ang="0">
                  <a:pos x="99" y="176"/>
                </a:cxn>
                <a:cxn ang="0">
                  <a:pos x="124" y="172"/>
                </a:cxn>
                <a:cxn ang="0">
                  <a:pos x="136" y="171"/>
                </a:cxn>
                <a:cxn ang="0">
                  <a:pos x="148" y="170"/>
                </a:cxn>
                <a:cxn ang="0">
                  <a:pos x="159" y="170"/>
                </a:cxn>
                <a:cxn ang="0">
                  <a:pos x="171" y="171"/>
                </a:cxn>
                <a:cxn ang="0">
                  <a:pos x="183" y="173"/>
                </a:cxn>
                <a:cxn ang="0">
                  <a:pos x="195" y="176"/>
                </a:cxn>
                <a:cxn ang="0">
                  <a:pos x="208" y="181"/>
                </a:cxn>
                <a:cxn ang="0">
                  <a:pos x="222" y="187"/>
                </a:cxn>
                <a:cxn ang="0">
                  <a:pos x="297" y="111"/>
                </a:cxn>
                <a:cxn ang="0">
                  <a:pos x="222" y="34"/>
                </a:cxn>
                <a:cxn ang="0">
                  <a:pos x="111" y="0"/>
                </a:cxn>
              </a:cxnLst>
              <a:rect l="0" t="0" r="r" b="b"/>
              <a:pathLst>
                <a:path w="297" h="187">
                  <a:moveTo>
                    <a:pt x="111" y="0"/>
                  </a:moveTo>
                  <a:lnTo>
                    <a:pt x="75" y="12"/>
                  </a:lnTo>
                  <a:lnTo>
                    <a:pt x="47" y="22"/>
                  </a:lnTo>
                  <a:lnTo>
                    <a:pt x="36" y="28"/>
                  </a:lnTo>
                  <a:lnTo>
                    <a:pt x="28" y="34"/>
                  </a:lnTo>
                  <a:lnTo>
                    <a:pt x="20" y="41"/>
                  </a:lnTo>
                  <a:lnTo>
                    <a:pt x="13" y="50"/>
                  </a:lnTo>
                  <a:lnTo>
                    <a:pt x="9" y="58"/>
                  </a:lnTo>
                  <a:lnTo>
                    <a:pt x="6" y="69"/>
                  </a:lnTo>
                  <a:lnTo>
                    <a:pt x="4" y="82"/>
                  </a:lnTo>
                  <a:lnTo>
                    <a:pt x="2" y="98"/>
                  </a:lnTo>
                  <a:lnTo>
                    <a:pt x="0" y="136"/>
                  </a:lnTo>
                  <a:lnTo>
                    <a:pt x="0" y="187"/>
                  </a:lnTo>
                  <a:lnTo>
                    <a:pt x="20" y="186"/>
                  </a:lnTo>
                  <a:lnTo>
                    <a:pt x="39" y="185"/>
                  </a:lnTo>
                  <a:lnTo>
                    <a:pt x="55" y="184"/>
                  </a:lnTo>
                  <a:lnTo>
                    <a:pt x="70" y="182"/>
                  </a:lnTo>
                  <a:lnTo>
                    <a:pt x="99" y="176"/>
                  </a:lnTo>
                  <a:lnTo>
                    <a:pt x="124" y="172"/>
                  </a:lnTo>
                  <a:lnTo>
                    <a:pt x="136" y="171"/>
                  </a:lnTo>
                  <a:lnTo>
                    <a:pt x="148" y="170"/>
                  </a:lnTo>
                  <a:lnTo>
                    <a:pt x="159" y="170"/>
                  </a:lnTo>
                  <a:lnTo>
                    <a:pt x="171" y="171"/>
                  </a:lnTo>
                  <a:lnTo>
                    <a:pt x="183" y="173"/>
                  </a:lnTo>
                  <a:lnTo>
                    <a:pt x="195" y="176"/>
                  </a:lnTo>
                  <a:lnTo>
                    <a:pt x="208" y="181"/>
                  </a:lnTo>
                  <a:lnTo>
                    <a:pt x="222" y="187"/>
                  </a:lnTo>
                  <a:lnTo>
                    <a:pt x="297" y="111"/>
                  </a:lnTo>
                  <a:lnTo>
                    <a:pt x="222" y="34"/>
                  </a:lnTo>
                  <a:lnTo>
                    <a:pt x="111"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0" name="Freeform 64"/>
            <p:cNvSpPr>
              <a:spLocks/>
            </p:cNvSpPr>
            <p:nvPr/>
          </p:nvSpPr>
          <p:spPr bwMode="auto">
            <a:xfrm>
              <a:off x="3255963" y="3121026"/>
              <a:ext cx="79375" cy="49213"/>
            </a:xfrm>
            <a:custGeom>
              <a:avLst/>
              <a:gdLst/>
              <a:ahLst/>
              <a:cxnLst>
                <a:cxn ang="0">
                  <a:pos x="111" y="0"/>
                </a:cxn>
                <a:cxn ang="0">
                  <a:pos x="75" y="12"/>
                </a:cxn>
                <a:cxn ang="0">
                  <a:pos x="47" y="22"/>
                </a:cxn>
                <a:cxn ang="0">
                  <a:pos x="36" y="28"/>
                </a:cxn>
                <a:cxn ang="0">
                  <a:pos x="28" y="34"/>
                </a:cxn>
                <a:cxn ang="0">
                  <a:pos x="20" y="41"/>
                </a:cxn>
                <a:cxn ang="0">
                  <a:pos x="13" y="50"/>
                </a:cxn>
                <a:cxn ang="0">
                  <a:pos x="9" y="58"/>
                </a:cxn>
                <a:cxn ang="0">
                  <a:pos x="6" y="69"/>
                </a:cxn>
                <a:cxn ang="0">
                  <a:pos x="4" y="82"/>
                </a:cxn>
                <a:cxn ang="0">
                  <a:pos x="2" y="98"/>
                </a:cxn>
                <a:cxn ang="0">
                  <a:pos x="0" y="136"/>
                </a:cxn>
                <a:cxn ang="0">
                  <a:pos x="0" y="187"/>
                </a:cxn>
                <a:cxn ang="0">
                  <a:pos x="20" y="186"/>
                </a:cxn>
                <a:cxn ang="0">
                  <a:pos x="39" y="185"/>
                </a:cxn>
                <a:cxn ang="0">
                  <a:pos x="55" y="184"/>
                </a:cxn>
                <a:cxn ang="0">
                  <a:pos x="70" y="182"/>
                </a:cxn>
                <a:cxn ang="0">
                  <a:pos x="99" y="176"/>
                </a:cxn>
                <a:cxn ang="0">
                  <a:pos x="124" y="172"/>
                </a:cxn>
                <a:cxn ang="0">
                  <a:pos x="136" y="171"/>
                </a:cxn>
                <a:cxn ang="0">
                  <a:pos x="148" y="170"/>
                </a:cxn>
                <a:cxn ang="0">
                  <a:pos x="159" y="170"/>
                </a:cxn>
                <a:cxn ang="0">
                  <a:pos x="171" y="171"/>
                </a:cxn>
                <a:cxn ang="0">
                  <a:pos x="183" y="173"/>
                </a:cxn>
                <a:cxn ang="0">
                  <a:pos x="195" y="176"/>
                </a:cxn>
                <a:cxn ang="0">
                  <a:pos x="208" y="181"/>
                </a:cxn>
                <a:cxn ang="0">
                  <a:pos x="222" y="187"/>
                </a:cxn>
                <a:cxn ang="0">
                  <a:pos x="297" y="111"/>
                </a:cxn>
                <a:cxn ang="0">
                  <a:pos x="222" y="34"/>
                </a:cxn>
                <a:cxn ang="0">
                  <a:pos x="111" y="0"/>
                </a:cxn>
              </a:cxnLst>
              <a:rect l="0" t="0" r="r" b="b"/>
              <a:pathLst>
                <a:path w="297" h="187">
                  <a:moveTo>
                    <a:pt x="111" y="0"/>
                  </a:moveTo>
                  <a:lnTo>
                    <a:pt x="75" y="12"/>
                  </a:lnTo>
                  <a:lnTo>
                    <a:pt x="47" y="22"/>
                  </a:lnTo>
                  <a:lnTo>
                    <a:pt x="36" y="28"/>
                  </a:lnTo>
                  <a:lnTo>
                    <a:pt x="28" y="34"/>
                  </a:lnTo>
                  <a:lnTo>
                    <a:pt x="20" y="41"/>
                  </a:lnTo>
                  <a:lnTo>
                    <a:pt x="13" y="50"/>
                  </a:lnTo>
                  <a:lnTo>
                    <a:pt x="9" y="58"/>
                  </a:lnTo>
                  <a:lnTo>
                    <a:pt x="6" y="69"/>
                  </a:lnTo>
                  <a:lnTo>
                    <a:pt x="4" y="82"/>
                  </a:lnTo>
                  <a:lnTo>
                    <a:pt x="2" y="98"/>
                  </a:lnTo>
                  <a:lnTo>
                    <a:pt x="0" y="136"/>
                  </a:lnTo>
                  <a:lnTo>
                    <a:pt x="0" y="187"/>
                  </a:lnTo>
                  <a:lnTo>
                    <a:pt x="20" y="186"/>
                  </a:lnTo>
                  <a:lnTo>
                    <a:pt x="39" y="185"/>
                  </a:lnTo>
                  <a:lnTo>
                    <a:pt x="55" y="184"/>
                  </a:lnTo>
                  <a:lnTo>
                    <a:pt x="70" y="182"/>
                  </a:lnTo>
                  <a:lnTo>
                    <a:pt x="99" y="176"/>
                  </a:lnTo>
                  <a:lnTo>
                    <a:pt x="124" y="172"/>
                  </a:lnTo>
                  <a:lnTo>
                    <a:pt x="136" y="171"/>
                  </a:lnTo>
                  <a:lnTo>
                    <a:pt x="148" y="170"/>
                  </a:lnTo>
                  <a:lnTo>
                    <a:pt x="159" y="170"/>
                  </a:lnTo>
                  <a:lnTo>
                    <a:pt x="171" y="171"/>
                  </a:lnTo>
                  <a:lnTo>
                    <a:pt x="183" y="173"/>
                  </a:lnTo>
                  <a:lnTo>
                    <a:pt x="195" y="176"/>
                  </a:lnTo>
                  <a:lnTo>
                    <a:pt x="208" y="181"/>
                  </a:lnTo>
                  <a:lnTo>
                    <a:pt x="222" y="187"/>
                  </a:lnTo>
                  <a:lnTo>
                    <a:pt x="297" y="111"/>
                  </a:lnTo>
                  <a:lnTo>
                    <a:pt x="222" y="34"/>
                  </a:lnTo>
                  <a:lnTo>
                    <a:pt x="111" y="0"/>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 name="Freeform 65"/>
            <p:cNvSpPr>
              <a:spLocks/>
            </p:cNvSpPr>
            <p:nvPr/>
          </p:nvSpPr>
          <p:spPr bwMode="auto">
            <a:xfrm>
              <a:off x="3394075" y="2351088"/>
              <a:ext cx="44450" cy="39688"/>
            </a:xfrm>
            <a:custGeom>
              <a:avLst/>
              <a:gdLst/>
              <a:ahLst/>
              <a:cxnLst>
                <a:cxn ang="0">
                  <a:pos x="92" y="0"/>
                </a:cxn>
                <a:cxn ang="0">
                  <a:pos x="47" y="21"/>
                </a:cxn>
                <a:cxn ang="0">
                  <a:pos x="18" y="33"/>
                </a:cxn>
                <a:cxn ang="0">
                  <a:pos x="10" y="36"/>
                </a:cxn>
                <a:cxn ang="0">
                  <a:pos x="4" y="39"/>
                </a:cxn>
                <a:cxn ang="0">
                  <a:pos x="1" y="43"/>
                </a:cxn>
                <a:cxn ang="0">
                  <a:pos x="0" y="46"/>
                </a:cxn>
                <a:cxn ang="0">
                  <a:pos x="3" y="56"/>
                </a:cxn>
                <a:cxn ang="0">
                  <a:pos x="10" y="73"/>
                </a:cxn>
                <a:cxn ang="0">
                  <a:pos x="14" y="86"/>
                </a:cxn>
                <a:cxn ang="0">
                  <a:pos x="16" y="103"/>
                </a:cxn>
                <a:cxn ang="0">
                  <a:pos x="18" y="123"/>
                </a:cxn>
                <a:cxn ang="0">
                  <a:pos x="19" y="148"/>
                </a:cxn>
                <a:cxn ang="0">
                  <a:pos x="32" y="148"/>
                </a:cxn>
                <a:cxn ang="0">
                  <a:pos x="46" y="146"/>
                </a:cxn>
                <a:cxn ang="0">
                  <a:pos x="56" y="145"/>
                </a:cxn>
                <a:cxn ang="0">
                  <a:pos x="67" y="142"/>
                </a:cxn>
                <a:cxn ang="0">
                  <a:pos x="78" y="139"/>
                </a:cxn>
                <a:cxn ang="0">
                  <a:pos x="87" y="134"/>
                </a:cxn>
                <a:cxn ang="0">
                  <a:pos x="97" y="130"/>
                </a:cxn>
                <a:cxn ang="0">
                  <a:pos x="106" y="124"/>
                </a:cxn>
                <a:cxn ang="0">
                  <a:pos x="121" y="114"/>
                </a:cxn>
                <a:cxn ang="0">
                  <a:pos x="136" y="100"/>
                </a:cxn>
                <a:cxn ang="0">
                  <a:pos x="150" y="86"/>
                </a:cxn>
                <a:cxn ang="0">
                  <a:pos x="164" y="72"/>
                </a:cxn>
                <a:cxn ang="0">
                  <a:pos x="137" y="45"/>
                </a:cxn>
                <a:cxn ang="0">
                  <a:pos x="114" y="22"/>
                </a:cxn>
                <a:cxn ang="0">
                  <a:pos x="98" y="6"/>
                </a:cxn>
                <a:cxn ang="0">
                  <a:pos x="92" y="0"/>
                </a:cxn>
              </a:cxnLst>
              <a:rect l="0" t="0" r="r" b="b"/>
              <a:pathLst>
                <a:path w="164" h="148">
                  <a:moveTo>
                    <a:pt x="92" y="0"/>
                  </a:moveTo>
                  <a:lnTo>
                    <a:pt x="47" y="21"/>
                  </a:lnTo>
                  <a:lnTo>
                    <a:pt x="18" y="33"/>
                  </a:lnTo>
                  <a:lnTo>
                    <a:pt x="10" y="36"/>
                  </a:lnTo>
                  <a:lnTo>
                    <a:pt x="4" y="39"/>
                  </a:lnTo>
                  <a:lnTo>
                    <a:pt x="1" y="43"/>
                  </a:lnTo>
                  <a:lnTo>
                    <a:pt x="0" y="46"/>
                  </a:lnTo>
                  <a:lnTo>
                    <a:pt x="3" y="56"/>
                  </a:lnTo>
                  <a:lnTo>
                    <a:pt x="10" y="73"/>
                  </a:lnTo>
                  <a:lnTo>
                    <a:pt x="14" y="86"/>
                  </a:lnTo>
                  <a:lnTo>
                    <a:pt x="16" y="103"/>
                  </a:lnTo>
                  <a:lnTo>
                    <a:pt x="18" y="123"/>
                  </a:lnTo>
                  <a:lnTo>
                    <a:pt x="19" y="148"/>
                  </a:lnTo>
                  <a:lnTo>
                    <a:pt x="32" y="148"/>
                  </a:lnTo>
                  <a:lnTo>
                    <a:pt x="46" y="146"/>
                  </a:lnTo>
                  <a:lnTo>
                    <a:pt x="56" y="145"/>
                  </a:lnTo>
                  <a:lnTo>
                    <a:pt x="67" y="142"/>
                  </a:lnTo>
                  <a:lnTo>
                    <a:pt x="78" y="139"/>
                  </a:lnTo>
                  <a:lnTo>
                    <a:pt x="87" y="134"/>
                  </a:lnTo>
                  <a:lnTo>
                    <a:pt x="97" y="130"/>
                  </a:lnTo>
                  <a:lnTo>
                    <a:pt x="106" y="124"/>
                  </a:lnTo>
                  <a:lnTo>
                    <a:pt x="121" y="114"/>
                  </a:lnTo>
                  <a:lnTo>
                    <a:pt x="136" y="100"/>
                  </a:lnTo>
                  <a:lnTo>
                    <a:pt x="150" y="86"/>
                  </a:lnTo>
                  <a:lnTo>
                    <a:pt x="164" y="72"/>
                  </a:lnTo>
                  <a:lnTo>
                    <a:pt x="137" y="45"/>
                  </a:lnTo>
                  <a:lnTo>
                    <a:pt x="114" y="22"/>
                  </a:lnTo>
                  <a:lnTo>
                    <a:pt x="98" y="6"/>
                  </a:lnTo>
                  <a:lnTo>
                    <a:pt x="9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2" name="Freeform 66"/>
            <p:cNvSpPr>
              <a:spLocks/>
            </p:cNvSpPr>
            <p:nvPr/>
          </p:nvSpPr>
          <p:spPr bwMode="auto">
            <a:xfrm>
              <a:off x="3394075" y="2351088"/>
              <a:ext cx="44450" cy="39688"/>
            </a:xfrm>
            <a:custGeom>
              <a:avLst/>
              <a:gdLst/>
              <a:ahLst/>
              <a:cxnLst>
                <a:cxn ang="0">
                  <a:pos x="92" y="0"/>
                </a:cxn>
                <a:cxn ang="0">
                  <a:pos x="47" y="21"/>
                </a:cxn>
                <a:cxn ang="0">
                  <a:pos x="18" y="33"/>
                </a:cxn>
                <a:cxn ang="0">
                  <a:pos x="10" y="36"/>
                </a:cxn>
                <a:cxn ang="0">
                  <a:pos x="4" y="39"/>
                </a:cxn>
                <a:cxn ang="0">
                  <a:pos x="1" y="43"/>
                </a:cxn>
                <a:cxn ang="0">
                  <a:pos x="0" y="46"/>
                </a:cxn>
                <a:cxn ang="0">
                  <a:pos x="3" y="56"/>
                </a:cxn>
                <a:cxn ang="0">
                  <a:pos x="10" y="73"/>
                </a:cxn>
                <a:cxn ang="0">
                  <a:pos x="14" y="86"/>
                </a:cxn>
                <a:cxn ang="0">
                  <a:pos x="16" y="103"/>
                </a:cxn>
                <a:cxn ang="0">
                  <a:pos x="18" y="123"/>
                </a:cxn>
                <a:cxn ang="0">
                  <a:pos x="19" y="148"/>
                </a:cxn>
                <a:cxn ang="0">
                  <a:pos x="32" y="148"/>
                </a:cxn>
                <a:cxn ang="0">
                  <a:pos x="46" y="146"/>
                </a:cxn>
                <a:cxn ang="0">
                  <a:pos x="56" y="145"/>
                </a:cxn>
                <a:cxn ang="0">
                  <a:pos x="67" y="142"/>
                </a:cxn>
                <a:cxn ang="0">
                  <a:pos x="78" y="139"/>
                </a:cxn>
                <a:cxn ang="0">
                  <a:pos x="87" y="134"/>
                </a:cxn>
                <a:cxn ang="0">
                  <a:pos x="97" y="130"/>
                </a:cxn>
                <a:cxn ang="0">
                  <a:pos x="106" y="124"/>
                </a:cxn>
                <a:cxn ang="0">
                  <a:pos x="121" y="114"/>
                </a:cxn>
                <a:cxn ang="0">
                  <a:pos x="136" y="100"/>
                </a:cxn>
                <a:cxn ang="0">
                  <a:pos x="150" y="86"/>
                </a:cxn>
                <a:cxn ang="0">
                  <a:pos x="164" y="72"/>
                </a:cxn>
                <a:cxn ang="0">
                  <a:pos x="137" y="45"/>
                </a:cxn>
                <a:cxn ang="0">
                  <a:pos x="114" y="22"/>
                </a:cxn>
                <a:cxn ang="0">
                  <a:pos x="98" y="6"/>
                </a:cxn>
                <a:cxn ang="0">
                  <a:pos x="92" y="0"/>
                </a:cxn>
              </a:cxnLst>
              <a:rect l="0" t="0" r="r" b="b"/>
              <a:pathLst>
                <a:path w="164" h="148">
                  <a:moveTo>
                    <a:pt x="92" y="0"/>
                  </a:moveTo>
                  <a:lnTo>
                    <a:pt x="47" y="21"/>
                  </a:lnTo>
                  <a:lnTo>
                    <a:pt x="18" y="33"/>
                  </a:lnTo>
                  <a:lnTo>
                    <a:pt x="10" y="36"/>
                  </a:lnTo>
                  <a:lnTo>
                    <a:pt x="4" y="39"/>
                  </a:lnTo>
                  <a:lnTo>
                    <a:pt x="1" y="43"/>
                  </a:lnTo>
                  <a:lnTo>
                    <a:pt x="0" y="46"/>
                  </a:lnTo>
                  <a:lnTo>
                    <a:pt x="3" y="56"/>
                  </a:lnTo>
                  <a:lnTo>
                    <a:pt x="10" y="73"/>
                  </a:lnTo>
                  <a:lnTo>
                    <a:pt x="14" y="86"/>
                  </a:lnTo>
                  <a:lnTo>
                    <a:pt x="16" y="103"/>
                  </a:lnTo>
                  <a:lnTo>
                    <a:pt x="18" y="123"/>
                  </a:lnTo>
                  <a:lnTo>
                    <a:pt x="19" y="148"/>
                  </a:lnTo>
                  <a:lnTo>
                    <a:pt x="32" y="148"/>
                  </a:lnTo>
                  <a:lnTo>
                    <a:pt x="46" y="146"/>
                  </a:lnTo>
                  <a:lnTo>
                    <a:pt x="56" y="145"/>
                  </a:lnTo>
                  <a:lnTo>
                    <a:pt x="67" y="142"/>
                  </a:lnTo>
                  <a:lnTo>
                    <a:pt x="78" y="139"/>
                  </a:lnTo>
                  <a:lnTo>
                    <a:pt x="87" y="134"/>
                  </a:lnTo>
                  <a:lnTo>
                    <a:pt x="97" y="130"/>
                  </a:lnTo>
                  <a:lnTo>
                    <a:pt x="106" y="124"/>
                  </a:lnTo>
                  <a:lnTo>
                    <a:pt x="121" y="114"/>
                  </a:lnTo>
                  <a:lnTo>
                    <a:pt x="136" y="100"/>
                  </a:lnTo>
                  <a:lnTo>
                    <a:pt x="150" y="86"/>
                  </a:lnTo>
                  <a:lnTo>
                    <a:pt x="164" y="72"/>
                  </a:lnTo>
                  <a:lnTo>
                    <a:pt x="137" y="45"/>
                  </a:lnTo>
                  <a:lnTo>
                    <a:pt x="114" y="22"/>
                  </a:lnTo>
                  <a:lnTo>
                    <a:pt x="98" y="6"/>
                  </a:lnTo>
                  <a:lnTo>
                    <a:pt x="92" y="0"/>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3" name="Freeform 67"/>
            <p:cNvSpPr>
              <a:spLocks/>
            </p:cNvSpPr>
            <p:nvPr/>
          </p:nvSpPr>
          <p:spPr bwMode="auto">
            <a:xfrm>
              <a:off x="3454400" y="2398713"/>
              <a:ext cx="30163" cy="49213"/>
            </a:xfrm>
            <a:custGeom>
              <a:avLst/>
              <a:gdLst/>
              <a:ahLst/>
              <a:cxnLst>
                <a:cxn ang="0">
                  <a:pos x="5" y="0"/>
                </a:cxn>
                <a:cxn ang="0">
                  <a:pos x="3" y="39"/>
                </a:cxn>
                <a:cxn ang="0">
                  <a:pos x="1" y="75"/>
                </a:cxn>
                <a:cxn ang="0">
                  <a:pos x="0" y="92"/>
                </a:cxn>
                <a:cxn ang="0">
                  <a:pos x="0" y="107"/>
                </a:cxn>
                <a:cxn ang="0">
                  <a:pos x="2" y="121"/>
                </a:cxn>
                <a:cxn ang="0">
                  <a:pos x="5" y="134"/>
                </a:cxn>
                <a:cxn ang="0">
                  <a:pos x="7" y="141"/>
                </a:cxn>
                <a:cxn ang="0">
                  <a:pos x="9" y="146"/>
                </a:cxn>
                <a:cxn ang="0">
                  <a:pos x="12" y="152"/>
                </a:cxn>
                <a:cxn ang="0">
                  <a:pos x="15" y="156"/>
                </a:cxn>
                <a:cxn ang="0">
                  <a:pos x="19" y="160"/>
                </a:cxn>
                <a:cxn ang="0">
                  <a:pos x="24" y="165"/>
                </a:cxn>
                <a:cxn ang="0">
                  <a:pos x="30" y="169"/>
                </a:cxn>
                <a:cxn ang="0">
                  <a:pos x="35" y="172"/>
                </a:cxn>
                <a:cxn ang="0">
                  <a:pos x="43" y="176"/>
                </a:cxn>
                <a:cxn ang="0">
                  <a:pos x="50" y="179"/>
                </a:cxn>
                <a:cxn ang="0">
                  <a:pos x="59" y="181"/>
                </a:cxn>
                <a:cxn ang="0">
                  <a:pos x="68" y="182"/>
                </a:cxn>
                <a:cxn ang="0">
                  <a:pos x="90" y="186"/>
                </a:cxn>
                <a:cxn ang="0">
                  <a:pos x="116" y="187"/>
                </a:cxn>
                <a:cxn ang="0">
                  <a:pos x="115" y="172"/>
                </a:cxn>
                <a:cxn ang="0">
                  <a:pos x="114" y="159"/>
                </a:cxn>
                <a:cxn ang="0">
                  <a:pos x="111" y="147"/>
                </a:cxn>
                <a:cxn ang="0">
                  <a:pos x="108" y="135"/>
                </a:cxn>
                <a:cxn ang="0">
                  <a:pos x="105" y="123"/>
                </a:cxn>
                <a:cxn ang="0">
                  <a:pos x="99" y="112"/>
                </a:cxn>
                <a:cxn ang="0">
                  <a:pos x="94" y="103"/>
                </a:cxn>
                <a:cxn ang="0">
                  <a:pos x="87" y="92"/>
                </a:cxn>
                <a:cxn ang="0">
                  <a:pos x="80" y="81"/>
                </a:cxn>
                <a:cxn ang="0">
                  <a:pos x="72" y="71"/>
                </a:cxn>
                <a:cxn ang="0">
                  <a:pos x="62" y="60"/>
                </a:cxn>
                <a:cxn ang="0">
                  <a:pos x="53" y="49"/>
                </a:cxn>
                <a:cxn ang="0">
                  <a:pos x="31" y="25"/>
                </a:cxn>
                <a:cxn ang="0">
                  <a:pos x="5" y="0"/>
                </a:cxn>
              </a:cxnLst>
              <a:rect l="0" t="0" r="r" b="b"/>
              <a:pathLst>
                <a:path w="116" h="187">
                  <a:moveTo>
                    <a:pt x="5" y="0"/>
                  </a:moveTo>
                  <a:lnTo>
                    <a:pt x="3" y="39"/>
                  </a:lnTo>
                  <a:lnTo>
                    <a:pt x="1" y="75"/>
                  </a:lnTo>
                  <a:lnTo>
                    <a:pt x="0" y="92"/>
                  </a:lnTo>
                  <a:lnTo>
                    <a:pt x="0" y="107"/>
                  </a:lnTo>
                  <a:lnTo>
                    <a:pt x="2" y="121"/>
                  </a:lnTo>
                  <a:lnTo>
                    <a:pt x="5" y="134"/>
                  </a:lnTo>
                  <a:lnTo>
                    <a:pt x="7" y="141"/>
                  </a:lnTo>
                  <a:lnTo>
                    <a:pt x="9" y="146"/>
                  </a:lnTo>
                  <a:lnTo>
                    <a:pt x="12" y="152"/>
                  </a:lnTo>
                  <a:lnTo>
                    <a:pt x="15" y="156"/>
                  </a:lnTo>
                  <a:lnTo>
                    <a:pt x="19" y="160"/>
                  </a:lnTo>
                  <a:lnTo>
                    <a:pt x="24" y="165"/>
                  </a:lnTo>
                  <a:lnTo>
                    <a:pt x="30" y="169"/>
                  </a:lnTo>
                  <a:lnTo>
                    <a:pt x="35" y="172"/>
                  </a:lnTo>
                  <a:lnTo>
                    <a:pt x="43" y="176"/>
                  </a:lnTo>
                  <a:lnTo>
                    <a:pt x="50" y="179"/>
                  </a:lnTo>
                  <a:lnTo>
                    <a:pt x="59" y="181"/>
                  </a:lnTo>
                  <a:lnTo>
                    <a:pt x="68" y="182"/>
                  </a:lnTo>
                  <a:lnTo>
                    <a:pt x="90" y="186"/>
                  </a:lnTo>
                  <a:lnTo>
                    <a:pt x="116" y="187"/>
                  </a:lnTo>
                  <a:lnTo>
                    <a:pt x="115" y="172"/>
                  </a:lnTo>
                  <a:lnTo>
                    <a:pt x="114" y="159"/>
                  </a:lnTo>
                  <a:lnTo>
                    <a:pt x="111" y="147"/>
                  </a:lnTo>
                  <a:lnTo>
                    <a:pt x="108" y="135"/>
                  </a:lnTo>
                  <a:lnTo>
                    <a:pt x="105" y="123"/>
                  </a:lnTo>
                  <a:lnTo>
                    <a:pt x="99" y="112"/>
                  </a:lnTo>
                  <a:lnTo>
                    <a:pt x="94" y="103"/>
                  </a:lnTo>
                  <a:lnTo>
                    <a:pt x="87" y="92"/>
                  </a:lnTo>
                  <a:lnTo>
                    <a:pt x="80" y="81"/>
                  </a:lnTo>
                  <a:lnTo>
                    <a:pt x="72" y="71"/>
                  </a:lnTo>
                  <a:lnTo>
                    <a:pt x="62" y="60"/>
                  </a:lnTo>
                  <a:lnTo>
                    <a:pt x="53" y="49"/>
                  </a:lnTo>
                  <a:lnTo>
                    <a:pt x="31" y="25"/>
                  </a:lnTo>
                  <a:lnTo>
                    <a:pt x="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4" name="Freeform 68"/>
            <p:cNvSpPr>
              <a:spLocks/>
            </p:cNvSpPr>
            <p:nvPr/>
          </p:nvSpPr>
          <p:spPr bwMode="auto">
            <a:xfrm>
              <a:off x="3454400" y="2398713"/>
              <a:ext cx="30163" cy="49213"/>
            </a:xfrm>
            <a:custGeom>
              <a:avLst/>
              <a:gdLst/>
              <a:ahLst/>
              <a:cxnLst>
                <a:cxn ang="0">
                  <a:pos x="5" y="0"/>
                </a:cxn>
                <a:cxn ang="0">
                  <a:pos x="3" y="39"/>
                </a:cxn>
                <a:cxn ang="0">
                  <a:pos x="1" y="75"/>
                </a:cxn>
                <a:cxn ang="0">
                  <a:pos x="0" y="92"/>
                </a:cxn>
                <a:cxn ang="0">
                  <a:pos x="0" y="107"/>
                </a:cxn>
                <a:cxn ang="0">
                  <a:pos x="2" y="121"/>
                </a:cxn>
                <a:cxn ang="0">
                  <a:pos x="5" y="134"/>
                </a:cxn>
                <a:cxn ang="0">
                  <a:pos x="7" y="141"/>
                </a:cxn>
                <a:cxn ang="0">
                  <a:pos x="9" y="146"/>
                </a:cxn>
                <a:cxn ang="0">
                  <a:pos x="12" y="152"/>
                </a:cxn>
                <a:cxn ang="0">
                  <a:pos x="15" y="156"/>
                </a:cxn>
                <a:cxn ang="0">
                  <a:pos x="19" y="160"/>
                </a:cxn>
                <a:cxn ang="0">
                  <a:pos x="24" y="165"/>
                </a:cxn>
                <a:cxn ang="0">
                  <a:pos x="30" y="169"/>
                </a:cxn>
                <a:cxn ang="0">
                  <a:pos x="35" y="172"/>
                </a:cxn>
                <a:cxn ang="0">
                  <a:pos x="43" y="176"/>
                </a:cxn>
                <a:cxn ang="0">
                  <a:pos x="50" y="179"/>
                </a:cxn>
                <a:cxn ang="0">
                  <a:pos x="59" y="181"/>
                </a:cxn>
                <a:cxn ang="0">
                  <a:pos x="68" y="182"/>
                </a:cxn>
                <a:cxn ang="0">
                  <a:pos x="90" y="186"/>
                </a:cxn>
                <a:cxn ang="0">
                  <a:pos x="116" y="187"/>
                </a:cxn>
                <a:cxn ang="0">
                  <a:pos x="115" y="172"/>
                </a:cxn>
                <a:cxn ang="0">
                  <a:pos x="114" y="159"/>
                </a:cxn>
                <a:cxn ang="0">
                  <a:pos x="111" y="147"/>
                </a:cxn>
                <a:cxn ang="0">
                  <a:pos x="108" y="135"/>
                </a:cxn>
                <a:cxn ang="0">
                  <a:pos x="105" y="123"/>
                </a:cxn>
                <a:cxn ang="0">
                  <a:pos x="99" y="112"/>
                </a:cxn>
                <a:cxn ang="0">
                  <a:pos x="94" y="103"/>
                </a:cxn>
                <a:cxn ang="0">
                  <a:pos x="87" y="92"/>
                </a:cxn>
                <a:cxn ang="0">
                  <a:pos x="80" y="81"/>
                </a:cxn>
                <a:cxn ang="0">
                  <a:pos x="72" y="71"/>
                </a:cxn>
                <a:cxn ang="0">
                  <a:pos x="62" y="60"/>
                </a:cxn>
                <a:cxn ang="0">
                  <a:pos x="53" y="49"/>
                </a:cxn>
                <a:cxn ang="0">
                  <a:pos x="31" y="25"/>
                </a:cxn>
                <a:cxn ang="0">
                  <a:pos x="5" y="0"/>
                </a:cxn>
              </a:cxnLst>
              <a:rect l="0" t="0" r="r" b="b"/>
              <a:pathLst>
                <a:path w="116" h="187">
                  <a:moveTo>
                    <a:pt x="5" y="0"/>
                  </a:moveTo>
                  <a:lnTo>
                    <a:pt x="3" y="39"/>
                  </a:lnTo>
                  <a:lnTo>
                    <a:pt x="1" y="75"/>
                  </a:lnTo>
                  <a:lnTo>
                    <a:pt x="0" y="92"/>
                  </a:lnTo>
                  <a:lnTo>
                    <a:pt x="0" y="107"/>
                  </a:lnTo>
                  <a:lnTo>
                    <a:pt x="2" y="121"/>
                  </a:lnTo>
                  <a:lnTo>
                    <a:pt x="5" y="134"/>
                  </a:lnTo>
                  <a:lnTo>
                    <a:pt x="7" y="141"/>
                  </a:lnTo>
                  <a:lnTo>
                    <a:pt x="9" y="146"/>
                  </a:lnTo>
                  <a:lnTo>
                    <a:pt x="12" y="152"/>
                  </a:lnTo>
                  <a:lnTo>
                    <a:pt x="15" y="156"/>
                  </a:lnTo>
                  <a:lnTo>
                    <a:pt x="19" y="160"/>
                  </a:lnTo>
                  <a:lnTo>
                    <a:pt x="24" y="165"/>
                  </a:lnTo>
                  <a:lnTo>
                    <a:pt x="30" y="169"/>
                  </a:lnTo>
                  <a:lnTo>
                    <a:pt x="35" y="172"/>
                  </a:lnTo>
                  <a:lnTo>
                    <a:pt x="43" y="176"/>
                  </a:lnTo>
                  <a:lnTo>
                    <a:pt x="50" y="179"/>
                  </a:lnTo>
                  <a:lnTo>
                    <a:pt x="59" y="181"/>
                  </a:lnTo>
                  <a:lnTo>
                    <a:pt x="68" y="182"/>
                  </a:lnTo>
                  <a:lnTo>
                    <a:pt x="90" y="186"/>
                  </a:lnTo>
                  <a:lnTo>
                    <a:pt x="116" y="187"/>
                  </a:lnTo>
                  <a:lnTo>
                    <a:pt x="115" y="172"/>
                  </a:lnTo>
                  <a:lnTo>
                    <a:pt x="114" y="159"/>
                  </a:lnTo>
                  <a:lnTo>
                    <a:pt x="111" y="147"/>
                  </a:lnTo>
                  <a:lnTo>
                    <a:pt x="108" y="135"/>
                  </a:lnTo>
                  <a:lnTo>
                    <a:pt x="105" y="123"/>
                  </a:lnTo>
                  <a:lnTo>
                    <a:pt x="99" y="112"/>
                  </a:lnTo>
                  <a:lnTo>
                    <a:pt x="94" y="103"/>
                  </a:lnTo>
                  <a:lnTo>
                    <a:pt x="87" y="92"/>
                  </a:lnTo>
                  <a:lnTo>
                    <a:pt x="80" y="81"/>
                  </a:lnTo>
                  <a:lnTo>
                    <a:pt x="72" y="71"/>
                  </a:lnTo>
                  <a:lnTo>
                    <a:pt x="62" y="60"/>
                  </a:lnTo>
                  <a:lnTo>
                    <a:pt x="53" y="49"/>
                  </a:lnTo>
                  <a:lnTo>
                    <a:pt x="31" y="25"/>
                  </a:lnTo>
                  <a:lnTo>
                    <a:pt x="5" y="0"/>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 name="Freeform 69"/>
            <p:cNvSpPr>
              <a:spLocks/>
            </p:cNvSpPr>
            <p:nvPr/>
          </p:nvSpPr>
          <p:spPr bwMode="auto">
            <a:xfrm>
              <a:off x="3300413" y="2276476"/>
              <a:ext cx="152400" cy="77788"/>
            </a:xfrm>
            <a:custGeom>
              <a:avLst/>
              <a:gdLst/>
              <a:ahLst/>
              <a:cxnLst>
                <a:cxn ang="0">
                  <a:pos x="560" y="37"/>
                </a:cxn>
                <a:cxn ang="0">
                  <a:pos x="530" y="50"/>
                </a:cxn>
                <a:cxn ang="0">
                  <a:pos x="497" y="62"/>
                </a:cxn>
                <a:cxn ang="0">
                  <a:pos x="473" y="74"/>
                </a:cxn>
                <a:cxn ang="0">
                  <a:pos x="461" y="86"/>
                </a:cxn>
                <a:cxn ang="0">
                  <a:pos x="451" y="102"/>
                </a:cxn>
                <a:cxn ang="0">
                  <a:pos x="441" y="128"/>
                </a:cxn>
                <a:cxn ang="0">
                  <a:pos x="419" y="146"/>
                </a:cxn>
                <a:cxn ang="0">
                  <a:pos x="383" y="152"/>
                </a:cxn>
                <a:cxn ang="0">
                  <a:pos x="327" y="166"/>
                </a:cxn>
                <a:cxn ang="0">
                  <a:pos x="276" y="175"/>
                </a:cxn>
                <a:cxn ang="0">
                  <a:pos x="248" y="176"/>
                </a:cxn>
                <a:cxn ang="0">
                  <a:pos x="231" y="173"/>
                </a:cxn>
                <a:cxn ang="0">
                  <a:pos x="224" y="168"/>
                </a:cxn>
                <a:cxn ang="0">
                  <a:pos x="217" y="159"/>
                </a:cxn>
                <a:cxn ang="0">
                  <a:pos x="215" y="148"/>
                </a:cxn>
                <a:cxn ang="0">
                  <a:pos x="196" y="151"/>
                </a:cxn>
                <a:cxn ang="0">
                  <a:pos x="163" y="172"/>
                </a:cxn>
                <a:cxn ang="0">
                  <a:pos x="120" y="204"/>
                </a:cxn>
                <a:cxn ang="0">
                  <a:pos x="70" y="244"/>
                </a:cxn>
                <a:cxn ang="0">
                  <a:pos x="35" y="271"/>
                </a:cxn>
                <a:cxn ang="0">
                  <a:pos x="12" y="287"/>
                </a:cxn>
                <a:cxn ang="0">
                  <a:pos x="27" y="194"/>
                </a:cxn>
                <a:cxn ang="0">
                  <a:pos x="53" y="179"/>
                </a:cxn>
                <a:cxn ang="0">
                  <a:pos x="80" y="160"/>
                </a:cxn>
                <a:cxn ang="0">
                  <a:pos x="134" y="118"/>
                </a:cxn>
                <a:cxn ang="0">
                  <a:pos x="190" y="74"/>
                </a:cxn>
                <a:cxn ang="0">
                  <a:pos x="242" y="38"/>
                </a:cxn>
                <a:cxn ang="0">
                  <a:pos x="250" y="49"/>
                </a:cxn>
                <a:cxn ang="0">
                  <a:pos x="261" y="59"/>
                </a:cxn>
                <a:cxn ang="0">
                  <a:pos x="287" y="77"/>
                </a:cxn>
                <a:cxn ang="0">
                  <a:pos x="313" y="96"/>
                </a:cxn>
                <a:cxn ang="0">
                  <a:pos x="324" y="107"/>
                </a:cxn>
                <a:cxn ang="0">
                  <a:pos x="332" y="118"/>
                </a:cxn>
                <a:cxn ang="0">
                  <a:pos x="355" y="103"/>
                </a:cxn>
                <a:cxn ang="0">
                  <a:pos x="373" y="89"/>
                </a:cxn>
                <a:cxn ang="0">
                  <a:pos x="405" y="59"/>
                </a:cxn>
                <a:cxn ang="0">
                  <a:pos x="435" y="28"/>
                </a:cxn>
                <a:cxn ang="0">
                  <a:pos x="455" y="14"/>
                </a:cxn>
                <a:cxn ang="0">
                  <a:pos x="477" y="0"/>
                </a:cxn>
                <a:cxn ang="0">
                  <a:pos x="484" y="11"/>
                </a:cxn>
                <a:cxn ang="0">
                  <a:pos x="495" y="19"/>
                </a:cxn>
                <a:cxn ang="0">
                  <a:pos x="508" y="26"/>
                </a:cxn>
                <a:cxn ang="0">
                  <a:pos x="521" y="30"/>
                </a:cxn>
                <a:cxn ang="0">
                  <a:pos x="551" y="34"/>
                </a:cxn>
                <a:cxn ang="0">
                  <a:pos x="564" y="31"/>
                </a:cxn>
                <a:cxn ang="0">
                  <a:pos x="577" y="28"/>
                </a:cxn>
              </a:cxnLst>
              <a:rect l="0" t="0" r="r" b="b"/>
              <a:pathLst>
                <a:path w="577" h="293">
                  <a:moveTo>
                    <a:pt x="577" y="28"/>
                  </a:moveTo>
                  <a:lnTo>
                    <a:pt x="560" y="37"/>
                  </a:lnTo>
                  <a:lnTo>
                    <a:pt x="544" y="43"/>
                  </a:lnTo>
                  <a:lnTo>
                    <a:pt x="530" y="50"/>
                  </a:lnTo>
                  <a:lnTo>
                    <a:pt x="518" y="54"/>
                  </a:lnTo>
                  <a:lnTo>
                    <a:pt x="497" y="62"/>
                  </a:lnTo>
                  <a:lnTo>
                    <a:pt x="480" y="70"/>
                  </a:lnTo>
                  <a:lnTo>
                    <a:pt x="473" y="74"/>
                  </a:lnTo>
                  <a:lnTo>
                    <a:pt x="467" y="79"/>
                  </a:lnTo>
                  <a:lnTo>
                    <a:pt x="461" y="86"/>
                  </a:lnTo>
                  <a:lnTo>
                    <a:pt x="456" y="94"/>
                  </a:lnTo>
                  <a:lnTo>
                    <a:pt x="451" y="102"/>
                  </a:lnTo>
                  <a:lnTo>
                    <a:pt x="445" y="114"/>
                  </a:lnTo>
                  <a:lnTo>
                    <a:pt x="441" y="128"/>
                  </a:lnTo>
                  <a:lnTo>
                    <a:pt x="435" y="145"/>
                  </a:lnTo>
                  <a:lnTo>
                    <a:pt x="419" y="146"/>
                  </a:lnTo>
                  <a:lnTo>
                    <a:pt x="401" y="149"/>
                  </a:lnTo>
                  <a:lnTo>
                    <a:pt x="383" y="152"/>
                  </a:lnTo>
                  <a:lnTo>
                    <a:pt x="364" y="157"/>
                  </a:lnTo>
                  <a:lnTo>
                    <a:pt x="327" y="166"/>
                  </a:lnTo>
                  <a:lnTo>
                    <a:pt x="292" y="173"/>
                  </a:lnTo>
                  <a:lnTo>
                    <a:pt x="276" y="175"/>
                  </a:lnTo>
                  <a:lnTo>
                    <a:pt x="262" y="178"/>
                  </a:lnTo>
                  <a:lnTo>
                    <a:pt x="248" y="176"/>
                  </a:lnTo>
                  <a:lnTo>
                    <a:pt x="237" y="174"/>
                  </a:lnTo>
                  <a:lnTo>
                    <a:pt x="231" y="173"/>
                  </a:lnTo>
                  <a:lnTo>
                    <a:pt x="227" y="171"/>
                  </a:lnTo>
                  <a:lnTo>
                    <a:pt x="224" y="168"/>
                  </a:lnTo>
                  <a:lnTo>
                    <a:pt x="220" y="163"/>
                  </a:lnTo>
                  <a:lnTo>
                    <a:pt x="217" y="159"/>
                  </a:lnTo>
                  <a:lnTo>
                    <a:pt x="216" y="155"/>
                  </a:lnTo>
                  <a:lnTo>
                    <a:pt x="215" y="148"/>
                  </a:lnTo>
                  <a:lnTo>
                    <a:pt x="214" y="142"/>
                  </a:lnTo>
                  <a:lnTo>
                    <a:pt x="196" y="151"/>
                  </a:lnTo>
                  <a:lnTo>
                    <a:pt x="179" y="161"/>
                  </a:lnTo>
                  <a:lnTo>
                    <a:pt x="163" y="172"/>
                  </a:lnTo>
                  <a:lnTo>
                    <a:pt x="147" y="182"/>
                  </a:lnTo>
                  <a:lnTo>
                    <a:pt x="120" y="204"/>
                  </a:lnTo>
                  <a:lnTo>
                    <a:pt x="94" y="224"/>
                  </a:lnTo>
                  <a:lnTo>
                    <a:pt x="70" y="244"/>
                  </a:lnTo>
                  <a:lnTo>
                    <a:pt x="47" y="263"/>
                  </a:lnTo>
                  <a:lnTo>
                    <a:pt x="35" y="271"/>
                  </a:lnTo>
                  <a:lnTo>
                    <a:pt x="24" y="279"/>
                  </a:lnTo>
                  <a:lnTo>
                    <a:pt x="12" y="287"/>
                  </a:lnTo>
                  <a:lnTo>
                    <a:pt x="0" y="293"/>
                  </a:lnTo>
                  <a:lnTo>
                    <a:pt x="27" y="194"/>
                  </a:lnTo>
                  <a:lnTo>
                    <a:pt x="41" y="186"/>
                  </a:lnTo>
                  <a:lnTo>
                    <a:pt x="53" y="179"/>
                  </a:lnTo>
                  <a:lnTo>
                    <a:pt x="67" y="170"/>
                  </a:lnTo>
                  <a:lnTo>
                    <a:pt x="80" y="160"/>
                  </a:lnTo>
                  <a:lnTo>
                    <a:pt x="107" y="139"/>
                  </a:lnTo>
                  <a:lnTo>
                    <a:pt x="134" y="118"/>
                  </a:lnTo>
                  <a:lnTo>
                    <a:pt x="163" y="95"/>
                  </a:lnTo>
                  <a:lnTo>
                    <a:pt x="190" y="74"/>
                  </a:lnTo>
                  <a:lnTo>
                    <a:pt x="216" y="54"/>
                  </a:lnTo>
                  <a:lnTo>
                    <a:pt x="242" y="38"/>
                  </a:lnTo>
                  <a:lnTo>
                    <a:pt x="246" y="43"/>
                  </a:lnTo>
                  <a:lnTo>
                    <a:pt x="250" y="49"/>
                  </a:lnTo>
                  <a:lnTo>
                    <a:pt x="255" y="54"/>
                  </a:lnTo>
                  <a:lnTo>
                    <a:pt x="261" y="59"/>
                  </a:lnTo>
                  <a:lnTo>
                    <a:pt x="274" y="68"/>
                  </a:lnTo>
                  <a:lnTo>
                    <a:pt x="287" y="77"/>
                  </a:lnTo>
                  <a:lnTo>
                    <a:pt x="300" y="87"/>
                  </a:lnTo>
                  <a:lnTo>
                    <a:pt x="313" y="96"/>
                  </a:lnTo>
                  <a:lnTo>
                    <a:pt x="319" y="101"/>
                  </a:lnTo>
                  <a:lnTo>
                    <a:pt x="324" y="107"/>
                  </a:lnTo>
                  <a:lnTo>
                    <a:pt x="328" y="112"/>
                  </a:lnTo>
                  <a:lnTo>
                    <a:pt x="332" y="118"/>
                  </a:lnTo>
                  <a:lnTo>
                    <a:pt x="344" y="111"/>
                  </a:lnTo>
                  <a:lnTo>
                    <a:pt x="355" y="103"/>
                  </a:lnTo>
                  <a:lnTo>
                    <a:pt x="364" y="97"/>
                  </a:lnTo>
                  <a:lnTo>
                    <a:pt x="373" y="89"/>
                  </a:lnTo>
                  <a:lnTo>
                    <a:pt x="389" y="74"/>
                  </a:lnTo>
                  <a:lnTo>
                    <a:pt x="405" y="59"/>
                  </a:lnTo>
                  <a:lnTo>
                    <a:pt x="419" y="43"/>
                  </a:lnTo>
                  <a:lnTo>
                    <a:pt x="435" y="28"/>
                  </a:lnTo>
                  <a:lnTo>
                    <a:pt x="445" y="20"/>
                  </a:lnTo>
                  <a:lnTo>
                    <a:pt x="455" y="14"/>
                  </a:lnTo>
                  <a:lnTo>
                    <a:pt x="465" y="6"/>
                  </a:lnTo>
                  <a:lnTo>
                    <a:pt x="477" y="0"/>
                  </a:lnTo>
                  <a:lnTo>
                    <a:pt x="480" y="5"/>
                  </a:lnTo>
                  <a:lnTo>
                    <a:pt x="484" y="11"/>
                  </a:lnTo>
                  <a:lnTo>
                    <a:pt x="490" y="15"/>
                  </a:lnTo>
                  <a:lnTo>
                    <a:pt x="495" y="19"/>
                  </a:lnTo>
                  <a:lnTo>
                    <a:pt x="502" y="23"/>
                  </a:lnTo>
                  <a:lnTo>
                    <a:pt x="508" y="26"/>
                  </a:lnTo>
                  <a:lnTo>
                    <a:pt x="515" y="28"/>
                  </a:lnTo>
                  <a:lnTo>
                    <a:pt x="521" y="30"/>
                  </a:lnTo>
                  <a:lnTo>
                    <a:pt x="537" y="34"/>
                  </a:lnTo>
                  <a:lnTo>
                    <a:pt x="551" y="34"/>
                  </a:lnTo>
                  <a:lnTo>
                    <a:pt x="557" y="32"/>
                  </a:lnTo>
                  <a:lnTo>
                    <a:pt x="564" y="31"/>
                  </a:lnTo>
                  <a:lnTo>
                    <a:pt x="570" y="30"/>
                  </a:lnTo>
                  <a:lnTo>
                    <a:pt x="577" y="2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6" name="Freeform 70"/>
            <p:cNvSpPr>
              <a:spLocks/>
            </p:cNvSpPr>
            <p:nvPr/>
          </p:nvSpPr>
          <p:spPr bwMode="auto">
            <a:xfrm>
              <a:off x="3300413" y="2276476"/>
              <a:ext cx="152400" cy="77788"/>
            </a:xfrm>
            <a:custGeom>
              <a:avLst/>
              <a:gdLst/>
              <a:ahLst/>
              <a:cxnLst>
                <a:cxn ang="0">
                  <a:pos x="560" y="37"/>
                </a:cxn>
                <a:cxn ang="0">
                  <a:pos x="530" y="50"/>
                </a:cxn>
                <a:cxn ang="0">
                  <a:pos x="497" y="62"/>
                </a:cxn>
                <a:cxn ang="0">
                  <a:pos x="473" y="74"/>
                </a:cxn>
                <a:cxn ang="0">
                  <a:pos x="461" y="86"/>
                </a:cxn>
                <a:cxn ang="0">
                  <a:pos x="451" y="102"/>
                </a:cxn>
                <a:cxn ang="0">
                  <a:pos x="441" y="128"/>
                </a:cxn>
                <a:cxn ang="0">
                  <a:pos x="419" y="146"/>
                </a:cxn>
                <a:cxn ang="0">
                  <a:pos x="383" y="152"/>
                </a:cxn>
                <a:cxn ang="0">
                  <a:pos x="327" y="166"/>
                </a:cxn>
                <a:cxn ang="0">
                  <a:pos x="276" y="175"/>
                </a:cxn>
                <a:cxn ang="0">
                  <a:pos x="248" y="176"/>
                </a:cxn>
                <a:cxn ang="0">
                  <a:pos x="231" y="173"/>
                </a:cxn>
                <a:cxn ang="0">
                  <a:pos x="224" y="168"/>
                </a:cxn>
                <a:cxn ang="0">
                  <a:pos x="217" y="159"/>
                </a:cxn>
                <a:cxn ang="0">
                  <a:pos x="215" y="148"/>
                </a:cxn>
                <a:cxn ang="0">
                  <a:pos x="196" y="151"/>
                </a:cxn>
                <a:cxn ang="0">
                  <a:pos x="163" y="172"/>
                </a:cxn>
                <a:cxn ang="0">
                  <a:pos x="120" y="204"/>
                </a:cxn>
                <a:cxn ang="0">
                  <a:pos x="70" y="244"/>
                </a:cxn>
                <a:cxn ang="0">
                  <a:pos x="35" y="271"/>
                </a:cxn>
                <a:cxn ang="0">
                  <a:pos x="12" y="287"/>
                </a:cxn>
                <a:cxn ang="0">
                  <a:pos x="27" y="194"/>
                </a:cxn>
                <a:cxn ang="0">
                  <a:pos x="53" y="179"/>
                </a:cxn>
                <a:cxn ang="0">
                  <a:pos x="80" y="160"/>
                </a:cxn>
                <a:cxn ang="0">
                  <a:pos x="134" y="118"/>
                </a:cxn>
                <a:cxn ang="0">
                  <a:pos x="190" y="74"/>
                </a:cxn>
                <a:cxn ang="0">
                  <a:pos x="242" y="38"/>
                </a:cxn>
                <a:cxn ang="0">
                  <a:pos x="250" y="49"/>
                </a:cxn>
                <a:cxn ang="0">
                  <a:pos x="261" y="59"/>
                </a:cxn>
                <a:cxn ang="0">
                  <a:pos x="287" y="77"/>
                </a:cxn>
                <a:cxn ang="0">
                  <a:pos x="313" y="96"/>
                </a:cxn>
                <a:cxn ang="0">
                  <a:pos x="324" y="107"/>
                </a:cxn>
                <a:cxn ang="0">
                  <a:pos x="332" y="118"/>
                </a:cxn>
                <a:cxn ang="0">
                  <a:pos x="355" y="103"/>
                </a:cxn>
                <a:cxn ang="0">
                  <a:pos x="373" y="89"/>
                </a:cxn>
                <a:cxn ang="0">
                  <a:pos x="405" y="59"/>
                </a:cxn>
                <a:cxn ang="0">
                  <a:pos x="435" y="28"/>
                </a:cxn>
                <a:cxn ang="0">
                  <a:pos x="455" y="14"/>
                </a:cxn>
                <a:cxn ang="0">
                  <a:pos x="477" y="0"/>
                </a:cxn>
                <a:cxn ang="0">
                  <a:pos x="484" y="11"/>
                </a:cxn>
                <a:cxn ang="0">
                  <a:pos x="495" y="19"/>
                </a:cxn>
                <a:cxn ang="0">
                  <a:pos x="508" y="26"/>
                </a:cxn>
                <a:cxn ang="0">
                  <a:pos x="521" y="30"/>
                </a:cxn>
                <a:cxn ang="0">
                  <a:pos x="551" y="34"/>
                </a:cxn>
                <a:cxn ang="0">
                  <a:pos x="564" y="31"/>
                </a:cxn>
                <a:cxn ang="0">
                  <a:pos x="577" y="28"/>
                </a:cxn>
              </a:cxnLst>
              <a:rect l="0" t="0" r="r" b="b"/>
              <a:pathLst>
                <a:path w="577" h="293">
                  <a:moveTo>
                    <a:pt x="577" y="28"/>
                  </a:moveTo>
                  <a:lnTo>
                    <a:pt x="560" y="37"/>
                  </a:lnTo>
                  <a:lnTo>
                    <a:pt x="544" y="43"/>
                  </a:lnTo>
                  <a:lnTo>
                    <a:pt x="530" y="50"/>
                  </a:lnTo>
                  <a:lnTo>
                    <a:pt x="518" y="54"/>
                  </a:lnTo>
                  <a:lnTo>
                    <a:pt x="497" y="62"/>
                  </a:lnTo>
                  <a:lnTo>
                    <a:pt x="480" y="70"/>
                  </a:lnTo>
                  <a:lnTo>
                    <a:pt x="473" y="74"/>
                  </a:lnTo>
                  <a:lnTo>
                    <a:pt x="467" y="79"/>
                  </a:lnTo>
                  <a:lnTo>
                    <a:pt x="461" y="86"/>
                  </a:lnTo>
                  <a:lnTo>
                    <a:pt x="456" y="94"/>
                  </a:lnTo>
                  <a:lnTo>
                    <a:pt x="451" y="102"/>
                  </a:lnTo>
                  <a:lnTo>
                    <a:pt x="445" y="114"/>
                  </a:lnTo>
                  <a:lnTo>
                    <a:pt x="441" y="128"/>
                  </a:lnTo>
                  <a:lnTo>
                    <a:pt x="435" y="145"/>
                  </a:lnTo>
                  <a:lnTo>
                    <a:pt x="419" y="146"/>
                  </a:lnTo>
                  <a:lnTo>
                    <a:pt x="401" y="149"/>
                  </a:lnTo>
                  <a:lnTo>
                    <a:pt x="383" y="152"/>
                  </a:lnTo>
                  <a:lnTo>
                    <a:pt x="364" y="157"/>
                  </a:lnTo>
                  <a:lnTo>
                    <a:pt x="327" y="166"/>
                  </a:lnTo>
                  <a:lnTo>
                    <a:pt x="292" y="173"/>
                  </a:lnTo>
                  <a:lnTo>
                    <a:pt x="276" y="175"/>
                  </a:lnTo>
                  <a:lnTo>
                    <a:pt x="262" y="178"/>
                  </a:lnTo>
                  <a:lnTo>
                    <a:pt x="248" y="176"/>
                  </a:lnTo>
                  <a:lnTo>
                    <a:pt x="237" y="174"/>
                  </a:lnTo>
                  <a:lnTo>
                    <a:pt x="231" y="173"/>
                  </a:lnTo>
                  <a:lnTo>
                    <a:pt x="227" y="171"/>
                  </a:lnTo>
                  <a:lnTo>
                    <a:pt x="224" y="168"/>
                  </a:lnTo>
                  <a:lnTo>
                    <a:pt x="220" y="163"/>
                  </a:lnTo>
                  <a:lnTo>
                    <a:pt x="217" y="159"/>
                  </a:lnTo>
                  <a:lnTo>
                    <a:pt x="216" y="155"/>
                  </a:lnTo>
                  <a:lnTo>
                    <a:pt x="215" y="148"/>
                  </a:lnTo>
                  <a:lnTo>
                    <a:pt x="214" y="142"/>
                  </a:lnTo>
                  <a:lnTo>
                    <a:pt x="196" y="151"/>
                  </a:lnTo>
                  <a:lnTo>
                    <a:pt x="179" y="161"/>
                  </a:lnTo>
                  <a:lnTo>
                    <a:pt x="163" y="172"/>
                  </a:lnTo>
                  <a:lnTo>
                    <a:pt x="147" y="182"/>
                  </a:lnTo>
                  <a:lnTo>
                    <a:pt x="120" y="204"/>
                  </a:lnTo>
                  <a:lnTo>
                    <a:pt x="94" y="224"/>
                  </a:lnTo>
                  <a:lnTo>
                    <a:pt x="70" y="244"/>
                  </a:lnTo>
                  <a:lnTo>
                    <a:pt x="47" y="263"/>
                  </a:lnTo>
                  <a:lnTo>
                    <a:pt x="35" y="271"/>
                  </a:lnTo>
                  <a:lnTo>
                    <a:pt x="24" y="279"/>
                  </a:lnTo>
                  <a:lnTo>
                    <a:pt x="12" y="287"/>
                  </a:lnTo>
                  <a:lnTo>
                    <a:pt x="0" y="293"/>
                  </a:lnTo>
                  <a:lnTo>
                    <a:pt x="27" y="194"/>
                  </a:lnTo>
                  <a:lnTo>
                    <a:pt x="41" y="186"/>
                  </a:lnTo>
                  <a:lnTo>
                    <a:pt x="53" y="179"/>
                  </a:lnTo>
                  <a:lnTo>
                    <a:pt x="67" y="170"/>
                  </a:lnTo>
                  <a:lnTo>
                    <a:pt x="80" y="160"/>
                  </a:lnTo>
                  <a:lnTo>
                    <a:pt x="107" y="139"/>
                  </a:lnTo>
                  <a:lnTo>
                    <a:pt x="134" y="118"/>
                  </a:lnTo>
                  <a:lnTo>
                    <a:pt x="163" y="95"/>
                  </a:lnTo>
                  <a:lnTo>
                    <a:pt x="190" y="74"/>
                  </a:lnTo>
                  <a:lnTo>
                    <a:pt x="216" y="54"/>
                  </a:lnTo>
                  <a:lnTo>
                    <a:pt x="242" y="38"/>
                  </a:lnTo>
                  <a:lnTo>
                    <a:pt x="246" y="43"/>
                  </a:lnTo>
                  <a:lnTo>
                    <a:pt x="250" y="49"/>
                  </a:lnTo>
                  <a:lnTo>
                    <a:pt x="255" y="54"/>
                  </a:lnTo>
                  <a:lnTo>
                    <a:pt x="261" y="59"/>
                  </a:lnTo>
                  <a:lnTo>
                    <a:pt x="274" y="68"/>
                  </a:lnTo>
                  <a:lnTo>
                    <a:pt x="287" y="77"/>
                  </a:lnTo>
                  <a:lnTo>
                    <a:pt x="300" y="87"/>
                  </a:lnTo>
                  <a:lnTo>
                    <a:pt x="313" y="96"/>
                  </a:lnTo>
                  <a:lnTo>
                    <a:pt x="319" y="101"/>
                  </a:lnTo>
                  <a:lnTo>
                    <a:pt x="324" y="107"/>
                  </a:lnTo>
                  <a:lnTo>
                    <a:pt x="328" y="112"/>
                  </a:lnTo>
                  <a:lnTo>
                    <a:pt x="332" y="118"/>
                  </a:lnTo>
                  <a:lnTo>
                    <a:pt x="344" y="111"/>
                  </a:lnTo>
                  <a:lnTo>
                    <a:pt x="355" y="103"/>
                  </a:lnTo>
                  <a:lnTo>
                    <a:pt x="364" y="97"/>
                  </a:lnTo>
                  <a:lnTo>
                    <a:pt x="373" y="89"/>
                  </a:lnTo>
                  <a:lnTo>
                    <a:pt x="389" y="74"/>
                  </a:lnTo>
                  <a:lnTo>
                    <a:pt x="405" y="59"/>
                  </a:lnTo>
                  <a:lnTo>
                    <a:pt x="419" y="43"/>
                  </a:lnTo>
                  <a:lnTo>
                    <a:pt x="435" y="28"/>
                  </a:lnTo>
                  <a:lnTo>
                    <a:pt x="445" y="20"/>
                  </a:lnTo>
                  <a:lnTo>
                    <a:pt x="455" y="14"/>
                  </a:lnTo>
                  <a:lnTo>
                    <a:pt x="465" y="6"/>
                  </a:lnTo>
                  <a:lnTo>
                    <a:pt x="477" y="0"/>
                  </a:lnTo>
                  <a:lnTo>
                    <a:pt x="480" y="5"/>
                  </a:lnTo>
                  <a:lnTo>
                    <a:pt x="484" y="11"/>
                  </a:lnTo>
                  <a:lnTo>
                    <a:pt x="490" y="15"/>
                  </a:lnTo>
                  <a:lnTo>
                    <a:pt x="495" y="19"/>
                  </a:lnTo>
                  <a:lnTo>
                    <a:pt x="502" y="23"/>
                  </a:lnTo>
                  <a:lnTo>
                    <a:pt x="508" y="26"/>
                  </a:lnTo>
                  <a:lnTo>
                    <a:pt x="515" y="28"/>
                  </a:lnTo>
                  <a:lnTo>
                    <a:pt x="521" y="30"/>
                  </a:lnTo>
                  <a:lnTo>
                    <a:pt x="537" y="34"/>
                  </a:lnTo>
                  <a:lnTo>
                    <a:pt x="551" y="34"/>
                  </a:lnTo>
                  <a:lnTo>
                    <a:pt x="557" y="32"/>
                  </a:lnTo>
                  <a:lnTo>
                    <a:pt x="564" y="31"/>
                  </a:lnTo>
                  <a:lnTo>
                    <a:pt x="570" y="30"/>
                  </a:lnTo>
                  <a:lnTo>
                    <a:pt x="577" y="28"/>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7" name="Freeform 71"/>
            <p:cNvSpPr>
              <a:spLocks/>
            </p:cNvSpPr>
            <p:nvPr/>
          </p:nvSpPr>
          <p:spPr bwMode="auto">
            <a:xfrm>
              <a:off x="3197225" y="2359026"/>
              <a:ext cx="163513" cy="49213"/>
            </a:xfrm>
            <a:custGeom>
              <a:avLst/>
              <a:gdLst/>
              <a:ahLst/>
              <a:cxnLst>
                <a:cxn ang="0">
                  <a:pos x="609" y="140"/>
                </a:cxn>
                <a:cxn ang="0">
                  <a:pos x="619" y="97"/>
                </a:cxn>
                <a:cxn ang="0">
                  <a:pos x="620" y="89"/>
                </a:cxn>
                <a:cxn ang="0">
                  <a:pos x="618" y="85"/>
                </a:cxn>
                <a:cxn ang="0">
                  <a:pos x="613" y="87"/>
                </a:cxn>
                <a:cxn ang="0">
                  <a:pos x="598" y="96"/>
                </a:cxn>
                <a:cxn ang="0">
                  <a:pos x="561" y="124"/>
                </a:cxn>
                <a:cxn ang="0">
                  <a:pos x="510" y="137"/>
                </a:cxn>
                <a:cxn ang="0">
                  <a:pos x="483" y="115"/>
                </a:cxn>
                <a:cxn ang="0">
                  <a:pos x="444" y="90"/>
                </a:cxn>
                <a:cxn ang="0">
                  <a:pos x="410" y="69"/>
                </a:cxn>
                <a:cxn ang="0">
                  <a:pos x="392" y="54"/>
                </a:cxn>
                <a:cxn ang="0">
                  <a:pos x="380" y="36"/>
                </a:cxn>
                <a:cxn ang="0">
                  <a:pos x="374" y="13"/>
                </a:cxn>
                <a:cxn ang="0">
                  <a:pos x="353" y="1"/>
                </a:cxn>
                <a:cxn ang="0">
                  <a:pos x="317" y="4"/>
                </a:cxn>
                <a:cxn ang="0">
                  <a:pos x="273" y="10"/>
                </a:cxn>
                <a:cxn ang="0">
                  <a:pos x="236" y="17"/>
                </a:cxn>
                <a:cxn ang="0">
                  <a:pos x="212" y="18"/>
                </a:cxn>
                <a:cxn ang="0">
                  <a:pos x="190" y="15"/>
                </a:cxn>
                <a:cxn ang="0">
                  <a:pos x="164" y="7"/>
                </a:cxn>
                <a:cxn ang="0">
                  <a:pos x="123" y="13"/>
                </a:cxn>
                <a:cxn ang="0">
                  <a:pos x="83" y="30"/>
                </a:cxn>
                <a:cxn ang="0">
                  <a:pos x="59" y="41"/>
                </a:cxn>
                <a:cxn ang="0">
                  <a:pos x="37" y="55"/>
                </a:cxn>
                <a:cxn ang="0">
                  <a:pos x="19" y="73"/>
                </a:cxn>
                <a:cxn ang="0">
                  <a:pos x="7" y="97"/>
                </a:cxn>
                <a:cxn ang="0">
                  <a:pos x="1" y="130"/>
                </a:cxn>
                <a:cxn ang="0">
                  <a:pos x="31" y="136"/>
                </a:cxn>
                <a:cxn ang="0">
                  <a:pos x="108" y="111"/>
                </a:cxn>
                <a:cxn ang="0">
                  <a:pos x="192" y="91"/>
                </a:cxn>
                <a:cxn ang="0">
                  <a:pos x="251" y="80"/>
                </a:cxn>
                <a:cxn ang="0">
                  <a:pos x="285" y="77"/>
                </a:cxn>
                <a:cxn ang="0">
                  <a:pos x="224" y="149"/>
                </a:cxn>
                <a:cxn ang="0">
                  <a:pos x="254" y="151"/>
                </a:cxn>
                <a:cxn ang="0">
                  <a:pos x="287" y="155"/>
                </a:cxn>
                <a:cxn ang="0">
                  <a:pos x="355" y="168"/>
                </a:cxn>
                <a:cxn ang="0">
                  <a:pos x="424" y="181"/>
                </a:cxn>
                <a:cxn ang="0">
                  <a:pos x="457" y="186"/>
                </a:cxn>
                <a:cxn ang="0">
                  <a:pos x="487" y="187"/>
                </a:cxn>
              </a:cxnLst>
              <a:rect l="0" t="0" r="r" b="b"/>
              <a:pathLst>
                <a:path w="620" h="187">
                  <a:moveTo>
                    <a:pt x="597" y="187"/>
                  </a:moveTo>
                  <a:lnTo>
                    <a:pt x="609" y="140"/>
                  </a:lnTo>
                  <a:lnTo>
                    <a:pt x="618" y="108"/>
                  </a:lnTo>
                  <a:lnTo>
                    <a:pt x="619" y="97"/>
                  </a:lnTo>
                  <a:lnTo>
                    <a:pt x="620" y="91"/>
                  </a:lnTo>
                  <a:lnTo>
                    <a:pt x="620" y="89"/>
                  </a:lnTo>
                  <a:lnTo>
                    <a:pt x="619" y="87"/>
                  </a:lnTo>
                  <a:lnTo>
                    <a:pt x="618" y="85"/>
                  </a:lnTo>
                  <a:lnTo>
                    <a:pt x="617" y="85"/>
                  </a:lnTo>
                  <a:lnTo>
                    <a:pt x="613" y="87"/>
                  </a:lnTo>
                  <a:lnTo>
                    <a:pt x="606" y="90"/>
                  </a:lnTo>
                  <a:lnTo>
                    <a:pt x="598" y="96"/>
                  </a:lnTo>
                  <a:lnTo>
                    <a:pt x="589" y="104"/>
                  </a:lnTo>
                  <a:lnTo>
                    <a:pt x="561" y="124"/>
                  </a:lnTo>
                  <a:lnTo>
                    <a:pt x="524" y="149"/>
                  </a:lnTo>
                  <a:lnTo>
                    <a:pt x="510" y="137"/>
                  </a:lnTo>
                  <a:lnTo>
                    <a:pt x="496" y="125"/>
                  </a:lnTo>
                  <a:lnTo>
                    <a:pt x="483" y="115"/>
                  </a:lnTo>
                  <a:lnTo>
                    <a:pt x="469" y="106"/>
                  </a:lnTo>
                  <a:lnTo>
                    <a:pt x="444" y="90"/>
                  </a:lnTo>
                  <a:lnTo>
                    <a:pt x="421" y="76"/>
                  </a:lnTo>
                  <a:lnTo>
                    <a:pt x="410" y="69"/>
                  </a:lnTo>
                  <a:lnTo>
                    <a:pt x="401" y="61"/>
                  </a:lnTo>
                  <a:lnTo>
                    <a:pt x="392" y="54"/>
                  </a:lnTo>
                  <a:lnTo>
                    <a:pt x="386" y="45"/>
                  </a:lnTo>
                  <a:lnTo>
                    <a:pt x="380" y="36"/>
                  </a:lnTo>
                  <a:lnTo>
                    <a:pt x="376" y="25"/>
                  </a:lnTo>
                  <a:lnTo>
                    <a:pt x="374" y="13"/>
                  </a:lnTo>
                  <a:lnTo>
                    <a:pt x="373" y="0"/>
                  </a:lnTo>
                  <a:lnTo>
                    <a:pt x="353" y="1"/>
                  </a:lnTo>
                  <a:lnTo>
                    <a:pt x="335" y="3"/>
                  </a:lnTo>
                  <a:lnTo>
                    <a:pt x="317" y="4"/>
                  </a:lnTo>
                  <a:lnTo>
                    <a:pt x="302" y="6"/>
                  </a:lnTo>
                  <a:lnTo>
                    <a:pt x="273" y="10"/>
                  </a:lnTo>
                  <a:lnTo>
                    <a:pt x="248" y="15"/>
                  </a:lnTo>
                  <a:lnTo>
                    <a:pt x="236" y="17"/>
                  </a:lnTo>
                  <a:lnTo>
                    <a:pt x="224" y="17"/>
                  </a:lnTo>
                  <a:lnTo>
                    <a:pt x="212" y="18"/>
                  </a:lnTo>
                  <a:lnTo>
                    <a:pt x="202" y="17"/>
                  </a:lnTo>
                  <a:lnTo>
                    <a:pt x="190" y="15"/>
                  </a:lnTo>
                  <a:lnTo>
                    <a:pt x="178" y="11"/>
                  </a:lnTo>
                  <a:lnTo>
                    <a:pt x="164" y="7"/>
                  </a:lnTo>
                  <a:lnTo>
                    <a:pt x="151" y="0"/>
                  </a:lnTo>
                  <a:lnTo>
                    <a:pt x="123" y="13"/>
                  </a:lnTo>
                  <a:lnTo>
                    <a:pt x="96" y="24"/>
                  </a:lnTo>
                  <a:lnTo>
                    <a:pt x="83" y="30"/>
                  </a:lnTo>
                  <a:lnTo>
                    <a:pt x="71" y="35"/>
                  </a:lnTo>
                  <a:lnTo>
                    <a:pt x="59" y="41"/>
                  </a:lnTo>
                  <a:lnTo>
                    <a:pt x="47" y="47"/>
                  </a:lnTo>
                  <a:lnTo>
                    <a:pt x="37" y="55"/>
                  </a:lnTo>
                  <a:lnTo>
                    <a:pt x="28" y="64"/>
                  </a:lnTo>
                  <a:lnTo>
                    <a:pt x="19" y="73"/>
                  </a:lnTo>
                  <a:lnTo>
                    <a:pt x="13" y="84"/>
                  </a:lnTo>
                  <a:lnTo>
                    <a:pt x="7" y="97"/>
                  </a:lnTo>
                  <a:lnTo>
                    <a:pt x="3" y="113"/>
                  </a:lnTo>
                  <a:lnTo>
                    <a:pt x="1" y="130"/>
                  </a:lnTo>
                  <a:lnTo>
                    <a:pt x="0" y="149"/>
                  </a:lnTo>
                  <a:lnTo>
                    <a:pt x="31" y="136"/>
                  </a:lnTo>
                  <a:lnTo>
                    <a:pt x="68" y="124"/>
                  </a:lnTo>
                  <a:lnTo>
                    <a:pt x="108" y="111"/>
                  </a:lnTo>
                  <a:lnTo>
                    <a:pt x="150" y="100"/>
                  </a:lnTo>
                  <a:lnTo>
                    <a:pt x="192" y="91"/>
                  </a:lnTo>
                  <a:lnTo>
                    <a:pt x="232" y="83"/>
                  </a:lnTo>
                  <a:lnTo>
                    <a:pt x="251" y="80"/>
                  </a:lnTo>
                  <a:lnTo>
                    <a:pt x="268" y="78"/>
                  </a:lnTo>
                  <a:lnTo>
                    <a:pt x="285" y="77"/>
                  </a:lnTo>
                  <a:lnTo>
                    <a:pt x="300" y="77"/>
                  </a:lnTo>
                  <a:lnTo>
                    <a:pt x="224" y="149"/>
                  </a:lnTo>
                  <a:lnTo>
                    <a:pt x="239" y="150"/>
                  </a:lnTo>
                  <a:lnTo>
                    <a:pt x="254" y="151"/>
                  </a:lnTo>
                  <a:lnTo>
                    <a:pt x="270" y="153"/>
                  </a:lnTo>
                  <a:lnTo>
                    <a:pt x="287" y="155"/>
                  </a:lnTo>
                  <a:lnTo>
                    <a:pt x="320" y="161"/>
                  </a:lnTo>
                  <a:lnTo>
                    <a:pt x="355" y="168"/>
                  </a:lnTo>
                  <a:lnTo>
                    <a:pt x="390" y="175"/>
                  </a:lnTo>
                  <a:lnTo>
                    <a:pt x="424" y="181"/>
                  </a:lnTo>
                  <a:lnTo>
                    <a:pt x="440" y="184"/>
                  </a:lnTo>
                  <a:lnTo>
                    <a:pt x="457" y="186"/>
                  </a:lnTo>
                  <a:lnTo>
                    <a:pt x="472" y="187"/>
                  </a:lnTo>
                  <a:lnTo>
                    <a:pt x="487" y="187"/>
                  </a:lnTo>
                  <a:lnTo>
                    <a:pt x="597" y="18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8" name="Freeform 72"/>
            <p:cNvSpPr>
              <a:spLocks/>
            </p:cNvSpPr>
            <p:nvPr/>
          </p:nvSpPr>
          <p:spPr bwMode="auto">
            <a:xfrm>
              <a:off x="3197225" y="2359026"/>
              <a:ext cx="163513" cy="49213"/>
            </a:xfrm>
            <a:custGeom>
              <a:avLst/>
              <a:gdLst/>
              <a:ahLst/>
              <a:cxnLst>
                <a:cxn ang="0">
                  <a:pos x="609" y="140"/>
                </a:cxn>
                <a:cxn ang="0">
                  <a:pos x="619" y="97"/>
                </a:cxn>
                <a:cxn ang="0">
                  <a:pos x="620" y="89"/>
                </a:cxn>
                <a:cxn ang="0">
                  <a:pos x="618" y="85"/>
                </a:cxn>
                <a:cxn ang="0">
                  <a:pos x="613" y="87"/>
                </a:cxn>
                <a:cxn ang="0">
                  <a:pos x="598" y="96"/>
                </a:cxn>
                <a:cxn ang="0">
                  <a:pos x="561" y="124"/>
                </a:cxn>
                <a:cxn ang="0">
                  <a:pos x="510" y="137"/>
                </a:cxn>
                <a:cxn ang="0">
                  <a:pos x="483" y="115"/>
                </a:cxn>
                <a:cxn ang="0">
                  <a:pos x="444" y="90"/>
                </a:cxn>
                <a:cxn ang="0">
                  <a:pos x="410" y="69"/>
                </a:cxn>
                <a:cxn ang="0">
                  <a:pos x="392" y="54"/>
                </a:cxn>
                <a:cxn ang="0">
                  <a:pos x="380" y="36"/>
                </a:cxn>
                <a:cxn ang="0">
                  <a:pos x="374" y="13"/>
                </a:cxn>
                <a:cxn ang="0">
                  <a:pos x="353" y="1"/>
                </a:cxn>
                <a:cxn ang="0">
                  <a:pos x="317" y="4"/>
                </a:cxn>
                <a:cxn ang="0">
                  <a:pos x="273" y="10"/>
                </a:cxn>
                <a:cxn ang="0">
                  <a:pos x="236" y="17"/>
                </a:cxn>
                <a:cxn ang="0">
                  <a:pos x="212" y="18"/>
                </a:cxn>
                <a:cxn ang="0">
                  <a:pos x="190" y="15"/>
                </a:cxn>
                <a:cxn ang="0">
                  <a:pos x="164" y="7"/>
                </a:cxn>
                <a:cxn ang="0">
                  <a:pos x="123" y="13"/>
                </a:cxn>
                <a:cxn ang="0">
                  <a:pos x="83" y="30"/>
                </a:cxn>
                <a:cxn ang="0">
                  <a:pos x="59" y="41"/>
                </a:cxn>
                <a:cxn ang="0">
                  <a:pos x="37" y="55"/>
                </a:cxn>
                <a:cxn ang="0">
                  <a:pos x="19" y="73"/>
                </a:cxn>
                <a:cxn ang="0">
                  <a:pos x="7" y="97"/>
                </a:cxn>
                <a:cxn ang="0">
                  <a:pos x="1" y="130"/>
                </a:cxn>
                <a:cxn ang="0">
                  <a:pos x="31" y="136"/>
                </a:cxn>
                <a:cxn ang="0">
                  <a:pos x="108" y="111"/>
                </a:cxn>
                <a:cxn ang="0">
                  <a:pos x="192" y="91"/>
                </a:cxn>
                <a:cxn ang="0">
                  <a:pos x="251" y="80"/>
                </a:cxn>
                <a:cxn ang="0">
                  <a:pos x="285" y="77"/>
                </a:cxn>
                <a:cxn ang="0">
                  <a:pos x="224" y="149"/>
                </a:cxn>
                <a:cxn ang="0">
                  <a:pos x="254" y="151"/>
                </a:cxn>
                <a:cxn ang="0">
                  <a:pos x="287" y="155"/>
                </a:cxn>
                <a:cxn ang="0">
                  <a:pos x="355" y="168"/>
                </a:cxn>
                <a:cxn ang="0">
                  <a:pos x="424" y="181"/>
                </a:cxn>
                <a:cxn ang="0">
                  <a:pos x="457" y="186"/>
                </a:cxn>
                <a:cxn ang="0">
                  <a:pos x="487" y="187"/>
                </a:cxn>
              </a:cxnLst>
              <a:rect l="0" t="0" r="r" b="b"/>
              <a:pathLst>
                <a:path w="620" h="187">
                  <a:moveTo>
                    <a:pt x="597" y="187"/>
                  </a:moveTo>
                  <a:lnTo>
                    <a:pt x="609" y="140"/>
                  </a:lnTo>
                  <a:lnTo>
                    <a:pt x="618" y="108"/>
                  </a:lnTo>
                  <a:lnTo>
                    <a:pt x="619" y="97"/>
                  </a:lnTo>
                  <a:lnTo>
                    <a:pt x="620" y="91"/>
                  </a:lnTo>
                  <a:lnTo>
                    <a:pt x="620" y="89"/>
                  </a:lnTo>
                  <a:lnTo>
                    <a:pt x="619" y="87"/>
                  </a:lnTo>
                  <a:lnTo>
                    <a:pt x="618" y="85"/>
                  </a:lnTo>
                  <a:lnTo>
                    <a:pt x="617" y="85"/>
                  </a:lnTo>
                  <a:lnTo>
                    <a:pt x="613" y="87"/>
                  </a:lnTo>
                  <a:lnTo>
                    <a:pt x="606" y="90"/>
                  </a:lnTo>
                  <a:lnTo>
                    <a:pt x="598" y="96"/>
                  </a:lnTo>
                  <a:lnTo>
                    <a:pt x="589" y="104"/>
                  </a:lnTo>
                  <a:lnTo>
                    <a:pt x="561" y="124"/>
                  </a:lnTo>
                  <a:lnTo>
                    <a:pt x="524" y="149"/>
                  </a:lnTo>
                  <a:lnTo>
                    <a:pt x="510" y="137"/>
                  </a:lnTo>
                  <a:lnTo>
                    <a:pt x="496" y="125"/>
                  </a:lnTo>
                  <a:lnTo>
                    <a:pt x="483" y="115"/>
                  </a:lnTo>
                  <a:lnTo>
                    <a:pt x="469" y="106"/>
                  </a:lnTo>
                  <a:lnTo>
                    <a:pt x="444" y="90"/>
                  </a:lnTo>
                  <a:lnTo>
                    <a:pt x="421" y="76"/>
                  </a:lnTo>
                  <a:lnTo>
                    <a:pt x="410" y="69"/>
                  </a:lnTo>
                  <a:lnTo>
                    <a:pt x="401" y="61"/>
                  </a:lnTo>
                  <a:lnTo>
                    <a:pt x="392" y="54"/>
                  </a:lnTo>
                  <a:lnTo>
                    <a:pt x="386" y="45"/>
                  </a:lnTo>
                  <a:lnTo>
                    <a:pt x="380" y="36"/>
                  </a:lnTo>
                  <a:lnTo>
                    <a:pt x="376" y="25"/>
                  </a:lnTo>
                  <a:lnTo>
                    <a:pt x="374" y="13"/>
                  </a:lnTo>
                  <a:lnTo>
                    <a:pt x="373" y="0"/>
                  </a:lnTo>
                  <a:lnTo>
                    <a:pt x="353" y="1"/>
                  </a:lnTo>
                  <a:lnTo>
                    <a:pt x="335" y="3"/>
                  </a:lnTo>
                  <a:lnTo>
                    <a:pt x="317" y="4"/>
                  </a:lnTo>
                  <a:lnTo>
                    <a:pt x="302" y="6"/>
                  </a:lnTo>
                  <a:lnTo>
                    <a:pt x="273" y="10"/>
                  </a:lnTo>
                  <a:lnTo>
                    <a:pt x="248" y="15"/>
                  </a:lnTo>
                  <a:lnTo>
                    <a:pt x="236" y="17"/>
                  </a:lnTo>
                  <a:lnTo>
                    <a:pt x="224" y="17"/>
                  </a:lnTo>
                  <a:lnTo>
                    <a:pt x="212" y="18"/>
                  </a:lnTo>
                  <a:lnTo>
                    <a:pt x="202" y="17"/>
                  </a:lnTo>
                  <a:lnTo>
                    <a:pt x="190" y="15"/>
                  </a:lnTo>
                  <a:lnTo>
                    <a:pt x="178" y="11"/>
                  </a:lnTo>
                  <a:lnTo>
                    <a:pt x="164" y="7"/>
                  </a:lnTo>
                  <a:lnTo>
                    <a:pt x="151" y="0"/>
                  </a:lnTo>
                  <a:lnTo>
                    <a:pt x="123" y="13"/>
                  </a:lnTo>
                  <a:lnTo>
                    <a:pt x="96" y="24"/>
                  </a:lnTo>
                  <a:lnTo>
                    <a:pt x="83" y="30"/>
                  </a:lnTo>
                  <a:lnTo>
                    <a:pt x="71" y="35"/>
                  </a:lnTo>
                  <a:lnTo>
                    <a:pt x="59" y="41"/>
                  </a:lnTo>
                  <a:lnTo>
                    <a:pt x="47" y="47"/>
                  </a:lnTo>
                  <a:lnTo>
                    <a:pt x="37" y="55"/>
                  </a:lnTo>
                  <a:lnTo>
                    <a:pt x="28" y="64"/>
                  </a:lnTo>
                  <a:lnTo>
                    <a:pt x="19" y="73"/>
                  </a:lnTo>
                  <a:lnTo>
                    <a:pt x="13" y="84"/>
                  </a:lnTo>
                  <a:lnTo>
                    <a:pt x="7" y="97"/>
                  </a:lnTo>
                  <a:lnTo>
                    <a:pt x="3" y="113"/>
                  </a:lnTo>
                  <a:lnTo>
                    <a:pt x="1" y="130"/>
                  </a:lnTo>
                  <a:lnTo>
                    <a:pt x="0" y="149"/>
                  </a:lnTo>
                  <a:lnTo>
                    <a:pt x="31" y="136"/>
                  </a:lnTo>
                  <a:lnTo>
                    <a:pt x="68" y="124"/>
                  </a:lnTo>
                  <a:lnTo>
                    <a:pt x="108" y="111"/>
                  </a:lnTo>
                  <a:lnTo>
                    <a:pt x="150" y="100"/>
                  </a:lnTo>
                  <a:lnTo>
                    <a:pt x="192" y="91"/>
                  </a:lnTo>
                  <a:lnTo>
                    <a:pt x="232" y="83"/>
                  </a:lnTo>
                  <a:lnTo>
                    <a:pt x="251" y="80"/>
                  </a:lnTo>
                  <a:lnTo>
                    <a:pt x="268" y="78"/>
                  </a:lnTo>
                  <a:lnTo>
                    <a:pt x="285" y="77"/>
                  </a:lnTo>
                  <a:lnTo>
                    <a:pt x="300" y="77"/>
                  </a:lnTo>
                  <a:lnTo>
                    <a:pt x="224" y="149"/>
                  </a:lnTo>
                  <a:lnTo>
                    <a:pt x="239" y="150"/>
                  </a:lnTo>
                  <a:lnTo>
                    <a:pt x="254" y="151"/>
                  </a:lnTo>
                  <a:lnTo>
                    <a:pt x="270" y="153"/>
                  </a:lnTo>
                  <a:lnTo>
                    <a:pt x="287" y="155"/>
                  </a:lnTo>
                  <a:lnTo>
                    <a:pt x="320" y="161"/>
                  </a:lnTo>
                  <a:lnTo>
                    <a:pt x="355" y="168"/>
                  </a:lnTo>
                  <a:lnTo>
                    <a:pt x="390" y="175"/>
                  </a:lnTo>
                  <a:lnTo>
                    <a:pt x="424" y="181"/>
                  </a:lnTo>
                  <a:lnTo>
                    <a:pt x="440" y="184"/>
                  </a:lnTo>
                  <a:lnTo>
                    <a:pt x="457" y="186"/>
                  </a:lnTo>
                  <a:lnTo>
                    <a:pt x="472" y="187"/>
                  </a:lnTo>
                  <a:lnTo>
                    <a:pt x="487" y="187"/>
                  </a:lnTo>
                  <a:lnTo>
                    <a:pt x="597" y="187"/>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0" name="Freeform 73"/>
            <p:cNvSpPr>
              <a:spLocks/>
            </p:cNvSpPr>
            <p:nvPr/>
          </p:nvSpPr>
          <p:spPr bwMode="auto">
            <a:xfrm>
              <a:off x="3459163" y="2286001"/>
              <a:ext cx="128588" cy="68263"/>
            </a:xfrm>
            <a:custGeom>
              <a:avLst/>
              <a:gdLst/>
              <a:ahLst/>
              <a:cxnLst>
                <a:cxn ang="0">
                  <a:pos x="487" y="221"/>
                </a:cxn>
                <a:cxn ang="0">
                  <a:pos x="446" y="222"/>
                </a:cxn>
                <a:cxn ang="0">
                  <a:pos x="405" y="222"/>
                </a:cxn>
                <a:cxn ang="0">
                  <a:pos x="364" y="223"/>
                </a:cxn>
                <a:cxn ang="0">
                  <a:pos x="325" y="226"/>
                </a:cxn>
                <a:cxn ang="0">
                  <a:pos x="305" y="228"/>
                </a:cxn>
                <a:cxn ang="0">
                  <a:pos x="287" y="231"/>
                </a:cxn>
                <a:cxn ang="0">
                  <a:pos x="269" y="234"/>
                </a:cxn>
                <a:cxn ang="0">
                  <a:pos x="252" y="237"/>
                </a:cxn>
                <a:cxn ang="0">
                  <a:pos x="236" y="241"/>
                </a:cxn>
                <a:cxn ang="0">
                  <a:pos x="219" y="247"/>
                </a:cxn>
                <a:cxn ang="0">
                  <a:pos x="204" y="252"/>
                </a:cxn>
                <a:cxn ang="0">
                  <a:pos x="190" y="259"/>
                </a:cxn>
                <a:cxn ang="0">
                  <a:pos x="176" y="245"/>
                </a:cxn>
                <a:cxn ang="0">
                  <a:pos x="161" y="232"/>
                </a:cxn>
                <a:cxn ang="0">
                  <a:pos x="146" y="220"/>
                </a:cxn>
                <a:cxn ang="0">
                  <a:pos x="129" y="209"/>
                </a:cxn>
                <a:cxn ang="0">
                  <a:pos x="120" y="204"/>
                </a:cxn>
                <a:cxn ang="0">
                  <a:pos x="110" y="200"/>
                </a:cxn>
                <a:cxn ang="0">
                  <a:pos x="100" y="196"/>
                </a:cxn>
                <a:cxn ang="0">
                  <a:pos x="91" y="192"/>
                </a:cxn>
                <a:cxn ang="0">
                  <a:pos x="79" y="190"/>
                </a:cxn>
                <a:cxn ang="0">
                  <a:pos x="68" y="188"/>
                </a:cxn>
                <a:cxn ang="0">
                  <a:pos x="55" y="187"/>
                </a:cxn>
                <a:cxn ang="0">
                  <a:pos x="41" y="187"/>
                </a:cxn>
                <a:cxn ang="0">
                  <a:pos x="43" y="160"/>
                </a:cxn>
                <a:cxn ang="0">
                  <a:pos x="45" y="135"/>
                </a:cxn>
                <a:cxn ang="0">
                  <a:pos x="48" y="109"/>
                </a:cxn>
                <a:cxn ang="0">
                  <a:pos x="49" y="83"/>
                </a:cxn>
                <a:cxn ang="0">
                  <a:pos x="0" y="0"/>
                </a:cxn>
                <a:cxn ang="0">
                  <a:pos x="4" y="0"/>
                </a:cxn>
                <a:cxn ang="0">
                  <a:pos x="9" y="3"/>
                </a:cxn>
                <a:cxn ang="0">
                  <a:pos x="14" y="6"/>
                </a:cxn>
                <a:cxn ang="0">
                  <a:pos x="21" y="9"/>
                </a:cxn>
                <a:cxn ang="0">
                  <a:pos x="33" y="20"/>
                </a:cxn>
                <a:cxn ang="0">
                  <a:pos x="47" y="34"/>
                </a:cxn>
                <a:cxn ang="0">
                  <a:pos x="62" y="52"/>
                </a:cxn>
                <a:cxn ang="0">
                  <a:pos x="79" y="70"/>
                </a:cxn>
                <a:cxn ang="0">
                  <a:pos x="95" y="90"/>
                </a:cxn>
                <a:cxn ang="0">
                  <a:pos x="111" y="111"/>
                </a:cxn>
                <a:cxn ang="0">
                  <a:pos x="141" y="151"/>
                </a:cxn>
                <a:cxn ang="0">
                  <a:pos x="167" y="187"/>
                </a:cxn>
                <a:cxn ang="0">
                  <a:pos x="183" y="212"/>
                </a:cxn>
                <a:cxn ang="0">
                  <a:pos x="190" y="221"/>
                </a:cxn>
                <a:cxn ang="0">
                  <a:pos x="230" y="220"/>
                </a:cxn>
                <a:cxn ang="0">
                  <a:pos x="268" y="216"/>
                </a:cxn>
                <a:cxn ang="0">
                  <a:pos x="303" y="212"/>
                </a:cxn>
                <a:cxn ang="0">
                  <a:pos x="339" y="209"/>
                </a:cxn>
                <a:cxn ang="0">
                  <a:pos x="357" y="207"/>
                </a:cxn>
                <a:cxn ang="0">
                  <a:pos x="374" y="207"/>
                </a:cxn>
                <a:cxn ang="0">
                  <a:pos x="392" y="205"/>
                </a:cxn>
                <a:cxn ang="0">
                  <a:pos x="410" y="207"/>
                </a:cxn>
                <a:cxn ang="0">
                  <a:pos x="429" y="209"/>
                </a:cxn>
                <a:cxn ang="0">
                  <a:pos x="447" y="211"/>
                </a:cxn>
                <a:cxn ang="0">
                  <a:pos x="467" y="215"/>
                </a:cxn>
                <a:cxn ang="0">
                  <a:pos x="487" y="221"/>
                </a:cxn>
              </a:cxnLst>
              <a:rect l="0" t="0" r="r" b="b"/>
              <a:pathLst>
                <a:path w="487" h="259">
                  <a:moveTo>
                    <a:pt x="487" y="221"/>
                  </a:moveTo>
                  <a:lnTo>
                    <a:pt x="446" y="222"/>
                  </a:lnTo>
                  <a:lnTo>
                    <a:pt x="405" y="222"/>
                  </a:lnTo>
                  <a:lnTo>
                    <a:pt x="364" y="223"/>
                  </a:lnTo>
                  <a:lnTo>
                    <a:pt x="325" y="226"/>
                  </a:lnTo>
                  <a:lnTo>
                    <a:pt x="305" y="228"/>
                  </a:lnTo>
                  <a:lnTo>
                    <a:pt x="287" y="231"/>
                  </a:lnTo>
                  <a:lnTo>
                    <a:pt x="269" y="234"/>
                  </a:lnTo>
                  <a:lnTo>
                    <a:pt x="252" y="237"/>
                  </a:lnTo>
                  <a:lnTo>
                    <a:pt x="236" y="241"/>
                  </a:lnTo>
                  <a:lnTo>
                    <a:pt x="219" y="247"/>
                  </a:lnTo>
                  <a:lnTo>
                    <a:pt x="204" y="252"/>
                  </a:lnTo>
                  <a:lnTo>
                    <a:pt x="190" y="259"/>
                  </a:lnTo>
                  <a:lnTo>
                    <a:pt x="176" y="245"/>
                  </a:lnTo>
                  <a:lnTo>
                    <a:pt x="161" y="232"/>
                  </a:lnTo>
                  <a:lnTo>
                    <a:pt x="146" y="220"/>
                  </a:lnTo>
                  <a:lnTo>
                    <a:pt x="129" y="209"/>
                  </a:lnTo>
                  <a:lnTo>
                    <a:pt x="120" y="204"/>
                  </a:lnTo>
                  <a:lnTo>
                    <a:pt x="110" y="200"/>
                  </a:lnTo>
                  <a:lnTo>
                    <a:pt x="100" y="196"/>
                  </a:lnTo>
                  <a:lnTo>
                    <a:pt x="91" y="192"/>
                  </a:lnTo>
                  <a:lnTo>
                    <a:pt x="79" y="190"/>
                  </a:lnTo>
                  <a:lnTo>
                    <a:pt x="68" y="188"/>
                  </a:lnTo>
                  <a:lnTo>
                    <a:pt x="55" y="187"/>
                  </a:lnTo>
                  <a:lnTo>
                    <a:pt x="41" y="187"/>
                  </a:lnTo>
                  <a:lnTo>
                    <a:pt x="43" y="160"/>
                  </a:lnTo>
                  <a:lnTo>
                    <a:pt x="45" y="135"/>
                  </a:lnTo>
                  <a:lnTo>
                    <a:pt x="48" y="109"/>
                  </a:lnTo>
                  <a:lnTo>
                    <a:pt x="49" y="83"/>
                  </a:lnTo>
                  <a:lnTo>
                    <a:pt x="0" y="0"/>
                  </a:lnTo>
                  <a:lnTo>
                    <a:pt x="4" y="0"/>
                  </a:lnTo>
                  <a:lnTo>
                    <a:pt x="9" y="3"/>
                  </a:lnTo>
                  <a:lnTo>
                    <a:pt x="14" y="6"/>
                  </a:lnTo>
                  <a:lnTo>
                    <a:pt x="21" y="9"/>
                  </a:lnTo>
                  <a:lnTo>
                    <a:pt x="33" y="20"/>
                  </a:lnTo>
                  <a:lnTo>
                    <a:pt x="47" y="34"/>
                  </a:lnTo>
                  <a:lnTo>
                    <a:pt x="62" y="52"/>
                  </a:lnTo>
                  <a:lnTo>
                    <a:pt x="79" y="70"/>
                  </a:lnTo>
                  <a:lnTo>
                    <a:pt x="95" y="90"/>
                  </a:lnTo>
                  <a:lnTo>
                    <a:pt x="111" y="111"/>
                  </a:lnTo>
                  <a:lnTo>
                    <a:pt x="141" y="151"/>
                  </a:lnTo>
                  <a:lnTo>
                    <a:pt x="167" y="187"/>
                  </a:lnTo>
                  <a:lnTo>
                    <a:pt x="183" y="212"/>
                  </a:lnTo>
                  <a:lnTo>
                    <a:pt x="190" y="221"/>
                  </a:lnTo>
                  <a:lnTo>
                    <a:pt x="230" y="220"/>
                  </a:lnTo>
                  <a:lnTo>
                    <a:pt x="268" y="216"/>
                  </a:lnTo>
                  <a:lnTo>
                    <a:pt x="303" y="212"/>
                  </a:lnTo>
                  <a:lnTo>
                    <a:pt x="339" y="209"/>
                  </a:lnTo>
                  <a:lnTo>
                    <a:pt x="357" y="207"/>
                  </a:lnTo>
                  <a:lnTo>
                    <a:pt x="374" y="207"/>
                  </a:lnTo>
                  <a:lnTo>
                    <a:pt x="392" y="205"/>
                  </a:lnTo>
                  <a:lnTo>
                    <a:pt x="410" y="207"/>
                  </a:lnTo>
                  <a:lnTo>
                    <a:pt x="429" y="209"/>
                  </a:lnTo>
                  <a:lnTo>
                    <a:pt x="447" y="211"/>
                  </a:lnTo>
                  <a:lnTo>
                    <a:pt x="467" y="215"/>
                  </a:lnTo>
                  <a:lnTo>
                    <a:pt x="487" y="22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1" name="Freeform 74"/>
            <p:cNvSpPr>
              <a:spLocks/>
            </p:cNvSpPr>
            <p:nvPr/>
          </p:nvSpPr>
          <p:spPr bwMode="auto">
            <a:xfrm>
              <a:off x="3459163" y="2286001"/>
              <a:ext cx="128588" cy="68263"/>
            </a:xfrm>
            <a:custGeom>
              <a:avLst/>
              <a:gdLst/>
              <a:ahLst/>
              <a:cxnLst>
                <a:cxn ang="0">
                  <a:pos x="487" y="221"/>
                </a:cxn>
                <a:cxn ang="0">
                  <a:pos x="446" y="222"/>
                </a:cxn>
                <a:cxn ang="0">
                  <a:pos x="405" y="222"/>
                </a:cxn>
                <a:cxn ang="0">
                  <a:pos x="364" y="223"/>
                </a:cxn>
                <a:cxn ang="0">
                  <a:pos x="325" y="226"/>
                </a:cxn>
                <a:cxn ang="0">
                  <a:pos x="305" y="228"/>
                </a:cxn>
                <a:cxn ang="0">
                  <a:pos x="287" y="231"/>
                </a:cxn>
                <a:cxn ang="0">
                  <a:pos x="269" y="234"/>
                </a:cxn>
                <a:cxn ang="0">
                  <a:pos x="252" y="237"/>
                </a:cxn>
                <a:cxn ang="0">
                  <a:pos x="236" y="241"/>
                </a:cxn>
                <a:cxn ang="0">
                  <a:pos x="219" y="247"/>
                </a:cxn>
                <a:cxn ang="0">
                  <a:pos x="204" y="252"/>
                </a:cxn>
                <a:cxn ang="0">
                  <a:pos x="190" y="259"/>
                </a:cxn>
                <a:cxn ang="0">
                  <a:pos x="176" y="245"/>
                </a:cxn>
                <a:cxn ang="0">
                  <a:pos x="161" y="232"/>
                </a:cxn>
                <a:cxn ang="0">
                  <a:pos x="146" y="220"/>
                </a:cxn>
                <a:cxn ang="0">
                  <a:pos x="129" y="209"/>
                </a:cxn>
                <a:cxn ang="0">
                  <a:pos x="120" y="204"/>
                </a:cxn>
                <a:cxn ang="0">
                  <a:pos x="110" y="200"/>
                </a:cxn>
                <a:cxn ang="0">
                  <a:pos x="100" y="196"/>
                </a:cxn>
                <a:cxn ang="0">
                  <a:pos x="91" y="192"/>
                </a:cxn>
                <a:cxn ang="0">
                  <a:pos x="79" y="190"/>
                </a:cxn>
                <a:cxn ang="0">
                  <a:pos x="68" y="188"/>
                </a:cxn>
                <a:cxn ang="0">
                  <a:pos x="55" y="187"/>
                </a:cxn>
                <a:cxn ang="0">
                  <a:pos x="41" y="187"/>
                </a:cxn>
                <a:cxn ang="0">
                  <a:pos x="43" y="160"/>
                </a:cxn>
                <a:cxn ang="0">
                  <a:pos x="45" y="135"/>
                </a:cxn>
                <a:cxn ang="0">
                  <a:pos x="48" y="109"/>
                </a:cxn>
                <a:cxn ang="0">
                  <a:pos x="49" y="83"/>
                </a:cxn>
                <a:cxn ang="0">
                  <a:pos x="0" y="0"/>
                </a:cxn>
                <a:cxn ang="0">
                  <a:pos x="4" y="0"/>
                </a:cxn>
                <a:cxn ang="0">
                  <a:pos x="9" y="3"/>
                </a:cxn>
                <a:cxn ang="0">
                  <a:pos x="14" y="6"/>
                </a:cxn>
                <a:cxn ang="0">
                  <a:pos x="21" y="9"/>
                </a:cxn>
                <a:cxn ang="0">
                  <a:pos x="33" y="20"/>
                </a:cxn>
                <a:cxn ang="0">
                  <a:pos x="47" y="34"/>
                </a:cxn>
                <a:cxn ang="0">
                  <a:pos x="62" y="52"/>
                </a:cxn>
                <a:cxn ang="0">
                  <a:pos x="79" y="70"/>
                </a:cxn>
                <a:cxn ang="0">
                  <a:pos x="95" y="90"/>
                </a:cxn>
                <a:cxn ang="0">
                  <a:pos x="111" y="111"/>
                </a:cxn>
                <a:cxn ang="0">
                  <a:pos x="141" y="151"/>
                </a:cxn>
                <a:cxn ang="0">
                  <a:pos x="167" y="187"/>
                </a:cxn>
                <a:cxn ang="0">
                  <a:pos x="183" y="212"/>
                </a:cxn>
                <a:cxn ang="0">
                  <a:pos x="190" y="221"/>
                </a:cxn>
                <a:cxn ang="0">
                  <a:pos x="230" y="220"/>
                </a:cxn>
                <a:cxn ang="0">
                  <a:pos x="268" y="216"/>
                </a:cxn>
                <a:cxn ang="0">
                  <a:pos x="303" y="212"/>
                </a:cxn>
                <a:cxn ang="0">
                  <a:pos x="339" y="209"/>
                </a:cxn>
                <a:cxn ang="0">
                  <a:pos x="357" y="207"/>
                </a:cxn>
                <a:cxn ang="0">
                  <a:pos x="374" y="207"/>
                </a:cxn>
                <a:cxn ang="0">
                  <a:pos x="392" y="205"/>
                </a:cxn>
                <a:cxn ang="0">
                  <a:pos x="410" y="207"/>
                </a:cxn>
                <a:cxn ang="0">
                  <a:pos x="429" y="209"/>
                </a:cxn>
                <a:cxn ang="0">
                  <a:pos x="447" y="211"/>
                </a:cxn>
                <a:cxn ang="0">
                  <a:pos x="467" y="215"/>
                </a:cxn>
                <a:cxn ang="0">
                  <a:pos x="487" y="221"/>
                </a:cxn>
              </a:cxnLst>
              <a:rect l="0" t="0" r="r" b="b"/>
              <a:pathLst>
                <a:path w="487" h="259">
                  <a:moveTo>
                    <a:pt x="487" y="221"/>
                  </a:moveTo>
                  <a:lnTo>
                    <a:pt x="446" y="222"/>
                  </a:lnTo>
                  <a:lnTo>
                    <a:pt x="405" y="222"/>
                  </a:lnTo>
                  <a:lnTo>
                    <a:pt x="364" y="223"/>
                  </a:lnTo>
                  <a:lnTo>
                    <a:pt x="325" y="226"/>
                  </a:lnTo>
                  <a:lnTo>
                    <a:pt x="305" y="228"/>
                  </a:lnTo>
                  <a:lnTo>
                    <a:pt x="287" y="231"/>
                  </a:lnTo>
                  <a:lnTo>
                    <a:pt x="269" y="234"/>
                  </a:lnTo>
                  <a:lnTo>
                    <a:pt x="252" y="237"/>
                  </a:lnTo>
                  <a:lnTo>
                    <a:pt x="236" y="241"/>
                  </a:lnTo>
                  <a:lnTo>
                    <a:pt x="219" y="247"/>
                  </a:lnTo>
                  <a:lnTo>
                    <a:pt x="204" y="252"/>
                  </a:lnTo>
                  <a:lnTo>
                    <a:pt x="190" y="259"/>
                  </a:lnTo>
                  <a:lnTo>
                    <a:pt x="176" y="245"/>
                  </a:lnTo>
                  <a:lnTo>
                    <a:pt x="161" y="232"/>
                  </a:lnTo>
                  <a:lnTo>
                    <a:pt x="146" y="220"/>
                  </a:lnTo>
                  <a:lnTo>
                    <a:pt x="129" y="209"/>
                  </a:lnTo>
                  <a:lnTo>
                    <a:pt x="120" y="204"/>
                  </a:lnTo>
                  <a:lnTo>
                    <a:pt x="110" y="200"/>
                  </a:lnTo>
                  <a:lnTo>
                    <a:pt x="100" y="196"/>
                  </a:lnTo>
                  <a:lnTo>
                    <a:pt x="91" y="192"/>
                  </a:lnTo>
                  <a:lnTo>
                    <a:pt x="79" y="190"/>
                  </a:lnTo>
                  <a:lnTo>
                    <a:pt x="68" y="188"/>
                  </a:lnTo>
                  <a:lnTo>
                    <a:pt x="55" y="187"/>
                  </a:lnTo>
                  <a:lnTo>
                    <a:pt x="41" y="187"/>
                  </a:lnTo>
                  <a:lnTo>
                    <a:pt x="43" y="160"/>
                  </a:lnTo>
                  <a:lnTo>
                    <a:pt x="45" y="135"/>
                  </a:lnTo>
                  <a:lnTo>
                    <a:pt x="48" y="109"/>
                  </a:lnTo>
                  <a:lnTo>
                    <a:pt x="49" y="83"/>
                  </a:lnTo>
                  <a:lnTo>
                    <a:pt x="0" y="0"/>
                  </a:lnTo>
                  <a:lnTo>
                    <a:pt x="4" y="0"/>
                  </a:lnTo>
                  <a:lnTo>
                    <a:pt x="9" y="3"/>
                  </a:lnTo>
                  <a:lnTo>
                    <a:pt x="14" y="6"/>
                  </a:lnTo>
                  <a:lnTo>
                    <a:pt x="21" y="9"/>
                  </a:lnTo>
                  <a:lnTo>
                    <a:pt x="33" y="20"/>
                  </a:lnTo>
                  <a:lnTo>
                    <a:pt x="47" y="34"/>
                  </a:lnTo>
                  <a:lnTo>
                    <a:pt x="62" y="52"/>
                  </a:lnTo>
                  <a:lnTo>
                    <a:pt x="79" y="70"/>
                  </a:lnTo>
                  <a:lnTo>
                    <a:pt x="95" y="90"/>
                  </a:lnTo>
                  <a:lnTo>
                    <a:pt x="111" y="111"/>
                  </a:lnTo>
                  <a:lnTo>
                    <a:pt x="141" y="151"/>
                  </a:lnTo>
                  <a:lnTo>
                    <a:pt x="167" y="187"/>
                  </a:lnTo>
                  <a:lnTo>
                    <a:pt x="183" y="212"/>
                  </a:lnTo>
                  <a:lnTo>
                    <a:pt x="190" y="221"/>
                  </a:lnTo>
                  <a:lnTo>
                    <a:pt x="230" y="220"/>
                  </a:lnTo>
                  <a:lnTo>
                    <a:pt x="268" y="216"/>
                  </a:lnTo>
                  <a:lnTo>
                    <a:pt x="303" y="212"/>
                  </a:lnTo>
                  <a:lnTo>
                    <a:pt x="339" y="209"/>
                  </a:lnTo>
                  <a:lnTo>
                    <a:pt x="357" y="207"/>
                  </a:lnTo>
                  <a:lnTo>
                    <a:pt x="374" y="207"/>
                  </a:lnTo>
                  <a:lnTo>
                    <a:pt x="392" y="205"/>
                  </a:lnTo>
                  <a:lnTo>
                    <a:pt x="410" y="207"/>
                  </a:lnTo>
                  <a:lnTo>
                    <a:pt x="429" y="209"/>
                  </a:lnTo>
                  <a:lnTo>
                    <a:pt x="447" y="211"/>
                  </a:lnTo>
                  <a:lnTo>
                    <a:pt x="467" y="215"/>
                  </a:lnTo>
                  <a:lnTo>
                    <a:pt x="487" y="221"/>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2" name="Freeform 75"/>
            <p:cNvSpPr>
              <a:spLocks/>
            </p:cNvSpPr>
            <p:nvPr/>
          </p:nvSpPr>
          <p:spPr bwMode="auto">
            <a:xfrm>
              <a:off x="3138488" y="2398713"/>
              <a:ext cx="207963" cy="79375"/>
            </a:xfrm>
            <a:custGeom>
              <a:avLst/>
              <a:gdLst/>
              <a:ahLst/>
              <a:cxnLst>
                <a:cxn ang="0">
                  <a:pos x="730" y="109"/>
                </a:cxn>
                <a:cxn ang="0">
                  <a:pos x="646" y="100"/>
                </a:cxn>
                <a:cxn ang="0">
                  <a:pos x="588" y="85"/>
                </a:cxn>
                <a:cxn ang="0">
                  <a:pos x="553" y="72"/>
                </a:cxn>
                <a:cxn ang="0">
                  <a:pos x="533" y="79"/>
                </a:cxn>
                <a:cxn ang="0">
                  <a:pos x="491" y="98"/>
                </a:cxn>
                <a:cxn ang="0">
                  <a:pos x="464" y="108"/>
                </a:cxn>
                <a:cxn ang="0">
                  <a:pos x="373" y="37"/>
                </a:cxn>
                <a:cxn ang="0">
                  <a:pos x="353" y="40"/>
                </a:cxn>
                <a:cxn ang="0">
                  <a:pos x="317" y="55"/>
                </a:cxn>
                <a:cxn ang="0">
                  <a:pos x="281" y="69"/>
                </a:cxn>
                <a:cxn ang="0">
                  <a:pos x="260" y="72"/>
                </a:cxn>
                <a:cxn ang="0">
                  <a:pos x="107" y="0"/>
                </a:cxn>
                <a:cxn ang="0">
                  <a:pos x="95" y="6"/>
                </a:cxn>
                <a:cxn ang="0">
                  <a:pos x="69" y="34"/>
                </a:cxn>
                <a:cxn ang="0">
                  <a:pos x="42" y="76"/>
                </a:cxn>
                <a:cxn ang="0">
                  <a:pos x="19" y="123"/>
                </a:cxn>
                <a:cxn ang="0">
                  <a:pos x="4" y="164"/>
                </a:cxn>
                <a:cxn ang="0">
                  <a:pos x="13" y="182"/>
                </a:cxn>
                <a:cxn ang="0">
                  <a:pos x="49" y="177"/>
                </a:cxn>
                <a:cxn ang="0">
                  <a:pos x="79" y="165"/>
                </a:cxn>
                <a:cxn ang="0">
                  <a:pos x="120" y="136"/>
                </a:cxn>
                <a:cxn ang="0">
                  <a:pos x="373" y="110"/>
                </a:cxn>
                <a:cxn ang="0">
                  <a:pos x="335" y="114"/>
                </a:cxn>
                <a:cxn ang="0">
                  <a:pos x="306" y="126"/>
                </a:cxn>
                <a:cxn ang="0">
                  <a:pos x="288" y="144"/>
                </a:cxn>
                <a:cxn ang="0">
                  <a:pos x="283" y="171"/>
                </a:cxn>
                <a:cxn ang="0">
                  <a:pos x="292" y="207"/>
                </a:cxn>
                <a:cxn ang="0">
                  <a:pos x="284" y="223"/>
                </a:cxn>
                <a:cxn ang="0">
                  <a:pos x="256" y="231"/>
                </a:cxn>
                <a:cxn ang="0">
                  <a:pos x="215" y="250"/>
                </a:cxn>
                <a:cxn ang="0">
                  <a:pos x="195" y="255"/>
                </a:cxn>
                <a:cxn ang="0">
                  <a:pos x="223" y="268"/>
                </a:cxn>
                <a:cxn ang="0">
                  <a:pos x="280" y="285"/>
                </a:cxn>
                <a:cxn ang="0">
                  <a:pos x="338" y="296"/>
                </a:cxn>
                <a:cxn ang="0">
                  <a:pos x="398" y="301"/>
                </a:cxn>
                <a:cxn ang="0">
                  <a:pos x="459" y="299"/>
                </a:cxn>
                <a:cxn ang="0">
                  <a:pos x="521" y="290"/>
                </a:cxn>
                <a:cxn ang="0">
                  <a:pos x="579" y="274"/>
                </a:cxn>
                <a:cxn ang="0">
                  <a:pos x="636" y="248"/>
                </a:cxn>
                <a:cxn ang="0">
                  <a:pos x="691" y="212"/>
                </a:cxn>
                <a:cxn ang="0">
                  <a:pos x="740" y="167"/>
                </a:cxn>
                <a:cxn ang="0">
                  <a:pos x="784" y="110"/>
                </a:cxn>
              </a:cxnLst>
              <a:rect l="0" t="0" r="r" b="b"/>
              <a:pathLst>
                <a:path w="784" h="301">
                  <a:moveTo>
                    <a:pt x="784" y="110"/>
                  </a:moveTo>
                  <a:lnTo>
                    <a:pt x="757" y="110"/>
                  </a:lnTo>
                  <a:lnTo>
                    <a:pt x="730" y="109"/>
                  </a:lnTo>
                  <a:lnTo>
                    <a:pt x="702" y="108"/>
                  </a:lnTo>
                  <a:lnTo>
                    <a:pt x="674" y="106"/>
                  </a:lnTo>
                  <a:lnTo>
                    <a:pt x="646" y="100"/>
                  </a:lnTo>
                  <a:lnTo>
                    <a:pt x="618" y="94"/>
                  </a:lnTo>
                  <a:lnTo>
                    <a:pt x="603" y="90"/>
                  </a:lnTo>
                  <a:lnTo>
                    <a:pt x="588" y="85"/>
                  </a:lnTo>
                  <a:lnTo>
                    <a:pt x="574" y="79"/>
                  </a:lnTo>
                  <a:lnTo>
                    <a:pt x="560" y="72"/>
                  </a:lnTo>
                  <a:lnTo>
                    <a:pt x="553" y="72"/>
                  </a:lnTo>
                  <a:lnTo>
                    <a:pt x="546" y="74"/>
                  </a:lnTo>
                  <a:lnTo>
                    <a:pt x="539" y="75"/>
                  </a:lnTo>
                  <a:lnTo>
                    <a:pt x="533" y="79"/>
                  </a:lnTo>
                  <a:lnTo>
                    <a:pt x="518" y="84"/>
                  </a:lnTo>
                  <a:lnTo>
                    <a:pt x="505" y="92"/>
                  </a:lnTo>
                  <a:lnTo>
                    <a:pt x="491" y="98"/>
                  </a:lnTo>
                  <a:lnTo>
                    <a:pt x="478" y="104"/>
                  </a:lnTo>
                  <a:lnTo>
                    <a:pt x="470" y="107"/>
                  </a:lnTo>
                  <a:lnTo>
                    <a:pt x="464" y="108"/>
                  </a:lnTo>
                  <a:lnTo>
                    <a:pt x="456" y="110"/>
                  </a:lnTo>
                  <a:lnTo>
                    <a:pt x="450" y="110"/>
                  </a:lnTo>
                  <a:lnTo>
                    <a:pt x="373" y="37"/>
                  </a:lnTo>
                  <a:lnTo>
                    <a:pt x="367" y="38"/>
                  </a:lnTo>
                  <a:lnTo>
                    <a:pt x="359" y="39"/>
                  </a:lnTo>
                  <a:lnTo>
                    <a:pt x="353" y="40"/>
                  </a:lnTo>
                  <a:lnTo>
                    <a:pt x="345" y="43"/>
                  </a:lnTo>
                  <a:lnTo>
                    <a:pt x="331" y="48"/>
                  </a:lnTo>
                  <a:lnTo>
                    <a:pt x="317" y="55"/>
                  </a:lnTo>
                  <a:lnTo>
                    <a:pt x="302" y="61"/>
                  </a:lnTo>
                  <a:lnTo>
                    <a:pt x="288" y="67"/>
                  </a:lnTo>
                  <a:lnTo>
                    <a:pt x="281" y="69"/>
                  </a:lnTo>
                  <a:lnTo>
                    <a:pt x="274" y="71"/>
                  </a:lnTo>
                  <a:lnTo>
                    <a:pt x="266" y="72"/>
                  </a:lnTo>
                  <a:lnTo>
                    <a:pt x="260" y="72"/>
                  </a:lnTo>
                  <a:lnTo>
                    <a:pt x="187" y="0"/>
                  </a:lnTo>
                  <a:lnTo>
                    <a:pt x="111" y="0"/>
                  </a:lnTo>
                  <a:lnTo>
                    <a:pt x="107" y="0"/>
                  </a:lnTo>
                  <a:lnTo>
                    <a:pt x="104" y="1"/>
                  </a:lnTo>
                  <a:lnTo>
                    <a:pt x="100" y="3"/>
                  </a:lnTo>
                  <a:lnTo>
                    <a:pt x="95" y="6"/>
                  </a:lnTo>
                  <a:lnTo>
                    <a:pt x="87" y="13"/>
                  </a:lnTo>
                  <a:lnTo>
                    <a:pt x="78" y="23"/>
                  </a:lnTo>
                  <a:lnTo>
                    <a:pt x="69" y="34"/>
                  </a:lnTo>
                  <a:lnTo>
                    <a:pt x="59" y="47"/>
                  </a:lnTo>
                  <a:lnTo>
                    <a:pt x="51" y="62"/>
                  </a:lnTo>
                  <a:lnTo>
                    <a:pt x="42" y="76"/>
                  </a:lnTo>
                  <a:lnTo>
                    <a:pt x="33" y="93"/>
                  </a:lnTo>
                  <a:lnTo>
                    <a:pt x="25" y="108"/>
                  </a:lnTo>
                  <a:lnTo>
                    <a:pt x="19" y="123"/>
                  </a:lnTo>
                  <a:lnTo>
                    <a:pt x="12" y="139"/>
                  </a:lnTo>
                  <a:lnTo>
                    <a:pt x="7" y="152"/>
                  </a:lnTo>
                  <a:lnTo>
                    <a:pt x="4" y="164"/>
                  </a:lnTo>
                  <a:lnTo>
                    <a:pt x="1" y="175"/>
                  </a:lnTo>
                  <a:lnTo>
                    <a:pt x="0" y="182"/>
                  </a:lnTo>
                  <a:lnTo>
                    <a:pt x="13" y="182"/>
                  </a:lnTo>
                  <a:lnTo>
                    <a:pt x="27" y="181"/>
                  </a:lnTo>
                  <a:lnTo>
                    <a:pt x="37" y="179"/>
                  </a:lnTo>
                  <a:lnTo>
                    <a:pt x="49" y="177"/>
                  </a:lnTo>
                  <a:lnTo>
                    <a:pt x="59" y="172"/>
                  </a:lnTo>
                  <a:lnTo>
                    <a:pt x="69" y="169"/>
                  </a:lnTo>
                  <a:lnTo>
                    <a:pt x="79" y="165"/>
                  </a:lnTo>
                  <a:lnTo>
                    <a:pt x="88" y="159"/>
                  </a:lnTo>
                  <a:lnTo>
                    <a:pt x="104" y="148"/>
                  </a:lnTo>
                  <a:lnTo>
                    <a:pt x="120" y="136"/>
                  </a:lnTo>
                  <a:lnTo>
                    <a:pt x="135" y="123"/>
                  </a:lnTo>
                  <a:lnTo>
                    <a:pt x="149" y="110"/>
                  </a:lnTo>
                  <a:lnTo>
                    <a:pt x="373" y="110"/>
                  </a:lnTo>
                  <a:lnTo>
                    <a:pt x="360" y="110"/>
                  </a:lnTo>
                  <a:lnTo>
                    <a:pt x="347" y="111"/>
                  </a:lnTo>
                  <a:lnTo>
                    <a:pt x="335" y="114"/>
                  </a:lnTo>
                  <a:lnTo>
                    <a:pt x="324" y="117"/>
                  </a:lnTo>
                  <a:lnTo>
                    <a:pt x="314" y="120"/>
                  </a:lnTo>
                  <a:lnTo>
                    <a:pt x="306" y="126"/>
                  </a:lnTo>
                  <a:lnTo>
                    <a:pt x="299" y="131"/>
                  </a:lnTo>
                  <a:lnTo>
                    <a:pt x="293" y="136"/>
                  </a:lnTo>
                  <a:lnTo>
                    <a:pt x="288" y="144"/>
                  </a:lnTo>
                  <a:lnTo>
                    <a:pt x="285" y="153"/>
                  </a:lnTo>
                  <a:lnTo>
                    <a:pt x="283" y="162"/>
                  </a:lnTo>
                  <a:lnTo>
                    <a:pt x="283" y="171"/>
                  </a:lnTo>
                  <a:lnTo>
                    <a:pt x="284" y="182"/>
                  </a:lnTo>
                  <a:lnTo>
                    <a:pt x="287" y="194"/>
                  </a:lnTo>
                  <a:lnTo>
                    <a:pt x="292" y="207"/>
                  </a:lnTo>
                  <a:lnTo>
                    <a:pt x="298" y="220"/>
                  </a:lnTo>
                  <a:lnTo>
                    <a:pt x="290" y="222"/>
                  </a:lnTo>
                  <a:lnTo>
                    <a:pt x="284" y="223"/>
                  </a:lnTo>
                  <a:lnTo>
                    <a:pt x="276" y="224"/>
                  </a:lnTo>
                  <a:lnTo>
                    <a:pt x="270" y="226"/>
                  </a:lnTo>
                  <a:lnTo>
                    <a:pt x="256" y="231"/>
                  </a:lnTo>
                  <a:lnTo>
                    <a:pt x="242" y="238"/>
                  </a:lnTo>
                  <a:lnTo>
                    <a:pt x="228" y="244"/>
                  </a:lnTo>
                  <a:lnTo>
                    <a:pt x="215" y="250"/>
                  </a:lnTo>
                  <a:lnTo>
                    <a:pt x="208" y="252"/>
                  </a:lnTo>
                  <a:lnTo>
                    <a:pt x="201" y="254"/>
                  </a:lnTo>
                  <a:lnTo>
                    <a:pt x="195" y="255"/>
                  </a:lnTo>
                  <a:lnTo>
                    <a:pt x="187" y="255"/>
                  </a:lnTo>
                  <a:lnTo>
                    <a:pt x="204" y="262"/>
                  </a:lnTo>
                  <a:lnTo>
                    <a:pt x="223" y="268"/>
                  </a:lnTo>
                  <a:lnTo>
                    <a:pt x="241" y="275"/>
                  </a:lnTo>
                  <a:lnTo>
                    <a:pt x="260" y="280"/>
                  </a:lnTo>
                  <a:lnTo>
                    <a:pt x="280" y="285"/>
                  </a:lnTo>
                  <a:lnTo>
                    <a:pt x="299" y="289"/>
                  </a:lnTo>
                  <a:lnTo>
                    <a:pt x="319" y="292"/>
                  </a:lnTo>
                  <a:lnTo>
                    <a:pt x="338" y="296"/>
                  </a:lnTo>
                  <a:lnTo>
                    <a:pt x="358" y="298"/>
                  </a:lnTo>
                  <a:lnTo>
                    <a:pt x="379" y="300"/>
                  </a:lnTo>
                  <a:lnTo>
                    <a:pt x="398" y="301"/>
                  </a:lnTo>
                  <a:lnTo>
                    <a:pt x="419" y="301"/>
                  </a:lnTo>
                  <a:lnTo>
                    <a:pt x="440" y="301"/>
                  </a:lnTo>
                  <a:lnTo>
                    <a:pt x="459" y="299"/>
                  </a:lnTo>
                  <a:lnTo>
                    <a:pt x="480" y="297"/>
                  </a:lnTo>
                  <a:lnTo>
                    <a:pt x="500" y="295"/>
                  </a:lnTo>
                  <a:lnTo>
                    <a:pt x="521" y="290"/>
                  </a:lnTo>
                  <a:lnTo>
                    <a:pt x="540" y="286"/>
                  </a:lnTo>
                  <a:lnTo>
                    <a:pt x="560" y="280"/>
                  </a:lnTo>
                  <a:lnTo>
                    <a:pt x="579" y="274"/>
                  </a:lnTo>
                  <a:lnTo>
                    <a:pt x="599" y="266"/>
                  </a:lnTo>
                  <a:lnTo>
                    <a:pt x="618" y="258"/>
                  </a:lnTo>
                  <a:lnTo>
                    <a:pt x="636" y="248"/>
                  </a:lnTo>
                  <a:lnTo>
                    <a:pt x="655" y="237"/>
                  </a:lnTo>
                  <a:lnTo>
                    <a:pt x="673" y="225"/>
                  </a:lnTo>
                  <a:lnTo>
                    <a:pt x="691" y="212"/>
                  </a:lnTo>
                  <a:lnTo>
                    <a:pt x="707" y="199"/>
                  </a:lnTo>
                  <a:lnTo>
                    <a:pt x="724" y="183"/>
                  </a:lnTo>
                  <a:lnTo>
                    <a:pt x="740" y="167"/>
                  </a:lnTo>
                  <a:lnTo>
                    <a:pt x="756" y="150"/>
                  </a:lnTo>
                  <a:lnTo>
                    <a:pt x="770" y="130"/>
                  </a:lnTo>
                  <a:lnTo>
                    <a:pt x="784" y="11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3" name="Freeform 76"/>
            <p:cNvSpPr>
              <a:spLocks/>
            </p:cNvSpPr>
            <p:nvPr/>
          </p:nvSpPr>
          <p:spPr bwMode="auto">
            <a:xfrm>
              <a:off x="3138488" y="2398713"/>
              <a:ext cx="207963" cy="79375"/>
            </a:xfrm>
            <a:custGeom>
              <a:avLst/>
              <a:gdLst/>
              <a:ahLst/>
              <a:cxnLst>
                <a:cxn ang="0">
                  <a:pos x="730" y="109"/>
                </a:cxn>
                <a:cxn ang="0">
                  <a:pos x="646" y="100"/>
                </a:cxn>
                <a:cxn ang="0">
                  <a:pos x="588" y="85"/>
                </a:cxn>
                <a:cxn ang="0">
                  <a:pos x="553" y="72"/>
                </a:cxn>
                <a:cxn ang="0">
                  <a:pos x="533" y="79"/>
                </a:cxn>
                <a:cxn ang="0">
                  <a:pos x="491" y="98"/>
                </a:cxn>
                <a:cxn ang="0">
                  <a:pos x="464" y="108"/>
                </a:cxn>
                <a:cxn ang="0">
                  <a:pos x="373" y="37"/>
                </a:cxn>
                <a:cxn ang="0">
                  <a:pos x="353" y="40"/>
                </a:cxn>
                <a:cxn ang="0">
                  <a:pos x="317" y="55"/>
                </a:cxn>
                <a:cxn ang="0">
                  <a:pos x="281" y="69"/>
                </a:cxn>
                <a:cxn ang="0">
                  <a:pos x="260" y="72"/>
                </a:cxn>
                <a:cxn ang="0">
                  <a:pos x="107" y="0"/>
                </a:cxn>
                <a:cxn ang="0">
                  <a:pos x="95" y="6"/>
                </a:cxn>
                <a:cxn ang="0">
                  <a:pos x="69" y="34"/>
                </a:cxn>
                <a:cxn ang="0">
                  <a:pos x="42" y="76"/>
                </a:cxn>
                <a:cxn ang="0">
                  <a:pos x="19" y="123"/>
                </a:cxn>
                <a:cxn ang="0">
                  <a:pos x="4" y="164"/>
                </a:cxn>
                <a:cxn ang="0">
                  <a:pos x="13" y="182"/>
                </a:cxn>
                <a:cxn ang="0">
                  <a:pos x="49" y="177"/>
                </a:cxn>
                <a:cxn ang="0">
                  <a:pos x="79" y="165"/>
                </a:cxn>
                <a:cxn ang="0">
                  <a:pos x="120" y="136"/>
                </a:cxn>
                <a:cxn ang="0">
                  <a:pos x="373" y="110"/>
                </a:cxn>
                <a:cxn ang="0">
                  <a:pos x="335" y="114"/>
                </a:cxn>
                <a:cxn ang="0">
                  <a:pos x="306" y="126"/>
                </a:cxn>
                <a:cxn ang="0">
                  <a:pos x="288" y="144"/>
                </a:cxn>
                <a:cxn ang="0">
                  <a:pos x="283" y="171"/>
                </a:cxn>
                <a:cxn ang="0">
                  <a:pos x="292" y="207"/>
                </a:cxn>
                <a:cxn ang="0">
                  <a:pos x="284" y="223"/>
                </a:cxn>
                <a:cxn ang="0">
                  <a:pos x="256" y="231"/>
                </a:cxn>
                <a:cxn ang="0">
                  <a:pos x="215" y="250"/>
                </a:cxn>
                <a:cxn ang="0">
                  <a:pos x="195" y="255"/>
                </a:cxn>
                <a:cxn ang="0">
                  <a:pos x="223" y="268"/>
                </a:cxn>
                <a:cxn ang="0">
                  <a:pos x="280" y="285"/>
                </a:cxn>
                <a:cxn ang="0">
                  <a:pos x="338" y="296"/>
                </a:cxn>
                <a:cxn ang="0">
                  <a:pos x="398" y="301"/>
                </a:cxn>
                <a:cxn ang="0">
                  <a:pos x="459" y="299"/>
                </a:cxn>
                <a:cxn ang="0">
                  <a:pos x="521" y="290"/>
                </a:cxn>
                <a:cxn ang="0">
                  <a:pos x="579" y="274"/>
                </a:cxn>
                <a:cxn ang="0">
                  <a:pos x="636" y="248"/>
                </a:cxn>
                <a:cxn ang="0">
                  <a:pos x="691" y="212"/>
                </a:cxn>
                <a:cxn ang="0">
                  <a:pos x="740" y="167"/>
                </a:cxn>
                <a:cxn ang="0">
                  <a:pos x="784" y="110"/>
                </a:cxn>
              </a:cxnLst>
              <a:rect l="0" t="0" r="r" b="b"/>
              <a:pathLst>
                <a:path w="784" h="301">
                  <a:moveTo>
                    <a:pt x="784" y="110"/>
                  </a:moveTo>
                  <a:lnTo>
                    <a:pt x="757" y="110"/>
                  </a:lnTo>
                  <a:lnTo>
                    <a:pt x="730" y="109"/>
                  </a:lnTo>
                  <a:lnTo>
                    <a:pt x="702" y="108"/>
                  </a:lnTo>
                  <a:lnTo>
                    <a:pt x="674" y="106"/>
                  </a:lnTo>
                  <a:lnTo>
                    <a:pt x="646" y="100"/>
                  </a:lnTo>
                  <a:lnTo>
                    <a:pt x="618" y="94"/>
                  </a:lnTo>
                  <a:lnTo>
                    <a:pt x="603" y="90"/>
                  </a:lnTo>
                  <a:lnTo>
                    <a:pt x="588" y="85"/>
                  </a:lnTo>
                  <a:lnTo>
                    <a:pt x="574" y="79"/>
                  </a:lnTo>
                  <a:lnTo>
                    <a:pt x="560" y="72"/>
                  </a:lnTo>
                  <a:lnTo>
                    <a:pt x="553" y="72"/>
                  </a:lnTo>
                  <a:lnTo>
                    <a:pt x="546" y="74"/>
                  </a:lnTo>
                  <a:lnTo>
                    <a:pt x="539" y="75"/>
                  </a:lnTo>
                  <a:lnTo>
                    <a:pt x="533" y="79"/>
                  </a:lnTo>
                  <a:lnTo>
                    <a:pt x="518" y="84"/>
                  </a:lnTo>
                  <a:lnTo>
                    <a:pt x="505" y="92"/>
                  </a:lnTo>
                  <a:lnTo>
                    <a:pt x="491" y="98"/>
                  </a:lnTo>
                  <a:lnTo>
                    <a:pt x="478" y="104"/>
                  </a:lnTo>
                  <a:lnTo>
                    <a:pt x="470" y="107"/>
                  </a:lnTo>
                  <a:lnTo>
                    <a:pt x="464" y="108"/>
                  </a:lnTo>
                  <a:lnTo>
                    <a:pt x="456" y="110"/>
                  </a:lnTo>
                  <a:lnTo>
                    <a:pt x="450" y="110"/>
                  </a:lnTo>
                  <a:lnTo>
                    <a:pt x="373" y="37"/>
                  </a:lnTo>
                  <a:lnTo>
                    <a:pt x="367" y="38"/>
                  </a:lnTo>
                  <a:lnTo>
                    <a:pt x="359" y="39"/>
                  </a:lnTo>
                  <a:lnTo>
                    <a:pt x="353" y="40"/>
                  </a:lnTo>
                  <a:lnTo>
                    <a:pt x="345" y="43"/>
                  </a:lnTo>
                  <a:lnTo>
                    <a:pt x="331" y="48"/>
                  </a:lnTo>
                  <a:lnTo>
                    <a:pt x="317" y="55"/>
                  </a:lnTo>
                  <a:lnTo>
                    <a:pt x="302" y="61"/>
                  </a:lnTo>
                  <a:lnTo>
                    <a:pt x="288" y="67"/>
                  </a:lnTo>
                  <a:lnTo>
                    <a:pt x="281" y="69"/>
                  </a:lnTo>
                  <a:lnTo>
                    <a:pt x="274" y="71"/>
                  </a:lnTo>
                  <a:lnTo>
                    <a:pt x="266" y="72"/>
                  </a:lnTo>
                  <a:lnTo>
                    <a:pt x="260" y="72"/>
                  </a:lnTo>
                  <a:lnTo>
                    <a:pt x="187" y="0"/>
                  </a:lnTo>
                  <a:lnTo>
                    <a:pt x="111" y="0"/>
                  </a:lnTo>
                  <a:lnTo>
                    <a:pt x="107" y="0"/>
                  </a:lnTo>
                  <a:lnTo>
                    <a:pt x="104" y="1"/>
                  </a:lnTo>
                  <a:lnTo>
                    <a:pt x="100" y="3"/>
                  </a:lnTo>
                  <a:lnTo>
                    <a:pt x="95" y="6"/>
                  </a:lnTo>
                  <a:lnTo>
                    <a:pt x="87" y="13"/>
                  </a:lnTo>
                  <a:lnTo>
                    <a:pt x="78" y="23"/>
                  </a:lnTo>
                  <a:lnTo>
                    <a:pt x="69" y="34"/>
                  </a:lnTo>
                  <a:lnTo>
                    <a:pt x="59" y="47"/>
                  </a:lnTo>
                  <a:lnTo>
                    <a:pt x="51" y="62"/>
                  </a:lnTo>
                  <a:lnTo>
                    <a:pt x="42" y="76"/>
                  </a:lnTo>
                  <a:lnTo>
                    <a:pt x="33" y="93"/>
                  </a:lnTo>
                  <a:lnTo>
                    <a:pt x="25" y="108"/>
                  </a:lnTo>
                  <a:lnTo>
                    <a:pt x="19" y="123"/>
                  </a:lnTo>
                  <a:lnTo>
                    <a:pt x="12" y="139"/>
                  </a:lnTo>
                  <a:lnTo>
                    <a:pt x="7" y="152"/>
                  </a:lnTo>
                  <a:lnTo>
                    <a:pt x="4" y="164"/>
                  </a:lnTo>
                  <a:lnTo>
                    <a:pt x="1" y="175"/>
                  </a:lnTo>
                  <a:lnTo>
                    <a:pt x="0" y="182"/>
                  </a:lnTo>
                  <a:lnTo>
                    <a:pt x="13" y="182"/>
                  </a:lnTo>
                  <a:lnTo>
                    <a:pt x="27" y="181"/>
                  </a:lnTo>
                  <a:lnTo>
                    <a:pt x="37" y="179"/>
                  </a:lnTo>
                  <a:lnTo>
                    <a:pt x="49" y="177"/>
                  </a:lnTo>
                  <a:lnTo>
                    <a:pt x="59" y="172"/>
                  </a:lnTo>
                  <a:lnTo>
                    <a:pt x="69" y="169"/>
                  </a:lnTo>
                  <a:lnTo>
                    <a:pt x="79" y="165"/>
                  </a:lnTo>
                  <a:lnTo>
                    <a:pt x="88" y="159"/>
                  </a:lnTo>
                  <a:lnTo>
                    <a:pt x="104" y="148"/>
                  </a:lnTo>
                  <a:lnTo>
                    <a:pt x="120" y="136"/>
                  </a:lnTo>
                  <a:lnTo>
                    <a:pt x="135" y="123"/>
                  </a:lnTo>
                  <a:lnTo>
                    <a:pt x="149" y="110"/>
                  </a:lnTo>
                  <a:lnTo>
                    <a:pt x="373" y="110"/>
                  </a:lnTo>
                  <a:lnTo>
                    <a:pt x="360" y="110"/>
                  </a:lnTo>
                  <a:lnTo>
                    <a:pt x="347" y="111"/>
                  </a:lnTo>
                  <a:lnTo>
                    <a:pt x="335" y="114"/>
                  </a:lnTo>
                  <a:lnTo>
                    <a:pt x="324" y="117"/>
                  </a:lnTo>
                  <a:lnTo>
                    <a:pt x="314" y="120"/>
                  </a:lnTo>
                  <a:lnTo>
                    <a:pt x="306" y="126"/>
                  </a:lnTo>
                  <a:lnTo>
                    <a:pt x="299" y="131"/>
                  </a:lnTo>
                  <a:lnTo>
                    <a:pt x="293" y="136"/>
                  </a:lnTo>
                  <a:lnTo>
                    <a:pt x="288" y="144"/>
                  </a:lnTo>
                  <a:lnTo>
                    <a:pt x="285" y="153"/>
                  </a:lnTo>
                  <a:lnTo>
                    <a:pt x="283" y="162"/>
                  </a:lnTo>
                  <a:lnTo>
                    <a:pt x="283" y="171"/>
                  </a:lnTo>
                  <a:lnTo>
                    <a:pt x="284" y="182"/>
                  </a:lnTo>
                  <a:lnTo>
                    <a:pt x="287" y="194"/>
                  </a:lnTo>
                  <a:lnTo>
                    <a:pt x="292" y="207"/>
                  </a:lnTo>
                  <a:lnTo>
                    <a:pt x="298" y="220"/>
                  </a:lnTo>
                  <a:lnTo>
                    <a:pt x="290" y="222"/>
                  </a:lnTo>
                  <a:lnTo>
                    <a:pt x="284" y="223"/>
                  </a:lnTo>
                  <a:lnTo>
                    <a:pt x="276" y="224"/>
                  </a:lnTo>
                  <a:lnTo>
                    <a:pt x="270" y="226"/>
                  </a:lnTo>
                  <a:lnTo>
                    <a:pt x="256" y="231"/>
                  </a:lnTo>
                  <a:lnTo>
                    <a:pt x="242" y="238"/>
                  </a:lnTo>
                  <a:lnTo>
                    <a:pt x="228" y="244"/>
                  </a:lnTo>
                  <a:lnTo>
                    <a:pt x="215" y="250"/>
                  </a:lnTo>
                  <a:lnTo>
                    <a:pt x="208" y="252"/>
                  </a:lnTo>
                  <a:lnTo>
                    <a:pt x="201" y="254"/>
                  </a:lnTo>
                  <a:lnTo>
                    <a:pt x="195" y="255"/>
                  </a:lnTo>
                  <a:lnTo>
                    <a:pt x="187" y="255"/>
                  </a:lnTo>
                  <a:lnTo>
                    <a:pt x="204" y="262"/>
                  </a:lnTo>
                  <a:lnTo>
                    <a:pt x="223" y="268"/>
                  </a:lnTo>
                  <a:lnTo>
                    <a:pt x="241" y="275"/>
                  </a:lnTo>
                  <a:lnTo>
                    <a:pt x="260" y="280"/>
                  </a:lnTo>
                  <a:lnTo>
                    <a:pt x="280" y="285"/>
                  </a:lnTo>
                  <a:lnTo>
                    <a:pt x="299" y="289"/>
                  </a:lnTo>
                  <a:lnTo>
                    <a:pt x="319" y="292"/>
                  </a:lnTo>
                  <a:lnTo>
                    <a:pt x="338" y="296"/>
                  </a:lnTo>
                  <a:lnTo>
                    <a:pt x="358" y="298"/>
                  </a:lnTo>
                  <a:lnTo>
                    <a:pt x="379" y="300"/>
                  </a:lnTo>
                  <a:lnTo>
                    <a:pt x="398" y="301"/>
                  </a:lnTo>
                  <a:lnTo>
                    <a:pt x="419" y="301"/>
                  </a:lnTo>
                  <a:lnTo>
                    <a:pt x="440" y="301"/>
                  </a:lnTo>
                  <a:lnTo>
                    <a:pt x="459" y="299"/>
                  </a:lnTo>
                  <a:lnTo>
                    <a:pt x="480" y="297"/>
                  </a:lnTo>
                  <a:lnTo>
                    <a:pt x="500" y="295"/>
                  </a:lnTo>
                  <a:lnTo>
                    <a:pt x="521" y="290"/>
                  </a:lnTo>
                  <a:lnTo>
                    <a:pt x="540" y="286"/>
                  </a:lnTo>
                  <a:lnTo>
                    <a:pt x="560" y="280"/>
                  </a:lnTo>
                  <a:lnTo>
                    <a:pt x="579" y="274"/>
                  </a:lnTo>
                  <a:lnTo>
                    <a:pt x="599" y="266"/>
                  </a:lnTo>
                  <a:lnTo>
                    <a:pt x="618" y="258"/>
                  </a:lnTo>
                  <a:lnTo>
                    <a:pt x="636" y="248"/>
                  </a:lnTo>
                  <a:lnTo>
                    <a:pt x="655" y="237"/>
                  </a:lnTo>
                  <a:lnTo>
                    <a:pt x="673" y="225"/>
                  </a:lnTo>
                  <a:lnTo>
                    <a:pt x="691" y="212"/>
                  </a:lnTo>
                  <a:lnTo>
                    <a:pt x="707" y="199"/>
                  </a:lnTo>
                  <a:lnTo>
                    <a:pt x="724" y="183"/>
                  </a:lnTo>
                  <a:lnTo>
                    <a:pt x="740" y="167"/>
                  </a:lnTo>
                  <a:lnTo>
                    <a:pt x="756" y="150"/>
                  </a:lnTo>
                  <a:lnTo>
                    <a:pt x="770" y="130"/>
                  </a:lnTo>
                  <a:lnTo>
                    <a:pt x="784" y="110"/>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4" name="Freeform 77"/>
            <p:cNvSpPr>
              <a:spLocks/>
            </p:cNvSpPr>
            <p:nvPr/>
          </p:nvSpPr>
          <p:spPr bwMode="auto">
            <a:xfrm>
              <a:off x="3552825" y="2270126"/>
              <a:ext cx="336550" cy="117475"/>
            </a:xfrm>
            <a:custGeom>
              <a:avLst/>
              <a:gdLst/>
              <a:ahLst/>
              <a:cxnLst>
                <a:cxn ang="0">
                  <a:pos x="34" y="417"/>
                </a:cxn>
                <a:cxn ang="0">
                  <a:pos x="94" y="436"/>
                </a:cxn>
                <a:cxn ang="0">
                  <a:pos x="149" y="447"/>
                </a:cxn>
                <a:cxn ang="0">
                  <a:pos x="198" y="429"/>
                </a:cxn>
                <a:cxn ang="0">
                  <a:pos x="299" y="407"/>
                </a:cxn>
                <a:cxn ang="0">
                  <a:pos x="362" y="389"/>
                </a:cxn>
                <a:cxn ang="0">
                  <a:pos x="417" y="363"/>
                </a:cxn>
                <a:cxn ang="0">
                  <a:pos x="456" y="340"/>
                </a:cxn>
                <a:cxn ang="0">
                  <a:pos x="477" y="344"/>
                </a:cxn>
                <a:cxn ang="0">
                  <a:pos x="520" y="363"/>
                </a:cxn>
                <a:cxn ang="0">
                  <a:pos x="547" y="372"/>
                </a:cxn>
                <a:cxn ang="0">
                  <a:pos x="673" y="263"/>
                </a:cxn>
                <a:cxn ang="0">
                  <a:pos x="765" y="255"/>
                </a:cxn>
                <a:cxn ang="0">
                  <a:pos x="833" y="232"/>
                </a:cxn>
                <a:cxn ang="0">
                  <a:pos x="887" y="196"/>
                </a:cxn>
                <a:cxn ang="0">
                  <a:pos x="937" y="149"/>
                </a:cxn>
                <a:cxn ang="0">
                  <a:pos x="1019" y="76"/>
                </a:cxn>
                <a:cxn ang="0">
                  <a:pos x="1040" y="82"/>
                </a:cxn>
                <a:cxn ang="0">
                  <a:pos x="1082" y="79"/>
                </a:cxn>
                <a:cxn ang="0">
                  <a:pos x="1128" y="65"/>
                </a:cxn>
                <a:cxn ang="0">
                  <a:pos x="1213" y="35"/>
                </a:cxn>
                <a:cxn ang="0">
                  <a:pos x="1271" y="28"/>
                </a:cxn>
                <a:cxn ang="0">
                  <a:pos x="1237" y="9"/>
                </a:cxn>
                <a:cxn ang="0">
                  <a:pos x="1199" y="0"/>
                </a:cxn>
                <a:cxn ang="0">
                  <a:pos x="1150" y="19"/>
                </a:cxn>
                <a:cxn ang="0">
                  <a:pos x="1124" y="21"/>
                </a:cxn>
                <a:cxn ang="0">
                  <a:pos x="1071" y="32"/>
                </a:cxn>
                <a:cxn ang="0">
                  <a:pos x="1030" y="17"/>
                </a:cxn>
                <a:cxn ang="0">
                  <a:pos x="988" y="10"/>
                </a:cxn>
                <a:cxn ang="0">
                  <a:pos x="946" y="11"/>
                </a:cxn>
                <a:cxn ang="0">
                  <a:pos x="904" y="21"/>
                </a:cxn>
                <a:cxn ang="0">
                  <a:pos x="860" y="39"/>
                </a:cxn>
                <a:cxn ang="0">
                  <a:pos x="824" y="31"/>
                </a:cxn>
                <a:cxn ang="0">
                  <a:pos x="745" y="28"/>
                </a:cxn>
                <a:cxn ang="0">
                  <a:pos x="633" y="38"/>
                </a:cxn>
                <a:cxn ang="0">
                  <a:pos x="434" y="65"/>
                </a:cxn>
                <a:cxn ang="0">
                  <a:pos x="328" y="76"/>
                </a:cxn>
                <a:cxn ang="0">
                  <a:pos x="338" y="111"/>
                </a:cxn>
                <a:cxn ang="0">
                  <a:pos x="420" y="172"/>
                </a:cxn>
                <a:cxn ang="0">
                  <a:pos x="487" y="225"/>
                </a:cxn>
                <a:cxn ang="0">
                  <a:pos x="419" y="256"/>
                </a:cxn>
                <a:cxn ang="0">
                  <a:pos x="285" y="332"/>
                </a:cxn>
                <a:cxn ang="0">
                  <a:pos x="189" y="376"/>
                </a:cxn>
                <a:cxn ang="0">
                  <a:pos x="118" y="398"/>
                </a:cxn>
                <a:cxn ang="0">
                  <a:pos x="62" y="407"/>
                </a:cxn>
                <a:cxn ang="0">
                  <a:pos x="0" y="412"/>
                </a:cxn>
              </a:cxnLst>
              <a:rect l="0" t="0" r="r" b="b"/>
              <a:pathLst>
                <a:path w="1271" h="447">
                  <a:moveTo>
                    <a:pt x="0" y="412"/>
                  </a:moveTo>
                  <a:lnTo>
                    <a:pt x="16" y="413"/>
                  </a:lnTo>
                  <a:lnTo>
                    <a:pt x="34" y="417"/>
                  </a:lnTo>
                  <a:lnTo>
                    <a:pt x="54" y="423"/>
                  </a:lnTo>
                  <a:lnTo>
                    <a:pt x="75" y="429"/>
                  </a:lnTo>
                  <a:lnTo>
                    <a:pt x="94" y="436"/>
                  </a:lnTo>
                  <a:lnTo>
                    <a:pt x="115" y="441"/>
                  </a:lnTo>
                  <a:lnTo>
                    <a:pt x="133" y="444"/>
                  </a:lnTo>
                  <a:lnTo>
                    <a:pt x="149" y="447"/>
                  </a:lnTo>
                  <a:lnTo>
                    <a:pt x="164" y="440"/>
                  </a:lnTo>
                  <a:lnTo>
                    <a:pt x="181" y="435"/>
                  </a:lnTo>
                  <a:lnTo>
                    <a:pt x="198" y="429"/>
                  </a:lnTo>
                  <a:lnTo>
                    <a:pt x="217" y="425"/>
                  </a:lnTo>
                  <a:lnTo>
                    <a:pt x="257" y="416"/>
                  </a:lnTo>
                  <a:lnTo>
                    <a:pt x="299" y="407"/>
                  </a:lnTo>
                  <a:lnTo>
                    <a:pt x="320" y="402"/>
                  </a:lnTo>
                  <a:lnTo>
                    <a:pt x="341" y="395"/>
                  </a:lnTo>
                  <a:lnTo>
                    <a:pt x="362" y="389"/>
                  </a:lnTo>
                  <a:lnTo>
                    <a:pt x="381" y="381"/>
                  </a:lnTo>
                  <a:lnTo>
                    <a:pt x="400" y="372"/>
                  </a:lnTo>
                  <a:lnTo>
                    <a:pt x="417" y="363"/>
                  </a:lnTo>
                  <a:lnTo>
                    <a:pt x="435" y="352"/>
                  </a:lnTo>
                  <a:lnTo>
                    <a:pt x="449" y="339"/>
                  </a:lnTo>
                  <a:lnTo>
                    <a:pt x="456" y="340"/>
                  </a:lnTo>
                  <a:lnTo>
                    <a:pt x="463" y="341"/>
                  </a:lnTo>
                  <a:lnTo>
                    <a:pt x="471" y="342"/>
                  </a:lnTo>
                  <a:lnTo>
                    <a:pt x="477" y="344"/>
                  </a:lnTo>
                  <a:lnTo>
                    <a:pt x="491" y="350"/>
                  </a:lnTo>
                  <a:lnTo>
                    <a:pt x="506" y="356"/>
                  </a:lnTo>
                  <a:lnTo>
                    <a:pt x="520" y="363"/>
                  </a:lnTo>
                  <a:lnTo>
                    <a:pt x="533" y="368"/>
                  </a:lnTo>
                  <a:lnTo>
                    <a:pt x="540" y="370"/>
                  </a:lnTo>
                  <a:lnTo>
                    <a:pt x="547" y="372"/>
                  </a:lnTo>
                  <a:lnTo>
                    <a:pt x="554" y="374"/>
                  </a:lnTo>
                  <a:lnTo>
                    <a:pt x="560" y="374"/>
                  </a:lnTo>
                  <a:lnTo>
                    <a:pt x="673" y="263"/>
                  </a:lnTo>
                  <a:lnTo>
                    <a:pt x="707" y="262"/>
                  </a:lnTo>
                  <a:lnTo>
                    <a:pt x="737" y="259"/>
                  </a:lnTo>
                  <a:lnTo>
                    <a:pt x="765" y="255"/>
                  </a:lnTo>
                  <a:lnTo>
                    <a:pt x="789" y="249"/>
                  </a:lnTo>
                  <a:lnTo>
                    <a:pt x="812" y="242"/>
                  </a:lnTo>
                  <a:lnTo>
                    <a:pt x="833" y="232"/>
                  </a:lnTo>
                  <a:lnTo>
                    <a:pt x="852" y="221"/>
                  </a:lnTo>
                  <a:lnTo>
                    <a:pt x="871" y="210"/>
                  </a:lnTo>
                  <a:lnTo>
                    <a:pt x="887" y="196"/>
                  </a:lnTo>
                  <a:lnTo>
                    <a:pt x="905" y="182"/>
                  </a:lnTo>
                  <a:lnTo>
                    <a:pt x="921" y="166"/>
                  </a:lnTo>
                  <a:lnTo>
                    <a:pt x="937" y="149"/>
                  </a:lnTo>
                  <a:lnTo>
                    <a:pt x="972" y="113"/>
                  </a:lnTo>
                  <a:lnTo>
                    <a:pt x="1013" y="72"/>
                  </a:lnTo>
                  <a:lnTo>
                    <a:pt x="1019" y="76"/>
                  </a:lnTo>
                  <a:lnTo>
                    <a:pt x="1026" y="79"/>
                  </a:lnTo>
                  <a:lnTo>
                    <a:pt x="1033" y="80"/>
                  </a:lnTo>
                  <a:lnTo>
                    <a:pt x="1040" y="82"/>
                  </a:lnTo>
                  <a:lnTo>
                    <a:pt x="1054" y="83"/>
                  </a:lnTo>
                  <a:lnTo>
                    <a:pt x="1068" y="82"/>
                  </a:lnTo>
                  <a:lnTo>
                    <a:pt x="1082" y="79"/>
                  </a:lnTo>
                  <a:lnTo>
                    <a:pt x="1097" y="76"/>
                  </a:lnTo>
                  <a:lnTo>
                    <a:pt x="1112" y="70"/>
                  </a:lnTo>
                  <a:lnTo>
                    <a:pt x="1128" y="65"/>
                  </a:lnTo>
                  <a:lnTo>
                    <a:pt x="1160" y="52"/>
                  </a:lnTo>
                  <a:lnTo>
                    <a:pt x="1195" y="41"/>
                  </a:lnTo>
                  <a:lnTo>
                    <a:pt x="1213" y="35"/>
                  </a:lnTo>
                  <a:lnTo>
                    <a:pt x="1232" y="31"/>
                  </a:lnTo>
                  <a:lnTo>
                    <a:pt x="1251" y="29"/>
                  </a:lnTo>
                  <a:lnTo>
                    <a:pt x="1271" y="28"/>
                  </a:lnTo>
                  <a:lnTo>
                    <a:pt x="1265" y="23"/>
                  </a:lnTo>
                  <a:lnTo>
                    <a:pt x="1248" y="15"/>
                  </a:lnTo>
                  <a:lnTo>
                    <a:pt x="1237" y="9"/>
                  </a:lnTo>
                  <a:lnTo>
                    <a:pt x="1225" y="5"/>
                  </a:lnTo>
                  <a:lnTo>
                    <a:pt x="1212" y="2"/>
                  </a:lnTo>
                  <a:lnTo>
                    <a:pt x="1199" y="0"/>
                  </a:lnTo>
                  <a:lnTo>
                    <a:pt x="1175" y="11"/>
                  </a:lnTo>
                  <a:lnTo>
                    <a:pt x="1160" y="17"/>
                  </a:lnTo>
                  <a:lnTo>
                    <a:pt x="1150" y="19"/>
                  </a:lnTo>
                  <a:lnTo>
                    <a:pt x="1142" y="19"/>
                  </a:lnTo>
                  <a:lnTo>
                    <a:pt x="1135" y="20"/>
                  </a:lnTo>
                  <a:lnTo>
                    <a:pt x="1124" y="21"/>
                  </a:lnTo>
                  <a:lnTo>
                    <a:pt x="1109" y="28"/>
                  </a:lnTo>
                  <a:lnTo>
                    <a:pt x="1085" y="39"/>
                  </a:lnTo>
                  <a:lnTo>
                    <a:pt x="1071" y="32"/>
                  </a:lnTo>
                  <a:lnTo>
                    <a:pt x="1057" y="26"/>
                  </a:lnTo>
                  <a:lnTo>
                    <a:pt x="1044" y="21"/>
                  </a:lnTo>
                  <a:lnTo>
                    <a:pt x="1030" y="17"/>
                  </a:lnTo>
                  <a:lnTo>
                    <a:pt x="1016" y="14"/>
                  </a:lnTo>
                  <a:lnTo>
                    <a:pt x="1002" y="11"/>
                  </a:lnTo>
                  <a:lnTo>
                    <a:pt x="988" y="10"/>
                  </a:lnTo>
                  <a:lnTo>
                    <a:pt x="974" y="10"/>
                  </a:lnTo>
                  <a:lnTo>
                    <a:pt x="960" y="10"/>
                  </a:lnTo>
                  <a:lnTo>
                    <a:pt x="946" y="11"/>
                  </a:lnTo>
                  <a:lnTo>
                    <a:pt x="932" y="14"/>
                  </a:lnTo>
                  <a:lnTo>
                    <a:pt x="918" y="17"/>
                  </a:lnTo>
                  <a:lnTo>
                    <a:pt x="904" y="21"/>
                  </a:lnTo>
                  <a:lnTo>
                    <a:pt x="889" y="26"/>
                  </a:lnTo>
                  <a:lnTo>
                    <a:pt x="874" y="32"/>
                  </a:lnTo>
                  <a:lnTo>
                    <a:pt x="860" y="39"/>
                  </a:lnTo>
                  <a:lnTo>
                    <a:pt x="849" y="35"/>
                  </a:lnTo>
                  <a:lnTo>
                    <a:pt x="837" y="32"/>
                  </a:lnTo>
                  <a:lnTo>
                    <a:pt x="824" y="31"/>
                  </a:lnTo>
                  <a:lnTo>
                    <a:pt x="810" y="29"/>
                  </a:lnTo>
                  <a:lnTo>
                    <a:pt x="779" y="28"/>
                  </a:lnTo>
                  <a:lnTo>
                    <a:pt x="745" y="28"/>
                  </a:lnTo>
                  <a:lnTo>
                    <a:pt x="709" y="30"/>
                  </a:lnTo>
                  <a:lnTo>
                    <a:pt x="672" y="33"/>
                  </a:lnTo>
                  <a:lnTo>
                    <a:pt x="633" y="38"/>
                  </a:lnTo>
                  <a:lnTo>
                    <a:pt x="593" y="43"/>
                  </a:lnTo>
                  <a:lnTo>
                    <a:pt x="512" y="54"/>
                  </a:lnTo>
                  <a:lnTo>
                    <a:pt x="434" y="65"/>
                  </a:lnTo>
                  <a:lnTo>
                    <a:pt x="395" y="69"/>
                  </a:lnTo>
                  <a:lnTo>
                    <a:pt x="360" y="74"/>
                  </a:lnTo>
                  <a:lnTo>
                    <a:pt x="328" y="76"/>
                  </a:lnTo>
                  <a:lnTo>
                    <a:pt x="297" y="77"/>
                  </a:lnTo>
                  <a:lnTo>
                    <a:pt x="315" y="92"/>
                  </a:lnTo>
                  <a:lnTo>
                    <a:pt x="338" y="111"/>
                  </a:lnTo>
                  <a:lnTo>
                    <a:pt x="364" y="130"/>
                  </a:lnTo>
                  <a:lnTo>
                    <a:pt x="392" y="151"/>
                  </a:lnTo>
                  <a:lnTo>
                    <a:pt x="420" y="172"/>
                  </a:lnTo>
                  <a:lnTo>
                    <a:pt x="447" y="191"/>
                  </a:lnTo>
                  <a:lnTo>
                    <a:pt x="470" y="209"/>
                  </a:lnTo>
                  <a:lnTo>
                    <a:pt x="487" y="225"/>
                  </a:lnTo>
                  <a:lnTo>
                    <a:pt x="465" y="233"/>
                  </a:lnTo>
                  <a:lnTo>
                    <a:pt x="442" y="244"/>
                  </a:lnTo>
                  <a:lnTo>
                    <a:pt x="419" y="256"/>
                  </a:lnTo>
                  <a:lnTo>
                    <a:pt x="394" y="270"/>
                  </a:lnTo>
                  <a:lnTo>
                    <a:pt x="342" y="300"/>
                  </a:lnTo>
                  <a:lnTo>
                    <a:pt x="285" y="332"/>
                  </a:lnTo>
                  <a:lnTo>
                    <a:pt x="255" y="348"/>
                  </a:lnTo>
                  <a:lnTo>
                    <a:pt x="223" y="363"/>
                  </a:lnTo>
                  <a:lnTo>
                    <a:pt x="189" y="376"/>
                  </a:lnTo>
                  <a:lnTo>
                    <a:pt x="154" y="388"/>
                  </a:lnTo>
                  <a:lnTo>
                    <a:pt x="137" y="393"/>
                  </a:lnTo>
                  <a:lnTo>
                    <a:pt x="118" y="398"/>
                  </a:lnTo>
                  <a:lnTo>
                    <a:pt x="100" y="402"/>
                  </a:lnTo>
                  <a:lnTo>
                    <a:pt x="81" y="405"/>
                  </a:lnTo>
                  <a:lnTo>
                    <a:pt x="62" y="407"/>
                  </a:lnTo>
                  <a:lnTo>
                    <a:pt x="41" y="410"/>
                  </a:lnTo>
                  <a:lnTo>
                    <a:pt x="21" y="411"/>
                  </a:lnTo>
                  <a:lnTo>
                    <a:pt x="0" y="41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5" name="Freeform 78"/>
            <p:cNvSpPr>
              <a:spLocks/>
            </p:cNvSpPr>
            <p:nvPr/>
          </p:nvSpPr>
          <p:spPr bwMode="auto">
            <a:xfrm>
              <a:off x="3552825" y="2270126"/>
              <a:ext cx="336550" cy="117475"/>
            </a:xfrm>
            <a:custGeom>
              <a:avLst/>
              <a:gdLst/>
              <a:ahLst/>
              <a:cxnLst>
                <a:cxn ang="0">
                  <a:pos x="34" y="417"/>
                </a:cxn>
                <a:cxn ang="0">
                  <a:pos x="94" y="436"/>
                </a:cxn>
                <a:cxn ang="0">
                  <a:pos x="149" y="447"/>
                </a:cxn>
                <a:cxn ang="0">
                  <a:pos x="198" y="429"/>
                </a:cxn>
                <a:cxn ang="0">
                  <a:pos x="299" y="407"/>
                </a:cxn>
                <a:cxn ang="0">
                  <a:pos x="362" y="389"/>
                </a:cxn>
                <a:cxn ang="0">
                  <a:pos x="417" y="363"/>
                </a:cxn>
                <a:cxn ang="0">
                  <a:pos x="456" y="340"/>
                </a:cxn>
                <a:cxn ang="0">
                  <a:pos x="477" y="344"/>
                </a:cxn>
                <a:cxn ang="0">
                  <a:pos x="520" y="363"/>
                </a:cxn>
                <a:cxn ang="0">
                  <a:pos x="547" y="372"/>
                </a:cxn>
                <a:cxn ang="0">
                  <a:pos x="673" y="263"/>
                </a:cxn>
                <a:cxn ang="0">
                  <a:pos x="765" y="255"/>
                </a:cxn>
                <a:cxn ang="0">
                  <a:pos x="833" y="232"/>
                </a:cxn>
                <a:cxn ang="0">
                  <a:pos x="887" y="196"/>
                </a:cxn>
                <a:cxn ang="0">
                  <a:pos x="937" y="149"/>
                </a:cxn>
                <a:cxn ang="0">
                  <a:pos x="1019" y="76"/>
                </a:cxn>
                <a:cxn ang="0">
                  <a:pos x="1040" y="82"/>
                </a:cxn>
                <a:cxn ang="0">
                  <a:pos x="1082" y="79"/>
                </a:cxn>
                <a:cxn ang="0">
                  <a:pos x="1128" y="65"/>
                </a:cxn>
                <a:cxn ang="0">
                  <a:pos x="1213" y="35"/>
                </a:cxn>
                <a:cxn ang="0">
                  <a:pos x="1271" y="28"/>
                </a:cxn>
                <a:cxn ang="0">
                  <a:pos x="1237" y="9"/>
                </a:cxn>
                <a:cxn ang="0">
                  <a:pos x="1199" y="0"/>
                </a:cxn>
                <a:cxn ang="0">
                  <a:pos x="1150" y="19"/>
                </a:cxn>
                <a:cxn ang="0">
                  <a:pos x="1124" y="21"/>
                </a:cxn>
                <a:cxn ang="0">
                  <a:pos x="1071" y="32"/>
                </a:cxn>
                <a:cxn ang="0">
                  <a:pos x="1030" y="17"/>
                </a:cxn>
                <a:cxn ang="0">
                  <a:pos x="988" y="10"/>
                </a:cxn>
                <a:cxn ang="0">
                  <a:pos x="946" y="11"/>
                </a:cxn>
                <a:cxn ang="0">
                  <a:pos x="904" y="21"/>
                </a:cxn>
                <a:cxn ang="0">
                  <a:pos x="860" y="39"/>
                </a:cxn>
                <a:cxn ang="0">
                  <a:pos x="824" y="31"/>
                </a:cxn>
                <a:cxn ang="0">
                  <a:pos x="745" y="28"/>
                </a:cxn>
                <a:cxn ang="0">
                  <a:pos x="633" y="38"/>
                </a:cxn>
                <a:cxn ang="0">
                  <a:pos x="434" y="65"/>
                </a:cxn>
                <a:cxn ang="0">
                  <a:pos x="328" y="76"/>
                </a:cxn>
                <a:cxn ang="0">
                  <a:pos x="338" y="111"/>
                </a:cxn>
                <a:cxn ang="0">
                  <a:pos x="420" y="172"/>
                </a:cxn>
                <a:cxn ang="0">
                  <a:pos x="487" y="225"/>
                </a:cxn>
                <a:cxn ang="0">
                  <a:pos x="419" y="256"/>
                </a:cxn>
                <a:cxn ang="0">
                  <a:pos x="285" y="332"/>
                </a:cxn>
                <a:cxn ang="0">
                  <a:pos x="189" y="376"/>
                </a:cxn>
                <a:cxn ang="0">
                  <a:pos x="118" y="398"/>
                </a:cxn>
                <a:cxn ang="0">
                  <a:pos x="62" y="407"/>
                </a:cxn>
                <a:cxn ang="0">
                  <a:pos x="0" y="412"/>
                </a:cxn>
              </a:cxnLst>
              <a:rect l="0" t="0" r="r" b="b"/>
              <a:pathLst>
                <a:path w="1271" h="447">
                  <a:moveTo>
                    <a:pt x="0" y="412"/>
                  </a:moveTo>
                  <a:lnTo>
                    <a:pt x="16" y="413"/>
                  </a:lnTo>
                  <a:lnTo>
                    <a:pt x="34" y="417"/>
                  </a:lnTo>
                  <a:lnTo>
                    <a:pt x="54" y="423"/>
                  </a:lnTo>
                  <a:lnTo>
                    <a:pt x="75" y="429"/>
                  </a:lnTo>
                  <a:lnTo>
                    <a:pt x="94" y="436"/>
                  </a:lnTo>
                  <a:lnTo>
                    <a:pt x="115" y="441"/>
                  </a:lnTo>
                  <a:lnTo>
                    <a:pt x="133" y="444"/>
                  </a:lnTo>
                  <a:lnTo>
                    <a:pt x="149" y="447"/>
                  </a:lnTo>
                  <a:lnTo>
                    <a:pt x="164" y="440"/>
                  </a:lnTo>
                  <a:lnTo>
                    <a:pt x="181" y="435"/>
                  </a:lnTo>
                  <a:lnTo>
                    <a:pt x="198" y="429"/>
                  </a:lnTo>
                  <a:lnTo>
                    <a:pt x="217" y="425"/>
                  </a:lnTo>
                  <a:lnTo>
                    <a:pt x="257" y="416"/>
                  </a:lnTo>
                  <a:lnTo>
                    <a:pt x="299" y="407"/>
                  </a:lnTo>
                  <a:lnTo>
                    <a:pt x="320" y="402"/>
                  </a:lnTo>
                  <a:lnTo>
                    <a:pt x="341" y="395"/>
                  </a:lnTo>
                  <a:lnTo>
                    <a:pt x="362" y="389"/>
                  </a:lnTo>
                  <a:lnTo>
                    <a:pt x="381" y="381"/>
                  </a:lnTo>
                  <a:lnTo>
                    <a:pt x="400" y="372"/>
                  </a:lnTo>
                  <a:lnTo>
                    <a:pt x="417" y="363"/>
                  </a:lnTo>
                  <a:lnTo>
                    <a:pt x="435" y="352"/>
                  </a:lnTo>
                  <a:lnTo>
                    <a:pt x="449" y="339"/>
                  </a:lnTo>
                  <a:lnTo>
                    <a:pt x="456" y="340"/>
                  </a:lnTo>
                  <a:lnTo>
                    <a:pt x="463" y="341"/>
                  </a:lnTo>
                  <a:lnTo>
                    <a:pt x="471" y="342"/>
                  </a:lnTo>
                  <a:lnTo>
                    <a:pt x="477" y="344"/>
                  </a:lnTo>
                  <a:lnTo>
                    <a:pt x="491" y="350"/>
                  </a:lnTo>
                  <a:lnTo>
                    <a:pt x="506" y="356"/>
                  </a:lnTo>
                  <a:lnTo>
                    <a:pt x="520" y="363"/>
                  </a:lnTo>
                  <a:lnTo>
                    <a:pt x="533" y="368"/>
                  </a:lnTo>
                  <a:lnTo>
                    <a:pt x="540" y="370"/>
                  </a:lnTo>
                  <a:lnTo>
                    <a:pt x="547" y="372"/>
                  </a:lnTo>
                  <a:lnTo>
                    <a:pt x="554" y="374"/>
                  </a:lnTo>
                  <a:lnTo>
                    <a:pt x="560" y="374"/>
                  </a:lnTo>
                  <a:lnTo>
                    <a:pt x="673" y="263"/>
                  </a:lnTo>
                  <a:lnTo>
                    <a:pt x="707" y="262"/>
                  </a:lnTo>
                  <a:lnTo>
                    <a:pt x="737" y="259"/>
                  </a:lnTo>
                  <a:lnTo>
                    <a:pt x="765" y="255"/>
                  </a:lnTo>
                  <a:lnTo>
                    <a:pt x="789" y="249"/>
                  </a:lnTo>
                  <a:lnTo>
                    <a:pt x="812" y="242"/>
                  </a:lnTo>
                  <a:lnTo>
                    <a:pt x="833" y="232"/>
                  </a:lnTo>
                  <a:lnTo>
                    <a:pt x="852" y="221"/>
                  </a:lnTo>
                  <a:lnTo>
                    <a:pt x="871" y="210"/>
                  </a:lnTo>
                  <a:lnTo>
                    <a:pt x="887" y="196"/>
                  </a:lnTo>
                  <a:lnTo>
                    <a:pt x="905" y="182"/>
                  </a:lnTo>
                  <a:lnTo>
                    <a:pt x="921" y="166"/>
                  </a:lnTo>
                  <a:lnTo>
                    <a:pt x="937" y="149"/>
                  </a:lnTo>
                  <a:lnTo>
                    <a:pt x="972" y="113"/>
                  </a:lnTo>
                  <a:lnTo>
                    <a:pt x="1013" y="72"/>
                  </a:lnTo>
                  <a:lnTo>
                    <a:pt x="1019" y="76"/>
                  </a:lnTo>
                  <a:lnTo>
                    <a:pt x="1026" y="79"/>
                  </a:lnTo>
                  <a:lnTo>
                    <a:pt x="1033" y="80"/>
                  </a:lnTo>
                  <a:lnTo>
                    <a:pt x="1040" y="82"/>
                  </a:lnTo>
                  <a:lnTo>
                    <a:pt x="1054" y="83"/>
                  </a:lnTo>
                  <a:lnTo>
                    <a:pt x="1068" y="82"/>
                  </a:lnTo>
                  <a:lnTo>
                    <a:pt x="1082" y="79"/>
                  </a:lnTo>
                  <a:lnTo>
                    <a:pt x="1097" y="76"/>
                  </a:lnTo>
                  <a:lnTo>
                    <a:pt x="1112" y="70"/>
                  </a:lnTo>
                  <a:lnTo>
                    <a:pt x="1128" y="65"/>
                  </a:lnTo>
                  <a:lnTo>
                    <a:pt x="1160" y="52"/>
                  </a:lnTo>
                  <a:lnTo>
                    <a:pt x="1195" y="41"/>
                  </a:lnTo>
                  <a:lnTo>
                    <a:pt x="1213" y="35"/>
                  </a:lnTo>
                  <a:lnTo>
                    <a:pt x="1232" y="31"/>
                  </a:lnTo>
                  <a:lnTo>
                    <a:pt x="1251" y="29"/>
                  </a:lnTo>
                  <a:lnTo>
                    <a:pt x="1271" y="28"/>
                  </a:lnTo>
                  <a:lnTo>
                    <a:pt x="1265" y="23"/>
                  </a:lnTo>
                  <a:lnTo>
                    <a:pt x="1248" y="15"/>
                  </a:lnTo>
                  <a:lnTo>
                    <a:pt x="1237" y="9"/>
                  </a:lnTo>
                  <a:lnTo>
                    <a:pt x="1225" y="5"/>
                  </a:lnTo>
                  <a:lnTo>
                    <a:pt x="1212" y="2"/>
                  </a:lnTo>
                  <a:lnTo>
                    <a:pt x="1199" y="0"/>
                  </a:lnTo>
                  <a:lnTo>
                    <a:pt x="1175" y="11"/>
                  </a:lnTo>
                  <a:lnTo>
                    <a:pt x="1160" y="17"/>
                  </a:lnTo>
                  <a:lnTo>
                    <a:pt x="1150" y="19"/>
                  </a:lnTo>
                  <a:lnTo>
                    <a:pt x="1142" y="19"/>
                  </a:lnTo>
                  <a:lnTo>
                    <a:pt x="1135" y="20"/>
                  </a:lnTo>
                  <a:lnTo>
                    <a:pt x="1124" y="21"/>
                  </a:lnTo>
                  <a:lnTo>
                    <a:pt x="1109" y="28"/>
                  </a:lnTo>
                  <a:lnTo>
                    <a:pt x="1085" y="39"/>
                  </a:lnTo>
                  <a:lnTo>
                    <a:pt x="1071" y="32"/>
                  </a:lnTo>
                  <a:lnTo>
                    <a:pt x="1057" y="26"/>
                  </a:lnTo>
                  <a:lnTo>
                    <a:pt x="1044" y="21"/>
                  </a:lnTo>
                  <a:lnTo>
                    <a:pt x="1030" y="17"/>
                  </a:lnTo>
                  <a:lnTo>
                    <a:pt x="1016" y="14"/>
                  </a:lnTo>
                  <a:lnTo>
                    <a:pt x="1002" y="11"/>
                  </a:lnTo>
                  <a:lnTo>
                    <a:pt x="988" y="10"/>
                  </a:lnTo>
                  <a:lnTo>
                    <a:pt x="974" y="10"/>
                  </a:lnTo>
                  <a:lnTo>
                    <a:pt x="960" y="10"/>
                  </a:lnTo>
                  <a:lnTo>
                    <a:pt x="946" y="11"/>
                  </a:lnTo>
                  <a:lnTo>
                    <a:pt x="932" y="14"/>
                  </a:lnTo>
                  <a:lnTo>
                    <a:pt x="918" y="17"/>
                  </a:lnTo>
                  <a:lnTo>
                    <a:pt x="904" y="21"/>
                  </a:lnTo>
                  <a:lnTo>
                    <a:pt x="889" y="26"/>
                  </a:lnTo>
                  <a:lnTo>
                    <a:pt x="874" y="32"/>
                  </a:lnTo>
                  <a:lnTo>
                    <a:pt x="860" y="39"/>
                  </a:lnTo>
                  <a:lnTo>
                    <a:pt x="849" y="35"/>
                  </a:lnTo>
                  <a:lnTo>
                    <a:pt x="837" y="32"/>
                  </a:lnTo>
                  <a:lnTo>
                    <a:pt x="824" y="31"/>
                  </a:lnTo>
                  <a:lnTo>
                    <a:pt x="810" y="29"/>
                  </a:lnTo>
                  <a:lnTo>
                    <a:pt x="779" y="28"/>
                  </a:lnTo>
                  <a:lnTo>
                    <a:pt x="745" y="28"/>
                  </a:lnTo>
                  <a:lnTo>
                    <a:pt x="709" y="30"/>
                  </a:lnTo>
                  <a:lnTo>
                    <a:pt x="672" y="33"/>
                  </a:lnTo>
                  <a:lnTo>
                    <a:pt x="633" y="38"/>
                  </a:lnTo>
                  <a:lnTo>
                    <a:pt x="593" y="43"/>
                  </a:lnTo>
                  <a:lnTo>
                    <a:pt x="512" y="54"/>
                  </a:lnTo>
                  <a:lnTo>
                    <a:pt x="434" y="65"/>
                  </a:lnTo>
                  <a:lnTo>
                    <a:pt x="395" y="69"/>
                  </a:lnTo>
                  <a:lnTo>
                    <a:pt x="360" y="74"/>
                  </a:lnTo>
                  <a:lnTo>
                    <a:pt x="328" y="76"/>
                  </a:lnTo>
                  <a:lnTo>
                    <a:pt x="297" y="77"/>
                  </a:lnTo>
                  <a:lnTo>
                    <a:pt x="315" y="92"/>
                  </a:lnTo>
                  <a:lnTo>
                    <a:pt x="338" y="111"/>
                  </a:lnTo>
                  <a:lnTo>
                    <a:pt x="364" y="130"/>
                  </a:lnTo>
                  <a:lnTo>
                    <a:pt x="392" y="151"/>
                  </a:lnTo>
                  <a:lnTo>
                    <a:pt x="420" y="172"/>
                  </a:lnTo>
                  <a:lnTo>
                    <a:pt x="447" y="191"/>
                  </a:lnTo>
                  <a:lnTo>
                    <a:pt x="470" y="209"/>
                  </a:lnTo>
                  <a:lnTo>
                    <a:pt x="487" y="225"/>
                  </a:lnTo>
                  <a:lnTo>
                    <a:pt x="465" y="233"/>
                  </a:lnTo>
                  <a:lnTo>
                    <a:pt x="442" y="244"/>
                  </a:lnTo>
                  <a:lnTo>
                    <a:pt x="419" y="256"/>
                  </a:lnTo>
                  <a:lnTo>
                    <a:pt x="394" y="270"/>
                  </a:lnTo>
                  <a:lnTo>
                    <a:pt x="342" y="300"/>
                  </a:lnTo>
                  <a:lnTo>
                    <a:pt x="285" y="332"/>
                  </a:lnTo>
                  <a:lnTo>
                    <a:pt x="255" y="348"/>
                  </a:lnTo>
                  <a:lnTo>
                    <a:pt x="223" y="363"/>
                  </a:lnTo>
                  <a:lnTo>
                    <a:pt x="189" y="376"/>
                  </a:lnTo>
                  <a:lnTo>
                    <a:pt x="154" y="388"/>
                  </a:lnTo>
                  <a:lnTo>
                    <a:pt x="137" y="393"/>
                  </a:lnTo>
                  <a:lnTo>
                    <a:pt x="118" y="398"/>
                  </a:lnTo>
                  <a:lnTo>
                    <a:pt x="100" y="402"/>
                  </a:lnTo>
                  <a:lnTo>
                    <a:pt x="81" y="405"/>
                  </a:lnTo>
                  <a:lnTo>
                    <a:pt x="62" y="407"/>
                  </a:lnTo>
                  <a:lnTo>
                    <a:pt x="41" y="410"/>
                  </a:lnTo>
                  <a:lnTo>
                    <a:pt x="21" y="411"/>
                  </a:lnTo>
                  <a:lnTo>
                    <a:pt x="0" y="412"/>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6" name="Freeform 79"/>
            <p:cNvSpPr>
              <a:spLocks/>
            </p:cNvSpPr>
            <p:nvPr/>
          </p:nvSpPr>
          <p:spPr bwMode="auto">
            <a:xfrm>
              <a:off x="3495675" y="2416176"/>
              <a:ext cx="225425" cy="160338"/>
            </a:xfrm>
            <a:custGeom>
              <a:avLst/>
              <a:gdLst/>
              <a:ahLst/>
              <a:cxnLst>
                <a:cxn ang="0">
                  <a:pos x="165" y="44"/>
                </a:cxn>
                <a:cxn ang="0">
                  <a:pos x="170" y="65"/>
                </a:cxn>
                <a:cxn ang="0">
                  <a:pos x="178" y="74"/>
                </a:cxn>
                <a:cxn ang="0">
                  <a:pos x="188" y="78"/>
                </a:cxn>
                <a:cxn ang="0">
                  <a:pos x="200" y="73"/>
                </a:cxn>
                <a:cxn ang="0">
                  <a:pos x="253" y="33"/>
                </a:cxn>
                <a:cxn ang="0">
                  <a:pos x="294" y="7"/>
                </a:cxn>
                <a:cxn ang="0">
                  <a:pos x="384" y="77"/>
                </a:cxn>
                <a:cxn ang="0">
                  <a:pos x="415" y="72"/>
                </a:cxn>
                <a:cxn ang="0">
                  <a:pos x="467" y="78"/>
                </a:cxn>
                <a:cxn ang="0">
                  <a:pos x="544" y="98"/>
                </a:cxn>
                <a:cxn ang="0">
                  <a:pos x="627" y="118"/>
                </a:cxn>
                <a:cxn ang="0">
                  <a:pos x="671" y="133"/>
                </a:cxn>
                <a:cxn ang="0">
                  <a:pos x="676" y="163"/>
                </a:cxn>
                <a:cxn ang="0">
                  <a:pos x="691" y="184"/>
                </a:cxn>
                <a:cxn ang="0">
                  <a:pos x="732" y="209"/>
                </a:cxn>
                <a:cxn ang="0">
                  <a:pos x="781" y="260"/>
                </a:cxn>
                <a:cxn ang="0">
                  <a:pos x="784" y="311"/>
                </a:cxn>
                <a:cxn ang="0">
                  <a:pos x="794" y="340"/>
                </a:cxn>
                <a:cxn ang="0">
                  <a:pos x="805" y="352"/>
                </a:cxn>
                <a:cxn ang="0">
                  <a:pos x="817" y="355"/>
                </a:cxn>
                <a:cxn ang="0">
                  <a:pos x="831" y="355"/>
                </a:cxn>
                <a:cxn ang="0">
                  <a:pos x="856" y="359"/>
                </a:cxn>
                <a:cxn ang="0">
                  <a:pos x="850" y="394"/>
                </a:cxn>
                <a:cxn ang="0">
                  <a:pos x="838" y="424"/>
                </a:cxn>
                <a:cxn ang="0">
                  <a:pos x="808" y="465"/>
                </a:cxn>
                <a:cxn ang="0">
                  <a:pos x="767" y="480"/>
                </a:cxn>
                <a:cxn ang="0">
                  <a:pos x="720" y="442"/>
                </a:cxn>
                <a:cxn ang="0">
                  <a:pos x="692" y="428"/>
                </a:cxn>
                <a:cxn ang="0">
                  <a:pos x="658" y="420"/>
                </a:cxn>
                <a:cxn ang="0">
                  <a:pos x="633" y="425"/>
                </a:cxn>
                <a:cxn ang="0">
                  <a:pos x="638" y="446"/>
                </a:cxn>
                <a:cxn ang="0">
                  <a:pos x="658" y="489"/>
                </a:cxn>
                <a:cxn ang="0">
                  <a:pos x="669" y="517"/>
                </a:cxn>
                <a:cxn ang="0">
                  <a:pos x="645" y="545"/>
                </a:cxn>
                <a:cxn ang="0">
                  <a:pos x="609" y="559"/>
                </a:cxn>
                <a:cxn ang="0">
                  <a:pos x="587" y="560"/>
                </a:cxn>
                <a:cxn ang="0">
                  <a:pos x="563" y="553"/>
                </a:cxn>
                <a:cxn ang="0">
                  <a:pos x="442" y="608"/>
                </a:cxn>
                <a:cxn ang="0">
                  <a:pos x="126" y="492"/>
                </a:cxn>
                <a:cxn ang="0">
                  <a:pos x="187" y="475"/>
                </a:cxn>
                <a:cxn ang="0">
                  <a:pos x="251" y="460"/>
                </a:cxn>
                <a:cxn ang="0">
                  <a:pos x="294" y="456"/>
                </a:cxn>
                <a:cxn ang="0">
                  <a:pos x="338" y="373"/>
                </a:cxn>
                <a:cxn ang="0">
                  <a:pos x="394" y="288"/>
                </a:cxn>
                <a:cxn ang="0">
                  <a:pos x="439" y="225"/>
                </a:cxn>
                <a:cxn ang="0">
                  <a:pos x="421" y="205"/>
                </a:cxn>
                <a:cxn ang="0">
                  <a:pos x="396" y="189"/>
                </a:cxn>
                <a:cxn ang="0">
                  <a:pos x="342" y="166"/>
                </a:cxn>
                <a:cxn ang="0">
                  <a:pos x="264" y="149"/>
                </a:cxn>
                <a:cxn ang="0">
                  <a:pos x="188" y="144"/>
                </a:cxn>
                <a:cxn ang="0">
                  <a:pos x="134" y="150"/>
                </a:cxn>
                <a:cxn ang="0">
                  <a:pos x="110" y="158"/>
                </a:cxn>
                <a:cxn ang="0">
                  <a:pos x="50" y="107"/>
                </a:cxn>
                <a:cxn ang="0">
                  <a:pos x="14" y="86"/>
                </a:cxn>
                <a:cxn ang="0">
                  <a:pos x="13" y="69"/>
                </a:cxn>
                <a:cxn ang="0">
                  <a:pos x="56" y="37"/>
                </a:cxn>
                <a:cxn ang="0">
                  <a:pos x="96" y="18"/>
                </a:cxn>
                <a:cxn ang="0">
                  <a:pos x="147" y="2"/>
                </a:cxn>
              </a:cxnLst>
              <a:rect l="0" t="0" r="r" b="b"/>
              <a:pathLst>
                <a:path w="856" h="608">
                  <a:moveTo>
                    <a:pt x="163" y="0"/>
                  </a:moveTo>
                  <a:lnTo>
                    <a:pt x="163" y="24"/>
                  </a:lnTo>
                  <a:lnTo>
                    <a:pt x="165" y="44"/>
                  </a:lnTo>
                  <a:lnTo>
                    <a:pt x="166" y="53"/>
                  </a:lnTo>
                  <a:lnTo>
                    <a:pt x="168" y="59"/>
                  </a:lnTo>
                  <a:lnTo>
                    <a:pt x="170" y="65"/>
                  </a:lnTo>
                  <a:lnTo>
                    <a:pt x="173" y="69"/>
                  </a:lnTo>
                  <a:lnTo>
                    <a:pt x="175" y="72"/>
                  </a:lnTo>
                  <a:lnTo>
                    <a:pt x="178" y="74"/>
                  </a:lnTo>
                  <a:lnTo>
                    <a:pt x="180" y="77"/>
                  </a:lnTo>
                  <a:lnTo>
                    <a:pt x="183" y="78"/>
                  </a:lnTo>
                  <a:lnTo>
                    <a:pt x="188" y="78"/>
                  </a:lnTo>
                  <a:lnTo>
                    <a:pt x="191" y="77"/>
                  </a:lnTo>
                  <a:lnTo>
                    <a:pt x="195" y="76"/>
                  </a:lnTo>
                  <a:lnTo>
                    <a:pt x="200" y="73"/>
                  </a:lnTo>
                  <a:lnTo>
                    <a:pt x="218" y="60"/>
                  </a:lnTo>
                  <a:lnTo>
                    <a:pt x="241" y="43"/>
                  </a:lnTo>
                  <a:lnTo>
                    <a:pt x="253" y="33"/>
                  </a:lnTo>
                  <a:lnTo>
                    <a:pt x="266" y="23"/>
                  </a:lnTo>
                  <a:lnTo>
                    <a:pt x="279" y="14"/>
                  </a:lnTo>
                  <a:lnTo>
                    <a:pt x="294" y="7"/>
                  </a:lnTo>
                  <a:lnTo>
                    <a:pt x="370" y="83"/>
                  </a:lnTo>
                  <a:lnTo>
                    <a:pt x="376" y="80"/>
                  </a:lnTo>
                  <a:lnTo>
                    <a:pt x="384" y="77"/>
                  </a:lnTo>
                  <a:lnTo>
                    <a:pt x="391" y="74"/>
                  </a:lnTo>
                  <a:lnTo>
                    <a:pt x="398" y="73"/>
                  </a:lnTo>
                  <a:lnTo>
                    <a:pt x="415" y="72"/>
                  </a:lnTo>
                  <a:lnTo>
                    <a:pt x="431" y="72"/>
                  </a:lnTo>
                  <a:lnTo>
                    <a:pt x="448" y="74"/>
                  </a:lnTo>
                  <a:lnTo>
                    <a:pt x="467" y="78"/>
                  </a:lnTo>
                  <a:lnTo>
                    <a:pt x="486" y="82"/>
                  </a:lnTo>
                  <a:lnTo>
                    <a:pt x="504" y="88"/>
                  </a:lnTo>
                  <a:lnTo>
                    <a:pt x="544" y="98"/>
                  </a:lnTo>
                  <a:lnTo>
                    <a:pt x="586" y="109"/>
                  </a:lnTo>
                  <a:lnTo>
                    <a:pt x="607" y="114"/>
                  </a:lnTo>
                  <a:lnTo>
                    <a:pt x="627" y="118"/>
                  </a:lnTo>
                  <a:lnTo>
                    <a:pt x="649" y="120"/>
                  </a:lnTo>
                  <a:lnTo>
                    <a:pt x="670" y="120"/>
                  </a:lnTo>
                  <a:lnTo>
                    <a:pt x="671" y="133"/>
                  </a:lnTo>
                  <a:lnTo>
                    <a:pt x="672" y="144"/>
                  </a:lnTo>
                  <a:lnTo>
                    <a:pt x="674" y="155"/>
                  </a:lnTo>
                  <a:lnTo>
                    <a:pt x="676" y="163"/>
                  </a:lnTo>
                  <a:lnTo>
                    <a:pt x="681" y="170"/>
                  </a:lnTo>
                  <a:lnTo>
                    <a:pt x="685" y="178"/>
                  </a:lnTo>
                  <a:lnTo>
                    <a:pt x="691" y="184"/>
                  </a:lnTo>
                  <a:lnTo>
                    <a:pt x="697" y="189"/>
                  </a:lnTo>
                  <a:lnTo>
                    <a:pt x="712" y="199"/>
                  </a:lnTo>
                  <a:lnTo>
                    <a:pt x="732" y="209"/>
                  </a:lnTo>
                  <a:lnTo>
                    <a:pt x="754" y="218"/>
                  </a:lnTo>
                  <a:lnTo>
                    <a:pt x="781" y="232"/>
                  </a:lnTo>
                  <a:lnTo>
                    <a:pt x="781" y="260"/>
                  </a:lnTo>
                  <a:lnTo>
                    <a:pt x="782" y="286"/>
                  </a:lnTo>
                  <a:lnTo>
                    <a:pt x="783" y="299"/>
                  </a:lnTo>
                  <a:lnTo>
                    <a:pt x="784" y="311"/>
                  </a:lnTo>
                  <a:lnTo>
                    <a:pt x="788" y="322"/>
                  </a:lnTo>
                  <a:lnTo>
                    <a:pt x="790" y="331"/>
                  </a:lnTo>
                  <a:lnTo>
                    <a:pt x="794" y="340"/>
                  </a:lnTo>
                  <a:lnTo>
                    <a:pt x="800" y="346"/>
                  </a:lnTo>
                  <a:lnTo>
                    <a:pt x="802" y="349"/>
                  </a:lnTo>
                  <a:lnTo>
                    <a:pt x="805" y="352"/>
                  </a:lnTo>
                  <a:lnTo>
                    <a:pt x="809" y="353"/>
                  </a:lnTo>
                  <a:lnTo>
                    <a:pt x="813" y="355"/>
                  </a:lnTo>
                  <a:lnTo>
                    <a:pt x="817" y="355"/>
                  </a:lnTo>
                  <a:lnTo>
                    <a:pt x="821" y="356"/>
                  </a:lnTo>
                  <a:lnTo>
                    <a:pt x="827" y="355"/>
                  </a:lnTo>
                  <a:lnTo>
                    <a:pt x="831" y="355"/>
                  </a:lnTo>
                  <a:lnTo>
                    <a:pt x="843" y="352"/>
                  </a:lnTo>
                  <a:lnTo>
                    <a:pt x="856" y="345"/>
                  </a:lnTo>
                  <a:lnTo>
                    <a:pt x="856" y="359"/>
                  </a:lnTo>
                  <a:lnTo>
                    <a:pt x="855" y="371"/>
                  </a:lnTo>
                  <a:lnTo>
                    <a:pt x="853" y="383"/>
                  </a:lnTo>
                  <a:lnTo>
                    <a:pt x="850" y="394"/>
                  </a:lnTo>
                  <a:lnTo>
                    <a:pt x="846" y="404"/>
                  </a:lnTo>
                  <a:lnTo>
                    <a:pt x="843" y="415"/>
                  </a:lnTo>
                  <a:lnTo>
                    <a:pt x="838" y="424"/>
                  </a:lnTo>
                  <a:lnTo>
                    <a:pt x="833" y="432"/>
                  </a:lnTo>
                  <a:lnTo>
                    <a:pt x="821" y="450"/>
                  </a:lnTo>
                  <a:lnTo>
                    <a:pt x="808" y="465"/>
                  </a:lnTo>
                  <a:lnTo>
                    <a:pt x="795" y="480"/>
                  </a:lnTo>
                  <a:lnTo>
                    <a:pt x="781" y="494"/>
                  </a:lnTo>
                  <a:lnTo>
                    <a:pt x="767" y="480"/>
                  </a:lnTo>
                  <a:lnTo>
                    <a:pt x="752" y="466"/>
                  </a:lnTo>
                  <a:lnTo>
                    <a:pt x="736" y="453"/>
                  </a:lnTo>
                  <a:lnTo>
                    <a:pt x="720" y="442"/>
                  </a:lnTo>
                  <a:lnTo>
                    <a:pt x="710" y="437"/>
                  </a:lnTo>
                  <a:lnTo>
                    <a:pt x="701" y="432"/>
                  </a:lnTo>
                  <a:lnTo>
                    <a:pt x="692" y="428"/>
                  </a:lnTo>
                  <a:lnTo>
                    <a:pt x="681" y="425"/>
                  </a:lnTo>
                  <a:lnTo>
                    <a:pt x="670" y="421"/>
                  </a:lnTo>
                  <a:lnTo>
                    <a:pt x="658" y="420"/>
                  </a:lnTo>
                  <a:lnTo>
                    <a:pt x="646" y="418"/>
                  </a:lnTo>
                  <a:lnTo>
                    <a:pt x="633" y="418"/>
                  </a:lnTo>
                  <a:lnTo>
                    <a:pt x="633" y="425"/>
                  </a:lnTo>
                  <a:lnTo>
                    <a:pt x="634" y="432"/>
                  </a:lnTo>
                  <a:lnTo>
                    <a:pt x="636" y="440"/>
                  </a:lnTo>
                  <a:lnTo>
                    <a:pt x="638" y="446"/>
                  </a:lnTo>
                  <a:lnTo>
                    <a:pt x="645" y="461"/>
                  </a:lnTo>
                  <a:lnTo>
                    <a:pt x="651" y="475"/>
                  </a:lnTo>
                  <a:lnTo>
                    <a:pt x="658" y="489"/>
                  </a:lnTo>
                  <a:lnTo>
                    <a:pt x="664" y="503"/>
                  </a:lnTo>
                  <a:lnTo>
                    <a:pt x="667" y="511"/>
                  </a:lnTo>
                  <a:lnTo>
                    <a:pt x="669" y="517"/>
                  </a:lnTo>
                  <a:lnTo>
                    <a:pt x="670" y="525"/>
                  </a:lnTo>
                  <a:lnTo>
                    <a:pt x="670" y="532"/>
                  </a:lnTo>
                  <a:lnTo>
                    <a:pt x="645" y="545"/>
                  </a:lnTo>
                  <a:lnTo>
                    <a:pt x="625" y="553"/>
                  </a:lnTo>
                  <a:lnTo>
                    <a:pt x="616" y="557"/>
                  </a:lnTo>
                  <a:lnTo>
                    <a:pt x="609" y="559"/>
                  </a:lnTo>
                  <a:lnTo>
                    <a:pt x="601" y="560"/>
                  </a:lnTo>
                  <a:lnTo>
                    <a:pt x="595" y="561"/>
                  </a:lnTo>
                  <a:lnTo>
                    <a:pt x="587" y="560"/>
                  </a:lnTo>
                  <a:lnTo>
                    <a:pt x="579" y="559"/>
                  </a:lnTo>
                  <a:lnTo>
                    <a:pt x="572" y="557"/>
                  </a:lnTo>
                  <a:lnTo>
                    <a:pt x="563" y="553"/>
                  </a:lnTo>
                  <a:lnTo>
                    <a:pt x="543" y="545"/>
                  </a:lnTo>
                  <a:lnTo>
                    <a:pt x="518" y="532"/>
                  </a:lnTo>
                  <a:lnTo>
                    <a:pt x="442" y="608"/>
                  </a:lnTo>
                  <a:lnTo>
                    <a:pt x="332" y="494"/>
                  </a:lnTo>
                  <a:lnTo>
                    <a:pt x="110" y="494"/>
                  </a:lnTo>
                  <a:lnTo>
                    <a:pt x="126" y="492"/>
                  </a:lnTo>
                  <a:lnTo>
                    <a:pt x="143" y="488"/>
                  </a:lnTo>
                  <a:lnTo>
                    <a:pt x="164" y="482"/>
                  </a:lnTo>
                  <a:lnTo>
                    <a:pt x="187" y="475"/>
                  </a:lnTo>
                  <a:lnTo>
                    <a:pt x="212" y="468"/>
                  </a:lnTo>
                  <a:lnTo>
                    <a:pt x="238" y="462"/>
                  </a:lnTo>
                  <a:lnTo>
                    <a:pt x="251" y="460"/>
                  </a:lnTo>
                  <a:lnTo>
                    <a:pt x="265" y="457"/>
                  </a:lnTo>
                  <a:lnTo>
                    <a:pt x="279" y="456"/>
                  </a:lnTo>
                  <a:lnTo>
                    <a:pt x="294" y="456"/>
                  </a:lnTo>
                  <a:lnTo>
                    <a:pt x="308" y="429"/>
                  </a:lnTo>
                  <a:lnTo>
                    <a:pt x="323" y="401"/>
                  </a:lnTo>
                  <a:lnTo>
                    <a:pt x="338" y="373"/>
                  </a:lnTo>
                  <a:lnTo>
                    <a:pt x="355" y="345"/>
                  </a:lnTo>
                  <a:lnTo>
                    <a:pt x="373" y="317"/>
                  </a:lnTo>
                  <a:lnTo>
                    <a:pt x="394" y="288"/>
                  </a:lnTo>
                  <a:lnTo>
                    <a:pt x="417" y="260"/>
                  </a:lnTo>
                  <a:lnTo>
                    <a:pt x="442" y="232"/>
                  </a:lnTo>
                  <a:lnTo>
                    <a:pt x="439" y="225"/>
                  </a:lnTo>
                  <a:lnTo>
                    <a:pt x="433" y="218"/>
                  </a:lnTo>
                  <a:lnTo>
                    <a:pt x="428" y="212"/>
                  </a:lnTo>
                  <a:lnTo>
                    <a:pt x="421" y="205"/>
                  </a:lnTo>
                  <a:lnTo>
                    <a:pt x="414" y="200"/>
                  </a:lnTo>
                  <a:lnTo>
                    <a:pt x="405" y="194"/>
                  </a:lnTo>
                  <a:lnTo>
                    <a:pt x="396" y="189"/>
                  </a:lnTo>
                  <a:lnTo>
                    <a:pt x="386" y="184"/>
                  </a:lnTo>
                  <a:lnTo>
                    <a:pt x="364" y="175"/>
                  </a:lnTo>
                  <a:lnTo>
                    <a:pt x="342" y="166"/>
                  </a:lnTo>
                  <a:lnTo>
                    <a:pt x="316" y="160"/>
                  </a:lnTo>
                  <a:lnTo>
                    <a:pt x="290" y="154"/>
                  </a:lnTo>
                  <a:lnTo>
                    <a:pt x="264" y="149"/>
                  </a:lnTo>
                  <a:lnTo>
                    <a:pt x="238" y="146"/>
                  </a:lnTo>
                  <a:lnTo>
                    <a:pt x="213" y="144"/>
                  </a:lnTo>
                  <a:lnTo>
                    <a:pt x="188" y="144"/>
                  </a:lnTo>
                  <a:lnTo>
                    <a:pt x="165" y="145"/>
                  </a:lnTo>
                  <a:lnTo>
                    <a:pt x="144" y="148"/>
                  </a:lnTo>
                  <a:lnTo>
                    <a:pt x="134" y="150"/>
                  </a:lnTo>
                  <a:lnTo>
                    <a:pt x="126" y="153"/>
                  </a:lnTo>
                  <a:lnTo>
                    <a:pt x="118" y="155"/>
                  </a:lnTo>
                  <a:lnTo>
                    <a:pt x="110" y="158"/>
                  </a:lnTo>
                  <a:lnTo>
                    <a:pt x="98" y="146"/>
                  </a:lnTo>
                  <a:lnTo>
                    <a:pt x="68" y="120"/>
                  </a:lnTo>
                  <a:lnTo>
                    <a:pt x="50" y="107"/>
                  </a:lnTo>
                  <a:lnTo>
                    <a:pt x="32" y="95"/>
                  </a:lnTo>
                  <a:lnTo>
                    <a:pt x="23" y="90"/>
                  </a:lnTo>
                  <a:lnTo>
                    <a:pt x="14" y="86"/>
                  </a:lnTo>
                  <a:lnTo>
                    <a:pt x="7" y="83"/>
                  </a:lnTo>
                  <a:lnTo>
                    <a:pt x="0" y="83"/>
                  </a:lnTo>
                  <a:lnTo>
                    <a:pt x="13" y="69"/>
                  </a:lnTo>
                  <a:lnTo>
                    <a:pt x="28" y="57"/>
                  </a:lnTo>
                  <a:lnTo>
                    <a:pt x="42" y="47"/>
                  </a:lnTo>
                  <a:lnTo>
                    <a:pt x="56" y="37"/>
                  </a:lnTo>
                  <a:lnTo>
                    <a:pt x="70" y="30"/>
                  </a:lnTo>
                  <a:lnTo>
                    <a:pt x="83" y="23"/>
                  </a:lnTo>
                  <a:lnTo>
                    <a:pt x="96" y="18"/>
                  </a:lnTo>
                  <a:lnTo>
                    <a:pt x="108" y="12"/>
                  </a:lnTo>
                  <a:lnTo>
                    <a:pt x="130" y="6"/>
                  </a:lnTo>
                  <a:lnTo>
                    <a:pt x="147" y="2"/>
                  </a:lnTo>
                  <a:lnTo>
                    <a:pt x="158" y="0"/>
                  </a:lnTo>
                  <a:lnTo>
                    <a:pt x="163"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7" name="Freeform 80"/>
            <p:cNvSpPr>
              <a:spLocks/>
            </p:cNvSpPr>
            <p:nvPr/>
          </p:nvSpPr>
          <p:spPr bwMode="auto">
            <a:xfrm>
              <a:off x="3495675" y="2416176"/>
              <a:ext cx="225425" cy="160338"/>
            </a:xfrm>
            <a:custGeom>
              <a:avLst/>
              <a:gdLst/>
              <a:ahLst/>
              <a:cxnLst>
                <a:cxn ang="0">
                  <a:pos x="165" y="44"/>
                </a:cxn>
                <a:cxn ang="0">
                  <a:pos x="170" y="65"/>
                </a:cxn>
                <a:cxn ang="0">
                  <a:pos x="178" y="74"/>
                </a:cxn>
                <a:cxn ang="0">
                  <a:pos x="188" y="78"/>
                </a:cxn>
                <a:cxn ang="0">
                  <a:pos x="200" y="73"/>
                </a:cxn>
                <a:cxn ang="0">
                  <a:pos x="253" y="33"/>
                </a:cxn>
                <a:cxn ang="0">
                  <a:pos x="294" y="7"/>
                </a:cxn>
                <a:cxn ang="0">
                  <a:pos x="384" y="77"/>
                </a:cxn>
                <a:cxn ang="0">
                  <a:pos x="415" y="72"/>
                </a:cxn>
                <a:cxn ang="0">
                  <a:pos x="467" y="78"/>
                </a:cxn>
                <a:cxn ang="0">
                  <a:pos x="544" y="98"/>
                </a:cxn>
                <a:cxn ang="0">
                  <a:pos x="627" y="118"/>
                </a:cxn>
                <a:cxn ang="0">
                  <a:pos x="671" y="133"/>
                </a:cxn>
                <a:cxn ang="0">
                  <a:pos x="676" y="163"/>
                </a:cxn>
                <a:cxn ang="0">
                  <a:pos x="691" y="184"/>
                </a:cxn>
                <a:cxn ang="0">
                  <a:pos x="732" y="209"/>
                </a:cxn>
                <a:cxn ang="0">
                  <a:pos x="781" y="260"/>
                </a:cxn>
                <a:cxn ang="0">
                  <a:pos x="784" y="311"/>
                </a:cxn>
                <a:cxn ang="0">
                  <a:pos x="794" y="340"/>
                </a:cxn>
                <a:cxn ang="0">
                  <a:pos x="805" y="352"/>
                </a:cxn>
                <a:cxn ang="0">
                  <a:pos x="817" y="355"/>
                </a:cxn>
                <a:cxn ang="0">
                  <a:pos x="831" y="355"/>
                </a:cxn>
                <a:cxn ang="0">
                  <a:pos x="856" y="359"/>
                </a:cxn>
                <a:cxn ang="0">
                  <a:pos x="850" y="394"/>
                </a:cxn>
                <a:cxn ang="0">
                  <a:pos x="838" y="424"/>
                </a:cxn>
                <a:cxn ang="0">
                  <a:pos x="808" y="465"/>
                </a:cxn>
                <a:cxn ang="0">
                  <a:pos x="767" y="480"/>
                </a:cxn>
                <a:cxn ang="0">
                  <a:pos x="720" y="442"/>
                </a:cxn>
                <a:cxn ang="0">
                  <a:pos x="692" y="428"/>
                </a:cxn>
                <a:cxn ang="0">
                  <a:pos x="658" y="420"/>
                </a:cxn>
                <a:cxn ang="0">
                  <a:pos x="633" y="425"/>
                </a:cxn>
                <a:cxn ang="0">
                  <a:pos x="638" y="446"/>
                </a:cxn>
                <a:cxn ang="0">
                  <a:pos x="658" y="489"/>
                </a:cxn>
                <a:cxn ang="0">
                  <a:pos x="669" y="517"/>
                </a:cxn>
                <a:cxn ang="0">
                  <a:pos x="645" y="545"/>
                </a:cxn>
                <a:cxn ang="0">
                  <a:pos x="609" y="559"/>
                </a:cxn>
                <a:cxn ang="0">
                  <a:pos x="587" y="560"/>
                </a:cxn>
                <a:cxn ang="0">
                  <a:pos x="563" y="553"/>
                </a:cxn>
                <a:cxn ang="0">
                  <a:pos x="442" y="608"/>
                </a:cxn>
                <a:cxn ang="0">
                  <a:pos x="126" y="492"/>
                </a:cxn>
                <a:cxn ang="0">
                  <a:pos x="187" y="475"/>
                </a:cxn>
                <a:cxn ang="0">
                  <a:pos x="251" y="460"/>
                </a:cxn>
                <a:cxn ang="0">
                  <a:pos x="294" y="456"/>
                </a:cxn>
                <a:cxn ang="0">
                  <a:pos x="338" y="373"/>
                </a:cxn>
                <a:cxn ang="0">
                  <a:pos x="394" y="288"/>
                </a:cxn>
                <a:cxn ang="0">
                  <a:pos x="439" y="225"/>
                </a:cxn>
                <a:cxn ang="0">
                  <a:pos x="421" y="205"/>
                </a:cxn>
                <a:cxn ang="0">
                  <a:pos x="396" y="189"/>
                </a:cxn>
                <a:cxn ang="0">
                  <a:pos x="342" y="166"/>
                </a:cxn>
                <a:cxn ang="0">
                  <a:pos x="264" y="149"/>
                </a:cxn>
                <a:cxn ang="0">
                  <a:pos x="188" y="144"/>
                </a:cxn>
                <a:cxn ang="0">
                  <a:pos x="134" y="150"/>
                </a:cxn>
                <a:cxn ang="0">
                  <a:pos x="110" y="158"/>
                </a:cxn>
                <a:cxn ang="0">
                  <a:pos x="50" y="107"/>
                </a:cxn>
                <a:cxn ang="0">
                  <a:pos x="14" y="86"/>
                </a:cxn>
                <a:cxn ang="0">
                  <a:pos x="13" y="69"/>
                </a:cxn>
                <a:cxn ang="0">
                  <a:pos x="56" y="37"/>
                </a:cxn>
                <a:cxn ang="0">
                  <a:pos x="96" y="18"/>
                </a:cxn>
                <a:cxn ang="0">
                  <a:pos x="147" y="2"/>
                </a:cxn>
              </a:cxnLst>
              <a:rect l="0" t="0" r="r" b="b"/>
              <a:pathLst>
                <a:path w="856" h="608">
                  <a:moveTo>
                    <a:pt x="163" y="0"/>
                  </a:moveTo>
                  <a:lnTo>
                    <a:pt x="163" y="24"/>
                  </a:lnTo>
                  <a:lnTo>
                    <a:pt x="165" y="44"/>
                  </a:lnTo>
                  <a:lnTo>
                    <a:pt x="166" y="53"/>
                  </a:lnTo>
                  <a:lnTo>
                    <a:pt x="168" y="59"/>
                  </a:lnTo>
                  <a:lnTo>
                    <a:pt x="170" y="65"/>
                  </a:lnTo>
                  <a:lnTo>
                    <a:pt x="173" y="69"/>
                  </a:lnTo>
                  <a:lnTo>
                    <a:pt x="175" y="72"/>
                  </a:lnTo>
                  <a:lnTo>
                    <a:pt x="178" y="74"/>
                  </a:lnTo>
                  <a:lnTo>
                    <a:pt x="180" y="77"/>
                  </a:lnTo>
                  <a:lnTo>
                    <a:pt x="183" y="78"/>
                  </a:lnTo>
                  <a:lnTo>
                    <a:pt x="188" y="78"/>
                  </a:lnTo>
                  <a:lnTo>
                    <a:pt x="191" y="77"/>
                  </a:lnTo>
                  <a:lnTo>
                    <a:pt x="195" y="76"/>
                  </a:lnTo>
                  <a:lnTo>
                    <a:pt x="200" y="73"/>
                  </a:lnTo>
                  <a:lnTo>
                    <a:pt x="218" y="60"/>
                  </a:lnTo>
                  <a:lnTo>
                    <a:pt x="241" y="43"/>
                  </a:lnTo>
                  <a:lnTo>
                    <a:pt x="253" y="33"/>
                  </a:lnTo>
                  <a:lnTo>
                    <a:pt x="266" y="23"/>
                  </a:lnTo>
                  <a:lnTo>
                    <a:pt x="279" y="14"/>
                  </a:lnTo>
                  <a:lnTo>
                    <a:pt x="294" y="7"/>
                  </a:lnTo>
                  <a:lnTo>
                    <a:pt x="370" y="83"/>
                  </a:lnTo>
                  <a:lnTo>
                    <a:pt x="376" y="80"/>
                  </a:lnTo>
                  <a:lnTo>
                    <a:pt x="384" y="77"/>
                  </a:lnTo>
                  <a:lnTo>
                    <a:pt x="391" y="74"/>
                  </a:lnTo>
                  <a:lnTo>
                    <a:pt x="398" y="73"/>
                  </a:lnTo>
                  <a:lnTo>
                    <a:pt x="415" y="72"/>
                  </a:lnTo>
                  <a:lnTo>
                    <a:pt x="431" y="72"/>
                  </a:lnTo>
                  <a:lnTo>
                    <a:pt x="448" y="74"/>
                  </a:lnTo>
                  <a:lnTo>
                    <a:pt x="467" y="78"/>
                  </a:lnTo>
                  <a:lnTo>
                    <a:pt x="486" y="82"/>
                  </a:lnTo>
                  <a:lnTo>
                    <a:pt x="504" y="88"/>
                  </a:lnTo>
                  <a:lnTo>
                    <a:pt x="544" y="98"/>
                  </a:lnTo>
                  <a:lnTo>
                    <a:pt x="586" y="109"/>
                  </a:lnTo>
                  <a:lnTo>
                    <a:pt x="607" y="114"/>
                  </a:lnTo>
                  <a:lnTo>
                    <a:pt x="627" y="118"/>
                  </a:lnTo>
                  <a:lnTo>
                    <a:pt x="649" y="120"/>
                  </a:lnTo>
                  <a:lnTo>
                    <a:pt x="670" y="120"/>
                  </a:lnTo>
                  <a:lnTo>
                    <a:pt x="671" y="133"/>
                  </a:lnTo>
                  <a:lnTo>
                    <a:pt x="672" y="144"/>
                  </a:lnTo>
                  <a:lnTo>
                    <a:pt x="674" y="155"/>
                  </a:lnTo>
                  <a:lnTo>
                    <a:pt x="676" y="163"/>
                  </a:lnTo>
                  <a:lnTo>
                    <a:pt x="681" y="170"/>
                  </a:lnTo>
                  <a:lnTo>
                    <a:pt x="685" y="178"/>
                  </a:lnTo>
                  <a:lnTo>
                    <a:pt x="691" y="184"/>
                  </a:lnTo>
                  <a:lnTo>
                    <a:pt x="697" y="189"/>
                  </a:lnTo>
                  <a:lnTo>
                    <a:pt x="712" y="199"/>
                  </a:lnTo>
                  <a:lnTo>
                    <a:pt x="732" y="209"/>
                  </a:lnTo>
                  <a:lnTo>
                    <a:pt x="754" y="218"/>
                  </a:lnTo>
                  <a:lnTo>
                    <a:pt x="781" y="232"/>
                  </a:lnTo>
                  <a:lnTo>
                    <a:pt x="781" y="260"/>
                  </a:lnTo>
                  <a:lnTo>
                    <a:pt x="782" y="286"/>
                  </a:lnTo>
                  <a:lnTo>
                    <a:pt x="783" y="299"/>
                  </a:lnTo>
                  <a:lnTo>
                    <a:pt x="784" y="311"/>
                  </a:lnTo>
                  <a:lnTo>
                    <a:pt x="788" y="322"/>
                  </a:lnTo>
                  <a:lnTo>
                    <a:pt x="790" y="331"/>
                  </a:lnTo>
                  <a:lnTo>
                    <a:pt x="794" y="340"/>
                  </a:lnTo>
                  <a:lnTo>
                    <a:pt x="800" y="346"/>
                  </a:lnTo>
                  <a:lnTo>
                    <a:pt x="802" y="349"/>
                  </a:lnTo>
                  <a:lnTo>
                    <a:pt x="805" y="352"/>
                  </a:lnTo>
                  <a:lnTo>
                    <a:pt x="809" y="353"/>
                  </a:lnTo>
                  <a:lnTo>
                    <a:pt x="813" y="355"/>
                  </a:lnTo>
                  <a:lnTo>
                    <a:pt x="817" y="355"/>
                  </a:lnTo>
                  <a:lnTo>
                    <a:pt x="821" y="356"/>
                  </a:lnTo>
                  <a:lnTo>
                    <a:pt x="827" y="355"/>
                  </a:lnTo>
                  <a:lnTo>
                    <a:pt x="831" y="355"/>
                  </a:lnTo>
                  <a:lnTo>
                    <a:pt x="843" y="352"/>
                  </a:lnTo>
                  <a:lnTo>
                    <a:pt x="856" y="345"/>
                  </a:lnTo>
                  <a:lnTo>
                    <a:pt x="856" y="359"/>
                  </a:lnTo>
                  <a:lnTo>
                    <a:pt x="855" y="371"/>
                  </a:lnTo>
                  <a:lnTo>
                    <a:pt x="853" y="383"/>
                  </a:lnTo>
                  <a:lnTo>
                    <a:pt x="850" y="394"/>
                  </a:lnTo>
                  <a:lnTo>
                    <a:pt x="846" y="404"/>
                  </a:lnTo>
                  <a:lnTo>
                    <a:pt x="843" y="415"/>
                  </a:lnTo>
                  <a:lnTo>
                    <a:pt x="838" y="424"/>
                  </a:lnTo>
                  <a:lnTo>
                    <a:pt x="833" y="432"/>
                  </a:lnTo>
                  <a:lnTo>
                    <a:pt x="821" y="450"/>
                  </a:lnTo>
                  <a:lnTo>
                    <a:pt x="808" y="465"/>
                  </a:lnTo>
                  <a:lnTo>
                    <a:pt x="795" y="480"/>
                  </a:lnTo>
                  <a:lnTo>
                    <a:pt x="781" y="494"/>
                  </a:lnTo>
                  <a:lnTo>
                    <a:pt x="767" y="480"/>
                  </a:lnTo>
                  <a:lnTo>
                    <a:pt x="752" y="466"/>
                  </a:lnTo>
                  <a:lnTo>
                    <a:pt x="736" y="453"/>
                  </a:lnTo>
                  <a:lnTo>
                    <a:pt x="720" y="442"/>
                  </a:lnTo>
                  <a:lnTo>
                    <a:pt x="710" y="437"/>
                  </a:lnTo>
                  <a:lnTo>
                    <a:pt x="701" y="432"/>
                  </a:lnTo>
                  <a:lnTo>
                    <a:pt x="692" y="428"/>
                  </a:lnTo>
                  <a:lnTo>
                    <a:pt x="681" y="425"/>
                  </a:lnTo>
                  <a:lnTo>
                    <a:pt x="670" y="421"/>
                  </a:lnTo>
                  <a:lnTo>
                    <a:pt x="658" y="420"/>
                  </a:lnTo>
                  <a:lnTo>
                    <a:pt x="646" y="418"/>
                  </a:lnTo>
                  <a:lnTo>
                    <a:pt x="633" y="418"/>
                  </a:lnTo>
                  <a:lnTo>
                    <a:pt x="633" y="425"/>
                  </a:lnTo>
                  <a:lnTo>
                    <a:pt x="634" y="432"/>
                  </a:lnTo>
                  <a:lnTo>
                    <a:pt x="636" y="440"/>
                  </a:lnTo>
                  <a:lnTo>
                    <a:pt x="638" y="446"/>
                  </a:lnTo>
                  <a:lnTo>
                    <a:pt x="645" y="461"/>
                  </a:lnTo>
                  <a:lnTo>
                    <a:pt x="651" y="475"/>
                  </a:lnTo>
                  <a:lnTo>
                    <a:pt x="658" y="489"/>
                  </a:lnTo>
                  <a:lnTo>
                    <a:pt x="664" y="503"/>
                  </a:lnTo>
                  <a:lnTo>
                    <a:pt x="667" y="511"/>
                  </a:lnTo>
                  <a:lnTo>
                    <a:pt x="669" y="517"/>
                  </a:lnTo>
                  <a:lnTo>
                    <a:pt x="670" y="525"/>
                  </a:lnTo>
                  <a:lnTo>
                    <a:pt x="670" y="532"/>
                  </a:lnTo>
                  <a:lnTo>
                    <a:pt x="645" y="545"/>
                  </a:lnTo>
                  <a:lnTo>
                    <a:pt x="625" y="553"/>
                  </a:lnTo>
                  <a:lnTo>
                    <a:pt x="616" y="557"/>
                  </a:lnTo>
                  <a:lnTo>
                    <a:pt x="609" y="559"/>
                  </a:lnTo>
                  <a:lnTo>
                    <a:pt x="601" y="560"/>
                  </a:lnTo>
                  <a:lnTo>
                    <a:pt x="595" y="561"/>
                  </a:lnTo>
                  <a:lnTo>
                    <a:pt x="587" y="560"/>
                  </a:lnTo>
                  <a:lnTo>
                    <a:pt x="579" y="559"/>
                  </a:lnTo>
                  <a:lnTo>
                    <a:pt x="572" y="557"/>
                  </a:lnTo>
                  <a:lnTo>
                    <a:pt x="563" y="553"/>
                  </a:lnTo>
                  <a:lnTo>
                    <a:pt x="543" y="545"/>
                  </a:lnTo>
                  <a:lnTo>
                    <a:pt x="518" y="532"/>
                  </a:lnTo>
                  <a:lnTo>
                    <a:pt x="442" y="608"/>
                  </a:lnTo>
                  <a:lnTo>
                    <a:pt x="332" y="494"/>
                  </a:lnTo>
                  <a:lnTo>
                    <a:pt x="110" y="494"/>
                  </a:lnTo>
                  <a:lnTo>
                    <a:pt x="126" y="492"/>
                  </a:lnTo>
                  <a:lnTo>
                    <a:pt x="143" y="488"/>
                  </a:lnTo>
                  <a:lnTo>
                    <a:pt x="164" y="482"/>
                  </a:lnTo>
                  <a:lnTo>
                    <a:pt x="187" y="475"/>
                  </a:lnTo>
                  <a:lnTo>
                    <a:pt x="212" y="468"/>
                  </a:lnTo>
                  <a:lnTo>
                    <a:pt x="238" y="462"/>
                  </a:lnTo>
                  <a:lnTo>
                    <a:pt x="251" y="460"/>
                  </a:lnTo>
                  <a:lnTo>
                    <a:pt x="265" y="457"/>
                  </a:lnTo>
                  <a:lnTo>
                    <a:pt x="279" y="456"/>
                  </a:lnTo>
                  <a:lnTo>
                    <a:pt x="294" y="456"/>
                  </a:lnTo>
                  <a:lnTo>
                    <a:pt x="308" y="429"/>
                  </a:lnTo>
                  <a:lnTo>
                    <a:pt x="323" y="401"/>
                  </a:lnTo>
                  <a:lnTo>
                    <a:pt x="338" y="373"/>
                  </a:lnTo>
                  <a:lnTo>
                    <a:pt x="355" y="345"/>
                  </a:lnTo>
                  <a:lnTo>
                    <a:pt x="373" y="317"/>
                  </a:lnTo>
                  <a:lnTo>
                    <a:pt x="394" y="288"/>
                  </a:lnTo>
                  <a:lnTo>
                    <a:pt x="417" y="260"/>
                  </a:lnTo>
                  <a:lnTo>
                    <a:pt x="442" y="232"/>
                  </a:lnTo>
                  <a:lnTo>
                    <a:pt x="439" y="225"/>
                  </a:lnTo>
                  <a:lnTo>
                    <a:pt x="433" y="218"/>
                  </a:lnTo>
                  <a:lnTo>
                    <a:pt x="428" y="212"/>
                  </a:lnTo>
                  <a:lnTo>
                    <a:pt x="421" y="205"/>
                  </a:lnTo>
                  <a:lnTo>
                    <a:pt x="414" y="200"/>
                  </a:lnTo>
                  <a:lnTo>
                    <a:pt x="405" y="194"/>
                  </a:lnTo>
                  <a:lnTo>
                    <a:pt x="396" y="189"/>
                  </a:lnTo>
                  <a:lnTo>
                    <a:pt x="386" y="184"/>
                  </a:lnTo>
                  <a:lnTo>
                    <a:pt x="364" y="175"/>
                  </a:lnTo>
                  <a:lnTo>
                    <a:pt x="342" y="166"/>
                  </a:lnTo>
                  <a:lnTo>
                    <a:pt x="316" y="160"/>
                  </a:lnTo>
                  <a:lnTo>
                    <a:pt x="290" y="154"/>
                  </a:lnTo>
                  <a:lnTo>
                    <a:pt x="264" y="149"/>
                  </a:lnTo>
                  <a:lnTo>
                    <a:pt x="238" y="146"/>
                  </a:lnTo>
                  <a:lnTo>
                    <a:pt x="213" y="144"/>
                  </a:lnTo>
                  <a:lnTo>
                    <a:pt x="188" y="144"/>
                  </a:lnTo>
                  <a:lnTo>
                    <a:pt x="165" y="145"/>
                  </a:lnTo>
                  <a:lnTo>
                    <a:pt x="144" y="148"/>
                  </a:lnTo>
                  <a:lnTo>
                    <a:pt x="134" y="150"/>
                  </a:lnTo>
                  <a:lnTo>
                    <a:pt x="126" y="153"/>
                  </a:lnTo>
                  <a:lnTo>
                    <a:pt x="118" y="155"/>
                  </a:lnTo>
                  <a:lnTo>
                    <a:pt x="110" y="158"/>
                  </a:lnTo>
                  <a:lnTo>
                    <a:pt x="98" y="146"/>
                  </a:lnTo>
                  <a:lnTo>
                    <a:pt x="68" y="120"/>
                  </a:lnTo>
                  <a:lnTo>
                    <a:pt x="50" y="107"/>
                  </a:lnTo>
                  <a:lnTo>
                    <a:pt x="32" y="95"/>
                  </a:lnTo>
                  <a:lnTo>
                    <a:pt x="23" y="90"/>
                  </a:lnTo>
                  <a:lnTo>
                    <a:pt x="14" y="86"/>
                  </a:lnTo>
                  <a:lnTo>
                    <a:pt x="7" y="83"/>
                  </a:lnTo>
                  <a:lnTo>
                    <a:pt x="0" y="83"/>
                  </a:lnTo>
                  <a:lnTo>
                    <a:pt x="13" y="69"/>
                  </a:lnTo>
                  <a:lnTo>
                    <a:pt x="28" y="57"/>
                  </a:lnTo>
                  <a:lnTo>
                    <a:pt x="42" y="47"/>
                  </a:lnTo>
                  <a:lnTo>
                    <a:pt x="56" y="37"/>
                  </a:lnTo>
                  <a:lnTo>
                    <a:pt x="70" y="30"/>
                  </a:lnTo>
                  <a:lnTo>
                    <a:pt x="83" y="23"/>
                  </a:lnTo>
                  <a:lnTo>
                    <a:pt x="96" y="18"/>
                  </a:lnTo>
                  <a:lnTo>
                    <a:pt x="108" y="12"/>
                  </a:lnTo>
                  <a:lnTo>
                    <a:pt x="130" y="6"/>
                  </a:lnTo>
                  <a:lnTo>
                    <a:pt x="147" y="2"/>
                  </a:lnTo>
                  <a:lnTo>
                    <a:pt x="158" y="0"/>
                  </a:lnTo>
                  <a:lnTo>
                    <a:pt x="163" y="0"/>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8" name="Freeform 81"/>
            <p:cNvSpPr>
              <a:spLocks/>
            </p:cNvSpPr>
            <p:nvPr/>
          </p:nvSpPr>
          <p:spPr bwMode="auto">
            <a:xfrm>
              <a:off x="3614738" y="2705101"/>
              <a:ext cx="87313" cy="79375"/>
            </a:xfrm>
            <a:custGeom>
              <a:avLst/>
              <a:gdLst/>
              <a:ahLst/>
              <a:cxnLst>
                <a:cxn ang="0">
                  <a:pos x="148" y="0"/>
                </a:cxn>
                <a:cxn ang="0">
                  <a:pos x="148" y="39"/>
                </a:cxn>
                <a:cxn ang="0">
                  <a:pos x="146" y="75"/>
                </a:cxn>
                <a:cxn ang="0">
                  <a:pos x="143" y="92"/>
                </a:cxn>
                <a:cxn ang="0">
                  <a:pos x="140" y="108"/>
                </a:cxn>
                <a:cxn ang="0">
                  <a:pos x="135" y="122"/>
                </a:cxn>
                <a:cxn ang="0">
                  <a:pos x="129" y="134"/>
                </a:cxn>
                <a:cxn ang="0">
                  <a:pos x="125" y="140"/>
                </a:cxn>
                <a:cxn ang="0">
                  <a:pos x="122" y="146"/>
                </a:cxn>
                <a:cxn ang="0">
                  <a:pos x="116" y="151"/>
                </a:cxn>
                <a:cxn ang="0">
                  <a:pos x="112" y="157"/>
                </a:cxn>
                <a:cxn ang="0">
                  <a:pos x="105" y="161"/>
                </a:cxn>
                <a:cxn ang="0">
                  <a:pos x="100" y="165"/>
                </a:cxn>
                <a:cxn ang="0">
                  <a:pos x="92" y="169"/>
                </a:cxn>
                <a:cxn ang="0">
                  <a:pos x="85" y="173"/>
                </a:cxn>
                <a:cxn ang="0">
                  <a:pos x="77" y="175"/>
                </a:cxn>
                <a:cxn ang="0">
                  <a:pos x="68" y="178"/>
                </a:cxn>
                <a:cxn ang="0">
                  <a:pos x="58" y="181"/>
                </a:cxn>
                <a:cxn ang="0">
                  <a:pos x="49" y="183"/>
                </a:cxn>
                <a:cxn ang="0">
                  <a:pos x="26" y="185"/>
                </a:cxn>
                <a:cxn ang="0">
                  <a:pos x="0" y="186"/>
                </a:cxn>
                <a:cxn ang="0">
                  <a:pos x="15" y="199"/>
                </a:cxn>
                <a:cxn ang="0">
                  <a:pos x="33" y="212"/>
                </a:cxn>
                <a:cxn ang="0">
                  <a:pos x="53" y="226"/>
                </a:cxn>
                <a:cxn ang="0">
                  <a:pos x="74" y="240"/>
                </a:cxn>
                <a:cxn ang="0">
                  <a:pos x="94" y="254"/>
                </a:cxn>
                <a:cxn ang="0">
                  <a:pos x="114" y="268"/>
                </a:cxn>
                <a:cxn ang="0">
                  <a:pos x="131" y="282"/>
                </a:cxn>
                <a:cxn ang="0">
                  <a:pos x="148" y="296"/>
                </a:cxn>
                <a:cxn ang="0">
                  <a:pos x="220" y="221"/>
                </a:cxn>
                <a:cxn ang="0">
                  <a:pos x="227" y="221"/>
                </a:cxn>
                <a:cxn ang="0">
                  <a:pos x="234" y="222"/>
                </a:cxn>
                <a:cxn ang="0">
                  <a:pos x="242" y="224"/>
                </a:cxn>
                <a:cxn ang="0">
                  <a:pos x="249" y="226"/>
                </a:cxn>
                <a:cxn ang="0">
                  <a:pos x="263" y="233"/>
                </a:cxn>
                <a:cxn ang="0">
                  <a:pos x="278" y="240"/>
                </a:cxn>
                <a:cxn ang="0">
                  <a:pos x="292" y="246"/>
                </a:cxn>
                <a:cxn ang="0">
                  <a:pos x="306" y="253"/>
                </a:cxn>
                <a:cxn ang="0">
                  <a:pos x="313" y="255"/>
                </a:cxn>
                <a:cxn ang="0">
                  <a:pos x="320" y="257"/>
                </a:cxn>
                <a:cxn ang="0">
                  <a:pos x="327" y="258"/>
                </a:cxn>
                <a:cxn ang="0">
                  <a:pos x="334" y="259"/>
                </a:cxn>
                <a:cxn ang="0">
                  <a:pos x="220" y="145"/>
                </a:cxn>
                <a:cxn ang="0">
                  <a:pos x="222" y="121"/>
                </a:cxn>
                <a:cxn ang="0">
                  <a:pos x="224" y="101"/>
                </a:cxn>
                <a:cxn ang="0">
                  <a:pos x="225" y="93"/>
                </a:cxn>
                <a:cxn ang="0">
                  <a:pos x="226" y="86"/>
                </a:cxn>
                <a:cxn ang="0">
                  <a:pos x="226" y="79"/>
                </a:cxn>
                <a:cxn ang="0">
                  <a:pos x="225" y="72"/>
                </a:cxn>
                <a:cxn ang="0">
                  <a:pos x="223" y="65"/>
                </a:cxn>
                <a:cxn ang="0">
                  <a:pos x="219" y="58"/>
                </a:cxn>
                <a:cxn ang="0">
                  <a:pos x="213" y="51"/>
                </a:cxn>
                <a:cxn ang="0">
                  <a:pos x="206" y="42"/>
                </a:cxn>
                <a:cxn ang="0">
                  <a:pos x="196" y="33"/>
                </a:cxn>
                <a:cxn ang="0">
                  <a:pos x="183" y="24"/>
                </a:cxn>
                <a:cxn ang="0">
                  <a:pos x="166" y="13"/>
                </a:cxn>
                <a:cxn ang="0">
                  <a:pos x="148" y="0"/>
                </a:cxn>
              </a:cxnLst>
              <a:rect l="0" t="0" r="r" b="b"/>
              <a:pathLst>
                <a:path w="334" h="296">
                  <a:moveTo>
                    <a:pt x="148" y="0"/>
                  </a:moveTo>
                  <a:lnTo>
                    <a:pt x="148" y="39"/>
                  </a:lnTo>
                  <a:lnTo>
                    <a:pt x="146" y="75"/>
                  </a:lnTo>
                  <a:lnTo>
                    <a:pt x="143" y="92"/>
                  </a:lnTo>
                  <a:lnTo>
                    <a:pt x="140" y="108"/>
                  </a:lnTo>
                  <a:lnTo>
                    <a:pt x="135" y="122"/>
                  </a:lnTo>
                  <a:lnTo>
                    <a:pt x="129" y="134"/>
                  </a:lnTo>
                  <a:lnTo>
                    <a:pt x="125" y="140"/>
                  </a:lnTo>
                  <a:lnTo>
                    <a:pt x="122" y="146"/>
                  </a:lnTo>
                  <a:lnTo>
                    <a:pt x="116" y="151"/>
                  </a:lnTo>
                  <a:lnTo>
                    <a:pt x="112" y="157"/>
                  </a:lnTo>
                  <a:lnTo>
                    <a:pt x="105" y="161"/>
                  </a:lnTo>
                  <a:lnTo>
                    <a:pt x="100" y="165"/>
                  </a:lnTo>
                  <a:lnTo>
                    <a:pt x="92" y="169"/>
                  </a:lnTo>
                  <a:lnTo>
                    <a:pt x="85" y="173"/>
                  </a:lnTo>
                  <a:lnTo>
                    <a:pt x="77" y="175"/>
                  </a:lnTo>
                  <a:lnTo>
                    <a:pt x="68" y="178"/>
                  </a:lnTo>
                  <a:lnTo>
                    <a:pt x="58" y="181"/>
                  </a:lnTo>
                  <a:lnTo>
                    <a:pt x="49" y="183"/>
                  </a:lnTo>
                  <a:lnTo>
                    <a:pt x="26" y="185"/>
                  </a:lnTo>
                  <a:lnTo>
                    <a:pt x="0" y="186"/>
                  </a:lnTo>
                  <a:lnTo>
                    <a:pt x="15" y="199"/>
                  </a:lnTo>
                  <a:lnTo>
                    <a:pt x="33" y="212"/>
                  </a:lnTo>
                  <a:lnTo>
                    <a:pt x="53" y="226"/>
                  </a:lnTo>
                  <a:lnTo>
                    <a:pt x="74" y="240"/>
                  </a:lnTo>
                  <a:lnTo>
                    <a:pt x="94" y="254"/>
                  </a:lnTo>
                  <a:lnTo>
                    <a:pt x="114" y="268"/>
                  </a:lnTo>
                  <a:lnTo>
                    <a:pt x="131" y="282"/>
                  </a:lnTo>
                  <a:lnTo>
                    <a:pt x="148" y="296"/>
                  </a:lnTo>
                  <a:lnTo>
                    <a:pt x="220" y="221"/>
                  </a:lnTo>
                  <a:lnTo>
                    <a:pt x="227" y="221"/>
                  </a:lnTo>
                  <a:lnTo>
                    <a:pt x="234" y="222"/>
                  </a:lnTo>
                  <a:lnTo>
                    <a:pt x="242" y="224"/>
                  </a:lnTo>
                  <a:lnTo>
                    <a:pt x="249" y="226"/>
                  </a:lnTo>
                  <a:lnTo>
                    <a:pt x="263" y="233"/>
                  </a:lnTo>
                  <a:lnTo>
                    <a:pt x="278" y="240"/>
                  </a:lnTo>
                  <a:lnTo>
                    <a:pt x="292" y="246"/>
                  </a:lnTo>
                  <a:lnTo>
                    <a:pt x="306" y="253"/>
                  </a:lnTo>
                  <a:lnTo>
                    <a:pt x="313" y="255"/>
                  </a:lnTo>
                  <a:lnTo>
                    <a:pt x="320" y="257"/>
                  </a:lnTo>
                  <a:lnTo>
                    <a:pt x="327" y="258"/>
                  </a:lnTo>
                  <a:lnTo>
                    <a:pt x="334" y="259"/>
                  </a:lnTo>
                  <a:lnTo>
                    <a:pt x="220" y="145"/>
                  </a:lnTo>
                  <a:lnTo>
                    <a:pt x="222" y="121"/>
                  </a:lnTo>
                  <a:lnTo>
                    <a:pt x="224" y="101"/>
                  </a:lnTo>
                  <a:lnTo>
                    <a:pt x="225" y="93"/>
                  </a:lnTo>
                  <a:lnTo>
                    <a:pt x="226" y="86"/>
                  </a:lnTo>
                  <a:lnTo>
                    <a:pt x="226" y="79"/>
                  </a:lnTo>
                  <a:lnTo>
                    <a:pt x="225" y="72"/>
                  </a:lnTo>
                  <a:lnTo>
                    <a:pt x="223" y="65"/>
                  </a:lnTo>
                  <a:lnTo>
                    <a:pt x="219" y="58"/>
                  </a:lnTo>
                  <a:lnTo>
                    <a:pt x="213" y="51"/>
                  </a:lnTo>
                  <a:lnTo>
                    <a:pt x="206" y="42"/>
                  </a:lnTo>
                  <a:lnTo>
                    <a:pt x="196" y="33"/>
                  </a:lnTo>
                  <a:lnTo>
                    <a:pt x="183" y="24"/>
                  </a:lnTo>
                  <a:lnTo>
                    <a:pt x="166" y="13"/>
                  </a:lnTo>
                  <a:lnTo>
                    <a:pt x="14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9" name="Freeform 82"/>
            <p:cNvSpPr>
              <a:spLocks/>
            </p:cNvSpPr>
            <p:nvPr/>
          </p:nvSpPr>
          <p:spPr bwMode="auto">
            <a:xfrm>
              <a:off x="3614738" y="2705101"/>
              <a:ext cx="87313" cy="79375"/>
            </a:xfrm>
            <a:custGeom>
              <a:avLst/>
              <a:gdLst/>
              <a:ahLst/>
              <a:cxnLst>
                <a:cxn ang="0">
                  <a:pos x="148" y="0"/>
                </a:cxn>
                <a:cxn ang="0">
                  <a:pos x="148" y="39"/>
                </a:cxn>
                <a:cxn ang="0">
                  <a:pos x="146" y="75"/>
                </a:cxn>
                <a:cxn ang="0">
                  <a:pos x="143" y="92"/>
                </a:cxn>
                <a:cxn ang="0">
                  <a:pos x="140" y="108"/>
                </a:cxn>
                <a:cxn ang="0">
                  <a:pos x="135" y="122"/>
                </a:cxn>
                <a:cxn ang="0">
                  <a:pos x="129" y="134"/>
                </a:cxn>
                <a:cxn ang="0">
                  <a:pos x="125" y="140"/>
                </a:cxn>
                <a:cxn ang="0">
                  <a:pos x="122" y="146"/>
                </a:cxn>
                <a:cxn ang="0">
                  <a:pos x="116" y="151"/>
                </a:cxn>
                <a:cxn ang="0">
                  <a:pos x="112" y="157"/>
                </a:cxn>
                <a:cxn ang="0">
                  <a:pos x="105" y="161"/>
                </a:cxn>
                <a:cxn ang="0">
                  <a:pos x="100" y="165"/>
                </a:cxn>
                <a:cxn ang="0">
                  <a:pos x="92" y="169"/>
                </a:cxn>
                <a:cxn ang="0">
                  <a:pos x="85" y="173"/>
                </a:cxn>
                <a:cxn ang="0">
                  <a:pos x="77" y="175"/>
                </a:cxn>
                <a:cxn ang="0">
                  <a:pos x="68" y="178"/>
                </a:cxn>
                <a:cxn ang="0">
                  <a:pos x="58" y="181"/>
                </a:cxn>
                <a:cxn ang="0">
                  <a:pos x="49" y="183"/>
                </a:cxn>
                <a:cxn ang="0">
                  <a:pos x="26" y="185"/>
                </a:cxn>
                <a:cxn ang="0">
                  <a:pos x="0" y="186"/>
                </a:cxn>
                <a:cxn ang="0">
                  <a:pos x="15" y="199"/>
                </a:cxn>
                <a:cxn ang="0">
                  <a:pos x="33" y="212"/>
                </a:cxn>
                <a:cxn ang="0">
                  <a:pos x="53" y="226"/>
                </a:cxn>
                <a:cxn ang="0">
                  <a:pos x="74" y="240"/>
                </a:cxn>
                <a:cxn ang="0">
                  <a:pos x="94" y="254"/>
                </a:cxn>
                <a:cxn ang="0">
                  <a:pos x="114" y="268"/>
                </a:cxn>
                <a:cxn ang="0">
                  <a:pos x="131" y="282"/>
                </a:cxn>
                <a:cxn ang="0">
                  <a:pos x="148" y="296"/>
                </a:cxn>
                <a:cxn ang="0">
                  <a:pos x="220" y="221"/>
                </a:cxn>
                <a:cxn ang="0">
                  <a:pos x="227" y="221"/>
                </a:cxn>
                <a:cxn ang="0">
                  <a:pos x="234" y="222"/>
                </a:cxn>
                <a:cxn ang="0">
                  <a:pos x="242" y="224"/>
                </a:cxn>
                <a:cxn ang="0">
                  <a:pos x="249" y="226"/>
                </a:cxn>
                <a:cxn ang="0">
                  <a:pos x="263" y="233"/>
                </a:cxn>
                <a:cxn ang="0">
                  <a:pos x="278" y="240"/>
                </a:cxn>
                <a:cxn ang="0">
                  <a:pos x="292" y="246"/>
                </a:cxn>
                <a:cxn ang="0">
                  <a:pos x="306" y="253"/>
                </a:cxn>
                <a:cxn ang="0">
                  <a:pos x="313" y="255"/>
                </a:cxn>
                <a:cxn ang="0">
                  <a:pos x="320" y="257"/>
                </a:cxn>
                <a:cxn ang="0">
                  <a:pos x="327" y="258"/>
                </a:cxn>
                <a:cxn ang="0">
                  <a:pos x="334" y="259"/>
                </a:cxn>
                <a:cxn ang="0">
                  <a:pos x="220" y="145"/>
                </a:cxn>
                <a:cxn ang="0">
                  <a:pos x="222" y="121"/>
                </a:cxn>
                <a:cxn ang="0">
                  <a:pos x="224" y="101"/>
                </a:cxn>
                <a:cxn ang="0">
                  <a:pos x="225" y="93"/>
                </a:cxn>
                <a:cxn ang="0">
                  <a:pos x="226" y="86"/>
                </a:cxn>
                <a:cxn ang="0">
                  <a:pos x="226" y="79"/>
                </a:cxn>
                <a:cxn ang="0">
                  <a:pos x="225" y="72"/>
                </a:cxn>
                <a:cxn ang="0">
                  <a:pos x="223" y="65"/>
                </a:cxn>
                <a:cxn ang="0">
                  <a:pos x="219" y="58"/>
                </a:cxn>
                <a:cxn ang="0">
                  <a:pos x="213" y="51"/>
                </a:cxn>
                <a:cxn ang="0">
                  <a:pos x="206" y="42"/>
                </a:cxn>
                <a:cxn ang="0">
                  <a:pos x="196" y="33"/>
                </a:cxn>
                <a:cxn ang="0">
                  <a:pos x="183" y="24"/>
                </a:cxn>
                <a:cxn ang="0">
                  <a:pos x="166" y="13"/>
                </a:cxn>
                <a:cxn ang="0">
                  <a:pos x="148" y="0"/>
                </a:cxn>
              </a:cxnLst>
              <a:rect l="0" t="0" r="r" b="b"/>
              <a:pathLst>
                <a:path w="334" h="296">
                  <a:moveTo>
                    <a:pt x="148" y="0"/>
                  </a:moveTo>
                  <a:lnTo>
                    <a:pt x="148" y="39"/>
                  </a:lnTo>
                  <a:lnTo>
                    <a:pt x="146" y="75"/>
                  </a:lnTo>
                  <a:lnTo>
                    <a:pt x="143" y="92"/>
                  </a:lnTo>
                  <a:lnTo>
                    <a:pt x="140" y="108"/>
                  </a:lnTo>
                  <a:lnTo>
                    <a:pt x="135" y="122"/>
                  </a:lnTo>
                  <a:lnTo>
                    <a:pt x="129" y="134"/>
                  </a:lnTo>
                  <a:lnTo>
                    <a:pt x="125" y="140"/>
                  </a:lnTo>
                  <a:lnTo>
                    <a:pt x="122" y="146"/>
                  </a:lnTo>
                  <a:lnTo>
                    <a:pt x="116" y="151"/>
                  </a:lnTo>
                  <a:lnTo>
                    <a:pt x="112" y="157"/>
                  </a:lnTo>
                  <a:lnTo>
                    <a:pt x="105" y="161"/>
                  </a:lnTo>
                  <a:lnTo>
                    <a:pt x="100" y="165"/>
                  </a:lnTo>
                  <a:lnTo>
                    <a:pt x="92" y="169"/>
                  </a:lnTo>
                  <a:lnTo>
                    <a:pt x="85" y="173"/>
                  </a:lnTo>
                  <a:lnTo>
                    <a:pt x="77" y="175"/>
                  </a:lnTo>
                  <a:lnTo>
                    <a:pt x="68" y="178"/>
                  </a:lnTo>
                  <a:lnTo>
                    <a:pt x="58" y="181"/>
                  </a:lnTo>
                  <a:lnTo>
                    <a:pt x="49" y="183"/>
                  </a:lnTo>
                  <a:lnTo>
                    <a:pt x="26" y="185"/>
                  </a:lnTo>
                  <a:lnTo>
                    <a:pt x="0" y="186"/>
                  </a:lnTo>
                  <a:lnTo>
                    <a:pt x="15" y="199"/>
                  </a:lnTo>
                  <a:lnTo>
                    <a:pt x="33" y="212"/>
                  </a:lnTo>
                  <a:lnTo>
                    <a:pt x="53" y="226"/>
                  </a:lnTo>
                  <a:lnTo>
                    <a:pt x="74" y="240"/>
                  </a:lnTo>
                  <a:lnTo>
                    <a:pt x="94" y="254"/>
                  </a:lnTo>
                  <a:lnTo>
                    <a:pt x="114" y="268"/>
                  </a:lnTo>
                  <a:lnTo>
                    <a:pt x="131" y="282"/>
                  </a:lnTo>
                  <a:lnTo>
                    <a:pt x="148" y="296"/>
                  </a:lnTo>
                  <a:lnTo>
                    <a:pt x="220" y="221"/>
                  </a:lnTo>
                  <a:lnTo>
                    <a:pt x="227" y="221"/>
                  </a:lnTo>
                  <a:lnTo>
                    <a:pt x="234" y="222"/>
                  </a:lnTo>
                  <a:lnTo>
                    <a:pt x="242" y="224"/>
                  </a:lnTo>
                  <a:lnTo>
                    <a:pt x="249" y="226"/>
                  </a:lnTo>
                  <a:lnTo>
                    <a:pt x="263" y="233"/>
                  </a:lnTo>
                  <a:lnTo>
                    <a:pt x="278" y="240"/>
                  </a:lnTo>
                  <a:lnTo>
                    <a:pt x="292" y="246"/>
                  </a:lnTo>
                  <a:lnTo>
                    <a:pt x="306" y="253"/>
                  </a:lnTo>
                  <a:lnTo>
                    <a:pt x="313" y="255"/>
                  </a:lnTo>
                  <a:lnTo>
                    <a:pt x="320" y="257"/>
                  </a:lnTo>
                  <a:lnTo>
                    <a:pt x="327" y="258"/>
                  </a:lnTo>
                  <a:lnTo>
                    <a:pt x="334" y="259"/>
                  </a:lnTo>
                  <a:lnTo>
                    <a:pt x="220" y="145"/>
                  </a:lnTo>
                  <a:lnTo>
                    <a:pt x="222" y="121"/>
                  </a:lnTo>
                  <a:lnTo>
                    <a:pt x="224" y="101"/>
                  </a:lnTo>
                  <a:lnTo>
                    <a:pt x="225" y="93"/>
                  </a:lnTo>
                  <a:lnTo>
                    <a:pt x="226" y="86"/>
                  </a:lnTo>
                  <a:lnTo>
                    <a:pt x="226" y="79"/>
                  </a:lnTo>
                  <a:lnTo>
                    <a:pt x="225" y="72"/>
                  </a:lnTo>
                  <a:lnTo>
                    <a:pt x="223" y="65"/>
                  </a:lnTo>
                  <a:lnTo>
                    <a:pt x="219" y="58"/>
                  </a:lnTo>
                  <a:lnTo>
                    <a:pt x="213" y="51"/>
                  </a:lnTo>
                  <a:lnTo>
                    <a:pt x="206" y="42"/>
                  </a:lnTo>
                  <a:lnTo>
                    <a:pt x="196" y="33"/>
                  </a:lnTo>
                  <a:lnTo>
                    <a:pt x="183" y="24"/>
                  </a:lnTo>
                  <a:lnTo>
                    <a:pt x="166" y="13"/>
                  </a:lnTo>
                  <a:lnTo>
                    <a:pt x="148" y="0"/>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0" name="Freeform 83"/>
            <p:cNvSpPr>
              <a:spLocks/>
            </p:cNvSpPr>
            <p:nvPr/>
          </p:nvSpPr>
          <p:spPr bwMode="auto">
            <a:xfrm>
              <a:off x="3167063" y="2743201"/>
              <a:ext cx="168275" cy="111125"/>
            </a:xfrm>
            <a:custGeom>
              <a:avLst/>
              <a:gdLst/>
              <a:ahLst/>
              <a:cxnLst>
                <a:cxn ang="0">
                  <a:pos x="14" y="127"/>
                </a:cxn>
                <a:cxn ang="0">
                  <a:pos x="41" y="129"/>
                </a:cxn>
                <a:cxn ang="0">
                  <a:pos x="81" y="137"/>
                </a:cxn>
                <a:cxn ang="0">
                  <a:pos x="130" y="150"/>
                </a:cxn>
                <a:cxn ang="0">
                  <a:pos x="171" y="160"/>
                </a:cxn>
                <a:cxn ang="0">
                  <a:pos x="160" y="189"/>
                </a:cxn>
                <a:cxn ang="0">
                  <a:pos x="121" y="232"/>
                </a:cxn>
                <a:cxn ang="0">
                  <a:pos x="99" y="261"/>
                </a:cxn>
                <a:cxn ang="0">
                  <a:pos x="81" y="293"/>
                </a:cxn>
                <a:cxn ang="0">
                  <a:pos x="69" y="327"/>
                </a:cxn>
                <a:cxn ang="0">
                  <a:pos x="64" y="362"/>
                </a:cxn>
                <a:cxn ang="0">
                  <a:pos x="66" y="391"/>
                </a:cxn>
                <a:cxn ang="0">
                  <a:pos x="69" y="411"/>
                </a:cxn>
                <a:cxn ang="0">
                  <a:pos x="87" y="414"/>
                </a:cxn>
                <a:cxn ang="0">
                  <a:pos x="112" y="398"/>
                </a:cxn>
                <a:cxn ang="0">
                  <a:pos x="135" y="378"/>
                </a:cxn>
                <a:cxn ang="0">
                  <a:pos x="157" y="355"/>
                </a:cxn>
                <a:cxn ang="0">
                  <a:pos x="189" y="318"/>
                </a:cxn>
                <a:cxn ang="0">
                  <a:pos x="236" y="262"/>
                </a:cxn>
                <a:cxn ang="0">
                  <a:pos x="270" y="234"/>
                </a:cxn>
                <a:cxn ang="0">
                  <a:pos x="284" y="231"/>
                </a:cxn>
                <a:cxn ang="0">
                  <a:pos x="305" y="223"/>
                </a:cxn>
                <a:cxn ang="0">
                  <a:pos x="333" y="211"/>
                </a:cxn>
                <a:cxn ang="0">
                  <a:pos x="354" y="202"/>
                </a:cxn>
                <a:cxn ang="0">
                  <a:pos x="367" y="200"/>
                </a:cxn>
                <a:cxn ang="0">
                  <a:pos x="301" y="272"/>
                </a:cxn>
                <a:cxn ang="0">
                  <a:pos x="311" y="297"/>
                </a:cxn>
                <a:cxn ang="0">
                  <a:pos x="317" y="317"/>
                </a:cxn>
                <a:cxn ang="0">
                  <a:pos x="317" y="333"/>
                </a:cxn>
                <a:cxn ang="0">
                  <a:pos x="315" y="347"/>
                </a:cxn>
                <a:cxn ang="0">
                  <a:pos x="306" y="378"/>
                </a:cxn>
                <a:cxn ang="0">
                  <a:pos x="303" y="396"/>
                </a:cxn>
                <a:cxn ang="0">
                  <a:pos x="301" y="420"/>
                </a:cxn>
                <a:cxn ang="0">
                  <a:pos x="329" y="418"/>
                </a:cxn>
                <a:cxn ang="0">
                  <a:pos x="356" y="413"/>
                </a:cxn>
                <a:cxn ang="0">
                  <a:pos x="383" y="404"/>
                </a:cxn>
                <a:cxn ang="0">
                  <a:pos x="411" y="392"/>
                </a:cxn>
                <a:cxn ang="0">
                  <a:pos x="463" y="362"/>
                </a:cxn>
                <a:cxn ang="0">
                  <a:pos x="511" y="328"/>
                </a:cxn>
                <a:cxn ang="0">
                  <a:pos x="589" y="263"/>
                </a:cxn>
                <a:cxn ang="0">
                  <a:pos x="618" y="243"/>
                </a:cxn>
                <a:cxn ang="0">
                  <a:pos x="628" y="236"/>
                </a:cxn>
                <a:cxn ang="0">
                  <a:pos x="635" y="234"/>
                </a:cxn>
                <a:cxn ang="0">
                  <a:pos x="594" y="218"/>
                </a:cxn>
                <a:cxn ang="0">
                  <a:pos x="552" y="196"/>
                </a:cxn>
                <a:cxn ang="0">
                  <a:pos x="512" y="168"/>
                </a:cxn>
                <a:cxn ang="0">
                  <a:pos x="473" y="138"/>
                </a:cxn>
                <a:cxn ang="0">
                  <a:pos x="400" y="71"/>
                </a:cxn>
                <a:cxn ang="0">
                  <a:pos x="339" y="9"/>
                </a:cxn>
                <a:cxn ang="0">
                  <a:pos x="268" y="3"/>
                </a:cxn>
                <a:cxn ang="0">
                  <a:pos x="223" y="0"/>
                </a:cxn>
                <a:cxn ang="0">
                  <a:pos x="177" y="3"/>
                </a:cxn>
                <a:cxn ang="0">
                  <a:pos x="153" y="6"/>
                </a:cxn>
                <a:cxn ang="0">
                  <a:pos x="129" y="12"/>
                </a:cxn>
                <a:cxn ang="0">
                  <a:pos x="106" y="21"/>
                </a:cxn>
                <a:cxn ang="0">
                  <a:pos x="84" y="34"/>
                </a:cxn>
                <a:cxn ang="0">
                  <a:pos x="61" y="51"/>
                </a:cxn>
                <a:cxn ang="0">
                  <a:pos x="39" y="71"/>
                </a:cxn>
                <a:cxn ang="0">
                  <a:pos x="19" y="96"/>
                </a:cxn>
                <a:cxn ang="0">
                  <a:pos x="0" y="127"/>
                </a:cxn>
              </a:cxnLst>
              <a:rect l="0" t="0" r="r" b="b"/>
              <a:pathLst>
                <a:path w="635" h="420">
                  <a:moveTo>
                    <a:pt x="0" y="127"/>
                  </a:moveTo>
                  <a:lnTo>
                    <a:pt x="14" y="127"/>
                  </a:lnTo>
                  <a:lnTo>
                    <a:pt x="27" y="127"/>
                  </a:lnTo>
                  <a:lnTo>
                    <a:pt x="41" y="129"/>
                  </a:lnTo>
                  <a:lnTo>
                    <a:pt x="54" y="131"/>
                  </a:lnTo>
                  <a:lnTo>
                    <a:pt x="81" y="137"/>
                  </a:lnTo>
                  <a:lnTo>
                    <a:pt x="106" y="143"/>
                  </a:lnTo>
                  <a:lnTo>
                    <a:pt x="130" y="150"/>
                  </a:lnTo>
                  <a:lnTo>
                    <a:pt x="151" y="155"/>
                  </a:lnTo>
                  <a:lnTo>
                    <a:pt x="171" y="160"/>
                  </a:lnTo>
                  <a:lnTo>
                    <a:pt x="187" y="162"/>
                  </a:lnTo>
                  <a:lnTo>
                    <a:pt x="160" y="189"/>
                  </a:lnTo>
                  <a:lnTo>
                    <a:pt x="134" y="218"/>
                  </a:lnTo>
                  <a:lnTo>
                    <a:pt x="121" y="232"/>
                  </a:lnTo>
                  <a:lnTo>
                    <a:pt x="110" y="246"/>
                  </a:lnTo>
                  <a:lnTo>
                    <a:pt x="99" y="261"/>
                  </a:lnTo>
                  <a:lnTo>
                    <a:pt x="89" y="276"/>
                  </a:lnTo>
                  <a:lnTo>
                    <a:pt x="81" y="293"/>
                  </a:lnTo>
                  <a:lnTo>
                    <a:pt x="75" y="309"/>
                  </a:lnTo>
                  <a:lnTo>
                    <a:pt x="69" y="327"/>
                  </a:lnTo>
                  <a:lnTo>
                    <a:pt x="66" y="344"/>
                  </a:lnTo>
                  <a:lnTo>
                    <a:pt x="64" y="362"/>
                  </a:lnTo>
                  <a:lnTo>
                    <a:pt x="65" y="381"/>
                  </a:lnTo>
                  <a:lnTo>
                    <a:pt x="66" y="391"/>
                  </a:lnTo>
                  <a:lnTo>
                    <a:pt x="67" y="401"/>
                  </a:lnTo>
                  <a:lnTo>
                    <a:pt x="69" y="411"/>
                  </a:lnTo>
                  <a:lnTo>
                    <a:pt x="73" y="420"/>
                  </a:lnTo>
                  <a:lnTo>
                    <a:pt x="87" y="414"/>
                  </a:lnTo>
                  <a:lnTo>
                    <a:pt x="100" y="406"/>
                  </a:lnTo>
                  <a:lnTo>
                    <a:pt x="112" y="398"/>
                  </a:lnTo>
                  <a:lnTo>
                    <a:pt x="124" y="388"/>
                  </a:lnTo>
                  <a:lnTo>
                    <a:pt x="135" y="378"/>
                  </a:lnTo>
                  <a:lnTo>
                    <a:pt x="146" y="367"/>
                  </a:lnTo>
                  <a:lnTo>
                    <a:pt x="157" y="355"/>
                  </a:lnTo>
                  <a:lnTo>
                    <a:pt x="167" y="343"/>
                  </a:lnTo>
                  <a:lnTo>
                    <a:pt x="189" y="318"/>
                  </a:lnTo>
                  <a:lnTo>
                    <a:pt x="211" y="291"/>
                  </a:lnTo>
                  <a:lnTo>
                    <a:pt x="236" y="262"/>
                  </a:lnTo>
                  <a:lnTo>
                    <a:pt x="262" y="234"/>
                  </a:lnTo>
                  <a:lnTo>
                    <a:pt x="270" y="234"/>
                  </a:lnTo>
                  <a:lnTo>
                    <a:pt x="277" y="233"/>
                  </a:lnTo>
                  <a:lnTo>
                    <a:pt x="284" y="231"/>
                  </a:lnTo>
                  <a:lnTo>
                    <a:pt x="291" y="228"/>
                  </a:lnTo>
                  <a:lnTo>
                    <a:pt x="305" y="223"/>
                  </a:lnTo>
                  <a:lnTo>
                    <a:pt x="319" y="216"/>
                  </a:lnTo>
                  <a:lnTo>
                    <a:pt x="333" y="211"/>
                  </a:lnTo>
                  <a:lnTo>
                    <a:pt x="346" y="206"/>
                  </a:lnTo>
                  <a:lnTo>
                    <a:pt x="354" y="202"/>
                  </a:lnTo>
                  <a:lnTo>
                    <a:pt x="360" y="201"/>
                  </a:lnTo>
                  <a:lnTo>
                    <a:pt x="367" y="200"/>
                  </a:lnTo>
                  <a:lnTo>
                    <a:pt x="374" y="200"/>
                  </a:lnTo>
                  <a:lnTo>
                    <a:pt x="301" y="272"/>
                  </a:lnTo>
                  <a:lnTo>
                    <a:pt x="307" y="285"/>
                  </a:lnTo>
                  <a:lnTo>
                    <a:pt x="311" y="297"/>
                  </a:lnTo>
                  <a:lnTo>
                    <a:pt x="315" y="308"/>
                  </a:lnTo>
                  <a:lnTo>
                    <a:pt x="317" y="317"/>
                  </a:lnTo>
                  <a:lnTo>
                    <a:pt x="318" y="326"/>
                  </a:lnTo>
                  <a:lnTo>
                    <a:pt x="317" y="333"/>
                  </a:lnTo>
                  <a:lnTo>
                    <a:pt x="317" y="341"/>
                  </a:lnTo>
                  <a:lnTo>
                    <a:pt x="315" y="347"/>
                  </a:lnTo>
                  <a:lnTo>
                    <a:pt x="310" y="362"/>
                  </a:lnTo>
                  <a:lnTo>
                    <a:pt x="306" y="378"/>
                  </a:lnTo>
                  <a:lnTo>
                    <a:pt x="304" y="387"/>
                  </a:lnTo>
                  <a:lnTo>
                    <a:pt x="303" y="396"/>
                  </a:lnTo>
                  <a:lnTo>
                    <a:pt x="301" y="408"/>
                  </a:lnTo>
                  <a:lnTo>
                    <a:pt x="301" y="420"/>
                  </a:lnTo>
                  <a:lnTo>
                    <a:pt x="315" y="420"/>
                  </a:lnTo>
                  <a:lnTo>
                    <a:pt x="329" y="418"/>
                  </a:lnTo>
                  <a:lnTo>
                    <a:pt x="342" y="416"/>
                  </a:lnTo>
                  <a:lnTo>
                    <a:pt x="356" y="413"/>
                  </a:lnTo>
                  <a:lnTo>
                    <a:pt x="370" y="408"/>
                  </a:lnTo>
                  <a:lnTo>
                    <a:pt x="383" y="404"/>
                  </a:lnTo>
                  <a:lnTo>
                    <a:pt x="398" y="398"/>
                  </a:lnTo>
                  <a:lnTo>
                    <a:pt x="411" y="392"/>
                  </a:lnTo>
                  <a:lnTo>
                    <a:pt x="437" y="378"/>
                  </a:lnTo>
                  <a:lnTo>
                    <a:pt x="463" y="362"/>
                  </a:lnTo>
                  <a:lnTo>
                    <a:pt x="487" y="345"/>
                  </a:lnTo>
                  <a:lnTo>
                    <a:pt x="511" y="328"/>
                  </a:lnTo>
                  <a:lnTo>
                    <a:pt x="554" y="293"/>
                  </a:lnTo>
                  <a:lnTo>
                    <a:pt x="589" y="263"/>
                  </a:lnTo>
                  <a:lnTo>
                    <a:pt x="605" y="251"/>
                  </a:lnTo>
                  <a:lnTo>
                    <a:pt x="618" y="243"/>
                  </a:lnTo>
                  <a:lnTo>
                    <a:pt x="623" y="238"/>
                  </a:lnTo>
                  <a:lnTo>
                    <a:pt x="628" y="236"/>
                  </a:lnTo>
                  <a:lnTo>
                    <a:pt x="632" y="235"/>
                  </a:lnTo>
                  <a:lnTo>
                    <a:pt x="635" y="234"/>
                  </a:lnTo>
                  <a:lnTo>
                    <a:pt x="615" y="226"/>
                  </a:lnTo>
                  <a:lnTo>
                    <a:pt x="594" y="218"/>
                  </a:lnTo>
                  <a:lnTo>
                    <a:pt x="573" y="207"/>
                  </a:lnTo>
                  <a:lnTo>
                    <a:pt x="552" y="196"/>
                  </a:lnTo>
                  <a:lnTo>
                    <a:pt x="533" y="182"/>
                  </a:lnTo>
                  <a:lnTo>
                    <a:pt x="512" y="168"/>
                  </a:lnTo>
                  <a:lnTo>
                    <a:pt x="492" y="153"/>
                  </a:lnTo>
                  <a:lnTo>
                    <a:pt x="473" y="138"/>
                  </a:lnTo>
                  <a:lnTo>
                    <a:pt x="436" y="105"/>
                  </a:lnTo>
                  <a:lnTo>
                    <a:pt x="400" y="71"/>
                  </a:lnTo>
                  <a:lnTo>
                    <a:pt x="368" y="40"/>
                  </a:lnTo>
                  <a:lnTo>
                    <a:pt x="339" y="9"/>
                  </a:lnTo>
                  <a:lnTo>
                    <a:pt x="306" y="7"/>
                  </a:lnTo>
                  <a:lnTo>
                    <a:pt x="268" y="3"/>
                  </a:lnTo>
                  <a:lnTo>
                    <a:pt x="246" y="2"/>
                  </a:lnTo>
                  <a:lnTo>
                    <a:pt x="223" y="0"/>
                  </a:lnTo>
                  <a:lnTo>
                    <a:pt x="200" y="0"/>
                  </a:lnTo>
                  <a:lnTo>
                    <a:pt x="177" y="3"/>
                  </a:lnTo>
                  <a:lnTo>
                    <a:pt x="165" y="4"/>
                  </a:lnTo>
                  <a:lnTo>
                    <a:pt x="153" y="6"/>
                  </a:lnTo>
                  <a:lnTo>
                    <a:pt x="141" y="9"/>
                  </a:lnTo>
                  <a:lnTo>
                    <a:pt x="129" y="12"/>
                  </a:lnTo>
                  <a:lnTo>
                    <a:pt x="117" y="17"/>
                  </a:lnTo>
                  <a:lnTo>
                    <a:pt x="106" y="21"/>
                  </a:lnTo>
                  <a:lnTo>
                    <a:pt x="94" y="28"/>
                  </a:lnTo>
                  <a:lnTo>
                    <a:pt x="84" y="34"/>
                  </a:lnTo>
                  <a:lnTo>
                    <a:pt x="72" y="42"/>
                  </a:lnTo>
                  <a:lnTo>
                    <a:pt x="61" y="51"/>
                  </a:lnTo>
                  <a:lnTo>
                    <a:pt x="50" y="60"/>
                  </a:lnTo>
                  <a:lnTo>
                    <a:pt x="39" y="71"/>
                  </a:lnTo>
                  <a:lnTo>
                    <a:pt x="29" y="83"/>
                  </a:lnTo>
                  <a:lnTo>
                    <a:pt x="19" y="96"/>
                  </a:lnTo>
                  <a:lnTo>
                    <a:pt x="9" y="112"/>
                  </a:lnTo>
                  <a:lnTo>
                    <a:pt x="0" y="12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1" name="Freeform 84"/>
            <p:cNvSpPr>
              <a:spLocks/>
            </p:cNvSpPr>
            <p:nvPr/>
          </p:nvSpPr>
          <p:spPr bwMode="auto">
            <a:xfrm>
              <a:off x="3167063" y="2743201"/>
              <a:ext cx="168275" cy="111125"/>
            </a:xfrm>
            <a:custGeom>
              <a:avLst/>
              <a:gdLst/>
              <a:ahLst/>
              <a:cxnLst>
                <a:cxn ang="0">
                  <a:pos x="14" y="127"/>
                </a:cxn>
                <a:cxn ang="0">
                  <a:pos x="41" y="129"/>
                </a:cxn>
                <a:cxn ang="0">
                  <a:pos x="81" y="137"/>
                </a:cxn>
                <a:cxn ang="0">
                  <a:pos x="130" y="150"/>
                </a:cxn>
                <a:cxn ang="0">
                  <a:pos x="171" y="160"/>
                </a:cxn>
                <a:cxn ang="0">
                  <a:pos x="160" y="189"/>
                </a:cxn>
                <a:cxn ang="0">
                  <a:pos x="121" y="232"/>
                </a:cxn>
                <a:cxn ang="0">
                  <a:pos x="99" y="261"/>
                </a:cxn>
                <a:cxn ang="0">
                  <a:pos x="81" y="293"/>
                </a:cxn>
                <a:cxn ang="0">
                  <a:pos x="69" y="327"/>
                </a:cxn>
                <a:cxn ang="0">
                  <a:pos x="64" y="362"/>
                </a:cxn>
                <a:cxn ang="0">
                  <a:pos x="66" y="391"/>
                </a:cxn>
                <a:cxn ang="0">
                  <a:pos x="69" y="411"/>
                </a:cxn>
                <a:cxn ang="0">
                  <a:pos x="87" y="414"/>
                </a:cxn>
                <a:cxn ang="0">
                  <a:pos x="112" y="398"/>
                </a:cxn>
                <a:cxn ang="0">
                  <a:pos x="135" y="378"/>
                </a:cxn>
                <a:cxn ang="0">
                  <a:pos x="157" y="355"/>
                </a:cxn>
                <a:cxn ang="0">
                  <a:pos x="189" y="318"/>
                </a:cxn>
                <a:cxn ang="0">
                  <a:pos x="236" y="262"/>
                </a:cxn>
                <a:cxn ang="0">
                  <a:pos x="270" y="234"/>
                </a:cxn>
                <a:cxn ang="0">
                  <a:pos x="284" y="231"/>
                </a:cxn>
                <a:cxn ang="0">
                  <a:pos x="305" y="223"/>
                </a:cxn>
                <a:cxn ang="0">
                  <a:pos x="333" y="211"/>
                </a:cxn>
                <a:cxn ang="0">
                  <a:pos x="354" y="202"/>
                </a:cxn>
                <a:cxn ang="0">
                  <a:pos x="367" y="200"/>
                </a:cxn>
                <a:cxn ang="0">
                  <a:pos x="301" y="272"/>
                </a:cxn>
                <a:cxn ang="0">
                  <a:pos x="311" y="297"/>
                </a:cxn>
                <a:cxn ang="0">
                  <a:pos x="317" y="317"/>
                </a:cxn>
                <a:cxn ang="0">
                  <a:pos x="317" y="333"/>
                </a:cxn>
                <a:cxn ang="0">
                  <a:pos x="315" y="347"/>
                </a:cxn>
                <a:cxn ang="0">
                  <a:pos x="306" y="378"/>
                </a:cxn>
                <a:cxn ang="0">
                  <a:pos x="303" y="396"/>
                </a:cxn>
                <a:cxn ang="0">
                  <a:pos x="301" y="420"/>
                </a:cxn>
                <a:cxn ang="0">
                  <a:pos x="329" y="418"/>
                </a:cxn>
                <a:cxn ang="0">
                  <a:pos x="356" y="413"/>
                </a:cxn>
                <a:cxn ang="0">
                  <a:pos x="383" y="404"/>
                </a:cxn>
                <a:cxn ang="0">
                  <a:pos x="411" y="392"/>
                </a:cxn>
                <a:cxn ang="0">
                  <a:pos x="463" y="362"/>
                </a:cxn>
                <a:cxn ang="0">
                  <a:pos x="511" y="328"/>
                </a:cxn>
                <a:cxn ang="0">
                  <a:pos x="589" y="263"/>
                </a:cxn>
                <a:cxn ang="0">
                  <a:pos x="618" y="243"/>
                </a:cxn>
                <a:cxn ang="0">
                  <a:pos x="628" y="236"/>
                </a:cxn>
                <a:cxn ang="0">
                  <a:pos x="635" y="234"/>
                </a:cxn>
                <a:cxn ang="0">
                  <a:pos x="594" y="218"/>
                </a:cxn>
                <a:cxn ang="0">
                  <a:pos x="552" y="196"/>
                </a:cxn>
                <a:cxn ang="0">
                  <a:pos x="512" y="168"/>
                </a:cxn>
                <a:cxn ang="0">
                  <a:pos x="473" y="138"/>
                </a:cxn>
                <a:cxn ang="0">
                  <a:pos x="400" y="71"/>
                </a:cxn>
                <a:cxn ang="0">
                  <a:pos x="339" y="9"/>
                </a:cxn>
                <a:cxn ang="0">
                  <a:pos x="268" y="3"/>
                </a:cxn>
                <a:cxn ang="0">
                  <a:pos x="223" y="0"/>
                </a:cxn>
                <a:cxn ang="0">
                  <a:pos x="177" y="3"/>
                </a:cxn>
                <a:cxn ang="0">
                  <a:pos x="153" y="6"/>
                </a:cxn>
                <a:cxn ang="0">
                  <a:pos x="129" y="12"/>
                </a:cxn>
                <a:cxn ang="0">
                  <a:pos x="106" y="21"/>
                </a:cxn>
                <a:cxn ang="0">
                  <a:pos x="84" y="34"/>
                </a:cxn>
                <a:cxn ang="0">
                  <a:pos x="61" y="51"/>
                </a:cxn>
                <a:cxn ang="0">
                  <a:pos x="39" y="71"/>
                </a:cxn>
                <a:cxn ang="0">
                  <a:pos x="19" y="96"/>
                </a:cxn>
                <a:cxn ang="0">
                  <a:pos x="0" y="127"/>
                </a:cxn>
              </a:cxnLst>
              <a:rect l="0" t="0" r="r" b="b"/>
              <a:pathLst>
                <a:path w="635" h="420">
                  <a:moveTo>
                    <a:pt x="0" y="127"/>
                  </a:moveTo>
                  <a:lnTo>
                    <a:pt x="14" y="127"/>
                  </a:lnTo>
                  <a:lnTo>
                    <a:pt x="27" y="127"/>
                  </a:lnTo>
                  <a:lnTo>
                    <a:pt x="41" y="129"/>
                  </a:lnTo>
                  <a:lnTo>
                    <a:pt x="54" y="131"/>
                  </a:lnTo>
                  <a:lnTo>
                    <a:pt x="81" y="137"/>
                  </a:lnTo>
                  <a:lnTo>
                    <a:pt x="106" y="143"/>
                  </a:lnTo>
                  <a:lnTo>
                    <a:pt x="130" y="150"/>
                  </a:lnTo>
                  <a:lnTo>
                    <a:pt x="151" y="155"/>
                  </a:lnTo>
                  <a:lnTo>
                    <a:pt x="171" y="160"/>
                  </a:lnTo>
                  <a:lnTo>
                    <a:pt x="187" y="162"/>
                  </a:lnTo>
                  <a:lnTo>
                    <a:pt x="160" y="189"/>
                  </a:lnTo>
                  <a:lnTo>
                    <a:pt x="134" y="218"/>
                  </a:lnTo>
                  <a:lnTo>
                    <a:pt x="121" y="232"/>
                  </a:lnTo>
                  <a:lnTo>
                    <a:pt x="110" y="246"/>
                  </a:lnTo>
                  <a:lnTo>
                    <a:pt x="99" y="261"/>
                  </a:lnTo>
                  <a:lnTo>
                    <a:pt x="89" y="276"/>
                  </a:lnTo>
                  <a:lnTo>
                    <a:pt x="81" y="293"/>
                  </a:lnTo>
                  <a:lnTo>
                    <a:pt x="75" y="309"/>
                  </a:lnTo>
                  <a:lnTo>
                    <a:pt x="69" y="327"/>
                  </a:lnTo>
                  <a:lnTo>
                    <a:pt x="66" y="344"/>
                  </a:lnTo>
                  <a:lnTo>
                    <a:pt x="64" y="362"/>
                  </a:lnTo>
                  <a:lnTo>
                    <a:pt x="65" y="381"/>
                  </a:lnTo>
                  <a:lnTo>
                    <a:pt x="66" y="391"/>
                  </a:lnTo>
                  <a:lnTo>
                    <a:pt x="67" y="401"/>
                  </a:lnTo>
                  <a:lnTo>
                    <a:pt x="69" y="411"/>
                  </a:lnTo>
                  <a:lnTo>
                    <a:pt x="73" y="420"/>
                  </a:lnTo>
                  <a:lnTo>
                    <a:pt x="87" y="414"/>
                  </a:lnTo>
                  <a:lnTo>
                    <a:pt x="100" y="406"/>
                  </a:lnTo>
                  <a:lnTo>
                    <a:pt x="112" y="398"/>
                  </a:lnTo>
                  <a:lnTo>
                    <a:pt x="124" y="388"/>
                  </a:lnTo>
                  <a:lnTo>
                    <a:pt x="135" y="378"/>
                  </a:lnTo>
                  <a:lnTo>
                    <a:pt x="146" y="367"/>
                  </a:lnTo>
                  <a:lnTo>
                    <a:pt x="157" y="355"/>
                  </a:lnTo>
                  <a:lnTo>
                    <a:pt x="167" y="343"/>
                  </a:lnTo>
                  <a:lnTo>
                    <a:pt x="189" y="318"/>
                  </a:lnTo>
                  <a:lnTo>
                    <a:pt x="211" y="291"/>
                  </a:lnTo>
                  <a:lnTo>
                    <a:pt x="236" y="262"/>
                  </a:lnTo>
                  <a:lnTo>
                    <a:pt x="262" y="234"/>
                  </a:lnTo>
                  <a:lnTo>
                    <a:pt x="270" y="234"/>
                  </a:lnTo>
                  <a:lnTo>
                    <a:pt x="277" y="233"/>
                  </a:lnTo>
                  <a:lnTo>
                    <a:pt x="284" y="231"/>
                  </a:lnTo>
                  <a:lnTo>
                    <a:pt x="291" y="228"/>
                  </a:lnTo>
                  <a:lnTo>
                    <a:pt x="305" y="223"/>
                  </a:lnTo>
                  <a:lnTo>
                    <a:pt x="319" y="216"/>
                  </a:lnTo>
                  <a:lnTo>
                    <a:pt x="333" y="211"/>
                  </a:lnTo>
                  <a:lnTo>
                    <a:pt x="346" y="206"/>
                  </a:lnTo>
                  <a:lnTo>
                    <a:pt x="354" y="202"/>
                  </a:lnTo>
                  <a:lnTo>
                    <a:pt x="360" y="201"/>
                  </a:lnTo>
                  <a:lnTo>
                    <a:pt x="367" y="200"/>
                  </a:lnTo>
                  <a:lnTo>
                    <a:pt x="374" y="200"/>
                  </a:lnTo>
                  <a:lnTo>
                    <a:pt x="301" y="272"/>
                  </a:lnTo>
                  <a:lnTo>
                    <a:pt x="307" y="285"/>
                  </a:lnTo>
                  <a:lnTo>
                    <a:pt x="311" y="297"/>
                  </a:lnTo>
                  <a:lnTo>
                    <a:pt x="315" y="308"/>
                  </a:lnTo>
                  <a:lnTo>
                    <a:pt x="317" y="317"/>
                  </a:lnTo>
                  <a:lnTo>
                    <a:pt x="318" y="326"/>
                  </a:lnTo>
                  <a:lnTo>
                    <a:pt x="317" y="333"/>
                  </a:lnTo>
                  <a:lnTo>
                    <a:pt x="317" y="341"/>
                  </a:lnTo>
                  <a:lnTo>
                    <a:pt x="315" y="347"/>
                  </a:lnTo>
                  <a:lnTo>
                    <a:pt x="310" y="362"/>
                  </a:lnTo>
                  <a:lnTo>
                    <a:pt x="306" y="378"/>
                  </a:lnTo>
                  <a:lnTo>
                    <a:pt x="304" y="387"/>
                  </a:lnTo>
                  <a:lnTo>
                    <a:pt x="303" y="396"/>
                  </a:lnTo>
                  <a:lnTo>
                    <a:pt x="301" y="408"/>
                  </a:lnTo>
                  <a:lnTo>
                    <a:pt x="301" y="420"/>
                  </a:lnTo>
                  <a:lnTo>
                    <a:pt x="315" y="420"/>
                  </a:lnTo>
                  <a:lnTo>
                    <a:pt x="329" y="418"/>
                  </a:lnTo>
                  <a:lnTo>
                    <a:pt x="342" y="416"/>
                  </a:lnTo>
                  <a:lnTo>
                    <a:pt x="356" y="413"/>
                  </a:lnTo>
                  <a:lnTo>
                    <a:pt x="370" y="408"/>
                  </a:lnTo>
                  <a:lnTo>
                    <a:pt x="383" y="404"/>
                  </a:lnTo>
                  <a:lnTo>
                    <a:pt x="398" y="398"/>
                  </a:lnTo>
                  <a:lnTo>
                    <a:pt x="411" y="392"/>
                  </a:lnTo>
                  <a:lnTo>
                    <a:pt x="437" y="378"/>
                  </a:lnTo>
                  <a:lnTo>
                    <a:pt x="463" y="362"/>
                  </a:lnTo>
                  <a:lnTo>
                    <a:pt x="487" y="345"/>
                  </a:lnTo>
                  <a:lnTo>
                    <a:pt x="511" y="328"/>
                  </a:lnTo>
                  <a:lnTo>
                    <a:pt x="554" y="293"/>
                  </a:lnTo>
                  <a:lnTo>
                    <a:pt x="589" y="263"/>
                  </a:lnTo>
                  <a:lnTo>
                    <a:pt x="605" y="251"/>
                  </a:lnTo>
                  <a:lnTo>
                    <a:pt x="618" y="243"/>
                  </a:lnTo>
                  <a:lnTo>
                    <a:pt x="623" y="238"/>
                  </a:lnTo>
                  <a:lnTo>
                    <a:pt x="628" y="236"/>
                  </a:lnTo>
                  <a:lnTo>
                    <a:pt x="632" y="235"/>
                  </a:lnTo>
                  <a:lnTo>
                    <a:pt x="635" y="234"/>
                  </a:lnTo>
                  <a:lnTo>
                    <a:pt x="615" y="226"/>
                  </a:lnTo>
                  <a:lnTo>
                    <a:pt x="594" y="218"/>
                  </a:lnTo>
                  <a:lnTo>
                    <a:pt x="573" y="207"/>
                  </a:lnTo>
                  <a:lnTo>
                    <a:pt x="552" y="196"/>
                  </a:lnTo>
                  <a:lnTo>
                    <a:pt x="533" y="182"/>
                  </a:lnTo>
                  <a:lnTo>
                    <a:pt x="512" y="168"/>
                  </a:lnTo>
                  <a:lnTo>
                    <a:pt x="492" y="153"/>
                  </a:lnTo>
                  <a:lnTo>
                    <a:pt x="473" y="138"/>
                  </a:lnTo>
                  <a:lnTo>
                    <a:pt x="436" y="105"/>
                  </a:lnTo>
                  <a:lnTo>
                    <a:pt x="400" y="71"/>
                  </a:lnTo>
                  <a:lnTo>
                    <a:pt x="368" y="40"/>
                  </a:lnTo>
                  <a:lnTo>
                    <a:pt x="339" y="9"/>
                  </a:lnTo>
                  <a:lnTo>
                    <a:pt x="306" y="7"/>
                  </a:lnTo>
                  <a:lnTo>
                    <a:pt x="268" y="3"/>
                  </a:lnTo>
                  <a:lnTo>
                    <a:pt x="246" y="2"/>
                  </a:lnTo>
                  <a:lnTo>
                    <a:pt x="223" y="0"/>
                  </a:lnTo>
                  <a:lnTo>
                    <a:pt x="200" y="0"/>
                  </a:lnTo>
                  <a:lnTo>
                    <a:pt x="177" y="3"/>
                  </a:lnTo>
                  <a:lnTo>
                    <a:pt x="165" y="4"/>
                  </a:lnTo>
                  <a:lnTo>
                    <a:pt x="153" y="6"/>
                  </a:lnTo>
                  <a:lnTo>
                    <a:pt x="141" y="9"/>
                  </a:lnTo>
                  <a:lnTo>
                    <a:pt x="129" y="12"/>
                  </a:lnTo>
                  <a:lnTo>
                    <a:pt x="117" y="17"/>
                  </a:lnTo>
                  <a:lnTo>
                    <a:pt x="106" y="21"/>
                  </a:lnTo>
                  <a:lnTo>
                    <a:pt x="94" y="28"/>
                  </a:lnTo>
                  <a:lnTo>
                    <a:pt x="84" y="34"/>
                  </a:lnTo>
                  <a:lnTo>
                    <a:pt x="72" y="42"/>
                  </a:lnTo>
                  <a:lnTo>
                    <a:pt x="61" y="51"/>
                  </a:lnTo>
                  <a:lnTo>
                    <a:pt x="50" y="60"/>
                  </a:lnTo>
                  <a:lnTo>
                    <a:pt x="39" y="71"/>
                  </a:lnTo>
                  <a:lnTo>
                    <a:pt x="29" y="83"/>
                  </a:lnTo>
                  <a:lnTo>
                    <a:pt x="19" y="96"/>
                  </a:lnTo>
                  <a:lnTo>
                    <a:pt x="9" y="112"/>
                  </a:lnTo>
                  <a:lnTo>
                    <a:pt x="0" y="127"/>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2" name="Freeform 85"/>
            <p:cNvSpPr>
              <a:spLocks/>
            </p:cNvSpPr>
            <p:nvPr/>
          </p:nvSpPr>
          <p:spPr bwMode="auto">
            <a:xfrm>
              <a:off x="2433638" y="2419351"/>
              <a:ext cx="1279525" cy="862013"/>
            </a:xfrm>
            <a:custGeom>
              <a:avLst/>
              <a:gdLst/>
              <a:ahLst/>
              <a:cxnLst>
                <a:cxn ang="0">
                  <a:pos x="2084" y="2977"/>
                </a:cxn>
                <a:cxn ang="0">
                  <a:pos x="1500" y="2884"/>
                </a:cxn>
                <a:cxn ang="0">
                  <a:pos x="1089" y="2023"/>
                </a:cxn>
                <a:cxn ang="0">
                  <a:pos x="1019" y="2383"/>
                </a:cxn>
                <a:cxn ang="0">
                  <a:pos x="1068" y="2476"/>
                </a:cxn>
                <a:cxn ang="0">
                  <a:pos x="974" y="2456"/>
                </a:cxn>
                <a:cxn ang="0">
                  <a:pos x="901" y="2121"/>
                </a:cxn>
                <a:cxn ang="0">
                  <a:pos x="768" y="1912"/>
                </a:cxn>
                <a:cxn ang="0">
                  <a:pos x="866" y="1600"/>
                </a:cxn>
                <a:cxn ang="0">
                  <a:pos x="1293" y="1003"/>
                </a:cxn>
                <a:cxn ang="0">
                  <a:pos x="1342" y="678"/>
                </a:cxn>
                <a:cxn ang="0">
                  <a:pos x="1093" y="620"/>
                </a:cxn>
                <a:cxn ang="0">
                  <a:pos x="845" y="591"/>
                </a:cxn>
                <a:cxn ang="0">
                  <a:pos x="625" y="658"/>
                </a:cxn>
                <a:cxn ang="0">
                  <a:pos x="358" y="755"/>
                </a:cxn>
                <a:cxn ang="0">
                  <a:pos x="33" y="871"/>
                </a:cxn>
                <a:cxn ang="0">
                  <a:pos x="217" y="669"/>
                </a:cxn>
                <a:cxn ang="0">
                  <a:pos x="119" y="597"/>
                </a:cxn>
                <a:cxn ang="0">
                  <a:pos x="471" y="460"/>
                </a:cxn>
                <a:cxn ang="0">
                  <a:pos x="639" y="301"/>
                </a:cxn>
                <a:cxn ang="0">
                  <a:pos x="838" y="233"/>
                </a:cxn>
                <a:cxn ang="0">
                  <a:pos x="1119" y="150"/>
                </a:cxn>
                <a:cxn ang="0">
                  <a:pos x="1428" y="263"/>
                </a:cxn>
                <a:cxn ang="0">
                  <a:pos x="2067" y="272"/>
                </a:cxn>
                <a:cxn ang="0">
                  <a:pos x="2170" y="216"/>
                </a:cxn>
                <a:cxn ang="0">
                  <a:pos x="2428" y="411"/>
                </a:cxn>
                <a:cxn ang="0">
                  <a:pos x="2436" y="488"/>
                </a:cxn>
                <a:cxn ang="0">
                  <a:pos x="2966" y="329"/>
                </a:cxn>
                <a:cxn ang="0">
                  <a:pos x="3239" y="315"/>
                </a:cxn>
                <a:cxn ang="0">
                  <a:pos x="3368" y="344"/>
                </a:cxn>
                <a:cxn ang="0">
                  <a:pos x="3667" y="375"/>
                </a:cxn>
                <a:cxn ang="0">
                  <a:pos x="3746" y="233"/>
                </a:cxn>
                <a:cxn ang="0">
                  <a:pos x="3704" y="31"/>
                </a:cxn>
                <a:cxn ang="0">
                  <a:pos x="4055" y="249"/>
                </a:cxn>
                <a:cxn ang="0">
                  <a:pos x="3855" y="417"/>
                </a:cxn>
                <a:cxn ang="0">
                  <a:pos x="3655" y="462"/>
                </a:cxn>
                <a:cxn ang="0">
                  <a:pos x="3480" y="531"/>
                </a:cxn>
                <a:cxn ang="0">
                  <a:pos x="3299" y="750"/>
                </a:cxn>
                <a:cxn ang="0">
                  <a:pos x="3607" y="1179"/>
                </a:cxn>
                <a:cxn ang="0">
                  <a:pos x="3799" y="939"/>
                </a:cxn>
                <a:cxn ang="0">
                  <a:pos x="3922" y="773"/>
                </a:cxn>
                <a:cxn ang="0">
                  <a:pos x="4098" y="599"/>
                </a:cxn>
                <a:cxn ang="0">
                  <a:pos x="4343" y="772"/>
                </a:cxn>
                <a:cxn ang="0">
                  <a:pos x="4647" y="792"/>
                </a:cxn>
                <a:cxn ang="0">
                  <a:pos x="4667" y="1029"/>
                </a:cxn>
                <a:cxn ang="0">
                  <a:pos x="4807" y="1075"/>
                </a:cxn>
                <a:cxn ang="0">
                  <a:pos x="4178" y="1271"/>
                </a:cxn>
                <a:cxn ang="0">
                  <a:pos x="4021" y="1369"/>
                </a:cxn>
                <a:cxn ang="0">
                  <a:pos x="4243" y="1426"/>
                </a:cxn>
                <a:cxn ang="0">
                  <a:pos x="4243" y="1495"/>
                </a:cxn>
                <a:cxn ang="0">
                  <a:pos x="4030" y="1511"/>
                </a:cxn>
                <a:cxn ang="0">
                  <a:pos x="3356" y="1929"/>
                </a:cxn>
                <a:cxn ang="0">
                  <a:pos x="2938" y="2158"/>
                </a:cxn>
                <a:cxn ang="0">
                  <a:pos x="2794" y="2430"/>
                </a:cxn>
                <a:cxn ang="0">
                  <a:pos x="2699" y="2171"/>
                </a:cxn>
                <a:cxn ang="0">
                  <a:pos x="2381" y="2203"/>
                </a:cxn>
                <a:cxn ang="0">
                  <a:pos x="2038" y="2231"/>
                </a:cxn>
                <a:cxn ang="0">
                  <a:pos x="1875" y="2406"/>
                </a:cxn>
                <a:cxn ang="0">
                  <a:pos x="1781" y="2545"/>
                </a:cxn>
                <a:cxn ang="0">
                  <a:pos x="2177" y="2670"/>
                </a:cxn>
                <a:cxn ang="0">
                  <a:pos x="2252" y="2728"/>
                </a:cxn>
              </a:cxnLst>
              <a:rect l="0" t="0" r="r" b="b"/>
              <a:pathLst>
                <a:path w="4838" h="3260">
                  <a:moveTo>
                    <a:pt x="2737" y="3145"/>
                  </a:moveTo>
                  <a:lnTo>
                    <a:pt x="2623" y="3260"/>
                  </a:lnTo>
                  <a:lnTo>
                    <a:pt x="2604" y="3243"/>
                  </a:lnTo>
                  <a:lnTo>
                    <a:pt x="2585" y="3226"/>
                  </a:lnTo>
                  <a:lnTo>
                    <a:pt x="2564" y="3209"/>
                  </a:lnTo>
                  <a:lnTo>
                    <a:pt x="2541" y="3193"/>
                  </a:lnTo>
                  <a:lnTo>
                    <a:pt x="2518" y="3177"/>
                  </a:lnTo>
                  <a:lnTo>
                    <a:pt x="2493" y="3162"/>
                  </a:lnTo>
                  <a:lnTo>
                    <a:pt x="2468" y="3147"/>
                  </a:lnTo>
                  <a:lnTo>
                    <a:pt x="2442" y="3132"/>
                  </a:lnTo>
                  <a:lnTo>
                    <a:pt x="2415" y="3118"/>
                  </a:lnTo>
                  <a:lnTo>
                    <a:pt x="2386" y="3104"/>
                  </a:lnTo>
                  <a:lnTo>
                    <a:pt x="2357" y="3090"/>
                  </a:lnTo>
                  <a:lnTo>
                    <a:pt x="2329" y="3077"/>
                  </a:lnTo>
                  <a:lnTo>
                    <a:pt x="2269" y="3051"/>
                  </a:lnTo>
                  <a:lnTo>
                    <a:pt x="2207" y="3025"/>
                  </a:lnTo>
                  <a:lnTo>
                    <a:pt x="2145" y="3000"/>
                  </a:lnTo>
                  <a:lnTo>
                    <a:pt x="2084" y="2977"/>
                  </a:lnTo>
                  <a:lnTo>
                    <a:pt x="2024" y="2955"/>
                  </a:lnTo>
                  <a:lnTo>
                    <a:pt x="1965" y="2932"/>
                  </a:lnTo>
                  <a:lnTo>
                    <a:pt x="1910" y="2910"/>
                  </a:lnTo>
                  <a:lnTo>
                    <a:pt x="1856" y="2888"/>
                  </a:lnTo>
                  <a:lnTo>
                    <a:pt x="1807" y="2866"/>
                  </a:lnTo>
                  <a:lnTo>
                    <a:pt x="1763" y="2845"/>
                  </a:lnTo>
                  <a:lnTo>
                    <a:pt x="1748" y="2852"/>
                  </a:lnTo>
                  <a:lnTo>
                    <a:pt x="1733" y="2857"/>
                  </a:lnTo>
                  <a:lnTo>
                    <a:pt x="1717" y="2863"/>
                  </a:lnTo>
                  <a:lnTo>
                    <a:pt x="1700" y="2867"/>
                  </a:lnTo>
                  <a:lnTo>
                    <a:pt x="1683" y="2871"/>
                  </a:lnTo>
                  <a:lnTo>
                    <a:pt x="1667" y="2874"/>
                  </a:lnTo>
                  <a:lnTo>
                    <a:pt x="1649" y="2876"/>
                  </a:lnTo>
                  <a:lnTo>
                    <a:pt x="1632" y="2878"/>
                  </a:lnTo>
                  <a:lnTo>
                    <a:pt x="1597" y="2881"/>
                  </a:lnTo>
                  <a:lnTo>
                    <a:pt x="1563" y="2883"/>
                  </a:lnTo>
                  <a:lnTo>
                    <a:pt x="1530" y="2883"/>
                  </a:lnTo>
                  <a:lnTo>
                    <a:pt x="1500" y="2884"/>
                  </a:lnTo>
                  <a:lnTo>
                    <a:pt x="1275" y="2659"/>
                  </a:lnTo>
                  <a:lnTo>
                    <a:pt x="1275" y="2434"/>
                  </a:lnTo>
                  <a:lnTo>
                    <a:pt x="1265" y="2423"/>
                  </a:lnTo>
                  <a:lnTo>
                    <a:pt x="1257" y="2412"/>
                  </a:lnTo>
                  <a:lnTo>
                    <a:pt x="1247" y="2401"/>
                  </a:lnTo>
                  <a:lnTo>
                    <a:pt x="1239" y="2391"/>
                  </a:lnTo>
                  <a:lnTo>
                    <a:pt x="1224" y="2368"/>
                  </a:lnTo>
                  <a:lnTo>
                    <a:pt x="1211" y="2344"/>
                  </a:lnTo>
                  <a:lnTo>
                    <a:pt x="1199" y="2320"/>
                  </a:lnTo>
                  <a:lnTo>
                    <a:pt x="1188" y="2295"/>
                  </a:lnTo>
                  <a:lnTo>
                    <a:pt x="1178" y="2268"/>
                  </a:lnTo>
                  <a:lnTo>
                    <a:pt x="1169" y="2242"/>
                  </a:lnTo>
                  <a:lnTo>
                    <a:pt x="1152" y="2189"/>
                  </a:lnTo>
                  <a:lnTo>
                    <a:pt x="1134" y="2134"/>
                  </a:lnTo>
                  <a:lnTo>
                    <a:pt x="1125" y="2106"/>
                  </a:lnTo>
                  <a:lnTo>
                    <a:pt x="1115" y="2079"/>
                  </a:lnTo>
                  <a:lnTo>
                    <a:pt x="1103" y="2050"/>
                  </a:lnTo>
                  <a:lnTo>
                    <a:pt x="1089" y="2023"/>
                  </a:lnTo>
                  <a:lnTo>
                    <a:pt x="1077" y="2047"/>
                  </a:lnTo>
                  <a:lnTo>
                    <a:pt x="1068" y="2065"/>
                  </a:lnTo>
                  <a:lnTo>
                    <a:pt x="1065" y="2074"/>
                  </a:lnTo>
                  <a:lnTo>
                    <a:pt x="1062" y="2082"/>
                  </a:lnTo>
                  <a:lnTo>
                    <a:pt x="1061" y="2088"/>
                  </a:lnTo>
                  <a:lnTo>
                    <a:pt x="1060" y="2096"/>
                  </a:lnTo>
                  <a:lnTo>
                    <a:pt x="1061" y="2103"/>
                  </a:lnTo>
                  <a:lnTo>
                    <a:pt x="1062" y="2110"/>
                  </a:lnTo>
                  <a:lnTo>
                    <a:pt x="1065" y="2118"/>
                  </a:lnTo>
                  <a:lnTo>
                    <a:pt x="1068" y="2127"/>
                  </a:lnTo>
                  <a:lnTo>
                    <a:pt x="1077" y="2146"/>
                  </a:lnTo>
                  <a:lnTo>
                    <a:pt x="1089" y="2171"/>
                  </a:lnTo>
                  <a:lnTo>
                    <a:pt x="1013" y="2248"/>
                  </a:lnTo>
                  <a:lnTo>
                    <a:pt x="1013" y="2280"/>
                  </a:lnTo>
                  <a:lnTo>
                    <a:pt x="1014" y="2320"/>
                  </a:lnTo>
                  <a:lnTo>
                    <a:pt x="1016" y="2340"/>
                  </a:lnTo>
                  <a:lnTo>
                    <a:pt x="1017" y="2362"/>
                  </a:lnTo>
                  <a:lnTo>
                    <a:pt x="1019" y="2383"/>
                  </a:lnTo>
                  <a:lnTo>
                    <a:pt x="1022" y="2403"/>
                  </a:lnTo>
                  <a:lnTo>
                    <a:pt x="1026" y="2421"/>
                  </a:lnTo>
                  <a:lnTo>
                    <a:pt x="1032" y="2437"/>
                  </a:lnTo>
                  <a:lnTo>
                    <a:pt x="1034" y="2445"/>
                  </a:lnTo>
                  <a:lnTo>
                    <a:pt x="1037" y="2452"/>
                  </a:lnTo>
                  <a:lnTo>
                    <a:pt x="1042" y="2458"/>
                  </a:lnTo>
                  <a:lnTo>
                    <a:pt x="1045" y="2464"/>
                  </a:lnTo>
                  <a:lnTo>
                    <a:pt x="1049" y="2468"/>
                  </a:lnTo>
                  <a:lnTo>
                    <a:pt x="1054" y="2471"/>
                  </a:lnTo>
                  <a:lnTo>
                    <a:pt x="1058" y="2475"/>
                  </a:lnTo>
                  <a:lnTo>
                    <a:pt x="1064" y="2477"/>
                  </a:lnTo>
                  <a:lnTo>
                    <a:pt x="1070" y="2477"/>
                  </a:lnTo>
                  <a:lnTo>
                    <a:pt x="1076" y="2477"/>
                  </a:lnTo>
                  <a:lnTo>
                    <a:pt x="1082" y="2475"/>
                  </a:lnTo>
                  <a:lnTo>
                    <a:pt x="1089" y="2472"/>
                  </a:lnTo>
                  <a:lnTo>
                    <a:pt x="1082" y="2472"/>
                  </a:lnTo>
                  <a:lnTo>
                    <a:pt x="1074" y="2473"/>
                  </a:lnTo>
                  <a:lnTo>
                    <a:pt x="1068" y="2476"/>
                  </a:lnTo>
                  <a:lnTo>
                    <a:pt x="1060" y="2478"/>
                  </a:lnTo>
                  <a:lnTo>
                    <a:pt x="1046" y="2484"/>
                  </a:lnTo>
                  <a:lnTo>
                    <a:pt x="1032" y="2491"/>
                  </a:lnTo>
                  <a:lnTo>
                    <a:pt x="1018" y="2497"/>
                  </a:lnTo>
                  <a:lnTo>
                    <a:pt x="1004" y="2504"/>
                  </a:lnTo>
                  <a:lnTo>
                    <a:pt x="996" y="2506"/>
                  </a:lnTo>
                  <a:lnTo>
                    <a:pt x="989" y="2508"/>
                  </a:lnTo>
                  <a:lnTo>
                    <a:pt x="982" y="2509"/>
                  </a:lnTo>
                  <a:lnTo>
                    <a:pt x="975" y="2509"/>
                  </a:lnTo>
                  <a:lnTo>
                    <a:pt x="978" y="2503"/>
                  </a:lnTo>
                  <a:lnTo>
                    <a:pt x="981" y="2496"/>
                  </a:lnTo>
                  <a:lnTo>
                    <a:pt x="982" y="2490"/>
                  </a:lnTo>
                  <a:lnTo>
                    <a:pt x="983" y="2484"/>
                  </a:lnTo>
                  <a:lnTo>
                    <a:pt x="983" y="2479"/>
                  </a:lnTo>
                  <a:lnTo>
                    <a:pt x="982" y="2475"/>
                  </a:lnTo>
                  <a:lnTo>
                    <a:pt x="981" y="2469"/>
                  </a:lnTo>
                  <a:lnTo>
                    <a:pt x="980" y="2465"/>
                  </a:lnTo>
                  <a:lnTo>
                    <a:pt x="974" y="2456"/>
                  </a:lnTo>
                  <a:lnTo>
                    <a:pt x="968" y="2448"/>
                  </a:lnTo>
                  <a:lnTo>
                    <a:pt x="960" y="2441"/>
                  </a:lnTo>
                  <a:lnTo>
                    <a:pt x="951" y="2434"/>
                  </a:lnTo>
                  <a:lnTo>
                    <a:pt x="942" y="2427"/>
                  </a:lnTo>
                  <a:lnTo>
                    <a:pt x="933" y="2419"/>
                  </a:lnTo>
                  <a:lnTo>
                    <a:pt x="924" y="2411"/>
                  </a:lnTo>
                  <a:lnTo>
                    <a:pt x="916" y="2403"/>
                  </a:lnTo>
                  <a:lnTo>
                    <a:pt x="909" y="2394"/>
                  </a:lnTo>
                  <a:lnTo>
                    <a:pt x="903" y="2383"/>
                  </a:lnTo>
                  <a:lnTo>
                    <a:pt x="902" y="2377"/>
                  </a:lnTo>
                  <a:lnTo>
                    <a:pt x="900" y="2371"/>
                  </a:lnTo>
                  <a:lnTo>
                    <a:pt x="899" y="2364"/>
                  </a:lnTo>
                  <a:lnTo>
                    <a:pt x="899" y="2358"/>
                  </a:lnTo>
                  <a:lnTo>
                    <a:pt x="899" y="2281"/>
                  </a:lnTo>
                  <a:lnTo>
                    <a:pt x="975" y="2209"/>
                  </a:lnTo>
                  <a:lnTo>
                    <a:pt x="899" y="2136"/>
                  </a:lnTo>
                  <a:lnTo>
                    <a:pt x="899" y="2129"/>
                  </a:lnTo>
                  <a:lnTo>
                    <a:pt x="901" y="2121"/>
                  </a:lnTo>
                  <a:lnTo>
                    <a:pt x="902" y="2113"/>
                  </a:lnTo>
                  <a:lnTo>
                    <a:pt x="905" y="2107"/>
                  </a:lnTo>
                  <a:lnTo>
                    <a:pt x="911" y="2093"/>
                  </a:lnTo>
                  <a:lnTo>
                    <a:pt x="917" y="2079"/>
                  </a:lnTo>
                  <a:lnTo>
                    <a:pt x="925" y="2064"/>
                  </a:lnTo>
                  <a:lnTo>
                    <a:pt x="931" y="2050"/>
                  </a:lnTo>
                  <a:lnTo>
                    <a:pt x="934" y="2044"/>
                  </a:lnTo>
                  <a:lnTo>
                    <a:pt x="935" y="2037"/>
                  </a:lnTo>
                  <a:lnTo>
                    <a:pt x="937" y="2029"/>
                  </a:lnTo>
                  <a:lnTo>
                    <a:pt x="937" y="2023"/>
                  </a:lnTo>
                  <a:lnTo>
                    <a:pt x="920" y="2007"/>
                  </a:lnTo>
                  <a:lnTo>
                    <a:pt x="897" y="1989"/>
                  </a:lnTo>
                  <a:lnTo>
                    <a:pt x="872" y="1969"/>
                  </a:lnTo>
                  <a:lnTo>
                    <a:pt x="843" y="1951"/>
                  </a:lnTo>
                  <a:lnTo>
                    <a:pt x="816" y="1935"/>
                  </a:lnTo>
                  <a:lnTo>
                    <a:pt x="790" y="1921"/>
                  </a:lnTo>
                  <a:lnTo>
                    <a:pt x="779" y="1916"/>
                  </a:lnTo>
                  <a:lnTo>
                    <a:pt x="768" y="1912"/>
                  </a:lnTo>
                  <a:lnTo>
                    <a:pt x="758" y="1909"/>
                  </a:lnTo>
                  <a:lnTo>
                    <a:pt x="751" y="1908"/>
                  </a:lnTo>
                  <a:lnTo>
                    <a:pt x="827" y="1760"/>
                  </a:lnTo>
                  <a:lnTo>
                    <a:pt x="826" y="1752"/>
                  </a:lnTo>
                  <a:lnTo>
                    <a:pt x="825" y="1746"/>
                  </a:lnTo>
                  <a:lnTo>
                    <a:pt x="823" y="1739"/>
                  </a:lnTo>
                  <a:lnTo>
                    <a:pt x="820" y="1732"/>
                  </a:lnTo>
                  <a:lnTo>
                    <a:pt x="815" y="1719"/>
                  </a:lnTo>
                  <a:lnTo>
                    <a:pt x="807" y="1704"/>
                  </a:lnTo>
                  <a:lnTo>
                    <a:pt x="801" y="1690"/>
                  </a:lnTo>
                  <a:lnTo>
                    <a:pt x="794" y="1676"/>
                  </a:lnTo>
                  <a:lnTo>
                    <a:pt x="792" y="1668"/>
                  </a:lnTo>
                  <a:lnTo>
                    <a:pt x="790" y="1661"/>
                  </a:lnTo>
                  <a:lnTo>
                    <a:pt x="789" y="1653"/>
                  </a:lnTo>
                  <a:lnTo>
                    <a:pt x="789" y="1645"/>
                  </a:lnTo>
                  <a:lnTo>
                    <a:pt x="816" y="1631"/>
                  </a:lnTo>
                  <a:lnTo>
                    <a:pt x="842" y="1616"/>
                  </a:lnTo>
                  <a:lnTo>
                    <a:pt x="866" y="1600"/>
                  </a:lnTo>
                  <a:lnTo>
                    <a:pt x="890" y="1582"/>
                  </a:lnTo>
                  <a:lnTo>
                    <a:pt x="912" y="1564"/>
                  </a:lnTo>
                  <a:lnTo>
                    <a:pt x="933" y="1544"/>
                  </a:lnTo>
                  <a:lnTo>
                    <a:pt x="952" y="1524"/>
                  </a:lnTo>
                  <a:lnTo>
                    <a:pt x="972" y="1504"/>
                  </a:lnTo>
                  <a:lnTo>
                    <a:pt x="989" y="1483"/>
                  </a:lnTo>
                  <a:lnTo>
                    <a:pt x="1007" y="1461"/>
                  </a:lnTo>
                  <a:lnTo>
                    <a:pt x="1023" y="1438"/>
                  </a:lnTo>
                  <a:lnTo>
                    <a:pt x="1040" y="1415"/>
                  </a:lnTo>
                  <a:lnTo>
                    <a:pt x="1070" y="1368"/>
                  </a:lnTo>
                  <a:lnTo>
                    <a:pt x="1098" y="1320"/>
                  </a:lnTo>
                  <a:lnTo>
                    <a:pt x="1154" y="1221"/>
                  </a:lnTo>
                  <a:lnTo>
                    <a:pt x="1211" y="1122"/>
                  </a:lnTo>
                  <a:lnTo>
                    <a:pt x="1226" y="1098"/>
                  </a:lnTo>
                  <a:lnTo>
                    <a:pt x="1242" y="1074"/>
                  </a:lnTo>
                  <a:lnTo>
                    <a:pt x="1259" y="1050"/>
                  </a:lnTo>
                  <a:lnTo>
                    <a:pt x="1275" y="1026"/>
                  </a:lnTo>
                  <a:lnTo>
                    <a:pt x="1293" y="1003"/>
                  </a:lnTo>
                  <a:lnTo>
                    <a:pt x="1311" y="981"/>
                  </a:lnTo>
                  <a:lnTo>
                    <a:pt x="1331" y="958"/>
                  </a:lnTo>
                  <a:lnTo>
                    <a:pt x="1351" y="937"/>
                  </a:lnTo>
                  <a:lnTo>
                    <a:pt x="1351" y="922"/>
                  </a:lnTo>
                  <a:lnTo>
                    <a:pt x="1353" y="907"/>
                  </a:lnTo>
                  <a:lnTo>
                    <a:pt x="1355" y="892"/>
                  </a:lnTo>
                  <a:lnTo>
                    <a:pt x="1357" y="875"/>
                  </a:lnTo>
                  <a:lnTo>
                    <a:pt x="1362" y="840"/>
                  </a:lnTo>
                  <a:lnTo>
                    <a:pt x="1369" y="805"/>
                  </a:lnTo>
                  <a:lnTo>
                    <a:pt x="1375" y="771"/>
                  </a:lnTo>
                  <a:lnTo>
                    <a:pt x="1381" y="737"/>
                  </a:lnTo>
                  <a:lnTo>
                    <a:pt x="1383" y="720"/>
                  </a:lnTo>
                  <a:lnTo>
                    <a:pt x="1384" y="705"/>
                  </a:lnTo>
                  <a:lnTo>
                    <a:pt x="1385" y="689"/>
                  </a:lnTo>
                  <a:lnTo>
                    <a:pt x="1386" y="675"/>
                  </a:lnTo>
                  <a:lnTo>
                    <a:pt x="1372" y="675"/>
                  </a:lnTo>
                  <a:lnTo>
                    <a:pt x="1357" y="677"/>
                  </a:lnTo>
                  <a:lnTo>
                    <a:pt x="1342" y="678"/>
                  </a:lnTo>
                  <a:lnTo>
                    <a:pt x="1325" y="681"/>
                  </a:lnTo>
                  <a:lnTo>
                    <a:pt x="1291" y="687"/>
                  </a:lnTo>
                  <a:lnTo>
                    <a:pt x="1257" y="693"/>
                  </a:lnTo>
                  <a:lnTo>
                    <a:pt x="1222" y="701"/>
                  </a:lnTo>
                  <a:lnTo>
                    <a:pt x="1188" y="706"/>
                  </a:lnTo>
                  <a:lnTo>
                    <a:pt x="1172" y="709"/>
                  </a:lnTo>
                  <a:lnTo>
                    <a:pt x="1156" y="711"/>
                  </a:lnTo>
                  <a:lnTo>
                    <a:pt x="1141" y="713"/>
                  </a:lnTo>
                  <a:lnTo>
                    <a:pt x="1127" y="713"/>
                  </a:lnTo>
                  <a:lnTo>
                    <a:pt x="1127" y="705"/>
                  </a:lnTo>
                  <a:lnTo>
                    <a:pt x="1126" y="699"/>
                  </a:lnTo>
                  <a:lnTo>
                    <a:pt x="1124" y="691"/>
                  </a:lnTo>
                  <a:lnTo>
                    <a:pt x="1121" y="684"/>
                  </a:lnTo>
                  <a:lnTo>
                    <a:pt x="1115" y="670"/>
                  </a:lnTo>
                  <a:lnTo>
                    <a:pt x="1108" y="656"/>
                  </a:lnTo>
                  <a:lnTo>
                    <a:pt x="1101" y="642"/>
                  </a:lnTo>
                  <a:lnTo>
                    <a:pt x="1095" y="627"/>
                  </a:lnTo>
                  <a:lnTo>
                    <a:pt x="1093" y="620"/>
                  </a:lnTo>
                  <a:lnTo>
                    <a:pt x="1091" y="612"/>
                  </a:lnTo>
                  <a:lnTo>
                    <a:pt x="1090" y="606"/>
                  </a:lnTo>
                  <a:lnTo>
                    <a:pt x="1089" y="598"/>
                  </a:lnTo>
                  <a:lnTo>
                    <a:pt x="1082" y="598"/>
                  </a:lnTo>
                  <a:lnTo>
                    <a:pt x="1074" y="597"/>
                  </a:lnTo>
                  <a:lnTo>
                    <a:pt x="1068" y="595"/>
                  </a:lnTo>
                  <a:lnTo>
                    <a:pt x="1060" y="593"/>
                  </a:lnTo>
                  <a:lnTo>
                    <a:pt x="1046" y="587"/>
                  </a:lnTo>
                  <a:lnTo>
                    <a:pt x="1032" y="582"/>
                  </a:lnTo>
                  <a:lnTo>
                    <a:pt x="1018" y="575"/>
                  </a:lnTo>
                  <a:lnTo>
                    <a:pt x="1004" y="570"/>
                  </a:lnTo>
                  <a:lnTo>
                    <a:pt x="996" y="568"/>
                  </a:lnTo>
                  <a:lnTo>
                    <a:pt x="989" y="565"/>
                  </a:lnTo>
                  <a:lnTo>
                    <a:pt x="982" y="564"/>
                  </a:lnTo>
                  <a:lnTo>
                    <a:pt x="975" y="564"/>
                  </a:lnTo>
                  <a:lnTo>
                    <a:pt x="899" y="564"/>
                  </a:lnTo>
                  <a:lnTo>
                    <a:pt x="872" y="577"/>
                  </a:lnTo>
                  <a:lnTo>
                    <a:pt x="845" y="591"/>
                  </a:lnTo>
                  <a:lnTo>
                    <a:pt x="833" y="597"/>
                  </a:lnTo>
                  <a:lnTo>
                    <a:pt x="823" y="604"/>
                  </a:lnTo>
                  <a:lnTo>
                    <a:pt x="812" y="611"/>
                  </a:lnTo>
                  <a:lnTo>
                    <a:pt x="802" y="618"/>
                  </a:lnTo>
                  <a:lnTo>
                    <a:pt x="794" y="625"/>
                  </a:lnTo>
                  <a:lnTo>
                    <a:pt x="788" y="632"/>
                  </a:lnTo>
                  <a:lnTo>
                    <a:pt x="782" y="639"/>
                  </a:lnTo>
                  <a:lnTo>
                    <a:pt x="779" y="646"/>
                  </a:lnTo>
                  <a:lnTo>
                    <a:pt x="778" y="653"/>
                  </a:lnTo>
                  <a:lnTo>
                    <a:pt x="779" y="660"/>
                  </a:lnTo>
                  <a:lnTo>
                    <a:pt x="782" y="668"/>
                  </a:lnTo>
                  <a:lnTo>
                    <a:pt x="789" y="675"/>
                  </a:lnTo>
                  <a:lnTo>
                    <a:pt x="712" y="598"/>
                  </a:lnTo>
                  <a:lnTo>
                    <a:pt x="698" y="612"/>
                  </a:lnTo>
                  <a:lnTo>
                    <a:pt x="682" y="625"/>
                  </a:lnTo>
                  <a:lnTo>
                    <a:pt x="664" y="637"/>
                  </a:lnTo>
                  <a:lnTo>
                    <a:pt x="645" y="648"/>
                  </a:lnTo>
                  <a:lnTo>
                    <a:pt x="625" y="658"/>
                  </a:lnTo>
                  <a:lnTo>
                    <a:pt x="603" y="668"/>
                  </a:lnTo>
                  <a:lnTo>
                    <a:pt x="582" y="677"/>
                  </a:lnTo>
                  <a:lnTo>
                    <a:pt x="559" y="684"/>
                  </a:lnTo>
                  <a:lnTo>
                    <a:pt x="536" y="691"/>
                  </a:lnTo>
                  <a:lnTo>
                    <a:pt x="513" y="696"/>
                  </a:lnTo>
                  <a:lnTo>
                    <a:pt x="489" y="702"/>
                  </a:lnTo>
                  <a:lnTo>
                    <a:pt x="466" y="705"/>
                  </a:lnTo>
                  <a:lnTo>
                    <a:pt x="443" y="708"/>
                  </a:lnTo>
                  <a:lnTo>
                    <a:pt x="420" y="711"/>
                  </a:lnTo>
                  <a:lnTo>
                    <a:pt x="398" y="712"/>
                  </a:lnTo>
                  <a:lnTo>
                    <a:pt x="378" y="713"/>
                  </a:lnTo>
                  <a:lnTo>
                    <a:pt x="377" y="719"/>
                  </a:lnTo>
                  <a:lnTo>
                    <a:pt x="375" y="726"/>
                  </a:lnTo>
                  <a:lnTo>
                    <a:pt x="373" y="732"/>
                  </a:lnTo>
                  <a:lnTo>
                    <a:pt x="370" y="738"/>
                  </a:lnTo>
                  <a:lnTo>
                    <a:pt x="367" y="744"/>
                  </a:lnTo>
                  <a:lnTo>
                    <a:pt x="362" y="750"/>
                  </a:lnTo>
                  <a:lnTo>
                    <a:pt x="358" y="755"/>
                  </a:lnTo>
                  <a:lnTo>
                    <a:pt x="351" y="761"/>
                  </a:lnTo>
                  <a:lnTo>
                    <a:pt x="338" y="771"/>
                  </a:lnTo>
                  <a:lnTo>
                    <a:pt x="323" y="779"/>
                  </a:lnTo>
                  <a:lnTo>
                    <a:pt x="306" y="788"/>
                  </a:lnTo>
                  <a:lnTo>
                    <a:pt x="287" y="796"/>
                  </a:lnTo>
                  <a:lnTo>
                    <a:pt x="267" y="802"/>
                  </a:lnTo>
                  <a:lnTo>
                    <a:pt x="247" y="808"/>
                  </a:lnTo>
                  <a:lnTo>
                    <a:pt x="225" y="812"/>
                  </a:lnTo>
                  <a:lnTo>
                    <a:pt x="202" y="816"/>
                  </a:lnTo>
                  <a:lnTo>
                    <a:pt x="180" y="820"/>
                  </a:lnTo>
                  <a:lnTo>
                    <a:pt x="157" y="822"/>
                  </a:lnTo>
                  <a:lnTo>
                    <a:pt x="136" y="823"/>
                  </a:lnTo>
                  <a:lnTo>
                    <a:pt x="115" y="823"/>
                  </a:lnTo>
                  <a:lnTo>
                    <a:pt x="38" y="899"/>
                  </a:lnTo>
                  <a:lnTo>
                    <a:pt x="38" y="892"/>
                  </a:lnTo>
                  <a:lnTo>
                    <a:pt x="37" y="885"/>
                  </a:lnTo>
                  <a:lnTo>
                    <a:pt x="35" y="877"/>
                  </a:lnTo>
                  <a:lnTo>
                    <a:pt x="33" y="871"/>
                  </a:lnTo>
                  <a:lnTo>
                    <a:pt x="26" y="857"/>
                  </a:lnTo>
                  <a:lnTo>
                    <a:pt x="20" y="843"/>
                  </a:lnTo>
                  <a:lnTo>
                    <a:pt x="12" y="828"/>
                  </a:lnTo>
                  <a:lnTo>
                    <a:pt x="7" y="814"/>
                  </a:lnTo>
                  <a:lnTo>
                    <a:pt x="5" y="807"/>
                  </a:lnTo>
                  <a:lnTo>
                    <a:pt x="2" y="800"/>
                  </a:lnTo>
                  <a:lnTo>
                    <a:pt x="1" y="792"/>
                  </a:lnTo>
                  <a:lnTo>
                    <a:pt x="0" y="785"/>
                  </a:lnTo>
                  <a:lnTo>
                    <a:pt x="153" y="785"/>
                  </a:lnTo>
                  <a:lnTo>
                    <a:pt x="301" y="636"/>
                  </a:lnTo>
                  <a:lnTo>
                    <a:pt x="294" y="637"/>
                  </a:lnTo>
                  <a:lnTo>
                    <a:pt x="287" y="639"/>
                  </a:lnTo>
                  <a:lnTo>
                    <a:pt x="279" y="640"/>
                  </a:lnTo>
                  <a:lnTo>
                    <a:pt x="273" y="643"/>
                  </a:lnTo>
                  <a:lnTo>
                    <a:pt x="259" y="648"/>
                  </a:lnTo>
                  <a:lnTo>
                    <a:pt x="245" y="656"/>
                  </a:lnTo>
                  <a:lnTo>
                    <a:pt x="230" y="663"/>
                  </a:lnTo>
                  <a:lnTo>
                    <a:pt x="217" y="669"/>
                  </a:lnTo>
                  <a:lnTo>
                    <a:pt x="211" y="671"/>
                  </a:lnTo>
                  <a:lnTo>
                    <a:pt x="204" y="673"/>
                  </a:lnTo>
                  <a:lnTo>
                    <a:pt x="198" y="675"/>
                  </a:lnTo>
                  <a:lnTo>
                    <a:pt x="191" y="675"/>
                  </a:lnTo>
                  <a:lnTo>
                    <a:pt x="184" y="675"/>
                  </a:lnTo>
                  <a:lnTo>
                    <a:pt x="176" y="673"/>
                  </a:lnTo>
                  <a:lnTo>
                    <a:pt x="169" y="671"/>
                  </a:lnTo>
                  <a:lnTo>
                    <a:pt x="162" y="669"/>
                  </a:lnTo>
                  <a:lnTo>
                    <a:pt x="148" y="663"/>
                  </a:lnTo>
                  <a:lnTo>
                    <a:pt x="133" y="656"/>
                  </a:lnTo>
                  <a:lnTo>
                    <a:pt x="119" y="648"/>
                  </a:lnTo>
                  <a:lnTo>
                    <a:pt x="105" y="643"/>
                  </a:lnTo>
                  <a:lnTo>
                    <a:pt x="98" y="640"/>
                  </a:lnTo>
                  <a:lnTo>
                    <a:pt x="91" y="639"/>
                  </a:lnTo>
                  <a:lnTo>
                    <a:pt x="84" y="637"/>
                  </a:lnTo>
                  <a:lnTo>
                    <a:pt x="77" y="636"/>
                  </a:lnTo>
                  <a:lnTo>
                    <a:pt x="98" y="616"/>
                  </a:lnTo>
                  <a:lnTo>
                    <a:pt x="119" y="597"/>
                  </a:lnTo>
                  <a:lnTo>
                    <a:pt x="141" y="581"/>
                  </a:lnTo>
                  <a:lnTo>
                    <a:pt x="162" y="565"/>
                  </a:lnTo>
                  <a:lnTo>
                    <a:pt x="184" y="551"/>
                  </a:lnTo>
                  <a:lnTo>
                    <a:pt x="205" y="539"/>
                  </a:lnTo>
                  <a:lnTo>
                    <a:pt x="228" y="528"/>
                  </a:lnTo>
                  <a:lnTo>
                    <a:pt x="250" y="520"/>
                  </a:lnTo>
                  <a:lnTo>
                    <a:pt x="273" y="512"/>
                  </a:lnTo>
                  <a:lnTo>
                    <a:pt x="297" y="505"/>
                  </a:lnTo>
                  <a:lnTo>
                    <a:pt x="321" y="500"/>
                  </a:lnTo>
                  <a:lnTo>
                    <a:pt x="345" y="496"/>
                  </a:lnTo>
                  <a:lnTo>
                    <a:pt x="370" y="492"/>
                  </a:lnTo>
                  <a:lnTo>
                    <a:pt x="396" y="490"/>
                  </a:lnTo>
                  <a:lnTo>
                    <a:pt x="422" y="488"/>
                  </a:lnTo>
                  <a:lnTo>
                    <a:pt x="450" y="488"/>
                  </a:lnTo>
                  <a:lnTo>
                    <a:pt x="456" y="480"/>
                  </a:lnTo>
                  <a:lnTo>
                    <a:pt x="463" y="474"/>
                  </a:lnTo>
                  <a:lnTo>
                    <a:pt x="467" y="466"/>
                  </a:lnTo>
                  <a:lnTo>
                    <a:pt x="471" y="460"/>
                  </a:lnTo>
                  <a:lnTo>
                    <a:pt x="479" y="445"/>
                  </a:lnTo>
                  <a:lnTo>
                    <a:pt x="483" y="431"/>
                  </a:lnTo>
                  <a:lnTo>
                    <a:pt x="486" y="417"/>
                  </a:lnTo>
                  <a:lnTo>
                    <a:pt x="487" y="403"/>
                  </a:lnTo>
                  <a:lnTo>
                    <a:pt x="488" y="388"/>
                  </a:lnTo>
                  <a:lnTo>
                    <a:pt x="488" y="373"/>
                  </a:lnTo>
                  <a:lnTo>
                    <a:pt x="495" y="373"/>
                  </a:lnTo>
                  <a:lnTo>
                    <a:pt x="504" y="371"/>
                  </a:lnTo>
                  <a:lnTo>
                    <a:pt x="513" y="367"/>
                  </a:lnTo>
                  <a:lnTo>
                    <a:pt x="523" y="363"/>
                  </a:lnTo>
                  <a:lnTo>
                    <a:pt x="542" y="351"/>
                  </a:lnTo>
                  <a:lnTo>
                    <a:pt x="564" y="337"/>
                  </a:lnTo>
                  <a:lnTo>
                    <a:pt x="585" y="324"/>
                  </a:lnTo>
                  <a:lnTo>
                    <a:pt x="606" y="312"/>
                  </a:lnTo>
                  <a:lnTo>
                    <a:pt x="615" y="308"/>
                  </a:lnTo>
                  <a:lnTo>
                    <a:pt x="624" y="305"/>
                  </a:lnTo>
                  <a:lnTo>
                    <a:pt x="633" y="303"/>
                  </a:lnTo>
                  <a:lnTo>
                    <a:pt x="639" y="301"/>
                  </a:lnTo>
                  <a:lnTo>
                    <a:pt x="647" y="301"/>
                  </a:lnTo>
                  <a:lnTo>
                    <a:pt x="654" y="303"/>
                  </a:lnTo>
                  <a:lnTo>
                    <a:pt x="661" y="305"/>
                  </a:lnTo>
                  <a:lnTo>
                    <a:pt x="668" y="307"/>
                  </a:lnTo>
                  <a:lnTo>
                    <a:pt x="682" y="312"/>
                  </a:lnTo>
                  <a:lnTo>
                    <a:pt x="695" y="319"/>
                  </a:lnTo>
                  <a:lnTo>
                    <a:pt x="709" y="325"/>
                  </a:lnTo>
                  <a:lnTo>
                    <a:pt x="722" y="331"/>
                  </a:lnTo>
                  <a:lnTo>
                    <a:pt x="730" y="333"/>
                  </a:lnTo>
                  <a:lnTo>
                    <a:pt x="736" y="334"/>
                  </a:lnTo>
                  <a:lnTo>
                    <a:pt x="743" y="335"/>
                  </a:lnTo>
                  <a:lnTo>
                    <a:pt x="751" y="336"/>
                  </a:lnTo>
                  <a:lnTo>
                    <a:pt x="766" y="321"/>
                  </a:lnTo>
                  <a:lnTo>
                    <a:pt x="784" y="303"/>
                  </a:lnTo>
                  <a:lnTo>
                    <a:pt x="803" y="282"/>
                  </a:lnTo>
                  <a:lnTo>
                    <a:pt x="821" y="258"/>
                  </a:lnTo>
                  <a:lnTo>
                    <a:pt x="830" y="246"/>
                  </a:lnTo>
                  <a:lnTo>
                    <a:pt x="838" y="233"/>
                  </a:lnTo>
                  <a:lnTo>
                    <a:pt x="845" y="220"/>
                  </a:lnTo>
                  <a:lnTo>
                    <a:pt x="852" y="205"/>
                  </a:lnTo>
                  <a:lnTo>
                    <a:pt x="857" y="191"/>
                  </a:lnTo>
                  <a:lnTo>
                    <a:pt x="861" y="178"/>
                  </a:lnTo>
                  <a:lnTo>
                    <a:pt x="864" y="164"/>
                  </a:lnTo>
                  <a:lnTo>
                    <a:pt x="864" y="149"/>
                  </a:lnTo>
                  <a:lnTo>
                    <a:pt x="937" y="225"/>
                  </a:lnTo>
                  <a:lnTo>
                    <a:pt x="945" y="224"/>
                  </a:lnTo>
                  <a:lnTo>
                    <a:pt x="954" y="222"/>
                  </a:lnTo>
                  <a:lnTo>
                    <a:pt x="965" y="219"/>
                  </a:lnTo>
                  <a:lnTo>
                    <a:pt x="977" y="213"/>
                  </a:lnTo>
                  <a:lnTo>
                    <a:pt x="1004" y="201"/>
                  </a:lnTo>
                  <a:lnTo>
                    <a:pt x="1032" y="187"/>
                  </a:lnTo>
                  <a:lnTo>
                    <a:pt x="1060" y="174"/>
                  </a:lnTo>
                  <a:lnTo>
                    <a:pt x="1086" y="161"/>
                  </a:lnTo>
                  <a:lnTo>
                    <a:pt x="1098" y="156"/>
                  </a:lnTo>
                  <a:lnTo>
                    <a:pt x="1109" y="152"/>
                  </a:lnTo>
                  <a:lnTo>
                    <a:pt x="1119" y="150"/>
                  </a:lnTo>
                  <a:lnTo>
                    <a:pt x="1127" y="149"/>
                  </a:lnTo>
                  <a:lnTo>
                    <a:pt x="1200" y="225"/>
                  </a:lnTo>
                  <a:lnTo>
                    <a:pt x="1223" y="214"/>
                  </a:lnTo>
                  <a:lnTo>
                    <a:pt x="1239" y="209"/>
                  </a:lnTo>
                  <a:lnTo>
                    <a:pt x="1249" y="207"/>
                  </a:lnTo>
                  <a:lnTo>
                    <a:pt x="1257" y="207"/>
                  </a:lnTo>
                  <a:lnTo>
                    <a:pt x="1264" y="205"/>
                  </a:lnTo>
                  <a:lnTo>
                    <a:pt x="1274" y="204"/>
                  </a:lnTo>
                  <a:lnTo>
                    <a:pt x="1290" y="198"/>
                  </a:lnTo>
                  <a:lnTo>
                    <a:pt x="1313" y="187"/>
                  </a:lnTo>
                  <a:lnTo>
                    <a:pt x="1321" y="188"/>
                  </a:lnTo>
                  <a:lnTo>
                    <a:pt x="1330" y="190"/>
                  </a:lnTo>
                  <a:lnTo>
                    <a:pt x="1338" y="195"/>
                  </a:lnTo>
                  <a:lnTo>
                    <a:pt x="1347" y="199"/>
                  </a:lnTo>
                  <a:lnTo>
                    <a:pt x="1367" y="211"/>
                  </a:lnTo>
                  <a:lnTo>
                    <a:pt x="1385" y="225"/>
                  </a:lnTo>
                  <a:lnTo>
                    <a:pt x="1415" y="251"/>
                  </a:lnTo>
                  <a:lnTo>
                    <a:pt x="1428" y="263"/>
                  </a:lnTo>
                  <a:lnTo>
                    <a:pt x="1459" y="248"/>
                  </a:lnTo>
                  <a:lnTo>
                    <a:pt x="1501" y="229"/>
                  </a:lnTo>
                  <a:lnTo>
                    <a:pt x="1548" y="211"/>
                  </a:lnTo>
                  <a:lnTo>
                    <a:pt x="1599" y="192"/>
                  </a:lnTo>
                  <a:lnTo>
                    <a:pt x="1625" y="184"/>
                  </a:lnTo>
                  <a:lnTo>
                    <a:pt x="1651" y="175"/>
                  </a:lnTo>
                  <a:lnTo>
                    <a:pt x="1679" y="168"/>
                  </a:lnTo>
                  <a:lnTo>
                    <a:pt x="1705" y="162"/>
                  </a:lnTo>
                  <a:lnTo>
                    <a:pt x="1730" y="156"/>
                  </a:lnTo>
                  <a:lnTo>
                    <a:pt x="1755" y="153"/>
                  </a:lnTo>
                  <a:lnTo>
                    <a:pt x="1779" y="150"/>
                  </a:lnTo>
                  <a:lnTo>
                    <a:pt x="1801" y="149"/>
                  </a:lnTo>
                  <a:lnTo>
                    <a:pt x="1915" y="263"/>
                  </a:lnTo>
                  <a:lnTo>
                    <a:pt x="1936" y="264"/>
                  </a:lnTo>
                  <a:lnTo>
                    <a:pt x="1969" y="268"/>
                  </a:lnTo>
                  <a:lnTo>
                    <a:pt x="2008" y="271"/>
                  </a:lnTo>
                  <a:lnTo>
                    <a:pt x="2048" y="273"/>
                  </a:lnTo>
                  <a:lnTo>
                    <a:pt x="2067" y="272"/>
                  </a:lnTo>
                  <a:lnTo>
                    <a:pt x="2083" y="271"/>
                  </a:lnTo>
                  <a:lnTo>
                    <a:pt x="2091" y="270"/>
                  </a:lnTo>
                  <a:lnTo>
                    <a:pt x="2097" y="268"/>
                  </a:lnTo>
                  <a:lnTo>
                    <a:pt x="2103" y="265"/>
                  </a:lnTo>
                  <a:lnTo>
                    <a:pt x="2107" y="263"/>
                  </a:lnTo>
                  <a:lnTo>
                    <a:pt x="2112" y="260"/>
                  </a:lnTo>
                  <a:lnTo>
                    <a:pt x="2114" y="257"/>
                  </a:lnTo>
                  <a:lnTo>
                    <a:pt x="2116" y="253"/>
                  </a:lnTo>
                  <a:lnTo>
                    <a:pt x="2116" y="249"/>
                  </a:lnTo>
                  <a:lnTo>
                    <a:pt x="2115" y="244"/>
                  </a:lnTo>
                  <a:lnTo>
                    <a:pt x="2112" y="238"/>
                  </a:lnTo>
                  <a:lnTo>
                    <a:pt x="2107" y="232"/>
                  </a:lnTo>
                  <a:lnTo>
                    <a:pt x="2102" y="225"/>
                  </a:lnTo>
                  <a:lnTo>
                    <a:pt x="2116" y="225"/>
                  </a:lnTo>
                  <a:lnTo>
                    <a:pt x="2129" y="225"/>
                  </a:lnTo>
                  <a:lnTo>
                    <a:pt x="2143" y="223"/>
                  </a:lnTo>
                  <a:lnTo>
                    <a:pt x="2156" y="221"/>
                  </a:lnTo>
                  <a:lnTo>
                    <a:pt x="2170" y="216"/>
                  </a:lnTo>
                  <a:lnTo>
                    <a:pt x="2183" y="209"/>
                  </a:lnTo>
                  <a:lnTo>
                    <a:pt x="2191" y="204"/>
                  </a:lnTo>
                  <a:lnTo>
                    <a:pt x="2198" y="200"/>
                  </a:lnTo>
                  <a:lnTo>
                    <a:pt x="2205" y="193"/>
                  </a:lnTo>
                  <a:lnTo>
                    <a:pt x="2212" y="187"/>
                  </a:lnTo>
                  <a:lnTo>
                    <a:pt x="2436" y="187"/>
                  </a:lnTo>
                  <a:lnTo>
                    <a:pt x="2513" y="263"/>
                  </a:lnTo>
                  <a:lnTo>
                    <a:pt x="2661" y="263"/>
                  </a:lnTo>
                  <a:lnTo>
                    <a:pt x="2646" y="277"/>
                  </a:lnTo>
                  <a:lnTo>
                    <a:pt x="2628" y="292"/>
                  </a:lnTo>
                  <a:lnTo>
                    <a:pt x="2609" y="308"/>
                  </a:lnTo>
                  <a:lnTo>
                    <a:pt x="2588" y="323"/>
                  </a:lnTo>
                  <a:lnTo>
                    <a:pt x="2564" y="339"/>
                  </a:lnTo>
                  <a:lnTo>
                    <a:pt x="2539" y="354"/>
                  </a:lnTo>
                  <a:lnTo>
                    <a:pt x="2513" y="369"/>
                  </a:lnTo>
                  <a:lnTo>
                    <a:pt x="2486" y="384"/>
                  </a:lnTo>
                  <a:lnTo>
                    <a:pt x="2457" y="397"/>
                  </a:lnTo>
                  <a:lnTo>
                    <a:pt x="2428" y="411"/>
                  </a:lnTo>
                  <a:lnTo>
                    <a:pt x="2398" y="421"/>
                  </a:lnTo>
                  <a:lnTo>
                    <a:pt x="2368" y="431"/>
                  </a:lnTo>
                  <a:lnTo>
                    <a:pt x="2338" y="439"/>
                  </a:lnTo>
                  <a:lnTo>
                    <a:pt x="2308" y="444"/>
                  </a:lnTo>
                  <a:lnTo>
                    <a:pt x="2294" y="447"/>
                  </a:lnTo>
                  <a:lnTo>
                    <a:pt x="2278" y="449"/>
                  </a:lnTo>
                  <a:lnTo>
                    <a:pt x="2264" y="450"/>
                  </a:lnTo>
                  <a:lnTo>
                    <a:pt x="2250" y="450"/>
                  </a:lnTo>
                  <a:lnTo>
                    <a:pt x="2265" y="452"/>
                  </a:lnTo>
                  <a:lnTo>
                    <a:pt x="2285" y="456"/>
                  </a:lnTo>
                  <a:lnTo>
                    <a:pt x="2306" y="462"/>
                  </a:lnTo>
                  <a:lnTo>
                    <a:pt x="2329" y="469"/>
                  </a:lnTo>
                  <a:lnTo>
                    <a:pt x="2354" y="476"/>
                  </a:lnTo>
                  <a:lnTo>
                    <a:pt x="2381" y="483"/>
                  </a:lnTo>
                  <a:lnTo>
                    <a:pt x="2394" y="485"/>
                  </a:lnTo>
                  <a:lnTo>
                    <a:pt x="2408" y="486"/>
                  </a:lnTo>
                  <a:lnTo>
                    <a:pt x="2422" y="488"/>
                  </a:lnTo>
                  <a:lnTo>
                    <a:pt x="2436" y="488"/>
                  </a:lnTo>
                  <a:lnTo>
                    <a:pt x="2452" y="474"/>
                  </a:lnTo>
                  <a:lnTo>
                    <a:pt x="2468" y="460"/>
                  </a:lnTo>
                  <a:lnTo>
                    <a:pt x="2486" y="445"/>
                  </a:lnTo>
                  <a:lnTo>
                    <a:pt x="2505" y="431"/>
                  </a:lnTo>
                  <a:lnTo>
                    <a:pt x="2544" y="403"/>
                  </a:lnTo>
                  <a:lnTo>
                    <a:pt x="2587" y="375"/>
                  </a:lnTo>
                  <a:lnTo>
                    <a:pt x="2628" y="346"/>
                  </a:lnTo>
                  <a:lnTo>
                    <a:pt x="2669" y="318"/>
                  </a:lnTo>
                  <a:lnTo>
                    <a:pt x="2687" y="305"/>
                  </a:lnTo>
                  <a:lnTo>
                    <a:pt x="2706" y="291"/>
                  </a:lnTo>
                  <a:lnTo>
                    <a:pt x="2722" y="277"/>
                  </a:lnTo>
                  <a:lnTo>
                    <a:pt x="2737" y="263"/>
                  </a:lnTo>
                  <a:lnTo>
                    <a:pt x="2813" y="336"/>
                  </a:lnTo>
                  <a:lnTo>
                    <a:pt x="2835" y="334"/>
                  </a:lnTo>
                  <a:lnTo>
                    <a:pt x="2867" y="332"/>
                  </a:lnTo>
                  <a:lnTo>
                    <a:pt x="2908" y="329"/>
                  </a:lnTo>
                  <a:lnTo>
                    <a:pt x="2948" y="328"/>
                  </a:lnTo>
                  <a:lnTo>
                    <a:pt x="2966" y="329"/>
                  </a:lnTo>
                  <a:lnTo>
                    <a:pt x="2983" y="330"/>
                  </a:lnTo>
                  <a:lnTo>
                    <a:pt x="2990" y="331"/>
                  </a:lnTo>
                  <a:lnTo>
                    <a:pt x="2997" y="333"/>
                  </a:lnTo>
                  <a:lnTo>
                    <a:pt x="3002" y="335"/>
                  </a:lnTo>
                  <a:lnTo>
                    <a:pt x="3008" y="337"/>
                  </a:lnTo>
                  <a:lnTo>
                    <a:pt x="3011" y="341"/>
                  </a:lnTo>
                  <a:lnTo>
                    <a:pt x="3013" y="343"/>
                  </a:lnTo>
                  <a:lnTo>
                    <a:pt x="3014" y="347"/>
                  </a:lnTo>
                  <a:lnTo>
                    <a:pt x="3014" y="352"/>
                  </a:lnTo>
                  <a:lnTo>
                    <a:pt x="3013" y="356"/>
                  </a:lnTo>
                  <a:lnTo>
                    <a:pt x="3010" y="361"/>
                  </a:lnTo>
                  <a:lnTo>
                    <a:pt x="3006" y="367"/>
                  </a:lnTo>
                  <a:lnTo>
                    <a:pt x="2999" y="373"/>
                  </a:lnTo>
                  <a:lnTo>
                    <a:pt x="3076" y="301"/>
                  </a:lnTo>
                  <a:lnTo>
                    <a:pt x="3117" y="303"/>
                  </a:lnTo>
                  <a:lnTo>
                    <a:pt x="3158" y="306"/>
                  </a:lnTo>
                  <a:lnTo>
                    <a:pt x="3199" y="310"/>
                  </a:lnTo>
                  <a:lnTo>
                    <a:pt x="3239" y="315"/>
                  </a:lnTo>
                  <a:lnTo>
                    <a:pt x="3258" y="316"/>
                  </a:lnTo>
                  <a:lnTo>
                    <a:pt x="3277" y="317"/>
                  </a:lnTo>
                  <a:lnTo>
                    <a:pt x="3295" y="317"/>
                  </a:lnTo>
                  <a:lnTo>
                    <a:pt x="3313" y="316"/>
                  </a:lnTo>
                  <a:lnTo>
                    <a:pt x="3330" y="315"/>
                  </a:lnTo>
                  <a:lnTo>
                    <a:pt x="3346" y="311"/>
                  </a:lnTo>
                  <a:lnTo>
                    <a:pt x="3361" y="307"/>
                  </a:lnTo>
                  <a:lnTo>
                    <a:pt x="3376" y="301"/>
                  </a:lnTo>
                  <a:lnTo>
                    <a:pt x="3364" y="313"/>
                  </a:lnTo>
                  <a:lnTo>
                    <a:pt x="3358" y="323"/>
                  </a:lnTo>
                  <a:lnTo>
                    <a:pt x="3356" y="328"/>
                  </a:lnTo>
                  <a:lnTo>
                    <a:pt x="3355" y="332"/>
                  </a:lnTo>
                  <a:lnTo>
                    <a:pt x="3355" y="334"/>
                  </a:lnTo>
                  <a:lnTo>
                    <a:pt x="3356" y="337"/>
                  </a:lnTo>
                  <a:lnTo>
                    <a:pt x="3358" y="340"/>
                  </a:lnTo>
                  <a:lnTo>
                    <a:pt x="3360" y="342"/>
                  </a:lnTo>
                  <a:lnTo>
                    <a:pt x="3363" y="343"/>
                  </a:lnTo>
                  <a:lnTo>
                    <a:pt x="3368" y="344"/>
                  </a:lnTo>
                  <a:lnTo>
                    <a:pt x="3378" y="345"/>
                  </a:lnTo>
                  <a:lnTo>
                    <a:pt x="3388" y="346"/>
                  </a:lnTo>
                  <a:lnTo>
                    <a:pt x="3415" y="344"/>
                  </a:lnTo>
                  <a:lnTo>
                    <a:pt x="3443" y="341"/>
                  </a:lnTo>
                  <a:lnTo>
                    <a:pt x="3468" y="337"/>
                  </a:lnTo>
                  <a:lnTo>
                    <a:pt x="3487" y="336"/>
                  </a:lnTo>
                  <a:lnTo>
                    <a:pt x="3563" y="412"/>
                  </a:lnTo>
                  <a:lnTo>
                    <a:pt x="3570" y="412"/>
                  </a:lnTo>
                  <a:lnTo>
                    <a:pt x="3576" y="411"/>
                  </a:lnTo>
                  <a:lnTo>
                    <a:pt x="3583" y="408"/>
                  </a:lnTo>
                  <a:lnTo>
                    <a:pt x="3589" y="406"/>
                  </a:lnTo>
                  <a:lnTo>
                    <a:pt x="3603" y="400"/>
                  </a:lnTo>
                  <a:lnTo>
                    <a:pt x="3616" y="393"/>
                  </a:lnTo>
                  <a:lnTo>
                    <a:pt x="3631" y="385"/>
                  </a:lnTo>
                  <a:lnTo>
                    <a:pt x="3645" y="380"/>
                  </a:lnTo>
                  <a:lnTo>
                    <a:pt x="3652" y="378"/>
                  </a:lnTo>
                  <a:lnTo>
                    <a:pt x="3659" y="376"/>
                  </a:lnTo>
                  <a:lnTo>
                    <a:pt x="3667" y="375"/>
                  </a:lnTo>
                  <a:lnTo>
                    <a:pt x="3673" y="373"/>
                  </a:lnTo>
                  <a:lnTo>
                    <a:pt x="3668" y="361"/>
                  </a:lnTo>
                  <a:lnTo>
                    <a:pt x="3664" y="349"/>
                  </a:lnTo>
                  <a:lnTo>
                    <a:pt x="3663" y="340"/>
                  </a:lnTo>
                  <a:lnTo>
                    <a:pt x="3664" y="331"/>
                  </a:lnTo>
                  <a:lnTo>
                    <a:pt x="3667" y="323"/>
                  </a:lnTo>
                  <a:lnTo>
                    <a:pt x="3671" y="317"/>
                  </a:lnTo>
                  <a:lnTo>
                    <a:pt x="3676" y="311"/>
                  </a:lnTo>
                  <a:lnTo>
                    <a:pt x="3683" y="306"/>
                  </a:lnTo>
                  <a:lnTo>
                    <a:pt x="3698" y="296"/>
                  </a:lnTo>
                  <a:lnTo>
                    <a:pt x="3716" y="286"/>
                  </a:lnTo>
                  <a:lnTo>
                    <a:pt x="3725" y="282"/>
                  </a:lnTo>
                  <a:lnTo>
                    <a:pt x="3733" y="276"/>
                  </a:lnTo>
                  <a:lnTo>
                    <a:pt x="3742" y="270"/>
                  </a:lnTo>
                  <a:lnTo>
                    <a:pt x="3749" y="263"/>
                  </a:lnTo>
                  <a:lnTo>
                    <a:pt x="3749" y="252"/>
                  </a:lnTo>
                  <a:lnTo>
                    <a:pt x="3748" y="243"/>
                  </a:lnTo>
                  <a:lnTo>
                    <a:pt x="3746" y="233"/>
                  </a:lnTo>
                  <a:lnTo>
                    <a:pt x="3745" y="224"/>
                  </a:lnTo>
                  <a:lnTo>
                    <a:pt x="3740" y="207"/>
                  </a:lnTo>
                  <a:lnTo>
                    <a:pt x="3732" y="190"/>
                  </a:lnTo>
                  <a:lnTo>
                    <a:pt x="3716" y="160"/>
                  </a:lnTo>
                  <a:lnTo>
                    <a:pt x="3697" y="132"/>
                  </a:lnTo>
                  <a:lnTo>
                    <a:pt x="3688" y="118"/>
                  </a:lnTo>
                  <a:lnTo>
                    <a:pt x="3681" y="104"/>
                  </a:lnTo>
                  <a:lnTo>
                    <a:pt x="3674" y="89"/>
                  </a:lnTo>
                  <a:lnTo>
                    <a:pt x="3669" y="73"/>
                  </a:lnTo>
                  <a:lnTo>
                    <a:pt x="3668" y="66"/>
                  </a:lnTo>
                  <a:lnTo>
                    <a:pt x="3667" y="57"/>
                  </a:lnTo>
                  <a:lnTo>
                    <a:pt x="3665" y="48"/>
                  </a:lnTo>
                  <a:lnTo>
                    <a:pt x="3665" y="40"/>
                  </a:lnTo>
                  <a:lnTo>
                    <a:pt x="3667" y="31"/>
                  </a:lnTo>
                  <a:lnTo>
                    <a:pt x="3668" y="21"/>
                  </a:lnTo>
                  <a:lnTo>
                    <a:pt x="3670" y="11"/>
                  </a:lnTo>
                  <a:lnTo>
                    <a:pt x="3673" y="0"/>
                  </a:lnTo>
                  <a:lnTo>
                    <a:pt x="3704" y="31"/>
                  </a:lnTo>
                  <a:lnTo>
                    <a:pt x="3735" y="64"/>
                  </a:lnTo>
                  <a:lnTo>
                    <a:pt x="3769" y="100"/>
                  </a:lnTo>
                  <a:lnTo>
                    <a:pt x="3801" y="137"/>
                  </a:lnTo>
                  <a:lnTo>
                    <a:pt x="3817" y="156"/>
                  </a:lnTo>
                  <a:lnTo>
                    <a:pt x="3831" y="176"/>
                  </a:lnTo>
                  <a:lnTo>
                    <a:pt x="3845" y="197"/>
                  </a:lnTo>
                  <a:lnTo>
                    <a:pt x="3858" y="217"/>
                  </a:lnTo>
                  <a:lnTo>
                    <a:pt x="3870" y="238"/>
                  </a:lnTo>
                  <a:lnTo>
                    <a:pt x="3881" y="259"/>
                  </a:lnTo>
                  <a:lnTo>
                    <a:pt x="3890" y="280"/>
                  </a:lnTo>
                  <a:lnTo>
                    <a:pt x="3898" y="301"/>
                  </a:lnTo>
                  <a:lnTo>
                    <a:pt x="3913" y="300"/>
                  </a:lnTo>
                  <a:lnTo>
                    <a:pt x="3928" y="298"/>
                  </a:lnTo>
                  <a:lnTo>
                    <a:pt x="3944" y="294"/>
                  </a:lnTo>
                  <a:lnTo>
                    <a:pt x="3960" y="289"/>
                  </a:lnTo>
                  <a:lnTo>
                    <a:pt x="3993" y="277"/>
                  </a:lnTo>
                  <a:lnTo>
                    <a:pt x="4024" y="263"/>
                  </a:lnTo>
                  <a:lnTo>
                    <a:pt x="4055" y="249"/>
                  </a:lnTo>
                  <a:lnTo>
                    <a:pt x="4082" y="237"/>
                  </a:lnTo>
                  <a:lnTo>
                    <a:pt x="4094" y="233"/>
                  </a:lnTo>
                  <a:lnTo>
                    <a:pt x="4105" y="228"/>
                  </a:lnTo>
                  <a:lnTo>
                    <a:pt x="4115" y="226"/>
                  </a:lnTo>
                  <a:lnTo>
                    <a:pt x="4122" y="225"/>
                  </a:lnTo>
                  <a:lnTo>
                    <a:pt x="4199" y="301"/>
                  </a:lnTo>
                  <a:lnTo>
                    <a:pt x="4084" y="412"/>
                  </a:lnTo>
                  <a:lnTo>
                    <a:pt x="4064" y="406"/>
                  </a:lnTo>
                  <a:lnTo>
                    <a:pt x="4043" y="401"/>
                  </a:lnTo>
                  <a:lnTo>
                    <a:pt x="4022" y="399"/>
                  </a:lnTo>
                  <a:lnTo>
                    <a:pt x="4001" y="396"/>
                  </a:lnTo>
                  <a:lnTo>
                    <a:pt x="3981" y="396"/>
                  </a:lnTo>
                  <a:lnTo>
                    <a:pt x="3960" y="397"/>
                  </a:lnTo>
                  <a:lnTo>
                    <a:pt x="3939" y="400"/>
                  </a:lnTo>
                  <a:lnTo>
                    <a:pt x="3918" y="403"/>
                  </a:lnTo>
                  <a:lnTo>
                    <a:pt x="3898" y="406"/>
                  </a:lnTo>
                  <a:lnTo>
                    <a:pt x="3876" y="412"/>
                  </a:lnTo>
                  <a:lnTo>
                    <a:pt x="3855" y="417"/>
                  </a:lnTo>
                  <a:lnTo>
                    <a:pt x="3835" y="423"/>
                  </a:lnTo>
                  <a:lnTo>
                    <a:pt x="3792" y="436"/>
                  </a:lnTo>
                  <a:lnTo>
                    <a:pt x="3749" y="450"/>
                  </a:lnTo>
                  <a:lnTo>
                    <a:pt x="3724" y="438"/>
                  </a:lnTo>
                  <a:lnTo>
                    <a:pt x="3705" y="429"/>
                  </a:lnTo>
                  <a:lnTo>
                    <a:pt x="3696" y="426"/>
                  </a:lnTo>
                  <a:lnTo>
                    <a:pt x="3688" y="424"/>
                  </a:lnTo>
                  <a:lnTo>
                    <a:pt x="3681" y="421"/>
                  </a:lnTo>
                  <a:lnTo>
                    <a:pt x="3673" y="421"/>
                  </a:lnTo>
                  <a:lnTo>
                    <a:pt x="3667" y="421"/>
                  </a:lnTo>
                  <a:lnTo>
                    <a:pt x="3659" y="424"/>
                  </a:lnTo>
                  <a:lnTo>
                    <a:pt x="3651" y="426"/>
                  </a:lnTo>
                  <a:lnTo>
                    <a:pt x="3643" y="429"/>
                  </a:lnTo>
                  <a:lnTo>
                    <a:pt x="3623" y="438"/>
                  </a:lnTo>
                  <a:lnTo>
                    <a:pt x="3598" y="450"/>
                  </a:lnTo>
                  <a:lnTo>
                    <a:pt x="3613" y="452"/>
                  </a:lnTo>
                  <a:lnTo>
                    <a:pt x="3633" y="456"/>
                  </a:lnTo>
                  <a:lnTo>
                    <a:pt x="3655" y="462"/>
                  </a:lnTo>
                  <a:lnTo>
                    <a:pt x="3679" y="469"/>
                  </a:lnTo>
                  <a:lnTo>
                    <a:pt x="3704" y="476"/>
                  </a:lnTo>
                  <a:lnTo>
                    <a:pt x="3731" y="483"/>
                  </a:lnTo>
                  <a:lnTo>
                    <a:pt x="3745" y="485"/>
                  </a:lnTo>
                  <a:lnTo>
                    <a:pt x="3759" y="486"/>
                  </a:lnTo>
                  <a:lnTo>
                    <a:pt x="3773" y="488"/>
                  </a:lnTo>
                  <a:lnTo>
                    <a:pt x="3788" y="488"/>
                  </a:lnTo>
                  <a:lnTo>
                    <a:pt x="3757" y="489"/>
                  </a:lnTo>
                  <a:lnTo>
                    <a:pt x="3724" y="493"/>
                  </a:lnTo>
                  <a:lnTo>
                    <a:pt x="3688" y="499"/>
                  </a:lnTo>
                  <a:lnTo>
                    <a:pt x="3650" y="505"/>
                  </a:lnTo>
                  <a:lnTo>
                    <a:pt x="3611" y="512"/>
                  </a:lnTo>
                  <a:lnTo>
                    <a:pt x="3570" y="517"/>
                  </a:lnTo>
                  <a:lnTo>
                    <a:pt x="3549" y="520"/>
                  </a:lnTo>
                  <a:lnTo>
                    <a:pt x="3528" y="521"/>
                  </a:lnTo>
                  <a:lnTo>
                    <a:pt x="3507" y="522"/>
                  </a:lnTo>
                  <a:lnTo>
                    <a:pt x="3487" y="523"/>
                  </a:lnTo>
                  <a:lnTo>
                    <a:pt x="3480" y="531"/>
                  </a:lnTo>
                  <a:lnTo>
                    <a:pt x="3475" y="539"/>
                  </a:lnTo>
                  <a:lnTo>
                    <a:pt x="3469" y="549"/>
                  </a:lnTo>
                  <a:lnTo>
                    <a:pt x="3464" y="559"/>
                  </a:lnTo>
                  <a:lnTo>
                    <a:pt x="3456" y="579"/>
                  </a:lnTo>
                  <a:lnTo>
                    <a:pt x="3448" y="600"/>
                  </a:lnTo>
                  <a:lnTo>
                    <a:pt x="3442" y="621"/>
                  </a:lnTo>
                  <a:lnTo>
                    <a:pt x="3433" y="641"/>
                  </a:lnTo>
                  <a:lnTo>
                    <a:pt x="3429" y="651"/>
                  </a:lnTo>
                  <a:lnTo>
                    <a:pt x="3423" y="659"/>
                  </a:lnTo>
                  <a:lnTo>
                    <a:pt x="3418" y="667"/>
                  </a:lnTo>
                  <a:lnTo>
                    <a:pt x="3410" y="675"/>
                  </a:lnTo>
                  <a:lnTo>
                    <a:pt x="3376" y="713"/>
                  </a:lnTo>
                  <a:lnTo>
                    <a:pt x="3368" y="719"/>
                  </a:lnTo>
                  <a:lnTo>
                    <a:pt x="3359" y="725"/>
                  </a:lnTo>
                  <a:lnTo>
                    <a:pt x="3350" y="730"/>
                  </a:lnTo>
                  <a:lnTo>
                    <a:pt x="3341" y="736"/>
                  </a:lnTo>
                  <a:lnTo>
                    <a:pt x="3320" y="743"/>
                  </a:lnTo>
                  <a:lnTo>
                    <a:pt x="3299" y="750"/>
                  </a:lnTo>
                  <a:lnTo>
                    <a:pt x="3278" y="757"/>
                  </a:lnTo>
                  <a:lnTo>
                    <a:pt x="3258" y="765"/>
                  </a:lnTo>
                  <a:lnTo>
                    <a:pt x="3249" y="769"/>
                  </a:lnTo>
                  <a:lnTo>
                    <a:pt x="3240" y="774"/>
                  </a:lnTo>
                  <a:lnTo>
                    <a:pt x="3231" y="779"/>
                  </a:lnTo>
                  <a:lnTo>
                    <a:pt x="3224" y="785"/>
                  </a:lnTo>
                  <a:lnTo>
                    <a:pt x="3234" y="801"/>
                  </a:lnTo>
                  <a:lnTo>
                    <a:pt x="3248" y="822"/>
                  </a:lnTo>
                  <a:lnTo>
                    <a:pt x="3266" y="845"/>
                  </a:lnTo>
                  <a:lnTo>
                    <a:pt x="3288" y="871"/>
                  </a:lnTo>
                  <a:lnTo>
                    <a:pt x="3339" y="930"/>
                  </a:lnTo>
                  <a:lnTo>
                    <a:pt x="3398" y="993"/>
                  </a:lnTo>
                  <a:lnTo>
                    <a:pt x="3457" y="1055"/>
                  </a:lnTo>
                  <a:lnTo>
                    <a:pt x="3514" y="1114"/>
                  </a:lnTo>
                  <a:lnTo>
                    <a:pt x="3562" y="1163"/>
                  </a:lnTo>
                  <a:lnTo>
                    <a:pt x="3598" y="1200"/>
                  </a:lnTo>
                  <a:lnTo>
                    <a:pt x="3601" y="1189"/>
                  </a:lnTo>
                  <a:lnTo>
                    <a:pt x="3607" y="1179"/>
                  </a:lnTo>
                  <a:lnTo>
                    <a:pt x="3613" y="1168"/>
                  </a:lnTo>
                  <a:lnTo>
                    <a:pt x="3620" y="1156"/>
                  </a:lnTo>
                  <a:lnTo>
                    <a:pt x="3636" y="1134"/>
                  </a:lnTo>
                  <a:lnTo>
                    <a:pt x="3653" y="1111"/>
                  </a:lnTo>
                  <a:lnTo>
                    <a:pt x="3673" y="1088"/>
                  </a:lnTo>
                  <a:lnTo>
                    <a:pt x="3694" y="1066"/>
                  </a:lnTo>
                  <a:lnTo>
                    <a:pt x="3715" y="1045"/>
                  </a:lnTo>
                  <a:lnTo>
                    <a:pt x="3735" y="1026"/>
                  </a:lnTo>
                  <a:lnTo>
                    <a:pt x="3754" y="1007"/>
                  </a:lnTo>
                  <a:lnTo>
                    <a:pt x="3770" y="990"/>
                  </a:lnTo>
                  <a:lnTo>
                    <a:pt x="3784" y="976"/>
                  </a:lnTo>
                  <a:lnTo>
                    <a:pt x="3795" y="963"/>
                  </a:lnTo>
                  <a:lnTo>
                    <a:pt x="3799" y="957"/>
                  </a:lnTo>
                  <a:lnTo>
                    <a:pt x="3802" y="952"/>
                  </a:lnTo>
                  <a:lnTo>
                    <a:pt x="3803" y="947"/>
                  </a:lnTo>
                  <a:lnTo>
                    <a:pt x="3803" y="944"/>
                  </a:lnTo>
                  <a:lnTo>
                    <a:pt x="3801" y="941"/>
                  </a:lnTo>
                  <a:lnTo>
                    <a:pt x="3799" y="939"/>
                  </a:lnTo>
                  <a:lnTo>
                    <a:pt x="3794" y="937"/>
                  </a:lnTo>
                  <a:lnTo>
                    <a:pt x="3788" y="937"/>
                  </a:lnTo>
                  <a:lnTo>
                    <a:pt x="3795" y="936"/>
                  </a:lnTo>
                  <a:lnTo>
                    <a:pt x="3803" y="934"/>
                  </a:lnTo>
                  <a:lnTo>
                    <a:pt x="3812" y="930"/>
                  </a:lnTo>
                  <a:lnTo>
                    <a:pt x="3820" y="925"/>
                  </a:lnTo>
                  <a:lnTo>
                    <a:pt x="3839" y="913"/>
                  </a:lnTo>
                  <a:lnTo>
                    <a:pt x="3857" y="899"/>
                  </a:lnTo>
                  <a:lnTo>
                    <a:pt x="3886" y="873"/>
                  </a:lnTo>
                  <a:lnTo>
                    <a:pt x="3898" y="861"/>
                  </a:lnTo>
                  <a:lnTo>
                    <a:pt x="3899" y="848"/>
                  </a:lnTo>
                  <a:lnTo>
                    <a:pt x="3900" y="835"/>
                  </a:lnTo>
                  <a:lnTo>
                    <a:pt x="3902" y="823"/>
                  </a:lnTo>
                  <a:lnTo>
                    <a:pt x="3904" y="811"/>
                  </a:lnTo>
                  <a:lnTo>
                    <a:pt x="3908" y="801"/>
                  </a:lnTo>
                  <a:lnTo>
                    <a:pt x="3912" y="791"/>
                  </a:lnTo>
                  <a:lnTo>
                    <a:pt x="3916" y="781"/>
                  </a:lnTo>
                  <a:lnTo>
                    <a:pt x="3922" y="773"/>
                  </a:lnTo>
                  <a:lnTo>
                    <a:pt x="3934" y="756"/>
                  </a:lnTo>
                  <a:lnTo>
                    <a:pt x="3946" y="741"/>
                  </a:lnTo>
                  <a:lnTo>
                    <a:pt x="3960" y="727"/>
                  </a:lnTo>
                  <a:lnTo>
                    <a:pt x="3974" y="713"/>
                  </a:lnTo>
                  <a:lnTo>
                    <a:pt x="4122" y="713"/>
                  </a:lnTo>
                  <a:lnTo>
                    <a:pt x="4122" y="705"/>
                  </a:lnTo>
                  <a:lnTo>
                    <a:pt x="4121" y="699"/>
                  </a:lnTo>
                  <a:lnTo>
                    <a:pt x="4119" y="691"/>
                  </a:lnTo>
                  <a:lnTo>
                    <a:pt x="4117" y="684"/>
                  </a:lnTo>
                  <a:lnTo>
                    <a:pt x="4110" y="670"/>
                  </a:lnTo>
                  <a:lnTo>
                    <a:pt x="4104" y="656"/>
                  </a:lnTo>
                  <a:lnTo>
                    <a:pt x="4096" y="642"/>
                  </a:lnTo>
                  <a:lnTo>
                    <a:pt x="4091" y="627"/>
                  </a:lnTo>
                  <a:lnTo>
                    <a:pt x="4087" y="620"/>
                  </a:lnTo>
                  <a:lnTo>
                    <a:pt x="4086" y="612"/>
                  </a:lnTo>
                  <a:lnTo>
                    <a:pt x="4085" y="606"/>
                  </a:lnTo>
                  <a:lnTo>
                    <a:pt x="4084" y="598"/>
                  </a:lnTo>
                  <a:lnTo>
                    <a:pt x="4098" y="599"/>
                  </a:lnTo>
                  <a:lnTo>
                    <a:pt x="4113" y="600"/>
                  </a:lnTo>
                  <a:lnTo>
                    <a:pt x="4126" y="601"/>
                  </a:lnTo>
                  <a:lnTo>
                    <a:pt x="4138" y="604"/>
                  </a:lnTo>
                  <a:lnTo>
                    <a:pt x="4151" y="606"/>
                  </a:lnTo>
                  <a:lnTo>
                    <a:pt x="4163" y="609"/>
                  </a:lnTo>
                  <a:lnTo>
                    <a:pt x="4174" y="613"/>
                  </a:lnTo>
                  <a:lnTo>
                    <a:pt x="4185" y="618"/>
                  </a:lnTo>
                  <a:lnTo>
                    <a:pt x="4206" y="628"/>
                  </a:lnTo>
                  <a:lnTo>
                    <a:pt x="4226" y="639"/>
                  </a:lnTo>
                  <a:lnTo>
                    <a:pt x="4243" y="651"/>
                  </a:lnTo>
                  <a:lnTo>
                    <a:pt x="4260" y="665"/>
                  </a:lnTo>
                  <a:lnTo>
                    <a:pt x="4276" y="679"/>
                  </a:lnTo>
                  <a:lnTo>
                    <a:pt x="4289" y="694"/>
                  </a:lnTo>
                  <a:lnTo>
                    <a:pt x="4302" y="709"/>
                  </a:lnTo>
                  <a:lnTo>
                    <a:pt x="4314" y="726"/>
                  </a:lnTo>
                  <a:lnTo>
                    <a:pt x="4325" y="741"/>
                  </a:lnTo>
                  <a:lnTo>
                    <a:pt x="4334" y="756"/>
                  </a:lnTo>
                  <a:lnTo>
                    <a:pt x="4343" y="772"/>
                  </a:lnTo>
                  <a:lnTo>
                    <a:pt x="4350" y="785"/>
                  </a:lnTo>
                  <a:lnTo>
                    <a:pt x="4364" y="779"/>
                  </a:lnTo>
                  <a:lnTo>
                    <a:pt x="4381" y="774"/>
                  </a:lnTo>
                  <a:lnTo>
                    <a:pt x="4398" y="769"/>
                  </a:lnTo>
                  <a:lnTo>
                    <a:pt x="4417" y="766"/>
                  </a:lnTo>
                  <a:lnTo>
                    <a:pt x="4436" y="763"/>
                  </a:lnTo>
                  <a:lnTo>
                    <a:pt x="4456" y="761"/>
                  </a:lnTo>
                  <a:lnTo>
                    <a:pt x="4477" y="760"/>
                  </a:lnTo>
                  <a:lnTo>
                    <a:pt x="4498" y="760"/>
                  </a:lnTo>
                  <a:lnTo>
                    <a:pt x="4518" y="760"/>
                  </a:lnTo>
                  <a:lnTo>
                    <a:pt x="4539" y="761"/>
                  </a:lnTo>
                  <a:lnTo>
                    <a:pt x="4560" y="763"/>
                  </a:lnTo>
                  <a:lnTo>
                    <a:pt x="4579" y="766"/>
                  </a:lnTo>
                  <a:lnTo>
                    <a:pt x="4598" y="769"/>
                  </a:lnTo>
                  <a:lnTo>
                    <a:pt x="4616" y="774"/>
                  </a:lnTo>
                  <a:lnTo>
                    <a:pt x="4633" y="779"/>
                  </a:lnTo>
                  <a:lnTo>
                    <a:pt x="4648" y="785"/>
                  </a:lnTo>
                  <a:lnTo>
                    <a:pt x="4647" y="792"/>
                  </a:lnTo>
                  <a:lnTo>
                    <a:pt x="4646" y="800"/>
                  </a:lnTo>
                  <a:lnTo>
                    <a:pt x="4644" y="807"/>
                  </a:lnTo>
                  <a:lnTo>
                    <a:pt x="4641" y="814"/>
                  </a:lnTo>
                  <a:lnTo>
                    <a:pt x="4636" y="828"/>
                  </a:lnTo>
                  <a:lnTo>
                    <a:pt x="4628" y="843"/>
                  </a:lnTo>
                  <a:lnTo>
                    <a:pt x="4622" y="857"/>
                  </a:lnTo>
                  <a:lnTo>
                    <a:pt x="4615" y="871"/>
                  </a:lnTo>
                  <a:lnTo>
                    <a:pt x="4613" y="877"/>
                  </a:lnTo>
                  <a:lnTo>
                    <a:pt x="4611" y="885"/>
                  </a:lnTo>
                  <a:lnTo>
                    <a:pt x="4610" y="892"/>
                  </a:lnTo>
                  <a:lnTo>
                    <a:pt x="4610" y="899"/>
                  </a:lnTo>
                  <a:lnTo>
                    <a:pt x="4686" y="972"/>
                  </a:lnTo>
                  <a:lnTo>
                    <a:pt x="4685" y="979"/>
                  </a:lnTo>
                  <a:lnTo>
                    <a:pt x="4684" y="987"/>
                  </a:lnTo>
                  <a:lnTo>
                    <a:pt x="4682" y="993"/>
                  </a:lnTo>
                  <a:lnTo>
                    <a:pt x="4680" y="1001"/>
                  </a:lnTo>
                  <a:lnTo>
                    <a:pt x="4674" y="1015"/>
                  </a:lnTo>
                  <a:lnTo>
                    <a:pt x="4667" y="1029"/>
                  </a:lnTo>
                  <a:lnTo>
                    <a:pt x="4660" y="1043"/>
                  </a:lnTo>
                  <a:lnTo>
                    <a:pt x="4653" y="1057"/>
                  </a:lnTo>
                  <a:lnTo>
                    <a:pt x="4651" y="1064"/>
                  </a:lnTo>
                  <a:lnTo>
                    <a:pt x="4649" y="1072"/>
                  </a:lnTo>
                  <a:lnTo>
                    <a:pt x="4648" y="1079"/>
                  </a:lnTo>
                  <a:lnTo>
                    <a:pt x="4648" y="1086"/>
                  </a:lnTo>
                  <a:lnTo>
                    <a:pt x="4663" y="1085"/>
                  </a:lnTo>
                  <a:lnTo>
                    <a:pt x="4683" y="1080"/>
                  </a:lnTo>
                  <a:lnTo>
                    <a:pt x="4705" y="1074"/>
                  </a:lnTo>
                  <a:lnTo>
                    <a:pt x="4729" y="1067"/>
                  </a:lnTo>
                  <a:lnTo>
                    <a:pt x="4754" y="1060"/>
                  </a:lnTo>
                  <a:lnTo>
                    <a:pt x="4781" y="1054"/>
                  </a:lnTo>
                  <a:lnTo>
                    <a:pt x="4795" y="1051"/>
                  </a:lnTo>
                  <a:lnTo>
                    <a:pt x="4809" y="1050"/>
                  </a:lnTo>
                  <a:lnTo>
                    <a:pt x="4824" y="1049"/>
                  </a:lnTo>
                  <a:lnTo>
                    <a:pt x="4838" y="1048"/>
                  </a:lnTo>
                  <a:lnTo>
                    <a:pt x="4822" y="1062"/>
                  </a:lnTo>
                  <a:lnTo>
                    <a:pt x="4807" y="1075"/>
                  </a:lnTo>
                  <a:lnTo>
                    <a:pt x="4792" y="1087"/>
                  </a:lnTo>
                  <a:lnTo>
                    <a:pt x="4775" y="1099"/>
                  </a:lnTo>
                  <a:lnTo>
                    <a:pt x="4741" y="1121"/>
                  </a:lnTo>
                  <a:lnTo>
                    <a:pt x="4705" y="1143"/>
                  </a:lnTo>
                  <a:lnTo>
                    <a:pt x="4669" y="1163"/>
                  </a:lnTo>
                  <a:lnTo>
                    <a:pt x="4635" y="1185"/>
                  </a:lnTo>
                  <a:lnTo>
                    <a:pt x="4617" y="1197"/>
                  </a:lnTo>
                  <a:lnTo>
                    <a:pt x="4602" y="1209"/>
                  </a:lnTo>
                  <a:lnTo>
                    <a:pt x="4586" y="1221"/>
                  </a:lnTo>
                  <a:lnTo>
                    <a:pt x="4572" y="1234"/>
                  </a:lnTo>
                  <a:lnTo>
                    <a:pt x="4490" y="1235"/>
                  </a:lnTo>
                  <a:lnTo>
                    <a:pt x="4410" y="1236"/>
                  </a:lnTo>
                  <a:lnTo>
                    <a:pt x="4371" y="1240"/>
                  </a:lnTo>
                  <a:lnTo>
                    <a:pt x="4333" y="1243"/>
                  </a:lnTo>
                  <a:lnTo>
                    <a:pt x="4294" y="1247"/>
                  </a:lnTo>
                  <a:lnTo>
                    <a:pt x="4255" y="1254"/>
                  </a:lnTo>
                  <a:lnTo>
                    <a:pt x="4216" y="1261"/>
                  </a:lnTo>
                  <a:lnTo>
                    <a:pt x="4178" y="1271"/>
                  </a:lnTo>
                  <a:lnTo>
                    <a:pt x="4158" y="1278"/>
                  </a:lnTo>
                  <a:lnTo>
                    <a:pt x="4139" y="1284"/>
                  </a:lnTo>
                  <a:lnTo>
                    <a:pt x="4119" y="1291"/>
                  </a:lnTo>
                  <a:lnTo>
                    <a:pt x="4098" y="1299"/>
                  </a:lnTo>
                  <a:lnTo>
                    <a:pt x="4079" y="1307"/>
                  </a:lnTo>
                  <a:lnTo>
                    <a:pt x="4059" y="1316"/>
                  </a:lnTo>
                  <a:lnTo>
                    <a:pt x="4038" y="1326"/>
                  </a:lnTo>
                  <a:lnTo>
                    <a:pt x="4019" y="1337"/>
                  </a:lnTo>
                  <a:lnTo>
                    <a:pt x="3998" y="1348"/>
                  </a:lnTo>
                  <a:lnTo>
                    <a:pt x="3977" y="1360"/>
                  </a:lnTo>
                  <a:lnTo>
                    <a:pt x="3957" y="1373"/>
                  </a:lnTo>
                  <a:lnTo>
                    <a:pt x="3936" y="1387"/>
                  </a:lnTo>
                  <a:lnTo>
                    <a:pt x="3947" y="1386"/>
                  </a:lnTo>
                  <a:lnTo>
                    <a:pt x="3958" y="1386"/>
                  </a:lnTo>
                  <a:lnTo>
                    <a:pt x="3968" y="1384"/>
                  </a:lnTo>
                  <a:lnTo>
                    <a:pt x="3978" y="1381"/>
                  </a:lnTo>
                  <a:lnTo>
                    <a:pt x="4000" y="1376"/>
                  </a:lnTo>
                  <a:lnTo>
                    <a:pt x="4021" y="1369"/>
                  </a:lnTo>
                  <a:lnTo>
                    <a:pt x="4064" y="1352"/>
                  </a:lnTo>
                  <a:lnTo>
                    <a:pt x="4105" y="1335"/>
                  </a:lnTo>
                  <a:lnTo>
                    <a:pt x="4127" y="1326"/>
                  </a:lnTo>
                  <a:lnTo>
                    <a:pt x="4147" y="1318"/>
                  </a:lnTo>
                  <a:lnTo>
                    <a:pt x="4168" y="1312"/>
                  </a:lnTo>
                  <a:lnTo>
                    <a:pt x="4190" y="1306"/>
                  </a:lnTo>
                  <a:lnTo>
                    <a:pt x="4200" y="1305"/>
                  </a:lnTo>
                  <a:lnTo>
                    <a:pt x="4211" y="1303"/>
                  </a:lnTo>
                  <a:lnTo>
                    <a:pt x="4222" y="1303"/>
                  </a:lnTo>
                  <a:lnTo>
                    <a:pt x="4231" y="1303"/>
                  </a:lnTo>
                  <a:lnTo>
                    <a:pt x="4242" y="1304"/>
                  </a:lnTo>
                  <a:lnTo>
                    <a:pt x="4253" y="1305"/>
                  </a:lnTo>
                  <a:lnTo>
                    <a:pt x="4264" y="1307"/>
                  </a:lnTo>
                  <a:lnTo>
                    <a:pt x="4275" y="1311"/>
                  </a:lnTo>
                  <a:lnTo>
                    <a:pt x="4199" y="1387"/>
                  </a:lnTo>
                  <a:lnTo>
                    <a:pt x="4213" y="1401"/>
                  </a:lnTo>
                  <a:lnTo>
                    <a:pt x="4227" y="1414"/>
                  </a:lnTo>
                  <a:lnTo>
                    <a:pt x="4243" y="1426"/>
                  </a:lnTo>
                  <a:lnTo>
                    <a:pt x="4260" y="1437"/>
                  </a:lnTo>
                  <a:lnTo>
                    <a:pt x="4270" y="1441"/>
                  </a:lnTo>
                  <a:lnTo>
                    <a:pt x="4279" y="1446"/>
                  </a:lnTo>
                  <a:lnTo>
                    <a:pt x="4289" y="1450"/>
                  </a:lnTo>
                  <a:lnTo>
                    <a:pt x="4300" y="1453"/>
                  </a:lnTo>
                  <a:lnTo>
                    <a:pt x="4311" y="1456"/>
                  </a:lnTo>
                  <a:lnTo>
                    <a:pt x="4324" y="1458"/>
                  </a:lnTo>
                  <a:lnTo>
                    <a:pt x="4337" y="1459"/>
                  </a:lnTo>
                  <a:lnTo>
                    <a:pt x="4350" y="1459"/>
                  </a:lnTo>
                  <a:lnTo>
                    <a:pt x="4337" y="1460"/>
                  </a:lnTo>
                  <a:lnTo>
                    <a:pt x="4324" y="1461"/>
                  </a:lnTo>
                  <a:lnTo>
                    <a:pt x="4311" y="1463"/>
                  </a:lnTo>
                  <a:lnTo>
                    <a:pt x="4300" y="1465"/>
                  </a:lnTo>
                  <a:lnTo>
                    <a:pt x="4289" y="1469"/>
                  </a:lnTo>
                  <a:lnTo>
                    <a:pt x="4279" y="1473"/>
                  </a:lnTo>
                  <a:lnTo>
                    <a:pt x="4270" y="1477"/>
                  </a:lnTo>
                  <a:lnTo>
                    <a:pt x="4260" y="1483"/>
                  </a:lnTo>
                  <a:lnTo>
                    <a:pt x="4243" y="1495"/>
                  </a:lnTo>
                  <a:lnTo>
                    <a:pt x="4227" y="1507"/>
                  </a:lnTo>
                  <a:lnTo>
                    <a:pt x="4213" y="1521"/>
                  </a:lnTo>
                  <a:lnTo>
                    <a:pt x="4199" y="1535"/>
                  </a:lnTo>
                  <a:lnTo>
                    <a:pt x="4191" y="1535"/>
                  </a:lnTo>
                  <a:lnTo>
                    <a:pt x="4185" y="1533"/>
                  </a:lnTo>
                  <a:lnTo>
                    <a:pt x="4177" y="1532"/>
                  </a:lnTo>
                  <a:lnTo>
                    <a:pt x="4170" y="1529"/>
                  </a:lnTo>
                  <a:lnTo>
                    <a:pt x="4156" y="1523"/>
                  </a:lnTo>
                  <a:lnTo>
                    <a:pt x="4142" y="1517"/>
                  </a:lnTo>
                  <a:lnTo>
                    <a:pt x="4127" y="1509"/>
                  </a:lnTo>
                  <a:lnTo>
                    <a:pt x="4113" y="1504"/>
                  </a:lnTo>
                  <a:lnTo>
                    <a:pt x="4106" y="1500"/>
                  </a:lnTo>
                  <a:lnTo>
                    <a:pt x="4098" y="1499"/>
                  </a:lnTo>
                  <a:lnTo>
                    <a:pt x="4092" y="1497"/>
                  </a:lnTo>
                  <a:lnTo>
                    <a:pt x="4084" y="1497"/>
                  </a:lnTo>
                  <a:lnTo>
                    <a:pt x="4067" y="1501"/>
                  </a:lnTo>
                  <a:lnTo>
                    <a:pt x="4048" y="1506"/>
                  </a:lnTo>
                  <a:lnTo>
                    <a:pt x="4030" y="1511"/>
                  </a:lnTo>
                  <a:lnTo>
                    <a:pt x="4010" y="1518"/>
                  </a:lnTo>
                  <a:lnTo>
                    <a:pt x="3970" y="1532"/>
                  </a:lnTo>
                  <a:lnTo>
                    <a:pt x="3927" y="1549"/>
                  </a:lnTo>
                  <a:lnTo>
                    <a:pt x="3885" y="1568"/>
                  </a:lnTo>
                  <a:lnTo>
                    <a:pt x="3841" y="1589"/>
                  </a:lnTo>
                  <a:lnTo>
                    <a:pt x="3796" y="1611"/>
                  </a:lnTo>
                  <a:lnTo>
                    <a:pt x="3753" y="1633"/>
                  </a:lnTo>
                  <a:lnTo>
                    <a:pt x="3667" y="1679"/>
                  </a:lnTo>
                  <a:lnTo>
                    <a:pt x="3585" y="1724"/>
                  </a:lnTo>
                  <a:lnTo>
                    <a:pt x="3511" y="1764"/>
                  </a:lnTo>
                  <a:lnTo>
                    <a:pt x="3448" y="1798"/>
                  </a:lnTo>
                  <a:lnTo>
                    <a:pt x="3410" y="1836"/>
                  </a:lnTo>
                  <a:lnTo>
                    <a:pt x="3404" y="1844"/>
                  </a:lnTo>
                  <a:lnTo>
                    <a:pt x="3397" y="1853"/>
                  </a:lnTo>
                  <a:lnTo>
                    <a:pt x="3391" y="1864"/>
                  </a:lnTo>
                  <a:lnTo>
                    <a:pt x="3384" y="1876"/>
                  </a:lnTo>
                  <a:lnTo>
                    <a:pt x="3370" y="1902"/>
                  </a:lnTo>
                  <a:lnTo>
                    <a:pt x="3356" y="1929"/>
                  </a:lnTo>
                  <a:lnTo>
                    <a:pt x="3342" y="1956"/>
                  </a:lnTo>
                  <a:lnTo>
                    <a:pt x="3327" y="1983"/>
                  </a:lnTo>
                  <a:lnTo>
                    <a:pt x="3320" y="1995"/>
                  </a:lnTo>
                  <a:lnTo>
                    <a:pt x="3313" y="2005"/>
                  </a:lnTo>
                  <a:lnTo>
                    <a:pt x="3307" y="2014"/>
                  </a:lnTo>
                  <a:lnTo>
                    <a:pt x="3300" y="2023"/>
                  </a:lnTo>
                  <a:lnTo>
                    <a:pt x="3149" y="2023"/>
                  </a:lnTo>
                  <a:lnTo>
                    <a:pt x="3134" y="2035"/>
                  </a:lnTo>
                  <a:lnTo>
                    <a:pt x="3121" y="2047"/>
                  </a:lnTo>
                  <a:lnTo>
                    <a:pt x="3107" y="2057"/>
                  </a:lnTo>
                  <a:lnTo>
                    <a:pt x="3093" y="2065"/>
                  </a:lnTo>
                  <a:lnTo>
                    <a:pt x="3066" y="2082"/>
                  </a:lnTo>
                  <a:lnTo>
                    <a:pt x="3037" y="2096"/>
                  </a:lnTo>
                  <a:lnTo>
                    <a:pt x="3009" y="2110"/>
                  </a:lnTo>
                  <a:lnTo>
                    <a:pt x="2981" y="2127"/>
                  </a:lnTo>
                  <a:lnTo>
                    <a:pt x="2966" y="2135"/>
                  </a:lnTo>
                  <a:lnTo>
                    <a:pt x="2952" y="2146"/>
                  </a:lnTo>
                  <a:lnTo>
                    <a:pt x="2938" y="2158"/>
                  </a:lnTo>
                  <a:lnTo>
                    <a:pt x="2924" y="2171"/>
                  </a:lnTo>
                  <a:lnTo>
                    <a:pt x="2924" y="2095"/>
                  </a:lnTo>
                  <a:lnTo>
                    <a:pt x="2922" y="2112"/>
                  </a:lnTo>
                  <a:lnTo>
                    <a:pt x="2918" y="2132"/>
                  </a:lnTo>
                  <a:lnTo>
                    <a:pt x="2913" y="2153"/>
                  </a:lnTo>
                  <a:lnTo>
                    <a:pt x="2906" y="2177"/>
                  </a:lnTo>
                  <a:lnTo>
                    <a:pt x="2900" y="2202"/>
                  </a:lnTo>
                  <a:lnTo>
                    <a:pt x="2894" y="2228"/>
                  </a:lnTo>
                  <a:lnTo>
                    <a:pt x="2892" y="2241"/>
                  </a:lnTo>
                  <a:lnTo>
                    <a:pt x="2890" y="2254"/>
                  </a:lnTo>
                  <a:lnTo>
                    <a:pt x="2889" y="2268"/>
                  </a:lnTo>
                  <a:lnTo>
                    <a:pt x="2889" y="2281"/>
                  </a:lnTo>
                  <a:lnTo>
                    <a:pt x="2962" y="2358"/>
                  </a:lnTo>
                  <a:lnTo>
                    <a:pt x="2813" y="2509"/>
                  </a:lnTo>
                  <a:lnTo>
                    <a:pt x="2812" y="2494"/>
                  </a:lnTo>
                  <a:lnTo>
                    <a:pt x="2807" y="2475"/>
                  </a:lnTo>
                  <a:lnTo>
                    <a:pt x="2801" y="2453"/>
                  </a:lnTo>
                  <a:lnTo>
                    <a:pt x="2794" y="2430"/>
                  </a:lnTo>
                  <a:lnTo>
                    <a:pt x="2787" y="2404"/>
                  </a:lnTo>
                  <a:lnTo>
                    <a:pt x="2781" y="2377"/>
                  </a:lnTo>
                  <a:lnTo>
                    <a:pt x="2779" y="2364"/>
                  </a:lnTo>
                  <a:lnTo>
                    <a:pt x="2777" y="2350"/>
                  </a:lnTo>
                  <a:lnTo>
                    <a:pt x="2776" y="2337"/>
                  </a:lnTo>
                  <a:lnTo>
                    <a:pt x="2775" y="2323"/>
                  </a:lnTo>
                  <a:lnTo>
                    <a:pt x="2760" y="2308"/>
                  </a:lnTo>
                  <a:lnTo>
                    <a:pt x="2747" y="2292"/>
                  </a:lnTo>
                  <a:lnTo>
                    <a:pt x="2734" y="2277"/>
                  </a:lnTo>
                  <a:lnTo>
                    <a:pt x="2723" y="2260"/>
                  </a:lnTo>
                  <a:lnTo>
                    <a:pt x="2718" y="2251"/>
                  </a:lnTo>
                  <a:lnTo>
                    <a:pt x="2713" y="2242"/>
                  </a:lnTo>
                  <a:lnTo>
                    <a:pt x="2709" y="2231"/>
                  </a:lnTo>
                  <a:lnTo>
                    <a:pt x="2706" y="2221"/>
                  </a:lnTo>
                  <a:lnTo>
                    <a:pt x="2703" y="2209"/>
                  </a:lnTo>
                  <a:lnTo>
                    <a:pt x="2700" y="2197"/>
                  </a:lnTo>
                  <a:lnTo>
                    <a:pt x="2699" y="2185"/>
                  </a:lnTo>
                  <a:lnTo>
                    <a:pt x="2699" y="2171"/>
                  </a:lnTo>
                  <a:lnTo>
                    <a:pt x="2692" y="2171"/>
                  </a:lnTo>
                  <a:lnTo>
                    <a:pt x="2685" y="2172"/>
                  </a:lnTo>
                  <a:lnTo>
                    <a:pt x="2677" y="2175"/>
                  </a:lnTo>
                  <a:lnTo>
                    <a:pt x="2671" y="2177"/>
                  </a:lnTo>
                  <a:lnTo>
                    <a:pt x="2658" y="2183"/>
                  </a:lnTo>
                  <a:lnTo>
                    <a:pt x="2644" y="2190"/>
                  </a:lnTo>
                  <a:lnTo>
                    <a:pt x="2631" y="2197"/>
                  </a:lnTo>
                  <a:lnTo>
                    <a:pt x="2616" y="2203"/>
                  </a:lnTo>
                  <a:lnTo>
                    <a:pt x="2610" y="2206"/>
                  </a:lnTo>
                  <a:lnTo>
                    <a:pt x="2602" y="2207"/>
                  </a:lnTo>
                  <a:lnTo>
                    <a:pt x="2596" y="2208"/>
                  </a:lnTo>
                  <a:lnTo>
                    <a:pt x="2588" y="2209"/>
                  </a:lnTo>
                  <a:lnTo>
                    <a:pt x="2513" y="2136"/>
                  </a:lnTo>
                  <a:lnTo>
                    <a:pt x="2436" y="2209"/>
                  </a:lnTo>
                  <a:lnTo>
                    <a:pt x="2422" y="2208"/>
                  </a:lnTo>
                  <a:lnTo>
                    <a:pt x="2408" y="2207"/>
                  </a:lnTo>
                  <a:lnTo>
                    <a:pt x="2394" y="2206"/>
                  </a:lnTo>
                  <a:lnTo>
                    <a:pt x="2381" y="2203"/>
                  </a:lnTo>
                  <a:lnTo>
                    <a:pt x="2354" y="2197"/>
                  </a:lnTo>
                  <a:lnTo>
                    <a:pt x="2329" y="2190"/>
                  </a:lnTo>
                  <a:lnTo>
                    <a:pt x="2306" y="2183"/>
                  </a:lnTo>
                  <a:lnTo>
                    <a:pt x="2285" y="2177"/>
                  </a:lnTo>
                  <a:lnTo>
                    <a:pt x="2265" y="2172"/>
                  </a:lnTo>
                  <a:lnTo>
                    <a:pt x="2250" y="2171"/>
                  </a:lnTo>
                  <a:lnTo>
                    <a:pt x="2234" y="2172"/>
                  </a:lnTo>
                  <a:lnTo>
                    <a:pt x="2215" y="2177"/>
                  </a:lnTo>
                  <a:lnTo>
                    <a:pt x="2194" y="2183"/>
                  </a:lnTo>
                  <a:lnTo>
                    <a:pt x="2170" y="2190"/>
                  </a:lnTo>
                  <a:lnTo>
                    <a:pt x="2145" y="2197"/>
                  </a:lnTo>
                  <a:lnTo>
                    <a:pt x="2119" y="2203"/>
                  </a:lnTo>
                  <a:lnTo>
                    <a:pt x="2105" y="2206"/>
                  </a:lnTo>
                  <a:lnTo>
                    <a:pt x="2092" y="2207"/>
                  </a:lnTo>
                  <a:lnTo>
                    <a:pt x="2078" y="2208"/>
                  </a:lnTo>
                  <a:lnTo>
                    <a:pt x="2064" y="2209"/>
                  </a:lnTo>
                  <a:lnTo>
                    <a:pt x="2050" y="2221"/>
                  </a:lnTo>
                  <a:lnTo>
                    <a:pt x="2038" y="2231"/>
                  </a:lnTo>
                  <a:lnTo>
                    <a:pt x="2028" y="2240"/>
                  </a:lnTo>
                  <a:lnTo>
                    <a:pt x="2018" y="2245"/>
                  </a:lnTo>
                  <a:lnTo>
                    <a:pt x="2010" y="2250"/>
                  </a:lnTo>
                  <a:lnTo>
                    <a:pt x="2002" y="2253"/>
                  </a:lnTo>
                  <a:lnTo>
                    <a:pt x="1995" y="2255"/>
                  </a:lnTo>
                  <a:lnTo>
                    <a:pt x="1987" y="2255"/>
                  </a:lnTo>
                  <a:lnTo>
                    <a:pt x="1958" y="2252"/>
                  </a:lnTo>
                  <a:lnTo>
                    <a:pt x="1915" y="2248"/>
                  </a:lnTo>
                  <a:lnTo>
                    <a:pt x="1914" y="2254"/>
                  </a:lnTo>
                  <a:lnTo>
                    <a:pt x="1913" y="2262"/>
                  </a:lnTo>
                  <a:lnTo>
                    <a:pt x="1911" y="2271"/>
                  </a:lnTo>
                  <a:lnTo>
                    <a:pt x="1909" y="2280"/>
                  </a:lnTo>
                  <a:lnTo>
                    <a:pt x="1902" y="2301"/>
                  </a:lnTo>
                  <a:lnTo>
                    <a:pt x="1895" y="2325"/>
                  </a:lnTo>
                  <a:lnTo>
                    <a:pt x="1887" y="2350"/>
                  </a:lnTo>
                  <a:lnTo>
                    <a:pt x="1879" y="2377"/>
                  </a:lnTo>
                  <a:lnTo>
                    <a:pt x="1877" y="2392"/>
                  </a:lnTo>
                  <a:lnTo>
                    <a:pt x="1875" y="2406"/>
                  </a:lnTo>
                  <a:lnTo>
                    <a:pt x="1874" y="2420"/>
                  </a:lnTo>
                  <a:lnTo>
                    <a:pt x="1874" y="2434"/>
                  </a:lnTo>
                  <a:lnTo>
                    <a:pt x="1867" y="2434"/>
                  </a:lnTo>
                  <a:lnTo>
                    <a:pt x="1861" y="2435"/>
                  </a:lnTo>
                  <a:lnTo>
                    <a:pt x="1853" y="2437"/>
                  </a:lnTo>
                  <a:lnTo>
                    <a:pt x="1847" y="2440"/>
                  </a:lnTo>
                  <a:lnTo>
                    <a:pt x="1833" y="2446"/>
                  </a:lnTo>
                  <a:lnTo>
                    <a:pt x="1819" y="2453"/>
                  </a:lnTo>
                  <a:lnTo>
                    <a:pt x="1805" y="2459"/>
                  </a:lnTo>
                  <a:lnTo>
                    <a:pt x="1791" y="2466"/>
                  </a:lnTo>
                  <a:lnTo>
                    <a:pt x="1784" y="2468"/>
                  </a:lnTo>
                  <a:lnTo>
                    <a:pt x="1777" y="2470"/>
                  </a:lnTo>
                  <a:lnTo>
                    <a:pt x="1770" y="2471"/>
                  </a:lnTo>
                  <a:lnTo>
                    <a:pt x="1763" y="2472"/>
                  </a:lnTo>
                  <a:lnTo>
                    <a:pt x="1764" y="2488"/>
                  </a:lnTo>
                  <a:lnTo>
                    <a:pt x="1768" y="2505"/>
                  </a:lnTo>
                  <a:lnTo>
                    <a:pt x="1773" y="2525"/>
                  </a:lnTo>
                  <a:lnTo>
                    <a:pt x="1781" y="2545"/>
                  </a:lnTo>
                  <a:lnTo>
                    <a:pt x="1790" y="2567"/>
                  </a:lnTo>
                  <a:lnTo>
                    <a:pt x="1800" y="2590"/>
                  </a:lnTo>
                  <a:lnTo>
                    <a:pt x="1812" y="2613"/>
                  </a:lnTo>
                  <a:lnTo>
                    <a:pt x="1824" y="2636"/>
                  </a:lnTo>
                  <a:lnTo>
                    <a:pt x="1836" y="2659"/>
                  </a:lnTo>
                  <a:lnTo>
                    <a:pt x="1849" y="2681"/>
                  </a:lnTo>
                  <a:lnTo>
                    <a:pt x="1861" y="2701"/>
                  </a:lnTo>
                  <a:lnTo>
                    <a:pt x="1874" y="2720"/>
                  </a:lnTo>
                  <a:lnTo>
                    <a:pt x="1886" y="2737"/>
                  </a:lnTo>
                  <a:lnTo>
                    <a:pt x="1897" y="2752"/>
                  </a:lnTo>
                  <a:lnTo>
                    <a:pt x="1906" y="2764"/>
                  </a:lnTo>
                  <a:lnTo>
                    <a:pt x="1915" y="2772"/>
                  </a:lnTo>
                  <a:lnTo>
                    <a:pt x="2064" y="2772"/>
                  </a:lnTo>
                  <a:lnTo>
                    <a:pt x="2081" y="2755"/>
                  </a:lnTo>
                  <a:lnTo>
                    <a:pt x="2104" y="2733"/>
                  </a:lnTo>
                  <a:lnTo>
                    <a:pt x="2131" y="2708"/>
                  </a:lnTo>
                  <a:lnTo>
                    <a:pt x="2162" y="2682"/>
                  </a:lnTo>
                  <a:lnTo>
                    <a:pt x="2177" y="2670"/>
                  </a:lnTo>
                  <a:lnTo>
                    <a:pt x="2193" y="2659"/>
                  </a:lnTo>
                  <a:lnTo>
                    <a:pt x="2210" y="2648"/>
                  </a:lnTo>
                  <a:lnTo>
                    <a:pt x="2226" y="2639"/>
                  </a:lnTo>
                  <a:lnTo>
                    <a:pt x="2242" y="2632"/>
                  </a:lnTo>
                  <a:lnTo>
                    <a:pt x="2258" y="2625"/>
                  </a:lnTo>
                  <a:lnTo>
                    <a:pt x="2265" y="2623"/>
                  </a:lnTo>
                  <a:lnTo>
                    <a:pt x="2273" y="2622"/>
                  </a:lnTo>
                  <a:lnTo>
                    <a:pt x="2281" y="2621"/>
                  </a:lnTo>
                  <a:lnTo>
                    <a:pt x="2288" y="2621"/>
                  </a:lnTo>
                  <a:lnTo>
                    <a:pt x="2287" y="2634"/>
                  </a:lnTo>
                  <a:lnTo>
                    <a:pt x="2286" y="2647"/>
                  </a:lnTo>
                  <a:lnTo>
                    <a:pt x="2284" y="2660"/>
                  </a:lnTo>
                  <a:lnTo>
                    <a:pt x="2282" y="2671"/>
                  </a:lnTo>
                  <a:lnTo>
                    <a:pt x="2278" y="2682"/>
                  </a:lnTo>
                  <a:lnTo>
                    <a:pt x="2274" y="2692"/>
                  </a:lnTo>
                  <a:lnTo>
                    <a:pt x="2270" y="2701"/>
                  </a:lnTo>
                  <a:lnTo>
                    <a:pt x="2264" y="2711"/>
                  </a:lnTo>
                  <a:lnTo>
                    <a:pt x="2252" y="2728"/>
                  </a:lnTo>
                  <a:lnTo>
                    <a:pt x="2240" y="2743"/>
                  </a:lnTo>
                  <a:lnTo>
                    <a:pt x="2226" y="2758"/>
                  </a:lnTo>
                  <a:lnTo>
                    <a:pt x="2212" y="2772"/>
                  </a:lnTo>
                  <a:lnTo>
                    <a:pt x="2212" y="2921"/>
                  </a:lnTo>
                  <a:lnTo>
                    <a:pt x="2250" y="2959"/>
                  </a:lnTo>
                  <a:lnTo>
                    <a:pt x="2551" y="2959"/>
                  </a:lnTo>
                  <a:lnTo>
                    <a:pt x="2550" y="2994"/>
                  </a:lnTo>
                  <a:lnTo>
                    <a:pt x="2550" y="3016"/>
                  </a:lnTo>
                  <a:lnTo>
                    <a:pt x="2549" y="3029"/>
                  </a:lnTo>
                  <a:lnTo>
                    <a:pt x="2547" y="3037"/>
                  </a:lnTo>
                  <a:lnTo>
                    <a:pt x="2546" y="3045"/>
                  </a:lnTo>
                  <a:lnTo>
                    <a:pt x="2544" y="3054"/>
                  </a:lnTo>
                  <a:lnTo>
                    <a:pt x="2543" y="3068"/>
                  </a:lnTo>
                  <a:lnTo>
                    <a:pt x="2543" y="3091"/>
                  </a:lnTo>
                  <a:lnTo>
                    <a:pt x="2575" y="3125"/>
                  </a:lnTo>
                  <a:lnTo>
                    <a:pt x="2737" y="314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3" name="Freeform 86"/>
            <p:cNvSpPr>
              <a:spLocks/>
            </p:cNvSpPr>
            <p:nvPr/>
          </p:nvSpPr>
          <p:spPr bwMode="auto">
            <a:xfrm>
              <a:off x="2433638" y="2419351"/>
              <a:ext cx="1279525" cy="862013"/>
            </a:xfrm>
            <a:custGeom>
              <a:avLst/>
              <a:gdLst/>
              <a:ahLst/>
              <a:cxnLst>
                <a:cxn ang="0">
                  <a:pos x="2084" y="2977"/>
                </a:cxn>
                <a:cxn ang="0">
                  <a:pos x="1500" y="2884"/>
                </a:cxn>
                <a:cxn ang="0">
                  <a:pos x="1089" y="2023"/>
                </a:cxn>
                <a:cxn ang="0">
                  <a:pos x="1019" y="2383"/>
                </a:cxn>
                <a:cxn ang="0">
                  <a:pos x="1068" y="2476"/>
                </a:cxn>
                <a:cxn ang="0">
                  <a:pos x="974" y="2456"/>
                </a:cxn>
                <a:cxn ang="0">
                  <a:pos x="901" y="2121"/>
                </a:cxn>
                <a:cxn ang="0">
                  <a:pos x="768" y="1912"/>
                </a:cxn>
                <a:cxn ang="0">
                  <a:pos x="866" y="1600"/>
                </a:cxn>
                <a:cxn ang="0">
                  <a:pos x="1293" y="1003"/>
                </a:cxn>
                <a:cxn ang="0">
                  <a:pos x="1342" y="678"/>
                </a:cxn>
                <a:cxn ang="0">
                  <a:pos x="1093" y="620"/>
                </a:cxn>
                <a:cxn ang="0">
                  <a:pos x="845" y="591"/>
                </a:cxn>
                <a:cxn ang="0">
                  <a:pos x="625" y="658"/>
                </a:cxn>
                <a:cxn ang="0">
                  <a:pos x="358" y="755"/>
                </a:cxn>
                <a:cxn ang="0">
                  <a:pos x="33" y="871"/>
                </a:cxn>
                <a:cxn ang="0">
                  <a:pos x="217" y="669"/>
                </a:cxn>
                <a:cxn ang="0">
                  <a:pos x="119" y="597"/>
                </a:cxn>
                <a:cxn ang="0">
                  <a:pos x="471" y="460"/>
                </a:cxn>
                <a:cxn ang="0">
                  <a:pos x="639" y="301"/>
                </a:cxn>
                <a:cxn ang="0">
                  <a:pos x="838" y="233"/>
                </a:cxn>
                <a:cxn ang="0">
                  <a:pos x="1119" y="150"/>
                </a:cxn>
                <a:cxn ang="0">
                  <a:pos x="1428" y="263"/>
                </a:cxn>
                <a:cxn ang="0">
                  <a:pos x="2067" y="272"/>
                </a:cxn>
                <a:cxn ang="0">
                  <a:pos x="2170" y="216"/>
                </a:cxn>
                <a:cxn ang="0">
                  <a:pos x="2428" y="411"/>
                </a:cxn>
                <a:cxn ang="0">
                  <a:pos x="2436" y="488"/>
                </a:cxn>
                <a:cxn ang="0">
                  <a:pos x="2966" y="329"/>
                </a:cxn>
                <a:cxn ang="0">
                  <a:pos x="3239" y="315"/>
                </a:cxn>
                <a:cxn ang="0">
                  <a:pos x="3368" y="344"/>
                </a:cxn>
                <a:cxn ang="0">
                  <a:pos x="3667" y="375"/>
                </a:cxn>
                <a:cxn ang="0">
                  <a:pos x="3746" y="233"/>
                </a:cxn>
                <a:cxn ang="0">
                  <a:pos x="3704" y="31"/>
                </a:cxn>
                <a:cxn ang="0">
                  <a:pos x="4055" y="249"/>
                </a:cxn>
                <a:cxn ang="0">
                  <a:pos x="3855" y="417"/>
                </a:cxn>
                <a:cxn ang="0">
                  <a:pos x="3655" y="462"/>
                </a:cxn>
                <a:cxn ang="0">
                  <a:pos x="3480" y="531"/>
                </a:cxn>
                <a:cxn ang="0">
                  <a:pos x="3299" y="750"/>
                </a:cxn>
                <a:cxn ang="0">
                  <a:pos x="3607" y="1179"/>
                </a:cxn>
                <a:cxn ang="0">
                  <a:pos x="3799" y="939"/>
                </a:cxn>
                <a:cxn ang="0">
                  <a:pos x="3922" y="773"/>
                </a:cxn>
                <a:cxn ang="0">
                  <a:pos x="4098" y="599"/>
                </a:cxn>
                <a:cxn ang="0">
                  <a:pos x="4343" y="772"/>
                </a:cxn>
                <a:cxn ang="0">
                  <a:pos x="4647" y="792"/>
                </a:cxn>
                <a:cxn ang="0">
                  <a:pos x="4667" y="1029"/>
                </a:cxn>
                <a:cxn ang="0">
                  <a:pos x="4807" y="1075"/>
                </a:cxn>
                <a:cxn ang="0">
                  <a:pos x="4178" y="1271"/>
                </a:cxn>
                <a:cxn ang="0">
                  <a:pos x="4021" y="1369"/>
                </a:cxn>
                <a:cxn ang="0">
                  <a:pos x="4243" y="1426"/>
                </a:cxn>
                <a:cxn ang="0">
                  <a:pos x="4243" y="1495"/>
                </a:cxn>
                <a:cxn ang="0">
                  <a:pos x="4030" y="1511"/>
                </a:cxn>
                <a:cxn ang="0">
                  <a:pos x="3356" y="1929"/>
                </a:cxn>
                <a:cxn ang="0">
                  <a:pos x="2938" y="2158"/>
                </a:cxn>
                <a:cxn ang="0">
                  <a:pos x="2794" y="2430"/>
                </a:cxn>
                <a:cxn ang="0">
                  <a:pos x="2699" y="2171"/>
                </a:cxn>
                <a:cxn ang="0">
                  <a:pos x="2381" y="2203"/>
                </a:cxn>
                <a:cxn ang="0">
                  <a:pos x="2038" y="2231"/>
                </a:cxn>
                <a:cxn ang="0">
                  <a:pos x="1875" y="2406"/>
                </a:cxn>
                <a:cxn ang="0">
                  <a:pos x="1781" y="2545"/>
                </a:cxn>
                <a:cxn ang="0">
                  <a:pos x="2177" y="2670"/>
                </a:cxn>
                <a:cxn ang="0">
                  <a:pos x="2252" y="2728"/>
                </a:cxn>
              </a:cxnLst>
              <a:rect l="0" t="0" r="r" b="b"/>
              <a:pathLst>
                <a:path w="4838" h="3260">
                  <a:moveTo>
                    <a:pt x="2737" y="3145"/>
                  </a:moveTo>
                  <a:lnTo>
                    <a:pt x="2623" y="3260"/>
                  </a:lnTo>
                  <a:lnTo>
                    <a:pt x="2604" y="3243"/>
                  </a:lnTo>
                  <a:lnTo>
                    <a:pt x="2585" y="3226"/>
                  </a:lnTo>
                  <a:lnTo>
                    <a:pt x="2564" y="3209"/>
                  </a:lnTo>
                  <a:lnTo>
                    <a:pt x="2541" y="3193"/>
                  </a:lnTo>
                  <a:lnTo>
                    <a:pt x="2518" y="3177"/>
                  </a:lnTo>
                  <a:lnTo>
                    <a:pt x="2493" y="3162"/>
                  </a:lnTo>
                  <a:lnTo>
                    <a:pt x="2468" y="3147"/>
                  </a:lnTo>
                  <a:lnTo>
                    <a:pt x="2442" y="3132"/>
                  </a:lnTo>
                  <a:lnTo>
                    <a:pt x="2415" y="3118"/>
                  </a:lnTo>
                  <a:lnTo>
                    <a:pt x="2386" y="3104"/>
                  </a:lnTo>
                  <a:lnTo>
                    <a:pt x="2357" y="3090"/>
                  </a:lnTo>
                  <a:lnTo>
                    <a:pt x="2329" y="3077"/>
                  </a:lnTo>
                  <a:lnTo>
                    <a:pt x="2269" y="3051"/>
                  </a:lnTo>
                  <a:lnTo>
                    <a:pt x="2207" y="3025"/>
                  </a:lnTo>
                  <a:lnTo>
                    <a:pt x="2145" y="3000"/>
                  </a:lnTo>
                  <a:lnTo>
                    <a:pt x="2084" y="2977"/>
                  </a:lnTo>
                  <a:lnTo>
                    <a:pt x="2024" y="2955"/>
                  </a:lnTo>
                  <a:lnTo>
                    <a:pt x="1965" y="2932"/>
                  </a:lnTo>
                  <a:lnTo>
                    <a:pt x="1910" y="2910"/>
                  </a:lnTo>
                  <a:lnTo>
                    <a:pt x="1856" y="2888"/>
                  </a:lnTo>
                  <a:lnTo>
                    <a:pt x="1807" y="2866"/>
                  </a:lnTo>
                  <a:lnTo>
                    <a:pt x="1763" y="2845"/>
                  </a:lnTo>
                  <a:lnTo>
                    <a:pt x="1748" y="2852"/>
                  </a:lnTo>
                  <a:lnTo>
                    <a:pt x="1733" y="2857"/>
                  </a:lnTo>
                  <a:lnTo>
                    <a:pt x="1717" y="2863"/>
                  </a:lnTo>
                  <a:lnTo>
                    <a:pt x="1700" y="2867"/>
                  </a:lnTo>
                  <a:lnTo>
                    <a:pt x="1683" y="2871"/>
                  </a:lnTo>
                  <a:lnTo>
                    <a:pt x="1667" y="2874"/>
                  </a:lnTo>
                  <a:lnTo>
                    <a:pt x="1649" y="2876"/>
                  </a:lnTo>
                  <a:lnTo>
                    <a:pt x="1632" y="2878"/>
                  </a:lnTo>
                  <a:lnTo>
                    <a:pt x="1597" y="2881"/>
                  </a:lnTo>
                  <a:lnTo>
                    <a:pt x="1563" y="2883"/>
                  </a:lnTo>
                  <a:lnTo>
                    <a:pt x="1530" y="2883"/>
                  </a:lnTo>
                  <a:lnTo>
                    <a:pt x="1500" y="2884"/>
                  </a:lnTo>
                  <a:lnTo>
                    <a:pt x="1275" y="2659"/>
                  </a:lnTo>
                  <a:lnTo>
                    <a:pt x="1275" y="2434"/>
                  </a:lnTo>
                  <a:lnTo>
                    <a:pt x="1265" y="2423"/>
                  </a:lnTo>
                  <a:lnTo>
                    <a:pt x="1257" y="2412"/>
                  </a:lnTo>
                  <a:lnTo>
                    <a:pt x="1247" y="2401"/>
                  </a:lnTo>
                  <a:lnTo>
                    <a:pt x="1239" y="2391"/>
                  </a:lnTo>
                  <a:lnTo>
                    <a:pt x="1224" y="2368"/>
                  </a:lnTo>
                  <a:lnTo>
                    <a:pt x="1211" y="2344"/>
                  </a:lnTo>
                  <a:lnTo>
                    <a:pt x="1199" y="2320"/>
                  </a:lnTo>
                  <a:lnTo>
                    <a:pt x="1188" y="2295"/>
                  </a:lnTo>
                  <a:lnTo>
                    <a:pt x="1178" y="2268"/>
                  </a:lnTo>
                  <a:lnTo>
                    <a:pt x="1169" y="2242"/>
                  </a:lnTo>
                  <a:lnTo>
                    <a:pt x="1152" y="2189"/>
                  </a:lnTo>
                  <a:lnTo>
                    <a:pt x="1134" y="2134"/>
                  </a:lnTo>
                  <a:lnTo>
                    <a:pt x="1125" y="2106"/>
                  </a:lnTo>
                  <a:lnTo>
                    <a:pt x="1115" y="2079"/>
                  </a:lnTo>
                  <a:lnTo>
                    <a:pt x="1103" y="2050"/>
                  </a:lnTo>
                  <a:lnTo>
                    <a:pt x="1089" y="2023"/>
                  </a:lnTo>
                  <a:lnTo>
                    <a:pt x="1077" y="2047"/>
                  </a:lnTo>
                  <a:lnTo>
                    <a:pt x="1068" y="2065"/>
                  </a:lnTo>
                  <a:lnTo>
                    <a:pt x="1065" y="2074"/>
                  </a:lnTo>
                  <a:lnTo>
                    <a:pt x="1062" y="2082"/>
                  </a:lnTo>
                  <a:lnTo>
                    <a:pt x="1061" y="2088"/>
                  </a:lnTo>
                  <a:lnTo>
                    <a:pt x="1060" y="2096"/>
                  </a:lnTo>
                  <a:lnTo>
                    <a:pt x="1061" y="2103"/>
                  </a:lnTo>
                  <a:lnTo>
                    <a:pt x="1062" y="2110"/>
                  </a:lnTo>
                  <a:lnTo>
                    <a:pt x="1065" y="2118"/>
                  </a:lnTo>
                  <a:lnTo>
                    <a:pt x="1068" y="2127"/>
                  </a:lnTo>
                  <a:lnTo>
                    <a:pt x="1077" y="2146"/>
                  </a:lnTo>
                  <a:lnTo>
                    <a:pt x="1089" y="2171"/>
                  </a:lnTo>
                  <a:lnTo>
                    <a:pt x="1013" y="2248"/>
                  </a:lnTo>
                  <a:lnTo>
                    <a:pt x="1013" y="2280"/>
                  </a:lnTo>
                  <a:lnTo>
                    <a:pt x="1014" y="2320"/>
                  </a:lnTo>
                  <a:lnTo>
                    <a:pt x="1016" y="2340"/>
                  </a:lnTo>
                  <a:lnTo>
                    <a:pt x="1017" y="2362"/>
                  </a:lnTo>
                  <a:lnTo>
                    <a:pt x="1019" y="2383"/>
                  </a:lnTo>
                  <a:lnTo>
                    <a:pt x="1022" y="2403"/>
                  </a:lnTo>
                  <a:lnTo>
                    <a:pt x="1026" y="2421"/>
                  </a:lnTo>
                  <a:lnTo>
                    <a:pt x="1032" y="2437"/>
                  </a:lnTo>
                  <a:lnTo>
                    <a:pt x="1034" y="2445"/>
                  </a:lnTo>
                  <a:lnTo>
                    <a:pt x="1037" y="2452"/>
                  </a:lnTo>
                  <a:lnTo>
                    <a:pt x="1042" y="2458"/>
                  </a:lnTo>
                  <a:lnTo>
                    <a:pt x="1045" y="2464"/>
                  </a:lnTo>
                  <a:lnTo>
                    <a:pt x="1049" y="2468"/>
                  </a:lnTo>
                  <a:lnTo>
                    <a:pt x="1054" y="2471"/>
                  </a:lnTo>
                  <a:lnTo>
                    <a:pt x="1058" y="2475"/>
                  </a:lnTo>
                  <a:lnTo>
                    <a:pt x="1064" y="2477"/>
                  </a:lnTo>
                  <a:lnTo>
                    <a:pt x="1070" y="2477"/>
                  </a:lnTo>
                  <a:lnTo>
                    <a:pt x="1076" y="2477"/>
                  </a:lnTo>
                  <a:lnTo>
                    <a:pt x="1082" y="2475"/>
                  </a:lnTo>
                  <a:lnTo>
                    <a:pt x="1089" y="2472"/>
                  </a:lnTo>
                  <a:lnTo>
                    <a:pt x="1082" y="2472"/>
                  </a:lnTo>
                  <a:lnTo>
                    <a:pt x="1074" y="2473"/>
                  </a:lnTo>
                  <a:lnTo>
                    <a:pt x="1068" y="2476"/>
                  </a:lnTo>
                  <a:lnTo>
                    <a:pt x="1060" y="2478"/>
                  </a:lnTo>
                  <a:lnTo>
                    <a:pt x="1046" y="2484"/>
                  </a:lnTo>
                  <a:lnTo>
                    <a:pt x="1032" y="2491"/>
                  </a:lnTo>
                  <a:lnTo>
                    <a:pt x="1018" y="2497"/>
                  </a:lnTo>
                  <a:lnTo>
                    <a:pt x="1004" y="2504"/>
                  </a:lnTo>
                  <a:lnTo>
                    <a:pt x="996" y="2506"/>
                  </a:lnTo>
                  <a:lnTo>
                    <a:pt x="989" y="2508"/>
                  </a:lnTo>
                  <a:lnTo>
                    <a:pt x="982" y="2509"/>
                  </a:lnTo>
                  <a:lnTo>
                    <a:pt x="975" y="2509"/>
                  </a:lnTo>
                  <a:lnTo>
                    <a:pt x="978" y="2503"/>
                  </a:lnTo>
                  <a:lnTo>
                    <a:pt x="981" y="2496"/>
                  </a:lnTo>
                  <a:lnTo>
                    <a:pt x="982" y="2490"/>
                  </a:lnTo>
                  <a:lnTo>
                    <a:pt x="983" y="2484"/>
                  </a:lnTo>
                  <a:lnTo>
                    <a:pt x="983" y="2479"/>
                  </a:lnTo>
                  <a:lnTo>
                    <a:pt x="982" y="2475"/>
                  </a:lnTo>
                  <a:lnTo>
                    <a:pt x="981" y="2469"/>
                  </a:lnTo>
                  <a:lnTo>
                    <a:pt x="980" y="2465"/>
                  </a:lnTo>
                  <a:lnTo>
                    <a:pt x="974" y="2456"/>
                  </a:lnTo>
                  <a:lnTo>
                    <a:pt x="968" y="2448"/>
                  </a:lnTo>
                  <a:lnTo>
                    <a:pt x="960" y="2441"/>
                  </a:lnTo>
                  <a:lnTo>
                    <a:pt x="951" y="2434"/>
                  </a:lnTo>
                  <a:lnTo>
                    <a:pt x="942" y="2427"/>
                  </a:lnTo>
                  <a:lnTo>
                    <a:pt x="933" y="2419"/>
                  </a:lnTo>
                  <a:lnTo>
                    <a:pt x="924" y="2411"/>
                  </a:lnTo>
                  <a:lnTo>
                    <a:pt x="916" y="2403"/>
                  </a:lnTo>
                  <a:lnTo>
                    <a:pt x="909" y="2394"/>
                  </a:lnTo>
                  <a:lnTo>
                    <a:pt x="903" y="2383"/>
                  </a:lnTo>
                  <a:lnTo>
                    <a:pt x="902" y="2377"/>
                  </a:lnTo>
                  <a:lnTo>
                    <a:pt x="900" y="2371"/>
                  </a:lnTo>
                  <a:lnTo>
                    <a:pt x="899" y="2364"/>
                  </a:lnTo>
                  <a:lnTo>
                    <a:pt x="899" y="2358"/>
                  </a:lnTo>
                  <a:lnTo>
                    <a:pt x="899" y="2281"/>
                  </a:lnTo>
                  <a:lnTo>
                    <a:pt x="975" y="2209"/>
                  </a:lnTo>
                  <a:lnTo>
                    <a:pt x="899" y="2136"/>
                  </a:lnTo>
                  <a:lnTo>
                    <a:pt x="899" y="2129"/>
                  </a:lnTo>
                  <a:lnTo>
                    <a:pt x="901" y="2121"/>
                  </a:lnTo>
                  <a:lnTo>
                    <a:pt x="902" y="2113"/>
                  </a:lnTo>
                  <a:lnTo>
                    <a:pt x="905" y="2107"/>
                  </a:lnTo>
                  <a:lnTo>
                    <a:pt x="911" y="2093"/>
                  </a:lnTo>
                  <a:lnTo>
                    <a:pt x="917" y="2079"/>
                  </a:lnTo>
                  <a:lnTo>
                    <a:pt x="925" y="2064"/>
                  </a:lnTo>
                  <a:lnTo>
                    <a:pt x="931" y="2050"/>
                  </a:lnTo>
                  <a:lnTo>
                    <a:pt x="934" y="2044"/>
                  </a:lnTo>
                  <a:lnTo>
                    <a:pt x="935" y="2037"/>
                  </a:lnTo>
                  <a:lnTo>
                    <a:pt x="937" y="2029"/>
                  </a:lnTo>
                  <a:lnTo>
                    <a:pt x="937" y="2023"/>
                  </a:lnTo>
                  <a:lnTo>
                    <a:pt x="920" y="2007"/>
                  </a:lnTo>
                  <a:lnTo>
                    <a:pt x="897" y="1989"/>
                  </a:lnTo>
                  <a:lnTo>
                    <a:pt x="872" y="1969"/>
                  </a:lnTo>
                  <a:lnTo>
                    <a:pt x="843" y="1951"/>
                  </a:lnTo>
                  <a:lnTo>
                    <a:pt x="816" y="1935"/>
                  </a:lnTo>
                  <a:lnTo>
                    <a:pt x="790" y="1921"/>
                  </a:lnTo>
                  <a:lnTo>
                    <a:pt x="779" y="1916"/>
                  </a:lnTo>
                  <a:lnTo>
                    <a:pt x="768" y="1912"/>
                  </a:lnTo>
                  <a:lnTo>
                    <a:pt x="758" y="1909"/>
                  </a:lnTo>
                  <a:lnTo>
                    <a:pt x="751" y="1908"/>
                  </a:lnTo>
                  <a:lnTo>
                    <a:pt x="827" y="1760"/>
                  </a:lnTo>
                  <a:lnTo>
                    <a:pt x="826" y="1752"/>
                  </a:lnTo>
                  <a:lnTo>
                    <a:pt x="825" y="1746"/>
                  </a:lnTo>
                  <a:lnTo>
                    <a:pt x="823" y="1739"/>
                  </a:lnTo>
                  <a:lnTo>
                    <a:pt x="820" y="1732"/>
                  </a:lnTo>
                  <a:lnTo>
                    <a:pt x="815" y="1719"/>
                  </a:lnTo>
                  <a:lnTo>
                    <a:pt x="807" y="1704"/>
                  </a:lnTo>
                  <a:lnTo>
                    <a:pt x="801" y="1690"/>
                  </a:lnTo>
                  <a:lnTo>
                    <a:pt x="794" y="1676"/>
                  </a:lnTo>
                  <a:lnTo>
                    <a:pt x="792" y="1668"/>
                  </a:lnTo>
                  <a:lnTo>
                    <a:pt x="790" y="1661"/>
                  </a:lnTo>
                  <a:lnTo>
                    <a:pt x="789" y="1653"/>
                  </a:lnTo>
                  <a:lnTo>
                    <a:pt x="789" y="1645"/>
                  </a:lnTo>
                  <a:lnTo>
                    <a:pt x="816" y="1631"/>
                  </a:lnTo>
                  <a:lnTo>
                    <a:pt x="842" y="1616"/>
                  </a:lnTo>
                  <a:lnTo>
                    <a:pt x="866" y="1600"/>
                  </a:lnTo>
                  <a:lnTo>
                    <a:pt x="890" y="1582"/>
                  </a:lnTo>
                  <a:lnTo>
                    <a:pt x="912" y="1564"/>
                  </a:lnTo>
                  <a:lnTo>
                    <a:pt x="933" y="1544"/>
                  </a:lnTo>
                  <a:lnTo>
                    <a:pt x="952" y="1524"/>
                  </a:lnTo>
                  <a:lnTo>
                    <a:pt x="972" y="1504"/>
                  </a:lnTo>
                  <a:lnTo>
                    <a:pt x="989" y="1483"/>
                  </a:lnTo>
                  <a:lnTo>
                    <a:pt x="1007" y="1461"/>
                  </a:lnTo>
                  <a:lnTo>
                    <a:pt x="1023" y="1438"/>
                  </a:lnTo>
                  <a:lnTo>
                    <a:pt x="1040" y="1415"/>
                  </a:lnTo>
                  <a:lnTo>
                    <a:pt x="1070" y="1368"/>
                  </a:lnTo>
                  <a:lnTo>
                    <a:pt x="1098" y="1320"/>
                  </a:lnTo>
                  <a:lnTo>
                    <a:pt x="1154" y="1221"/>
                  </a:lnTo>
                  <a:lnTo>
                    <a:pt x="1211" y="1122"/>
                  </a:lnTo>
                  <a:lnTo>
                    <a:pt x="1226" y="1098"/>
                  </a:lnTo>
                  <a:lnTo>
                    <a:pt x="1242" y="1074"/>
                  </a:lnTo>
                  <a:lnTo>
                    <a:pt x="1259" y="1050"/>
                  </a:lnTo>
                  <a:lnTo>
                    <a:pt x="1275" y="1026"/>
                  </a:lnTo>
                  <a:lnTo>
                    <a:pt x="1293" y="1003"/>
                  </a:lnTo>
                  <a:lnTo>
                    <a:pt x="1311" y="981"/>
                  </a:lnTo>
                  <a:lnTo>
                    <a:pt x="1331" y="958"/>
                  </a:lnTo>
                  <a:lnTo>
                    <a:pt x="1351" y="937"/>
                  </a:lnTo>
                  <a:lnTo>
                    <a:pt x="1351" y="922"/>
                  </a:lnTo>
                  <a:lnTo>
                    <a:pt x="1353" y="907"/>
                  </a:lnTo>
                  <a:lnTo>
                    <a:pt x="1355" y="892"/>
                  </a:lnTo>
                  <a:lnTo>
                    <a:pt x="1357" y="875"/>
                  </a:lnTo>
                  <a:lnTo>
                    <a:pt x="1362" y="840"/>
                  </a:lnTo>
                  <a:lnTo>
                    <a:pt x="1369" y="805"/>
                  </a:lnTo>
                  <a:lnTo>
                    <a:pt x="1375" y="771"/>
                  </a:lnTo>
                  <a:lnTo>
                    <a:pt x="1381" y="737"/>
                  </a:lnTo>
                  <a:lnTo>
                    <a:pt x="1383" y="720"/>
                  </a:lnTo>
                  <a:lnTo>
                    <a:pt x="1384" y="705"/>
                  </a:lnTo>
                  <a:lnTo>
                    <a:pt x="1385" y="689"/>
                  </a:lnTo>
                  <a:lnTo>
                    <a:pt x="1386" y="675"/>
                  </a:lnTo>
                  <a:lnTo>
                    <a:pt x="1372" y="675"/>
                  </a:lnTo>
                  <a:lnTo>
                    <a:pt x="1357" y="677"/>
                  </a:lnTo>
                  <a:lnTo>
                    <a:pt x="1342" y="678"/>
                  </a:lnTo>
                  <a:lnTo>
                    <a:pt x="1325" y="681"/>
                  </a:lnTo>
                  <a:lnTo>
                    <a:pt x="1291" y="687"/>
                  </a:lnTo>
                  <a:lnTo>
                    <a:pt x="1257" y="693"/>
                  </a:lnTo>
                  <a:lnTo>
                    <a:pt x="1222" y="701"/>
                  </a:lnTo>
                  <a:lnTo>
                    <a:pt x="1188" y="706"/>
                  </a:lnTo>
                  <a:lnTo>
                    <a:pt x="1172" y="709"/>
                  </a:lnTo>
                  <a:lnTo>
                    <a:pt x="1156" y="711"/>
                  </a:lnTo>
                  <a:lnTo>
                    <a:pt x="1141" y="713"/>
                  </a:lnTo>
                  <a:lnTo>
                    <a:pt x="1127" y="713"/>
                  </a:lnTo>
                  <a:lnTo>
                    <a:pt x="1127" y="705"/>
                  </a:lnTo>
                  <a:lnTo>
                    <a:pt x="1126" y="699"/>
                  </a:lnTo>
                  <a:lnTo>
                    <a:pt x="1124" y="691"/>
                  </a:lnTo>
                  <a:lnTo>
                    <a:pt x="1121" y="684"/>
                  </a:lnTo>
                  <a:lnTo>
                    <a:pt x="1115" y="670"/>
                  </a:lnTo>
                  <a:lnTo>
                    <a:pt x="1108" y="656"/>
                  </a:lnTo>
                  <a:lnTo>
                    <a:pt x="1101" y="642"/>
                  </a:lnTo>
                  <a:lnTo>
                    <a:pt x="1095" y="627"/>
                  </a:lnTo>
                  <a:lnTo>
                    <a:pt x="1093" y="620"/>
                  </a:lnTo>
                  <a:lnTo>
                    <a:pt x="1091" y="612"/>
                  </a:lnTo>
                  <a:lnTo>
                    <a:pt x="1090" y="606"/>
                  </a:lnTo>
                  <a:lnTo>
                    <a:pt x="1089" y="598"/>
                  </a:lnTo>
                  <a:lnTo>
                    <a:pt x="1082" y="598"/>
                  </a:lnTo>
                  <a:lnTo>
                    <a:pt x="1074" y="597"/>
                  </a:lnTo>
                  <a:lnTo>
                    <a:pt x="1068" y="595"/>
                  </a:lnTo>
                  <a:lnTo>
                    <a:pt x="1060" y="593"/>
                  </a:lnTo>
                  <a:lnTo>
                    <a:pt x="1046" y="587"/>
                  </a:lnTo>
                  <a:lnTo>
                    <a:pt x="1032" y="582"/>
                  </a:lnTo>
                  <a:lnTo>
                    <a:pt x="1018" y="575"/>
                  </a:lnTo>
                  <a:lnTo>
                    <a:pt x="1004" y="570"/>
                  </a:lnTo>
                  <a:lnTo>
                    <a:pt x="996" y="568"/>
                  </a:lnTo>
                  <a:lnTo>
                    <a:pt x="989" y="565"/>
                  </a:lnTo>
                  <a:lnTo>
                    <a:pt x="982" y="564"/>
                  </a:lnTo>
                  <a:lnTo>
                    <a:pt x="975" y="564"/>
                  </a:lnTo>
                  <a:lnTo>
                    <a:pt x="899" y="564"/>
                  </a:lnTo>
                  <a:lnTo>
                    <a:pt x="872" y="577"/>
                  </a:lnTo>
                  <a:lnTo>
                    <a:pt x="845" y="591"/>
                  </a:lnTo>
                  <a:lnTo>
                    <a:pt x="833" y="597"/>
                  </a:lnTo>
                  <a:lnTo>
                    <a:pt x="823" y="604"/>
                  </a:lnTo>
                  <a:lnTo>
                    <a:pt x="812" y="611"/>
                  </a:lnTo>
                  <a:lnTo>
                    <a:pt x="802" y="618"/>
                  </a:lnTo>
                  <a:lnTo>
                    <a:pt x="794" y="625"/>
                  </a:lnTo>
                  <a:lnTo>
                    <a:pt x="788" y="632"/>
                  </a:lnTo>
                  <a:lnTo>
                    <a:pt x="782" y="639"/>
                  </a:lnTo>
                  <a:lnTo>
                    <a:pt x="779" y="646"/>
                  </a:lnTo>
                  <a:lnTo>
                    <a:pt x="778" y="653"/>
                  </a:lnTo>
                  <a:lnTo>
                    <a:pt x="779" y="660"/>
                  </a:lnTo>
                  <a:lnTo>
                    <a:pt x="782" y="668"/>
                  </a:lnTo>
                  <a:lnTo>
                    <a:pt x="789" y="675"/>
                  </a:lnTo>
                  <a:lnTo>
                    <a:pt x="712" y="598"/>
                  </a:lnTo>
                  <a:lnTo>
                    <a:pt x="698" y="612"/>
                  </a:lnTo>
                  <a:lnTo>
                    <a:pt x="682" y="625"/>
                  </a:lnTo>
                  <a:lnTo>
                    <a:pt x="664" y="637"/>
                  </a:lnTo>
                  <a:lnTo>
                    <a:pt x="645" y="648"/>
                  </a:lnTo>
                  <a:lnTo>
                    <a:pt x="625" y="658"/>
                  </a:lnTo>
                  <a:lnTo>
                    <a:pt x="603" y="668"/>
                  </a:lnTo>
                  <a:lnTo>
                    <a:pt x="582" y="677"/>
                  </a:lnTo>
                  <a:lnTo>
                    <a:pt x="559" y="684"/>
                  </a:lnTo>
                  <a:lnTo>
                    <a:pt x="536" y="691"/>
                  </a:lnTo>
                  <a:lnTo>
                    <a:pt x="513" y="696"/>
                  </a:lnTo>
                  <a:lnTo>
                    <a:pt x="489" y="702"/>
                  </a:lnTo>
                  <a:lnTo>
                    <a:pt x="466" y="705"/>
                  </a:lnTo>
                  <a:lnTo>
                    <a:pt x="443" y="708"/>
                  </a:lnTo>
                  <a:lnTo>
                    <a:pt x="420" y="711"/>
                  </a:lnTo>
                  <a:lnTo>
                    <a:pt x="398" y="712"/>
                  </a:lnTo>
                  <a:lnTo>
                    <a:pt x="378" y="713"/>
                  </a:lnTo>
                  <a:lnTo>
                    <a:pt x="377" y="719"/>
                  </a:lnTo>
                  <a:lnTo>
                    <a:pt x="375" y="726"/>
                  </a:lnTo>
                  <a:lnTo>
                    <a:pt x="373" y="732"/>
                  </a:lnTo>
                  <a:lnTo>
                    <a:pt x="370" y="738"/>
                  </a:lnTo>
                  <a:lnTo>
                    <a:pt x="367" y="744"/>
                  </a:lnTo>
                  <a:lnTo>
                    <a:pt x="362" y="750"/>
                  </a:lnTo>
                  <a:lnTo>
                    <a:pt x="358" y="755"/>
                  </a:lnTo>
                  <a:lnTo>
                    <a:pt x="351" y="761"/>
                  </a:lnTo>
                  <a:lnTo>
                    <a:pt x="338" y="771"/>
                  </a:lnTo>
                  <a:lnTo>
                    <a:pt x="323" y="779"/>
                  </a:lnTo>
                  <a:lnTo>
                    <a:pt x="306" y="788"/>
                  </a:lnTo>
                  <a:lnTo>
                    <a:pt x="287" y="796"/>
                  </a:lnTo>
                  <a:lnTo>
                    <a:pt x="267" y="802"/>
                  </a:lnTo>
                  <a:lnTo>
                    <a:pt x="247" y="808"/>
                  </a:lnTo>
                  <a:lnTo>
                    <a:pt x="225" y="812"/>
                  </a:lnTo>
                  <a:lnTo>
                    <a:pt x="202" y="816"/>
                  </a:lnTo>
                  <a:lnTo>
                    <a:pt x="180" y="820"/>
                  </a:lnTo>
                  <a:lnTo>
                    <a:pt x="157" y="822"/>
                  </a:lnTo>
                  <a:lnTo>
                    <a:pt x="136" y="823"/>
                  </a:lnTo>
                  <a:lnTo>
                    <a:pt x="115" y="823"/>
                  </a:lnTo>
                  <a:lnTo>
                    <a:pt x="38" y="899"/>
                  </a:lnTo>
                  <a:lnTo>
                    <a:pt x="38" y="892"/>
                  </a:lnTo>
                  <a:lnTo>
                    <a:pt x="37" y="885"/>
                  </a:lnTo>
                  <a:lnTo>
                    <a:pt x="35" y="877"/>
                  </a:lnTo>
                  <a:lnTo>
                    <a:pt x="33" y="871"/>
                  </a:lnTo>
                  <a:lnTo>
                    <a:pt x="26" y="857"/>
                  </a:lnTo>
                  <a:lnTo>
                    <a:pt x="20" y="843"/>
                  </a:lnTo>
                  <a:lnTo>
                    <a:pt x="12" y="828"/>
                  </a:lnTo>
                  <a:lnTo>
                    <a:pt x="7" y="814"/>
                  </a:lnTo>
                  <a:lnTo>
                    <a:pt x="5" y="807"/>
                  </a:lnTo>
                  <a:lnTo>
                    <a:pt x="2" y="800"/>
                  </a:lnTo>
                  <a:lnTo>
                    <a:pt x="1" y="792"/>
                  </a:lnTo>
                  <a:lnTo>
                    <a:pt x="0" y="785"/>
                  </a:lnTo>
                  <a:lnTo>
                    <a:pt x="153" y="785"/>
                  </a:lnTo>
                  <a:lnTo>
                    <a:pt x="301" y="636"/>
                  </a:lnTo>
                  <a:lnTo>
                    <a:pt x="294" y="637"/>
                  </a:lnTo>
                  <a:lnTo>
                    <a:pt x="287" y="639"/>
                  </a:lnTo>
                  <a:lnTo>
                    <a:pt x="279" y="640"/>
                  </a:lnTo>
                  <a:lnTo>
                    <a:pt x="273" y="643"/>
                  </a:lnTo>
                  <a:lnTo>
                    <a:pt x="259" y="648"/>
                  </a:lnTo>
                  <a:lnTo>
                    <a:pt x="245" y="656"/>
                  </a:lnTo>
                  <a:lnTo>
                    <a:pt x="230" y="663"/>
                  </a:lnTo>
                  <a:lnTo>
                    <a:pt x="217" y="669"/>
                  </a:lnTo>
                  <a:lnTo>
                    <a:pt x="211" y="671"/>
                  </a:lnTo>
                  <a:lnTo>
                    <a:pt x="204" y="673"/>
                  </a:lnTo>
                  <a:lnTo>
                    <a:pt x="198" y="675"/>
                  </a:lnTo>
                  <a:lnTo>
                    <a:pt x="191" y="675"/>
                  </a:lnTo>
                  <a:lnTo>
                    <a:pt x="184" y="675"/>
                  </a:lnTo>
                  <a:lnTo>
                    <a:pt x="176" y="673"/>
                  </a:lnTo>
                  <a:lnTo>
                    <a:pt x="169" y="671"/>
                  </a:lnTo>
                  <a:lnTo>
                    <a:pt x="162" y="669"/>
                  </a:lnTo>
                  <a:lnTo>
                    <a:pt x="148" y="663"/>
                  </a:lnTo>
                  <a:lnTo>
                    <a:pt x="133" y="656"/>
                  </a:lnTo>
                  <a:lnTo>
                    <a:pt x="119" y="648"/>
                  </a:lnTo>
                  <a:lnTo>
                    <a:pt x="105" y="643"/>
                  </a:lnTo>
                  <a:lnTo>
                    <a:pt x="98" y="640"/>
                  </a:lnTo>
                  <a:lnTo>
                    <a:pt x="91" y="639"/>
                  </a:lnTo>
                  <a:lnTo>
                    <a:pt x="84" y="637"/>
                  </a:lnTo>
                  <a:lnTo>
                    <a:pt x="77" y="636"/>
                  </a:lnTo>
                  <a:lnTo>
                    <a:pt x="98" y="616"/>
                  </a:lnTo>
                  <a:lnTo>
                    <a:pt x="119" y="597"/>
                  </a:lnTo>
                  <a:lnTo>
                    <a:pt x="141" y="581"/>
                  </a:lnTo>
                  <a:lnTo>
                    <a:pt x="162" y="565"/>
                  </a:lnTo>
                  <a:lnTo>
                    <a:pt x="184" y="551"/>
                  </a:lnTo>
                  <a:lnTo>
                    <a:pt x="205" y="539"/>
                  </a:lnTo>
                  <a:lnTo>
                    <a:pt x="228" y="528"/>
                  </a:lnTo>
                  <a:lnTo>
                    <a:pt x="250" y="520"/>
                  </a:lnTo>
                  <a:lnTo>
                    <a:pt x="273" y="512"/>
                  </a:lnTo>
                  <a:lnTo>
                    <a:pt x="297" y="505"/>
                  </a:lnTo>
                  <a:lnTo>
                    <a:pt x="321" y="500"/>
                  </a:lnTo>
                  <a:lnTo>
                    <a:pt x="345" y="496"/>
                  </a:lnTo>
                  <a:lnTo>
                    <a:pt x="370" y="492"/>
                  </a:lnTo>
                  <a:lnTo>
                    <a:pt x="396" y="490"/>
                  </a:lnTo>
                  <a:lnTo>
                    <a:pt x="422" y="488"/>
                  </a:lnTo>
                  <a:lnTo>
                    <a:pt x="450" y="488"/>
                  </a:lnTo>
                  <a:lnTo>
                    <a:pt x="456" y="480"/>
                  </a:lnTo>
                  <a:lnTo>
                    <a:pt x="463" y="474"/>
                  </a:lnTo>
                  <a:lnTo>
                    <a:pt x="467" y="466"/>
                  </a:lnTo>
                  <a:lnTo>
                    <a:pt x="471" y="460"/>
                  </a:lnTo>
                  <a:lnTo>
                    <a:pt x="479" y="445"/>
                  </a:lnTo>
                  <a:lnTo>
                    <a:pt x="483" y="431"/>
                  </a:lnTo>
                  <a:lnTo>
                    <a:pt x="486" y="417"/>
                  </a:lnTo>
                  <a:lnTo>
                    <a:pt x="487" y="403"/>
                  </a:lnTo>
                  <a:lnTo>
                    <a:pt x="488" y="388"/>
                  </a:lnTo>
                  <a:lnTo>
                    <a:pt x="488" y="373"/>
                  </a:lnTo>
                  <a:lnTo>
                    <a:pt x="495" y="373"/>
                  </a:lnTo>
                  <a:lnTo>
                    <a:pt x="504" y="371"/>
                  </a:lnTo>
                  <a:lnTo>
                    <a:pt x="513" y="367"/>
                  </a:lnTo>
                  <a:lnTo>
                    <a:pt x="523" y="363"/>
                  </a:lnTo>
                  <a:lnTo>
                    <a:pt x="542" y="351"/>
                  </a:lnTo>
                  <a:lnTo>
                    <a:pt x="564" y="337"/>
                  </a:lnTo>
                  <a:lnTo>
                    <a:pt x="585" y="324"/>
                  </a:lnTo>
                  <a:lnTo>
                    <a:pt x="606" y="312"/>
                  </a:lnTo>
                  <a:lnTo>
                    <a:pt x="615" y="308"/>
                  </a:lnTo>
                  <a:lnTo>
                    <a:pt x="624" y="305"/>
                  </a:lnTo>
                  <a:lnTo>
                    <a:pt x="633" y="303"/>
                  </a:lnTo>
                  <a:lnTo>
                    <a:pt x="639" y="301"/>
                  </a:lnTo>
                  <a:lnTo>
                    <a:pt x="647" y="301"/>
                  </a:lnTo>
                  <a:lnTo>
                    <a:pt x="654" y="303"/>
                  </a:lnTo>
                  <a:lnTo>
                    <a:pt x="661" y="305"/>
                  </a:lnTo>
                  <a:lnTo>
                    <a:pt x="668" y="307"/>
                  </a:lnTo>
                  <a:lnTo>
                    <a:pt x="682" y="312"/>
                  </a:lnTo>
                  <a:lnTo>
                    <a:pt x="695" y="319"/>
                  </a:lnTo>
                  <a:lnTo>
                    <a:pt x="709" y="325"/>
                  </a:lnTo>
                  <a:lnTo>
                    <a:pt x="722" y="331"/>
                  </a:lnTo>
                  <a:lnTo>
                    <a:pt x="730" y="333"/>
                  </a:lnTo>
                  <a:lnTo>
                    <a:pt x="736" y="334"/>
                  </a:lnTo>
                  <a:lnTo>
                    <a:pt x="743" y="335"/>
                  </a:lnTo>
                  <a:lnTo>
                    <a:pt x="751" y="336"/>
                  </a:lnTo>
                  <a:lnTo>
                    <a:pt x="766" y="321"/>
                  </a:lnTo>
                  <a:lnTo>
                    <a:pt x="784" y="303"/>
                  </a:lnTo>
                  <a:lnTo>
                    <a:pt x="803" y="282"/>
                  </a:lnTo>
                  <a:lnTo>
                    <a:pt x="821" y="258"/>
                  </a:lnTo>
                  <a:lnTo>
                    <a:pt x="830" y="246"/>
                  </a:lnTo>
                  <a:lnTo>
                    <a:pt x="838" y="233"/>
                  </a:lnTo>
                  <a:lnTo>
                    <a:pt x="845" y="220"/>
                  </a:lnTo>
                  <a:lnTo>
                    <a:pt x="852" y="205"/>
                  </a:lnTo>
                  <a:lnTo>
                    <a:pt x="857" y="191"/>
                  </a:lnTo>
                  <a:lnTo>
                    <a:pt x="861" y="178"/>
                  </a:lnTo>
                  <a:lnTo>
                    <a:pt x="864" y="164"/>
                  </a:lnTo>
                  <a:lnTo>
                    <a:pt x="864" y="149"/>
                  </a:lnTo>
                  <a:lnTo>
                    <a:pt x="937" y="225"/>
                  </a:lnTo>
                  <a:lnTo>
                    <a:pt x="945" y="224"/>
                  </a:lnTo>
                  <a:lnTo>
                    <a:pt x="954" y="222"/>
                  </a:lnTo>
                  <a:lnTo>
                    <a:pt x="965" y="219"/>
                  </a:lnTo>
                  <a:lnTo>
                    <a:pt x="977" y="213"/>
                  </a:lnTo>
                  <a:lnTo>
                    <a:pt x="1004" y="201"/>
                  </a:lnTo>
                  <a:lnTo>
                    <a:pt x="1032" y="187"/>
                  </a:lnTo>
                  <a:lnTo>
                    <a:pt x="1060" y="174"/>
                  </a:lnTo>
                  <a:lnTo>
                    <a:pt x="1086" y="161"/>
                  </a:lnTo>
                  <a:lnTo>
                    <a:pt x="1098" y="156"/>
                  </a:lnTo>
                  <a:lnTo>
                    <a:pt x="1109" y="152"/>
                  </a:lnTo>
                  <a:lnTo>
                    <a:pt x="1119" y="150"/>
                  </a:lnTo>
                  <a:lnTo>
                    <a:pt x="1127" y="149"/>
                  </a:lnTo>
                  <a:lnTo>
                    <a:pt x="1200" y="225"/>
                  </a:lnTo>
                  <a:lnTo>
                    <a:pt x="1223" y="214"/>
                  </a:lnTo>
                  <a:lnTo>
                    <a:pt x="1239" y="209"/>
                  </a:lnTo>
                  <a:lnTo>
                    <a:pt x="1249" y="207"/>
                  </a:lnTo>
                  <a:lnTo>
                    <a:pt x="1257" y="207"/>
                  </a:lnTo>
                  <a:lnTo>
                    <a:pt x="1264" y="205"/>
                  </a:lnTo>
                  <a:lnTo>
                    <a:pt x="1274" y="204"/>
                  </a:lnTo>
                  <a:lnTo>
                    <a:pt x="1290" y="198"/>
                  </a:lnTo>
                  <a:lnTo>
                    <a:pt x="1313" y="187"/>
                  </a:lnTo>
                  <a:lnTo>
                    <a:pt x="1321" y="188"/>
                  </a:lnTo>
                  <a:lnTo>
                    <a:pt x="1330" y="190"/>
                  </a:lnTo>
                  <a:lnTo>
                    <a:pt x="1338" y="195"/>
                  </a:lnTo>
                  <a:lnTo>
                    <a:pt x="1347" y="199"/>
                  </a:lnTo>
                  <a:lnTo>
                    <a:pt x="1367" y="211"/>
                  </a:lnTo>
                  <a:lnTo>
                    <a:pt x="1385" y="225"/>
                  </a:lnTo>
                  <a:lnTo>
                    <a:pt x="1415" y="251"/>
                  </a:lnTo>
                  <a:lnTo>
                    <a:pt x="1428" y="263"/>
                  </a:lnTo>
                  <a:lnTo>
                    <a:pt x="1459" y="248"/>
                  </a:lnTo>
                  <a:lnTo>
                    <a:pt x="1501" y="229"/>
                  </a:lnTo>
                  <a:lnTo>
                    <a:pt x="1548" y="211"/>
                  </a:lnTo>
                  <a:lnTo>
                    <a:pt x="1599" y="192"/>
                  </a:lnTo>
                  <a:lnTo>
                    <a:pt x="1625" y="184"/>
                  </a:lnTo>
                  <a:lnTo>
                    <a:pt x="1651" y="175"/>
                  </a:lnTo>
                  <a:lnTo>
                    <a:pt x="1679" y="168"/>
                  </a:lnTo>
                  <a:lnTo>
                    <a:pt x="1705" y="162"/>
                  </a:lnTo>
                  <a:lnTo>
                    <a:pt x="1730" y="156"/>
                  </a:lnTo>
                  <a:lnTo>
                    <a:pt x="1755" y="153"/>
                  </a:lnTo>
                  <a:lnTo>
                    <a:pt x="1779" y="150"/>
                  </a:lnTo>
                  <a:lnTo>
                    <a:pt x="1801" y="149"/>
                  </a:lnTo>
                  <a:lnTo>
                    <a:pt x="1915" y="263"/>
                  </a:lnTo>
                  <a:lnTo>
                    <a:pt x="1936" y="264"/>
                  </a:lnTo>
                  <a:lnTo>
                    <a:pt x="1969" y="268"/>
                  </a:lnTo>
                  <a:lnTo>
                    <a:pt x="2008" y="271"/>
                  </a:lnTo>
                  <a:lnTo>
                    <a:pt x="2048" y="273"/>
                  </a:lnTo>
                  <a:lnTo>
                    <a:pt x="2067" y="272"/>
                  </a:lnTo>
                  <a:lnTo>
                    <a:pt x="2083" y="271"/>
                  </a:lnTo>
                  <a:lnTo>
                    <a:pt x="2091" y="270"/>
                  </a:lnTo>
                  <a:lnTo>
                    <a:pt x="2097" y="268"/>
                  </a:lnTo>
                  <a:lnTo>
                    <a:pt x="2103" y="265"/>
                  </a:lnTo>
                  <a:lnTo>
                    <a:pt x="2107" y="263"/>
                  </a:lnTo>
                  <a:lnTo>
                    <a:pt x="2112" y="260"/>
                  </a:lnTo>
                  <a:lnTo>
                    <a:pt x="2114" y="257"/>
                  </a:lnTo>
                  <a:lnTo>
                    <a:pt x="2116" y="253"/>
                  </a:lnTo>
                  <a:lnTo>
                    <a:pt x="2116" y="249"/>
                  </a:lnTo>
                  <a:lnTo>
                    <a:pt x="2115" y="244"/>
                  </a:lnTo>
                  <a:lnTo>
                    <a:pt x="2112" y="238"/>
                  </a:lnTo>
                  <a:lnTo>
                    <a:pt x="2107" y="232"/>
                  </a:lnTo>
                  <a:lnTo>
                    <a:pt x="2102" y="225"/>
                  </a:lnTo>
                  <a:lnTo>
                    <a:pt x="2116" y="225"/>
                  </a:lnTo>
                  <a:lnTo>
                    <a:pt x="2129" y="225"/>
                  </a:lnTo>
                  <a:lnTo>
                    <a:pt x="2143" y="223"/>
                  </a:lnTo>
                  <a:lnTo>
                    <a:pt x="2156" y="221"/>
                  </a:lnTo>
                  <a:lnTo>
                    <a:pt x="2170" y="216"/>
                  </a:lnTo>
                  <a:lnTo>
                    <a:pt x="2183" y="209"/>
                  </a:lnTo>
                  <a:lnTo>
                    <a:pt x="2191" y="204"/>
                  </a:lnTo>
                  <a:lnTo>
                    <a:pt x="2198" y="200"/>
                  </a:lnTo>
                  <a:lnTo>
                    <a:pt x="2205" y="193"/>
                  </a:lnTo>
                  <a:lnTo>
                    <a:pt x="2212" y="187"/>
                  </a:lnTo>
                  <a:lnTo>
                    <a:pt x="2436" y="187"/>
                  </a:lnTo>
                  <a:lnTo>
                    <a:pt x="2513" y="263"/>
                  </a:lnTo>
                  <a:lnTo>
                    <a:pt x="2661" y="263"/>
                  </a:lnTo>
                  <a:lnTo>
                    <a:pt x="2646" y="277"/>
                  </a:lnTo>
                  <a:lnTo>
                    <a:pt x="2628" y="292"/>
                  </a:lnTo>
                  <a:lnTo>
                    <a:pt x="2609" y="308"/>
                  </a:lnTo>
                  <a:lnTo>
                    <a:pt x="2588" y="323"/>
                  </a:lnTo>
                  <a:lnTo>
                    <a:pt x="2564" y="339"/>
                  </a:lnTo>
                  <a:lnTo>
                    <a:pt x="2539" y="354"/>
                  </a:lnTo>
                  <a:lnTo>
                    <a:pt x="2513" y="369"/>
                  </a:lnTo>
                  <a:lnTo>
                    <a:pt x="2486" y="384"/>
                  </a:lnTo>
                  <a:lnTo>
                    <a:pt x="2457" y="397"/>
                  </a:lnTo>
                  <a:lnTo>
                    <a:pt x="2428" y="411"/>
                  </a:lnTo>
                  <a:lnTo>
                    <a:pt x="2398" y="421"/>
                  </a:lnTo>
                  <a:lnTo>
                    <a:pt x="2368" y="431"/>
                  </a:lnTo>
                  <a:lnTo>
                    <a:pt x="2338" y="439"/>
                  </a:lnTo>
                  <a:lnTo>
                    <a:pt x="2308" y="444"/>
                  </a:lnTo>
                  <a:lnTo>
                    <a:pt x="2294" y="447"/>
                  </a:lnTo>
                  <a:lnTo>
                    <a:pt x="2278" y="449"/>
                  </a:lnTo>
                  <a:lnTo>
                    <a:pt x="2264" y="450"/>
                  </a:lnTo>
                  <a:lnTo>
                    <a:pt x="2250" y="450"/>
                  </a:lnTo>
                  <a:lnTo>
                    <a:pt x="2265" y="452"/>
                  </a:lnTo>
                  <a:lnTo>
                    <a:pt x="2285" y="456"/>
                  </a:lnTo>
                  <a:lnTo>
                    <a:pt x="2306" y="462"/>
                  </a:lnTo>
                  <a:lnTo>
                    <a:pt x="2329" y="469"/>
                  </a:lnTo>
                  <a:lnTo>
                    <a:pt x="2354" y="476"/>
                  </a:lnTo>
                  <a:lnTo>
                    <a:pt x="2381" y="483"/>
                  </a:lnTo>
                  <a:lnTo>
                    <a:pt x="2394" y="485"/>
                  </a:lnTo>
                  <a:lnTo>
                    <a:pt x="2408" y="486"/>
                  </a:lnTo>
                  <a:lnTo>
                    <a:pt x="2422" y="488"/>
                  </a:lnTo>
                  <a:lnTo>
                    <a:pt x="2436" y="488"/>
                  </a:lnTo>
                  <a:lnTo>
                    <a:pt x="2452" y="474"/>
                  </a:lnTo>
                  <a:lnTo>
                    <a:pt x="2468" y="460"/>
                  </a:lnTo>
                  <a:lnTo>
                    <a:pt x="2486" y="445"/>
                  </a:lnTo>
                  <a:lnTo>
                    <a:pt x="2505" y="431"/>
                  </a:lnTo>
                  <a:lnTo>
                    <a:pt x="2544" y="403"/>
                  </a:lnTo>
                  <a:lnTo>
                    <a:pt x="2587" y="375"/>
                  </a:lnTo>
                  <a:lnTo>
                    <a:pt x="2628" y="346"/>
                  </a:lnTo>
                  <a:lnTo>
                    <a:pt x="2669" y="318"/>
                  </a:lnTo>
                  <a:lnTo>
                    <a:pt x="2687" y="305"/>
                  </a:lnTo>
                  <a:lnTo>
                    <a:pt x="2706" y="291"/>
                  </a:lnTo>
                  <a:lnTo>
                    <a:pt x="2722" y="277"/>
                  </a:lnTo>
                  <a:lnTo>
                    <a:pt x="2737" y="263"/>
                  </a:lnTo>
                  <a:lnTo>
                    <a:pt x="2813" y="336"/>
                  </a:lnTo>
                  <a:lnTo>
                    <a:pt x="2835" y="334"/>
                  </a:lnTo>
                  <a:lnTo>
                    <a:pt x="2867" y="332"/>
                  </a:lnTo>
                  <a:lnTo>
                    <a:pt x="2908" y="329"/>
                  </a:lnTo>
                  <a:lnTo>
                    <a:pt x="2948" y="328"/>
                  </a:lnTo>
                  <a:lnTo>
                    <a:pt x="2966" y="329"/>
                  </a:lnTo>
                  <a:lnTo>
                    <a:pt x="2983" y="330"/>
                  </a:lnTo>
                  <a:lnTo>
                    <a:pt x="2990" y="331"/>
                  </a:lnTo>
                  <a:lnTo>
                    <a:pt x="2997" y="333"/>
                  </a:lnTo>
                  <a:lnTo>
                    <a:pt x="3002" y="335"/>
                  </a:lnTo>
                  <a:lnTo>
                    <a:pt x="3008" y="337"/>
                  </a:lnTo>
                  <a:lnTo>
                    <a:pt x="3011" y="341"/>
                  </a:lnTo>
                  <a:lnTo>
                    <a:pt x="3013" y="343"/>
                  </a:lnTo>
                  <a:lnTo>
                    <a:pt x="3014" y="347"/>
                  </a:lnTo>
                  <a:lnTo>
                    <a:pt x="3014" y="352"/>
                  </a:lnTo>
                  <a:lnTo>
                    <a:pt x="3013" y="356"/>
                  </a:lnTo>
                  <a:lnTo>
                    <a:pt x="3010" y="361"/>
                  </a:lnTo>
                  <a:lnTo>
                    <a:pt x="3006" y="367"/>
                  </a:lnTo>
                  <a:lnTo>
                    <a:pt x="2999" y="373"/>
                  </a:lnTo>
                  <a:lnTo>
                    <a:pt x="3076" y="301"/>
                  </a:lnTo>
                  <a:lnTo>
                    <a:pt x="3117" y="303"/>
                  </a:lnTo>
                  <a:lnTo>
                    <a:pt x="3158" y="306"/>
                  </a:lnTo>
                  <a:lnTo>
                    <a:pt x="3199" y="310"/>
                  </a:lnTo>
                  <a:lnTo>
                    <a:pt x="3239" y="315"/>
                  </a:lnTo>
                  <a:lnTo>
                    <a:pt x="3258" y="316"/>
                  </a:lnTo>
                  <a:lnTo>
                    <a:pt x="3277" y="317"/>
                  </a:lnTo>
                  <a:lnTo>
                    <a:pt x="3295" y="317"/>
                  </a:lnTo>
                  <a:lnTo>
                    <a:pt x="3313" y="316"/>
                  </a:lnTo>
                  <a:lnTo>
                    <a:pt x="3330" y="315"/>
                  </a:lnTo>
                  <a:lnTo>
                    <a:pt x="3346" y="311"/>
                  </a:lnTo>
                  <a:lnTo>
                    <a:pt x="3361" y="307"/>
                  </a:lnTo>
                  <a:lnTo>
                    <a:pt x="3376" y="301"/>
                  </a:lnTo>
                  <a:lnTo>
                    <a:pt x="3364" y="313"/>
                  </a:lnTo>
                  <a:lnTo>
                    <a:pt x="3358" y="323"/>
                  </a:lnTo>
                  <a:lnTo>
                    <a:pt x="3356" y="328"/>
                  </a:lnTo>
                  <a:lnTo>
                    <a:pt x="3355" y="332"/>
                  </a:lnTo>
                  <a:lnTo>
                    <a:pt x="3355" y="334"/>
                  </a:lnTo>
                  <a:lnTo>
                    <a:pt x="3356" y="337"/>
                  </a:lnTo>
                  <a:lnTo>
                    <a:pt x="3358" y="340"/>
                  </a:lnTo>
                  <a:lnTo>
                    <a:pt x="3360" y="342"/>
                  </a:lnTo>
                  <a:lnTo>
                    <a:pt x="3363" y="343"/>
                  </a:lnTo>
                  <a:lnTo>
                    <a:pt x="3368" y="344"/>
                  </a:lnTo>
                  <a:lnTo>
                    <a:pt x="3378" y="345"/>
                  </a:lnTo>
                  <a:lnTo>
                    <a:pt x="3388" y="346"/>
                  </a:lnTo>
                  <a:lnTo>
                    <a:pt x="3415" y="344"/>
                  </a:lnTo>
                  <a:lnTo>
                    <a:pt x="3443" y="341"/>
                  </a:lnTo>
                  <a:lnTo>
                    <a:pt x="3468" y="337"/>
                  </a:lnTo>
                  <a:lnTo>
                    <a:pt x="3487" y="336"/>
                  </a:lnTo>
                  <a:lnTo>
                    <a:pt x="3563" y="412"/>
                  </a:lnTo>
                  <a:lnTo>
                    <a:pt x="3570" y="412"/>
                  </a:lnTo>
                  <a:lnTo>
                    <a:pt x="3576" y="411"/>
                  </a:lnTo>
                  <a:lnTo>
                    <a:pt x="3583" y="408"/>
                  </a:lnTo>
                  <a:lnTo>
                    <a:pt x="3589" y="406"/>
                  </a:lnTo>
                  <a:lnTo>
                    <a:pt x="3603" y="400"/>
                  </a:lnTo>
                  <a:lnTo>
                    <a:pt x="3616" y="393"/>
                  </a:lnTo>
                  <a:lnTo>
                    <a:pt x="3631" y="385"/>
                  </a:lnTo>
                  <a:lnTo>
                    <a:pt x="3645" y="380"/>
                  </a:lnTo>
                  <a:lnTo>
                    <a:pt x="3652" y="378"/>
                  </a:lnTo>
                  <a:lnTo>
                    <a:pt x="3659" y="376"/>
                  </a:lnTo>
                  <a:lnTo>
                    <a:pt x="3667" y="375"/>
                  </a:lnTo>
                  <a:lnTo>
                    <a:pt x="3673" y="373"/>
                  </a:lnTo>
                  <a:lnTo>
                    <a:pt x="3668" y="361"/>
                  </a:lnTo>
                  <a:lnTo>
                    <a:pt x="3664" y="349"/>
                  </a:lnTo>
                  <a:lnTo>
                    <a:pt x="3663" y="340"/>
                  </a:lnTo>
                  <a:lnTo>
                    <a:pt x="3664" y="331"/>
                  </a:lnTo>
                  <a:lnTo>
                    <a:pt x="3667" y="323"/>
                  </a:lnTo>
                  <a:lnTo>
                    <a:pt x="3671" y="317"/>
                  </a:lnTo>
                  <a:lnTo>
                    <a:pt x="3676" y="311"/>
                  </a:lnTo>
                  <a:lnTo>
                    <a:pt x="3683" y="306"/>
                  </a:lnTo>
                  <a:lnTo>
                    <a:pt x="3698" y="296"/>
                  </a:lnTo>
                  <a:lnTo>
                    <a:pt x="3716" y="286"/>
                  </a:lnTo>
                  <a:lnTo>
                    <a:pt x="3725" y="282"/>
                  </a:lnTo>
                  <a:lnTo>
                    <a:pt x="3733" y="276"/>
                  </a:lnTo>
                  <a:lnTo>
                    <a:pt x="3742" y="270"/>
                  </a:lnTo>
                  <a:lnTo>
                    <a:pt x="3749" y="263"/>
                  </a:lnTo>
                  <a:lnTo>
                    <a:pt x="3749" y="252"/>
                  </a:lnTo>
                  <a:lnTo>
                    <a:pt x="3748" y="243"/>
                  </a:lnTo>
                  <a:lnTo>
                    <a:pt x="3746" y="233"/>
                  </a:lnTo>
                  <a:lnTo>
                    <a:pt x="3745" y="224"/>
                  </a:lnTo>
                  <a:lnTo>
                    <a:pt x="3740" y="207"/>
                  </a:lnTo>
                  <a:lnTo>
                    <a:pt x="3732" y="190"/>
                  </a:lnTo>
                  <a:lnTo>
                    <a:pt x="3716" y="160"/>
                  </a:lnTo>
                  <a:lnTo>
                    <a:pt x="3697" y="132"/>
                  </a:lnTo>
                  <a:lnTo>
                    <a:pt x="3688" y="118"/>
                  </a:lnTo>
                  <a:lnTo>
                    <a:pt x="3681" y="104"/>
                  </a:lnTo>
                  <a:lnTo>
                    <a:pt x="3674" y="89"/>
                  </a:lnTo>
                  <a:lnTo>
                    <a:pt x="3669" y="73"/>
                  </a:lnTo>
                  <a:lnTo>
                    <a:pt x="3668" y="66"/>
                  </a:lnTo>
                  <a:lnTo>
                    <a:pt x="3667" y="57"/>
                  </a:lnTo>
                  <a:lnTo>
                    <a:pt x="3665" y="48"/>
                  </a:lnTo>
                  <a:lnTo>
                    <a:pt x="3665" y="40"/>
                  </a:lnTo>
                  <a:lnTo>
                    <a:pt x="3667" y="31"/>
                  </a:lnTo>
                  <a:lnTo>
                    <a:pt x="3668" y="21"/>
                  </a:lnTo>
                  <a:lnTo>
                    <a:pt x="3670" y="11"/>
                  </a:lnTo>
                  <a:lnTo>
                    <a:pt x="3673" y="0"/>
                  </a:lnTo>
                  <a:lnTo>
                    <a:pt x="3704" y="31"/>
                  </a:lnTo>
                  <a:lnTo>
                    <a:pt x="3735" y="64"/>
                  </a:lnTo>
                  <a:lnTo>
                    <a:pt x="3769" y="100"/>
                  </a:lnTo>
                  <a:lnTo>
                    <a:pt x="3801" y="137"/>
                  </a:lnTo>
                  <a:lnTo>
                    <a:pt x="3817" y="156"/>
                  </a:lnTo>
                  <a:lnTo>
                    <a:pt x="3831" y="176"/>
                  </a:lnTo>
                  <a:lnTo>
                    <a:pt x="3845" y="197"/>
                  </a:lnTo>
                  <a:lnTo>
                    <a:pt x="3858" y="217"/>
                  </a:lnTo>
                  <a:lnTo>
                    <a:pt x="3870" y="238"/>
                  </a:lnTo>
                  <a:lnTo>
                    <a:pt x="3881" y="259"/>
                  </a:lnTo>
                  <a:lnTo>
                    <a:pt x="3890" y="280"/>
                  </a:lnTo>
                  <a:lnTo>
                    <a:pt x="3898" y="301"/>
                  </a:lnTo>
                  <a:lnTo>
                    <a:pt x="3913" y="300"/>
                  </a:lnTo>
                  <a:lnTo>
                    <a:pt x="3928" y="298"/>
                  </a:lnTo>
                  <a:lnTo>
                    <a:pt x="3944" y="294"/>
                  </a:lnTo>
                  <a:lnTo>
                    <a:pt x="3960" y="289"/>
                  </a:lnTo>
                  <a:lnTo>
                    <a:pt x="3993" y="277"/>
                  </a:lnTo>
                  <a:lnTo>
                    <a:pt x="4024" y="263"/>
                  </a:lnTo>
                  <a:lnTo>
                    <a:pt x="4055" y="249"/>
                  </a:lnTo>
                  <a:lnTo>
                    <a:pt x="4082" y="237"/>
                  </a:lnTo>
                  <a:lnTo>
                    <a:pt x="4094" y="233"/>
                  </a:lnTo>
                  <a:lnTo>
                    <a:pt x="4105" y="228"/>
                  </a:lnTo>
                  <a:lnTo>
                    <a:pt x="4115" y="226"/>
                  </a:lnTo>
                  <a:lnTo>
                    <a:pt x="4122" y="225"/>
                  </a:lnTo>
                  <a:lnTo>
                    <a:pt x="4199" y="301"/>
                  </a:lnTo>
                  <a:lnTo>
                    <a:pt x="4084" y="412"/>
                  </a:lnTo>
                  <a:lnTo>
                    <a:pt x="4064" y="406"/>
                  </a:lnTo>
                  <a:lnTo>
                    <a:pt x="4043" y="401"/>
                  </a:lnTo>
                  <a:lnTo>
                    <a:pt x="4022" y="399"/>
                  </a:lnTo>
                  <a:lnTo>
                    <a:pt x="4001" y="396"/>
                  </a:lnTo>
                  <a:lnTo>
                    <a:pt x="3981" y="396"/>
                  </a:lnTo>
                  <a:lnTo>
                    <a:pt x="3960" y="397"/>
                  </a:lnTo>
                  <a:lnTo>
                    <a:pt x="3939" y="400"/>
                  </a:lnTo>
                  <a:lnTo>
                    <a:pt x="3918" y="403"/>
                  </a:lnTo>
                  <a:lnTo>
                    <a:pt x="3898" y="406"/>
                  </a:lnTo>
                  <a:lnTo>
                    <a:pt x="3876" y="412"/>
                  </a:lnTo>
                  <a:lnTo>
                    <a:pt x="3855" y="417"/>
                  </a:lnTo>
                  <a:lnTo>
                    <a:pt x="3835" y="423"/>
                  </a:lnTo>
                  <a:lnTo>
                    <a:pt x="3792" y="436"/>
                  </a:lnTo>
                  <a:lnTo>
                    <a:pt x="3749" y="450"/>
                  </a:lnTo>
                  <a:lnTo>
                    <a:pt x="3724" y="438"/>
                  </a:lnTo>
                  <a:lnTo>
                    <a:pt x="3705" y="429"/>
                  </a:lnTo>
                  <a:lnTo>
                    <a:pt x="3696" y="426"/>
                  </a:lnTo>
                  <a:lnTo>
                    <a:pt x="3688" y="424"/>
                  </a:lnTo>
                  <a:lnTo>
                    <a:pt x="3681" y="421"/>
                  </a:lnTo>
                  <a:lnTo>
                    <a:pt x="3673" y="421"/>
                  </a:lnTo>
                  <a:lnTo>
                    <a:pt x="3667" y="421"/>
                  </a:lnTo>
                  <a:lnTo>
                    <a:pt x="3659" y="424"/>
                  </a:lnTo>
                  <a:lnTo>
                    <a:pt x="3651" y="426"/>
                  </a:lnTo>
                  <a:lnTo>
                    <a:pt x="3643" y="429"/>
                  </a:lnTo>
                  <a:lnTo>
                    <a:pt x="3623" y="438"/>
                  </a:lnTo>
                  <a:lnTo>
                    <a:pt x="3598" y="450"/>
                  </a:lnTo>
                  <a:lnTo>
                    <a:pt x="3613" y="452"/>
                  </a:lnTo>
                  <a:lnTo>
                    <a:pt x="3633" y="456"/>
                  </a:lnTo>
                  <a:lnTo>
                    <a:pt x="3655" y="462"/>
                  </a:lnTo>
                  <a:lnTo>
                    <a:pt x="3679" y="469"/>
                  </a:lnTo>
                  <a:lnTo>
                    <a:pt x="3704" y="476"/>
                  </a:lnTo>
                  <a:lnTo>
                    <a:pt x="3731" y="483"/>
                  </a:lnTo>
                  <a:lnTo>
                    <a:pt x="3745" y="485"/>
                  </a:lnTo>
                  <a:lnTo>
                    <a:pt x="3759" y="486"/>
                  </a:lnTo>
                  <a:lnTo>
                    <a:pt x="3773" y="488"/>
                  </a:lnTo>
                  <a:lnTo>
                    <a:pt x="3788" y="488"/>
                  </a:lnTo>
                  <a:lnTo>
                    <a:pt x="3757" y="489"/>
                  </a:lnTo>
                  <a:lnTo>
                    <a:pt x="3724" y="493"/>
                  </a:lnTo>
                  <a:lnTo>
                    <a:pt x="3688" y="499"/>
                  </a:lnTo>
                  <a:lnTo>
                    <a:pt x="3650" y="505"/>
                  </a:lnTo>
                  <a:lnTo>
                    <a:pt x="3611" y="512"/>
                  </a:lnTo>
                  <a:lnTo>
                    <a:pt x="3570" y="517"/>
                  </a:lnTo>
                  <a:lnTo>
                    <a:pt x="3549" y="520"/>
                  </a:lnTo>
                  <a:lnTo>
                    <a:pt x="3528" y="521"/>
                  </a:lnTo>
                  <a:lnTo>
                    <a:pt x="3507" y="522"/>
                  </a:lnTo>
                  <a:lnTo>
                    <a:pt x="3487" y="523"/>
                  </a:lnTo>
                  <a:lnTo>
                    <a:pt x="3480" y="531"/>
                  </a:lnTo>
                  <a:lnTo>
                    <a:pt x="3475" y="539"/>
                  </a:lnTo>
                  <a:lnTo>
                    <a:pt x="3469" y="549"/>
                  </a:lnTo>
                  <a:lnTo>
                    <a:pt x="3464" y="559"/>
                  </a:lnTo>
                  <a:lnTo>
                    <a:pt x="3456" y="579"/>
                  </a:lnTo>
                  <a:lnTo>
                    <a:pt x="3448" y="600"/>
                  </a:lnTo>
                  <a:lnTo>
                    <a:pt x="3442" y="621"/>
                  </a:lnTo>
                  <a:lnTo>
                    <a:pt x="3433" y="641"/>
                  </a:lnTo>
                  <a:lnTo>
                    <a:pt x="3429" y="651"/>
                  </a:lnTo>
                  <a:lnTo>
                    <a:pt x="3423" y="659"/>
                  </a:lnTo>
                  <a:lnTo>
                    <a:pt x="3418" y="667"/>
                  </a:lnTo>
                  <a:lnTo>
                    <a:pt x="3410" y="675"/>
                  </a:lnTo>
                  <a:lnTo>
                    <a:pt x="3376" y="713"/>
                  </a:lnTo>
                  <a:lnTo>
                    <a:pt x="3368" y="719"/>
                  </a:lnTo>
                  <a:lnTo>
                    <a:pt x="3359" y="725"/>
                  </a:lnTo>
                  <a:lnTo>
                    <a:pt x="3350" y="730"/>
                  </a:lnTo>
                  <a:lnTo>
                    <a:pt x="3341" y="736"/>
                  </a:lnTo>
                  <a:lnTo>
                    <a:pt x="3320" y="743"/>
                  </a:lnTo>
                  <a:lnTo>
                    <a:pt x="3299" y="750"/>
                  </a:lnTo>
                  <a:lnTo>
                    <a:pt x="3278" y="757"/>
                  </a:lnTo>
                  <a:lnTo>
                    <a:pt x="3258" y="765"/>
                  </a:lnTo>
                  <a:lnTo>
                    <a:pt x="3249" y="769"/>
                  </a:lnTo>
                  <a:lnTo>
                    <a:pt x="3240" y="774"/>
                  </a:lnTo>
                  <a:lnTo>
                    <a:pt x="3231" y="779"/>
                  </a:lnTo>
                  <a:lnTo>
                    <a:pt x="3224" y="785"/>
                  </a:lnTo>
                  <a:lnTo>
                    <a:pt x="3234" y="801"/>
                  </a:lnTo>
                  <a:lnTo>
                    <a:pt x="3248" y="822"/>
                  </a:lnTo>
                  <a:lnTo>
                    <a:pt x="3266" y="845"/>
                  </a:lnTo>
                  <a:lnTo>
                    <a:pt x="3288" y="871"/>
                  </a:lnTo>
                  <a:lnTo>
                    <a:pt x="3339" y="930"/>
                  </a:lnTo>
                  <a:lnTo>
                    <a:pt x="3398" y="993"/>
                  </a:lnTo>
                  <a:lnTo>
                    <a:pt x="3457" y="1055"/>
                  </a:lnTo>
                  <a:lnTo>
                    <a:pt x="3514" y="1114"/>
                  </a:lnTo>
                  <a:lnTo>
                    <a:pt x="3562" y="1163"/>
                  </a:lnTo>
                  <a:lnTo>
                    <a:pt x="3598" y="1200"/>
                  </a:lnTo>
                  <a:lnTo>
                    <a:pt x="3601" y="1189"/>
                  </a:lnTo>
                  <a:lnTo>
                    <a:pt x="3607" y="1179"/>
                  </a:lnTo>
                  <a:lnTo>
                    <a:pt x="3613" y="1168"/>
                  </a:lnTo>
                  <a:lnTo>
                    <a:pt x="3620" y="1156"/>
                  </a:lnTo>
                  <a:lnTo>
                    <a:pt x="3636" y="1134"/>
                  </a:lnTo>
                  <a:lnTo>
                    <a:pt x="3653" y="1111"/>
                  </a:lnTo>
                  <a:lnTo>
                    <a:pt x="3673" y="1088"/>
                  </a:lnTo>
                  <a:lnTo>
                    <a:pt x="3694" y="1066"/>
                  </a:lnTo>
                  <a:lnTo>
                    <a:pt x="3715" y="1045"/>
                  </a:lnTo>
                  <a:lnTo>
                    <a:pt x="3735" y="1026"/>
                  </a:lnTo>
                  <a:lnTo>
                    <a:pt x="3754" y="1007"/>
                  </a:lnTo>
                  <a:lnTo>
                    <a:pt x="3770" y="990"/>
                  </a:lnTo>
                  <a:lnTo>
                    <a:pt x="3784" y="976"/>
                  </a:lnTo>
                  <a:lnTo>
                    <a:pt x="3795" y="963"/>
                  </a:lnTo>
                  <a:lnTo>
                    <a:pt x="3799" y="957"/>
                  </a:lnTo>
                  <a:lnTo>
                    <a:pt x="3802" y="952"/>
                  </a:lnTo>
                  <a:lnTo>
                    <a:pt x="3803" y="947"/>
                  </a:lnTo>
                  <a:lnTo>
                    <a:pt x="3803" y="944"/>
                  </a:lnTo>
                  <a:lnTo>
                    <a:pt x="3801" y="941"/>
                  </a:lnTo>
                  <a:lnTo>
                    <a:pt x="3799" y="939"/>
                  </a:lnTo>
                  <a:lnTo>
                    <a:pt x="3794" y="937"/>
                  </a:lnTo>
                  <a:lnTo>
                    <a:pt x="3788" y="937"/>
                  </a:lnTo>
                  <a:lnTo>
                    <a:pt x="3795" y="936"/>
                  </a:lnTo>
                  <a:lnTo>
                    <a:pt x="3803" y="934"/>
                  </a:lnTo>
                  <a:lnTo>
                    <a:pt x="3812" y="930"/>
                  </a:lnTo>
                  <a:lnTo>
                    <a:pt x="3820" y="925"/>
                  </a:lnTo>
                  <a:lnTo>
                    <a:pt x="3839" y="913"/>
                  </a:lnTo>
                  <a:lnTo>
                    <a:pt x="3857" y="899"/>
                  </a:lnTo>
                  <a:lnTo>
                    <a:pt x="3886" y="873"/>
                  </a:lnTo>
                  <a:lnTo>
                    <a:pt x="3898" y="861"/>
                  </a:lnTo>
                  <a:lnTo>
                    <a:pt x="3899" y="848"/>
                  </a:lnTo>
                  <a:lnTo>
                    <a:pt x="3900" y="835"/>
                  </a:lnTo>
                  <a:lnTo>
                    <a:pt x="3902" y="823"/>
                  </a:lnTo>
                  <a:lnTo>
                    <a:pt x="3904" y="811"/>
                  </a:lnTo>
                  <a:lnTo>
                    <a:pt x="3908" y="801"/>
                  </a:lnTo>
                  <a:lnTo>
                    <a:pt x="3912" y="791"/>
                  </a:lnTo>
                  <a:lnTo>
                    <a:pt x="3916" y="781"/>
                  </a:lnTo>
                  <a:lnTo>
                    <a:pt x="3922" y="773"/>
                  </a:lnTo>
                  <a:lnTo>
                    <a:pt x="3934" y="756"/>
                  </a:lnTo>
                  <a:lnTo>
                    <a:pt x="3946" y="741"/>
                  </a:lnTo>
                  <a:lnTo>
                    <a:pt x="3960" y="727"/>
                  </a:lnTo>
                  <a:lnTo>
                    <a:pt x="3974" y="713"/>
                  </a:lnTo>
                  <a:lnTo>
                    <a:pt x="4122" y="713"/>
                  </a:lnTo>
                  <a:lnTo>
                    <a:pt x="4122" y="705"/>
                  </a:lnTo>
                  <a:lnTo>
                    <a:pt x="4121" y="699"/>
                  </a:lnTo>
                  <a:lnTo>
                    <a:pt x="4119" y="691"/>
                  </a:lnTo>
                  <a:lnTo>
                    <a:pt x="4117" y="684"/>
                  </a:lnTo>
                  <a:lnTo>
                    <a:pt x="4110" y="670"/>
                  </a:lnTo>
                  <a:lnTo>
                    <a:pt x="4104" y="656"/>
                  </a:lnTo>
                  <a:lnTo>
                    <a:pt x="4096" y="642"/>
                  </a:lnTo>
                  <a:lnTo>
                    <a:pt x="4091" y="627"/>
                  </a:lnTo>
                  <a:lnTo>
                    <a:pt x="4087" y="620"/>
                  </a:lnTo>
                  <a:lnTo>
                    <a:pt x="4086" y="612"/>
                  </a:lnTo>
                  <a:lnTo>
                    <a:pt x="4085" y="606"/>
                  </a:lnTo>
                  <a:lnTo>
                    <a:pt x="4084" y="598"/>
                  </a:lnTo>
                  <a:lnTo>
                    <a:pt x="4098" y="599"/>
                  </a:lnTo>
                  <a:lnTo>
                    <a:pt x="4113" y="600"/>
                  </a:lnTo>
                  <a:lnTo>
                    <a:pt x="4126" y="601"/>
                  </a:lnTo>
                  <a:lnTo>
                    <a:pt x="4138" y="604"/>
                  </a:lnTo>
                  <a:lnTo>
                    <a:pt x="4151" y="606"/>
                  </a:lnTo>
                  <a:lnTo>
                    <a:pt x="4163" y="609"/>
                  </a:lnTo>
                  <a:lnTo>
                    <a:pt x="4174" y="613"/>
                  </a:lnTo>
                  <a:lnTo>
                    <a:pt x="4185" y="618"/>
                  </a:lnTo>
                  <a:lnTo>
                    <a:pt x="4206" y="628"/>
                  </a:lnTo>
                  <a:lnTo>
                    <a:pt x="4226" y="639"/>
                  </a:lnTo>
                  <a:lnTo>
                    <a:pt x="4243" y="651"/>
                  </a:lnTo>
                  <a:lnTo>
                    <a:pt x="4260" y="665"/>
                  </a:lnTo>
                  <a:lnTo>
                    <a:pt x="4276" y="679"/>
                  </a:lnTo>
                  <a:lnTo>
                    <a:pt x="4289" y="694"/>
                  </a:lnTo>
                  <a:lnTo>
                    <a:pt x="4302" y="709"/>
                  </a:lnTo>
                  <a:lnTo>
                    <a:pt x="4314" y="726"/>
                  </a:lnTo>
                  <a:lnTo>
                    <a:pt x="4325" y="741"/>
                  </a:lnTo>
                  <a:lnTo>
                    <a:pt x="4334" y="756"/>
                  </a:lnTo>
                  <a:lnTo>
                    <a:pt x="4343" y="772"/>
                  </a:lnTo>
                  <a:lnTo>
                    <a:pt x="4350" y="785"/>
                  </a:lnTo>
                  <a:lnTo>
                    <a:pt x="4364" y="779"/>
                  </a:lnTo>
                  <a:lnTo>
                    <a:pt x="4381" y="774"/>
                  </a:lnTo>
                  <a:lnTo>
                    <a:pt x="4398" y="769"/>
                  </a:lnTo>
                  <a:lnTo>
                    <a:pt x="4417" y="766"/>
                  </a:lnTo>
                  <a:lnTo>
                    <a:pt x="4436" y="763"/>
                  </a:lnTo>
                  <a:lnTo>
                    <a:pt x="4456" y="761"/>
                  </a:lnTo>
                  <a:lnTo>
                    <a:pt x="4477" y="760"/>
                  </a:lnTo>
                  <a:lnTo>
                    <a:pt x="4498" y="760"/>
                  </a:lnTo>
                  <a:lnTo>
                    <a:pt x="4518" y="760"/>
                  </a:lnTo>
                  <a:lnTo>
                    <a:pt x="4539" y="761"/>
                  </a:lnTo>
                  <a:lnTo>
                    <a:pt x="4560" y="763"/>
                  </a:lnTo>
                  <a:lnTo>
                    <a:pt x="4579" y="766"/>
                  </a:lnTo>
                  <a:lnTo>
                    <a:pt x="4598" y="769"/>
                  </a:lnTo>
                  <a:lnTo>
                    <a:pt x="4616" y="774"/>
                  </a:lnTo>
                  <a:lnTo>
                    <a:pt x="4633" y="779"/>
                  </a:lnTo>
                  <a:lnTo>
                    <a:pt x="4648" y="785"/>
                  </a:lnTo>
                  <a:lnTo>
                    <a:pt x="4647" y="792"/>
                  </a:lnTo>
                  <a:lnTo>
                    <a:pt x="4646" y="800"/>
                  </a:lnTo>
                  <a:lnTo>
                    <a:pt x="4644" y="807"/>
                  </a:lnTo>
                  <a:lnTo>
                    <a:pt x="4641" y="814"/>
                  </a:lnTo>
                  <a:lnTo>
                    <a:pt x="4636" y="828"/>
                  </a:lnTo>
                  <a:lnTo>
                    <a:pt x="4628" y="843"/>
                  </a:lnTo>
                  <a:lnTo>
                    <a:pt x="4622" y="857"/>
                  </a:lnTo>
                  <a:lnTo>
                    <a:pt x="4615" y="871"/>
                  </a:lnTo>
                  <a:lnTo>
                    <a:pt x="4613" y="877"/>
                  </a:lnTo>
                  <a:lnTo>
                    <a:pt x="4611" y="885"/>
                  </a:lnTo>
                  <a:lnTo>
                    <a:pt x="4610" y="892"/>
                  </a:lnTo>
                  <a:lnTo>
                    <a:pt x="4610" y="899"/>
                  </a:lnTo>
                  <a:lnTo>
                    <a:pt x="4686" y="972"/>
                  </a:lnTo>
                  <a:lnTo>
                    <a:pt x="4685" y="979"/>
                  </a:lnTo>
                  <a:lnTo>
                    <a:pt x="4684" y="987"/>
                  </a:lnTo>
                  <a:lnTo>
                    <a:pt x="4682" y="993"/>
                  </a:lnTo>
                  <a:lnTo>
                    <a:pt x="4680" y="1001"/>
                  </a:lnTo>
                  <a:lnTo>
                    <a:pt x="4674" y="1015"/>
                  </a:lnTo>
                  <a:lnTo>
                    <a:pt x="4667" y="1029"/>
                  </a:lnTo>
                  <a:lnTo>
                    <a:pt x="4660" y="1043"/>
                  </a:lnTo>
                  <a:lnTo>
                    <a:pt x="4653" y="1057"/>
                  </a:lnTo>
                  <a:lnTo>
                    <a:pt x="4651" y="1064"/>
                  </a:lnTo>
                  <a:lnTo>
                    <a:pt x="4649" y="1072"/>
                  </a:lnTo>
                  <a:lnTo>
                    <a:pt x="4648" y="1079"/>
                  </a:lnTo>
                  <a:lnTo>
                    <a:pt x="4648" y="1086"/>
                  </a:lnTo>
                  <a:lnTo>
                    <a:pt x="4663" y="1085"/>
                  </a:lnTo>
                  <a:lnTo>
                    <a:pt x="4683" y="1080"/>
                  </a:lnTo>
                  <a:lnTo>
                    <a:pt x="4705" y="1074"/>
                  </a:lnTo>
                  <a:lnTo>
                    <a:pt x="4729" y="1067"/>
                  </a:lnTo>
                  <a:lnTo>
                    <a:pt x="4754" y="1060"/>
                  </a:lnTo>
                  <a:lnTo>
                    <a:pt x="4781" y="1054"/>
                  </a:lnTo>
                  <a:lnTo>
                    <a:pt x="4795" y="1051"/>
                  </a:lnTo>
                  <a:lnTo>
                    <a:pt x="4809" y="1050"/>
                  </a:lnTo>
                  <a:lnTo>
                    <a:pt x="4824" y="1049"/>
                  </a:lnTo>
                  <a:lnTo>
                    <a:pt x="4838" y="1048"/>
                  </a:lnTo>
                  <a:lnTo>
                    <a:pt x="4822" y="1062"/>
                  </a:lnTo>
                  <a:lnTo>
                    <a:pt x="4807" y="1075"/>
                  </a:lnTo>
                  <a:lnTo>
                    <a:pt x="4792" y="1087"/>
                  </a:lnTo>
                  <a:lnTo>
                    <a:pt x="4775" y="1099"/>
                  </a:lnTo>
                  <a:lnTo>
                    <a:pt x="4741" y="1121"/>
                  </a:lnTo>
                  <a:lnTo>
                    <a:pt x="4705" y="1143"/>
                  </a:lnTo>
                  <a:lnTo>
                    <a:pt x="4669" y="1163"/>
                  </a:lnTo>
                  <a:lnTo>
                    <a:pt x="4635" y="1185"/>
                  </a:lnTo>
                  <a:lnTo>
                    <a:pt x="4617" y="1197"/>
                  </a:lnTo>
                  <a:lnTo>
                    <a:pt x="4602" y="1209"/>
                  </a:lnTo>
                  <a:lnTo>
                    <a:pt x="4586" y="1221"/>
                  </a:lnTo>
                  <a:lnTo>
                    <a:pt x="4572" y="1234"/>
                  </a:lnTo>
                  <a:lnTo>
                    <a:pt x="4490" y="1235"/>
                  </a:lnTo>
                  <a:lnTo>
                    <a:pt x="4410" y="1236"/>
                  </a:lnTo>
                  <a:lnTo>
                    <a:pt x="4371" y="1240"/>
                  </a:lnTo>
                  <a:lnTo>
                    <a:pt x="4333" y="1243"/>
                  </a:lnTo>
                  <a:lnTo>
                    <a:pt x="4294" y="1247"/>
                  </a:lnTo>
                  <a:lnTo>
                    <a:pt x="4255" y="1254"/>
                  </a:lnTo>
                  <a:lnTo>
                    <a:pt x="4216" y="1261"/>
                  </a:lnTo>
                  <a:lnTo>
                    <a:pt x="4178" y="1271"/>
                  </a:lnTo>
                  <a:lnTo>
                    <a:pt x="4158" y="1278"/>
                  </a:lnTo>
                  <a:lnTo>
                    <a:pt x="4139" y="1284"/>
                  </a:lnTo>
                  <a:lnTo>
                    <a:pt x="4119" y="1291"/>
                  </a:lnTo>
                  <a:lnTo>
                    <a:pt x="4098" y="1299"/>
                  </a:lnTo>
                  <a:lnTo>
                    <a:pt x="4079" y="1307"/>
                  </a:lnTo>
                  <a:lnTo>
                    <a:pt x="4059" y="1316"/>
                  </a:lnTo>
                  <a:lnTo>
                    <a:pt x="4038" y="1326"/>
                  </a:lnTo>
                  <a:lnTo>
                    <a:pt x="4019" y="1337"/>
                  </a:lnTo>
                  <a:lnTo>
                    <a:pt x="3998" y="1348"/>
                  </a:lnTo>
                  <a:lnTo>
                    <a:pt x="3977" y="1360"/>
                  </a:lnTo>
                  <a:lnTo>
                    <a:pt x="3957" y="1373"/>
                  </a:lnTo>
                  <a:lnTo>
                    <a:pt x="3936" y="1387"/>
                  </a:lnTo>
                  <a:lnTo>
                    <a:pt x="3947" y="1386"/>
                  </a:lnTo>
                  <a:lnTo>
                    <a:pt x="3958" y="1386"/>
                  </a:lnTo>
                  <a:lnTo>
                    <a:pt x="3968" y="1384"/>
                  </a:lnTo>
                  <a:lnTo>
                    <a:pt x="3978" y="1381"/>
                  </a:lnTo>
                  <a:lnTo>
                    <a:pt x="4000" y="1376"/>
                  </a:lnTo>
                  <a:lnTo>
                    <a:pt x="4021" y="1369"/>
                  </a:lnTo>
                  <a:lnTo>
                    <a:pt x="4064" y="1352"/>
                  </a:lnTo>
                  <a:lnTo>
                    <a:pt x="4105" y="1335"/>
                  </a:lnTo>
                  <a:lnTo>
                    <a:pt x="4127" y="1326"/>
                  </a:lnTo>
                  <a:lnTo>
                    <a:pt x="4147" y="1318"/>
                  </a:lnTo>
                  <a:lnTo>
                    <a:pt x="4168" y="1312"/>
                  </a:lnTo>
                  <a:lnTo>
                    <a:pt x="4190" y="1306"/>
                  </a:lnTo>
                  <a:lnTo>
                    <a:pt x="4200" y="1305"/>
                  </a:lnTo>
                  <a:lnTo>
                    <a:pt x="4211" y="1303"/>
                  </a:lnTo>
                  <a:lnTo>
                    <a:pt x="4222" y="1303"/>
                  </a:lnTo>
                  <a:lnTo>
                    <a:pt x="4231" y="1303"/>
                  </a:lnTo>
                  <a:lnTo>
                    <a:pt x="4242" y="1304"/>
                  </a:lnTo>
                  <a:lnTo>
                    <a:pt x="4253" y="1305"/>
                  </a:lnTo>
                  <a:lnTo>
                    <a:pt x="4264" y="1307"/>
                  </a:lnTo>
                  <a:lnTo>
                    <a:pt x="4275" y="1311"/>
                  </a:lnTo>
                  <a:lnTo>
                    <a:pt x="4199" y="1387"/>
                  </a:lnTo>
                  <a:lnTo>
                    <a:pt x="4213" y="1401"/>
                  </a:lnTo>
                  <a:lnTo>
                    <a:pt x="4227" y="1414"/>
                  </a:lnTo>
                  <a:lnTo>
                    <a:pt x="4243" y="1426"/>
                  </a:lnTo>
                  <a:lnTo>
                    <a:pt x="4260" y="1437"/>
                  </a:lnTo>
                  <a:lnTo>
                    <a:pt x="4270" y="1441"/>
                  </a:lnTo>
                  <a:lnTo>
                    <a:pt x="4279" y="1446"/>
                  </a:lnTo>
                  <a:lnTo>
                    <a:pt x="4289" y="1450"/>
                  </a:lnTo>
                  <a:lnTo>
                    <a:pt x="4300" y="1453"/>
                  </a:lnTo>
                  <a:lnTo>
                    <a:pt x="4311" y="1456"/>
                  </a:lnTo>
                  <a:lnTo>
                    <a:pt x="4324" y="1458"/>
                  </a:lnTo>
                  <a:lnTo>
                    <a:pt x="4337" y="1459"/>
                  </a:lnTo>
                  <a:lnTo>
                    <a:pt x="4350" y="1459"/>
                  </a:lnTo>
                  <a:lnTo>
                    <a:pt x="4337" y="1460"/>
                  </a:lnTo>
                  <a:lnTo>
                    <a:pt x="4324" y="1461"/>
                  </a:lnTo>
                  <a:lnTo>
                    <a:pt x="4311" y="1463"/>
                  </a:lnTo>
                  <a:lnTo>
                    <a:pt x="4300" y="1465"/>
                  </a:lnTo>
                  <a:lnTo>
                    <a:pt x="4289" y="1469"/>
                  </a:lnTo>
                  <a:lnTo>
                    <a:pt x="4279" y="1473"/>
                  </a:lnTo>
                  <a:lnTo>
                    <a:pt x="4270" y="1477"/>
                  </a:lnTo>
                  <a:lnTo>
                    <a:pt x="4260" y="1483"/>
                  </a:lnTo>
                  <a:lnTo>
                    <a:pt x="4243" y="1495"/>
                  </a:lnTo>
                  <a:lnTo>
                    <a:pt x="4227" y="1507"/>
                  </a:lnTo>
                  <a:lnTo>
                    <a:pt x="4213" y="1521"/>
                  </a:lnTo>
                  <a:lnTo>
                    <a:pt x="4199" y="1535"/>
                  </a:lnTo>
                  <a:lnTo>
                    <a:pt x="4191" y="1535"/>
                  </a:lnTo>
                  <a:lnTo>
                    <a:pt x="4185" y="1533"/>
                  </a:lnTo>
                  <a:lnTo>
                    <a:pt x="4177" y="1532"/>
                  </a:lnTo>
                  <a:lnTo>
                    <a:pt x="4170" y="1529"/>
                  </a:lnTo>
                  <a:lnTo>
                    <a:pt x="4156" y="1523"/>
                  </a:lnTo>
                  <a:lnTo>
                    <a:pt x="4142" y="1517"/>
                  </a:lnTo>
                  <a:lnTo>
                    <a:pt x="4127" y="1509"/>
                  </a:lnTo>
                  <a:lnTo>
                    <a:pt x="4113" y="1504"/>
                  </a:lnTo>
                  <a:lnTo>
                    <a:pt x="4106" y="1500"/>
                  </a:lnTo>
                  <a:lnTo>
                    <a:pt x="4098" y="1499"/>
                  </a:lnTo>
                  <a:lnTo>
                    <a:pt x="4092" y="1497"/>
                  </a:lnTo>
                  <a:lnTo>
                    <a:pt x="4084" y="1497"/>
                  </a:lnTo>
                  <a:lnTo>
                    <a:pt x="4067" y="1501"/>
                  </a:lnTo>
                  <a:lnTo>
                    <a:pt x="4048" y="1506"/>
                  </a:lnTo>
                  <a:lnTo>
                    <a:pt x="4030" y="1511"/>
                  </a:lnTo>
                  <a:lnTo>
                    <a:pt x="4010" y="1518"/>
                  </a:lnTo>
                  <a:lnTo>
                    <a:pt x="3970" y="1532"/>
                  </a:lnTo>
                  <a:lnTo>
                    <a:pt x="3927" y="1549"/>
                  </a:lnTo>
                  <a:lnTo>
                    <a:pt x="3885" y="1568"/>
                  </a:lnTo>
                  <a:lnTo>
                    <a:pt x="3841" y="1589"/>
                  </a:lnTo>
                  <a:lnTo>
                    <a:pt x="3796" y="1611"/>
                  </a:lnTo>
                  <a:lnTo>
                    <a:pt x="3753" y="1633"/>
                  </a:lnTo>
                  <a:lnTo>
                    <a:pt x="3667" y="1679"/>
                  </a:lnTo>
                  <a:lnTo>
                    <a:pt x="3585" y="1724"/>
                  </a:lnTo>
                  <a:lnTo>
                    <a:pt x="3511" y="1764"/>
                  </a:lnTo>
                  <a:lnTo>
                    <a:pt x="3448" y="1798"/>
                  </a:lnTo>
                  <a:lnTo>
                    <a:pt x="3410" y="1836"/>
                  </a:lnTo>
                  <a:lnTo>
                    <a:pt x="3404" y="1844"/>
                  </a:lnTo>
                  <a:lnTo>
                    <a:pt x="3397" y="1853"/>
                  </a:lnTo>
                  <a:lnTo>
                    <a:pt x="3391" y="1864"/>
                  </a:lnTo>
                  <a:lnTo>
                    <a:pt x="3384" y="1876"/>
                  </a:lnTo>
                  <a:lnTo>
                    <a:pt x="3370" y="1902"/>
                  </a:lnTo>
                  <a:lnTo>
                    <a:pt x="3356" y="1929"/>
                  </a:lnTo>
                  <a:lnTo>
                    <a:pt x="3342" y="1956"/>
                  </a:lnTo>
                  <a:lnTo>
                    <a:pt x="3327" y="1983"/>
                  </a:lnTo>
                  <a:lnTo>
                    <a:pt x="3320" y="1995"/>
                  </a:lnTo>
                  <a:lnTo>
                    <a:pt x="3313" y="2005"/>
                  </a:lnTo>
                  <a:lnTo>
                    <a:pt x="3307" y="2014"/>
                  </a:lnTo>
                  <a:lnTo>
                    <a:pt x="3300" y="2023"/>
                  </a:lnTo>
                  <a:lnTo>
                    <a:pt x="3149" y="2023"/>
                  </a:lnTo>
                  <a:lnTo>
                    <a:pt x="3134" y="2035"/>
                  </a:lnTo>
                  <a:lnTo>
                    <a:pt x="3121" y="2047"/>
                  </a:lnTo>
                  <a:lnTo>
                    <a:pt x="3107" y="2057"/>
                  </a:lnTo>
                  <a:lnTo>
                    <a:pt x="3093" y="2065"/>
                  </a:lnTo>
                  <a:lnTo>
                    <a:pt x="3066" y="2082"/>
                  </a:lnTo>
                  <a:lnTo>
                    <a:pt x="3037" y="2096"/>
                  </a:lnTo>
                  <a:lnTo>
                    <a:pt x="3009" y="2110"/>
                  </a:lnTo>
                  <a:lnTo>
                    <a:pt x="2981" y="2127"/>
                  </a:lnTo>
                  <a:lnTo>
                    <a:pt x="2966" y="2135"/>
                  </a:lnTo>
                  <a:lnTo>
                    <a:pt x="2952" y="2146"/>
                  </a:lnTo>
                  <a:lnTo>
                    <a:pt x="2938" y="2158"/>
                  </a:lnTo>
                  <a:lnTo>
                    <a:pt x="2924" y="2171"/>
                  </a:lnTo>
                  <a:lnTo>
                    <a:pt x="2924" y="2095"/>
                  </a:lnTo>
                  <a:lnTo>
                    <a:pt x="2922" y="2112"/>
                  </a:lnTo>
                  <a:lnTo>
                    <a:pt x="2918" y="2132"/>
                  </a:lnTo>
                  <a:lnTo>
                    <a:pt x="2913" y="2153"/>
                  </a:lnTo>
                  <a:lnTo>
                    <a:pt x="2906" y="2177"/>
                  </a:lnTo>
                  <a:lnTo>
                    <a:pt x="2900" y="2202"/>
                  </a:lnTo>
                  <a:lnTo>
                    <a:pt x="2894" y="2228"/>
                  </a:lnTo>
                  <a:lnTo>
                    <a:pt x="2892" y="2241"/>
                  </a:lnTo>
                  <a:lnTo>
                    <a:pt x="2890" y="2254"/>
                  </a:lnTo>
                  <a:lnTo>
                    <a:pt x="2889" y="2268"/>
                  </a:lnTo>
                  <a:lnTo>
                    <a:pt x="2889" y="2281"/>
                  </a:lnTo>
                  <a:lnTo>
                    <a:pt x="2962" y="2358"/>
                  </a:lnTo>
                  <a:lnTo>
                    <a:pt x="2813" y="2509"/>
                  </a:lnTo>
                  <a:lnTo>
                    <a:pt x="2812" y="2494"/>
                  </a:lnTo>
                  <a:lnTo>
                    <a:pt x="2807" y="2475"/>
                  </a:lnTo>
                  <a:lnTo>
                    <a:pt x="2801" y="2453"/>
                  </a:lnTo>
                  <a:lnTo>
                    <a:pt x="2794" y="2430"/>
                  </a:lnTo>
                  <a:lnTo>
                    <a:pt x="2787" y="2404"/>
                  </a:lnTo>
                  <a:lnTo>
                    <a:pt x="2781" y="2377"/>
                  </a:lnTo>
                  <a:lnTo>
                    <a:pt x="2779" y="2364"/>
                  </a:lnTo>
                  <a:lnTo>
                    <a:pt x="2777" y="2350"/>
                  </a:lnTo>
                  <a:lnTo>
                    <a:pt x="2776" y="2337"/>
                  </a:lnTo>
                  <a:lnTo>
                    <a:pt x="2775" y="2323"/>
                  </a:lnTo>
                  <a:lnTo>
                    <a:pt x="2760" y="2308"/>
                  </a:lnTo>
                  <a:lnTo>
                    <a:pt x="2747" y="2292"/>
                  </a:lnTo>
                  <a:lnTo>
                    <a:pt x="2734" y="2277"/>
                  </a:lnTo>
                  <a:lnTo>
                    <a:pt x="2723" y="2260"/>
                  </a:lnTo>
                  <a:lnTo>
                    <a:pt x="2718" y="2251"/>
                  </a:lnTo>
                  <a:lnTo>
                    <a:pt x="2713" y="2242"/>
                  </a:lnTo>
                  <a:lnTo>
                    <a:pt x="2709" y="2231"/>
                  </a:lnTo>
                  <a:lnTo>
                    <a:pt x="2706" y="2221"/>
                  </a:lnTo>
                  <a:lnTo>
                    <a:pt x="2703" y="2209"/>
                  </a:lnTo>
                  <a:lnTo>
                    <a:pt x="2700" y="2197"/>
                  </a:lnTo>
                  <a:lnTo>
                    <a:pt x="2699" y="2185"/>
                  </a:lnTo>
                  <a:lnTo>
                    <a:pt x="2699" y="2171"/>
                  </a:lnTo>
                  <a:lnTo>
                    <a:pt x="2692" y="2171"/>
                  </a:lnTo>
                  <a:lnTo>
                    <a:pt x="2685" y="2172"/>
                  </a:lnTo>
                  <a:lnTo>
                    <a:pt x="2677" y="2175"/>
                  </a:lnTo>
                  <a:lnTo>
                    <a:pt x="2671" y="2177"/>
                  </a:lnTo>
                  <a:lnTo>
                    <a:pt x="2658" y="2183"/>
                  </a:lnTo>
                  <a:lnTo>
                    <a:pt x="2644" y="2190"/>
                  </a:lnTo>
                  <a:lnTo>
                    <a:pt x="2631" y="2197"/>
                  </a:lnTo>
                  <a:lnTo>
                    <a:pt x="2616" y="2203"/>
                  </a:lnTo>
                  <a:lnTo>
                    <a:pt x="2610" y="2206"/>
                  </a:lnTo>
                  <a:lnTo>
                    <a:pt x="2602" y="2207"/>
                  </a:lnTo>
                  <a:lnTo>
                    <a:pt x="2596" y="2208"/>
                  </a:lnTo>
                  <a:lnTo>
                    <a:pt x="2588" y="2209"/>
                  </a:lnTo>
                  <a:lnTo>
                    <a:pt x="2513" y="2136"/>
                  </a:lnTo>
                  <a:lnTo>
                    <a:pt x="2436" y="2209"/>
                  </a:lnTo>
                  <a:lnTo>
                    <a:pt x="2422" y="2208"/>
                  </a:lnTo>
                  <a:lnTo>
                    <a:pt x="2408" y="2207"/>
                  </a:lnTo>
                  <a:lnTo>
                    <a:pt x="2394" y="2206"/>
                  </a:lnTo>
                  <a:lnTo>
                    <a:pt x="2381" y="2203"/>
                  </a:lnTo>
                  <a:lnTo>
                    <a:pt x="2354" y="2197"/>
                  </a:lnTo>
                  <a:lnTo>
                    <a:pt x="2329" y="2190"/>
                  </a:lnTo>
                  <a:lnTo>
                    <a:pt x="2306" y="2183"/>
                  </a:lnTo>
                  <a:lnTo>
                    <a:pt x="2285" y="2177"/>
                  </a:lnTo>
                  <a:lnTo>
                    <a:pt x="2265" y="2172"/>
                  </a:lnTo>
                  <a:lnTo>
                    <a:pt x="2250" y="2171"/>
                  </a:lnTo>
                  <a:lnTo>
                    <a:pt x="2234" y="2172"/>
                  </a:lnTo>
                  <a:lnTo>
                    <a:pt x="2215" y="2177"/>
                  </a:lnTo>
                  <a:lnTo>
                    <a:pt x="2194" y="2183"/>
                  </a:lnTo>
                  <a:lnTo>
                    <a:pt x="2170" y="2190"/>
                  </a:lnTo>
                  <a:lnTo>
                    <a:pt x="2145" y="2197"/>
                  </a:lnTo>
                  <a:lnTo>
                    <a:pt x="2119" y="2203"/>
                  </a:lnTo>
                  <a:lnTo>
                    <a:pt x="2105" y="2206"/>
                  </a:lnTo>
                  <a:lnTo>
                    <a:pt x="2092" y="2207"/>
                  </a:lnTo>
                  <a:lnTo>
                    <a:pt x="2078" y="2208"/>
                  </a:lnTo>
                  <a:lnTo>
                    <a:pt x="2064" y="2209"/>
                  </a:lnTo>
                  <a:lnTo>
                    <a:pt x="2050" y="2221"/>
                  </a:lnTo>
                  <a:lnTo>
                    <a:pt x="2038" y="2231"/>
                  </a:lnTo>
                  <a:lnTo>
                    <a:pt x="2028" y="2240"/>
                  </a:lnTo>
                  <a:lnTo>
                    <a:pt x="2018" y="2245"/>
                  </a:lnTo>
                  <a:lnTo>
                    <a:pt x="2010" y="2250"/>
                  </a:lnTo>
                  <a:lnTo>
                    <a:pt x="2002" y="2253"/>
                  </a:lnTo>
                  <a:lnTo>
                    <a:pt x="1995" y="2255"/>
                  </a:lnTo>
                  <a:lnTo>
                    <a:pt x="1987" y="2255"/>
                  </a:lnTo>
                  <a:lnTo>
                    <a:pt x="1958" y="2252"/>
                  </a:lnTo>
                  <a:lnTo>
                    <a:pt x="1915" y="2248"/>
                  </a:lnTo>
                  <a:lnTo>
                    <a:pt x="1914" y="2254"/>
                  </a:lnTo>
                  <a:lnTo>
                    <a:pt x="1913" y="2262"/>
                  </a:lnTo>
                  <a:lnTo>
                    <a:pt x="1911" y="2271"/>
                  </a:lnTo>
                  <a:lnTo>
                    <a:pt x="1909" y="2280"/>
                  </a:lnTo>
                  <a:lnTo>
                    <a:pt x="1902" y="2301"/>
                  </a:lnTo>
                  <a:lnTo>
                    <a:pt x="1895" y="2325"/>
                  </a:lnTo>
                  <a:lnTo>
                    <a:pt x="1887" y="2350"/>
                  </a:lnTo>
                  <a:lnTo>
                    <a:pt x="1879" y="2377"/>
                  </a:lnTo>
                  <a:lnTo>
                    <a:pt x="1877" y="2392"/>
                  </a:lnTo>
                  <a:lnTo>
                    <a:pt x="1875" y="2406"/>
                  </a:lnTo>
                  <a:lnTo>
                    <a:pt x="1874" y="2420"/>
                  </a:lnTo>
                  <a:lnTo>
                    <a:pt x="1874" y="2434"/>
                  </a:lnTo>
                  <a:lnTo>
                    <a:pt x="1867" y="2434"/>
                  </a:lnTo>
                  <a:lnTo>
                    <a:pt x="1861" y="2435"/>
                  </a:lnTo>
                  <a:lnTo>
                    <a:pt x="1853" y="2437"/>
                  </a:lnTo>
                  <a:lnTo>
                    <a:pt x="1847" y="2440"/>
                  </a:lnTo>
                  <a:lnTo>
                    <a:pt x="1833" y="2446"/>
                  </a:lnTo>
                  <a:lnTo>
                    <a:pt x="1819" y="2453"/>
                  </a:lnTo>
                  <a:lnTo>
                    <a:pt x="1805" y="2459"/>
                  </a:lnTo>
                  <a:lnTo>
                    <a:pt x="1791" y="2466"/>
                  </a:lnTo>
                  <a:lnTo>
                    <a:pt x="1784" y="2468"/>
                  </a:lnTo>
                  <a:lnTo>
                    <a:pt x="1777" y="2470"/>
                  </a:lnTo>
                  <a:lnTo>
                    <a:pt x="1770" y="2471"/>
                  </a:lnTo>
                  <a:lnTo>
                    <a:pt x="1763" y="2472"/>
                  </a:lnTo>
                  <a:lnTo>
                    <a:pt x="1764" y="2488"/>
                  </a:lnTo>
                  <a:lnTo>
                    <a:pt x="1768" y="2505"/>
                  </a:lnTo>
                  <a:lnTo>
                    <a:pt x="1773" y="2525"/>
                  </a:lnTo>
                  <a:lnTo>
                    <a:pt x="1781" y="2545"/>
                  </a:lnTo>
                  <a:lnTo>
                    <a:pt x="1790" y="2567"/>
                  </a:lnTo>
                  <a:lnTo>
                    <a:pt x="1800" y="2590"/>
                  </a:lnTo>
                  <a:lnTo>
                    <a:pt x="1812" y="2613"/>
                  </a:lnTo>
                  <a:lnTo>
                    <a:pt x="1824" y="2636"/>
                  </a:lnTo>
                  <a:lnTo>
                    <a:pt x="1836" y="2659"/>
                  </a:lnTo>
                  <a:lnTo>
                    <a:pt x="1849" y="2681"/>
                  </a:lnTo>
                  <a:lnTo>
                    <a:pt x="1861" y="2701"/>
                  </a:lnTo>
                  <a:lnTo>
                    <a:pt x="1874" y="2720"/>
                  </a:lnTo>
                  <a:lnTo>
                    <a:pt x="1886" y="2737"/>
                  </a:lnTo>
                  <a:lnTo>
                    <a:pt x="1897" y="2752"/>
                  </a:lnTo>
                  <a:lnTo>
                    <a:pt x="1906" y="2764"/>
                  </a:lnTo>
                  <a:lnTo>
                    <a:pt x="1915" y="2772"/>
                  </a:lnTo>
                  <a:lnTo>
                    <a:pt x="2064" y="2772"/>
                  </a:lnTo>
                  <a:lnTo>
                    <a:pt x="2081" y="2755"/>
                  </a:lnTo>
                  <a:lnTo>
                    <a:pt x="2104" y="2733"/>
                  </a:lnTo>
                  <a:lnTo>
                    <a:pt x="2131" y="2708"/>
                  </a:lnTo>
                  <a:lnTo>
                    <a:pt x="2162" y="2682"/>
                  </a:lnTo>
                  <a:lnTo>
                    <a:pt x="2177" y="2670"/>
                  </a:lnTo>
                  <a:lnTo>
                    <a:pt x="2193" y="2659"/>
                  </a:lnTo>
                  <a:lnTo>
                    <a:pt x="2210" y="2648"/>
                  </a:lnTo>
                  <a:lnTo>
                    <a:pt x="2226" y="2639"/>
                  </a:lnTo>
                  <a:lnTo>
                    <a:pt x="2242" y="2632"/>
                  </a:lnTo>
                  <a:lnTo>
                    <a:pt x="2258" y="2625"/>
                  </a:lnTo>
                  <a:lnTo>
                    <a:pt x="2265" y="2623"/>
                  </a:lnTo>
                  <a:lnTo>
                    <a:pt x="2273" y="2622"/>
                  </a:lnTo>
                  <a:lnTo>
                    <a:pt x="2281" y="2621"/>
                  </a:lnTo>
                  <a:lnTo>
                    <a:pt x="2288" y="2621"/>
                  </a:lnTo>
                  <a:lnTo>
                    <a:pt x="2287" y="2634"/>
                  </a:lnTo>
                  <a:lnTo>
                    <a:pt x="2286" y="2647"/>
                  </a:lnTo>
                  <a:lnTo>
                    <a:pt x="2284" y="2660"/>
                  </a:lnTo>
                  <a:lnTo>
                    <a:pt x="2282" y="2671"/>
                  </a:lnTo>
                  <a:lnTo>
                    <a:pt x="2278" y="2682"/>
                  </a:lnTo>
                  <a:lnTo>
                    <a:pt x="2274" y="2692"/>
                  </a:lnTo>
                  <a:lnTo>
                    <a:pt x="2270" y="2701"/>
                  </a:lnTo>
                  <a:lnTo>
                    <a:pt x="2264" y="2711"/>
                  </a:lnTo>
                  <a:lnTo>
                    <a:pt x="2252" y="2728"/>
                  </a:lnTo>
                  <a:lnTo>
                    <a:pt x="2240" y="2743"/>
                  </a:lnTo>
                  <a:lnTo>
                    <a:pt x="2226" y="2758"/>
                  </a:lnTo>
                  <a:lnTo>
                    <a:pt x="2212" y="2772"/>
                  </a:lnTo>
                  <a:lnTo>
                    <a:pt x="2212" y="2921"/>
                  </a:lnTo>
                  <a:lnTo>
                    <a:pt x="2250" y="2959"/>
                  </a:lnTo>
                  <a:lnTo>
                    <a:pt x="2551" y="2959"/>
                  </a:lnTo>
                  <a:lnTo>
                    <a:pt x="2550" y="2994"/>
                  </a:lnTo>
                  <a:lnTo>
                    <a:pt x="2550" y="3016"/>
                  </a:lnTo>
                  <a:lnTo>
                    <a:pt x="2549" y="3029"/>
                  </a:lnTo>
                  <a:lnTo>
                    <a:pt x="2547" y="3037"/>
                  </a:lnTo>
                  <a:lnTo>
                    <a:pt x="2546" y="3045"/>
                  </a:lnTo>
                  <a:lnTo>
                    <a:pt x="2544" y="3054"/>
                  </a:lnTo>
                  <a:lnTo>
                    <a:pt x="2543" y="3068"/>
                  </a:lnTo>
                  <a:lnTo>
                    <a:pt x="2543" y="3091"/>
                  </a:lnTo>
                  <a:lnTo>
                    <a:pt x="2575" y="3125"/>
                  </a:lnTo>
                  <a:lnTo>
                    <a:pt x="2737" y="3145"/>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5" name="Freeform 87"/>
          <p:cNvSpPr>
            <a:spLocks/>
          </p:cNvSpPr>
          <p:nvPr/>
        </p:nvSpPr>
        <p:spPr bwMode="auto">
          <a:xfrm>
            <a:off x="4661845" y="4580678"/>
            <a:ext cx="659150" cy="780134"/>
          </a:xfrm>
          <a:custGeom>
            <a:avLst/>
            <a:gdLst/>
            <a:ahLst/>
            <a:cxnLst>
              <a:cxn ang="0">
                <a:pos x="1394" y="3248"/>
              </a:cxn>
              <a:cxn ang="0">
                <a:pos x="1314" y="3159"/>
              </a:cxn>
              <a:cxn ang="0">
                <a:pos x="1287" y="3101"/>
              </a:cxn>
              <a:cxn ang="0">
                <a:pos x="1169" y="3032"/>
              </a:cxn>
              <a:cxn ang="0">
                <a:pos x="1055" y="2718"/>
              </a:cxn>
              <a:cxn ang="0">
                <a:pos x="993" y="2395"/>
              </a:cxn>
              <a:cxn ang="0">
                <a:pos x="931" y="2073"/>
              </a:cxn>
              <a:cxn ang="0">
                <a:pos x="829" y="1866"/>
              </a:cxn>
              <a:cxn ang="0">
                <a:pos x="896" y="1614"/>
              </a:cxn>
              <a:cxn ang="0">
                <a:pos x="802" y="1555"/>
              </a:cxn>
              <a:cxn ang="0">
                <a:pos x="526" y="1415"/>
              </a:cxn>
              <a:cxn ang="0">
                <a:pos x="325" y="1120"/>
              </a:cxn>
              <a:cxn ang="0">
                <a:pos x="188" y="1089"/>
              </a:cxn>
              <a:cxn ang="0">
                <a:pos x="61" y="978"/>
              </a:cxn>
              <a:cxn ang="0">
                <a:pos x="8" y="907"/>
              </a:cxn>
              <a:cxn ang="0">
                <a:pos x="110" y="740"/>
              </a:cxn>
              <a:cxn ang="0">
                <a:pos x="80" y="657"/>
              </a:cxn>
              <a:cxn ang="0">
                <a:pos x="160" y="527"/>
              </a:cxn>
              <a:cxn ang="0">
                <a:pos x="225" y="263"/>
              </a:cxn>
              <a:cxn ang="0">
                <a:pos x="446" y="86"/>
              </a:cxn>
              <a:cxn ang="0">
                <a:pos x="606" y="26"/>
              </a:cxn>
              <a:cxn ang="0">
                <a:pos x="748" y="38"/>
              </a:cxn>
              <a:cxn ang="0">
                <a:pos x="889" y="67"/>
              </a:cxn>
              <a:cxn ang="0">
                <a:pos x="975" y="39"/>
              </a:cxn>
              <a:cxn ang="0">
                <a:pos x="1082" y="84"/>
              </a:cxn>
              <a:cxn ang="0">
                <a:pos x="1229" y="116"/>
              </a:cxn>
              <a:cxn ang="0">
                <a:pos x="1423" y="225"/>
              </a:cxn>
              <a:cxn ang="0">
                <a:pos x="1540" y="364"/>
              </a:cxn>
              <a:cxn ang="0">
                <a:pos x="1747" y="402"/>
              </a:cxn>
              <a:cxn ang="0">
                <a:pos x="1869" y="598"/>
              </a:cxn>
              <a:cxn ang="0">
                <a:pos x="2001" y="662"/>
              </a:cxn>
              <a:cxn ang="0">
                <a:pos x="2137" y="676"/>
              </a:cxn>
              <a:cxn ang="0">
                <a:pos x="2324" y="792"/>
              </a:cxn>
              <a:cxn ang="0">
                <a:pos x="2539" y="849"/>
              </a:cxn>
              <a:cxn ang="0">
                <a:pos x="2708" y="919"/>
              </a:cxn>
              <a:cxn ang="0">
                <a:pos x="2843" y="1015"/>
              </a:cxn>
              <a:cxn ang="0">
                <a:pos x="2816" y="1221"/>
              </a:cxn>
              <a:cxn ang="0">
                <a:pos x="2749" y="1330"/>
              </a:cxn>
              <a:cxn ang="0">
                <a:pos x="2620" y="1421"/>
              </a:cxn>
              <a:cxn ang="0">
                <a:pos x="2647" y="1592"/>
              </a:cxn>
              <a:cxn ang="0">
                <a:pos x="2578" y="1748"/>
              </a:cxn>
              <a:cxn ang="0">
                <a:pos x="2447" y="1864"/>
              </a:cxn>
              <a:cxn ang="0">
                <a:pos x="2284" y="1908"/>
              </a:cxn>
              <a:cxn ang="0">
                <a:pos x="2313" y="2060"/>
              </a:cxn>
              <a:cxn ang="0">
                <a:pos x="2289" y="2228"/>
              </a:cxn>
              <a:cxn ang="0">
                <a:pos x="2163" y="2321"/>
              </a:cxn>
              <a:cxn ang="0">
                <a:pos x="2082" y="2395"/>
              </a:cxn>
              <a:cxn ang="0">
                <a:pos x="1912" y="2489"/>
              </a:cxn>
              <a:cxn ang="0">
                <a:pos x="1838" y="2535"/>
              </a:cxn>
              <a:cxn ang="0">
                <a:pos x="1869" y="2620"/>
              </a:cxn>
              <a:cxn ang="0">
                <a:pos x="1671" y="2667"/>
              </a:cxn>
              <a:cxn ang="0">
                <a:pos x="1664" y="2711"/>
              </a:cxn>
              <a:cxn ang="0">
                <a:pos x="1651" y="2820"/>
              </a:cxn>
              <a:cxn ang="0">
                <a:pos x="1655" y="2956"/>
              </a:cxn>
              <a:cxn ang="0">
                <a:pos x="1645" y="3294"/>
              </a:cxn>
              <a:cxn ang="0">
                <a:pos x="1654" y="3363"/>
              </a:cxn>
            </a:cxnLst>
            <a:rect l="0" t="0" r="r" b="b"/>
            <a:pathLst>
              <a:path w="2844" h="3367">
                <a:moveTo>
                  <a:pt x="1611" y="3367"/>
                </a:moveTo>
                <a:lnTo>
                  <a:pt x="1575" y="3350"/>
                </a:lnTo>
                <a:lnTo>
                  <a:pt x="1528" y="3327"/>
                </a:lnTo>
                <a:lnTo>
                  <a:pt x="1501" y="3314"/>
                </a:lnTo>
                <a:lnTo>
                  <a:pt x="1474" y="3298"/>
                </a:lnTo>
                <a:lnTo>
                  <a:pt x="1446" y="3283"/>
                </a:lnTo>
                <a:lnTo>
                  <a:pt x="1419" y="3266"/>
                </a:lnTo>
                <a:lnTo>
                  <a:pt x="1394" y="3248"/>
                </a:lnTo>
                <a:lnTo>
                  <a:pt x="1370" y="3228"/>
                </a:lnTo>
                <a:lnTo>
                  <a:pt x="1359" y="3220"/>
                </a:lnTo>
                <a:lnTo>
                  <a:pt x="1349" y="3210"/>
                </a:lnTo>
                <a:lnTo>
                  <a:pt x="1341" y="3200"/>
                </a:lnTo>
                <a:lnTo>
                  <a:pt x="1332" y="3189"/>
                </a:lnTo>
                <a:lnTo>
                  <a:pt x="1325" y="3179"/>
                </a:lnTo>
                <a:lnTo>
                  <a:pt x="1319" y="3170"/>
                </a:lnTo>
                <a:lnTo>
                  <a:pt x="1314" y="3159"/>
                </a:lnTo>
                <a:lnTo>
                  <a:pt x="1311" y="3149"/>
                </a:lnTo>
                <a:lnTo>
                  <a:pt x="1309" y="3139"/>
                </a:lnTo>
                <a:lnTo>
                  <a:pt x="1309" y="3128"/>
                </a:lnTo>
                <a:lnTo>
                  <a:pt x="1310" y="3118"/>
                </a:lnTo>
                <a:lnTo>
                  <a:pt x="1313" y="3107"/>
                </a:lnTo>
                <a:lnTo>
                  <a:pt x="1306" y="3106"/>
                </a:lnTo>
                <a:lnTo>
                  <a:pt x="1297" y="3104"/>
                </a:lnTo>
                <a:lnTo>
                  <a:pt x="1287" y="3101"/>
                </a:lnTo>
                <a:lnTo>
                  <a:pt x="1277" y="3095"/>
                </a:lnTo>
                <a:lnTo>
                  <a:pt x="1257" y="3083"/>
                </a:lnTo>
                <a:lnTo>
                  <a:pt x="1236" y="3069"/>
                </a:lnTo>
                <a:lnTo>
                  <a:pt x="1215" y="3055"/>
                </a:lnTo>
                <a:lnTo>
                  <a:pt x="1196" y="3043"/>
                </a:lnTo>
                <a:lnTo>
                  <a:pt x="1186" y="3039"/>
                </a:lnTo>
                <a:lnTo>
                  <a:pt x="1177" y="3034"/>
                </a:lnTo>
                <a:lnTo>
                  <a:pt x="1169" y="3032"/>
                </a:lnTo>
                <a:lnTo>
                  <a:pt x="1162" y="3031"/>
                </a:lnTo>
                <a:lnTo>
                  <a:pt x="1162" y="2883"/>
                </a:lnTo>
                <a:lnTo>
                  <a:pt x="1138" y="2858"/>
                </a:lnTo>
                <a:lnTo>
                  <a:pt x="1117" y="2831"/>
                </a:lnTo>
                <a:lnTo>
                  <a:pt x="1098" y="2804"/>
                </a:lnTo>
                <a:lnTo>
                  <a:pt x="1082" y="2776"/>
                </a:lnTo>
                <a:lnTo>
                  <a:pt x="1068" y="2747"/>
                </a:lnTo>
                <a:lnTo>
                  <a:pt x="1055" y="2718"/>
                </a:lnTo>
                <a:lnTo>
                  <a:pt x="1044" y="2687"/>
                </a:lnTo>
                <a:lnTo>
                  <a:pt x="1034" y="2657"/>
                </a:lnTo>
                <a:lnTo>
                  <a:pt x="1026" y="2625"/>
                </a:lnTo>
                <a:lnTo>
                  <a:pt x="1020" y="2594"/>
                </a:lnTo>
                <a:lnTo>
                  <a:pt x="1013" y="2561"/>
                </a:lnTo>
                <a:lnTo>
                  <a:pt x="1008" y="2528"/>
                </a:lnTo>
                <a:lnTo>
                  <a:pt x="999" y="2462"/>
                </a:lnTo>
                <a:lnTo>
                  <a:pt x="993" y="2395"/>
                </a:lnTo>
                <a:lnTo>
                  <a:pt x="985" y="2328"/>
                </a:lnTo>
                <a:lnTo>
                  <a:pt x="977" y="2263"/>
                </a:lnTo>
                <a:lnTo>
                  <a:pt x="972" y="2230"/>
                </a:lnTo>
                <a:lnTo>
                  <a:pt x="965" y="2198"/>
                </a:lnTo>
                <a:lnTo>
                  <a:pt x="959" y="2166"/>
                </a:lnTo>
                <a:lnTo>
                  <a:pt x="951" y="2134"/>
                </a:lnTo>
                <a:lnTo>
                  <a:pt x="941" y="2104"/>
                </a:lnTo>
                <a:lnTo>
                  <a:pt x="931" y="2073"/>
                </a:lnTo>
                <a:lnTo>
                  <a:pt x="919" y="2044"/>
                </a:lnTo>
                <a:lnTo>
                  <a:pt x="904" y="2014"/>
                </a:lnTo>
                <a:lnTo>
                  <a:pt x="888" y="1987"/>
                </a:lnTo>
                <a:lnTo>
                  <a:pt x="869" y="1960"/>
                </a:lnTo>
                <a:lnTo>
                  <a:pt x="849" y="1934"/>
                </a:lnTo>
                <a:lnTo>
                  <a:pt x="826" y="1908"/>
                </a:lnTo>
                <a:lnTo>
                  <a:pt x="827" y="1888"/>
                </a:lnTo>
                <a:lnTo>
                  <a:pt x="829" y="1866"/>
                </a:lnTo>
                <a:lnTo>
                  <a:pt x="832" y="1845"/>
                </a:lnTo>
                <a:lnTo>
                  <a:pt x="838" y="1824"/>
                </a:lnTo>
                <a:lnTo>
                  <a:pt x="849" y="1783"/>
                </a:lnTo>
                <a:lnTo>
                  <a:pt x="863" y="1740"/>
                </a:lnTo>
                <a:lnTo>
                  <a:pt x="876" y="1698"/>
                </a:lnTo>
                <a:lnTo>
                  <a:pt x="887" y="1656"/>
                </a:lnTo>
                <a:lnTo>
                  <a:pt x="892" y="1636"/>
                </a:lnTo>
                <a:lnTo>
                  <a:pt x="896" y="1614"/>
                </a:lnTo>
                <a:lnTo>
                  <a:pt x="898" y="1593"/>
                </a:lnTo>
                <a:lnTo>
                  <a:pt x="899" y="1572"/>
                </a:lnTo>
                <a:lnTo>
                  <a:pt x="885" y="1572"/>
                </a:lnTo>
                <a:lnTo>
                  <a:pt x="869" y="1570"/>
                </a:lnTo>
                <a:lnTo>
                  <a:pt x="853" y="1568"/>
                </a:lnTo>
                <a:lnTo>
                  <a:pt x="837" y="1565"/>
                </a:lnTo>
                <a:lnTo>
                  <a:pt x="819" y="1559"/>
                </a:lnTo>
                <a:lnTo>
                  <a:pt x="802" y="1555"/>
                </a:lnTo>
                <a:lnTo>
                  <a:pt x="783" y="1548"/>
                </a:lnTo>
                <a:lnTo>
                  <a:pt x="764" y="1542"/>
                </a:lnTo>
                <a:lnTo>
                  <a:pt x="725" y="1526"/>
                </a:lnTo>
                <a:lnTo>
                  <a:pt x="685" y="1507"/>
                </a:lnTo>
                <a:lnTo>
                  <a:pt x="645" y="1486"/>
                </a:lnTo>
                <a:lnTo>
                  <a:pt x="604" y="1464"/>
                </a:lnTo>
                <a:lnTo>
                  <a:pt x="564" y="1440"/>
                </a:lnTo>
                <a:lnTo>
                  <a:pt x="526" y="1415"/>
                </a:lnTo>
                <a:lnTo>
                  <a:pt x="488" y="1391"/>
                </a:lnTo>
                <a:lnTo>
                  <a:pt x="452" y="1366"/>
                </a:lnTo>
                <a:lnTo>
                  <a:pt x="419" y="1341"/>
                </a:lnTo>
                <a:lnTo>
                  <a:pt x="389" y="1317"/>
                </a:lnTo>
                <a:lnTo>
                  <a:pt x="362" y="1293"/>
                </a:lnTo>
                <a:lnTo>
                  <a:pt x="339" y="1272"/>
                </a:lnTo>
                <a:lnTo>
                  <a:pt x="339" y="1120"/>
                </a:lnTo>
                <a:lnTo>
                  <a:pt x="325" y="1120"/>
                </a:lnTo>
                <a:lnTo>
                  <a:pt x="312" y="1119"/>
                </a:lnTo>
                <a:lnTo>
                  <a:pt x="300" y="1116"/>
                </a:lnTo>
                <a:lnTo>
                  <a:pt x="288" y="1114"/>
                </a:lnTo>
                <a:lnTo>
                  <a:pt x="265" y="1109"/>
                </a:lnTo>
                <a:lnTo>
                  <a:pt x="243" y="1102"/>
                </a:lnTo>
                <a:lnTo>
                  <a:pt x="223" y="1097"/>
                </a:lnTo>
                <a:lnTo>
                  <a:pt x="200" y="1091"/>
                </a:lnTo>
                <a:lnTo>
                  <a:pt x="188" y="1089"/>
                </a:lnTo>
                <a:lnTo>
                  <a:pt x="176" y="1087"/>
                </a:lnTo>
                <a:lnTo>
                  <a:pt x="163" y="1086"/>
                </a:lnTo>
                <a:lnTo>
                  <a:pt x="149" y="1086"/>
                </a:lnTo>
                <a:lnTo>
                  <a:pt x="120" y="1051"/>
                </a:lnTo>
                <a:lnTo>
                  <a:pt x="89" y="1010"/>
                </a:lnTo>
                <a:lnTo>
                  <a:pt x="80" y="999"/>
                </a:lnTo>
                <a:lnTo>
                  <a:pt x="71" y="988"/>
                </a:lnTo>
                <a:lnTo>
                  <a:pt x="61" y="978"/>
                </a:lnTo>
                <a:lnTo>
                  <a:pt x="50" y="968"/>
                </a:lnTo>
                <a:lnTo>
                  <a:pt x="40" y="958"/>
                </a:lnTo>
                <a:lnTo>
                  <a:pt x="28" y="950"/>
                </a:lnTo>
                <a:lnTo>
                  <a:pt x="14" y="941"/>
                </a:lnTo>
                <a:lnTo>
                  <a:pt x="0" y="933"/>
                </a:lnTo>
                <a:lnTo>
                  <a:pt x="1" y="926"/>
                </a:lnTo>
                <a:lnTo>
                  <a:pt x="4" y="917"/>
                </a:lnTo>
                <a:lnTo>
                  <a:pt x="8" y="907"/>
                </a:lnTo>
                <a:lnTo>
                  <a:pt x="13" y="895"/>
                </a:lnTo>
                <a:lnTo>
                  <a:pt x="26" y="869"/>
                </a:lnTo>
                <a:lnTo>
                  <a:pt x="43" y="842"/>
                </a:lnTo>
                <a:lnTo>
                  <a:pt x="61" y="813"/>
                </a:lnTo>
                <a:lnTo>
                  <a:pt x="79" y="787"/>
                </a:lnTo>
                <a:lnTo>
                  <a:pt x="96" y="764"/>
                </a:lnTo>
                <a:lnTo>
                  <a:pt x="112" y="747"/>
                </a:lnTo>
                <a:lnTo>
                  <a:pt x="110" y="740"/>
                </a:lnTo>
                <a:lnTo>
                  <a:pt x="109" y="734"/>
                </a:lnTo>
                <a:lnTo>
                  <a:pt x="108" y="727"/>
                </a:lnTo>
                <a:lnTo>
                  <a:pt x="106" y="720"/>
                </a:lnTo>
                <a:lnTo>
                  <a:pt x="100" y="706"/>
                </a:lnTo>
                <a:lnTo>
                  <a:pt x="94" y="693"/>
                </a:lnTo>
                <a:lnTo>
                  <a:pt x="88" y="679"/>
                </a:lnTo>
                <a:lnTo>
                  <a:pt x="82" y="665"/>
                </a:lnTo>
                <a:lnTo>
                  <a:pt x="80" y="657"/>
                </a:lnTo>
                <a:lnTo>
                  <a:pt x="78" y="651"/>
                </a:lnTo>
                <a:lnTo>
                  <a:pt x="77" y="643"/>
                </a:lnTo>
                <a:lnTo>
                  <a:pt x="77" y="636"/>
                </a:lnTo>
                <a:lnTo>
                  <a:pt x="90" y="621"/>
                </a:lnTo>
                <a:lnTo>
                  <a:pt x="104" y="605"/>
                </a:lnTo>
                <a:lnTo>
                  <a:pt x="118" y="586"/>
                </a:lnTo>
                <a:lnTo>
                  <a:pt x="131" y="568"/>
                </a:lnTo>
                <a:lnTo>
                  <a:pt x="160" y="527"/>
                </a:lnTo>
                <a:lnTo>
                  <a:pt x="187" y="486"/>
                </a:lnTo>
                <a:lnTo>
                  <a:pt x="215" y="444"/>
                </a:lnTo>
                <a:lnTo>
                  <a:pt x="242" y="404"/>
                </a:lnTo>
                <a:lnTo>
                  <a:pt x="257" y="384"/>
                </a:lnTo>
                <a:lnTo>
                  <a:pt x="271" y="367"/>
                </a:lnTo>
                <a:lnTo>
                  <a:pt x="284" y="351"/>
                </a:lnTo>
                <a:lnTo>
                  <a:pt x="298" y="335"/>
                </a:lnTo>
                <a:lnTo>
                  <a:pt x="225" y="263"/>
                </a:lnTo>
                <a:lnTo>
                  <a:pt x="225" y="187"/>
                </a:lnTo>
                <a:lnTo>
                  <a:pt x="339" y="72"/>
                </a:lnTo>
                <a:lnTo>
                  <a:pt x="354" y="79"/>
                </a:lnTo>
                <a:lnTo>
                  <a:pt x="370" y="83"/>
                </a:lnTo>
                <a:lnTo>
                  <a:pt x="387" y="87"/>
                </a:lnTo>
                <a:lnTo>
                  <a:pt x="406" y="88"/>
                </a:lnTo>
                <a:lnTo>
                  <a:pt x="426" y="88"/>
                </a:lnTo>
                <a:lnTo>
                  <a:pt x="446" y="86"/>
                </a:lnTo>
                <a:lnTo>
                  <a:pt x="467" y="82"/>
                </a:lnTo>
                <a:lnTo>
                  <a:pt x="488" y="78"/>
                </a:lnTo>
                <a:lnTo>
                  <a:pt x="508" y="72"/>
                </a:lnTo>
                <a:lnTo>
                  <a:pt x="529" y="65"/>
                </a:lnTo>
                <a:lnTo>
                  <a:pt x="550" y="57"/>
                </a:lnTo>
                <a:lnTo>
                  <a:pt x="570" y="47"/>
                </a:lnTo>
                <a:lnTo>
                  <a:pt x="588" y="38"/>
                </a:lnTo>
                <a:lnTo>
                  <a:pt x="606" y="26"/>
                </a:lnTo>
                <a:lnTo>
                  <a:pt x="622" y="14"/>
                </a:lnTo>
                <a:lnTo>
                  <a:pt x="636" y="0"/>
                </a:lnTo>
                <a:lnTo>
                  <a:pt x="650" y="7"/>
                </a:lnTo>
                <a:lnTo>
                  <a:pt x="664" y="12"/>
                </a:lnTo>
                <a:lnTo>
                  <a:pt x="679" y="18"/>
                </a:lnTo>
                <a:lnTo>
                  <a:pt x="693" y="22"/>
                </a:lnTo>
                <a:lnTo>
                  <a:pt x="721" y="31"/>
                </a:lnTo>
                <a:lnTo>
                  <a:pt x="748" y="38"/>
                </a:lnTo>
                <a:lnTo>
                  <a:pt x="777" y="45"/>
                </a:lnTo>
                <a:lnTo>
                  <a:pt x="804" y="52"/>
                </a:lnTo>
                <a:lnTo>
                  <a:pt x="832" y="62"/>
                </a:lnTo>
                <a:lnTo>
                  <a:pt x="861" y="72"/>
                </a:lnTo>
                <a:lnTo>
                  <a:pt x="868" y="72"/>
                </a:lnTo>
                <a:lnTo>
                  <a:pt x="875" y="71"/>
                </a:lnTo>
                <a:lnTo>
                  <a:pt x="883" y="69"/>
                </a:lnTo>
                <a:lnTo>
                  <a:pt x="889" y="67"/>
                </a:lnTo>
                <a:lnTo>
                  <a:pt x="903" y="62"/>
                </a:lnTo>
                <a:lnTo>
                  <a:pt x="917" y="55"/>
                </a:lnTo>
                <a:lnTo>
                  <a:pt x="932" y="50"/>
                </a:lnTo>
                <a:lnTo>
                  <a:pt x="946" y="44"/>
                </a:lnTo>
                <a:lnTo>
                  <a:pt x="953" y="42"/>
                </a:lnTo>
                <a:lnTo>
                  <a:pt x="961" y="40"/>
                </a:lnTo>
                <a:lnTo>
                  <a:pt x="968" y="39"/>
                </a:lnTo>
                <a:lnTo>
                  <a:pt x="975" y="39"/>
                </a:lnTo>
                <a:lnTo>
                  <a:pt x="1012" y="111"/>
                </a:lnTo>
                <a:lnTo>
                  <a:pt x="1020" y="111"/>
                </a:lnTo>
                <a:lnTo>
                  <a:pt x="1026" y="110"/>
                </a:lnTo>
                <a:lnTo>
                  <a:pt x="1034" y="107"/>
                </a:lnTo>
                <a:lnTo>
                  <a:pt x="1041" y="105"/>
                </a:lnTo>
                <a:lnTo>
                  <a:pt x="1055" y="99"/>
                </a:lnTo>
                <a:lnTo>
                  <a:pt x="1068" y="92"/>
                </a:lnTo>
                <a:lnTo>
                  <a:pt x="1082" y="84"/>
                </a:lnTo>
                <a:lnTo>
                  <a:pt x="1095" y="79"/>
                </a:lnTo>
                <a:lnTo>
                  <a:pt x="1103" y="77"/>
                </a:lnTo>
                <a:lnTo>
                  <a:pt x="1109" y="75"/>
                </a:lnTo>
                <a:lnTo>
                  <a:pt x="1116" y="74"/>
                </a:lnTo>
                <a:lnTo>
                  <a:pt x="1124" y="72"/>
                </a:lnTo>
                <a:lnTo>
                  <a:pt x="1155" y="87"/>
                </a:lnTo>
                <a:lnTo>
                  <a:pt x="1191" y="101"/>
                </a:lnTo>
                <a:lnTo>
                  <a:pt x="1229" y="116"/>
                </a:lnTo>
                <a:lnTo>
                  <a:pt x="1269" y="130"/>
                </a:lnTo>
                <a:lnTo>
                  <a:pt x="1306" y="144"/>
                </a:lnTo>
                <a:lnTo>
                  <a:pt x="1339" y="159"/>
                </a:lnTo>
                <a:lnTo>
                  <a:pt x="1354" y="165"/>
                </a:lnTo>
                <a:lnTo>
                  <a:pt x="1367" y="173"/>
                </a:lnTo>
                <a:lnTo>
                  <a:pt x="1378" y="179"/>
                </a:lnTo>
                <a:lnTo>
                  <a:pt x="1386" y="187"/>
                </a:lnTo>
                <a:lnTo>
                  <a:pt x="1423" y="225"/>
                </a:lnTo>
                <a:lnTo>
                  <a:pt x="1423" y="297"/>
                </a:lnTo>
                <a:lnTo>
                  <a:pt x="1462" y="335"/>
                </a:lnTo>
                <a:lnTo>
                  <a:pt x="1470" y="342"/>
                </a:lnTo>
                <a:lnTo>
                  <a:pt x="1481" y="348"/>
                </a:lnTo>
                <a:lnTo>
                  <a:pt x="1493" y="353"/>
                </a:lnTo>
                <a:lnTo>
                  <a:pt x="1507" y="357"/>
                </a:lnTo>
                <a:lnTo>
                  <a:pt x="1524" y="362"/>
                </a:lnTo>
                <a:lnTo>
                  <a:pt x="1540" y="364"/>
                </a:lnTo>
                <a:lnTo>
                  <a:pt x="1559" y="367"/>
                </a:lnTo>
                <a:lnTo>
                  <a:pt x="1577" y="369"/>
                </a:lnTo>
                <a:lnTo>
                  <a:pt x="1615" y="371"/>
                </a:lnTo>
                <a:lnTo>
                  <a:pt x="1654" y="372"/>
                </a:lnTo>
                <a:lnTo>
                  <a:pt x="1689" y="374"/>
                </a:lnTo>
                <a:lnTo>
                  <a:pt x="1721" y="374"/>
                </a:lnTo>
                <a:lnTo>
                  <a:pt x="1735" y="388"/>
                </a:lnTo>
                <a:lnTo>
                  <a:pt x="1747" y="402"/>
                </a:lnTo>
                <a:lnTo>
                  <a:pt x="1759" y="416"/>
                </a:lnTo>
                <a:lnTo>
                  <a:pt x="1771" y="430"/>
                </a:lnTo>
                <a:lnTo>
                  <a:pt x="1791" y="459"/>
                </a:lnTo>
                <a:lnTo>
                  <a:pt x="1809" y="487"/>
                </a:lnTo>
                <a:lnTo>
                  <a:pt x="1826" y="515"/>
                </a:lnTo>
                <a:lnTo>
                  <a:pt x="1841" y="543"/>
                </a:lnTo>
                <a:lnTo>
                  <a:pt x="1855" y="571"/>
                </a:lnTo>
                <a:lnTo>
                  <a:pt x="1869" y="598"/>
                </a:lnTo>
                <a:lnTo>
                  <a:pt x="1797" y="675"/>
                </a:lnTo>
                <a:lnTo>
                  <a:pt x="1869" y="747"/>
                </a:lnTo>
                <a:lnTo>
                  <a:pt x="1887" y="732"/>
                </a:lnTo>
                <a:lnTo>
                  <a:pt x="1911" y="715"/>
                </a:lnTo>
                <a:lnTo>
                  <a:pt x="1938" y="696"/>
                </a:lnTo>
                <a:lnTo>
                  <a:pt x="1969" y="679"/>
                </a:lnTo>
                <a:lnTo>
                  <a:pt x="1985" y="670"/>
                </a:lnTo>
                <a:lnTo>
                  <a:pt x="2001" y="662"/>
                </a:lnTo>
                <a:lnTo>
                  <a:pt x="2018" y="655"/>
                </a:lnTo>
                <a:lnTo>
                  <a:pt x="2034" y="648"/>
                </a:lnTo>
                <a:lnTo>
                  <a:pt x="2049" y="643"/>
                </a:lnTo>
                <a:lnTo>
                  <a:pt x="2066" y="640"/>
                </a:lnTo>
                <a:lnTo>
                  <a:pt x="2080" y="638"/>
                </a:lnTo>
                <a:lnTo>
                  <a:pt x="2094" y="636"/>
                </a:lnTo>
                <a:lnTo>
                  <a:pt x="2116" y="656"/>
                </a:lnTo>
                <a:lnTo>
                  <a:pt x="2137" y="676"/>
                </a:lnTo>
                <a:lnTo>
                  <a:pt x="2158" y="694"/>
                </a:lnTo>
                <a:lnTo>
                  <a:pt x="2180" y="712"/>
                </a:lnTo>
                <a:lnTo>
                  <a:pt x="2203" y="728"/>
                </a:lnTo>
                <a:lnTo>
                  <a:pt x="2225" y="743"/>
                </a:lnTo>
                <a:lnTo>
                  <a:pt x="2249" y="758"/>
                </a:lnTo>
                <a:lnTo>
                  <a:pt x="2273" y="771"/>
                </a:lnTo>
                <a:lnTo>
                  <a:pt x="2298" y="783"/>
                </a:lnTo>
                <a:lnTo>
                  <a:pt x="2324" y="792"/>
                </a:lnTo>
                <a:lnTo>
                  <a:pt x="2351" y="802"/>
                </a:lnTo>
                <a:lnTo>
                  <a:pt x="2380" y="809"/>
                </a:lnTo>
                <a:lnTo>
                  <a:pt x="2409" y="815"/>
                </a:lnTo>
                <a:lnTo>
                  <a:pt x="2441" y="820"/>
                </a:lnTo>
                <a:lnTo>
                  <a:pt x="2474" y="822"/>
                </a:lnTo>
                <a:lnTo>
                  <a:pt x="2508" y="823"/>
                </a:lnTo>
                <a:lnTo>
                  <a:pt x="2524" y="836"/>
                </a:lnTo>
                <a:lnTo>
                  <a:pt x="2539" y="849"/>
                </a:lnTo>
                <a:lnTo>
                  <a:pt x="2558" y="861"/>
                </a:lnTo>
                <a:lnTo>
                  <a:pt x="2576" y="872"/>
                </a:lnTo>
                <a:lnTo>
                  <a:pt x="2597" y="882"/>
                </a:lnTo>
                <a:lnTo>
                  <a:pt x="2618" y="892"/>
                </a:lnTo>
                <a:lnTo>
                  <a:pt x="2639" y="899"/>
                </a:lnTo>
                <a:lnTo>
                  <a:pt x="2662" y="907"/>
                </a:lnTo>
                <a:lnTo>
                  <a:pt x="2685" y="912"/>
                </a:lnTo>
                <a:lnTo>
                  <a:pt x="2708" y="919"/>
                </a:lnTo>
                <a:lnTo>
                  <a:pt x="2732" y="923"/>
                </a:lnTo>
                <a:lnTo>
                  <a:pt x="2755" y="927"/>
                </a:lnTo>
                <a:lnTo>
                  <a:pt x="2778" y="930"/>
                </a:lnTo>
                <a:lnTo>
                  <a:pt x="2801" y="932"/>
                </a:lnTo>
                <a:lnTo>
                  <a:pt x="2823" y="933"/>
                </a:lnTo>
                <a:lnTo>
                  <a:pt x="2844" y="933"/>
                </a:lnTo>
                <a:lnTo>
                  <a:pt x="2844" y="976"/>
                </a:lnTo>
                <a:lnTo>
                  <a:pt x="2843" y="1015"/>
                </a:lnTo>
                <a:lnTo>
                  <a:pt x="2842" y="1053"/>
                </a:lnTo>
                <a:lnTo>
                  <a:pt x="2840" y="1090"/>
                </a:lnTo>
                <a:lnTo>
                  <a:pt x="2837" y="1125"/>
                </a:lnTo>
                <a:lnTo>
                  <a:pt x="2832" y="1159"/>
                </a:lnTo>
                <a:lnTo>
                  <a:pt x="2829" y="1175"/>
                </a:lnTo>
                <a:lnTo>
                  <a:pt x="2825" y="1191"/>
                </a:lnTo>
                <a:lnTo>
                  <a:pt x="2820" y="1206"/>
                </a:lnTo>
                <a:lnTo>
                  <a:pt x="2816" y="1221"/>
                </a:lnTo>
                <a:lnTo>
                  <a:pt x="2811" y="1235"/>
                </a:lnTo>
                <a:lnTo>
                  <a:pt x="2804" y="1251"/>
                </a:lnTo>
                <a:lnTo>
                  <a:pt x="2797" y="1265"/>
                </a:lnTo>
                <a:lnTo>
                  <a:pt x="2789" y="1278"/>
                </a:lnTo>
                <a:lnTo>
                  <a:pt x="2780" y="1291"/>
                </a:lnTo>
                <a:lnTo>
                  <a:pt x="2771" y="1304"/>
                </a:lnTo>
                <a:lnTo>
                  <a:pt x="2760" y="1317"/>
                </a:lnTo>
                <a:lnTo>
                  <a:pt x="2749" y="1330"/>
                </a:lnTo>
                <a:lnTo>
                  <a:pt x="2736" y="1342"/>
                </a:lnTo>
                <a:lnTo>
                  <a:pt x="2723" y="1354"/>
                </a:lnTo>
                <a:lnTo>
                  <a:pt x="2709" y="1366"/>
                </a:lnTo>
                <a:lnTo>
                  <a:pt x="2694" y="1377"/>
                </a:lnTo>
                <a:lnTo>
                  <a:pt x="2676" y="1388"/>
                </a:lnTo>
                <a:lnTo>
                  <a:pt x="2659" y="1399"/>
                </a:lnTo>
                <a:lnTo>
                  <a:pt x="2639" y="1410"/>
                </a:lnTo>
                <a:lnTo>
                  <a:pt x="2620" y="1421"/>
                </a:lnTo>
                <a:lnTo>
                  <a:pt x="2630" y="1442"/>
                </a:lnTo>
                <a:lnTo>
                  <a:pt x="2637" y="1463"/>
                </a:lnTo>
                <a:lnTo>
                  <a:pt x="2643" y="1485"/>
                </a:lnTo>
                <a:lnTo>
                  <a:pt x="2647" y="1506"/>
                </a:lnTo>
                <a:lnTo>
                  <a:pt x="2649" y="1528"/>
                </a:lnTo>
                <a:lnTo>
                  <a:pt x="2650" y="1550"/>
                </a:lnTo>
                <a:lnTo>
                  <a:pt x="2649" y="1570"/>
                </a:lnTo>
                <a:lnTo>
                  <a:pt x="2647" y="1592"/>
                </a:lnTo>
                <a:lnTo>
                  <a:pt x="2643" y="1613"/>
                </a:lnTo>
                <a:lnTo>
                  <a:pt x="2637" y="1634"/>
                </a:lnTo>
                <a:lnTo>
                  <a:pt x="2631" y="1653"/>
                </a:lnTo>
                <a:lnTo>
                  <a:pt x="2623" y="1674"/>
                </a:lnTo>
                <a:lnTo>
                  <a:pt x="2613" y="1694"/>
                </a:lnTo>
                <a:lnTo>
                  <a:pt x="2603" y="1712"/>
                </a:lnTo>
                <a:lnTo>
                  <a:pt x="2591" y="1731"/>
                </a:lnTo>
                <a:lnTo>
                  <a:pt x="2578" y="1748"/>
                </a:lnTo>
                <a:lnTo>
                  <a:pt x="2565" y="1766"/>
                </a:lnTo>
                <a:lnTo>
                  <a:pt x="2551" y="1782"/>
                </a:lnTo>
                <a:lnTo>
                  <a:pt x="2536" y="1798"/>
                </a:lnTo>
                <a:lnTo>
                  <a:pt x="2519" y="1814"/>
                </a:lnTo>
                <a:lnTo>
                  <a:pt x="2502" y="1827"/>
                </a:lnTo>
                <a:lnTo>
                  <a:pt x="2484" y="1841"/>
                </a:lnTo>
                <a:lnTo>
                  <a:pt x="2466" y="1853"/>
                </a:lnTo>
                <a:lnTo>
                  <a:pt x="2447" y="1864"/>
                </a:lnTo>
                <a:lnTo>
                  <a:pt x="2428" y="1874"/>
                </a:lnTo>
                <a:lnTo>
                  <a:pt x="2408" y="1882"/>
                </a:lnTo>
                <a:lnTo>
                  <a:pt x="2389" y="1890"/>
                </a:lnTo>
                <a:lnTo>
                  <a:pt x="2368" y="1896"/>
                </a:lnTo>
                <a:lnTo>
                  <a:pt x="2347" y="1902"/>
                </a:lnTo>
                <a:lnTo>
                  <a:pt x="2326" y="1905"/>
                </a:lnTo>
                <a:lnTo>
                  <a:pt x="2306" y="1907"/>
                </a:lnTo>
                <a:lnTo>
                  <a:pt x="2284" y="1908"/>
                </a:lnTo>
                <a:lnTo>
                  <a:pt x="2285" y="1923"/>
                </a:lnTo>
                <a:lnTo>
                  <a:pt x="2286" y="1937"/>
                </a:lnTo>
                <a:lnTo>
                  <a:pt x="2287" y="1950"/>
                </a:lnTo>
                <a:lnTo>
                  <a:pt x="2289" y="1964"/>
                </a:lnTo>
                <a:lnTo>
                  <a:pt x="2295" y="1990"/>
                </a:lnTo>
                <a:lnTo>
                  <a:pt x="2301" y="2015"/>
                </a:lnTo>
                <a:lnTo>
                  <a:pt x="2308" y="2039"/>
                </a:lnTo>
                <a:lnTo>
                  <a:pt x="2313" y="2060"/>
                </a:lnTo>
                <a:lnTo>
                  <a:pt x="2318" y="2079"/>
                </a:lnTo>
                <a:lnTo>
                  <a:pt x="2319" y="2095"/>
                </a:lnTo>
                <a:lnTo>
                  <a:pt x="2318" y="2110"/>
                </a:lnTo>
                <a:lnTo>
                  <a:pt x="2313" y="2130"/>
                </a:lnTo>
                <a:lnTo>
                  <a:pt x="2308" y="2152"/>
                </a:lnTo>
                <a:lnTo>
                  <a:pt x="2301" y="2176"/>
                </a:lnTo>
                <a:lnTo>
                  <a:pt x="2295" y="2201"/>
                </a:lnTo>
                <a:lnTo>
                  <a:pt x="2289" y="2228"/>
                </a:lnTo>
                <a:lnTo>
                  <a:pt x="2287" y="2242"/>
                </a:lnTo>
                <a:lnTo>
                  <a:pt x="2286" y="2256"/>
                </a:lnTo>
                <a:lnTo>
                  <a:pt x="2285" y="2271"/>
                </a:lnTo>
                <a:lnTo>
                  <a:pt x="2284" y="2285"/>
                </a:lnTo>
                <a:lnTo>
                  <a:pt x="2209" y="2357"/>
                </a:lnTo>
                <a:lnTo>
                  <a:pt x="2170" y="2320"/>
                </a:lnTo>
                <a:lnTo>
                  <a:pt x="2166" y="2320"/>
                </a:lnTo>
                <a:lnTo>
                  <a:pt x="2163" y="2321"/>
                </a:lnTo>
                <a:lnTo>
                  <a:pt x="2157" y="2323"/>
                </a:lnTo>
                <a:lnTo>
                  <a:pt x="2153" y="2326"/>
                </a:lnTo>
                <a:lnTo>
                  <a:pt x="2142" y="2334"/>
                </a:lnTo>
                <a:lnTo>
                  <a:pt x="2131" y="2343"/>
                </a:lnTo>
                <a:lnTo>
                  <a:pt x="2119" y="2355"/>
                </a:lnTo>
                <a:lnTo>
                  <a:pt x="2106" y="2368"/>
                </a:lnTo>
                <a:lnTo>
                  <a:pt x="2094" y="2381"/>
                </a:lnTo>
                <a:lnTo>
                  <a:pt x="2082" y="2395"/>
                </a:lnTo>
                <a:lnTo>
                  <a:pt x="2040" y="2447"/>
                </a:lnTo>
                <a:lnTo>
                  <a:pt x="2022" y="2471"/>
                </a:lnTo>
                <a:lnTo>
                  <a:pt x="2008" y="2471"/>
                </a:lnTo>
                <a:lnTo>
                  <a:pt x="1994" y="2472"/>
                </a:lnTo>
                <a:lnTo>
                  <a:pt x="1980" y="2475"/>
                </a:lnTo>
                <a:lnTo>
                  <a:pt x="1965" y="2477"/>
                </a:lnTo>
                <a:lnTo>
                  <a:pt x="1938" y="2482"/>
                </a:lnTo>
                <a:lnTo>
                  <a:pt x="1912" y="2489"/>
                </a:lnTo>
                <a:lnTo>
                  <a:pt x="1888" y="2495"/>
                </a:lnTo>
                <a:lnTo>
                  <a:pt x="1866" y="2501"/>
                </a:lnTo>
                <a:lnTo>
                  <a:pt x="1848" y="2504"/>
                </a:lnTo>
                <a:lnTo>
                  <a:pt x="1831" y="2506"/>
                </a:lnTo>
                <a:lnTo>
                  <a:pt x="1832" y="2513"/>
                </a:lnTo>
                <a:lnTo>
                  <a:pt x="1833" y="2520"/>
                </a:lnTo>
                <a:lnTo>
                  <a:pt x="1836" y="2527"/>
                </a:lnTo>
                <a:lnTo>
                  <a:pt x="1838" y="2535"/>
                </a:lnTo>
                <a:lnTo>
                  <a:pt x="1843" y="2549"/>
                </a:lnTo>
                <a:lnTo>
                  <a:pt x="1851" y="2563"/>
                </a:lnTo>
                <a:lnTo>
                  <a:pt x="1857" y="2577"/>
                </a:lnTo>
                <a:lnTo>
                  <a:pt x="1864" y="2591"/>
                </a:lnTo>
                <a:lnTo>
                  <a:pt x="1866" y="2599"/>
                </a:lnTo>
                <a:lnTo>
                  <a:pt x="1868" y="2606"/>
                </a:lnTo>
                <a:lnTo>
                  <a:pt x="1869" y="2613"/>
                </a:lnTo>
                <a:lnTo>
                  <a:pt x="1869" y="2620"/>
                </a:lnTo>
                <a:lnTo>
                  <a:pt x="1855" y="2621"/>
                </a:lnTo>
                <a:lnTo>
                  <a:pt x="1841" y="2622"/>
                </a:lnTo>
                <a:lnTo>
                  <a:pt x="1825" y="2624"/>
                </a:lnTo>
                <a:lnTo>
                  <a:pt x="1808" y="2626"/>
                </a:lnTo>
                <a:lnTo>
                  <a:pt x="1775" y="2634"/>
                </a:lnTo>
                <a:lnTo>
                  <a:pt x="1740" y="2644"/>
                </a:lnTo>
                <a:lnTo>
                  <a:pt x="1705" y="2655"/>
                </a:lnTo>
                <a:lnTo>
                  <a:pt x="1671" y="2667"/>
                </a:lnTo>
                <a:lnTo>
                  <a:pt x="1639" y="2680"/>
                </a:lnTo>
                <a:lnTo>
                  <a:pt x="1611" y="2693"/>
                </a:lnTo>
                <a:lnTo>
                  <a:pt x="1618" y="2693"/>
                </a:lnTo>
                <a:lnTo>
                  <a:pt x="1624" y="2694"/>
                </a:lnTo>
                <a:lnTo>
                  <a:pt x="1631" y="2696"/>
                </a:lnTo>
                <a:lnTo>
                  <a:pt x="1637" y="2698"/>
                </a:lnTo>
                <a:lnTo>
                  <a:pt x="1650" y="2705"/>
                </a:lnTo>
                <a:lnTo>
                  <a:pt x="1664" y="2711"/>
                </a:lnTo>
                <a:lnTo>
                  <a:pt x="1679" y="2719"/>
                </a:lnTo>
                <a:lnTo>
                  <a:pt x="1693" y="2724"/>
                </a:lnTo>
                <a:lnTo>
                  <a:pt x="1699" y="2727"/>
                </a:lnTo>
                <a:lnTo>
                  <a:pt x="1707" y="2729"/>
                </a:lnTo>
                <a:lnTo>
                  <a:pt x="1713" y="2730"/>
                </a:lnTo>
                <a:lnTo>
                  <a:pt x="1721" y="2731"/>
                </a:lnTo>
                <a:lnTo>
                  <a:pt x="1645" y="2806"/>
                </a:lnTo>
                <a:lnTo>
                  <a:pt x="1651" y="2820"/>
                </a:lnTo>
                <a:lnTo>
                  <a:pt x="1656" y="2835"/>
                </a:lnTo>
                <a:lnTo>
                  <a:pt x="1659" y="2850"/>
                </a:lnTo>
                <a:lnTo>
                  <a:pt x="1661" y="2864"/>
                </a:lnTo>
                <a:lnTo>
                  <a:pt x="1662" y="2878"/>
                </a:lnTo>
                <a:lnTo>
                  <a:pt x="1662" y="2894"/>
                </a:lnTo>
                <a:lnTo>
                  <a:pt x="1661" y="2908"/>
                </a:lnTo>
                <a:lnTo>
                  <a:pt x="1659" y="2924"/>
                </a:lnTo>
                <a:lnTo>
                  <a:pt x="1655" y="2956"/>
                </a:lnTo>
                <a:lnTo>
                  <a:pt x="1650" y="2991"/>
                </a:lnTo>
                <a:lnTo>
                  <a:pt x="1648" y="3009"/>
                </a:lnTo>
                <a:lnTo>
                  <a:pt x="1647" y="3029"/>
                </a:lnTo>
                <a:lnTo>
                  <a:pt x="1646" y="3048"/>
                </a:lnTo>
                <a:lnTo>
                  <a:pt x="1645" y="3069"/>
                </a:lnTo>
                <a:lnTo>
                  <a:pt x="1721" y="3146"/>
                </a:lnTo>
                <a:lnTo>
                  <a:pt x="1721" y="3218"/>
                </a:lnTo>
                <a:lnTo>
                  <a:pt x="1645" y="3294"/>
                </a:lnTo>
                <a:lnTo>
                  <a:pt x="1646" y="3307"/>
                </a:lnTo>
                <a:lnTo>
                  <a:pt x="1647" y="3318"/>
                </a:lnTo>
                <a:lnTo>
                  <a:pt x="1648" y="3328"/>
                </a:lnTo>
                <a:lnTo>
                  <a:pt x="1650" y="3336"/>
                </a:lnTo>
                <a:lnTo>
                  <a:pt x="1654" y="3348"/>
                </a:lnTo>
                <a:lnTo>
                  <a:pt x="1655" y="3357"/>
                </a:lnTo>
                <a:lnTo>
                  <a:pt x="1655" y="3360"/>
                </a:lnTo>
                <a:lnTo>
                  <a:pt x="1654" y="3363"/>
                </a:lnTo>
                <a:lnTo>
                  <a:pt x="1650" y="3365"/>
                </a:lnTo>
                <a:lnTo>
                  <a:pt x="1647" y="3366"/>
                </a:lnTo>
                <a:lnTo>
                  <a:pt x="1633" y="3366"/>
                </a:lnTo>
                <a:lnTo>
                  <a:pt x="1611" y="3367"/>
                </a:lnTo>
                <a:close/>
              </a:path>
            </a:pathLst>
          </a:custGeom>
          <a:solidFill>
            <a:srgbClr val="F8C3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6" name="Freeform 88"/>
          <p:cNvSpPr>
            <a:spLocks/>
          </p:cNvSpPr>
          <p:nvPr/>
        </p:nvSpPr>
        <p:spPr bwMode="auto">
          <a:xfrm>
            <a:off x="4661845" y="4580678"/>
            <a:ext cx="659150" cy="780134"/>
          </a:xfrm>
          <a:custGeom>
            <a:avLst/>
            <a:gdLst/>
            <a:ahLst/>
            <a:cxnLst>
              <a:cxn ang="0">
                <a:pos x="1394" y="3248"/>
              </a:cxn>
              <a:cxn ang="0">
                <a:pos x="1314" y="3159"/>
              </a:cxn>
              <a:cxn ang="0">
                <a:pos x="1287" y="3101"/>
              </a:cxn>
              <a:cxn ang="0">
                <a:pos x="1169" y="3032"/>
              </a:cxn>
              <a:cxn ang="0">
                <a:pos x="1055" y="2718"/>
              </a:cxn>
              <a:cxn ang="0">
                <a:pos x="993" y="2395"/>
              </a:cxn>
              <a:cxn ang="0">
                <a:pos x="931" y="2073"/>
              </a:cxn>
              <a:cxn ang="0">
                <a:pos x="829" y="1866"/>
              </a:cxn>
              <a:cxn ang="0">
                <a:pos x="896" y="1614"/>
              </a:cxn>
              <a:cxn ang="0">
                <a:pos x="802" y="1555"/>
              </a:cxn>
              <a:cxn ang="0">
                <a:pos x="526" y="1415"/>
              </a:cxn>
              <a:cxn ang="0">
                <a:pos x="325" y="1120"/>
              </a:cxn>
              <a:cxn ang="0">
                <a:pos x="188" y="1089"/>
              </a:cxn>
              <a:cxn ang="0">
                <a:pos x="61" y="978"/>
              </a:cxn>
              <a:cxn ang="0">
                <a:pos x="8" y="907"/>
              </a:cxn>
              <a:cxn ang="0">
                <a:pos x="110" y="740"/>
              </a:cxn>
              <a:cxn ang="0">
                <a:pos x="80" y="657"/>
              </a:cxn>
              <a:cxn ang="0">
                <a:pos x="160" y="527"/>
              </a:cxn>
              <a:cxn ang="0">
                <a:pos x="225" y="263"/>
              </a:cxn>
              <a:cxn ang="0">
                <a:pos x="446" y="86"/>
              </a:cxn>
              <a:cxn ang="0">
                <a:pos x="606" y="26"/>
              </a:cxn>
              <a:cxn ang="0">
                <a:pos x="748" y="38"/>
              </a:cxn>
              <a:cxn ang="0">
                <a:pos x="889" y="67"/>
              </a:cxn>
              <a:cxn ang="0">
                <a:pos x="975" y="39"/>
              </a:cxn>
              <a:cxn ang="0">
                <a:pos x="1082" y="84"/>
              </a:cxn>
              <a:cxn ang="0">
                <a:pos x="1229" y="116"/>
              </a:cxn>
              <a:cxn ang="0">
                <a:pos x="1423" y="225"/>
              </a:cxn>
              <a:cxn ang="0">
                <a:pos x="1540" y="364"/>
              </a:cxn>
              <a:cxn ang="0">
                <a:pos x="1747" y="402"/>
              </a:cxn>
              <a:cxn ang="0">
                <a:pos x="1869" y="598"/>
              </a:cxn>
              <a:cxn ang="0">
                <a:pos x="2001" y="662"/>
              </a:cxn>
              <a:cxn ang="0">
                <a:pos x="2137" y="676"/>
              </a:cxn>
              <a:cxn ang="0">
                <a:pos x="2324" y="792"/>
              </a:cxn>
              <a:cxn ang="0">
                <a:pos x="2539" y="849"/>
              </a:cxn>
              <a:cxn ang="0">
                <a:pos x="2708" y="919"/>
              </a:cxn>
              <a:cxn ang="0">
                <a:pos x="2843" y="1015"/>
              </a:cxn>
              <a:cxn ang="0">
                <a:pos x="2816" y="1221"/>
              </a:cxn>
              <a:cxn ang="0">
                <a:pos x="2749" y="1330"/>
              </a:cxn>
              <a:cxn ang="0">
                <a:pos x="2620" y="1421"/>
              </a:cxn>
              <a:cxn ang="0">
                <a:pos x="2647" y="1592"/>
              </a:cxn>
              <a:cxn ang="0">
                <a:pos x="2578" y="1748"/>
              </a:cxn>
              <a:cxn ang="0">
                <a:pos x="2447" y="1864"/>
              </a:cxn>
              <a:cxn ang="0">
                <a:pos x="2284" y="1908"/>
              </a:cxn>
              <a:cxn ang="0">
                <a:pos x="2313" y="2060"/>
              </a:cxn>
              <a:cxn ang="0">
                <a:pos x="2289" y="2228"/>
              </a:cxn>
              <a:cxn ang="0">
                <a:pos x="2163" y="2321"/>
              </a:cxn>
              <a:cxn ang="0">
                <a:pos x="2082" y="2395"/>
              </a:cxn>
              <a:cxn ang="0">
                <a:pos x="1912" y="2489"/>
              </a:cxn>
              <a:cxn ang="0">
                <a:pos x="1838" y="2535"/>
              </a:cxn>
              <a:cxn ang="0">
                <a:pos x="1869" y="2620"/>
              </a:cxn>
              <a:cxn ang="0">
                <a:pos x="1671" y="2667"/>
              </a:cxn>
              <a:cxn ang="0">
                <a:pos x="1664" y="2711"/>
              </a:cxn>
              <a:cxn ang="0">
                <a:pos x="1651" y="2820"/>
              </a:cxn>
              <a:cxn ang="0">
                <a:pos x="1655" y="2956"/>
              </a:cxn>
              <a:cxn ang="0">
                <a:pos x="1645" y="3294"/>
              </a:cxn>
              <a:cxn ang="0">
                <a:pos x="1654" y="3363"/>
              </a:cxn>
            </a:cxnLst>
            <a:rect l="0" t="0" r="r" b="b"/>
            <a:pathLst>
              <a:path w="2844" h="3367">
                <a:moveTo>
                  <a:pt x="1611" y="3367"/>
                </a:moveTo>
                <a:lnTo>
                  <a:pt x="1575" y="3350"/>
                </a:lnTo>
                <a:lnTo>
                  <a:pt x="1528" y="3327"/>
                </a:lnTo>
                <a:lnTo>
                  <a:pt x="1501" y="3314"/>
                </a:lnTo>
                <a:lnTo>
                  <a:pt x="1474" y="3298"/>
                </a:lnTo>
                <a:lnTo>
                  <a:pt x="1446" y="3283"/>
                </a:lnTo>
                <a:lnTo>
                  <a:pt x="1419" y="3266"/>
                </a:lnTo>
                <a:lnTo>
                  <a:pt x="1394" y="3248"/>
                </a:lnTo>
                <a:lnTo>
                  <a:pt x="1370" y="3228"/>
                </a:lnTo>
                <a:lnTo>
                  <a:pt x="1359" y="3220"/>
                </a:lnTo>
                <a:lnTo>
                  <a:pt x="1349" y="3210"/>
                </a:lnTo>
                <a:lnTo>
                  <a:pt x="1341" y="3200"/>
                </a:lnTo>
                <a:lnTo>
                  <a:pt x="1332" y="3189"/>
                </a:lnTo>
                <a:lnTo>
                  <a:pt x="1325" y="3179"/>
                </a:lnTo>
                <a:lnTo>
                  <a:pt x="1319" y="3170"/>
                </a:lnTo>
                <a:lnTo>
                  <a:pt x="1314" y="3159"/>
                </a:lnTo>
                <a:lnTo>
                  <a:pt x="1311" y="3149"/>
                </a:lnTo>
                <a:lnTo>
                  <a:pt x="1309" y="3139"/>
                </a:lnTo>
                <a:lnTo>
                  <a:pt x="1309" y="3128"/>
                </a:lnTo>
                <a:lnTo>
                  <a:pt x="1310" y="3118"/>
                </a:lnTo>
                <a:lnTo>
                  <a:pt x="1313" y="3107"/>
                </a:lnTo>
                <a:lnTo>
                  <a:pt x="1306" y="3106"/>
                </a:lnTo>
                <a:lnTo>
                  <a:pt x="1297" y="3104"/>
                </a:lnTo>
                <a:lnTo>
                  <a:pt x="1287" y="3101"/>
                </a:lnTo>
                <a:lnTo>
                  <a:pt x="1277" y="3095"/>
                </a:lnTo>
                <a:lnTo>
                  <a:pt x="1257" y="3083"/>
                </a:lnTo>
                <a:lnTo>
                  <a:pt x="1236" y="3069"/>
                </a:lnTo>
                <a:lnTo>
                  <a:pt x="1215" y="3055"/>
                </a:lnTo>
                <a:lnTo>
                  <a:pt x="1196" y="3043"/>
                </a:lnTo>
                <a:lnTo>
                  <a:pt x="1186" y="3039"/>
                </a:lnTo>
                <a:lnTo>
                  <a:pt x="1177" y="3034"/>
                </a:lnTo>
                <a:lnTo>
                  <a:pt x="1169" y="3032"/>
                </a:lnTo>
                <a:lnTo>
                  <a:pt x="1162" y="3031"/>
                </a:lnTo>
                <a:lnTo>
                  <a:pt x="1162" y="2883"/>
                </a:lnTo>
                <a:lnTo>
                  <a:pt x="1138" y="2858"/>
                </a:lnTo>
                <a:lnTo>
                  <a:pt x="1117" y="2831"/>
                </a:lnTo>
                <a:lnTo>
                  <a:pt x="1098" y="2804"/>
                </a:lnTo>
                <a:lnTo>
                  <a:pt x="1082" y="2776"/>
                </a:lnTo>
                <a:lnTo>
                  <a:pt x="1068" y="2747"/>
                </a:lnTo>
                <a:lnTo>
                  <a:pt x="1055" y="2718"/>
                </a:lnTo>
                <a:lnTo>
                  <a:pt x="1044" y="2687"/>
                </a:lnTo>
                <a:lnTo>
                  <a:pt x="1034" y="2657"/>
                </a:lnTo>
                <a:lnTo>
                  <a:pt x="1026" y="2625"/>
                </a:lnTo>
                <a:lnTo>
                  <a:pt x="1020" y="2594"/>
                </a:lnTo>
                <a:lnTo>
                  <a:pt x="1013" y="2561"/>
                </a:lnTo>
                <a:lnTo>
                  <a:pt x="1008" y="2528"/>
                </a:lnTo>
                <a:lnTo>
                  <a:pt x="999" y="2462"/>
                </a:lnTo>
                <a:lnTo>
                  <a:pt x="993" y="2395"/>
                </a:lnTo>
                <a:lnTo>
                  <a:pt x="985" y="2328"/>
                </a:lnTo>
                <a:lnTo>
                  <a:pt x="977" y="2263"/>
                </a:lnTo>
                <a:lnTo>
                  <a:pt x="972" y="2230"/>
                </a:lnTo>
                <a:lnTo>
                  <a:pt x="965" y="2198"/>
                </a:lnTo>
                <a:lnTo>
                  <a:pt x="959" y="2166"/>
                </a:lnTo>
                <a:lnTo>
                  <a:pt x="951" y="2134"/>
                </a:lnTo>
                <a:lnTo>
                  <a:pt x="941" y="2104"/>
                </a:lnTo>
                <a:lnTo>
                  <a:pt x="931" y="2073"/>
                </a:lnTo>
                <a:lnTo>
                  <a:pt x="919" y="2044"/>
                </a:lnTo>
                <a:lnTo>
                  <a:pt x="904" y="2014"/>
                </a:lnTo>
                <a:lnTo>
                  <a:pt x="888" y="1987"/>
                </a:lnTo>
                <a:lnTo>
                  <a:pt x="869" y="1960"/>
                </a:lnTo>
                <a:lnTo>
                  <a:pt x="849" y="1934"/>
                </a:lnTo>
                <a:lnTo>
                  <a:pt x="826" y="1908"/>
                </a:lnTo>
                <a:lnTo>
                  <a:pt x="827" y="1888"/>
                </a:lnTo>
                <a:lnTo>
                  <a:pt x="829" y="1866"/>
                </a:lnTo>
                <a:lnTo>
                  <a:pt x="832" y="1845"/>
                </a:lnTo>
                <a:lnTo>
                  <a:pt x="838" y="1824"/>
                </a:lnTo>
                <a:lnTo>
                  <a:pt x="849" y="1783"/>
                </a:lnTo>
                <a:lnTo>
                  <a:pt x="863" y="1740"/>
                </a:lnTo>
                <a:lnTo>
                  <a:pt x="876" y="1698"/>
                </a:lnTo>
                <a:lnTo>
                  <a:pt x="887" y="1656"/>
                </a:lnTo>
                <a:lnTo>
                  <a:pt x="892" y="1636"/>
                </a:lnTo>
                <a:lnTo>
                  <a:pt x="896" y="1614"/>
                </a:lnTo>
                <a:lnTo>
                  <a:pt x="898" y="1593"/>
                </a:lnTo>
                <a:lnTo>
                  <a:pt x="899" y="1572"/>
                </a:lnTo>
                <a:lnTo>
                  <a:pt x="885" y="1572"/>
                </a:lnTo>
                <a:lnTo>
                  <a:pt x="869" y="1570"/>
                </a:lnTo>
                <a:lnTo>
                  <a:pt x="853" y="1568"/>
                </a:lnTo>
                <a:lnTo>
                  <a:pt x="837" y="1565"/>
                </a:lnTo>
                <a:lnTo>
                  <a:pt x="819" y="1559"/>
                </a:lnTo>
                <a:lnTo>
                  <a:pt x="802" y="1555"/>
                </a:lnTo>
                <a:lnTo>
                  <a:pt x="783" y="1548"/>
                </a:lnTo>
                <a:lnTo>
                  <a:pt x="764" y="1542"/>
                </a:lnTo>
                <a:lnTo>
                  <a:pt x="725" y="1526"/>
                </a:lnTo>
                <a:lnTo>
                  <a:pt x="685" y="1507"/>
                </a:lnTo>
                <a:lnTo>
                  <a:pt x="645" y="1486"/>
                </a:lnTo>
                <a:lnTo>
                  <a:pt x="604" y="1464"/>
                </a:lnTo>
                <a:lnTo>
                  <a:pt x="564" y="1440"/>
                </a:lnTo>
                <a:lnTo>
                  <a:pt x="526" y="1415"/>
                </a:lnTo>
                <a:lnTo>
                  <a:pt x="488" y="1391"/>
                </a:lnTo>
                <a:lnTo>
                  <a:pt x="452" y="1366"/>
                </a:lnTo>
                <a:lnTo>
                  <a:pt x="419" y="1341"/>
                </a:lnTo>
                <a:lnTo>
                  <a:pt x="389" y="1317"/>
                </a:lnTo>
                <a:lnTo>
                  <a:pt x="362" y="1293"/>
                </a:lnTo>
                <a:lnTo>
                  <a:pt x="339" y="1272"/>
                </a:lnTo>
                <a:lnTo>
                  <a:pt x="339" y="1120"/>
                </a:lnTo>
                <a:lnTo>
                  <a:pt x="325" y="1120"/>
                </a:lnTo>
                <a:lnTo>
                  <a:pt x="312" y="1119"/>
                </a:lnTo>
                <a:lnTo>
                  <a:pt x="300" y="1116"/>
                </a:lnTo>
                <a:lnTo>
                  <a:pt x="288" y="1114"/>
                </a:lnTo>
                <a:lnTo>
                  <a:pt x="265" y="1109"/>
                </a:lnTo>
                <a:lnTo>
                  <a:pt x="243" y="1102"/>
                </a:lnTo>
                <a:lnTo>
                  <a:pt x="223" y="1097"/>
                </a:lnTo>
                <a:lnTo>
                  <a:pt x="200" y="1091"/>
                </a:lnTo>
                <a:lnTo>
                  <a:pt x="188" y="1089"/>
                </a:lnTo>
                <a:lnTo>
                  <a:pt x="176" y="1087"/>
                </a:lnTo>
                <a:lnTo>
                  <a:pt x="163" y="1086"/>
                </a:lnTo>
                <a:lnTo>
                  <a:pt x="149" y="1086"/>
                </a:lnTo>
                <a:lnTo>
                  <a:pt x="120" y="1051"/>
                </a:lnTo>
                <a:lnTo>
                  <a:pt x="89" y="1010"/>
                </a:lnTo>
                <a:lnTo>
                  <a:pt x="80" y="999"/>
                </a:lnTo>
                <a:lnTo>
                  <a:pt x="71" y="988"/>
                </a:lnTo>
                <a:lnTo>
                  <a:pt x="61" y="978"/>
                </a:lnTo>
                <a:lnTo>
                  <a:pt x="50" y="968"/>
                </a:lnTo>
                <a:lnTo>
                  <a:pt x="40" y="958"/>
                </a:lnTo>
                <a:lnTo>
                  <a:pt x="28" y="950"/>
                </a:lnTo>
                <a:lnTo>
                  <a:pt x="14" y="941"/>
                </a:lnTo>
                <a:lnTo>
                  <a:pt x="0" y="933"/>
                </a:lnTo>
                <a:lnTo>
                  <a:pt x="1" y="926"/>
                </a:lnTo>
                <a:lnTo>
                  <a:pt x="4" y="917"/>
                </a:lnTo>
                <a:lnTo>
                  <a:pt x="8" y="907"/>
                </a:lnTo>
                <a:lnTo>
                  <a:pt x="13" y="895"/>
                </a:lnTo>
                <a:lnTo>
                  <a:pt x="26" y="869"/>
                </a:lnTo>
                <a:lnTo>
                  <a:pt x="43" y="842"/>
                </a:lnTo>
                <a:lnTo>
                  <a:pt x="61" y="813"/>
                </a:lnTo>
                <a:lnTo>
                  <a:pt x="79" y="787"/>
                </a:lnTo>
                <a:lnTo>
                  <a:pt x="96" y="764"/>
                </a:lnTo>
                <a:lnTo>
                  <a:pt x="112" y="747"/>
                </a:lnTo>
                <a:lnTo>
                  <a:pt x="110" y="740"/>
                </a:lnTo>
                <a:lnTo>
                  <a:pt x="109" y="734"/>
                </a:lnTo>
                <a:lnTo>
                  <a:pt x="108" y="727"/>
                </a:lnTo>
                <a:lnTo>
                  <a:pt x="106" y="720"/>
                </a:lnTo>
                <a:lnTo>
                  <a:pt x="100" y="706"/>
                </a:lnTo>
                <a:lnTo>
                  <a:pt x="94" y="693"/>
                </a:lnTo>
                <a:lnTo>
                  <a:pt x="88" y="679"/>
                </a:lnTo>
                <a:lnTo>
                  <a:pt x="82" y="665"/>
                </a:lnTo>
                <a:lnTo>
                  <a:pt x="80" y="657"/>
                </a:lnTo>
                <a:lnTo>
                  <a:pt x="78" y="651"/>
                </a:lnTo>
                <a:lnTo>
                  <a:pt x="77" y="643"/>
                </a:lnTo>
                <a:lnTo>
                  <a:pt x="77" y="636"/>
                </a:lnTo>
                <a:lnTo>
                  <a:pt x="90" y="621"/>
                </a:lnTo>
                <a:lnTo>
                  <a:pt x="104" y="605"/>
                </a:lnTo>
                <a:lnTo>
                  <a:pt x="118" y="586"/>
                </a:lnTo>
                <a:lnTo>
                  <a:pt x="131" y="568"/>
                </a:lnTo>
                <a:lnTo>
                  <a:pt x="160" y="527"/>
                </a:lnTo>
                <a:lnTo>
                  <a:pt x="187" y="486"/>
                </a:lnTo>
                <a:lnTo>
                  <a:pt x="215" y="444"/>
                </a:lnTo>
                <a:lnTo>
                  <a:pt x="242" y="404"/>
                </a:lnTo>
                <a:lnTo>
                  <a:pt x="257" y="384"/>
                </a:lnTo>
                <a:lnTo>
                  <a:pt x="271" y="367"/>
                </a:lnTo>
                <a:lnTo>
                  <a:pt x="284" y="351"/>
                </a:lnTo>
                <a:lnTo>
                  <a:pt x="298" y="335"/>
                </a:lnTo>
                <a:lnTo>
                  <a:pt x="225" y="263"/>
                </a:lnTo>
                <a:lnTo>
                  <a:pt x="225" y="187"/>
                </a:lnTo>
                <a:lnTo>
                  <a:pt x="339" y="72"/>
                </a:lnTo>
                <a:lnTo>
                  <a:pt x="354" y="79"/>
                </a:lnTo>
                <a:lnTo>
                  <a:pt x="370" y="83"/>
                </a:lnTo>
                <a:lnTo>
                  <a:pt x="387" y="87"/>
                </a:lnTo>
                <a:lnTo>
                  <a:pt x="406" y="88"/>
                </a:lnTo>
                <a:lnTo>
                  <a:pt x="426" y="88"/>
                </a:lnTo>
                <a:lnTo>
                  <a:pt x="446" y="86"/>
                </a:lnTo>
                <a:lnTo>
                  <a:pt x="467" y="82"/>
                </a:lnTo>
                <a:lnTo>
                  <a:pt x="488" y="78"/>
                </a:lnTo>
                <a:lnTo>
                  <a:pt x="508" y="72"/>
                </a:lnTo>
                <a:lnTo>
                  <a:pt x="529" y="65"/>
                </a:lnTo>
                <a:lnTo>
                  <a:pt x="550" y="57"/>
                </a:lnTo>
                <a:lnTo>
                  <a:pt x="570" y="47"/>
                </a:lnTo>
                <a:lnTo>
                  <a:pt x="588" y="38"/>
                </a:lnTo>
                <a:lnTo>
                  <a:pt x="606" y="26"/>
                </a:lnTo>
                <a:lnTo>
                  <a:pt x="622" y="14"/>
                </a:lnTo>
                <a:lnTo>
                  <a:pt x="636" y="0"/>
                </a:lnTo>
                <a:lnTo>
                  <a:pt x="650" y="7"/>
                </a:lnTo>
                <a:lnTo>
                  <a:pt x="664" y="12"/>
                </a:lnTo>
                <a:lnTo>
                  <a:pt x="679" y="18"/>
                </a:lnTo>
                <a:lnTo>
                  <a:pt x="693" y="22"/>
                </a:lnTo>
                <a:lnTo>
                  <a:pt x="721" y="31"/>
                </a:lnTo>
                <a:lnTo>
                  <a:pt x="748" y="38"/>
                </a:lnTo>
                <a:lnTo>
                  <a:pt x="777" y="45"/>
                </a:lnTo>
                <a:lnTo>
                  <a:pt x="804" y="52"/>
                </a:lnTo>
                <a:lnTo>
                  <a:pt x="832" y="62"/>
                </a:lnTo>
                <a:lnTo>
                  <a:pt x="861" y="72"/>
                </a:lnTo>
                <a:lnTo>
                  <a:pt x="868" y="72"/>
                </a:lnTo>
                <a:lnTo>
                  <a:pt x="875" y="71"/>
                </a:lnTo>
                <a:lnTo>
                  <a:pt x="883" y="69"/>
                </a:lnTo>
                <a:lnTo>
                  <a:pt x="889" y="67"/>
                </a:lnTo>
                <a:lnTo>
                  <a:pt x="903" y="62"/>
                </a:lnTo>
                <a:lnTo>
                  <a:pt x="917" y="55"/>
                </a:lnTo>
                <a:lnTo>
                  <a:pt x="932" y="50"/>
                </a:lnTo>
                <a:lnTo>
                  <a:pt x="946" y="44"/>
                </a:lnTo>
                <a:lnTo>
                  <a:pt x="953" y="42"/>
                </a:lnTo>
                <a:lnTo>
                  <a:pt x="961" y="40"/>
                </a:lnTo>
                <a:lnTo>
                  <a:pt x="968" y="39"/>
                </a:lnTo>
                <a:lnTo>
                  <a:pt x="975" y="39"/>
                </a:lnTo>
                <a:lnTo>
                  <a:pt x="1012" y="111"/>
                </a:lnTo>
                <a:lnTo>
                  <a:pt x="1020" y="111"/>
                </a:lnTo>
                <a:lnTo>
                  <a:pt x="1026" y="110"/>
                </a:lnTo>
                <a:lnTo>
                  <a:pt x="1034" y="107"/>
                </a:lnTo>
                <a:lnTo>
                  <a:pt x="1041" y="105"/>
                </a:lnTo>
                <a:lnTo>
                  <a:pt x="1055" y="99"/>
                </a:lnTo>
                <a:lnTo>
                  <a:pt x="1068" y="92"/>
                </a:lnTo>
                <a:lnTo>
                  <a:pt x="1082" y="84"/>
                </a:lnTo>
                <a:lnTo>
                  <a:pt x="1095" y="79"/>
                </a:lnTo>
                <a:lnTo>
                  <a:pt x="1103" y="77"/>
                </a:lnTo>
                <a:lnTo>
                  <a:pt x="1109" y="75"/>
                </a:lnTo>
                <a:lnTo>
                  <a:pt x="1116" y="74"/>
                </a:lnTo>
                <a:lnTo>
                  <a:pt x="1124" y="72"/>
                </a:lnTo>
                <a:lnTo>
                  <a:pt x="1155" y="87"/>
                </a:lnTo>
                <a:lnTo>
                  <a:pt x="1191" y="101"/>
                </a:lnTo>
                <a:lnTo>
                  <a:pt x="1229" y="116"/>
                </a:lnTo>
                <a:lnTo>
                  <a:pt x="1269" y="130"/>
                </a:lnTo>
                <a:lnTo>
                  <a:pt x="1306" y="144"/>
                </a:lnTo>
                <a:lnTo>
                  <a:pt x="1339" y="159"/>
                </a:lnTo>
                <a:lnTo>
                  <a:pt x="1354" y="165"/>
                </a:lnTo>
                <a:lnTo>
                  <a:pt x="1367" y="173"/>
                </a:lnTo>
                <a:lnTo>
                  <a:pt x="1378" y="179"/>
                </a:lnTo>
                <a:lnTo>
                  <a:pt x="1386" y="187"/>
                </a:lnTo>
                <a:lnTo>
                  <a:pt x="1423" y="225"/>
                </a:lnTo>
                <a:lnTo>
                  <a:pt x="1423" y="297"/>
                </a:lnTo>
                <a:lnTo>
                  <a:pt x="1462" y="335"/>
                </a:lnTo>
                <a:lnTo>
                  <a:pt x="1470" y="342"/>
                </a:lnTo>
                <a:lnTo>
                  <a:pt x="1481" y="348"/>
                </a:lnTo>
                <a:lnTo>
                  <a:pt x="1493" y="353"/>
                </a:lnTo>
                <a:lnTo>
                  <a:pt x="1507" y="357"/>
                </a:lnTo>
                <a:lnTo>
                  <a:pt x="1524" y="362"/>
                </a:lnTo>
                <a:lnTo>
                  <a:pt x="1540" y="364"/>
                </a:lnTo>
                <a:lnTo>
                  <a:pt x="1559" y="367"/>
                </a:lnTo>
                <a:lnTo>
                  <a:pt x="1577" y="369"/>
                </a:lnTo>
                <a:lnTo>
                  <a:pt x="1615" y="371"/>
                </a:lnTo>
                <a:lnTo>
                  <a:pt x="1654" y="372"/>
                </a:lnTo>
                <a:lnTo>
                  <a:pt x="1689" y="374"/>
                </a:lnTo>
                <a:lnTo>
                  <a:pt x="1721" y="374"/>
                </a:lnTo>
                <a:lnTo>
                  <a:pt x="1735" y="388"/>
                </a:lnTo>
                <a:lnTo>
                  <a:pt x="1747" y="402"/>
                </a:lnTo>
                <a:lnTo>
                  <a:pt x="1759" y="416"/>
                </a:lnTo>
                <a:lnTo>
                  <a:pt x="1771" y="430"/>
                </a:lnTo>
                <a:lnTo>
                  <a:pt x="1791" y="459"/>
                </a:lnTo>
                <a:lnTo>
                  <a:pt x="1809" y="487"/>
                </a:lnTo>
                <a:lnTo>
                  <a:pt x="1826" y="515"/>
                </a:lnTo>
                <a:lnTo>
                  <a:pt x="1841" y="543"/>
                </a:lnTo>
                <a:lnTo>
                  <a:pt x="1855" y="571"/>
                </a:lnTo>
                <a:lnTo>
                  <a:pt x="1869" y="598"/>
                </a:lnTo>
                <a:lnTo>
                  <a:pt x="1797" y="675"/>
                </a:lnTo>
                <a:lnTo>
                  <a:pt x="1869" y="747"/>
                </a:lnTo>
                <a:lnTo>
                  <a:pt x="1887" y="732"/>
                </a:lnTo>
                <a:lnTo>
                  <a:pt x="1911" y="715"/>
                </a:lnTo>
                <a:lnTo>
                  <a:pt x="1938" y="696"/>
                </a:lnTo>
                <a:lnTo>
                  <a:pt x="1969" y="679"/>
                </a:lnTo>
                <a:lnTo>
                  <a:pt x="1985" y="670"/>
                </a:lnTo>
                <a:lnTo>
                  <a:pt x="2001" y="662"/>
                </a:lnTo>
                <a:lnTo>
                  <a:pt x="2018" y="655"/>
                </a:lnTo>
                <a:lnTo>
                  <a:pt x="2034" y="648"/>
                </a:lnTo>
                <a:lnTo>
                  <a:pt x="2049" y="643"/>
                </a:lnTo>
                <a:lnTo>
                  <a:pt x="2066" y="640"/>
                </a:lnTo>
                <a:lnTo>
                  <a:pt x="2080" y="638"/>
                </a:lnTo>
                <a:lnTo>
                  <a:pt x="2094" y="636"/>
                </a:lnTo>
                <a:lnTo>
                  <a:pt x="2116" y="656"/>
                </a:lnTo>
                <a:lnTo>
                  <a:pt x="2137" y="676"/>
                </a:lnTo>
                <a:lnTo>
                  <a:pt x="2158" y="694"/>
                </a:lnTo>
                <a:lnTo>
                  <a:pt x="2180" y="712"/>
                </a:lnTo>
                <a:lnTo>
                  <a:pt x="2203" y="728"/>
                </a:lnTo>
                <a:lnTo>
                  <a:pt x="2225" y="743"/>
                </a:lnTo>
                <a:lnTo>
                  <a:pt x="2249" y="758"/>
                </a:lnTo>
                <a:lnTo>
                  <a:pt x="2273" y="771"/>
                </a:lnTo>
                <a:lnTo>
                  <a:pt x="2298" y="783"/>
                </a:lnTo>
                <a:lnTo>
                  <a:pt x="2324" y="792"/>
                </a:lnTo>
                <a:lnTo>
                  <a:pt x="2351" y="802"/>
                </a:lnTo>
                <a:lnTo>
                  <a:pt x="2380" y="809"/>
                </a:lnTo>
                <a:lnTo>
                  <a:pt x="2409" y="815"/>
                </a:lnTo>
                <a:lnTo>
                  <a:pt x="2441" y="820"/>
                </a:lnTo>
                <a:lnTo>
                  <a:pt x="2474" y="822"/>
                </a:lnTo>
                <a:lnTo>
                  <a:pt x="2508" y="823"/>
                </a:lnTo>
                <a:lnTo>
                  <a:pt x="2524" y="836"/>
                </a:lnTo>
                <a:lnTo>
                  <a:pt x="2539" y="849"/>
                </a:lnTo>
                <a:lnTo>
                  <a:pt x="2558" y="861"/>
                </a:lnTo>
                <a:lnTo>
                  <a:pt x="2576" y="872"/>
                </a:lnTo>
                <a:lnTo>
                  <a:pt x="2597" y="882"/>
                </a:lnTo>
                <a:lnTo>
                  <a:pt x="2618" y="892"/>
                </a:lnTo>
                <a:lnTo>
                  <a:pt x="2639" y="899"/>
                </a:lnTo>
                <a:lnTo>
                  <a:pt x="2662" y="907"/>
                </a:lnTo>
                <a:lnTo>
                  <a:pt x="2685" y="912"/>
                </a:lnTo>
                <a:lnTo>
                  <a:pt x="2708" y="919"/>
                </a:lnTo>
                <a:lnTo>
                  <a:pt x="2732" y="923"/>
                </a:lnTo>
                <a:lnTo>
                  <a:pt x="2755" y="927"/>
                </a:lnTo>
                <a:lnTo>
                  <a:pt x="2778" y="930"/>
                </a:lnTo>
                <a:lnTo>
                  <a:pt x="2801" y="932"/>
                </a:lnTo>
                <a:lnTo>
                  <a:pt x="2823" y="933"/>
                </a:lnTo>
                <a:lnTo>
                  <a:pt x="2844" y="933"/>
                </a:lnTo>
                <a:lnTo>
                  <a:pt x="2844" y="976"/>
                </a:lnTo>
                <a:lnTo>
                  <a:pt x="2843" y="1015"/>
                </a:lnTo>
                <a:lnTo>
                  <a:pt x="2842" y="1053"/>
                </a:lnTo>
                <a:lnTo>
                  <a:pt x="2840" y="1090"/>
                </a:lnTo>
                <a:lnTo>
                  <a:pt x="2837" y="1125"/>
                </a:lnTo>
                <a:lnTo>
                  <a:pt x="2832" y="1159"/>
                </a:lnTo>
                <a:lnTo>
                  <a:pt x="2829" y="1175"/>
                </a:lnTo>
                <a:lnTo>
                  <a:pt x="2825" y="1191"/>
                </a:lnTo>
                <a:lnTo>
                  <a:pt x="2820" y="1206"/>
                </a:lnTo>
                <a:lnTo>
                  <a:pt x="2816" y="1221"/>
                </a:lnTo>
                <a:lnTo>
                  <a:pt x="2811" y="1235"/>
                </a:lnTo>
                <a:lnTo>
                  <a:pt x="2804" y="1251"/>
                </a:lnTo>
                <a:lnTo>
                  <a:pt x="2797" y="1265"/>
                </a:lnTo>
                <a:lnTo>
                  <a:pt x="2789" y="1278"/>
                </a:lnTo>
                <a:lnTo>
                  <a:pt x="2780" y="1291"/>
                </a:lnTo>
                <a:lnTo>
                  <a:pt x="2771" y="1304"/>
                </a:lnTo>
                <a:lnTo>
                  <a:pt x="2760" y="1317"/>
                </a:lnTo>
                <a:lnTo>
                  <a:pt x="2749" y="1330"/>
                </a:lnTo>
                <a:lnTo>
                  <a:pt x="2736" y="1342"/>
                </a:lnTo>
                <a:lnTo>
                  <a:pt x="2723" y="1354"/>
                </a:lnTo>
                <a:lnTo>
                  <a:pt x="2709" y="1366"/>
                </a:lnTo>
                <a:lnTo>
                  <a:pt x="2694" y="1377"/>
                </a:lnTo>
                <a:lnTo>
                  <a:pt x="2676" y="1388"/>
                </a:lnTo>
                <a:lnTo>
                  <a:pt x="2659" y="1399"/>
                </a:lnTo>
                <a:lnTo>
                  <a:pt x="2639" y="1410"/>
                </a:lnTo>
                <a:lnTo>
                  <a:pt x="2620" y="1421"/>
                </a:lnTo>
                <a:lnTo>
                  <a:pt x="2630" y="1442"/>
                </a:lnTo>
                <a:lnTo>
                  <a:pt x="2637" y="1463"/>
                </a:lnTo>
                <a:lnTo>
                  <a:pt x="2643" y="1485"/>
                </a:lnTo>
                <a:lnTo>
                  <a:pt x="2647" y="1506"/>
                </a:lnTo>
                <a:lnTo>
                  <a:pt x="2649" y="1528"/>
                </a:lnTo>
                <a:lnTo>
                  <a:pt x="2650" y="1550"/>
                </a:lnTo>
                <a:lnTo>
                  <a:pt x="2649" y="1570"/>
                </a:lnTo>
                <a:lnTo>
                  <a:pt x="2647" y="1592"/>
                </a:lnTo>
                <a:lnTo>
                  <a:pt x="2643" y="1613"/>
                </a:lnTo>
                <a:lnTo>
                  <a:pt x="2637" y="1634"/>
                </a:lnTo>
                <a:lnTo>
                  <a:pt x="2631" y="1653"/>
                </a:lnTo>
                <a:lnTo>
                  <a:pt x="2623" y="1674"/>
                </a:lnTo>
                <a:lnTo>
                  <a:pt x="2613" y="1694"/>
                </a:lnTo>
                <a:lnTo>
                  <a:pt x="2603" y="1712"/>
                </a:lnTo>
                <a:lnTo>
                  <a:pt x="2591" y="1731"/>
                </a:lnTo>
                <a:lnTo>
                  <a:pt x="2578" y="1748"/>
                </a:lnTo>
                <a:lnTo>
                  <a:pt x="2565" y="1766"/>
                </a:lnTo>
                <a:lnTo>
                  <a:pt x="2551" y="1782"/>
                </a:lnTo>
                <a:lnTo>
                  <a:pt x="2536" y="1798"/>
                </a:lnTo>
                <a:lnTo>
                  <a:pt x="2519" y="1814"/>
                </a:lnTo>
                <a:lnTo>
                  <a:pt x="2502" y="1827"/>
                </a:lnTo>
                <a:lnTo>
                  <a:pt x="2484" y="1841"/>
                </a:lnTo>
                <a:lnTo>
                  <a:pt x="2466" y="1853"/>
                </a:lnTo>
                <a:lnTo>
                  <a:pt x="2447" y="1864"/>
                </a:lnTo>
                <a:lnTo>
                  <a:pt x="2428" y="1874"/>
                </a:lnTo>
                <a:lnTo>
                  <a:pt x="2408" y="1882"/>
                </a:lnTo>
                <a:lnTo>
                  <a:pt x="2389" y="1890"/>
                </a:lnTo>
                <a:lnTo>
                  <a:pt x="2368" y="1896"/>
                </a:lnTo>
                <a:lnTo>
                  <a:pt x="2347" y="1902"/>
                </a:lnTo>
                <a:lnTo>
                  <a:pt x="2326" y="1905"/>
                </a:lnTo>
                <a:lnTo>
                  <a:pt x="2306" y="1907"/>
                </a:lnTo>
                <a:lnTo>
                  <a:pt x="2284" y="1908"/>
                </a:lnTo>
                <a:lnTo>
                  <a:pt x="2285" y="1923"/>
                </a:lnTo>
                <a:lnTo>
                  <a:pt x="2286" y="1937"/>
                </a:lnTo>
                <a:lnTo>
                  <a:pt x="2287" y="1950"/>
                </a:lnTo>
                <a:lnTo>
                  <a:pt x="2289" y="1964"/>
                </a:lnTo>
                <a:lnTo>
                  <a:pt x="2295" y="1990"/>
                </a:lnTo>
                <a:lnTo>
                  <a:pt x="2301" y="2015"/>
                </a:lnTo>
                <a:lnTo>
                  <a:pt x="2308" y="2039"/>
                </a:lnTo>
                <a:lnTo>
                  <a:pt x="2313" y="2060"/>
                </a:lnTo>
                <a:lnTo>
                  <a:pt x="2318" y="2079"/>
                </a:lnTo>
                <a:lnTo>
                  <a:pt x="2319" y="2095"/>
                </a:lnTo>
                <a:lnTo>
                  <a:pt x="2318" y="2110"/>
                </a:lnTo>
                <a:lnTo>
                  <a:pt x="2313" y="2130"/>
                </a:lnTo>
                <a:lnTo>
                  <a:pt x="2308" y="2152"/>
                </a:lnTo>
                <a:lnTo>
                  <a:pt x="2301" y="2176"/>
                </a:lnTo>
                <a:lnTo>
                  <a:pt x="2295" y="2201"/>
                </a:lnTo>
                <a:lnTo>
                  <a:pt x="2289" y="2228"/>
                </a:lnTo>
                <a:lnTo>
                  <a:pt x="2287" y="2242"/>
                </a:lnTo>
                <a:lnTo>
                  <a:pt x="2286" y="2256"/>
                </a:lnTo>
                <a:lnTo>
                  <a:pt x="2285" y="2271"/>
                </a:lnTo>
                <a:lnTo>
                  <a:pt x="2284" y="2285"/>
                </a:lnTo>
                <a:lnTo>
                  <a:pt x="2209" y="2357"/>
                </a:lnTo>
                <a:lnTo>
                  <a:pt x="2170" y="2320"/>
                </a:lnTo>
                <a:lnTo>
                  <a:pt x="2166" y="2320"/>
                </a:lnTo>
                <a:lnTo>
                  <a:pt x="2163" y="2321"/>
                </a:lnTo>
                <a:lnTo>
                  <a:pt x="2157" y="2323"/>
                </a:lnTo>
                <a:lnTo>
                  <a:pt x="2153" y="2326"/>
                </a:lnTo>
                <a:lnTo>
                  <a:pt x="2142" y="2334"/>
                </a:lnTo>
                <a:lnTo>
                  <a:pt x="2131" y="2343"/>
                </a:lnTo>
                <a:lnTo>
                  <a:pt x="2119" y="2355"/>
                </a:lnTo>
                <a:lnTo>
                  <a:pt x="2106" y="2368"/>
                </a:lnTo>
                <a:lnTo>
                  <a:pt x="2094" y="2381"/>
                </a:lnTo>
                <a:lnTo>
                  <a:pt x="2082" y="2395"/>
                </a:lnTo>
                <a:lnTo>
                  <a:pt x="2040" y="2447"/>
                </a:lnTo>
                <a:lnTo>
                  <a:pt x="2022" y="2471"/>
                </a:lnTo>
                <a:lnTo>
                  <a:pt x="2008" y="2471"/>
                </a:lnTo>
                <a:lnTo>
                  <a:pt x="1994" y="2472"/>
                </a:lnTo>
                <a:lnTo>
                  <a:pt x="1980" y="2475"/>
                </a:lnTo>
                <a:lnTo>
                  <a:pt x="1965" y="2477"/>
                </a:lnTo>
                <a:lnTo>
                  <a:pt x="1938" y="2482"/>
                </a:lnTo>
                <a:lnTo>
                  <a:pt x="1912" y="2489"/>
                </a:lnTo>
                <a:lnTo>
                  <a:pt x="1888" y="2495"/>
                </a:lnTo>
                <a:lnTo>
                  <a:pt x="1866" y="2501"/>
                </a:lnTo>
                <a:lnTo>
                  <a:pt x="1848" y="2504"/>
                </a:lnTo>
                <a:lnTo>
                  <a:pt x="1831" y="2506"/>
                </a:lnTo>
                <a:lnTo>
                  <a:pt x="1832" y="2513"/>
                </a:lnTo>
                <a:lnTo>
                  <a:pt x="1833" y="2520"/>
                </a:lnTo>
                <a:lnTo>
                  <a:pt x="1836" y="2527"/>
                </a:lnTo>
                <a:lnTo>
                  <a:pt x="1838" y="2535"/>
                </a:lnTo>
                <a:lnTo>
                  <a:pt x="1843" y="2549"/>
                </a:lnTo>
                <a:lnTo>
                  <a:pt x="1851" y="2563"/>
                </a:lnTo>
                <a:lnTo>
                  <a:pt x="1857" y="2577"/>
                </a:lnTo>
                <a:lnTo>
                  <a:pt x="1864" y="2591"/>
                </a:lnTo>
                <a:lnTo>
                  <a:pt x="1866" y="2599"/>
                </a:lnTo>
                <a:lnTo>
                  <a:pt x="1868" y="2606"/>
                </a:lnTo>
                <a:lnTo>
                  <a:pt x="1869" y="2613"/>
                </a:lnTo>
                <a:lnTo>
                  <a:pt x="1869" y="2620"/>
                </a:lnTo>
                <a:lnTo>
                  <a:pt x="1855" y="2621"/>
                </a:lnTo>
                <a:lnTo>
                  <a:pt x="1841" y="2622"/>
                </a:lnTo>
                <a:lnTo>
                  <a:pt x="1825" y="2624"/>
                </a:lnTo>
                <a:lnTo>
                  <a:pt x="1808" y="2626"/>
                </a:lnTo>
                <a:lnTo>
                  <a:pt x="1775" y="2634"/>
                </a:lnTo>
                <a:lnTo>
                  <a:pt x="1740" y="2644"/>
                </a:lnTo>
                <a:lnTo>
                  <a:pt x="1705" y="2655"/>
                </a:lnTo>
                <a:lnTo>
                  <a:pt x="1671" y="2667"/>
                </a:lnTo>
                <a:lnTo>
                  <a:pt x="1639" y="2680"/>
                </a:lnTo>
                <a:lnTo>
                  <a:pt x="1611" y="2693"/>
                </a:lnTo>
                <a:lnTo>
                  <a:pt x="1618" y="2693"/>
                </a:lnTo>
                <a:lnTo>
                  <a:pt x="1624" y="2694"/>
                </a:lnTo>
                <a:lnTo>
                  <a:pt x="1631" y="2696"/>
                </a:lnTo>
                <a:lnTo>
                  <a:pt x="1637" y="2698"/>
                </a:lnTo>
                <a:lnTo>
                  <a:pt x="1650" y="2705"/>
                </a:lnTo>
                <a:lnTo>
                  <a:pt x="1664" y="2711"/>
                </a:lnTo>
                <a:lnTo>
                  <a:pt x="1679" y="2719"/>
                </a:lnTo>
                <a:lnTo>
                  <a:pt x="1693" y="2724"/>
                </a:lnTo>
                <a:lnTo>
                  <a:pt x="1699" y="2727"/>
                </a:lnTo>
                <a:lnTo>
                  <a:pt x="1707" y="2729"/>
                </a:lnTo>
                <a:lnTo>
                  <a:pt x="1713" y="2730"/>
                </a:lnTo>
                <a:lnTo>
                  <a:pt x="1721" y="2731"/>
                </a:lnTo>
                <a:lnTo>
                  <a:pt x="1645" y="2806"/>
                </a:lnTo>
                <a:lnTo>
                  <a:pt x="1651" y="2820"/>
                </a:lnTo>
                <a:lnTo>
                  <a:pt x="1656" y="2835"/>
                </a:lnTo>
                <a:lnTo>
                  <a:pt x="1659" y="2850"/>
                </a:lnTo>
                <a:lnTo>
                  <a:pt x="1661" y="2864"/>
                </a:lnTo>
                <a:lnTo>
                  <a:pt x="1662" y="2878"/>
                </a:lnTo>
                <a:lnTo>
                  <a:pt x="1662" y="2894"/>
                </a:lnTo>
                <a:lnTo>
                  <a:pt x="1661" y="2908"/>
                </a:lnTo>
                <a:lnTo>
                  <a:pt x="1659" y="2924"/>
                </a:lnTo>
                <a:lnTo>
                  <a:pt x="1655" y="2956"/>
                </a:lnTo>
                <a:lnTo>
                  <a:pt x="1650" y="2991"/>
                </a:lnTo>
                <a:lnTo>
                  <a:pt x="1648" y="3009"/>
                </a:lnTo>
                <a:lnTo>
                  <a:pt x="1647" y="3029"/>
                </a:lnTo>
                <a:lnTo>
                  <a:pt x="1646" y="3048"/>
                </a:lnTo>
                <a:lnTo>
                  <a:pt x="1645" y="3069"/>
                </a:lnTo>
                <a:lnTo>
                  <a:pt x="1721" y="3146"/>
                </a:lnTo>
                <a:lnTo>
                  <a:pt x="1721" y="3218"/>
                </a:lnTo>
                <a:lnTo>
                  <a:pt x="1645" y="3294"/>
                </a:lnTo>
                <a:lnTo>
                  <a:pt x="1646" y="3307"/>
                </a:lnTo>
                <a:lnTo>
                  <a:pt x="1647" y="3318"/>
                </a:lnTo>
                <a:lnTo>
                  <a:pt x="1648" y="3328"/>
                </a:lnTo>
                <a:lnTo>
                  <a:pt x="1650" y="3336"/>
                </a:lnTo>
                <a:lnTo>
                  <a:pt x="1654" y="3348"/>
                </a:lnTo>
                <a:lnTo>
                  <a:pt x="1655" y="3357"/>
                </a:lnTo>
                <a:lnTo>
                  <a:pt x="1655" y="3360"/>
                </a:lnTo>
                <a:lnTo>
                  <a:pt x="1654" y="3363"/>
                </a:lnTo>
                <a:lnTo>
                  <a:pt x="1650" y="3365"/>
                </a:lnTo>
                <a:lnTo>
                  <a:pt x="1647" y="3366"/>
                </a:lnTo>
                <a:lnTo>
                  <a:pt x="1633" y="3366"/>
                </a:lnTo>
                <a:lnTo>
                  <a:pt x="1611" y="3367"/>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Tree>
  </p:cSld>
  <p:clrMapOvr>
    <a:masterClrMapping/>
  </p:clrMapOvr>
  <p:transition advTm="1000"/>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73" name="Oval 5"/>
          <p:cNvSpPr>
            <a:spLocks noChangeAspect="1" noChangeArrowheads="1"/>
          </p:cNvSpPr>
          <p:nvPr/>
        </p:nvSpPr>
        <p:spPr bwMode="auto">
          <a:xfrm>
            <a:off x="2362200" y="1681163"/>
            <a:ext cx="3043238" cy="3043237"/>
          </a:xfrm>
          <a:prstGeom prst="ellipse">
            <a:avLst/>
          </a:prstGeom>
          <a:noFill/>
          <a:ln w="9525">
            <a:solidFill>
              <a:schemeClr val="tx1"/>
            </a:solidFill>
            <a:round/>
            <a:headEnd/>
            <a:tailEnd/>
          </a:ln>
          <a:effectLst/>
        </p:spPr>
        <p:txBody>
          <a:bodyPr wrap="none" anchor="ctr"/>
          <a:lstStyle/>
          <a:p>
            <a:endParaRPr lang="en-US" dirty="0"/>
          </a:p>
        </p:txBody>
      </p:sp>
      <p:sp>
        <p:nvSpPr>
          <p:cNvPr id="570371" name="Oval 3"/>
          <p:cNvSpPr>
            <a:spLocks noChangeAspect="1" noChangeArrowheads="1"/>
          </p:cNvSpPr>
          <p:nvPr/>
        </p:nvSpPr>
        <p:spPr bwMode="auto">
          <a:xfrm>
            <a:off x="3119438" y="352425"/>
            <a:ext cx="3043237" cy="3043238"/>
          </a:xfrm>
          <a:prstGeom prst="ellipse">
            <a:avLst/>
          </a:prstGeom>
          <a:solidFill>
            <a:srgbClr val="CC3300">
              <a:alpha val="40000"/>
            </a:srgbClr>
          </a:solidFill>
          <a:ln w="9525">
            <a:noFill/>
            <a:round/>
            <a:headEnd/>
            <a:tailEnd/>
          </a:ln>
          <a:effectLst/>
        </p:spPr>
        <p:txBody>
          <a:bodyPr wrap="none" anchor="ctr"/>
          <a:lstStyle/>
          <a:p>
            <a:endParaRPr lang="en-US" dirty="0"/>
          </a:p>
        </p:txBody>
      </p:sp>
      <p:sp>
        <p:nvSpPr>
          <p:cNvPr id="570372" name="Oval 4"/>
          <p:cNvSpPr>
            <a:spLocks noChangeAspect="1" noChangeArrowheads="1"/>
          </p:cNvSpPr>
          <p:nvPr/>
        </p:nvSpPr>
        <p:spPr bwMode="auto">
          <a:xfrm>
            <a:off x="3878263" y="1677988"/>
            <a:ext cx="3043237" cy="3043237"/>
          </a:xfrm>
          <a:prstGeom prst="ellipse">
            <a:avLst/>
          </a:prstGeom>
          <a:gradFill rotWithShape="1">
            <a:gsLst>
              <a:gs pos="0">
                <a:srgbClr val="00CC00"/>
              </a:gs>
              <a:gs pos="100000">
                <a:srgbClr val="00CC00">
                  <a:gamma/>
                  <a:shade val="46275"/>
                  <a:invGamma/>
                </a:srgbClr>
              </a:gs>
            </a:gsLst>
            <a:path path="shape">
              <a:fillToRect l="50000" t="50000" r="50000" b="50000"/>
            </a:path>
          </a:gradFill>
          <a:ln w="9525">
            <a:noFill/>
            <a:round/>
            <a:headEnd/>
            <a:tailEnd/>
          </a:ln>
          <a:effectLst/>
        </p:spPr>
        <p:txBody>
          <a:bodyPr wrap="none" anchor="ctr"/>
          <a:lstStyle/>
          <a:p>
            <a:endParaRPr lang="en-US" dirty="0">
              <a:latin typeface="Arial" pitchFamily="34" charset="0"/>
              <a:cs typeface="Arial" pitchFamily="34" charset="0"/>
            </a:endParaRPr>
          </a:p>
        </p:txBody>
      </p:sp>
      <p:grpSp>
        <p:nvGrpSpPr>
          <p:cNvPr id="2" name="Group 29"/>
          <p:cNvGrpSpPr>
            <a:grpSpLocks/>
          </p:cNvGrpSpPr>
          <p:nvPr/>
        </p:nvGrpSpPr>
        <p:grpSpPr bwMode="auto">
          <a:xfrm>
            <a:off x="5248275" y="3776663"/>
            <a:ext cx="1458913" cy="920750"/>
            <a:chOff x="528" y="1515"/>
            <a:chExt cx="919" cy="580"/>
          </a:xfrm>
        </p:grpSpPr>
        <p:sp>
          <p:nvSpPr>
            <p:cNvPr id="570398" name="Rectangle 30"/>
            <p:cNvSpPr>
              <a:spLocks noChangeArrowheads="1"/>
            </p:cNvSpPr>
            <p:nvPr/>
          </p:nvSpPr>
          <p:spPr bwMode="auto">
            <a:xfrm rot="21360000">
              <a:off x="528" y="1922"/>
              <a:ext cx="104"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U</a:t>
              </a:r>
              <a:endParaRPr lang="en-US" sz="1800" dirty="0">
                <a:latin typeface="Arial" pitchFamily="34" charset="0"/>
                <a:cs typeface="Arial" pitchFamily="34" charset="0"/>
              </a:endParaRPr>
            </a:p>
          </p:txBody>
        </p:sp>
        <p:sp>
          <p:nvSpPr>
            <p:cNvPr id="570399" name="Rectangle 31"/>
            <p:cNvSpPr>
              <a:spLocks noChangeArrowheads="1"/>
            </p:cNvSpPr>
            <p:nvPr/>
          </p:nvSpPr>
          <p:spPr bwMode="auto">
            <a:xfrm rot="21120000">
              <a:off x="638" y="1913"/>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n</a:t>
              </a:r>
              <a:endParaRPr lang="en-US" sz="1800" dirty="0">
                <a:latin typeface="Arial" pitchFamily="34" charset="0"/>
                <a:cs typeface="Arial" pitchFamily="34" charset="0"/>
              </a:endParaRPr>
            </a:p>
          </p:txBody>
        </p:sp>
        <p:sp>
          <p:nvSpPr>
            <p:cNvPr id="570400" name="Rectangle 32"/>
            <p:cNvSpPr>
              <a:spLocks noChangeArrowheads="1"/>
            </p:cNvSpPr>
            <p:nvPr/>
          </p:nvSpPr>
          <p:spPr bwMode="auto">
            <a:xfrm rot="21000000">
              <a:off x="731" y="1899"/>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i</a:t>
              </a:r>
              <a:endParaRPr lang="en-US" sz="1800" dirty="0">
                <a:latin typeface="Arial" pitchFamily="34" charset="0"/>
                <a:cs typeface="Arial" pitchFamily="34" charset="0"/>
              </a:endParaRPr>
            </a:p>
          </p:txBody>
        </p:sp>
        <p:sp>
          <p:nvSpPr>
            <p:cNvPr id="570401" name="Rectangle 33"/>
            <p:cNvSpPr>
              <a:spLocks noChangeArrowheads="1"/>
            </p:cNvSpPr>
            <p:nvPr/>
          </p:nvSpPr>
          <p:spPr bwMode="auto">
            <a:xfrm rot="20760000">
              <a:off x="775" y="1886"/>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q</a:t>
              </a:r>
              <a:endParaRPr lang="en-US" sz="1800" dirty="0">
                <a:latin typeface="Arial" pitchFamily="34" charset="0"/>
                <a:cs typeface="Arial" pitchFamily="34" charset="0"/>
              </a:endParaRPr>
            </a:p>
          </p:txBody>
        </p:sp>
        <p:sp>
          <p:nvSpPr>
            <p:cNvPr id="570402" name="Rectangle 34"/>
            <p:cNvSpPr>
              <a:spLocks noChangeArrowheads="1"/>
            </p:cNvSpPr>
            <p:nvPr/>
          </p:nvSpPr>
          <p:spPr bwMode="auto">
            <a:xfrm rot="20520000">
              <a:off x="859" y="1861"/>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u</a:t>
              </a:r>
              <a:endParaRPr lang="en-US" sz="1800" dirty="0">
                <a:latin typeface="Arial" pitchFamily="34" charset="0"/>
                <a:cs typeface="Arial" pitchFamily="34" charset="0"/>
              </a:endParaRPr>
            </a:p>
          </p:txBody>
        </p:sp>
        <p:sp>
          <p:nvSpPr>
            <p:cNvPr id="570403" name="Rectangle 35"/>
            <p:cNvSpPr>
              <a:spLocks noChangeArrowheads="1"/>
            </p:cNvSpPr>
            <p:nvPr/>
          </p:nvSpPr>
          <p:spPr bwMode="auto">
            <a:xfrm rot="20280000">
              <a:off x="950" y="1831"/>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e</a:t>
              </a:r>
              <a:endParaRPr lang="en-US" sz="1800" dirty="0">
                <a:latin typeface="Arial" pitchFamily="34" charset="0"/>
                <a:cs typeface="Arial" pitchFamily="34" charset="0"/>
              </a:endParaRPr>
            </a:p>
          </p:txBody>
        </p:sp>
        <p:sp>
          <p:nvSpPr>
            <p:cNvPr id="570404" name="Rectangle 36"/>
            <p:cNvSpPr>
              <a:spLocks noChangeArrowheads="1"/>
            </p:cNvSpPr>
            <p:nvPr/>
          </p:nvSpPr>
          <p:spPr bwMode="auto">
            <a:xfrm rot="19260000">
              <a:off x="1040" y="1768"/>
              <a:ext cx="104"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D</a:t>
              </a:r>
              <a:endParaRPr lang="en-US" sz="1800" dirty="0">
                <a:latin typeface="Arial" pitchFamily="34" charset="0"/>
                <a:cs typeface="Arial" pitchFamily="34" charset="0"/>
              </a:endParaRPr>
            </a:p>
          </p:txBody>
        </p:sp>
        <p:sp>
          <p:nvSpPr>
            <p:cNvPr id="570405" name="Rectangle 37"/>
            <p:cNvSpPr>
              <a:spLocks noChangeArrowheads="1"/>
            </p:cNvSpPr>
            <p:nvPr/>
          </p:nvSpPr>
          <p:spPr bwMode="auto">
            <a:xfrm rot="19020000">
              <a:off x="1120" y="1705"/>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e</a:t>
              </a:r>
              <a:endParaRPr lang="en-US" sz="1800" dirty="0">
                <a:latin typeface="Arial" pitchFamily="34" charset="0"/>
                <a:cs typeface="Arial" pitchFamily="34" charset="0"/>
              </a:endParaRPr>
            </a:p>
          </p:txBody>
        </p:sp>
        <p:sp>
          <p:nvSpPr>
            <p:cNvPr id="570406" name="Rectangle 38"/>
            <p:cNvSpPr>
              <a:spLocks noChangeArrowheads="1"/>
            </p:cNvSpPr>
            <p:nvPr/>
          </p:nvSpPr>
          <p:spPr bwMode="auto">
            <a:xfrm rot="18780000">
              <a:off x="1183" y="1644"/>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s</a:t>
              </a:r>
              <a:endParaRPr lang="en-US" sz="1800" dirty="0">
                <a:latin typeface="Arial" pitchFamily="34" charset="0"/>
                <a:cs typeface="Arial" pitchFamily="34" charset="0"/>
              </a:endParaRPr>
            </a:p>
          </p:txBody>
        </p:sp>
        <p:sp>
          <p:nvSpPr>
            <p:cNvPr id="570407" name="Rectangle 39"/>
            <p:cNvSpPr>
              <a:spLocks noChangeArrowheads="1"/>
            </p:cNvSpPr>
            <p:nvPr/>
          </p:nvSpPr>
          <p:spPr bwMode="auto">
            <a:xfrm rot="18660000">
              <a:off x="1248" y="1594"/>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i</a:t>
              </a:r>
              <a:endParaRPr lang="en-US" sz="1800" dirty="0">
                <a:latin typeface="Arial" pitchFamily="34" charset="0"/>
                <a:cs typeface="Arial" pitchFamily="34" charset="0"/>
              </a:endParaRPr>
            </a:p>
          </p:txBody>
        </p:sp>
        <p:sp>
          <p:nvSpPr>
            <p:cNvPr id="570408" name="Rectangle 40"/>
            <p:cNvSpPr>
              <a:spLocks noChangeArrowheads="1"/>
            </p:cNvSpPr>
            <p:nvPr/>
          </p:nvSpPr>
          <p:spPr bwMode="auto">
            <a:xfrm rot="18420000">
              <a:off x="1264" y="1541"/>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g</a:t>
              </a:r>
              <a:endParaRPr lang="en-US" sz="1800" dirty="0">
                <a:latin typeface="Arial" pitchFamily="34" charset="0"/>
                <a:cs typeface="Arial" pitchFamily="34" charset="0"/>
              </a:endParaRPr>
            </a:p>
          </p:txBody>
        </p:sp>
        <p:sp>
          <p:nvSpPr>
            <p:cNvPr id="570409" name="Rectangle 41"/>
            <p:cNvSpPr>
              <a:spLocks noChangeArrowheads="1"/>
            </p:cNvSpPr>
            <p:nvPr/>
          </p:nvSpPr>
          <p:spPr bwMode="auto">
            <a:xfrm rot="18120000">
              <a:off x="1317" y="1472"/>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n</a:t>
              </a:r>
              <a:endParaRPr lang="en-US" sz="1800" dirty="0">
                <a:latin typeface="Arial" pitchFamily="34" charset="0"/>
                <a:cs typeface="Arial" pitchFamily="34" charset="0"/>
              </a:endParaRPr>
            </a:p>
          </p:txBody>
        </p:sp>
      </p:grpSp>
      <p:sp>
        <p:nvSpPr>
          <p:cNvPr id="570452" name="Text Box 84"/>
          <p:cNvSpPr txBox="1">
            <a:spLocks noChangeArrowheads="1"/>
          </p:cNvSpPr>
          <p:nvPr/>
        </p:nvSpPr>
        <p:spPr bwMode="auto">
          <a:xfrm>
            <a:off x="8850313" y="6583363"/>
            <a:ext cx="293687" cy="274637"/>
          </a:xfrm>
          <a:prstGeom prst="rect">
            <a:avLst/>
          </a:prstGeom>
          <a:noFill/>
          <a:ln w="9525">
            <a:noFill/>
            <a:miter lim="800000"/>
            <a:headEnd/>
            <a:tailEnd/>
          </a:ln>
          <a:effectLst/>
        </p:spPr>
        <p:txBody>
          <a:bodyPr wrap="none">
            <a:spAutoFit/>
          </a:bodyPr>
          <a:lstStyle/>
          <a:p>
            <a:r>
              <a:rPr lang="en-US" b="1" dirty="0">
                <a:solidFill>
                  <a:schemeClr val="hlink"/>
                </a:solidFill>
              </a:rPr>
              <a:t>B</a:t>
            </a:r>
          </a:p>
        </p:txBody>
      </p:sp>
      <p:sp>
        <p:nvSpPr>
          <p:cNvPr id="20" name="Text Box 85" descr="Parchment"/>
          <p:cNvSpPr txBox="1">
            <a:spLocks noChangeArrowheads="1"/>
          </p:cNvSpPr>
          <p:nvPr/>
        </p:nvSpPr>
        <p:spPr bwMode="auto">
          <a:xfrm>
            <a:off x="654050" y="4937760"/>
            <a:ext cx="8032750" cy="1279525"/>
          </a:xfrm>
          <a:prstGeom prst="rect">
            <a:avLst/>
          </a:prstGeom>
          <a:noFill/>
          <a:ln w="9525">
            <a:noFill/>
            <a:miter lim="800000"/>
            <a:headEnd/>
            <a:tailEnd/>
          </a:ln>
          <a:effectLst/>
        </p:spPr>
        <p:txBody>
          <a:bodyPr lIns="91435" tIns="45718" rIns="91435" bIns="45718" anchor="t" anchorCtr="1"/>
          <a:lstStyle/>
          <a:p>
            <a:pPr algn="ctr"/>
            <a:r>
              <a:rPr lang="en-US" sz="2000" b="1" i="1" dirty="0" smtClean="0">
                <a:solidFill>
                  <a:srgbClr val="009900"/>
                </a:solidFill>
                <a:latin typeface="Arial" pitchFamily="34" charset="0"/>
                <a:cs typeface="Arial" pitchFamily="34" charset="0"/>
              </a:rPr>
              <a:t>Component 2:</a:t>
            </a:r>
            <a:r>
              <a:rPr lang="en-US" sz="2000" b="1" i="1" dirty="0" smtClean="0">
                <a:solidFill>
                  <a:srgbClr val="000066"/>
                </a:solidFill>
                <a:latin typeface="Arial" pitchFamily="34" charset="0"/>
                <a:cs typeface="Arial" pitchFamily="34" charset="0"/>
              </a:rPr>
              <a:t> </a:t>
            </a:r>
            <a:r>
              <a:rPr lang="en-US" sz="2000" b="1" dirty="0" smtClean="0">
                <a:solidFill>
                  <a:srgbClr val="000066"/>
                </a:solidFill>
                <a:latin typeface="Arial" pitchFamily="34" charset="0"/>
                <a:cs typeface="Arial" pitchFamily="34" charset="0"/>
              </a:rPr>
              <a:t>Our Life Calling appears differently in each of us because our foundational values are conveyed through our  </a:t>
            </a:r>
            <a:r>
              <a:rPr lang="en-US" sz="2000" b="1" u="sng" dirty="0">
                <a:solidFill>
                  <a:srgbClr val="009900"/>
                </a:solidFill>
                <a:latin typeface="Arial" pitchFamily="34" charset="0"/>
                <a:cs typeface="Arial" pitchFamily="34" charset="0"/>
              </a:rPr>
              <a:t>unique design</a:t>
            </a:r>
            <a:r>
              <a:rPr lang="en-US" sz="2000" b="1" dirty="0">
                <a:solidFill>
                  <a:srgbClr val="000066"/>
                </a:solidFill>
                <a:latin typeface="Arial" pitchFamily="34" charset="0"/>
                <a:cs typeface="Arial" pitchFamily="34" charset="0"/>
              </a:rPr>
              <a:t> that gives </a:t>
            </a:r>
            <a:r>
              <a:rPr lang="en-US" sz="2000" b="1" dirty="0" smtClean="0">
                <a:solidFill>
                  <a:srgbClr val="000066"/>
                </a:solidFill>
                <a:latin typeface="Arial" pitchFamily="34" charset="0"/>
                <a:cs typeface="Arial" pitchFamily="34" charset="0"/>
              </a:rPr>
              <a:t>us individuality </a:t>
            </a:r>
            <a:r>
              <a:rPr lang="en-US" sz="2000" b="1" dirty="0">
                <a:solidFill>
                  <a:srgbClr val="000066"/>
                </a:solidFill>
                <a:latin typeface="Arial" pitchFamily="34" charset="0"/>
                <a:cs typeface="Arial" pitchFamily="34" charset="0"/>
              </a:rPr>
              <a:t>as a person</a:t>
            </a:r>
          </a:p>
        </p:txBody>
      </p:sp>
      <p:grpSp>
        <p:nvGrpSpPr>
          <p:cNvPr id="3" name="Group 26"/>
          <p:cNvGrpSpPr/>
          <p:nvPr/>
        </p:nvGrpSpPr>
        <p:grpSpPr>
          <a:xfrm>
            <a:off x="0" y="6217920"/>
            <a:ext cx="9144000" cy="640080"/>
            <a:chOff x="0" y="6217920"/>
            <a:chExt cx="9144000" cy="640080"/>
          </a:xfrm>
        </p:grpSpPr>
        <p:sp>
          <p:nvSpPr>
            <p:cNvPr id="28" name="Rectangle 27"/>
            <p:cNvSpPr/>
            <p:nvPr/>
          </p:nvSpPr>
          <p:spPr>
            <a:xfrm>
              <a:off x="0" y="6217920"/>
              <a:ext cx="9144000" cy="6400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1371600" y="6400800"/>
              <a:ext cx="6400800" cy="365760"/>
            </a:xfrm>
            <a:prstGeom prst="rect">
              <a:avLst/>
            </a:prstGeom>
            <a:noFill/>
          </p:spPr>
          <p:txBody>
            <a:bodyPr wrap="none" lIns="91440" tIns="45720" rIns="91440" bIns="45720">
              <a:prstTxWarp prst="textPlain">
                <a:avLst/>
              </a:prstTxWarp>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smtClean="0">
                  <a:ln w="11430"/>
                  <a:solidFill>
                    <a:srgbClr val="F8F8F8"/>
                  </a:solidFill>
                  <a:effectLst>
                    <a:outerShdw blurRad="25400" algn="tl" rotWithShape="0">
                      <a:srgbClr val="000000">
                        <a:alpha val="43000"/>
                      </a:srgbClr>
                    </a:outerShdw>
                  </a:effectLst>
                  <a:latin typeface="+mn-lt"/>
                </a:rPr>
                <a:t>Life Calling Model</a:t>
              </a:r>
              <a:endParaRPr lang="en-US" sz="5400" b="1" cap="none" spc="150" dirty="0">
                <a:ln w="11430"/>
                <a:solidFill>
                  <a:srgbClr val="F8F8F8"/>
                </a:solidFill>
                <a:effectLst>
                  <a:outerShdw blurRad="25400" algn="tl" rotWithShape="0">
                    <a:srgbClr val="000000">
                      <a:alpha val="43000"/>
                    </a:srgbClr>
                  </a:outerShdw>
                </a:effectLst>
                <a:latin typeface="+mn-lt"/>
              </a:endParaRPr>
            </a:p>
          </p:txBody>
        </p:sp>
      </p:grpSp>
      <p:grpSp>
        <p:nvGrpSpPr>
          <p:cNvPr id="4" name="Group 10"/>
          <p:cNvGrpSpPr>
            <a:grpSpLocks/>
          </p:cNvGrpSpPr>
          <p:nvPr/>
        </p:nvGrpSpPr>
        <p:grpSpPr bwMode="auto">
          <a:xfrm>
            <a:off x="3582988" y="398463"/>
            <a:ext cx="2162175" cy="682625"/>
            <a:chOff x="100" y="290"/>
            <a:chExt cx="1362" cy="430"/>
          </a:xfrm>
        </p:grpSpPr>
        <p:sp>
          <p:nvSpPr>
            <p:cNvPr id="24" name="Rectangle 11"/>
            <p:cNvSpPr>
              <a:spLocks noChangeArrowheads="1"/>
            </p:cNvSpPr>
            <p:nvPr/>
          </p:nvSpPr>
          <p:spPr bwMode="auto">
            <a:xfrm rot="19020000">
              <a:off x="100" y="544"/>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F</a:t>
              </a:r>
              <a:endParaRPr lang="en-US" sz="1800" dirty="0">
                <a:solidFill>
                  <a:schemeClr val="bg1">
                    <a:lumMod val="85000"/>
                  </a:schemeClr>
                </a:solidFill>
                <a:latin typeface="Arial" pitchFamily="34" charset="0"/>
                <a:cs typeface="Arial" pitchFamily="34" charset="0"/>
              </a:endParaRPr>
            </a:p>
          </p:txBody>
        </p:sp>
        <p:sp>
          <p:nvSpPr>
            <p:cNvPr id="25" name="Rectangle 12"/>
            <p:cNvSpPr>
              <a:spLocks noChangeArrowheads="1"/>
            </p:cNvSpPr>
            <p:nvPr/>
          </p:nvSpPr>
          <p:spPr bwMode="auto">
            <a:xfrm rot="19380000">
              <a:off x="174" y="483"/>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o</a:t>
              </a:r>
              <a:endParaRPr lang="en-US" sz="1800" dirty="0">
                <a:solidFill>
                  <a:schemeClr val="bg1">
                    <a:lumMod val="85000"/>
                  </a:schemeClr>
                </a:solidFill>
                <a:latin typeface="Arial" pitchFamily="34" charset="0"/>
                <a:cs typeface="Arial" pitchFamily="34" charset="0"/>
              </a:endParaRPr>
            </a:p>
          </p:txBody>
        </p:sp>
        <p:sp>
          <p:nvSpPr>
            <p:cNvPr id="26" name="Rectangle 13"/>
            <p:cNvSpPr>
              <a:spLocks noChangeArrowheads="1"/>
            </p:cNvSpPr>
            <p:nvPr/>
          </p:nvSpPr>
          <p:spPr bwMode="auto">
            <a:xfrm rot="19680000">
              <a:off x="246" y="429"/>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u</a:t>
              </a:r>
              <a:endParaRPr lang="en-US" sz="1800" dirty="0">
                <a:solidFill>
                  <a:schemeClr val="bg1">
                    <a:lumMod val="85000"/>
                  </a:schemeClr>
                </a:solidFill>
                <a:latin typeface="Arial" pitchFamily="34" charset="0"/>
                <a:cs typeface="Arial" pitchFamily="34" charset="0"/>
              </a:endParaRPr>
            </a:p>
          </p:txBody>
        </p:sp>
        <p:sp>
          <p:nvSpPr>
            <p:cNvPr id="27" name="Rectangle 14"/>
            <p:cNvSpPr>
              <a:spLocks noChangeArrowheads="1"/>
            </p:cNvSpPr>
            <p:nvPr/>
          </p:nvSpPr>
          <p:spPr bwMode="auto">
            <a:xfrm rot="19980000">
              <a:off x="331" y="388"/>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n</a:t>
              </a:r>
              <a:endParaRPr lang="en-US" sz="1800" dirty="0">
                <a:solidFill>
                  <a:schemeClr val="bg1">
                    <a:lumMod val="85000"/>
                  </a:schemeClr>
                </a:solidFill>
                <a:latin typeface="Arial" pitchFamily="34" charset="0"/>
                <a:cs typeface="Arial" pitchFamily="34" charset="0"/>
              </a:endParaRPr>
            </a:p>
          </p:txBody>
        </p:sp>
        <p:sp>
          <p:nvSpPr>
            <p:cNvPr id="30" name="Rectangle 15"/>
            <p:cNvSpPr>
              <a:spLocks noChangeArrowheads="1"/>
            </p:cNvSpPr>
            <p:nvPr/>
          </p:nvSpPr>
          <p:spPr bwMode="auto">
            <a:xfrm rot="20340000">
              <a:off x="417" y="348"/>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d</a:t>
              </a:r>
              <a:endParaRPr lang="en-US" sz="1800" dirty="0">
                <a:solidFill>
                  <a:schemeClr val="bg1">
                    <a:lumMod val="85000"/>
                  </a:schemeClr>
                </a:solidFill>
                <a:latin typeface="Arial" pitchFamily="34" charset="0"/>
                <a:cs typeface="Arial" pitchFamily="34" charset="0"/>
              </a:endParaRPr>
            </a:p>
          </p:txBody>
        </p:sp>
        <p:sp>
          <p:nvSpPr>
            <p:cNvPr id="31" name="Rectangle 16"/>
            <p:cNvSpPr>
              <a:spLocks noChangeArrowheads="1"/>
            </p:cNvSpPr>
            <p:nvPr/>
          </p:nvSpPr>
          <p:spPr bwMode="auto">
            <a:xfrm rot="20640000">
              <a:off x="507" y="321"/>
              <a:ext cx="8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a</a:t>
              </a:r>
              <a:endParaRPr lang="en-US" sz="1800" dirty="0">
                <a:solidFill>
                  <a:schemeClr val="bg1">
                    <a:lumMod val="85000"/>
                  </a:schemeClr>
                </a:solidFill>
                <a:latin typeface="Arial" pitchFamily="34" charset="0"/>
                <a:cs typeface="Arial" pitchFamily="34" charset="0"/>
              </a:endParaRPr>
            </a:p>
          </p:txBody>
        </p:sp>
        <p:sp>
          <p:nvSpPr>
            <p:cNvPr id="32" name="Rectangle 17"/>
            <p:cNvSpPr>
              <a:spLocks noChangeArrowheads="1"/>
            </p:cNvSpPr>
            <p:nvPr/>
          </p:nvSpPr>
          <p:spPr bwMode="auto">
            <a:xfrm rot="21060000">
              <a:off x="588" y="308"/>
              <a:ext cx="4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t</a:t>
              </a:r>
              <a:endParaRPr lang="en-US" sz="1800" dirty="0">
                <a:solidFill>
                  <a:schemeClr val="bg1">
                    <a:lumMod val="85000"/>
                  </a:schemeClr>
                </a:solidFill>
                <a:latin typeface="Arial" pitchFamily="34" charset="0"/>
                <a:cs typeface="Arial" pitchFamily="34" charset="0"/>
              </a:endParaRPr>
            </a:p>
          </p:txBody>
        </p:sp>
        <p:sp>
          <p:nvSpPr>
            <p:cNvPr id="33" name="Rectangle 18"/>
            <p:cNvSpPr>
              <a:spLocks noChangeArrowheads="1"/>
            </p:cNvSpPr>
            <p:nvPr/>
          </p:nvSpPr>
          <p:spPr bwMode="auto">
            <a:xfrm rot="21180000">
              <a:off x="639" y="297"/>
              <a:ext cx="4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i</a:t>
              </a:r>
              <a:endParaRPr lang="en-US" sz="1800" dirty="0">
                <a:solidFill>
                  <a:schemeClr val="bg1">
                    <a:lumMod val="85000"/>
                  </a:schemeClr>
                </a:solidFill>
                <a:latin typeface="Arial" pitchFamily="34" charset="0"/>
                <a:cs typeface="Arial" pitchFamily="34" charset="0"/>
              </a:endParaRPr>
            </a:p>
          </p:txBody>
        </p:sp>
        <p:sp>
          <p:nvSpPr>
            <p:cNvPr id="34" name="Rectangle 19"/>
            <p:cNvSpPr>
              <a:spLocks noChangeArrowheads="1"/>
            </p:cNvSpPr>
            <p:nvPr/>
          </p:nvSpPr>
          <p:spPr bwMode="auto">
            <a:xfrm rot="21360000">
              <a:off x="684" y="290"/>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o</a:t>
              </a:r>
              <a:endParaRPr lang="en-US" sz="1800" dirty="0">
                <a:solidFill>
                  <a:schemeClr val="bg1">
                    <a:lumMod val="85000"/>
                  </a:schemeClr>
                </a:solidFill>
                <a:latin typeface="Arial" pitchFamily="34" charset="0"/>
                <a:cs typeface="Arial" pitchFamily="34" charset="0"/>
              </a:endParaRPr>
            </a:p>
          </p:txBody>
        </p:sp>
        <p:sp>
          <p:nvSpPr>
            <p:cNvPr id="35" name="Rectangle 20"/>
            <p:cNvSpPr>
              <a:spLocks noChangeArrowheads="1"/>
            </p:cNvSpPr>
            <p:nvPr/>
          </p:nvSpPr>
          <p:spPr bwMode="auto">
            <a:xfrm rot="60000">
              <a:off x="774" y="295"/>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n</a:t>
              </a:r>
              <a:endParaRPr lang="en-US" sz="1800" dirty="0">
                <a:solidFill>
                  <a:schemeClr val="bg1">
                    <a:lumMod val="85000"/>
                  </a:schemeClr>
                </a:solidFill>
                <a:latin typeface="Arial" pitchFamily="34" charset="0"/>
                <a:cs typeface="Arial" pitchFamily="34" charset="0"/>
              </a:endParaRPr>
            </a:p>
          </p:txBody>
        </p:sp>
        <p:sp>
          <p:nvSpPr>
            <p:cNvPr id="36" name="Rectangle 21"/>
            <p:cNvSpPr>
              <a:spLocks noChangeArrowheads="1"/>
            </p:cNvSpPr>
            <p:nvPr/>
          </p:nvSpPr>
          <p:spPr bwMode="auto">
            <a:xfrm rot="420000">
              <a:off x="871" y="299"/>
              <a:ext cx="8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a</a:t>
              </a:r>
              <a:endParaRPr lang="en-US" sz="1800" dirty="0">
                <a:solidFill>
                  <a:schemeClr val="bg1">
                    <a:lumMod val="85000"/>
                  </a:schemeClr>
                </a:solidFill>
                <a:latin typeface="Arial" pitchFamily="34" charset="0"/>
                <a:cs typeface="Arial" pitchFamily="34" charset="0"/>
              </a:endParaRPr>
            </a:p>
          </p:txBody>
        </p:sp>
        <p:sp>
          <p:nvSpPr>
            <p:cNvPr id="37" name="Rectangle 22"/>
            <p:cNvSpPr>
              <a:spLocks noChangeArrowheads="1"/>
            </p:cNvSpPr>
            <p:nvPr/>
          </p:nvSpPr>
          <p:spPr bwMode="auto">
            <a:xfrm rot="720000">
              <a:off x="954" y="311"/>
              <a:ext cx="4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l</a:t>
              </a:r>
              <a:endParaRPr lang="en-US" sz="1800" dirty="0">
                <a:solidFill>
                  <a:schemeClr val="bg1">
                    <a:lumMod val="85000"/>
                  </a:schemeClr>
                </a:solidFill>
                <a:latin typeface="Arial" pitchFamily="34" charset="0"/>
                <a:cs typeface="Arial" pitchFamily="34" charset="0"/>
              </a:endParaRPr>
            </a:p>
          </p:txBody>
        </p:sp>
        <p:sp>
          <p:nvSpPr>
            <p:cNvPr id="38" name="Rectangle 23"/>
            <p:cNvSpPr>
              <a:spLocks noChangeArrowheads="1"/>
            </p:cNvSpPr>
            <p:nvPr/>
          </p:nvSpPr>
          <p:spPr bwMode="auto">
            <a:xfrm rot="1080000">
              <a:off x="1036" y="341"/>
              <a:ext cx="96"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V</a:t>
              </a:r>
              <a:endParaRPr lang="en-US" sz="1800" dirty="0">
                <a:solidFill>
                  <a:schemeClr val="bg1">
                    <a:lumMod val="85000"/>
                  </a:schemeClr>
                </a:solidFill>
                <a:latin typeface="Arial" pitchFamily="34" charset="0"/>
                <a:cs typeface="Arial" pitchFamily="34" charset="0"/>
              </a:endParaRPr>
            </a:p>
          </p:txBody>
        </p:sp>
        <p:sp>
          <p:nvSpPr>
            <p:cNvPr id="39" name="Rectangle 24"/>
            <p:cNvSpPr>
              <a:spLocks noChangeArrowheads="1"/>
            </p:cNvSpPr>
            <p:nvPr/>
          </p:nvSpPr>
          <p:spPr bwMode="auto">
            <a:xfrm rot="1440000">
              <a:off x="1126" y="375"/>
              <a:ext cx="8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a</a:t>
              </a:r>
              <a:endParaRPr lang="en-US" sz="1800" dirty="0">
                <a:solidFill>
                  <a:schemeClr val="bg1">
                    <a:lumMod val="85000"/>
                  </a:schemeClr>
                </a:solidFill>
                <a:latin typeface="Arial" pitchFamily="34" charset="0"/>
                <a:cs typeface="Arial" pitchFamily="34" charset="0"/>
              </a:endParaRPr>
            </a:p>
          </p:txBody>
        </p:sp>
        <p:sp>
          <p:nvSpPr>
            <p:cNvPr id="40" name="Rectangle 25"/>
            <p:cNvSpPr>
              <a:spLocks noChangeArrowheads="1"/>
            </p:cNvSpPr>
            <p:nvPr/>
          </p:nvSpPr>
          <p:spPr bwMode="auto">
            <a:xfrm rot="1740000">
              <a:off x="1204" y="407"/>
              <a:ext cx="4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l</a:t>
              </a:r>
              <a:endParaRPr lang="en-US" sz="1800" dirty="0">
                <a:solidFill>
                  <a:schemeClr val="bg1">
                    <a:lumMod val="85000"/>
                  </a:schemeClr>
                </a:solidFill>
                <a:latin typeface="Arial" pitchFamily="34" charset="0"/>
                <a:cs typeface="Arial" pitchFamily="34" charset="0"/>
              </a:endParaRPr>
            </a:p>
          </p:txBody>
        </p:sp>
        <p:sp>
          <p:nvSpPr>
            <p:cNvPr id="41" name="Rectangle 26"/>
            <p:cNvSpPr>
              <a:spLocks noChangeArrowheads="1"/>
            </p:cNvSpPr>
            <p:nvPr/>
          </p:nvSpPr>
          <p:spPr bwMode="auto">
            <a:xfrm rot="1920000">
              <a:off x="1238" y="440"/>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u</a:t>
              </a:r>
              <a:endParaRPr lang="en-US" sz="1800" dirty="0">
                <a:solidFill>
                  <a:schemeClr val="bg1">
                    <a:lumMod val="85000"/>
                  </a:schemeClr>
                </a:solidFill>
                <a:latin typeface="Arial" pitchFamily="34" charset="0"/>
                <a:cs typeface="Arial" pitchFamily="34" charset="0"/>
              </a:endParaRPr>
            </a:p>
          </p:txBody>
        </p:sp>
        <p:sp>
          <p:nvSpPr>
            <p:cNvPr id="42" name="Rectangle 27"/>
            <p:cNvSpPr>
              <a:spLocks noChangeArrowheads="1"/>
            </p:cNvSpPr>
            <p:nvPr/>
          </p:nvSpPr>
          <p:spPr bwMode="auto">
            <a:xfrm rot="2280000">
              <a:off x="1314" y="493"/>
              <a:ext cx="8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e</a:t>
              </a:r>
              <a:endParaRPr lang="en-US" sz="1800" dirty="0">
                <a:solidFill>
                  <a:schemeClr val="bg1">
                    <a:lumMod val="85000"/>
                  </a:schemeClr>
                </a:solidFill>
                <a:latin typeface="Arial" pitchFamily="34" charset="0"/>
                <a:cs typeface="Arial" pitchFamily="34" charset="0"/>
              </a:endParaRPr>
            </a:p>
          </p:txBody>
        </p:sp>
        <p:sp>
          <p:nvSpPr>
            <p:cNvPr id="43" name="Rectangle 28"/>
            <p:cNvSpPr>
              <a:spLocks noChangeArrowheads="1"/>
            </p:cNvSpPr>
            <p:nvPr/>
          </p:nvSpPr>
          <p:spPr bwMode="auto">
            <a:xfrm rot="2580000">
              <a:off x="1382" y="547"/>
              <a:ext cx="8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s</a:t>
              </a:r>
              <a:endParaRPr lang="en-US" sz="1800" dirty="0">
                <a:solidFill>
                  <a:schemeClr val="bg1">
                    <a:lumMod val="85000"/>
                  </a:schemeClr>
                </a:solidFill>
                <a:latin typeface="Arial" pitchFamily="34" charset="0"/>
                <a:cs typeface="Arial"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animEffect transition="in" filter="wipe(up)">
                                      <p:cBhvr>
                                        <p:cTn id="11"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6" name="Oval 4"/>
          <p:cNvSpPr>
            <a:spLocks noChangeAspect="1" noChangeArrowheads="1"/>
          </p:cNvSpPr>
          <p:nvPr/>
        </p:nvSpPr>
        <p:spPr bwMode="auto">
          <a:xfrm>
            <a:off x="3878263" y="1677988"/>
            <a:ext cx="3043237" cy="3043237"/>
          </a:xfrm>
          <a:prstGeom prst="ellipse">
            <a:avLst/>
          </a:prstGeom>
          <a:solidFill>
            <a:srgbClr val="008000">
              <a:alpha val="40000"/>
            </a:srgbClr>
          </a:solidFill>
          <a:ln w="9525">
            <a:noFill/>
            <a:round/>
            <a:headEnd/>
            <a:tailEnd/>
          </a:ln>
          <a:effectLst/>
        </p:spPr>
        <p:txBody>
          <a:bodyPr wrap="none" anchor="ctr"/>
          <a:lstStyle/>
          <a:p>
            <a:endParaRPr lang="en-US" dirty="0"/>
          </a:p>
        </p:txBody>
      </p:sp>
      <p:sp>
        <p:nvSpPr>
          <p:cNvPr id="571395" name="Oval 3"/>
          <p:cNvSpPr>
            <a:spLocks noChangeAspect="1" noChangeArrowheads="1"/>
          </p:cNvSpPr>
          <p:nvPr/>
        </p:nvSpPr>
        <p:spPr bwMode="auto">
          <a:xfrm>
            <a:off x="3119438" y="352425"/>
            <a:ext cx="3043237" cy="3043238"/>
          </a:xfrm>
          <a:prstGeom prst="ellipse">
            <a:avLst/>
          </a:prstGeom>
          <a:solidFill>
            <a:srgbClr val="CC3300">
              <a:alpha val="40000"/>
            </a:srgbClr>
          </a:solidFill>
          <a:ln w="9525">
            <a:noFill/>
            <a:round/>
            <a:headEnd/>
            <a:tailEnd/>
          </a:ln>
          <a:effectLst/>
        </p:spPr>
        <p:txBody>
          <a:bodyPr wrap="none" anchor="ctr"/>
          <a:lstStyle/>
          <a:p>
            <a:endParaRPr lang="en-US" dirty="0"/>
          </a:p>
        </p:txBody>
      </p:sp>
      <p:sp>
        <p:nvSpPr>
          <p:cNvPr id="571476" name="Text Box 84"/>
          <p:cNvSpPr txBox="1">
            <a:spLocks noChangeArrowheads="1"/>
          </p:cNvSpPr>
          <p:nvPr/>
        </p:nvSpPr>
        <p:spPr bwMode="auto">
          <a:xfrm>
            <a:off x="8850313" y="6583363"/>
            <a:ext cx="293687" cy="274637"/>
          </a:xfrm>
          <a:prstGeom prst="rect">
            <a:avLst/>
          </a:prstGeom>
          <a:noFill/>
          <a:ln w="9525">
            <a:noFill/>
            <a:miter lim="800000"/>
            <a:headEnd/>
            <a:tailEnd/>
          </a:ln>
          <a:effectLst/>
        </p:spPr>
        <p:txBody>
          <a:bodyPr wrap="none">
            <a:spAutoFit/>
          </a:bodyPr>
          <a:lstStyle/>
          <a:p>
            <a:r>
              <a:rPr lang="en-US" b="1" dirty="0">
                <a:solidFill>
                  <a:schemeClr val="hlink"/>
                </a:solidFill>
              </a:rPr>
              <a:t>B</a:t>
            </a:r>
          </a:p>
        </p:txBody>
      </p:sp>
      <p:sp>
        <p:nvSpPr>
          <p:cNvPr id="26" name="Text Box 62" descr="Parchment"/>
          <p:cNvSpPr txBox="1">
            <a:spLocks noChangeArrowheads="1"/>
          </p:cNvSpPr>
          <p:nvPr/>
        </p:nvSpPr>
        <p:spPr bwMode="auto">
          <a:xfrm>
            <a:off x="381000" y="4937758"/>
            <a:ext cx="8382000" cy="1015655"/>
          </a:xfrm>
          <a:prstGeom prst="rect">
            <a:avLst/>
          </a:prstGeom>
          <a:noFill/>
          <a:ln w="9525">
            <a:noFill/>
            <a:miter lim="800000"/>
            <a:headEnd/>
            <a:tailEnd/>
          </a:ln>
        </p:spPr>
        <p:txBody>
          <a:bodyPr wrap="square" lIns="91431" tIns="45716" rIns="91431" bIns="45716" anchor="t" anchorCtr="1">
            <a:spAutoFit/>
          </a:bodyPr>
          <a:lstStyle/>
          <a:p>
            <a:pPr algn="ctr"/>
            <a:r>
              <a:rPr lang="en-US" sz="2000" b="1" i="1" dirty="0" smtClean="0">
                <a:solidFill>
                  <a:srgbClr val="3333CC"/>
                </a:solidFill>
                <a:latin typeface="Arial" charset="0"/>
                <a:ea typeface="ＭＳ Ｐゴシック" pitchFamily="-110" charset="-128"/>
              </a:rPr>
              <a:t>Component 3: </a:t>
            </a:r>
            <a:r>
              <a:rPr lang="en-US" sz="2000" b="1" dirty="0" smtClean="0">
                <a:latin typeface="Arial" charset="0"/>
                <a:ea typeface="ＭＳ Ｐゴシック" pitchFamily="-110" charset="-128"/>
              </a:rPr>
              <a:t>Our universal </a:t>
            </a:r>
            <a:r>
              <a:rPr lang="en-US" sz="2000" b="1" dirty="0">
                <a:latin typeface="Arial" charset="0"/>
                <a:ea typeface="ＭＳ Ｐゴシック" pitchFamily="-110" charset="-128"/>
              </a:rPr>
              <a:t>foundational values and </a:t>
            </a:r>
            <a:r>
              <a:rPr lang="en-US" sz="2000" b="1" dirty="0" smtClean="0">
                <a:latin typeface="Arial" charset="0"/>
                <a:ea typeface="ＭＳ Ｐゴシック" pitchFamily="-110" charset="-128"/>
              </a:rPr>
              <a:t>our individual unique </a:t>
            </a:r>
            <a:r>
              <a:rPr lang="en-US" sz="2000" b="1" dirty="0">
                <a:latin typeface="Arial" charset="0"/>
                <a:ea typeface="ＭＳ Ｐゴシック" pitchFamily="-110" charset="-128"/>
              </a:rPr>
              <a:t>design </a:t>
            </a:r>
            <a:r>
              <a:rPr lang="en-US" sz="2000" b="1" dirty="0" smtClean="0">
                <a:latin typeface="Arial" charset="0"/>
                <a:ea typeface="ＭＳ Ｐゴシック" pitchFamily="-110" charset="-128"/>
              </a:rPr>
              <a:t>set the stage that enables us </a:t>
            </a:r>
            <a:r>
              <a:rPr lang="en-US" sz="2000" b="1" dirty="0">
                <a:latin typeface="Arial" charset="0"/>
                <a:ea typeface="ＭＳ Ｐゴシック" pitchFamily="-110" charset="-128"/>
              </a:rPr>
              <a:t>to discover </a:t>
            </a:r>
            <a:r>
              <a:rPr lang="en-US" sz="2000" b="1" dirty="0" smtClean="0">
                <a:latin typeface="Arial" charset="0"/>
                <a:ea typeface="ＭＳ Ｐゴシック" pitchFamily="-110" charset="-128"/>
              </a:rPr>
              <a:t>how to implement our Life Calling through </a:t>
            </a:r>
            <a:r>
              <a:rPr lang="en-US" sz="2000" b="1" u="sng" dirty="0" smtClean="0">
                <a:solidFill>
                  <a:srgbClr val="3333CC"/>
                </a:solidFill>
                <a:latin typeface="Arial" charset="0"/>
                <a:ea typeface="ＭＳ Ｐゴシック" pitchFamily="-110" charset="-128"/>
              </a:rPr>
              <a:t>personal leadership</a:t>
            </a:r>
            <a:r>
              <a:rPr lang="en-US" sz="2000" b="1" dirty="0" smtClean="0">
                <a:latin typeface="Arial" charset="0"/>
                <a:ea typeface="ＭＳ Ｐゴシック" pitchFamily="-110" charset="-128"/>
              </a:rPr>
              <a:t>.</a:t>
            </a:r>
            <a:endParaRPr lang="en-US" sz="2000" dirty="0">
              <a:latin typeface="Arial" charset="0"/>
              <a:ea typeface="ＭＳ Ｐゴシック" pitchFamily="-110" charset="-128"/>
            </a:endParaRPr>
          </a:p>
        </p:txBody>
      </p:sp>
      <p:grpSp>
        <p:nvGrpSpPr>
          <p:cNvPr id="2" name="Group 26"/>
          <p:cNvGrpSpPr/>
          <p:nvPr/>
        </p:nvGrpSpPr>
        <p:grpSpPr>
          <a:xfrm>
            <a:off x="0" y="6217920"/>
            <a:ext cx="9144000" cy="640080"/>
            <a:chOff x="0" y="6217920"/>
            <a:chExt cx="9144000" cy="640080"/>
          </a:xfrm>
        </p:grpSpPr>
        <p:sp>
          <p:nvSpPr>
            <p:cNvPr id="28" name="Rectangle 27"/>
            <p:cNvSpPr/>
            <p:nvPr/>
          </p:nvSpPr>
          <p:spPr>
            <a:xfrm>
              <a:off x="0" y="6217920"/>
              <a:ext cx="9144000" cy="6400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1371600" y="6400800"/>
              <a:ext cx="6400800" cy="365760"/>
            </a:xfrm>
            <a:prstGeom prst="rect">
              <a:avLst/>
            </a:prstGeom>
            <a:noFill/>
          </p:spPr>
          <p:txBody>
            <a:bodyPr wrap="none" lIns="91440" tIns="45720" rIns="91440" bIns="45720">
              <a:prstTxWarp prst="textPlain">
                <a:avLst/>
              </a:prstTxWarp>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smtClean="0">
                  <a:ln w="11430"/>
                  <a:solidFill>
                    <a:srgbClr val="F8F8F8"/>
                  </a:solidFill>
                  <a:effectLst>
                    <a:outerShdw blurRad="25400" algn="tl" rotWithShape="0">
                      <a:srgbClr val="000000">
                        <a:alpha val="43000"/>
                      </a:srgbClr>
                    </a:outerShdw>
                  </a:effectLst>
                  <a:latin typeface="+mn-lt"/>
                </a:rPr>
                <a:t>Life Calling Model</a:t>
              </a:r>
              <a:endParaRPr lang="en-US" sz="5400" b="1" cap="none" spc="150" dirty="0">
                <a:ln w="11430"/>
                <a:solidFill>
                  <a:srgbClr val="F8F8F8"/>
                </a:solidFill>
                <a:effectLst>
                  <a:outerShdw blurRad="25400" algn="tl" rotWithShape="0">
                    <a:srgbClr val="000000">
                      <a:alpha val="43000"/>
                    </a:srgbClr>
                  </a:outerShdw>
                </a:effectLst>
                <a:latin typeface="+mn-lt"/>
              </a:endParaRPr>
            </a:p>
          </p:txBody>
        </p:sp>
      </p:grpSp>
      <p:sp>
        <p:nvSpPr>
          <p:cNvPr id="27" name="Freeform 9"/>
          <p:cNvSpPr>
            <a:spLocks/>
          </p:cNvSpPr>
          <p:nvPr/>
        </p:nvSpPr>
        <p:spPr bwMode="auto">
          <a:xfrm rot="7200000">
            <a:off x="3869532" y="1432719"/>
            <a:ext cx="2286000" cy="2211387"/>
          </a:xfrm>
          <a:custGeom>
            <a:avLst/>
            <a:gdLst/>
            <a:ahLst/>
            <a:cxnLst>
              <a:cxn ang="0">
                <a:pos x="204" y="155"/>
              </a:cxn>
              <a:cxn ang="0">
                <a:pos x="136" y="38"/>
              </a:cxn>
              <a:cxn ang="0">
                <a:pos x="136" y="38"/>
              </a:cxn>
              <a:cxn ang="0">
                <a:pos x="0" y="39"/>
              </a:cxn>
              <a:cxn ang="0">
                <a:pos x="68" y="156"/>
              </a:cxn>
              <a:cxn ang="0">
                <a:pos x="68" y="156"/>
              </a:cxn>
              <a:cxn ang="0">
                <a:pos x="204" y="155"/>
              </a:cxn>
            </a:cxnLst>
            <a:rect l="0" t="0" r="r" b="b"/>
            <a:pathLst>
              <a:path w="204" h="194">
                <a:moveTo>
                  <a:pt x="204" y="155"/>
                </a:moveTo>
                <a:cubicBezTo>
                  <a:pt x="203" y="74"/>
                  <a:pt x="136" y="38"/>
                  <a:pt x="136" y="38"/>
                </a:cubicBezTo>
                <a:lnTo>
                  <a:pt x="136" y="38"/>
                </a:lnTo>
                <a:cubicBezTo>
                  <a:pt x="59" y="0"/>
                  <a:pt x="0" y="39"/>
                  <a:pt x="0" y="39"/>
                </a:cubicBezTo>
                <a:cubicBezTo>
                  <a:pt x="1" y="120"/>
                  <a:pt x="68" y="156"/>
                  <a:pt x="68" y="156"/>
                </a:cubicBezTo>
                <a:lnTo>
                  <a:pt x="68" y="156"/>
                </a:lnTo>
                <a:cubicBezTo>
                  <a:pt x="145" y="194"/>
                  <a:pt x="204" y="155"/>
                  <a:pt x="204" y="155"/>
                </a:cubicBezTo>
                <a:close/>
              </a:path>
            </a:pathLst>
          </a:custGeom>
          <a:solidFill>
            <a:srgbClr val="FFFFCC"/>
          </a:solidFill>
          <a:ln w="9525">
            <a:noFill/>
            <a:round/>
            <a:headEnd/>
            <a:tailEnd/>
          </a:ln>
        </p:spPr>
        <p:txBody>
          <a:bodyPr/>
          <a:lstStyle/>
          <a:p>
            <a:endParaRPr lang="en-US" dirty="0"/>
          </a:p>
        </p:txBody>
      </p:sp>
      <p:grpSp>
        <p:nvGrpSpPr>
          <p:cNvPr id="3" name="Group 42"/>
          <p:cNvGrpSpPr>
            <a:grpSpLocks/>
          </p:cNvGrpSpPr>
          <p:nvPr/>
        </p:nvGrpSpPr>
        <p:grpSpPr bwMode="auto">
          <a:xfrm>
            <a:off x="2516188" y="3641725"/>
            <a:ext cx="1658937" cy="1055688"/>
            <a:chOff x="-381" y="1332"/>
            <a:chExt cx="1045" cy="665"/>
          </a:xfrm>
        </p:grpSpPr>
        <p:sp>
          <p:nvSpPr>
            <p:cNvPr id="571435" name="Rectangle 43"/>
            <p:cNvSpPr>
              <a:spLocks noChangeArrowheads="1"/>
            </p:cNvSpPr>
            <p:nvPr/>
          </p:nvSpPr>
          <p:spPr bwMode="auto">
            <a:xfrm rot="3720000">
              <a:off x="-342" y="1293"/>
              <a:ext cx="96"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P</a:t>
              </a:r>
              <a:endParaRPr lang="en-US" sz="1800" dirty="0">
                <a:latin typeface="Arial" pitchFamily="34" charset="0"/>
                <a:cs typeface="Arial" pitchFamily="34" charset="0"/>
              </a:endParaRPr>
            </a:p>
          </p:txBody>
        </p:sp>
        <p:sp>
          <p:nvSpPr>
            <p:cNvPr id="571436" name="Rectangle 44"/>
            <p:cNvSpPr>
              <a:spLocks noChangeArrowheads="1"/>
            </p:cNvSpPr>
            <p:nvPr/>
          </p:nvSpPr>
          <p:spPr bwMode="auto">
            <a:xfrm rot="3360000">
              <a:off x="-289" y="1368"/>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e</a:t>
              </a:r>
              <a:endParaRPr lang="en-US" sz="1800" dirty="0">
                <a:latin typeface="Arial" pitchFamily="34" charset="0"/>
                <a:cs typeface="Arial" pitchFamily="34" charset="0"/>
              </a:endParaRPr>
            </a:p>
          </p:txBody>
        </p:sp>
        <p:sp>
          <p:nvSpPr>
            <p:cNvPr id="571437" name="Rectangle 45"/>
            <p:cNvSpPr>
              <a:spLocks noChangeArrowheads="1"/>
            </p:cNvSpPr>
            <p:nvPr/>
          </p:nvSpPr>
          <p:spPr bwMode="auto">
            <a:xfrm rot="3240000">
              <a:off x="-236" y="1434"/>
              <a:ext cx="56"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r</a:t>
              </a:r>
              <a:endParaRPr lang="en-US" sz="1800" dirty="0">
                <a:latin typeface="Arial" pitchFamily="34" charset="0"/>
                <a:cs typeface="Arial" pitchFamily="34" charset="0"/>
              </a:endParaRPr>
            </a:p>
          </p:txBody>
        </p:sp>
        <p:sp>
          <p:nvSpPr>
            <p:cNvPr id="571438" name="Rectangle 46"/>
            <p:cNvSpPr>
              <a:spLocks noChangeArrowheads="1"/>
            </p:cNvSpPr>
            <p:nvPr/>
          </p:nvSpPr>
          <p:spPr bwMode="auto">
            <a:xfrm rot="3000000">
              <a:off x="-206" y="1487"/>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s</a:t>
              </a:r>
              <a:endParaRPr lang="en-US" sz="1800" dirty="0">
                <a:latin typeface="Arial" pitchFamily="34" charset="0"/>
                <a:cs typeface="Arial" pitchFamily="34" charset="0"/>
              </a:endParaRPr>
            </a:p>
          </p:txBody>
        </p:sp>
        <p:sp>
          <p:nvSpPr>
            <p:cNvPr id="571439" name="Rectangle 47"/>
            <p:cNvSpPr>
              <a:spLocks noChangeArrowheads="1"/>
            </p:cNvSpPr>
            <p:nvPr/>
          </p:nvSpPr>
          <p:spPr bwMode="auto">
            <a:xfrm rot="2760000">
              <a:off x="-154" y="1556"/>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o</a:t>
              </a:r>
              <a:endParaRPr lang="en-US" sz="1800" dirty="0">
                <a:latin typeface="Arial" pitchFamily="34" charset="0"/>
                <a:cs typeface="Arial" pitchFamily="34" charset="0"/>
              </a:endParaRPr>
            </a:p>
          </p:txBody>
        </p:sp>
        <p:sp>
          <p:nvSpPr>
            <p:cNvPr id="571440" name="Rectangle 48"/>
            <p:cNvSpPr>
              <a:spLocks noChangeArrowheads="1"/>
            </p:cNvSpPr>
            <p:nvPr/>
          </p:nvSpPr>
          <p:spPr bwMode="auto">
            <a:xfrm rot="2580000">
              <a:off x="-88" y="1619"/>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n</a:t>
              </a:r>
              <a:endParaRPr lang="en-US" sz="1800" dirty="0">
                <a:latin typeface="Arial" pitchFamily="34" charset="0"/>
                <a:cs typeface="Arial" pitchFamily="34" charset="0"/>
              </a:endParaRPr>
            </a:p>
          </p:txBody>
        </p:sp>
        <p:sp>
          <p:nvSpPr>
            <p:cNvPr id="571441" name="Rectangle 49"/>
            <p:cNvSpPr>
              <a:spLocks noChangeArrowheads="1"/>
            </p:cNvSpPr>
            <p:nvPr/>
          </p:nvSpPr>
          <p:spPr bwMode="auto">
            <a:xfrm rot="2280000">
              <a:off x="-18" y="1675"/>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a</a:t>
              </a:r>
              <a:endParaRPr lang="en-US" sz="1800" dirty="0">
                <a:latin typeface="Arial" pitchFamily="34" charset="0"/>
                <a:cs typeface="Arial" pitchFamily="34" charset="0"/>
              </a:endParaRPr>
            </a:p>
          </p:txBody>
        </p:sp>
        <p:sp>
          <p:nvSpPr>
            <p:cNvPr id="571442" name="Rectangle 50"/>
            <p:cNvSpPr>
              <a:spLocks noChangeArrowheads="1"/>
            </p:cNvSpPr>
            <p:nvPr/>
          </p:nvSpPr>
          <p:spPr bwMode="auto">
            <a:xfrm rot="1620000">
              <a:off x="49" y="1707"/>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l</a:t>
              </a:r>
              <a:endParaRPr lang="en-US" sz="1800" dirty="0">
                <a:latin typeface="Arial" pitchFamily="34" charset="0"/>
                <a:cs typeface="Arial" pitchFamily="34" charset="0"/>
              </a:endParaRPr>
            </a:p>
          </p:txBody>
        </p:sp>
        <p:sp>
          <p:nvSpPr>
            <p:cNvPr id="571443" name="Rectangle 51"/>
            <p:cNvSpPr>
              <a:spLocks noChangeArrowheads="1"/>
            </p:cNvSpPr>
            <p:nvPr/>
          </p:nvSpPr>
          <p:spPr bwMode="auto">
            <a:xfrm rot="1200000">
              <a:off x="119" y="1757"/>
              <a:ext cx="12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M</a:t>
              </a:r>
              <a:endParaRPr lang="en-US" sz="1800" dirty="0">
                <a:latin typeface="Arial" pitchFamily="34" charset="0"/>
                <a:cs typeface="Arial" pitchFamily="34" charset="0"/>
              </a:endParaRPr>
            </a:p>
          </p:txBody>
        </p:sp>
        <p:sp>
          <p:nvSpPr>
            <p:cNvPr id="571444" name="Rectangle 52"/>
            <p:cNvSpPr>
              <a:spLocks noChangeArrowheads="1"/>
            </p:cNvSpPr>
            <p:nvPr/>
          </p:nvSpPr>
          <p:spPr bwMode="auto">
            <a:xfrm rot="1020000">
              <a:off x="239" y="1777"/>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i</a:t>
              </a:r>
              <a:endParaRPr lang="en-US" sz="1800" dirty="0">
                <a:latin typeface="Arial" pitchFamily="34" charset="0"/>
                <a:cs typeface="Arial" pitchFamily="34" charset="0"/>
              </a:endParaRPr>
            </a:p>
          </p:txBody>
        </p:sp>
        <p:sp>
          <p:nvSpPr>
            <p:cNvPr id="571445" name="Rectangle 53"/>
            <p:cNvSpPr>
              <a:spLocks noChangeArrowheads="1"/>
            </p:cNvSpPr>
            <p:nvPr/>
          </p:nvSpPr>
          <p:spPr bwMode="auto">
            <a:xfrm rot="780000">
              <a:off x="282" y="1798"/>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s</a:t>
              </a:r>
              <a:endParaRPr lang="en-US" sz="1800" dirty="0">
                <a:latin typeface="Arial" pitchFamily="34" charset="0"/>
                <a:cs typeface="Arial" pitchFamily="34" charset="0"/>
              </a:endParaRPr>
            </a:p>
          </p:txBody>
        </p:sp>
        <p:sp>
          <p:nvSpPr>
            <p:cNvPr id="571446" name="Rectangle 54"/>
            <p:cNvSpPr>
              <a:spLocks noChangeArrowheads="1"/>
            </p:cNvSpPr>
            <p:nvPr/>
          </p:nvSpPr>
          <p:spPr bwMode="auto">
            <a:xfrm rot="540000">
              <a:off x="362" y="1812"/>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s</a:t>
              </a:r>
              <a:endParaRPr lang="en-US" sz="1800" dirty="0">
                <a:latin typeface="Arial" pitchFamily="34" charset="0"/>
                <a:cs typeface="Arial" pitchFamily="34" charset="0"/>
              </a:endParaRPr>
            </a:p>
          </p:txBody>
        </p:sp>
        <p:sp>
          <p:nvSpPr>
            <p:cNvPr id="571447" name="Rectangle 55"/>
            <p:cNvSpPr>
              <a:spLocks noChangeArrowheads="1"/>
            </p:cNvSpPr>
            <p:nvPr/>
          </p:nvSpPr>
          <p:spPr bwMode="auto">
            <a:xfrm rot="420000">
              <a:off x="451" y="1819"/>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i</a:t>
              </a:r>
              <a:endParaRPr lang="en-US" sz="1800" dirty="0">
                <a:latin typeface="Arial" pitchFamily="34" charset="0"/>
                <a:cs typeface="Arial" pitchFamily="34" charset="0"/>
              </a:endParaRPr>
            </a:p>
          </p:txBody>
        </p:sp>
        <p:sp>
          <p:nvSpPr>
            <p:cNvPr id="571448" name="Rectangle 56"/>
            <p:cNvSpPr>
              <a:spLocks noChangeArrowheads="1"/>
            </p:cNvSpPr>
            <p:nvPr/>
          </p:nvSpPr>
          <p:spPr bwMode="auto">
            <a:xfrm rot="120000">
              <a:off x="487" y="1824"/>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o</a:t>
              </a:r>
              <a:endParaRPr lang="en-US" sz="1800" dirty="0">
                <a:latin typeface="Arial" pitchFamily="34" charset="0"/>
                <a:cs typeface="Arial" pitchFamily="34" charset="0"/>
              </a:endParaRPr>
            </a:p>
          </p:txBody>
        </p:sp>
        <p:sp>
          <p:nvSpPr>
            <p:cNvPr id="571449" name="Rectangle 57"/>
            <p:cNvSpPr>
              <a:spLocks noChangeArrowheads="1"/>
            </p:cNvSpPr>
            <p:nvPr/>
          </p:nvSpPr>
          <p:spPr bwMode="auto">
            <a:xfrm rot="21360000">
              <a:off x="576" y="1820"/>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n</a:t>
              </a:r>
              <a:endParaRPr lang="en-US" sz="1800" dirty="0">
                <a:latin typeface="Arial" pitchFamily="34" charset="0"/>
                <a:cs typeface="Arial" pitchFamily="34" charset="0"/>
              </a:endParaRPr>
            </a:p>
          </p:txBody>
        </p:sp>
      </p:grpSp>
      <p:grpSp>
        <p:nvGrpSpPr>
          <p:cNvPr id="4" name="Group 10"/>
          <p:cNvGrpSpPr>
            <a:grpSpLocks/>
          </p:cNvGrpSpPr>
          <p:nvPr/>
        </p:nvGrpSpPr>
        <p:grpSpPr bwMode="auto">
          <a:xfrm>
            <a:off x="3582988" y="398463"/>
            <a:ext cx="2162175" cy="682625"/>
            <a:chOff x="100" y="290"/>
            <a:chExt cx="1362" cy="430"/>
          </a:xfrm>
        </p:grpSpPr>
        <p:sp>
          <p:nvSpPr>
            <p:cNvPr id="31" name="Rectangle 11"/>
            <p:cNvSpPr>
              <a:spLocks noChangeArrowheads="1"/>
            </p:cNvSpPr>
            <p:nvPr/>
          </p:nvSpPr>
          <p:spPr bwMode="auto">
            <a:xfrm rot="19020000">
              <a:off x="100" y="544"/>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F</a:t>
              </a:r>
              <a:endParaRPr lang="en-US" sz="1800" dirty="0">
                <a:solidFill>
                  <a:schemeClr val="bg1">
                    <a:lumMod val="85000"/>
                  </a:schemeClr>
                </a:solidFill>
                <a:latin typeface="Arial" pitchFamily="34" charset="0"/>
                <a:cs typeface="Arial" pitchFamily="34" charset="0"/>
              </a:endParaRPr>
            </a:p>
          </p:txBody>
        </p:sp>
        <p:sp>
          <p:nvSpPr>
            <p:cNvPr id="32" name="Rectangle 12"/>
            <p:cNvSpPr>
              <a:spLocks noChangeArrowheads="1"/>
            </p:cNvSpPr>
            <p:nvPr/>
          </p:nvSpPr>
          <p:spPr bwMode="auto">
            <a:xfrm rot="19380000">
              <a:off x="174" y="483"/>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o</a:t>
              </a:r>
              <a:endParaRPr lang="en-US" sz="1800" dirty="0">
                <a:solidFill>
                  <a:schemeClr val="bg1">
                    <a:lumMod val="85000"/>
                  </a:schemeClr>
                </a:solidFill>
                <a:latin typeface="Arial" pitchFamily="34" charset="0"/>
                <a:cs typeface="Arial" pitchFamily="34" charset="0"/>
              </a:endParaRPr>
            </a:p>
          </p:txBody>
        </p:sp>
        <p:sp>
          <p:nvSpPr>
            <p:cNvPr id="33" name="Rectangle 13"/>
            <p:cNvSpPr>
              <a:spLocks noChangeArrowheads="1"/>
            </p:cNvSpPr>
            <p:nvPr/>
          </p:nvSpPr>
          <p:spPr bwMode="auto">
            <a:xfrm rot="19680000">
              <a:off x="246" y="429"/>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u</a:t>
              </a:r>
              <a:endParaRPr lang="en-US" sz="1800" dirty="0">
                <a:solidFill>
                  <a:schemeClr val="bg1">
                    <a:lumMod val="85000"/>
                  </a:schemeClr>
                </a:solidFill>
                <a:latin typeface="Arial" pitchFamily="34" charset="0"/>
                <a:cs typeface="Arial" pitchFamily="34" charset="0"/>
              </a:endParaRPr>
            </a:p>
          </p:txBody>
        </p:sp>
        <p:sp>
          <p:nvSpPr>
            <p:cNvPr id="34" name="Rectangle 14"/>
            <p:cNvSpPr>
              <a:spLocks noChangeArrowheads="1"/>
            </p:cNvSpPr>
            <p:nvPr/>
          </p:nvSpPr>
          <p:spPr bwMode="auto">
            <a:xfrm rot="19980000">
              <a:off x="331" y="388"/>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n</a:t>
              </a:r>
              <a:endParaRPr lang="en-US" sz="1800" dirty="0">
                <a:solidFill>
                  <a:schemeClr val="bg1">
                    <a:lumMod val="85000"/>
                  </a:schemeClr>
                </a:solidFill>
                <a:latin typeface="Arial" pitchFamily="34" charset="0"/>
                <a:cs typeface="Arial" pitchFamily="34" charset="0"/>
              </a:endParaRPr>
            </a:p>
          </p:txBody>
        </p:sp>
        <p:sp>
          <p:nvSpPr>
            <p:cNvPr id="35" name="Rectangle 15"/>
            <p:cNvSpPr>
              <a:spLocks noChangeArrowheads="1"/>
            </p:cNvSpPr>
            <p:nvPr/>
          </p:nvSpPr>
          <p:spPr bwMode="auto">
            <a:xfrm rot="20340000">
              <a:off x="417" y="348"/>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d</a:t>
              </a:r>
              <a:endParaRPr lang="en-US" sz="1800" dirty="0">
                <a:solidFill>
                  <a:schemeClr val="bg1">
                    <a:lumMod val="85000"/>
                  </a:schemeClr>
                </a:solidFill>
                <a:latin typeface="Arial" pitchFamily="34" charset="0"/>
                <a:cs typeface="Arial" pitchFamily="34" charset="0"/>
              </a:endParaRPr>
            </a:p>
          </p:txBody>
        </p:sp>
        <p:sp>
          <p:nvSpPr>
            <p:cNvPr id="36" name="Rectangle 16"/>
            <p:cNvSpPr>
              <a:spLocks noChangeArrowheads="1"/>
            </p:cNvSpPr>
            <p:nvPr/>
          </p:nvSpPr>
          <p:spPr bwMode="auto">
            <a:xfrm rot="20640000">
              <a:off x="507" y="321"/>
              <a:ext cx="8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a</a:t>
              </a:r>
              <a:endParaRPr lang="en-US" sz="1800" dirty="0">
                <a:solidFill>
                  <a:schemeClr val="bg1">
                    <a:lumMod val="85000"/>
                  </a:schemeClr>
                </a:solidFill>
                <a:latin typeface="Arial" pitchFamily="34" charset="0"/>
                <a:cs typeface="Arial" pitchFamily="34" charset="0"/>
              </a:endParaRPr>
            </a:p>
          </p:txBody>
        </p:sp>
        <p:sp>
          <p:nvSpPr>
            <p:cNvPr id="37" name="Rectangle 17"/>
            <p:cNvSpPr>
              <a:spLocks noChangeArrowheads="1"/>
            </p:cNvSpPr>
            <p:nvPr/>
          </p:nvSpPr>
          <p:spPr bwMode="auto">
            <a:xfrm rot="21060000">
              <a:off x="588" y="308"/>
              <a:ext cx="4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t</a:t>
              </a:r>
              <a:endParaRPr lang="en-US" sz="1800" dirty="0">
                <a:solidFill>
                  <a:schemeClr val="bg1">
                    <a:lumMod val="85000"/>
                  </a:schemeClr>
                </a:solidFill>
                <a:latin typeface="Arial" pitchFamily="34" charset="0"/>
                <a:cs typeface="Arial" pitchFamily="34" charset="0"/>
              </a:endParaRPr>
            </a:p>
          </p:txBody>
        </p:sp>
        <p:sp>
          <p:nvSpPr>
            <p:cNvPr id="38" name="Rectangle 18"/>
            <p:cNvSpPr>
              <a:spLocks noChangeArrowheads="1"/>
            </p:cNvSpPr>
            <p:nvPr/>
          </p:nvSpPr>
          <p:spPr bwMode="auto">
            <a:xfrm rot="21180000">
              <a:off x="639" y="297"/>
              <a:ext cx="4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i</a:t>
              </a:r>
              <a:endParaRPr lang="en-US" sz="1800" dirty="0">
                <a:solidFill>
                  <a:schemeClr val="bg1">
                    <a:lumMod val="85000"/>
                  </a:schemeClr>
                </a:solidFill>
                <a:latin typeface="Arial" pitchFamily="34" charset="0"/>
                <a:cs typeface="Arial" pitchFamily="34" charset="0"/>
              </a:endParaRPr>
            </a:p>
          </p:txBody>
        </p:sp>
        <p:sp>
          <p:nvSpPr>
            <p:cNvPr id="39" name="Rectangle 19"/>
            <p:cNvSpPr>
              <a:spLocks noChangeArrowheads="1"/>
            </p:cNvSpPr>
            <p:nvPr/>
          </p:nvSpPr>
          <p:spPr bwMode="auto">
            <a:xfrm rot="21360000">
              <a:off x="684" y="290"/>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o</a:t>
              </a:r>
              <a:endParaRPr lang="en-US" sz="1800" dirty="0">
                <a:solidFill>
                  <a:schemeClr val="bg1">
                    <a:lumMod val="85000"/>
                  </a:schemeClr>
                </a:solidFill>
                <a:latin typeface="Arial" pitchFamily="34" charset="0"/>
                <a:cs typeface="Arial" pitchFamily="34" charset="0"/>
              </a:endParaRPr>
            </a:p>
          </p:txBody>
        </p:sp>
        <p:sp>
          <p:nvSpPr>
            <p:cNvPr id="40" name="Rectangle 20"/>
            <p:cNvSpPr>
              <a:spLocks noChangeArrowheads="1"/>
            </p:cNvSpPr>
            <p:nvPr/>
          </p:nvSpPr>
          <p:spPr bwMode="auto">
            <a:xfrm rot="60000">
              <a:off x="774" y="295"/>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n</a:t>
              </a:r>
              <a:endParaRPr lang="en-US" sz="1800" dirty="0">
                <a:solidFill>
                  <a:schemeClr val="bg1">
                    <a:lumMod val="85000"/>
                  </a:schemeClr>
                </a:solidFill>
                <a:latin typeface="Arial" pitchFamily="34" charset="0"/>
                <a:cs typeface="Arial" pitchFamily="34" charset="0"/>
              </a:endParaRPr>
            </a:p>
          </p:txBody>
        </p:sp>
        <p:sp>
          <p:nvSpPr>
            <p:cNvPr id="41" name="Rectangle 21"/>
            <p:cNvSpPr>
              <a:spLocks noChangeArrowheads="1"/>
            </p:cNvSpPr>
            <p:nvPr/>
          </p:nvSpPr>
          <p:spPr bwMode="auto">
            <a:xfrm rot="420000">
              <a:off x="871" y="299"/>
              <a:ext cx="8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a</a:t>
              </a:r>
              <a:endParaRPr lang="en-US" sz="1800" dirty="0">
                <a:solidFill>
                  <a:schemeClr val="bg1">
                    <a:lumMod val="85000"/>
                  </a:schemeClr>
                </a:solidFill>
                <a:latin typeface="Arial" pitchFamily="34" charset="0"/>
                <a:cs typeface="Arial" pitchFamily="34" charset="0"/>
              </a:endParaRPr>
            </a:p>
          </p:txBody>
        </p:sp>
        <p:sp>
          <p:nvSpPr>
            <p:cNvPr id="42" name="Rectangle 22"/>
            <p:cNvSpPr>
              <a:spLocks noChangeArrowheads="1"/>
            </p:cNvSpPr>
            <p:nvPr/>
          </p:nvSpPr>
          <p:spPr bwMode="auto">
            <a:xfrm rot="720000">
              <a:off x="954" y="311"/>
              <a:ext cx="4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l</a:t>
              </a:r>
              <a:endParaRPr lang="en-US" sz="1800" dirty="0">
                <a:solidFill>
                  <a:schemeClr val="bg1">
                    <a:lumMod val="85000"/>
                  </a:schemeClr>
                </a:solidFill>
                <a:latin typeface="Arial" pitchFamily="34" charset="0"/>
                <a:cs typeface="Arial" pitchFamily="34" charset="0"/>
              </a:endParaRPr>
            </a:p>
          </p:txBody>
        </p:sp>
        <p:sp>
          <p:nvSpPr>
            <p:cNvPr id="43" name="Rectangle 23"/>
            <p:cNvSpPr>
              <a:spLocks noChangeArrowheads="1"/>
            </p:cNvSpPr>
            <p:nvPr/>
          </p:nvSpPr>
          <p:spPr bwMode="auto">
            <a:xfrm rot="1080000">
              <a:off x="1036" y="341"/>
              <a:ext cx="96"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V</a:t>
              </a:r>
              <a:endParaRPr lang="en-US" sz="1800" dirty="0">
                <a:solidFill>
                  <a:schemeClr val="bg1">
                    <a:lumMod val="85000"/>
                  </a:schemeClr>
                </a:solidFill>
                <a:latin typeface="Arial" pitchFamily="34" charset="0"/>
                <a:cs typeface="Arial" pitchFamily="34" charset="0"/>
              </a:endParaRPr>
            </a:p>
          </p:txBody>
        </p:sp>
        <p:sp>
          <p:nvSpPr>
            <p:cNvPr id="44" name="Rectangle 24"/>
            <p:cNvSpPr>
              <a:spLocks noChangeArrowheads="1"/>
            </p:cNvSpPr>
            <p:nvPr/>
          </p:nvSpPr>
          <p:spPr bwMode="auto">
            <a:xfrm rot="1440000">
              <a:off x="1126" y="375"/>
              <a:ext cx="8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a</a:t>
              </a:r>
              <a:endParaRPr lang="en-US" sz="1800" dirty="0">
                <a:solidFill>
                  <a:schemeClr val="bg1">
                    <a:lumMod val="85000"/>
                  </a:schemeClr>
                </a:solidFill>
                <a:latin typeface="Arial" pitchFamily="34" charset="0"/>
                <a:cs typeface="Arial" pitchFamily="34" charset="0"/>
              </a:endParaRPr>
            </a:p>
          </p:txBody>
        </p:sp>
        <p:sp>
          <p:nvSpPr>
            <p:cNvPr id="45" name="Rectangle 25"/>
            <p:cNvSpPr>
              <a:spLocks noChangeArrowheads="1"/>
            </p:cNvSpPr>
            <p:nvPr/>
          </p:nvSpPr>
          <p:spPr bwMode="auto">
            <a:xfrm rot="1740000">
              <a:off x="1204" y="407"/>
              <a:ext cx="4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l</a:t>
              </a:r>
              <a:endParaRPr lang="en-US" sz="1800" dirty="0">
                <a:solidFill>
                  <a:schemeClr val="bg1">
                    <a:lumMod val="85000"/>
                  </a:schemeClr>
                </a:solidFill>
                <a:latin typeface="Arial" pitchFamily="34" charset="0"/>
                <a:cs typeface="Arial" pitchFamily="34" charset="0"/>
              </a:endParaRPr>
            </a:p>
          </p:txBody>
        </p:sp>
        <p:sp>
          <p:nvSpPr>
            <p:cNvPr id="46" name="Rectangle 26"/>
            <p:cNvSpPr>
              <a:spLocks noChangeArrowheads="1"/>
            </p:cNvSpPr>
            <p:nvPr/>
          </p:nvSpPr>
          <p:spPr bwMode="auto">
            <a:xfrm rot="1920000">
              <a:off x="1238" y="440"/>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u</a:t>
              </a:r>
              <a:endParaRPr lang="en-US" sz="1800" dirty="0">
                <a:solidFill>
                  <a:schemeClr val="bg1">
                    <a:lumMod val="85000"/>
                  </a:schemeClr>
                </a:solidFill>
                <a:latin typeface="Arial" pitchFamily="34" charset="0"/>
                <a:cs typeface="Arial" pitchFamily="34" charset="0"/>
              </a:endParaRPr>
            </a:p>
          </p:txBody>
        </p:sp>
        <p:sp>
          <p:nvSpPr>
            <p:cNvPr id="47" name="Rectangle 27"/>
            <p:cNvSpPr>
              <a:spLocks noChangeArrowheads="1"/>
            </p:cNvSpPr>
            <p:nvPr/>
          </p:nvSpPr>
          <p:spPr bwMode="auto">
            <a:xfrm rot="2280000">
              <a:off x="1314" y="493"/>
              <a:ext cx="8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e</a:t>
              </a:r>
              <a:endParaRPr lang="en-US" sz="1800" dirty="0">
                <a:solidFill>
                  <a:schemeClr val="bg1">
                    <a:lumMod val="85000"/>
                  </a:schemeClr>
                </a:solidFill>
                <a:latin typeface="Arial" pitchFamily="34" charset="0"/>
                <a:cs typeface="Arial" pitchFamily="34" charset="0"/>
              </a:endParaRPr>
            </a:p>
          </p:txBody>
        </p:sp>
        <p:sp>
          <p:nvSpPr>
            <p:cNvPr id="48" name="Rectangle 28"/>
            <p:cNvSpPr>
              <a:spLocks noChangeArrowheads="1"/>
            </p:cNvSpPr>
            <p:nvPr/>
          </p:nvSpPr>
          <p:spPr bwMode="auto">
            <a:xfrm rot="2580000">
              <a:off x="1382" y="547"/>
              <a:ext cx="8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s</a:t>
              </a:r>
              <a:endParaRPr lang="en-US" sz="1800" dirty="0">
                <a:solidFill>
                  <a:schemeClr val="bg1">
                    <a:lumMod val="85000"/>
                  </a:schemeClr>
                </a:solidFill>
                <a:latin typeface="Arial" pitchFamily="34" charset="0"/>
                <a:cs typeface="Arial" pitchFamily="34" charset="0"/>
              </a:endParaRPr>
            </a:p>
          </p:txBody>
        </p:sp>
      </p:grpSp>
      <p:grpSp>
        <p:nvGrpSpPr>
          <p:cNvPr id="5" name="Group 29"/>
          <p:cNvGrpSpPr>
            <a:grpSpLocks/>
          </p:cNvGrpSpPr>
          <p:nvPr/>
        </p:nvGrpSpPr>
        <p:grpSpPr bwMode="auto">
          <a:xfrm>
            <a:off x="5248275" y="3776663"/>
            <a:ext cx="1458913" cy="920750"/>
            <a:chOff x="528" y="1515"/>
            <a:chExt cx="919" cy="580"/>
          </a:xfrm>
        </p:grpSpPr>
        <p:sp>
          <p:nvSpPr>
            <p:cNvPr id="50" name="Rectangle 30"/>
            <p:cNvSpPr>
              <a:spLocks noChangeArrowheads="1"/>
            </p:cNvSpPr>
            <p:nvPr/>
          </p:nvSpPr>
          <p:spPr bwMode="auto">
            <a:xfrm rot="21360000">
              <a:off x="528" y="1922"/>
              <a:ext cx="104"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U</a:t>
              </a:r>
              <a:endParaRPr lang="en-US" sz="1800" dirty="0">
                <a:latin typeface="Arial" pitchFamily="34" charset="0"/>
                <a:cs typeface="Arial" pitchFamily="34" charset="0"/>
              </a:endParaRPr>
            </a:p>
          </p:txBody>
        </p:sp>
        <p:sp>
          <p:nvSpPr>
            <p:cNvPr id="51" name="Rectangle 31"/>
            <p:cNvSpPr>
              <a:spLocks noChangeArrowheads="1"/>
            </p:cNvSpPr>
            <p:nvPr/>
          </p:nvSpPr>
          <p:spPr bwMode="auto">
            <a:xfrm rot="21120000">
              <a:off x="638" y="1913"/>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n</a:t>
              </a:r>
              <a:endParaRPr lang="en-US" sz="1800" dirty="0">
                <a:latin typeface="Arial" pitchFamily="34" charset="0"/>
                <a:cs typeface="Arial" pitchFamily="34" charset="0"/>
              </a:endParaRPr>
            </a:p>
          </p:txBody>
        </p:sp>
        <p:sp>
          <p:nvSpPr>
            <p:cNvPr id="52" name="Rectangle 32"/>
            <p:cNvSpPr>
              <a:spLocks noChangeArrowheads="1"/>
            </p:cNvSpPr>
            <p:nvPr/>
          </p:nvSpPr>
          <p:spPr bwMode="auto">
            <a:xfrm rot="21000000">
              <a:off x="731" y="1899"/>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i</a:t>
              </a:r>
              <a:endParaRPr lang="en-US" sz="1800" dirty="0">
                <a:latin typeface="Arial" pitchFamily="34" charset="0"/>
                <a:cs typeface="Arial" pitchFamily="34" charset="0"/>
              </a:endParaRPr>
            </a:p>
          </p:txBody>
        </p:sp>
        <p:sp>
          <p:nvSpPr>
            <p:cNvPr id="53" name="Rectangle 33"/>
            <p:cNvSpPr>
              <a:spLocks noChangeArrowheads="1"/>
            </p:cNvSpPr>
            <p:nvPr/>
          </p:nvSpPr>
          <p:spPr bwMode="auto">
            <a:xfrm rot="20760000">
              <a:off x="775" y="1886"/>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q</a:t>
              </a:r>
              <a:endParaRPr lang="en-US" sz="1800" dirty="0">
                <a:latin typeface="Arial" pitchFamily="34" charset="0"/>
                <a:cs typeface="Arial" pitchFamily="34" charset="0"/>
              </a:endParaRPr>
            </a:p>
          </p:txBody>
        </p:sp>
        <p:sp>
          <p:nvSpPr>
            <p:cNvPr id="54" name="Rectangle 34"/>
            <p:cNvSpPr>
              <a:spLocks noChangeArrowheads="1"/>
            </p:cNvSpPr>
            <p:nvPr/>
          </p:nvSpPr>
          <p:spPr bwMode="auto">
            <a:xfrm rot="20520000">
              <a:off x="859" y="1861"/>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u</a:t>
              </a:r>
              <a:endParaRPr lang="en-US" sz="1800" dirty="0">
                <a:latin typeface="Arial" pitchFamily="34" charset="0"/>
                <a:cs typeface="Arial" pitchFamily="34" charset="0"/>
              </a:endParaRPr>
            </a:p>
          </p:txBody>
        </p:sp>
        <p:sp>
          <p:nvSpPr>
            <p:cNvPr id="55" name="Rectangle 35"/>
            <p:cNvSpPr>
              <a:spLocks noChangeArrowheads="1"/>
            </p:cNvSpPr>
            <p:nvPr/>
          </p:nvSpPr>
          <p:spPr bwMode="auto">
            <a:xfrm rot="20280000">
              <a:off x="950" y="1831"/>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e</a:t>
              </a:r>
              <a:endParaRPr lang="en-US" sz="1800" dirty="0">
                <a:latin typeface="Arial" pitchFamily="34" charset="0"/>
                <a:cs typeface="Arial" pitchFamily="34" charset="0"/>
              </a:endParaRPr>
            </a:p>
          </p:txBody>
        </p:sp>
        <p:sp>
          <p:nvSpPr>
            <p:cNvPr id="56" name="Rectangle 36"/>
            <p:cNvSpPr>
              <a:spLocks noChangeArrowheads="1"/>
            </p:cNvSpPr>
            <p:nvPr/>
          </p:nvSpPr>
          <p:spPr bwMode="auto">
            <a:xfrm rot="19260000">
              <a:off x="1040" y="1768"/>
              <a:ext cx="104"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D</a:t>
              </a:r>
              <a:endParaRPr lang="en-US" sz="1800" dirty="0">
                <a:latin typeface="Arial" pitchFamily="34" charset="0"/>
                <a:cs typeface="Arial" pitchFamily="34" charset="0"/>
              </a:endParaRPr>
            </a:p>
          </p:txBody>
        </p:sp>
        <p:sp>
          <p:nvSpPr>
            <p:cNvPr id="57" name="Rectangle 37"/>
            <p:cNvSpPr>
              <a:spLocks noChangeArrowheads="1"/>
            </p:cNvSpPr>
            <p:nvPr/>
          </p:nvSpPr>
          <p:spPr bwMode="auto">
            <a:xfrm rot="19020000">
              <a:off x="1120" y="1705"/>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e</a:t>
              </a:r>
              <a:endParaRPr lang="en-US" sz="1800" dirty="0">
                <a:latin typeface="Arial" pitchFamily="34" charset="0"/>
                <a:cs typeface="Arial" pitchFamily="34" charset="0"/>
              </a:endParaRPr>
            </a:p>
          </p:txBody>
        </p:sp>
        <p:sp>
          <p:nvSpPr>
            <p:cNvPr id="58" name="Rectangle 38"/>
            <p:cNvSpPr>
              <a:spLocks noChangeArrowheads="1"/>
            </p:cNvSpPr>
            <p:nvPr/>
          </p:nvSpPr>
          <p:spPr bwMode="auto">
            <a:xfrm rot="18780000">
              <a:off x="1183" y="1644"/>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s</a:t>
              </a:r>
              <a:endParaRPr lang="en-US" sz="1800" dirty="0">
                <a:latin typeface="Arial" pitchFamily="34" charset="0"/>
                <a:cs typeface="Arial" pitchFamily="34" charset="0"/>
              </a:endParaRPr>
            </a:p>
          </p:txBody>
        </p:sp>
        <p:sp>
          <p:nvSpPr>
            <p:cNvPr id="59" name="Rectangle 39"/>
            <p:cNvSpPr>
              <a:spLocks noChangeArrowheads="1"/>
            </p:cNvSpPr>
            <p:nvPr/>
          </p:nvSpPr>
          <p:spPr bwMode="auto">
            <a:xfrm rot="18660000">
              <a:off x="1248" y="1594"/>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i</a:t>
              </a:r>
              <a:endParaRPr lang="en-US" sz="1800" dirty="0">
                <a:latin typeface="Arial" pitchFamily="34" charset="0"/>
                <a:cs typeface="Arial" pitchFamily="34" charset="0"/>
              </a:endParaRPr>
            </a:p>
          </p:txBody>
        </p:sp>
        <p:sp>
          <p:nvSpPr>
            <p:cNvPr id="60" name="Rectangle 40"/>
            <p:cNvSpPr>
              <a:spLocks noChangeArrowheads="1"/>
            </p:cNvSpPr>
            <p:nvPr/>
          </p:nvSpPr>
          <p:spPr bwMode="auto">
            <a:xfrm rot="18420000">
              <a:off x="1264" y="1541"/>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g</a:t>
              </a:r>
              <a:endParaRPr lang="en-US" sz="1800" dirty="0">
                <a:latin typeface="Arial" pitchFamily="34" charset="0"/>
                <a:cs typeface="Arial" pitchFamily="34" charset="0"/>
              </a:endParaRPr>
            </a:p>
          </p:txBody>
        </p:sp>
        <p:sp>
          <p:nvSpPr>
            <p:cNvPr id="61" name="Rectangle 41"/>
            <p:cNvSpPr>
              <a:spLocks noChangeArrowheads="1"/>
            </p:cNvSpPr>
            <p:nvPr/>
          </p:nvSpPr>
          <p:spPr bwMode="auto">
            <a:xfrm rot="18120000">
              <a:off x="1317" y="1472"/>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n</a:t>
              </a:r>
              <a:endParaRPr lang="en-US" sz="1800" dirty="0">
                <a:latin typeface="Arial" pitchFamily="34" charset="0"/>
                <a:cs typeface="Arial" pitchFamily="34" charset="0"/>
              </a:endParaRPr>
            </a:p>
          </p:txBody>
        </p:sp>
      </p:grpSp>
      <p:sp>
        <p:nvSpPr>
          <p:cNvPr id="63" name="Oval 8"/>
          <p:cNvSpPr>
            <a:spLocks noChangeAspect="1" noChangeArrowheads="1"/>
          </p:cNvSpPr>
          <p:nvPr/>
        </p:nvSpPr>
        <p:spPr bwMode="auto">
          <a:xfrm>
            <a:off x="2362200" y="1681163"/>
            <a:ext cx="3043238" cy="3043237"/>
          </a:xfrm>
          <a:prstGeom prst="ellipse">
            <a:avLst/>
          </a:prstGeom>
          <a:gradFill rotWithShape="1">
            <a:gsLst>
              <a:gs pos="0">
                <a:srgbClr val="0000FF"/>
              </a:gs>
              <a:gs pos="100000">
                <a:srgbClr val="0000FF">
                  <a:gamma/>
                  <a:shade val="46275"/>
                  <a:invGamma/>
                </a:srgbClr>
              </a:gs>
            </a:gsLst>
            <a:path path="shape">
              <a:fillToRect l="50000" t="50000" r="50000" b="50000"/>
            </a:path>
          </a:gradFill>
          <a:ln w="9525">
            <a:noFill/>
            <a:round/>
            <a:headEnd/>
            <a:tailEnd/>
          </a:ln>
          <a:effectLst/>
        </p:spPr>
        <p:txBody>
          <a:bodyPr wrap="none" anchor="ctr"/>
          <a:lstStyle/>
          <a:p>
            <a:endParaRPr lang="en-US" dirty="0"/>
          </a:p>
        </p:txBody>
      </p:sp>
      <p:grpSp>
        <p:nvGrpSpPr>
          <p:cNvPr id="64" name="Group 475"/>
          <p:cNvGrpSpPr/>
          <p:nvPr/>
        </p:nvGrpSpPr>
        <p:grpSpPr>
          <a:xfrm>
            <a:off x="2496312" y="3502152"/>
            <a:ext cx="1833563" cy="1177925"/>
            <a:chOff x="419100" y="457201"/>
            <a:chExt cx="1833563" cy="1177925"/>
          </a:xfrm>
        </p:grpSpPr>
        <p:sp>
          <p:nvSpPr>
            <p:cNvPr id="65" name="Rectangle 31"/>
            <p:cNvSpPr>
              <a:spLocks noChangeArrowheads="1"/>
            </p:cNvSpPr>
            <p:nvPr/>
          </p:nvSpPr>
          <p:spPr bwMode="auto">
            <a:xfrm rot="4020000">
              <a:off x="442913" y="433388"/>
              <a:ext cx="2555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P</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6" name="Rectangle 32"/>
            <p:cNvSpPr>
              <a:spLocks noChangeArrowheads="1"/>
            </p:cNvSpPr>
            <p:nvPr/>
          </p:nvSpPr>
          <p:spPr bwMode="auto">
            <a:xfrm rot="3840000">
              <a:off x="512763" y="552450"/>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7" name="Rectangle 33"/>
            <p:cNvSpPr>
              <a:spLocks noChangeArrowheads="1"/>
            </p:cNvSpPr>
            <p:nvPr/>
          </p:nvSpPr>
          <p:spPr bwMode="auto">
            <a:xfrm rot="3600000">
              <a:off x="582613" y="638175"/>
              <a:ext cx="193675"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r</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8" name="Rectangle 34"/>
            <p:cNvSpPr>
              <a:spLocks noChangeArrowheads="1"/>
            </p:cNvSpPr>
            <p:nvPr/>
          </p:nvSpPr>
          <p:spPr bwMode="auto">
            <a:xfrm rot="3480000">
              <a:off x="619125" y="727075"/>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9" name="Rectangle 35"/>
            <p:cNvSpPr>
              <a:spLocks noChangeArrowheads="1"/>
            </p:cNvSpPr>
            <p:nvPr/>
          </p:nvSpPr>
          <p:spPr bwMode="auto">
            <a:xfrm rot="3180000">
              <a:off x="685800" y="827088"/>
              <a:ext cx="2428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o</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0" name="Rectangle 36"/>
            <p:cNvSpPr>
              <a:spLocks noChangeArrowheads="1"/>
            </p:cNvSpPr>
            <p:nvPr/>
          </p:nvSpPr>
          <p:spPr bwMode="auto">
            <a:xfrm rot="3000000">
              <a:off x="769938" y="927100"/>
              <a:ext cx="2428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n</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1" name="Rectangle 37"/>
            <p:cNvSpPr>
              <a:spLocks noChangeArrowheads="1"/>
            </p:cNvSpPr>
            <p:nvPr/>
          </p:nvSpPr>
          <p:spPr bwMode="auto">
            <a:xfrm rot="2580000">
              <a:off x="863600" y="1011238"/>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a</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2" name="Rectangle 38"/>
            <p:cNvSpPr>
              <a:spLocks noChangeArrowheads="1"/>
            </p:cNvSpPr>
            <p:nvPr/>
          </p:nvSpPr>
          <p:spPr bwMode="auto">
            <a:xfrm rot="2400000">
              <a:off x="962025" y="1068388"/>
              <a:ext cx="168275"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l</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3" name="Rectangle 39"/>
            <p:cNvSpPr>
              <a:spLocks noChangeArrowheads="1"/>
            </p:cNvSpPr>
            <p:nvPr/>
          </p:nvSpPr>
          <p:spPr bwMode="auto">
            <a:xfrm rot="2160000">
              <a:off x="1004888" y="1100138"/>
              <a:ext cx="168275"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4" name="Rectangle 40"/>
            <p:cNvSpPr>
              <a:spLocks noChangeArrowheads="1"/>
            </p:cNvSpPr>
            <p:nvPr/>
          </p:nvSpPr>
          <p:spPr bwMode="auto">
            <a:xfrm rot="1920000">
              <a:off x="1049338" y="1154113"/>
              <a:ext cx="2428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L</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5" name="Rectangle 41"/>
            <p:cNvSpPr>
              <a:spLocks noChangeArrowheads="1"/>
            </p:cNvSpPr>
            <p:nvPr/>
          </p:nvSpPr>
          <p:spPr bwMode="auto">
            <a:xfrm rot="1680000">
              <a:off x="1163638" y="1214438"/>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6" name="Rectangle 42"/>
            <p:cNvSpPr>
              <a:spLocks noChangeArrowheads="1"/>
            </p:cNvSpPr>
            <p:nvPr/>
          </p:nvSpPr>
          <p:spPr bwMode="auto">
            <a:xfrm rot="1440000">
              <a:off x="1270000" y="1260475"/>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a</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7" name="Rectangle 43"/>
            <p:cNvSpPr>
              <a:spLocks noChangeArrowheads="1"/>
            </p:cNvSpPr>
            <p:nvPr/>
          </p:nvSpPr>
          <p:spPr bwMode="auto">
            <a:xfrm rot="900000">
              <a:off x="1379538" y="1292225"/>
              <a:ext cx="2428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d</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8" name="Rectangle 44"/>
            <p:cNvSpPr>
              <a:spLocks noChangeArrowheads="1"/>
            </p:cNvSpPr>
            <p:nvPr/>
          </p:nvSpPr>
          <p:spPr bwMode="auto">
            <a:xfrm rot="660000">
              <a:off x="1509713" y="1316038"/>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9" name="Rectangle 45"/>
            <p:cNvSpPr>
              <a:spLocks noChangeArrowheads="1"/>
            </p:cNvSpPr>
            <p:nvPr/>
          </p:nvSpPr>
          <p:spPr bwMode="auto">
            <a:xfrm rot="360000">
              <a:off x="1624013" y="1325563"/>
              <a:ext cx="193675"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r</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0" name="Rectangle 46"/>
            <p:cNvSpPr>
              <a:spLocks noChangeArrowheads="1"/>
            </p:cNvSpPr>
            <p:nvPr/>
          </p:nvSpPr>
          <p:spPr bwMode="auto">
            <a:xfrm rot="120000">
              <a:off x="1704975" y="1331913"/>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1" name="Rectangle 47"/>
            <p:cNvSpPr>
              <a:spLocks noChangeArrowheads="1"/>
            </p:cNvSpPr>
            <p:nvPr/>
          </p:nvSpPr>
          <p:spPr bwMode="auto">
            <a:xfrm rot="21480000">
              <a:off x="1825625" y="1325563"/>
              <a:ext cx="2428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h</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2" name="Rectangle 48"/>
            <p:cNvSpPr>
              <a:spLocks noChangeArrowheads="1"/>
            </p:cNvSpPr>
            <p:nvPr/>
          </p:nvSpPr>
          <p:spPr bwMode="auto">
            <a:xfrm rot="21240000">
              <a:off x="1955800" y="1316038"/>
              <a:ext cx="168275"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i</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3" name="Rectangle 49"/>
            <p:cNvSpPr>
              <a:spLocks noChangeArrowheads="1"/>
            </p:cNvSpPr>
            <p:nvPr/>
          </p:nvSpPr>
          <p:spPr bwMode="auto">
            <a:xfrm rot="21000000">
              <a:off x="2009775" y="1301750"/>
              <a:ext cx="2428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p</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wipe(up)">
                                      <p:cBhvr>
                                        <p:cTn id="7" dur="500"/>
                                        <p:tgtEl>
                                          <p:spTgt spid="26">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par>
                                <p:cTn id="11" presetID="22" presetClass="entr" presetSubtype="8" fill="hold" nodeType="withEffect">
                                  <p:stCondLst>
                                    <p:cond delay="0"/>
                                  </p:stCondLst>
                                  <p:childTnLst>
                                    <p:set>
                                      <p:cBhvr>
                                        <p:cTn id="12" dur="1" fill="hold">
                                          <p:stCondLst>
                                            <p:cond delay="0"/>
                                          </p:stCondLst>
                                        </p:cTn>
                                        <p:tgtEl>
                                          <p:spTgt spid="64"/>
                                        </p:tgtEl>
                                        <p:attrNameLst>
                                          <p:attrName>style.visibility</p:attrName>
                                        </p:attrNameLst>
                                      </p:cBhvr>
                                      <p:to>
                                        <p:strVal val="visible"/>
                                      </p:to>
                                    </p:set>
                                    <p:animEffect transition="in" filter="wipe(left)">
                                      <p:cBhvr>
                                        <p:cTn id="13"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59"/>
          <p:cNvGrpSpPr/>
          <p:nvPr/>
        </p:nvGrpSpPr>
        <p:grpSpPr>
          <a:xfrm>
            <a:off x="0" y="6217920"/>
            <a:ext cx="9144000" cy="640080"/>
            <a:chOff x="0" y="6217920"/>
            <a:chExt cx="9144000" cy="640080"/>
          </a:xfrm>
        </p:grpSpPr>
        <p:sp>
          <p:nvSpPr>
            <p:cNvPr id="61" name="Rectangle 60"/>
            <p:cNvSpPr/>
            <p:nvPr/>
          </p:nvSpPr>
          <p:spPr>
            <a:xfrm>
              <a:off x="0" y="6217920"/>
              <a:ext cx="9144000" cy="6400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1"/>
            <p:cNvSpPr/>
            <p:nvPr/>
          </p:nvSpPr>
          <p:spPr>
            <a:xfrm>
              <a:off x="1371600" y="6400800"/>
              <a:ext cx="6400800" cy="365760"/>
            </a:xfrm>
            <a:prstGeom prst="rect">
              <a:avLst/>
            </a:prstGeom>
            <a:noFill/>
          </p:spPr>
          <p:txBody>
            <a:bodyPr wrap="none" lIns="91440" tIns="45720" rIns="91440" bIns="45720">
              <a:prstTxWarp prst="textPlain">
                <a:avLst/>
              </a:prstTxWarp>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smtClean="0">
                  <a:ln w="11430"/>
                  <a:solidFill>
                    <a:srgbClr val="F8F8F8"/>
                  </a:solidFill>
                  <a:effectLst>
                    <a:outerShdw blurRad="25400" algn="tl" rotWithShape="0">
                      <a:srgbClr val="000000">
                        <a:alpha val="43000"/>
                      </a:srgbClr>
                    </a:outerShdw>
                  </a:effectLst>
                  <a:latin typeface="+mn-lt"/>
                </a:rPr>
                <a:t>Life Calling Model</a:t>
              </a:r>
              <a:endParaRPr lang="en-US" sz="5400" b="1" cap="none" spc="150" dirty="0">
                <a:ln w="11430"/>
                <a:solidFill>
                  <a:srgbClr val="F8F8F8"/>
                </a:solidFill>
                <a:effectLst>
                  <a:outerShdw blurRad="25400" algn="tl" rotWithShape="0">
                    <a:srgbClr val="000000">
                      <a:alpha val="43000"/>
                    </a:srgbClr>
                  </a:outerShdw>
                </a:effectLst>
                <a:latin typeface="+mn-lt"/>
              </a:endParaRPr>
            </a:p>
          </p:txBody>
        </p:sp>
      </p:grpSp>
      <p:sp>
        <p:nvSpPr>
          <p:cNvPr id="884742" name="Oval 6"/>
          <p:cNvSpPr>
            <a:spLocks noChangeAspect="1" noChangeArrowheads="1"/>
          </p:cNvSpPr>
          <p:nvPr/>
        </p:nvSpPr>
        <p:spPr bwMode="auto">
          <a:xfrm>
            <a:off x="3119438" y="352425"/>
            <a:ext cx="3043237" cy="3043238"/>
          </a:xfrm>
          <a:prstGeom prst="ellipse">
            <a:avLst/>
          </a:prstGeom>
          <a:gradFill rotWithShape="1">
            <a:gsLst>
              <a:gs pos="0">
                <a:srgbClr val="FF0000"/>
              </a:gs>
              <a:gs pos="100000">
                <a:srgbClr val="FF0000">
                  <a:gamma/>
                  <a:shade val="46275"/>
                  <a:invGamma/>
                </a:srgbClr>
              </a:gs>
            </a:gsLst>
            <a:path path="shape">
              <a:fillToRect l="50000" t="50000" r="50000" b="50000"/>
            </a:path>
          </a:gradFill>
          <a:ln w="9525">
            <a:noFill/>
            <a:round/>
            <a:headEnd/>
            <a:tailEnd/>
          </a:ln>
          <a:effectLst/>
        </p:spPr>
        <p:txBody>
          <a:bodyPr wrap="none" anchor="ctr"/>
          <a:lstStyle/>
          <a:p>
            <a:endParaRPr lang="en-US" dirty="0"/>
          </a:p>
        </p:txBody>
      </p:sp>
      <p:sp>
        <p:nvSpPr>
          <p:cNvPr id="884743" name="Oval 7"/>
          <p:cNvSpPr>
            <a:spLocks noChangeAspect="1" noChangeArrowheads="1"/>
          </p:cNvSpPr>
          <p:nvPr/>
        </p:nvSpPr>
        <p:spPr bwMode="auto">
          <a:xfrm>
            <a:off x="3878263" y="1677988"/>
            <a:ext cx="3043237" cy="3043237"/>
          </a:xfrm>
          <a:prstGeom prst="ellipse">
            <a:avLst/>
          </a:prstGeom>
          <a:gradFill rotWithShape="1">
            <a:gsLst>
              <a:gs pos="0">
                <a:srgbClr val="00CC00"/>
              </a:gs>
              <a:gs pos="100000">
                <a:srgbClr val="00CC00">
                  <a:gamma/>
                  <a:shade val="46275"/>
                  <a:invGamma/>
                </a:srgbClr>
              </a:gs>
            </a:gsLst>
            <a:path path="shape">
              <a:fillToRect l="50000" t="50000" r="50000" b="50000"/>
            </a:path>
          </a:gradFill>
          <a:ln w="9525">
            <a:noFill/>
            <a:round/>
            <a:headEnd/>
            <a:tailEnd/>
          </a:ln>
          <a:effectLst/>
        </p:spPr>
        <p:txBody>
          <a:bodyPr wrap="none" anchor="ctr"/>
          <a:lstStyle/>
          <a:p>
            <a:endParaRPr lang="en-US" dirty="0"/>
          </a:p>
        </p:txBody>
      </p:sp>
      <p:grpSp>
        <p:nvGrpSpPr>
          <p:cNvPr id="2" name="Group 13"/>
          <p:cNvGrpSpPr>
            <a:grpSpLocks/>
          </p:cNvGrpSpPr>
          <p:nvPr/>
        </p:nvGrpSpPr>
        <p:grpSpPr bwMode="auto">
          <a:xfrm>
            <a:off x="3582988" y="398463"/>
            <a:ext cx="2162175" cy="682625"/>
            <a:chOff x="100" y="290"/>
            <a:chExt cx="1362" cy="430"/>
          </a:xfrm>
        </p:grpSpPr>
        <p:sp>
          <p:nvSpPr>
            <p:cNvPr id="884750" name="Rectangle 14"/>
            <p:cNvSpPr>
              <a:spLocks noChangeArrowheads="1"/>
            </p:cNvSpPr>
            <p:nvPr/>
          </p:nvSpPr>
          <p:spPr bwMode="auto">
            <a:xfrm rot="19020000">
              <a:off x="100" y="544"/>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F</a:t>
              </a:r>
              <a:endParaRPr lang="en-US" sz="1800" dirty="0">
                <a:latin typeface="Arial" charset="0"/>
              </a:endParaRPr>
            </a:p>
          </p:txBody>
        </p:sp>
        <p:sp>
          <p:nvSpPr>
            <p:cNvPr id="884751" name="Rectangle 15"/>
            <p:cNvSpPr>
              <a:spLocks noChangeArrowheads="1"/>
            </p:cNvSpPr>
            <p:nvPr/>
          </p:nvSpPr>
          <p:spPr bwMode="auto">
            <a:xfrm rot="19380000">
              <a:off x="174" y="483"/>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o</a:t>
              </a:r>
              <a:endParaRPr lang="en-US" sz="1800" dirty="0">
                <a:latin typeface="Arial" charset="0"/>
              </a:endParaRPr>
            </a:p>
          </p:txBody>
        </p:sp>
        <p:sp>
          <p:nvSpPr>
            <p:cNvPr id="884752" name="Rectangle 16"/>
            <p:cNvSpPr>
              <a:spLocks noChangeArrowheads="1"/>
            </p:cNvSpPr>
            <p:nvPr/>
          </p:nvSpPr>
          <p:spPr bwMode="auto">
            <a:xfrm rot="19680000">
              <a:off x="246" y="429"/>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u</a:t>
              </a:r>
              <a:endParaRPr lang="en-US" sz="1800" dirty="0">
                <a:latin typeface="Arial" charset="0"/>
              </a:endParaRPr>
            </a:p>
          </p:txBody>
        </p:sp>
        <p:sp>
          <p:nvSpPr>
            <p:cNvPr id="884753" name="Rectangle 17"/>
            <p:cNvSpPr>
              <a:spLocks noChangeArrowheads="1"/>
            </p:cNvSpPr>
            <p:nvPr/>
          </p:nvSpPr>
          <p:spPr bwMode="auto">
            <a:xfrm rot="19980000">
              <a:off x="331" y="388"/>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n</a:t>
              </a:r>
              <a:endParaRPr lang="en-US" sz="1800" dirty="0">
                <a:latin typeface="Arial" charset="0"/>
              </a:endParaRPr>
            </a:p>
          </p:txBody>
        </p:sp>
        <p:sp>
          <p:nvSpPr>
            <p:cNvPr id="884754" name="Rectangle 18"/>
            <p:cNvSpPr>
              <a:spLocks noChangeArrowheads="1"/>
            </p:cNvSpPr>
            <p:nvPr/>
          </p:nvSpPr>
          <p:spPr bwMode="auto">
            <a:xfrm rot="20340000">
              <a:off x="417" y="348"/>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d</a:t>
              </a:r>
              <a:endParaRPr lang="en-US" sz="1800" dirty="0">
                <a:latin typeface="Arial" charset="0"/>
              </a:endParaRPr>
            </a:p>
          </p:txBody>
        </p:sp>
        <p:sp>
          <p:nvSpPr>
            <p:cNvPr id="884755" name="Rectangle 19"/>
            <p:cNvSpPr>
              <a:spLocks noChangeArrowheads="1"/>
            </p:cNvSpPr>
            <p:nvPr/>
          </p:nvSpPr>
          <p:spPr bwMode="auto">
            <a:xfrm rot="20640000">
              <a:off x="507" y="321"/>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a</a:t>
              </a:r>
              <a:endParaRPr lang="en-US" sz="1800" dirty="0">
                <a:latin typeface="Arial" charset="0"/>
              </a:endParaRPr>
            </a:p>
          </p:txBody>
        </p:sp>
        <p:sp>
          <p:nvSpPr>
            <p:cNvPr id="884756" name="Rectangle 20"/>
            <p:cNvSpPr>
              <a:spLocks noChangeArrowheads="1"/>
            </p:cNvSpPr>
            <p:nvPr/>
          </p:nvSpPr>
          <p:spPr bwMode="auto">
            <a:xfrm rot="21060000">
              <a:off x="588" y="308"/>
              <a:ext cx="4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t</a:t>
              </a:r>
              <a:endParaRPr lang="en-US" sz="1800" dirty="0">
                <a:latin typeface="Arial" charset="0"/>
              </a:endParaRPr>
            </a:p>
          </p:txBody>
        </p:sp>
        <p:sp>
          <p:nvSpPr>
            <p:cNvPr id="884757" name="Rectangle 21"/>
            <p:cNvSpPr>
              <a:spLocks noChangeArrowheads="1"/>
            </p:cNvSpPr>
            <p:nvPr/>
          </p:nvSpPr>
          <p:spPr bwMode="auto">
            <a:xfrm rot="21180000">
              <a:off x="639" y="297"/>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i</a:t>
              </a:r>
              <a:endParaRPr lang="en-US" sz="1800" dirty="0">
                <a:latin typeface="Arial" charset="0"/>
              </a:endParaRPr>
            </a:p>
          </p:txBody>
        </p:sp>
        <p:sp>
          <p:nvSpPr>
            <p:cNvPr id="884758" name="Rectangle 22"/>
            <p:cNvSpPr>
              <a:spLocks noChangeArrowheads="1"/>
            </p:cNvSpPr>
            <p:nvPr/>
          </p:nvSpPr>
          <p:spPr bwMode="auto">
            <a:xfrm rot="21360000">
              <a:off x="684" y="290"/>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o</a:t>
              </a:r>
              <a:endParaRPr lang="en-US" sz="1800" dirty="0">
                <a:latin typeface="Arial" charset="0"/>
              </a:endParaRPr>
            </a:p>
          </p:txBody>
        </p:sp>
        <p:sp>
          <p:nvSpPr>
            <p:cNvPr id="884759" name="Rectangle 23"/>
            <p:cNvSpPr>
              <a:spLocks noChangeArrowheads="1"/>
            </p:cNvSpPr>
            <p:nvPr/>
          </p:nvSpPr>
          <p:spPr bwMode="auto">
            <a:xfrm rot="60000">
              <a:off x="774" y="295"/>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n</a:t>
              </a:r>
              <a:endParaRPr lang="en-US" sz="1800" dirty="0">
                <a:latin typeface="Arial" charset="0"/>
              </a:endParaRPr>
            </a:p>
          </p:txBody>
        </p:sp>
        <p:sp>
          <p:nvSpPr>
            <p:cNvPr id="884760" name="Rectangle 24"/>
            <p:cNvSpPr>
              <a:spLocks noChangeArrowheads="1"/>
            </p:cNvSpPr>
            <p:nvPr/>
          </p:nvSpPr>
          <p:spPr bwMode="auto">
            <a:xfrm rot="420000">
              <a:off x="871" y="299"/>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a</a:t>
              </a:r>
              <a:endParaRPr lang="en-US" sz="1800" dirty="0">
                <a:latin typeface="Arial" charset="0"/>
              </a:endParaRPr>
            </a:p>
          </p:txBody>
        </p:sp>
        <p:sp>
          <p:nvSpPr>
            <p:cNvPr id="884761" name="Rectangle 25"/>
            <p:cNvSpPr>
              <a:spLocks noChangeArrowheads="1"/>
            </p:cNvSpPr>
            <p:nvPr/>
          </p:nvSpPr>
          <p:spPr bwMode="auto">
            <a:xfrm rot="720000">
              <a:off x="954" y="311"/>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l</a:t>
              </a:r>
              <a:endParaRPr lang="en-US" sz="1800" dirty="0">
                <a:latin typeface="Arial" charset="0"/>
              </a:endParaRPr>
            </a:p>
          </p:txBody>
        </p:sp>
        <p:sp>
          <p:nvSpPr>
            <p:cNvPr id="884762" name="Rectangle 26"/>
            <p:cNvSpPr>
              <a:spLocks noChangeArrowheads="1"/>
            </p:cNvSpPr>
            <p:nvPr/>
          </p:nvSpPr>
          <p:spPr bwMode="auto">
            <a:xfrm rot="1080000">
              <a:off x="1036" y="341"/>
              <a:ext cx="96"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V</a:t>
              </a:r>
              <a:endParaRPr lang="en-US" sz="1800" dirty="0">
                <a:latin typeface="Arial" charset="0"/>
              </a:endParaRPr>
            </a:p>
          </p:txBody>
        </p:sp>
        <p:sp>
          <p:nvSpPr>
            <p:cNvPr id="884763" name="Rectangle 27"/>
            <p:cNvSpPr>
              <a:spLocks noChangeArrowheads="1"/>
            </p:cNvSpPr>
            <p:nvPr/>
          </p:nvSpPr>
          <p:spPr bwMode="auto">
            <a:xfrm rot="1440000">
              <a:off x="1126" y="375"/>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a</a:t>
              </a:r>
              <a:endParaRPr lang="en-US" sz="1800" dirty="0">
                <a:latin typeface="Arial" charset="0"/>
              </a:endParaRPr>
            </a:p>
          </p:txBody>
        </p:sp>
        <p:sp>
          <p:nvSpPr>
            <p:cNvPr id="884764" name="Rectangle 28"/>
            <p:cNvSpPr>
              <a:spLocks noChangeArrowheads="1"/>
            </p:cNvSpPr>
            <p:nvPr/>
          </p:nvSpPr>
          <p:spPr bwMode="auto">
            <a:xfrm rot="1740000">
              <a:off x="1204" y="407"/>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l</a:t>
              </a:r>
              <a:endParaRPr lang="en-US" sz="1800" dirty="0">
                <a:latin typeface="Arial" charset="0"/>
              </a:endParaRPr>
            </a:p>
          </p:txBody>
        </p:sp>
        <p:sp>
          <p:nvSpPr>
            <p:cNvPr id="884765" name="Rectangle 29"/>
            <p:cNvSpPr>
              <a:spLocks noChangeArrowheads="1"/>
            </p:cNvSpPr>
            <p:nvPr/>
          </p:nvSpPr>
          <p:spPr bwMode="auto">
            <a:xfrm rot="1920000">
              <a:off x="1238" y="440"/>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u</a:t>
              </a:r>
              <a:endParaRPr lang="en-US" sz="1800" dirty="0">
                <a:latin typeface="Arial" charset="0"/>
              </a:endParaRPr>
            </a:p>
          </p:txBody>
        </p:sp>
        <p:sp>
          <p:nvSpPr>
            <p:cNvPr id="884766" name="Rectangle 30"/>
            <p:cNvSpPr>
              <a:spLocks noChangeArrowheads="1"/>
            </p:cNvSpPr>
            <p:nvPr/>
          </p:nvSpPr>
          <p:spPr bwMode="auto">
            <a:xfrm rot="2280000">
              <a:off x="1314" y="493"/>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e</a:t>
              </a:r>
              <a:endParaRPr lang="en-US" sz="1800" dirty="0">
                <a:latin typeface="Arial" charset="0"/>
              </a:endParaRPr>
            </a:p>
          </p:txBody>
        </p:sp>
        <p:sp>
          <p:nvSpPr>
            <p:cNvPr id="884767" name="Rectangle 31"/>
            <p:cNvSpPr>
              <a:spLocks noChangeArrowheads="1"/>
            </p:cNvSpPr>
            <p:nvPr/>
          </p:nvSpPr>
          <p:spPr bwMode="auto">
            <a:xfrm rot="2580000">
              <a:off x="1382" y="547"/>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s</a:t>
              </a:r>
              <a:endParaRPr lang="en-US" sz="1800" dirty="0">
                <a:latin typeface="Arial" charset="0"/>
              </a:endParaRPr>
            </a:p>
          </p:txBody>
        </p:sp>
      </p:grpSp>
      <p:grpSp>
        <p:nvGrpSpPr>
          <p:cNvPr id="3" name="Group 32"/>
          <p:cNvGrpSpPr>
            <a:grpSpLocks/>
          </p:cNvGrpSpPr>
          <p:nvPr/>
        </p:nvGrpSpPr>
        <p:grpSpPr bwMode="auto">
          <a:xfrm>
            <a:off x="5248275" y="3776663"/>
            <a:ext cx="1458913" cy="920750"/>
            <a:chOff x="528" y="1515"/>
            <a:chExt cx="919" cy="580"/>
          </a:xfrm>
        </p:grpSpPr>
        <p:sp>
          <p:nvSpPr>
            <p:cNvPr id="884769" name="Rectangle 33"/>
            <p:cNvSpPr>
              <a:spLocks noChangeArrowheads="1"/>
            </p:cNvSpPr>
            <p:nvPr/>
          </p:nvSpPr>
          <p:spPr bwMode="auto">
            <a:xfrm rot="21360000">
              <a:off x="528" y="1922"/>
              <a:ext cx="104"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U</a:t>
              </a:r>
              <a:endParaRPr lang="en-US" sz="1800" dirty="0">
                <a:latin typeface="Arial" charset="0"/>
              </a:endParaRPr>
            </a:p>
          </p:txBody>
        </p:sp>
        <p:sp>
          <p:nvSpPr>
            <p:cNvPr id="884770" name="Rectangle 34"/>
            <p:cNvSpPr>
              <a:spLocks noChangeArrowheads="1"/>
            </p:cNvSpPr>
            <p:nvPr/>
          </p:nvSpPr>
          <p:spPr bwMode="auto">
            <a:xfrm rot="21120000">
              <a:off x="638" y="1913"/>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n</a:t>
              </a:r>
              <a:endParaRPr lang="en-US" sz="1800" dirty="0">
                <a:latin typeface="Arial" charset="0"/>
              </a:endParaRPr>
            </a:p>
          </p:txBody>
        </p:sp>
        <p:sp>
          <p:nvSpPr>
            <p:cNvPr id="884771" name="Rectangle 35"/>
            <p:cNvSpPr>
              <a:spLocks noChangeArrowheads="1"/>
            </p:cNvSpPr>
            <p:nvPr/>
          </p:nvSpPr>
          <p:spPr bwMode="auto">
            <a:xfrm rot="21000000">
              <a:off x="731" y="1899"/>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i</a:t>
              </a:r>
              <a:endParaRPr lang="en-US" sz="1800" dirty="0">
                <a:latin typeface="Arial" charset="0"/>
              </a:endParaRPr>
            </a:p>
          </p:txBody>
        </p:sp>
        <p:sp>
          <p:nvSpPr>
            <p:cNvPr id="884772" name="Rectangle 36"/>
            <p:cNvSpPr>
              <a:spLocks noChangeArrowheads="1"/>
            </p:cNvSpPr>
            <p:nvPr/>
          </p:nvSpPr>
          <p:spPr bwMode="auto">
            <a:xfrm rot="20760000">
              <a:off x="775" y="1886"/>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q</a:t>
              </a:r>
              <a:endParaRPr lang="en-US" sz="1800" dirty="0">
                <a:latin typeface="Arial" charset="0"/>
              </a:endParaRPr>
            </a:p>
          </p:txBody>
        </p:sp>
        <p:sp>
          <p:nvSpPr>
            <p:cNvPr id="884773" name="Rectangle 37"/>
            <p:cNvSpPr>
              <a:spLocks noChangeArrowheads="1"/>
            </p:cNvSpPr>
            <p:nvPr/>
          </p:nvSpPr>
          <p:spPr bwMode="auto">
            <a:xfrm rot="20520000">
              <a:off x="859" y="1861"/>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u</a:t>
              </a:r>
              <a:endParaRPr lang="en-US" sz="1800" dirty="0">
                <a:latin typeface="Arial" charset="0"/>
              </a:endParaRPr>
            </a:p>
          </p:txBody>
        </p:sp>
        <p:sp>
          <p:nvSpPr>
            <p:cNvPr id="884774" name="Rectangle 38"/>
            <p:cNvSpPr>
              <a:spLocks noChangeArrowheads="1"/>
            </p:cNvSpPr>
            <p:nvPr/>
          </p:nvSpPr>
          <p:spPr bwMode="auto">
            <a:xfrm rot="20280000">
              <a:off x="950" y="1831"/>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e</a:t>
              </a:r>
              <a:endParaRPr lang="en-US" sz="1800" dirty="0">
                <a:latin typeface="Arial" charset="0"/>
              </a:endParaRPr>
            </a:p>
          </p:txBody>
        </p:sp>
        <p:sp>
          <p:nvSpPr>
            <p:cNvPr id="884775" name="Rectangle 39"/>
            <p:cNvSpPr>
              <a:spLocks noChangeArrowheads="1"/>
            </p:cNvSpPr>
            <p:nvPr/>
          </p:nvSpPr>
          <p:spPr bwMode="auto">
            <a:xfrm rot="19260000">
              <a:off x="1040" y="1768"/>
              <a:ext cx="104"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D</a:t>
              </a:r>
              <a:endParaRPr lang="en-US" sz="1800" dirty="0">
                <a:latin typeface="Arial" charset="0"/>
              </a:endParaRPr>
            </a:p>
          </p:txBody>
        </p:sp>
        <p:sp>
          <p:nvSpPr>
            <p:cNvPr id="884776" name="Rectangle 40"/>
            <p:cNvSpPr>
              <a:spLocks noChangeArrowheads="1"/>
            </p:cNvSpPr>
            <p:nvPr/>
          </p:nvSpPr>
          <p:spPr bwMode="auto">
            <a:xfrm rot="19020000">
              <a:off x="1120" y="1705"/>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e</a:t>
              </a:r>
              <a:endParaRPr lang="en-US" sz="1800" dirty="0">
                <a:latin typeface="Arial" charset="0"/>
              </a:endParaRPr>
            </a:p>
          </p:txBody>
        </p:sp>
        <p:sp>
          <p:nvSpPr>
            <p:cNvPr id="884777" name="Rectangle 41"/>
            <p:cNvSpPr>
              <a:spLocks noChangeArrowheads="1"/>
            </p:cNvSpPr>
            <p:nvPr/>
          </p:nvSpPr>
          <p:spPr bwMode="auto">
            <a:xfrm rot="18780000">
              <a:off x="1183" y="1644"/>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s</a:t>
              </a:r>
              <a:endParaRPr lang="en-US" sz="1800" dirty="0">
                <a:latin typeface="Arial" charset="0"/>
              </a:endParaRPr>
            </a:p>
          </p:txBody>
        </p:sp>
        <p:sp>
          <p:nvSpPr>
            <p:cNvPr id="884778" name="Rectangle 42"/>
            <p:cNvSpPr>
              <a:spLocks noChangeArrowheads="1"/>
            </p:cNvSpPr>
            <p:nvPr/>
          </p:nvSpPr>
          <p:spPr bwMode="auto">
            <a:xfrm rot="18660000">
              <a:off x="1248" y="1594"/>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i</a:t>
              </a:r>
              <a:endParaRPr lang="en-US" sz="1800" dirty="0">
                <a:latin typeface="Arial" charset="0"/>
              </a:endParaRPr>
            </a:p>
          </p:txBody>
        </p:sp>
        <p:sp>
          <p:nvSpPr>
            <p:cNvPr id="884779" name="Rectangle 43"/>
            <p:cNvSpPr>
              <a:spLocks noChangeArrowheads="1"/>
            </p:cNvSpPr>
            <p:nvPr/>
          </p:nvSpPr>
          <p:spPr bwMode="auto">
            <a:xfrm rot="18420000">
              <a:off x="1264" y="1541"/>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g</a:t>
              </a:r>
              <a:endParaRPr lang="en-US" sz="1800" dirty="0">
                <a:latin typeface="Arial" charset="0"/>
              </a:endParaRPr>
            </a:p>
          </p:txBody>
        </p:sp>
        <p:sp>
          <p:nvSpPr>
            <p:cNvPr id="884780" name="Rectangle 44"/>
            <p:cNvSpPr>
              <a:spLocks noChangeArrowheads="1"/>
            </p:cNvSpPr>
            <p:nvPr/>
          </p:nvSpPr>
          <p:spPr bwMode="auto">
            <a:xfrm rot="18120000">
              <a:off x="1317" y="1472"/>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n</a:t>
              </a:r>
              <a:endParaRPr lang="en-US" sz="1800" dirty="0">
                <a:latin typeface="Arial" charset="0"/>
              </a:endParaRPr>
            </a:p>
          </p:txBody>
        </p:sp>
      </p:grpSp>
      <p:grpSp>
        <p:nvGrpSpPr>
          <p:cNvPr id="85" name="Group 84"/>
          <p:cNvGrpSpPr/>
          <p:nvPr/>
        </p:nvGrpSpPr>
        <p:grpSpPr>
          <a:xfrm>
            <a:off x="2362200" y="1681163"/>
            <a:ext cx="3043238" cy="3043237"/>
            <a:chOff x="2362200" y="1681163"/>
            <a:chExt cx="3043238" cy="3043237"/>
          </a:xfrm>
        </p:grpSpPr>
        <p:sp>
          <p:nvSpPr>
            <p:cNvPr id="884744" name="Oval 8"/>
            <p:cNvSpPr>
              <a:spLocks noChangeAspect="1" noChangeArrowheads="1"/>
            </p:cNvSpPr>
            <p:nvPr/>
          </p:nvSpPr>
          <p:spPr bwMode="auto">
            <a:xfrm>
              <a:off x="2362200" y="1681163"/>
              <a:ext cx="3043238" cy="3043237"/>
            </a:xfrm>
            <a:prstGeom prst="ellipse">
              <a:avLst/>
            </a:prstGeom>
            <a:gradFill rotWithShape="1">
              <a:gsLst>
                <a:gs pos="0">
                  <a:srgbClr val="0000FF"/>
                </a:gs>
                <a:gs pos="100000">
                  <a:srgbClr val="0000FF">
                    <a:gamma/>
                    <a:shade val="46275"/>
                    <a:invGamma/>
                  </a:srgbClr>
                </a:gs>
              </a:gsLst>
              <a:path path="shape">
                <a:fillToRect l="50000" t="50000" r="50000" b="50000"/>
              </a:path>
            </a:gradFill>
            <a:ln w="9525">
              <a:noFill/>
              <a:round/>
              <a:headEnd/>
              <a:tailEnd/>
            </a:ln>
            <a:effectLst/>
          </p:spPr>
          <p:txBody>
            <a:bodyPr wrap="none" anchor="ctr"/>
            <a:lstStyle/>
            <a:p>
              <a:endParaRPr lang="en-US" dirty="0"/>
            </a:p>
          </p:txBody>
        </p:sp>
        <p:grpSp>
          <p:nvGrpSpPr>
            <p:cNvPr id="5" name="Group 475"/>
            <p:cNvGrpSpPr/>
            <p:nvPr/>
          </p:nvGrpSpPr>
          <p:grpSpPr>
            <a:xfrm>
              <a:off x="2496312" y="3502152"/>
              <a:ext cx="1833563" cy="1177925"/>
              <a:chOff x="419100" y="457201"/>
              <a:chExt cx="1833563" cy="1177925"/>
            </a:xfrm>
          </p:grpSpPr>
          <p:sp>
            <p:nvSpPr>
              <p:cNvPr id="65" name="Rectangle 31"/>
              <p:cNvSpPr>
                <a:spLocks noChangeArrowheads="1"/>
              </p:cNvSpPr>
              <p:nvPr/>
            </p:nvSpPr>
            <p:spPr bwMode="auto">
              <a:xfrm rot="4020000">
                <a:off x="442913" y="433388"/>
                <a:ext cx="2555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P</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6" name="Rectangle 32"/>
              <p:cNvSpPr>
                <a:spLocks noChangeArrowheads="1"/>
              </p:cNvSpPr>
              <p:nvPr/>
            </p:nvSpPr>
            <p:spPr bwMode="auto">
              <a:xfrm rot="3840000">
                <a:off x="512763" y="552450"/>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7" name="Rectangle 33"/>
              <p:cNvSpPr>
                <a:spLocks noChangeArrowheads="1"/>
              </p:cNvSpPr>
              <p:nvPr/>
            </p:nvSpPr>
            <p:spPr bwMode="auto">
              <a:xfrm rot="3600000">
                <a:off x="582613" y="638175"/>
                <a:ext cx="193675"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r</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8" name="Rectangle 34"/>
              <p:cNvSpPr>
                <a:spLocks noChangeArrowheads="1"/>
              </p:cNvSpPr>
              <p:nvPr/>
            </p:nvSpPr>
            <p:spPr bwMode="auto">
              <a:xfrm rot="3480000">
                <a:off x="619125" y="727075"/>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9" name="Rectangle 35"/>
              <p:cNvSpPr>
                <a:spLocks noChangeArrowheads="1"/>
              </p:cNvSpPr>
              <p:nvPr/>
            </p:nvSpPr>
            <p:spPr bwMode="auto">
              <a:xfrm rot="3180000">
                <a:off x="685800" y="827088"/>
                <a:ext cx="2428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o</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0" name="Rectangle 36"/>
              <p:cNvSpPr>
                <a:spLocks noChangeArrowheads="1"/>
              </p:cNvSpPr>
              <p:nvPr/>
            </p:nvSpPr>
            <p:spPr bwMode="auto">
              <a:xfrm rot="3000000">
                <a:off x="769938" y="927100"/>
                <a:ext cx="2428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n</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1" name="Rectangle 37"/>
              <p:cNvSpPr>
                <a:spLocks noChangeArrowheads="1"/>
              </p:cNvSpPr>
              <p:nvPr/>
            </p:nvSpPr>
            <p:spPr bwMode="auto">
              <a:xfrm rot="2580000">
                <a:off x="863600" y="1011238"/>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a</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2" name="Rectangle 38"/>
              <p:cNvSpPr>
                <a:spLocks noChangeArrowheads="1"/>
              </p:cNvSpPr>
              <p:nvPr/>
            </p:nvSpPr>
            <p:spPr bwMode="auto">
              <a:xfrm rot="2400000">
                <a:off x="962025" y="1068388"/>
                <a:ext cx="168275"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l</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3" name="Rectangle 39"/>
              <p:cNvSpPr>
                <a:spLocks noChangeArrowheads="1"/>
              </p:cNvSpPr>
              <p:nvPr/>
            </p:nvSpPr>
            <p:spPr bwMode="auto">
              <a:xfrm rot="2160000">
                <a:off x="1004888" y="1100138"/>
                <a:ext cx="168275"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4" name="Rectangle 40"/>
              <p:cNvSpPr>
                <a:spLocks noChangeArrowheads="1"/>
              </p:cNvSpPr>
              <p:nvPr/>
            </p:nvSpPr>
            <p:spPr bwMode="auto">
              <a:xfrm rot="1920000">
                <a:off x="1049338" y="1154113"/>
                <a:ext cx="2428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L</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5" name="Rectangle 41"/>
              <p:cNvSpPr>
                <a:spLocks noChangeArrowheads="1"/>
              </p:cNvSpPr>
              <p:nvPr/>
            </p:nvSpPr>
            <p:spPr bwMode="auto">
              <a:xfrm rot="1680000">
                <a:off x="1163638" y="1214438"/>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6" name="Rectangle 42"/>
              <p:cNvSpPr>
                <a:spLocks noChangeArrowheads="1"/>
              </p:cNvSpPr>
              <p:nvPr/>
            </p:nvSpPr>
            <p:spPr bwMode="auto">
              <a:xfrm rot="1440000">
                <a:off x="1270000" y="1260475"/>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a</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7" name="Rectangle 43"/>
              <p:cNvSpPr>
                <a:spLocks noChangeArrowheads="1"/>
              </p:cNvSpPr>
              <p:nvPr/>
            </p:nvSpPr>
            <p:spPr bwMode="auto">
              <a:xfrm rot="900000">
                <a:off x="1379538" y="1292225"/>
                <a:ext cx="2428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d</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8" name="Rectangle 44"/>
              <p:cNvSpPr>
                <a:spLocks noChangeArrowheads="1"/>
              </p:cNvSpPr>
              <p:nvPr/>
            </p:nvSpPr>
            <p:spPr bwMode="auto">
              <a:xfrm rot="660000">
                <a:off x="1509713" y="1316038"/>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9" name="Rectangle 45"/>
              <p:cNvSpPr>
                <a:spLocks noChangeArrowheads="1"/>
              </p:cNvSpPr>
              <p:nvPr/>
            </p:nvSpPr>
            <p:spPr bwMode="auto">
              <a:xfrm rot="360000">
                <a:off x="1624013" y="1325563"/>
                <a:ext cx="193675"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r</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0" name="Rectangle 46"/>
              <p:cNvSpPr>
                <a:spLocks noChangeArrowheads="1"/>
              </p:cNvSpPr>
              <p:nvPr/>
            </p:nvSpPr>
            <p:spPr bwMode="auto">
              <a:xfrm rot="120000">
                <a:off x="1704975" y="1331913"/>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1" name="Rectangle 47"/>
              <p:cNvSpPr>
                <a:spLocks noChangeArrowheads="1"/>
              </p:cNvSpPr>
              <p:nvPr/>
            </p:nvSpPr>
            <p:spPr bwMode="auto">
              <a:xfrm rot="21480000">
                <a:off x="1825625" y="1325563"/>
                <a:ext cx="2428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h</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2" name="Rectangle 48"/>
              <p:cNvSpPr>
                <a:spLocks noChangeArrowheads="1"/>
              </p:cNvSpPr>
              <p:nvPr/>
            </p:nvSpPr>
            <p:spPr bwMode="auto">
              <a:xfrm rot="21240000">
                <a:off x="1955800" y="1316038"/>
                <a:ext cx="168275"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i</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3" name="Rectangle 49"/>
              <p:cNvSpPr>
                <a:spLocks noChangeArrowheads="1"/>
              </p:cNvSpPr>
              <p:nvPr/>
            </p:nvSpPr>
            <p:spPr bwMode="auto">
              <a:xfrm rot="21000000">
                <a:off x="2009775" y="1301750"/>
                <a:ext cx="2428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p</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pSp>
      </p:gr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Group 59"/>
          <p:cNvGrpSpPr/>
          <p:nvPr/>
        </p:nvGrpSpPr>
        <p:grpSpPr>
          <a:xfrm>
            <a:off x="2362200" y="352425"/>
            <a:ext cx="4559300" cy="4371975"/>
            <a:chOff x="2362200" y="352425"/>
            <a:chExt cx="4559300" cy="4371975"/>
          </a:xfrm>
        </p:grpSpPr>
        <p:sp>
          <p:nvSpPr>
            <p:cNvPr id="63" name="Oval 6"/>
            <p:cNvSpPr>
              <a:spLocks noChangeAspect="1" noChangeArrowheads="1"/>
            </p:cNvSpPr>
            <p:nvPr/>
          </p:nvSpPr>
          <p:spPr bwMode="auto">
            <a:xfrm>
              <a:off x="3119438" y="352425"/>
              <a:ext cx="3043237" cy="3043238"/>
            </a:xfrm>
            <a:prstGeom prst="ellipse">
              <a:avLst/>
            </a:prstGeom>
            <a:gradFill rotWithShape="1">
              <a:gsLst>
                <a:gs pos="0">
                  <a:srgbClr val="FF0000"/>
                </a:gs>
                <a:gs pos="100000">
                  <a:srgbClr val="FF0000">
                    <a:gamma/>
                    <a:shade val="46275"/>
                    <a:invGamma/>
                  </a:srgbClr>
                </a:gs>
              </a:gsLst>
              <a:path path="shape">
                <a:fillToRect l="50000" t="50000" r="50000" b="50000"/>
              </a:path>
            </a:gradFill>
            <a:ln w="9525">
              <a:noFill/>
              <a:round/>
              <a:headEnd/>
              <a:tailEnd/>
            </a:ln>
            <a:effectLst/>
          </p:spPr>
          <p:txBody>
            <a:bodyPr wrap="none" anchor="ctr"/>
            <a:lstStyle/>
            <a:p>
              <a:endParaRPr lang="en-US" dirty="0"/>
            </a:p>
          </p:txBody>
        </p:sp>
        <p:sp>
          <p:nvSpPr>
            <p:cNvPr id="64" name="Oval 7"/>
            <p:cNvSpPr>
              <a:spLocks noChangeAspect="1" noChangeArrowheads="1"/>
            </p:cNvSpPr>
            <p:nvPr/>
          </p:nvSpPr>
          <p:spPr bwMode="auto">
            <a:xfrm>
              <a:off x="3878263" y="1677988"/>
              <a:ext cx="3043237" cy="3043237"/>
            </a:xfrm>
            <a:prstGeom prst="ellipse">
              <a:avLst/>
            </a:prstGeom>
            <a:gradFill rotWithShape="1">
              <a:gsLst>
                <a:gs pos="0">
                  <a:srgbClr val="00CC00"/>
                </a:gs>
                <a:gs pos="100000">
                  <a:srgbClr val="00CC00">
                    <a:gamma/>
                    <a:shade val="46275"/>
                    <a:invGamma/>
                  </a:srgbClr>
                </a:gs>
              </a:gsLst>
              <a:path path="shape">
                <a:fillToRect l="50000" t="50000" r="50000" b="50000"/>
              </a:path>
            </a:gradFill>
            <a:ln w="9525">
              <a:noFill/>
              <a:round/>
              <a:headEnd/>
              <a:tailEnd/>
            </a:ln>
            <a:effectLst/>
          </p:spPr>
          <p:txBody>
            <a:bodyPr wrap="none" anchor="ctr"/>
            <a:lstStyle/>
            <a:p>
              <a:endParaRPr lang="en-US" dirty="0"/>
            </a:p>
          </p:txBody>
        </p:sp>
        <p:sp>
          <p:nvSpPr>
            <p:cNvPr id="65" name="Oval 8"/>
            <p:cNvSpPr>
              <a:spLocks noChangeAspect="1" noChangeArrowheads="1"/>
            </p:cNvSpPr>
            <p:nvPr/>
          </p:nvSpPr>
          <p:spPr bwMode="auto">
            <a:xfrm>
              <a:off x="2362200" y="1681163"/>
              <a:ext cx="3043238" cy="3043237"/>
            </a:xfrm>
            <a:prstGeom prst="ellipse">
              <a:avLst/>
            </a:prstGeom>
            <a:gradFill rotWithShape="1">
              <a:gsLst>
                <a:gs pos="0">
                  <a:srgbClr val="0000FF"/>
                </a:gs>
                <a:gs pos="100000">
                  <a:srgbClr val="0000FF">
                    <a:gamma/>
                    <a:shade val="46275"/>
                    <a:invGamma/>
                  </a:srgbClr>
                </a:gs>
              </a:gsLst>
              <a:path path="shape">
                <a:fillToRect l="50000" t="50000" r="50000" b="50000"/>
              </a:path>
            </a:gradFill>
            <a:ln w="9525">
              <a:noFill/>
              <a:round/>
              <a:headEnd/>
              <a:tailEnd/>
            </a:ln>
            <a:effectLst/>
          </p:spPr>
          <p:txBody>
            <a:bodyPr wrap="none" anchor="ctr"/>
            <a:lstStyle/>
            <a:p>
              <a:endParaRPr lang="en-US" dirty="0"/>
            </a:p>
          </p:txBody>
        </p:sp>
        <p:grpSp>
          <p:nvGrpSpPr>
            <p:cNvPr id="66" name="Group 13"/>
            <p:cNvGrpSpPr>
              <a:grpSpLocks/>
            </p:cNvGrpSpPr>
            <p:nvPr/>
          </p:nvGrpSpPr>
          <p:grpSpPr bwMode="auto">
            <a:xfrm>
              <a:off x="3582988" y="398463"/>
              <a:ext cx="2162175" cy="682625"/>
              <a:chOff x="100" y="290"/>
              <a:chExt cx="1362" cy="430"/>
            </a:xfrm>
          </p:grpSpPr>
          <p:sp>
            <p:nvSpPr>
              <p:cNvPr id="100" name="Rectangle 14"/>
              <p:cNvSpPr>
                <a:spLocks noChangeArrowheads="1"/>
              </p:cNvSpPr>
              <p:nvPr/>
            </p:nvSpPr>
            <p:spPr bwMode="auto">
              <a:xfrm rot="19020000">
                <a:off x="100" y="544"/>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F</a:t>
                </a:r>
                <a:endParaRPr lang="en-US" sz="1800" dirty="0">
                  <a:latin typeface="Arial" charset="0"/>
                </a:endParaRPr>
              </a:p>
            </p:txBody>
          </p:sp>
          <p:sp>
            <p:nvSpPr>
              <p:cNvPr id="101" name="Rectangle 15"/>
              <p:cNvSpPr>
                <a:spLocks noChangeArrowheads="1"/>
              </p:cNvSpPr>
              <p:nvPr/>
            </p:nvSpPr>
            <p:spPr bwMode="auto">
              <a:xfrm rot="19380000">
                <a:off x="174" y="483"/>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o</a:t>
                </a:r>
                <a:endParaRPr lang="en-US" sz="1800" dirty="0">
                  <a:latin typeface="Arial" charset="0"/>
                </a:endParaRPr>
              </a:p>
            </p:txBody>
          </p:sp>
          <p:sp>
            <p:nvSpPr>
              <p:cNvPr id="102" name="Rectangle 16"/>
              <p:cNvSpPr>
                <a:spLocks noChangeArrowheads="1"/>
              </p:cNvSpPr>
              <p:nvPr/>
            </p:nvSpPr>
            <p:spPr bwMode="auto">
              <a:xfrm rot="19680000">
                <a:off x="246" y="429"/>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u</a:t>
                </a:r>
                <a:endParaRPr lang="en-US" sz="1800" dirty="0">
                  <a:latin typeface="Arial" charset="0"/>
                </a:endParaRPr>
              </a:p>
            </p:txBody>
          </p:sp>
          <p:sp>
            <p:nvSpPr>
              <p:cNvPr id="103" name="Rectangle 17"/>
              <p:cNvSpPr>
                <a:spLocks noChangeArrowheads="1"/>
              </p:cNvSpPr>
              <p:nvPr/>
            </p:nvSpPr>
            <p:spPr bwMode="auto">
              <a:xfrm rot="19980000">
                <a:off x="331" y="388"/>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n</a:t>
                </a:r>
                <a:endParaRPr lang="en-US" sz="1800" dirty="0">
                  <a:latin typeface="Arial" charset="0"/>
                </a:endParaRPr>
              </a:p>
            </p:txBody>
          </p:sp>
          <p:sp>
            <p:nvSpPr>
              <p:cNvPr id="104" name="Rectangle 18"/>
              <p:cNvSpPr>
                <a:spLocks noChangeArrowheads="1"/>
              </p:cNvSpPr>
              <p:nvPr/>
            </p:nvSpPr>
            <p:spPr bwMode="auto">
              <a:xfrm rot="20340000">
                <a:off x="417" y="348"/>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d</a:t>
                </a:r>
                <a:endParaRPr lang="en-US" sz="1800" dirty="0">
                  <a:latin typeface="Arial" charset="0"/>
                </a:endParaRPr>
              </a:p>
            </p:txBody>
          </p:sp>
          <p:sp>
            <p:nvSpPr>
              <p:cNvPr id="105" name="Rectangle 19"/>
              <p:cNvSpPr>
                <a:spLocks noChangeArrowheads="1"/>
              </p:cNvSpPr>
              <p:nvPr/>
            </p:nvSpPr>
            <p:spPr bwMode="auto">
              <a:xfrm rot="20640000">
                <a:off x="507" y="321"/>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a</a:t>
                </a:r>
                <a:endParaRPr lang="en-US" sz="1800" dirty="0">
                  <a:latin typeface="Arial" charset="0"/>
                </a:endParaRPr>
              </a:p>
            </p:txBody>
          </p:sp>
          <p:sp>
            <p:nvSpPr>
              <p:cNvPr id="106" name="Rectangle 20"/>
              <p:cNvSpPr>
                <a:spLocks noChangeArrowheads="1"/>
              </p:cNvSpPr>
              <p:nvPr/>
            </p:nvSpPr>
            <p:spPr bwMode="auto">
              <a:xfrm rot="21060000">
                <a:off x="588" y="308"/>
                <a:ext cx="4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t</a:t>
                </a:r>
                <a:endParaRPr lang="en-US" sz="1800" dirty="0">
                  <a:latin typeface="Arial" charset="0"/>
                </a:endParaRPr>
              </a:p>
            </p:txBody>
          </p:sp>
          <p:sp>
            <p:nvSpPr>
              <p:cNvPr id="107" name="Rectangle 21"/>
              <p:cNvSpPr>
                <a:spLocks noChangeArrowheads="1"/>
              </p:cNvSpPr>
              <p:nvPr/>
            </p:nvSpPr>
            <p:spPr bwMode="auto">
              <a:xfrm rot="21180000">
                <a:off x="639" y="297"/>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i</a:t>
                </a:r>
                <a:endParaRPr lang="en-US" sz="1800" dirty="0">
                  <a:latin typeface="Arial" charset="0"/>
                </a:endParaRPr>
              </a:p>
            </p:txBody>
          </p:sp>
          <p:sp>
            <p:nvSpPr>
              <p:cNvPr id="108" name="Rectangle 22"/>
              <p:cNvSpPr>
                <a:spLocks noChangeArrowheads="1"/>
              </p:cNvSpPr>
              <p:nvPr/>
            </p:nvSpPr>
            <p:spPr bwMode="auto">
              <a:xfrm rot="21360000">
                <a:off x="684" y="290"/>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o</a:t>
                </a:r>
                <a:endParaRPr lang="en-US" sz="1800" dirty="0">
                  <a:latin typeface="Arial" charset="0"/>
                </a:endParaRPr>
              </a:p>
            </p:txBody>
          </p:sp>
          <p:sp>
            <p:nvSpPr>
              <p:cNvPr id="109" name="Rectangle 23"/>
              <p:cNvSpPr>
                <a:spLocks noChangeArrowheads="1"/>
              </p:cNvSpPr>
              <p:nvPr/>
            </p:nvSpPr>
            <p:spPr bwMode="auto">
              <a:xfrm rot="60000">
                <a:off x="774" y="295"/>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n</a:t>
                </a:r>
                <a:endParaRPr lang="en-US" sz="1800" dirty="0">
                  <a:latin typeface="Arial" charset="0"/>
                </a:endParaRPr>
              </a:p>
            </p:txBody>
          </p:sp>
          <p:sp>
            <p:nvSpPr>
              <p:cNvPr id="110" name="Rectangle 24"/>
              <p:cNvSpPr>
                <a:spLocks noChangeArrowheads="1"/>
              </p:cNvSpPr>
              <p:nvPr/>
            </p:nvSpPr>
            <p:spPr bwMode="auto">
              <a:xfrm rot="420000">
                <a:off x="871" y="299"/>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a</a:t>
                </a:r>
                <a:endParaRPr lang="en-US" sz="1800" dirty="0">
                  <a:latin typeface="Arial" charset="0"/>
                </a:endParaRPr>
              </a:p>
            </p:txBody>
          </p:sp>
          <p:sp>
            <p:nvSpPr>
              <p:cNvPr id="111" name="Rectangle 25"/>
              <p:cNvSpPr>
                <a:spLocks noChangeArrowheads="1"/>
              </p:cNvSpPr>
              <p:nvPr/>
            </p:nvSpPr>
            <p:spPr bwMode="auto">
              <a:xfrm rot="720000">
                <a:off x="954" y="311"/>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l</a:t>
                </a:r>
                <a:endParaRPr lang="en-US" sz="1800" dirty="0">
                  <a:latin typeface="Arial" charset="0"/>
                </a:endParaRPr>
              </a:p>
            </p:txBody>
          </p:sp>
          <p:sp>
            <p:nvSpPr>
              <p:cNvPr id="112" name="Rectangle 26"/>
              <p:cNvSpPr>
                <a:spLocks noChangeArrowheads="1"/>
              </p:cNvSpPr>
              <p:nvPr/>
            </p:nvSpPr>
            <p:spPr bwMode="auto">
              <a:xfrm rot="1080000">
                <a:off x="1036" y="341"/>
                <a:ext cx="96"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V</a:t>
                </a:r>
                <a:endParaRPr lang="en-US" sz="1800" dirty="0">
                  <a:latin typeface="Arial" charset="0"/>
                </a:endParaRPr>
              </a:p>
            </p:txBody>
          </p:sp>
          <p:sp>
            <p:nvSpPr>
              <p:cNvPr id="113" name="Rectangle 27"/>
              <p:cNvSpPr>
                <a:spLocks noChangeArrowheads="1"/>
              </p:cNvSpPr>
              <p:nvPr/>
            </p:nvSpPr>
            <p:spPr bwMode="auto">
              <a:xfrm rot="1440000">
                <a:off x="1126" y="375"/>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a</a:t>
                </a:r>
                <a:endParaRPr lang="en-US" sz="1800" dirty="0">
                  <a:latin typeface="Arial" charset="0"/>
                </a:endParaRPr>
              </a:p>
            </p:txBody>
          </p:sp>
          <p:sp>
            <p:nvSpPr>
              <p:cNvPr id="114" name="Rectangle 28"/>
              <p:cNvSpPr>
                <a:spLocks noChangeArrowheads="1"/>
              </p:cNvSpPr>
              <p:nvPr/>
            </p:nvSpPr>
            <p:spPr bwMode="auto">
              <a:xfrm rot="1740000">
                <a:off x="1204" y="407"/>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l</a:t>
                </a:r>
                <a:endParaRPr lang="en-US" sz="1800" dirty="0">
                  <a:latin typeface="Arial" charset="0"/>
                </a:endParaRPr>
              </a:p>
            </p:txBody>
          </p:sp>
          <p:sp>
            <p:nvSpPr>
              <p:cNvPr id="115" name="Rectangle 29"/>
              <p:cNvSpPr>
                <a:spLocks noChangeArrowheads="1"/>
              </p:cNvSpPr>
              <p:nvPr/>
            </p:nvSpPr>
            <p:spPr bwMode="auto">
              <a:xfrm rot="1920000">
                <a:off x="1238" y="440"/>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u</a:t>
                </a:r>
                <a:endParaRPr lang="en-US" sz="1800" dirty="0">
                  <a:latin typeface="Arial" charset="0"/>
                </a:endParaRPr>
              </a:p>
            </p:txBody>
          </p:sp>
          <p:sp>
            <p:nvSpPr>
              <p:cNvPr id="116" name="Rectangle 30"/>
              <p:cNvSpPr>
                <a:spLocks noChangeArrowheads="1"/>
              </p:cNvSpPr>
              <p:nvPr/>
            </p:nvSpPr>
            <p:spPr bwMode="auto">
              <a:xfrm rot="2280000">
                <a:off x="1314" y="493"/>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e</a:t>
                </a:r>
                <a:endParaRPr lang="en-US" sz="1800" dirty="0">
                  <a:latin typeface="Arial" charset="0"/>
                </a:endParaRPr>
              </a:p>
            </p:txBody>
          </p:sp>
          <p:sp>
            <p:nvSpPr>
              <p:cNvPr id="117" name="Rectangle 31"/>
              <p:cNvSpPr>
                <a:spLocks noChangeArrowheads="1"/>
              </p:cNvSpPr>
              <p:nvPr/>
            </p:nvSpPr>
            <p:spPr bwMode="auto">
              <a:xfrm rot="2580000">
                <a:off x="1382" y="547"/>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s</a:t>
                </a:r>
                <a:endParaRPr lang="en-US" sz="1800" dirty="0">
                  <a:latin typeface="Arial" charset="0"/>
                </a:endParaRPr>
              </a:p>
            </p:txBody>
          </p:sp>
        </p:grpSp>
        <p:grpSp>
          <p:nvGrpSpPr>
            <p:cNvPr id="67" name="Group 32"/>
            <p:cNvGrpSpPr>
              <a:grpSpLocks/>
            </p:cNvGrpSpPr>
            <p:nvPr/>
          </p:nvGrpSpPr>
          <p:grpSpPr bwMode="auto">
            <a:xfrm>
              <a:off x="5248275" y="3776663"/>
              <a:ext cx="1458913" cy="920750"/>
              <a:chOff x="528" y="1515"/>
              <a:chExt cx="919" cy="580"/>
            </a:xfrm>
          </p:grpSpPr>
          <p:sp>
            <p:nvSpPr>
              <p:cNvPr id="88" name="Rectangle 33"/>
              <p:cNvSpPr>
                <a:spLocks noChangeArrowheads="1"/>
              </p:cNvSpPr>
              <p:nvPr/>
            </p:nvSpPr>
            <p:spPr bwMode="auto">
              <a:xfrm rot="21360000">
                <a:off x="528" y="1922"/>
                <a:ext cx="104"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U</a:t>
                </a:r>
                <a:endParaRPr lang="en-US" sz="1800" dirty="0">
                  <a:latin typeface="Arial" charset="0"/>
                </a:endParaRPr>
              </a:p>
            </p:txBody>
          </p:sp>
          <p:sp>
            <p:nvSpPr>
              <p:cNvPr id="89" name="Rectangle 34"/>
              <p:cNvSpPr>
                <a:spLocks noChangeArrowheads="1"/>
              </p:cNvSpPr>
              <p:nvPr/>
            </p:nvSpPr>
            <p:spPr bwMode="auto">
              <a:xfrm rot="21120000">
                <a:off x="638" y="1913"/>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n</a:t>
                </a:r>
                <a:endParaRPr lang="en-US" sz="1800" dirty="0">
                  <a:latin typeface="Arial" charset="0"/>
                </a:endParaRPr>
              </a:p>
            </p:txBody>
          </p:sp>
          <p:sp>
            <p:nvSpPr>
              <p:cNvPr id="90" name="Rectangle 35"/>
              <p:cNvSpPr>
                <a:spLocks noChangeArrowheads="1"/>
              </p:cNvSpPr>
              <p:nvPr/>
            </p:nvSpPr>
            <p:spPr bwMode="auto">
              <a:xfrm rot="21000000">
                <a:off x="731" y="1899"/>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i</a:t>
                </a:r>
                <a:endParaRPr lang="en-US" sz="1800" dirty="0">
                  <a:latin typeface="Arial" charset="0"/>
                </a:endParaRPr>
              </a:p>
            </p:txBody>
          </p:sp>
          <p:sp>
            <p:nvSpPr>
              <p:cNvPr id="91" name="Rectangle 36"/>
              <p:cNvSpPr>
                <a:spLocks noChangeArrowheads="1"/>
              </p:cNvSpPr>
              <p:nvPr/>
            </p:nvSpPr>
            <p:spPr bwMode="auto">
              <a:xfrm rot="20760000">
                <a:off x="775" y="1886"/>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q</a:t>
                </a:r>
                <a:endParaRPr lang="en-US" sz="1800" dirty="0">
                  <a:latin typeface="Arial" charset="0"/>
                </a:endParaRPr>
              </a:p>
            </p:txBody>
          </p:sp>
          <p:sp>
            <p:nvSpPr>
              <p:cNvPr id="92" name="Rectangle 37"/>
              <p:cNvSpPr>
                <a:spLocks noChangeArrowheads="1"/>
              </p:cNvSpPr>
              <p:nvPr/>
            </p:nvSpPr>
            <p:spPr bwMode="auto">
              <a:xfrm rot="20520000">
                <a:off x="859" y="1861"/>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u</a:t>
                </a:r>
                <a:endParaRPr lang="en-US" sz="1800" dirty="0">
                  <a:latin typeface="Arial" charset="0"/>
                </a:endParaRPr>
              </a:p>
            </p:txBody>
          </p:sp>
          <p:sp>
            <p:nvSpPr>
              <p:cNvPr id="93" name="Rectangle 38"/>
              <p:cNvSpPr>
                <a:spLocks noChangeArrowheads="1"/>
              </p:cNvSpPr>
              <p:nvPr/>
            </p:nvSpPr>
            <p:spPr bwMode="auto">
              <a:xfrm rot="20280000">
                <a:off x="950" y="1831"/>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e</a:t>
                </a:r>
                <a:endParaRPr lang="en-US" sz="1800" dirty="0">
                  <a:latin typeface="Arial" charset="0"/>
                </a:endParaRPr>
              </a:p>
            </p:txBody>
          </p:sp>
          <p:sp>
            <p:nvSpPr>
              <p:cNvPr id="94" name="Rectangle 39"/>
              <p:cNvSpPr>
                <a:spLocks noChangeArrowheads="1"/>
              </p:cNvSpPr>
              <p:nvPr/>
            </p:nvSpPr>
            <p:spPr bwMode="auto">
              <a:xfrm rot="19260000">
                <a:off x="1040" y="1768"/>
                <a:ext cx="104"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D</a:t>
                </a:r>
                <a:endParaRPr lang="en-US" sz="1800" dirty="0">
                  <a:latin typeface="Arial" charset="0"/>
                </a:endParaRPr>
              </a:p>
            </p:txBody>
          </p:sp>
          <p:sp>
            <p:nvSpPr>
              <p:cNvPr id="95" name="Rectangle 40"/>
              <p:cNvSpPr>
                <a:spLocks noChangeArrowheads="1"/>
              </p:cNvSpPr>
              <p:nvPr/>
            </p:nvSpPr>
            <p:spPr bwMode="auto">
              <a:xfrm rot="19020000">
                <a:off x="1120" y="1705"/>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e</a:t>
                </a:r>
                <a:endParaRPr lang="en-US" sz="1800" dirty="0">
                  <a:latin typeface="Arial" charset="0"/>
                </a:endParaRPr>
              </a:p>
            </p:txBody>
          </p:sp>
          <p:sp>
            <p:nvSpPr>
              <p:cNvPr id="96" name="Rectangle 41"/>
              <p:cNvSpPr>
                <a:spLocks noChangeArrowheads="1"/>
              </p:cNvSpPr>
              <p:nvPr/>
            </p:nvSpPr>
            <p:spPr bwMode="auto">
              <a:xfrm rot="18780000">
                <a:off x="1183" y="1644"/>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s</a:t>
                </a:r>
                <a:endParaRPr lang="en-US" sz="1800" dirty="0">
                  <a:latin typeface="Arial" charset="0"/>
                </a:endParaRPr>
              </a:p>
            </p:txBody>
          </p:sp>
          <p:sp>
            <p:nvSpPr>
              <p:cNvPr id="97" name="Rectangle 42"/>
              <p:cNvSpPr>
                <a:spLocks noChangeArrowheads="1"/>
              </p:cNvSpPr>
              <p:nvPr/>
            </p:nvSpPr>
            <p:spPr bwMode="auto">
              <a:xfrm rot="18660000">
                <a:off x="1248" y="1594"/>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i</a:t>
                </a:r>
                <a:endParaRPr lang="en-US" sz="1800" dirty="0">
                  <a:latin typeface="Arial" charset="0"/>
                </a:endParaRPr>
              </a:p>
            </p:txBody>
          </p:sp>
          <p:sp>
            <p:nvSpPr>
              <p:cNvPr id="98" name="Rectangle 43"/>
              <p:cNvSpPr>
                <a:spLocks noChangeArrowheads="1"/>
              </p:cNvSpPr>
              <p:nvPr/>
            </p:nvSpPr>
            <p:spPr bwMode="auto">
              <a:xfrm rot="18420000">
                <a:off x="1264" y="1541"/>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g</a:t>
                </a:r>
                <a:endParaRPr lang="en-US" sz="1800" dirty="0">
                  <a:latin typeface="Arial" charset="0"/>
                </a:endParaRPr>
              </a:p>
            </p:txBody>
          </p:sp>
          <p:sp>
            <p:nvSpPr>
              <p:cNvPr id="99" name="Rectangle 44"/>
              <p:cNvSpPr>
                <a:spLocks noChangeArrowheads="1"/>
              </p:cNvSpPr>
              <p:nvPr/>
            </p:nvSpPr>
            <p:spPr bwMode="auto">
              <a:xfrm rot="18120000">
                <a:off x="1317" y="1472"/>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n</a:t>
                </a:r>
                <a:endParaRPr lang="en-US" sz="1800" dirty="0">
                  <a:latin typeface="Arial" charset="0"/>
                </a:endParaRPr>
              </a:p>
            </p:txBody>
          </p:sp>
        </p:grpSp>
        <p:grpSp>
          <p:nvGrpSpPr>
            <p:cNvPr id="68" name="Group 475"/>
            <p:cNvGrpSpPr/>
            <p:nvPr/>
          </p:nvGrpSpPr>
          <p:grpSpPr>
            <a:xfrm>
              <a:off x="2496312" y="3502152"/>
              <a:ext cx="1833563" cy="1177925"/>
              <a:chOff x="419100" y="457201"/>
              <a:chExt cx="1833563" cy="1177925"/>
            </a:xfrm>
          </p:grpSpPr>
          <p:sp>
            <p:nvSpPr>
              <p:cNvPr id="69" name="Rectangle 31"/>
              <p:cNvSpPr>
                <a:spLocks noChangeArrowheads="1"/>
              </p:cNvSpPr>
              <p:nvPr/>
            </p:nvSpPr>
            <p:spPr bwMode="auto">
              <a:xfrm rot="4020000">
                <a:off x="442913" y="433388"/>
                <a:ext cx="2555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P</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0" name="Rectangle 32"/>
              <p:cNvSpPr>
                <a:spLocks noChangeArrowheads="1"/>
              </p:cNvSpPr>
              <p:nvPr/>
            </p:nvSpPr>
            <p:spPr bwMode="auto">
              <a:xfrm rot="3840000">
                <a:off x="512763" y="552450"/>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1" name="Rectangle 33"/>
              <p:cNvSpPr>
                <a:spLocks noChangeArrowheads="1"/>
              </p:cNvSpPr>
              <p:nvPr/>
            </p:nvSpPr>
            <p:spPr bwMode="auto">
              <a:xfrm rot="3600000">
                <a:off x="582613" y="638175"/>
                <a:ext cx="193675"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r</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2" name="Rectangle 34"/>
              <p:cNvSpPr>
                <a:spLocks noChangeArrowheads="1"/>
              </p:cNvSpPr>
              <p:nvPr/>
            </p:nvSpPr>
            <p:spPr bwMode="auto">
              <a:xfrm rot="3480000">
                <a:off x="619125" y="727075"/>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3" name="Rectangle 35"/>
              <p:cNvSpPr>
                <a:spLocks noChangeArrowheads="1"/>
              </p:cNvSpPr>
              <p:nvPr/>
            </p:nvSpPr>
            <p:spPr bwMode="auto">
              <a:xfrm rot="3180000">
                <a:off x="685800" y="827088"/>
                <a:ext cx="2428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o</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4" name="Rectangle 36"/>
              <p:cNvSpPr>
                <a:spLocks noChangeArrowheads="1"/>
              </p:cNvSpPr>
              <p:nvPr/>
            </p:nvSpPr>
            <p:spPr bwMode="auto">
              <a:xfrm rot="3000000">
                <a:off x="769938" y="927100"/>
                <a:ext cx="2428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n</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5" name="Rectangle 37"/>
              <p:cNvSpPr>
                <a:spLocks noChangeArrowheads="1"/>
              </p:cNvSpPr>
              <p:nvPr/>
            </p:nvSpPr>
            <p:spPr bwMode="auto">
              <a:xfrm rot="2580000">
                <a:off x="863600" y="1011238"/>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a</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6" name="Rectangle 38"/>
              <p:cNvSpPr>
                <a:spLocks noChangeArrowheads="1"/>
              </p:cNvSpPr>
              <p:nvPr/>
            </p:nvSpPr>
            <p:spPr bwMode="auto">
              <a:xfrm rot="2400000">
                <a:off x="962025" y="1068388"/>
                <a:ext cx="168275"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l</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7" name="Rectangle 39"/>
              <p:cNvSpPr>
                <a:spLocks noChangeArrowheads="1"/>
              </p:cNvSpPr>
              <p:nvPr/>
            </p:nvSpPr>
            <p:spPr bwMode="auto">
              <a:xfrm rot="2160000">
                <a:off x="1004888" y="1100138"/>
                <a:ext cx="168275"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8" name="Rectangle 40"/>
              <p:cNvSpPr>
                <a:spLocks noChangeArrowheads="1"/>
              </p:cNvSpPr>
              <p:nvPr/>
            </p:nvSpPr>
            <p:spPr bwMode="auto">
              <a:xfrm rot="1920000">
                <a:off x="1049338" y="1154113"/>
                <a:ext cx="2428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L</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9" name="Rectangle 41"/>
              <p:cNvSpPr>
                <a:spLocks noChangeArrowheads="1"/>
              </p:cNvSpPr>
              <p:nvPr/>
            </p:nvSpPr>
            <p:spPr bwMode="auto">
              <a:xfrm rot="1680000">
                <a:off x="1163638" y="1214438"/>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0" name="Rectangle 42"/>
              <p:cNvSpPr>
                <a:spLocks noChangeArrowheads="1"/>
              </p:cNvSpPr>
              <p:nvPr/>
            </p:nvSpPr>
            <p:spPr bwMode="auto">
              <a:xfrm rot="1440000">
                <a:off x="1270000" y="1260475"/>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a</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1" name="Rectangle 43"/>
              <p:cNvSpPr>
                <a:spLocks noChangeArrowheads="1"/>
              </p:cNvSpPr>
              <p:nvPr/>
            </p:nvSpPr>
            <p:spPr bwMode="auto">
              <a:xfrm rot="900000">
                <a:off x="1379538" y="1292225"/>
                <a:ext cx="2428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d</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2" name="Rectangle 44"/>
              <p:cNvSpPr>
                <a:spLocks noChangeArrowheads="1"/>
              </p:cNvSpPr>
              <p:nvPr/>
            </p:nvSpPr>
            <p:spPr bwMode="auto">
              <a:xfrm rot="660000">
                <a:off x="1509713" y="1316038"/>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3" name="Rectangle 45"/>
              <p:cNvSpPr>
                <a:spLocks noChangeArrowheads="1"/>
              </p:cNvSpPr>
              <p:nvPr/>
            </p:nvSpPr>
            <p:spPr bwMode="auto">
              <a:xfrm rot="360000">
                <a:off x="1624013" y="1325563"/>
                <a:ext cx="193675"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r</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4" name="Rectangle 46"/>
              <p:cNvSpPr>
                <a:spLocks noChangeArrowheads="1"/>
              </p:cNvSpPr>
              <p:nvPr/>
            </p:nvSpPr>
            <p:spPr bwMode="auto">
              <a:xfrm rot="120000">
                <a:off x="1704975" y="1331913"/>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5" name="Rectangle 47"/>
              <p:cNvSpPr>
                <a:spLocks noChangeArrowheads="1"/>
              </p:cNvSpPr>
              <p:nvPr/>
            </p:nvSpPr>
            <p:spPr bwMode="auto">
              <a:xfrm rot="21480000">
                <a:off x="1825625" y="1325563"/>
                <a:ext cx="2428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h</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6" name="Rectangle 48"/>
              <p:cNvSpPr>
                <a:spLocks noChangeArrowheads="1"/>
              </p:cNvSpPr>
              <p:nvPr/>
            </p:nvSpPr>
            <p:spPr bwMode="auto">
              <a:xfrm rot="21240000">
                <a:off x="1955800" y="1316038"/>
                <a:ext cx="168275"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i</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7" name="Rectangle 49"/>
              <p:cNvSpPr>
                <a:spLocks noChangeArrowheads="1"/>
              </p:cNvSpPr>
              <p:nvPr/>
            </p:nvSpPr>
            <p:spPr bwMode="auto">
              <a:xfrm rot="21000000">
                <a:off x="2009775" y="1301750"/>
                <a:ext cx="2428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p</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pSp>
      </p:grpSp>
      <p:sp>
        <p:nvSpPr>
          <p:cNvPr id="884741" name="Text Box 5" descr="Parchment"/>
          <p:cNvSpPr txBox="1">
            <a:spLocks noChangeArrowheads="1"/>
          </p:cNvSpPr>
          <p:nvPr/>
        </p:nvSpPr>
        <p:spPr bwMode="auto">
          <a:xfrm>
            <a:off x="304800" y="4937760"/>
            <a:ext cx="8593138" cy="853440"/>
          </a:xfrm>
          <a:prstGeom prst="rect">
            <a:avLst/>
          </a:prstGeom>
          <a:noFill/>
          <a:ln w="9525">
            <a:noFill/>
            <a:miter lim="800000"/>
            <a:headEnd/>
            <a:tailEnd/>
          </a:ln>
          <a:effectLst/>
        </p:spPr>
        <p:txBody>
          <a:bodyPr lIns="91435" tIns="45718" rIns="91435" bIns="45718" anchor="t" anchorCtr="1"/>
          <a:lstStyle/>
          <a:p>
            <a:pPr algn="ctr"/>
            <a:r>
              <a:rPr lang="en-US" sz="2000" b="1" dirty="0">
                <a:solidFill>
                  <a:srgbClr val="000066"/>
                </a:solidFill>
                <a:latin typeface="Arial" charset="0"/>
              </a:rPr>
              <a:t>The 3 Components are not independent of each other.</a:t>
            </a:r>
          </a:p>
          <a:p>
            <a:pPr algn="ctr"/>
            <a:r>
              <a:rPr lang="en-US" sz="2000" b="1" dirty="0">
                <a:solidFill>
                  <a:srgbClr val="000066"/>
                </a:solidFill>
                <a:latin typeface="Arial" charset="0"/>
              </a:rPr>
              <a:t>They draw from and reinforce each other.</a:t>
            </a:r>
          </a:p>
        </p:txBody>
      </p:sp>
      <p:sp>
        <p:nvSpPr>
          <p:cNvPr id="884745" name="Freeform 9"/>
          <p:cNvSpPr>
            <a:spLocks/>
          </p:cNvSpPr>
          <p:nvPr/>
        </p:nvSpPr>
        <p:spPr bwMode="auto">
          <a:xfrm rot="7200000">
            <a:off x="3869532" y="1432719"/>
            <a:ext cx="2286000" cy="2211387"/>
          </a:xfrm>
          <a:custGeom>
            <a:avLst/>
            <a:gdLst/>
            <a:ahLst/>
            <a:cxnLst>
              <a:cxn ang="0">
                <a:pos x="204" y="155"/>
              </a:cxn>
              <a:cxn ang="0">
                <a:pos x="136" y="38"/>
              </a:cxn>
              <a:cxn ang="0">
                <a:pos x="136" y="38"/>
              </a:cxn>
              <a:cxn ang="0">
                <a:pos x="0" y="39"/>
              </a:cxn>
              <a:cxn ang="0">
                <a:pos x="68" y="156"/>
              </a:cxn>
              <a:cxn ang="0">
                <a:pos x="68" y="156"/>
              </a:cxn>
              <a:cxn ang="0">
                <a:pos x="204" y="155"/>
              </a:cxn>
            </a:cxnLst>
            <a:rect l="0" t="0" r="r" b="b"/>
            <a:pathLst>
              <a:path w="204" h="194">
                <a:moveTo>
                  <a:pt x="204" y="155"/>
                </a:moveTo>
                <a:cubicBezTo>
                  <a:pt x="203" y="74"/>
                  <a:pt x="136" y="38"/>
                  <a:pt x="136" y="38"/>
                </a:cubicBezTo>
                <a:lnTo>
                  <a:pt x="136" y="38"/>
                </a:lnTo>
                <a:cubicBezTo>
                  <a:pt x="59" y="0"/>
                  <a:pt x="0" y="39"/>
                  <a:pt x="0" y="39"/>
                </a:cubicBezTo>
                <a:cubicBezTo>
                  <a:pt x="1" y="120"/>
                  <a:pt x="68" y="156"/>
                  <a:pt x="68" y="156"/>
                </a:cubicBezTo>
                <a:lnTo>
                  <a:pt x="68" y="156"/>
                </a:lnTo>
                <a:cubicBezTo>
                  <a:pt x="145" y="194"/>
                  <a:pt x="204" y="155"/>
                  <a:pt x="204" y="155"/>
                </a:cubicBezTo>
                <a:close/>
              </a:path>
            </a:pathLst>
          </a:custGeom>
          <a:gradFill rotWithShape="1">
            <a:gsLst>
              <a:gs pos="0">
                <a:srgbClr val="FFFF00"/>
              </a:gs>
              <a:gs pos="100000">
                <a:srgbClr val="FFFF00">
                  <a:gamma/>
                  <a:shade val="46275"/>
                  <a:invGamma/>
                </a:srgbClr>
              </a:gs>
            </a:gsLst>
            <a:path path="rect">
              <a:fillToRect l="50000" t="50000" r="50000" b="50000"/>
            </a:path>
          </a:gradFill>
          <a:ln w="9525">
            <a:noFill/>
            <a:round/>
            <a:headEnd/>
            <a:tailEnd/>
          </a:ln>
        </p:spPr>
        <p:txBody>
          <a:bodyPr/>
          <a:lstStyle/>
          <a:p>
            <a:endParaRPr lang="en-US" dirty="0"/>
          </a:p>
        </p:txBody>
      </p:sp>
      <p:sp>
        <p:nvSpPr>
          <p:cNvPr id="884746" name="Freeform 10"/>
          <p:cNvSpPr>
            <a:spLocks/>
          </p:cNvSpPr>
          <p:nvPr/>
        </p:nvSpPr>
        <p:spPr bwMode="auto">
          <a:xfrm>
            <a:off x="3125788" y="1431925"/>
            <a:ext cx="2286000" cy="2211388"/>
          </a:xfrm>
          <a:custGeom>
            <a:avLst/>
            <a:gdLst/>
            <a:ahLst/>
            <a:cxnLst>
              <a:cxn ang="0">
                <a:pos x="204" y="155"/>
              </a:cxn>
              <a:cxn ang="0">
                <a:pos x="136" y="38"/>
              </a:cxn>
              <a:cxn ang="0">
                <a:pos x="136" y="38"/>
              </a:cxn>
              <a:cxn ang="0">
                <a:pos x="0" y="39"/>
              </a:cxn>
              <a:cxn ang="0">
                <a:pos x="68" y="156"/>
              </a:cxn>
              <a:cxn ang="0">
                <a:pos x="68" y="156"/>
              </a:cxn>
              <a:cxn ang="0">
                <a:pos x="204" y="155"/>
              </a:cxn>
            </a:cxnLst>
            <a:rect l="0" t="0" r="r" b="b"/>
            <a:pathLst>
              <a:path w="204" h="194">
                <a:moveTo>
                  <a:pt x="204" y="155"/>
                </a:moveTo>
                <a:cubicBezTo>
                  <a:pt x="203" y="74"/>
                  <a:pt x="136" y="38"/>
                  <a:pt x="136" y="38"/>
                </a:cubicBezTo>
                <a:lnTo>
                  <a:pt x="136" y="38"/>
                </a:lnTo>
                <a:cubicBezTo>
                  <a:pt x="59" y="0"/>
                  <a:pt x="0" y="39"/>
                  <a:pt x="0" y="39"/>
                </a:cubicBezTo>
                <a:cubicBezTo>
                  <a:pt x="1" y="120"/>
                  <a:pt x="68" y="156"/>
                  <a:pt x="68" y="156"/>
                </a:cubicBezTo>
                <a:lnTo>
                  <a:pt x="68" y="156"/>
                </a:lnTo>
                <a:cubicBezTo>
                  <a:pt x="145" y="194"/>
                  <a:pt x="204" y="155"/>
                  <a:pt x="204" y="155"/>
                </a:cubicBezTo>
                <a:close/>
              </a:path>
            </a:pathLst>
          </a:custGeom>
          <a:gradFill rotWithShape="1">
            <a:gsLst>
              <a:gs pos="0">
                <a:srgbClr val="FF85FF"/>
              </a:gs>
              <a:gs pos="100000">
                <a:srgbClr val="BF00BF"/>
              </a:gs>
            </a:gsLst>
            <a:path path="rect">
              <a:fillToRect l="50000" t="50000" r="50000" b="50000"/>
            </a:path>
          </a:gradFill>
          <a:ln w="9525">
            <a:noFill/>
            <a:round/>
            <a:headEnd/>
            <a:tailEnd/>
          </a:ln>
        </p:spPr>
        <p:txBody>
          <a:bodyPr/>
          <a:lstStyle/>
          <a:p>
            <a:endParaRPr lang="en-US" dirty="0"/>
          </a:p>
        </p:txBody>
      </p:sp>
      <p:sp>
        <p:nvSpPr>
          <p:cNvPr id="884747" name="Freeform 11"/>
          <p:cNvSpPr>
            <a:spLocks/>
          </p:cNvSpPr>
          <p:nvPr/>
        </p:nvSpPr>
        <p:spPr bwMode="auto">
          <a:xfrm>
            <a:off x="3870325" y="1878013"/>
            <a:ext cx="1554163" cy="2651125"/>
          </a:xfrm>
          <a:custGeom>
            <a:avLst/>
            <a:gdLst/>
            <a:ahLst/>
            <a:cxnLst>
              <a:cxn ang="0">
                <a:pos x="70" y="235"/>
              </a:cxn>
              <a:cxn ang="0">
                <a:pos x="0" y="117"/>
              </a:cxn>
              <a:cxn ang="0">
                <a:pos x="71" y="0"/>
              </a:cxn>
              <a:cxn ang="0">
                <a:pos x="141" y="117"/>
              </a:cxn>
              <a:cxn ang="0">
                <a:pos x="70" y="235"/>
              </a:cxn>
            </a:cxnLst>
            <a:rect l="0" t="0" r="r" b="b"/>
            <a:pathLst>
              <a:path w="141" h="235">
                <a:moveTo>
                  <a:pt x="70" y="235"/>
                </a:moveTo>
                <a:cubicBezTo>
                  <a:pt x="70" y="235"/>
                  <a:pt x="0" y="197"/>
                  <a:pt x="0" y="117"/>
                </a:cubicBezTo>
                <a:cubicBezTo>
                  <a:pt x="0" y="37"/>
                  <a:pt x="70" y="0"/>
                  <a:pt x="71" y="0"/>
                </a:cubicBezTo>
                <a:cubicBezTo>
                  <a:pt x="71" y="0"/>
                  <a:pt x="141" y="37"/>
                  <a:pt x="141" y="117"/>
                </a:cubicBezTo>
                <a:cubicBezTo>
                  <a:pt x="141" y="197"/>
                  <a:pt x="70" y="235"/>
                  <a:pt x="70" y="235"/>
                </a:cubicBezTo>
                <a:close/>
              </a:path>
            </a:pathLst>
          </a:custGeom>
          <a:gradFill rotWithShape="1">
            <a:gsLst>
              <a:gs pos="0">
                <a:srgbClr val="00FFFF"/>
              </a:gs>
              <a:gs pos="100000">
                <a:srgbClr val="00FFFF">
                  <a:gamma/>
                  <a:shade val="46275"/>
                  <a:invGamma/>
                </a:srgbClr>
              </a:gs>
            </a:gsLst>
            <a:path path="rect">
              <a:fillToRect l="50000" t="50000" r="50000" b="50000"/>
            </a:path>
          </a:gradFill>
          <a:ln w="0">
            <a:noFill/>
            <a:prstDash val="solid"/>
            <a:round/>
            <a:headEnd/>
            <a:tailEnd/>
          </a:ln>
        </p:spPr>
        <p:txBody>
          <a:bodyPr/>
          <a:lstStyle/>
          <a:p>
            <a:endParaRPr lang="en-US" dirty="0"/>
          </a:p>
        </p:txBody>
      </p:sp>
      <p:grpSp>
        <p:nvGrpSpPr>
          <p:cNvPr id="5" name="Group 59"/>
          <p:cNvGrpSpPr/>
          <p:nvPr/>
        </p:nvGrpSpPr>
        <p:grpSpPr>
          <a:xfrm>
            <a:off x="0" y="6217920"/>
            <a:ext cx="9144000" cy="640080"/>
            <a:chOff x="0" y="6217920"/>
            <a:chExt cx="9144000" cy="640080"/>
          </a:xfrm>
        </p:grpSpPr>
        <p:sp>
          <p:nvSpPr>
            <p:cNvPr id="61" name="Rectangle 60"/>
            <p:cNvSpPr/>
            <p:nvPr/>
          </p:nvSpPr>
          <p:spPr>
            <a:xfrm>
              <a:off x="0" y="6217920"/>
              <a:ext cx="9144000" cy="6400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1"/>
            <p:cNvSpPr/>
            <p:nvPr/>
          </p:nvSpPr>
          <p:spPr>
            <a:xfrm>
              <a:off x="1371600" y="6400800"/>
              <a:ext cx="6400800" cy="365760"/>
            </a:xfrm>
            <a:prstGeom prst="rect">
              <a:avLst/>
            </a:prstGeom>
            <a:noFill/>
          </p:spPr>
          <p:txBody>
            <a:bodyPr wrap="none" lIns="91440" tIns="45720" rIns="91440" bIns="45720">
              <a:prstTxWarp prst="textPlain">
                <a:avLst/>
              </a:prstTxWarp>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smtClean="0">
                  <a:ln w="11430"/>
                  <a:solidFill>
                    <a:srgbClr val="F8F8F8"/>
                  </a:solidFill>
                  <a:effectLst>
                    <a:outerShdw blurRad="25400" algn="tl" rotWithShape="0">
                      <a:srgbClr val="000000">
                        <a:alpha val="43000"/>
                      </a:srgbClr>
                    </a:outerShdw>
                  </a:effectLst>
                  <a:latin typeface="+mn-lt"/>
                </a:rPr>
                <a:t>Life Calling Model</a:t>
              </a:r>
              <a:endParaRPr lang="en-US" sz="5400" b="1" cap="none" spc="150" dirty="0">
                <a:ln w="11430"/>
                <a:solidFill>
                  <a:srgbClr val="F8F8F8"/>
                </a:solidFill>
                <a:effectLst>
                  <a:outerShdw blurRad="25400" algn="tl" rotWithShape="0">
                    <a:srgbClr val="000000">
                      <a:alpha val="43000"/>
                    </a:srgbClr>
                  </a:outerShdw>
                </a:effectLst>
                <a:latin typeface="+mn-l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884741">
                                            <p:txEl>
                                              <p:pRg st="0" end="0"/>
                                            </p:txEl>
                                          </p:spTgt>
                                        </p:tgtEl>
                                        <p:attrNameLst>
                                          <p:attrName>style.visibility</p:attrName>
                                        </p:attrNameLst>
                                      </p:cBhvr>
                                      <p:to>
                                        <p:strVal val="visible"/>
                                      </p:to>
                                    </p:set>
                                    <p:animEffect transition="in" filter="wipe(left)">
                                      <p:cBhvr>
                                        <p:cTn id="7" dur="500"/>
                                        <p:tgtEl>
                                          <p:spTgt spid="884741">
                                            <p:txEl>
                                              <p:pRg st="0" end="0"/>
                                            </p:txEl>
                                          </p:spTgt>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884741">
                                            <p:txEl>
                                              <p:pRg st="1" end="1"/>
                                            </p:txEl>
                                          </p:spTgt>
                                        </p:tgtEl>
                                        <p:attrNameLst>
                                          <p:attrName>style.visibility</p:attrName>
                                        </p:attrNameLst>
                                      </p:cBhvr>
                                      <p:to>
                                        <p:strVal val="visible"/>
                                      </p:to>
                                    </p:set>
                                    <p:animEffect transition="in" filter="wipe(left)">
                                      <p:cBhvr>
                                        <p:cTn id="11" dur="500"/>
                                        <p:tgtEl>
                                          <p:spTgt spid="884741">
                                            <p:txEl>
                                              <p:pRg st="1" end="1"/>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884745"/>
                                        </p:tgtEl>
                                        <p:attrNameLst>
                                          <p:attrName>style.visibility</p:attrName>
                                        </p:attrNameLst>
                                      </p:cBhvr>
                                      <p:to>
                                        <p:strVal val="visible"/>
                                      </p:to>
                                    </p:set>
                                    <p:animEffect transition="in" filter="fade">
                                      <p:cBhvr>
                                        <p:cTn id="15" dur="500"/>
                                        <p:tgtEl>
                                          <p:spTgt spid="884745"/>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884747"/>
                                        </p:tgtEl>
                                        <p:attrNameLst>
                                          <p:attrName>style.visibility</p:attrName>
                                        </p:attrNameLst>
                                      </p:cBhvr>
                                      <p:to>
                                        <p:strVal val="visible"/>
                                      </p:to>
                                    </p:set>
                                    <p:animEffect transition="in" filter="fade">
                                      <p:cBhvr>
                                        <p:cTn id="19" dur="500"/>
                                        <p:tgtEl>
                                          <p:spTgt spid="884747"/>
                                        </p:tgtEl>
                                      </p:cBhvr>
                                    </p:animEffect>
                                  </p:childTnLst>
                                </p:cTn>
                              </p:par>
                            </p:childTnLst>
                          </p:cTn>
                        </p:par>
                        <p:par>
                          <p:cTn id="20" fill="hold">
                            <p:stCondLst>
                              <p:cond delay="2500"/>
                            </p:stCondLst>
                            <p:childTnLst>
                              <p:par>
                                <p:cTn id="21" presetID="10" presetClass="entr" presetSubtype="0" fill="hold" grpId="0" nodeType="afterEffect">
                                  <p:stCondLst>
                                    <p:cond delay="0"/>
                                  </p:stCondLst>
                                  <p:childTnLst>
                                    <p:set>
                                      <p:cBhvr>
                                        <p:cTn id="22" dur="1" fill="hold">
                                          <p:stCondLst>
                                            <p:cond delay="0"/>
                                          </p:stCondLst>
                                        </p:cTn>
                                        <p:tgtEl>
                                          <p:spTgt spid="884746"/>
                                        </p:tgtEl>
                                        <p:attrNameLst>
                                          <p:attrName>style.visibility</p:attrName>
                                        </p:attrNameLst>
                                      </p:cBhvr>
                                      <p:to>
                                        <p:strVal val="visible"/>
                                      </p:to>
                                    </p:set>
                                    <p:animEffect transition="in" filter="fade">
                                      <p:cBhvr>
                                        <p:cTn id="23" dur="500"/>
                                        <p:tgtEl>
                                          <p:spTgt spid="884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4741" grpId="0" build="p"/>
      <p:bldP spid="884745" grpId="0" animBg="1"/>
      <p:bldP spid="884746" grpId="0" animBg="1"/>
      <p:bldP spid="884747"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 name="Group 65"/>
          <p:cNvGrpSpPr/>
          <p:nvPr/>
        </p:nvGrpSpPr>
        <p:grpSpPr>
          <a:xfrm>
            <a:off x="2362200" y="1681163"/>
            <a:ext cx="3043238" cy="3043237"/>
            <a:chOff x="2362200" y="1681163"/>
            <a:chExt cx="3043238" cy="3043237"/>
          </a:xfrm>
        </p:grpSpPr>
        <p:sp>
          <p:nvSpPr>
            <p:cNvPr id="67" name="Oval 8"/>
            <p:cNvSpPr>
              <a:spLocks noChangeAspect="1" noChangeArrowheads="1"/>
            </p:cNvSpPr>
            <p:nvPr/>
          </p:nvSpPr>
          <p:spPr bwMode="auto">
            <a:xfrm>
              <a:off x="2362200" y="1681163"/>
              <a:ext cx="3043238" cy="3043237"/>
            </a:xfrm>
            <a:prstGeom prst="ellipse">
              <a:avLst/>
            </a:prstGeom>
            <a:gradFill rotWithShape="1">
              <a:gsLst>
                <a:gs pos="0">
                  <a:srgbClr val="0000FF"/>
                </a:gs>
                <a:gs pos="100000">
                  <a:srgbClr val="0000FF">
                    <a:gamma/>
                    <a:shade val="46275"/>
                    <a:invGamma/>
                  </a:srgbClr>
                </a:gs>
              </a:gsLst>
              <a:path path="shape">
                <a:fillToRect l="50000" t="50000" r="50000" b="50000"/>
              </a:path>
            </a:gradFill>
            <a:ln w="9525">
              <a:noFill/>
              <a:round/>
              <a:headEnd/>
              <a:tailEnd/>
            </a:ln>
            <a:effectLst/>
          </p:spPr>
          <p:txBody>
            <a:bodyPr wrap="none" anchor="ctr"/>
            <a:lstStyle/>
            <a:p>
              <a:endParaRPr lang="en-US" dirty="0"/>
            </a:p>
          </p:txBody>
        </p:sp>
        <p:grpSp>
          <p:nvGrpSpPr>
            <p:cNvPr id="68" name="Group 475"/>
            <p:cNvGrpSpPr/>
            <p:nvPr/>
          </p:nvGrpSpPr>
          <p:grpSpPr>
            <a:xfrm>
              <a:off x="2496312" y="3502152"/>
              <a:ext cx="1833563" cy="1177925"/>
              <a:chOff x="419100" y="457201"/>
              <a:chExt cx="1833563" cy="1177925"/>
            </a:xfrm>
          </p:grpSpPr>
          <p:sp>
            <p:nvSpPr>
              <p:cNvPr id="71" name="Rectangle 31"/>
              <p:cNvSpPr>
                <a:spLocks noChangeArrowheads="1"/>
              </p:cNvSpPr>
              <p:nvPr/>
            </p:nvSpPr>
            <p:spPr bwMode="auto">
              <a:xfrm rot="4020000">
                <a:off x="442913" y="433388"/>
                <a:ext cx="2555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P</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2" name="Rectangle 32"/>
              <p:cNvSpPr>
                <a:spLocks noChangeArrowheads="1"/>
              </p:cNvSpPr>
              <p:nvPr/>
            </p:nvSpPr>
            <p:spPr bwMode="auto">
              <a:xfrm rot="3840000">
                <a:off x="512763" y="552450"/>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3" name="Rectangle 33"/>
              <p:cNvSpPr>
                <a:spLocks noChangeArrowheads="1"/>
              </p:cNvSpPr>
              <p:nvPr/>
            </p:nvSpPr>
            <p:spPr bwMode="auto">
              <a:xfrm rot="3600000">
                <a:off x="582613" y="638175"/>
                <a:ext cx="193675"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r</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4" name="Rectangle 34"/>
              <p:cNvSpPr>
                <a:spLocks noChangeArrowheads="1"/>
              </p:cNvSpPr>
              <p:nvPr/>
            </p:nvSpPr>
            <p:spPr bwMode="auto">
              <a:xfrm rot="3480000">
                <a:off x="619125" y="727075"/>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5" name="Rectangle 35"/>
              <p:cNvSpPr>
                <a:spLocks noChangeArrowheads="1"/>
              </p:cNvSpPr>
              <p:nvPr/>
            </p:nvSpPr>
            <p:spPr bwMode="auto">
              <a:xfrm rot="3180000">
                <a:off x="685800" y="827088"/>
                <a:ext cx="2428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o</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6" name="Rectangle 36"/>
              <p:cNvSpPr>
                <a:spLocks noChangeArrowheads="1"/>
              </p:cNvSpPr>
              <p:nvPr/>
            </p:nvSpPr>
            <p:spPr bwMode="auto">
              <a:xfrm rot="3000000">
                <a:off x="769938" y="927100"/>
                <a:ext cx="2428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n</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7" name="Rectangle 37"/>
              <p:cNvSpPr>
                <a:spLocks noChangeArrowheads="1"/>
              </p:cNvSpPr>
              <p:nvPr/>
            </p:nvSpPr>
            <p:spPr bwMode="auto">
              <a:xfrm rot="2580000">
                <a:off x="863600" y="1011238"/>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a</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8" name="Rectangle 38"/>
              <p:cNvSpPr>
                <a:spLocks noChangeArrowheads="1"/>
              </p:cNvSpPr>
              <p:nvPr/>
            </p:nvSpPr>
            <p:spPr bwMode="auto">
              <a:xfrm rot="2400000">
                <a:off x="962025" y="1068388"/>
                <a:ext cx="168275"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l</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9" name="Rectangle 39"/>
              <p:cNvSpPr>
                <a:spLocks noChangeArrowheads="1"/>
              </p:cNvSpPr>
              <p:nvPr/>
            </p:nvSpPr>
            <p:spPr bwMode="auto">
              <a:xfrm rot="2160000">
                <a:off x="1004888" y="1100138"/>
                <a:ext cx="168275"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0" name="Rectangle 40"/>
              <p:cNvSpPr>
                <a:spLocks noChangeArrowheads="1"/>
              </p:cNvSpPr>
              <p:nvPr/>
            </p:nvSpPr>
            <p:spPr bwMode="auto">
              <a:xfrm rot="1920000">
                <a:off x="1049338" y="1154113"/>
                <a:ext cx="2428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L</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1" name="Rectangle 41"/>
              <p:cNvSpPr>
                <a:spLocks noChangeArrowheads="1"/>
              </p:cNvSpPr>
              <p:nvPr/>
            </p:nvSpPr>
            <p:spPr bwMode="auto">
              <a:xfrm rot="1680000">
                <a:off x="1163638" y="1214438"/>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2" name="Rectangle 42"/>
              <p:cNvSpPr>
                <a:spLocks noChangeArrowheads="1"/>
              </p:cNvSpPr>
              <p:nvPr/>
            </p:nvSpPr>
            <p:spPr bwMode="auto">
              <a:xfrm rot="1440000">
                <a:off x="1270000" y="1260475"/>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a</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3" name="Rectangle 43"/>
              <p:cNvSpPr>
                <a:spLocks noChangeArrowheads="1"/>
              </p:cNvSpPr>
              <p:nvPr/>
            </p:nvSpPr>
            <p:spPr bwMode="auto">
              <a:xfrm rot="900000">
                <a:off x="1379538" y="1292225"/>
                <a:ext cx="2428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d</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4" name="Rectangle 44"/>
              <p:cNvSpPr>
                <a:spLocks noChangeArrowheads="1"/>
              </p:cNvSpPr>
              <p:nvPr/>
            </p:nvSpPr>
            <p:spPr bwMode="auto">
              <a:xfrm rot="660000">
                <a:off x="1509713" y="1316038"/>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5" name="Rectangle 45"/>
              <p:cNvSpPr>
                <a:spLocks noChangeArrowheads="1"/>
              </p:cNvSpPr>
              <p:nvPr/>
            </p:nvSpPr>
            <p:spPr bwMode="auto">
              <a:xfrm rot="360000">
                <a:off x="1624013" y="1325563"/>
                <a:ext cx="193675"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r</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6" name="Rectangle 46"/>
              <p:cNvSpPr>
                <a:spLocks noChangeArrowheads="1"/>
              </p:cNvSpPr>
              <p:nvPr/>
            </p:nvSpPr>
            <p:spPr bwMode="auto">
              <a:xfrm rot="120000">
                <a:off x="1704975" y="1331913"/>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7" name="Rectangle 47"/>
              <p:cNvSpPr>
                <a:spLocks noChangeArrowheads="1"/>
              </p:cNvSpPr>
              <p:nvPr/>
            </p:nvSpPr>
            <p:spPr bwMode="auto">
              <a:xfrm rot="21480000">
                <a:off x="1825625" y="1325563"/>
                <a:ext cx="2428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h</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8" name="Rectangle 48"/>
              <p:cNvSpPr>
                <a:spLocks noChangeArrowheads="1"/>
              </p:cNvSpPr>
              <p:nvPr/>
            </p:nvSpPr>
            <p:spPr bwMode="auto">
              <a:xfrm rot="21240000">
                <a:off x="1955800" y="1316038"/>
                <a:ext cx="168275"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i</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9" name="Rectangle 49"/>
              <p:cNvSpPr>
                <a:spLocks noChangeArrowheads="1"/>
              </p:cNvSpPr>
              <p:nvPr/>
            </p:nvSpPr>
            <p:spPr bwMode="auto">
              <a:xfrm rot="21000000">
                <a:off x="2009775" y="1301750"/>
                <a:ext cx="2428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p</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pSp>
      </p:grpSp>
      <p:sp>
        <p:nvSpPr>
          <p:cNvPr id="885765" name="Text Box 5" descr="Parchment"/>
          <p:cNvSpPr txBox="1">
            <a:spLocks noChangeArrowheads="1"/>
          </p:cNvSpPr>
          <p:nvPr/>
        </p:nvSpPr>
        <p:spPr bwMode="auto">
          <a:xfrm>
            <a:off x="273050" y="4937760"/>
            <a:ext cx="8593138" cy="655638"/>
          </a:xfrm>
          <a:prstGeom prst="rect">
            <a:avLst/>
          </a:prstGeom>
          <a:noFill/>
          <a:ln w="9525">
            <a:noFill/>
            <a:miter lim="800000"/>
            <a:headEnd/>
            <a:tailEnd/>
          </a:ln>
          <a:effectLst/>
        </p:spPr>
        <p:txBody>
          <a:bodyPr lIns="91435" tIns="45718" rIns="91435" bIns="45718" anchor="t" anchorCtr="1"/>
          <a:lstStyle/>
          <a:p>
            <a:pPr algn="ctr"/>
            <a:r>
              <a:rPr lang="en-US" sz="2000" b="1" dirty="0">
                <a:solidFill>
                  <a:srgbClr val="000066"/>
                </a:solidFill>
                <a:latin typeface="Arial" charset="0"/>
              </a:rPr>
              <a:t>Discovery of a Life </a:t>
            </a:r>
            <a:r>
              <a:rPr lang="en-US" sz="2000" b="1" dirty="0" smtClean="0">
                <a:solidFill>
                  <a:srgbClr val="000066"/>
                </a:solidFill>
                <a:latin typeface="Arial" charset="0"/>
              </a:rPr>
              <a:t>Calling </a:t>
            </a:r>
            <a:r>
              <a:rPr lang="en-US" sz="2000" b="1" dirty="0">
                <a:solidFill>
                  <a:srgbClr val="000066"/>
                </a:solidFill>
                <a:latin typeface="Arial" charset="0"/>
              </a:rPr>
              <a:t>emerges when</a:t>
            </a:r>
          </a:p>
          <a:p>
            <a:pPr algn="ctr"/>
            <a:r>
              <a:rPr lang="en-US" sz="2000" b="1" dirty="0">
                <a:solidFill>
                  <a:srgbClr val="000066"/>
                </a:solidFill>
                <a:latin typeface="Arial" charset="0"/>
              </a:rPr>
              <a:t>all 3 Components are interacting with each other.</a:t>
            </a:r>
          </a:p>
        </p:txBody>
      </p:sp>
      <p:sp>
        <p:nvSpPr>
          <p:cNvPr id="885767" name="Oval 7"/>
          <p:cNvSpPr>
            <a:spLocks noChangeAspect="1" noChangeArrowheads="1"/>
          </p:cNvSpPr>
          <p:nvPr/>
        </p:nvSpPr>
        <p:spPr bwMode="auto">
          <a:xfrm>
            <a:off x="3119438" y="352425"/>
            <a:ext cx="3043237" cy="3043238"/>
          </a:xfrm>
          <a:prstGeom prst="ellipse">
            <a:avLst/>
          </a:prstGeom>
          <a:gradFill rotWithShape="1">
            <a:gsLst>
              <a:gs pos="0">
                <a:srgbClr val="FF0000"/>
              </a:gs>
              <a:gs pos="100000">
                <a:srgbClr val="FF0000">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en-US" dirty="0"/>
          </a:p>
        </p:txBody>
      </p:sp>
      <p:sp>
        <p:nvSpPr>
          <p:cNvPr id="885768" name="Oval 8"/>
          <p:cNvSpPr>
            <a:spLocks noChangeAspect="1" noChangeArrowheads="1"/>
          </p:cNvSpPr>
          <p:nvPr/>
        </p:nvSpPr>
        <p:spPr bwMode="auto">
          <a:xfrm>
            <a:off x="3878263" y="1677988"/>
            <a:ext cx="3043237" cy="3043237"/>
          </a:xfrm>
          <a:prstGeom prst="ellipse">
            <a:avLst/>
          </a:prstGeom>
          <a:gradFill rotWithShape="1">
            <a:gsLst>
              <a:gs pos="0">
                <a:srgbClr val="00CC00"/>
              </a:gs>
              <a:gs pos="100000">
                <a:srgbClr val="00CC00">
                  <a:gamma/>
                  <a:shade val="46275"/>
                  <a:invGamma/>
                </a:srgbClr>
              </a:gs>
            </a:gsLst>
            <a:path path="shape">
              <a:fillToRect l="50000" t="50000" r="50000" b="50000"/>
            </a:path>
          </a:gradFill>
          <a:ln w="9525">
            <a:noFill/>
            <a:round/>
            <a:headEnd/>
            <a:tailEnd/>
          </a:ln>
          <a:effectLst/>
        </p:spPr>
        <p:txBody>
          <a:bodyPr wrap="none" anchor="ctr"/>
          <a:lstStyle/>
          <a:p>
            <a:endParaRPr lang="en-US" dirty="0"/>
          </a:p>
        </p:txBody>
      </p:sp>
      <p:sp>
        <p:nvSpPr>
          <p:cNvPr id="885770" name="Freeform 10"/>
          <p:cNvSpPr>
            <a:spLocks/>
          </p:cNvSpPr>
          <p:nvPr/>
        </p:nvSpPr>
        <p:spPr bwMode="auto">
          <a:xfrm rot="7200000">
            <a:off x="3869532" y="1432719"/>
            <a:ext cx="2286000" cy="2211387"/>
          </a:xfrm>
          <a:custGeom>
            <a:avLst/>
            <a:gdLst/>
            <a:ahLst/>
            <a:cxnLst>
              <a:cxn ang="0">
                <a:pos x="204" y="155"/>
              </a:cxn>
              <a:cxn ang="0">
                <a:pos x="136" y="38"/>
              </a:cxn>
              <a:cxn ang="0">
                <a:pos x="136" y="38"/>
              </a:cxn>
              <a:cxn ang="0">
                <a:pos x="0" y="39"/>
              </a:cxn>
              <a:cxn ang="0">
                <a:pos x="68" y="156"/>
              </a:cxn>
              <a:cxn ang="0">
                <a:pos x="68" y="156"/>
              </a:cxn>
              <a:cxn ang="0">
                <a:pos x="204" y="155"/>
              </a:cxn>
            </a:cxnLst>
            <a:rect l="0" t="0" r="r" b="b"/>
            <a:pathLst>
              <a:path w="204" h="194">
                <a:moveTo>
                  <a:pt x="204" y="155"/>
                </a:moveTo>
                <a:cubicBezTo>
                  <a:pt x="203" y="74"/>
                  <a:pt x="136" y="38"/>
                  <a:pt x="136" y="38"/>
                </a:cubicBezTo>
                <a:lnTo>
                  <a:pt x="136" y="38"/>
                </a:lnTo>
                <a:cubicBezTo>
                  <a:pt x="59" y="0"/>
                  <a:pt x="0" y="39"/>
                  <a:pt x="0" y="39"/>
                </a:cubicBezTo>
                <a:cubicBezTo>
                  <a:pt x="1" y="120"/>
                  <a:pt x="68" y="156"/>
                  <a:pt x="68" y="156"/>
                </a:cubicBezTo>
                <a:lnTo>
                  <a:pt x="68" y="156"/>
                </a:lnTo>
                <a:cubicBezTo>
                  <a:pt x="145" y="194"/>
                  <a:pt x="204" y="155"/>
                  <a:pt x="204" y="155"/>
                </a:cubicBezTo>
                <a:close/>
              </a:path>
            </a:pathLst>
          </a:custGeom>
          <a:gradFill rotWithShape="1">
            <a:gsLst>
              <a:gs pos="0">
                <a:srgbClr val="FFFF00"/>
              </a:gs>
              <a:gs pos="100000">
                <a:srgbClr val="FFFF00">
                  <a:gamma/>
                  <a:shade val="46275"/>
                  <a:invGamma/>
                </a:srgbClr>
              </a:gs>
            </a:gsLst>
            <a:path path="rect">
              <a:fillToRect l="50000" t="50000" r="50000" b="50000"/>
            </a:path>
          </a:gradFill>
          <a:ln w="9525">
            <a:noFill/>
            <a:round/>
            <a:headEnd/>
            <a:tailEnd/>
          </a:ln>
        </p:spPr>
        <p:txBody>
          <a:bodyPr/>
          <a:lstStyle/>
          <a:p>
            <a:endParaRPr lang="en-US" dirty="0"/>
          </a:p>
        </p:txBody>
      </p:sp>
      <p:sp>
        <p:nvSpPr>
          <p:cNvPr id="885771" name="Freeform 11"/>
          <p:cNvSpPr>
            <a:spLocks/>
          </p:cNvSpPr>
          <p:nvPr/>
        </p:nvSpPr>
        <p:spPr bwMode="auto">
          <a:xfrm>
            <a:off x="3125788" y="1431925"/>
            <a:ext cx="2286000" cy="2211388"/>
          </a:xfrm>
          <a:custGeom>
            <a:avLst/>
            <a:gdLst/>
            <a:ahLst/>
            <a:cxnLst>
              <a:cxn ang="0">
                <a:pos x="204" y="155"/>
              </a:cxn>
              <a:cxn ang="0">
                <a:pos x="136" y="38"/>
              </a:cxn>
              <a:cxn ang="0">
                <a:pos x="136" y="38"/>
              </a:cxn>
              <a:cxn ang="0">
                <a:pos x="0" y="39"/>
              </a:cxn>
              <a:cxn ang="0">
                <a:pos x="68" y="156"/>
              </a:cxn>
              <a:cxn ang="0">
                <a:pos x="68" y="156"/>
              </a:cxn>
              <a:cxn ang="0">
                <a:pos x="204" y="155"/>
              </a:cxn>
            </a:cxnLst>
            <a:rect l="0" t="0" r="r" b="b"/>
            <a:pathLst>
              <a:path w="204" h="194">
                <a:moveTo>
                  <a:pt x="204" y="155"/>
                </a:moveTo>
                <a:cubicBezTo>
                  <a:pt x="203" y="74"/>
                  <a:pt x="136" y="38"/>
                  <a:pt x="136" y="38"/>
                </a:cubicBezTo>
                <a:lnTo>
                  <a:pt x="136" y="38"/>
                </a:lnTo>
                <a:cubicBezTo>
                  <a:pt x="59" y="0"/>
                  <a:pt x="0" y="39"/>
                  <a:pt x="0" y="39"/>
                </a:cubicBezTo>
                <a:cubicBezTo>
                  <a:pt x="1" y="120"/>
                  <a:pt x="68" y="156"/>
                  <a:pt x="68" y="156"/>
                </a:cubicBezTo>
                <a:lnTo>
                  <a:pt x="68" y="156"/>
                </a:lnTo>
                <a:cubicBezTo>
                  <a:pt x="145" y="194"/>
                  <a:pt x="204" y="155"/>
                  <a:pt x="204" y="155"/>
                </a:cubicBezTo>
                <a:close/>
              </a:path>
            </a:pathLst>
          </a:custGeom>
          <a:gradFill rotWithShape="1">
            <a:gsLst>
              <a:gs pos="0">
                <a:srgbClr val="FF85FF"/>
              </a:gs>
              <a:gs pos="100000">
                <a:srgbClr val="BF00BF"/>
              </a:gs>
            </a:gsLst>
            <a:path path="rect">
              <a:fillToRect l="50000" t="50000" r="50000" b="50000"/>
            </a:path>
          </a:gradFill>
          <a:ln w="9525">
            <a:noFill/>
            <a:round/>
            <a:headEnd/>
            <a:tailEnd/>
          </a:ln>
        </p:spPr>
        <p:txBody>
          <a:bodyPr/>
          <a:lstStyle/>
          <a:p>
            <a:endParaRPr lang="en-US" dirty="0"/>
          </a:p>
        </p:txBody>
      </p:sp>
      <p:sp>
        <p:nvSpPr>
          <p:cNvPr id="885772" name="Freeform 12"/>
          <p:cNvSpPr>
            <a:spLocks/>
          </p:cNvSpPr>
          <p:nvPr/>
        </p:nvSpPr>
        <p:spPr bwMode="auto">
          <a:xfrm>
            <a:off x="3870325" y="1878013"/>
            <a:ext cx="1554163" cy="2651125"/>
          </a:xfrm>
          <a:custGeom>
            <a:avLst/>
            <a:gdLst/>
            <a:ahLst/>
            <a:cxnLst>
              <a:cxn ang="0">
                <a:pos x="70" y="235"/>
              </a:cxn>
              <a:cxn ang="0">
                <a:pos x="0" y="117"/>
              </a:cxn>
              <a:cxn ang="0">
                <a:pos x="71" y="0"/>
              </a:cxn>
              <a:cxn ang="0">
                <a:pos x="141" y="117"/>
              </a:cxn>
              <a:cxn ang="0">
                <a:pos x="70" y="235"/>
              </a:cxn>
            </a:cxnLst>
            <a:rect l="0" t="0" r="r" b="b"/>
            <a:pathLst>
              <a:path w="141" h="235">
                <a:moveTo>
                  <a:pt x="70" y="235"/>
                </a:moveTo>
                <a:cubicBezTo>
                  <a:pt x="70" y="235"/>
                  <a:pt x="0" y="197"/>
                  <a:pt x="0" y="117"/>
                </a:cubicBezTo>
                <a:cubicBezTo>
                  <a:pt x="0" y="37"/>
                  <a:pt x="70" y="0"/>
                  <a:pt x="71" y="0"/>
                </a:cubicBezTo>
                <a:cubicBezTo>
                  <a:pt x="71" y="0"/>
                  <a:pt x="141" y="37"/>
                  <a:pt x="141" y="117"/>
                </a:cubicBezTo>
                <a:cubicBezTo>
                  <a:pt x="141" y="197"/>
                  <a:pt x="70" y="235"/>
                  <a:pt x="70" y="235"/>
                </a:cubicBezTo>
                <a:close/>
              </a:path>
            </a:pathLst>
          </a:custGeom>
          <a:gradFill rotWithShape="1">
            <a:gsLst>
              <a:gs pos="0">
                <a:srgbClr val="00FFFF"/>
              </a:gs>
              <a:gs pos="100000">
                <a:srgbClr val="00FFFF">
                  <a:gamma/>
                  <a:shade val="46275"/>
                  <a:invGamma/>
                </a:srgbClr>
              </a:gs>
            </a:gsLst>
            <a:path path="rect">
              <a:fillToRect l="50000" t="50000" r="50000" b="50000"/>
            </a:path>
          </a:gradFill>
          <a:ln w="0">
            <a:noFill/>
            <a:prstDash val="solid"/>
            <a:round/>
            <a:headEnd/>
            <a:tailEnd/>
          </a:ln>
        </p:spPr>
        <p:txBody>
          <a:bodyPr/>
          <a:lstStyle/>
          <a:p>
            <a:endParaRPr lang="en-US" dirty="0"/>
          </a:p>
        </p:txBody>
      </p:sp>
      <p:sp>
        <p:nvSpPr>
          <p:cNvPr id="885773" name="Freeform 13"/>
          <p:cNvSpPr>
            <a:spLocks/>
          </p:cNvSpPr>
          <p:nvPr/>
        </p:nvSpPr>
        <p:spPr bwMode="auto">
          <a:xfrm>
            <a:off x="3833813" y="1870075"/>
            <a:ext cx="1609344" cy="1544638"/>
          </a:xfrm>
          <a:custGeom>
            <a:avLst/>
            <a:gdLst/>
            <a:ahLst/>
            <a:cxnLst>
              <a:cxn ang="0">
                <a:pos x="3" y="117"/>
              </a:cxn>
              <a:cxn ang="0">
                <a:pos x="20" y="51"/>
              </a:cxn>
              <a:cxn ang="0">
                <a:pos x="71" y="0"/>
              </a:cxn>
              <a:cxn ang="0">
                <a:pos x="124" y="54"/>
              </a:cxn>
              <a:cxn ang="0">
                <a:pos x="139" y="117"/>
              </a:cxn>
              <a:cxn ang="0">
                <a:pos x="71" y="136"/>
              </a:cxn>
              <a:cxn ang="0">
                <a:pos x="3" y="117"/>
              </a:cxn>
            </a:cxnLst>
            <a:rect l="0" t="0" r="r" b="b"/>
            <a:pathLst>
              <a:path w="140" h="136">
                <a:moveTo>
                  <a:pt x="3" y="117"/>
                </a:moveTo>
                <a:cubicBezTo>
                  <a:pt x="3" y="117"/>
                  <a:pt x="0" y="85"/>
                  <a:pt x="20" y="51"/>
                </a:cubicBezTo>
                <a:cubicBezTo>
                  <a:pt x="40" y="17"/>
                  <a:pt x="71" y="0"/>
                  <a:pt x="71" y="0"/>
                </a:cubicBezTo>
                <a:cubicBezTo>
                  <a:pt x="71" y="0"/>
                  <a:pt x="108" y="20"/>
                  <a:pt x="124" y="54"/>
                </a:cubicBezTo>
                <a:cubicBezTo>
                  <a:pt x="140" y="89"/>
                  <a:pt x="139" y="117"/>
                  <a:pt x="139" y="117"/>
                </a:cubicBezTo>
                <a:cubicBezTo>
                  <a:pt x="139" y="117"/>
                  <a:pt x="108" y="136"/>
                  <a:pt x="71" y="136"/>
                </a:cubicBezTo>
                <a:cubicBezTo>
                  <a:pt x="34" y="136"/>
                  <a:pt x="3" y="117"/>
                  <a:pt x="3" y="117"/>
                </a:cubicBezTo>
                <a:close/>
              </a:path>
            </a:pathLst>
          </a:custGeom>
          <a:gradFill rotWithShape="1">
            <a:gsLst>
              <a:gs pos="0">
                <a:srgbClr val="FFFFFF"/>
              </a:gs>
              <a:gs pos="100000">
                <a:srgbClr val="C0C0C0"/>
              </a:gs>
            </a:gsLst>
            <a:path path="rect">
              <a:fillToRect l="50000" t="50000" r="50000" b="50000"/>
            </a:path>
          </a:gradFill>
          <a:ln w="9525">
            <a:noFill/>
            <a:round/>
            <a:headEnd/>
            <a:tailEnd/>
          </a:ln>
        </p:spPr>
        <p:txBody>
          <a:bodyPr/>
          <a:lstStyle/>
          <a:p>
            <a:endParaRPr lang="en-US" dirty="0"/>
          </a:p>
        </p:txBody>
      </p:sp>
      <p:grpSp>
        <p:nvGrpSpPr>
          <p:cNvPr id="2" name="Group 14"/>
          <p:cNvGrpSpPr>
            <a:grpSpLocks/>
          </p:cNvGrpSpPr>
          <p:nvPr/>
        </p:nvGrpSpPr>
        <p:grpSpPr bwMode="auto">
          <a:xfrm>
            <a:off x="3582988" y="398463"/>
            <a:ext cx="2162175" cy="682625"/>
            <a:chOff x="100" y="290"/>
            <a:chExt cx="1362" cy="430"/>
          </a:xfrm>
        </p:grpSpPr>
        <p:sp>
          <p:nvSpPr>
            <p:cNvPr id="885775" name="Rectangle 15"/>
            <p:cNvSpPr>
              <a:spLocks noChangeArrowheads="1"/>
            </p:cNvSpPr>
            <p:nvPr/>
          </p:nvSpPr>
          <p:spPr bwMode="auto">
            <a:xfrm rot="19020000">
              <a:off x="100" y="544"/>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F</a:t>
              </a:r>
              <a:endParaRPr lang="en-US" sz="1800" dirty="0">
                <a:latin typeface="Arial" charset="0"/>
              </a:endParaRPr>
            </a:p>
          </p:txBody>
        </p:sp>
        <p:sp>
          <p:nvSpPr>
            <p:cNvPr id="885776" name="Rectangle 16"/>
            <p:cNvSpPr>
              <a:spLocks noChangeArrowheads="1"/>
            </p:cNvSpPr>
            <p:nvPr/>
          </p:nvSpPr>
          <p:spPr bwMode="auto">
            <a:xfrm rot="19380000">
              <a:off x="174" y="483"/>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o</a:t>
              </a:r>
              <a:endParaRPr lang="en-US" sz="1800" dirty="0">
                <a:latin typeface="Arial" charset="0"/>
              </a:endParaRPr>
            </a:p>
          </p:txBody>
        </p:sp>
        <p:sp>
          <p:nvSpPr>
            <p:cNvPr id="885777" name="Rectangle 17"/>
            <p:cNvSpPr>
              <a:spLocks noChangeArrowheads="1"/>
            </p:cNvSpPr>
            <p:nvPr/>
          </p:nvSpPr>
          <p:spPr bwMode="auto">
            <a:xfrm rot="19680000">
              <a:off x="246" y="429"/>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u</a:t>
              </a:r>
              <a:endParaRPr lang="en-US" sz="1800" dirty="0">
                <a:latin typeface="Arial" charset="0"/>
              </a:endParaRPr>
            </a:p>
          </p:txBody>
        </p:sp>
        <p:sp>
          <p:nvSpPr>
            <p:cNvPr id="885778" name="Rectangle 18"/>
            <p:cNvSpPr>
              <a:spLocks noChangeArrowheads="1"/>
            </p:cNvSpPr>
            <p:nvPr/>
          </p:nvSpPr>
          <p:spPr bwMode="auto">
            <a:xfrm rot="19980000">
              <a:off x="331" y="388"/>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n</a:t>
              </a:r>
              <a:endParaRPr lang="en-US" sz="1800" dirty="0">
                <a:latin typeface="Arial" charset="0"/>
              </a:endParaRPr>
            </a:p>
          </p:txBody>
        </p:sp>
        <p:sp>
          <p:nvSpPr>
            <p:cNvPr id="885779" name="Rectangle 19"/>
            <p:cNvSpPr>
              <a:spLocks noChangeArrowheads="1"/>
            </p:cNvSpPr>
            <p:nvPr/>
          </p:nvSpPr>
          <p:spPr bwMode="auto">
            <a:xfrm rot="20340000">
              <a:off x="417" y="348"/>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d</a:t>
              </a:r>
              <a:endParaRPr lang="en-US" sz="1800" dirty="0">
                <a:latin typeface="Arial" charset="0"/>
              </a:endParaRPr>
            </a:p>
          </p:txBody>
        </p:sp>
        <p:sp>
          <p:nvSpPr>
            <p:cNvPr id="885780" name="Rectangle 20"/>
            <p:cNvSpPr>
              <a:spLocks noChangeArrowheads="1"/>
            </p:cNvSpPr>
            <p:nvPr/>
          </p:nvSpPr>
          <p:spPr bwMode="auto">
            <a:xfrm rot="20640000">
              <a:off x="507" y="321"/>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a</a:t>
              </a:r>
              <a:endParaRPr lang="en-US" sz="1800" dirty="0">
                <a:latin typeface="Arial" charset="0"/>
              </a:endParaRPr>
            </a:p>
          </p:txBody>
        </p:sp>
        <p:sp>
          <p:nvSpPr>
            <p:cNvPr id="885781" name="Rectangle 21"/>
            <p:cNvSpPr>
              <a:spLocks noChangeArrowheads="1"/>
            </p:cNvSpPr>
            <p:nvPr/>
          </p:nvSpPr>
          <p:spPr bwMode="auto">
            <a:xfrm rot="21060000">
              <a:off x="588" y="308"/>
              <a:ext cx="4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t</a:t>
              </a:r>
              <a:endParaRPr lang="en-US" sz="1800" dirty="0">
                <a:latin typeface="Arial" charset="0"/>
              </a:endParaRPr>
            </a:p>
          </p:txBody>
        </p:sp>
        <p:sp>
          <p:nvSpPr>
            <p:cNvPr id="885782" name="Rectangle 22"/>
            <p:cNvSpPr>
              <a:spLocks noChangeArrowheads="1"/>
            </p:cNvSpPr>
            <p:nvPr/>
          </p:nvSpPr>
          <p:spPr bwMode="auto">
            <a:xfrm rot="21180000">
              <a:off x="639" y="297"/>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i</a:t>
              </a:r>
              <a:endParaRPr lang="en-US" sz="1800" dirty="0">
                <a:latin typeface="Arial" charset="0"/>
              </a:endParaRPr>
            </a:p>
          </p:txBody>
        </p:sp>
        <p:sp>
          <p:nvSpPr>
            <p:cNvPr id="885783" name="Rectangle 23"/>
            <p:cNvSpPr>
              <a:spLocks noChangeArrowheads="1"/>
            </p:cNvSpPr>
            <p:nvPr/>
          </p:nvSpPr>
          <p:spPr bwMode="auto">
            <a:xfrm rot="21360000">
              <a:off x="684" y="290"/>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o</a:t>
              </a:r>
              <a:endParaRPr lang="en-US" sz="1800" dirty="0">
                <a:latin typeface="Arial" charset="0"/>
              </a:endParaRPr>
            </a:p>
          </p:txBody>
        </p:sp>
        <p:sp>
          <p:nvSpPr>
            <p:cNvPr id="885784" name="Rectangle 24"/>
            <p:cNvSpPr>
              <a:spLocks noChangeArrowheads="1"/>
            </p:cNvSpPr>
            <p:nvPr/>
          </p:nvSpPr>
          <p:spPr bwMode="auto">
            <a:xfrm rot="60000">
              <a:off x="774" y="295"/>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n</a:t>
              </a:r>
              <a:endParaRPr lang="en-US" sz="1800" dirty="0">
                <a:latin typeface="Arial" charset="0"/>
              </a:endParaRPr>
            </a:p>
          </p:txBody>
        </p:sp>
        <p:sp>
          <p:nvSpPr>
            <p:cNvPr id="885785" name="Rectangle 25"/>
            <p:cNvSpPr>
              <a:spLocks noChangeArrowheads="1"/>
            </p:cNvSpPr>
            <p:nvPr/>
          </p:nvSpPr>
          <p:spPr bwMode="auto">
            <a:xfrm rot="420000">
              <a:off x="871" y="299"/>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a</a:t>
              </a:r>
              <a:endParaRPr lang="en-US" sz="1800" dirty="0">
                <a:latin typeface="Arial" charset="0"/>
              </a:endParaRPr>
            </a:p>
          </p:txBody>
        </p:sp>
        <p:sp>
          <p:nvSpPr>
            <p:cNvPr id="885786" name="Rectangle 26"/>
            <p:cNvSpPr>
              <a:spLocks noChangeArrowheads="1"/>
            </p:cNvSpPr>
            <p:nvPr/>
          </p:nvSpPr>
          <p:spPr bwMode="auto">
            <a:xfrm rot="720000">
              <a:off x="954" y="311"/>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l</a:t>
              </a:r>
              <a:endParaRPr lang="en-US" sz="1800" dirty="0">
                <a:latin typeface="Arial" charset="0"/>
              </a:endParaRPr>
            </a:p>
          </p:txBody>
        </p:sp>
        <p:sp>
          <p:nvSpPr>
            <p:cNvPr id="885787" name="Rectangle 27"/>
            <p:cNvSpPr>
              <a:spLocks noChangeArrowheads="1"/>
            </p:cNvSpPr>
            <p:nvPr/>
          </p:nvSpPr>
          <p:spPr bwMode="auto">
            <a:xfrm rot="1080000">
              <a:off x="1036" y="341"/>
              <a:ext cx="96"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V</a:t>
              </a:r>
              <a:endParaRPr lang="en-US" sz="1800" dirty="0">
                <a:latin typeface="Arial" charset="0"/>
              </a:endParaRPr>
            </a:p>
          </p:txBody>
        </p:sp>
        <p:sp>
          <p:nvSpPr>
            <p:cNvPr id="885788" name="Rectangle 28"/>
            <p:cNvSpPr>
              <a:spLocks noChangeArrowheads="1"/>
            </p:cNvSpPr>
            <p:nvPr/>
          </p:nvSpPr>
          <p:spPr bwMode="auto">
            <a:xfrm rot="1440000">
              <a:off x="1126" y="375"/>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a</a:t>
              </a:r>
              <a:endParaRPr lang="en-US" sz="1800" dirty="0">
                <a:latin typeface="Arial" charset="0"/>
              </a:endParaRPr>
            </a:p>
          </p:txBody>
        </p:sp>
        <p:sp>
          <p:nvSpPr>
            <p:cNvPr id="885789" name="Rectangle 29"/>
            <p:cNvSpPr>
              <a:spLocks noChangeArrowheads="1"/>
            </p:cNvSpPr>
            <p:nvPr/>
          </p:nvSpPr>
          <p:spPr bwMode="auto">
            <a:xfrm rot="1740000">
              <a:off x="1204" y="407"/>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l</a:t>
              </a:r>
              <a:endParaRPr lang="en-US" sz="1800" dirty="0">
                <a:latin typeface="Arial" charset="0"/>
              </a:endParaRPr>
            </a:p>
          </p:txBody>
        </p:sp>
        <p:sp>
          <p:nvSpPr>
            <p:cNvPr id="885790" name="Rectangle 30"/>
            <p:cNvSpPr>
              <a:spLocks noChangeArrowheads="1"/>
            </p:cNvSpPr>
            <p:nvPr/>
          </p:nvSpPr>
          <p:spPr bwMode="auto">
            <a:xfrm rot="1920000">
              <a:off x="1238" y="440"/>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u</a:t>
              </a:r>
              <a:endParaRPr lang="en-US" sz="1800" dirty="0">
                <a:latin typeface="Arial" charset="0"/>
              </a:endParaRPr>
            </a:p>
          </p:txBody>
        </p:sp>
        <p:sp>
          <p:nvSpPr>
            <p:cNvPr id="885791" name="Rectangle 31"/>
            <p:cNvSpPr>
              <a:spLocks noChangeArrowheads="1"/>
            </p:cNvSpPr>
            <p:nvPr/>
          </p:nvSpPr>
          <p:spPr bwMode="auto">
            <a:xfrm rot="2280000">
              <a:off x="1314" y="493"/>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e</a:t>
              </a:r>
              <a:endParaRPr lang="en-US" sz="1800" dirty="0">
                <a:latin typeface="Arial" charset="0"/>
              </a:endParaRPr>
            </a:p>
          </p:txBody>
        </p:sp>
        <p:sp>
          <p:nvSpPr>
            <p:cNvPr id="885792" name="Rectangle 32"/>
            <p:cNvSpPr>
              <a:spLocks noChangeArrowheads="1"/>
            </p:cNvSpPr>
            <p:nvPr/>
          </p:nvSpPr>
          <p:spPr bwMode="auto">
            <a:xfrm rot="2580000">
              <a:off x="1382" y="547"/>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s</a:t>
              </a:r>
              <a:endParaRPr lang="en-US" sz="1800" dirty="0">
                <a:latin typeface="Arial" charset="0"/>
              </a:endParaRPr>
            </a:p>
          </p:txBody>
        </p:sp>
      </p:grpSp>
      <p:grpSp>
        <p:nvGrpSpPr>
          <p:cNvPr id="3" name="Group 33"/>
          <p:cNvGrpSpPr>
            <a:grpSpLocks/>
          </p:cNvGrpSpPr>
          <p:nvPr/>
        </p:nvGrpSpPr>
        <p:grpSpPr bwMode="auto">
          <a:xfrm>
            <a:off x="5248275" y="3776663"/>
            <a:ext cx="1458913" cy="920750"/>
            <a:chOff x="528" y="1515"/>
            <a:chExt cx="919" cy="580"/>
          </a:xfrm>
        </p:grpSpPr>
        <p:sp>
          <p:nvSpPr>
            <p:cNvPr id="885794" name="Rectangle 34"/>
            <p:cNvSpPr>
              <a:spLocks noChangeArrowheads="1"/>
            </p:cNvSpPr>
            <p:nvPr/>
          </p:nvSpPr>
          <p:spPr bwMode="auto">
            <a:xfrm rot="21360000">
              <a:off x="528" y="1922"/>
              <a:ext cx="104"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U</a:t>
              </a:r>
              <a:endParaRPr lang="en-US" sz="1800" dirty="0">
                <a:latin typeface="Arial" charset="0"/>
              </a:endParaRPr>
            </a:p>
          </p:txBody>
        </p:sp>
        <p:sp>
          <p:nvSpPr>
            <p:cNvPr id="885795" name="Rectangle 35"/>
            <p:cNvSpPr>
              <a:spLocks noChangeArrowheads="1"/>
            </p:cNvSpPr>
            <p:nvPr/>
          </p:nvSpPr>
          <p:spPr bwMode="auto">
            <a:xfrm rot="21120000">
              <a:off x="638" y="1913"/>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n</a:t>
              </a:r>
              <a:endParaRPr lang="en-US" sz="1800" dirty="0">
                <a:latin typeface="Arial" charset="0"/>
              </a:endParaRPr>
            </a:p>
          </p:txBody>
        </p:sp>
        <p:sp>
          <p:nvSpPr>
            <p:cNvPr id="885796" name="Rectangle 36"/>
            <p:cNvSpPr>
              <a:spLocks noChangeArrowheads="1"/>
            </p:cNvSpPr>
            <p:nvPr/>
          </p:nvSpPr>
          <p:spPr bwMode="auto">
            <a:xfrm rot="21000000">
              <a:off x="731" y="1899"/>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i</a:t>
              </a:r>
              <a:endParaRPr lang="en-US" sz="1800" dirty="0">
                <a:latin typeface="Arial" charset="0"/>
              </a:endParaRPr>
            </a:p>
          </p:txBody>
        </p:sp>
        <p:sp>
          <p:nvSpPr>
            <p:cNvPr id="885797" name="Rectangle 37"/>
            <p:cNvSpPr>
              <a:spLocks noChangeArrowheads="1"/>
            </p:cNvSpPr>
            <p:nvPr/>
          </p:nvSpPr>
          <p:spPr bwMode="auto">
            <a:xfrm rot="20760000">
              <a:off x="775" y="1886"/>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q</a:t>
              </a:r>
              <a:endParaRPr lang="en-US" sz="1800" dirty="0">
                <a:latin typeface="Arial" charset="0"/>
              </a:endParaRPr>
            </a:p>
          </p:txBody>
        </p:sp>
        <p:sp>
          <p:nvSpPr>
            <p:cNvPr id="885798" name="Rectangle 38"/>
            <p:cNvSpPr>
              <a:spLocks noChangeArrowheads="1"/>
            </p:cNvSpPr>
            <p:nvPr/>
          </p:nvSpPr>
          <p:spPr bwMode="auto">
            <a:xfrm rot="20520000">
              <a:off x="859" y="1861"/>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u</a:t>
              </a:r>
              <a:endParaRPr lang="en-US" sz="1800" dirty="0">
                <a:latin typeface="Arial" charset="0"/>
              </a:endParaRPr>
            </a:p>
          </p:txBody>
        </p:sp>
        <p:sp>
          <p:nvSpPr>
            <p:cNvPr id="885799" name="Rectangle 39"/>
            <p:cNvSpPr>
              <a:spLocks noChangeArrowheads="1"/>
            </p:cNvSpPr>
            <p:nvPr/>
          </p:nvSpPr>
          <p:spPr bwMode="auto">
            <a:xfrm rot="20280000">
              <a:off x="950" y="1831"/>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e</a:t>
              </a:r>
              <a:endParaRPr lang="en-US" sz="1800" dirty="0">
                <a:latin typeface="Arial" charset="0"/>
              </a:endParaRPr>
            </a:p>
          </p:txBody>
        </p:sp>
        <p:sp>
          <p:nvSpPr>
            <p:cNvPr id="885800" name="Rectangle 40"/>
            <p:cNvSpPr>
              <a:spLocks noChangeArrowheads="1"/>
            </p:cNvSpPr>
            <p:nvPr/>
          </p:nvSpPr>
          <p:spPr bwMode="auto">
            <a:xfrm rot="19260000">
              <a:off x="1040" y="1768"/>
              <a:ext cx="104"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D</a:t>
              </a:r>
              <a:endParaRPr lang="en-US" sz="1800" dirty="0">
                <a:latin typeface="Arial" charset="0"/>
              </a:endParaRPr>
            </a:p>
          </p:txBody>
        </p:sp>
        <p:sp>
          <p:nvSpPr>
            <p:cNvPr id="885801" name="Rectangle 41"/>
            <p:cNvSpPr>
              <a:spLocks noChangeArrowheads="1"/>
            </p:cNvSpPr>
            <p:nvPr/>
          </p:nvSpPr>
          <p:spPr bwMode="auto">
            <a:xfrm rot="19020000">
              <a:off x="1120" y="1705"/>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e</a:t>
              </a:r>
              <a:endParaRPr lang="en-US" sz="1800" dirty="0">
                <a:latin typeface="Arial" charset="0"/>
              </a:endParaRPr>
            </a:p>
          </p:txBody>
        </p:sp>
        <p:sp>
          <p:nvSpPr>
            <p:cNvPr id="885802" name="Rectangle 42"/>
            <p:cNvSpPr>
              <a:spLocks noChangeArrowheads="1"/>
            </p:cNvSpPr>
            <p:nvPr/>
          </p:nvSpPr>
          <p:spPr bwMode="auto">
            <a:xfrm rot="18780000">
              <a:off x="1183" y="1644"/>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s</a:t>
              </a:r>
              <a:endParaRPr lang="en-US" sz="1800" dirty="0">
                <a:latin typeface="Arial" charset="0"/>
              </a:endParaRPr>
            </a:p>
          </p:txBody>
        </p:sp>
        <p:sp>
          <p:nvSpPr>
            <p:cNvPr id="885803" name="Rectangle 43"/>
            <p:cNvSpPr>
              <a:spLocks noChangeArrowheads="1"/>
            </p:cNvSpPr>
            <p:nvPr/>
          </p:nvSpPr>
          <p:spPr bwMode="auto">
            <a:xfrm rot="18660000">
              <a:off x="1248" y="1594"/>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i</a:t>
              </a:r>
              <a:endParaRPr lang="en-US" sz="1800" dirty="0">
                <a:latin typeface="Arial" charset="0"/>
              </a:endParaRPr>
            </a:p>
          </p:txBody>
        </p:sp>
        <p:sp>
          <p:nvSpPr>
            <p:cNvPr id="885804" name="Rectangle 44"/>
            <p:cNvSpPr>
              <a:spLocks noChangeArrowheads="1"/>
            </p:cNvSpPr>
            <p:nvPr/>
          </p:nvSpPr>
          <p:spPr bwMode="auto">
            <a:xfrm rot="18420000">
              <a:off x="1264" y="1541"/>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g</a:t>
              </a:r>
              <a:endParaRPr lang="en-US" sz="1800" dirty="0">
                <a:latin typeface="Arial" charset="0"/>
              </a:endParaRPr>
            </a:p>
          </p:txBody>
        </p:sp>
        <p:sp>
          <p:nvSpPr>
            <p:cNvPr id="885805" name="Rectangle 45"/>
            <p:cNvSpPr>
              <a:spLocks noChangeArrowheads="1"/>
            </p:cNvSpPr>
            <p:nvPr/>
          </p:nvSpPr>
          <p:spPr bwMode="auto">
            <a:xfrm rot="18120000">
              <a:off x="1317" y="1472"/>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n</a:t>
              </a:r>
              <a:endParaRPr lang="en-US" sz="1800" dirty="0">
                <a:latin typeface="Arial" charset="0"/>
              </a:endParaRPr>
            </a:p>
          </p:txBody>
        </p:sp>
      </p:grpSp>
      <p:sp>
        <p:nvSpPr>
          <p:cNvPr id="885822" name="Text Box 62"/>
          <p:cNvSpPr txBox="1">
            <a:spLocks noChangeArrowheads="1"/>
          </p:cNvSpPr>
          <p:nvPr/>
        </p:nvSpPr>
        <p:spPr bwMode="auto">
          <a:xfrm>
            <a:off x="4146509" y="2390775"/>
            <a:ext cx="960519" cy="584775"/>
          </a:xfrm>
          <a:prstGeom prst="rect">
            <a:avLst/>
          </a:prstGeom>
          <a:noFill/>
          <a:ln w="9525">
            <a:noFill/>
            <a:miter lim="800000"/>
            <a:headEnd/>
            <a:tailEnd/>
          </a:ln>
          <a:effectLst/>
        </p:spPr>
        <p:txBody>
          <a:bodyPr wrap="none">
            <a:spAutoFit/>
          </a:bodyPr>
          <a:lstStyle/>
          <a:p>
            <a:pPr algn="ctr"/>
            <a:r>
              <a:rPr lang="en-US" sz="1600" i="1" dirty="0">
                <a:latin typeface="Arial Black" pitchFamily="34" charset="0"/>
              </a:rPr>
              <a:t>Life</a:t>
            </a:r>
          </a:p>
          <a:p>
            <a:pPr algn="ctr"/>
            <a:r>
              <a:rPr lang="en-US" sz="1600" i="1" dirty="0" smtClean="0">
                <a:latin typeface="Arial Black" pitchFamily="34" charset="0"/>
              </a:rPr>
              <a:t>Calling</a:t>
            </a:r>
            <a:endParaRPr lang="en-US" sz="1600" i="1" dirty="0">
              <a:latin typeface="Arial Black" pitchFamily="34" charset="0"/>
            </a:endParaRPr>
          </a:p>
        </p:txBody>
      </p:sp>
      <p:sp>
        <p:nvSpPr>
          <p:cNvPr id="885825" name="Text Box 65" descr="Parchment"/>
          <p:cNvSpPr txBox="1">
            <a:spLocks noChangeArrowheads="1"/>
          </p:cNvSpPr>
          <p:nvPr/>
        </p:nvSpPr>
        <p:spPr bwMode="auto">
          <a:xfrm>
            <a:off x="0" y="152400"/>
            <a:ext cx="3124200" cy="1112837"/>
          </a:xfrm>
          <a:prstGeom prst="rect">
            <a:avLst/>
          </a:prstGeom>
          <a:noFill/>
          <a:ln w="9525">
            <a:noFill/>
            <a:miter lim="800000"/>
            <a:headEnd/>
            <a:tailEnd/>
          </a:ln>
          <a:effectLst/>
        </p:spPr>
        <p:txBody>
          <a:bodyPr lIns="91435" tIns="45718" rIns="91435" bIns="45718" anchor="ctr" anchorCtr="1"/>
          <a:lstStyle/>
          <a:p>
            <a:pPr algn="ctr"/>
            <a:r>
              <a:rPr lang="en-US" b="1" i="1" dirty="0" smtClean="0">
                <a:latin typeface="Arial" charset="0"/>
              </a:rPr>
              <a:t>Clarity = white </a:t>
            </a:r>
            <a:r>
              <a:rPr lang="en-US" b="1" i="1" dirty="0">
                <a:latin typeface="Arial" charset="0"/>
              </a:rPr>
              <a:t>z</a:t>
            </a:r>
            <a:r>
              <a:rPr lang="en-US" b="1" i="1" dirty="0" smtClean="0">
                <a:latin typeface="Arial" charset="0"/>
              </a:rPr>
              <a:t>one</a:t>
            </a:r>
            <a:r>
              <a:rPr lang="en-US" b="1" dirty="0" smtClean="0">
                <a:latin typeface="Arial" charset="0"/>
              </a:rPr>
              <a:t> </a:t>
            </a:r>
            <a:r>
              <a:rPr lang="en-US" b="1" dirty="0">
                <a:latin typeface="Arial" charset="0"/>
              </a:rPr>
              <a:t>where all colors </a:t>
            </a:r>
            <a:r>
              <a:rPr lang="en-US" b="1" dirty="0" smtClean="0">
                <a:latin typeface="Arial" charset="0"/>
              </a:rPr>
              <a:t>blend</a:t>
            </a:r>
            <a:endParaRPr lang="en-US" b="1" dirty="0">
              <a:latin typeface="Arial" charset="0"/>
            </a:endParaRPr>
          </a:p>
        </p:txBody>
      </p:sp>
      <p:cxnSp>
        <p:nvCxnSpPr>
          <p:cNvPr id="64" name="Straight Arrow Connector 63"/>
          <p:cNvCxnSpPr/>
          <p:nvPr/>
        </p:nvCxnSpPr>
        <p:spPr>
          <a:xfrm>
            <a:off x="2133600" y="1371600"/>
            <a:ext cx="2286000" cy="914400"/>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5" name="Group 67"/>
          <p:cNvGrpSpPr/>
          <p:nvPr/>
        </p:nvGrpSpPr>
        <p:grpSpPr>
          <a:xfrm>
            <a:off x="0" y="6217920"/>
            <a:ext cx="9144000" cy="640080"/>
            <a:chOff x="0" y="6217920"/>
            <a:chExt cx="9144000" cy="640080"/>
          </a:xfrm>
        </p:grpSpPr>
        <p:sp>
          <p:nvSpPr>
            <p:cNvPr id="69" name="Rectangle 68"/>
            <p:cNvSpPr/>
            <p:nvPr/>
          </p:nvSpPr>
          <p:spPr>
            <a:xfrm>
              <a:off x="0" y="6217920"/>
              <a:ext cx="9144000" cy="6400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Rectangle 69"/>
            <p:cNvSpPr/>
            <p:nvPr/>
          </p:nvSpPr>
          <p:spPr>
            <a:xfrm>
              <a:off x="1371600" y="6400800"/>
              <a:ext cx="6400800" cy="365760"/>
            </a:xfrm>
            <a:prstGeom prst="rect">
              <a:avLst/>
            </a:prstGeom>
            <a:noFill/>
          </p:spPr>
          <p:txBody>
            <a:bodyPr wrap="none" lIns="91440" tIns="45720" rIns="91440" bIns="45720">
              <a:prstTxWarp prst="textPlain">
                <a:avLst/>
              </a:prstTxWarp>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smtClean="0">
                  <a:ln w="11430"/>
                  <a:solidFill>
                    <a:srgbClr val="F8F8F8"/>
                  </a:solidFill>
                  <a:effectLst>
                    <a:outerShdw blurRad="25400" algn="tl" rotWithShape="0">
                      <a:srgbClr val="000000">
                        <a:alpha val="43000"/>
                      </a:srgbClr>
                    </a:outerShdw>
                  </a:effectLst>
                  <a:latin typeface="+mn-lt"/>
                </a:rPr>
                <a:t>Life Calling Model</a:t>
              </a:r>
              <a:endParaRPr lang="en-US" sz="5400" b="1" cap="none" spc="150" dirty="0">
                <a:ln w="11430"/>
                <a:solidFill>
                  <a:srgbClr val="F8F8F8"/>
                </a:solidFill>
                <a:effectLst>
                  <a:outerShdw blurRad="25400" algn="tl" rotWithShape="0">
                    <a:srgbClr val="000000">
                      <a:alpha val="43000"/>
                    </a:srgbClr>
                  </a:outerShdw>
                </a:effectLst>
                <a:latin typeface="+mn-lt"/>
              </a:endParaRPr>
            </a:p>
          </p:txBody>
        </p:sp>
      </p:grpSp>
      <p:grpSp>
        <p:nvGrpSpPr>
          <p:cNvPr id="90" name="Group 61"/>
          <p:cNvGrpSpPr/>
          <p:nvPr/>
        </p:nvGrpSpPr>
        <p:grpSpPr>
          <a:xfrm>
            <a:off x="7043738" y="795338"/>
            <a:ext cx="1820862" cy="1314450"/>
            <a:chOff x="7043738" y="795338"/>
            <a:chExt cx="1820862" cy="1314450"/>
          </a:xfrm>
        </p:grpSpPr>
        <p:sp>
          <p:nvSpPr>
            <p:cNvPr id="91" name="AutoShape 6"/>
            <p:cNvSpPr>
              <a:spLocks noChangeArrowheads="1"/>
            </p:cNvSpPr>
            <p:nvPr/>
          </p:nvSpPr>
          <p:spPr bwMode="auto">
            <a:xfrm>
              <a:off x="7248525" y="1130300"/>
              <a:ext cx="1371600" cy="609600"/>
            </a:xfrm>
            <a:prstGeom prst="roundRect">
              <a:avLst>
                <a:gd name="adj" fmla="val 16667"/>
              </a:avLst>
            </a:prstGeom>
            <a:solidFill>
              <a:srgbClr val="FFFF00"/>
            </a:solidFill>
            <a:ln w="38100" cmpd="dbl">
              <a:solidFill>
                <a:srgbClr val="000099"/>
              </a:solidFill>
              <a:round/>
              <a:headEnd/>
              <a:tailEnd/>
            </a:ln>
          </p:spPr>
          <p:txBody>
            <a:bodyPr wrap="none" anchor="ctr"/>
            <a:lstStyle/>
            <a:p>
              <a:endParaRPr lang="en-US" dirty="0"/>
            </a:p>
          </p:txBody>
        </p:sp>
        <p:sp>
          <p:nvSpPr>
            <p:cNvPr id="92" name="Text Box 63"/>
            <p:cNvSpPr txBox="1">
              <a:spLocks noChangeArrowheads="1"/>
            </p:cNvSpPr>
            <p:nvPr/>
          </p:nvSpPr>
          <p:spPr bwMode="auto">
            <a:xfrm>
              <a:off x="7043738" y="795338"/>
              <a:ext cx="1820862" cy="1314450"/>
            </a:xfrm>
            <a:prstGeom prst="rect">
              <a:avLst/>
            </a:prstGeom>
            <a:noFill/>
            <a:ln w="9525">
              <a:noFill/>
              <a:miter lim="800000"/>
              <a:headEnd/>
              <a:tailEnd/>
            </a:ln>
          </p:spPr>
          <p:txBody>
            <a:bodyPr wrap="none">
              <a:spAutoFit/>
            </a:bodyPr>
            <a:lstStyle/>
            <a:p>
              <a:pPr algn="ctr"/>
              <a:r>
                <a:rPr lang="en-US" sz="1600" b="1" dirty="0">
                  <a:latin typeface="Arial" charset="0"/>
                </a:rPr>
                <a:t>Confidence in an</a:t>
              </a:r>
            </a:p>
            <a:p>
              <a:pPr algn="ctr"/>
              <a:endParaRPr lang="en-US" sz="1600" b="1" dirty="0">
                <a:latin typeface="Arial" charset="0"/>
              </a:endParaRPr>
            </a:p>
            <a:p>
              <a:pPr algn="ctr"/>
              <a:endParaRPr lang="en-US" sz="1600" b="1" dirty="0" smtClean="0">
                <a:latin typeface="Arial" charset="0"/>
              </a:endParaRPr>
            </a:p>
            <a:p>
              <a:pPr algn="ctr"/>
              <a:endParaRPr lang="en-US" sz="1600" b="1" dirty="0" smtClean="0">
                <a:latin typeface="Arial" charset="0"/>
              </a:endParaRPr>
            </a:p>
            <a:p>
              <a:pPr algn="ctr"/>
              <a:r>
                <a:rPr lang="en-US" sz="1600" b="1" dirty="0" smtClean="0">
                  <a:latin typeface="Arial" charset="0"/>
                </a:rPr>
                <a:t>for my life</a:t>
              </a:r>
              <a:endParaRPr lang="en-US" sz="1600" b="1" dirty="0">
                <a:latin typeface="Arial" charset="0"/>
              </a:endParaRPr>
            </a:p>
          </p:txBody>
        </p:sp>
        <p:sp>
          <p:nvSpPr>
            <p:cNvPr id="93" name="Text Box 64"/>
            <p:cNvSpPr txBox="1">
              <a:spLocks noChangeArrowheads="1"/>
            </p:cNvSpPr>
            <p:nvPr/>
          </p:nvSpPr>
          <p:spPr bwMode="auto">
            <a:xfrm>
              <a:off x="7355463" y="1143000"/>
              <a:ext cx="1102161" cy="584775"/>
            </a:xfrm>
            <a:prstGeom prst="rect">
              <a:avLst/>
            </a:prstGeom>
            <a:noFill/>
            <a:ln w="9525">
              <a:noFill/>
              <a:miter lim="800000"/>
              <a:headEnd/>
              <a:tailEnd/>
            </a:ln>
          </p:spPr>
          <p:txBody>
            <a:bodyPr wrap="none">
              <a:spAutoFit/>
            </a:bodyPr>
            <a:lstStyle/>
            <a:p>
              <a:pPr algn="ctr"/>
              <a:r>
                <a:rPr lang="en-US" sz="1600" i="1" dirty="0" smtClean="0">
                  <a:latin typeface="Arial Black" pitchFamily="34" charset="0"/>
                </a:rPr>
                <a:t>Higher</a:t>
              </a:r>
              <a:endParaRPr lang="en-US" sz="1600" i="1" dirty="0">
                <a:latin typeface="Arial Black" pitchFamily="34" charset="0"/>
              </a:endParaRPr>
            </a:p>
            <a:p>
              <a:pPr algn="ctr"/>
              <a:r>
                <a:rPr lang="en-US" sz="1600" i="1" dirty="0">
                  <a:latin typeface="Arial Black" pitchFamily="34" charset="0"/>
                </a:rPr>
                <a:t>Purpose</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85765">
                                            <p:txEl>
                                              <p:pRg st="0" end="0"/>
                                            </p:txEl>
                                          </p:spTgt>
                                        </p:tgtEl>
                                        <p:attrNameLst>
                                          <p:attrName>style.visibility</p:attrName>
                                        </p:attrNameLst>
                                      </p:cBhvr>
                                      <p:to>
                                        <p:strVal val="visible"/>
                                      </p:to>
                                    </p:set>
                                    <p:animEffect transition="in" filter="wipe(left)">
                                      <p:cBhvr>
                                        <p:cTn id="7" dur="500"/>
                                        <p:tgtEl>
                                          <p:spTgt spid="885765">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85765">
                                            <p:txEl>
                                              <p:pRg st="1" end="1"/>
                                            </p:txEl>
                                          </p:spTgt>
                                        </p:tgtEl>
                                        <p:attrNameLst>
                                          <p:attrName>style.visibility</p:attrName>
                                        </p:attrNameLst>
                                      </p:cBhvr>
                                      <p:to>
                                        <p:strVal val="visible"/>
                                      </p:to>
                                    </p:set>
                                    <p:animEffect transition="in" filter="wipe(left)">
                                      <p:cBhvr>
                                        <p:cTn id="11" dur="500"/>
                                        <p:tgtEl>
                                          <p:spTgt spid="885765">
                                            <p:txEl>
                                              <p:pRg st="1" end="1"/>
                                            </p:txEl>
                                          </p:spTgt>
                                        </p:tgtEl>
                                      </p:cBhvr>
                                    </p:animEffect>
                                  </p:childTnLst>
                                </p:cTn>
                              </p:par>
                              <p:par>
                                <p:cTn id="12" presetID="1" presetClass="entr" presetSubtype="0" fill="hold" grpId="0" nodeType="withEffect">
                                  <p:stCondLst>
                                    <p:cond delay="1000"/>
                                  </p:stCondLst>
                                  <p:childTnLst>
                                    <p:set>
                                      <p:cBhvr>
                                        <p:cTn id="13" dur="1" fill="hold">
                                          <p:stCondLst>
                                            <p:cond delay="0"/>
                                          </p:stCondLst>
                                        </p:cTn>
                                        <p:tgtEl>
                                          <p:spTgt spid="885822"/>
                                        </p:tgtEl>
                                        <p:attrNameLst>
                                          <p:attrName>style.visibility</p:attrName>
                                        </p:attrNameLst>
                                      </p:cBhvr>
                                      <p:to>
                                        <p:strVal val="visible"/>
                                      </p:to>
                                    </p:set>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90"/>
                                        </p:tgtEl>
                                        <p:attrNameLst>
                                          <p:attrName>style.visibility</p:attrName>
                                        </p:attrNameLst>
                                      </p:cBhvr>
                                      <p:to>
                                        <p:strVal val="visible"/>
                                      </p:to>
                                    </p:set>
                                    <p:animEffect transition="in" filter="wipe(up)">
                                      <p:cBhvr>
                                        <p:cTn id="17" dur="500"/>
                                        <p:tgtEl>
                                          <p:spTgt spid="90"/>
                                        </p:tgtEl>
                                      </p:cBhvr>
                                    </p:animEffect>
                                  </p:childTnLst>
                                </p:cTn>
                              </p:par>
                            </p:childTnLst>
                          </p:cTn>
                        </p:par>
                        <p:par>
                          <p:cTn id="18" fill="hold">
                            <p:stCondLst>
                              <p:cond delay="2000"/>
                            </p:stCondLst>
                            <p:childTnLst>
                              <p:par>
                                <p:cTn id="19" presetID="22" presetClass="entr" presetSubtype="1" fill="hold" grpId="0" nodeType="afterEffect">
                                  <p:stCondLst>
                                    <p:cond delay="0"/>
                                  </p:stCondLst>
                                  <p:childTnLst>
                                    <p:set>
                                      <p:cBhvr>
                                        <p:cTn id="20" dur="1" fill="hold">
                                          <p:stCondLst>
                                            <p:cond delay="0"/>
                                          </p:stCondLst>
                                        </p:cTn>
                                        <p:tgtEl>
                                          <p:spTgt spid="885825">
                                            <p:txEl>
                                              <p:pRg st="0" end="0"/>
                                            </p:txEl>
                                          </p:spTgt>
                                        </p:tgtEl>
                                        <p:attrNameLst>
                                          <p:attrName>style.visibility</p:attrName>
                                        </p:attrNameLst>
                                      </p:cBhvr>
                                      <p:to>
                                        <p:strVal val="visible"/>
                                      </p:to>
                                    </p:set>
                                    <p:animEffect transition="in" filter="wipe(up)">
                                      <p:cBhvr>
                                        <p:cTn id="21" dur="500"/>
                                        <p:tgtEl>
                                          <p:spTgt spid="885825">
                                            <p:txEl>
                                              <p:pRg st="0" end="0"/>
                                            </p:txEl>
                                          </p:spTgt>
                                        </p:tgtEl>
                                      </p:cBhvr>
                                    </p:animEffect>
                                  </p:childTnLst>
                                </p:cTn>
                              </p:par>
                            </p:childTnLst>
                          </p:cTn>
                        </p:par>
                        <p:par>
                          <p:cTn id="22" fill="hold">
                            <p:stCondLst>
                              <p:cond delay="2500"/>
                            </p:stCondLst>
                            <p:childTnLst>
                              <p:par>
                                <p:cTn id="23" presetID="22" presetClass="entr" presetSubtype="8" fill="hold" nodeType="afterEffect">
                                  <p:stCondLst>
                                    <p:cond delay="0"/>
                                  </p:stCondLst>
                                  <p:childTnLst>
                                    <p:set>
                                      <p:cBhvr>
                                        <p:cTn id="24" dur="1" fill="hold">
                                          <p:stCondLst>
                                            <p:cond delay="0"/>
                                          </p:stCondLst>
                                        </p:cTn>
                                        <p:tgtEl>
                                          <p:spTgt spid="64"/>
                                        </p:tgtEl>
                                        <p:attrNameLst>
                                          <p:attrName>style.visibility</p:attrName>
                                        </p:attrNameLst>
                                      </p:cBhvr>
                                      <p:to>
                                        <p:strVal val="visible"/>
                                      </p:to>
                                    </p:set>
                                    <p:animEffect transition="in" filter="wipe(left)">
                                      <p:cBhvr>
                                        <p:cTn id="25"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5765" grpId="0" build="p"/>
      <p:bldP spid="885822" grpId="0"/>
      <p:bldP spid="885825"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6789" name="Oval 5"/>
          <p:cNvSpPr>
            <a:spLocks noChangeAspect="1" noChangeArrowheads="1"/>
          </p:cNvSpPr>
          <p:nvPr/>
        </p:nvSpPr>
        <p:spPr bwMode="auto">
          <a:xfrm>
            <a:off x="3878263" y="1677988"/>
            <a:ext cx="3043237" cy="3043237"/>
          </a:xfrm>
          <a:prstGeom prst="ellipse">
            <a:avLst/>
          </a:prstGeom>
          <a:solidFill>
            <a:srgbClr val="008000">
              <a:alpha val="40000"/>
            </a:srgbClr>
          </a:solidFill>
          <a:ln w="9525">
            <a:noFill/>
            <a:round/>
            <a:headEnd/>
            <a:tailEnd/>
          </a:ln>
          <a:effectLst/>
        </p:spPr>
        <p:txBody>
          <a:bodyPr wrap="none" anchor="ctr"/>
          <a:lstStyle/>
          <a:p>
            <a:endParaRPr lang="en-US" dirty="0"/>
          </a:p>
        </p:txBody>
      </p:sp>
      <p:sp>
        <p:nvSpPr>
          <p:cNvPr id="886790" name="Oval 6"/>
          <p:cNvSpPr>
            <a:spLocks noChangeAspect="1" noChangeArrowheads="1"/>
          </p:cNvSpPr>
          <p:nvPr/>
        </p:nvSpPr>
        <p:spPr bwMode="auto">
          <a:xfrm>
            <a:off x="2362200" y="1681163"/>
            <a:ext cx="3043238" cy="3043237"/>
          </a:xfrm>
          <a:prstGeom prst="ellipse">
            <a:avLst/>
          </a:prstGeom>
          <a:solidFill>
            <a:srgbClr val="0000CC">
              <a:alpha val="40000"/>
            </a:srgbClr>
          </a:solidFill>
          <a:ln w="9525">
            <a:noFill/>
            <a:round/>
            <a:headEnd/>
            <a:tailEnd/>
          </a:ln>
          <a:effectLst/>
        </p:spPr>
        <p:txBody>
          <a:bodyPr wrap="none" anchor="ctr"/>
          <a:lstStyle/>
          <a:p>
            <a:endParaRPr lang="en-US" dirty="0"/>
          </a:p>
        </p:txBody>
      </p:sp>
      <p:sp>
        <p:nvSpPr>
          <p:cNvPr id="62" name="Freeform 12"/>
          <p:cNvSpPr>
            <a:spLocks/>
          </p:cNvSpPr>
          <p:nvPr/>
        </p:nvSpPr>
        <p:spPr bwMode="auto">
          <a:xfrm>
            <a:off x="3870325" y="1878013"/>
            <a:ext cx="1554163" cy="2651125"/>
          </a:xfrm>
          <a:custGeom>
            <a:avLst/>
            <a:gdLst/>
            <a:ahLst/>
            <a:cxnLst>
              <a:cxn ang="0">
                <a:pos x="70" y="235"/>
              </a:cxn>
              <a:cxn ang="0">
                <a:pos x="0" y="117"/>
              </a:cxn>
              <a:cxn ang="0">
                <a:pos x="71" y="0"/>
              </a:cxn>
              <a:cxn ang="0">
                <a:pos x="141" y="117"/>
              </a:cxn>
              <a:cxn ang="0">
                <a:pos x="70" y="235"/>
              </a:cxn>
            </a:cxnLst>
            <a:rect l="0" t="0" r="r" b="b"/>
            <a:pathLst>
              <a:path w="141" h="235">
                <a:moveTo>
                  <a:pt x="70" y="235"/>
                </a:moveTo>
                <a:cubicBezTo>
                  <a:pt x="70" y="235"/>
                  <a:pt x="0" y="197"/>
                  <a:pt x="0" y="117"/>
                </a:cubicBezTo>
                <a:cubicBezTo>
                  <a:pt x="0" y="37"/>
                  <a:pt x="70" y="0"/>
                  <a:pt x="71" y="0"/>
                </a:cubicBezTo>
                <a:cubicBezTo>
                  <a:pt x="71" y="0"/>
                  <a:pt x="141" y="37"/>
                  <a:pt x="141" y="117"/>
                </a:cubicBezTo>
                <a:cubicBezTo>
                  <a:pt x="141" y="197"/>
                  <a:pt x="70" y="235"/>
                  <a:pt x="70" y="235"/>
                </a:cubicBezTo>
                <a:close/>
              </a:path>
            </a:pathLst>
          </a:custGeom>
          <a:solidFill>
            <a:srgbClr val="99CCFF"/>
          </a:solidFill>
          <a:ln w="0">
            <a:noFill/>
            <a:prstDash val="solid"/>
            <a:round/>
            <a:headEnd/>
            <a:tailEnd/>
          </a:ln>
        </p:spPr>
        <p:txBody>
          <a:bodyPr/>
          <a:lstStyle/>
          <a:p>
            <a:endParaRPr lang="en-US" dirty="0"/>
          </a:p>
        </p:txBody>
      </p:sp>
      <p:grpSp>
        <p:nvGrpSpPr>
          <p:cNvPr id="2" name="Group 8"/>
          <p:cNvGrpSpPr>
            <a:grpSpLocks/>
          </p:cNvGrpSpPr>
          <p:nvPr/>
        </p:nvGrpSpPr>
        <p:grpSpPr bwMode="auto">
          <a:xfrm>
            <a:off x="5248275" y="3776663"/>
            <a:ext cx="1458913" cy="920750"/>
            <a:chOff x="528" y="1515"/>
            <a:chExt cx="919" cy="580"/>
          </a:xfrm>
        </p:grpSpPr>
        <p:sp>
          <p:nvSpPr>
            <p:cNvPr id="886793" name="Rectangle 9"/>
            <p:cNvSpPr>
              <a:spLocks noChangeArrowheads="1"/>
            </p:cNvSpPr>
            <p:nvPr/>
          </p:nvSpPr>
          <p:spPr bwMode="auto">
            <a:xfrm rot="21360000">
              <a:off x="528" y="1922"/>
              <a:ext cx="104"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U</a:t>
              </a:r>
              <a:endParaRPr lang="en-US" sz="1800" dirty="0">
                <a:solidFill>
                  <a:schemeClr val="bg1">
                    <a:lumMod val="85000"/>
                  </a:schemeClr>
                </a:solidFill>
                <a:latin typeface="Arial" charset="0"/>
              </a:endParaRPr>
            </a:p>
          </p:txBody>
        </p:sp>
        <p:sp>
          <p:nvSpPr>
            <p:cNvPr id="886794" name="Rectangle 10"/>
            <p:cNvSpPr>
              <a:spLocks noChangeArrowheads="1"/>
            </p:cNvSpPr>
            <p:nvPr/>
          </p:nvSpPr>
          <p:spPr bwMode="auto">
            <a:xfrm rot="21120000">
              <a:off x="638" y="1913"/>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n</a:t>
              </a:r>
              <a:endParaRPr lang="en-US" sz="1800" dirty="0">
                <a:solidFill>
                  <a:schemeClr val="bg1">
                    <a:lumMod val="85000"/>
                  </a:schemeClr>
                </a:solidFill>
                <a:latin typeface="Arial" charset="0"/>
              </a:endParaRPr>
            </a:p>
          </p:txBody>
        </p:sp>
        <p:sp>
          <p:nvSpPr>
            <p:cNvPr id="886795" name="Rectangle 11"/>
            <p:cNvSpPr>
              <a:spLocks noChangeArrowheads="1"/>
            </p:cNvSpPr>
            <p:nvPr/>
          </p:nvSpPr>
          <p:spPr bwMode="auto">
            <a:xfrm rot="21000000">
              <a:off x="731" y="1899"/>
              <a:ext cx="4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i</a:t>
              </a:r>
              <a:endParaRPr lang="en-US" sz="1800" dirty="0">
                <a:solidFill>
                  <a:schemeClr val="bg1">
                    <a:lumMod val="85000"/>
                  </a:schemeClr>
                </a:solidFill>
                <a:latin typeface="Arial" charset="0"/>
              </a:endParaRPr>
            </a:p>
          </p:txBody>
        </p:sp>
        <p:sp>
          <p:nvSpPr>
            <p:cNvPr id="886796" name="Rectangle 12"/>
            <p:cNvSpPr>
              <a:spLocks noChangeArrowheads="1"/>
            </p:cNvSpPr>
            <p:nvPr/>
          </p:nvSpPr>
          <p:spPr bwMode="auto">
            <a:xfrm rot="20760000">
              <a:off x="775" y="1886"/>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q</a:t>
              </a:r>
              <a:endParaRPr lang="en-US" sz="1800" dirty="0">
                <a:solidFill>
                  <a:schemeClr val="bg1">
                    <a:lumMod val="85000"/>
                  </a:schemeClr>
                </a:solidFill>
                <a:latin typeface="Arial" charset="0"/>
              </a:endParaRPr>
            </a:p>
          </p:txBody>
        </p:sp>
        <p:sp>
          <p:nvSpPr>
            <p:cNvPr id="886797" name="Rectangle 13"/>
            <p:cNvSpPr>
              <a:spLocks noChangeArrowheads="1"/>
            </p:cNvSpPr>
            <p:nvPr/>
          </p:nvSpPr>
          <p:spPr bwMode="auto">
            <a:xfrm rot="20520000">
              <a:off x="859" y="1861"/>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u</a:t>
              </a:r>
              <a:endParaRPr lang="en-US" sz="1800" dirty="0">
                <a:solidFill>
                  <a:schemeClr val="bg1">
                    <a:lumMod val="85000"/>
                  </a:schemeClr>
                </a:solidFill>
                <a:latin typeface="Arial" charset="0"/>
              </a:endParaRPr>
            </a:p>
          </p:txBody>
        </p:sp>
        <p:sp>
          <p:nvSpPr>
            <p:cNvPr id="886798" name="Rectangle 14"/>
            <p:cNvSpPr>
              <a:spLocks noChangeArrowheads="1"/>
            </p:cNvSpPr>
            <p:nvPr/>
          </p:nvSpPr>
          <p:spPr bwMode="auto">
            <a:xfrm rot="20280000">
              <a:off x="950" y="1831"/>
              <a:ext cx="8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e</a:t>
              </a:r>
              <a:endParaRPr lang="en-US" sz="1800" dirty="0">
                <a:solidFill>
                  <a:schemeClr val="bg1">
                    <a:lumMod val="85000"/>
                  </a:schemeClr>
                </a:solidFill>
                <a:latin typeface="Arial" charset="0"/>
              </a:endParaRPr>
            </a:p>
          </p:txBody>
        </p:sp>
        <p:sp>
          <p:nvSpPr>
            <p:cNvPr id="886799" name="Rectangle 15"/>
            <p:cNvSpPr>
              <a:spLocks noChangeArrowheads="1"/>
            </p:cNvSpPr>
            <p:nvPr/>
          </p:nvSpPr>
          <p:spPr bwMode="auto">
            <a:xfrm rot="19260000">
              <a:off x="1040" y="1768"/>
              <a:ext cx="104"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D</a:t>
              </a:r>
              <a:endParaRPr lang="en-US" sz="1800" dirty="0">
                <a:solidFill>
                  <a:schemeClr val="bg1">
                    <a:lumMod val="85000"/>
                  </a:schemeClr>
                </a:solidFill>
                <a:latin typeface="Arial" charset="0"/>
              </a:endParaRPr>
            </a:p>
          </p:txBody>
        </p:sp>
        <p:sp>
          <p:nvSpPr>
            <p:cNvPr id="886800" name="Rectangle 16"/>
            <p:cNvSpPr>
              <a:spLocks noChangeArrowheads="1"/>
            </p:cNvSpPr>
            <p:nvPr/>
          </p:nvSpPr>
          <p:spPr bwMode="auto">
            <a:xfrm rot="19020000">
              <a:off x="1120" y="1705"/>
              <a:ext cx="8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e</a:t>
              </a:r>
              <a:endParaRPr lang="en-US" sz="1800" dirty="0">
                <a:solidFill>
                  <a:schemeClr val="bg1">
                    <a:lumMod val="85000"/>
                  </a:schemeClr>
                </a:solidFill>
                <a:latin typeface="Arial" charset="0"/>
              </a:endParaRPr>
            </a:p>
          </p:txBody>
        </p:sp>
        <p:sp>
          <p:nvSpPr>
            <p:cNvPr id="886801" name="Rectangle 17"/>
            <p:cNvSpPr>
              <a:spLocks noChangeArrowheads="1"/>
            </p:cNvSpPr>
            <p:nvPr/>
          </p:nvSpPr>
          <p:spPr bwMode="auto">
            <a:xfrm rot="18780000">
              <a:off x="1183" y="1644"/>
              <a:ext cx="8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s</a:t>
              </a:r>
              <a:endParaRPr lang="en-US" sz="1800" dirty="0">
                <a:solidFill>
                  <a:schemeClr val="bg1">
                    <a:lumMod val="85000"/>
                  </a:schemeClr>
                </a:solidFill>
                <a:latin typeface="Arial" charset="0"/>
              </a:endParaRPr>
            </a:p>
          </p:txBody>
        </p:sp>
        <p:sp>
          <p:nvSpPr>
            <p:cNvPr id="886802" name="Rectangle 18"/>
            <p:cNvSpPr>
              <a:spLocks noChangeArrowheads="1"/>
            </p:cNvSpPr>
            <p:nvPr/>
          </p:nvSpPr>
          <p:spPr bwMode="auto">
            <a:xfrm rot="18660000">
              <a:off x="1248" y="1594"/>
              <a:ext cx="4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i</a:t>
              </a:r>
              <a:endParaRPr lang="en-US" sz="1800" dirty="0">
                <a:solidFill>
                  <a:schemeClr val="bg1">
                    <a:lumMod val="85000"/>
                  </a:schemeClr>
                </a:solidFill>
                <a:latin typeface="Arial" charset="0"/>
              </a:endParaRPr>
            </a:p>
          </p:txBody>
        </p:sp>
        <p:sp>
          <p:nvSpPr>
            <p:cNvPr id="886803" name="Rectangle 19"/>
            <p:cNvSpPr>
              <a:spLocks noChangeArrowheads="1"/>
            </p:cNvSpPr>
            <p:nvPr/>
          </p:nvSpPr>
          <p:spPr bwMode="auto">
            <a:xfrm rot="18420000">
              <a:off x="1264" y="1541"/>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g</a:t>
              </a:r>
              <a:endParaRPr lang="en-US" sz="1800" dirty="0">
                <a:solidFill>
                  <a:schemeClr val="bg1">
                    <a:lumMod val="85000"/>
                  </a:schemeClr>
                </a:solidFill>
                <a:latin typeface="Arial" charset="0"/>
              </a:endParaRPr>
            </a:p>
          </p:txBody>
        </p:sp>
        <p:sp>
          <p:nvSpPr>
            <p:cNvPr id="886804" name="Rectangle 20"/>
            <p:cNvSpPr>
              <a:spLocks noChangeArrowheads="1"/>
            </p:cNvSpPr>
            <p:nvPr/>
          </p:nvSpPr>
          <p:spPr bwMode="auto">
            <a:xfrm rot="18120000">
              <a:off x="1317" y="1472"/>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n</a:t>
              </a:r>
              <a:endParaRPr lang="en-US" sz="1800" dirty="0">
                <a:solidFill>
                  <a:schemeClr val="bg1">
                    <a:lumMod val="85000"/>
                  </a:schemeClr>
                </a:solidFill>
                <a:latin typeface="Arial" charset="0"/>
              </a:endParaRPr>
            </a:p>
          </p:txBody>
        </p:sp>
      </p:grpSp>
      <p:sp>
        <p:nvSpPr>
          <p:cNvPr id="886821" name="Oval 37"/>
          <p:cNvSpPr>
            <a:spLocks noChangeAspect="1" noChangeArrowheads="1"/>
          </p:cNvSpPr>
          <p:nvPr/>
        </p:nvSpPr>
        <p:spPr bwMode="auto">
          <a:xfrm>
            <a:off x="3119438" y="352425"/>
            <a:ext cx="3043237" cy="3043238"/>
          </a:xfrm>
          <a:prstGeom prst="ellipse">
            <a:avLst/>
          </a:prstGeom>
          <a:gradFill rotWithShape="1">
            <a:gsLst>
              <a:gs pos="0">
                <a:srgbClr val="FF0000"/>
              </a:gs>
              <a:gs pos="100000">
                <a:srgbClr val="FF0000">
                  <a:gamma/>
                  <a:shade val="46275"/>
                  <a:invGamma/>
                </a:srgbClr>
              </a:gs>
            </a:gsLst>
            <a:path path="shape">
              <a:fillToRect l="50000" t="50000" r="50000" b="50000"/>
            </a:path>
          </a:gradFill>
          <a:ln w="9525">
            <a:noFill/>
            <a:round/>
            <a:headEnd/>
            <a:tailEnd/>
          </a:ln>
          <a:effectLst/>
        </p:spPr>
        <p:txBody>
          <a:bodyPr wrap="none" anchor="ctr"/>
          <a:lstStyle/>
          <a:p>
            <a:endParaRPr lang="en-US" dirty="0"/>
          </a:p>
        </p:txBody>
      </p:sp>
      <p:grpSp>
        <p:nvGrpSpPr>
          <p:cNvPr id="3" name="Group 38"/>
          <p:cNvGrpSpPr>
            <a:grpSpLocks/>
          </p:cNvGrpSpPr>
          <p:nvPr/>
        </p:nvGrpSpPr>
        <p:grpSpPr bwMode="auto">
          <a:xfrm>
            <a:off x="3582988" y="398463"/>
            <a:ext cx="2162175" cy="682625"/>
            <a:chOff x="100" y="290"/>
            <a:chExt cx="1362" cy="430"/>
          </a:xfrm>
        </p:grpSpPr>
        <p:sp>
          <p:nvSpPr>
            <p:cNvPr id="886823" name="Rectangle 39"/>
            <p:cNvSpPr>
              <a:spLocks noChangeArrowheads="1"/>
            </p:cNvSpPr>
            <p:nvPr/>
          </p:nvSpPr>
          <p:spPr bwMode="auto">
            <a:xfrm rot="19020000">
              <a:off x="100" y="544"/>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F</a:t>
              </a:r>
              <a:endParaRPr lang="en-US" sz="1800" dirty="0">
                <a:latin typeface="Arial" charset="0"/>
              </a:endParaRPr>
            </a:p>
          </p:txBody>
        </p:sp>
        <p:sp>
          <p:nvSpPr>
            <p:cNvPr id="886824" name="Rectangle 40"/>
            <p:cNvSpPr>
              <a:spLocks noChangeArrowheads="1"/>
            </p:cNvSpPr>
            <p:nvPr/>
          </p:nvSpPr>
          <p:spPr bwMode="auto">
            <a:xfrm rot="19380000">
              <a:off x="174" y="483"/>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o</a:t>
              </a:r>
              <a:endParaRPr lang="en-US" sz="1800" dirty="0">
                <a:latin typeface="Arial" charset="0"/>
              </a:endParaRPr>
            </a:p>
          </p:txBody>
        </p:sp>
        <p:sp>
          <p:nvSpPr>
            <p:cNvPr id="886825" name="Rectangle 41"/>
            <p:cNvSpPr>
              <a:spLocks noChangeArrowheads="1"/>
            </p:cNvSpPr>
            <p:nvPr/>
          </p:nvSpPr>
          <p:spPr bwMode="auto">
            <a:xfrm rot="19680000">
              <a:off x="246" y="429"/>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u</a:t>
              </a:r>
              <a:endParaRPr lang="en-US" sz="1800" dirty="0">
                <a:latin typeface="Arial" charset="0"/>
              </a:endParaRPr>
            </a:p>
          </p:txBody>
        </p:sp>
        <p:sp>
          <p:nvSpPr>
            <p:cNvPr id="886826" name="Rectangle 42"/>
            <p:cNvSpPr>
              <a:spLocks noChangeArrowheads="1"/>
            </p:cNvSpPr>
            <p:nvPr/>
          </p:nvSpPr>
          <p:spPr bwMode="auto">
            <a:xfrm rot="19980000">
              <a:off x="331" y="388"/>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n</a:t>
              </a:r>
              <a:endParaRPr lang="en-US" sz="1800" dirty="0">
                <a:latin typeface="Arial" charset="0"/>
              </a:endParaRPr>
            </a:p>
          </p:txBody>
        </p:sp>
        <p:sp>
          <p:nvSpPr>
            <p:cNvPr id="886827" name="Rectangle 43"/>
            <p:cNvSpPr>
              <a:spLocks noChangeArrowheads="1"/>
            </p:cNvSpPr>
            <p:nvPr/>
          </p:nvSpPr>
          <p:spPr bwMode="auto">
            <a:xfrm rot="20340000">
              <a:off x="417" y="348"/>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d</a:t>
              </a:r>
              <a:endParaRPr lang="en-US" sz="1800" dirty="0">
                <a:latin typeface="Arial" charset="0"/>
              </a:endParaRPr>
            </a:p>
          </p:txBody>
        </p:sp>
        <p:sp>
          <p:nvSpPr>
            <p:cNvPr id="886828" name="Rectangle 44"/>
            <p:cNvSpPr>
              <a:spLocks noChangeArrowheads="1"/>
            </p:cNvSpPr>
            <p:nvPr/>
          </p:nvSpPr>
          <p:spPr bwMode="auto">
            <a:xfrm rot="20640000">
              <a:off x="507" y="321"/>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a</a:t>
              </a:r>
              <a:endParaRPr lang="en-US" sz="1800" dirty="0">
                <a:latin typeface="Arial" charset="0"/>
              </a:endParaRPr>
            </a:p>
          </p:txBody>
        </p:sp>
        <p:sp>
          <p:nvSpPr>
            <p:cNvPr id="886829" name="Rectangle 45"/>
            <p:cNvSpPr>
              <a:spLocks noChangeArrowheads="1"/>
            </p:cNvSpPr>
            <p:nvPr/>
          </p:nvSpPr>
          <p:spPr bwMode="auto">
            <a:xfrm rot="21060000">
              <a:off x="588" y="308"/>
              <a:ext cx="4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t</a:t>
              </a:r>
              <a:endParaRPr lang="en-US" sz="1800" dirty="0">
                <a:latin typeface="Arial" charset="0"/>
              </a:endParaRPr>
            </a:p>
          </p:txBody>
        </p:sp>
        <p:sp>
          <p:nvSpPr>
            <p:cNvPr id="886830" name="Rectangle 46"/>
            <p:cNvSpPr>
              <a:spLocks noChangeArrowheads="1"/>
            </p:cNvSpPr>
            <p:nvPr/>
          </p:nvSpPr>
          <p:spPr bwMode="auto">
            <a:xfrm rot="21180000">
              <a:off x="639" y="297"/>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i</a:t>
              </a:r>
              <a:endParaRPr lang="en-US" sz="1800" dirty="0">
                <a:latin typeface="Arial" charset="0"/>
              </a:endParaRPr>
            </a:p>
          </p:txBody>
        </p:sp>
        <p:sp>
          <p:nvSpPr>
            <p:cNvPr id="886831" name="Rectangle 47"/>
            <p:cNvSpPr>
              <a:spLocks noChangeArrowheads="1"/>
            </p:cNvSpPr>
            <p:nvPr/>
          </p:nvSpPr>
          <p:spPr bwMode="auto">
            <a:xfrm rot="21360000">
              <a:off x="684" y="290"/>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o</a:t>
              </a:r>
              <a:endParaRPr lang="en-US" sz="1800" dirty="0">
                <a:latin typeface="Arial" charset="0"/>
              </a:endParaRPr>
            </a:p>
          </p:txBody>
        </p:sp>
        <p:sp>
          <p:nvSpPr>
            <p:cNvPr id="886832" name="Rectangle 48"/>
            <p:cNvSpPr>
              <a:spLocks noChangeArrowheads="1"/>
            </p:cNvSpPr>
            <p:nvPr/>
          </p:nvSpPr>
          <p:spPr bwMode="auto">
            <a:xfrm rot="60000">
              <a:off x="774" y="295"/>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n</a:t>
              </a:r>
              <a:endParaRPr lang="en-US" sz="1800" dirty="0">
                <a:latin typeface="Arial" charset="0"/>
              </a:endParaRPr>
            </a:p>
          </p:txBody>
        </p:sp>
        <p:sp>
          <p:nvSpPr>
            <p:cNvPr id="886833" name="Rectangle 49"/>
            <p:cNvSpPr>
              <a:spLocks noChangeArrowheads="1"/>
            </p:cNvSpPr>
            <p:nvPr/>
          </p:nvSpPr>
          <p:spPr bwMode="auto">
            <a:xfrm rot="420000">
              <a:off x="871" y="299"/>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a</a:t>
              </a:r>
              <a:endParaRPr lang="en-US" sz="1800" dirty="0">
                <a:latin typeface="Arial" charset="0"/>
              </a:endParaRPr>
            </a:p>
          </p:txBody>
        </p:sp>
        <p:sp>
          <p:nvSpPr>
            <p:cNvPr id="886834" name="Rectangle 50"/>
            <p:cNvSpPr>
              <a:spLocks noChangeArrowheads="1"/>
            </p:cNvSpPr>
            <p:nvPr/>
          </p:nvSpPr>
          <p:spPr bwMode="auto">
            <a:xfrm rot="720000">
              <a:off x="954" y="311"/>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l</a:t>
              </a:r>
              <a:endParaRPr lang="en-US" sz="1800" dirty="0">
                <a:latin typeface="Arial" charset="0"/>
              </a:endParaRPr>
            </a:p>
          </p:txBody>
        </p:sp>
        <p:sp>
          <p:nvSpPr>
            <p:cNvPr id="886835" name="Rectangle 51"/>
            <p:cNvSpPr>
              <a:spLocks noChangeArrowheads="1"/>
            </p:cNvSpPr>
            <p:nvPr/>
          </p:nvSpPr>
          <p:spPr bwMode="auto">
            <a:xfrm rot="1080000">
              <a:off x="1036" y="341"/>
              <a:ext cx="96"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V</a:t>
              </a:r>
              <a:endParaRPr lang="en-US" sz="1800" dirty="0">
                <a:latin typeface="Arial" charset="0"/>
              </a:endParaRPr>
            </a:p>
          </p:txBody>
        </p:sp>
        <p:sp>
          <p:nvSpPr>
            <p:cNvPr id="886836" name="Rectangle 52"/>
            <p:cNvSpPr>
              <a:spLocks noChangeArrowheads="1"/>
            </p:cNvSpPr>
            <p:nvPr/>
          </p:nvSpPr>
          <p:spPr bwMode="auto">
            <a:xfrm rot="1440000">
              <a:off x="1126" y="375"/>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a</a:t>
              </a:r>
              <a:endParaRPr lang="en-US" sz="1800" dirty="0">
                <a:latin typeface="Arial" charset="0"/>
              </a:endParaRPr>
            </a:p>
          </p:txBody>
        </p:sp>
        <p:sp>
          <p:nvSpPr>
            <p:cNvPr id="886837" name="Rectangle 53"/>
            <p:cNvSpPr>
              <a:spLocks noChangeArrowheads="1"/>
            </p:cNvSpPr>
            <p:nvPr/>
          </p:nvSpPr>
          <p:spPr bwMode="auto">
            <a:xfrm rot="1740000">
              <a:off x="1204" y="407"/>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l</a:t>
              </a:r>
              <a:endParaRPr lang="en-US" sz="1800" dirty="0">
                <a:latin typeface="Arial" charset="0"/>
              </a:endParaRPr>
            </a:p>
          </p:txBody>
        </p:sp>
        <p:sp>
          <p:nvSpPr>
            <p:cNvPr id="886838" name="Rectangle 54"/>
            <p:cNvSpPr>
              <a:spLocks noChangeArrowheads="1"/>
            </p:cNvSpPr>
            <p:nvPr/>
          </p:nvSpPr>
          <p:spPr bwMode="auto">
            <a:xfrm rot="1920000">
              <a:off x="1238" y="440"/>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u</a:t>
              </a:r>
              <a:endParaRPr lang="en-US" sz="1800" dirty="0">
                <a:latin typeface="Arial" charset="0"/>
              </a:endParaRPr>
            </a:p>
          </p:txBody>
        </p:sp>
        <p:sp>
          <p:nvSpPr>
            <p:cNvPr id="886839" name="Rectangle 55"/>
            <p:cNvSpPr>
              <a:spLocks noChangeArrowheads="1"/>
            </p:cNvSpPr>
            <p:nvPr/>
          </p:nvSpPr>
          <p:spPr bwMode="auto">
            <a:xfrm rot="2280000">
              <a:off x="1314" y="493"/>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e</a:t>
              </a:r>
              <a:endParaRPr lang="en-US" sz="1800" dirty="0">
                <a:latin typeface="Arial" charset="0"/>
              </a:endParaRPr>
            </a:p>
          </p:txBody>
        </p:sp>
        <p:sp>
          <p:nvSpPr>
            <p:cNvPr id="886840" name="Rectangle 56"/>
            <p:cNvSpPr>
              <a:spLocks noChangeArrowheads="1"/>
            </p:cNvSpPr>
            <p:nvPr/>
          </p:nvSpPr>
          <p:spPr bwMode="auto">
            <a:xfrm rot="2580000">
              <a:off x="1382" y="547"/>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s</a:t>
              </a:r>
              <a:endParaRPr lang="en-US" sz="1800" dirty="0">
                <a:latin typeface="Arial" charset="0"/>
              </a:endParaRPr>
            </a:p>
          </p:txBody>
        </p:sp>
      </p:grpSp>
      <p:grpSp>
        <p:nvGrpSpPr>
          <p:cNvPr id="4" name="Group 61"/>
          <p:cNvGrpSpPr/>
          <p:nvPr/>
        </p:nvGrpSpPr>
        <p:grpSpPr>
          <a:xfrm>
            <a:off x="0" y="6217920"/>
            <a:ext cx="9144000" cy="640080"/>
            <a:chOff x="0" y="6217920"/>
            <a:chExt cx="9144000" cy="640080"/>
          </a:xfrm>
        </p:grpSpPr>
        <p:sp>
          <p:nvSpPr>
            <p:cNvPr id="63" name="Rectangle 62"/>
            <p:cNvSpPr/>
            <p:nvPr/>
          </p:nvSpPr>
          <p:spPr>
            <a:xfrm>
              <a:off x="0" y="6217920"/>
              <a:ext cx="9144000" cy="6400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ectangle 63"/>
            <p:cNvSpPr/>
            <p:nvPr/>
          </p:nvSpPr>
          <p:spPr>
            <a:xfrm>
              <a:off x="1371600" y="6400800"/>
              <a:ext cx="6400800" cy="365760"/>
            </a:xfrm>
            <a:prstGeom prst="rect">
              <a:avLst/>
            </a:prstGeom>
            <a:noFill/>
          </p:spPr>
          <p:txBody>
            <a:bodyPr wrap="none" lIns="91440" tIns="45720" rIns="91440" bIns="45720">
              <a:prstTxWarp prst="textPlain">
                <a:avLst/>
              </a:prstTxWarp>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smtClean="0">
                  <a:ln w="11430"/>
                  <a:solidFill>
                    <a:srgbClr val="F8F8F8"/>
                  </a:solidFill>
                  <a:effectLst>
                    <a:outerShdw blurRad="25400" algn="tl" rotWithShape="0">
                      <a:srgbClr val="000000">
                        <a:alpha val="43000"/>
                      </a:srgbClr>
                    </a:outerShdw>
                  </a:effectLst>
                  <a:latin typeface="+mn-lt"/>
                </a:rPr>
                <a:t>Life Calling Model</a:t>
              </a:r>
              <a:endParaRPr lang="en-US" sz="5400" b="1" cap="none" spc="150" dirty="0">
                <a:ln w="11430"/>
                <a:solidFill>
                  <a:srgbClr val="F8F8F8"/>
                </a:solidFill>
                <a:effectLst>
                  <a:outerShdw blurRad="25400" algn="tl" rotWithShape="0">
                    <a:srgbClr val="000000">
                      <a:alpha val="43000"/>
                    </a:srgbClr>
                  </a:outerShdw>
                </a:effectLst>
                <a:latin typeface="+mn-lt"/>
              </a:endParaRPr>
            </a:p>
          </p:txBody>
        </p:sp>
      </p:grpSp>
      <p:sp>
        <p:nvSpPr>
          <p:cNvPr id="68" name="Text Box 85" descr="Parchment"/>
          <p:cNvSpPr txBox="1">
            <a:spLocks noChangeArrowheads="1"/>
          </p:cNvSpPr>
          <p:nvPr/>
        </p:nvSpPr>
        <p:spPr bwMode="auto">
          <a:xfrm>
            <a:off x="882650" y="4937760"/>
            <a:ext cx="7575550" cy="1279525"/>
          </a:xfrm>
          <a:prstGeom prst="rect">
            <a:avLst/>
          </a:prstGeom>
          <a:noFill/>
          <a:ln w="9525">
            <a:noFill/>
            <a:miter lim="800000"/>
            <a:headEnd/>
            <a:tailEnd/>
          </a:ln>
          <a:effectLst/>
        </p:spPr>
        <p:txBody>
          <a:bodyPr lIns="91435" tIns="45718" rIns="91435" bIns="45718" anchor="t" anchorCtr="1"/>
          <a:lstStyle/>
          <a:p>
            <a:pPr algn="ctr"/>
            <a:r>
              <a:rPr lang="en-US" sz="2000" b="1" i="1" dirty="0" smtClean="0">
                <a:solidFill>
                  <a:srgbClr val="DA0000"/>
                </a:solidFill>
                <a:latin typeface="Arial" pitchFamily="34" charset="0"/>
                <a:cs typeface="Arial" pitchFamily="34" charset="0"/>
              </a:rPr>
              <a:t>Component 1:</a:t>
            </a:r>
            <a:r>
              <a:rPr lang="en-US" sz="2000" b="1" i="1" dirty="0" smtClean="0">
                <a:solidFill>
                  <a:srgbClr val="000066"/>
                </a:solidFill>
                <a:latin typeface="Arial" pitchFamily="34" charset="0"/>
                <a:cs typeface="Arial" pitchFamily="34" charset="0"/>
              </a:rPr>
              <a:t> </a:t>
            </a:r>
            <a:r>
              <a:rPr lang="en-US" sz="2000" b="1" dirty="0" smtClean="0">
                <a:solidFill>
                  <a:srgbClr val="000066"/>
                </a:solidFill>
                <a:latin typeface="Arial" pitchFamily="34" charset="0"/>
                <a:cs typeface="Arial" pitchFamily="34" charset="0"/>
              </a:rPr>
              <a:t>There </a:t>
            </a:r>
            <a:r>
              <a:rPr lang="en-US" sz="2000" b="1" dirty="0">
                <a:solidFill>
                  <a:srgbClr val="000066"/>
                </a:solidFill>
                <a:latin typeface="Arial" pitchFamily="34" charset="0"/>
                <a:cs typeface="Arial" pitchFamily="34" charset="0"/>
              </a:rPr>
              <a:t>exists at the core of our lives a set </a:t>
            </a:r>
            <a:r>
              <a:rPr lang="en-US" sz="2000" b="1" dirty="0" smtClean="0">
                <a:solidFill>
                  <a:srgbClr val="000066"/>
                </a:solidFill>
                <a:latin typeface="Arial" pitchFamily="34" charset="0"/>
                <a:cs typeface="Arial" pitchFamily="34" charset="0"/>
              </a:rPr>
              <a:t>of </a:t>
            </a:r>
            <a:r>
              <a:rPr lang="en-US" sz="2000" b="1" u="sng" dirty="0" smtClean="0">
                <a:solidFill>
                  <a:srgbClr val="DA0000"/>
                </a:solidFill>
                <a:latin typeface="Arial" pitchFamily="34" charset="0"/>
                <a:cs typeface="Arial" pitchFamily="34" charset="0"/>
              </a:rPr>
              <a:t>foundational </a:t>
            </a:r>
            <a:r>
              <a:rPr lang="en-US" sz="2000" b="1" u="sng" dirty="0">
                <a:solidFill>
                  <a:srgbClr val="DA0000"/>
                </a:solidFill>
                <a:latin typeface="Arial" pitchFamily="34" charset="0"/>
                <a:cs typeface="Arial" pitchFamily="34" charset="0"/>
              </a:rPr>
              <a:t>values</a:t>
            </a:r>
            <a:r>
              <a:rPr lang="en-US" sz="2000" b="1" dirty="0">
                <a:solidFill>
                  <a:srgbClr val="000066"/>
                </a:solidFill>
                <a:latin typeface="Arial" pitchFamily="34" charset="0"/>
                <a:cs typeface="Arial" pitchFamily="34" charset="0"/>
              </a:rPr>
              <a:t> that form the way we think </a:t>
            </a:r>
            <a:r>
              <a:rPr lang="en-US" sz="2000" b="1" dirty="0" smtClean="0">
                <a:solidFill>
                  <a:srgbClr val="000066"/>
                </a:solidFill>
                <a:latin typeface="Arial" pitchFamily="34" charset="0"/>
                <a:cs typeface="Arial" pitchFamily="34" charset="0"/>
              </a:rPr>
              <a:t>about…</a:t>
            </a:r>
          </a:p>
          <a:p>
            <a:pPr algn="ctr"/>
            <a:r>
              <a:rPr lang="en-US" sz="2000" b="1" dirty="0" smtClean="0">
                <a:solidFill>
                  <a:srgbClr val="000066"/>
                </a:solidFill>
                <a:latin typeface="Arial" pitchFamily="34" charset="0"/>
                <a:cs typeface="Arial" pitchFamily="34" charset="0"/>
              </a:rPr>
              <a:t>reality</a:t>
            </a:r>
            <a:r>
              <a:rPr lang="en-US" sz="2000" b="1" dirty="0">
                <a:solidFill>
                  <a:srgbClr val="000066"/>
                </a:solidFill>
                <a:latin typeface="Arial" pitchFamily="34" charset="0"/>
                <a:cs typeface="Arial" pitchFamily="34" charset="0"/>
              </a:rPr>
              <a:t>, ourselves, and others.</a:t>
            </a:r>
          </a:p>
        </p:txBody>
      </p:sp>
      <p:grpSp>
        <p:nvGrpSpPr>
          <p:cNvPr id="5" name="Group 475"/>
          <p:cNvGrpSpPr/>
          <p:nvPr/>
        </p:nvGrpSpPr>
        <p:grpSpPr>
          <a:xfrm>
            <a:off x="2509419" y="3553002"/>
            <a:ext cx="1769544" cy="1113968"/>
            <a:chOff x="432207" y="508051"/>
            <a:chExt cx="1769544" cy="1113968"/>
          </a:xfrm>
        </p:grpSpPr>
        <p:sp>
          <p:nvSpPr>
            <p:cNvPr id="59" name="Rectangle 31"/>
            <p:cNvSpPr>
              <a:spLocks noChangeArrowheads="1"/>
            </p:cNvSpPr>
            <p:nvPr/>
          </p:nvSpPr>
          <p:spPr bwMode="auto">
            <a:xfrm rot="4020000">
              <a:off x="493763" y="446495"/>
              <a:ext cx="153888"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P</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60" name="Rectangle 32"/>
            <p:cNvSpPr>
              <a:spLocks noChangeArrowheads="1"/>
            </p:cNvSpPr>
            <p:nvPr/>
          </p:nvSpPr>
          <p:spPr bwMode="auto">
            <a:xfrm rot="3840000">
              <a:off x="563737" y="565557"/>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e</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61" name="Rectangle 33"/>
            <p:cNvSpPr>
              <a:spLocks noChangeArrowheads="1"/>
            </p:cNvSpPr>
            <p:nvPr/>
          </p:nvSpPr>
          <p:spPr bwMode="auto">
            <a:xfrm rot="3600000">
              <a:off x="634566" y="651282"/>
              <a:ext cx="89768"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r</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65" name="Rectangle 34"/>
            <p:cNvSpPr>
              <a:spLocks noChangeArrowheads="1"/>
            </p:cNvSpPr>
            <p:nvPr/>
          </p:nvSpPr>
          <p:spPr bwMode="auto">
            <a:xfrm rot="3480000">
              <a:off x="670099" y="740182"/>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s</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66" name="Rectangle 35"/>
            <p:cNvSpPr>
              <a:spLocks noChangeArrowheads="1"/>
            </p:cNvSpPr>
            <p:nvPr/>
          </p:nvSpPr>
          <p:spPr bwMode="auto">
            <a:xfrm rot="3180000">
              <a:off x="736712" y="840195"/>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o</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67" name="Rectangle 36"/>
            <p:cNvSpPr>
              <a:spLocks noChangeArrowheads="1"/>
            </p:cNvSpPr>
            <p:nvPr/>
          </p:nvSpPr>
          <p:spPr bwMode="auto">
            <a:xfrm rot="3000000">
              <a:off x="820850" y="940207"/>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n</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69" name="Rectangle 37"/>
            <p:cNvSpPr>
              <a:spLocks noChangeArrowheads="1"/>
            </p:cNvSpPr>
            <p:nvPr/>
          </p:nvSpPr>
          <p:spPr bwMode="auto">
            <a:xfrm rot="2580000">
              <a:off x="914574" y="1024345"/>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a</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70" name="Rectangle 38"/>
            <p:cNvSpPr>
              <a:spLocks noChangeArrowheads="1"/>
            </p:cNvSpPr>
            <p:nvPr/>
          </p:nvSpPr>
          <p:spPr bwMode="auto">
            <a:xfrm rot="2400000">
              <a:off x="1014102" y="1081495"/>
              <a:ext cx="6412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l</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71" name="Rectangle 39"/>
            <p:cNvSpPr>
              <a:spLocks noChangeArrowheads="1"/>
            </p:cNvSpPr>
            <p:nvPr/>
          </p:nvSpPr>
          <p:spPr bwMode="auto">
            <a:xfrm rot="2160000">
              <a:off x="1056965" y="1113245"/>
              <a:ext cx="6412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 </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72" name="Rectangle 40"/>
            <p:cNvSpPr>
              <a:spLocks noChangeArrowheads="1"/>
            </p:cNvSpPr>
            <p:nvPr/>
          </p:nvSpPr>
          <p:spPr bwMode="auto">
            <a:xfrm rot="1920000">
              <a:off x="1100250" y="1167220"/>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L</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73" name="Rectangle 41"/>
            <p:cNvSpPr>
              <a:spLocks noChangeArrowheads="1"/>
            </p:cNvSpPr>
            <p:nvPr/>
          </p:nvSpPr>
          <p:spPr bwMode="auto">
            <a:xfrm rot="1680000">
              <a:off x="1214612" y="1227545"/>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e</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74" name="Rectangle 42"/>
            <p:cNvSpPr>
              <a:spLocks noChangeArrowheads="1"/>
            </p:cNvSpPr>
            <p:nvPr/>
          </p:nvSpPr>
          <p:spPr bwMode="auto">
            <a:xfrm rot="1440000">
              <a:off x="1320974" y="1273582"/>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a</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75" name="Rectangle 43"/>
            <p:cNvSpPr>
              <a:spLocks noChangeArrowheads="1"/>
            </p:cNvSpPr>
            <p:nvPr/>
          </p:nvSpPr>
          <p:spPr bwMode="auto">
            <a:xfrm rot="900000">
              <a:off x="1430450" y="1305332"/>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d</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76" name="Rectangle 44"/>
            <p:cNvSpPr>
              <a:spLocks noChangeArrowheads="1"/>
            </p:cNvSpPr>
            <p:nvPr/>
          </p:nvSpPr>
          <p:spPr bwMode="auto">
            <a:xfrm rot="660000">
              <a:off x="1560687" y="1329145"/>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e</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77" name="Rectangle 45"/>
            <p:cNvSpPr>
              <a:spLocks noChangeArrowheads="1"/>
            </p:cNvSpPr>
            <p:nvPr/>
          </p:nvSpPr>
          <p:spPr bwMode="auto">
            <a:xfrm rot="360000">
              <a:off x="1675966" y="1338670"/>
              <a:ext cx="89768"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r</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78" name="Rectangle 46"/>
            <p:cNvSpPr>
              <a:spLocks noChangeArrowheads="1"/>
            </p:cNvSpPr>
            <p:nvPr/>
          </p:nvSpPr>
          <p:spPr bwMode="auto">
            <a:xfrm rot="120000">
              <a:off x="1755949" y="1345020"/>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s</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79" name="Rectangle 47"/>
            <p:cNvSpPr>
              <a:spLocks noChangeArrowheads="1"/>
            </p:cNvSpPr>
            <p:nvPr/>
          </p:nvSpPr>
          <p:spPr bwMode="auto">
            <a:xfrm rot="21480000">
              <a:off x="1876537" y="1338670"/>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h</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80" name="Rectangle 48"/>
            <p:cNvSpPr>
              <a:spLocks noChangeArrowheads="1"/>
            </p:cNvSpPr>
            <p:nvPr/>
          </p:nvSpPr>
          <p:spPr bwMode="auto">
            <a:xfrm rot="21240000">
              <a:off x="2007877" y="1329145"/>
              <a:ext cx="6412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i</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81" name="Rectangle 49"/>
            <p:cNvSpPr>
              <a:spLocks noChangeArrowheads="1"/>
            </p:cNvSpPr>
            <p:nvPr/>
          </p:nvSpPr>
          <p:spPr bwMode="auto">
            <a:xfrm rot="21000000">
              <a:off x="2060687" y="1314857"/>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p</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gr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6789" name="Oval 5"/>
          <p:cNvSpPr>
            <a:spLocks noChangeAspect="1" noChangeArrowheads="1"/>
          </p:cNvSpPr>
          <p:nvPr/>
        </p:nvSpPr>
        <p:spPr bwMode="auto">
          <a:xfrm>
            <a:off x="3878263" y="1677988"/>
            <a:ext cx="3043237" cy="3043237"/>
          </a:xfrm>
          <a:prstGeom prst="ellipse">
            <a:avLst/>
          </a:prstGeom>
          <a:solidFill>
            <a:srgbClr val="008000">
              <a:alpha val="40000"/>
            </a:srgbClr>
          </a:solidFill>
          <a:ln w="9525">
            <a:noFill/>
            <a:round/>
            <a:headEnd/>
            <a:tailEnd/>
          </a:ln>
          <a:effectLst/>
        </p:spPr>
        <p:txBody>
          <a:bodyPr wrap="none" anchor="ctr"/>
          <a:lstStyle/>
          <a:p>
            <a:endParaRPr lang="en-US" dirty="0"/>
          </a:p>
        </p:txBody>
      </p:sp>
      <p:sp>
        <p:nvSpPr>
          <p:cNvPr id="886790" name="Oval 6"/>
          <p:cNvSpPr>
            <a:spLocks noChangeAspect="1" noChangeArrowheads="1"/>
          </p:cNvSpPr>
          <p:nvPr/>
        </p:nvSpPr>
        <p:spPr bwMode="auto">
          <a:xfrm>
            <a:off x="2362200" y="1681163"/>
            <a:ext cx="3043238" cy="3043237"/>
          </a:xfrm>
          <a:prstGeom prst="ellipse">
            <a:avLst/>
          </a:prstGeom>
          <a:solidFill>
            <a:srgbClr val="0000CC">
              <a:alpha val="40000"/>
            </a:srgbClr>
          </a:solidFill>
          <a:ln w="9525">
            <a:noFill/>
            <a:round/>
            <a:headEnd/>
            <a:tailEnd/>
          </a:ln>
          <a:effectLst/>
        </p:spPr>
        <p:txBody>
          <a:bodyPr wrap="none" anchor="ctr"/>
          <a:lstStyle/>
          <a:p>
            <a:endParaRPr lang="en-US" dirty="0"/>
          </a:p>
        </p:txBody>
      </p:sp>
      <p:sp>
        <p:nvSpPr>
          <p:cNvPr id="62" name="Freeform 12"/>
          <p:cNvSpPr>
            <a:spLocks/>
          </p:cNvSpPr>
          <p:nvPr/>
        </p:nvSpPr>
        <p:spPr bwMode="auto">
          <a:xfrm>
            <a:off x="3870325" y="1878013"/>
            <a:ext cx="1554163" cy="2651125"/>
          </a:xfrm>
          <a:custGeom>
            <a:avLst/>
            <a:gdLst/>
            <a:ahLst/>
            <a:cxnLst>
              <a:cxn ang="0">
                <a:pos x="70" y="235"/>
              </a:cxn>
              <a:cxn ang="0">
                <a:pos x="0" y="117"/>
              </a:cxn>
              <a:cxn ang="0">
                <a:pos x="71" y="0"/>
              </a:cxn>
              <a:cxn ang="0">
                <a:pos x="141" y="117"/>
              </a:cxn>
              <a:cxn ang="0">
                <a:pos x="70" y="235"/>
              </a:cxn>
            </a:cxnLst>
            <a:rect l="0" t="0" r="r" b="b"/>
            <a:pathLst>
              <a:path w="141" h="235">
                <a:moveTo>
                  <a:pt x="70" y="235"/>
                </a:moveTo>
                <a:cubicBezTo>
                  <a:pt x="70" y="235"/>
                  <a:pt x="0" y="197"/>
                  <a:pt x="0" y="117"/>
                </a:cubicBezTo>
                <a:cubicBezTo>
                  <a:pt x="0" y="37"/>
                  <a:pt x="70" y="0"/>
                  <a:pt x="71" y="0"/>
                </a:cubicBezTo>
                <a:cubicBezTo>
                  <a:pt x="71" y="0"/>
                  <a:pt x="141" y="37"/>
                  <a:pt x="141" y="117"/>
                </a:cubicBezTo>
                <a:cubicBezTo>
                  <a:pt x="141" y="197"/>
                  <a:pt x="70" y="235"/>
                  <a:pt x="70" y="235"/>
                </a:cubicBezTo>
                <a:close/>
              </a:path>
            </a:pathLst>
          </a:custGeom>
          <a:solidFill>
            <a:srgbClr val="99CCFF"/>
          </a:solidFill>
          <a:ln w="0">
            <a:noFill/>
            <a:prstDash val="solid"/>
            <a:round/>
            <a:headEnd/>
            <a:tailEnd/>
          </a:ln>
        </p:spPr>
        <p:txBody>
          <a:bodyPr/>
          <a:lstStyle/>
          <a:p>
            <a:endParaRPr lang="en-US" dirty="0"/>
          </a:p>
        </p:txBody>
      </p:sp>
      <p:grpSp>
        <p:nvGrpSpPr>
          <p:cNvPr id="2" name="Group 8"/>
          <p:cNvGrpSpPr>
            <a:grpSpLocks/>
          </p:cNvGrpSpPr>
          <p:nvPr/>
        </p:nvGrpSpPr>
        <p:grpSpPr bwMode="auto">
          <a:xfrm>
            <a:off x="5248275" y="3776663"/>
            <a:ext cx="1458913" cy="920750"/>
            <a:chOff x="528" y="1515"/>
            <a:chExt cx="919" cy="580"/>
          </a:xfrm>
        </p:grpSpPr>
        <p:sp>
          <p:nvSpPr>
            <p:cNvPr id="886793" name="Rectangle 9"/>
            <p:cNvSpPr>
              <a:spLocks noChangeArrowheads="1"/>
            </p:cNvSpPr>
            <p:nvPr/>
          </p:nvSpPr>
          <p:spPr bwMode="auto">
            <a:xfrm rot="21360000">
              <a:off x="528" y="1922"/>
              <a:ext cx="104"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U</a:t>
              </a:r>
              <a:endParaRPr lang="en-US" sz="1800" dirty="0">
                <a:solidFill>
                  <a:schemeClr val="bg1">
                    <a:lumMod val="85000"/>
                  </a:schemeClr>
                </a:solidFill>
                <a:latin typeface="Arial" charset="0"/>
              </a:endParaRPr>
            </a:p>
          </p:txBody>
        </p:sp>
        <p:sp>
          <p:nvSpPr>
            <p:cNvPr id="886794" name="Rectangle 10"/>
            <p:cNvSpPr>
              <a:spLocks noChangeArrowheads="1"/>
            </p:cNvSpPr>
            <p:nvPr/>
          </p:nvSpPr>
          <p:spPr bwMode="auto">
            <a:xfrm rot="21120000">
              <a:off x="638" y="1913"/>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n</a:t>
              </a:r>
              <a:endParaRPr lang="en-US" sz="1800" dirty="0">
                <a:solidFill>
                  <a:schemeClr val="bg1">
                    <a:lumMod val="85000"/>
                  </a:schemeClr>
                </a:solidFill>
                <a:latin typeface="Arial" charset="0"/>
              </a:endParaRPr>
            </a:p>
          </p:txBody>
        </p:sp>
        <p:sp>
          <p:nvSpPr>
            <p:cNvPr id="886795" name="Rectangle 11"/>
            <p:cNvSpPr>
              <a:spLocks noChangeArrowheads="1"/>
            </p:cNvSpPr>
            <p:nvPr/>
          </p:nvSpPr>
          <p:spPr bwMode="auto">
            <a:xfrm rot="21000000">
              <a:off x="731" y="1899"/>
              <a:ext cx="4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i</a:t>
              </a:r>
              <a:endParaRPr lang="en-US" sz="1800" dirty="0">
                <a:solidFill>
                  <a:schemeClr val="bg1">
                    <a:lumMod val="85000"/>
                  </a:schemeClr>
                </a:solidFill>
                <a:latin typeface="Arial" charset="0"/>
              </a:endParaRPr>
            </a:p>
          </p:txBody>
        </p:sp>
        <p:sp>
          <p:nvSpPr>
            <p:cNvPr id="886796" name="Rectangle 12"/>
            <p:cNvSpPr>
              <a:spLocks noChangeArrowheads="1"/>
            </p:cNvSpPr>
            <p:nvPr/>
          </p:nvSpPr>
          <p:spPr bwMode="auto">
            <a:xfrm rot="20760000">
              <a:off x="775" y="1886"/>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q</a:t>
              </a:r>
              <a:endParaRPr lang="en-US" sz="1800" dirty="0">
                <a:solidFill>
                  <a:schemeClr val="bg1">
                    <a:lumMod val="85000"/>
                  </a:schemeClr>
                </a:solidFill>
                <a:latin typeface="Arial" charset="0"/>
              </a:endParaRPr>
            </a:p>
          </p:txBody>
        </p:sp>
        <p:sp>
          <p:nvSpPr>
            <p:cNvPr id="886797" name="Rectangle 13"/>
            <p:cNvSpPr>
              <a:spLocks noChangeArrowheads="1"/>
            </p:cNvSpPr>
            <p:nvPr/>
          </p:nvSpPr>
          <p:spPr bwMode="auto">
            <a:xfrm rot="20520000">
              <a:off x="859" y="1861"/>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u</a:t>
              </a:r>
              <a:endParaRPr lang="en-US" sz="1800" dirty="0">
                <a:solidFill>
                  <a:schemeClr val="bg1">
                    <a:lumMod val="85000"/>
                  </a:schemeClr>
                </a:solidFill>
                <a:latin typeface="Arial" charset="0"/>
              </a:endParaRPr>
            </a:p>
          </p:txBody>
        </p:sp>
        <p:sp>
          <p:nvSpPr>
            <p:cNvPr id="886798" name="Rectangle 14"/>
            <p:cNvSpPr>
              <a:spLocks noChangeArrowheads="1"/>
            </p:cNvSpPr>
            <p:nvPr/>
          </p:nvSpPr>
          <p:spPr bwMode="auto">
            <a:xfrm rot="20280000">
              <a:off x="950" y="1831"/>
              <a:ext cx="8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e</a:t>
              </a:r>
              <a:endParaRPr lang="en-US" sz="1800" dirty="0">
                <a:solidFill>
                  <a:schemeClr val="bg1">
                    <a:lumMod val="85000"/>
                  </a:schemeClr>
                </a:solidFill>
                <a:latin typeface="Arial" charset="0"/>
              </a:endParaRPr>
            </a:p>
          </p:txBody>
        </p:sp>
        <p:sp>
          <p:nvSpPr>
            <p:cNvPr id="886799" name="Rectangle 15"/>
            <p:cNvSpPr>
              <a:spLocks noChangeArrowheads="1"/>
            </p:cNvSpPr>
            <p:nvPr/>
          </p:nvSpPr>
          <p:spPr bwMode="auto">
            <a:xfrm rot="19260000">
              <a:off x="1040" y="1768"/>
              <a:ext cx="104"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D</a:t>
              </a:r>
              <a:endParaRPr lang="en-US" sz="1800" dirty="0">
                <a:solidFill>
                  <a:schemeClr val="bg1">
                    <a:lumMod val="85000"/>
                  </a:schemeClr>
                </a:solidFill>
                <a:latin typeface="Arial" charset="0"/>
              </a:endParaRPr>
            </a:p>
          </p:txBody>
        </p:sp>
        <p:sp>
          <p:nvSpPr>
            <p:cNvPr id="886800" name="Rectangle 16"/>
            <p:cNvSpPr>
              <a:spLocks noChangeArrowheads="1"/>
            </p:cNvSpPr>
            <p:nvPr/>
          </p:nvSpPr>
          <p:spPr bwMode="auto">
            <a:xfrm rot="19020000">
              <a:off x="1120" y="1705"/>
              <a:ext cx="8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e</a:t>
              </a:r>
              <a:endParaRPr lang="en-US" sz="1800" dirty="0">
                <a:solidFill>
                  <a:schemeClr val="bg1">
                    <a:lumMod val="85000"/>
                  </a:schemeClr>
                </a:solidFill>
                <a:latin typeface="Arial" charset="0"/>
              </a:endParaRPr>
            </a:p>
          </p:txBody>
        </p:sp>
        <p:sp>
          <p:nvSpPr>
            <p:cNvPr id="886801" name="Rectangle 17"/>
            <p:cNvSpPr>
              <a:spLocks noChangeArrowheads="1"/>
            </p:cNvSpPr>
            <p:nvPr/>
          </p:nvSpPr>
          <p:spPr bwMode="auto">
            <a:xfrm rot="18780000">
              <a:off x="1183" y="1644"/>
              <a:ext cx="8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s</a:t>
              </a:r>
              <a:endParaRPr lang="en-US" sz="1800" dirty="0">
                <a:solidFill>
                  <a:schemeClr val="bg1">
                    <a:lumMod val="85000"/>
                  </a:schemeClr>
                </a:solidFill>
                <a:latin typeface="Arial" charset="0"/>
              </a:endParaRPr>
            </a:p>
          </p:txBody>
        </p:sp>
        <p:sp>
          <p:nvSpPr>
            <p:cNvPr id="886802" name="Rectangle 18"/>
            <p:cNvSpPr>
              <a:spLocks noChangeArrowheads="1"/>
            </p:cNvSpPr>
            <p:nvPr/>
          </p:nvSpPr>
          <p:spPr bwMode="auto">
            <a:xfrm rot="18660000">
              <a:off x="1248" y="1594"/>
              <a:ext cx="4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i</a:t>
              </a:r>
              <a:endParaRPr lang="en-US" sz="1800" dirty="0">
                <a:solidFill>
                  <a:schemeClr val="bg1">
                    <a:lumMod val="85000"/>
                  </a:schemeClr>
                </a:solidFill>
                <a:latin typeface="Arial" charset="0"/>
              </a:endParaRPr>
            </a:p>
          </p:txBody>
        </p:sp>
        <p:sp>
          <p:nvSpPr>
            <p:cNvPr id="886803" name="Rectangle 19"/>
            <p:cNvSpPr>
              <a:spLocks noChangeArrowheads="1"/>
            </p:cNvSpPr>
            <p:nvPr/>
          </p:nvSpPr>
          <p:spPr bwMode="auto">
            <a:xfrm rot="18420000">
              <a:off x="1264" y="1541"/>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g</a:t>
              </a:r>
              <a:endParaRPr lang="en-US" sz="1800" dirty="0">
                <a:solidFill>
                  <a:schemeClr val="bg1">
                    <a:lumMod val="85000"/>
                  </a:schemeClr>
                </a:solidFill>
                <a:latin typeface="Arial" charset="0"/>
              </a:endParaRPr>
            </a:p>
          </p:txBody>
        </p:sp>
        <p:sp>
          <p:nvSpPr>
            <p:cNvPr id="886804" name="Rectangle 20"/>
            <p:cNvSpPr>
              <a:spLocks noChangeArrowheads="1"/>
            </p:cNvSpPr>
            <p:nvPr/>
          </p:nvSpPr>
          <p:spPr bwMode="auto">
            <a:xfrm rot="18120000">
              <a:off x="1317" y="1472"/>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n</a:t>
              </a:r>
              <a:endParaRPr lang="en-US" sz="1800" dirty="0">
                <a:solidFill>
                  <a:schemeClr val="bg1">
                    <a:lumMod val="85000"/>
                  </a:schemeClr>
                </a:solidFill>
                <a:latin typeface="Arial" charset="0"/>
              </a:endParaRPr>
            </a:p>
          </p:txBody>
        </p:sp>
      </p:grpSp>
      <p:sp>
        <p:nvSpPr>
          <p:cNvPr id="886821" name="Oval 37"/>
          <p:cNvSpPr>
            <a:spLocks noChangeAspect="1" noChangeArrowheads="1"/>
          </p:cNvSpPr>
          <p:nvPr/>
        </p:nvSpPr>
        <p:spPr bwMode="auto">
          <a:xfrm>
            <a:off x="3119438" y="352425"/>
            <a:ext cx="3043237" cy="3043238"/>
          </a:xfrm>
          <a:prstGeom prst="ellipse">
            <a:avLst/>
          </a:prstGeom>
          <a:gradFill rotWithShape="1">
            <a:gsLst>
              <a:gs pos="0">
                <a:srgbClr val="FF0000"/>
              </a:gs>
              <a:gs pos="100000">
                <a:srgbClr val="FF0000">
                  <a:gamma/>
                  <a:shade val="46275"/>
                  <a:invGamma/>
                </a:srgbClr>
              </a:gs>
            </a:gsLst>
            <a:path path="shape">
              <a:fillToRect l="50000" t="50000" r="50000" b="50000"/>
            </a:path>
          </a:gradFill>
          <a:ln w="9525">
            <a:noFill/>
            <a:round/>
            <a:headEnd/>
            <a:tailEnd/>
          </a:ln>
          <a:effectLst/>
        </p:spPr>
        <p:txBody>
          <a:bodyPr wrap="none" anchor="ctr"/>
          <a:lstStyle/>
          <a:p>
            <a:endParaRPr lang="en-US" dirty="0"/>
          </a:p>
        </p:txBody>
      </p:sp>
      <p:grpSp>
        <p:nvGrpSpPr>
          <p:cNvPr id="3" name="Group 38"/>
          <p:cNvGrpSpPr>
            <a:grpSpLocks/>
          </p:cNvGrpSpPr>
          <p:nvPr/>
        </p:nvGrpSpPr>
        <p:grpSpPr bwMode="auto">
          <a:xfrm>
            <a:off x="3582988" y="398463"/>
            <a:ext cx="2162175" cy="682625"/>
            <a:chOff x="100" y="290"/>
            <a:chExt cx="1362" cy="430"/>
          </a:xfrm>
        </p:grpSpPr>
        <p:sp>
          <p:nvSpPr>
            <p:cNvPr id="886823" name="Rectangle 39"/>
            <p:cNvSpPr>
              <a:spLocks noChangeArrowheads="1"/>
            </p:cNvSpPr>
            <p:nvPr/>
          </p:nvSpPr>
          <p:spPr bwMode="auto">
            <a:xfrm rot="19020000">
              <a:off x="100" y="544"/>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F</a:t>
              </a:r>
              <a:endParaRPr lang="en-US" sz="1800" dirty="0">
                <a:latin typeface="Arial" charset="0"/>
              </a:endParaRPr>
            </a:p>
          </p:txBody>
        </p:sp>
        <p:sp>
          <p:nvSpPr>
            <p:cNvPr id="886824" name="Rectangle 40"/>
            <p:cNvSpPr>
              <a:spLocks noChangeArrowheads="1"/>
            </p:cNvSpPr>
            <p:nvPr/>
          </p:nvSpPr>
          <p:spPr bwMode="auto">
            <a:xfrm rot="19380000">
              <a:off x="174" y="483"/>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o</a:t>
              </a:r>
              <a:endParaRPr lang="en-US" sz="1800" dirty="0">
                <a:latin typeface="Arial" charset="0"/>
              </a:endParaRPr>
            </a:p>
          </p:txBody>
        </p:sp>
        <p:sp>
          <p:nvSpPr>
            <p:cNvPr id="886825" name="Rectangle 41"/>
            <p:cNvSpPr>
              <a:spLocks noChangeArrowheads="1"/>
            </p:cNvSpPr>
            <p:nvPr/>
          </p:nvSpPr>
          <p:spPr bwMode="auto">
            <a:xfrm rot="19680000">
              <a:off x="246" y="429"/>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u</a:t>
              </a:r>
              <a:endParaRPr lang="en-US" sz="1800" dirty="0">
                <a:latin typeface="Arial" charset="0"/>
              </a:endParaRPr>
            </a:p>
          </p:txBody>
        </p:sp>
        <p:sp>
          <p:nvSpPr>
            <p:cNvPr id="886826" name="Rectangle 42"/>
            <p:cNvSpPr>
              <a:spLocks noChangeArrowheads="1"/>
            </p:cNvSpPr>
            <p:nvPr/>
          </p:nvSpPr>
          <p:spPr bwMode="auto">
            <a:xfrm rot="19980000">
              <a:off x="331" y="388"/>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n</a:t>
              </a:r>
              <a:endParaRPr lang="en-US" sz="1800" dirty="0">
                <a:latin typeface="Arial" charset="0"/>
              </a:endParaRPr>
            </a:p>
          </p:txBody>
        </p:sp>
        <p:sp>
          <p:nvSpPr>
            <p:cNvPr id="886827" name="Rectangle 43"/>
            <p:cNvSpPr>
              <a:spLocks noChangeArrowheads="1"/>
            </p:cNvSpPr>
            <p:nvPr/>
          </p:nvSpPr>
          <p:spPr bwMode="auto">
            <a:xfrm rot="20340000">
              <a:off x="417" y="348"/>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d</a:t>
              </a:r>
              <a:endParaRPr lang="en-US" sz="1800" dirty="0">
                <a:latin typeface="Arial" charset="0"/>
              </a:endParaRPr>
            </a:p>
          </p:txBody>
        </p:sp>
        <p:sp>
          <p:nvSpPr>
            <p:cNvPr id="886828" name="Rectangle 44"/>
            <p:cNvSpPr>
              <a:spLocks noChangeArrowheads="1"/>
            </p:cNvSpPr>
            <p:nvPr/>
          </p:nvSpPr>
          <p:spPr bwMode="auto">
            <a:xfrm rot="20640000">
              <a:off x="507" y="321"/>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a</a:t>
              </a:r>
              <a:endParaRPr lang="en-US" sz="1800" dirty="0">
                <a:latin typeface="Arial" charset="0"/>
              </a:endParaRPr>
            </a:p>
          </p:txBody>
        </p:sp>
        <p:sp>
          <p:nvSpPr>
            <p:cNvPr id="886829" name="Rectangle 45"/>
            <p:cNvSpPr>
              <a:spLocks noChangeArrowheads="1"/>
            </p:cNvSpPr>
            <p:nvPr/>
          </p:nvSpPr>
          <p:spPr bwMode="auto">
            <a:xfrm rot="21060000">
              <a:off x="588" y="308"/>
              <a:ext cx="4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t</a:t>
              </a:r>
              <a:endParaRPr lang="en-US" sz="1800" dirty="0">
                <a:latin typeface="Arial" charset="0"/>
              </a:endParaRPr>
            </a:p>
          </p:txBody>
        </p:sp>
        <p:sp>
          <p:nvSpPr>
            <p:cNvPr id="886830" name="Rectangle 46"/>
            <p:cNvSpPr>
              <a:spLocks noChangeArrowheads="1"/>
            </p:cNvSpPr>
            <p:nvPr/>
          </p:nvSpPr>
          <p:spPr bwMode="auto">
            <a:xfrm rot="21180000">
              <a:off x="639" y="297"/>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i</a:t>
              </a:r>
              <a:endParaRPr lang="en-US" sz="1800" dirty="0">
                <a:latin typeface="Arial" charset="0"/>
              </a:endParaRPr>
            </a:p>
          </p:txBody>
        </p:sp>
        <p:sp>
          <p:nvSpPr>
            <p:cNvPr id="886831" name="Rectangle 47"/>
            <p:cNvSpPr>
              <a:spLocks noChangeArrowheads="1"/>
            </p:cNvSpPr>
            <p:nvPr/>
          </p:nvSpPr>
          <p:spPr bwMode="auto">
            <a:xfrm rot="21360000">
              <a:off x="684" y="290"/>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o</a:t>
              </a:r>
              <a:endParaRPr lang="en-US" sz="1800" dirty="0">
                <a:latin typeface="Arial" charset="0"/>
              </a:endParaRPr>
            </a:p>
          </p:txBody>
        </p:sp>
        <p:sp>
          <p:nvSpPr>
            <p:cNvPr id="886832" name="Rectangle 48"/>
            <p:cNvSpPr>
              <a:spLocks noChangeArrowheads="1"/>
            </p:cNvSpPr>
            <p:nvPr/>
          </p:nvSpPr>
          <p:spPr bwMode="auto">
            <a:xfrm rot="60000">
              <a:off x="774" y="295"/>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n</a:t>
              </a:r>
              <a:endParaRPr lang="en-US" sz="1800" dirty="0">
                <a:latin typeface="Arial" charset="0"/>
              </a:endParaRPr>
            </a:p>
          </p:txBody>
        </p:sp>
        <p:sp>
          <p:nvSpPr>
            <p:cNvPr id="886833" name="Rectangle 49"/>
            <p:cNvSpPr>
              <a:spLocks noChangeArrowheads="1"/>
            </p:cNvSpPr>
            <p:nvPr/>
          </p:nvSpPr>
          <p:spPr bwMode="auto">
            <a:xfrm rot="420000">
              <a:off x="871" y="299"/>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a</a:t>
              </a:r>
              <a:endParaRPr lang="en-US" sz="1800" dirty="0">
                <a:latin typeface="Arial" charset="0"/>
              </a:endParaRPr>
            </a:p>
          </p:txBody>
        </p:sp>
        <p:sp>
          <p:nvSpPr>
            <p:cNvPr id="886834" name="Rectangle 50"/>
            <p:cNvSpPr>
              <a:spLocks noChangeArrowheads="1"/>
            </p:cNvSpPr>
            <p:nvPr/>
          </p:nvSpPr>
          <p:spPr bwMode="auto">
            <a:xfrm rot="720000">
              <a:off x="954" y="311"/>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l</a:t>
              </a:r>
              <a:endParaRPr lang="en-US" sz="1800" dirty="0">
                <a:latin typeface="Arial" charset="0"/>
              </a:endParaRPr>
            </a:p>
          </p:txBody>
        </p:sp>
        <p:sp>
          <p:nvSpPr>
            <p:cNvPr id="886835" name="Rectangle 51"/>
            <p:cNvSpPr>
              <a:spLocks noChangeArrowheads="1"/>
            </p:cNvSpPr>
            <p:nvPr/>
          </p:nvSpPr>
          <p:spPr bwMode="auto">
            <a:xfrm rot="1080000">
              <a:off x="1036" y="341"/>
              <a:ext cx="96"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V</a:t>
              </a:r>
              <a:endParaRPr lang="en-US" sz="1800" dirty="0">
                <a:latin typeface="Arial" charset="0"/>
              </a:endParaRPr>
            </a:p>
          </p:txBody>
        </p:sp>
        <p:sp>
          <p:nvSpPr>
            <p:cNvPr id="886836" name="Rectangle 52"/>
            <p:cNvSpPr>
              <a:spLocks noChangeArrowheads="1"/>
            </p:cNvSpPr>
            <p:nvPr/>
          </p:nvSpPr>
          <p:spPr bwMode="auto">
            <a:xfrm rot="1440000">
              <a:off x="1126" y="375"/>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a</a:t>
              </a:r>
              <a:endParaRPr lang="en-US" sz="1800" dirty="0">
                <a:latin typeface="Arial" charset="0"/>
              </a:endParaRPr>
            </a:p>
          </p:txBody>
        </p:sp>
        <p:sp>
          <p:nvSpPr>
            <p:cNvPr id="886837" name="Rectangle 53"/>
            <p:cNvSpPr>
              <a:spLocks noChangeArrowheads="1"/>
            </p:cNvSpPr>
            <p:nvPr/>
          </p:nvSpPr>
          <p:spPr bwMode="auto">
            <a:xfrm rot="1740000">
              <a:off x="1204" y="407"/>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l</a:t>
              </a:r>
              <a:endParaRPr lang="en-US" sz="1800" dirty="0">
                <a:latin typeface="Arial" charset="0"/>
              </a:endParaRPr>
            </a:p>
          </p:txBody>
        </p:sp>
        <p:sp>
          <p:nvSpPr>
            <p:cNvPr id="886838" name="Rectangle 54"/>
            <p:cNvSpPr>
              <a:spLocks noChangeArrowheads="1"/>
            </p:cNvSpPr>
            <p:nvPr/>
          </p:nvSpPr>
          <p:spPr bwMode="auto">
            <a:xfrm rot="1920000">
              <a:off x="1238" y="440"/>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u</a:t>
              </a:r>
              <a:endParaRPr lang="en-US" sz="1800" dirty="0">
                <a:latin typeface="Arial" charset="0"/>
              </a:endParaRPr>
            </a:p>
          </p:txBody>
        </p:sp>
        <p:sp>
          <p:nvSpPr>
            <p:cNvPr id="886839" name="Rectangle 55"/>
            <p:cNvSpPr>
              <a:spLocks noChangeArrowheads="1"/>
            </p:cNvSpPr>
            <p:nvPr/>
          </p:nvSpPr>
          <p:spPr bwMode="auto">
            <a:xfrm rot="2280000">
              <a:off x="1314" y="493"/>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e</a:t>
              </a:r>
              <a:endParaRPr lang="en-US" sz="1800" dirty="0">
                <a:latin typeface="Arial" charset="0"/>
              </a:endParaRPr>
            </a:p>
          </p:txBody>
        </p:sp>
        <p:sp>
          <p:nvSpPr>
            <p:cNvPr id="886840" name="Rectangle 56"/>
            <p:cNvSpPr>
              <a:spLocks noChangeArrowheads="1"/>
            </p:cNvSpPr>
            <p:nvPr/>
          </p:nvSpPr>
          <p:spPr bwMode="auto">
            <a:xfrm rot="2580000">
              <a:off x="1382" y="547"/>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s</a:t>
              </a:r>
              <a:endParaRPr lang="en-US" sz="1800" dirty="0">
                <a:latin typeface="Arial" charset="0"/>
              </a:endParaRPr>
            </a:p>
          </p:txBody>
        </p:sp>
      </p:grpSp>
      <p:grpSp>
        <p:nvGrpSpPr>
          <p:cNvPr id="4" name="Group 61"/>
          <p:cNvGrpSpPr/>
          <p:nvPr/>
        </p:nvGrpSpPr>
        <p:grpSpPr>
          <a:xfrm>
            <a:off x="0" y="6217920"/>
            <a:ext cx="9144000" cy="640080"/>
            <a:chOff x="0" y="6217920"/>
            <a:chExt cx="9144000" cy="640080"/>
          </a:xfrm>
        </p:grpSpPr>
        <p:sp>
          <p:nvSpPr>
            <p:cNvPr id="63" name="Rectangle 62"/>
            <p:cNvSpPr/>
            <p:nvPr/>
          </p:nvSpPr>
          <p:spPr>
            <a:xfrm>
              <a:off x="0" y="6217920"/>
              <a:ext cx="9144000" cy="6400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ectangle 63"/>
            <p:cNvSpPr/>
            <p:nvPr/>
          </p:nvSpPr>
          <p:spPr>
            <a:xfrm>
              <a:off x="1371600" y="6400800"/>
              <a:ext cx="6400800" cy="365760"/>
            </a:xfrm>
            <a:prstGeom prst="rect">
              <a:avLst/>
            </a:prstGeom>
            <a:noFill/>
          </p:spPr>
          <p:txBody>
            <a:bodyPr wrap="none" lIns="91440" tIns="45720" rIns="91440" bIns="45720">
              <a:prstTxWarp prst="textPlain">
                <a:avLst/>
              </a:prstTxWarp>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smtClean="0">
                  <a:ln w="11430"/>
                  <a:solidFill>
                    <a:srgbClr val="F8F8F8"/>
                  </a:solidFill>
                  <a:effectLst>
                    <a:outerShdw blurRad="25400" algn="tl" rotWithShape="0">
                      <a:srgbClr val="000000">
                        <a:alpha val="43000"/>
                      </a:srgbClr>
                    </a:outerShdw>
                  </a:effectLst>
                  <a:latin typeface="+mn-lt"/>
                </a:rPr>
                <a:t>Life Calling Model</a:t>
              </a:r>
              <a:endParaRPr lang="en-US" sz="5400" b="1" cap="none" spc="150" dirty="0">
                <a:ln w="11430"/>
                <a:solidFill>
                  <a:srgbClr val="F8F8F8"/>
                </a:solidFill>
                <a:effectLst>
                  <a:outerShdw blurRad="25400" algn="tl" rotWithShape="0">
                    <a:srgbClr val="000000">
                      <a:alpha val="43000"/>
                    </a:srgbClr>
                  </a:outerShdw>
                </a:effectLst>
                <a:latin typeface="+mn-lt"/>
              </a:endParaRPr>
            </a:p>
          </p:txBody>
        </p:sp>
      </p:grpSp>
      <p:grpSp>
        <p:nvGrpSpPr>
          <p:cNvPr id="5" name="Group 475"/>
          <p:cNvGrpSpPr/>
          <p:nvPr/>
        </p:nvGrpSpPr>
        <p:grpSpPr>
          <a:xfrm>
            <a:off x="2509419" y="3553002"/>
            <a:ext cx="1769544" cy="1113968"/>
            <a:chOff x="432207" y="508051"/>
            <a:chExt cx="1769544" cy="1113968"/>
          </a:xfrm>
        </p:grpSpPr>
        <p:sp>
          <p:nvSpPr>
            <p:cNvPr id="84" name="Rectangle 31"/>
            <p:cNvSpPr>
              <a:spLocks noChangeArrowheads="1"/>
            </p:cNvSpPr>
            <p:nvPr/>
          </p:nvSpPr>
          <p:spPr bwMode="auto">
            <a:xfrm rot="4020000">
              <a:off x="493763" y="446495"/>
              <a:ext cx="153888"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P</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85" name="Rectangle 32"/>
            <p:cNvSpPr>
              <a:spLocks noChangeArrowheads="1"/>
            </p:cNvSpPr>
            <p:nvPr/>
          </p:nvSpPr>
          <p:spPr bwMode="auto">
            <a:xfrm rot="3840000">
              <a:off x="563737" y="565557"/>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e</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86" name="Rectangle 33"/>
            <p:cNvSpPr>
              <a:spLocks noChangeArrowheads="1"/>
            </p:cNvSpPr>
            <p:nvPr/>
          </p:nvSpPr>
          <p:spPr bwMode="auto">
            <a:xfrm rot="3600000">
              <a:off x="634566" y="651282"/>
              <a:ext cx="89768"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r</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87" name="Rectangle 34"/>
            <p:cNvSpPr>
              <a:spLocks noChangeArrowheads="1"/>
            </p:cNvSpPr>
            <p:nvPr/>
          </p:nvSpPr>
          <p:spPr bwMode="auto">
            <a:xfrm rot="3480000">
              <a:off x="670099" y="740182"/>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s</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88" name="Rectangle 35"/>
            <p:cNvSpPr>
              <a:spLocks noChangeArrowheads="1"/>
            </p:cNvSpPr>
            <p:nvPr/>
          </p:nvSpPr>
          <p:spPr bwMode="auto">
            <a:xfrm rot="3180000">
              <a:off x="736712" y="840195"/>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o</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89" name="Rectangle 36"/>
            <p:cNvSpPr>
              <a:spLocks noChangeArrowheads="1"/>
            </p:cNvSpPr>
            <p:nvPr/>
          </p:nvSpPr>
          <p:spPr bwMode="auto">
            <a:xfrm rot="3000000">
              <a:off x="820850" y="940207"/>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n</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90" name="Rectangle 37"/>
            <p:cNvSpPr>
              <a:spLocks noChangeArrowheads="1"/>
            </p:cNvSpPr>
            <p:nvPr/>
          </p:nvSpPr>
          <p:spPr bwMode="auto">
            <a:xfrm rot="2580000">
              <a:off x="914574" y="1024345"/>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a</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91" name="Rectangle 38"/>
            <p:cNvSpPr>
              <a:spLocks noChangeArrowheads="1"/>
            </p:cNvSpPr>
            <p:nvPr/>
          </p:nvSpPr>
          <p:spPr bwMode="auto">
            <a:xfrm rot="2400000">
              <a:off x="1014102" y="1081495"/>
              <a:ext cx="6412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l</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92" name="Rectangle 39"/>
            <p:cNvSpPr>
              <a:spLocks noChangeArrowheads="1"/>
            </p:cNvSpPr>
            <p:nvPr/>
          </p:nvSpPr>
          <p:spPr bwMode="auto">
            <a:xfrm rot="2160000">
              <a:off x="1056965" y="1113245"/>
              <a:ext cx="6412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 </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93" name="Rectangle 40"/>
            <p:cNvSpPr>
              <a:spLocks noChangeArrowheads="1"/>
            </p:cNvSpPr>
            <p:nvPr/>
          </p:nvSpPr>
          <p:spPr bwMode="auto">
            <a:xfrm rot="1920000">
              <a:off x="1100250" y="1167220"/>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L</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94" name="Rectangle 41"/>
            <p:cNvSpPr>
              <a:spLocks noChangeArrowheads="1"/>
            </p:cNvSpPr>
            <p:nvPr/>
          </p:nvSpPr>
          <p:spPr bwMode="auto">
            <a:xfrm rot="1680000">
              <a:off x="1214612" y="1227545"/>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e</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95" name="Rectangle 42"/>
            <p:cNvSpPr>
              <a:spLocks noChangeArrowheads="1"/>
            </p:cNvSpPr>
            <p:nvPr/>
          </p:nvSpPr>
          <p:spPr bwMode="auto">
            <a:xfrm rot="1440000">
              <a:off x="1320974" y="1273582"/>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a</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96" name="Rectangle 43"/>
            <p:cNvSpPr>
              <a:spLocks noChangeArrowheads="1"/>
            </p:cNvSpPr>
            <p:nvPr/>
          </p:nvSpPr>
          <p:spPr bwMode="auto">
            <a:xfrm rot="900000">
              <a:off x="1430450" y="1305332"/>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d</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97" name="Rectangle 44"/>
            <p:cNvSpPr>
              <a:spLocks noChangeArrowheads="1"/>
            </p:cNvSpPr>
            <p:nvPr/>
          </p:nvSpPr>
          <p:spPr bwMode="auto">
            <a:xfrm rot="660000">
              <a:off x="1560687" y="1329145"/>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e</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98" name="Rectangle 45"/>
            <p:cNvSpPr>
              <a:spLocks noChangeArrowheads="1"/>
            </p:cNvSpPr>
            <p:nvPr/>
          </p:nvSpPr>
          <p:spPr bwMode="auto">
            <a:xfrm rot="360000">
              <a:off x="1675966" y="1338670"/>
              <a:ext cx="89768"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r</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99" name="Rectangle 46"/>
            <p:cNvSpPr>
              <a:spLocks noChangeArrowheads="1"/>
            </p:cNvSpPr>
            <p:nvPr/>
          </p:nvSpPr>
          <p:spPr bwMode="auto">
            <a:xfrm rot="120000">
              <a:off x="1755949" y="1345020"/>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s</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00" name="Rectangle 47"/>
            <p:cNvSpPr>
              <a:spLocks noChangeArrowheads="1"/>
            </p:cNvSpPr>
            <p:nvPr/>
          </p:nvSpPr>
          <p:spPr bwMode="auto">
            <a:xfrm rot="21480000">
              <a:off x="1876537" y="1338670"/>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h</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01" name="Rectangle 48"/>
            <p:cNvSpPr>
              <a:spLocks noChangeArrowheads="1"/>
            </p:cNvSpPr>
            <p:nvPr/>
          </p:nvSpPr>
          <p:spPr bwMode="auto">
            <a:xfrm rot="21240000">
              <a:off x="2007877" y="1329145"/>
              <a:ext cx="6412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i</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02" name="Rectangle 49"/>
            <p:cNvSpPr>
              <a:spLocks noChangeArrowheads="1"/>
            </p:cNvSpPr>
            <p:nvPr/>
          </p:nvSpPr>
          <p:spPr bwMode="auto">
            <a:xfrm rot="21000000">
              <a:off x="2060687" y="1314857"/>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p</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grpSp>
      <p:sp>
        <p:nvSpPr>
          <p:cNvPr id="58" name="TextBox 2"/>
          <p:cNvSpPr txBox="1">
            <a:spLocks noChangeArrowheads="1"/>
          </p:cNvSpPr>
          <p:nvPr/>
        </p:nvSpPr>
        <p:spPr bwMode="auto">
          <a:xfrm>
            <a:off x="1219200" y="3581400"/>
            <a:ext cx="7010400" cy="2246769"/>
          </a:xfrm>
          <a:prstGeom prst="rect">
            <a:avLst/>
          </a:prstGeom>
          <a:solidFill>
            <a:srgbClr val="FFFFFF">
              <a:alpha val="80000"/>
            </a:srgbClr>
          </a:solidFill>
          <a:ln w="9525">
            <a:noFill/>
            <a:miter lim="800000"/>
            <a:headEnd/>
            <a:tailEnd/>
          </a:ln>
        </p:spPr>
        <p:txBody>
          <a:bodyPr>
            <a:spAutoFit/>
          </a:bodyPr>
          <a:lstStyle/>
          <a:p>
            <a:r>
              <a:rPr lang="en-US" sz="2000" b="1" i="1" dirty="0">
                <a:solidFill>
                  <a:srgbClr val="FF0000"/>
                </a:solidFill>
                <a:latin typeface="Arial" charset="0"/>
                <a:cs typeface="Arial" charset="0"/>
              </a:rPr>
              <a:t>Foundational</a:t>
            </a:r>
            <a:r>
              <a:rPr lang="en-US" sz="2000" b="1" dirty="0">
                <a:latin typeface="Arial" charset="0"/>
                <a:cs typeface="Arial" charset="0"/>
              </a:rPr>
              <a:t> = the basis or groundwork for all other components and elements </a:t>
            </a:r>
            <a:r>
              <a:rPr lang="en-US" sz="2000" b="1" dirty="0" smtClean="0">
                <a:latin typeface="Arial" charset="0"/>
                <a:cs typeface="Arial" charset="0"/>
              </a:rPr>
              <a:t>necessary for an understanding</a:t>
            </a:r>
            <a:r>
              <a:rPr lang="en-US" sz="2000" b="1" dirty="0">
                <a:latin typeface="Arial" charset="0"/>
                <a:cs typeface="Arial" charset="0"/>
              </a:rPr>
              <a:t/>
            </a:r>
            <a:br>
              <a:rPr lang="en-US" sz="2000" b="1" dirty="0">
                <a:latin typeface="Arial" charset="0"/>
                <a:cs typeface="Arial" charset="0"/>
              </a:rPr>
            </a:br>
            <a:endParaRPr lang="en-US" sz="2000" b="1" dirty="0">
              <a:latin typeface="Arial" charset="0"/>
              <a:cs typeface="Arial" charset="0"/>
            </a:endParaRPr>
          </a:p>
          <a:p>
            <a:r>
              <a:rPr lang="en-US" sz="2000" b="1" i="1" dirty="0">
                <a:solidFill>
                  <a:srgbClr val="FF0000"/>
                </a:solidFill>
                <a:latin typeface="Arial" charset="0"/>
                <a:cs typeface="Arial" charset="0"/>
              </a:rPr>
              <a:t>Values</a:t>
            </a:r>
            <a:r>
              <a:rPr lang="en-US" sz="2000" b="1" dirty="0">
                <a:latin typeface="Arial" charset="0"/>
                <a:cs typeface="Arial" charset="0"/>
              </a:rPr>
              <a:t> = those things considered worthwhile, excellent, useful, and important in creating a groundwork for an understanding of </a:t>
            </a:r>
            <a:r>
              <a:rPr lang="en-US" sz="2000" b="1" dirty="0" smtClean="0">
                <a:latin typeface="Arial" charset="0"/>
                <a:cs typeface="Arial" charset="0"/>
              </a:rPr>
              <a:t>the world and universe</a:t>
            </a:r>
            <a:endParaRPr lang="en-US" sz="2000" b="1" dirty="0">
              <a:latin typeface="Arial" charset="0"/>
              <a:cs typeface="Arial" charset="0"/>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3"/>
          <p:cNvGrpSpPr/>
          <p:nvPr/>
        </p:nvGrpSpPr>
        <p:grpSpPr>
          <a:xfrm>
            <a:off x="2362200" y="352425"/>
            <a:ext cx="4559300" cy="4371975"/>
            <a:chOff x="2362200" y="352425"/>
            <a:chExt cx="4559300" cy="4371975"/>
          </a:xfrm>
        </p:grpSpPr>
        <p:sp>
          <p:nvSpPr>
            <p:cNvPr id="61" name="Oval 5"/>
            <p:cNvSpPr>
              <a:spLocks noChangeAspect="1" noChangeArrowheads="1"/>
            </p:cNvSpPr>
            <p:nvPr/>
          </p:nvSpPr>
          <p:spPr bwMode="auto">
            <a:xfrm>
              <a:off x="3878263" y="1677988"/>
              <a:ext cx="3043237" cy="3043237"/>
            </a:xfrm>
            <a:prstGeom prst="ellipse">
              <a:avLst/>
            </a:prstGeom>
            <a:solidFill>
              <a:srgbClr val="008000">
                <a:alpha val="40000"/>
              </a:srgbClr>
            </a:solidFill>
            <a:ln w="9525">
              <a:noFill/>
              <a:round/>
              <a:headEnd/>
              <a:tailEnd/>
            </a:ln>
            <a:effectLst/>
          </p:spPr>
          <p:txBody>
            <a:bodyPr wrap="none" anchor="ctr"/>
            <a:lstStyle/>
            <a:p>
              <a:endParaRPr lang="en-US" dirty="0"/>
            </a:p>
          </p:txBody>
        </p:sp>
        <p:sp>
          <p:nvSpPr>
            <p:cNvPr id="69" name="Oval 6"/>
            <p:cNvSpPr>
              <a:spLocks noChangeAspect="1" noChangeArrowheads="1"/>
            </p:cNvSpPr>
            <p:nvPr/>
          </p:nvSpPr>
          <p:spPr bwMode="auto">
            <a:xfrm>
              <a:off x="2362200" y="1681163"/>
              <a:ext cx="3043238" cy="3043237"/>
            </a:xfrm>
            <a:prstGeom prst="ellipse">
              <a:avLst/>
            </a:prstGeom>
            <a:solidFill>
              <a:srgbClr val="0000CC">
                <a:alpha val="40000"/>
              </a:srgbClr>
            </a:solidFill>
            <a:ln w="9525">
              <a:noFill/>
              <a:round/>
              <a:headEnd/>
              <a:tailEnd/>
            </a:ln>
            <a:effectLst/>
          </p:spPr>
          <p:txBody>
            <a:bodyPr wrap="none" anchor="ctr"/>
            <a:lstStyle/>
            <a:p>
              <a:endParaRPr lang="en-US" dirty="0"/>
            </a:p>
          </p:txBody>
        </p:sp>
        <p:sp>
          <p:nvSpPr>
            <p:cNvPr id="70" name="Freeform 12"/>
            <p:cNvSpPr>
              <a:spLocks/>
            </p:cNvSpPr>
            <p:nvPr/>
          </p:nvSpPr>
          <p:spPr bwMode="auto">
            <a:xfrm>
              <a:off x="3870325" y="1878013"/>
              <a:ext cx="1554163" cy="2651125"/>
            </a:xfrm>
            <a:custGeom>
              <a:avLst/>
              <a:gdLst/>
              <a:ahLst/>
              <a:cxnLst>
                <a:cxn ang="0">
                  <a:pos x="70" y="235"/>
                </a:cxn>
                <a:cxn ang="0">
                  <a:pos x="0" y="117"/>
                </a:cxn>
                <a:cxn ang="0">
                  <a:pos x="71" y="0"/>
                </a:cxn>
                <a:cxn ang="0">
                  <a:pos x="141" y="117"/>
                </a:cxn>
                <a:cxn ang="0">
                  <a:pos x="70" y="235"/>
                </a:cxn>
              </a:cxnLst>
              <a:rect l="0" t="0" r="r" b="b"/>
              <a:pathLst>
                <a:path w="141" h="235">
                  <a:moveTo>
                    <a:pt x="70" y="235"/>
                  </a:moveTo>
                  <a:cubicBezTo>
                    <a:pt x="70" y="235"/>
                    <a:pt x="0" y="197"/>
                    <a:pt x="0" y="117"/>
                  </a:cubicBezTo>
                  <a:cubicBezTo>
                    <a:pt x="0" y="37"/>
                    <a:pt x="70" y="0"/>
                    <a:pt x="71" y="0"/>
                  </a:cubicBezTo>
                  <a:cubicBezTo>
                    <a:pt x="71" y="0"/>
                    <a:pt x="141" y="37"/>
                    <a:pt x="141" y="117"/>
                  </a:cubicBezTo>
                  <a:cubicBezTo>
                    <a:pt x="141" y="197"/>
                    <a:pt x="70" y="235"/>
                    <a:pt x="70" y="235"/>
                  </a:cubicBezTo>
                  <a:close/>
                </a:path>
              </a:pathLst>
            </a:custGeom>
            <a:solidFill>
              <a:srgbClr val="99CCFF"/>
            </a:solidFill>
            <a:ln w="0">
              <a:noFill/>
              <a:prstDash val="solid"/>
              <a:round/>
              <a:headEnd/>
              <a:tailEnd/>
            </a:ln>
          </p:spPr>
          <p:txBody>
            <a:bodyPr/>
            <a:lstStyle/>
            <a:p>
              <a:endParaRPr lang="en-US" dirty="0"/>
            </a:p>
          </p:txBody>
        </p:sp>
        <p:grpSp>
          <p:nvGrpSpPr>
            <p:cNvPr id="3" name="Group 8"/>
            <p:cNvGrpSpPr>
              <a:grpSpLocks/>
            </p:cNvGrpSpPr>
            <p:nvPr/>
          </p:nvGrpSpPr>
          <p:grpSpPr bwMode="auto">
            <a:xfrm>
              <a:off x="5248275" y="3776663"/>
              <a:ext cx="1458913" cy="920750"/>
              <a:chOff x="528" y="1515"/>
              <a:chExt cx="919" cy="580"/>
            </a:xfrm>
          </p:grpSpPr>
          <p:sp>
            <p:nvSpPr>
              <p:cNvPr id="72" name="Rectangle 9"/>
              <p:cNvSpPr>
                <a:spLocks noChangeArrowheads="1"/>
              </p:cNvSpPr>
              <p:nvPr/>
            </p:nvSpPr>
            <p:spPr bwMode="auto">
              <a:xfrm rot="21360000">
                <a:off x="528" y="1922"/>
                <a:ext cx="104"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U</a:t>
                </a:r>
                <a:endParaRPr lang="en-US" sz="1800" dirty="0">
                  <a:solidFill>
                    <a:schemeClr val="bg1">
                      <a:lumMod val="85000"/>
                    </a:schemeClr>
                  </a:solidFill>
                  <a:latin typeface="Arial" charset="0"/>
                </a:endParaRPr>
              </a:p>
            </p:txBody>
          </p:sp>
          <p:sp>
            <p:nvSpPr>
              <p:cNvPr id="73" name="Rectangle 10"/>
              <p:cNvSpPr>
                <a:spLocks noChangeArrowheads="1"/>
              </p:cNvSpPr>
              <p:nvPr/>
            </p:nvSpPr>
            <p:spPr bwMode="auto">
              <a:xfrm rot="21120000">
                <a:off x="638" y="1913"/>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n</a:t>
                </a:r>
                <a:endParaRPr lang="en-US" sz="1800" dirty="0">
                  <a:solidFill>
                    <a:schemeClr val="bg1">
                      <a:lumMod val="85000"/>
                    </a:schemeClr>
                  </a:solidFill>
                  <a:latin typeface="Arial" charset="0"/>
                </a:endParaRPr>
              </a:p>
            </p:txBody>
          </p:sp>
          <p:sp>
            <p:nvSpPr>
              <p:cNvPr id="74" name="Rectangle 11"/>
              <p:cNvSpPr>
                <a:spLocks noChangeArrowheads="1"/>
              </p:cNvSpPr>
              <p:nvPr/>
            </p:nvSpPr>
            <p:spPr bwMode="auto">
              <a:xfrm rot="21000000">
                <a:off x="731" y="1899"/>
                <a:ext cx="4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i</a:t>
                </a:r>
                <a:endParaRPr lang="en-US" sz="1800" dirty="0">
                  <a:solidFill>
                    <a:schemeClr val="bg1">
                      <a:lumMod val="85000"/>
                    </a:schemeClr>
                  </a:solidFill>
                  <a:latin typeface="Arial" charset="0"/>
                </a:endParaRPr>
              </a:p>
            </p:txBody>
          </p:sp>
          <p:sp>
            <p:nvSpPr>
              <p:cNvPr id="75" name="Rectangle 12"/>
              <p:cNvSpPr>
                <a:spLocks noChangeArrowheads="1"/>
              </p:cNvSpPr>
              <p:nvPr/>
            </p:nvSpPr>
            <p:spPr bwMode="auto">
              <a:xfrm rot="20760000">
                <a:off x="775" y="1886"/>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q</a:t>
                </a:r>
                <a:endParaRPr lang="en-US" sz="1800" dirty="0">
                  <a:solidFill>
                    <a:schemeClr val="bg1">
                      <a:lumMod val="85000"/>
                    </a:schemeClr>
                  </a:solidFill>
                  <a:latin typeface="Arial" charset="0"/>
                </a:endParaRPr>
              </a:p>
            </p:txBody>
          </p:sp>
          <p:sp>
            <p:nvSpPr>
              <p:cNvPr id="76" name="Rectangle 13"/>
              <p:cNvSpPr>
                <a:spLocks noChangeArrowheads="1"/>
              </p:cNvSpPr>
              <p:nvPr/>
            </p:nvSpPr>
            <p:spPr bwMode="auto">
              <a:xfrm rot="20520000">
                <a:off x="859" y="1861"/>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u</a:t>
                </a:r>
                <a:endParaRPr lang="en-US" sz="1800" dirty="0">
                  <a:solidFill>
                    <a:schemeClr val="bg1">
                      <a:lumMod val="85000"/>
                    </a:schemeClr>
                  </a:solidFill>
                  <a:latin typeface="Arial" charset="0"/>
                </a:endParaRPr>
              </a:p>
            </p:txBody>
          </p:sp>
          <p:sp>
            <p:nvSpPr>
              <p:cNvPr id="77" name="Rectangle 14"/>
              <p:cNvSpPr>
                <a:spLocks noChangeArrowheads="1"/>
              </p:cNvSpPr>
              <p:nvPr/>
            </p:nvSpPr>
            <p:spPr bwMode="auto">
              <a:xfrm rot="20280000">
                <a:off x="950" y="1831"/>
                <a:ext cx="8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e</a:t>
                </a:r>
                <a:endParaRPr lang="en-US" sz="1800" dirty="0">
                  <a:solidFill>
                    <a:schemeClr val="bg1">
                      <a:lumMod val="85000"/>
                    </a:schemeClr>
                  </a:solidFill>
                  <a:latin typeface="Arial" charset="0"/>
                </a:endParaRPr>
              </a:p>
            </p:txBody>
          </p:sp>
          <p:sp>
            <p:nvSpPr>
              <p:cNvPr id="78" name="Rectangle 15"/>
              <p:cNvSpPr>
                <a:spLocks noChangeArrowheads="1"/>
              </p:cNvSpPr>
              <p:nvPr/>
            </p:nvSpPr>
            <p:spPr bwMode="auto">
              <a:xfrm rot="19260000">
                <a:off x="1040" y="1768"/>
                <a:ext cx="104"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D</a:t>
                </a:r>
                <a:endParaRPr lang="en-US" sz="1800" dirty="0">
                  <a:solidFill>
                    <a:schemeClr val="bg1">
                      <a:lumMod val="85000"/>
                    </a:schemeClr>
                  </a:solidFill>
                  <a:latin typeface="Arial" charset="0"/>
                </a:endParaRPr>
              </a:p>
            </p:txBody>
          </p:sp>
          <p:sp>
            <p:nvSpPr>
              <p:cNvPr id="79" name="Rectangle 16"/>
              <p:cNvSpPr>
                <a:spLocks noChangeArrowheads="1"/>
              </p:cNvSpPr>
              <p:nvPr/>
            </p:nvSpPr>
            <p:spPr bwMode="auto">
              <a:xfrm rot="19020000">
                <a:off x="1120" y="1705"/>
                <a:ext cx="8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e</a:t>
                </a:r>
                <a:endParaRPr lang="en-US" sz="1800" dirty="0">
                  <a:solidFill>
                    <a:schemeClr val="bg1">
                      <a:lumMod val="85000"/>
                    </a:schemeClr>
                  </a:solidFill>
                  <a:latin typeface="Arial" charset="0"/>
                </a:endParaRPr>
              </a:p>
            </p:txBody>
          </p:sp>
          <p:sp>
            <p:nvSpPr>
              <p:cNvPr id="80" name="Rectangle 17"/>
              <p:cNvSpPr>
                <a:spLocks noChangeArrowheads="1"/>
              </p:cNvSpPr>
              <p:nvPr/>
            </p:nvSpPr>
            <p:spPr bwMode="auto">
              <a:xfrm rot="18780000">
                <a:off x="1183" y="1644"/>
                <a:ext cx="8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s</a:t>
                </a:r>
                <a:endParaRPr lang="en-US" sz="1800" dirty="0">
                  <a:solidFill>
                    <a:schemeClr val="bg1">
                      <a:lumMod val="85000"/>
                    </a:schemeClr>
                  </a:solidFill>
                  <a:latin typeface="Arial" charset="0"/>
                </a:endParaRPr>
              </a:p>
            </p:txBody>
          </p:sp>
          <p:sp>
            <p:nvSpPr>
              <p:cNvPr id="81" name="Rectangle 18"/>
              <p:cNvSpPr>
                <a:spLocks noChangeArrowheads="1"/>
              </p:cNvSpPr>
              <p:nvPr/>
            </p:nvSpPr>
            <p:spPr bwMode="auto">
              <a:xfrm rot="18660000">
                <a:off x="1248" y="1594"/>
                <a:ext cx="4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i</a:t>
                </a:r>
                <a:endParaRPr lang="en-US" sz="1800" dirty="0">
                  <a:solidFill>
                    <a:schemeClr val="bg1">
                      <a:lumMod val="85000"/>
                    </a:schemeClr>
                  </a:solidFill>
                  <a:latin typeface="Arial" charset="0"/>
                </a:endParaRPr>
              </a:p>
            </p:txBody>
          </p:sp>
          <p:sp>
            <p:nvSpPr>
              <p:cNvPr id="82" name="Rectangle 19"/>
              <p:cNvSpPr>
                <a:spLocks noChangeArrowheads="1"/>
              </p:cNvSpPr>
              <p:nvPr/>
            </p:nvSpPr>
            <p:spPr bwMode="auto">
              <a:xfrm rot="18420000">
                <a:off x="1264" y="1541"/>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g</a:t>
                </a:r>
                <a:endParaRPr lang="en-US" sz="1800" dirty="0">
                  <a:solidFill>
                    <a:schemeClr val="bg1">
                      <a:lumMod val="85000"/>
                    </a:schemeClr>
                  </a:solidFill>
                  <a:latin typeface="Arial" charset="0"/>
                </a:endParaRPr>
              </a:p>
            </p:txBody>
          </p:sp>
          <p:sp>
            <p:nvSpPr>
              <p:cNvPr id="83" name="Rectangle 20"/>
              <p:cNvSpPr>
                <a:spLocks noChangeArrowheads="1"/>
              </p:cNvSpPr>
              <p:nvPr/>
            </p:nvSpPr>
            <p:spPr bwMode="auto">
              <a:xfrm rot="18120000">
                <a:off x="1317" y="1472"/>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n</a:t>
                </a:r>
                <a:endParaRPr lang="en-US" sz="1800" dirty="0">
                  <a:solidFill>
                    <a:schemeClr val="bg1">
                      <a:lumMod val="85000"/>
                    </a:schemeClr>
                  </a:solidFill>
                  <a:latin typeface="Arial" charset="0"/>
                </a:endParaRPr>
              </a:p>
            </p:txBody>
          </p:sp>
        </p:grpSp>
        <p:sp>
          <p:nvSpPr>
            <p:cNvPr id="84" name="Oval 37"/>
            <p:cNvSpPr>
              <a:spLocks noChangeAspect="1" noChangeArrowheads="1"/>
            </p:cNvSpPr>
            <p:nvPr/>
          </p:nvSpPr>
          <p:spPr bwMode="auto">
            <a:xfrm>
              <a:off x="3119438" y="352425"/>
              <a:ext cx="3043237" cy="3043238"/>
            </a:xfrm>
            <a:prstGeom prst="ellipse">
              <a:avLst/>
            </a:prstGeom>
            <a:gradFill rotWithShape="1">
              <a:gsLst>
                <a:gs pos="0">
                  <a:srgbClr val="FF0000"/>
                </a:gs>
                <a:gs pos="100000">
                  <a:srgbClr val="FF0000">
                    <a:gamma/>
                    <a:shade val="46275"/>
                    <a:invGamma/>
                  </a:srgbClr>
                </a:gs>
              </a:gsLst>
              <a:path path="shape">
                <a:fillToRect l="50000" t="50000" r="50000" b="50000"/>
              </a:path>
            </a:gradFill>
            <a:ln w="9525">
              <a:noFill/>
              <a:round/>
              <a:headEnd/>
              <a:tailEnd/>
            </a:ln>
            <a:effectLst/>
          </p:spPr>
          <p:txBody>
            <a:bodyPr wrap="none" anchor="ctr"/>
            <a:lstStyle/>
            <a:p>
              <a:endParaRPr lang="en-US" dirty="0"/>
            </a:p>
          </p:txBody>
        </p:sp>
        <p:grpSp>
          <p:nvGrpSpPr>
            <p:cNvPr id="4" name="Group 38"/>
            <p:cNvGrpSpPr>
              <a:grpSpLocks/>
            </p:cNvGrpSpPr>
            <p:nvPr/>
          </p:nvGrpSpPr>
          <p:grpSpPr bwMode="auto">
            <a:xfrm>
              <a:off x="3582988" y="398463"/>
              <a:ext cx="2162175" cy="682625"/>
              <a:chOff x="100" y="290"/>
              <a:chExt cx="1362" cy="430"/>
            </a:xfrm>
          </p:grpSpPr>
          <p:sp>
            <p:nvSpPr>
              <p:cNvPr id="86" name="Rectangle 39"/>
              <p:cNvSpPr>
                <a:spLocks noChangeArrowheads="1"/>
              </p:cNvSpPr>
              <p:nvPr/>
            </p:nvSpPr>
            <p:spPr bwMode="auto">
              <a:xfrm rot="19020000">
                <a:off x="100" y="544"/>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F</a:t>
                </a:r>
                <a:endParaRPr lang="en-US" sz="1800" dirty="0">
                  <a:latin typeface="Arial" charset="0"/>
                </a:endParaRPr>
              </a:p>
            </p:txBody>
          </p:sp>
          <p:sp>
            <p:nvSpPr>
              <p:cNvPr id="87" name="Rectangle 40"/>
              <p:cNvSpPr>
                <a:spLocks noChangeArrowheads="1"/>
              </p:cNvSpPr>
              <p:nvPr/>
            </p:nvSpPr>
            <p:spPr bwMode="auto">
              <a:xfrm rot="19380000">
                <a:off x="174" y="483"/>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o</a:t>
                </a:r>
                <a:endParaRPr lang="en-US" sz="1800" dirty="0">
                  <a:latin typeface="Arial" charset="0"/>
                </a:endParaRPr>
              </a:p>
            </p:txBody>
          </p:sp>
          <p:sp>
            <p:nvSpPr>
              <p:cNvPr id="88" name="Rectangle 41"/>
              <p:cNvSpPr>
                <a:spLocks noChangeArrowheads="1"/>
              </p:cNvSpPr>
              <p:nvPr/>
            </p:nvSpPr>
            <p:spPr bwMode="auto">
              <a:xfrm rot="19680000">
                <a:off x="246" y="429"/>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u</a:t>
                </a:r>
                <a:endParaRPr lang="en-US" sz="1800" dirty="0">
                  <a:latin typeface="Arial" charset="0"/>
                </a:endParaRPr>
              </a:p>
            </p:txBody>
          </p:sp>
          <p:sp>
            <p:nvSpPr>
              <p:cNvPr id="89" name="Rectangle 42"/>
              <p:cNvSpPr>
                <a:spLocks noChangeArrowheads="1"/>
              </p:cNvSpPr>
              <p:nvPr/>
            </p:nvSpPr>
            <p:spPr bwMode="auto">
              <a:xfrm rot="19980000">
                <a:off x="331" y="388"/>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n</a:t>
                </a:r>
                <a:endParaRPr lang="en-US" sz="1800" dirty="0">
                  <a:latin typeface="Arial" charset="0"/>
                </a:endParaRPr>
              </a:p>
            </p:txBody>
          </p:sp>
          <p:sp>
            <p:nvSpPr>
              <p:cNvPr id="90" name="Rectangle 43"/>
              <p:cNvSpPr>
                <a:spLocks noChangeArrowheads="1"/>
              </p:cNvSpPr>
              <p:nvPr/>
            </p:nvSpPr>
            <p:spPr bwMode="auto">
              <a:xfrm rot="20340000">
                <a:off x="417" y="348"/>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d</a:t>
                </a:r>
                <a:endParaRPr lang="en-US" sz="1800" dirty="0">
                  <a:latin typeface="Arial" charset="0"/>
                </a:endParaRPr>
              </a:p>
            </p:txBody>
          </p:sp>
          <p:sp>
            <p:nvSpPr>
              <p:cNvPr id="91" name="Rectangle 44"/>
              <p:cNvSpPr>
                <a:spLocks noChangeArrowheads="1"/>
              </p:cNvSpPr>
              <p:nvPr/>
            </p:nvSpPr>
            <p:spPr bwMode="auto">
              <a:xfrm rot="20640000">
                <a:off x="507" y="321"/>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a</a:t>
                </a:r>
                <a:endParaRPr lang="en-US" sz="1800" dirty="0">
                  <a:latin typeface="Arial" charset="0"/>
                </a:endParaRPr>
              </a:p>
            </p:txBody>
          </p:sp>
          <p:sp>
            <p:nvSpPr>
              <p:cNvPr id="92" name="Rectangle 45"/>
              <p:cNvSpPr>
                <a:spLocks noChangeArrowheads="1"/>
              </p:cNvSpPr>
              <p:nvPr/>
            </p:nvSpPr>
            <p:spPr bwMode="auto">
              <a:xfrm rot="21060000">
                <a:off x="588" y="308"/>
                <a:ext cx="4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t</a:t>
                </a:r>
                <a:endParaRPr lang="en-US" sz="1800" dirty="0">
                  <a:latin typeface="Arial" charset="0"/>
                </a:endParaRPr>
              </a:p>
            </p:txBody>
          </p:sp>
          <p:sp>
            <p:nvSpPr>
              <p:cNvPr id="93" name="Rectangle 46"/>
              <p:cNvSpPr>
                <a:spLocks noChangeArrowheads="1"/>
              </p:cNvSpPr>
              <p:nvPr/>
            </p:nvSpPr>
            <p:spPr bwMode="auto">
              <a:xfrm rot="21180000">
                <a:off x="639" y="297"/>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i</a:t>
                </a:r>
                <a:endParaRPr lang="en-US" sz="1800" dirty="0">
                  <a:latin typeface="Arial" charset="0"/>
                </a:endParaRPr>
              </a:p>
            </p:txBody>
          </p:sp>
          <p:sp>
            <p:nvSpPr>
              <p:cNvPr id="94" name="Rectangle 47"/>
              <p:cNvSpPr>
                <a:spLocks noChangeArrowheads="1"/>
              </p:cNvSpPr>
              <p:nvPr/>
            </p:nvSpPr>
            <p:spPr bwMode="auto">
              <a:xfrm rot="21360000">
                <a:off x="684" y="290"/>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o</a:t>
                </a:r>
                <a:endParaRPr lang="en-US" sz="1800" dirty="0">
                  <a:latin typeface="Arial" charset="0"/>
                </a:endParaRPr>
              </a:p>
            </p:txBody>
          </p:sp>
          <p:sp>
            <p:nvSpPr>
              <p:cNvPr id="95" name="Rectangle 48"/>
              <p:cNvSpPr>
                <a:spLocks noChangeArrowheads="1"/>
              </p:cNvSpPr>
              <p:nvPr/>
            </p:nvSpPr>
            <p:spPr bwMode="auto">
              <a:xfrm rot="60000">
                <a:off x="774" y="295"/>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n</a:t>
                </a:r>
                <a:endParaRPr lang="en-US" sz="1800" dirty="0">
                  <a:latin typeface="Arial" charset="0"/>
                </a:endParaRPr>
              </a:p>
            </p:txBody>
          </p:sp>
          <p:sp>
            <p:nvSpPr>
              <p:cNvPr id="96" name="Rectangle 49"/>
              <p:cNvSpPr>
                <a:spLocks noChangeArrowheads="1"/>
              </p:cNvSpPr>
              <p:nvPr/>
            </p:nvSpPr>
            <p:spPr bwMode="auto">
              <a:xfrm rot="420000">
                <a:off x="871" y="299"/>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a</a:t>
                </a:r>
                <a:endParaRPr lang="en-US" sz="1800" dirty="0">
                  <a:latin typeface="Arial" charset="0"/>
                </a:endParaRPr>
              </a:p>
            </p:txBody>
          </p:sp>
          <p:sp>
            <p:nvSpPr>
              <p:cNvPr id="97" name="Rectangle 50"/>
              <p:cNvSpPr>
                <a:spLocks noChangeArrowheads="1"/>
              </p:cNvSpPr>
              <p:nvPr/>
            </p:nvSpPr>
            <p:spPr bwMode="auto">
              <a:xfrm rot="720000">
                <a:off x="954" y="311"/>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l</a:t>
                </a:r>
                <a:endParaRPr lang="en-US" sz="1800" dirty="0">
                  <a:latin typeface="Arial" charset="0"/>
                </a:endParaRPr>
              </a:p>
            </p:txBody>
          </p:sp>
          <p:sp>
            <p:nvSpPr>
              <p:cNvPr id="98" name="Rectangle 51"/>
              <p:cNvSpPr>
                <a:spLocks noChangeArrowheads="1"/>
              </p:cNvSpPr>
              <p:nvPr/>
            </p:nvSpPr>
            <p:spPr bwMode="auto">
              <a:xfrm rot="1080000">
                <a:off x="1036" y="341"/>
                <a:ext cx="96"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V</a:t>
                </a:r>
                <a:endParaRPr lang="en-US" sz="1800" dirty="0">
                  <a:latin typeface="Arial" charset="0"/>
                </a:endParaRPr>
              </a:p>
            </p:txBody>
          </p:sp>
          <p:sp>
            <p:nvSpPr>
              <p:cNvPr id="99" name="Rectangle 52"/>
              <p:cNvSpPr>
                <a:spLocks noChangeArrowheads="1"/>
              </p:cNvSpPr>
              <p:nvPr/>
            </p:nvSpPr>
            <p:spPr bwMode="auto">
              <a:xfrm rot="1440000">
                <a:off x="1126" y="375"/>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a</a:t>
                </a:r>
                <a:endParaRPr lang="en-US" sz="1800" dirty="0">
                  <a:latin typeface="Arial" charset="0"/>
                </a:endParaRPr>
              </a:p>
            </p:txBody>
          </p:sp>
          <p:sp>
            <p:nvSpPr>
              <p:cNvPr id="100" name="Rectangle 53"/>
              <p:cNvSpPr>
                <a:spLocks noChangeArrowheads="1"/>
              </p:cNvSpPr>
              <p:nvPr/>
            </p:nvSpPr>
            <p:spPr bwMode="auto">
              <a:xfrm rot="1740000">
                <a:off x="1204" y="407"/>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l</a:t>
                </a:r>
                <a:endParaRPr lang="en-US" sz="1800" dirty="0">
                  <a:latin typeface="Arial" charset="0"/>
                </a:endParaRPr>
              </a:p>
            </p:txBody>
          </p:sp>
          <p:sp>
            <p:nvSpPr>
              <p:cNvPr id="101" name="Rectangle 54"/>
              <p:cNvSpPr>
                <a:spLocks noChangeArrowheads="1"/>
              </p:cNvSpPr>
              <p:nvPr/>
            </p:nvSpPr>
            <p:spPr bwMode="auto">
              <a:xfrm rot="1920000">
                <a:off x="1238" y="440"/>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u</a:t>
                </a:r>
                <a:endParaRPr lang="en-US" sz="1800" dirty="0">
                  <a:latin typeface="Arial" charset="0"/>
                </a:endParaRPr>
              </a:p>
            </p:txBody>
          </p:sp>
          <p:sp>
            <p:nvSpPr>
              <p:cNvPr id="102" name="Rectangle 55"/>
              <p:cNvSpPr>
                <a:spLocks noChangeArrowheads="1"/>
              </p:cNvSpPr>
              <p:nvPr/>
            </p:nvSpPr>
            <p:spPr bwMode="auto">
              <a:xfrm rot="2280000">
                <a:off x="1314" y="493"/>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e</a:t>
                </a:r>
                <a:endParaRPr lang="en-US" sz="1800" dirty="0">
                  <a:latin typeface="Arial" charset="0"/>
                </a:endParaRPr>
              </a:p>
            </p:txBody>
          </p:sp>
          <p:sp>
            <p:nvSpPr>
              <p:cNvPr id="103" name="Rectangle 56"/>
              <p:cNvSpPr>
                <a:spLocks noChangeArrowheads="1"/>
              </p:cNvSpPr>
              <p:nvPr/>
            </p:nvSpPr>
            <p:spPr bwMode="auto">
              <a:xfrm rot="2580000">
                <a:off x="1382" y="547"/>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s</a:t>
                </a:r>
                <a:endParaRPr lang="en-US" sz="1800" dirty="0">
                  <a:latin typeface="Arial" charset="0"/>
                </a:endParaRPr>
              </a:p>
            </p:txBody>
          </p:sp>
        </p:grpSp>
        <p:grpSp>
          <p:nvGrpSpPr>
            <p:cNvPr id="5" name="Group 475"/>
            <p:cNvGrpSpPr/>
            <p:nvPr/>
          </p:nvGrpSpPr>
          <p:grpSpPr>
            <a:xfrm>
              <a:off x="2509419" y="3553002"/>
              <a:ext cx="1769544" cy="1113968"/>
              <a:chOff x="432207" y="508051"/>
              <a:chExt cx="1769544" cy="1113968"/>
            </a:xfrm>
          </p:grpSpPr>
          <p:sp>
            <p:nvSpPr>
              <p:cNvPr id="105" name="Rectangle 31"/>
              <p:cNvSpPr>
                <a:spLocks noChangeArrowheads="1"/>
              </p:cNvSpPr>
              <p:nvPr/>
            </p:nvSpPr>
            <p:spPr bwMode="auto">
              <a:xfrm rot="4020000">
                <a:off x="493763" y="446495"/>
                <a:ext cx="153888"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P</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06" name="Rectangle 32"/>
              <p:cNvSpPr>
                <a:spLocks noChangeArrowheads="1"/>
              </p:cNvSpPr>
              <p:nvPr/>
            </p:nvSpPr>
            <p:spPr bwMode="auto">
              <a:xfrm rot="3840000">
                <a:off x="563737" y="565557"/>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e</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07" name="Rectangle 33"/>
              <p:cNvSpPr>
                <a:spLocks noChangeArrowheads="1"/>
              </p:cNvSpPr>
              <p:nvPr/>
            </p:nvSpPr>
            <p:spPr bwMode="auto">
              <a:xfrm rot="3600000">
                <a:off x="634566" y="651282"/>
                <a:ext cx="89768"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r</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08" name="Rectangle 34"/>
              <p:cNvSpPr>
                <a:spLocks noChangeArrowheads="1"/>
              </p:cNvSpPr>
              <p:nvPr/>
            </p:nvSpPr>
            <p:spPr bwMode="auto">
              <a:xfrm rot="3480000">
                <a:off x="670099" y="740182"/>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s</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09" name="Rectangle 35"/>
              <p:cNvSpPr>
                <a:spLocks noChangeArrowheads="1"/>
              </p:cNvSpPr>
              <p:nvPr/>
            </p:nvSpPr>
            <p:spPr bwMode="auto">
              <a:xfrm rot="3180000">
                <a:off x="736712" y="840195"/>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o</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10" name="Rectangle 36"/>
              <p:cNvSpPr>
                <a:spLocks noChangeArrowheads="1"/>
              </p:cNvSpPr>
              <p:nvPr/>
            </p:nvSpPr>
            <p:spPr bwMode="auto">
              <a:xfrm rot="3000000">
                <a:off x="820850" y="940207"/>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n</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11" name="Rectangle 37"/>
              <p:cNvSpPr>
                <a:spLocks noChangeArrowheads="1"/>
              </p:cNvSpPr>
              <p:nvPr/>
            </p:nvSpPr>
            <p:spPr bwMode="auto">
              <a:xfrm rot="2580000">
                <a:off x="914574" y="1024345"/>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a</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12" name="Rectangle 38"/>
              <p:cNvSpPr>
                <a:spLocks noChangeArrowheads="1"/>
              </p:cNvSpPr>
              <p:nvPr/>
            </p:nvSpPr>
            <p:spPr bwMode="auto">
              <a:xfrm rot="2400000">
                <a:off x="1014102" y="1081495"/>
                <a:ext cx="6412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l</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13" name="Rectangle 39"/>
              <p:cNvSpPr>
                <a:spLocks noChangeArrowheads="1"/>
              </p:cNvSpPr>
              <p:nvPr/>
            </p:nvSpPr>
            <p:spPr bwMode="auto">
              <a:xfrm rot="2160000">
                <a:off x="1056965" y="1113245"/>
                <a:ext cx="6412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 </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14" name="Rectangle 40"/>
              <p:cNvSpPr>
                <a:spLocks noChangeArrowheads="1"/>
              </p:cNvSpPr>
              <p:nvPr/>
            </p:nvSpPr>
            <p:spPr bwMode="auto">
              <a:xfrm rot="1920000">
                <a:off x="1100250" y="1167220"/>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L</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15" name="Rectangle 41"/>
              <p:cNvSpPr>
                <a:spLocks noChangeArrowheads="1"/>
              </p:cNvSpPr>
              <p:nvPr/>
            </p:nvSpPr>
            <p:spPr bwMode="auto">
              <a:xfrm rot="1680000">
                <a:off x="1214612" y="1227545"/>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e</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16" name="Rectangle 42"/>
              <p:cNvSpPr>
                <a:spLocks noChangeArrowheads="1"/>
              </p:cNvSpPr>
              <p:nvPr/>
            </p:nvSpPr>
            <p:spPr bwMode="auto">
              <a:xfrm rot="1440000">
                <a:off x="1320974" y="1273582"/>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a</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17" name="Rectangle 43"/>
              <p:cNvSpPr>
                <a:spLocks noChangeArrowheads="1"/>
              </p:cNvSpPr>
              <p:nvPr/>
            </p:nvSpPr>
            <p:spPr bwMode="auto">
              <a:xfrm rot="900000">
                <a:off x="1430450" y="1305332"/>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d</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18" name="Rectangle 44"/>
              <p:cNvSpPr>
                <a:spLocks noChangeArrowheads="1"/>
              </p:cNvSpPr>
              <p:nvPr/>
            </p:nvSpPr>
            <p:spPr bwMode="auto">
              <a:xfrm rot="660000">
                <a:off x="1560687" y="1329145"/>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e</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19" name="Rectangle 45"/>
              <p:cNvSpPr>
                <a:spLocks noChangeArrowheads="1"/>
              </p:cNvSpPr>
              <p:nvPr/>
            </p:nvSpPr>
            <p:spPr bwMode="auto">
              <a:xfrm rot="360000">
                <a:off x="1675966" y="1338670"/>
                <a:ext cx="89768"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r</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20" name="Rectangle 46"/>
              <p:cNvSpPr>
                <a:spLocks noChangeArrowheads="1"/>
              </p:cNvSpPr>
              <p:nvPr/>
            </p:nvSpPr>
            <p:spPr bwMode="auto">
              <a:xfrm rot="120000">
                <a:off x="1755949" y="1345020"/>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s</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21" name="Rectangle 47"/>
              <p:cNvSpPr>
                <a:spLocks noChangeArrowheads="1"/>
              </p:cNvSpPr>
              <p:nvPr/>
            </p:nvSpPr>
            <p:spPr bwMode="auto">
              <a:xfrm rot="21480000">
                <a:off x="1876537" y="1338670"/>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h</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22" name="Rectangle 48"/>
              <p:cNvSpPr>
                <a:spLocks noChangeArrowheads="1"/>
              </p:cNvSpPr>
              <p:nvPr/>
            </p:nvSpPr>
            <p:spPr bwMode="auto">
              <a:xfrm rot="21240000">
                <a:off x="2007877" y="1329145"/>
                <a:ext cx="6412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i</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23" name="Rectangle 49"/>
              <p:cNvSpPr>
                <a:spLocks noChangeArrowheads="1"/>
              </p:cNvSpPr>
              <p:nvPr/>
            </p:nvSpPr>
            <p:spPr bwMode="auto">
              <a:xfrm rot="21000000">
                <a:off x="2060687" y="1314857"/>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p</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grpSp>
      </p:grpSp>
      <p:grpSp>
        <p:nvGrpSpPr>
          <p:cNvPr id="6" name="Group 61"/>
          <p:cNvGrpSpPr/>
          <p:nvPr/>
        </p:nvGrpSpPr>
        <p:grpSpPr>
          <a:xfrm>
            <a:off x="0" y="6217920"/>
            <a:ext cx="9144000" cy="640080"/>
            <a:chOff x="0" y="6217920"/>
            <a:chExt cx="9144000" cy="640080"/>
          </a:xfrm>
        </p:grpSpPr>
        <p:sp>
          <p:nvSpPr>
            <p:cNvPr id="63" name="Rectangle 62"/>
            <p:cNvSpPr/>
            <p:nvPr/>
          </p:nvSpPr>
          <p:spPr>
            <a:xfrm>
              <a:off x="0" y="6217920"/>
              <a:ext cx="9144000" cy="6400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ectangle 63"/>
            <p:cNvSpPr/>
            <p:nvPr/>
          </p:nvSpPr>
          <p:spPr>
            <a:xfrm>
              <a:off x="1371600" y="6400800"/>
              <a:ext cx="6400800" cy="365760"/>
            </a:xfrm>
            <a:prstGeom prst="rect">
              <a:avLst/>
            </a:prstGeom>
            <a:noFill/>
          </p:spPr>
          <p:txBody>
            <a:bodyPr wrap="none" lIns="91440" tIns="45720" rIns="91440" bIns="45720">
              <a:prstTxWarp prst="textPlain">
                <a:avLst/>
              </a:prstTxWarp>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smtClean="0">
                  <a:ln w="11430"/>
                  <a:solidFill>
                    <a:srgbClr val="F8F8F8"/>
                  </a:solidFill>
                  <a:effectLst>
                    <a:outerShdw blurRad="25400" algn="tl" rotWithShape="0">
                      <a:srgbClr val="000000">
                        <a:alpha val="43000"/>
                      </a:srgbClr>
                    </a:outerShdw>
                  </a:effectLst>
                  <a:latin typeface="+mn-lt"/>
                </a:rPr>
                <a:t>Life Calling Model</a:t>
              </a:r>
              <a:endParaRPr lang="en-US" sz="5400" b="1" cap="none" spc="150" dirty="0">
                <a:ln w="11430"/>
                <a:solidFill>
                  <a:srgbClr val="F8F8F8"/>
                </a:solidFill>
                <a:effectLst>
                  <a:outerShdw blurRad="25400" algn="tl" rotWithShape="0">
                    <a:srgbClr val="000000">
                      <a:alpha val="43000"/>
                    </a:srgbClr>
                  </a:outerShdw>
                </a:effectLst>
                <a:latin typeface="+mn-lt"/>
              </a:endParaRPr>
            </a:p>
          </p:txBody>
        </p:sp>
      </p:grpSp>
      <p:sp>
        <p:nvSpPr>
          <p:cNvPr id="65" name="Text Box 66"/>
          <p:cNvSpPr txBox="1">
            <a:spLocks noChangeArrowheads="1"/>
          </p:cNvSpPr>
          <p:nvPr/>
        </p:nvSpPr>
        <p:spPr bwMode="auto">
          <a:xfrm>
            <a:off x="3568700" y="1268413"/>
            <a:ext cx="506413" cy="274637"/>
          </a:xfrm>
          <a:prstGeom prst="rect">
            <a:avLst/>
          </a:prstGeom>
          <a:noFill/>
          <a:ln w="9525">
            <a:noFill/>
            <a:miter lim="800000"/>
            <a:headEnd/>
            <a:tailEnd/>
          </a:ln>
          <a:effectLst/>
        </p:spPr>
        <p:txBody>
          <a:bodyPr wrap="none">
            <a:spAutoFit/>
          </a:bodyPr>
          <a:lstStyle/>
          <a:p>
            <a:pPr algn="ctr"/>
            <a:r>
              <a:rPr lang="en-US" sz="1200" b="1" i="1" dirty="0">
                <a:solidFill>
                  <a:srgbClr val="FFFF00"/>
                </a:solidFill>
                <a:latin typeface="Arial" pitchFamily="34" charset="0"/>
                <a:cs typeface="Arial" pitchFamily="34" charset="0"/>
              </a:rPr>
              <a:t>faith</a:t>
            </a:r>
          </a:p>
        </p:txBody>
      </p:sp>
      <p:sp>
        <p:nvSpPr>
          <p:cNvPr id="66" name="Text Box 67"/>
          <p:cNvSpPr txBox="1">
            <a:spLocks noChangeArrowheads="1"/>
          </p:cNvSpPr>
          <p:nvPr/>
        </p:nvSpPr>
        <p:spPr bwMode="auto">
          <a:xfrm>
            <a:off x="4192588" y="917575"/>
            <a:ext cx="866775" cy="274638"/>
          </a:xfrm>
          <a:prstGeom prst="rect">
            <a:avLst/>
          </a:prstGeom>
          <a:noFill/>
          <a:ln w="9525">
            <a:noFill/>
            <a:miter lim="800000"/>
            <a:headEnd/>
            <a:tailEnd/>
          </a:ln>
          <a:effectLst/>
        </p:spPr>
        <p:txBody>
          <a:bodyPr wrap="none">
            <a:spAutoFit/>
          </a:bodyPr>
          <a:lstStyle/>
          <a:p>
            <a:pPr algn="ctr"/>
            <a:r>
              <a:rPr lang="en-US" sz="1200" b="1" i="1" dirty="0">
                <a:solidFill>
                  <a:srgbClr val="FFFF00"/>
                </a:solidFill>
                <a:latin typeface="Arial" pitchFamily="34" charset="0"/>
                <a:cs typeface="Arial" pitchFamily="34" charset="0"/>
              </a:rPr>
              <a:t>character</a:t>
            </a:r>
          </a:p>
        </p:txBody>
      </p:sp>
      <p:sp>
        <p:nvSpPr>
          <p:cNvPr id="67" name="Text Box 68"/>
          <p:cNvSpPr txBox="1">
            <a:spLocks noChangeArrowheads="1"/>
          </p:cNvSpPr>
          <p:nvPr/>
        </p:nvSpPr>
        <p:spPr bwMode="auto">
          <a:xfrm>
            <a:off x="4918075" y="1268413"/>
            <a:ext cx="706438" cy="274637"/>
          </a:xfrm>
          <a:prstGeom prst="rect">
            <a:avLst/>
          </a:prstGeom>
          <a:noFill/>
          <a:ln w="9525">
            <a:noFill/>
            <a:miter lim="800000"/>
            <a:headEnd/>
            <a:tailEnd/>
          </a:ln>
          <a:effectLst/>
        </p:spPr>
        <p:txBody>
          <a:bodyPr wrap="none">
            <a:spAutoFit/>
          </a:bodyPr>
          <a:lstStyle/>
          <a:p>
            <a:pPr algn="ctr"/>
            <a:r>
              <a:rPr lang="en-US" sz="1200" b="1" i="1" dirty="0">
                <a:solidFill>
                  <a:srgbClr val="FFFF00"/>
                </a:solidFill>
                <a:latin typeface="Arial" pitchFamily="34" charset="0"/>
                <a:cs typeface="Arial" pitchFamily="34" charset="0"/>
              </a:rPr>
              <a:t>service</a:t>
            </a:r>
          </a:p>
        </p:txBody>
      </p:sp>
      <p:sp>
        <p:nvSpPr>
          <p:cNvPr id="68" name="Text Box 60" descr="Parchment"/>
          <p:cNvSpPr txBox="1">
            <a:spLocks noChangeArrowheads="1"/>
          </p:cNvSpPr>
          <p:nvPr/>
        </p:nvSpPr>
        <p:spPr bwMode="auto">
          <a:xfrm>
            <a:off x="533400" y="5181600"/>
            <a:ext cx="8229600" cy="707886"/>
          </a:xfrm>
          <a:prstGeom prst="rect">
            <a:avLst/>
          </a:prstGeom>
          <a:noFill/>
          <a:ln w="9525">
            <a:noFill/>
            <a:miter lim="800000"/>
            <a:headEnd/>
            <a:tailEnd/>
          </a:ln>
        </p:spPr>
        <p:txBody>
          <a:bodyPr>
            <a:spAutoFit/>
          </a:bodyPr>
          <a:lstStyle/>
          <a:p>
            <a:pPr algn="ctr"/>
            <a:r>
              <a:rPr lang="en-US" sz="2000" b="1" dirty="0">
                <a:solidFill>
                  <a:srgbClr val="000066"/>
                </a:solidFill>
                <a:latin typeface="Arial" charset="0"/>
              </a:rPr>
              <a:t>Our </a:t>
            </a:r>
            <a:r>
              <a:rPr lang="en-US" sz="2000" b="1" u="sng" dirty="0">
                <a:solidFill>
                  <a:srgbClr val="FF0000"/>
                </a:solidFill>
                <a:latin typeface="Arial" charset="0"/>
              </a:rPr>
              <a:t>foundational values</a:t>
            </a:r>
            <a:r>
              <a:rPr lang="en-US" sz="2000" b="1" dirty="0">
                <a:solidFill>
                  <a:srgbClr val="FF0000"/>
                </a:solidFill>
                <a:latin typeface="Arial" charset="0"/>
              </a:rPr>
              <a:t> </a:t>
            </a:r>
            <a:r>
              <a:rPr lang="en-US" sz="2000" b="1" dirty="0" smtClean="0">
                <a:solidFill>
                  <a:srgbClr val="000066"/>
                </a:solidFill>
                <a:latin typeface="Arial" charset="0"/>
              </a:rPr>
              <a:t>are formed from 3 key elements that</a:t>
            </a:r>
          </a:p>
          <a:p>
            <a:pPr algn="ctr"/>
            <a:r>
              <a:rPr lang="en-US" sz="2000" b="1" dirty="0" smtClean="0">
                <a:solidFill>
                  <a:srgbClr val="000066"/>
                </a:solidFill>
                <a:latin typeface="Arial" charset="0"/>
              </a:rPr>
              <a:t>emerge </a:t>
            </a:r>
            <a:r>
              <a:rPr lang="en-US" sz="2000" b="1" dirty="0">
                <a:solidFill>
                  <a:srgbClr val="000066"/>
                </a:solidFill>
                <a:latin typeface="Arial" charset="0"/>
              </a:rPr>
              <a:t>out of 3 Universal Calls from God.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8">
                                            <p:txEl>
                                              <p:pRg st="0" end="0"/>
                                            </p:txEl>
                                          </p:spTgt>
                                        </p:tgtEl>
                                        <p:attrNameLst>
                                          <p:attrName>style.visibility</p:attrName>
                                        </p:attrNameLst>
                                      </p:cBhvr>
                                      <p:to>
                                        <p:strVal val="visible"/>
                                      </p:to>
                                    </p:set>
                                    <p:animEffect transition="in" filter="wipe(left)">
                                      <p:cBhvr>
                                        <p:cTn id="7" dur="500"/>
                                        <p:tgtEl>
                                          <p:spTgt spid="68">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8">
                                            <p:txEl>
                                              <p:pRg st="1" end="1"/>
                                            </p:txEl>
                                          </p:spTgt>
                                        </p:tgtEl>
                                        <p:attrNameLst>
                                          <p:attrName>style.visibility</p:attrName>
                                        </p:attrNameLst>
                                      </p:cBhvr>
                                      <p:to>
                                        <p:strVal val="visible"/>
                                      </p:to>
                                    </p:set>
                                    <p:animEffect transition="in" filter="wipe(left)">
                                      <p:cBhvr>
                                        <p:cTn id="11" dur="500"/>
                                        <p:tgtEl>
                                          <p:spTgt spid="6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0"/>
          <p:cNvGrpSpPr/>
          <p:nvPr/>
        </p:nvGrpSpPr>
        <p:grpSpPr>
          <a:xfrm>
            <a:off x="-247572" y="3352800"/>
            <a:ext cx="4474443" cy="2718596"/>
            <a:chOff x="-247572" y="3493620"/>
            <a:chExt cx="4474443" cy="2718596"/>
          </a:xfrm>
        </p:grpSpPr>
        <p:pic>
          <p:nvPicPr>
            <p:cNvPr id="82" name="Picture 20"/>
            <p:cNvPicPr>
              <a:picLocks noChangeAspect="1" noChangeArrowheads="1"/>
            </p:cNvPicPr>
            <p:nvPr/>
          </p:nvPicPr>
          <p:blipFill>
            <a:blip r:embed="rId2" cstate="print"/>
            <a:srcRect/>
            <a:stretch>
              <a:fillRect/>
            </a:stretch>
          </p:blipFill>
          <p:spPr bwMode="auto">
            <a:xfrm rot="1380737">
              <a:off x="532651" y="4294516"/>
              <a:ext cx="3694220" cy="1917700"/>
            </a:xfrm>
            <a:prstGeom prst="rect">
              <a:avLst/>
            </a:prstGeom>
            <a:noFill/>
            <a:ln w="9525">
              <a:noFill/>
              <a:miter lim="800000"/>
              <a:headEnd/>
              <a:tailEnd/>
            </a:ln>
          </p:spPr>
        </p:pic>
        <p:sp>
          <p:nvSpPr>
            <p:cNvPr id="83" name="Rectangle 82"/>
            <p:cNvSpPr/>
            <p:nvPr/>
          </p:nvSpPr>
          <p:spPr>
            <a:xfrm rot="18538944">
              <a:off x="113158" y="3132890"/>
              <a:ext cx="1826141" cy="2547602"/>
            </a:xfrm>
            <a:prstGeom prst="rect">
              <a:avLst/>
            </a:prstGeom>
            <a:noFill/>
          </p:spPr>
          <p:txBody>
            <a:bodyPr wrap="none" lIns="91440" tIns="45720" rIns="91440" bIns="45720">
              <a:prstTxWarp prst="textArchDown">
                <a:avLst>
                  <a:gd name="adj" fmla="val 20344418"/>
                </a:avLst>
              </a:prstTxWarp>
              <a:spAutoFit/>
            </a:bodyPr>
            <a:lstStyle/>
            <a:p>
              <a:pPr algn="ctr"/>
              <a:r>
                <a:rPr lang="en-US" sz="28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MODEL</a:t>
              </a:r>
              <a:endParaRPr lang="en-US" sz="2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84" name="Rectangle 83"/>
            <p:cNvSpPr/>
            <p:nvPr/>
          </p:nvSpPr>
          <p:spPr>
            <a:xfrm rot="18142907">
              <a:off x="1434960" y="4644208"/>
              <a:ext cx="389850" cy="584775"/>
            </a:xfrm>
            <a:prstGeom prst="rect">
              <a:avLst/>
            </a:prstGeom>
            <a:noFill/>
          </p:spPr>
          <p:txBody>
            <a:bodyPr wrap="none" lIns="91440" tIns="45720" rIns="91440" bIns="45720">
              <a:spAutoFit/>
            </a:bodyPr>
            <a:lstStyle/>
            <a:p>
              <a:pPr algn="ctr"/>
              <a:r>
                <a:rPr lang="en-US" sz="32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2</a:t>
              </a:r>
              <a:endParaRPr lang="en-US" sz="32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grpSp>
        <p:nvGrpSpPr>
          <p:cNvPr id="3" name="Group 64"/>
          <p:cNvGrpSpPr/>
          <p:nvPr/>
        </p:nvGrpSpPr>
        <p:grpSpPr>
          <a:xfrm>
            <a:off x="2362200" y="1681163"/>
            <a:ext cx="3043238" cy="3043237"/>
            <a:chOff x="2362200" y="1681163"/>
            <a:chExt cx="3043238" cy="3043237"/>
          </a:xfrm>
        </p:grpSpPr>
        <p:sp>
          <p:nvSpPr>
            <p:cNvPr id="66" name="Oval 6"/>
            <p:cNvSpPr>
              <a:spLocks noChangeAspect="1" noChangeArrowheads="1"/>
            </p:cNvSpPr>
            <p:nvPr/>
          </p:nvSpPr>
          <p:spPr bwMode="auto">
            <a:xfrm>
              <a:off x="2362200" y="1681163"/>
              <a:ext cx="3043238" cy="3043237"/>
            </a:xfrm>
            <a:prstGeom prst="ellipse">
              <a:avLst/>
            </a:prstGeom>
            <a:solidFill>
              <a:srgbClr val="0000CC">
                <a:alpha val="40000"/>
              </a:srgbClr>
            </a:solidFill>
            <a:ln w="9525">
              <a:noFill/>
              <a:round/>
              <a:headEnd/>
              <a:tailEnd/>
            </a:ln>
            <a:effectLst/>
          </p:spPr>
          <p:txBody>
            <a:bodyPr wrap="none" anchor="ctr"/>
            <a:lstStyle/>
            <a:p>
              <a:endParaRPr lang="en-US" dirty="0"/>
            </a:p>
          </p:txBody>
        </p:sp>
        <p:grpSp>
          <p:nvGrpSpPr>
            <p:cNvPr id="4" name="Group 475"/>
            <p:cNvGrpSpPr/>
            <p:nvPr/>
          </p:nvGrpSpPr>
          <p:grpSpPr>
            <a:xfrm>
              <a:off x="2509419" y="3553002"/>
              <a:ext cx="1769544" cy="1113968"/>
              <a:chOff x="432207" y="508051"/>
              <a:chExt cx="1769544" cy="1113968"/>
            </a:xfrm>
          </p:grpSpPr>
          <p:sp>
            <p:nvSpPr>
              <p:cNvPr id="68" name="Rectangle 31"/>
              <p:cNvSpPr>
                <a:spLocks noChangeArrowheads="1"/>
              </p:cNvSpPr>
              <p:nvPr/>
            </p:nvSpPr>
            <p:spPr bwMode="auto">
              <a:xfrm rot="4020000">
                <a:off x="493763" y="446495"/>
                <a:ext cx="153888"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P</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69" name="Rectangle 32"/>
              <p:cNvSpPr>
                <a:spLocks noChangeArrowheads="1"/>
              </p:cNvSpPr>
              <p:nvPr/>
            </p:nvSpPr>
            <p:spPr bwMode="auto">
              <a:xfrm rot="3840000">
                <a:off x="563737" y="565557"/>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e</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70" name="Rectangle 33"/>
              <p:cNvSpPr>
                <a:spLocks noChangeArrowheads="1"/>
              </p:cNvSpPr>
              <p:nvPr/>
            </p:nvSpPr>
            <p:spPr bwMode="auto">
              <a:xfrm rot="3600000">
                <a:off x="634566" y="651282"/>
                <a:ext cx="89768"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r</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71" name="Rectangle 34"/>
              <p:cNvSpPr>
                <a:spLocks noChangeArrowheads="1"/>
              </p:cNvSpPr>
              <p:nvPr/>
            </p:nvSpPr>
            <p:spPr bwMode="auto">
              <a:xfrm rot="3480000">
                <a:off x="670099" y="740182"/>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s</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72" name="Rectangle 35"/>
              <p:cNvSpPr>
                <a:spLocks noChangeArrowheads="1"/>
              </p:cNvSpPr>
              <p:nvPr/>
            </p:nvSpPr>
            <p:spPr bwMode="auto">
              <a:xfrm rot="3180000">
                <a:off x="736712" y="840195"/>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o</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73" name="Rectangle 36"/>
              <p:cNvSpPr>
                <a:spLocks noChangeArrowheads="1"/>
              </p:cNvSpPr>
              <p:nvPr/>
            </p:nvSpPr>
            <p:spPr bwMode="auto">
              <a:xfrm rot="3000000">
                <a:off x="820850" y="940207"/>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n</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74" name="Rectangle 37"/>
              <p:cNvSpPr>
                <a:spLocks noChangeArrowheads="1"/>
              </p:cNvSpPr>
              <p:nvPr/>
            </p:nvSpPr>
            <p:spPr bwMode="auto">
              <a:xfrm rot="2580000">
                <a:off x="914574" y="1024345"/>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a</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75" name="Rectangle 38"/>
              <p:cNvSpPr>
                <a:spLocks noChangeArrowheads="1"/>
              </p:cNvSpPr>
              <p:nvPr/>
            </p:nvSpPr>
            <p:spPr bwMode="auto">
              <a:xfrm rot="2400000">
                <a:off x="1014102" y="1081495"/>
                <a:ext cx="6412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l</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76" name="Rectangle 39"/>
              <p:cNvSpPr>
                <a:spLocks noChangeArrowheads="1"/>
              </p:cNvSpPr>
              <p:nvPr/>
            </p:nvSpPr>
            <p:spPr bwMode="auto">
              <a:xfrm rot="2160000">
                <a:off x="1056965" y="1113245"/>
                <a:ext cx="6412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 </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77" name="Rectangle 40"/>
              <p:cNvSpPr>
                <a:spLocks noChangeArrowheads="1"/>
              </p:cNvSpPr>
              <p:nvPr/>
            </p:nvSpPr>
            <p:spPr bwMode="auto">
              <a:xfrm rot="1920000">
                <a:off x="1100250" y="1167220"/>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L</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78" name="Rectangle 41"/>
              <p:cNvSpPr>
                <a:spLocks noChangeArrowheads="1"/>
              </p:cNvSpPr>
              <p:nvPr/>
            </p:nvSpPr>
            <p:spPr bwMode="auto">
              <a:xfrm rot="1680000">
                <a:off x="1214612" y="1227545"/>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e</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79" name="Rectangle 42"/>
              <p:cNvSpPr>
                <a:spLocks noChangeArrowheads="1"/>
              </p:cNvSpPr>
              <p:nvPr/>
            </p:nvSpPr>
            <p:spPr bwMode="auto">
              <a:xfrm rot="1440000">
                <a:off x="1320974" y="1273582"/>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a</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80" name="Rectangle 43"/>
              <p:cNvSpPr>
                <a:spLocks noChangeArrowheads="1"/>
              </p:cNvSpPr>
              <p:nvPr/>
            </p:nvSpPr>
            <p:spPr bwMode="auto">
              <a:xfrm rot="900000">
                <a:off x="1430450" y="1305332"/>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d</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81" name="Rectangle 44"/>
              <p:cNvSpPr>
                <a:spLocks noChangeArrowheads="1"/>
              </p:cNvSpPr>
              <p:nvPr/>
            </p:nvSpPr>
            <p:spPr bwMode="auto">
              <a:xfrm rot="660000">
                <a:off x="1560687" y="1329145"/>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e</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86" name="Rectangle 45"/>
              <p:cNvSpPr>
                <a:spLocks noChangeArrowheads="1"/>
              </p:cNvSpPr>
              <p:nvPr/>
            </p:nvSpPr>
            <p:spPr bwMode="auto">
              <a:xfrm rot="360000">
                <a:off x="1675966" y="1338670"/>
                <a:ext cx="89768"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r</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87" name="Rectangle 46"/>
              <p:cNvSpPr>
                <a:spLocks noChangeArrowheads="1"/>
              </p:cNvSpPr>
              <p:nvPr/>
            </p:nvSpPr>
            <p:spPr bwMode="auto">
              <a:xfrm rot="120000">
                <a:off x="1755949" y="1345020"/>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s</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88" name="Rectangle 47"/>
              <p:cNvSpPr>
                <a:spLocks noChangeArrowheads="1"/>
              </p:cNvSpPr>
              <p:nvPr/>
            </p:nvSpPr>
            <p:spPr bwMode="auto">
              <a:xfrm rot="21480000">
                <a:off x="1876537" y="1338670"/>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h</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89" name="Rectangle 48"/>
              <p:cNvSpPr>
                <a:spLocks noChangeArrowheads="1"/>
              </p:cNvSpPr>
              <p:nvPr/>
            </p:nvSpPr>
            <p:spPr bwMode="auto">
              <a:xfrm rot="21240000">
                <a:off x="2007877" y="1329145"/>
                <a:ext cx="6412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i</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90" name="Rectangle 49"/>
              <p:cNvSpPr>
                <a:spLocks noChangeArrowheads="1"/>
              </p:cNvSpPr>
              <p:nvPr/>
            </p:nvSpPr>
            <p:spPr bwMode="auto">
              <a:xfrm rot="21000000">
                <a:off x="2060687" y="1314857"/>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p</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grpSp>
      </p:grpSp>
      <p:sp>
        <p:nvSpPr>
          <p:cNvPr id="886789" name="Oval 5"/>
          <p:cNvSpPr>
            <a:spLocks noChangeAspect="1" noChangeArrowheads="1"/>
          </p:cNvSpPr>
          <p:nvPr/>
        </p:nvSpPr>
        <p:spPr bwMode="auto">
          <a:xfrm>
            <a:off x="3878263" y="1677988"/>
            <a:ext cx="3043237" cy="3043237"/>
          </a:xfrm>
          <a:prstGeom prst="ellipse">
            <a:avLst/>
          </a:prstGeom>
          <a:solidFill>
            <a:srgbClr val="008000">
              <a:alpha val="40000"/>
            </a:srgbClr>
          </a:solidFill>
          <a:ln w="9525">
            <a:noFill/>
            <a:round/>
            <a:headEnd/>
            <a:tailEnd/>
          </a:ln>
          <a:effectLst/>
        </p:spPr>
        <p:txBody>
          <a:bodyPr wrap="none" anchor="ctr"/>
          <a:lstStyle/>
          <a:p>
            <a:endParaRPr lang="en-US" dirty="0"/>
          </a:p>
        </p:txBody>
      </p:sp>
      <p:sp>
        <p:nvSpPr>
          <p:cNvPr id="62" name="Freeform 12"/>
          <p:cNvSpPr>
            <a:spLocks/>
          </p:cNvSpPr>
          <p:nvPr/>
        </p:nvSpPr>
        <p:spPr bwMode="auto">
          <a:xfrm>
            <a:off x="3870325" y="1878013"/>
            <a:ext cx="1554163" cy="2651125"/>
          </a:xfrm>
          <a:custGeom>
            <a:avLst/>
            <a:gdLst/>
            <a:ahLst/>
            <a:cxnLst>
              <a:cxn ang="0">
                <a:pos x="70" y="235"/>
              </a:cxn>
              <a:cxn ang="0">
                <a:pos x="0" y="117"/>
              </a:cxn>
              <a:cxn ang="0">
                <a:pos x="71" y="0"/>
              </a:cxn>
              <a:cxn ang="0">
                <a:pos x="141" y="117"/>
              </a:cxn>
              <a:cxn ang="0">
                <a:pos x="70" y="235"/>
              </a:cxn>
            </a:cxnLst>
            <a:rect l="0" t="0" r="r" b="b"/>
            <a:pathLst>
              <a:path w="141" h="235">
                <a:moveTo>
                  <a:pt x="70" y="235"/>
                </a:moveTo>
                <a:cubicBezTo>
                  <a:pt x="70" y="235"/>
                  <a:pt x="0" y="197"/>
                  <a:pt x="0" y="117"/>
                </a:cubicBezTo>
                <a:cubicBezTo>
                  <a:pt x="0" y="37"/>
                  <a:pt x="70" y="0"/>
                  <a:pt x="71" y="0"/>
                </a:cubicBezTo>
                <a:cubicBezTo>
                  <a:pt x="71" y="0"/>
                  <a:pt x="141" y="37"/>
                  <a:pt x="141" y="117"/>
                </a:cubicBezTo>
                <a:cubicBezTo>
                  <a:pt x="141" y="197"/>
                  <a:pt x="70" y="235"/>
                  <a:pt x="70" y="235"/>
                </a:cubicBezTo>
                <a:close/>
              </a:path>
            </a:pathLst>
          </a:custGeom>
          <a:solidFill>
            <a:srgbClr val="99CCFF"/>
          </a:solidFill>
          <a:ln w="0">
            <a:noFill/>
            <a:prstDash val="solid"/>
            <a:round/>
            <a:headEnd/>
            <a:tailEnd/>
          </a:ln>
        </p:spPr>
        <p:txBody>
          <a:bodyPr/>
          <a:lstStyle/>
          <a:p>
            <a:endParaRPr lang="en-US" dirty="0"/>
          </a:p>
        </p:txBody>
      </p:sp>
      <p:grpSp>
        <p:nvGrpSpPr>
          <p:cNvPr id="5" name="Group 8"/>
          <p:cNvGrpSpPr>
            <a:grpSpLocks/>
          </p:cNvGrpSpPr>
          <p:nvPr/>
        </p:nvGrpSpPr>
        <p:grpSpPr bwMode="auto">
          <a:xfrm>
            <a:off x="5248275" y="3776663"/>
            <a:ext cx="1458913" cy="920750"/>
            <a:chOff x="528" y="1515"/>
            <a:chExt cx="919" cy="580"/>
          </a:xfrm>
        </p:grpSpPr>
        <p:sp>
          <p:nvSpPr>
            <p:cNvPr id="886793" name="Rectangle 9"/>
            <p:cNvSpPr>
              <a:spLocks noChangeArrowheads="1"/>
            </p:cNvSpPr>
            <p:nvPr/>
          </p:nvSpPr>
          <p:spPr bwMode="auto">
            <a:xfrm rot="21360000">
              <a:off x="528" y="1922"/>
              <a:ext cx="104"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U</a:t>
              </a:r>
              <a:endParaRPr lang="en-US" sz="1800" dirty="0">
                <a:solidFill>
                  <a:schemeClr val="bg1">
                    <a:lumMod val="85000"/>
                  </a:schemeClr>
                </a:solidFill>
                <a:latin typeface="Arial" charset="0"/>
              </a:endParaRPr>
            </a:p>
          </p:txBody>
        </p:sp>
        <p:sp>
          <p:nvSpPr>
            <p:cNvPr id="886794" name="Rectangle 10"/>
            <p:cNvSpPr>
              <a:spLocks noChangeArrowheads="1"/>
            </p:cNvSpPr>
            <p:nvPr/>
          </p:nvSpPr>
          <p:spPr bwMode="auto">
            <a:xfrm rot="21120000">
              <a:off x="638" y="1913"/>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n</a:t>
              </a:r>
              <a:endParaRPr lang="en-US" sz="1800" dirty="0">
                <a:solidFill>
                  <a:schemeClr val="bg1">
                    <a:lumMod val="85000"/>
                  </a:schemeClr>
                </a:solidFill>
                <a:latin typeface="Arial" charset="0"/>
              </a:endParaRPr>
            </a:p>
          </p:txBody>
        </p:sp>
        <p:sp>
          <p:nvSpPr>
            <p:cNvPr id="886795" name="Rectangle 11"/>
            <p:cNvSpPr>
              <a:spLocks noChangeArrowheads="1"/>
            </p:cNvSpPr>
            <p:nvPr/>
          </p:nvSpPr>
          <p:spPr bwMode="auto">
            <a:xfrm rot="21000000">
              <a:off x="731" y="1899"/>
              <a:ext cx="4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i</a:t>
              </a:r>
              <a:endParaRPr lang="en-US" sz="1800" dirty="0">
                <a:solidFill>
                  <a:schemeClr val="bg1">
                    <a:lumMod val="85000"/>
                  </a:schemeClr>
                </a:solidFill>
                <a:latin typeface="Arial" charset="0"/>
              </a:endParaRPr>
            </a:p>
          </p:txBody>
        </p:sp>
        <p:sp>
          <p:nvSpPr>
            <p:cNvPr id="886796" name="Rectangle 12"/>
            <p:cNvSpPr>
              <a:spLocks noChangeArrowheads="1"/>
            </p:cNvSpPr>
            <p:nvPr/>
          </p:nvSpPr>
          <p:spPr bwMode="auto">
            <a:xfrm rot="20760000">
              <a:off x="775" y="1886"/>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q</a:t>
              </a:r>
              <a:endParaRPr lang="en-US" sz="1800" dirty="0">
                <a:solidFill>
                  <a:schemeClr val="bg1">
                    <a:lumMod val="85000"/>
                  </a:schemeClr>
                </a:solidFill>
                <a:latin typeface="Arial" charset="0"/>
              </a:endParaRPr>
            </a:p>
          </p:txBody>
        </p:sp>
        <p:sp>
          <p:nvSpPr>
            <p:cNvPr id="886797" name="Rectangle 13"/>
            <p:cNvSpPr>
              <a:spLocks noChangeArrowheads="1"/>
            </p:cNvSpPr>
            <p:nvPr/>
          </p:nvSpPr>
          <p:spPr bwMode="auto">
            <a:xfrm rot="20520000">
              <a:off x="859" y="1861"/>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u</a:t>
              </a:r>
              <a:endParaRPr lang="en-US" sz="1800" dirty="0">
                <a:solidFill>
                  <a:schemeClr val="bg1">
                    <a:lumMod val="85000"/>
                  </a:schemeClr>
                </a:solidFill>
                <a:latin typeface="Arial" charset="0"/>
              </a:endParaRPr>
            </a:p>
          </p:txBody>
        </p:sp>
        <p:sp>
          <p:nvSpPr>
            <p:cNvPr id="886798" name="Rectangle 14"/>
            <p:cNvSpPr>
              <a:spLocks noChangeArrowheads="1"/>
            </p:cNvSpPr>
            <p:nvPr/>
          </p:nvSpPr>
          <p:spPr bwMode="auto">
            <a:xfrm rot="20280000">
              <a:off x="950" y="1831"/>
              <a:ext cx="8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e</a:t>
              </a:r>
              <a:endParaRPr lang="en-US" sz="1800" dirty="0">
                <a:solidFill>
                  <a:schemeClr val="bg1">
                    <a:lumMod val="85000"/>
                  </a:schemeClr>
                </a:solidFill>
                <a:latin typeface="Arial" charset="0"/>
              </a:endParaRPr>
            </a:p>
          </p:txBody>
        </p:sp>
        <p:sp>
          <p:nvSpPr>
            <p:cNvPr id="886799" name="Rectangle 15"/>
            <p:cNvSpPr>
              <a:spLocks noChangeArrowheads="1"/>
            </p:cNvSpPr>
            <p:nvPr/>
          </p:nvSpPr>
          <p:spPr bwMode="auto">
            <a:xfrm rot="19260000">
              <a:off x="1040" y="1768"/>
              <a:ext cx="104"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D</a:t>
              </a:r>
              <a:endParaRPr lang="en-US" sz="1800" dirty="0">
                <a:solidFill>
                  <a:schemeClr val="bg1">
                    <a:lumMod val="85000"/>
                  </a:schemeClr>
                </a:solidFill>
                <a:latin typeface="Arial" charset="0"/>
              </a:endParaRPr>
            </a:p>
          </p:txBody>
        </p:sp>
        <p:sp>
          <p:nvSpPr>
            <p:cNvPr id="886800" name="Rectangle 16"/>
            <p:cNvSpPr>
              <a:spLocks noChangeArrowheads="1"/>
            </p:cNvSpPr>
            <p:nvPr/>
          </p:nvSpPr>
          <p:spPr bwMode="auto">
            <a:xfrm rot="19020000">
              <a:off x="1120" y="1705"/>
              <a:ext cx="8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e</a:t>
              </a:r>
              <a:endParaRPr lang="en-US" sz="1800" dirty="0">
                <a:solidFill>
                  <a:schemeClr val="bg1">
                    <a:lumMod val="85000"/>
                  </a:schemeClr>
                </a:solidFill>
                <a:latin typeface="Arial" charset="0"/>
              </a:endParaRPr>
            </a:p>
          </p:txBody>
        </p:sp>
        <p:sp>
          <p:nvSpPr>
            <p:cNvPr id="886801" name="Rectangle 17"/>
            <p:cNvSpPr>
              <a:spLocks noChangeArrowheads="1"/>
            </p:cNvSpPr>
            <p:nvPr/>
          </p:nvSpPr>
          <p:spPr bwMode="auto">
            <a:xfrm rot="18780000">
              <a:off x="1183" y="1644"/>
              <a:ext cx="8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s</a:t>
              </a:r>
              <a:endParaRPr lang="en-US" sz="1800" dirty="0">
                <a:solidFill>
                  <a:schemeClr val="bg1">
                    <a:lumMod val="85000"/>
                  </a:schemeClr>
                </a:solidFill>
                <a:latin typeface="Arial" charset="0"/>
              </a:endParaRPr>
            </a:p>
          </p:txBody>
        </p:sp>
        <p:sp>
          <p:nvSpPr>
            <p:cNvPr id="886802" name="Rectangle 18"/>
            <p:cNvSpPr>
              <a:spLocks noChangeArrowheads="1"/>
            </p:cNvSpPr>
            <p:nvPr/>
          </p:nvSpPr>
          <p:spPr bwMode="auto">
            <a:xfrm rot="18660000">
              <a:off x="1248" y="1594"/>
              <a:ext cx="4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i</a:t>
              </a:r>
              <a:endParaRPr lang="en-US" sz="1800" dirty="0">
                <a:solidFill>
                  <a:schemeClr val="bg1">
                    <a:lumMod val="85000"/>
                  </a:schemeClr>
                </a:solidFill>
                <a:latin typeface="Arial" charset="0"/>
              </a:endParaRPr>
            </a:p>
          </p:txBody>
        </p:sp>
        <p:sp>
          <p:nvSpPr>
            <p:cNvPr id="886803" name="Rectangle 19"/>
            <p:cNvSpPr>
              <a:spLocks noChangeArrowheads="1"/>
            </p:cNvSpPr>
            <p:nvPr/>
          </p:nvSpPr>
          <p:spPr bwMode="auto">
            <a:xfrm rot="18420000">
              <a:off x="1264" y="1541"/>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g</a:t>
              </a:r>
              <a:endParaRPr lang="en-US" sz="1800" dirty="0">
                <a:solidFill>
                  <a:schemeClr val="bg1">
                    <a:lumMod val="85000"/>
                  </a:schemeClr>
                </a:solidFill>
                <a:latin typeface="Arial" charset="0"/>
              </a:endParaRPr>
            </a:p>
          </p:txBody>
        </p:sp>
        <p:sp>
          <p:nvSpPr>
            <p:cNvPr id="886804" name="Rectangle 20"/>
            <p:cNvSpPr>
              <a:spLocks noChangeArrowheads="1"/>
            </p:cNvSpPr>
            <p:nvPr/>
          </p:nvSpPr>
          <p:spPr bwMode="auto">
            <a:xfrm rot="18120000">
              <a:off x="1317" y="1472"/>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n</a:t>
              </a:r>
              <a:endParaRPr lang="en-US" sz="1800" dirty="0">
                <a:solidFill>
                  <a:schemeClr val="bg1">
                    <a:lumMod val="85000"/>
                  </a:schemeClr>
                </a:solidFill>
                <a:latin typeface="Arial" charset="0"/>
              </a:endParaRPr>
            </a:p>
          </p:txBody>
        </p:sp>
      </p:grpSp>
      <p:sp>
        <p:nvSpPr>
          <p:cNvPr id="886821" name="Oval 37"/>
          <p:cNvSpPr>
            <a:spLocks noChangeAspect="1" noChangeArrowheads="1"/>
          </p:cNvSpPr>
          <p:nvPr/>
        </p:nvSpPr>
        <p:spPr bwMode="auto">
          <a:xfrm>
            <a:off x="3119438" y="352425"/>
            <a:ext cx="3043237" cy="3043238"/>
          </a:xfrm>
          <a:prstGeom prst="ellipse">
            <a:avLst/>
          </a:prstGeom>
          <a:gradFill rotWithShape="1">
            <a:gsLst>
              <a:gs pos="0">
                <a:srgbClr val="FF0000"/>
              </a:gs>
              <a:gs pos="100000">
                <a:srgbClr val="FF0000">
                  <a:gamma/>
                  <a:shade val="46275"/>
                  <a:invGamma/>
                </a:srgbClr>
              </a:gs>
            </a:gsLst>
            <a:path path="shape">
              <a:fillToRect l="50000" t="50000" r="50000" b="50000"/>
            </a:path>
          </a:gradFill>
          <a:ln w="9525">
            <a:noFill/>
            <a:round/>
            <a:headEnd/>
            <a:tailEnd/>
          </a:ln>
          <a:effectLst/>
        </p:spPr>
        <p:txBody>
          <a:bodyPr wrap="none" anchor="ctr"/>
          <a:lstStyle/>
          <a:p>
            <a:endParaRPr lang="en-US" dirty="0"/>
          </a:p>
        </p:txBody>
      </p:sp>
      <p:grpSp>
        <p:nvGrpSpPr>
          <p:cNvPr id="6" name="Group 38"/>
          <p:cNvGrpSpPr>
            <a:grpSpLocks/>
          </p:cNvGrpSpPr>
          <p:nvPr/>
        </p:nvGrpSpPr>
        <p:grpSpPr bwMode="auto">
          <a:xfrm>
            <a:off x="3582988" y="398463"/>
            <a:ext cx="2162175" cy="682625"/>
            <a:chOff x="100" y="290"/>
            <a:chExt cx="1362" cy="430"/>
          </a:xfrm>
        </p:grpSpPr>
        <p:sp>
          <p:nvSpPr>
            <p:cNvPr id="886823" name="Rectangle 39"/>
            <p:cNvSpPr>
              <a:spLocks noChangeArrowheads="1"/>
            </p:cNvSpPr>
            <p:nvPr/>
          </p:nvSpPr>
          <p:spPr bwMode="auto">
            <a:xfrm rot="19020000">
              <a:off x="100" y="544"/>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F</a:t>
              </a:r>
              <a:endParaRPr lang="en-US" sz="1800" dirty="0">
                <a:latin typeface="Arial" charset="0"/>
              </a:endParaRPr>
            </a:p>
          </p:txBody>
        </p:sp>
        <p:sp>
          <p:nvSpPr>
            <p:cNvPr id="886824" name="Rectangle 40"/>
            <p:cNvSpPr>
              <a:spLocks noChangeArrowheads="1"/>
            </p:cNvSpPr>
            <p:nvPr/>
          </p:nvSpPr>
          <p:spPr bwMode="auto">
            <a:xfrm rot="19380000">
              <a:off x="174" y="483"/>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o</a:t>
              </a:r>
              <a:endParaRPr lang="en-US" sz="1800" dirty="0">
                <a:latin typeface="Arial" charset="0"/>
              </a:endParaRPr>
            </a:p>
          </p:txBody>
        </p:sp>
        <p:sp>
          <p:nvSpPr>
            <p:cNvPr id="886825" name="Rectangle 41"/>
            <p:cNvSpPr>
              <a:spLocks noChangeArrowheads="1"/>
            </p:cNvSpPr>
            <p:nvPr/>
          </p:nvSpPr>
          <p:spPr bwMode="auto">
            <a:xfrm rot="19680000">
              <a:off x="246" y="429"/>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u</a:t>
              </a:r>
              <a:endParaRPr lang="en-US" sz="1800" dirty="0">
                <a:latin typeface="Arial" charset="0"/>
              </a:endParaRPr>
            </a:p>
          </p:txBody>
        </p:sp>
        <p:sp>
          <p:nvSpPr>
            <p:cNvPr id="886826" name="Rectangle 42"/>
            <p:cNvSpPr>
              <a:spLocks noChangeArrowheads="1"/>
            </p:cNvSpPr>
            <p:nvPr/>
          </p:nvSpPr>
          <p:spPr bwMode="auto">
            <a:xfrm rot="19980000">
              <a:off x="331" y="388"/>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n</a:t>
              </a:r>
              <a:endParaRPr lang="en-US" sz="1800" dirty="0">
                <a:latin typeface="Arial" charset="0"/>
              </a:endParaRPr>
            </a:p>
          </p:txBody>
        </p:sp>
        <p:sp>
          <p:nvSpPr>
            <p:cNvPr id="886827" name="Rectangle 43"/>
            <p:cNvSpPr>
              <a:spLocks noChangeArrowheads="1"/>
            </p:cNvSpPr>
            <p:nvPr/>
          </p:nvSpPr>
          <p:spPr bwMode="auto">
            <a:xfrm rot="20340000">
              <a:off x="417" y="348"/>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d</a:t>
              </a:r>
              <a:endParaRPr lang="en-US" sz="1800" dirty="0">
                <a:latin typeface="Arial" charset="0"/>
              </a:endParaRPr>
            </a:p>
          </p:txBody>
        </p:sp>
        <p:sp>
          <p:nvSpPr>
            <p:cNvPr id="886828" name="Rectangle 44"/>
            <p:cNvSpPr>
              <a:spLocks noChangeArrowheads="1"/>
            </p:cNvSpPr>
            <p:nvPr/>
          </p:nvSpPr>
          <p:spPr bwMode="auto">
            <a:xfrm rot="20640000">
              <a:off x="507" y="321"/>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a</a:t>
              </a:r>
              <a:endParaRPr lang="en-US" sz="1800" dirty="0">
                <a:latin typeface="Arial" charset="0"/>
              </a:endParaRPr>
            </a:p>
          </p:txBody>
        </p:sp>
        <p:sp>
          <p:nvSpPr>
            <p:cNvPr id="886829" name="Rectangle 45"/>
            <p:cNvSpPr>
              <a:spLocks noChangeArrowheads="1"/>
            </p:cNvSpPr>
            <p:nvPr/>
          </p:nvSpPr>
          <p:spPr bwMode="auto">
            <a:xfrm rot="21060000">
              <a:off x="588" y="308"/>
              <a:ext cx="4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t</a:t>
              </a:r>
              <a:endParaRPr lang="en-US" sz="1800" dirty="0">
                <a:latin typeface="Arial" charset="0"/>
              </a:endParaRPr>
            </a:p>
          </p:txBody>
        </p:sp>
        <p:sp>
          <p:nvSpPr>
            <p:cNvPr id="886830" name="Rectangle 46"/>
            <p:cNvSpPr>
              <a:spLocks noChangeArrowheads="1"/>
            </p:cNvSpPr>
            <p:nvPr/>
          </p:nvSpPr>
          <p:spPr bwMode="auto">
            <a:xfrm rot="21180000">
              <a:off x="639" y="297"/>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i</a:t>
              </a:r>
              <a:endParaRPr lang="en-US" sz="1800" dirty="0">
                <a:latin typeface="Arial" charset="0"/>
              </a:endParaRPr>
            </a:p>
          </p:txBody>
        </p:sp>
        <p:sp>
          <p:nvSpPr>
            <p:cNvPr id="886831" name="Rectangle 47"/>
            <p:cNvSpPr>
              <a:spLocks noChangeArrowheads="1"/>
            </p:cNvSpPr>
            <p:nvPr/>
          </p:nvSpPr>
          <p:spPr bwMode="auto">
            <a:xfrm rot="21360000">
              <a:off x="684" y="290"/>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o</a:t>
              </a:r>
              <a:endParaRPr lang="en-US" sz="1800" dirty="0">
                <a:latin typeface="Arial" charset="0"/>
              </a:endParaRPr>
            </a:p>
          </p:txBody>
        </p:sp>
        <p:sp>
          <p:nvSpPr>
            <p:cNvPr id="886832" name="Rectangle 48"/>
            <p:cNvSpPr>
              <a:spLocks noChangeArrowheads="1"/>
            </p:cNvSpPr>
            <p:nvPr/>
          </p:nvSpPr>
          <p:spPr bwMode="auto">
            <a:xfrm rot="60000">
              <a:off x="774" y="295"/>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n</a:t>
              </a:r>
              <a:endParaRPr lang="en-US" sz="1800" dirty="0">
                <a:latin typeface="Arial" charset="0"/>
              </a:endParaRPr>
            </a:p>
          </p:txBody>
        </p:sp>
        <p:sp>
          <p:nvSpPr>
            <p:cNvPr id="886833" name="Rectangle 49"/>
            <p:cNvSpPr>
              <a:spLocks noChangeArrowheads="1"/>
            </p:cNvSpPr>
            <p:nvPr/>
          </p:nvSpPr>
          <p:spPr bwMode="auto">
            <a:xfrm rot="420000">
              <a:off x="871" y="299"/>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a</a:t>
              </a:r>
              <a:endParaRPr lang="en-US" sz="1800" dirty="0">
                <a:latin typeface="Arial" charset="0"/>
              </a:endParaRPr>
            </a:p>
          </p:txBody>
        </p:sp>
        <p:sp>
          <p:nvSpPr>
            <p:cNvPr id="886834" name="Rectangle 50"/>
            <p:cNvSpPr>
              <a:spLocks noChangeArrowheads="1"/>
            </p:cNvSpPr>
            <p:nvPr/>
          </p:nvSpPr>
          <p:spPr bwMode="auto">
            <a:xfrm rot="720000">
              <a:off x="954" y="311"/>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l</a:t>
              </a:r>
              <a:endParaRPr lang="en-US" sz="1800" dirty="0">
                <a:latin typeface="Arial" charset="0"/>
              </a:endParaRPr>
            </a:p>
          </p:txBody>
        </p:sp>
        <p:sp>
          <p:nvSpPr>
            <p:cNvPr id="886835" name="Rectangle 51"/>
            <p:cNvSpPr>
              <a:spLocks noChangeArrowheads="1"/>
            </p:cNvSpPr>
            <p:nvPr/>
          </p:nvSpPr>
          <p:spPr bwMode="auto">
            <a:xfrm rot="1080000">
              <a:off x="1036" y="341"/>
              <a:ext cx="96"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V</a:t>
              </a:r>
              <a:endParaRPr lang="en-US" sz="1800" dirty="0">
                <a:latin typeface="Arial" charset="0"/>
              </a:endParaRPr>
            </a:p>
          </p:txBody>
        </p:sp>
        <p:sp>
          <p:nvSpPr>
            <p:cNvPr id="886836" name="Rectangle 52"/>
            <p:cNvSpPr>
              <a:spLocks noChangeArrowheads="1"/>
            </p:cNvSpPr>
            <p:nvPr/>
          </p:nvSpPr>
          <p:spPr bwMode="auto">
            <a:xfrm rot="1440000">
              <a:off x="1126" y="375"/>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a</a:t>
              </a:r>
              <a:endParaRPr lang="en-US" sz="1800" dirty="0">
                <a:latin typeface="Arial" charset="0"/>
              </a:endParaRPr>
            </a:p>
          </p:txBody>
        </p:sp>
        <p:sp>
          <p:nvSpPr>
            <p:cNvPr id="886837" name="Rectangle 53"/>
            <p:cNvSpPr>
              <a:spLocks noChangeArrowheads="1"/>
            </p:cNvSpPr>
            <p:nvPr/>
          </p:nvSpPr>
          <p:spPr bwMode="auto">
            <a:xfrm rot="1740000">
              <a:off x="1204" y="407"/>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l</a:t>
              </a:r>
              <a:endParaRPr lang="en-US" sz="1800" dirty="0">
                <a:latin typeface="Arial" charset="0"/>
              </a:endParaRPr>
            </a:p>
          </p:txBody>
        </p:sp>
        <p:sp>
          <p:nvSpPr>
            <p:cNvPr id="886838" name="Rectangle 54"/>
            <p:cNvSpPr>
              <a:spLocks noChangeArrowheads="1"/>
            </p:cNvSpPr>
            <p:nvPr/>
          </p:nvSpPr>
          <p:spPr bwMode="auto">
            <a:xfrm rot="1920000">
              <a:off x="1238" y="440"/>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u</a:t>
              </a:r>
              <a:endParaRPr lang="en-US" sz="1800" dirty="0">
                <a:latin typeface="Arial" charset="0"/>
              </a:endParaRPr>
            </a:p>
          </p:txBody>
        </p:sp>
        <p:sp>
          <p:nvSpPr>
            <p:cNvPr id="886839" name="Rectangle 55"/>
            <p:cNvSpPr>
              <a:spLocks noChangeArrowheads="1"/>
            </p:cNvSpPr>
            <p:nvPr/>
          </p:nvSpPr>
          <p:spPr bwMode="auto">
            <a:xfrm rot="2280000">
              <a:off x="1314" y="493"/>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e</a:t>
              </a:r>
              <a:endParaRPr lang="en-US" sz="1800" dirty="0">
                <a:latin typeface="Arial" charset="0"/>
              </a:endParaRPr>
            </a:p>
          </p:txBody>
        </p:sp>
        <p:sp>
          <p:nvSpPr>
            <p:cNvPr id="886840" name="Rectangle 56"/>
            <p:cNvSpPr>
              <a:spLocks noChangeArrowheads="1"/>
            </p:cNvSpPr>
            <p:nvPr/>
          </p:nvSpPr>
          <p:spPr bwMode="auto">
            <a:xfrm rot="2580000">
              <a:off x="1382" y="547"/>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s</a:t>
              </a:r>
              <a:endParaRPr lang="en-US" sz="1800" dirty="0">
                <a:latin typeface="Arial" charset="0"/>
              </a:endParaRPr>
            </a:p>
          </p:txBody>
        </p:sp>
      </p:grpSp>
      <p:sp>
        <p:nvSpPr>
          <p:cNvPr id="85" name="Rectangle 84"/>
          <p:cNvSpPr/>
          <p:nvPr/>
        </p:nvSpPr>
        <p:spPr>
          <a:xfrm rot="1115419">
            <a:off x="5797752" y="4937760"/>
            <a:ext cx="2971800" cy="923330"/>
          </a:xfrm>
          <a:prstGeom prst="rect">
            <a:avLst/>
          </a:prstGeom>
          <a:noFill/>
        </p:spPr>
        <p:txBody>
          <a:bodyPr wrap="square" lIns="91440" tIns="45720" rIns="91440" bIns="45720">
            <a:spAutoFit/>
            <a:scene3d>
              <a:camera prst="isometricTopUp"/>
              <a:lightRig rig="soft" dir="t">
                <a:rot lat="0" lon="0" rev="10800000"/>
              </a:lightRig>
            </a:scene3d>
            <a:sp3d extrusionH="57150">
              <a:bevelT w="27940" h="12700" prst="riblet"/>
              <a:contourClr>
                <a:srgbClr val="DDDDDD"/>
              </a:contourClr>
            </a:sp3d>
          </a:bodyPr>
          <a:lstStyle/>
          <a:p>
            <a:pPr algn="ctr"/>
            <a:r>
              <a:rPr lang="en-US" sz="5400" b="1" cap="none" spc="150" dirty="0" smtClean="0">
                <a:ln w="11430"/>
                <a:solidFill>
                  <a:srgbClr val="FF0000"/>
                </a:solidFill>
                <a:effectLst>
                  <a:outerShdw blurRad="50800" dist="38100" dir="8100000" algn="tr" rotWithShape="0">
                    <a:prstClr val="black">
                      <a:alpha val="40000"/>
                    </a:prstClr>
                  </a:outerShdw>
                </a:effectLst>
              </a:rPr>
              <a:t>Why?</a:t>
            </a:r>
            <a:endParaRPr lang="en-US" sz="5400" b="1" cap="none" spc="150" dirty="0">
              <a:ln w="11430"/>
              <a:solidFill>
                <a:srgbClr val="FF0000"/>
              </a:solidFill>
              <a:effectLst>
                <a:outerShdw blurRad="50800" dist="38100" dir="8100000" algn="tr" rotWithShape="0">
                  <a:prstClr val="black">
                    <a:alpha val="40000"/>
                  </a:prstClr>
                </a:outerShdw>
              </a:effectLst>
            </a:endParaRPr>
          </a:p>
        </p:txBody>
      </p:sp>
      <p:grpSp>
        <p:nvGrpSpPr>
          <p:cNvPr id="7" name="Group 61"/>
          <p:cNvGrpSpPr/>
          <p:nvPr/>
        </p:nvGrpSpPr>
        <p:grpSpPr>
          <a:xfrm>
            <a:off x="0" y="6217920"/>
            <a:ext cx="9144000" cy="640080"/>
            <a:chOff x="0" y="6217920"/>
            <a:chExt cx="9144000" cy="640080"/>
          </a:xfrm>
        </p:grpSpPr>
        <p:sp>
          <p:nvSpPr>
            <p:cNvPr id="63" name="Rectangle 62"/>
            <p:cNvSpPr/>
            <p:nvPr/>
          </p:nvSpPr>
          <p:spPr>
            <a:xfrm>
              <a:off x="0" y="6217920"/>
              <a:ext cx="9144000" cy="6400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ectangle 63"/>
            <p:cNvSpPr/>
            <p:nvPr/>
          </p:nvSpPr>
          <p:spPr>
            <a:xfrm>
              <a:off x="1371600" y="6400800"/>
              <a:ext cx="6400800" cy="365760"/>
            </a:xfrm>
            <a:prstGeom prst="rect">
              <a:avLst/>
            </a:prstGeom>
            <a:noFill/>
          </p:spPr>
          <p:txBody>
            <a:bodyPr wrap="none" lIns="91440" tIns="45720" rIns="91440" bIns="45720">
              <a:prstTxWarp prst="textPlain">
                <a:avLst/>
              </a:prstTxWarp>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smtClean="0">
                  <a:ln w="11430"/>
                  <a:solidFill>
                    <a:srgbClr val="F8F8F8"/>
                  </a:solidFill>
                  <a:effectLst>
                    <a:outerShdw blurRad="25400" algn="tl" rotWithShape="0">
                      <a:srgbClr val="000000">
                        <a:alpha val="43000"/>
                      </a:srgbClr>
                    </a:outerShdw>
                  </a:effectLst>
                  <a:latin typeface="+mn-lt"/>
                </a:rPr>
                <a:t>Life Calling Model</a:t>
              </a:r>
              <a:endParaRPr lang="en-US" sz="5400" b="1" cap="none" spc="150" dirty="0">
                <a:ln w="11430"/>
                <a:solidFill>
                  <a:srgbClr val="F8F8F8"/>
                </a:solidFill>
                <a:effectLst>
                  <a:outerShdw blurRad="25400" algn="tl" rotWithShape="0">
                    <a:srgbClr val="000000">
                      <a:alpha val="43000"/>
                    </a:srgbClr>
                  </a:outerShdw>
                </a:effectLst>
                <a:latin typeface="+mn-lt"/>
              </a:endParaRPr>
            </a:p>
          </p:txBody>
        </p:sp>
      </p:grpSp>
      <p:sp>
        <p:nvSpPr>
          <p:cNvPr id="67" name="Text Box 66"/>
          <p:cNvSpPr txBox="1">
            <a:spLocks noChangeArrowheads="1"/>
          </p:cNvSpPr>
          <p:nvPr/>
        </p:nvSpPr>
        <p:spPr bwMode="auto">
          <a:xfrm>
            <a:off x="3568700" y="1268413"/>
            <a:ext cx="506413" cy="274637"/>
          </a:xfrm>
          <a:prstGeom prst="rect">
            <a:avLst/>
          </a:prstGeom>
          <a:noFill/>
          <a:ln w="9525">
            <a:noFill/>
            <a:miter lim="800000"/>
            <a:headEnd/>
            <a:tailEnd/>
          </a:ln>
          <a:effectLst/>
        </p:spPr>
        <p:txBody>
          <a:bodyPr wrap="none">
            <a:spAutoFit/>
          </a:bodyPr>
          <a:lstStyle/>
          <a:p>
            <a:pPr algn="ctr"/>
            <a:r>
              <a:rPr lang="en-US" sz="1200" b="1" i="1" dirty="0">
                <a:solidFill>
                  <a:srgbClr val="FFFF00"/>
                </a:solidFill>
                <a:latin typeface="Arial" pitchFamily="34" charset="0"/>
                <a:cs typeface="Arial" pitchFamily="34" charset="0"/>
              </a:rPr>
              <a:t>faith</a:t>
            </a:r>
          </a:p>
        </p:txBody>
      </p:sp>
      <p:sp>
        <p:nvSpPr>
          <p:cNvPr id="91" name="Text Box 67"/>
          <p:cNvSpPr txBox="1">
            <a:spLocks noChangeArrowheads="1"/>
          </p:cNvSpPr>
          <p:nvPr/>
        </p:nvSpPr>
        <p:spPr bwMode="auto">
          <a:xfrm>
            <a:off x="4192588" y="917575"/>
            <a:ext cx="866775" cy="274638"/>
          </a:xfrm>
          <a:prstGeom prst="rect">
            <a:avLst/>
          </a:prstGeom>
          <a:noFill/>
          <a:ln w="9525">
            <a:noFill/>
            <a:miter lim="800000"/>
            <a:headEnd/>
            <a:tailEnd/>
          </a:ln>
          <a:effectLst/>
        </p:spPr>
        <p:txBody>
          <a:bodyPr wrap="none">
            <a:spAutoFit/>
          </a:bodyPr>
          <a:lstStyle/>
          <a:p>
            <a:pPr algn="ctr"/>
            <a:r>
              <a:rPr lang="en-US" sz="1200" b="1" i="1" dirty="0">
                <a:solidFill>
                  <a:srgbClr val="FFFF00"/>
                </a:solidFill>
                <a:latin typeface="Arial" pitchFamily="34" charset="0"/>
                <a:cs typeface="Arial" pitchFamily="34" charset="0"/>
              </a:rPr>
              <a:t>character</a:t>
            </a:r>
          </a:p>
        </p:txBody>
      </p:sp>
      <p:sp>
        <p:nvSpPr>
          <p:cNvPr id="92" name="Text Box 68"/>
          <p:cNvSpPr txBox="1">
            <a:spLocks noChangeArrowheads="1"/>
          </p:cNvSpPr>
          <p:nvPr/>
        </p:nvSpPr>
        <p:spPr bwMode="auto">
          <a:xfrm>
            <a:off x="4918075" y="1268413"/>
            <a:ext cx="706438" cy="274637"/>
          </a:xfrm>
          <a:prstGeom prst="rect">
            <a:avLst/>
          </a:prstGeom>
          <a:noFill/>
          <a:ln w="9525">
            <a:noFill/>
            <a:miter lim="800000"/>
            <a:headEnd/>
            <a:tailEnd/>
          </a:ln>
          <a:effectLst/>
        </p:spPr>
        <p:txBody>
          <a:bodyPr wrap="none">
            <a:spAutoFit/>
          </a:bodyPr>
          <a:lstStyle/>
          <a:p>
            <a:pPr algn="ctr"/>
            <a:r>
              <a:rPr lang="en-US" sz="1200" b="1" i="1" dirty="0">
                <a:solidFill>
                  <a:srgbClr val="FFFF00"/>
                </a:solidFill>
                <a:latin typeface="Arial" pitchFamily="34" charset="0"/>
                <a:cs typeface="Arial" pitchFamily="34" charset="0"/>
              </a:rPr>
              <a:t>service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85"/>
                                        </p:tgtEl>
                                        <p:attrNameLst>
                                          <p:attrName>style.visibility</p:attrName>
                                        </p:attrNameLst>
                                      </p:cBhvr>
                                      <p:to>
                                        <p:strVal val="visible"/>
                                      </p:to>
                                    </p:set>
                                    <p:animEffect transition="in" filter="fade">
                                      <p:cBhvr>
                                        <p:cTn id="13" dur="1000"/>
                                        <p:tgtEl>
                                          <p:spTgt spid="85"/>
                                        </p:tgtEl>
                                      </p:cBhvr>
                                    </p:animEffect>
                                    <p:anim calcmode="lin" valueType="num">
                                      <p:cBhvr>
                                        <p:cTn id="14" dur="1000" fill="hold"/>
                                        <p:tgtEl>
                                          <p:spTgt spid="85"/>
                                        </p:tgtEl>
                                        <p:attrNameLst>
                                          <p:attrName>ppt_x</p:attrName>
                                        </p:attrNameLst>
                                      </p:cBhvr>
                                      <p:tavLst>
                                        <p:tav tm="0">
                                          <p:val>
                                            <p:strVal val="#ppt_x"/>
                                          </p:val>
                                        </p:tav>
                                        <p:tav tm="100000">
                                          <p:val>
                                            <p:strVal val="#ppt_x"/>
                                          </p:val>
                                        </p:tav>
                                      </p:tavLst>
                                    </p:anim>
                                    <p:anim calcmode="lin" valueType="num">
                                      <p:cBhvr>
                                        <p:cTn id="15" dur="1000" fill="hold"/>
                                        <p:tgtEl>
                                          <p:spTgt spid="8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7"/>
          <p:cNvGrpSpPr/>
          <p:nvPr/>
        </p:nvGrpSpPr>
        <p:grpSpPr>
          <a:xfrm>
            <a:off x="-247572" y="3352800"/>
            <a:ext cx="4474443" cy="2718596"/>
            <a:chOff x="-247572" y="3493620"/>
            <a:chExt cx="4474443" cy="2718596"/>
          </a:xfrm>
        </p:grpSpPr>
        <p:pic>
          <p:nvPicPr>
            <p:cNvPr id="79" name="Picture 20"/>
            <p:cNvPicPr>
              <a:picLocks noChangeAspect="1" noChangeArrowheads="1"/>
            </p:cNvPicPr>
            <p:nvPr/>
          </p:nvPicPr>
          <p:blipFill>
            <a:blip r:embed="rId2" cstate="print"/>
            <a:srcRect/>
            <a:stretch>
              <a:fillRect/>
            </a:stretch>
          </p:blipFill>
          <p:spPr bwMode="auto">
            <a:xfrm rot="1380737">
              <a:off x="532651" y="4294516"/>
              <a:ext cx="3694220" cy="1917700"/>
            </a:xfrm>
            <a:prstGeom prst="rect">
              <a:avLst/>
            </a:prstGeom>
            <a:noFill/>
            <a:ln w="9525">
              <a:noFill/>
              <a:miter lim="800000"/>
              <a:headEnd/>
              <a:tailEnd/>
            </a:ln>
          </p:spPr>
        </p:pic>
        <p:sp>
          <p:nvSpPr>
            <p:cNvPr id="80" name="Rectangle 79"/>
            <p:cNvSpPr/>
            <p:nvPr/>
          </p:nvSpPr>
          <p:spPr>
            <a:xfrm rot="18538944">
              <a:off x="113158" y="3132890"/>
              <a:ext cx="1826141" cy="2547602"/>
            </a:xfrm>
            <a:prstGeom prst="rect">
              <a:avLst/>
            </a:prstGeom>
            <a:noFill/>
          </p:spPr>
          <p:txBody>
            <a:bodyPr wrap="none" lIns="91440" tIns="45720" rIns="91440" bIns="45720">
              <a:prstTxWarp prst="textArchDown">
                <a:avLst>
                  <a:gd name="adj" fmla="val 20344418"/>
                </a:avLst>
              </a:prstTxWarp>
              <a:spAutoFit/>
            </a:bodyPr>
            <a:lstStyle/>
            <a:p>
              <a:pPr algn="ctr"/>
              <a:r>
                <a:rPr lang="en-US" sz="28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MODEL</a:t>
              </a:r>
              <a:endParaRPr lang="en-US" sz="2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81" name="Rectangle 80"/>
            <p:cNvSpPr/>
            <p:nvPr/>
          </p:nvSpPr>
          <p:spPr>
            <a:xfrm rot="18142907">
              <a:off x="1434960" y="4644208"/>
              <a:ext cx="389850" cy="584775"/>
            </a:xfrm>
            <a:prstGeom prst="rect">
              <a:avLst/>
            </a:prstGeom>
            <a:noFill/>
          </p:spPr>
          <p:txBody>
            <a:bodyPr wrap="none" lIns="91440" tIns="45720" rIns="91440" bIns="45720">
              <a:spAutoFit/>
            </a:bodyPr>
            <a:lstStyle/>
            <a:p>
              <a:pPr algn="ctr"/>
              <a:r>
                <a:rPr lang="en-US" sz="32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2</a:t>
              </a:r>
              <a:endParaRPr lang="en-US" sz="32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grpSp>
        <p:nvGrpSpPr>
          <p:cNvPr id="3" name="Group 72"/>
          <p:cNvGrpSpPr/>
          <p:nvPr/>
        </p:nvGrpSpPr>
        <p:grpSpPr>
          <a:xfrm>
            <a:off x="2362200" y="1681163"/>
            <a:ext cx="3043238" cy="3043237"/>
            <a:chOff x="2362200" y="1681163"/>
            <a:chExt cx="3043238" cy="3043237"/>
          </a:xfrm>
        </p:grpSpPr>
        <p:sp>
          <p:nvSpPr>
            <p:cNvPr id="77" name="Oval 8"/>
            <p:cNvSpPr>
              <a:spLocks noChangeAspect="1" noChangeArrowheads="1"/>
            </p:cNvSpPr>
            <p:nvPr/>
          </p:nvSpPr>
          <p:spPr bwMode="auto">
            <a:xfrm>
              <a:off x="2362200" y="1681163"/>
              <a:ext cx="3043238" cy="3043237"/>
            </a:xfrm>
            <a:prstGeom prst="ellipse">
              <a:avLst/>
            </a:prstGeom>
            <a:gradFill rotWithShape="1">
              <a:gsLst>
                <a:gs pos="0">
                  <a:srgbClr val="0000FF"/>
                </a:gs>
                <a:gs pos="100000">
                  <a:srgbClr val="0000FF">
                    <a:gamma/>
                    <a:shade val="46275"/>
                    <a:invGamma/>
                  </a:srgbClr>
                </a:gs>
              </a:gsLst>
              <a:path path="shape">
                <a:fillToRect l="50000" t="50000" r="50000" b="50000"/>
              </a:path>
            </a:gradFill>
            <a:ln w="9525">
              <a:noFill/>
              <a:round/>
              <a:headEnd/>
              <a:tailEnd/>
            </a:ln>
            <a:effectLst/>
          </p:spPr>
          <p:txBody>
            <a:bodyPr wrap="none" anchor="ctr"/>
            <a:lstStyle/>
            <a:p>
              <a:endParaRPr lang="en-US" dirty="0"/>
            </a:p>
          </p:txBody>
        </p:sp>
        <p:grpSp>
          <p:nvGrpSpPr>
            <p:cNvPr id="4" name="Group 475"/>
            <p:cNvGrpSpPr/>
            <p:nvPr/>
          </p:nvGrpSpPr>
          <p:grpSpPr>
            <a:xfrm>
              <a:off x="2496312" y="3502152"/>
              <a:ext cx="1833563" cy="1177925"/>
              <a:chOff x="419100" y="457201"/>
              <a:chExt cx="1833563" cy="1177925"/>
            </a:xfrm>
          </p:grpSpPr>
          <p:sp>
            <p:nvSpPr>
              <p:cNvPr id="83" name="Rectangle 31"/>
              <p:cNvSpPr>
                <a:spLocks noChangeArrowheads="1"/>
              </p:cNvSpPr>
              <p:nvPr/>
            </p:nvSpPr>
            <p:spPr bwMode="auto">
              <a:xfrm rot="4020000">
                <a:off x="442913" y="433388"/>
                <a:ext cx="2555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P</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6" name="Rectangle 32"/>
              <p:cNvSpPr>
                <a:spLocks noChangeArrowheads="1"/>
              </p:cNvSpPr>
              <p:nvPr/>
            </p:nvSpPr>
            <p:spPr bwMode="auto">
              <a:xfrm rot="3840000">
                <a:off x="512763" y="552450"/>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7" name="Rectangle 33"/>
              <p:cNvSpPr>
                <a:spLocks noChangeArrowheads="1"/>
              </p:cNvSpPr>
              <p:nvPr/>
            </p:nvSpPr>
            <p:spPr bwMode="auto">
              <a:xfrm rot="3600000">
                <a:off x="582613" y="638175"/>
                <a:ext cx="193675"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r</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8" name="Rectangle 34"/>
              <p:cNvSpPr>
                <a:spLocks noChangeArrowheads="1"/>
              </p:cNvSpPr>
              <p:nvPr/>
            </p:nvSpPr>
            <p:spPr bwMode="auto">
              <a:xfrm rot="3480000">
                <a:off x="619125" y="727075"/>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9" name="Rectangle 35"/>
              <p:cNvSpPr>
                <a:spLocks noChangeArrowheads="1"/>
              </p:cNvSpPr>
              <p:nvPr/>
            </p:nvSpPr>
            <p:spPr bwMode="auto">
              <a:xfrm rot="3180000">
                <a:off x="685800" y="827088"/>
                <a:ext cx="2428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o</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0" name="Rectangle 36"/>
              <p:cNvSpPr>
                <a:spLocks noChangeArrowheads="1"/>
              </p:cNvSpPr>
              <p:nvPr/>
            </p:nvSpPr>
            <p:spPr bwMode="auto">
              <a:xfrm rot="3000000">
                <a:off x="769938" y="927100"/>
                <a:ext cx="2428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n</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1" name="Rectangle 37"/>
              <p:cNvSpPr>
                <a:spLocks noChangeArrowheads="1"/>
              </p:cNvSpPr>
              <p:nvPr/>
            </p:nvSpPr>
            <p:spPr bwMode="auto">
              <a:xfrm rot="2580000">
                <a:off x="863600" y="1011238"/>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a</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2" name="Rectangle 38"/>
              <p:cNvSpPr>
                <a:spLocks noChangeArrowheads="1"/>
              </p:cNvSpPr>
              <p:nvPr/>
            </p:nvSpPr>
            <p:spPr bwMode="auto">
              <a:xfrm rot="2400000">
                <a:off x="962025" y="1068388"/>
                <a:ext cx="168275"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l</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3" name="Rectangle 39"/>
              <p:cNvSpPr>
                <a:spLocks noChangeArrowheads="1"/>
              </p:cNvSpPr>
              <p:nvPr/>
            </p:nvSpPr>
            <p:spPr bwMode="auto">
              <a:xfrm rot="2160000">
                <a:off x="1004888" y="1100138"/>
                <a:ext cx="168275"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4" name="Rectangle 40"/>
              <p:cNvSpPr>
                <a:spLocks noChangeArrowheads="1"/>
              </p:cNvSpPr>
              <p:nvPr/>
            </p:nvSpPr>
            <p:spPr bwMode="auto">
              <a:xfrm rot="1920000">
                <a:off x="1049338" y="1154113"/>
                <a:ext cx="2428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L</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5" name="Rectangle 41"/>
              <p:cNvSpPr>
                <a:spLocks noChangeArrowheads="1"/>
              </p:cNvSpPr>
              <p:nvPr/>
            </p:nvSpPr>
            <p:spPr bwMode="auto">
              <a:xfrm rot="1680000">
                <a:off x="1163638" y="1214438"/>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6" name="Rectangle 42"/>
              <p:cNvSpPr>
                <a:spLocks noChangeArrowheads="1"/>
              </p:cNvSpPr>
              <p:nvPr/>
            </p:nvSpPr>
            <p:spPr bwMode="auto">
              <a:xfrm rot="1440000">
                <a:off x="1270000" y="1260475"/>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a</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7" name="Rectangle 43"/>
              <p:cNvSpPr>
                <a:spLocks noChangeArrowheads="1"/>
              </p:cNvSpPr>
              <p:nvPr/>
            </p:nvSpPr>
            <p:spPr bwMode="auto">
              <a:xfrm rot="900000">
                <a:off x="1379538" y="1292225"/>
                <a:ext cx="2428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d</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8" name="Rectangle 44"/>
              <p:cNvSpPr>
                <a:spLocks noChangeArrowheads="1"/>
              </p:cNvSpPr>
              <p:nvPr/>
            </p:nvSpPr>
            <p:spPr bwMode="auto">
              <a:xfrm rot="660000">
                <a:off x="1509713" y="1316038"/>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9" name="Rectangle 45"/>
              <p:cNvSpPr>
                <a:spLocks noChangeArrowheads="1"/>
              </p:cNvSpPr>
              <p:nvPr/>
            </p:nvSpPr>
            <p:spPr bwMode="auto">
              <a:xfrm rot="360000">
                <a:off x="1624013" y="1325563"/>
                <a:ext cx="193675"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r</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0" name="Rectangle 46"/>
              <p:cNvSpPr>
                <a:spLocks noChangeArrowheads="1"/>
              </p:cNvSpPr>
              <p:nvPr/>
            </p:nvSpPr>
            <p:spPr bwMode="auto">
              <a:xfrm rot="120000">
                <a:off x="1704975" y="1331913"/>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1" name="Rectangle 47"/>
              <p:cNvSpPr>
                <a:spLocks noChangeArrowheads="1"/>
              </p:cNvSpPr>
              <p:nvPr/>
            </p:nvSpPr>
            <p:spPr bwMode="auto">
              <a:xfrm rot="21480000">
                <a:off x="1825625" y="1325563"/>
                <a:ext cx="2428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h</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2" name="Rectangle 48"/>
              <p:cNvSpPr>
                <a:spLocks noChangeArrowheads="1"/>
              </p:cNvSpPr>
              <p:nvPr/>
            </p:nvSpPr>
            <p:spPr bwMode="auto">
              <a:xfrm rot="21240000">
                <a:off x="1955800" y="1316038"/>
                <a:ext cx="168275"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i</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 name="Rectangle 49"/>
              <p:cNvSpPr>
                <a:spLocks noChangeArrowheads="1"/>
              </p:cNvSpPr>
              <p:nvPr/>
            </p:nvSpPr>
            <p:spPr bwMode="auto">
              <a:xfrm rot="21000000">
                <a:off x="2009775" y="1301750"/>
                <a:ext cx="2428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p</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pSp>
      </p:grpSp>
      <p:sp>
        <p:nvSpPr>
          <p:cNvPr id="885767" name="Oval 7"/>
          <p:cNvSpPr>
            <a:spLocks noChangeAspect="1" noChangeArrowheads="1"/>
          </p:cNvSpPr>
          <p:nvPr/>
        </p:nvSpPr>
        <p:spPr bwMode="auto">
          <a:xfrm>
            <a:off x="3119438" y="352425"/>
            <a:ext cx="3043237" cy="3043238"/>
          </a:xfrm>
          <a:prstGeom prst="ellipse">
            <a:avLst/>
          </a:prstGeom>
          <a:gradFill rotWithShape="1">
            <a:gsLst>
              <a:gs pos="0">
                <a:srgbClr val="FF0000"/>
              </a:gs>
              <a:gs pos="100000">
                <a:srgbClr val="FF0000">
                  <a:gamma/>
                  <a:shade val="46275"/>
                  <a:invGamma/>
                </a:srgbClr>
              </a:gs>
            </a:gsLst>
            <a:path path="shape">
              <a:fillToRect l="50000" t="50000" r="50000" b="50000"/>
            </a:path>
          </a:gradFill>
          <a:ln w="9525">
            <a:noFill/>
            <a:round/>
            <a:headEnd/>
            <a:tailEnd/>
          </a:ln>
          <a:effectLst/>
        </p:spPr>
        <p:txBody>
          <a:bodyPr wrap="none" anchor="ctr"/>
          <a:lstStyle/>
          <a:p>
            <a:endParaRPr lang="en-US" dirty="0"/>
          </a:p>
        </p:txBody>
      </p:sp>
      <p:sp>
        <p:nvSpPr>
          <p:cNvPr id="885768" name="Oval 8"/>
          <p:cNvSpPr>
            <a:spLocks noChangeAspect="1" noChangeArrowheads="1"/>
          </p:cNvSpPr>
          <p:nvPr/>
        </p:nvSpPr>
        <p:spPr bwMode="auto">
          <a:xfrm>
            <a:off x="3878263" y="1677988"/>
            <a:ext cx="3043237" cy="3043237"/>
          </a:xfrm>
          <a:prstGeom prst="ellipse">
            <a:avLst/>
          </a:prstGeom>
          <a:gradFill rotWithShape="1">
            <a:gsLst>
              <a:gs pos="0">
                <a:srgbClr val="00CC00"/>
              </a:gs>
              <a:gs pos="100000">
                <a:srgbClr val="00CC00">
                  <a:gamma/>
                  <a:shade val="46275"/>
                  <a:invGamma/>
                </a:srgbClr>
              </a:gs>
            </a:gsLst>
            <a:path path="shape">
              <a:fillToRect l="50000" t="50000" r="50000" b="50000"/>
            </a:path>
          </a:gradFill>
          <a:ln w="9525">
            <a:noFill/>
            <a:round/>
            <a:headEnd/>
            <a:tailEnd/>
          </a:ln>
          <a:effectLst/>
        </p:spPr>
        <p:txBody>
          <a:bodyPr wrap="none" anchor="ctr"/>
          <a:lstStyle/>
          <a:p>
            <a:endParaRPr lang="en-US" dirty="0"/>
          </a:p>
        </p:txBody>
      </p:sp>
      <p:sp>
        <p:nvSpPr>
          <p:cNvPr id="885770" name="Freeform 10"/>
          <p:cNvSpPr>
            <a:spLocks/>
          </p:cNvSpPr>
          <p:nvPr/>
        </p:nvSpPr>
        <p:spPr bwMode="auto">
          <a:xfrm rot="7200000">
            <a:off x="3869532" y="1432719"/>
            <a:ext cx="2286000" cy="2211387"/>
          </a:xfrm>
          <a:custGeom>
            <a:avLst/>
            <a:gdLst/>
            <a:ahLst/>
            <a:cxnLst>
              <a:cxn ang="0">
                <a:pos x="204" y="155"/>
              </a:cxn>
              <a:cxn ang="0">
                <a:pos x="136" y="38"/>
              </a:cxn>
              <a:cxn ang="0">
                <a:pos x="136" y="38"/>
              </a:cxn>
              <a:cxn ang="0">
                <a:pos x="0" y="39"/>
              </a:cxn>
              <a:cxn ang="0">
                <a:pos x="68" y="156"/>
              </a:cxn>
              <a:cxn ang="0">
                <a:pos x="68" y="156"/>
              </a:cxn>
              <a:cxn ang="0">
                <a:pos x="204" y="155"/>
              </a:cxn>
            </a:cxnLst>
            <a:rect l="0" t="0" r="r" b="b"/>
            <a:pathLst>
              <a:path w="204" h="194">
                <a:moveTo>
                  <a:pt x="204" y="155"/>
                </a:moveTo>
                <a:cubicBezTo>
                  <a:pt x="203" y="74"/>
                  <a:pt x="136" y="38"/>
                  <a:pt x="136" y="38"/>
                </a:cubicBezTo>
                <a:lnTo>
                  <a:pt x="136" y="38"/>
                </a:lnTo>
                <a:cubicBezTo>
                  <a:pt x="59" y="0"/>
                  <a:pt x="0" y="39"/>
                  <a:pt x="0" y="39"/>
                </a:cubicBezTo>
                <a:cubicBezTo>
                  <a:pt x="1" y="120"/>
                  <a:pt x="68" y="156"/>
                  <a:pt x="68" y="156"/>
                </a:cubicBezTo>
                <a:lnTo>
                  <a:pt x="68" y="156"/>
                </a:lnTo>
                <a:cubicBezTo>
                  <a:pt x="145" y="194"/>
                  <a:pt x="204" y="155"/>
                  <a:pt x="204" y="155"/>
                </a:cubicBezTo>
                <a:close/>
              </a:path>
            </a:pathLst>
          </a:custGeom>
          <a:gradFill rotWithShape="1">
            <a:gsLst>
              <a:gs pos="0">
                <a:srgbClr val="FFFF00"/>
              </a:gs>
              <a:gs pos="100000">
                <a:srgbClr val="FFFF00">
                  <a:gamma/>
                  <a:shade val="46275"/>
                  <a:invGamma/>
                </a:srgbClr>
              </a:gs>
            </a:gsLst>
            <a:path path="rect">
              <a:fillToRect l="50000" t="50000" r="50000" b="50000"/>
            </a:path>
          </a:gradFill>
          <a:ln w="9525">
            <a:noFill/>
            <a:round/>
            <a:headEnd/>
            <a:tailEnd/>
          </a:ln>
        </p:spPr>
        <p:txBody>
          <a:bodyPr/>
          <a:lstStyle/>
          <a:p>
            <a:endParaRPr lang="en-US" dirty="0"/>
          </a:p>
        </p:txBody>
      </p:sp>
      <p:sp>
        <p:nvSpPr>
          <p:cNvPr id="885771" name="Freeform 11"/>
          <p:cNvSpPr>
            <a:spLocks/>
          </p:cNvSpPr>
          <p:nvPr/>
        </p:nvSpPr>
        <p:spPr bwMode="auto">
          <a:xfrm>
            <a:off x="3125788" y="1431925"/>
            <a:ext cx="2286000" cy="2211388"/>
          </a:xfrm>
          <a:custGeom>
            <a:avLst/>
            <a:gdLst/>
            <a:ahLst/>
            <a:cxnLst>
              <a:cxn ang="0">
                <a:pos x="204" y="155"/>
              </a:cxn>
              <a:cxn ang="0">
                <a:pos x="136" y="38"/>
              </a:cxn>
              <a:cxn ang="0">
                <a:pos x="136" y="38"/>
              </a:cxn>
              <a:cxn ang="0">
                <a:pos x="0" y="39"/>
              </a:cxn>
              <a:cxn ang="0">
                <a:pos x="68" y="156"/>
              </a:cxn>
              <a:cxn ang="0">
                <a:pos x="68" y="156"/>
              </a:cxn>
              <a:cxn ang="0">
                <a:pos x="204" y="155"/>
              </a:cxn>
            </a:cxnLst>
            <a:rect l="0" t="0" r="r" b="b"/>
            <a:pathLst>
              <a:path w="204" h="194">
                <a:moveTo>
                  <a:pt x="204" y="155"/>
                </a:moveTo>
                <a:cubicBezTo>
                  <a:pt x="203" y="74"/>
                  <a:pt x="136" y="38"/>
                  <a:pt x="136" y="38"/>
                </a:cubicBezTo>
                <a:lnTo>
                  <a:pt x="136" y="38"/>
                </a:lnTo>
                <a:cubicBezTo>
                  <a:pt x="59" y="0"/>
                  <a:pt x="0" y="39"/>
                  <a:pt x="0" y="39"/>
                </a:cubicBezTo>
                <a:cubicBezTo>
                  <a:pt x="1" y="120"/>
                  <a:pt x="68" y="156"/>
                  <a:pt x="68" y="156"/>
                </a:cubicBezTo>
                <a:lnTo>
                  <a:pt x="68" y="156"/>
                </a:lnTo>
                <a:cubicBezTo>
                  <a:pt x="145" y="194"/>
                  <a:pt x="204" y="155"/>
                  <a:pt x="204" y="155"/>
                </a:cubicBezTo>
                <a:close/>
              </a:path>
            </a:pathLst>
          </a:custGeom>
          <a:gradFill rotWithShape="1">
            <a:gsLst>
              <a:gs pos="0">
                <a:srgbClr val="FF85FF"/>
              </a:gs>
              <a:gs pos="100000">
                <a:srgbClr val="BF00BF"/>
              </a:gs>
            </a:gsLst>
            <a:path path="rect">
              <a:fillToRect l="50000" t="50000" r="50000" b="50000"/>
            </a:path>
          </a:gradFill>
          <a:ln w="9525">
            <a:noFill/>
            <a:round/>
            <a:headEnd/>
            <a:tailEnd/>
          </a:ln>
        </p:spPr>
        <p:txBody>
          <a:bodyPr/>
          <a:lstStyle/>
          <a:p>
            <a:endParaRPr lang="en-US" dirty="0"/>
          </a:p>
        </p:txBody>
      </p:sp>
      <p:sp>
        <p:nvSpPr>
          <p:cNvPr id="885772" name="Freeform 12"/>
          <p:cNvSpPr>
            <a:spLocks/>
          </p:cNvSpPr>
          <p:nvPr/>
        </p:nvSpPr>
        <p:spPr bwMode="auto">
          <a:xfrm>
            <a:off x="3870325" y="1878013"/>
            <a:ext cx="1554163" cy="2651125"/>
          </a:xfrm>
          <a:custGeom>
            <a:avLst/>
            <a:gdLst/>
            <a:ahLst/>
            <a:cxnLst>
              <a:cxn ang="0">
                <a:pos x="70" y="235"/>
              </a:cxn>
              <a:cxn ang="0">
                <a:pos x="0" y="117"/>
              </a:cxn>
              <a:cxn ang="0">
                <a:pos x="71" y="0"/>
              </a:cxn>
              <a:cxn ang="0">
                <a:pos x="141" y="117"/>
              </a:cxn>
              <a:cxn ang="0">
                <a:pos x="70" y="235"/>
              </a:cxn>
            </a:cxnLst>
            <a:rect l="0" t="0" r="r" b="b"/>
            <a:pathLst>
              <a:path w="141" h="235">
                <a:moveTo>
                  <a:pt x="70" y="235"/>
                </a:moveTo>
                <a:cubicBezTo>
                  <a:pt x="70" y="235"/>
                  <a:pt x="0" y="197"/>
                  <a:pt x="0" y="117"/>
                </a:cubicBezTo>
                <a:cubicBezTo>
                  <a:pt x="0" y="37"/>
                  <a:pt x="70" y="0"/>
                  <a:pt x="71" y="0"/>
                </a:cubicBezTo>
                <a:cubicBezTo>
                  <a:pt x="71" y="0"/>
                  <a:pt x="141" y="37"/>
                  <a:pt x="141" y="117"/>
                </a:cubicBezTo>
                <a:cubicBezTo>
                  <a:pt x="141" y="197"/>
                  <a:pt x="70" y="235"/>
                  <a:pt x="70" y="235"/>
                </a:cubicBezTo>
                <a:close/>
              </a:path>
            </a:pathLst>
          </a:custGeom>
          <a:gradFill rotWithShape="1">
            <a:gsLst>
              <a:gs pos="0">
                <a:srgbClr val="00FFFF"/>
              </a:gs>
              <a:gs pos="100000">
                <a:srgbClr val="00FFFF">
                  <a:gamma/>
                  <a:shade val="46275"/>
                  <a:invGamma/>
                </a:srgbClr>
              </a:gs>
            </a:gsLst>
            <a:path path="rect">
              <a:fillToRect l="50000" t="50000" r="50000" b="50000"/>
            </a:path>
          </a:gradFill>
          <a:ln w="0">
            <a:noFill/>
            <a:prstDash val="solid"/>
            <a:round/>
            <a:headEnd/>
            <a:tailEnd/>
          </a:ln>
        </p:spPr>
        <p:txBody>
          <a:bodyPr/>
          <a:lstStyle/>
          <a:p>
            <a:endParaRPr lang="en-US" dirty="0"/>
          </a:p>
        </p:txBody>
      </p:sp>
      <p:sp>
        <p:nvSpPr>
          <p:cNvPr id="885773" name="Freeform 13"/>
          <p:cNvSpPr>
            <a:spLocks/>
          </p:cNvSpPr>
          <p:nvPr/>
        </p:nvSpPr>
        <p:spPr bwMode="auto">
          <a:xfrm>
            <a:off x="3833813" y="1870075"/>
            <a:ext cx="1609344" cy="1544638"/>
          </a:xfrm>
          <a:custGeom>
            <a:avLst/>
            <a:gdLst/>
            <a:ahLst/>
            <a:cxnLst>
              <a:cxn ang="0">
                <a:pos x="3" y="117"/>
              </a:cxn>
              <a:cxn ang="0">
                <a:pos x="20" y="51"/>
              </a:cxn>
              <a:cxn ang="0">
                <a:pos x="71" y="0"/>
              </a:cxn>
              <a:cxn ang="0">
                <a:pos x="124" y="54"/>
              </a:cxn>
              <a:cxn ang="0">
                <a:pos x="139" y="117"/>
              </a:cxn>
              <a:cxn ang="0">
                <a:pos x="71" y="136"/>
              </a:cxn>
              <a:cxn ang="0">
                <a:pos x="3" y="117"/>
              </a:cxn>
            </a:cxnLst>
            <a:rect l="0" t="0" r="r" b="b"/>
            <a:pathLst>
              <a:path w="140" h="136">
                <a:moveTo>
                  <a:pt x="3" y="117"/>
                </a:moveTo>
                <a:cubicBezTo>
                  <a:pt x="3" y="117"/>
                  <a:pt x="0" y="85"/>
                  <a:pt x="20" y="51"/>
                </a:cubicBezTo>
                <a:cubicBezTo>
                  <a:pt x="40" y="17"/>
                  <a:pt x="71" y="0"/>
                  <a:pt x="71" y="0"/>
                </a:cubicBezTo>
                <a:cubicBezTo>
                  <a:pt x="71" y="0"/>
                  <a:pt x="108" y="20"/>
                  <a:pt x="124" y="54"/>
                </a:cubicBezTo>
                <a:cubicBezTo>
                  <a:pt x="140" y="89"/>
                  <a:pt x="139" y="117"/>
                  <a:pt x="139" y="117"/>
                </a:cubicBezTo>
                <a:cubicBezTo>
                  <a:pt x="139" y="117"/>
                  <a:pt x="108" y="136"/>
                  <a:pt x="71" y="136"/>
                </a:cubicBezTo>
                <a:cubicBezTo>
                  <a:pt x="34" y="136"/>
                  <a:pt x="3" y="117"/>
                  <a:pt x="3" y="117"/>
                </a:cubicBezTo>
                <a:close/>
              </a:path>
            </a:pathLst>
          </a:custGeom>
          <a:gradFill rotWithShape="1">
            <a:gsLst>
              <a:gs pos="0">
                <a:srgbClr val="FFFFFF"/>
              </a:gs>
              <a:gs pos="100000">
                <a:srgbClr val="C0C0C0"/>
              </a:gs>
            </a:gsLst>
            <a:path path="rect">
              <a:fillToRect l="50000" t="50000" r="50000" b="50000"/>
            </a:path>
          </a:gradFill>
          <a:ln w="9525">
            <a:noFill/>
            <a:round/>
            <a:headEnd/>
            <a:tailEnd/>
          </a:ln>
        </p:spPr>
        <p:txBody>
          <a:bodyPr/>
          <a:lstStyle/>
          <a:p>
            <a:endParaRPr lang="en-US" dirty="0"/>
          </a:p>
        </p:txBody>
      </p:sp>
      <p:grpSp>
        <p:nvGrpSpPr>
          <p:cNvPr id="5" name="Group 14"/>
          <p:cNvGrpSpPr>
            <a:grpSpLocks/>
          </p:cNvGrpSpPr>
          <p:nvPr/>
        </p:nvGrpSpPr>
        <p:grpSpPr bwMode="auto">
          <a:xfrm>
            <a:off x="3582988" y="398463"/>
            <a:ext cx="2162175" cy="682625"/>
            <a:chOff x="100" y="290"/>
            <a:chExt cx="1362" cy="430"/>
          </a:xfrm>
        </p:grpSpPr>
        <p:sp>
          <p:nvSpPr>
            <p:cNvPr id="885775" name="Rectangle 15"/>
            <p:cNvSpPr>
              <a:spLocks noChangeArrowheads="1"/>
            </p:cNvSpPr>
            <p:nvPr/>
          </p:nvSpPr>
          <p:spPr bwMode="auto">
            <a:xfrm rot="19020000">
              <a:off x="100" y="544"/>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F</a:t>
              </a:r>
              <a:endParaRPr lang="en-US" sz="1800" dirty="0">
                <a:latin typeface="Arial" charset="0"/>
              </a:endParaRPr>
            </a:p>
          </p:txBody>
        </p:sp>
        <p:sp>
          <p:nvSpPr>
            <p:cNvPr id="885776" name="Rectangle 16"/>
            <p:cNvSpPr>
              <a:spLocks noChangeArrowheads="1"/>
            </p:cNvSpPr>
            <p:nvPr/>
          </p:nvSpPr>
          <p:spPr bwMode="auto">
            <a:xfrm rot="19380000">
              <a:off x="174" y="483"/>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o</a:t>
              </a:r>
              <a:endParaRPr lang="en-US" sz="1800" dirty="0">
                <a:latin typeface="Arial" charset="0"/>
              </a:endParaRPr>
            </a:p>
          </p:txBody>
        </p:sp>
        <p:sp>
          <p:nvSpPr>
            <p:cNvPr id="885777" name="Rectangle 17"/>
            <p:cNvSpPr>
              <a:spLocks noChangeArrowheads="1"/>
            </p:cNvSpPr>
            <p:nvPr/>
          </p:nvSpPr>
          <p:spPr bwMode="auto">
            <a:xfrm rot="19680000">
              <a:off x="246" y="429"/>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u</a:t>
              </a:r>
              <a:endParaRPr lang="en-US" sz="1800" dirty="0">
                <a:latin typeface="Arial" charset="0"/>
              </a:endParaRPr>
            </a:p>
          </p:txBody>
        </p:sp>
        <p:sp>
          <p:nvSpPr>
            <p:cNvPr id="885778" name="Rectangle 18"/>
            <p:cNvSpPr>
              <a:spLocks noChangeArrowheads="1"/>
            </p:cNvSpPr>
            <p:nvPr/>
          </p:nvSpPr>
          <p:spPr bwMode="auto">
            <a:xfrm rot="19980000">
              <a:off x="331" y="388"/>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n</a:t>
              </a:r>
              <a:endParaRPr lang="en-US" sz="1800" dirty="0">
                <a:latin typeface="Arial" charset="0"/>
              </a:endParaRPr>
            </a:p>
          </p:txBody>
        </p:sp>
        <p:sp>
          <p:nvSpPr>
            <p:cNvPr id="885779" name="Rectangle 19"/>
            <p:cNvSpPr>
              <a:spLocks noChangeArrowheads="1"/>
            </p:cNvSpPr>
            <p:nvPr/>
          </p:nvSpPr>
          <p:spPr bwMode="auto">
            <a:xfrm rot="20340000">
              <a:off x="417" y="348"/>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d</a:t>
              </a:r>
              <a:endParaRPr lang="en-US" sz="1800" dirty="0">
                <a:latin typeface="Arial" charset="0"/>
              </a:endParaRPr>
            </a:p>
          </p:txBody>
        </p:sp>
        <p:sp>
          <p:nvSpPr>
            <p:cNvPr id="885780" name="Rectangle 20"/>
            <p:cNvSpPr>
              <a:spLocks noChangeArrowheads="1"/>
            </p:cNvSpPr>
            <p:nvPr/>
          </p:nvSpPr>
          <p:spPr bwMode="auto">
            <a:xfrm rot="20640000">
              <a:off x="507" y="321"/>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a</a:t>
              </a:r>
              <a:endParaRPr lang="en-US" sz="1800" dirty="0">
                <a:latin typeface="Arial" charset="0"/>
              </a:endParaRPr>
            </a:p>
          </p:txBody>
        </p:sp>
        <p:sp>
          <p:nvSpPr>
            <p:cNvPr id="885781" name="Rectangle 21"/>
            <p:cNvSpPr>
              <a:spLocks noChangeArrowheads="1"/>
            </p:cNvSpPr>
            <p:nvPr/>
          </p:nvSpPr>
          <p:spPr bwMode="auto">
            <a:xfrm rot="21060000">
              <a:off x="588" y="308"/>
              <a:ext cx="4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t</a:t>
              </a:r>
              <a:endParaRPr lang="en-US" sz="1800" dirty="0">
                <a:latin typeface="Arial" charset="0"/>
              </a:endParaRPr>
            </a:p>
          </p:txBody>
        </p:sp>
        <p:sp>
          <p:nvSpPr>
            <p:cNvPr id="885782" name="Rectangle 22"/>
            <p:cNvSpPr>
              <a:spLocks noChangeArrowheads="1"/>
            </p:cNvSpPr>
            <p:nvPr/>
          </p:nvSpPr>
          <p:spPr bwMode="auto">
            <a:xfrm rot="21180000">
              <a:off x="639" y="297"/>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i</a:t>
              </a:r>
              <a:endParaRPr lang="en-US" sz="1800" dirty="0">
                <a:latin typeface="Arial" charset="0"/>
              </a:endParaRPr>
            </a:p>
          </p:txBody>
        </p:sp>
        <p:sp>
          <p:nvSpPr>
            <p:cNvPr id="885783" name="Rectangle 23"/>
            <p:cNvSpPr>
              <a:spLocks noChangeArrowheads="1"/>
            </p:cNvSpPr>
            <p:nvPr/>
          </p:nvSpPr>
          <p:spPr bwMode="auto">
            <a:xfrm rot="21360000">
              <a:off x="684" y="290"/>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o</a:t>
              </a:r>
              <a:endParaRPr lang="en-US" sz="1800" dirty="0">
                <a:latin typeface="Arial" charset="0"/>
              </a:endParaRPr>
            </a:p>
          </p:txBody>
        </p:sp>
        <p:sp>
          <p:nvSpPr>
            <p:cNvPr id="885784" name="Rectangle 24"/>
            <p:cNvSpPr>
              <a:spLocks noChangeArrowheads="1"/>
            </p:cNvSpPr>
            <p:nvPr/>
          </p:nvSpPr>
          <p:spPr bwMode="auto">
            <a:xfrm rot="60000">
              <a:off x="774" y="295"/>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n</a:t>
              </a:r>
              <a:endParaRPr lang="en-US" sz="1800" dirty="0">
                <a:latin typeface="Arial" charset="0"/>
              </a:endParaRPr>
            </a:p>
          </p:txBody>
        </p:sp>
        <p:sp>
          <p:nvSpPr>
            <p:cNvPr id="885785" name="Rectangle 25"/>
            <p:cNvSpPr>
              <a:spLocks noChangeArrowheads="1"/>
            </p:cNvSpPr>
            <p:nvPr/>
          </p:nvSpPr>
          <p:spPr bwMode="auto">
            <a:xfrm rot="420000">
              <a:off x="871" y="299"/>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a</a:t>
              </a:r>
              <a:endParaRPr lang="en-US" sz="1800" dirty="0">
                <a:latin typeface="Arial" charset="0"/>
              </a:endParaRPr>
            </a:p>
          </p:txBody>
        </p:sp>
        <p:sp>
          <p:nvSpPr>
            <p:cNvPr id="885786" name="Rectangle 26"/>
            <p:cNvSpPr>
              <a:spLocks noChangeArrowheads="1"/>
            </p:cNvSpPr>
            <p:nvPr/>
          </p:nvSpPr>
          <p:spPr bwMode="auto">
            <a:xfrm rot="720000">
              <a:off x="954" y="311"/>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l</a:t>
              </a:r>
              <a:endParaRPr lang="en-US" sz="1800" dirty="0">
                <a:latin typeface="Arial" charset="0"/>
              </a:endParaRPr>
            </a:p>
          </p:txBody>
        </p:sp>
        <p:sp>
          <p:nvSpPr>
            <p:cNvPr id="885787" name="Rectangle 27"/>
            <p:cNvSpPr>
              <a:spLocks noChangeArrowheads="1"/>
            </p:cNvSpPr>
            <p:nvPr/>
          </p:nvSpPr>
          <p:spPr bwMode="auto">
            <a:xfrm rot="1080000">
              <a:off x="1036" y="341"/>
              <a:ext cx="96"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V</a:t>
              </a:r>
              <a:endParaRPr lang="en-US" sz="1800" dirty="0">
                <a:latin typeface="Arial" charset="0"/>
              </a:endParaRPr>
            </a:p>
          </p:txBody>
        </p:sp>
        <p:sp>
          <p:nvSpPr>
            <p:cNvPr id="885788" name="Rectangle 28"/>
            <p:cNvSpPr>
              <a:spLocks noChangeArrowheads="1"/>
            </p:cNvSpPr>
            <p:nvPr/>
          </p:nvSpPr>
          <p:spPr bwMode="auto">
            <a:xfrm rot="1440000">
              <a:off x="1126" y="375"/>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a</a:t>
              </a:r>
              <a:endParaRPr lang="en-US" sz="1800" dirty="0">
                <a:latin typeface="Arial" charset="0"/>
              </a:endParaRPr>
            </a:p>
          </p:txBody>
        </p:sp>
        <p:sp>
          <p:nvSpPr>
            <p:cNvPr id="885789" name="Rectangle 29"/>
            <p:cNvSpPr>
              <a:spLocks noChangeArrowheads="1"/>
            </p:cNvSpPr>
            <p:nvPr/>
          </p:nvSpPr>
          <p:spPr bwMode="auto">
            <a:xfrm rot="1740000">
              <a:off x="1204" y="407"/>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l</a:t>
              </a:r>
              <a:endParaRPr lang="en-US" sz="1800" dirty="0">
                <a:latin typeface="Arial" charset="0"/>
              </a:endParaRPr>
            </a:p>
          </p:txBody>
        </p:sp>
        <p:sp>
          <p:nvSpPr>
            <p:cNvPr id="885790" name="Rectangle 30"/>
            <p:cNvSpPr>
              <a:spLocks noChangeArrowheads="1"/>
            </p:cNvSpPr>
            <p:nvPr/>
          </p:nvSpPr>
          <p:spPr bwMode="auto">
            <a:xfrm rot="1920000">
              <a:off x="1238" y="440"/>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u</a:t>
              </a:r>
              <a:endParaRPr lang="en-US" sz="1800" dirty="0">
                <a:latin typeface="Arial" charset="0"/>
              </a:endParaRPr>
            </a:p>
          </p:txBody>
        </p:sp>
        <p:sp>
          <p:nvSpPr>
            <p:cNvPr id="885791" name="Rectangle 31"/>
            <p:cNvSpPr>
              <a:spLocks noChangeArrowheads="1"/>
            </p:cNvSpPr>
            <p:nvPr/>
          </p:nvSpPr>
          <p:spPr bwMode="auto">
            <a:xfrm rot="2280000">
              <a:off x="1314" y="493"/>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e</a:t>
              </a:r>
              <a:endParaRPr lang="en-US" sz="1800" dirty="0">
                <a:latin typeface="Arial" charset="0"/>
              </a:endParaRPr>
            </a:p>
          </p:txBody>
        </p:sp>
        <p:sp>
          <p:nvSpPr>
            <p:cNvPr id="885792" name="Rectangle 32"/>
            <p:cNvSpPr>
              <a:spLocks noChangeArrowheads="1"/>
            </p:cNvSpPr>
            <p:nvPr/>
          </p:nvSpPr>
          <p:spPr bwMode="auto">
            <a:xfrm rot="2580000">
              <a:off x="1382" y="547"/>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s</a:t>
              </a:r>
              <a:endParaRPr lang="en-US" sz="1800" dirty="0">
                <a:latin typeface="Arial" charset="0"/>
              </a:endParaRPr>
            </a:p>
          </p:txBody>
        </p:sp>
      </p:grpSp>
      <p:grpSp>
        <p:nvGrpSpPr>
          <p:cNvPr id="6" name="Group 33"/>
          <p:cNvGrpSpPr>
            <a:grpSpLocks/>
          </p:cNvGrpSpPr>
          <p:nvPr/>
        </p:nvGrpSpPr>
        <p:grpSpPr bwMode="auto">
          <a:xfrm>
            <a:off x="5248275" y="3776663"/>
            <a:ext cx="1458913" cy="920750"/>
            <a:chOff x="528" y="1515"/>
            <a:chExt cx="919" cy="580"/>
          </a:xfrm>
        </p:grpSpPr>
        <p:sp>
          <p:nvSpPr>
            <p:cNvPr id="885794" name="Rectangle 34"/>
            <p:cNvSpPr>
              <a:spLocks noChangeArrowheads="1"/>
            </p:cNvSpPr>
            <p:nvPr/>
          </p:nvSpPr>
          <p:spPr bwMode="auto">
            <a:xfrm rot="21360000">
              <a:off x="528" y="1922"/>
              <a:ext cx="104"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U</a:t>
              </a:r>
              <a:endParaRPr lang="en-US" sz="1800" dirty="0">
                <a:latin typeface="Arial" charset="0"/>
              </a:endParaRPr>
            </a:p>
          </p:txBody>
        </p:sp>
        <p:sp>
          <p:nvSpPr>
            <p:cNvPr id="885795" name="Rectangle 35"/>
            <p:cNvSpPr>
              <a:spLocks noChangeArrowheads="1"/>
            </p:cNvSpPr>
            <p:nvPr/>
          </p:nvSpPr>
          <p:spPr bwMode="auto">
            <a:xfrm rot="21120000">
              <a:off x="638" y="1913"/>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n</a:t>
              </a:r>
              <a:endParaRPr lang="en-US" sz="1800" dirty="0">
                <a:latin typeface="Arial" charset="0"/>
              </a:endParaRPr>
            </a:p>
          </p:txBody>
        </p:sp>
        <p:sp>
          <p:nvSpPr>
            <p:cNvPr id="885796" name="Rectangle 36"/>
            <p:cNvSpPr>
              <a:spLocks noChangeArrowheads="1"/>
            </p:cNvSpPr>
            <p:nvPr/>
          </p:nvSpPr>
          <p:spPr bwMode="auto">
            <a:xfrm rot="21000000">
              <a:off x="731" y="1899"/>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i</a:t>
              </a:r>
              <a:endParaRPr lang="en-US" sz="1800" dirty="0">
                <a:latin typeface="Arial" charset="0"/>
              </a:endParaRPr>
            </a:p>
          </p:txBody>
        </p:sp>
        <p:sp>
          <p:nvSpPr>
            <p:cNvPr id="885797" name="Rectangle 37"/>
            <p:cNvSpPr>
              <a:spLocks noChangeArrowheads="1"/>
            </p:cNvSpPr>
            <p:nvPr/>
          </p:nvSpPr>
          <p:spPr bwMode="auto">
            <a:xfrm rot="20760000">
              <a:off x="775" y="1886"/>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q</a:t>
              </a:r>
              <a:endParaRPr lang="en-US" sz="1800" dirty="0">
                <a:latin typeface="Arial" charset="0"/>
              </a:endParaRPr>
            </a:p>
          </p:txBody>
        </p:sp>
        <p:sp>
          <p:nvSpPr>
            <p:cNvPr id="885798" name="Rectangle 38"/>
            <p:cNvSpPr>
              <a:spLocks noChangeArrowheads="1"/>
            </p:cNvSpPr>
            <p:nvPr/>
          </p:nvSpPr>
          <p:spPr bwMode="auto">
            <a:xfrm rot="20520000">
              <a:off x="859" y="1861"/>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u</a:t>
              </a:r>
              <a:endParaRPr lang="en-US" sz="1800" dirty="0">
                <a:latin typeface="Arial" charset="0"/>
              </a:endParaRPr>
            </a:p>
          </p:txBody>
        </p:sp>
        <p:sp>
          <p:nvSpPr>
            <p:cNvPr id="885799" name="Rectangle 39"/>
            <p:cNvSpPr>
              <a:spLocks noChangeArrowheads="1"/>
            </p:cNvSpPr>
            <p:nvPr/>
          </p:nvSpPr>
          <p:spPr bwMode="auto">
            <a:xfrm rot="20280000">
              <a:off x="950" y="1831"/>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e</a:t>
              </a:r>
              <a:endParaRPr lang="en-US" sz="1800" dirty="0">
                <a:latin typeface="Arial" charset="0"/>
              </a:endParaRPr>
            </a:p>
          </p:txBody>
        </p:sp>
        <p:sp>
          <p:nvSpPr>
            <p:cNvPr id="885800" name="Rectangle 40"/>
            <p:cNvSpPr>
              <a:spLocks noChangeArrowheads="1"/>
            </p:cNvSpPr>
            <p:nvPr/>
          </p:nvSpPr>
          <p:spPr bwMode="auto">
            <a:xfrm rot="19260000">
              <a:off x="1040" y="1768"/>
              <a:ext cx="104"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D</a:t>
              </a:r>
              <a:endParaRPr lang="en-US" sz="1800" dirty="0">
                <a:latin typeface="Arial" charset="0"/>
              </a:endParaRPr>
            </a:p>
          </p:txBody>
        </p:sp>
        <p:sp>
          <p:nvSpPr>
            <p:cNvPr id="885801" name="Rectangle 41"/>
            <p:cNvSpPr>
              <a:spLocks noChangeArrowheads="1"/>
            </p:cNvSpPr>
            <p:nvPr/>
          </p:nvSpPr>
          <p:spPr bwMode="auto">
            <a:xfrm rot="19020000">
              <a:off x="1120" y="1705"/>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e</a:t>
              </a:r>
              <a:endParaRPr lang="en-US" sz="1800" dirty="0">
                <a:latin typeface="Arial" charset="0"/>
              </a:endParaRPr>
            </a:p>
          </p:txBody>
        </p:sp>
        <p:sp>
          <p:nvSpPr>
            <p:cNvPr id="885802" name="Rectangle 42"/>
            <p:cNvSpPr>
              <a:spLocks noChangeArrowheads="1"/>
            </p:cNvSpPr>
            <p:nvPr/>
          </p:nvSpPr>
          <p:spPr bwMode="auto">
            <a:xfrm rot="18780000">
              <a:off x="1183" y="1644"/>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s</a:t>
              </a:r>
              <a:endParaRPr lang="en-US" sz="1800" dirty="0">
                <a:latin typeface="Arial" charset="0"/>
              </a:endParaRPr>
            </a:p>
          </p:txBody>
        </p:sp>
        <p:sp>
          <p:nvSpPr>
            <p:cNvPr id="885803" name="Rectangle 43"/>
            <p:cNvSpPr>
              <a:spLocks noChangeArrowheads="1"/>
            </p:cNvSpPr>
            <p:nvPr/>
          </p:nvSpPr>
          <p:spPr bwMode="auto">
            <a:xfrm rot="18660000">
              <a:off x="1248" y="1594"/>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i</a:t>
              </a:r>
              <a:endParaRPr lang="en-US" sz="1800" dirty="0">
                <a:latin typeface="Arial" charset="0"/>
              </a:endParaRPr>
            </a:p>
          </p:txBody>
        </p:sp>
        <p:sp>
          <p:nvSpPr>
            <p:cNvPr id="885804" name="Rectangle 44"/>
            <p:cNvSpPr>
              <a:spLocks noChangeArrowheads="1"/>
            </p:cNvSpPr>
            <p:nvPr/>
          </p:nvSpPr>
          <p:spPr bwMode="auto">
            <a:xfrm rot="18420000">
              <a:off x="1264" y="1541"/>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g</a:t>
              </a:r>
              <a:endParaRPr lang="en-US" sz="1800" dirty="0">
                <a:latin typeface="Arial" charset="0"/>
              </a:endParaRPr>
            </a:p>
          </p:txBody>
        </p:sp>
        <p:sp>
          <p:nvSpPr>
            <p:cNvPr id="885805" name="Rectangle 45"/>
            <p:cNvSpPr>
              <a:spLocks noChangeArrowheads="1"/>
            </p:cNvSpPr>
            <p:nvPr/>
          </p:nvSpPr>
          <p:spPr bwMode="auto">
            <a:xfrm rot="18120000">
              <a:off x="1317" y="1472"/>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n</a:t>
              </a:r>
              <a:endParaRPr lang="en-US" sz="1800" dirty="0">
                <a:latin typeface="Arial" charset="0"/>
              </a:endParaRPr>
            </a:p>
          </p:txBody>
        </p:sp>
      </p:grpSp>
      <p:sp>
        <p:nvSpPr>
          <p:cNvPr id="885822" name="Text Box 62"/>
          <p:cNvSpPr txBox="1">
            <a:spLocks noChangeArrowheads="1"/>
          </p:cNvSpPr>
          <p:nvPr/>
        </p:nvSpPr>
        <p:spPr bwMode="auto">
          <a:xfrm>
            <a:off x="4146509" y="2390775"/>
            <a:ext cx="960519" cy="584775"/>
          </a:xfrm>
          <a:prstGeom prst="rect">
            <a:avLst/>
          </a:prstGeom>
          <a:noFill/>
          <a:ln w="9525">
            <a:noFill/>
            <a:miter lim="800000"/>
            <a:headEnd/>
            <a:tailEnd/>
          </a:ln>
          <a:effectLst/>
        </p:spPr>
        <p:txBody>
          <a:bodyPr wrap="none">
            <a:spAutoFit/>
          </a:bodyPr>
          <a:lstStyle/>
          <a:p>
            <a:pPr algn="ctr"/>
            <a:r>
              <a:rPr lang="en-US" sz="1600" i="1" dirty="0">
                <a:latin typeface="Arial Black" pitchFamily="34" charset="0"/>
              </a:rPr>
              <a:t>Life</a:t>
            </a:r>
          </a:p>
          <a:p>
            <a:pPr algn="ctr"/>
            <a:r>
              <a:rPr lang="en-US" sz="1600" i="1" dirty="0" smtClean="0">
                <a:latin typeface="Arial Black" pitchFamily="34" charset="0"/>
              </a:rPr>
              <a:t>Calling</a:t>
            </a:r>
            <a:endParaRPr lang="en-US" sz="1600" i="1" dirty="0">
              <a:latin typeface="Arial Black" pitchFamily="34" charset="0"/>
            </a:endParaRPr>
          </a:p>
        </p:txBody>
      </p:sp>
      <p:sp>
        <p:nvSpPr>
          <p:cNvPr id="58" name="Text Box 69"/>
          <p:cNvSpPr txBox="1">
            <a:spLocks noChangeArrowheads="1"/>
          </p:cNvSpPr>
          <p:nvPr/>
        </p:nvSpPr>
        <p:spPr bwMode="auto">
          <a:xfrm rot="-3600000">
            <a:off x="3317358" y="2117120"/>
            <a:ext cx="1088760" cy="307777"/>
          </a:xfrm>
          <a:prstGeom prst="rect">
            <a:avLst/>
          </a:prstGeom>
          <a:noFill/>
          <a:ln w="9525">
            <a:noFill/>
            <a:miter lim="800000"/>
            <a:headEnd/>
            <a:tailEnd/>
          </a:ln>
        </p:spPr>
        <p:txBody>
          <a:bodyPr wrap="none">
            <a:prstTxWarp prst="textNoShape">
              <a:avLst/>
            </a:prstTxWarp>
            <a:spAutoFit/>
          </a:bodyPr>
          <a:lstStyle/>
          <a:p>
            <a:pPr algn="ctr"/>
            <a:r>
              <a:rPr lang="en-US" sz="1400" b="1" dirty="0">
                <a:latin typeface="+mn-lt"/>
                <a:ea typeface="Arial" pitchFamily="-110" charset="0"/>
                <a:cs typeface="Arial" pitchFamily="-110" charset="0"/>
              </a:rPr>
              <a:t>motivation</a:t>
            </a:r>
          </a:p>
        </p:txBody>
      </p:sp>
      <p:sp>
        <p:nvSpPr>
          <p:cNvPr id="62" name="AutoShape 74"/>
          <p:cNvSpPr>
            <a:spLocks noChangeAspect="1" noChangeArrowheads="1"/>
          </p:cNvSpPr>
          <p:nvPr/>
        </p:nvSpPr>
        <p:spPr bwMode="auto">
          <a:xfrm rot="3600000">
            <a:off x="5562873" y="2068112"/>
            <a:ext cx="294704" cy="192831"/>
          </a:xfrm>
          <a:prstGeom prst="rightArrow">
            <a:avLst>
              <a:gd name="adj1" fmla="val 56250"/>
              <a:gd name="adj2" fmla="val 60495"/>
            </a:avLst>
          </a:prstGeom>
          <a:solidFill>
            <a:schemeClr val="tx1"/>
          </a:solidFill>
          <a:ln w="9525">
            <a:noFill/>
            <a:miter lim="800000"/>
            <a:headEnd/>
            <a:tailEnd/>
          </a:ln>
        </p:spPr>
        <p:txBody>
          <a:bodyPr wrap="none" anchor="ctr">
            <a:prstTxWarp prst="textNoShape">
              <a:avLst/>
            </a:prstTxWarp>
          </a:bodyPr>
          <a:lstStyle/>
          <a:p>
            <a:endParaRPr lang="en-US" dirty="0">
              <a:ea typeface="Arial" pitchFamily="-110" charset="0"/>
              <a:cs typeface="Arial" pitchFamily="-110" charset="0"/>
            </a:endParaRPr>
          </a:p>
        </p:txBody>
      </p:sp>
      <p:sp>
        <p:nvSpPr>
          <p:cNvPr id="63" name="Text Box 75"/>
          <p:cNvSpPr txBox="1">
            <a:spLocks noChangeArrowheads="1"/>
          </p:cNvSpPr>
          <p:nvPr/>
        </p:nvSpPr>
        <p:spPr bwMode="auto">
          <a:xfrm rot="3600000">
            <a:off x="4855417" y="2132931"/>
            <a:ext cx="1228221" cy="307777"/>
          </a:xfrm>
          <a:prstGeom prst="rect">
            <a:avLst/>
          </a:prstGeom>
          <a:noFill/>
          <a:ln w="9525">
            <a:noFill/>
            <a:miter lim="800000"/>
            <a:headEnd/>
            <a:tailEnd/>
          </a:ln>
        </p:spPr>
        <p:txBody>
          <a:bodyPr wrap="none">
            <a:prstTxWarp prst="textNoShape">
              <a:avLst/>
            </a:prstTxWarp>
            <a:spAutoFit/>
          </a:bodyPr>
          <a:lstStyle/>
          <a:p>
            <a:pPr algn="ctr"/>
            <a:r>
              <a:rPr lang="en-US" sz="1400" b="1" dirty="0">
                <a:latin typeface="+mn-lt"/>
                <a:ea typeface="Arial" pitchFamily="-110" charset="0"/>
                <a:cs typeface="Arial" pitchFamily="-110" charset="0"/>
              </a:rPr>
              <a:t>stewardship</a:t>
            </a:r>
          </a:p>
        </p:txBody>
      </p:sp>
      <p:sp>
        <p:nvSpPr>
          <p:cNvPr id="71" name="AutoShape 74"/>
          <p:cNvSpPr>
            <a:spLocks noChangeAspect="1" noChangeArrowheads="1"/>
          </p:cNvSpPr>
          <p:nvPr/>
        </p:nvSpPr>
        <p:spPr bwMode="auto">
          <a:xfrm rot="18000000" flipH="1">
            <a:off x="3429273" y="2066544"/>
            <a:ext cx="294704" cy="192831"/>
          </a:xfrm>
          <a:prstGeom prst="rightArrow">
            <a:avLst>
              <a:gd name="adj1" fmla="val 56250"/>
              <a:gd name="adj2" fmla="val 60495"/>
            </a:avLst>
          </a:prstGeom>
          <a:solidFill>
            <a:schemeClr val="tx1"/>
          </a:solidFill>
          <a:ln w="9525">
            <a:noFill/>
            <a:miter lim="800000"/>
            <a:headEnd/>
            <a:tailEnd/>
          </a:ln>
        </p:spPr>
        <p:txBody>
          <a:bodyPr wrap="none" anchor="ctr">
            <a:prstTxWarp prst="textNoShape">
              <a:avLst/>
            </a:prstTxWarp>
          </a:bodyPr>
          <a:lstStyle/>
          <a:p>
            <a:endParaRPr lang="en-US" dirty="0">
              <a:ea typeface="Arial" pitchFamily="-110" charset="0"/>
              <a:cs typeface="Arial" pitchFamily="-110" charset="0"/>
            </a:endParaRPr>
          </a:p>
        </p:txBody>
      </p:sp>
      <p:sp>
        <p:nvSpPr>
          <p:cNvPr id="82" name="Rectangle 81"/>
          <p:cNvSpPr/>
          <p:nvPr/>
        </p:nvSpPr>
        <p:spPr>
          <a:xfrm rot="1115419">
            <a:off x="5797752" y="4937760"/>
            <a:ext cx="2971800" cy="923330"/>
          </a:xfrm>
          <a:prstGeom prst="rect">
            <a:avLst/>
          </a:prstGeom>
          <a:noFill/>
        </p:spPr>
        <p:txBody>
          <a:bodyPr wrap="square" lIns="91440" tIns="45720" rIns="91440" bIns="45720">
            <a:spAutoFit/>
            <a:scene3d>
              <a:camera prst="isometricTopUp"/>
              <a:lightRig rig="soft" dir="t">
                <a:rot lat="0" lon="0" rev="10800000"/>
              </a:lightRig>
            </a:scene3d>
            <a:sp3d extrusionH="57150">
              <a:bevelT w="27940" h="12700" prst="riblet"/>
              <a:contourClr>
                <a:srgbClr val="DDDDDD"/>
              </a:contourClr>
            </a:sp3d>
          </a:bodyPr>
          <a:lstStyle/>
          <a:p>
            <a:pPr algn="ctr"/>
            <a:r>
              <a:rPr lang="en-US" sz="5400" b="1" cap="none" spc="150" dirty="0" smtClean="0">
                <a:ln w="11430"/>
                <a:solidFill>
                  <a:srgbClr val="FF0000"/>
                </a:solidFill>
                <a:effectLst>
                  <a:outerShdw blurRad="50800" dist="38100" dir="8100000" algn="tr" rotWithShape="0">
                    <a:prstClr val="black">
                      <a:alpha val="40000"/>
                    </a:prstClr>
                  </a:outerShdw>
                </a:effectLst>
              </a:rPr>
              <a:t>Why?</a:t>
            </a:r>
            <a:endParaRPr lang="en-US" sz="5400" b="1" cap="none" spc="150" dirty="0">
              <a:ln w="11430"/>
              <a:solidFill>
                <a:srgbClr val="FF0000"/>
              </a:solidFill>
              <a:effectLst>
                <a:outerShdw blurRad="50800" dist="38100" dir="8100000" algn="tr" rotWithShape="0">
                  <a:prstClr val="black">
                    <a:alpha val="40000"/>
                  </a:prstClr>
                </a:outerShdw>
              </a:effectLst>
            </a:endParaRPr>
          </a:p>
        </p:txBody>
      </p:sp>
      <p:grpSp>
        <p:nvGrpSpPr>
          <p:cNvPr id="7" name="Group 82"/>
          <p:cNvGrpSpPr/>
          <p:nvPr/>
        </p:nvGrpSpPr>
        <p:grpSpPr>
          <a:xfrm>
            <a:off x="0" y="6217920"/>
            <a:ext cx="9144000" cy="640080"/>
            <a:chOff x="0" y="6217920"/>
            <a:chExt cx="9144000" cy="640080"/>
          </a:xfrm>
        </p:grpSpPr>
        <p:sp>
          <p:nvSpPr>
            <p:cNvPr id="84" name="Rectangle 83"/>
            <p:cNvSpPr/>
            <p:nvPr/>
          </p:nvSpPr>
          <p:spPr>
            <a:xfrm>
              <a:off x="0" y="6217920"/>
              <a:ext cx="9144000" cy="6400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Rectangle 84"/>
            <p:cNvSpPr/>
            <p:nvPr/>
          </p:nvSpPr>
          <p:spPr>
            <a:xfrm>
              <a:off x="1371600" y="6400800"/>
              <a:ext cx="6400800" cy="365760"/>
            </a:xfrm>
            <a:prstGeom prst="rect">
              <a:avLst/>
            </a:prstGeom>
            <a:noFill/>
          </p:spPr>
          <p:txBody>
            <a:bodyPr wrap="none" lIns="91440" tIns="45720" rIns="91440" bIns="45720">
              <a:prstTxWarp prst="textPlain">
                <a:avLst/>
              </a:prstTxWarp>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smtClean="0">
                  <a:ln w="11430"/>
                  <a:solidFill>
                    <a:srgbClr val="F8F8F8"/>
                  </a:solidFill>
                  <a:effectLst>
                    <a:outerShdw blurRad="25400" algn="tl" rotWithShape="0">
                      <a:srgbClr val="000000">
                        <a:alpha val="43000"/>
                      </a:srgbClr>
                    </a:outerShdw>
                  </a:effectLst>
                  <a:latin typeface="+mn-lt"/>
                </a:rPr>
                <a:t>Life Calling Model</a:t>
              </a:r>
              <a:endParaRPr lang="en-US" sz="5400" b="1" cap="none" spc="150" dirty="0">
                <a:ln w="11430"/>
                <a:solidFill>
                  <a:srgbClr val="F8F8F8"/>
                </a:solidFill>
                <a:effectLst>
                  <a:outerShdw blurRad="25400" algn="tl" rotWithShape="0">
                    <a:srgbClr val="000000">
                      <a:alpha val="43000"/>
                    </a:srgbClr>
                  </a:outerShdw>
                </a:effectLst>
                <a:latin typeface="+mn-lt"/>
              </a:endParaRPr>
            </a:p>
          </p:txBody>
        </p:sp>
      </p:grpSp>
      <p:sp>
        <p:nvSpPr>
          <p:cNvPr id="74" name="TextBox 73"/>
          <p:cNvSpPr txBox="1"/>
          <p:nvPr/>
        </p:nvSpPr>
        <p:spPr>
          <a:xfrm>
            <a:off x="6248400" y="1611868"/>
            <a:ext cx="2437719" cy="369332"/>
          </a:xfrm>
          <a:prstGeom prst="rect">
            <a:avLst/>
          </a:prstGeom>
          <a:noFill/>
        </p:spPr>
        <p:txBody>
          <a:bodyPr wrap="none" rtlCol="0">
            <a:spAutoFit/>
          </a:bodyPr>
          <a:lstStyle/>
          <a:p>
            <a:r>
              <a:rPr lang="en-US" sz="1800" dirty="0" smtClean="0">
                <a:effectLst>
                  <a:reflection blurRad="6350" stA="55000" endA="300" endPos="45500" dir="5400000" sy="-100000" algn="bl" rotWithShape="0"/>
                </a:effectLst>
                <a:latin typeface="Arial Black" pitchFamily="34" charset="0"/>
              </a:rPr>
              <a:t>Matthew 25:14-30</a:t>
            </a:r>
            <a:endParaRPr lang="en-US" sz="1800" dirty="0">
              <a:effectLst>
                <a:reflection blurRad="6350" stA="55000" endA="300" endPos="45500" dir="5400000" sy="-100000" algn="bl" rotWithShape="0"/>
              </a:effectLst>
              <a:latin typeface="Arial Black" pitchFamily="34" charset="0"/>
            </a:endParaRPr>
          </a:p>
        </p:txBody>
      </p:sp>
      <p:sp>
        <p:nvSpPr>
          <p:cNvPr id="75" name="TextBox 74"/>
          <p:cNvSpPr txBox="1"/>
          <p:nvPr/>
        </p:nvSpPr>
        <p:spPr>
          <a:xfrm>
            <a:off x="686481" y="1600200"/>
            <a:ext cx="2437719" cy="369332"/>
          </a:xfrm>
          <a:prstGeom prst="rect">
            <a:avLst/>
          </a:prstGeom>
          <a:noFill/>
        </p:spPr>
        <p:txBody>
          <a:bodyPr wrap="none" rtlCol="0">
            <a:spAutoFit/>
          </a:bodyPr>
          <a:lstStyle/>
          <a:p>
            <a:r>
              <a:rPr lang="en-US" sz="1800" dirty="0" smtClean="0">
                <a:effectLst>
                  <a:reflection blurRad="6350" stA="55000" endA="300" endPos="45500" dir="5400000" sy="-100000" algn="bl" rotWithShape="0"/>
                </a:effectLst>
                <a:latin typeface="Arial Black" pitchFamily="34" charset="0"/>
              </a:rPr>
              <a:t>Matthew 28:18-20</a:t>
            </a:r>
            <a:endParaRPr lang="en-US" sz="1800" dirty="0">
              <a:effectLst>
                <a:reflection blurRad="6350" stA="55000" endA="300" endPos="45500" dir="5400000" sy="-100000" algn="bl" rotWithShape="0"/>
              </a:effectLst>
              <a:latin typeface="Arial Black" pitchFamily="34" charset="0"/>
            </a:endParaRPr>
          </a:p>
        </p:txBody>
      </p:sp>
      <p:sp>
        <p:nvSpPr>
          <p:cNvPr id="76" name="TextBox 75"/>
          <p:cNvSpPr txBox="1"/>
          <p:nvPr/>
        </p:nvSpPr>
        <p:spPr>
          <a:xfrm>
            <a:off x="3991453" y="2907268"/>
            <a:ext cx="1342547" cy="369332"/>
          </a:xfrm>
          <a:prstGeom prst="rect">
            <a:avLst/>
          </a:prstGeom>
          <a:noFill/>
        </p:spPr>
        <p:txBody>
          <a:bodyPr wrap="none" rtlCol="0">
            <a:spAutoFit/>
          </a:bodyPr>
          <a:lstStyle/>
          <a:p>
            <a:r>
              <a:rPr lang="en-US" sz="1800" dirty="0" smtClean="0">
                <a:solidFill>
                  <a:srgbClr val="FFFF00"/>
                </a:solidFill>
                <a:effectLst>
                  <a:outerShdw blurRad="50800" dist="38100" dir="16200000" rotWithShape="0">
                    <a:prstClr val="black">
                      <a:alpha val="40000"/>
                    </a:prstClr>
                  </a:outerShdw>
                </a:effectLst>
                <a:latin typeface="Arial Black" pitchFamily="34" charset="0"/>
              </a:rPr>
              <a:t>from God</a:t>
            </a:r>
            <a:endParaRPr lang="en-US" sz="1800" dirty="0">
              <a:solidFill>
                <a:srgbClr val="FFFF00"/>
              </a:solidFill>
              <a:effectLst>
                <a:outerShdw blurRad="50800" dist="38100" dir="16200000" rotWithShape="0">
                  <a:prstClr val="black">
                    <a:alpha val="40000"/>
                  </a:prstClr>
                </a:outerShdw>
              </a:effectLst>
              <a:latin typeface="Arial Black" pitchFamily="34" charset="0"/>
            </a:endParaRPr>
          </a:p>
        </p:txBody>
      </p:sp>
      <p:sp>
        <p:nvSpPr>
          <p:cNvPr id="78" name="Text Box 66"/>
          <p:cNvSpPr txBox="1">
            <a:spLocks noChangeArrowheads="1"/>
          </p:cNvSpPr>
          <p:nvPr/>
        </p:nvSpPr>
        <p:spPr bwMode="auto">
          <a:xfrm>
            <a:off x="3568700" y="1268413"/>
            <a:ext cx="506413" cy="274637"/>
          </a:xfrm>
          <a:prstGeom prst="rect">
            <a:avLst/>
          </a:prstGeom>
          <a:noFill/>
          <a:ln w="9525">
            <a:noFill/>
            <a:miter lim="800000"/>
            <a:headEnd/>
            <a:tailEnd/>
          </a:ln>
          <a:effectLst/>
        </p:spPr>
        <p:txBody>
          <a:bodyPr wrap="none">
            <a:spAutoFit/>
          </a:bodyPr>
          <a:lstStyle/>
          <a:p>
            <a:pPr algn="ctr"/>
            <a:r>
              <a:rPr lang="en-US" sz="1200" b="1" i="1" dirty="0">
                <a:solidFill>
                  <a:srgbClr val="FFFF00"/>
                </a:solidFill>
                <a:latin typeface="Arial" pitchFamily="34" charset="0"/>
                <a:cs typeface="Arial" pitchFamily="34" charset="0"/>
              </a:rPr>
              <a:t>faith</a:t>
            </a:r>
          </a:p>
        </p:txBody>
      </p:sp>
      <p:sp>
        <p:nvSpPr>
          <p:cNvPr id="104" name="Text Box 67"/>
          <p:cNvSpPr txBox="1">
            <a:spLocks noChangeArrowheads="1"/>
          </p:cNvSpPr>
          <p:nvPr/>
        </p:nvSpPr>
        <p:spPr bwMode="auto">
          <a:xfrm>
            <a:off x="4192588" y="917575"/>
            <a:ext cx="866775" cy="274638"/>
          </a:xfrm>
          <a:prstGeom prst="rect">
            <a:avLst/>
          </a:prstGeom>
          <a:noFill/>
          <a:ln w="9525">
            <a:noFill/>
            <a:miter lim="800000"/>
            <a:headEnd/>
            <a:tailEnd/>
          </a:ln>
          <a:effectLst/>
        </p:spPr>
        <p:txBody>
          <a:bodyPr wrap="none">
            <a:spAutoFit/>
          </a:bodyPr>
          <a:lstStyle/>
          <a:p>
            <a:pPr algn="ctr"/>
            <a:r>
              <a:rPr lang="en-US" sz="1200" b="1" i="1" dirty="0">
                <a:solidFill>
                  <a:srgbClr val="FFFF00"/>
                </a:solidFill>
                <a:latin typeface="Arial" pitchFamily="34" charset="0"/>
                <a:cs typeface="Arial" pitchFamily="34" charset="0"/>
              </a:rPr>
              <a:t>character</a:t>
            </a:r>
          </a:p>
        </p:txBody>
      </p:sp>
      <p:sp>
        <p:nvSpPr>
          <p:cNvPr id="105" name="Text Box 68"/>
          <p:cNvSpPr txBox="1">
            <a:spLocks noChangeArrowheads="1"/>
          </p:cNvSpPr>
          <p:nvPr/>
        </p:nvSpPr>
        <p:spPr bwMode="auto">
          <a:xfrm>
            <a:off x="4918075" y="1268413"/>
            <a:ext cx="706438" cy="274637"/>
          </a:xfrm>
          <a:prstGeom prst="rect">
            <a:avLst/>
          </a:prstGeom>
          <a:noFill/>
          <a:ln w="9525">
            <a:noFill/>
            <a:miter lim="800000"/>
            <a:headEnd/>
            <a:tailEnd/>
          </a:ln>
          <a:effectLst/>
        </p:spPr>
        <p:txBody>
          <a:bodyPr wrap="none">
            <a:spAutoFit/>
          </a:bodyPr>
          <a:lstStyle/>
          <a:p>
            <a:pPr algn="ctr"/>
            <a:r>
              <a:rPr lang="en-US" sz="1200" b="1" i="1" dirty="0">
                <a:solidFill>
                  <a:srgbClr val="FFFF00"/>
                </a:solidFill>
                <a:latin typeface="Arial" pitchFamily="34" charset="0"/>
                <a:cs typeface="Arial" pitchFamily="34" charset="0"/>
              </a:rPr>
              <a:t>service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2000"/>
                                        <p:tgtEl>
                                          <p:spTgt spid="62"/>
                                        </p:tgtEl>
                                      </p:cBhvr>
                                    </p:animEffect>
                                  </p:childTnLst>
                                </p:cTn>
                              </p:par>
                              <p:par>
                                <p:cTn id="8" presetID="10" presetClass="entr" presetSubtype="0" fill="hold" nodeType="withEffect">
                                  <p:stCondLst>
                                    <p:cond delay="0"/>
                                  </p:stCondLst>
                                  <p:childTnLst>
                                    <p:set>
                                      <p:cBhvr>
                                        <p:cTn id="9" dur="1" fill="hold">
                                          <p:stCondLst>
                                            <p:cond delay="0"/>
                                          </p:stCondLst>
                                        </p:cTn>
                                        <p:tgtEl>
                                          <p:spTgt spid="71"/>
                                        </p:tgtEl>
                                        <p:attrNameLst>
                                          <p:attrName>style.visibility</p:attrName>
                                        </p:attrNameLst>
                                      </p:cBhvr>
                                      <p:to>
                                        <p:strVal val="visible"/>
                                      </p:to>
                                    </p:set>
                                    <p:animEffect transition="in" filter="fade">
                                      <p:cBhvr>
                                        <p:cTn id="10" dur="2000"/>
                                        <p:tgtEl>
                                          <p:spTgt spid="71"/>
                                        </p:tgtEl>
                                      </p:cBhvr>
                                    </p:animEffect>
                                  </p:childTnLst>
                                </p:cTn>
                              </p:par>
                              <p:par>
                                <p:cTn id="11" presetID="64" presetClass="path" presetSubtype="0" accel="50000" decel="50000" fill="hold" grpId="0" nodeType="withEffect">
                                  <p:stCondLst>
                                    <p:cond delay="0"/>
                                  </p:stCondLst>
                                  <p:childTnLst>
                                    <p:animMotion origin="layout" path="M 8.33333E-7 7.40741E-7 L -0.03281 -0.07107 " pathEditMode="relative" rAng="0" ptsTypes="AA">
                                      <p:cBhvr>
                                        <p:cTn id="12" dur="2000" spd="-100000" fill="hold"/>
                                        <p:tgtEl>
                                          <p:spTgt spid="62"/>
                                        </p:tgtEl>
                                        <p:attrNameLst>
                                          <p:attrName>ppt_x</p:attrName>
                                          <p:attrName>ppt_y</p:attrName>
                                        </p:attrNameLst>
                                      </p:cBhvr>
                                      <p:rCtr x="-1600" y="-3600"/>
                                    </p:animMotion>
                                  </p:childTnLst>
                                </p:cTn>
                              </p:par>
                              <p:par>
                                <p:cTn id="13" presetID="53" presetClass="entr" presetSubtype="0" fill="hold" nodeType="withEffect">
                                  <p:stCondLst>
                                    <p:cond delay="0"/>
                                  </p:stCondLst>
                                  <p:childTnLst>
                                    <p:set>
                                      <p:cBhvr>
                                        <p:cTn id="14" dur="1" fill="hold">
                                          <p:stCondLst>
                                            <p:cond delay="0"/>
                                          </p:stCondLst>
                                        </p:cTn>
                                        <p:tgtEl>
                                          <p:spTgt spid="63"/>
                                        </p:tgtEl>
                                        <p:attrNameLst>
                                          <p:attrName>style.visibility</p:attrName>
                                        </p:attrNameLst>
                                      </p:cBhvr>
                                      <p:to>
                                        <p:strVal val="visible"/>
                                      </p:to>
                                    </p:set>
                                    <p:anim calcmode="lin" valueType="num">
                                      <p:cBhvr>
                                        <p:cTn id="15" dur="500" fill="hold"/>
                                        <p:tgtEl>
                                          <p:spTgt spid="63"/>
                                        </p:tgtEl>
                                        <p:attrNameLst>
                                          <p:attrName>ppt_w</p:attrName>
                                        </p:attrNameLst>
                                      </p:cBhvr>
                                      <p:tavLst>
                                        <p:tav tm="0">
                                          <p:val>
                                            <p:fltVal val="0"/>
                                          </p:val>
                                        </p:tav>
                                        <p:tav tm="100000">
                                          <p:val>
                                            <p:strVal val="#ppt_w"/>
                                          </p:val>
                                        </p:tav>
                                      </p:tavLst>
                                    </p:anim>
                                    <p:anim calcmode="lin" valueType="num">
                                      <p:cBhvr>
                                        <p:cTn id="16" dur="500" fill="hold"/>
                                        <p:tgtEl>
                                          <p:spTgt spid="63"/>
                                        </p:tgtEl>
                                        <p:attrNameLst>
                                          <p:attrName>ppt_h</p:attrName>
                                        </p:attrNameLst>
                                      </p:cBhvr>
                                      <p:tavLst>
                                        <p:tav tm="0">
                                          <p:val>
                                            <p:fltVal val="0"/>
                                          </p:val>
                                        </p:tav>
                                        <p:tav tm="100000">
                                          <p:val>
                                            <p:strVal val="#ppt_h"/>
                                          </p:val>
                                        </p:tav>
                                      </p:tavLst>
                                    </p:anim>
                                    <p:animEffect transition="in" filter="fade">
                                      <p:cBhvr>
                                        <p:cTn id="17" dur="500"/>
                                        <p:tgtEl>
                                          <p:spTgt spid="63"/>
                                        </p:tgtEl>
                                      </p:cBhvr>
                                    </p:animEffect>
                                  </p:childTnLst>
                                </p:cTn>
                              </p:par>
                              <p:par>
                                <p:cTn id="18" presetID="56" presetClass="path" presetSubtype="0" accel="50000" decel="50000" fill="hold" grpId="0" nodeType="withEffect">
                                  <p:stCondLst>
                                    <p:cond delay="0"/>
                                  </p:stCondLst>
                                  <p:childTnLst>
                                    <p:animMotion origin="layout" path="M 0.00052 2.22222E-6 L 0.03385 -0.07084 " pathEditMode="relative" rAng="0" ptsTypes="AA">
                                      <p:cBhvr>
                                        <p:cTn id="19" dur="2000" spd="-100000" fill="hold"/>
                                        <p:tgtEl>
                                          <p:spTgt spid="71"/>
                                        </p:tgtEl>
                                        <p:attrNameLst>
                                          <p:attrName>ppt_x</p:attrName>
                                          <p:attrName>ppt_y</p:attrName>
                                        </p:attrNameLst>
                                      </p:cBhvr>
                                      <p:rCtr x="1700" y="-3500"/>
                                    </p:animMotion>
                                  </p:childTnLst>
                                </p:cTn>
                              </p:par>
                              <p:par>
                                <p:cTn id="20" presetID="53" presetClass="entr" presetSubtype="0" fill="hold" nodeType="withEffect">
                                  <p:stCondLst>
                                    <p:cond delay="0"/>
                                  </p:stCondLst>
                                  <p:childTnLst>
                                    <p:set>
                                      <p:cBhvr>
                                        <p:cTn id="21" dur="1" fill="hold">
                                          <p:stCondLst>
                                            <p:cond delay="0"/>
                                          </p:stCondLst>
                                        </p:cTn>
                                        <p:tgtEl>
                                          <p:spTgt spid="58">
                                            <p:txEl>
                                              <p:pRg st="0" end="0"/>
                                            </p:txEl>
                                          </p:spTgt>
                                        </p:tgtEl>
                                        <p:attrNameLst>
                                          <p:attrName>style.visibility</p:attrName>
                                        </p:attrNameLst>
                                      </p:cBhvr>
                                      <p:to>
                                        <p:strVal val="visible"/>
                                      </p:to>
                                    </p:set>
                                    <p:anim calcmode="lin" valueType="num">
                                      <p:cBhvr>
                                        <p:cTn id="22" dur="500" fill="hold"/>
                                        <p:tgtEl>
                                          <p:spTgt spid="58">
                                            <p:txEl>
                                              <p:pRg st="0" end="0"/>
                                            </p:txEl>
                                          </p:spTgt>
                                        </p:tgtEl>
                                        <p:attrNameLst>
                                          <p:attrName>ppt_w</p:attrName>
                                        </p:attrNameLst>
                                      </p:cBhvr>
                                      <p:tavLst>
                                        <p:tav tm="0">
                                          <p:val>
                                            <p:fltVal val="0"/>
                                          </p:val>
                                        </p:tav>
                                        <p:tav tm="100000">
                                          <p:val>
                                            <p:strVal val="#ppt_w"/>
                                          </p:val>
                                        </p:tav>
                                      </p:tavLst>
                                    </p:anim>
                                    <p:anim calcmode="lin" valueType="num">
                                      <p:cBhvr>
                                        <p:cTn id="23" dur="500" fill="hold"/>
                                        <p:tgtEl>
                                          <p:spTgt spid="58">
                                            <p:txEl>
                                              <p:pRg st="0" end="0"/>
                                            </p:txEl>
                                          </p:spTgt>
                                        </p:tgtEl>
                                        <p:attrNameLst>
                                          <p:attrName>ppt_h</p:attrName>
                                        </p:attrNameLst>
                                      </p:cBhvr>
                                      <p:tavLst>
                                        <p:tav tm="0">
                                          <p:val>
                                            <p:fltVal val="0"/>
                                          </p:val>
                                        </p:tav>
                                        <p:tav tm="100000">
                                          <p:val>
                                            <p:strVal val="#ppt_h"/>
                                          </p:val>
                                        </p:tav>
                                      </p:tavLst>
                                    </p:anim>
                                    <p:animEffect transition="in" filter="fade">
                                      <p:cBhvr>
                                        <p:cTn id="24" dur="500"/>
                                        <p:tgtEl>
                                          <p:spTgt spid="58">
                                            <p:txEl>
                                              <p:pRg st="0" end="0"/>
                                            </p:txEl>
                                          </p:spTgt>
                                        </p:tgtEl>
                                      </p:cBhvr>
                                    </p:animEffect>
                                  </p:childTnLst>
                                </p:cTn>
                              </p:par>
                            </p:childTnLst>
                          </p:cTn>
                        </p:par>
                        <p:par>
                          <p:cTn id="25" fill="hold">
                            <p:stCondLst>
                              <p:cond delay="2000"/>
                            </p:stCondLst>
                            <p:childTnLst>
                              <p:par>
                                <p:cTn id="26" presetID="47" presetClass="entr" presetSubtype="0" fill="hold" grpId="0" nodeType="afterEffect">
                                  <p:stCondLst>
                                    <p:cond delay="0"/>
                                  </p:stCondLst>
                                  <p:childTnLst>
                                    <p:set>
                                      <p:cBhvr>
                                        <p:cTn id="27" dur="1" fill="hold">
                                          <p:stCondLst>
                                            <p:cond delay="0"/>
                                          </p:stCondLst>
                                        </p:cTn>
                                        <p:tgtEl>
                                          <p:spTgt spid="74"/>
                                        </p:tgtEl>
                                        <p:attrNameLst>
                                          <p:attrName>style.visibility</p:attrName>
                                        </p:attrNameLst>
                                      </p:cBhvr>
                                      <p:to>
                                        <p:strVal val="visible"/>
                                      </p:to>
                                    </p:set>
                                    <p:animEffect transition="in" filter="fade">
                                      <p:cBhvr>
                                        <p:cTn id="28" dur="1000"/>
                                        <p:tgtEl>
                                          <p:spTgt spid="74"/>
                                        </p:tgtEl>
                                      </p:cBhvr>
                                    </p:animEffect>
                                    <p:anim calcmode="lin" valueType="num">
                                      <p:cBhvr>
                                        <p:cTn id="29" dur="1000" fill="hold"/>
                                        <p:tgtEl>
                                          <p:spTgt spid="74"/>
                                        </p:tgtEl>
                                        <p:attrNameLst>
                                          <p:attrName>ppt_x</p:attrName>
                                        </p:attrNameLst>
                                      </p:cBhvr>
                                      <p:tavLst>
                                        <p:tav tm="0">
                                          <p:val>
                                            <p:strVal val="#ppt_x"/>
                                          </p:val>
                                        </p:tav>
                                        <p:tav tm="100000">
                                          <p:val>
                                            <p:strVal val="#ppt_x"/>
                                          </p:val>
                                        </p:tav>
                                      </p:tavLst>
                                    </p:anim>
                                    <p:anim calcmode="lin" valueType="num">
                                      <p:cBhvr>
                                        <p:cTn id="30" dur="1000" fill="hold"/>
                                        <p:tgtEl>
                                          <p:spTgt spid="74"/>
                                        </p:tgtEl>
                                        <p:attrNameLst>
                                          <p:attrName>ppt_y</p:attrName>
                                        </p:attrNameLst>
                                      </p:cBhvr>
                                      <p:tavLst>
                                        <p:tav tm="0">
                                          <p:val>
                                            <p:strVal val="#ppt_y-.1"/>
                                          </p:val>
                                        </p:tav>
                                        <p:tav tm="100000">
                                          <p:val>
                                            <p:strVal val="#ppt_y"/>
                                          </p:val>
                                        </p:tav>
                                      </p:tavLst>
                                    </p:anim>
                                  </p:childTnLst>
                                </p:cTn>
                              </p:par>
                            </p:childTnLst>
                          </p:cTn>
                        </p:par>
                        <p:par>
                          <p:cTn id="31" fill="hold">
                            <p:stCondLst>
                              <p:cond delay="3000"/>
                            </p:stCondLst>
                            <p:childTnLst>
                              <p:par>
                                <p:cTn id="32" presetID="47" presetClass="entr" presetSubtype="0" fill="hold" grpId="0" nodeType="afterEffect">
                                  <p:stCondLst>
                                    <p:cond delay="0"/>
                                  </p:stCondLst>
                                  <p:childTnLst>
                                    <p:set>
                                      <p:cBhvr>
                                        <p:cTn id="33" dur="1" fill="hold">
                                          <p:stCondLst>
                                            <p:cond delay="0"/>
                                          </p:stCondLst>
                                        </p:cTn>
                                        <p:tgtEl>
                                          <p:spTgt spid="75"/>
                                        </p:tgtEl>
                                        <p:attrNameLst>
                                          <p:attrName>style.visibility</p:attrName>
                                        </p:attrNameLst>
                                      </p:cBhvr>
                                      <p:to>
                                        <p:strVal val="visible"/>
                                      </p:to>
                                    </p:set>
                                    <p:animEffect transition="in" filter="fade">
                                      <p:cBhvr>
                                        <p:cTn id="34" dur="1000"/>
                                        <p:tgtEl>
                                          <p:spTgt spid="75"/>
                                        </p:tgtEl>
                                      </p:cBhvr>
                                    </p:animEffect>
                                    <p:anim calcmode="lin" valueType="num">
                                      <p:cBhvr>
                                        <p:cTn id="35" dur="1000" fill="hold"/>
                                        <p:tgtEl>
                                          <p:spTgt spid="75"/>
                                        </p:tgtEl>
                                        <p:attrNameLst>
                                          <p:attrName>ppt_x</p:attrName>
                                        </p:attrNameLst>
                                      </p:cBhvr>
                                      <p:tavLst>
                                        <p:tav tm="0">
                                          <p:val>
                                            <p:strVal val="#ppt_x"/>
                                          </p:val>
                                        </p:tav>
                                        <p:tav tm="100000">
                                          <p:val>
                                            <p:strVal val="#ppt_x"/>
                                          </p:val>
                                        </p:tav>
                                      </p:tavLst>
                                    </p:anim>
                                    <p:anim calcmode="lin" valueType="num">
                                      <p:cBhvr>
                                        <p:cTn id="36" dur="1000" fill="hold"/>
                                        <p:tgtEl>
                                          <p:spTgt spid="7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76"/>
                                        </p:tgtEl>
                                        <p:attrNameLst>
                                          <p:attrName>style.visibility</p:attrName>
                                        </p:attrNameLst>
                                      </p:cBhvr>
                                      <p:to>
                                        <p:strVal val="visible"/>
                                      </p:to>
                                    </p:set>
                                    <p:animEffect transition="in" filter="wipe(left)">
                                      <p:cBhvr>
                                        <p:cTn id="41"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71" grpId="0" animBg="1"/>
      <p:bldP spid="74" grpId="0"/>
      <p:bldP spid="75" grpId="0"/>
      <p:bldP spid="7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5"/>
          <p:cNvGrpSpPr/>
          <p:nvPr/>
        </p:nvGrpSpPr>
        <p:grpSpPr>
          <a:xfrm>
            <a:off x="0" y="6217920"/>
            <a:ext cx="9144000" cy="640080"/>
            <a:chOff x="0" y="6217920"/>
            <a:chExt cx="9144000" cy="640080"/>
          </a:xfrm>
        </p:grpSpPr>
        <p:sp>
          <p:nvSpPr>
            <p:cNvPr id="64" name="Rectangle 63"/>
            <p:cNvSpPr/>
            <p:nvPr/>
          </p:nvSpPr>
          <p:spPr>
            <a:xfrm>
              <a:off x="0" y="6217920"/>
              <a:ext cx="9144000" cy="6400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4"/>
            <p:cNvSpPr/>
            <p:nvPr/>
          </p:nvSpPr>
          <p:spPr>
            <a:xfrm>
              <a:off x="1447800" y="6400800"/>
              <a:ext cx="6096000" cy="365760"/>
            </a:xfrm>
            <a:prstGeom prst="rect">
              <a:avLst/>
            </a:prstGeom>
            <a:noFill/>
          </p:spPr>
          <p:txBody>
            <a:bodyPr wrap="none" lIns="91440" tIns="45720" rIns="91440" bIns="45720">
              <a:prstTxWarp prst="textPlain">
                <a:avLst/>
              </a:prstTxWarp>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smtClean="0">
                  <a:ln w="11430"/>
                  <a:solidFill>
                    <a:srgbClr val="F8F8F8"/>
                  </a:solidFill>
                  <a:effectLst>
                    <a:outerShdw blurRad="25400" algn="tl" rotWithShape="0">
                      <a:srgbClr val="000000">
                        <a:alpha val="43000"/>
                      </a:srgbClr>
                    </a:outerShdw>
                  </a:effectLst>
                  <a:latin typeface="+mn-lt"/>
                </a:rPr>
                <a:t>Universal Aspiration</a:t>
              </a:r>
              <a:endParaRPr lang="en-US" sz="5400" b="1" cap="none" spc="150" dirty="0">
                <a:ln w="11430"/>
                <a:solidFill>
                  <a:srgbClr val="F8F8F8"/>
                </a:solidFill>
                <a:effectLst>
                  <a:outerShdw blurRad="25400" algn="tl" rotWithShape="0">
                    <a:srgbClr val="000000">
                      <a:alpha val="43000"/>
                    </a:srgbClr>
                  </a:outerShdw>
                </a:effectLst>
                <a:latin typeface="+mn-lt"/>
              </a:endParaRPr>
            </a:p>
          </p:txBody>
        </p:sp>
      </p:grpSp>
      <p:sp>
        <p:nvSpPr>
          <p:cNvPr id="66" name="Text Box 8"/>
          <p:cNvSpPr txBox="1">
            <a:spLocks noChangeArrowheads="1"/>
          </p:cNvSpPr>
          <p:nvPr/>
        </p:nvSpPr>
        <p:spPr bwMode="auto">
          <a:xfrm>
            <a:off x="457200" y="990600"/>
            <a:ext cx="4495800" cy="1569660"/>
          </a:xfrm>
          <a:prstGeom prst="rect">
            <a:avLst/>
          </a:prstGeom>
          <a:noFill/>
          <a:ln w="9525">
            <a:noFill/>
            <a:miter lim="800000"/>
            <a:headEnd/>
            <a:tailEnd/>
          </a:ln>
          <a:effectLst/>
        </p:spPr>
        <p:txBody>
          <a:bodyPr wrap="square">
            <a:spAutoFit/>
          </a:bodyPr>
          <a:lstStyle/>
          <a:p>
            <a:r>
              <a:rPr lang="en-US" sz="2400" b="1" dirty="0">
                <a:solidFill>
                  <a:srgbClr val="000066"/>
                </a:solidFill>
                <a:latin typeface="+mj-lt"/>
              </a:rPr>
              <a:t>People in </a:t>
            </a:r>
            <a:r>
              <a:rPr lang="en-US" sz="2400" b="1" dirty="0" smtClean="0">
                <a:solidFill>
                  <a:srgbClr val="000066"/>
                </a:solidFill>
                <a:latin typeface="+mj-lt"/>
              </a:rPr>
              <a:t>almost</a:t>
            </a:r>
          </a:p>
          <a:p>
            <a:r>
              <a:rPr lang="en-US" sz="2400" b="1" dirty="0" smtClean="0">
                <a:solidFill>
                  <a:srgbClr val="000066"/>
                </a:solidFill>
                <a:latin typeface="+mj-lt"/>
              </a:rPr>
              <a:t>all cultures and</a:t>
            </a:r>
          </a:p>
          <a:p>
            <a:r>
              <a:rPr lang="en-US" sz="2400" b="1" dirty="0" smtClean="0">
                <a:solidFill>
                  <a:srgbClr val="000066"/>
                </a:solidFill>
                <a:latin typeface="+mj-lt"/>
              </a:rPr>
              <a:t>countries aspire</a:t>
            </a:r>
          </a:p>
          <a:p>
            <a:r>
              <a:rPr lang="en-US" sz="2400" b="1" dirty="0" smtClean="0">
                <a:solidFill>
                  <a:srgbClr val="000066"/>
                </a:solidFill>
                <a:latin typeface="+mj-lt"/>
              </a:rPr>
              <a:t>to have a </a:t>
            </a:r>
            <a:r>
              <a:rPr lang="en-US" sz="2400" b="1" dirty="0">
                <a:solidFill>
                  <a:srgbClr val="000066"/>
                </a:solidFill>
                <a:latin typeface="+mj-lt"/>
              </a:rPr>
              <a:t>sense of</a:t>
            </a:r>
            <a:r>
              <a:rPr lang="en-US" sz="2400" b="1" dirty="0" smtClean="0">
                <a:solidFill>
                  <a:srgbClr val="000066"/>
                </a:solidFill>
                <a:latin typeface="+mj-lt"/>
              </a:rPr>
              <a:t>:</a:t>
            </a:r>
            <a:endParaRPr lang="en-US" sz="1200" b="1" dirty="0">
              <a:solidFill>
                <a:srgbClr val="000066"/>
              </a:solidFill>
              <a:latin typeface="+mj-lt"/>
            </a:endParaRPr>
          </a:p>
        </p:txBody>
      </p:sp>
      <p:pic>
        <p:nvPicPr>
          <p:cNvPr id="67" name="Picture 2" descr="C:\Documents and Settings\bill.millard\Local Settings\Temporary Internet Files\Content.IE5\ZCKG5JPK\MC900431620[1].png"/>
          <p:cNvPicPr>
            <a:picLocks noChangeAspect="1" noChangeArrowheads="1"/>
          </p:cNvPicPr>
          <p:nvPr/>
        </p:nvPicPr>
        <p:blipFill>
          <a:blip r:embed="rId2" cstate="print"/>
          <a:srcRect/>
          <a:stretch>
            <a:fillRect/>
          </a:stretch>
        </p:blipFill>
        <p:spPr bwMode="auto">
          <a:xfrm>
            <a:off x="1143000" y="2621280"/>
            <a:ext cx="274320" cy="274320"/>
          </a:xfrm>
          <a:prstGeom prst="rect">
            <a:avLst/>
          </a:prstGeom>
          <a:noFill/>
        </p:spPr>
      </p:pic>
      <p:sp>
        <p:nvSpPr>
          <p:cNvPr id="68" name="Rectangle 67"/>
          <p:cNvSpPr/>
          <p:nvPr/>
        </p:nvSpPr>
        <p:spPr>
          <a:xfrm>
            <a:off x="1447800" y="2533471"/>
            <a:ext cx="1981200" cy="1200329"/>
          </a:xfrm>
          <a:prstGeom prst="rect">
            <a:avLst/>
          </a:prstGeom>
        </p:spPr>
        <p:txBody>
          <a:bodyPr wrap="square">
            <a:spAutoFit/>
          </a:bodyPr>
          <a:lstStyle/>
          <a:p>
            <a:r>
              <a:rPr lang="en-US" b="1" dirty="0" smtClean="0">
                <a:solidFill>
                  <a:srgbClr val="A50021"/>
                </a:solidFill>
                <a:latin typeface="+mn-lt"/>
              </a:rPr>
              <a:t>Meaning</a:t>
            </a:r>
          </a:p>
          <a:p>
            <a:r>
              <a:rPr lang="en-US" b="1" dirty="0" smtClean="0">
                <a:solidFill>
                  <a:srgbClr val="A50021"/>
                </a:solidFill>
                <a:latin typeface="+mn-lt"/>
              </a:rPr>
              <a:t>Significance</a:t>
            </a:r>
          </a:p>
          <a:p>
            <a:r>
              <a:rPr lang="en-US" b="1" dirty="0" smtClean="0">
                <a:solidFill>
                  <a:srgbClr val="A50021"/>
                </a:solidFill>
                <a:latin typeface="+mn-lt"/>
              </a:rPr>
              <a:t>Hope</a:t>
            </a:r>
            <a:endParaRPr lang="en-US" dirty="0">
              <a:solidFill>
                <a:srgbClr val="A50021"/>
              </a:solidFill>
              <a:latin typeface="+mn-lt"/>
            </a:endParaRPr>
          </a:p>
        </p:txBody>
      </p:sp>
      <p:pic>
        <p:nvPicPr>
          <p:cNvPr id="69" name="Picture 2" descr="C:\Documents and Settings\bill.millard\Local Settings\Temporary Internet Files\Content.IE5\ZCKG5JPK\MC900431620[1].png"/>
          <p:cNvPicPr>
            <a:picLocks noChangeAspect="1" noChangeArrowheads="1"/>
          </p:cNvPicPr>
          <p:nvPr/>
        </p:nvPicPr>
        <p:blipFill>
          <a:blip r:embed="rId2" cstate="print"/>
          <a:srcRect/>
          <a:stretch>
            <a:fillRect/>
          </a:stretch>
        </p:blipFill>
        <p:spPr bwMode="auto">
          <a:xfrm>
            <a:off x="1143000" y="3002280"/>
            <a:ext cx="274320" cy="274320"/>
          </a:xfrm>
          <a:prstGeom prst="rect">
            <a:avLst/>
          </a:prstGeom>
          <a:noFill/>
        </p:spPr>
      </p:pic>
      <p:pic>
        <p:nvPicPr>
          <p:cNvPr id="70" name="Picture 2" descr="C:\Documents and Settings\bill.millard\Local Settings\Temporary Internet Files\Content.IE5\ZCKG5JPK\MC900431620[1].png"/>
          <p:cNvPicPr>
            <a:picLocks noChangeAspect="1" noChangeArrowheads="1"/>
          </p:cNvPicPr>
          <p:nvPr/>
        </p:nvPicPr>
        <p:blipFill>
          <a:blip r:embed="rId2" cstate="print"/>
          <a:srcRect/>
          <a:stretch>
            <a:fillRect/>
          </a:stretch>
        </p:blipFill>
        <p:spPr bwMode="auto">
          <a:xfrm>
            <a:off x="1143000" y="3383280"/>
            <a:ext cx="274320" cy="274320"/>
          </a:xfrm>
          <a:prstGeom prst="rect">
            <a:avLst/>
          </a:prstGeom>
          <a:noFill/>
        </p:spPr>
      </p:pic>
      <p:pic>
        <p:nvPicPr>
          <p:cNvPr id="49" name="Picture 1" descr="C:\Documents and Settings\bill.millard\Local Settings\Temporary Internet Files\Content.IE5\ZCKG5JPK\MCj04352400000[1].png"/>
          <p:cNvPicPr>
            <a:picLocks noChangeAspect="1" noChangeArrowheads="1"/>
          </p:cNvPicPr>
          <p:nvPr/>
        </p:nvPicPr>
        <p:blipFill>
          <a:blip r:embed="rId3" cstate="print"/>
          <a:srcRect/>
          <a:stretch>
            <a:fillRect/>
          </a:stretch>
        </p:blipFill>
        <p:spPr bwMode="auto">
          <a:xfrm>
            <a:off x="4953000" y="228600"/>
            <a:ext cx="3330248" cy="3785358"/>
          </a:xfrm>
          <a:prstGeom prst="rect">
            <a:avLst/>
          </a:prstGeom>
          <a:noFill/>
        </p:spPr>
      </p:pic>
      <p:pic>
        <p:nvPicPr>
          <p:cNvPr id="14" name="Picture 13" descr="oceans.wmf"/>
          <p:cNvPicPr>
            <a:picLocks noChangeAspect="1"/>
          </p:cNvPicPr>
          <p:nvPr/>
        </p:nvPicPr>
        <p:blipFill>
          <a:blip r:embed="rId4" cstate="print"/>
          <a:stretch>
            <a:fillRect/>
          </a:stretch>
        </p:blipFill>
        <p:spPr>
          <a:xfrm>
            <a:off x="3442277" y="3671773"/>
            <a:ext cx="4939723" cy="2119427"/>
          </a:xfrm>
          <a:prstGeom prst="rect">
            <a:avLst/>
          </a:prstGeom>
        </p:spPr>
      </p:pic>
      <p:grpSp>
        <p:nvGrpSpPr>
          <p:cNvPr id="3" name="Group 89"/>
          <p:cNvGrpSpPr/>
          <p:nvPr/>
        </p:nvGrpSpPr>
        <p:grpSpPr>
          <a:xfrm>
            <a:off x="6183175" y="3799154"/>
            <a:ext cx="1622845" cy="1065209"/>
            <a:chOff x="4805363" y="2339976"/>
            <a:chExt cx="1852613" cy="1216025"/>
          </a:xfrm>
        </p:grpSpPr>
        <p:sp>
          <p:nvSpPr>
            <p:cNvPr id="87" name="Freeform 7"/>
            <p:cNvSpPr>
              <a:spLocks/>
            </p:cNvSpPr>
            <p:nvPr/>
          </p:nvSpPr>
          <p:spPr bwMode="auto">
            <a:xfrm>
              <a:off x="4805363" y="2339976"/>
              <a:ext cx="1652588" cy="1039813"/>
            </a:xfrm>
            <a:custGeom>
              <a:avLst/>
              <a:gdLst/>
              <a:ahLst/>
              <a:cxnLst>
                <a:cxn ang="0">
                  <a:pos x="1754" y="549"/>
                </a:cxn>
                <a:cxn ang="0">
                  <a:pos x="1585" y="358"/>
                </a:cxn>
                <a:cxn ang="0">
                  <a:pos x="1675" y="261"/>
                </a:cxn>
                <a:cxn ang="0">
                  <a:pos x="2014" y="152"/>
                </a:cxn>
                <a:cxn ang="0">
                  <a:pos x="2154" y="15"/>
                </a:cxn>
                <a:cxn ang="0">
                  <a:pos x="2652" y="53"/>
                </a:cxn>
                <a:cxn ang="0">
                  <a:pos x="2443" y="401"/>
                </a:cxn>
                <a:cxn ang="0">
                  <a:pos x="3011" y="318"/>
                </a:cxn>
                <a:cxn ang="0">
                  <a:pos x="4001" y="461"/>
                </a:cxn>
                <a:cxn ang="0">
                  <a:pos x="4938" y="587"/>
                </a:cxn>
                <a:cxn ang="0">
                  <a:pos x="5161" y="563"/>
                </a:cxn>
                <a:cxn ang="0">
                  <a:pos x="5547" y="570"/>
                </a:cxn>
                <a:cxn ang="0">
                  <a:pos x="6220" y="738"/>
                </a:cxn>
                <a:cxn ang="0">
                  <a:pos x="5839" y="673"/>
                </a:cxn>
                <a:cxn ang="0">
                  <a:pos x="6032" y="884"/>
                </a:cxn>
                <a:cxn ang="0">
                  <a:pos x="5970" y="1031"/>
                </a:cxn>
                <a:cxn ang="0">
                  <a:pos x="5725" y="1051"/>
                </a:cxn>
                <a:cxn ang="0">
                  <a:pos x="5920" y="1299"/>
                </a:cxn>
                <a:cxn ang="0">
                  <a:pos x="5688" y="1339"/>
                </a:cxn>
                <a:cxn ang="0">
                  <a:pos x="5577" y="1123"/>
                </a:cxn>
                <a:cxn ang="0">
                  <a:pos x="5428" y="912"/>
                </a:cxn>
                <a:cxn ang="0">
                  <a:pos x="5067" y="1146"/>
                </a:cxn>
                <a:cxn ang="0">
                  <a:pos x="4731" y="1211"/>
                </a:cxn>
                <a:cxn ang="0">
                  <a:pos x="4906" y="1311"/>
                </a:cxn>
                <a:cxn ang="0">
                  <a:pos x="5241" y="1696"/>
                </a:cxn>
                <a:cxn ang="0">
                  <a:pos x="5101" y="1909"/>
                </a:cxn>
                <a:cxn ang="0">
                  <a:pos x="5232" y="2283"/>
                </a:cxn>
                <a:cxn ang="0">
                  <a:pos x="5177" y="2323"/>
                </a:cxn>
                <a:cxn ang="0">
                  <a:pos x="4732" y="2084"/>
                </a:cxn>
                <a:cxn ang="0">
                  <a:pos x="4785" y="2230"/>
                </a:cxn>
                <a:cxn ang="0">
                  <a:pos x="5010" y="2555"/>
                </a:cxn>
                <a:cxn ang="0">
                  <a:pos x="5089" y="2848"/>
                </a:cxn>
                <a:cxn ang="0">
                  <a:pos x="4698" y="2935"/>
                </a:cxn>
                <a:cxn ang="0">
                  <a:pos x="4456" y="2981"/>
                </a:cxn>
                <a:cxn ang="0">
                  <a:pos x="4567" y="3275"/>
                </a:cxn>
                <a:cxn ang="0">
                  <a:pos x="4623" y="3495"/>
                </a:cxn>
                <a:cxn ang="0">
                  <a:pos x="4201" y="3370"/>
                </a:cxn>
                <a:cxn ang="0">
                  <a:pos x="4295" y="3669"/>
                </a:cxn>
                <a:cxn ang="0">
                  <a:pos x="4298" y="3881"/>
                </a:cxn>
                <a:cxn ang="0">
                  <a:pos x="3991" y="3433"/>
                </a:cxn>
                <a:cxn ang="0">
                  <a:pos x="3842" y="3224"/>
                </a:cxn>
                <a:cxn ang="0">
                  <a:pos x="3459" y="2814"/>
                </a:cxn>
                <a:cxn ang="0">
                  <a:pos x="3103" y="3072"/>
                </a:cxn>
                <a:cxn ang="0">
                  <a:pos x="2802" y="3560"/>
                </a:cxn>
                <a:cxn ang="0">
                  <a:pos x="2677" y="3368"/>
                </a:cxn>
                <a:cxn ang="0">
                  <a:pos x="2562" y="3196"/>
                </a:cxn>
                <a:cxn ang="0">
                  <a:pos x="2466" y="2817"/>
                </a:cxn>
                <a:cxn ang="0">
                  <a:pos x="2358" y="2869"/>
                </a:cxn>
                <a:cxn ang="0">
                  <a:pos x="2153" y="2701"/>
                </a:cxn>
                <a:cxn ang="0">
                  <a:pos x="1847" y="2729"/>
                </a:cxn>
                <a:cxn ang="0">
                  <a:pos x="1544" y="2599"/>
                </a:cxn>
                <a:cxn ang="0">
                  <a:pos x="1227" y="2623"/>
                </a:cxn>
                <a:cxn ang="0">
                  <a:pos x="1007" y="2421"/>
                </a:cxn>
                <a:cxn ang="0">
                  <a:pos x="1327" y="2757"/>
                </a:cxn>
                <a:cxn ang="0">
                  <a:pos x="1470" y="2697"/>
                </a:cxn>
                <a:cxn ang="0">
                  <a:pos x="1556" y="2910"/>
                </a:cxn>
                <a:cxn ang="0">
                  <a:pos x="1247" y="3147"/>
                </a:cxn>
                <a:cxn ang="0">
                  <a:pos x="743" y="3196"/>
                </a:cxn>
                <a:cxn ang="0">
                  <a:pos x="563" y="2852"/>
                </a:cxn>
                <a:cxn ang="0">
                  <a:pos x="396" y="2672"/>
                </a:cxn>
                <a:cxn ang="0">
                  <a:pos x="22" y="2376"/>
                </a:cxn>
                <a:cxn ang="0">
                  <a:pos x="109" y="2164"/>
                </a:cxn>
              </a:cxnLst>
              <a:rect l="0" t="0" r="r" b="b"/>
              <a:pathLst>
                <a:path w="6250" h="3933">
                  <a:moveTo>
                    <a:pt x="826" y="1231"/>
                  </a:moveTo>
                  <a:lnTo>
                    <a:pt x="1348" y="577"/>
                  </a:lnTo>
                  <a:lnTo>
                    <a:pt x="1489" y="601"/>
                  </a:lnTo>
                  <a:lnTo>
                    <a:pt x="1489" y="449"/>
                  </a:lnTo>
                  <a:lnTo>
                    <a:pt x="1504" y="463"/>
                  </a:lnTo>
                  <a:lnTo>
                    <a:pt x="1519" y="475"/>
                  </a:lnTo>
                  <a:lnTo>
                    <a:pt x="1536" y="485"/>
                  </a:lnTo>
                  <a:lnTo>
                    <a:pt x="1552" y="493"/>
                  </a:lnTo>
                  <a:lnTo>
                    <a:pt x="1569" y="502"/>
                  </a:lnTo>
                  <a:lnTo>
                    <a:pt x="1587" y="509"/>
                  </a:lnTo>
                  <a:lnTo>
                    <a:pt x="1604" y="515"/>
                  </a:lnTo>
                  <a:lnTo>
                    <a:pt x="1622" y="521"/>
                  </a:lnTo>
                  <a:lnTo>
                    <a:pt x="1658" y="531"/>
                  </a:lnTo>
                  <a:lnTo>
                    <a:pt x="1693" y="540"/>
                  </a:lnTo>
                  <a:lnTo>
                    <a:pt x="1709" y="545"/>
                  </a:lnTo>
                  <a:lnTo>
                    <a:pt x="1725" y="550"/>
                  </a:lnTo>
                  <a:lnTo>
                    <a:pt x="1741" y="557"/>
                  </a:lnTo>
                  <a:lnTo>
                    <a:pt x="1755" y="563"/>
                  </a:lnTo>
                  <a:lnTo>
                    <a:pt x="1755" y="557"/>
                  </a:lnTo>
                  <a:lnTo>
                    <a:pt x="1754" y="549"/>
                  </a:lnTo>
                  <a:lnTo>
                    <a:pt x="1751" y="541"/>
                  </a:lnTo>
                  <a:lnTo>
                    <a:pt x="1748" y="535"/>
                  </a:lnTo>
                  <a:lnTo>
                    <a:pt x="1742" y="521"/>
                  </a:lnTo>
                  <a:lnTo>
                    <a:pt x="1734" y="507"/>
                  </a:lnTo>
                  <a:lnTo>
                    <a:pt x="1726" y="492"/>
                  </a:lnTo>
                  <a:lnTo>
                    <a:pt x="1720" y="478"/>
                  </a:lnTo>
                  <a:lnTo>
                    <a:pt x="1718" y="471"/>
                  </a:lnTo>
                  <a:lnTo>
                    <a:pt x="1715" y="464"/>
                  </a:lnTo>
                  <a:lnTo>
                    <a:pt x="1714" y="456"/>
                  </a:lnTo>
                  <a:lnTo>
                    <a:pt x="1713" y="449"/>
                  </a:lnTo>
                  <a:lnTo>
                    <a:pt x="1641" y="449"/>
                  </a:lnTo>
                  <a:lnTo>
                    <a:pt x="1603" y="487"/>
                  </a:lnTo>
                  <a:lnTo>
                    <a:pt x="1527" y="487"/>
                  </a:lnTo>
                  <a:lnTo>
                    <a:pt x="1417" y="377"/>
                  </a:lnTo>
                  <a:lnTo>
                    <a:pt x="1437" y="370"/>
                  </a:lnTo>
                  <a:lnTo>
                    <a:pt x="1458" y="366"/>
                  </a:lnTo>
                  <a:lnTo>
                    <a:pt x="1479" y="363"/>
                  </a:lnTo>
                  <a:lnTo>
                    <a:pt x="1501" y="360"/>
                  </a:lnTo>
                  <a:lnTo>
                    <a:pt x="1542" y="358"/>
                  </a:lnTo>
                  <a:lnTo>
                    <a:pt x="1585" y="358"/>
                  </a:lnTo>
                  <a:lnTo>
                    <a:pt x="1627" y="357"/>
                  </a:lnTo>
                  <a:lnTo>
                    <a:pt x="1670" y="355"/>
                  </a:lnTo>
                  <a:lnTo>
                    <a:pt x="1691" y="353"/>
                  </a:lnTo>
                  <a:lnTo>
                    <a:pt x="1712" y="349"/>
                  </a:lnTo>
                  <a:lnTo>
                    <a:pt x="1734" y="345"/>
                  </a:lnTo>
                  <a:lnTo>
                    <a:pt x="1755" y="339"/>
                  </a:lnTo>
                  <a:lnTo>
                    <a:pt x="1747" y="339"/>
                  </a:lnTo>
                  <a:lnTo>
                    <a:pt x="1739" y="337"/>
                  </a:lnTo>
                  <a:lnTo>
                    <a:pt x="1733" y="335"/>
                  </a:lnTo>
                  <a:lnTo>
                    <a:pt x="1725" y="333"/>
                  </a:lnTo>
                  <a:lnTo>
                    <a:pt x="1711" y="327"/>
                  </a:lnTo>
                  <a:lnTo>
                    <a:pt x="1697" y="320"/>
                  </a:lnTo>
                  <a:lnTo>
                    <a:pt x="1683" y="312"/>
                  </a:lnTo>
                  <a:lnTo>
                    <a:pt x="1670" y="307"/>
                  </a:lnTo>
                  <a:lnTo>
                    <a:pt x="1662" y="304"/>
                  </a:lnTo>
                  <a:lnTo>
                    <a:pt x="1656" y="303"/>
                  </a:lnTo>
                  <a:lnTo>
                    <a:pt x="1648" y="301"/>
                  </a:lnTo>
                  <a:lnTo>
                    <a:pt x="1641" y="300"/>
                  </a:lnTo>
                  <a:lnTo>
                    <a:pt x="1657" y="283"/>
                  </a:lnTo>
                  <a:lnTo>
                    <a:pt x="1675" y="261"/>
                  </a:lnTo>
                  <a:lnTo>
                    <a:pt x="1694" y="235"/>
                  </a:lnTo>
                  <a:lnTo>
                    <a:pt x="1712" y="208"/>
                  </a:lnTo>
                  <a:lnTo>
                    <a:pt x="1730" y="179"/>
                  </a:lnTo>
                  <a:lnTo>
                    <a:pt x="1743" y="154"/>
                  </a:lnTo>
                  <a:lnTo>
                    <a:pt x="1748" y="142"/>
                  </a:lnTo>
                  <a:lnTo>
                    <a:pt x="1751" y="131"/>
                  </a:lnTo>
                  <a:lnTo>
                    <a:pt x="1755" y="121"/>
                  </a:lnTo>
                  <a:lnTo>
                    <a:pt x="1755" y="114"/>
                  </a:lnTo>
                  <a:lnTo>
                    <a:pt x="1784" y="114"/>
                  </a:lnTo>
                  <a:lnTo>
                    <a:pt x="1816" y="115"/>
                  </a:lnTo>
                  <a:lnTo>
                    <a:pt x="1850" y="116"/>
                  </a:lnTo>
                  <a:lnTo>
                    <a:pt x="1885" y="119"/>
                  </a:lnTo>
                  <a:lnTo>
                    <a:pt x="1902" y="120"/>
                  </a:lnTo>
                  <a:lnTo>
                    <a:pt x="1919" y="124"/>
                  </a:lnTo>
                  <a:lnTo>
                    <a:pt x="1937" y="127"/>
                  </a:lnTo>
                  <a:lnTo>
                    <a:pt x="1953" y="130"/>
                  </a:lnTo>
                  <a:lnTo>
                    <a:pt x="1970" y="135"/>
                  </a:lnTo>
                  <a:lnTo>
                    <a:pt x="1985" y="140"/>
                  </a:lnTo>
                  <a:lnTo>
                    <a:pt x="2000" y="145"/>
                  </a:lnTo>
                  <a:lnTo>
                    <a:pt x="2014" y="152"/>
                  </a:lnTo>
                  <a:lnTo>
                    <a:pt x="2022" y="152"/>
                  </a:lnTo>
                  <a:lnTo>
                    <a:pt x="2028" y="151"/>
                  </a:lnTo>
                  <a:lnTo>
                    <a:pt x="2036" y="149"/>
                  </a:lnTo>
                  <a:lnTo>
                    <a:pt x="2043" y="147"/>
                  </a:lnTo>
                  <a:lnTo>
                    <a:pt x="2057" y="140"/>
                  </a:lnTo>
                  <a:lnTo>
                    <a:pt x="2071" y="133"/>
                  </a:lnTo>
                  <a:lnTo>
                    <a:pt x="2085" y="126"/>
                  </a:lnTo>
                  <a:lnTo>
                    <a:pt x="2099" y="120"/>
                  </a:lnTo>
                  <a:lnTo>
                    <a:pt x="2107" y="117"/>
                  </a:lnTo>
                  <a:lnTo>
                    <a:pt x="2115" y="116"/>
                  </a:lnTo>
                  <a:lnTo>
                    <a:pt x="2121" y="115"/>
                  </a:lnTo>
                  <a:lnTo>
                    <a:pt x="2129" y="114"/>
                  </a:lnTo>
                  <a:lnTo>
                    <a:pt x="2129" y="100"/>
                  </a:lnTo>
                  <a:lnTo>
                    <a:pt x="2129" y="85"/>
                  </a:lnTo>
                  <a:lnTo>
                    <a:pt x="2130" y="71"/>
                  </a:lnTo>
                  <a:lnTo>
                    <a:pt x="2133" y="57"/>
                  </a:lnTo>
                  <a:lnTo>
                    <a:pt x="2138" y="43"/>
                  </a:lnTo>
                  <a:lnTo>
                    <a:pt x="2144" y="29"/>
                  </a:lnTo>
                  <a:lnTo>
                    <a:pt x="2148" y="21"/>
                  </a:lnTo>
                  <a:lnTo>
                    <a:pt x="2154" y="15"/>
                  </a:lnTo>
                  <a:lnTo>
                    <a:pt x="2159" y="7"/>
                  </a:lnTo>
                  <a:lnTo>
                    <a:pt x="2166" y="0"/>
                  </a:lnTo>
                  <a:lnTo>
                    <a:pt x="2353" y="114"/>
                  </a:lnTo>
                  <a:lnTo>
                    <a:pt x="2315" y="76"/>
                  </a:lnTo>
                  <a:lnTo>
                    <a:pt x="2391" y="76"/>
                  </a:lnTo>
                  <a:lnTo>
                    <a:pt x="2315" y="76"/>
                  </a:lnTo>
                  <a:lnTo>
                    <a:pt x="2348" y="76"/>
                  </a:lnTo>
                  <a:lnTo>
                    <a:pt x="2389" y="76"/>
                  </a:lnTo>
                  <a:lnTo>
                    <a:pt x="2435" y="73"/>
                  </a:lnTo>
                  <a:lnTo>
                    <a:pt x="2484" y="71"/>
                  </a:lnTo>
                  <a:lnTo>
                    <a:pt x="2508" y="69"/>
                  </a:lnTo>
                  <a:lnTo>
                    <a:pt x="2533" y="67"/>
                  </a:lnTo>
                  <a:lnTo>
                    <a:pt x="2556" y="64"/>
                  </a:lnTo>
                  <a:lnTo>
                    <a:pt x="2579" y="60"/>
                  </a:lnTo>
                  <a:lnTo>
                    <a:pt x="2601" y="56"/>
                  </a:lnTo>
                  <a:lnTo>
                    <a:pt x="2621" y="51"/>
                  </a:lnTo>
                  <a:lnTo>
                    <a:pt x="2638" y="45"/>
                  </a:lnTo>
                  <a:lnTo>
                    <a:pt x="2653" y="37"/>
                  </a:lnTo>
                  <a:lnTo>
                    <a:pt x="2653" y="45"/>
                  </a:lnTo>
                  <a:lnTo>
                    <a:pt x="2652" y="53"/>
                  </a:lnTo>
                  <a:lnTo>
                    <a:pt x="2650" y="59"/>
                  </a:lnTo>
                  <a:lnTo>
                    <a:pt x="2648" y="67"/>
                  </a:lnTo>
                  <a:lnTo>
                    <a:pt x="2641" y="81"/>
                  </a:lnTo>
                  <a:lnTo>
                    <a:pt x="2635" y="95"/>
                  </a:lnTo>
                  <a:lnTo>
                    <a:pt x="2627" y="109"/>
                  </a:lnTo>
                  <a:lnTo>
                    <a:pt x="2622" y="124"/>
                  </a:lnTo>
                  <a:lnTo>
                    <a:pt x="2620" y="130"/>
                  </a:lnTo>
                  <a:lnTo>
                    <a:pt x="2617" y="138"/>
                  </a:lnTo>
                  <a:lnTo>
                    <a:pt x="2616" y="144"/>
                  </a:lnTo>
                  <a:lnTo>
                    <a:pt x="2615" y="152"/>
                  </a:lnTo>
                  <a:lnTo>
                    <a:pt x="2691" y="225"/>
                  </a:lnTo>
                  <a:lnTo>
                    <a:pt x="2661" y="240"/>
                  </a:lnTo>
                  <a:lnTo>
                    <a:pt x="2628" y="260"/>
                  </a:lnTo>
                  <a:lnTo>
                    <a:pt x="2594" y="282"/>
                  </a:lnTo>
                  <a:lnTo>
                    <a:pt x="2558" y="306"/>
                  </a:lnTo>
                  <a:lnTo>
                    <a:pt x="2524" y="331"/>
                  </a:lnTo>
                  <a:lnTo>
                    <a:pt x="2490" y="358"/>
                  </a:lnTo>
                  <a:lnTo>
                    <a:pt x="2473" y="372"/>
                  </a:lnTo>
                  <a:lnTo>
                    <a:pt x="2458" y="387"/>
                  </a:lnTo>
                  <a:lnTo>
                    <a:pt x="2443" y="401"/>
                  </a:lnTo>
                  <a:lnTo>
                    <a:pt x="2429" y="415"/>
                  </a:lnTo>
                  <a:lnTo>
                    <a:pt x="2447" y="397"/>
                  </a:lnTo>
                  <a:lnTo>
                    <a:pt x="2467" y="382"/>
                  </a:lnTo>
                  <a:lnTo>
                    <a:pt x="2488" y="369"/>
                  </a:lnTo>
                  <a:lnTo>
                    <a:pt x="2508" y="357"/>
                  </a:lnTo>
                  <a:lnTo>
                    <a:pt x="2531" y="346"/>
                  </a:lnTo>
                  <a:lnTo>
                    <a:pt x="2555" y="337"/>
                  </a:lnTo>
                  <a:lnTo>
                    <a:pt x="2580" y="329"/>
                  </a:lnTo>
                  <a:lnTo>
                    <a:pt x="2605" y="322"/>
                  </a:lnTo>
                  <a:lnTo>
                    <a:pt x="2632" y="317"/>
                  </a:lnTo>
                  <a:lnTo>
                    <a:pt x="2659" y="312"/>
                  </a:lnTo>
                  <a:lnTo>
                    <a:pt x="2686" y="309"/>
                  </a:lnTo>
                  <a:lnTo>
                    <a:pt x="2714" y="307"/>
                  </a:lnTo>
                  <a:lnTo>
                    <a:pt x="2743" y="306"/>
                  </a:lnTo>
                  <a:lnTo>
                    <a:pt x="2771" y="305"/>
                  </a:lnTo>
                  <a:lnTo>
                    <a:pt x="2801" y="305"/>
                  </a:lnTo>
                  <a:lnTo>
                    <a:pt x="2831" y="306"/>
                  </a:lnTo>
                  <a:lnTo>
                    <a:pt x="2891" y="308"/>
                  </a:lnTo>
                  <a:lnTo>
                    <a:pt x="2951" y="312"/>
                  </a:lnTo>
                  <a:lnTo>
                    <a:pt x="3011" y="318"/>
                  </a:lnTo>
                  <a:lnTo>
                    <a:pt x="3070" y="323"/>
                  </a:lnTo>
                  <a:lnTo>
                    <a:pt x="3129" y="330"/>
                  </a:lnTo>
                  <a:lnTo>
                    <a:pt x="3184" y="334"/>
                  </a:lnTo>
                  <a:lnTo>
                    <a:pt x="3238" y="337"/>
                  </a:lnTo>
                  <a:lnTo>
                    <a:pt x="3289" y="339"/>
                  </a:lnTo>
                  <a:lnTo>
                    <a:pt x="3404" y="449"/>
                  </a:lnTo>
                  <a:lnTo>
                    <a:pt x="3436" y="437"/>
                  </a:lnTo>
                  <a:lnTo>
                    <a:pt x="3470" y="427"/>
                  </a:lnTo>
                  <a:lnTo>
                    <a:pt x="3507" y="419"/>
                  </a:lnTo>
                  <a:lnTo>
                    <a:pt x="3545" y="415"/>
                  </a:lnTo>
                  <a:lnTo>
                    <a:pt x="3586" y="412"/>
                  </a:lnTo>
                  <a:lnTo>
                    <a:pt x="3627" y="411"/>
                  </a:lnTo>
                  <a:lnTo>
                    <a:pt x="3670" y="413"/>
                  </a:lnTo>
                  <a:lnTo>
                    <a:pt x="3714" y="415"/>
                  </a:lnTo>
                  <a:lnTo>
                    <a:pt x="3760" y="419"/>
                  </a:lnTo>
                  <a:lnTo>
                    <a:pt x="3807" y="426"/>
                  </a:lnTo>
                  <a:lnTo>
                    <a:pt x="3854" y="432"/>
                  </a:lnTo>
                  <a:lnTo>
                    <a:pt x="3903" y="441"/>
                  </a:lnTo>
                  <a:lnTo>
                    <a:pt x="3951" y="451"/>
                  </a:lnTo>
                  <a:lnTo>
                    <a:pt x="4001" y="461"/>
                  </a:lnTo>
                  <a:lnTo>
                    <a:pt x="4050" y="472"/>
                  </a:lnTo>
                  <a:lnTo>
                    <a:pt x="4100" y="483"/>
                  </a:lnTo>
                  <a:lnTo>
                    <a:pt x="4201" y="505"/>
                  </a:lnTo>
                  <a:lnTo>
                    <a:pt x="4301" y="529"/>
                  </a:lnTo>
                  <a:lnTo>
                    <a:pt x="4399" y="551"/>
                  </a:lnTo>
                  <a:lnTo>
                    <a:pt x="4494" y="571"/>
                  </a:lnTo>
                  <a:lnTo>
                    <a:pt x="4540" y="580"/>
                  </a:lnTo>
                  <a:lnTo>
                    <a:pt x="4586" y="587"/>
                  </a:lnTo>
                  <a:lnTo>
                    <a:pt x="4629" y="594"/>
                  </a:lnTo>
                  <a:lnTo>
                    <a:pt x="4672" y="598"/>
                  </a:lnTo>
                  <a:lnTo>
                    <a:pt x="4713" y="603"/>
                  </a:lnTo>
                  <a:lnTo>
                    <a:pt x="4753" y="604"/>
                  </a:lnTo>
                  <a:lnTo>
                    <a:pt x="4791" y="604"/>
                  </a:lnTo>
                  <a:lnTo>
                    <a:pt x="4827" y="601"/>
                  </a:lnTo>
                  <a:lnTo>
                    <a:pt x="4841" y="601"/>
                  </a:lnTo>
                  <a:lnTo>
                    <a:pt x="4854" y="599"/>
                  </a:lnTo>
                  <a:lnTo>
                    <a:pt x="4868" y="598"/>
                  </a:lnTo>
                  <a:lnTo>
                    <a:pt x="4882" y="596"/>
                  </a:lnTo>
                  <a:lnTo>
                    <a:pt x="4910" y="592"/>
                  </a:lnTo>
                  <a:lnTo>
                    <a:pt x="4938" y="587"/>
                  </a:lnTo>
                  <a:lnTo>
                    <a:pt x="4952" y="585"/>
                  </a:lnTo>
                  <a:lnTo>
                    <a:pt x="4966" y="585"/>
                  </a:lnTo>
                  <a:lnTo>
                    <a:pt x="4980" y="584"/>
                  </a:lnTo>
                  <a:lnTo>
                    <a:pt x="4995" y="585"/>
                  </a:lnTo>
                  <a:lnTo>
                    <a:pt x="5009" y="587"/>
                  </a:lnTo>
                  <a:lnTo>
                    <a:pt x="5023" y="591"/>
                  </a:lnTo>
                  <a:lnTo>
                    <a:pt x="5037" y="595"/>
                  </a:lnTo>
                  <a:lnTo>
                    <a:pt x="5051" y="601"/>
                  </a:lnTo>
                  <a:lnTo>
                    <a:pt x="5059" y="601"/>
                  </a:lnTo>
                  <a:lnTo>
                    <a:pt x="5065" y="599"/>
                  </a:lnTo>
                  <a:lnTo>
                    <a:pt x="5073" y="598"/>
                  </a:lnTo>
                  <a:lnTo>
                    <a:pt x="5080" y="595"/>
                  </a:lnTo>
                  <a:lnTo>
                    <a:pt x="5094" y="589"/>
                  </a:lnTo>
                  <a:lnTo>
                    <a:pt x="5108" y="582"/>
                  </a:lnTo>
                  <a:lnTo>
                    <a:pt x="5122" y="575"/>
                  </a:lnTo>
                  <a:lnTo>
                    <a:pt x="5135" y="569"/>
                  </a:lnTo>
                  <a:lnTo>
                    <a:pt x="5142" y="567"/>
                  </a:lnTo>
                  <a:lnTo>
                    <a:pt x="5148" y="565"/>
                  </a:lnTo>
                  <a:lnTo>
                    <a:pt x="5155" y="563"/>
                  </a:lnTo>
                  <a:lnTo>
                    <a:pt x="5161" y="563"/>
                  </a:lnTo>
                  <a:lnTo>
                    <a:pt x="5238" y="636"/>
                  </a:lnTo>
                  <a:lnTo>
                    <a:pt x="5259" y="635"/>
                  </a:lnTo>
                  <a:lnTo>
                    <a:pt x="5277" y="634"/>
                  </a:lnTo>
                  <a:lnTo>
                    <a:pt x="5295" y="633"/>
                  </a:lnTo>
                  <a:lnTo>
                    <a:pt x="5311" y="631"/>
                  </a:lnTo>
                  <a:lnTo>
                    <a:pt x="5339" y="627"/>
                  </a:lnTo>
                  <a:lnTo>
                    <a:pt x="5364" y="623"/>
                  </a:lnTo>
                  <a:lnTo>
                    <a:pt x="5376" y="621"/>
                  </a:lnTo>
                  <a:lnTo>
                    <a:pt x="5388" y="621"/>
                  </a:lnTo>
                  <a:lnTo>
                    <a:pt x="5399" y="621"/>
                  </a:lnTo>
                  <a:lnTo>
                    <a:pt x="5411" y="621"/>
                  </a:lnTo>
                  <a:lnTo>
                    <a:pt x="5423" y="623"/>
                  </a:lnTo>
                  <a:lnTo>
                    <a:pt x="5435" y="625"/>
                  </a:lnTo>
                  <a:lnTo>
                    <a:pt x="5448" y="630"/>
                  </a:lnTo>
                  <a:lnTo>
                    <a:pt x="5462" y="636"/>
                  </a:lnTo>
                  <a:lnTo>
                    <a:pt x="5539" y="563"/>
                  </a:lnTo>
                  <a:lnTo>
                    <a:pt x="5462" y="563"/>
                  </a:lnTo>
                  <a:lnTo>
                    <a:pt x="5491" y="564"/>
                  </a:lnTo>
                  <a:lnTo>
                    <a:pt x="5519" y="567"/>
                  </a:lnTo>
                  <a:lnTo>
                    <a:pt x="5547" y="570"/>
                  </a:lnTo>
                  <a:lnTo>
                    <a:pt x="5576" y="574"/>
                  </a:lnTo>
                  <a:lnTo>
                    <a:pt x="5633" y="586"/>
                  </a:lnTo>
                  <a:lnTo>
                    <a:pt x="5689" y="599"/>
                  </a:lnTo>
                  <a:lnTo>
                    <a:pt x="5745" y="613"/>
                  </a:lnTo>
                  <a:lnTo>
                    <a:pt x="5802" y="624"/>
                  </a:lnTo>
                  <a:lnTo>
                    <a:pt x="5830" y="629"/>
                  </a:lnTo>
                  <a:lnTo>
                    <a:pt x="5858" y="633"/>
                  </a:lnTo>
                  <a:lnTo>
                    <a:pt x="5887" y="635"/>
                  </a:lnTo>
                  <a:lnTo>
                    <a:pt x="5915" y="636"/>
                  </a:lnTo>
                  <a:lnTo>
                    <a:pt x="5988" y="712"/>
                  </a:lnTo>
                  <a:lnTo>
                    <a:pt x="6018" y="712"/>
                  </a:lnTo>
                  <a:lnTo>
                    <a:pt x="6050" y="713"/>
                  </a:lnTo>
                  <a:lnTo>
                    <a:pt x="6084" y="714"/>
                  </a:lnTo>
                  <a:lnTo>
                    <a:pt x="6119" y="717"/>
                  </a:lnTo>
                  <a:lnTo>
                    <a:pt x="6136" y="718"/>
                  </a:lnTo>
                  <a:lnTo>
                    <a:pt x="6154" y="721"/>
                  </a:lnTo>
                  <a:lnTo>
                    <a:pt x="6171" y="725"/>
                  </a:lnTo>
                  <a:lnTo>
                    <a:pt x="6188" y="728"/>
                  </a:lnTo>
                  <a:lnTo>
                    <a:pt x="6204" y="732"/>
                  </a:lnTo>
                  <a:lnTo>
                    <a:pt x="6220" y="738"/>
                  </a:lnTo>
                  <a:lnTo>
                    <a:pt x="6236" y="743"/>
                  </a:lnTo>
                  <a:lnTo>
                    <a:pt x="6250" y="750"/>
                  </a:lnTo>
                  <a:lnTo>
                    <a:pt x="6239" y="773"/>
                  </a:lnTo>
                  <a:lnTo>
                    <a:pt x="6233" y="788"/>
                  </a:lnTo>
                  <a:lnTo>
                    <a:pt x="6231" y="798"/>
                  </a:lnTo>
                  <a:lnTo>
                    <a:pt x="6231" y="805"/>
                  </a:lnTo>
                  <a:lnTo>
                    <a:pt x="6231" y="814"/>
                  </a:lnTo>
                  <a:lnTo>
                    <a:pt x="6229" y="824"/>
                  </a:lnTo>
                  <a:lnTo>
                    <a:pt x="6224" y="840"/>
                  </a:lnTo>
                  <a:lnTo>
                    <a:pt x="6213" y="864"/>
                  </a:lnTo>
                  <a:lnTo>
                    <a:pt x="6136" y="788"/>
                  </a:lnTo>
                  <a:lnTo>
                    <a:pt x="5915" y="788"/>
                  </a:lnTo>
                  <a:lnTo>
                    <a:pt x="5914" y="780"/>
                  </a:lnTo>
                  <a:lnTo>
                    <a:pt x="5912" y="772"/>
                  </a:lnTo>
                  <a:lnTo>
                    <a:pt x="5908" y="763"/>
                  </a:lnTo>
                  <a:lnTo>
                    <a:pt x="5903" y="754"/>
                  </a:lnTo>
                  <a:lnTo>
                    <a:pt x="5891" y="736"/>
                  </a:lnTo>
                  <a:lnTo>
                    <a:pt x="5877" y="717"/>
                  </a:lnTo>
                  <a:lnTo>
                    <a:pt x="5851" y="687"/>
                  </a:lnTo>
                  <a:lnTo>
                    <a:pt x="5839" y="673"/>
                  </a:lnTo>
                  <a:lnTo>
                    <a:pt x="5836" y="681"/>
                  </a:lnTo>
                  <a:lnTo>
                    <a:pt x="5834" y="689"/>
                  </a:lnTo>
                  <a:lnTo>
                    <a:pt x="5834" y="697"/>
                  </a:lnTo>
                  <a:lnTo>
                    <a:pt x="5834" y="705"/>
                  </a:lnTo>
                  <a:lnTo>
                    <a:pt x="5836" y="714"/>
                  </a:lnTo>
                  <a:lnTo>
                    <a:pt x="5840" y="723"/>
                  </a:lnTo>
                  <a:lnTo>
                    <a:pt x="5843" y="732"/>
                  </a:lnTo>
                  <a:lnTo>
                    <a:pt x="5848" y="741"/>
                  </a:lnTo>
                  <a:lnTo>
                    <a:pt x="5854" y="751"/>
                  </a:lnTo>
                  <a:lnTo>
                    <a:pt x="5860" y="760"/>
                  </a:lnTo>
                  <a:lnTo>
                    <a:pt x="5867" y="769"/>
                  </a:lnTo>
                  <a:lnTo>
                    <a:pt x="5876" y="778"/>
                  </a:lnTo>
                  <a:lnTo>
                    <a:pt x="5893" y="797"/>
                  </a:lnTo>
                  <a:lnTo>
                    <a:pt x="5913" y="815"/>
                  </a:lnTo>
                  <a:lnTo>
                    <a:pt x="5936" y="832"/>
                  </a:lnTo>
                  <a:lnTo>
                    <a:pt x="5959" y="848"/>
                  </a:lnTo>
                  <a:lnTo>
                    <a:pt x="5983" y="862"/>
                  </a:lnTo>
                  <a:lnTo>
                    <a:pt x="6008" y="874"/>
                  </a:lnTo>
                  <a:lnTo>
                    <a:pt x="6020" y="880"/>
                  </a:lnTo>
                  <a:lnTo>
                    <a:pt x="6032" y="884"/>
                  </a:lnTo>
                  <a:lnTo>
                    <a:pt x="6044" y="888"/>
                  </a:lnTo>
                  <a:lnTo>
                    <a:pt x="6056" y="892"/>
                  </a:lnTo>
                  <a:lnTo>
                    <a:pt x="6068" y="895"/>
                  </a:lnTo>
                  <a:lnTo>
                    <a:pt x="6080" y="897"/>
                  </a:lnTo>
                  <a:lnTo>
                    <a:pt x="6091" y="898"/>
                  </a:lnTo>
                  <a:lnTo>
                    <a:pt x="6101" y="898"/>
                  </a:lnTo>
                  <a:lnTo>
                    <a:pt x="6100" y="906"/>
                  </a:lnTo>
                  <a:lnTo>
                    <a:pt x="6098" y="915"/>
                  </a:lnTo>
                  <a:lnTo>
                    <a:pt x="6095" y="923"/>
                  </a:lnTo>
                  <a:lnTo>
                    <a:pt x="6089" y="932"/>
                  </a:lnTo>
                  <a:lnTo>
                    <a:pt x="6077" y="952"/>
                  </a:lnTo>
                  <a:lnTo>
                    <a:pt x="6063" y="970"/>
                  </a:lnTo>
                  <a:lnTo>
                    <a:pt x="6037" y="1000"/>
                  </a:lnTo>
                  <a:lnTo>
                    <a:pt x="6025" y="1013"/>
                  </a:lnTo>
                  <a:lnTo>
                    <a:pt x="6019" y="1013"/>
                  </a:lnTo>
                  <a:lnTo>
                    <a:pt x="6011" y="1014"/>
                  </a:lnTo>
                  <a:lnTo>
                    <a:pt x="6004" y="1016"/>
                  </a:lnTo>
                  <a:lnTo>
                    <a:pt x="5997" y="1018"/>
                  </a:lnTo>
                  <a:lnTo>
                    <a:pt x="5983" y="1025"/>
                  </a:lnTo>
                  <a:lnTo>
                    <a:pt x="5970" y="1031"/>
                  </a:lnTo>
                  <a:lnTo>
                    <a:pt x="5955" y="1039"/>
                  </a:lnTo>
                  <a:lnTo>
                    <a:pt x="5941" y="1044"/>
                  </a:lnTo>
                  <a:lnTo>
                    <a:pt x="5935" y="1048"/>
                  </a:lnTo>
                  <a:lnTo>
                    <a:pt x="5928" y="1049"/>
                  </a:lnTo>
                  <a:lnTo>
                    <a:pt x="5922" y="1050"/>
                  </a:lnTo>
                  <a:lnTo>
                    <a:pt x="5915" y="1051"/>
                  </a:lnTo>
                  <a:lnTo>
                    <a:pt x="5901" y="1050"/>
                  </a:lnTo>
                  <a:lnTo>
                    <a:pt x="5888" y="1049"/>
                  </a:lnTo>
                  <a:lnTo>
                    <a:pt x="5876" y="1048"/>
                  </a:lnTo>
                  <a:lnTo>
                    <a:pt x="5864" y="1045"/>
                  </a:lnTo>
                  <a:lnTo>
                    <a:pt x="5842" y="1041"/>
                  </a:lnTo>
                  <a:lnTo>
                    <a:pt x="5820" y="1037"/>
                  </a:lnTo>
                  <a:lnTo>
                    <a:pt x="5809" y="1035"/>
                  </a:lnTo>
                  <a:lnTo>
                    <a:pt x="5798" y="1033"/>
                  </a:lnTo>
                  <a:lnTo>
                    <a:pt x="5787" y="1033"/>
                  </a:lnTo>
                  <a:lnTo>
                    <a:pt x="5777" y="1035"/>
                  </a:lnTo>
                  <a:lnTo>
                    <a:pt x="5765" y="1037"/>
                  </a:lnTo>
                  <a:lnTo>
                    <a:pt x="5751" y="1040"/>
                  </a:lnTo>
                  <a:lnTo>
                    <a:pt x="5738" y="1044"/>
                  </a:lnTo>
                  <a:lnTo>
                    <a:pt x="5725" y="1051"/>
                  </a:lnTo>
                  <a:lnTo>
                    <a:pt x="5725" y="1061"/>
                  </a:lnTo>
                  <a:lnTo>
                    <a:pt x="5726" y="1071"/>
                  </a:lnTo>
                  <a:lnTo>
                    <a:pt x="5727" y="1080"/>
                  </a:lnTo>
                  <a:lnTo>
                    <a:pt x="5730" y="1089"/>
                  </a:lnTo>
                  <a:lnTo>
                    <a:pt x="5733" y="1098"/>
                  </a:lnTo>
                  <a:lnTo>
                    <a:pt x="5736" y="1105"/>
                  </a:lnTo>
                  <a:lnTo>
                    <a:pt x="5739" y="1113"/>
                  </a:lnTo>
                  <a:lnTo>
                    <a:pt x="5744" y="1121"/>
                  </a:lnTo>
                  <a:lnTo>
                    <a:pt x="5754" y="1135"/>
                  </a:lnTo>
                  <a:lnTo>
                    <a:pt x="5766" y="1148"/>
                  </a:lnTo>
                  <a:lnTo>
                    <a:pt x="5778" y="1160"/>
                  </a:lnTo>
                  <a:lnTo>
                    <a:pt x="5792" y="1171"/>
                  </a:lnTo>
                  <a:lnTo>
                    <a:pt x="5806" y="1182"/>
                  </a:lnTo>
                  <a:lnTo>
                    <a:pt x="5821" y="1191"/>
                  </a:lnTo>
                  <a:lnTo>
                    <a:pt x="5838" y="1199"/>
                  </a:lnTo>
                  <a:lnTo>
                    <a:pt x="5853" y="1208"/>
                  </a:lnTo>
                  <a:lnTo>
                    <a:pt x="5886" y="1223"/>
                  </a:lnTo>
                  <a:lnTo>
                    <a:pt x="5915" y="1237"/>
                  </a:lnTo>
                  <a:lnTo>
                    <a:pt x="5916" y="1266"/>
                  </a:lnTo>
                  <a:lnTo>
                    <a:pt x="5920" y="1299"/>
                  </a:lnTo>
                  <a:lnTo>
                    <a:pt x="5926" y="1332"/>
                  </a:lnTo>
                  <a:lnTo>
                    <a:pt x="5932" y="1367"/>
                  </a:lnTo>
                  <a:lnTo>
                    <a:pt x="5939" y="1402"/>
                  </a:lnTo>
                  <a:lnTo>
                    <a:pt x="5944" y="1437"/>
                  </a:lnTo>
                  <a:lnTo>
                    <a:pt x="5947" y="1453"/>
                  </a:lnTo>
                  <a:lnTo>
                    <a:pt x="5948" y="1470"/>
                  </a:lnTo>
                  <a:lnTo>
                    <a:pt x="5949" y="1485"/>
                  </a:lnTo>
                  <a:lnTo>
                    <a:pt x="5950" y="1500"/>
                  </a:lnTo>
                  <a:lnTo>
                    <a:pt x="5939" y="1489"/>
                  </a:lnTo>
                  <a:lnTo>
                    <a:pt x="5928" y="1480"/>
                  </a:lnTo>
                  <a:lnTo>
                    <a:pt x="5916" y="1470"/>
                  </a:lnTo>
                  <a:lnTo>
                    <a:pt x="5905" y="1460"/>
                  </a:lnTo>
                  <a:lnTo>
                    <a:pt x="5880" y="1443"/>
                  </a:lnTo>
                  <a:lnTo>
                    <a:pt x="5854" y="1426"/>
                  </a:lnTo>
                  <a:lnTo>
                    <a:pt x="5828" y="1411"/>
                  </a:lnTo>
                  <a:lnTo>
                    <a:pt x="5800" y="1396"/>
                  </a:lnTo>
                  <a:lnTo>
                    <a:pt x="5772" y="1381"/>
                  </a:lnTo>
                  <a:lnTo>
                    <a:pt x="5744" y="1367"/>
                  </a:lnTo>
                  <a:lnTo>
                    <a:pt x="5715" y="1353"/>
                  </a:lnTo>
                  <a:lnTo>
                    <a:pt x="5688" y="1339"/>
                  </a:lnTo>
                  <a:lnTo>
                    <a:pt x="5661" y="1325"/>
                  </a:lnTo>
                  <a:lnTo>
                    <a:pt x="5634" y="1309"/>
                  </a:lnTo>
                  <a:lnTo>
                    <a:pt x="5607" y="1293"/>
                  </a:lnTo>
                  <a:lnTo>
                    <a:pt x="5583" y="1276"/>
                  </a:lnTo>
                  <a:lnTo>
                    <a:pt x="5571" y="1267"/>
                  </a:lnTo>
                  <a:lnTo>
                    <a:pt x="5561" y="1257"/>
                  </a:lnTo>
                  <a:lnTo>
                    <a:pt x="5549" y="1247"/>
                  </a:lnTo>
                  <a:lnTo>
                    <a:pt x="5539" y="1237"/>
                  </a:lnTo>
                  <a:lnTo>
                    <a:pt x="5539" y="1230"/>
                  </a:lnTo>
                  <a:lnTo>
                    <a:pt x="5540" y="1223"/>
                  </a:lnTo>
                  <a:lnTo>
                    <a:pt x="5542" y="1216"/>
                  </a:lnTo>
                  <a:lnTo>
                    <a:pt x="5544" y="1209"/>
                  </a:lnTo>
                  <a:lnTo>
                    <a:pt x="5551" y="1195"/>
                  </a:lnTo>
                  <a:lnTo>
                    <a:pt x="5557" y="1181"/>
                  </a:lnTo>
                  <a:lnTo>
                    <a:pt x="5565" y="1165"/>
                  </a:lnTo>
                  <a:lnTo>
                    <a:pt x="5570" y="1151"/>
                  </a:lnTo>
                  <a:lnTo>
                    <a:pt x="5573" y="1145"/>
                  </a:lnTo>
                  <a:lnTo>
                    <a:pt x="5575" y="1137"/>
                  </a:lnTo>
                  <a:lnTo>
                    <a:pt x="5576" y="1131"/>
                  </a:lnTo>
                  <a:lnTo>
                    <a:pt x="5577" y="1123"/>
                  </a:lnTo>
                  <a:lnTo>
                    <a:pt x="5576" y="1115"/>
                  </a:lnTo>
                  <a:lnTo>
                    <a:pt x="5574" y="1105"/>
                  </a:lnTo>
                  <a:lnTo>
                    <a:pt x="5569" y="1095"/>
                  </a:lnTo>
                  <a:lnTo>
                    <a:pt x="5565" y="1083"/>
                  </a:lnTo>
                  <a:lnTo>
                    <a:pt x="5553" y="1055"/>
                  </a:lnTo>
                  <a:lnTo>
                    <a:pt x="5539" y="1025"/>
                  </a:lnTo>
                  <a:lnTo>
                    <a:pt x="5525" y="993"/>
                  </a:lnTo>
                  <a:lnTo>
                    <a:pt x="5513" y="960"/>
                  </a:lnTo>
                  <a:lnTo>
                    <a:pt x="5507" y="944"/>
                  </a:lnTo>
                  <a:lnTo>
                    <a:pt x="5504" y="929"/>
                  </a:lnTo>
                  <a:lnTo>
                    <a:pt x="5502" y="913"/>
                  </a:lnTo>
                  <a:lnTo>
                    <a:pt x="5501" y="898"/>
                  </a:lnTo>
                  <a:lnTo>
                    <a:pt x="5488" y="905"/>
                  </a:lnTo>
                  <a:lnTo>
                    <a:pt x="5477" y="909"/>
                  </a:lnTo>
                  <a:lnTo>
                    <a:pt x="5467" y="912"/>
                  </a:lnTo>
                  <a:lnTo>
                    <a:pt x="5457" y="915"/>
                  </a:lnTo>
                  <a:lnTo>
                    <a:pt x="5449" y="916"/>
                  </a:lnTo>
                  <a:lnTo>
                    <a:pt x="5442" y="916"/>
                  </a:lnTo>
                  <a:lnTo>
                    <a:pt x="5434" y="915"/>
                  </a:lnTo>
                  <a:lnTo>
                    <a:pt x="5428" y="912"/>
                  </a:lnTo>
                  <a:lnTo>
                    <a:pt x="5413" y="909"/>
                  </a:lnTo>
                  <a:lnTo>
                    <a:pt x="5397" y="904"/>
                  </a:lnTo>
                  <a:lnTo>
                    <a:pt x="5387" y="901"/>
                  </a:lnTo>
                  <a:lnTo>
                    <a:pt x="5377" y="900"/>
                  </a:lnTo>
                  <a:lnTo>
                    <a:pt x="5365" y="899"/>
                  </a:lnTo>
                  <a:lnTo>
                    <a:pt x="5352" y="898"/>
                  </a:lnTo>
                  <a:lnTo>
                    <a:pt x="5336" y="929"/>
                  </a:lnTo>
                  <a:lnTo>
                    <a:pt x="5317" y="961"/>
                  </a:lnTo>
                  <a:lnTo>
                    <a:pt x="5296" y="995"/>
                  </a:lnTo>
                  <a:lnTo>
                    <a:pt x="5272" y="1030"/>
                  </a:lnTo>
                  <a:lnTo>
                    <a:pt x="5245" y="1065"/>
                  </a:lnTo>
                  <a:lnTo>
                    <a:pt x="5218" y="1099"/>
                  </a:lnTo>
                  <a:lnTo>
                    <a:pt x="5190" y="1132"/>
                  </a:lnTo>
                  <a:lnTo>
                    <a:pt x="5161" y="1161"/>
                  </a:lnTo>
                  <a:lnTo>
                    <a:pt x="5142" y="1161"/>
                  </a:lnTo>
                  <a:lnTo>
                    <a:pt x="5123" y="1160"/>
                  </a:lnTo>
                  <a:lnTo>
                    <a:pt x="5107" y="1157"/>
                  </a:lnTo>
                  <a:lnTo>
                    <a:pt x="5092" y="1155"/>
                  </a:lnTo>
                  <a:lnTo>
                    <a:pt x="5079" y="1150"/>
                  </a:lnTo>
                  <a:lnTo>
                    <a:pt x="5067" y="1146"/>
                  </a:lnTo>
                  <a:lnTo>
                    <a:pt x="5056" y="1139"/>
                  </a:lnTo>
                  <a:lnTo>
                    <a:pt x="5046" y="1133"/>
                  </a:lnTo>
                  <a:lnTo>
                    <a:pt x="5038" y="1126"/>
                  </a:lnTo>
                  <a:lnTo>
                    <a:pt x="5032" y="1117"/>
                  </a:lnTo>
                  <a:lnTo>
                    <a:pt x="5025" y="1109"/>
                  </a:lnTo>
                  <a:lnTo>
                    <a:pt x="5021" y="1099"/>
                  </a:lnTo>
                  <a:lnTo>
                    <a:pt x="5018" y="1088"/>
                  </a:lnTo>
                  <a:lnTo>
                    <a:pt x="5015" y="1076"/>
                  </a:lnTo>
                  <a:lnTo>
                    <a:pt x="5014" y="1064"/>
                  </a:lnTo>
                  <a:lnTo>
                    <a:pt x="5013" y="1051"/>
                  </a:lnTo>
                  <a:lnTo>
                    <a:pt x="4941" y="1123"/>
                  </a:lnTo>
                  <a:lnTo>
                    <a:pt x="4865" y="1051"/>
                  </a:lnTo>
                  <a:lnTo>
                    <a:pt x="4847" y="1067"/>
                  </a:lnTo>
                  <a:lnTo>
                    <a:pt x="4824" y="1089"/>
                  </a:lnTo>
                  <a:lnTo>
                    <a:pt x="4799" y="1116"/>
                  </a:lnTo>
                  <a:lnTo>
                    <a:pt x="4774" y="1147"/>
                  </a:lnTo>
                  <a:lnTo>
                    <a:pt x="4762" y="1163"/>
                  </a:lnTo>
                  <a:lnTo>
                    <a:pt x="4750" y="1179"/>
                  </a:lnTo>
                  <a:lnTo>
                    <a:pt x="4741" y="1195"/>
                  </a:lnTo>
                  <a:lnTo>
                    <a:pt x="4731" y="1211"/>
                  </a:lnTo>
                  <a:lnTo>
                    <a:pt x="4723" y="1228"/>
                  </a:lnTo>
                  <a:lnTo>
                    <a:pt x="4718" y="1243"/>
                  </a:lnTo>
                  <a:lnTo>
                    <a:pt x="4715" y="1251"/>
                  </a:lnTo>
                  <a:lnTo>
                    <a:pt x="4714" y="1258"/>
                  </a:lnTo>
                  <a:lnTo>
                    <a:pt x="4713" y="1265"/>
                  </a:lnTo>
                  <a:lnTo>
                    <a:pt x="4713" y="1272"/>
                  </a:lnTo>
                  <a:lnTo>
                    <a:pt x="4720" y="1272"/>
                  </a:lnTo>
                  <a:lnTo>
                    <a:pt x="4729" y="1276"/>
                  </a:lnTo>
                  <a:lnTo>
                    <a:pt x="4737" y="1279"/>
                  </a:lnTo>
                  <a:lnTo>
                    <a:pt x="4747" y="1283"/>
                  </a:lnTo>
                  <a:lnTo>
                    <a:pt x="4768" y="1296"/>
                  </a:lnTo>
                  <a:lnTo>
                    <a:pt x="4789" y="1309"/>
                  </a:lnTo>
                  <a:lnTo>
                    <a:pt x="4810" y="1324"/>
                  </a:lnTo>
                  <a:lnTo>
                    <a:pt x="4830" y="1336"/>
                  </a:lnTo>
                  <a:lnTo>
                    <a:pt x="4840" y="1341"/>
                  </a:lnTo>
                  <a:lnTo>
                    <a:pt x="4848" y="1344"/>
                  </a:lnTo>
                  <a:lnTo>
                    <a:pt x="4857" y="1347"/>
                  </a:lnTo>
                  <a:lnTo>
                    <a:pt x="4865" y="1348"/>
                  </a:lnTo>
                  <a:lnTo>
                    <a:pt x="4900" y="1309"/>
                  </a:lnTo>
                  <a:lnTo>
                    <a:pt x="4906" y="1311"/>
                  </a:lnTo>
                  <a:lnTo>
                    <a:pt x="4914" y="1312"/>
                  </a:lnTo>
                  <a:lnTo>
                    <a:pt x="4922" y="1313"/>
                  </a:lnTo>
                  <a:lnTo>
                    <a:pt x="4929" y="1315"/>
                  </a:lnTo>
                  <a:lnTo>
                    <a:pt x="4946" y="1320"/>
                  </a:lnTo>
                  <a:lnTo>
                    <a:pt x="4962" y="1328"/>
                  </a:lnTo>
                  <a:lnTo>
                    <a:pt x="4978" y="1338"/>
                  </a:lnTo>
                  <a:lnTo>
                    <a:pt x="4995" y="1348"/>
                  </a:lnTo>
                  <a:lnTo>
                    <a:pt x="5011" y="1360"/>
                  </a:lnTo>
                  <a:lnTo>
                    <a:pt x="5027" y="1372"/>
                  </a:lnTo>
                  <a:lnTo>
                    <a:pt x="5059" y="1397"/>
                  </a:lnTo>
                  <a:lnTo>
                    <a:pt x="5086" y="1422"/>
                  </a:lnTo>
                  <a:lnTo>
                    <a:pt x="5110" y="1445"/>
                  </a:lnTo>
                  <a:lnTo>
                    <a:pt x="5128" y="1462"/>
                  </a:lnTo>
                  <a:lnTo>
                    <a:pt x="5128" y="1611"/>
                  </a:lnTo>
                  <a:lnTo>
                    <a:pt x="5142" y="1625"/>
                  </a:lnTo>
                  <a:lnTo>
                    <a:pt x="5159" y="1639"/>
                  </a:lnTo>
                  <a:lnTo>
                    <a:pt x="5180" y="1653"/>
                  </a:lnTo>
                  <a:lnTo>
                    <a:pt x="5201" y="1667"/>
                  </a:lnTo>
                  <a:lnTo>
                    <a:pt x="5221" y="1681"/>
                  </a:lnTo>
                  <a:lnTo>
                    <a:pt x="5241" y="1696"/>
                  </a:lnTo>
                  <a:lnTo>
                    <a:pt x="5260" y="1710"/>
                  </a:lnTo>
                  <a:lnTo>
                    <a:pt x="5276" y="1725"/>
                  </a:lnTo>
                  <a:lnTo>
                    <a:pt x="5275" y="1732"/>
                  </a:lnTo>
                  <a:lnTo>
                    <a:pt x="5273" y="1741"/>
                  </a:lnTo>
                  <a:lnTo>
                    <a:pt x="5269" y="1751"/>
                  </a:lnTo>
                  <a:lnTo>
                    <a:pt x="5264" y="1763"/>
                  </a:lnTo>
                  <a:lnTo>
                    <a:pt x="5252" y="1788"/>
                  </a:lnTo>
                  <a:lnTo>
                    <a:pt x="5238" y="1817"/>
                  </a:lnTo>
                  <a:lnTo>
                    <a:pt x="5224" y="1845"/>
                  </a:lnTo>
                  <a:lnTo>
                    <a:pt x="5212" y="1871"/>
                  </a:lnTo>
                  <a:lnTo>
                    <a:pt x="5207" y="1883"/>
                  </a:lnTo>
                  <a:lnTo>
                    <a:pt x="5203" y="1894"/>
                  </a:lnTo>
                  <a:lnTo>
                    <a:pt x="5201" y="1903"/>
                  </a:lnTo>
                  <a:lnTo>
                    <a:pt x="5200" y="1912"/>
                  </a:lnTo>
                  <a:lnTo>
                    <a:pt x="5167" y="1906"/>
                  </a:lnTo>
                  <a:lnTo>
                    <a:pt x="5130" y="1902"/>
                  </a:lnTo>
                  <a:lnTo>
                    <a:pt x="5122" y="1902"/>
                  </a:lnTo>
                  <a:lnTo>
                    <a:pt x="5115" y="1903"/>
                  </a:lnTo>
                  <a:lnTo>
                    <a:pt x="5107" y="1905"/>
                  </a:lnTo>
                  <a:lnTo>
                    <a:pt x="5101" y="1909"/>
                  </a:lnTo>
                  <a:lnTo>
                    <a:pt x="5096" y="1916"/>
                  </a:lnTo>
                  <a:lnTo>
                    <a:pt x="5093" y="1924"/>
                  </a:lnTo>
                  <a:lnTo>
                    <a:pt x="5091" y="1933"/>
                  </a:lnTo>
                  <a:lnTo>
                    <a:pt x="5089" y="1945"/>
                  </a:lnTo>
                  <a:lnTo>
                    <a:pt x="5089" y="2022"/>
                  </a:lnTo>
                  <a:lnTo>
                    <a:pt x="5089" y="2033"/>
                  </a:lnTo>
                  <a:lnTo>
                    <a:pt x="5092" y="2044"/>
                  </a:lnTo>
                  <a:lnTo>
                    <a:pt x="5094" y="2055"/>
                  </a:lnTo>
                  <a:lnTo>
                    <a:pt x="5097" y="2067"/>
                  </a:lnTo>
                  <a:lnTo>
                    <a:pt x="5101" y="2077"/>
                  </a:lnTo>
                  <a:lnTo>
                    <a:pt x="5107" y="2089"/>
                  </a:lnTo>
                  <a:lnTo>
                    <a:pt x="5112" y="2100"/>
                  </a:lnTo>
                  <a:lnTo>
                    <a:pt x="5119" y="2112"/>
                  </a:lnTo>
                  <a:lnTo>
                    <a:pt x="5133" y="2136"/>
                  </a:lnTo>
                  <a:lnTo>
                    <a:pt x="5148" y="2160"/>
                  </a:lnTo>
                  <a:lnTo>
                    <a:pt x="5165" y="2185"/>
                  </a:lnTo>
                  <a:lnTo>
                    <a:pt x="5182" y="2209"/>
                  </a:lnTo>
                  <a:lnTo>
                    <a:pt x="5200" y="2235"/>
                  </a:lnTo>
                  <a:lnTo>
                    <a:pt x="5217" y="2259"/>
                  </a:lnTo>
                  <a:lnTo>
                    <a:pt x="5232" y="2283"/>
                  </a:lnTo>
                  <a:lnTo>
                    <a:pt x="5247" y="2307"/>
                  </a:lnTo>
                  <a:lnTo>
                    <a:pt x="5253" y="2317"/>
                  </a:lnTo>
                  <a:lnTo>
                    <a:pt x="5259" y="2329"/>
                  </a:lnTo>
                  <a:lnTo>
                    <a:pt x="5264" y="2340"/>
                  </a:lnTo>
                  <a:lnTo>
                    <a:pt x="5268" y="2352"/>
                  </a:lnTo>
                  <a:lnTo>
                    <a:pt x="5272" y="2363"/>
                  </a:lnTo>
                  <a:lnTo>
                    <a:pt x="5274" y="2374"/>
                  </a:lnTo>
                  <a:lnTo>
                    <a:pt x="5275" y="2385"/>
                  </a:lnTo>
                  <a:lnTo>
                    <a:pt x="5276" y="2395"/>
                  </a:lnTo>
                  <a:lnTo>
                    <a:pt x="5256" y="2395"/>
                  </a:lnTo>
                  <a:lnTo>
                    <a:pt x="5240" y="2394"/>
                  </a:lnTo>
                  <a:lnTo>
                    <a:pt x="5226" y="2392"/>
                  </a:lnTo>
                  <a:lnTo>
                    <a:pt x="5215" y="2388"/>
                  </a:lnTo>
                  <a:lnTo>
                    <a:pt x="5206" y="2385"/>
                  </a:lnTo>
                  <a:lnTo>
                    <a:pt x="5200" y="2380"/>
                  </a:lnTo>
                  <a:lnTo>
                    <a:pt x="5194" y="2374"/>
                  </a:lnTo>
                  <a:lnTo>
                    <a:pt x="5191" y="2369"/>
                  </a:lnTo>
                  <a:lnTo>
                    <a:pt x="5184" y="2353"/>
                  </a:lnTo>
                  <a:lnTo>
                    <a:pt x="5180" y="2334"/>
                  </a:lnTo>
                  <a:lnTo>
                    <a:pt x="5177" y="2323"/>
                  </a:lnTo>
                  <a:lnTo>
                    <a:pt x="5173" y="2311"/>
                  </a:lnTo>
                  <a:lnTo>
                    <a:pt x="5168" y="2298"/>
                  </a:lnTo>
                  <a:lnTo>
                    <a:pt x="5161" y="2285"/>
                  </a:lnTo>
                  <a:lnTo>
                    <a:pt x="5128" y="2247"/>
                  </a:lnTo>
                  <a:lnTo>
                    <a:pt x="5107" y="2239"/>
                  </a:lnTo>
                  <a:lnTo>
                    <a:pt x="5086" y="2229"/>
                  </a:lnTo>
                  <a:lnTo>
                    <a:pt x="5068" y="2218"/>
                  </a:lnTo>
                  <a:lnTo>
                    <a:pt x="5049" y="2206"/>
                  </a:lnTo>
                  <a:lnTo>
                    <a:pt x="5032" y="2193"/>
                  </a:lnTo>
                  <a:lnTo>
                    <a:pt x="5014" y="2179"/>
                  </a:lnTo>
                  <a:lnTo>
                    <a:pt x="4998" y="2164"/>
                  </a:lnTo>
                  <a:lnTo>
                    <a:pt x="4982" y="2148"/>
                  </a:lnTo>
                  <a:lnTo>
                    <a:pt x="4951" y="2117"/>
                  </a:lnTo>
                  <a:lnTo>
                    <a:pt x="4922" y="2084"/>
                  </a:lnTo>
                  <a:lnTo>
                    <a:pt x="4893" y="2051"/>
                  </a:lnTo>
                  <a:lnTo>
                    <a:pt x="4865" y="2022"/>
                  </a:lnTo>
                  <a:lnTo>
                    <a:pt x="4834" y="2036"/>
                  </a:lnTo>
                  <a:lnTo>
                    <a:pt x="4802" y="2051"/>
                  </a:lnTo>
                  <a:lnTo>
                    <a:pt x="4767" y="2067"/>
                  </a:lnTo>
                  <a:lnTo>
                    <a:pt x="4732" y="2084"/>
                  </a:lnTo>
                  <a:lnTo>
                    <a:pt x="4714" y="2093"/>
                  </a:lnTo>
                  <a:lnTo>
                    <a:pt x="4696" y="2103"/>
                  </a:lnTo>
                  <a:lnTo>
                    <a:pt x="4678" y="2112"/>
                  </a:lnTo>
                  <a:lnTo>
                    <a:pt x="4662" y="2123"/>
                  </a:lnTo>
                  <a:lnTo>
                    <a:pt x="4645" y="2135"/>
                  </a:lnTo>
                  <a:lnTo>
                    <a:pt x="4629" y="2147"/>
                  </a:lnTo>
                  <a:lnTo>
                    <a:pt x="4613" y="2160"/>
                  </a:lnTo>
                  <a:lnTo>
                    <a:pt x="4599" y="2173"/>
                  </a:lnTo>
                  <a:lnTo>
                    <a:pt x="4613" y="2175"/>
                  </a:lnTo>
                  <a:lnTo>
                    <a:pt x="4627" y="2176"/>
                  </a:lnTo>
                  <a:lnTo>
                    <a:pt x="4641" y="2177"/>
                  </a:lnTo>
                  <a:lnTo>
                    <a:pt x="4655" y="2179"/>
                  </a:lnTo>
                  <a:lnTo>
                    <a:pt x="4683" y="2184"/>
                  </a:lnTo>
                  <a:lnTo>
                    <a:pt x="4708" y="2191"/>
                  </a:lnTo>
                  <a:lnTo>
                    <a:pt x="4732" y="2197"/>
                  </a:lnTo>
                  <a:lnTo>
                    <a:pt x="4754" y="2203"/>
                  </a:lnTo>
                  <a:lnTo>
                    <a:pt x="4773" y="2207"/>
                  </a:lnTo>
                  <a:lnTo>
                    <a:pt x="4789" y="2208"/>
                  </a:lnTo>
                  <a:lnTo>
                    <a:pt x="4786" y="2219"/>
                  </a:lnTo>
                  <a:lnTo>
                    <a:pt x="4785" y="2230"/>
                  </a:lnTo>
                  <a:lnTo>
                    <a:pt x="4785" y="2241"/>
                  </a:lnTo>
                  <a:lnTo>
                    <a:pt x="4787" y="2251"/>
                  </a:lnTo>
                  <a:lnTo>
                    <a:pt x="4791" y="2262"/>
                  </a:lnTo>
                  <a:lnTo>
                    <a:pt x="4795" y="2273"/>
                  </a:lnTo>
                  <a:lnTo>
                    <a:pt x="4801" y="2284"/>
                  </a:lnTo>
                  <a:lnTo>
                    <a:pt x="4808" y="2295"/>
                  </a:lnTo>
                  <a:lnTo>
                    <a:pt x="4824" y="2316"/>
                  </a:lnTo>
                  <a:lnTo>
                    <a:pt x="4843" y="2338"/>
                  </a:lnTo>
                  <a:lnTo>
                    <a:pt x="4864" y="2361"/>
                  </a:lnTo>
                  <a:lnTo>
                    <a:pt x="4887" y="2383"/>
                  </a:lnTo>
                  <a:lnTo>
                    <a:pt x="4910" y="2407"/>
                  </a:lnTo>
                  <a:lnTo>
                    <a:pt x="4932" y="2430"/>
                  </a:lnTo>
                  <a:lnTo>
                    <a:pt x="4953" y="2454"/>
                  </a:lnTo>
                  <a:lnTo>
                    <a:pt x="4973" y="2478"/>
                  </a:lnTo>
                  <a:lnTo>
                    <a:pt x="4982" y="2491"/>
                  </a:lnTo>
                  <a:lnTo>
                    <a:pt x="4989" y="2503"/>
                  </a:lnTo>
                  <a:lnTo>
                    <a:pt x="4996" y="2516"/>
                  </a:lnTo>
                  <a:lnTo>
                    <a:pt x="5002" y="2529"/>
                  </a:lnTo>
                  <a:lnTo>
                    <a:pt x="5007" y="2542"/>
                  </a:lnTo>
                  <a:lnTo>
                    <a:pt x="5010" y="2555"/>
                  </a:lnTo>
                  <a:lnTo>
                    <a:pt x="5012" y="2568"/>
                  </a:lnTo>
                  <a:lnTo>
                    <a:pt x="5013" y="2581"/>
                  </a:lnTo>
                  <a:lnTo>
                    <a:pt x="5021" y="2583"/>
                  </a:lnTo>
                  <a:lnTo>
                    <a:pt x="5030" y="2585"/>
                  </a:lnTo>
                  <a:lnTo>
                    <a:pt x="5038" y="2589"/>
                  </a:lnTo>
                  <a:lnTo>
                    <a:pt x="5047" y="2593"/>
                  </a:lnTo>
                  <a:lnTo>
                    <a:pt x="5067" y="2605"/>
                  </a:lnTo>
                  <a:lnTo>
                    <a:pt x="5084" y="2620"/>
                  </a:lnTo>
                  <a:lnTo>
                    <a:pt x="5115" y="2646"/>
                  </a:lnTo>
                  <a:lnTo>
                    <a:pt x="5128" y="2658"/>
                  </a:lnTo>
                  <a:lnTo>
                    <a:pt x="5125" y="2674"/>
                  </a:lnTo>
                  <a:lnTo>
                    <a:pt x="5121" y="2693"/>
                  </a:lnTo>
                  <a:lnTo>
                    <a:pt x="5116" y="2715"/>
                  </a:lnTo>
                  <a:lnTo>
                    <a:pt x="5108" y="2739"/>
                  </a:lnTo>
                  <a:lnTo>
                    <a:pt x="5101" y="2765"/>
                  </a:lnTo>
                  <a:lnTo>
                    <a:pt x="5095" y="2791"/>
                  </a:lnTo>
                  <a:lnTo>
                    <a:pt x="5093" y="2805"/>
                  </a:lnTo>
                  <a:lnTo>
                    <a:pt x="5091" y="2819"/>
                  </a:lnTo>
                  <a:lnTo>
                    <a:pt x="5089" y="2833"/>
                  </a:lnTo>
                  <a:lnTo>
                    <a:pt x="5089" y="2848"/>
                  </a:lnTo>
                  <a:lnTo>
                    <a:pt x="5013" y="2921"/>
                  </a:lnTo>
                  <a:lnTo>
                    <a:pt x="4865" y="2921"/>
                  </a:lnTo>
                  <a:lnTo>
                    <a:pt x="4852" y="2934"/>
                  </a:lnTo>
                  <a:lnTo>
                    <a:pt x="4840" y="2944"/>
                  </a:lnTo>
                  <a:lnTo>
                    <a:pt x="4829" y="2952"/>
                  </a:lnTo>
                  <a:lnTo>
                    <a:pt x="4820" y="2959"/>
                  </a:lnTo>
                  <a:lnTo>
                    <a:pt x="4811" y="2963"/>
                  </a:lnTo>
                  <a:lnTo>
                    <a:pt x="4804" y="2965"/>
                  </a:lnTo>
                  <a:lnTo>
                    <a:pt x="4796" y="2968"/>
                  </a:lnTo>
                  <a:lnTo>
                    <a:pt x="4789" y="2968"/>
                  </a:lnTo>
                  <a:lnTo>
                    <a:pt x="4758" y="2963"/>
                  </a:lnTo>
                  <a:lnTo>
                    <a:pt x="4713" y="2959"/>
                  </a:lnTo>
                  <a:lnTo>
                    <a:pt x="4789" y="2883"/>
                  </a:lnTo>
                  <a:lnTo>
                    <a:pt x="4766" y="2893"/>
                  </a:lnTo>
                  <a:lnTo>
                    <a:pt x="4749" y="2900"/>
                  </a:lnTo>
                  <a:lnTo>
                    <a:pt x="4739" y="2903"/>
                  </a:lnTo>
                  <a:lnTo>
                    <a:pt x="4732" y="2907"/>
                  </a:lnTo>
                  <a:lnTo>
                    <a:pt x="4724" y="2911"/>
                  </a:lnTo>
                  <a:lnTo>
                    <a:pt x="4714" y="2920"/>
                  </a:lnTo>
                  <a:lnTo>
                    <a:pt x="4698" y="2935"/>
                  </a:lnTo>
                  <a:lnTo>
                    <a:pt x="4675" y="2959"/>
                  </a:lnTo>
                  <a:lnTo>
                    <a:pt x="4661" y="2951"/>
                  </a:lnTo>
                  <a:lnTo>
                    <a:pt x="4647" y="2946"/>
                  </a:lnTo>
                  <a:lnTo>
                    <a:pt x="4633" y="2941"/>
                  </a:lnTo>
                  <a:lnTo>
                    <a:pt x="4618" y="2937"/>
                  </a:lnTo>
                  <a:lnTo>
                    <a:pt x="4604" y="2934"/>
                  </a:lnTo>
                  <a:lnTo>
                    <a:pt x="4590" y="2932"/>
                  </a:lnTo>
                  <a:lnTo>
                    <a:pt x="4577" y="2931"/>
                  </a:lnTo>
                  <a:lnTo>
                    <a:pt x="4563" y="2929"/>
                  </a:lnTo>
                  <a:lnTo>
                    <a:pt x="4549" y="2931"/>
                  </a:lnTo>
                  <a:lnTo>
                    <a:pt x="4536" y="2932"/>
                  </a:lnTo>
                  <a:lnTo>
                    <a:pt x="4521" y="2934"/>
                  </a:lnTo>
                  <a:lnTo>
                    <a:pt x="4508" y="2937"/>
                  </a:lnTo>
                  <a:lnTo>
                    <a:pt x="4494" y="2941"/>
                  </a:lnTo>
                  <a:lnTo>
                    <a:pt x="4481" y="2946"/>
                  </a:lnTo>
                  <a:lnTo>
                    <a:pt x="4467" y="2951"/>
                  </a:lnTo>
                  <a:lnTo>
                    <a:pt x="4454" y="2959"/>
                  </a:lnTo>
                  <a:lnTo>
                    <a:pt x="4454" y="2965"/>
                  </a:lnTo>
                  <a:lnTo>
                    <a:pt x="4455" y="2973"/>
                  </a:lnTo>
                  <a:lnTo>
                    <a:pt x="4456" y="2981"/>
                  </a:lnTo>
                  <a:lnTo>
                    <a:pt x="4458" y="2988"/>
                  </a:lnTo>
                  <a:lnTo>
                    <a:pt x="4464" y="3004"/>
                  </a:lnTo>
                  <a:lnTo>
                    <a:pt x="4471" y="3020"/>
                  </a:lnTo>
                  <a:lnTo>
                    <a:pt x="4480" y="3036"/>
                  </a:lnTo>
                  <a:lnTo>
                    <a:pt x="4491" y="3053"/>
                  </a:lnTo>
                  <a:lnTo>
                    <a:pt x="4502" y="3069"/>
                  </a:lnTo>
                  <a:lnTo>
                    <a:pt x="4514" y="3085"/>
                  </a:lnTo>
                  <a:lnTo>
                    <a:pt x="4538" y="3115"/>
                  </a:lnTo>
                  <a:lnTo>
                    <a:pt x="4562" y="3142"/>
                  </a:lnTo>
                  <a:lnTo>
                    <a:pt x="4582" y="3166"/>
                  </a:lnTo>
                  <a:lnTo>
                    <a:pt x="4599" y="3184"/>
                  </a:lnTo>
                  <a:lnTo>
                    <a:pt x="4599" y="3190"/>
                  </a:lnTo>
                  <a:lnTo>
                    <a:pt x="4598" y="3198"/>
                  </a:lnTo>
                  <a:lnTo>
                    <a:pt x="4595" y="3204"/>
                  </a:lnTo>
                  <a:lnTo>
                    <a:pt x="4593" y="3212"/>
                  </a:lnTo>
                  <a:lnTo>
                    <a:pt x="4588" y="3226"/>
                  </a:lnTo>
                  <a:lnTo>
                    <a:pt x="4581" y="3240"/>
                  </a:lnTo>
                  <a:lnTo>
                    <a:pt x="4575" y="3255"/>
                  </a:lnTo>
                  <a:lnTo>
                    <a:pt x="4569" y="3269"/>
                  </a:lnTo>
                  <a:lnTo>
                    <a:pt x="4567" y="3275"/>
                  </a:lnTo>
                  <a:lnTo>
                    <a:pt x="4566" y="3283"/>
                  </a:lnTo>
                  <a:lnTo>
                    <a:pt x="4565" y="3291"/>
                  </a:lnTo>
                  <a:lnTo>
                    <a:pt x="4564" y="3297"/>
                  </a:lnTo>
                  <a:lnTo>
                    <a:pt x="4579" y="3312"/>
                  </a:lnTo>
                  <a:lnTo>
                    <a:pt x="4595" y="3330"/>
                  </a:lnTo>
                  <a:lnTo>
                    <a:pt x="4614" y="3352"/>
                  </a:lnTo>
                  <a:lnTo>
                    <a:pt x="4633" y="3375"/>
                  </a:lnTo>
                  <a:lnTo>
                    <a:pt x="4641" y="3388"/>
                  </a:lnTo>
                  <a:lnTo>
                    <a:pt x="4649" y="3401"/>
                  </a:lnTo>
                  <a:lnTo>
                    <a:pt x="4657" y="3414"/>
                  </a:lnTo>
                  <a:lnTo>
                    <a:pt x="4662" y="3427"/>
                  </a:lnTo>
                  <a:lnTo>
                    <a:pt x="4667" y="3441"/>
                  </a:lnTo>
                  <a:lnTo>
                    <a:pt x="4672" y="3455"/>
                  </a:lnTo>
                  <a:lnTo>
                    <a:pt x="4674" y="3469"/>
                  </a:lnTo>
                  <a:lnTo>
                    <a:pt x="4675" y="3484"/>
                  </a:lnTo>
                  <a:lnTo>
                    <a:pt x="4661" y="3485"/>
                  </a:lnTo>
                  <a:lnTo>
                    <a:pt x="4650" y="3486"/>
                  </a:lnTo>
                  <a:lnTo>
                    <a:pt x="4639" y="3488"/>
                  </a:lnTo>
                  <a:lnTo>
                    <a:pt x="4630" y="3490"/>
                  </a:lnTo>
                  <a:lnTo>
                    <a:pt x="4623" y="3495"/>
                  </a:lnTo>
                  <a:lnTo>
                    <a:pt x="4615" y="3499"/>
                  </a:lnTo>
                  <a:lnTo>
                    <a:pt x="4610" y="3504"/>
                  </a:lnTo>
                  <a:lnTo>
                    <a:pt x="4604" y="3511"/>
                  </a:lnTo>
                  <a:lnTo>
                    <a:pt x="4599" y="3517"/>
                  </a:lnTo>
                  <a:lnTo>
                    <a:pt x="4594" y="3526"/>
                  </a:lnTo>
                  <a:lnTo>
                    <a:pt x="4590" y="3535"/>
                  </a:lnTo>
                  <a:lnTo>
                    <a:pt x="4586" y="3545"/>
                  </a:lnTo>
                  <a:lnTo>
                    <a:pt x="4576" y="3568"/>
                  </a:lnTo>
                  <a:lnTo>
                    <a:pt x="4564" y="3595"/>
                  </a:lnTo>
                  <a:lnTo>
                    <a:pt x="4560" y="3594"/>
                  </a:lnTo>
                  <a:lnTo>
                    <a:pt x="4554" y="3592"/>
                  </a:lnTo>
                  <a:lnTo>
                    <a:pt x="4546" y="3588"/>
                  </a:lnTo>
                  <a:lnTo>
                    <a:pt x="4537" y="3585"/>
                  </a:lnTo>
                  <a:lnTo>
                    <a:pt x="4515" y="3573"/>
                  </a:lnTo>
                  <a:lnTo>
                    <a:pt x="4489" y="3559"/>
                  </a:lnTo>
                  <a:lnTo>
                    <a:pt x="4426" y="3522"/>
                  </a:lnTo>
                  <a:lnTo>
                    <a:pt x="4358" y="3477"/>
                  </a:lnTo>
                  <a:lnTo>
                    <a:pt x="4288" y="3431"/>
                  </a:lnTo>
                  <a:lnTo>
                    <a:pt x="4227" y="3389"/>
                  </a:lnTo>
                  <a:lnTo>
                    <a:pt x="4201" y="3370"/>
                  </a:lnTo>
                  <a:lnTo>
                    <a:pt x="4179" y="3354"/>
                  </a:lnTo>
                  <a:lnTo>
                    <a:pt x="4163" y="3341"/>
                  </a:lnTo>
                  <a:lnTo>
                    <a:pt x="4153" y="3332"/>
                  </a:lnTo>
                  <a:lnTo>
                    <a:pt x="4144" y="3353"/>
                  </a:lnTo>
                  <a:lnTo>
                    <a:pt x="4137" y="3373"/>
                  </a:lnTo>
                  <a:lnTo>
                    <a:pt x="4134" y="3394"/>
                  </a:lnTo>
                  <a:lnTo>
                    <a:pt x="4133" y="3414"/>
                  </a:lnTo>
                  <a:lnTo>
                    <a:pt x="4134" y="3433"/>
                  </a:lnTo>
                  <a:lnTo>
                    <a:pt x="4139" y="3453"/>
                  </a:lnTo>
                  <a:lnTo>
                    <a:pt x="4144" y="3472"/>
                  </a:lnTo>
                  <a:lnTo>
                    <a:pt x="4152" y="3490"/>
                  </a:lnTo>
                  <a:lnTo>
                    <a:pt x="4161" y="3509"/>
                  </a:lnTo>
                  <a:lnTo>
                    <a:pt x="4172" y="3527"/>
                  </a:lnTo>
                  <a:lnTo>
                    <a:pt x="4184" y="3545"/>
                  </a:lnTo>
                  <a:lnTo>
                    <a:pt x="4199" y="3563"/>
                  </a:lnTo>
                  <a:lnTo>
                    <a:pt x="4213" y="3581"/>
                  </a:lnTo>
                  <a:lnTo>
                    <a:pt x="4228" y="3598"/>
                  </a:lnTo>
                  <a:lnTo>
                    <a:pt x="4244" y="3616"/>
                  </a:lnTo>
                  <a:lnTo>
                    <a:pt x="4261" y="3634"/>
                  </a:lnTo>
                  <a:lnTo>
                    <a:pt x="4295" y="3669"/>
                  </a:lnTo>
                  <a:lnTo>
                    <a:pt x="4328" y="3704"/>
                  </a:lnTo>
                  <a:lnTo>
                    <a:pt x="4345" y="3723"/>
                  </a:lnTo>
                  <a:lnTo>
                    <a:pt x="4361" y="3740"/>
                  </a:lnTo>
                  <a:lnTo>
                    <a:pt x="4376" y="3759"/>
                  </a:lnTo>
                  <a:lnTo>
                    <a:pt x="4390" y="3776"/>
                  </a:lnTo>
                  <a:lnTo>
                    <a:pt x="4404" y="3795"/>
                  </a:lnTo>
                  <a:lnTo>
                    <a:pt x="4416" y="3814"/>
                  </a:lnTo>
                  <a:lnTo>
                    <a:pt x="4426" y="3833"/>
                  </a:lnTo>
                  <a:lnTo>
                    <a:pt x="4436" y="3852"/>
                  </a:lnTo>
                  <a:lnTo>
                    <a:pt x="4444" y="3872"/>
                  </a:lnTo>
                  <a:lnTo>
                    <a:pt x="4449" y="3892"/>
                  </a:lnTo>
                  <a:lnTo>
                    <a:pt x="4453" y="3912"/>
                  </a:lnTo>
                  <a:lnTo>
                    <a:pt x="4454" y="3933"/>
                  </a:lnTo>
                  <a:lnTo>
                    <a:pt x="4432" y="3932"/>
                  </a:lnTo>
                  <a:lnTo>
                    <a:pt x="4410" y="3929"/>
                  </a:lnTo>
                  <a:lnTo>
                    <a:pt x="4388" y="3922"/>
                  </a:lnTo>
                  <a:lnTo>
                    <a:pt x="4365" y="3915"/>
                  </a:lnTo>
                  <a:lnTo>
                    <a:pt x="4344" y="3905"/>
                  </a:lnTo>
                  <a:lnTo>
                    <a:pt x="4321" y="3894"/>
                  </a:lnTo>
                  <a:lnTo>
                    <a:pt x="4298" y="3881"/>
                  </a:lnTo>
                  <a:lnTo>
                    <a:pt x="4276" y="3865"/>
                  </a:lnTo>
                  <a:lnTo>
                    <a:pt x="4254" y="3849"/>
                  </a:lnTo>
                  <a:lnTo>
                    <a:pt x="4232" y="3832"/>
                  </a:lnTo>
                  <a:lnTo>
                    <a:pt x="4211" y="3812"/>
                  </a:lnTo>
                  <a:lnTo>
                    <a:pt x="4190" y="3792"/>
                  </a:lnTo>
                  <a:lnTo>
                    <a:pt x="4170" y="3771"/>
                  </a:lnTo>
                  <a:lnTo>
                    <a:pt x="4151" y="3749"/>
                  </a:lnTo>
                  <a:lnTo>
                    <a:pt x="4131" y="3726"/>
                  </a:lnTo>
                  <a:lnTo>
                    <a:pt x="4113" y="3703"/>
                  </a:lnTo>
                  <a:lnTo>
                    <a:pt x="4096" y="3678"/>
                  </a:lnTo>
                  <a:lnTo>
                    <a:pt x="4080" y="3654"/>
                  </a:lnTo>
                  <a:lnTo>
                    <a:pt x="4064" y="3629"/>
                  </a:lnTo>
                  <a:lnTo>
                    <a:pt x="4050" y="3604"/>
                  </a:lnTo>
                  <a:lnTo>
                    <a:pt x="4038" y="3579"/>
                  </a:lnTo>
                  <a:lnTo>
                    <a:pt x="4026" y="3553"/>
                  </a:lnTo>
                  <a:lnTo>
                    <a:pt x="4016" y="3529"/>
                  </a:lnTo>
                  <a:lnTo>
                    <a:pt x="4008" y="3504"/>
                  </a:lnTo>
                  <a:lnTo>
                    <a:pt x="4000" y="3480"/>
                  </a:lnTo>
                  <a:lnTo>
                    <a:pt x="3995" y="3456"/>
                  </a:lnTo>
                  <a:lnTo>
                    <a:pt x="3991" y="3433"/>
                  </a:lnTo>
                  <a:lnTo>
                    <a:pt x="3989" y="3412"/>
                  </a:lnTo>
                  <a:lnTo>
                    <a:pt x="3989" y="3390"/>
                  </a:lnTo>
                  <a:lnTo>
                    <a:pt x="3991" y="3369"/>
                  </a:lnTo>
                  <a:lnTo>
                    <a:pt x="3995" y="3349"/>
                  </a:lnTo>
                  <a:lnTo>
                    <a:pt x="4001" y="3332"/>
                  </a:lnTo>
                  <a:lnTo>
                    <a:pt x="3994" y="3331"/>
                  </a:lnTo>
                  <a:lnTo>
                    <a:pt x="3987" y="3330"/>
                  </a:lnTo>
                  <a:lnTo>
                    <a:pt x="3979" y="3329"/>
                  </a:lnTo>
                  <a:lnTo>
                    <a:pt x="3973" y="3327"/>
                  </a:lnTo>
                  <a:lnTo>
                    <a:pt x="3959" y="3321"/>
                  </a:lnTo>
                  <a:lnTo>
                    <a:pt x="3944" y="3315"/>
                  </a:lnTo>
                  <a:lnTo>
                    <a:pt x="3930" y="3308"/>
                  </a:lnTo>
                  <a:lnTo>
                    <a:pt x="3917" y="3303"/>
                  </a:lnTo>
                  <a:lnTo>
                    <a:pt x="3911" y="3300"/>
                  </a:lnTo>
                  <a:lnTo>
                    <a:pt x="3903" y="3298"/>
                  </a:lnTo>
                  <a:lnTo>
                    <a:pt x="3896" y="3297"/>
                  </a:lnTo>
                  <a:lnTo>
                    <a:pt x="3890" y="3297"/>
                  </a:lnTo>
                  <a:lnTo>
                    <a:pt x="3880" y="3280"/>
                  </a:lnTo>
                  <a:lnTo>
                    <a:pt x="3864" y="3255"/>
                  </a:lnTo>
                  <a:lnTo>
                    <a:pt x="3842" y="3224"/>
                  </a:lnTo>
                  <a:lnTo>
                    <a:pt x="3816" y="3189"/>
                  </a:lnTo>
                  <a:lnTo>
                    <a:pt x="3757" y="3112"/>
                  </a:lnTo>
                  <a:lnTo>
                    <a:pt x="3693" y="3030"/>
                  </a:lnTo>
                  <a:lnTo>
                    <a:pt x="3633" y="2953"/>
                  </a:lnTo>
                  <a:lnTo>
                    <a:pt x="3584" y="2891"/>
                  </a:lnTo>
                  <a:lnTo>
                    <a:pt x="3566" y="2868"/>
                  </a:lnTo>
                  <a:lnTo>
                    <a:pt x="3554" y="2853"/>
                  </a:lnTo>
                  <a:lnTo>
                    <a:pt x="3551" y="2849"/>
                  </a:lnTo>
                  <a:lnTo>
                    <a:pt x="3549" y="2845"/>
                  </a:lnTo>
                  <a:lnTo>
                    <a:pt x="3550" y="2845"/>
                  </a:lnTo>
                  <a:lnTo>
                    <a:pt x="3552" y="2848"/>
                  </a:lnTo>
                  <a:lnTo>
                    <a:pt x="3544" y="2848"/>
                  </a:lnTo>
                  <a:lnTo>
                    <a:pt x="3538" y="2847"/>
                  </a:lnTo>
                  <a:lnTo>
                    <a:pt x="3530" y="2844"/>
                  </a:lnTo>
                  <a:lnTo>
                    <a:pt x="3524" y="2842"/>
                  </a:lnTo>
                  <a:lnTo>
                    <a:pt x="3509" y="2836"/>
                  </a:lnTo>
                  <a:lnTo>
                    <a:pt x="3495" y="2829"/>
                  </a:lnTo>
                  <a:lnTo>
                    <a:pt x="3481" y="2821"/>
                  </a:lnTo>
                  <a:lnTo>
                    <a:pt x="3467" y="2816"/>
                  </a:lnTo>
                  <a:lnTo>
                    <a:pt x="3459" y="2814"/>
                  </a:lnTo>
                  <a:lnTo>
                    <a:pt x="3452" y="2812"/>
                  </a:lnTo>
                  <a:lnTo>
                    <a:pt x="3445" y="2811"/>
                  </a:lnTo>
                  <a:lnTo>
                    <a:pt x="3437" y="2809"/>
                  </a:lnTo>
                  <a:lnTo>
                    <a:pt x="3431" y="2817"/>
                  </a:lnTo>
                  <a:lnTo>
                    <a:pt x="3423" y="2823"/>
                  </a:lnTo>
                  <a:lnTo>
                    <a:pt x="3414" y="2828"/>
                  </a:lnTo>
                  <a:lnTo>
                    <a:pt x="3406" y="2832"/>
                  </a:lnTo>
                  <a:lnTo>
                    <a:pt x="3386" y="2840"/>
                  </a:lnTo>
                  <a:lnTo>
                    <a:pt x="3364" y="2848"/>
                  </a:lnTo>
                  <a:lnTo>
                    <a:pt x="3344" y="2854"/>
                  </a:lnTo>
                  <a:lnTo>
                    <a:pt x="3324" y="2862"/>
                  </a:lnTo>
                  <a:lnTo>
                    <a:pt x="3314" y="2866"/>
                  </a:lnTo>
                  <a:lnTo>
                    <a:pt x="3305" y="2871"/>
                  </a:lnTo>
                  <a:lnTo>
                    <a:pt x="3297" y="2876"/>
                  </a:lnTo>
                  <a:lnTo>
                    <a:pt x="3289" y="2883"/>
                  </a:lnTo>
                  <a:lnTo>
                    <a:pt x="3251" y="2921"/>
                  </a:lnTo>
                  <a:lnTo>
                    <a:pt x="3251" y="2996"/>
                  </a:lnTo>
                  <a:lnTo>
                    <a:pt x="3213" y="3034"/>
                  </a:lnTo>
                  <a:lnTo>
                    <a:pt x="3141" y="3034"/>
                  </a:lnTo>
                  <a:lnTo>
                    <a:pt x="3103" y="3072"/>
                  </a:lnTo>
                  <a:lnTo>
                    <a:pt x="3088" y="3099"/>
                  </a:lnTo>
                  <a:lnTo>
                    <a:pt x="3073" y="3121"/>
                  </a:lnTo>
                  <a:lnTo>
                    <a:pt x="3058" y="3143"/>
                  </a:lnTo>
                  <a:lnTo>
                    <a:pt x="3040" y="3165"/>
                  </a:lnTo>
                  <a:lnTo>
                    <a:pt x="3022" y="3186"/>
                  </a:lnTo>
                  <a:lnTo>
                    <a:pt x="3001" y="3208"/>
                  </a:lnTo>
                  <a:lnTo>
                    <a:pt x="2977" y="3233"/>
                  </a:lnTo>
                  <a:lnTo>
                    <a:pt x="2951" y="3259"/>
                  </a:lnTo>
                  <a:lnTo>
                    <a:pt x="2958" y="3273"/>
                  </a:lnTo>
                  <a:lnTo>
                    <a:pt x="2963" y="3286"/>
                  </a:lnTo>
                  <a:lnTo>
                    <a:pt x="2968" y="3300"/>
                  </a:lnTo>
                  <a:lnTo>
                    <a:pt x="2973" y="3313"/>
                  </a:lnTo>
                  <a:lnTo>
                    <a:pt x="2979" y="3340"/>
                  </a:lnTo>
                  <a:lnTo>
                    <a:pt x="2984" y="3366"/>
                  </a:lnTo>
                  <a:lnTo>
                    <a:pt x="2987" y="3389"/>
                  </a:lnTo>
                  <a:lnTo>
                    <a:pt x="2988" y="3411"/>
                  </a:lnTo>
                  <a:lnTo>
                    <a:pt x="2988" y="3430"/>
                  </a:lnTo>
                  <a:lnTo>
                    <a:pt x="2989" y="3445"/>
                  </a:lnTo>
                  <a:lnTo>
                    <a:pt x="2878" y="3560"/>
                  </a:lnTo>
                  <a:lnTo>
                    <a:pt x="2802" y="3560"/>
                  </a:lnTo>
                  <a:lnTo>
                    <a:pt x="2798" y="3559"/>
                  </a:lnTo>
                  <a:lnTo>
                    <a:pt x="2795" y="3558"/>
                  </a:lnTo>
                  <a:lnTo>
                    <a:pt x="2791" y="3556"/>
                  </a:lnTo>
                  <a:lnTo>
                    <a:pt x="2786" y="3553"/>
                  </a:lnTo>
                  <a:lnTo>
                    <a:pt x="2778" y="3546"/>
                  </a:lnTo>
                  <a:lnTo>
                    <a:pt x="2769" y="3536"/>
                  </a:lnTo>
                  <a:lnTo>
                    <a:pt x="2759" y="3523"/>
                  </a:lnTo>
                  <a:lnTo>
                    <a:pt x="2750" y="3510"/>
                  </a:lnTo>
                  <a:lnTo>
                    <a:pt x="2742" y="3495"/>
                  </a:lnTo>
                  <a:lnTo>
                    <a:pt x="2733" y="3479"/>
                  </a:lnTo>
                  <a:lnTo>
                    <a:pt x="2724" y="3463"/>
                  </a:lnTo>
                  <a:lnTo>
                    <a:pt x="2717" y="3447"/>
                  </a:lnTo>
                  <a:lnTo>
                    <a:pt x="2710" y="3430"/>
                  </a:lnTo>
                  <a:lnTo>
                    <a:pt x="2703" y="3416"/>
                  </a:lnTo>
                  <a:lnTo>
                    <a:pt x="2698" y="3402"/>
                  </a:lnTo>
                  <a:lnTo>
                    <a:pt x="2695" y="3389"/>
                  </a:lnTo>
                  <a:lnTo>
                    <a:pt x="2693" y="3378"/>
                  </a:lnTo>
                  <a:lnTo>
                    <a:pt x="2691" y="3370"/>
                  </a:lnTo>
                  <a:lnTo>
                    <a:pt x="2685" y="3369"/>
                  </a:lnTo>
                  <a:lnTo>
                    <a:pt x="2677" y="3368"/>
                  </a:lnTo>
                  <a:lnTo>
                    <a:pt x="2670" y="3366"/>
                  </a:lnTo>
                  <a:lnTo>
                    <a:pt x="2663" y="3364"/>
                  </a:lnTo>
                  <a:lnTo>
                    <a:pt x="2649" y="3358"/>
                  </a:lnTo>
                  <a:lnTo>
                    <a:pt x="2635" y="3351"/>
                  </a:lnTo>
                  <a:lnTo>
                    <a:pt x="2621" y="3344"/>
                  </a:lnTo>
                  <a:lnTo>
                    <a:pt x="2606" y="3337"/>
                  </a:lnTo>
                  <a:lnTo>
                    <a:pt x="2599" y="3335"/>
                  </a:lnTo>
                  <a:lnTo>
                    <a:pt x="2592" y="3333"/>
                  </a:lnTo>
                  <a:lnTo>
                    <a:pt x="2585" y="3332"/>
                  </a:lnTo>
                  <a:lnTo>
                    <a:pt x="2577" y="3332"/>
                  </a:lnTo>
                  <a:lnTo>
                    <a:pt x="2577" y="3319"/>
                  </a:lnTo>
                  <a:lnTo>
                    <a:pt x="2576" y="3306"/>
                  </a:lnTo>
                  <a:lnTo>
                    <a:pt x="2575" y="3294"/>
                  </a:lnTo>
                  <a:lnTo>
                    <a:pt x="2573" y="3283"/>
                  </a:lnTo>
                  <a:lnTo>
                    <a:pt x="2567" y="3261"/>
                  </a:lnTo>
                  <a:lnTo>
                    <a:pt x="2563" y="3239"/>
                  </a:lnTo>
                  <a:lnTo>
                    <a:pt x="2562" y="3229"/>
                  </a:lnTo>
                  <a:lnTo>
                    <a:pt x="2561" y="3219"/>
                  </a:lnTo>
                  <a:lnTo>
                    <a:pt x="2561" y="3208"/>
                  </a:lnTo>
                  <a:lnTo>
                    <a:pt x="2562" y="3196"/>
                  </a:lnTo>
                  <a:lnTo>
                    <a:pt x="2564" y="3185"/>
                  </a:lnTo>
                  <a:lnTo>
                    <a:pt x="2566" y="3172"/>
                  </a:lnTo>
                  <a:lnTo>
                    <a:pt x="2572" y="3159"/>
                  </a:lnTo>
                  <a:lnTo>
                    <a:pt x="2577" y="3145"/>
                  </a:lnTo>
                  <a:lnTo>
                    <a:pt x="2570" y="3138"/>
                  </a:lnTo>
                  <a:lnTo>
                    <a:pt x="2564" y="3130"/>
                  </a:lnTo>
                  <a:lnTo>
                    <a:pt x="2557" y="3121"/>
                  </a:lnTo>
                  <a:lnTo>
                    <a:pt x="2551" y="3113"/>
                  </a:lnTo>
                  <a:lnTo>
                    <a:pt x="2539" y="3093"/>
                  </a:lnTo>
                  <a:lnTo>
                    <a:pt x="2528" y="3071"/>
                  </a:lnTo>
                  <a:lnTo>
                    <a:pt x="2517" y="3048"/>
                  </a:lnTo>
                  <a:lnTo>
                    <a:pt x="2508" y="3024"/>
                  </a:lnTo>
                  <a:lnTo>
                    <a:pt x="2500" y="2999"/>
                  </a:lnTo>
                  <a:lnTo>
                    <a:pt x="2492" y="2973"/>
                  </a:lnTo>
                  <a:lnTo>
                    <a:pt x="2485" y="2946"/>
                  </a:lnTo>
                  <a:lnTo>
                    <a:pt x="2480" y="2920"/>
                  </a:lnTo>
                  <a:lnTo>
                    <a:pt x="2474" y="2892"/>
                  </a:lnTo>
                  <a:lnTo>
                    <a:pt x="2470" y="2866"/>
                  </a:lnTo>
                  <a:lnTo>
                    <a:pt x="2468" y="2841"/>
                  </a:lnTo>
                  <a:lnTo>
                    <a:pt x="2466" y="2817"/>
                  </a:lnTo>
                  <a:lnTo>
                    <a:pt x="2464" y="2793"/>
                  </a:lnTo>
                  <a:lnTo>
                    <a:pt x="2464" y="2772"/>
                  </a:lnTo>
                  <a:lnTo>
                    <a:pt x="2464" y="2779"/>
                  </a:lnTo>
                  <a:lnTo>
                    <a:pt x="2462" y="2787"/>
                  </a:lnTo>
                  <a:lnTo>
                    <a:pt x="2460" y="2793"/>
                  </a:lnTo>
                  <a:lnTo>
                    <a:pt x="2458" y="2801"/>
                  </a:lnTo>
                  <a:lnTo>
                    <a:pt x="2453" y="2815"/>
                  </a:lnTo>
                  <a:lnTo>
                    <a:pt x="2446" y="2828"/>
                  </a:lnTo>
                  <a:lnTo>
                    <a:pt x="2440" y="2842"/>
                  </a:lnTo>
                  <a:lnTo>
                    <a:pt x="2434" y="2856"/>
                  </a:lnTo>
                  <a:lnTo>
                    <a:pt x="2432" y="2863"/>
                  </a:lnTo>
                  <a:lnTo>
                    <a:pt x="2431" y="2869"/>
                  </a:lnTo>
                  <a:lnTo>
                    <a:pt x="2430" y="2876"/>
                  </a:lnTo>
                  <a:lnTo>
                    <a:pt x="2429" y="2883"/>
                  </a:lnTo>
                  <a:lnTo>
                    <a:pt x="2416" y="2883"/>
                  </a:lnTo>
                  <a:lnTo>
                    <a:pt x="2402" y="2880"/>
                  </a:lnTo>
                  <a:lnTo>
                    <a:pt x="2389" y="2879"/>
                  </a:lnTo>
                  <a:lnTo>
                    <a:pt x="2379" y="2876"/>
                  </a:lnTo>
                  <a:lnTo>
                    <a:pt x="2368" y="2873"/>
                  </a:lnTo>
                  <a:lnTo>
                    <a:pt x="2358" y="2869"/>
                  </a:lnTo>
                  <a:lnTo>
                    <a:pt x="2348" y="2865"/>
                  </a:lnTo>
                  <a:lnTo>
                    <a:pt x="2338" y="2861"/>
                  </a:lnTo>
                  <a:lnTo>
                    <a:pt x="2322" y="2850"/>
                  </a:lnTo>
                  <a:lnTo>
                    <a:pt x="2307" y="2837"/>
                  </a:lnTo>
                  <a:lnTo>
                    <a:pt x="2291" y="2824"/>
                  </a:lnTo>
                  <a:lnTo>
                    <a:pt x="2277" y="2809"/>
                  </a:lnTo>
                  <a:lnTo>
                    <a:pt x="2129" y="2809"/>
                  </a:lnTo>
                  <a:lnTo>
                    <a:pt x="2129" y="2803"/>
                  </a:lnTo>
                  <a:lnTo>
                    <a:pt x="2130" y="2795"/>
                  </a:lnTo>
                  <a:lnTo>
                    <a:pt x="2132" y="2789"/>
                  </a:lnTo>
                  <a:lnTo>
                    <a:pt x="2134" y="2781"/>
                  </a:lnTo>
                  <a:lnTo>
                    <a:pt x="2141" y="2767"/>
                  </a:lnTo>
                  <a:lnTo>
                    <a:pt x="2147" y="2753"/>
                  </a:lnTo>
                  <a:lnTo>
                    <a:pt x="2154" y="2739"/>
                  </a:lnTo>
                  <a:lnTo>
                    <a:pt x="2160" y="2724"/>
                  </a:lnTo>
                  <a:lnTo>
                    <a:pt x="2163" y="2717"/>
                  </a:lnTo>
                  <a:lnTo>
                    <a:pt x="2165" y="2710"/>
                  </a:lnTo>
                  <a:lnTo>
                    <a:pt x="2166" y="2703"/>
                  </a:lnTo>
                  <a:lnTo>
                    <a:pt x="2166" y="2696"/>
                  </a:lnTo>
                  <a:lnTo>
                    <a:pt x="2153" y="2701"/>
                  </a:lnTo>
                  <a:lnTo>
                    <a:pt x="2141" y="2705"/>
                  </a:lnTo>
                  <a:lnTo>
                    <a:pt x="2131" y="2706"/>
                  </a:lnTo>
                  <a:lnTo>
                    <a:pt x="2122" y="2706"/>
                  </a:lnTo>
                  <a:lnTo>
                    <a:pt x="2115" y="2703"/>
                  </a:lnTo>
                  <a:lnTo>
                    <a:pt x="2109" y="2698"/>
                  </a:lnTo>
                  <a:lnTo>
                    <a:pt x="2104" y="2693"/>
                  </a:lnTo>
                  <a:lnTo>
                    <a:pt x="2099" y="2686"/>
                  </a:lnTo>
                  <a:lnTo>
                    <a:pt x="2097" y="2680"/>
                  </a:lnTo>
                  <a:lnTo>
                    <a:pt x="2094" y="2671"/>
                  </a:lnTo>
                  <a:lnTo>
                    <a:pt x="2093" y="2663"/>
                  </a:lnTo>
                  <a:lnTo>
                    <a:pt x="2092" y="2655"/>
                  </a:lnTo>
                  <a:lnTo>
                    <a:pt x="2091" y="2638"/>
                  </a:lnTo>
                  <a:lnTo>
                    <a:pt x="2091" y="2623"/>
                  </a:lnTo>
                  <a:lnTo>
                    <a:pt x="1942" y="2772"/>
                  </a:lnTo>
                  <a:lnTo>
                    <a:pt x="1934" y="2771"/>
                  </a:lnTo>
                  <a:lnTo>
                    <a:pt x="1924" y="2768"/>
                  </a:lnTo>
                  <a:lnTo>
                    <a:pt x="1913" y="2765"/>
                  </a:lnTo>
                  <a:lnTo>
                    <a:pt x="1902" y="2759"/>
                  </a:lnTo>
                  <a:lnTo>
                    <a:pt x="1875" y="2746"/>
                  </a:lnTo>
                  <a:lnTo>
                    <a:pt x="1847" y="2729"/>
                  </a:lnTo>
                  <a:lnTo>
                    <a:pt x="1819" y="2710"/>
                  </a:lnTo>
                  <a:lnTo>
                    <a:pt x="1794" y="2692"/>
                  </a:lnTo>
                  <a:lnTo>
                    <a:pt x="1771" y="2673"/>
                  </a:lnTo>
                  <a:lnTo>
                    <a:pt x="1755" y="2658"/>
                  </a:lnTo>
                  <a:lnTo>
                    <a:pt x="1748" y="2661"/>
                  </a:lnTo>
                  <a:lnTo>
                    <a:pt x="1741" y="2663"/>
                  </a:lnTo>
                  <a:lnTo>
                    <a:pt x="1733" y="2665"/>
                  </a:lnTo>
                  <a:lnTo>
                    <a:pt x="1725" y="2668"/>
                  </a:lnTo>
                  <a:lnTo>
                    <a:pt x="1709" y="2669"/>
                  </a:lnTo>
                  <a:lnTo>
                    <a:pt x="1693" y="2668"/>
                  </a:lnTo>
                  <a:lnTo>
                    <a:pt x="1676" y="2665"/>
                  </a:lnTo>
                  <a:lnTo>
                    <a:pt x="1660" y="2661"/>
                  </a:lnTo>
                  <a:lnTo>
                    <a:pt x="1644" y="2656"/>
                  </a:lnTo>
                  <a:lnTo>
                    <a:pt x="1627" y="2649"/>
                  </a:lnTo>
                  <a:lnTo>
                    <a:pt x="1611" y="2643"/>
                  </a:lnTo>
                  <a:lnTo>
                    <a:pt x="1596" y="2634"/>
                  </a:lnTo>
                  <a:lnTo>
                    <a:pt x="1581" y="2625"/>
                  </a:lnTo>
                  <a:lnTo>
                    <a:pt x="1568" y="2616"/>
                  </a:lnTo>
                  <a:lnTo>
                    <a:pt x="1556" y="2608"/>
                  </a:lnTo>
                  <a:lnTo>
                    <a:pt x="1544" y="2599"/>
                  </a:lnTo>
                  <a:lnTo>
                    <a:pt x="1536" y="2590"/>
                  </a:lnTo>
                  <a:lnTo>
                    <a:pt x="1527" y="2581"/>
                  </a:lnTo>
                  <a:lnTo>
                    <a:pt x="1520" y="2589"/>
                  </a:lnTo>
                  <a:lnTo>
                    <a:pt x="1513" y="2596"/>
                  </a:lnTo>
                  <a:lnTo>
                    <a:pt x="1505" y="2601"/>
                  </a:lnTo>
                  <a:lnTo>
                    <a:pt x="1496" y="2607"/>
                  </a:lnTo>
                  <a:lnTo>
                    <a:pt x="1479" y="2616"/>
                  </a:lnTo>
                  <a:lnTo>
                    <a:pt x="1460" y="2625"/>
                  </a:lnTo>
                  <a:lnTo>
                    <a:pt x="1441" y="2632"/>
                  </a:lnTo>
                  <a:lnTo>
                    <a:pt x="1420" y="2637"/>
                  </a:lnTo>
                  <a:lnTo>
                    <a:pt x="1399" y="2641"/>
                  </a:lnTo>
                  <a:lnTo>
                    <a:pt x="1379" y="2644"/>
                  </a:lnTo>
                  <a:lnTo>
                    <a:pt x="1357" y="2645"/>
                  </a:lnTo>
                  <a:lnTo>
                    <a:pt x="1336" y="2646"/>
                  </a:lnTo>
                  <a:lnTo>
                    <a:pt x="1315" y="2645"/>
                  </a:lnTo>
                  <a:lnTo>
                    <a:pt x="1296" y="2643"/>
                  </a:lnTo>
                  <a:lnTo>
                    <a:pt x="1276" y="2639"/>
                  </a:lnTo>
                  <a:lnTo>
                    <a:pt x="1259" y="2635"/>
                  </a:lnTo>
                  <a:lnTo>
                    <a:pt x="1242" y="2629"/>
                  </a:lnTo>
                  <a:lnTo>
                    <a:pt x="1227" y="2623"/>
                  </a:lnTo>
                  <a:lnTo>
                    <a:pt x="1192" y="2581"/>
                  </a:lnTo>
                  <a:lnTo>
                    <a:pt x="1178" y="2552"/>
                  </a:lnTo>
                  <a:lnTo>
                    <a:pt x="1162" y="2518"/>
                  </a:lnTo>
                  <a:lnTo>
                    <a:pt x="1153" y="2501"/>
                  </a:lnTo>
                  <a:lnTo>
                    <a:pt x="1143" y="2484"/>
                  </a:lnTo>
                  <a:lnTo>
                    <a:pt x="1133" y="2468"/>
                  </a:lnTo>
                  <a:lnTo>
                    <a:pt x="1121" y="2454"/>
                  </a:lnTo>
                  <a:lnTo>
                    <a:pt x="1115" y="2447"/>
                  </a:lnTo>
                  <a:lnTo>
                    <a:pt x="1108" y="2441"/>
                  </a:lnTo>
                  <a:lnTo>
                    <a:pt x="1102" y="2435"/>
                  </a:lnTo>
                  <a:lnTo>
                    <a:pt x="1094" y="2430"/>
                  </a:lnTo>
                  <a:lnTo>
                    <a:pt x="1086" y="2425"/>
                  </a:lnTo>
                  <a:lnTo>
                    <a:pt x="1078" y="2422"/>
                  </a:lnTo>
                  <a:lnTo>
                    <a:pt x="1069" y="2419"/>
                  </a:lnTo>
                  <a:lnTo>
                    <a:pt x="1060" y="2417"/>
                  </a:lnTo>
                  <a:lnTo>
                    <a:pt x="1050" y="2416"/>
                  </a:lnTo>
                  <a:lnTo>
                    <a:pt x="1040" y="2416"/>
                  </a:lnTo>
                  <a:lnTo>
                    <a:pt x="1030" y="2417"/>
                  </a:lnTo>
                  <a:lnTo>
                    <a:pt x="1019" y="2418"/>
                  </a:lnTo>
                  <a:lnTo>
                    <a:pt x="1007" y="2421"/>
                  </a:lnTo>
                  <a:lnTo>
                    <a:pt x="994" y="2424"/>
                  </a:lnTo>
                  <a:lnTo>
                    <a:pt x="982" y="2430"/>
                  </a:lnTo>
                  <a:lnTo>
                    <a:pt x="967" y="2436"/>
                  </a:lnTo>
                  <a:lnTo>
                    <a:pt x="1009" y="2477"/>
                  </a:lnTo>
                  <a:lnTo>
                    <a:pt x="1050" y="2515"/>
                  </a:lnTo>
                  <a:lnTo>
                    <a:pt x="1091" y="2552"/>
                  </a:lnTo>
                  <a:lnTo>
                    <a:pt x="1131" y="2590"/>
                  </a:lnTo>
                  <a:lnTo>
                    <a:pt x="1150" y="2610"/>
                  </a:lnTo>
                  <a:lnTo>
                    <a:pt x="1169" y="2629"/>
                  </a:lnTo>
                  <a:lnTo>
                    <a:pt x="1187" y="2650"/>
                  </a:lnTo>
                  <a:lnTo>
                    <a:pt x="1204" y="2672"/>
                  </a:lnTo>
                  <a:lnTo>
                    <a:pt x="1221" y="2695"/>
                  </a:lnTo>
                  <a:lnTo>
                    <a:pt x="1238" y="2719"/>
                  </a:lnTo>
                  <a:lnTo>
                    <a:pt x="1253" y="2745"/>
                  </a:lnTo>
                  <a:lnTo>
                    <a:pt x="1268" y="2772"/>
                  </a:lnTo>
                  <a:lnTo>
                    <a:pt x="1281" y="2771"/>
                  </a:lnTo>
                  <a:lnTo>
                    <a:pt x="1293" y="2769"/>
                  </a:lnTo>
                  <a:lnTo>
                    <a:pt x="1305" y="2766"/>
                  </a:lnTo>
                  <a:lnTo>
                    <a:pt x="1317" y="2763"/>
                  </a:lnTo>
                  <a:lnTo>
                    <a:pt x="1327" y="2757"/>
                  </a:lnTo>
                  <a:lnTo>
                    <a:pt x="1338" y="2752"/>
                  </a:lnTo>
                  <a:lnTo>
                    <a:pt x="1348" y="2746"/>
                  </a:lnTo>
                  <a:lnTo>
                    <a:pt x="1357" y="2741"/>
                  </a:lnTo>
                  <a:lnTo>
                    <a:pt x="1374" y="2730"/>
                  </a:lnTo>
                  <a:lnTo>
                    <a:pt x="1391" y="2719"/>
                  </a:lnTo>
                  <a:lnTo>
                    <a:pt x="1398" y="2716"/>
                  </a:lnTo>
                  <a:lnTo>
                    <a:pt x="1406" y="2712"/>
                  </a:lnTo>
                  <a:lnTo>
                    <a:pt x="1413" y="2710"/>
                  </a:lnTo>
                  <a:lnTo>
                    <a:pt x="1420" y="2709"/>
                  </a:lnTo>
                  <a:lnTo>
                    <a:pt x="1434" y="2647"/>
                  </a:lnTo>
                  <a:lnTo>
                    <a:pt x="1434" y="2653"/>
                  </a:lnTo>
                  <a:lnTo>
                    <a:pt x="1435" y="2659"/>
                  </a:lnTo>
                  <a:lnTo>
                    <a:pt x="1437" y="2663"/>
                  </a:lnTo>
                  <a:lnTo>
                    <a:pt x="1440" y="2667"/>
                  </a:lnTo>
                  <a:lnTo>
                    <a:pt x="1446" y="2672"/>
                  </a:lnTo>
                  <a:lnTo>
                    <a:pt x="1453" y="2677"/>
                  </a:lnTo>
                  <a:lnTo>
                    <a:pt x="1460" y="2682"/>
                  </a:lnTo>
                  <a:lnTo>
                    <a:pt x="1466" y="2688"/>
                  </a:lnTo>
                  <a:lnTo>
                    <a:pt x="1468" y="2693"/>
                  </a:lnTo>
                  <a:lnTo>
                    <a:pt x="1470" y="2697"/>
                  </a:lnTo>
                  <a:lnTo>
                    <a:pt x="1471" y="2703"/>
                  </a:lnTo>
                  <a:lnTo>
                    <a:pt x="1472" y="2709"/>
                  </a:lnTo>
                  <a:lnTo>
                    <a:pt x="1485" y="2710"/>
                  </a:lnTo>
                  <a:lnTo>
                    <a:pt x="1497" y="2713"/>
                  </a:lnTo>
                  <a:lnTo>
                    <a:pt x="1508" y="2718"/>
                  </a:lnTo>
                  <a:lnTo>
                    <a:pt x="1518" y="2722"/>
                  </a:lnTo>
                  <a:lnTo>
                    <a:pt x="1529" y="2727"/>
                  </a:lnTo>
                  <a:lnTo>
                    <a:pt x="1540" y="2730"/>
                  </a:lnTo>
                  <a:lnTo>
                    <a:pt x="1552" y="2733"/>
                  </a:lnTo>
                  <a:lnTo>
                    <a:pt x="1565" y="2734"/>
                  </a:lnTo>
                  <a:lnTo>
                    <a:pt x="1713" y="2734"/>
                  </a:lnTo>
                  <a:lnTo>
                    <a:pt x="1694" y="2748"/>
                  </a:lnTo>
                  <a:lnTo>
                    <a:pt x="1675" y="2764"/>
                  </a:lnTo>
                  <a:lnTo>
                    <a:pt x="1659" y="2780"/>
                  </a:lnTo>
                  <a:lnTo>
                    <a:pt x="1642" y="2796"/>
                  </a:lnTo>
                  <a:lnTo>
                    <a:pt x="1627" y="2814"/>
                  </a:lnTo>
                  <a:lnTo>
                    <a:pt x="1612" y="2832"/>
                  </a:lnTo>
                  <a:lnTo>
                    <a:pt x="1598" y="2851"/>
                  </a:lnTo>
                  <a:lnTo>
                    <a:pt x="1585" y="2869"/>
                  </a:lnTo>
                  <a:lnTo>
                    <a:pt x="1556" y="2910"/>
                  </a:lnTo>
                  <a:lnTo>
                    <a:pt x="1526" y="2950"/>
                  </a:lnTo>
                  <a:lnTo>
                    <a:pt x="1510" y="2971"/>
                  </a:lnTo>
                  <a:lnTo>
                    <a:pt x="1493" y="2992"/>
                  </a:lnTo>
                  <a:lnTo>
                    <a:pt x="1474" y="3013"/>
                  </a:lnTo>
                  <a:lnTo>
                    <a:pt x="1455" y="3034"/>
                  </a:lnTo>
                  <a:lnTo>
                    <a:pt x="1302" y="3034"/>
                  </a:lnTo>
                  <a:lnTo>
                    <a:pt x="1302" y="3042"/>
                  </a:lnTo>
                  <a:lnTo>
                    <a:pt x="1301" y="3048"/>
                  </a:lnTo>
                  <a:lnTo>
                    <a:pt x="1299" y="3056"/>
                  </a:lnTo>
                  <a:lnTo>
                    <a:pt x="1297" y="3063"/>
                  </a:lnTo>
                  <a:lnTo>
                    <a:pt x="1291" y="3077"/>
                  </a:lnTo>
                  <a:lnTo>
                    <a:pt x="1286" y="3091"/>
                  </a:lnTo>
                  <a:lnTo>
                    <a:pt x="1279" y="3105"/>
                  </a:lnTo>
                  <a:lnTo>
                    <a:pt x="1274" y="3118"/>
                  </a:lnTo>
                  <a:lnTo>
                    <a:pt x="1272" y="3126"/>
                  </a:lnTo>
                  <a:lnTo>
                    <a:pt x="1269" y="3132"/>
                  </a:lnTo>
                  <a:lnTo>
                    <a:pt x="1268" y="3139"/>
                  </a:lnTo>
                  <a:lnTo>
                    <a:pt x="1268" y="3145"/>
                  </a:lnTo>
                  <a:lnTo>
                    <a:pt x="1257" y="3145"/>
                  </a:lnTo>
                  <a:lnTo>
                    <a:pt x="1247" y="3147"/>
                  </a:lnTo>
                  <a:lnTo>
                    <a:pt x="1235" y="3148"/>
                  </a:lnTo>
                  <a:lnTo>
                    <a:pt x="1224" y="3150"/>
                  </a:lnTo>
                  <a:lnTo>
                    <a:pt x="1201" y="3156"/>
                  </a:lnTo>
                  <a:lnTo>
                    <a:pt x="1177" y="3164"/>
                  </a:lnTo>
                  <a:lnTo>
                    <a:pt x="1153" y="3173"/>
                  </a:lnTo>
                  <a:lnTo>
                    <a:pt x="1128" y="3184"/>
                  </a:lnTo>
                  <a:lnTo>
                    <a:pt x="1104" y="3195"/>
                  </a:lnTo>
                  <a:lnTo>
                    <a:pt x="1079" y="3207"/>
                  </a:lnTo>
                  <a:lnTo>
                    <a:pt x="1030" y="3233"/>
                  </a:lnTo>
                  <a:lnTo>
                    <a:pt x="980" y="3258"/>
                  </a:lnTo>
                  <a:lnTo>
                    <a:pt x="958" y="3269"/>
                  </a:lnTo>
                  <a:lnTo>
                    <a:pt x="935" y="3280"/>
                  </a:lnTo>
                  <a:lnTo>
                    <a:pt x="913" y="3289"/>
                  </a:lnTo>
                  <a:lnTo>
                    <a:pt x="891" y="3297"/>
                  </a:lnTo>
                  <a:lnTo>
                    <a:pt x="874" y="3282"/>
                  </a:lnTo>
                  <a:lnTo>
                    <a:pt x="851" y="3263"/>
                  </a:lnTo>
                  <a:lnTo>
                    <a:pt x="825" y="3245"/>
                  </a:lnTo>
                  <a:lnTo>
                    <a:pt x="797" y="3226"/>
                  </a:lnTo>
                  <a:lnTo>
                    <a:pt x="769" y="3209"/>
                  </a:lnTo>
                  <a:lnTo>
                    <a:pt x="743" y="3196"/>
                  </a:lnTo>
                  <a:lnTo>
                    <a:pt x="732" y="3190"/>
                  </a:lnTo>
                  <a:lnTo>
                    <a:pt x="721" y="3187"/>
                  </a:lnTo>
                  <a:lnTo>
                    <a:pt x="712" y="3184"/>
                  </a:lnTo>
                  <a:lnTo>
                    <a:pt x="705" y="3184"/>
                  </a:lnTo>
                  <a:lnTo>
                    <a:pt x="705" y="3034"/>
                  </a:lnTo>
                  <a:lnTo>
                    <a:pt x="689" y="3019"/>
                  </a:lnTo>
                  <a:lnTo>
                    <a:pt x="671" y="2999"/>
                  </a:lnTo>
                  <a:lnTo>
                    <a:pt x="652" y="2977"/>
                  </a:lnTo>
                  <a:lnTo>
                    <a:pt x="634" y="2955"/>
                  </a:lnTo>
                  <a:lnTo>
                    <a:pt x="625" y="2941"/>
                  </a:lnTo>
                  <a:lnTo>
                    <a:pt x="617" y="2928"/>
                  </a:lnTo>
                  <a:lnTo>
                    <a:pt x="610" y="2915"/>
                  </a:lnTo>
                  <a:lnTo>
                    <a:pt x="603" y="2902"/>
                  </a:lnTo>
                  <a:lnTo>
                    <a:pt x="598" y="2889"/>
                  </a:lnTo>
                  <a:lnTo>
                    <a:pt x="594" y="2875"/>
                  </a:lnTo>
                  <a:lnTo>
                    <a:pt x="591" y="2862"/>
                  </a:lnTo>
                  <a:lnTo>
                    <a:pt x="591" y="2848"/>
                  </a:lnTo>
                  <a:lnTo>
                    <a:pt x="580" y="2851"/>
                  </a:lnTo>
                  <a:lnTo>
                    <a:pt x="572" y="2852"/>
                  </a:lnTo>
                  <a:lnTo>
                    <a:pt x="563" y="2852"/>
                  </a:lnTo>
                  <a:lnTo>
                    <a:pt x="554" y="2851"/>
                  </a:lnTo>
                  <a:lnTo>
                    <a:pt x="546" y="2850"/>
                  </a:lnTo>
                  <a:lnTo>
                    <a:pt x="539" y="2847"/>
                  </a:lnTo>
                  <a:lnTo>
                    <a:pt x="532" y="2842"/>
                  </a:lnTo>
                  <a:lnTo>
                    <a:pt x="525" y="2838"/>
                  </a:lnTo>
                  <a:lnTo>
                    <a:pt x="519" y="2832"/>
                  </a:lnTo>
                  <a:lnTo>
                    <a:pt x="513" y="2827"/>
                  </a:lnTo>
                  <a:lnTo>
                    <a:pt x="507" y="2820"/>
                  </a:lnTo>
                  <a:lnTo>
                    <a:pt x="502" y="2813"/>
                  </a:lnTo>
                  <a:lnTo>
                    <a:pt x="491" y="2797"/>
                  </a:lnTo>
                  <a:lnTo>
                    <a:pt x="480" y="2780"/>
                  </a:lnTo>
                  <a:lnTo>
                    <a:pt x="469" y="2763"/>
                  </a:lnTo>
                  <a:lnTo>
                    <a:pt x="458" y="2744"/>
                  </a:lnTo>
                  <a:lnTo>
                    <a:pt x="446" y="2725"/>
                  </a:lnTo>
                  <a:lnTo>
                    <a:pt x="434" y="2708"/>
                  </a:lnTo>
                  <a:lnTo>
                    <a:pt x="428" y="2700"/>
                  </a:lnTo>
                  <a:lnTo>
                    <a:pt x="420" y="2693"/>
                  </a:lnTo>
                  <a:lnTo>
                    <a:pt x="412" y="2685"/>
                  </a:lnTo>
                  <a:lnTo>
                    <a:pt x="404" y="2679"/>
                  </a:lnTo>
                  <a:lnTo>
                    <a:pt x="396" y="2672"/>
                  </a:lnTo>
                  <a:lnTo>
                    <a:pt x="386" y="2667"/>
                  </a:lnTo>
                  <a:lnTo>
                    <a:pt x="376" y="2662"/>
                  </a:lnTo>
                  <a:lnTo>
                    <a:pt x="367" y="2658"/>
                  </a:lnTo>
                  <a:lnTo>
                    <a:pt x="231" y="2658"/>
                  </a:lnTo>
                  <a:lnTo>
                    <a:pt x="213" y="2631"/>
                  </a:lnTo>
                  <a:lnTo>
                    <a:pt x="196" y="2604"/>
                  </a:lnTo>
                  <a:lnTo>
                    <a:pt x="181" y="2579"/>
                  </a:lnTo>
                  <a:lnTo>
                    <a:pt x="168" y="2554"/>
                  </a:lnTo>
                  <a:lnTo>
                    <a:pt x="144" y="2508"/>
                  </a:lnTo>
                  <a:lnTo>
                    <a:pt x="122" y="2468"/>
                  </a:lnTo>
                  <a:lnTo>
                    <a:pt x="111" y="2449"/>
                  </a:lnTo>
                  <a:lnTo>
                    <a:pt x="99" y="2432"/>
                  </a:lnTo>
                  <a:lnTo>
                    <a:pt x="87" y="2418"/>
                  </a:lnTo>
                  <a:lnTo>
                    <a:pt x="73" y="2404"/>
                  </a:lnTo>
                  <a:lnTo>
                    <a:pt x="67" y="2398"/>
                  </a:lnTo>
                  <a:lnTo>
                    <a:pt x="58" y="2393"/>
                  </a:lnTo>
                  <a:lnTo>
                    <a:pt x="50" y="2387"/>
                  </a:lnTo>
                  <a:lnTo>
                    <a:pt x="42" y="2383"/>
                  </a:lnTo>
                  <a:lnTo>
                    <a:pt x="32" y="2380"/>
                  </a:lnTo>
                  <a:lnTo>
                    <a:pt x="22" y="2376"/>
                  </a:lnTo>
                  <a:lnTo>
                    <a:pt x="11" y="2373"/>
                  </a:lnTo>
                  <a:lnTo>
                    <a:pt x="0" y="2371"/>
                  </a:lnTo>
                  <a:lnTo>
                    <a:pt x="13" y="2370"/>
                  </a:lnTo>
                  <a:lnTo>
                    <a:pt x="26" y="2368"/>
                  </a:lnTo>
                  <a:lnTo>
                    <a:pt x="38" y="2362"/>
                  </a:lnTo>
                  <a:lnTo>
                    <a:pt x="49" y="2357"/>
                  </a:lnTo>
                  <a:lnTo>
                    <a:pt x="59" y="2350"/>
                  </a:lnTo>
                  <a:lnTo>
                    <a:pt x="68" y="2341"/>
                  </a:lnTo>
                  <a:lnTo>
                    <a:pt x="76" y="2333"/>
                  </a:lnTo>
                  <a:lnTo>
                    <a:pt x="85" y="2323"/>
                  </a:lnTo>
                  <a:lnTo>
                    <a:pt x="115" y="2281"/>
                  </a:lnTo>
                  <a:lnTo>
                    <a:pt x="142" y="2247"/>
                  </a:lnTo>
                  <a:lnTo>
                    <a:pt x="141" y="2239"/>
                  </a:lnTo>
                  <a:lnTo>
                    <a:pt x="140" y="2232"/>
                  </a:lnTo>
                  <a:lnTo>
                    <a:pt x="139" y="2226"/>
                  </a:lnTo>
                  <a:lnTo>
                    <a:pt x="135" y="2218"/>
                  </a:lnTo>
                  <a:lnTo>
                    <a:pt x="130" y="2205"/>
                  </a:lnTo>
                  <a:lnTo>
                    <a:pt x="122" y="2191"/>
                  </a:lnTo>
                  <a:lnTo>
                    <a:pt x="116" y="2178"/>
                  </a:lnTo>
                  <a:lnTo>
                    <a:pt x="109" y="2164"/>
                  </a:lnTo>
                  <a:lnTo>
                    <a:pt x="107" y="2157"/>
                  </a:lnTo>
                  <a:lnTo>
                    <a:pt x="105" y="2151"/>
                  </a:lnTo>
                  <a:lnTo>
                    <a:pt x="104" y="2143"/>
                  </a:lnTo>
                  <a:lnTo>
                    <a:pt x="104" y="2136"/>
                  </a:lnTo>
                  <a:lnTo>
                    <a:pt x="826" y="1231"/>
                  </a:lnTo>
                  <a:close/>
                </a:path>
              </a:pathLst>
            </a:custGeom>
            <a:solidFill>
              <a:srgbClr val="F8C3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8" name="Freeform 8"/>
            <p:cNvSpPr>
              <a:spLocks/>
            </p:cNvSpPr>
            <p:nvPr/>
          </p:nvSpPr>
          <p:spPr bwMode="auto">
            <a:xfrm>
              <a:off x="4805363" y="2339976"/>
              <a:ext cx="1652588" cy="1039813"/>
            </a:xfrm>
            <a:custGeom>
              <a:avLst/>
              <a:gdLst/>
              <a:ahLst/>
              <a:cxnLst>
                <a:cxn ang="0">
                  <a:pos x="1754" y="549"/>
                </a:cxn>
                <a:cxn ang="0">
                  <a:pos x="1585" y="358"/>
                </a:cxn>
                <a:cxn ang="0">
                  <a:pos x="1675" y="261"/>
                </a:cxn>
                <a:cxn ang="0">
                  <a:pos x="2014" y="152"/>
                </a:cxn>
                <a:cxn ang="0">
                  <a:pos x="2154" y="15"/>
                </a:cxn>
                <a:cxn ang="0">
                  <a:pos x="2652" y="53"/>
                </a:cxn>
                <a:cxn ang="0">
                  <a:pos x="2443" y="401"/>
                </a:cxn>
                <a:cxn ang="0">
                  <a:pos x="3011" y="318"/>
                </a:cxn>
                <a:cxn ang="0">
                  <a:pos x="4001" y="461"/>
                </a:cxn>
                <a:cxn ang="0">
                  <a:pos x="4938" y="587"/>
                </a:cxn>
                <a:cxn ang="0">
                  <a:pos x="5161" y="563"/>
                </a:cxn>
                <a:cxn ang="0">
                  <a:pos x="5547" y="570"/>
                </a:cxn>
                <a:cxn ang="0">
                  <a:pos x="6220" y="738"/>
                </a:cxn>
                <a:cxn ang="0">
                  <a:pos x="5839" y="673"/>
                </a:cxn>
                <a:cxn ang="0">
                  <a:pos x="6032" y="884"/>
                </a:cxn>
                <a:cxn ang="0">
                  <a:pos x="5970" y="1031"/>
                </a:cxn>
                <a:cxn ang="0">
                  <a:pos x="5725" y="1051"/>
                </a:cxn>
                <a:cxn ang="0">
                  <a:pos x="5920" y="1299"/>
                </a:cxn>
                <a:cxn ang="0">
                  <a:pos x="5688" y="1339"/>
                </a:cxn>
                <a:cxn ang="0">
                  <a:pos x="5577" y="1123"/>
                </a:cxn>
                <a:cxn ang="0">
                  <a:pos x="5428" y="912"/>
                </a:cxn>
                <a:cxn ang="0">
                  <a:pos x="5067" y="1146"/>
                </a:cxn>
                <a:cxn ang="0">
                  <a:pos x="4731" y="1211"/>
                </a:cxn>
                <a:cxn ang="0">
                  <a:pos x="4906" y="1311"/>
                </a:cxn>
                <a:cxn ang="0">
                  <a:pos x="5241" y="1696"/>
                </a:cxn>
                <a:cxn ang="0">
                  <a:pos x="5101" y="1909"/>
                </a:cxn>
                <a:cxn ang="0">
                  <a:pos x="5232" y="2283"/>
                </a:cxn>
                <a:cxn ang="0">
                  <a:pos x="5177" y="2323"/>
                </a:cxn>
                <a:cxn ang="0">
                  <a:pos x="4732" y="2084"/>
                </a:cxn>
                <a:cxn ang="0">
                  <a:pos x="4785" y="2230"/>
                </a:cxn>
                <a:cxn ang="0">
                  <a:pos x="5010" y="2555"/>
                </a:cxn>
                <a:cxn ang="0">
                  <a:pos x="5089" y="2848"/>
                </a:cxn>
                <a:cxn ang="0">
                  <a:pos x="4698" y="2935"/>
                </a:cxn>
                <a:cxn ang="0">
                  <a:pos x="4456" y="2981"/>
                </a:cxn>
                <a:cxn ang="0">
                  <a:pos x="4567" y="3275"/>
                </a:cxn>
                <a:cxn ang="0">
                  <a:pos x="4623" y="3495"/>
                </a:cxn>
                <a:cxn ang="0">
                  <a:pos x="4201" y="3370"/>
                </a:cxn>
                <a:cxn ang="0">
                  <a:pos x="4295" y="3669"/>
                </a:cxn>
                <a:cxn ang="0">
                  <a:pos x="4298" y="3881"/>
                </a:cxn>
                <a:cxn ang="0">
                  <a:pos x="3991" y="3433"/>
                </a:cxn>
                <a:cxn ang="0">
                  <a:pos x="3842" y="3224"/>
                </a:cxn>
                <a:cxn ang="0">
                  <a:pos x="3459" y="2814"/>
                </a:cxn>
                <a:cxn ang="0">
                  <a:pos x="3103" y="3072"/>
                </a:cxn>
                <a:cxn ang="0">
                  <a:pos x="2802" y="3560"/>
                </a:cxn>
                <a:cxn ang="0">
                  <a:pos x="2677" y="3368"/>
                </a:cxn>
                <a:cxn ang="0">
                  <a:pos x="2562" y="3196"/>
                </a:cxn>
                <a:cxn ang="0">
                  <a:pos x="2466" y="2817"/>
                </a:cxn>
                <a:cxn ang="0">
                  <a:pos x="2358" y="2869"/>
                </a:cxn>
                <a:cxn ang="0">
                  <a:pos x="2153" y="2701"/>
                </a:cxn>
                <a:cxn ang="0">
                  <a:pos x="1847" y="2729"/>
                </a:cxn>
                <a:cxn ang="0">
                  <a:pos x="1544" y="2599"/>
                </a:cxn>
                <a:cxn ang="0">
                  <a:pos x="1227" y="2623"/>
                </a:cxn>
                <a:cxn ang="0">
                  <a:pos x="1007" y="2421"/>
                </a:cxn>
                <a:cxn ang="0">
                  <a:pos x="1327" y="2757"/>
                </a:cxn>
                <a:cxn ang="0">
                  <a:pos x="1470" y="2697"/>
                </a:cxn>
                <a:cxn ang="0">
                  <a:pos x="1556" y="2910"/>
                </a:cxn>
                <a:cxn ang="0">
                  <a:pos x="1247" y="3147"/>
                </a:cxn>
                <a:cxn ang="0">
                  <a:pos x="743" y="3196"/>
                </a:cxn>
                <a:cxn ang="0">
                  <a:pos x="563" y="2852"/>
                </a:cxn>
                <a:cxn ang="0">
                  <a:pos x="396" y="2672"/>
                </a:cxn>
                <a:cxn ang="0">
                  <a:pos x="22" y="2376"/>
                </a:cxn>
                <a:cxn ang="0">
                  <a:pos x="109" y="2164"/>
                </a:cxn>
              </a:cxnLst>
              <a:rect l="0" t="0" r="r" b="b"/>
              <a:pathLst>
                <a:path w="6250" h="3933">
                  <a:moveTo>
                    <a:pt x="826" y="1231"/>
                  </a:moveTo>
                  <a:lnTo>
                    <a:pt x="1348" y="577"/>
                  </a:lnTo>
                  <a:lnTo>
                    <a:pt x="1489" y="601"/>
                  </a:lnTo>
                  <a:lnTo>
                    <a:pt x="1489" y="449"/>
                  </a:lnTo>
                  <a:lnTo>
                    <a:pt x="1504" y="463"/>
                  </a:lnTo>
                  <a:lnTo>
                    <a:pt x="1519" y="475"/>
                  </a:lnTo>
                  <a:lnTo>
                    <a:pt x="1536" y="485"/>
                  </a:lnTo>
                  <a:lnTo>
                    <a:pt x="1552" y="493"/>
                  </a:lnTo>
                  <a:lnTo>
                    <a:pt x="1569" y="502"/>
                  </a:lnTo>
                  <a:lnTo>
                    <a:pt x="1587" y="509"/>
                  </a:lnTo>
                  <a:lnTo>
                    <a:pt x="1604" y="515"/>
                  </a:lnTo>
                  <a:lnTo>
                    <a:pt x="1622" y="521"/>
                  </a:lnTo>
                  <a:lnTo>
                    <a:pt x="1658" y="531"/>
                  </a:lnTo>
                  <a:lnTo>
                    <a:pt x="1693" y="540"/>
                  </a:lnTo>
                  <a:lnTo>
                    <a:pt x="1709" y="545"/>
                  </a:lnTo>
                  <a:lnTo>
                    <a:pt x="1725" y="550"/>
                  </a:lnTo>
                  <a:lnTo>
                    <a:pt x="1741" y="557"/>
                  </a:lnTo>
                  <a:lnTo>
                    <a:pt x="1755" y="563"/>
                  </a:lnTo>
                  <a:lnTo>
                    <a:pt x="1755" y="557"/>
                  </a:lnTo>
                  <a:lnTo>
                    <a:pt x="1754" y="549"/>
                  </a:lnTo>
                  <a:lnTo>
                    <a:pt x="1751" y="541"/>
                  </a:lnTo>
                  <a:lnTo>
                    <a:pt x="1748" y="535"/>
                  </a:lnTo>
                  <a:lnTo>
                    <a:pt x="1742" y="521"/>
                  </a:lnTo>
                  <a:lnTo>
                    <a:pt x="1734" y="507"/>
                  </a:lnTo>
                  <a:lnTo>
                    <a:pt x="1726" y="492"/>
                  </a:lnTo>
                  <a:lnTo>
                    <a:pt x="1720" y="478"/>
                  </a:lnTo>
                  <a:lnTo>
                    <a:pt x="1718" y="471"/>
                  </a:lnTo>
                  <a:lnTo>
                    <a:pt x="1715" y="464"/>
                  </a:lnTo>
                  <a:lnTo>
                    <a:pt x="1714" y="456"/>
                  </a:lnTo>
                  <a:lnTo>
                    <a:pt x="1713" y="449"/>
                  </a:lnTo>
                  <a:lnTo>
                    <a:pt x="1641" y="449"/>
                  </a:lnTo>
                  <a:lnTo>
                    <a:pt x="1603" y="487"/>
                  </a:lnTo>
                  <a:lnTo>
                    <a:pt x="1527" y="487"/>
                  </a:lnTo>
                  <a:lnTo>
                    <a:pt x="1417" y="377"/>
                  </a:lnTo>
                  <a:lnTo>
                    <a:pt x="1437" y="370"/>
                  </a:lnTo>
                  <a:lnTo>
                    <a:pt x="1458" y="366"/>
                  </a:lnTo>
                  <a:lnTo>
                    <a:pt x="1479" y="363"/>
                  </a:lnTo>
                  <a:lnTo>
                    <a:pt x="1501" y="360"/>
                  </a:lnTo>
                  <a:lnTo>
                    <a:pt x="1542" y="358"/>
                  </a:lnTo>
                  <a:lnTo>
                    <a:pt x="1585" y="358"/>
                  </a:lnTo>
                  <a:lnTo>
                    <a:pt x="1627" y="357"/>
                  </a:lnTo>
                  <a:lnTo>
                    <a:pt x="1670" y="355"/>
                  </a:lnTo>
                  <a:lnTo>
                    <a:pt x="1691" y="353"/>
                  </a:lnTo>
                  <a:lnTo>
                    <a:pt x="1712" y="349"/>
                  </a:lnTo>
                  <a:lnTo>
                    <a:pt x="1734" y="345"/>
                  </a:lnTo>
                  <a:lnTo>
                    <a:pt x="1755" y="339"/>
                  </a:lnTo>
                  <a:lnTo>
                    <a:pt x="1747" y="339"/>
                  </a:lnTo>
                  <a:lnTo>
                    <a:pt x="1739" y="337"/>
                  </a:lnTo>
                  <a:lnTo>
                    <a:pt x="1733" y="335"/>
                  </a:lnTo>
                  <a:lnTo>
                    <a:pt x="1725" y="333"/>
                  </a:lnTo>
                  <a:lnTo>
                    <a:pt x="1711" y="327"/>
                  </a:lnTo>
                  <a:lnTo>
                    <a:pt x="1697" y="320"/>
                  </a:lnTo>
                  <a:lnTo>
                    <a:pt x="1683" y="312"/>
                  </a:lnTo>
                  <a:lnTo>
                    <a:pt x="1670" y="307"/>
                  </a:lnTo>
                  <a:lnTo>
                    <a:pt x="1662" y="304"/>
                  </a:lnTo>
                  <a:lnTo>
                    <a:pt x="1656" y="303"/>
                  </a:lnTo>
                  <a:lnTo>
                    <a:pt x="1648" y="301"/>
                  </a:lnTo>
                  <a:lnTo>
                    <a:pt x="1641" y="300"/>
                  </a:lnTo>
                  <a:lnTo>
                    <a:pt x="1657" y="283"/>
                  </a:lnTo>
                  <a:lnTo>
                    <a:pt x="1675" y="261"/>
                  </a:lnTo>
                  <a:lnTo>
                    <a:pt x="1694" y="235"/>
                  </a:lnTo>
                  <a:lnTo>
                    <a:pt x="1712" y="208"/>
                  </a:lnTo>
                  <a:lnTo>
                    <a:pt x="1730" y="179"/>
                  </a:lnTo>
                  <a:lnTo>
                    <a:pt x="1743" y="154"/>
                  </a:lnTo>
                  <a:lnTo>
                    <a:pt x="1748" y="142"/>
                  </a:lnTo>
                  <a:lnTo>
                    <a:pt x="1751" y="131"/>
                  </a:lnTo>
                  <a:lnTo>
                    <a:pt x="1755" y="121"/>
                  </a:lnTo>
                  <a:lnTo>
                    <a:pt x="1755" y="114"/>
                  </a:lnTo>
                  <a:lnTo>
                    <a:pt x="1784" y="114"/>
                  </a:lnTo>
                  <a:lnTo>
                    <a:pt x="1816" y="115"/>
                  </a:lnTo>
                  <a:lnTo>
                    <a:pt x="1850" y="116"/>
                  </a:lnTo>
                  <a:lnTo>
                    <a:pt x="1885" y="119"/>
                  </a:lnTo>
                  <a:lnTo>
                    <a:pt x="1902" y="120"/>
                  </a:lnTo>
                  <a:lnTo>
                    <a:pt x="1919" y="124"/>
                  </a:lnTo>
                  <a:lnTo>
                    <a:pt x="1937" y="127"/>
                  </a:lnTo>
                  <a:lnTo>
                    <a:pt x="1953" y="130"/>
                  </a:lnTo>
                  <a:lnTo>
                    <a:pt x="1970" y="135"/>
                  </a:lnTo>
                  <a:lnTo>
                    <a:pt x="1985" y="140"/>
                  </a:lnTo>
                  <a:lnTo>
                    <a:pt x="2000" y="145"/>
                  </a:lnTo>
                  <a:lnTo>
                    <a:pt x="2014" y="152"/>
                  </a:lnTo>
                  <a:lnTo>
                    <a:pt x="2022" y="152"/>
                  </a:lnTo>
                  <a:lnTo>
                    <a:pt x="2028" y="151"/>
                  </a:lnTo>
                  <a:lnTo>
                    <a:pt x="2036" y="149"/>
                  </a:lnTo>
                  <a:lnTo>
                    <a:pt x="2043" y="147"/>
                  </a:lnTo>
                  <a:lnTo>
                    <a:pt x="2057" y="140"/>
                  </a:lnTo>
                  <a:lnTo>
                    <a:pt x="2071" y="133"/>
                  </a:lnTo>
                  <a:lnTo>
                    <a:pt x="2085" y="126"/>
                  </a:lnTo>
                  <a:lnTo>
                    <a:pt x="2099" y="120"/>
                  </a:lnTo>
                  <a:lnTo>
                    <a:pt x="2107" y="117"/>
                  </a:lnTo>
                  <a:lnTo>
                    <a:pt x="2115" y="116"/>
                  </a:lnTo>
                  <a:lnTo>
                    <a:pt x="2121" y="115"/>
                  </a:lnTo>
                  <a:lnTo>
                    <a:pt x="2129" y="114"/>
                  </a:lnTo>
                  <a:lnTo>
                    <a:pt x="2129" y="100"/>
                  </a:lnTo>
                  <a:lnTo>
                    <a:pt x="2129" y="85"/>
                  </a:lnTo>
                  <a:lnTo>
                    <a:pt x="2130" y="71"/>
                  </a:lnTo>
                  <a:lnTo>
                    <a:pt x="2133" y="57"/>
                  </a:lnTo>
                  <a:lnTo>
                    <a:pt x="2138" y="43"/>
                  </a:lnTo>
                  <a:lnTo>
                    <a:pt x="2144" y="29"/>
                  </a:lnTo>
                  <a:lnTo>
                    <a:pt x="2148" y="21"/>
                  </a:lnTo>
                  <a:lnTo>
                    <a:pt x="2154" y="15"/>
                  </a:lnTo>
                  <a:lnTo>
                    <a:pt x="2159" y="7"/>
                  </a:lnTo>
                  <a:lnTo>
                    <a:pt x="2166" y="0"/>
                  </a:lnTo>
                  <a:lnTo>
                    <a:pt x="2353" y="114"/>
                  </a:lnTo>
                  <a:lnTo>
                    <a:pt x="2315" y="76"/>
                  </a:lnTo>
                  <a:lnTo>
                    <a:pt x="2391" y="76"/>
                  </a:lnTo>
                  <a:lnTo>
                    <a:pt x="2315" y="76"/>
                  </a:lnTo>
                  <a:lnTo>
                    <a:pt x="2348" y="76"/>
                  </a:lnTo>
                  <a:lnTo>
                    <a:pt x="2389" y="76"/>
                  </a:lnTo>
                  <a:lnTo>
                    <a:pt x="2435" y="73"/>
                  </a:lnTo>
                  <a:lnTo>
                    <a:pt x="2484" y="71"/>
                  </a:lnTo>
                  <a:lnTo>
                    <a:pt x="2508" y="69"/>
                  </a:lnTo>
                  <a:lnTo>
                    <a:pt x="2533" y="67"/>
                  </a:lnTo>
                  <a:lnTo>
                    <a:pt x="2556" y="64"/>
                  </a:lnTo>
                  <a:lnTo>
                    <a:pt x="2579" y="60"/>
                  </a:lnTo>
                  <a:lnTo>
                    <a:pt x="2601" y="56"/>
                  </a:lnTo>
                  <a:lnTo>
                    <a:pt x="2621" y="51"/>
                  </a:lnTo>
                  <a:lnTo>
                    <a:pt x="2638" y="45"/>
                  </a:lnTo>
                  <a:lnTo>
                    <a:pt x="2653" y="37"/>
                  </a:lnTo>
                  <a:lnTo>
                    <a:pt x="2653" y="45"/>
                  </a:lnTo>
                  <a:lnTo>
                    <a:pt x="2652" y="53"/>
                  </a:lnTo>
                  <a:lnTo>
                    <a:pt x="2650" y="59"/>
                  </a:lnTo>
                  <a:lnTo>
                    <a:pt x="2648" y="67"/>
                  </a:lnTo>
                  <a:lnTo>
                    <a:pt x="2641" y="81"/>
                  </a:lnTo>
                  <a:lnTo>
                    <a:pt x="2635" y="95"/>
                  </a:lnTo>
                  <a:lnTo>
                    <a:pt x="2627" y="109"/>
                  </a:lnTo>
                  <a:lnTo>
                    <a:pt x="2622" y="124"/>
                  </a:lnTo>
                  <a:lnTo>
                    <a:pt x="2620" y="130"/>
                  </a:lnTo>
                  <a:lnTo>
                    <a:pt x="2617" y="138"/>
                  </a:lnTo>
                  <a:lnTo>
                    <a:pt x="2616" y="144"/>
                  </a:lnTo>
                  <a:lnTo>
                    <a:pt x="2615" y="152"/>
                  </a:lnTo>
                  <a:lnTo>
                    <a:pt x="2691" y="225"/>
                  </a:lnTo>
                  <a:lnTo>
                    <a:pt x="2661" y="240"/>
                  </a:lnTo>
                  <a:lnTo>
                    <a:pt x="2628" y="260"/>
                  </a:lnTo>
                  <a:lnTo>
                    <a:pt x="2594" y="282"/>
                  </a:lnTo>
                  <a:lnTo>
                    <a:pt x="2558" y="306"/>
                  </a:lnTo>
                  <a:lnTo>
                    <a:pt x="2524" y="331"/>
                  </a:lnTo>
                  <a:lnTo>
                    <a:pt x="2490" y="358"/>
                  </a:lnTo>
                  <a:lnTo>
                    <a:pt x="2473" y="372"/>
                  </a:lnTo>
                  <a:lnTo>
                    <a:pt x="2458" y="387"/>
                  </a:lnTo>
                  <a:lnTo>
                    <a:pt x="2443" y="401"/>
                  </a:lnTo>
                  <a:lnTo>
                    <a:pt x="2429" y="415"/>
                  </a:lnTo>
                  <a:lnTo>
                    <a:pt x="2447" y="397"/>
                  </a:lnTo>
                  <a:lnTo>
                    <a:pt x="2467" y="382"/>
                  </a:lnTo>
                  <a:lnTo>
                    <a:pt x="2488" y="369"/>
                  </a:lnTo>
                  <a:lnTo>
                    <a:pt x="2508" y="357"/>
                  </a:lnTo>
                  <a:lnTo>
                    <a:pt x="2531" y="346"/>
                  </a:lnTo>
                  <a:lnTo>
                    <a:pt x="2555" y="337"/>
                  </a:lnTo>
                  <a:lnTo>
                    <a:pt x="2580" y="329"/>
                  </a:lnTo>
                  <a:lnTo>
                    <a:pt x="2605" y="322"/>
                  </a:lnTo>
                  <a:lnTo>
                    <a:pt x="2632" y="317"/>
                  </a:lnTo>
                  <a:lnTo>
                    <a:pt x="2659" y="312"/>
                  </a:lnTo>
                  <a:lnTo>
                    <a:pt x="2686" y="309"/>
                  </a:lnTo>
                  <a:lnTo>
                    <a:pt x="2714" y="307"/>
                  </a:lnTo>
                  <a:lnTo>
                    <a:pt x="2743" y="306"/>
                  </a:lnTo>
                  <a:lnTo>
                    <a:pt x="2771" y="305"/>
                  </a:lnTo>
                  <a:lnTo>
                    <a:pt x="2801" y="305"/>
                  </a:lnTo>
                  <a:lnTo>
                    <a:pt x="2831" y="306"/>
                  </a:lnTo>
                  <a:lnTo>
                    <a:pt x="2891" y="308"/>
                  </a:lnTo>
                  <a:lnTo>
                    <a:pt x="2951" y="312"/>
                  </a:lnTo>
                  <a:lnTo>
                    <a:pt x="3011" y="318"/>
                  </a:lnTo>
                  <a:lnTo>
                    <a:pt x="3070" y="323"/>
                  </a:lnTo>
                  <a:lnTo>
                    <a:pt x="3129" y="330"/>
                  </a:lnTo>
                  <a:lnTo>
                    <a:pt x="3184" y="334"/>
                  </a:lnTo>
                  <a:lnTo>
                    <a:pt x="3238" y="337"/>
                  </a:lnTo>
                  <a:lnTo>
                    <a:pt x="3289" y="339"/>
                  </a:lnTo>
                  <a:lnTo>
                    <a:pt x="3404" y="449"/>
                  </a:lnTo>
                  <a:lnTo>
                    <a:pt x="3436" y="437"/>
                  </a:lnTo>
                  <a:lnTo>
                    <a:pt x="3470" y="427"/>
                  </a:lnTo>
                  <a:lnTo>
                    <a:pt x="3507" y="419"/>
                  </a:lnTo>
                  <a:lnTo>
                    <a:pt x="3545" y="415"/>
                  </a:lnTo>
                  <a:lnTo>
                    <a:pt x="3586" y="412"/>
                  </a:lnTo>
                  <a:lnTo>
                    <a:pt x="3627" y="411"/>
                  </a:lnTo>
                  <a:lnTo>
                    <a:pt x="3670" y="413"/>
                  </a:lnTo>
                  <a:lnTo>
                    <a:pt x="3714" y="415"/>
                  </a:lnTo>
                  <a:lnTo>
                    <a:pt x="3760" y="419"/>
                  </a:lnTo>
                  <a:lnTo>
                    <a:pt x="3807" y="426"/>
                  </a:lnTo>
                  <a:lnTo>
                    <a:pt x="3854" y="432"/>
                  </a:lnTo>
                  <a:lnTo>
                    <a:pt x="3903" y="441"/>
                  </a:lnTo>
                  <a:lnTo>
                    <a:pt x="3951" y="451"/>
                  </a:lnTo>
                  <a:lnTo>
                    <a:pt x="4001" y="461"/>
                  </a:lnTo>
                  <a:lnTo>
                    <a:pt x="4050" y="472"/>
                  </a:lnTo>
                  <a:lnTo>
                    <a:pt x="4100" y="483"/>
                  </a:lnTo>
                  <a:lnTo>
                    <a:pt x="4201" y="505"/>
                  </a:lnTo>
                  <a:lnTo>
                    <a:pt x="4301" y="529"/>
                  </a:lnTo>
                  <a:lnTo>
                    <a:pt x="4399" y="551"/>
                  </a:lnTo>
                  <a:lnTo>
                    <a:pt x="4494" y="571"/>
                  </a:lnTo>
                  <a:lnTo>
                    <a:pt x="4540" y="580"/>
                  </a:lnTo>
                  <a:lnTo>
                    <a:pt x="4586" y="587"/>
                  </a:lnTo>
                  <a:lnTo>
                    <a:pt x="4629" y="594"/>
                  </a:lnTo>
                  <a:lnTo>
                    <a:pt x="4672" y="598"/>
                  </a:lnTo>
                  <a:lnTo>
                    <a:pt x="4713" y="603"/>
                  </a:lnTo>
                  <a:lnTo>
                    <a:pt x="4753" y="604"/>
                  </a:lnTo>
                  <a:lnTo>
                    <a:pt x="4791" y="604"/>
                  </a:lnTo>
                  <a:lnTo>
                    <a:pt x="4827" y="601"/>
                  </a:lnTo>
                  <a:lnTo>
                    <a:pt x="4841" y="601"/>
                  </a:lnTo>
                  <a:lnTo>
                    <a:pt x="4854" y="599"/>
                  </a:lnTo>
                  <a:lnTo>
                    <a:pt x="4868" y="598"/>
                  </a:lnTo>
                  <a:lnTo>
                    <a:pt x="4882" y="596"/>
                  </a:lnTo>
                  <a:lnTo>
                    <a:pt x="4910" y="592"/>
                  </a:lnTo>
                  <a:lnTo>
                    <a:pt x="4938" y="587"/>
                  </a:lnTo>
                  <a:lnTo>
                    <a:pt x="4952" y="585"/>
                  </a:lnTo>
                  <a:lnTo>
                    <a:pt x="4966" y="585"/>
                  </a:lnTo>
                  <a:lnTo>
                    <a:pt x="4980" y="584"/>
                  </a:lnTo>
                  <a:lnTo>
                    <a:pt x="4995" y="585"/>
                  </a:lnTo>
                  <a:lnTo>
                    <a:pt x="5009" y="587"/>
                  </a:lnTo>
                  <a:lnTo>
                    <a:pt x="5023" y="591"/>
                  </a:lnTo>
                  <a:lnTo>
                    <a:pt x="5037" y="595"/>
                  </a:lnTo>
                  <a:lnTo>
                    <a:pt x="5051" y="601"/>
                  </a:lnTo>
                  <a:lnTo>
                    <a:pt x="5059" y="601"/>
                  </a:lnTo>
                  <a:lnTo>
                    <a:pt x="5065" y="599"/>
                  </a:lnTo>
                  <a:lnTo>
                    <a:pt x="5073" y="598"/>
                  </a:lnTo>
                  <a:lnTo>
                    <a:pt x="5080" y="595"/>
                  </a:lnTo>
                  <a:lnTo>
                    <a:pt x="5094" y="589"/>
                  </a:lnTo>
                  <a:lnTo>
                    <a:pt x="5108" y="582"/>
                  </a:lnTo>
                  <a:lnTo>
                    <a:pt x="5122" y="575"/>
                  </a:lnTo>
                  <a:lnTo>
                    <a:pt x="5135" y="569"/>
                  </a:lnTo>
                  <a:lnTo>
                    <a:pt x="5142" y="567"/>
                  </a:lnTo>
                  <a:lnTo>
                    <a:pt x="5148" y="565"/>
                  </a:lnTo>
                  <a:lnTo>
                    <a:pt x="5155" y="563"/>
                  </a:lnTo>
                  <a:lnTo>
                    <a:pt x="5161" y="563"/>
                  </a:lnTo>
                  <a:lnTo>
                    <a:pt x="5238" y="636"/>
                  </a:lnTo>
                  <a:lnTo>
                    <a:pt x="5259" y="635"/>
                  </a:lnTo>
                  <a:lnTo>
                    <a:pt x="5277" y="634"/>
                  </a:lnTo>
                  <a:lnTo>
                    <a:pt x="5295" y="633"/>
                  </a:lnTo>
                  <a:lnTo>
                    <a:pt x="5311" y="631"/>
                  </a:lnTo>
                  <a:lnTo>
                    <a:pt x="5339" y="627"/>
                  </a:lnTo>
                  <a:lnTo>
                    <a:pt x="5364" y="623"/>
                  </a:lnTo>
                  <a:lnTo>
                    <a:pt x="5376" y="621"/>
                  </a:lnTo>
                  <a:lnTo>
                    <a:pt x="5388" y="621"/>
                  </a:lnTo>
                  <a:lnTo>
                    <a:pt x="5399" y="621"/>
                  </a:lnTo>
                  <a:lnTo>
                    <a:pt x="5411" y="621"/>
                  </a:lnTo>
                  <a:lnTo>
                    <a:pt x="5423" y="623"/>
                  </a:lnTo>
                  <a:lnTo>
                    <a:pt x="5435" y="625"/>
                  </a:lnTo>
                  <a:lnTo>
                    <a:pt x="5448" y="630"/>
                  </a:lnTo>
                  <a:lnTo>
                    <a:pt x="5462" y="636"/>
                  </a:lnTo>
                  <a:lnTo>
                    <a:pt x="5539" y="563"/>
                  </a:lnTo>
                  <a:lnTo>
                    <a:pt x="5462" y="563"/>
                  </a:lnTo>
                  <a:lnTo>
                    <a:pt x="5491" y="564"/>
                  </a:lnTo>
                  <a:lnTo>
                    <a:pt x="5519" y="567"/>
                  </a:lnTo>
                  <a:lnTo>
                    <a:pt x="5547" y="570"/>
                  </a:lnTo>
                  <a:lnTo>
                    <a:pt x="5576" y="574"/>
                  </a:lnTo>
                  <a:lnTo>
                    <a:pt x="5633" y="586"/>
                  </a:lnTo>
                  <a:lnTo>
                    <a:pt x="5689" y="599"/>
                  </a:lnTo>
                  <a:lnTo>
                    <a:pt x="5745" y="613"/>
                  </a:lnTo>
                  <a:lnTo>
                    <a:pt x="5802" y="624"/>
                  </a:lnTo>
                  <a:lnTo>
                    <a:pt x="5830" y="629"/>
                  </a:lnTo>
                  <a:lnTo>
                    <a:pt x="5858" y="633"/>
                  </a:lnTo>
                  <a:lnTo>
                    <a:pt x="5887" y="635"/>
                  </a:lnTo>
                  <a:lnTo>
                    <a:pt x="5915" y="636"/>
                  </a:lnTo>
                  <a:lnTo>
                    <a:pt x="5988" y="712"/>
                  </a:lnTo>
                  <a:lnTo>
                    <a:pt x="6018" y="712"/>
                  </a:lnTo>
                  <a:lnTo>
                    <a:pt x="6050" y="713"/>
                  </a:lnTo>
                  <a:lnTo>
                    <a:pt x="6084" y="714"/>
                  </a:lnTo>
                  <a:lnTo>
                    <a:pt x="6119" y="717"/>
                  </a:lnTo>
                  <a:lnTo>
                    <a:pt x="6136" y="718"/>
                  </a:lnTo>
                  <a:lnTo>
                    <a:pt x="6154" y="721"/>
                  </a:lnTo>
                  <a:lnTo>
                    <a:pt x="6171" y="725"/>
                  </a:lnTo>
                  <a:lnTo>
                    <a:pt x="6188" y="728"/>
                  </a:lnTo>
                  <a:lnTo>
                    <a:pt x="6204" y="732"/>
                  </a:lnTo>
                  <a:lnTo>
                    <a:pt x="6220" y="738"/>
                  </a:lnTo>
                  <a:lnTo>
                    <a:pt x="6236" y="743"/>
                  </a:lnTo>
                  <a:lnTo>
                    <a:pt x="6250" y="750"/>
                  </a:lnTo>
                  <a:lnTo>
                    <a:pt x="6239" y="773"/>
                  </a:lnTo>
                  <a:lnTo>
                    <a:pt x="6233" y="788"/>
                  </a:lnTo>
                  <a:lnTo>
                    <a:pt x="6231" y="798"/>
                  </a:lnTo>
                  <a:lnTo>
                    <a:pt x="6231" y="805"/>
                  </a:lnTo>
                  <a:lnTo>
                    <a:pt x="6231" y="814"/>
                  </a:lnTo>
                  <a:lnTo>
                    <a:pt x="6229" y="824"/>
                  </a:lnTo>
                  <a:lnTo>
                    <a:pt x="6224" y="840"/>
                  </a:lnTo>
                  <a:lnTo>
                    <a:pt x="6213" y="864"/>
                  </a:lnTo>
                  <a:lnTo>
                    <a:pt x="6136" y="788"/>
                  </a:lnTo>
                  <a:lnTo>
                    <a:pt x="5915" y="788"/>
                  </a:lnTo>
                  <a:lnTo>
                    <a:pt x="5914" y="780"/>
                  </a:lnTo>
                  <a:lnTo>
                    <a:pt x="5912" y="772"/>
                  </a:lnTo>
                  <a:lnTo>
                    <a:pt x="5908" y="763"/>
                  </a:lnTo>
                  <a:lnTo>
                    <a:pt x="5903" y="754"/>
                  </a:lnTo>
                  <a:lnTo>
                    <a:pt x="5891" y="736"/>
                  </a:lnTo>
                  <a:lnTo>
                    <a:pt x="5877" y="717"/>
                  </a:lnTo>
                  <a:lnTo>
                    <a:pt x="5851" y="687"/>
                  </a:lnTo>
                  <a:lnTo>
                    <a:pt x="5839" y="673"/>
                  </a:lnTo>
                  <a:lnTo>
                    <a:pt x="5836" y="681"/>
                  </a:lnTo>
                  <a:lnTo>
                    <a:pt x="5834" y="689"/>
                  </a:lnTo>
                  <a:lnTo>
                    <a:pt x="5834" y="697"/>
                  </a:lnTo>
                  <a:lnTo>
                    <a:pt x="5834" y="705"/>
                  </a:lnTo>
                  <a:lnTo>
                    <a:pt x="5836" y="714"/>
                  </a:lnTo>
                  <a:lnTo>
                    <a:pt x="5840" y="723"/>
                  </a:lnTo>
                  <a:lnTo>
                    <a:pt x="5843" y="732"/>
                  </a:lnTo>
                  <a:lnTo>
                    <a:pt x="5848" y="741"/>
                  </a:lnTo>
                  <a:lnTo>
                    <a:pt x="5854" y="751"/>
                  </a:lnTo>
                  <a:lnTo>
                    <a:pt x="5860" y="760"/>
                  </a:lnTo>
                  <a:lnTo>
                    <a:pt x="5867" y="769"/>
                  </a:lnTo>
                  <a:lnTo>
                    <a:pt x="5876" y="778"/>
                  </a:lnTo>
                  <a:lnTo>
                    <a:pt x="5893" y="797"/>
                  </a:lnTo>
                  <a:lnTo>
                    <a:pt x="5913" y="815"/>
                  </a:lnTo>
                  <a:lnTo>
                    <a:pt x="5936" y="832"/>
                  </a:lnTo>
                  <a:lnTo>
                    <a:pt x="5959" y="848"/>
                  </a:lnTo>
                  <a:lnTo>
                    <a:pt x="5983" y="862"/>
                  </a:lnTo>
                  <a:lnTo>
                    <a:pt x="6008" y="874"/>
                  </a:lnTo>
                  <a:lnTo>
                    <a:pt x="6020" y="880"/>
                  </a:lnTo>
                  <a:lnTo>
                    <a:pt x="6032" y="884"/>
                  </a:lnTo>
                  <a:lnTo>
                    <a:pt x="6044" y="888"/>
                  </a:lnTo>
                  <a:lnTo>
                    <a:pt x="6056" y="892"/>
                  </a:lnTo>
                  <a:lnTo>
                    <a:pt x="6068" y="895"/>
                  </a:lnTo>
                  <a:lnTo>
                    <a:pt x="6080" y="897"/>
                  </a:lnTo>
                  <a:lnTo>
                    <a:pt x="6091" y="898"/>
                  </a:lnTo>
                  <a:lnTo>
                    <a:pt x="6101" y="898"/>
                  </a:lnTo>
                  <a:lnTo>
                    <a:pt x="6100" y="906"/>
                  </a:lnTo>
                  <a:lnTo>
                    <a:pt x="6098" y="915"/>
                  </a:lnTo>
                  <a:lnTo>
                    <a:pt x="6095" y="923"/>
                  </a:lnTo>
                  <a:lnTo>
                    <a:pt x="6089" y="932"/>
                  </a:lnTo>
                  <a:lnTo>
                    <a:pt x="6077" y="952"/>
                  </a:lnTo>
                  <a:lnTo>
                    <a:pt x="6063" y="970"/>
                  </a:lnTo>
                  <a:lnTo>
                    <a:pt x="6037" y="1000"/>
                  </a:lnTo>
                  <a:lnTo>
                    <a:pt x="6025" y="1013"/>
                  </a:lnTo>
                  <a:lnTo>
                    <a:pt x="6019" y="1013"/>
                  </a:lnTo>
                  <a:lnTo>
                    <a:pt x="6011" y="1014"/>
                  </a:lnTo>
                  <a:lnTo>
                    <a:pt x="6004" y="1016"/>
                  </a:lnTo>
                  <a:lnTo>
                    <a:pt x="5997" y="1018"/>
                  </a:lnTo>
                  <a:lnTo>
                    <a:pt x="5983" y="1025"/>
                  </a:lnTo>
                  <a:lnTo>
                    <a:pt x="5970" y="1031"/>
                  </a:lnTo>
                  <a:lnTo>
                    <a:pt x="5955" y="1039"/>
                  </a:lnTo>
                  <a:lnTo>
                    <a:pt x="5941" y="1044"/>
                  </a:lnTo>
                  <a:lnTo>
                    <a:pt x="5935" y="1048"/>
                  </a:lnTo>
                  <a:lnTo>
                    <a:pt x="5928" y="1049"/>
                  </a:lnTo>
                  <a:lnTo>
                    <a:pt x="5922" y="1050"/>
                  </a:lnTo>
                  <a:lnTo>
                    <a:pt x="5915" y="1051"/>
                  </a:lnTo>
                  <a:lnTo>
                    <a:pt x="5901" y="1050"/>
                  </a:lnTo>
                  <a:lnTo>
                    <a:pt x="5888" y="1049"/>
                  </a:lnTo>
                  <a:lnTo>
                    <a:pt x="5876" y="1048"/>
                  </a:lnTo>
                  <a:lnTo>
                    <a:pt x="5864" y="1045"/>
                  </a:lnTo>
                  <a:lnTo>
                    <a:pt x="5842" y="1041"/>
                  </a:lnTo>
                  <a:lnTo>
                    <a:pt x="5820" y="1037"/>
                  </a:lnTo>
                  <a:lnTo>
                    <a:pt x="5809" y="1035"/>
                  </a:lnTo>
                  <a:lnTo>
                    <a:pt x="5798" y="1033"/>
                  </a:lnTo>
                  <a:lnTo>
                    <a:pt x="5787" y="1033"/>
                  </a:lnTo>
                  <a:lnTo>
                    <a:pt x="5777" y="1035"/>
                  </a:lnTo>
                  <a:lnTo>
                    <a:pt x="5765" y="1037"/>
                  </a:lnTo>
                  <a:lnTo>
                    <a:pt x="5751" y="1040"/>
                  </a:lnTo>
                  <a:lnTo>
                    <a:pt x="5738" y="1044"/>
                  </a:lnTo>
                  <a:lnTo>
                    <a:pt x="5725" y="1051"/>
                  </a:lnTo>
                  <a:lnTo>
                    <a:pt x="5725" y="1061"/>
                  </a:lnTo>
                  <a:lnTo>
                    <a:pt x="5726" y="1071"/>
                  </a:lnTo>
                  <a:lnTo>
                    <a:pt x="5727" y="1080"/>
                  </a:lnTo>
                  <a:lnTo>
                    <a:pt x="5730" y="1089"/>
                  </a:lnTo>
                  <a:lnTo>
                    <a:pt x="5733" y="1098"/>
                  </a:lnTo>
                  <a:lnTo>
                    <a:pt x="5736" y="1105"/>
                  </a:lnTo>
                  <a:lnTo>
                    <a:pt x="5739" y="1113"/>
                  </a:lnTo>
                  <a:lnTo>
                    <a:pt x="5744" y="1121"/>
                  </a:lnTo>
                  <a:lnTo>
                    <a:pt x="5754" y="1135"/>
                  </a:lnTo>
                  <a:lnTo>
                    <a:pt x="5766" y="1148"/>
                  </a:lnTo>
                  <a:lnTo>
                    <a:pt x="5778" y="1160"/>
                  </a:lnTo>
                  <a:lnTo>
                    <a:pt x="5792" y="1171"/>
                  </a:lnTo>
                  <a:lnTo>
                    <a:pt x="5806" y="1182"/>
                  </a:lnTo>
                  <a:lnTo>
                    <a:pt x="5821" y="1191"/>
                  </a:lnTo>
                  <a:lnTo>
                    <a:pt x="5838" y="1199"/>
                  </a:lnTo>
                  <a:lnTo>
                    <a:pt x="5853" y="1208"/>
                  </a:lnTo>
                  <a:lnTo>
                    <a:pt x="5886" y="1223"/>
                  </a:lnTo>
                  <a:lnTo>
                    <a:pt x="5915" y="1237"/>
                  </a:lnTo>
                  <a:lnTo>
                    <a:pt x="5916" y="1266"/>
                  </a:lnTo>
                  <a:lnTo>
                    <a:pt x="5920" y="1299"/>
                  </a:lnTo>
                  <a:lnTo>
                    <a:pt x="5926" y="1332"/>
                  </a:lnTo>
                  <a:lnTo>
                    <a:pt x="5932" y="1367"/>
                  </a:lnTo>
                  <a:lnTo>
                    <a:pt x="5939" y="1402"/>
                  </a:lnTo>
                  <a:lnTo>
                    <a:pt x="5944" y="1437"/>
                  </a:lnTo>
                  <a:lnTo>
                    <a:pt x="5947" y="1453"/>
                  </a:lnTo>
                  <a:lnTo>
                    <a:pt x="5948" y="1470"/>
                  </a:lnTo>
                  <a:lnTo>
                    <a:pt x="5949" y="1485"/>
                  </a:lnTo>
                  <a:lnTo>
                    <a:pt x="5950" y="1500"/>
                  </a:lnTo>
                  <a:lnTo>
                    <a:pt x="5939" y="1489"/>
                  </a:lnTo>
                  <a:lnTo>
                    <a:pt x="5928" y="1480"/>
                  </a:lnTo>
                  <a:lnTo>
                    <a:pt x="5916" y="1470"/>
                  </a:lnTo>
                  <a:lnTo>
                    <a:pt x="5905" y="1460"/>
                  </a:lnTo>
                  <a:lnTo>
                    <a:pt x="5880" y="1443"/>
                  </a:lnTo>
                  <a:lnTo>
                    <a:pt x="5854" y="1426"/>
                  </a:lnTo>
                  <a:lnTo>
                    <a:pt x="5828" y="1411"/>
                  </a:lnTo>
                  <a:lnTo>
                    <a:pt x="5800" y="1396"/>
                  </a:lnTo>
                  <a:lnTo>
                    <a:pt x="5772" y="1381"/>
                  </a:lnTo>
                  <a:lnTo>
                    <a:pt x="5744" y="1367"/>
                  </a:lnTo>
                  <a:lnTo>
                    <a:pt x="5715" y="1353"/>
                  </a:lnTo>
                  <a:lnTo>
                    <a:pt x="5688" y="1339"/>
                  </a:lnTo>
                  <a:lnTo>
                    <a:pt x="5661" y="1325"/>
                  </a:lnTo>
                  <a:lnTo>
                    <a:pt x="5634" y="1309"/>
                  </a:lnTo>
                  <a:lnTo>
                    <a:pt x="5607" y="1293"/>
                  </a:lnTo>
                  <a:lnTo>
                    <a:pt x="5583" y="1276"/>
                  </a:lnTo>
                  <a:lnTo>
                    <a:pt x="5571" y="1267"/>
                  </a:lnTo>
                  <a:lnTo>
                    <a:pt x="5561" y="1257"/>
                  </a:lnTo>
                  <a:lnTo>
                    <a:pt x="5549" y="1247"/>
                  </a:lnTo>
                  <a:lnTo>
                    <a:pt x="5539" y="1237"/>
                  </a:lnTo>
                  <a:lnTo>
                    <a:pt x="5539" y="1230"/>
                  </a:lnTo>
                  <a:lnTo>
                    <a:pt x="5540" y="1223"/>
                  </a:lnTo>
                  <a:lnTo>
                    <a:pt x="5542" y="1216"/>
                  </a:lnTo>
                  <a:lnTo>
                    <a:pt x="5544" y="1209"/>
                  </a:lnTo>
                  <a:lnTo>
                    <a:pt x="5551" y="1195"/>
                  </a:lnTo>
                  <a:lnTo>
                    <a:pt x="5557" y="1181"/>
                  </a:lnTo>
                  <a:lnTo>
                    <a:pt x="5565" y="1165"/>
                  </a:lnTo>
                  <a:lnTo>
                    <a:pt x="5570" y="1151"/>
                  </a:lnTo>
                  <a:lnTo>
                    <a:pt x="5573" y="1145"/>
                  </a:lnTo>
                  <a:lnTo>
                    <a:pt x="5575" y="1137"/>
                  </a:lnTo>
                  <a:lnTo>
                    <a:pt x="5576" y="1131"/>
                  </a:lnTo>
                  <a:lnTo>
                    <a:pt x="5577" y="1123"/>
                  </a:lnTo>
                  <a:lnTo>
                    <a:pt x="5576" y="1115"/>
                  </a:lnTo>
                  <a:lnTo>
                    <a:pt x="5574" y="1105"/>
                  </a:lnTo>
                  <a:lnTo>
                    <a:pt x="5569" y="1095"/>
                  </a:lnTo>
                  <a:lnTo>
                    <a:pt x="5565" y="1083"/>
                  </a:lnTo>
                  <a:lnTo>
                    <a:pt x="5553" y="1055"/>
                  </a:lnTo>
                  <a:lnTo>
                    <a:pt x="5539" y="1025"/>
                  </a:lnTo>
                  <a:lnTo>
                    <a:pt x="5525" y="993"/>
                  </a:lnTo>
                  <a:lnTo>
                    <a:pt x="5513" y="960"/>
                  </a:lnTo>
                  <a:lnTo>
                    <a:pt x="5507" y="944"/>
                  </a:lnTo>
                  <a:lnTo>
                    <a:pt x="5504" y="929"/>
                  </a:lnTo>
                  <a:lnTo>
                    <a:pt x="5502" y="913"/>
                  </a:lnTo>
                  <a:lnTo>
                    <a:pt x="5501" y="898"/>
                  </a:lnTo>
                  <a:lnTo>
                    <a:pt x="5488" y="905"/>
                  </a:lnTo>
                  <a:lnTo>
                    <a:pt x="5477" y="909"/>
                  </a:lnTo>
                  <a:lnTo>
                    <a:pt x="5467" y="912"/>
                  </a:lnTo>
                  <a:lnTo>
                    <a:pt x="5457" y="915"/>
                  </a:lnTo>
                  <a:lnTo>
                    <a:pt x="5449" y="916"/>
                  </a:lnTo>
                  <a:lnTo>
                    <a:pt x="5442" y="916"/>
                  </a:lnTo>
                  <a:lnTo>
                    <a:pt x="5434" y="915"/>
                  </a:lnTo>
                  <a:lnTo>
                    <a:pt x="5428" y="912"/>
                  </a:lnTo>
                  <a:lnTo>
                    <a:pt x="5413" y="909"/>
                  </a:lnTo>
                  <a:lnTo>
                    <a:pt x="5397" y="904"/>
                  </a:lnTo>
                  <a:lnTo>
                    <a:pt x="5387" y="901"/>
                  </a:lnTo>
                  <a:lnTo>
                    <a:pt x="5377" y="900"/>
                  </a:lnTo>
                  <a:lnTo>
                    <a:pt x="5365" y="899"/>
                  </a:lnTo>
                  <a:lnTo>
                    <a:pt x="5352" y="898"/>
                  </a:lnTo>
                  <a:lnTo>
                    <a:pt x="5336" y="929"/>
                  </a:lnTo>
                  <a:lnTo>
                    <a:pt x="5317" y="961"/>
                  </a:lnTo>
                  <a:lnTo>
                    <a:pt x="5296" y="995"/>
                  </a:lnTo>
                  <a:lnTo>
                    <a:pt x="5272" y="1030"/>
                  </a:lnTo>
                  <a:lnTo>
                    <a:pt x="5245" y="1065"/>
                  </a:lnTo>
                  <a:lnTo>
                    <a:pt x="5218" y="1099"/>
                  </a:lnTo>
                  <a:lnTo>
                    <a:pt x="5190" y="1132"/>
                  </a:lnTo>
                  <a:lnTo>
                    <a:pt x="5161" y="1161"/>
                  </a:lnTo>
                  <a:lnTo>
                    <a:pt x="5142" y="1161"/>
                  </a:lnTo>
                  <a:lnTo>
                    <a:pt x="5123" y="1160"/>
                  </a:lnTo>
                  <a:lnTo>
                    <a:pt x="5107" y="1157"/>
                  </a:lnTo>
                  <a:lnTo>
                    <a:pt x="5092" y="1155"/>
                  </a:lnTo>
                  <a:lnTo>
                    <a:pt x="5079" y="1150"/>
                  </a:lnTo>
                  <a:lnTo>
                    <a:pt x="5067" y="1146"/>
                  </a:lnTo>
                  <a:lnTo>
                    <a:pt x="5056" y="1139"/>
                  </a:lnTo>
                  <a:lnTo>
                    <a:pt x="5046" y="1133"/>
                  </a:lnTo>
                  <a:lnTo>
                    <a:pt x="5038" y="1126"/>
                  </a:lnTo>
                  <a:lnTo>
                    <a:pt x="5032" y="1117"/>
                  </a:lnTo>
                  <a:lnTo>
                    <a:pt x="5025" y="1109"/>
                  </a:lnTo>
                  <a:lnTo>
                    <a:pt x="5021" y="1099"/>
                  </a:lnTo>
                  <a:lnTo>
                    <a:pt x="5018" y="1088"/>
                  </a:lnTo>
                  <a:lnTo>
                    <a:pt x="5015" y="1076"/>
                  </a:lnTo>
                  <a:lnTo>
                    <a:pt x="5014" y="1064"/>
                  </a:lnTo>
                  <a:lnTo>
                    <a:pt x="5013" y="1051"/>
                  </a:lnTo>
                  <a:lnTo>
                    <a:pt x="4941" y="1123"/>
                  </a:lnTo>
                  <a:lnTo>
                    <a:pt x="4865" y="1051"/>
                  </a:lnTo>
                  <a:lnTo>
                    <a:pt x="4847" y="1067"/>
                  </a:lnTo>
                  <a:lnTo>
                    <a:pt x="4824" y="1089"/>
                  </a:lnTo>
                  <a:lnTo>
                    <a:pt x="4799" y="1116"/>
                  </a:lnTo>
                  <a:lnTo>
                    <a:pt x="4774" y="1147"/>
                  </a:lnTo>
                  <a:lnTo>
                    <a:pt x="4762" y="1163"/>
                  </a:lnTo>
                  <a:lnTo>
                    <a:pt x="4750" y="1179"/>
                  </a:lnTo>
                  <a:lnTo>
                    <a:pt x="4741" y="1195"/>
                  </a:lnTo>
                  <a:lnTo>
                    <a:pt x="4731" y="1211"/>
                  </a:lnTo>
                  <a:lnTo>
                    <a:pt x="4723" y="1228"/>
                  </a:lnTo>
                  <a:lnTo>
                    <a:pt x="4718" y="1243"/>
                  </a:lnTo>
                  <a:lnTo>
                    <a:pt x="4715" y="1251"/>
                  </a:lnTo>
                  <a:lnTo>
                    <a:pt x="4714" y="1258"/>
                  </a:lnTo>
                  <a:lnTo>
                    <a:pt x="4713" y="1265"/>
                  </a:lnTo>
                  <a:lnTo>
                    <a:pt x="4713" y="1272"/>
                  </a:lnTo>
                  <a:lnTo>
                    <a:pt x="4720" y="1272"/>
                  </a:lnTo>
                  <a:lnTo>
                    <a:pt x="4729" y="1276"/>
                  </a:lnTo>
                  <a:lnTo>
                    <a:pt x="4737" y="1279"/>
                  </a:lnTo>
                  <a:lnTo>
                    <a:pt x="4747" y="1283"/>
                  </a:lnTo>
                  <a:lnTo>
                    <a:pt x="4768" y="1296"/>
                  </a:lnTo>
                  <a:lnTo>
                    <a:pt x="4789" y="1309"/>
                  </a:lnTo>
                  <a:lnTo>
                    <a:pt x="4810" y="1324"/>
                  </a:lnTo>
                  <a:lnTo>
                    <a:pt x="4830" y="1336"/>
                  </a:lnTo>
                  <a:lnTo>
                    <a:pt x="4840" y="1341"/>
                  </a:lnTo>
                  <a:lnTo>
                    <a:pt x="4848" y="1344"/>
                  </a:lnTo>
                  <a:lnTo>
                    <a:pt x="4857" y="1347"/>
                  </a:lnTo>
                  <a:lnTo>
                    <a:pt x="4865" y="1348"/>
                  </a:lnTo>
                  <a:lnTo>
                    <a:pt x="4900" y="1309"/>
                  </a:lnTo>
                  <a:lnTo>
                    <a:pt x="4906" y="1311"/>
                  </a:lnTo>
                  <a:lnTo>
                    <a:pt x="4914" y="1312"/>
                  </a:lnTo>
                  <a:lnTo>
                    <a:pt x="4922" y="1313"/>
                  </a:lnTo>
                  <a:lnTo>
                    <a:pt x="4929" y="1315"/>
                  </a:lnTo>
                  <a:lnTo>
                    <a:pt x="4946" y="1320"/>
                  </a:lnTo>
                  <a:lnTo>
                    <a:pt x="4962" y="1328"/>
                  </a:lnTo>
                  <a:lnTo>
                    <a:pt x="4978" y="1338"/>
                  </a:lnTo>
                  <a:lnTo>
                    <a:pt x="4995" y="1348"/>
                  </a:lnTo>
                  <a:lnTo>
                    <a:pt x="5011" y="1360"/>
                  </a:lnTo>
                  <a:lnTo>
                    <a:pt x="5027" y="1372"/>
                  </a:lnTo>
                  <a:lnTo>
                    <a:pt x="5059" y="1397"/>
                  </a:lnTo>
                  <a:lnTo>
                    <a:pt x="5086" y="1422"/>
                  </a:lnTo>
                  <a:lnTo>
                    <a:pt x="5110" y="1445"/>
                  </a:lnTo>
                  <a:lnTo>
                    <a:pt x="5128" y="1462"/>
                  </a:lnTo>
                  <a:lnTo>
                    <a:pt x="5128" y="1611"/>
                  </a:lnTo>
                  <a:lnTo>
                    <a:pt x="5142" y="1625"/>
                  </a:lnTo>
                  <a:lnTo>
                    <a:pt x="5159" y="1639"/>
                  </a:lnTo>
                  <a:lnTo>
                    <a:pt x="5180" y="1653"/>
                  </a:lnTo>
                  <a:lnTo>
                    <a:pt x="5201" y="1667"/>
                  </a:lnTo>
                  <a:lnTo>
                    <a:pt x="5221" y="1681"/>
                  </a:lnTo>
                  <a:lnTo>
                    <a:pt x="5241" y="1696"/>
                  </a:lnTo>
                  <a:lnTo>
                    <a:pt x="5260" y="1710"/>
                  </a:lnTo>
                  <a:lnTo>
                    <a:pt x="5276" y="1725"/>
                  </a:lnTo>
                  <a:lnTo>
                    <a:pt x="5275" y="1732"/>
                  </a:lnTo>
                  <a:lnTo>
                    <a:pt x="5273" y="1741"/>
                  </a:lnTo>
                  <a:lnTo>
                    <a:pt x="5269" y="1751"/>
                  </a:lnTo>
                  <a:lnTo>
                    <a:pt x="5264" y="1763"/>
                  </a:lnTo>
                  <a:lnTo>
                    <a:pt x="5252" y="1788"/>
                  </a:lnTo>
                  <a:lnTo>
                    <a:pt x="5238" y="1817"/>
                  </a:lnTo>
                  <a:lnTo>
                    <a:pt x="5224" y="1845"/>
                  </a:lnTo>
                  <a:lnTo>
                    <a:pt x="5212" y="1871"/>
                  </a:lnTo>
                  <a:lnTo>
                    <a:pt x="5207" y="1883"/>
                  </a:lnTo>
                  <a:lnTo>
                    <a:pt x="5203" y="1894"/>
                  </a:lnTo>
                  <a:lnTo>
                    <a:pt x="5201" y="1903"/>
                  </a:lnTo>
                  <a:lnTo>
                    <a:pt x="5200" y="1912"/>
                  </a:lnTo>
                  <a:lnTo>
                    <a:pt x="5167" y="1906"/>
                  </a:lnTo>
                  <a:lnTo>
                    <a:pt x="5130" y="1902"/>
                  </a:lnTo>
                  <a:lnTo>
                    <a:pt x="5122" y="1902"/>
                  </a:lnTo>
                  <a:lnTo>
                    <a:pt x="5115" y="1903"/>
                  </a:lnTo>
                  <a:lnTo>
                    <a:pt x="5107" y="1905"/>
                  </a:lnTo>
                  <a:lnTo>
                    <a:pt x="5101" y="1909"/>
                  </a:lnTo>
                  <a:lnTo>
                    <a:pt x="5096" y="1916"/>
                  </a:lnTo>
                  <a:lnTo>
                    <a:pt x="5093" y="1924"/>
                  </a:lnTo>
                  <a:lnTo>
                    <a:pt x="5091" y="1933"/>
                  </a:lnTo>
                  <a:lnTo>
                    <a:pt x="5089" y="1945"/>
                  </a:lnTo>
                  <a:lnTo>
                    <a:pt x="5089" y="2022"/>
                  </a:lnTo>
                  <a:lnTo>
                    <a:pt x="5089" y="2033"/>
                  </a:lnTo>
                  <a:lnTo>
                    <a:pt x="5092" y="2044"/>
                  </a:lnTo>
                  <a:lnTo>
                    <a:pt x="5094" y="2055"/>
                  </a:lnTo>
                  <a:lnTo>
                    <a:pt x="5097" y="2067"/>
                  </a:lnTo>
                  <a:lnTo>
                    <a:pt x="5101" y="2077"/>
                  </a:lnTo>
                  <a:lnTo>
                    <a:pt x="5107" y="2089"/>
                  </a:lnTo>
                  <a:lnTo>
                    <a:pt x="5112" y="2100"/>
                  </a:lnTo>
                  <a:lnTo>
                    <a:pt x="5119" y="2112"/>
                  </a:lnTo>
                  <a:lnTo>
                    <a:pt x="5133" y="2136"/>
                  </a:lnTo>
                  <a:lnTo>
                    <a:pt x="5148" y="2160"/>
                  </a:lnTo>
                  <a:lnTo>
                    <a:pt x="5165" y="2185"/>
                  </a:lnTo>
                  <a:lnTo>
                    <a:pt x="5182" y="2209"/>
                  </a:lnTo>
                  <a:lnTo>
                    <a:pt x="5200" y="2235"/>
                  </a:lnTo>
                  <a:lnTo>
                    <a:pt x="5217" y="2259"/>
                  </a:lnTo>
                  <a:lnTo>
                    <a:pt x="5232" y="2283"/>
                  </a:lnTo>
                  <a:lnTo>
                    <a:pt x="5247" y="2307"/>
                  </a:lnTo>
                  <a:lnTo>
                    <a:pt x="5253" y="2317"/>
                  </a:lnTo>
                  <a:lnTo>
                    <a:pt x="5259" y="2329"/>
                  </a:lnTo>
                  <a:lnTo>
                    <a:pt x="5264" y="2340"/>
                  </a:lnTo>
                  <a:lnTo>
                    <a:pt x="5268" y="2352"/>
                  </a:lnTo>
                  <a:lnTo>
                    <a:pt x="5272" y="2363"/>
                  </a:lnTo>
                  <a:lnTo>
                    <a:pt x="5274" y="2374"/>
                  </a:lnTo>
                  <a:lnTo>
                    <a:pt x="5275" y="2385"/>
                  </a:lnTo>
                  <a:lnTo>
                    <a:pt x="5276" y="2395"/>
                  </a:lnTo>
                  <a:lnTo>
                    <a:pt x="5256" y="2395"/>
                  </a:lnTo>
                  <a:lnTo>
                    <a:pt x="5240" y="2394"/>
                  </a:lnTo>
                  <a:lnTo>
                    <a:pt x="5226" y="2392"/>
                  </a:lnTo>
                  <a:lnTo>
                    <a:pt x="5215" y="2388"/>
                  </a:lnTo>
                  <a:lnTo>
                    <a:pt x="5206" y="2385"/>
                  </a:lnTo>
                  <a:lnTo>
                    <a:pt x="5200" y="2380"/>
                  </a:lnTo>
                  <a:lnTo>
                    <a:pt x="5194" y="2374"/>
                  </a:lnTo>
                  <a:lnTo>
                    <a:pt x="5191" y="2369"/>
                  </a:lnTo>
                  <a:lnTo>
                    <a:pt x="5184" y="2353"/>
                  </a:lnTo>
                  <a:lnTo>
                    <a:pt x="5180" y="2334"/>
                  </a:lnTo>
                  <a:lnTo>
                    <a:pt x="5177" y="2323"/>
                  </a:lnTo>
                  <a:lnTo>
                    <a:pt x="5173" y="2311"/>
                  </a:lnTo>
                  <a:lnTo>
                    <a:pt x="5168" y="2298"/>
                  </a:lnTo>
                  <a:lnTo>
                    <a:pt x="5161" y="2285"/>
                  </a:lnTo>
                  <a:lnTo>
                    <a:pt x="5128" y="2247"/>
                  </a:lnTo>
                  <a:lnTo>
                    <a:pt x="5107" y="2239"/>
                  </a:lnTo>
                  <a:lnTo>
                    <a:pt x="5086" y="2229"/>
                  </a:lnTo>
                  <a:lnTo>
                    <a:pt x="5068" y="2218"/>
                  </a:lnTo>
                  <a:lnTo>
                    <a:pt x="5049" y="2206"/>
                  </a:lnTo>
                  <a:lnTo>
                    <a:pt x="5032" y="2193"/>
                  </a:lnTo>
                  <a:lnTo>
                    <a:pt x="5014" y="2179"/>
                  </a:lnTo>
                  <a:lnTo>
                    <a:pt x="4998" y="2164"/>
                  </a:lnTo>
                  <a:lnTo>
                    <a:pt x="4982" y="2148"/>
                  </a:lnTo>
                  <a:lnTo>
                    <a:pt x="4951" y="2117"/>
                  </a:lnTo>
                  <a:lnTo>
                    <a:pt x="4922" y="2084"/>
                  </a:lnTo>
                  <a:lnTo>
                    <a:pt x="4893" y="2051"/>
                  </a:lnTo>
                  <a:lnTo>
                    <a:pt x="4865" y="2022"/>
                  </a:lnTo>
                  <a:lnTo>
                    <a:pt x="4834" y="2036"/>
                  </a:lnTo>
                  <a:lnTo>
                    <a:pt x="4802" y="2051"/>
                  </a:lnTo>
                  <a:lnTo>
                    <a:pt x="4767" y="2067"/>
                  </a:lnTo>
                  <a:lnTo>
                    <a:pt x="4732" y="2084"/>
                  </a:lnTo>
                  <a:lnTo>
                    <a:pt x="4714" y="2093"/>
                  </a:lnTo>
                  <a:lnTo>
                    <a:pt x="4696" y="2103"/>
                  </a:lnTo>
                  <a:lnTo>
                    <a:pt x="4678" y="2112"/>
                  </a:lnTo>
                  <a:lnTo>
                    <a:pt x="4662" y="2123"/>
                  </a:lnTo>
                  <a:lnTo>
                    <a:pt x="4645" y="2135"/>
                  </a:lnTo>
                  <a:lnTo>
                    <a:pt x="4629" y="2147"/>
                  </a:lnTo>
                  <a:lnTo>
                    <a:pt x="4613" y="2160"/>
                  </a:lnTo>
                  <a:lnTo>
                    <a:pt x="4599" y="2173"/>
                  </a:lnTo>
                  <a:lnTo>
                    <a:pt x="4613" y="2175"/>
                  </a:lnTo>
                  <a:lnTo>
                    <a:pt x="4627" y="2176"/>
                  </a:lnTo>
                  <a:lnTo>
                    <a:pt x="4641" y="2177"/>
                  </a:lnTo>
                  <a:lnTo>
                    <a:pt x="4655" y="2179"/>
                  </a:lnTo>
                  <a:lnTo>
                    <a:pt x="4683" y="2184"/>
                  </a:lnTo>
                  <a:lnTo>
                    <a:pt x="4708" y="2191"/>
                  </a:lnTo>
                  <a:lnTo>
                    <a:pt x="4732" y="2197"/>
                  </a:lnTo>
                  <a:lnTo>
                    <a:pt x="4754" y="2203"/>
                  </a:lnTo>
                  <a:lnTo>
                    <a:pt x="4773" y="2207"/>
                  </a:lnTo>
                  <a:lnTo>
                    <a:pt x="4789" y="2208"/>
                  </a:lnTo>
                  <a:lnTo>
                    <a:pt x="4786" y="2219"/>
                  </a:lnTo>
                  <a:lnTo>
                    <a:pt x="4785" y="2230"/>
                  </a:lnTo>
                  <a:lnTo>
                    <a:pt x="4785" y="2241"/>
                  </a:lnTo>
                  <a:lnTo>
                    <a:pt x="4787" y="2251"/>
                  </a:lnTo>
                  <a:lnTo>
                    <a:pt x="4791" y="2262"/>
                  </a:lnTo>
                  <a:lnTo>
                    <a:pt x="4795" y="2273"/>
                  </a:lnTo>
                  <a:lnTo>
                    <a:pt x="4801" y="2284"/>
                  </a:lnTo>
                  <a:lnTo>
                    <a:pt x="4808" y="2295"/>
                  </a:lnTo>
                  <a:lnTo>
                    <a:pt x="4824" y="2316"/>
                  </a:lnTo>
                  <a:lnTo>
                    <a:pt x="4843" y="2338"/>
                  </a:lnTo>
                  <a:lnTo>
                    <a:pt x="4864" y="2361"/>
                  </a:lnTo>
                  <a:lnTo>
                    <a:pt x="4887" y="2383"/>
                  </a:lnTo>
                  <a:lnTo>
                    <a:pt x="4910" y="2407"/>
                  </a:lnTo>
                  <a:lnTo>
                    <a:pt x="4932" y="2430"/>
                  </a:lnTo>
                  <a:lnTo>
                    <a:pt x="4953" y="2454"/>
                  </a:lnTo>
                  <a:lnTo>
                    <a:pt x="4973" y="2478"/>
                  </a:lnTo>
                  <a:lnTo>
                    <a:pt x="4982" y="2491"/>
                  </a:lnTo>
                  <a:lnTo>
                    <a:pt x="4989" y="2503"/>
                  </a:lnTo>
                  <a:lnTo>
                    <a:pt x="4996" y="2516"/>
                  </a:lnTo>
                  <a:lnTo>
                    <a:pt x="5002" y="2529"/>
                  </a:lnTo>
                  <a:lnTo>
                    <a:pt x="5007" y="2542"/>
                  </a:lnTo>
                  <a:lnTo>
                    <a:pt x="5010" y="2555"/>
                  </a:lnTo>
                  <a:lnTo>
                    <a:pt x="5012" y="2568"/>
                  </a:lnTo>
                  <a:lnTo>
                    <a:pt x="5013" y="2581"/>
                  </a:lnTo>
                  <a:lnTo>
                    <a:pt x="5021" y="2583"/>
                  </a:lnTo>
                  <a:lnTo>
                    <a:pt x="5030" y="2585"/>
                  </a:lnTo>
                  <a:lnTo>
                    <a:pt x="5038" y="2589"/>
                  </a:lnTo>
                  <a:lnTo>
                    <a:pt x="5047" y="2593"/>
                  </a:lnTo>
                  <a:lnTo>
                    <a:pt x="5067" y="2605"/>
                  </a:lnTo>
                  <a:lnTo>
                    <a:pt x="5084" y="2620"/>
                  </a:lnTo>
                  <a:lnTo>
                    <a:pt x="5115" y="2646"/>
                  </a:lnTo>
                  <a:lnTo>
                    <a:pt x="5128" y="2658"/>
                  </a:lnTo>
                  <a:lnTo>
                    <a:pt x="5125" y="2674"/>
                  </a:lnTo>
                  <a:lnTo>
                    <a:pt x="5121" y="2693"/>
                  </a:lnTo>
                  <a:lnTo>
                    <a:pt x="5116" y="2715"/>
                  </a:lnTo>
                  <a:lnTo>
                    <a:pt x="5108" y="2739"/>
                  </a:lnTo>
                  <a:lnTo>
                    <a:pt x="5101" y="2765"/>
                  </a:lnTo>
                  <a:lnTo>
                    <a:pt x="5095" y="2791"/>
                  </a:lnTo>
                  <a:lnTo>
                    <a:pt x="5093" y="2805"/>
                  </a:lnTo>
                  <a:lnTo>
                    <a:pt x="5091" y="2819"/>
                  </a:lnTo>
                  <a:lnTo>
                    <a:pt x="5089" y="2833"/>
                  </a:lnTo>
                  <a:lnTo>
                    <a:pt x="5089" y="2848"/>
                  </a:lnTo>
                  <a:lnTo>
                    <a:pt x="5013" y="2921"/>
                  </a:lnTo>
                  <a:lnTo>
                    <a:pt x="4865" y="2921"/>
                  </a:lnTo>
                  <a:lnTo>
                    <a:pt x="4852" y="2934"/>
                  </a:lnTo>
                  <a:lnTo>
                    <a:pt x="4840" y="2944"/>
                  </a:lnTo>
                  <a:lnTo>
                    <a:pt x="4829" y="2952"/>
                  </a:lnTo>
                  <a:lnTo>
                    <a:pt x="4820" y="2959"/>
                  </a:lnTo>
                  <a:lnTo>
                    <a:pt x="4811" y="2963"/>
                  </a:lnTo>
                  <a:lnTo>
                    <a:pt x="4804" y="2965"/>
                  </a:lnTo>
                  <a:lnTo>
                    <a:pt x="4796" y="2968"/>
                  </a:lnTo>
                  <a:lnTo>
                    <a:pt x="4789" y="2968"/>
                  </a:lnTo>
                  <a:lnTo>
                    <a:pt x="4758" y="2963"/>
                  </a:lnTo>
                  <a:lnTo>
                    <a:pt x="4713" y="2959"/>
                  </a:lnTo>
                  <a:lnTo>
                    <a:pt x="4789" y="2883"/>
                  </a:lnTo>
                  <a:lnTo>
                    <a:pt x="4766" y="2893"/>
                  </a:lnTo>
                  <a:lnTo>
                    <a:pt x="4749" y="2900"/>
                  </a:lnTo>
                  <a:lnTo>
                    <a:pt x="4739" y="2903"/>
                  </a:lnTo>
                  <a:lnTo>
                    <a:pt x="4732" y="2907"/>
                  </a:lnTo>
                  <a:lnTo>
                    <a:pt x="4724" y="2911"/>
                  </a:lnTo>
                  <a:lnTo>
                    <a:pt x="4714" y="2920"/>
                  </a:lnTo>
                  <a:lnTo>
                    <a:pt x="4698" y="2935"/>
                  </a:lnTo>
                  <a:lnTo>
                    <a:pt x="4675" y="2959"/>
                  </a:lnTo>
                  <a:lnTo>
                    <a:pt x="4661" y="2951"/>
                  </a:lnTo>
                  <a:lnTo>
                    <a:pt x="4647" y="2946"/>
                  </a:lnTo>
                  <a:lnTo>
                    <a:pt x="4633" y="2941"/>
                  </a:lnTo>
                  <a:lnTo>
                    <a:pt x="4618" y="2937"/>
                  </a:lnTo>
                  <a:lnTo>
                    <a:pt x="4604" y="2934"/>
                  </a:lnTo>
                  <a:lnTo>
                    <a:pt x="4590" y="2932"/>
                  </a:lnTo>
                  <a:lnTo>
                    <a:pt x="4577" y="2931"/>
                  </a:lnTo>
                  <a:lnTo>
                    <a:pt x="4563" y="2929"/>
                  </a:lnTo>
                  <a:lnTo>
                    <a:pt x="4549" y="2931"/>
                  </a:lnTo>
                  <a:lnTo>
                    <a:pt x="4536" y="2932"/>
                  </a:lnTo>
                  <a:lnTo>
                    <a:pt x="4521" y="2934"/>
                  </a:lnTo>
                  <a:lnTo>
                    <a:pt x="4508" y="2937"/>
                  </a:lnTo>
                  <a:lnTo>
                    <a:pt x="4494" y="2941"/>
                  </a:lnTo>
                  <a:lnTo>
                    <a:pt x="4481" y="2946"/>
                  </a:lnTo>
                  <a:lnTo>
                    <a:pt x="4467" y="2951"/>
                  </a:lnTo>
                  <a:lnTo>
                    <a:pt x="4454" y="2959"/>
                  </a:lnTo>
                  <a:lnTo>
                    <a:pt x="4454" y="2965"/>
                  </a:lnTo>
                  <a:lnTo>
                    <a:pt x="4455" y="2973"/>
                  </a:lnTo>
                  <a:lnTo>
                    <a:pt x="4456" y="2981"/>
                  </a:lnTo>
                  <a:lnTo>
                    <a:pt x="4458" y="2988"/>
                  </a:lnTo>
                  <a:lnTo>
                    <a:pt x="4464" y="3004"/>
                  </a:lnTo>
                  <a:lnTo>
                    <a:pt x="4471" y="3020"/>
                  </a:lnTo>
                  <a:lnTo>
                    <a:pt x="4480" y="3036"/>
                  </a:lnTo>
                  <a:lnTo>
                    <a:pt x="4491" y="3053"/>
                  </a:lnTo>
                  <a:lnTo>
                    <a:pt x="4502" y="3069"/>
                  </a:lnTo>
                  <a:lnTo>
                    <a:pt x="4514" y="3085"/>
                  </a:lnTo>
                  <a:lnTo>
                    <a:pt x="4538" y="3115"/>
                  </a:lnTo>
                  <a:lnTo>
                    <a:pt x="4562" y="3142"/>
                  </a:lnTo>
                  <a:lnTo>
                    <a:pt x="4582" y="3166"/>
                  </a:lnTo>
                  <a:lnTo>
                    <a:pt x="4599" y="3184"/>
                  </a:lnTo>
                  <a:lnTo>
                    <a:pt x="4599" y="3190"/>
                  </a:lnTo>
                  <a:lnTo>
                    <a:pt x="4598" y="3198"/>
                  </a:lnTo>
                  <a:lnTo>
                    <a:pt x="4595" y="3204"/>
                  </a:lnTo>
                  <a:lnTo>
                    <a:pt x="4593" y="3212"/>
                  </a:lnTo>
                  <a:lnTo>
                    <a:pt x="4588" y="3226"/>
                  </a:lnTo>
                  <a:lnTo>
                    <a:pt x="4581" y="3240"/>
                  </a:lnTo>
                  <a:lnTo>
                    <a:pt x="4575" y="3255"/>
                  </a:lnTo>
                  <a:lnTo>
                    <a:pt x="4569" y="3269"/>
                  </a:lnTo>
                  <a:lnTo>
                    <a:pt x="4567" y="3275"/>
                  </a:lnTo>
                  <a:lnTo>
                    <a:pt x="4566" y="3283"/>
                  </a:lnTo>
                  <a:lnTo>
                    <a:pt x="4565" y="3291"/>
                  </a:lnTo>
                  <a:lnTo>
                    <a:pt x="4564" y="3297"/>
                  </a:lnTo>
                  <a:lnTo>
                    <a:pt x="4579" y="3312"/>
                  </a:lnTo>
                  <a:lnTo>
                    <a:pt x="4595" y="3330"/>
                  </a:lnTo>
                  <a:lnTo>
                    <a:pt x="4614" y="3352"/>
                  </a:lnTo>
                  <a:lnTo>
                    <a:pt x="4633" y="3375"/>
                  </a:lnTo>
                  <a:lnTo>
                    <a:pt x="4641" y="3388"/>
                  </a:lnTo>
                  <a:lnTo>
                    <a:pt x="4649" y="3401"/>
                  </a:lnTo>
                  <a:lnTo>
                    <a:pt x="4657" y="3414"/>
                  </a:lnTo>
                  <a:lnTo>
                    <a:pt x="4662" y="3427"/>
                  </a:lnTo>
                  <a:lnTo>
                    <a:pt x="4667" y="3441"/>
                  </a:lnTo>
                  <a:lnTo>
                    <a:pt x="4672" y="3455"/>
                  </a:lnTo>
                  <a:lnTo>
                    <a:pt x="4674" y="3469"/>
                  </a:lnTo>
                  <a:lnTo>
                    <a:pt x="4675" y="3484"/>
                  </a:lnTo>
                  <a:lnTo>
                    <a:pt x="4661" y="3485"/>
                  </a:lnTo>
                  <a:lnTo>
                    <a:pt x="4650" y="3486"/>
                  </a:lnTo>
                  <a:lnTo>
                    <a:pt x="4639" y="3488"/>
                  </a:lnTo>
                  <a:lnTo>
                    <a:pt x="4630" y="3490"/>
                  </a:lnTo>
                  <a:lnTo>
                    <a:pt x="4623" y="3495"/>
                  </a:lnTo>
                  <a:lnTo>
                    <a:pt x="4615" y="3499"/>
                  </a:lnTo>
                  <a:lnTo>
                    <a:pt x="4610" y="3504"/>
                  </a:lnTo>
                  <a:lnTo>
                    <a:pt x="4604" y="3511"/>
                  </a:lnTo>
                  <a:lnTo>
                    <a:pt x="4599" y="3517"/>
                  </a:lnTo>
                  <a:lnTo>
                    <a:pt x="4594" y="3526"/>
                  </a:lnTo>
                  <a:lnTo>
                    <a:pt x="4590" y="3535"/>
                  </a:lnTo>
                  <a:lnTo>
                    <a:pt x="4586" y="3545"/>
                  </a:lnTo>
                  <a:lnTo>
                    <a:pt x="4576" y="3568"/>
                  </a:lnTo>
                  <a:lnTo>
                    <a:pt x="4564" y="3595"/>
                  </a:lnTo>
                  <a:lnTo>
                    <a:pt x="4560" y="3594"/>
                  </a:lnTo>
                  <a:lnTo>
                    <a:pt x="4554" y="3592"/>
                  </a:lnTo>
                  <a:lnTo>
                    <a:pt x="4546" y="3588"/>
                  </a:lnTo>
                  <a:lnTo>
                    <a:pt x="4537" y="3585"/>
                  </a:lnTo>
                  <a:lnTo>
                    <a:pt x="4515" y="3573"/>
                  </a:lnTo>
                  <a:lnTo>
                    <a:pt x="4489" y="3559"/>
                  </a:lnTo>
                  <a:lnTo>
                    <a:pt x="4426" y="3522"/>
                  </a:lnTo>
                  <a:lnTo>
                    <a:pt x="4358" y="3477"/>
                  </a:lnTo>
                  <a:lnTo>
                    <a:pt x="4288" y="3431"/>
                  </a:lnTo>
                  <a:lnTo>
                    <a:pt x="4227" y="3389"/>
                  </a:lnTo>
                  <a:lnTo>
                    <a:pt x="4201" y="3370"/>
                  </a:lnTo>
                  <a:lnTo>
                    <a:pt x="4179" y="3354"/>
                  </a:lnTo>
                  <a:lnTo>
                    <a:pt x="4163" y="3341"/>
                  </a:lnTo>
                  <a:lnTo>
                    <a:pt x="4153" y="3332"/>
                  </a:lnTo>
                  <a:lnTo>
                    <a:pt x="4144" y="3353"/>
                  </a:lnTo>
                  <a:lnTo>
                    <a:pt x="4137" y="3373"/>
                  </a:lnTo>
                  <a:lnTo>
                    <a:pt x="4134" y="3394"/>
                  </a:lnTo>
                  <a:lnTo>
                    <a:pt x="4133" y="3414"/>
                  </a:lnTo>
                  <a:lnTo>
                    <a:pt x="4134" y="3433"/>
                  </a:lnTo>
                  <a:lnTo>
                    <a:pt x="4139" y="3453"/>
                  </a:lnTo>
                  <a:lnTo>
                    <a:pt x="4144" y="3472"/>
                  </a:lnTo>
                  <a:lnTo>
                    <a:pt x="4152" y="3490"/>
                  </a:lnTo>
                  <a:lnTo>
                    <a:pt x="4161" y="3509"/>
                  </a:lnTo>
                  <a:lnTo>
                    <a:pt x="4172" y="3527"/>
                  </a:lnTo>
                  <a:lnTo>
                    <a:pt x="4184" y="3545"/>
                  </a:lnTo>
                  <a:lnTo>
                    <a:pt x="4199" y="3563"/>
                  </a:lnTo>
                  <a:lnTo>
                    <a:pt x="4213" y="3581"/>
                  </a:lnTo>
                  <a:lnTo>
                    <a:pt x="4228" y="3598"/>
                  </a:lnTo>
                  <a:lnTo>
                    <a:pt x="4244" y="3616"/>
                  </a:lnTo>
                  <a:lnTo>
                    <a:pt x="4261" y="3634"/>
                  </a:lnTo>
                  <a:lnTo>
                    <a:pt x="4295" y="3669"/>
                  </a:lnTo>
                  <a:lnTo>
                    <a:pt x="4328" y="3704"/>
                  </a:lnTo>
                  <a:lnTo>
                    <a:pt x="4345" y="3723"/>
                  </a:lnTo>
                  <a:lnTo>
                    <a:pt x="4361" y="3740"/>
                  </a:lnTo>
                  <a:lnTo>
                    <a:pt x="4376" y="3759"/>
                  </a:lnTo>
                  <a:lnTo>
                    <a:pt x="4390" y="3776"/>
                  </a:lnTo>
                  <a:lnTo>
                    <a:pt x="4404" y="3795"/>
                  </a:lnTo>
                  <a:lnTo>
                    <a:pt x="4416" y="3814"/>
                  </a:lnTo>
                  <a:lnTo>
                    <a:pt x="4426" y="3833"/>
                  </a:lnTo>
                  <a:lnTo>
                    <a:pt x="4436" y="3852"/>
                  </a:lnTo>
                  <a:lnTo>
                    <a:pt x="4444" y="3872"/>
                  </a:lnTo>
                  <a:lnTo>
                    <a:pt x="4449" y="3892"/>
                  </a:lnTo>
                  <a:lnTo>
                    <a:pt x="4453" y="3912"/>
                  </a:lnTo>
                  <a:lnTo>
                    <a:pt x="4454" y="3933"/>
                  </a:lnTo>
                  <a:lnTo>
                    <a:pt x="4432" y="3932"/>
                  </a:lnTo>
                  <a:lnTo>
                    <a:pt x="4410" y="3929"/>
                  </a:lnTo>
                  <a:lnTo>
                    <a:pt x="4388" y="3922"/>
                  </a:lnTo>
                  <a:lnTo>
                    <a:pt x="4365" y="3915"/>
                  </a:lnTo>
                  <a:lnTo>
                    <a:pt x="4344" y="3905"/>
                  </a:lnTo>
                  <a:lnTo>
                    <a:pt x="4321" y="3894"/>
                  </a:lnTo>
                  <a:lnTo>
                    <a:pt x="4298" y="3881"/>
                  </a:lnTo>
                  <a:lnTo>
                    <a:pt x="4276" y="3865"/>
                  </a:lnTo>
                  <a:lnTo>
                    <a:pt x="4254" y="3849"/>
                  </a:lnTo>
                  <a:lnTo>
                    <a:pt x="4232" y="3832"/>
                  </a:lnTo>
                  <a:lnTo>
                    <a:pt x="4211" y="3812"/>
                  </a:lnTo>
                  <a:lnTo>
                    <a:pt x="4190" y="3792"/>
                  </a:lnTo>
                  <a:lnTo>
                    <a:pt x="4170" y="3771"/>
                  </a:lnTo>
                  <a:lnTo>
                    <a:pt x="4151" y="3749"/>
                  </a:lnTo>
                  <a:lnTo>
                    <a:pt x="4131" y="3726"/>
                  </a:lnTo>
                  <a:lnTo>
                    <a:pt x="4113" y="3703"/>
                  </a:lnTo>
                  <a:lnTo>
                    <a:pt x="4096" y="3678"/>
                  </a:lnTo>
                  <a:lnTo>
                    <a:pt x="4080" y="3654"/>
                  </a:lnTo>
                  <a:lnTo>
                    <a:pt x="4064" y="3629"/>
                  </a:lnTo>
                  <a:lnTo>
                    <a:pt x="4050" y="3604"/>
                  </a:lnTo>
                  <a:lnTo>
                    <a:pt x="4038" y="3579"/>
                  </a:lnTo>
                  <a:lnTo>
                    <a:pt x="4026" y="3553"/>
                  </a:lnTo>
                  <a:lnTo>
                    <a:pt x="4016" y="3529"/>
                  </a:lnTo>
                  <a:lnTo>
                    <a:pt x="4008" y="3504"/>
                  </a:lnTo>
                  <a:lnTo>
                    <a:pt x="4000" y="3480"/>
                  </a:lnTo>
                  <a:lnTo>
                    <a:pt x="3995" y="3456"/>
                  </a:lnTo>
                  <a:lnTo>
                    <a:pt x="3991" y="3433"/>
                  </a:lnTo>
                  <a:lnTo>
                    <a:pt x="3989" y="3412"/>
                  </a:lnTo>
                  <a:lnTo>
                    <a:pt x="3989" y="3390"/>
                  </a:lnTo>
                  <a:lnTo>
                    <a:pt x="3991" y="3369"/>
                  </a:lnTo>
                  <a:lnTo>
                    <a:pt x="3995" y="3349"/>
                  </a:lnTo>
                  <a:lnTo>
                    <a:pt x="4001" y="3332"/>
                  </a:lnTo>
                  <a:lnTo>
                    <a:pt x="3994" y="3331"/>
                  </a:lnTo>
                  <a:lnTo>
                    <a:pt x="3987" y="3330"/>
                  </a:lnTo>
                  <a:lnTo>
                    <a:pt x="3979" y="3329"/>
                  </a:lnTo>
                  <a:lnTo>
                    <a:pt x="3973" y="3327"/>
                  </a:lnTo>
                  <a:lnTo>
                    <a:pt x="3959" y="3321"/>
                  </a:lnTo>
                  <a:lnTo>
                    <a:pt x="3944" y="3315"/>
                  </a:lnTo>
                  <a:lnTo>
                    <a:pt x="3930" y="3308"/>
                  </a:lnTo>
                  <a:lnTo>
                    <a:pt x="3917" y="3303"/>
                  </a:lnTo>
                  <a:lnTo>
                    <a:pt x="3911" y="3300"/>
                  </a:lnTo>
                  <a:lnTo>
                    <a:pt x="3903" y="3298"/>
                  </a:lnTo>
                  <a:lnTo>
                    <a:pt x="3896" y="3297"/>
                  </a:lnTo>
                  <a:lnTo>
                    <a:pt x="3890" y="3297"/>
                  </a:lnTo>
                  <a:lnTo>
                    <a:pt x="3880" y="3280"/>
                  </a:lnTo>
                  <a:lnTo>
                    <a:pt x="3864" y="3255"/>
                  </a:lnTo>
                  <a:lnTo>
                    <a:pt x="3842" y="3224"/>
                  </a:lnTo>
                  <a:lnTo>
                    <a:pt x="3816" y="3189"/>
                  </a:lnTo>
                  <a:lnTo>
                    <a:pt x="3757" y="3112"/>
                  </a:lnTo>
                  <a:lnTo>
                    <a:pt x="3693" y="3030"/>
                  </a:lnTo>
                  <a:lnTo>
                    <a:pt x="3633" y="2953"/>
                  </a:lnTo>
                  <a:lnTo>
                    <a:pt x="3584" y="2891"/>
                  </a:lnTo>
                  <a:lnTo>
                    <a:pt x="3566" y="2868"/>
                  </a:lnTo>
                  <a:lnTo>
                    <a:pt x="3554" y="2853"/>
                  </a:lnTo>
                  <a:lnTo>
                    <a:pt x="3551" y="2849"/>
                  </a:lnTo>
                  <a:lnTo>
                    <a:pt x="3549" y="2845"/>
                  </a:lnTo>
                  <a:lnTo>
                    <a:pt x="3550" y="2845"/>
                  </a:lnTo>
                  <a:lnTo>
                    <a:pt x="3552" y="2848"/>
                  </a:lnTo>
                  <a:lnTo>
                    <a:pt x="3544" y="2848"/>
                  </a:lnTo>
                  <a:lnTo>
                    <a:pt x="3538" y="2847"/>
                  </a:lnTo>
                  <a:lnTo>
                    <a:pt x="3530" y="2844"/>
                  </a:lnTo>
                  <a:lnTo>
                    <a:pt x="3524" y="2842"/>
                  </a:lnTo>
                  <a:lnTo>
                    <a:pt x="3509" y="2836"/>
                  </a:lnTo>
                  <a:lnTo>
                    <a:pt x="3495" y="2829"/>
                  </a:lnTo>
                  <a:lnTo>
                    <a:pt x="3481" y="2821"/>
                  </a:lnTo>
                  <a:lnTo>
                    <a:pt x="3467" y="2816"/>
                  </a:lnTo>
                  <a:lnTo>
                    <a:pt x="3459" y="2814"/>
                  </a:lnTo>
                  <a:lnTo>
                    <a:pt x="3452" y="2812"/>
                  </a:lnTo>
                  <a:lnTo>
                    <a:pt x="3445" y="2811"/>
                  </a:lnTo>
                  <a:lnTo>
                    <a:pt x="3437" y="2809"/>
                  </a:lnTo>
                  <a:lnTo>
                    <a:pt x="3431" y="2817"/>
                  </a:lnTo>
                  <a:lnTo>
                    <a:pt x="3423" y="2823"/>
                  </a:lnTo>
                  <a:lnTo>
                    <a:pt x="3414" y="2828"/>
                  </a:lnTo>
                  <a:lnTo>
                    <a:pt x="3406" y="2832"/>
                  </a:lnTo>
                  <a:lnTo>
                    <a:pt x="3386" y="2840"/>
                  </a:lnTo>
                  <a:lnTo>
                    <a:pt x="3364" y="2848"/>
                  </a:lnTo>
                  <a:lnTo>
                    <a:pt x="3344" y="2854"/>
                  </a:lnTo>
                  <a:lnTo>
                    <a:pt x="3324" y="2862"/>
                  </a:lnTo>
                  <a:lnTo>
                    <a:pt x="3314" y="2866"/>
                  </a:lnTo>
                  <a:lnTo>
                    <a:pt x="3305" y="2871"/>
                  </a:lnTo>
                  <a:lnTo>
                    <a:pt x="3297" y="2876"/>
                  </a:lnTo>
                  <a:lnTo>
                    <a:pt x="3289" y="2883"/>
                  </a:lnTo>
                  <a:lnTo>
                    <a:pt x="3251" y="2921"/>
                  </a:lnTo>
                  <a:lnTo>
                    <a:pt x="3251" y="2996"/>
                  </a:lnTo>
                  <a:lnTo>
                    <a:pt x="3213" y="3034"/>
                  </a:lnTo>
                  <a:lnTo>
                    <a:pt x="3141" y="3034"/>
                  </a:lnTo>
                  <a:lnTo>
                    <a:pt x="3103" y="3072"/>
                  </a:lnTo>
                  <a:lnTo>
                    <a:pt x="3088" y="3099"/>
                  </a:lnTo>
                  <a:lnTo>
                    <a:pt x="3073" y="3121"/>
                  </a:lnTo>
                  <a:lnTo>
                    <a:pt x="3058" y="3143"/>
                  </a:lnTo>
                  <a:lnTo>
                    <a:pt x="3040" y="3165"/>
                  </a:lnTo>
                  <a:lnTo>
                    <a:pt x="3022" y="3186"/>
                  </a:lnTo>
                  <a:lnTo>
                    <a:pt x="3001" y="3208"/>
                  </a:lnTo>
                  <a:lnTo>
                    <a:pt x="2977" y="3233"/>
                  </a:lnTo>
                  <a:lnTo>
                    <a:pt x="2951" y="3259"/>
                  </a:lnTo>
                  <a:lnTo>
                    <a:pt x="2958" y="3273"/>
                  </a:lnTo>
                  <a:lnTo>
                    <a:pt x="2963" y="3286"/>
                  </a:lnTo>
                  <a:lnTo>
                    <a:pt x="2968" y="3300"/>
                  </a:lnTo>
                  <a:lnTo>
                    <a:pt x="2973" y="3313"/>
                  </a:lnTo>
                  <a:lnTo>
                    <a:pt x="2979" y="3340"/>
                  </a:lnTo>
                  <a:lnTo>
                    <a:pt x="2984" y="3366"/>
                  </a:lnTo>
                  <a:lnTo>
                    <a:pt x="2987" y="3389"/>
                  </a:lnTo>
                  <a:lnTo>
                    <a:pt x="2988" y="3411"/>
                  </a:lnTo>
                  <a:lnTo>
                    <a:pt x="2988" y="3430"/>
                  </a:lnTo>
                  <a:lnTo>
                    <a:pt x="2989" y="3445"/>
                  </a:lnTo>
                  <a:lnTo>
                    <a:pt x="2878" y="3560"/>
                  </a:lnTo>
                  <a:lnTo>
                    <a:pt x="2802" y="3560"/>
                  </a:lnTo>
                  <a:lnTo>
                    <a:pt x="2798" y="3559"/>
                  </a:lnTo>
                  <a:lnTo>
                    <a:pt x="2795" y="3558"/>
                  </a:lnTo>
                  <a:lnTo>
                    <a:pt x="2791" y="3556"/>
                  </a:lnTo>
                  <a:lnTo>
                    <a:pt x="2786" y="3553"/>
                  </a:lnTo>
                  <a:lnTo>
                    <a:pt x="2778" y="3546"/>
                  </a:lnTo>
                  <a:lnTo>
                    <a:pt x="2769" y="3536"/>
                  </a:lnTo>
                  <a:lnTo>
                    <a:pt x="2759" y="3523"/>
                  </a:lnTo>
                  <a:lnTo>
                    <a:pt x="2750" y="3510"/>
                  </a:lnTo>
                  <a:lnTo>
                    <a:pt x="2742" y="3495"/>
                  </a:lnTo>
                  <a:lnTo>
                    <a:pt x="2733" y="3479"/>
                  </a:lnTo>
                  <a:lnTo>
                    <a:pt x="2724" y="3463"/>
                  </a:lnTo>
                  <a:lnTo>
                    <a:pt x="2717" y="3447"/>
                  </a:lnTo>
                  <a:lnTo>
                    <a:pt x="2710" y="3430"/>
                  </a:lnTo>
                  <a:lnTo>
                    <a:pt x="2703" y="3416"/>
                  </a:lnTo>
                  <a:lnTo>
                    <a:pt x="2698" y="3402"/>
                  </a:lnTo>
                  <a:lnTo>
                    <a:pt x="2695" y="3389"/>
                  </a:lnTo>
                  <a:lnTo>
                    <a:pt x="2693" y="3378"/>
                  </a:lnTo>
                  <a:lnTo>
                    <a:pt x="2691" y="3370"/>
                  </a:lnTo>
                  <a:lnTo>
                    <a:pt x="2685" y="3369"/>
                  </a:lnTo>
                  <a:lnTo>
                    <a:pt x="2677" y="3368"/>
                  </a:lnTo>
                  <a:lnTo>
                    <a:pt x="2670" y="3366"/>
                  </a:lnTo>
                  <a:lnTo>
                    <a:pt x="2663" y="3364"/>
                  </a:lnTo>
                  <a:lnTo>
                    <a:pt x="2649" y="3358"/>
                  </a:lnTo>
                  <a:lnTo>
                    <a:pt x="2635" y="3351"/>
                  </a:lnTo>
                  <a:lnTo>
                    <a:pt x="2621" y="3344"/>
                  </a:lnTo>
                  <a:lnTo>
                    <a:pt x="2606" y="3337"/>
                  </a:lnTo>
                  <a:lnTo>
                    <a:pt x="2599" y="3335"/>
                  </a:lnTo>
                  <a:lnTo>
                    <a:pt x="2592" y="3333"/>
                  </a:lnTo>
                  <a:lnTo>
                    <a:pt x="2585" y="3332"/>
                  </a:lnTo>
                  <a:lnTo>
                    <a:pt x="2577" y="3332"/>
                  </a:lnTo>
                  <a:lnTo>
                    <a:pt x="2577" y="3319"/>
                  </a:lnTo>
                  <a:lnTo>
                    <a:pt x="2576" y="3306"/>
                  </a:lnTo>
                  <a:lnTo>
                    <a:pt x="2575" y="3294"/>
                  </a:lnTo>
                  <a:lnTo>
                    <a:pt x="2573" y="3283"/>
                  </a:lnTo>
                  <a:lnTo>
                    <a:pt x="2567" y="3261"/>
                  </a:lnTo>
                  <a:lnTo>
                    <a:pt x="2563" y="3239"/>
                  </a:lnTo>
                  <a:lnTo>
                    <a:pt x="2562" y="3229"/>
                  </a:lnTo>
                  <a:lnTo>
                    <a:pt x="2561" y="3219"/>
                  </a:lnTo>
                  <a:lnTo>
                    <a:pt x="2561" y="3208"/>
                  </a:lnTo>
                  <a:lnTo>
                    <a:pt x="2562" y="3196"/>
                  </a:lnTo>
                  <a:lnTo>
                    <a:pt x="2564" y="3185"/>
                  </a:lnTo>
                  <a:lnTo>
                    <a:pt x="2566" y="3172"/>
                  </a:lnTo>
                  <a:lnTo>
                    <a:pt x="2572" y="3159"/>
                  </a:lnTo>
                  <a:lnTo>
                    <a:pt x="2577" y="3145"/>
                  </a:lnTo>
                  <a:lnTo>
                    <a:pt x="2570" y="3138"/>
                  </a:lnTo>
                  <a:lnTo>
                    <a:pt x="2564" y="3130"/>
                  </a:lnTo>
                  <a:lnTo>
                    <a:pt x="2557" y="3121"/>
                  </a:lnTo>
                  <a:lnTo>
                    <a:pt x="2551" y="3113"/>
                  </a:lnTo>
                  <a:lnTo>
                    <a:pt x="2539" y="3093"/>
                  </a:lnTo>
                  <a:lnTo>
                    <a:pt x="2528" y="3071"/>
                  </a:lnTo>
                  <a:lnTo>
                    <a:pt x="2517" y="3048"/>
                  </a:lnTo>
                  <a:lnTo>
                    <a:pt x="2508" y="3024"/>
                  </a:lnTo>
                  <a:lnTo>
                    <a:pt x="2500" y="2999"/>
                  </a:lnTo>
                  <a:lnTo>
                    <a:pt x="2492" y="2973"/>
                  </a:lnTo>
                  <a:lnTo>
                    <a:pt x="2485" y="2946"/>
                  </a:lnTo>
                  <a:lnTo>
                    <a:pt x="2480" y="2920"/>
                  </a:lnTo>
                  <a:lnTo>
                    <a:pt x="2474" y="2892"/>
                  </a:lnTo>
                  <a:lnTo>
                    <a:pt x="2470" y="2866"/>
                  </a:lnTo>
                  <a:lnTo>
                    <a:pt x="2468" y="2841"/>
                  </a:lnTo>
                  <a:lnTo>
                    <a:pt x="2466" y="2817"/>
                  </a:lnTo>
                  <a:lnTo>
                    <a:pt x="2464" y="2793"/>
                  </a:lnTo>
                  <a:lnTo>
                    <a:pt x="2464" y="2772"/>
                  </a:lnTo>
                  <a:lnTo>
                    <a:pt x="2464" y="2779"/>
                  </a:lnTo>
                  <a:lnTo>
                    <a:pt x="2462" y="2787"/>
                  </a:lnTo>
                  <a:lnTo>
                    <a:pt x="2460" y="2793"/>
                  </a:lnTo>
                  <a:lnTo>
                    <a:pt x="2458" y="2801"/>
                  </a:lnTo>
                  <a:lnTo>
                    <a:pt x="2453" y="2815"/>
                  </a:lnTo>
                  <a:lnTo>
                    <a:pt x="2446" y="2828"/>
                  </a:lnTo>
                  <a:lnTo>
                    <a:pt x="2440" y="2842"/>
                  </a:lnTo>
                  <a:lnTo>
                    <a:pt x="2434" y="2856"/>
                  </a:lnTo>
                  <a:lnTo>
                    <a:pt x="2432" y="2863"/>
                  </a:lnTo>
                  <a:lnTo>
                    <a:pt x="2431" y="2869"/>
                  </a:lnTo>
                  <a:lnTo>
                    <a:pt x="2430" y="2876"/>
                  </a:lnTo>
                  <a:lnTo>
                    <a:pt x="2429" y="2883"/>
                  </a:lnTo>
                  <a:lnTo>
                    <a:pt x="2416" y="2883"/>
                  </a:lnTo>
                  <a:lnTo>
                    <a:pt x="2402" y="2880"/>
                  </a:lnTo>
                  <a:lnTo>
                    <a:pt x="2389" y="2879"/>
                  </a:lnTo>
                  <a:lnTo>
                    <a:pt x="2379" y="2876"/>
                  </a:lnTo>
                  <a:lnTo>
                    <a:pt x="2368" y="2873"/>
                  </a:lnTo>
                  <a:lnTo>
                    <a:pt x="2358" y="2869"/>
                  </a:lnTo>
                  <a:lnTo>
                    <a:pt x="2348" y="2865"/>
                  </a:lnTo>
                  <a:lnTo>
                    <a:pt x="2338" y="2861"/>
                  </a:lnTo>
                  <a:lnTo>
                    <a:pt x="2322" y="2850"/>
                  </a:lnTo>
                  <a:lnTo>
                    <a:pt x="2307" y="2837"/>
                  </a:lnTo>
                  <a:lnTo>
                    <a:pt x="2291" y="2824"/>
                  </a:lnTo>
                  <a:lnTo>
                    <a:pt x="2277" y="2809"/>
                  </a:lnTo>
                  <a:lnTo>
                    <a:pt x="2129" y="2809"/>
                  </a:lnTo>
                  <a:lnTo>
                    <a:pt x="2129" y="2803"/>
                  </a:lnTo>
                  <a:lnTo>
                    <a:pt x="2130" y="2795"/>
                  </a:lnTo>
                  <a:lnTo>
                    <a:pt x="2132" y="2789"/>
                  </a:lnTo>
                  <a:lnTo>
                    <a:pt x="2134" y="2781"/>
                  </a:lnTo>
                  <a:lnTo>
                    <a:pt x="2141" y="2767"/>
                  </a:lnTo>
                  <a:lnTo>
                    <a:pt x="2147" y="2753"/>
                  </a:lnTo>
                  <a:lnTo>
                    <a:pt x="2154" y="2739"/>
                  </a:lnTo>
                  <a:lnTo>
                    <a:pt x="2160" y="2724"/>
                  </a:lnTo>
                  <a:lnTo>
                    <a:pt x="2163" y="2717"/>
                  </a:lnTo>
                  <a:lnTo>
                    <a:pt x="2165" y="2710"/>
                  </a:lnTo>
                  <a:lnTo>
                    <a:pt x="2166" y="2703"/>
                  </a:lnTo>
                  <a:lnTo>
                    <a:pt x="2166" y="2696"/>
                  </a:lnTo>
                  <a:lnTo>
                    <a:pt x="2153" y="2701"/>
                  </a:lnTo>
                  <a:lnTo>
                    <a:pt x="2141" y="2705"/>
                  </a:lnTo>
                  <a:lnTo>
                    <a:pt x="2131" y="2706"/>
                  </a:lnTo>
                  <a:lnTo>
                    <a:pt x="2122" y="2706"/>
                  </a:lnTo>
                  <a:lnTo>
                    <a:pt x="2115" y="2703"/>
                  </a:lnTo>
                  <a:lnTo>
                    <a:pt x="2109" y="2698"/>
                  </a:lnTo>
                  <a:lnTo>
                    <a:pt x="2104" y="2693"/>
                  </a:lnTo>
                  <a:lnTo>
                    <a:pt x="2099" y="2686"/>
                  </a:lnTo>
                  <a:lnTo>
                    <a:pt x="2097" y="2680"/>
                  </a:lnTo>
                  <a:lnTo>
                    <a:pt x="2094" y="2671"/>
                  </a:lnTo>
                  <a:lnTo>
                    <a:pt x="2093" y="2663"/>
                  </a:lnTo>
                  <a:lnTo>
                    <a:pt x="2092" y="2655"/>
                  </a:lnTo>
                  <a:lnTo>
                    <a:pt x="2091" y="2638"/>
                  </a:lnTo>
                  <a:lnTo>
                    <a:pt x="2091" y="2623"/>
                  </a:lnTo>
                  <a:lnTo>
                    <a:pt x="1942" y="2772"/>
                  </a:lnTo>
                  <a:lnTo>
                    <a:pt x="1934" y="2771"/>
                  </a:lnTo>
                  <a:lnTo>
                    <a:pt x="1924" y="2768"/>
                  </a:lnTo>
                  <a:lnTo>
                    <a:pt x="1913" y="2765"/>
                  </a:lnTo>
                  <a:lnTo>
                    <a:pt x="1902" y="2759"/>
                  </a:lnTo>
                  <a:lnTo>
                    <a:pt x="1875" y="2746"/>
                  </a:lnTo>
                  <a:lnTo>
                    <a:pt x="1847" y="2729"/>
                  </a:lnTo>
                  <a:lnTo>
                    <a:pt x="1819" y="2710"/>
                  </a:lnTo>
                  <a:lnTo>
                    <a:pt x="1794" y="2692"/>
                  </a:lnTo>
                  <a:lnTo>
                    <a:pt x="1771" y="2673"/>
                  </a:lnTo>
                  <a:lnTo>
                    <a:pt x="1755" y="2658"/>
                  </a:lnTo>
                  <a:lnTo>
                    <a:pt x="1748" y="2661"/>
                  </a:lnTo>
                  <a:lnTo>
                    <a:pt x="1741" y="2663"/>
                  </a:lnTo>
                  <a:lnTo>
                    <a:pt x="1733" y="2665"/>
                  </a:lnTo>
                  <a:lnTo>
                    <a:pt x="1725" y="2668"/>
                  </a:lnTo>
                  <a:lnTo>
                    <a:pt x="1709" y="2669"/>
                  </a:lnTo>
                  <a:lnTo>
                    <a:pt x="1693" y="2668"/>
                  </a:lnTo>
                  <a:lnTo>
                    <a:pt x="1676" y="2665"/>
                  </a:lnTo>
                  <a:lnTo>
                    <a:pt x="1660" y="2661"/>
                  </a:lnTo>
                  <a:lnTo>
                    <a:pt x="1644" y="2656"/>
                  </a:lnTo>
                  <a:lnTo>
                    <a:pt x="1627" y="2649"/>
                  </a:lnTo>
                  <a:lnTo>
                    <a:pt x="1611" y="2643"/>
                  </a:lnTo>
                  <a:lnTo>
                    <a:pt x="1596" y="2634"/>
                  </a:lnTo>
                  <a:lnTo>
                    <a:pt x="1581" y="2625"/>
                  </a:lnTo>
                  <a:lnTo>
                    <a:pt x="1568" y="2616"/>
                  </a:lnTo>
                  <a:lnTo>
                    <a:pt x="1556" y="2608"/>
                  </a:lnTo>
                  <a:lnTo>
                    <a:pt x="1544" y="2599"/>
                  </a:lnTo>
                  <a:lnTo>
                    <a:pt x="1536" y="2590"/>
                  </a:lnTo>
                  <a:lnTo>
                    <a:pt x="1527" y="2581"/>
                  </a:lnTo>
                  <a:lnTo>
                    <a:pt x="1520" y="2589"/>
                  </a:lnTo>
                  <a:lnTo>
                    <a:pt x="1513" y="2596"/>
                  </a:lnTo>
                  <a:lnTo>
                    <a:pt x="1505" y="2601"/>
                  </a:lnTo>
                  <a:lnTo>
                    <a:pt x="1496" y="2607"/>
                  </a:lnTo>
                  <a:lnTo>
                    <a:pt x="1479" y="2616"/>
                  </a:lnTo>
                  <a:lnTo>
                    <a:pt x="1460" y="2625"/>
                  </a:lnTo>
                  <a:lnTo>
                    <a:pt x="1441" y="2632"/>
                  </a:lnTo>
                  <a:lnTo>
                    <a:pt x="1420" y="2637"/>
                  </a:lnTo>
                  <a:lnTo>
                    <a:pt x="1399" y="2641"/>
                  </a:lnTo>
                  <a:lnTo>
                    <a:pt x="1379" y="2644"/>
                  </a:lnTo>
                  <a:lnTo>
                    <a:pt x="1357" y="2645"/>
                  </a:lnTo>
                  <a:lnTo>
                    <a:pt x="1336" y="2646"/>
                  </a:lnTo>
                  <a:lnTo>
                    <a:pt x="1315" y="2645"/>
                  </a:lnTo>
                  <a:lnTo>
                    <a:pt x="1296" y="2643"/>
                  </a:lnTo>
                  <a:lnTo>
                    <a:pt x="1276" y="2639"/>
                  </a:lnTo>
                  <a:lnTo>
                    <a:pt x="1259" y="2635"/>
                  </a:lnTo>
                  <a:lnTo>
                    <a:pt x="1242" y="2629"/>
                  </a:lnTo>
                  <a:lnTo>
                    <a:pt x="1227" y="2623"/>
                  </a:lnTo>
                  <a:lnTo>
                    <a:pt x="1192" y="2581"/>
                  </a:lnTo>
                  <a:lnTo>
                    <a:pt x="1178" y="2552"/>
                  </a:lnTo>
                  <a:lnTo>
                    <a:pt x="1162" y="2518"/>
                  </a:lnTo>
                  <a:lnTo>
                    <a:pt x="1153" y="2501"/>
                  </a:lnTo>
                  <a:lnTo>
                    <a:pt x="1143" y="2484"/>
                  </a:lnTo>
                  <a:lnTo>
                    <a:pt x="1133" y="2468"/>
                  </a:lnTo>
                  <a:lnTo>
                    <a:pt x="1121" y="2454"/>
                  </a:lnTo>
                  <a:lnTo>
                    <a:pt x="1115" y="2447"/>
                  </a:lnTo>
                  <a:lnTo>
                    <a:pt x="1108" y="2441"/>
                  </a:lnTo>
                  <a:lnTo>
                    <a:pt x="1102" y="2435"/>
                  </a:lnTo>
                  <a:lnTo>
                    <a:pt x="1094" y="2430"/>
                  </a:lnTo>
                  <a:lnTo>
                    <a:pt x="1086" y="2425"/>
                  </a:lnTo>
                  <a:lnTo>
                    <a:pt x="1078" y="2422"/>
                  </a:lnTo>
                  <a:lnTo>
                    <a:pt x="1069" y="2419"/>
                  </a:lnTo>
                  <a:lnTo>
                    <a:pt x="1060" y="2417"/>
                  </a:lnTo>
                  <a:lnTo>
                    <a:pt x="1050" y="2416"/>
                  </a:lnTo>
                  <a:lnTo>
                    <a:pt x="1040" y="2416"/>
                  </a:lnTo>
                  <a:lnTo>
                    <a:pt x="1030" y="2417"/>
                  </a:lnTo>
                  <a:lnTo>
                    <a:pt x="1019" y="2418"/>
                  </a:lnTo>
                  <a:lnTo>
                    <a:pt x="1007" y="2421"/>
                  </a:lnTo>
                  <a:lnTo>
                    <a:pt x="994" y="2424"/>
                  </a:lnTo>
                  <a:lnTo>
                    <a:pt x="982" y="2430"/>
                  </a:lnTo>
                  <a:lnTo>
                    <a:pt x="967" y="2436"/>
                  </a:lnTo>
                  <a:lnTo>
                    <a:pt x="1009" y="2477"/>
                  </a:lnTo>
                  <a:lnTo>
                    <a:pt x="1050" y="2515"/>
                  </a:lnTo>
                  <a:lnTo>
                    <a:pt x="1091" y="2552"/>
                  </a:lnTo>
                  <a:lnTo>
                    <a:pt x="1131" y="2590"/>
                  </a:lnTo>
                  <a:lnTo>
                    <a:pt x="1150" y="2610"/>
                  </a:lnTo>
                  <a:lnTo>
                    <a:pt x="1169" y="2629"/>
                  </a:lnTo>
                  <a:lnTo>
                    <a:pt x="1187" y="2650"/>
                  </a:lnTo>
                  <a:lnTo>
                    <a:pt x="1204" y="2672"/>
                  </a:lnTo>
                  <a:lnTo>
                    <a:pt x="1221" y="2695"/>
                  </a:lnTo>
                  <a:lnTo>
                    <a:pt x="1238" y="2719"/>
                  </a:lnTo>
                  <a:lnTo>
                    <a:pt x="1253" y="2745"/>
                  </a:lnTo>
                  <a:lnTo>
                    <a:pt x="1268" y="2772"/>
                  </a:lnTo>
                  <a:lnTo>
                    <a:pt x="1281" y="2771"/>
                  </a:lnTo>
                  <a:lnTo>
                    <a:pt x="1293" y="2769"/>
                  </a:lnTo>
                  <a:lnTo>
                    <a:pt x="1305" y="2766"/>
                  </a:lnTo>
                  <a:lnTo>
                    <a:pt x="1317" y="2763"/>
                  </a:lnTo>
                  <a:lnTo>
                    <a:pt x="1327" y="2757"/>
                  </a:lnTo>
                  <a:lnTo>
                    <a:pt x="1338" y="2752"/>
                  </a:lnTo>
                  <a:lnTo>
                    <a:pt x="1348" y="2746"/>
                  </a:lnTo>
                  <a:lnTo>
                    <a:pt x="1357" y="2741"/>
                  </a:lnTo>
                  <a:lnTo>
                    <a:pt x="1374" y="2730"/>
                  </a:lnTo>
                  <a:lnTo>
                    <a:pt x="1391" y="2719"/>
                  </a:lnTo>
                  <a:lnTo>
                    <a:pt x="1398" y="2716"/>
                  </a:lnTo>
                  <a:lnTo>
                    <a:pt x="1406" y="2712"/>
                  </a:lnTo>
                  <a:lnTo>
                    <a:pt x="1413" y="2710"/>
                  </a:lnTo>
                  <a:lnTo>
                    <a:pt x="1420" y="2709"/>
                  </a:lnTo>
                  <a:lnTo>
                    <a:pt x="1434" y="2647"/>
                  </a:lnTo>
                  <a:lnTo>
                    <a:pt x="1434" y="2653"/>
                  </a:lnTo>
                  <a:lnTo>
                    <a:pt x="1435" y="2659"/>
                  </a:lnTo>
                  <a:lnTo>
                    <a:pt x="1437" y="2663"/>
                  </a:lnTo>
                  <a:lnTo>
                    <a:pt x="1440" y="2667"/>
                  </a:lnTo>
                  <a:lnTo>
                    <a:pt x="1446" y="2672"/>
                  </a:lnTo>
                  <a:lnTo>
                    <a:pt x="1453" y="2677"/>
                  </a:lnTo>
                  <a:lnTo>
                    <a:pt x="1460" y="2682"/>
                  </a:lnTo>
                  <a:lnTo>
                    <a:pt x="1466" y="2688"/>
                  </a:lnTo>
                  <a:lnTo>
                    <a:pt x="1468" y="2693"/>
                  </a:lnTo>
                  <a:lnTo>
                    <a:pt x="1470" y="2697"/>
                  </a:lnTo>
                  <a:lnTo>
                    <a:pt x="1471" y="2703"/>
                  </a:lnTo>
                  <a:lnTo>
                    <a:pt x="1472" y="2709"/>
                  </a:lnTo>
                  <a:lnTo>
                    <a:pt x="1485" y="2710"/>
                  </a:lnTo>
                  <a:lnTo>
                    <a:pt x="1497" y="2713"/>
                  </a:lnTo>
                  <a:lnTo>
                    <a:pt x="1508" y="2718"/>
                  </a:lnTo>
                  <a:lnTo>
                    <a:pt x="1518" y="2722"/>
                  </a:lnTo>
                  <a:lnTo>
                    <a:pt x="1529" y="2727"/>
                  </a:lnTo>
                  <a:lnTo>
                    <a:pt x="1540" y="2730"/>
                  </a:lnTo>
                  <a:lnTo>
                    <a:pt x="1552" y="2733"/>
                  </a:lnTo>
                  <a:lnTo>
                    <a:pt x="1565" y="2734"/>
                  </a:lnTo>
                  <a:lnTo>
                    <a:pt x="1713" y="2734"/>
                  </a:lnTo>
                  <a:lnTo>
                    <a:pt x="1694" y="2748"/>
                  </a:lnTo>
                  <a:lnTo>
                    <a:pt x="1675" y="2764"/>
                  </a:lnTo>
                  <a:lnTo>
                    <a:pt x="1659" y="2780"/>
                  </a:lnTo>
                  <a:lnTo>
                    <a:pt x="1642" y="2796"/>
                  </a:lnTo>
                  <a:lnTo>
                    <a:pt x="1627" y="2814"/>
                  </a:lnTo>
                  <a:lnTo>
                    <a:pt x="1612" y="2832"/>
                  </a:lnTo>
                  <a:lnTo>
                    <a:pt x="1598" y="2851"/>
                  </a:lnTo>
                  <a:lnTo>
                    <a:pt x="1585" y="2869"/>
                  </a:lnTo>
                  <a:lnTo>
                    <a:pt x="1556" y="2910"/>
                  </a:lnTo>
                  <a:lnTo>
                    <a:pt x="1526" y="2950"/>
                  </a:lnTo>
                  <a:lnTo>
                    <a:pt x="1510" y="2971"/>
                  </a:lnTo>
                  <a:lnTo>
                    <a:pt x="1493" y="2992"/>
                  </a:lnTo>
                  <a:lnTo>
                    <a:pt x="1474" y="3013"/>
                  </a:lnTo>
                  <a:lnTo>
                    <a:pt x="1455" y="3034"/>
                  </a:lnTo>
                  <a:lnTo>
                    <a:pt x="1302" y="3034"/>
                  </a:lnTo>
                  <a:lnTo>
                    <a:pt x="1302" y="3042"/>
                  </a:lnTo>
                  <a:lnTo>
                    <a:pt x="1301" y="3048"/>
                  </a:lnTo>
                  <a:lnTo>
                    <a:pt x="1299" y="3056"/>
                  </a:lnTo>
                  <a:lnTo>
                    <a:pt x="1297" y="3063"/>
                  </a:lnTo>
                  <a:lnTo>
                    <a:pt x="1291" y="3077"/>
                  </a:lnTo>
                  <a:lnTo>
                    <a:pt x="1286" y="3091"/>
                  </a:lnTo>
                  <a:lnTo>
                    <a:pt x="1279" y="3105"/>
                  </a:lnTo>
                  <a:lnTo>
                    <a:pt x="1274" y="3118"/>
                  </a:lnTo>
                  <a:lnTo>
                    <a:pt x="1272" y="3126"/>
                  </a:lnTo>
                  <a:lnTo>
                    <a:pt x="1269" y="3132"/>
                  </a:lnTo>
                  <a:lnTo>
                    <a:pt x="1268" y="3139"/>
                  </a:lnTo>
                  <a:lnTo>
                    <a:pt x="1268" y="3145"/>
                  </a:lnTo>
                  <a:lnTo>
                    <a:pt x="1257" y="3145"/>
                  </a:lnTo>
                  <a:lnTo>
                    <a:pt x="1247" y="3147"/>
                  </a:lnTo>
                  <a:lnTo>
                    <a:pt x="1235" y="3148"/>
                  </a:lnTo>
                  <a:lnTo>
                    <a:pt x="1224" y="3150"/>
                  </a:lnTo>
                  <a:lnTo>
                    <a:pt x="1201" y="3156"/>
                  </a:lnTo>
                  <a:lnTo>
                    <a:pt x="1177" y="3164"/>
                  </a:lnTo>
                  <a:lnTo>
                    <a:pt x="1153" y="3173"/>
                  </a:lnTo>
                  <a:lnTo>
                    <a:pt x="1128" y="3184"/>
                  </a:lnTo>
                  <a:lnTo>
                    <a:pt x="1104" y="3195"/>
                  </a:lnTo>
                  <a:lnTo>
                    <a:pt x="1079" y="3207"/>
                  </a:lnTo>
                  <a:lnTo>
                    <a:pt x="1030" y="3233"/>
                  </a:lnTo>
                  <a:lnTo>
                    <a:pt x="980" y="3258"/>
                  </a:lnTo>
                  <a:lnTo>
                    <a:pt x="958" y="3269"/>
                  </a:lnTo>
                  <a:lnTo>
                    <a:pt x="935" y="3280"/>
                  </a:lnTo>
                  <a:lnTo>
                    <a:pt x="913" y="3289"/>
                  </a:lnTo>
                  <a:lnTo>
                    <a:pt x="891" y="3297"/>
                  </a:lnTo>
                  <a:lnTo>
                    <a:pt x="874" y="3282"/>
                  </a:lnTo>
                  <a:lnTo>
                    <a:pt x="851" y="3263"/>
                  </a:lnTo>
                  <a:lnTo>
                    <a:pt x="825" y="3245"/>
                  </a:lnTo>
                  <a:lnTo>
                    <a:pt x="797" y="3226"/>
                  </a:lnTo>
                  <a:lnTo>
                    <a:pt x="769" y="3209"/>
                  </a:lnTo>
                  <a:lnTo>
                    <a:pt x="743" y="3196"/>
                  </a:lnTo>
                  <a:lnTo>
                    <a:pt x="732" y="3190"/>
                  </a:lnTo>
                  <a:lnTo>
                    <a:pt x="721" y="3187"/>
                  </a:lnTo>
                  <a:lnTo>
                    <a:pt x="712" y="3184"/>
                  </a:lnTo>
                  <a:lnTo>
                    <a:pt x="705" y="3184"/>
                  </a:lnTo>
                  <a:lnTo>
                    <a:pt x="705" y="3034"/>
                  </a:lnTo>
                  <a:lnTo>
                    <a:pt x="689" y="3019"/>
                  </a:lnTo>
                  <a:lnTo>
                    <a:pt x="671" y="2999"/>
                  </a:lnTo>
                  <a:lnTo>
                    <a:pt x="652" y="2977"/>
                  </a:lnTo>
                  <a:lnTo>
                    <a:pt x="634" y="2955"/>
                  </a:lnTo>
                  <a:lnTo>
                    <a:pt x="625" y="2941"/>
                  </a:lnTo>
                  <a:lnTo>
                    <a:pt x="617" y="2928"/>
                  </a:lnTo>
                  <a:lnTo>
                    <a:pt x="610" y="2915"/>
                  </a:lnTo>
                  <a:lnTo>
                    <a:pt x="603" y="2902"/>
                  </a:lnTo>
                  <a:lnTo>
                    <a:pt x="598" y="2889"/>
                  </a:lnTo>
                  <a:lnTo>
                    <a:pt x="594" y="2875"/>
                  </a:lnTo>
                  <a:lnTo>
                    <a:pt x="591" y="2862"/>
                  </a:lnTo>
                  <a:lnTo>
                    <a:pt x="591" y="2848"/>
                  </a:lnTo>
                  <a:lnTo>
                    <a:pt x="580" y="2851"/>
                  </a:lnTo>
                  <a:lnTo>
                    <a:pt x="572" y="2852"/>
                  </a:lnTo>
                  <a:lnTo>
                    <a:pt x="563" y="2852"/>
                  </a:lnTo>
                  <a:lnTo>
                    <a:pt x="554" y="2851"/>
                  </a:lnTo>
                  <a:lnTo>
                    <a:pt x="546" y="2850"/>
                  </a:lnTo>
                  <a:lnTo>
                    <a:pt x="539" y="2847"/>
                  </a:lnTo>
                  <a:lnTo>
                    <a:pt x="532" y="2842"/>
                  </a:lnTo>
                  <a:lnTo>
                    <a:pt x="525" y="2838"/>
                  </a:lnTo>
                  <a:lnTo>
                    <a:pt x="519" y="2832"/>
                  </a:lnTo>
                  <a:lnTo>
                    <a:pt x="513" y="2827"/>
                  </a:lnTo>
                  <a:lnTo>
                    <a:pt x="507" y="2820"/>
                  </a:lnTo>
                  <a:lnTo>
                    <a:pt x="502" y="2813"/>
                  </a:lnTo>
                  <a:lnTo>
                    <a:pt x="491" y="2797"/>
                  </a:lnTo>
                  <a:lnTo>
                    <a:pt x="480" y="2780"/>
                  </a:lnTo>
                  <a:lnTo>
                    <a:pt x="469" y="2763"/>
                  </a:lnTo>
                  <a:lnTo>
                    <a:pt x="458" y="2744"/>
                  </a:lnTo>
                  <a:lnTo>
                    <a:pt x="446" y="2725"/>
                  </a:lnTo>
                  <a:lnTo>
                    <a:pt x="434" y="2708"/>
                  </a:lnTo>
                  <a:lnTo>
                    <a:pt x="428" y="2700"/>
                  </a:lnTo>
                  <a:lnTo>
                    <a:pt x="420" y="2693"/>
                  </a:lnTo>
                  <a:lnTo>
                    <a:pt x="412" y="2685"/>
                  </a:lnTo>
                  <a:lnTo>
                    <a:pt x="404" y="2679"/>
                  </a:lnTo>
                  <a:lnTo>
                    <a:pt x="396" y="2672"/>
                  </a:lnTo>
                  <a:lnTo>
                    <a:pt x="386" y="2667"/>
                  </a:lnTo>
                  <a:lnTo>
                    <a:pt x="376" y="2662"/>
                  </a:lnTo>
                  <a:lnTo>
                    <a:pt x="367" y="2658"/>
                  </a:lnTo>
                  <a:lnTo>
                    <a:pt x="231" y="2658"/>
                  </a:lnTo>
                  <a:lnTo>
                    <a:pt x="213" y="2631"/>
                  </a:lnTo>
                  <a:lnTo>
                    <a:pt x="196" y="2604"/>
                  </a:lnTo>
                  <a:lnTo>
                    <a:pt x="181" y="2579"/>
                  </a:lnTo>
                  <a:lnTo>
                    <a:pt x="168" y="2554"/>
                  </a:lnTo>
                  <a:lnTo>
                    <a:pt x="144" y="2508"/>
                  </a:lnTo>
                  <a:lnTo>
                    <a:pt x="122" y="2468"/>
                  </a:lnTo>
                  <a:lnTo>
                    <a:pt x="111" y="2449"/>
                  </a:lnTo>
                  <a:lnTo>
                    <a:pt x="99" y="2432"/>
                  </a:lnTo>
                  <a:lnTo>
                    <a:pt x="87" y="2418"/>
                  </a:lnTo>
                  <a:lnTo>
                    <a:pt x="73" y="2404"/>
                  </a:lnTo>
                  <a:lnTo>
                    <a:pt x="67" y="2398"/>
                  </a:lnTo>
                  <a:lnTo>
                    <a:pt x="58" y="2393"/>
                  </a:lnTo>
                  <a:lnTo>
                    <a:pt x="50" y="2387"/>
                  </a:lnTo>
                  <a:lnTo>
                    <a:pt x="42" y="2383"/>
                  </a:lnTo>
                  <a:lnTo>
                    <a:pt x="32" y="2380"/>
                  </a:lnTo>
                  <a:lnTo>
                    <a:pt x="22" y="2376"/>
                  </a:lnTo>
                  <a:lnTo>
                    <a:pt x="11" y="2373"/>
                  </a:lnTo>
                  <a:lnTo>
                    <a:pt x="0" y="2371"/>
                  </a:lnTo>
                  <a:lnTo>
                    <a:pt x="13" y="2370"/>
                  </a:lnTo>
                  <a:lnTo>
                    <a:pt x="26" y="2368"/>
                  </a:lnTo>
                  <a:lnTo>
                    <a:pt x="38" y="2362"/>
                  </a:lnTo>
                  <a:lnTo>
                    <a:pt x="49" y="2357"/>
                  </a:lnTo>
                  <a:lnTo>
                    <a:pt x="59" y="2350"/>
                  </a:lnTo>
                  <a:lnTo>
                    <a:pt x="68" y="2341"/>
                  </a:lnTo>
                  <a:lnTo>
                    <a:pt x="76" y="2333"/>
                  </a:lnTo>
                  <a:lnTo>
                    <a:pt x="85" y="2323"/>
                  </a:lnTo>
                  <a:lnTo>
                    <a:pt x="115" y="2281"/>
                  </a:lnTo>
                  <a:lnTo>
                    <a:pt x="142" y="2247"/>
                  </a:lnTo>
                  <a:lnTo>
                    <a:pt x="141" y="2239"/>
                  </a:lnTo>
                  <a:lnTo>
                    <a:pt x="140" y="2232"/>
                  </a:lnTo>
                  <a:lnTo>
                    <a:pt x="139" y="2226"/>
                  </a:lnTo>
                  <a:lnTo>
                    <a:pt x="135" y="2218"/>
                  </a:lnTo>
                  <a:lnTo>
                    <a:pt x="130" y="2205"/>
                  </a:lnTo>
                  <a:lnTo>
                    <a:pt x="122" y="2191"/>
                  </a:lnTo>
                  <a:lnTo>
                    <a:pt x="116" y="2178"/>
                  </a:lnTo>
                  <a:lnTo>
                    <a:pt x="109" y="2164"/>
                  </a:lnTo>
                  <a:lnTo>
                    <a:pt x="107" y="2157"/>
                  </a:lnTo>
                  <a:lnTo>
                    <a:pt x="105" y="2151"/>
                  </a:lnTo>
                  <a:lnTo>
                    <a:pt x="104" y="2143"/>
                  </a:lnTo>
                  <a:lnTo>
                    <a:pt x="104" y="2136"/>
                  </a:lnTo>
                  <a:lnTo>
                    <a:pt x="826" y="1231"/>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9" name="Freeform 9"/>
            <p:cNvSpPr>
              <a:spLocks/>
            </p:cNvSpPr>
            <p:nvPr/>
          </p:nvSpPr>
          <p:spPr bwMode="auto">
            <a:xfrm>
              <a:off x="6370638" y="3389313"/>
              <a:ext cx="287338" cy="166688"/>
            </a:xfrm>
            <a:custGeom>
              <a:avLst/>
              <a:gdLst/>
              <a:ahLst/>
              <a:cxnLst>
                <a:cxn ang="0">
                  <a:pos x="141" y="196"/>
                </a:cxn>
                <a:cxn ang="0">
                  <a:pos x="106" y="201"/>
                </a:cxn>
                <a:cxn ang="0">
                  <a:pos x="98" y="197"/>
                </a:cxn>
                <a:cxn ang="0">
                  <a:pos x="107" y="187"/>
                </a:cxn>
                <a:cxn ang="0">
                  <a:pos x="149" y="148"/>
                </a:cxn>
                <a:cxn ang="0">
                  <a:pos x="107" y="110"/>
                </a:cxn>
                <a:cxn ang="0">
                  <a:pos x="72" y="89"/>
                </a:cxn>
                <a:cxn ang="0">
                  <a:pos x="40" y="80"/>
                </a:cxn>
                <a:cxn ang="0">
                  <a:pos x="0" y="75"/>
                </a:cxn>
                <a:cxn ang="0">
                  <a:pos x="91" y="1"/>
                </a:cxn>
                <a:cxn ang="0">
                  <a:pos x="118" y="12"/>
                </a:cxn>
                <a:cxn ang="0">
                  <a:pos x="159" y="32"/>
                </a:cxn>
                <a:cxn ang="0">
                  <a:pos x="180" y="37"/>
                </a:cxn>
                <a:cxn ang="0">
                  <a:pos x="189" y="52"/>
                </a:cxn>
                <a:cxn ang="0">
                  <a:pos x="198" y="81"/>
                </a:cxn>
                <a:cxn ang="0">
                  <a:pos x="216" y="122"/>
                </a:cxn>
                <a:cxn ang="0">
                  <a:pos x="222" y="142"/>
                </a:cxn>
                <a:cxn ang="0">
                  <a:pos x="249" y="147"/>
                </a:cxn>
                <a:cxn ang="0">
                  <a:pos x="283" y="140"/>
                </a:cxn>
                <a:cxn ang="0">
                  <a:pos x="312" y="127"/>
                </a:cxn>
                <a:cxn ang="0">
                  <a:pos x="359" y="89"/>
                </a:cxn>
                <a:cxn ang="0">
                  <a:pos x="423" y="80"/>
                </a:cxn>
                <a:cxn ang="0">
                  <a:pos x="518" y="97"/>
                </a:cxn>
                <a:cxn ang="0">
                  <a:pos x="621" y="131"/>
                </a:cxn>
                <a:cxn ang="0">
                  <a:pos x="669" y="153"/>
                </a:cxn>
                <a:cxn ang="0">
                  <a:pos x="711" y="180"/>
                </a:cxn>
                <a:cxn ang="0">
                  <a:pos x="747" y="211"/>
                </a:cxn>
                <a:cxn ang="0">
                  <a:pos x="771" y="244"/>
                </a:cxn>
                <a:cxn ang="0">
                  <a:pos x="784" y="284"/>
                </a:cxn>
                <a:cxn ang="0">
                  <a:pos x="840" y="313"/>
                </a:cxn>
                <a:cxn ang="0">
                  <a:pos x="921" y="352"/>
                </a:cxn>
                <a:cxn ang="0">
                  <a:pos x="969" y="387"/>
                </a:cxn>
                <a:cxn ang="0">
                  <a:pos x="1001" y="418"/>
                </a:cxn>
                <a:cxn ang="0">
                  <a:pos x="1030" y="453"/>
                </a:cxn>
                <a:cxn ang="0">
                  <a:pos x="1053" y="492"/>
                </a:cxn>
                <a:cxn ang="0">
                  <a:pos x="1070" y="535"/>
                </a:cxn>
                <a:cxn ang="0">
                  <a:pos x="1082" y="581"/>
                </a:cxn>
                <a:cxn ang="0">
                  <a:pos x="1085" y="632"/>
                </a:cxn>
                <a:cxn ang="0">
                  <a:pos x="1022" y="604"/>
                </a:cxn>
                <a:cxn ang="0">
                  <a:pos x="960" y="564"/>
                </a:cxn>
                <a:cxn ang="0">
                  <a:pos x="884" y="502"/>
                </a:cxn>
                <a:cxn ang="0">
                  <a:pos x="784" y="408"/>
                </a:cxn>
                <a:cxn ang="0">
                  <a:pos x="760" y="415"/>
                </a:cxn>
                <a:cxn ang="0">
                  <a:pos x="716" y="445"/>
                </a:cxn>
                <a:cxn ang="0">
                  <a:pos x="660" y="483"/>
                </a:cxn>
                <a:cxn ang="0">
                  <a:pos x="623" y="478"/>
                </a:cxn>
                <a:cxn ang="0">
                  <a:pos x="558" y="457"/>
                </a:cxn>
                <a:cxn ang="0">
                  <a:pos x="511" y="447"/>
                </a:cxn>
                <a:cxn ang="0">
                  <a:pos x="483" y="439"/>
                </a:cxn>
                <a:cxn ang="0">
                  <a:pos x="478" y="418"/>
                </a:cxn>
                <a:cxn ang="0">
                  <a:pos x="466" y="400"/>
                </a:cxn>
                <a:cxn ang="0">
                  <a:pos x="450" y="386"/>
                </a:cxn>
                <a:cxn ang="0">
                  <a:pos x="431" y="376"/>
                </a:cxn>
                <a:cxn ang="0">
                  <a:pos x="411" y="373"/>
                </a:cxn>
                <a:cxn ang="0">
                  <a:pos x="409" y="328"/>
                </a:cxn>
                <a:cxn ang="0">
                  <a:pos x="396" y="287"/>
                </a:cxn>
                <a:cxn ang="0">
                  <a:pos x="381" y="266"/>
                </a:cxn>
                <a:cxn ang="0">
                  <a:pos x="222" y="240"/>
                </a:cxn>
                <a:cxn ang="0">
                  <a:pos x="216" y="201"/>
                </a:cxn>
                <a:cxn ang="0">
                  <a:pos x="207" y="183"/>
                </a:cxn>
                <a:cxn ang="0">
                  <a:pos x="198" y="180"/>
                </a:cxn>
                <a:cxn ang="0">
                  <a:pos x="189" y="185"/>
                </a:cxn>
              </a:cxnLst>
              <a:rect l="0" t="0" r="r" b="b"/>
              <a:pathLst>
                <a:path w="1085" h="632">
                  <a:moveTo>
                    <a:pt x="187" y="187"/>
                  </a:moveTo>
                  <a:lnTo>
                    <a:pt x="162" y="192"/>
                  </a:lnTo>
                  <a:lnTo>
                    <a:pt x="141" y="196"/>
                  </a:lnTo>
                  <a:lnTo>
                    <a:pt x="126" y="199"/>
                  </a:lnTo>
                  <a:lnTo>
                    <a:pt x="114" y="201"/>
                  </a:lnTo>
                  <a:lnTo>
                    <a:pt x="106" y="201"/>
                  </a:lnTo>
                  <a:lnTo>
                    <a:pt x="101" y="200"/>
                  </a:lnTo>
                  <a:lnTo>
                    <a:pt x="100" y="199"/>
                  </a:lnTo>
                  <a:lnTo>
                    <a:pt x="98" y="197"/>
                  </a:lnTo>
                  <a:lnTo>
                    <a:pt x="98" y="196"/>
                  </a:lnTo>
                  <a:lnTo>
                    <a:pt x="100" y="194"/>
                  </a:lnTo>
                  <a:lnTo>
                    <a:pt x="107" y="187"/>
                  </a:lnTo>
                  <a:lnTo>
                    <a:pt x="119" y="176"/>
                  </a:lnTo>
                  <a:lnTo>
                    <a:pt x="134" y="163"/>
                  </a:lnTo>
                  <a:lnTo>
                    <a:pt x="149" y="148"/>
                  </a:lnTo>
                  <a:lnTo>
                    <a:pt x="135" y="135"/>
                  </a:lnTo>
                  <a:lnTo>
                    <a:pt x="122" y="122"/>
                  </a:lnTo>
                  <a:lnTo>
                    <a:pt x="107" y="110"/>
                  </a:lnTo>
                  <a:lnTo>
                    <a:pt x="91" y="99"/>
                  </a:lnTo>
                  <a:lnTo>
                    <a:pt x="81" y="94"/>
                  </a:lnTo>
                  <a:lnTo>
                    <a:pt x="72" y="89"/>
                  </a:lnTo>
                  <a:lnTo>
                    <a:pt x="61" y="85"/>
                  </a:lnTo>
                  <a:lnTo>
                    <a:pt x="50" y="82"/>
                  </a:lnTo>
                  <a:lnTo>
                    <a:pt x="40" y="80"/>
                  </a:lnTo>
                  <a:lnTo>
                    <a:pt x="28" y="77"/>
                  </a:lnTo>
                  <a:lnTo>
                    <a:pt x="14" y="76"/>
                  </a:lnTo>
                  <a:lnTo>
                    <a:pt x="0" y="75"/>
                  </a:lnTo>
                  <a:lnTo>
                    <a:pt x="77" y="0"/>
                  </a:lnTo>
                  <a:lnTo>
                    <a:pt x="83" y="0"/>
                  </a:lnTo>
                  <a:lnTo>
                    <a:pt x="91" y="1"/>
                  </a:lnTo>
                  <a:lnTo>
                    <a:pt x="97" y="3"/>
                  </a:lnTo>
                  <a:lnTo>
                    <a:pt x="105" y="5"/>
                  </a:lnTo>
                  <a:lnTo>
                    <a:pt x="118" y="12"/>
                  </a:lnTo>
                  <a:lnTo>
                    <a:pt x="132" y="19"/>
                  </a:lnTo>
                  <a:lnTo>
                    <a:pt x="145" y="26"/>
                  </a:lnTo>
                  <a:lnTo>
                    <a:pt x="159" y="32"/>
                  </a:lnTo>
                  <a:lnTo>
                    <a:pt x="166" y="34"/>
                  </a:lnTo>
                  <a:lnTo>
                    <a:pt x="173" y="36"/>
                  </a:lnTo>
                  <a:lnTo>
                    <a:pt x="180" y="37"/>
                  </a:lnTo>
                  <a:lnTo>
                    <a:pt x="187" y="38"/>
                  </a:lnTo>
                  <a:lnTo>
                    <a:pt x="188" y="45"/>
                  </a:lnTo>
                  <a:lnTo>
                    <a:pt x="189" y="52"/>
                  </a:lnTo>
                  <a:lnTo>
                    <a:pt x="190" y="59"/>
                  </a:lnTo>
                  <a:lnTo>
                    <a:pt x="192" y="67"/>
                  </a:lnTo>
                  <a:lnTo>
                    <a:pt x="198" y="81"/>
                  </a:lnTo>
                  <a:lnTo>
                    <a:pt x="204" y="94"/>
                  </a:lnTo>
                  <a:lnTo>
                    <a:pt x="211" y="108"/>
                  </a:lnTo>
                  <a:lnTo>
                    <a:pt x="216" y="122"/>
                  </a:lnTo>
                  <a:lnTo>
                    <a:pt x="218" y="129"/>
                  </a:lnTo>
                  <a:lnTo>
                    <a:pt x="221" y="135"/>
                  </a:lnTo>
                  <a:lnTo>
                    <a:pt x="222" y="142"/>
                  </a:lnTo>
                  <a:lnTo>
                    <a:pt x="222" y="148"/>
                  </a:lnTo>
                  <a:lnTo>
                    <a:pt x="236" y="148"/>
                  </a:lnTo>
                  <a:lnTo>
                    <a:pt x="249" y="147"/>
                  </a:lnTo>
                  <a:lnTo>
                    <a:pt x="261" y="145"/>
                  </a:lnTo>
                  <a:lnTo>
                    <a:pt x="272" y="142"/>
                  </a:lnTo>
                  <a:lnTo>
                    <a:pt x="283" y="140"/>
                  </a:lnTo>
                  <a:lnTo>
                    <a:pt x="294" y="135"/>
                  </a:lnTo>
                  <a:lnTo>
                    <a:pt x="302" y="131"/>
                  </a:lnTo>
                  <a:lnTo>
                    <a:pt x="312" y="127"/>
                  </a:lnTo>
                  <a:lnTo>
                    <a:pt x="329" y="116"/>
                  </a:lnTo>
                  <a:lnTo>
                    <a:pt x="345" y="104"/>
                  </a:lnTo>
                  <a:lnTo>
                    <a:pt x="359" y="89"/>
                  </a:lnTo>
                  <a:lnTo>
                    <a:pt x="373" y="75"/>
                  </a:lnTo>
                  <a:lnTo>
                    <a:pt x="396" y="76"/>
                  </a:lnTo>
                  <a:lnTo>
                    <a:pt x="423" y="80"/>
                  </a:lnTo>
                  <a:lnTo>
                    <a:pt x="453" y="83"/>
                  </a:lnTo>
                  <a:lnTo>
                    <a:pt x="484" y="89"/>
                  </a:lnTo>
                  <a:lnTo>
                    <a:pt x="518" y="97"/>
                  </a:lnTo>
                  <a:lnTo>
                    <a:pt x="552" y="107"/>
                  </a:lnTo>
                  <a:lnTo>
                    <a:pt x="587" y="118"/>
                  </a:lnTo>
                  <a:lnTo>
                    <a:pt x="621" y="131"/>
                  </a:lnTo>
                  <a:lnTo>
                    <a:pt x="637" y="137"/>
                  </a:lnTo>
                  <a:lnTo>
                    <a:pt x="653" y="145"/>
                  </a:lnTo>
                  <a:lnTo>
                    <a:pt x="669" y="153"/>
                  </a:lnTo>
                  <a:lnTo>
                    <a:pt x="684" y="161"/>
                  </a:lnTo>
                  <a:lnTo>
                    <a:pt x="698" y="170"/>
                  </a:lnTo>
                  <a:lnTo>
                    <a:pt x="711" y="180"/>
                  </a:lnTo>
                  <a:lnTo>
                    <a:pt x="724" y="190"/>
                  </a:lnTo>
                  <a:lnTo>
                    <a:pt x="736" y="200"/>
                  </a:lnTo>
                  <a:lnTo>
                    <a:pt x="747" y="211"/>
                  </a:lnTo>
                  <a:lnTo>
                    <a:pt x="756" y="221"/>
                  </a:lnTo>
                  <a:lnTo>
                    <a:pt x="765" y="232"/>
                  </a:lnTo>
                  <a:lnTo>
                    <a:pt x="771" y="244"/>
                  </a:lnTo>
                  <a:lnTo>
                    <a:pt x="778" y="257"/>
                  </a:lnTo>
                  <a:lnTo>
                    <a:pt x="781" y="269"/>
                  </a:lnTo>
                  <a:lnTo>
                    <a:pt x="784" y="284"/>
                  </a:lnTo>
                  <a:lnTo>
                    <a:pt x="784" y="297"/>
                  </a:lnTo>
                  <a:lnTo>
                    <a:pt x="813" y="304"/>
                  </a:lnTo>
                  <a:lnTo>
                    <a:pt x="840" y="313"/>
                  </a:lnTo>
                  <a:lnTo>
                    <a:pt x="867" y="325"/>
                  </a:lnTo>
                  <a:lnTo>
                    <a:pt x="894" y="337"/>
                  </a:lnTo>
                  <a:lnTo>
                    <a:pt x="921" y="352"/>
                  </a:lnTo>
                  <a:lnTo>
                    <a:pt x="946" y="369"/>
                  </a:lnTo>
                  <a:lnTo>
                    <a:pt x="958" y="377"/>
                  </a:lnTo>
                  <a:lnTo>
                    <a:pt x="969" y="387"/>
                  </a:lnTo>
                  <a:lnTo>
                    <a:pt x="980" y="397"/>
                  </a:lnTo>
                  <a:lnTo>
                    <a:pt x="990" y="408"/>
                  </a:lnTo>
                  <a:lnTo>
                    <a:pt x="1001" y="418"/>
                  </a:lnTo>
                  <a:lnTo>
                    <a:pt x="1011" y="430"/>
                  </a:lnTo>
                  <a:lnTo>
                    <a:pt x="1021" y="441"/>
                  </a:lnTo>
                  <a:lnTo>
                    <a:pt x="1030" y="453"/>
                  </a:lnTo>
                  <a:lnTo>
                    <a:pt x="1037" y="466"/>
                  </a:lnTo>
                  <a:lnTo>
                    <a:pt x="1046" y="479"/>
                  </a:lnTo>
                  <a:lnTo>
                    <a:pt x="1053" y="492"/>
                  </a:lnTo>
                  <a:lnTo>
                    <a:pt x="1059" y="506"/>
                  </a:lnTo>
                  <a:lnTo>
                    <a:pt x="1066" y="520"/>
                  </a:lnTo>
                  <a:lnTo>
                    <a:pt x="1070" y="535"/>
                  </a:lnTo>
                  <a:lnTo>
                    <a:pt x="1074" y="550"/>
                  </a:lnTo>
                  <a:lnTo>
                    <a:pt x="1079" y="565"/>
                  </a:lnTo>
                  <a:lnTo>
                    <a:pt x="1082" y="581"/>
                  </a:lnTo>
                  <a:lnTo>
                    <a:pt x="1084" y="598"/>
                  </a:lnTo>
                  <a:lnTo>
                    <a:pt x="1085" y="615"/>
                  </a:lnTo>
                  <a:lnTo>
                    <a:pt x="1085" y="632"/>
                  </a:lnTo>
                  <a:lnTo>
                    <a:pt x="1065" y="624"/>
                  </a:lnTo>
                  <a:lnTo>
                    <a:pt x="1043" y="615"/>
                  </a:lnTo>
                  <a:lnTo>
                    <a:pt x="1022" y="604"/>
                  </a:lnTo>
                  <a:lnTo>
                    <a:pt x="1001" y="591"/>
                  </a:lnTo>
                  <a:lnTo>
                    <a:pt x="981" y="578"/>
                  </a:lnTo>
                  <a:lnTo>
                    <a:pt x="960" y="564"/>
                  </a:lnTo>
                  <a:lnTo>
                    <a:pt x="940" y="550"/>
                  </a:lnTo>
                  <a:lnTo>
                    <a:pt x="921" y="535"/>
                  </a:lnTo>
                  <a:lnTo>
                    <a:pt x="884" y="502"/>
                  </a:lnTo>
                  <a:lnTo>
                    <a:pt x="848" y="469"/>
                  </a:lnTo>
                  <a:lnTo>
                    <a:pt x="815" y="437"/>
                  </a:lnTo>
                  <a:lnTo>
                    <a:pt x="784" y="408"/>
                  </a:lnTo>
                  <a:lnTo>
                    <a:pt x="778" y="408"/>
                  </a:lnTo>
                  <a:lnTo>
                    <a:pt x="769" y="411"/>
                  </a:lnTo>
                  <a:lnTo>
                    <a:pt x="760" y="415"/>
                  </a:lnTo>
                  <a:lnTo>
                    <a:pt x="752" y="419"/>
                  </a:lnTo>
                  <a:lnTo>
                    <a:pt x="733" y="432"/>
                  </a:lnTo>
                  <a:lnTo>
                    <a:pt x="716" y="445"/>
                  </a:lnTo>
                  <a:lnTo>
                    <a:pt x="686" y="471"/>
                  </a:lnTo>
                  <a:lnTo>
                    <a:pt x="674" y="483"/>
                  </a:lnTo>
                  <a:lnTo>
                    <a:pt x="660" y="483"/>
                  </a:lnTo>
                  <a:lnTo>
                    <a:pt x="647" y="482"/>
                  </a:lnTo>
                  <a:lnTo>
                    <a:pt x="635" y="480"/>
                  </a:lnTo>
                  <a:lnTo>
                    <a:pt x="623" y="478"/>
                  </a:lnTo>
                  <a:lnTo>
                    <a:pt x="601" y="471"/>
                  </a:lnTo>
                  <a:lnTo>
                    <a:pt x="579" y="465"/>
                  </a:lnTo>
                  <a:lnTo>
                    <a:pt x="558" y="457"/>
                  </a:lnTo>
                  <a:lnTo>
                    <a:pt x="536" y="452"/>
                  </a:lnTo>
                  <a:lnTo>
                    <a:pt x="524" y="449"/>
                  </a:lnTo>
                  <a:lnTo>
                    <a:pt x="511" y="447"/>
                  </a:lnTo>
                  <a:lnTo>
                    <a:pt x="498" y="446"/>
                  </a:lnTo>
                  <a:lnTo>
                    <a:pt x="484" y="445"/>
                  </a:lnTo>
                  <a:lnTo>
                    <a:pt x="483" y="439"/>
                  </a:lnTo>
                  <a:lnTo>
                    <a:pt x="482" y="432"/>
                  </a:lnTo>
                  <a:lnTo>
                    <a:pt x="480" y="424"/>
                  </a:lnTo>
                  <a:lnTo>
                    <a:pt x="478" y="418"/>
                  </a:lnTo>
                  <a:lnTo>
                    <a:pt x="475" y="412"/>
                  </a:lnTo>
                  <a:lnTo>
                    <a:pt x="470" y="406"/>
                  </a:lnTo>
                  <a:lnTo>
                    <a:pt x="466" y="400"/>
                  </a:lnTo>
                  <a:lnTo>
                    <a:pt x="460" y="395"/>
                  </a:lnTo>
                  <a:lnTo>
                    <a:pt x="455" y="391"/>
                  </a:lnTo>
                  <a:lnTo>
                    <a:pt x="450" y="386"/>
                  </a:lnTo>
                  <a:lnTo>
                    <a:pt x="444" y="382"/>
                  </a:lnTo>
                  <a:lnTo>
                    <a:pt x="438" y="379"/>
                  </a:lnTo>
                  <a:lnTo>
                    <a:pt x="431" y="376"/>
                  </a:lnTo>
                  <a:lnTo>
                    <a:pt x="424" y="374"/>
                  </a:lnTo>
                  <a:lnTo>
                    <a:pt x="418" y="373"/>
                  </a:lnTo>
                  <a:lnTo>
                    <a:pt x="411" y="373"/>
                  </a:lnTo>
                  <a:lnTo>
                    <a:pt x="411" y="358"/>
                  </a:lnTo>
                  <a:lnTo>
                    <a:pt x="411" y="343"/>
                  </a:lnTo>
                  <a:lnTo>
                    <a:pt x="409" y="328"/>
                  </a:lnTo>
                  <a:lnTo>
                    <a:pt x="407" y="314"/>
                  </a:lnTo>
                  <a:lnTo>
                    <a:pt x="403" y="301"/>
                  </a:lnTo>
                  <a:lnTo>
                    <a:pt x="396" y="287"/>
                  </a:lnTo>
                  <a:lnTo>
                    <a:pt x="392" y="280"/>
                  </a:lnTo>
                  <a:lnTo>
                    <a:pt x="386" y="273"/>
                  </a:lnTo>
                  <a:lnTo>
                    <a:pt x="381" y="266"/>
                  </a:lnTo>
                  <a:lnTo>
                    <a:pt x="373" y="259"/>
                  </a:lnTo>
                  <a:lnTo>
                    <a:pt x="222" y="259"/>
                  </a:lnTo>
                  <a:lnTo>
                    <a:pt x="222" y="240"/>
                  </a:lnTo>
                  <a:lnTo>
                    <a:pt x="221" y="224"/>
                  </a:lnTo>
                  <a:lnTo>
                    <a:pt x="218" y="212"/>
                  </a:lnTo>
                  <a:lnTo>
                    <a:pt x="216" y="201"/>
                  </a:lnTo>
                  <a:lnTo>
                    <a:pt x="214" y="193"/>
                  </a:lnTo>
                  <a:lnTo>
                    <a:pt x="211" y="188"/>
                  </a:lnTo>
                  <a:lnTo>
                    <a:pt x="207" y="183"/>
                  </a:lnTo>
                  <a:lnTo>
                    <a:pt x="204" y="181"/>
                  </a:lnTo>
                  <a:lnTo>
                    <a:pt x="201" y="180"/>
                  </a:lnTo>
                  <a:lnTo>
                    <a:pt x="198" y="180"/>
                  </a:lnTo>
                  <a:lnTo>
                    <a:pt x="195" y="181"/>
                  </a:lnTo>
                  <a:lnTo>
                    <a:pt x="192" y="182"/>
                  </a:lnTo>
                  <a:lnTo>
                    <a:pt x="189" y="185"/>
                  </a:lnTo>
                  <a:lnTo>
                    <a:pt x="187" y="187"/>
                  </a:lnTo>
                  <a:close/>
                </a:path>
              </a:pathLst>
            </a:custGeom>
            <a:solidFill>
              <a:srgbClr val="F8C3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0" name="Freeform 10"/>
            <p:cNvSpPr>
              <a:spLocks/>
            </p:cNvSpPr>
            <p:nvPr/>
          </p:nvSpPr>
          <p:spPr bwMode="auto">
            <a:xfrm>
              <a:off x="6370638" y="3389313"/>
              <a:ext cx="287338" cy="166688"/>
            </a:xfrm>
            <a:custGeom>
              <a:avLst/>
              <a:gdLst/>
              <a:ahLst/>
              <a:cxnLst>
                <a:cxn ang="0">
                  <a:pos x="141" y="196"/>
                </a:cxn>
                <a:cxn ang="0">
                  <a:pos x="106" y="201"/>
                </a:cxn>
                <a:cxn ang="0">
                  <a:pos x="98" y="197"/>
                </a:cxn>
                <a:cxn ang="0">
                  <a:pos x="107" y="187"/>
                </a:cxn>
                <a:cxn ang="0">
                  <a:pos x="149" y="148"/>
                </a:cxn>
                <a:cxn ang="0">
                  <a:pos x="107" y="110"/>
                </a:cxn>
                <a:cxn ang="0">
                  <a:pos x="72" y="89"/>
                </a:cxn>
                <a:cxn ang="0">
                  <a:pos x="40" y="80"/>
                </a:cxn>
                <a:cxn ang="0">
                  <a:pos x="0" y="75"/>
                </a:cxn>
                <a:cxn ang="0">
                  <a:pos x="91" y="1"/>
                </a:cxn>
                <a:cxn ang="0">
                  <a:pos x="118" y="12"/>
                </a:cxn>
                <a:cxn ang="0">
                  <a:pos x="159" y="32"/>
                </a:cxn>
                <a:cxn ang="0">
                  <a:pos x="180" y="37"/>
                </a:cxn>
                <a:cxn ang="0">
                  <a:pos x="189" y="52"/>
                </a:cxn>
                <a:cxn ang="0">
                  <a:pos x="198" y="81"/>
                </a:cxn>
                <a:cxn ang="0">
                  <a:pos x="216" y="122"/>
                </a:cxn>
                <a:cxn ang="0">
                  <a:pos x="222" y="142"/>
                </a:cxn>
                <a:cxn ang="0">
                  <a:pos x="249" y="147"/>
                </a:cxn>
                <a:cxn ang="0">
                  <a:pos x="283" y="140"/>
                </a:cxn>
                <a:cxn ang="0">
                  <a:pos x="312" y="127"/>
                </a:cxn>
                <a:cxn ang="0">
                  <a:pos x="359" y="89"/>
                </a:cxn>
                <a:cxn ang="0">
                  <a:pos x="423" y="80"/>
                </a:cxn>
                <a:cxn ang="0">
                  <a:pos x="518" y="97"/>
                </a:cxn>
                <a:cxn ang="0">
                  <a:pos x="621" y="131"/>
                </a:cxn>
                <a:cxn ang="0">
                  <a:pos x="669" y="153"/>
                </a:cxn>
                <a:cxn ang="0">
                  <a:pos x="711" y="180"/>
                </a:cxn>
                <a:cxn ang="0">
                  <a:pos x="747" y="211"/>
                </a:cxn>
                <a:cxn ang="0">
                  <a:pos x="771" y="244"/>
                </a:cxn>
                <a:cxn ang="0">
                  <a:pos x="784" y="284"/>
                </a:cxn>
                <a:cxn ang="0">
                  <a:pos x="840" y="313"/>
                </a:cxn>
                <a:cxn ang="0">
                  <a:pos x="921" y="352"/>
                </a:cxn>
                <a:cxn ang="0">
                  <a:pos x="969" y="387"/>
                </a:cxn>
                <a:cxn ang="0">
                  <a:pos x="1001" y="418"/>
                </a:cxn>
                <a:cxn ang="0">
                  <a:pos x="1030" y="453"/>
                </a:cxn>
                <a:cxn ang="0">
                  <a:pos x="1053" y="492"/>
                </a:cxn>
                <a:cxn ang="0">
                  <a:pos x="1070" y="535"/>
                </a:cxn>
                <a:cxn ang="0">
                  <a:pos x="1082" y="581"/>
                </a:cxn>
                <a:cxn ang="0">
                  <a:pos x="1085" y="632"/>
                </a:cxn>
                <a:cxn ang="0">
                  <a:pos x="1022" y="604"/>
                </a:cxn>
                <a:cxn ang="0">
                  <a:pos x="960" y="564"/>
                </a:cxn>
                <a:cxn ang="0">
                  <a:pos x="884" y="502"/>
                </a:cxn>
                <a:cxn ang="0">
                  <a:pos x="784" y="408"/>
                </a:cxn>
                <a:cxn ang="0">
                  <a:pos x="760" y="415"/>
                </a:cxn>
                <a:cxn ang="0">
                  <a:pos x="716" y="445"/>
                </a:cxn>
                <a:cxn ang="0">
                  <a:pos x="660" y="483"/>
                </a:cxn>
                <a:cxn ang="0">
                  <a:pos x="623" y="478"/>
                </a:cxn>
                <a:cxn ang="0">
                  <a:pos x="558" y="457"/>
                </a:cxn>
                <a:cxn ang="0">
                  <a:pos x="511" y="447"/>
                </a:cxn>
                <a:cxn ang="0">
                  <a:pos x="483" y="439"/>
                </a:cxn>
                <a:cxn ang="0">
                  <a:pos x="478" y="418"/>
                </a:cxn>
                <a:cxn ang="0">
                  <a:pos x="466" y="400"/>
                </a:cxn>
                <a:cxn ang="0">
                  <a:pos x="450" y="386"/>
                </a:cxn>
                <a:cxn ang="0">
                  <a:pos x="431" y="376"/>
                </a:cxn>
                <a:cxn ang="0">
                  <a:pos x="411" y="373"/>
                </a:cxn>
                <a:cxn ang="0">
                  <a:pos x="409" y="328"/>
                </a:cxn>
                <a:cxn ang="0">
                  <a:pos x="396" y="287"/>
                </a:cxn>
                <a:cxn ang="0">
                  <a:pos x="381" y="266"/>
                </a:cxn>
                <a:cxn ang="0">
                  <a:pos x="222" y="240"/>
                </a:cxn>
                <a:cxn ang="0">
                  <a:pos x="216" y="201"/>
                </a:cxn>
                <a:cxn ang="0">
                  <a:pos x="207" y="183"/>
                </a:cxn>
                <a:cxn ang="0">
                  <a:pos x="198" y="180"/>
                </a:cxn>
                <a:cxn ang="0">
                  <a:pos x="189" y="185"/>
                </a:cxn>
              </a:cxnLst>
              <a:rect l="0" t="0" r="r" b="b"/>
              <a:pathLst>
                <a:path w="1085" h="632">
                  <a:moveTo>
                    <a:pt x="187" y="187"/>
                  </a:moveTo>
                  <a:lnTo>
                    <a:pt x="162" y="192"/>
                  </a:lnTo>
                  <a:lnTo>
                    <a:pt x="141" y="196"/>
                  </a:lnTo>
                  <a:lnTo>
                    <a:pt x="126" y="199"/>
                  </a:lnTo>
                  <a:lnTo>
                    <a:pt x="114" y="201"/>
                  </a:lnTo>
                  <a:lnTo>
                    <a:pt x="106" y="201"/>
                  </a:lnTo>
                  <a:lnTo>
                    <a:pt x="101" y="200"/>
                  </a:lnTo>
                  <a:lnTo>
                    <a:pt x="100" y="199"/>
                  </a:lnTo>
                  <a:lnTo>
                    <a:pt x="98" y="197"/>
                  </a:lnTo>
                  <a:lnTo>
                    <a:pt x="98" y="196"/>
                  </a:lnTo>
                  <a:lnTo>
                    <a:pt x="100" y="194"/>
                  </a:lnTo>
                  <a:lnTo>
                    <a:pt x="107" y="187"/>
                  </a:lnTo>
                  <a:lnTo>
                    <a:pt x="119" y="176"/>
                  </a:lnTo>
                  <a:lnTo>
                    <a:pt x="134" y="163"/>
                  </a:lnTo>
                  <a:lnTo>
                    <a:pt x="149" y="148"/>
                  </a:lnTo>
                  <a:lnTo>
                    <a:pt x="135" y="135"/>
                  </a:lnTo>
                  <a:lnTo>
                    <a:pt x="122" y="122"/>
                  </a:lnTo>
                  <a:lnTo>
                    <a:pt x="107" y="110"/>
                  </a:lnTo>
                  <a:lnTo>
                    <a:pt x="91" y="99"/>
                  </a:lnTo>
                  <a:lnTo>
                    <a:pt x="81" y="94"/>
                  </a:lnTo>
                  <a:lnTo>
                    <a:pt x="72" y="89"/>
                  </a:lnTo>
                  <a:lnTo>
                    <a:pt x="61" y="85"/>
                  </a:lnTo>
                  <a:lnTo>
                    <a:pt x="50" y="82"/>
                  </a:lnTo>
                  <a:lnTo>
                    <a:pt x="40" y="80"/>
                  </a:lnTo>
                  <a:lnTo>
                    <a:pt x="28" y="77"/>
                  </a:lnTo>
                  <a:lnTo>
                    <a:pt x="14" y="76"/>
                  </a:lnTo>
                  <a:lnTo>
                    <a:pt x="0" y="75"/>
                  </a:lnTo>
                  <a:lnTo>
                    <a:pt x="77" y="0"/>
                  </a:lnTo>
                  <a:lnTo>
                    <a:pt x="83" y="0"/>
                  </a:lnTo>
                  <a:lnTo>
                    <a:pt x="91" y="1"/>
                  </a:lnTo>
                  <a:lnTo>
                    <a:pt x="97" y="3"/>
                  </a:lnTo>
                  <a:lnTo>
                    <a:pt x="105" y="5"/>
                  </a:lnTo>
                  <a:lnTo>
                    <a:pt x="118" y="12"/>
                  </a:lnTo>
                  <a:lnTo>
                    <a:pt x="132" y="19"/>
                  </a:lnTo>
                  <a:lnTo>
                    <a:pt x="145" y="26"/>
                  </a:lnTo>
                  <a:lnTo>
                    <a:pt x="159" y="32"/>
                  </a:lnTo>
                  <a:lnTo>
                    <a:pt x="166" y="34"/>
                  </a:lnTo>
                  <a:lnTo>
                    <a:pt x="173" y="36"/>
                  </a:lnTo>
                  <a:lnTo>
                    <a:pt x="180" y="37"/>
                  </a:lnTo>
                  <a:lnTo>
                    <a:pt x="187" y="38"/>
                  </a:lnTo>
                  <a:lnTo>
                    <a:pt x="188" y="45"/>
                  </a:lnTo>
                  <a:lnTo>
                    <a:pt x="189" y="52"/>
                  </a:lnTo>
                  <a:lnTo>
                    <a:pt x="190" y="59"/>
                  </a:lnTo>
                  <a:lnTo>
                    <a:pt x="192" y="67"/>
                  </a:lnTo>
                  <a:lnTo>
                    <a:pt x="198" y="81"/>
                  </a:lnTo>
                  <a:lnTo>
                    <a:pt x="204" y="94"/>
                  </a:lnTo>
                  <a:lnTo>
                    <a:pt x="211" y="108"/>
                  </a:lnTo>
                  <a:lnTo>
                    <a:pt x="216" y="122"/>
                  </a:lnTo>
                  <a:lnTo>
                    <a:pt x="218" y="129"/>
                  </a:lnTo>
                  <a:lnTo>
                    <a:pt x="221" y="135"/>
                  </a:lnTo>
                  <a:lnTo>
                    <a:pt x="222" y="142"/>
                  </a:lnTo>
                  <a:lnTo>
                    <a:pt x="222" y="148"/>
                  </a:lnTo>
                  <a:lnTo>
                    <a:pt x="236" y="148"/>
                  </a:lnTo>
                  <a:lnTo>
                    <a:pt x="249" y="147"/>
                  </a:lnTo>
                  <a:lnTo>
                    <a:pt x="261" y="145"/>
                  </a:lnTo>
                  <a:lnTo>
                    <a:pt x="272" y="142"/>
                  </a:lnTo>
                  <a:lnTo>
                    <a:pt x="283" y="140"/>
                  </a:lnTo>
                  <a:lnTo>
                    <a:pt x="294" y="135"/>
                  </a:lnTo>
                  <a:lnTo>
                    <a:pt x="302" y="131"/>
                  </a:lnTo>
                  <a:lnTo>
                    <a:pt x="312" y="127"/>
                  </a:lnTo>
                  <a:lnTo>
                    <a:pt x="329" y="116"/>
                  </a:lnTo>
                  <a:lnTo>
                    <a:pt x="345" y="104"/>
                  </a:lnTo>
                  <a:lnTo>
                    <a:pt x="359" y="89"/>
                  </a:lnTo>
                  <a:lnTo>
                    <a:pt x="373" y="75"/>
                  </a:lnTo>
                  <a:lnTo>
                    <a:pt x="396" y="76"/>
                  </a:lnTo>
                  <a:lnTo>
                    <a:pt x="423" y="80"/>
                  </a:lnTo>
                  <a:lnTo>
                    <a:pt x="453" y="83"/>
                  </a:lnTo>
                  <a:lnTo>
                    <a:pt x="484" y="89"/>
                  </a:lnTo>
                  <a:lnTo>
                    <a:pt x="518" y="97"/>
                  </a:lnTo>
                  <a:lnTo>
                    <a:pt x="552" y="107"/>
                  </a:lnTo>
                  <a:lnTo>
                    <a:pt x="587" y="118"/>
                  </a:lnTo>
                  <a:lnTo>
                    <a:pt x="621" y="131"/>
                  </a:lnTo>
                  <a:lnTo>
                    <a:pt x="637" y="137"/>
                  </a:lnTo>
                  <a:lnTo>
                    <a:pt x="653" y="145"/>
                  </a:lnTo>
                  <a:lnTo>
                    <a:pt x="669" y="153"/>
                  </a:lnTo>
                  <a:lnTo>
                    <a:pt x="684" y="161"/>
                  </a:lnTo>
                  <a:lnTo>
                    <a:pt x="698" y="170"/>
                  </a:lnTo>
                  <a:lnTo>
                    <a:pt x="711" y="180"/>
                  </a:lnTo>
                  <a:lnTo>
                    <a:pt x="724" y="190"/>
                  </a:lnTo>
                  <a:lnTo>
                    <a:pt x="736" y="200"/>
                  </a:lnTo>
                  <a:lnTo>
                    <a:pt x="747" y="211"/>
                  </a:lnTo>
                  <a:lnTo>
                    <a:pt x="756" y="221"/>
                  </a:lnTo>
                  <a:lnTo>
                    <a:pt x="765" y="232"/>
                  </a:lnTo>
                  <a:lnTo>
                    <a:pt x="771" y="244"/>
                  </a:lnTo>
                  <a:lnTo>
                    <a:pt x="778" y="257"/>
                  </a:lnTo>
                  <a:lnTo>
                    <a:pt x="781" y="269"/>
                  </a:lnTo>
                  <a:lnTo>
                    <a:pt x="784" y="284"/>
                  </a:lnTo>
                  <a:lnTo>
                    <a:pt x="784" y="297"/>
                  </a:lnTo>
                  <a:lnTo>
                    <a:pt x="813" y="304"/>
                  </a:lnTo>
                  <a:lnTo>
                    <a:pt x="840" y="313"/>
                  </a:lnTo>
                  <a:lnTo>
                    <a:pt x="867" y="325"/>
                  </a:lnTo>
                  <a:lnTo>
                    <a:pt x="894" y="337"/>
                  </a:lnTo>
                  <a:lnTo>
                    <a:pt x="921" y="352"/>
                  </a:lnTo>
                  <a:lnTo>
                    <a:pt x="946" y="369"/>
                  </a:lnTo>
                  <a:lnTo>
                    <a:pt x="958" y="377"/>
                  </a:lnTo>
                  <a:lnTo>
                    <a:pt x="969" y="387"/>
                  </a:lnTo>
                  <a:lnTo>
                    <a:pt x="980" y="397"/>
                  </a:lnTo>
                  <a:lnTo>
                    <a:pt x="990" y="408"/>
                  </a:lnTo>
                  <a:lnTo>
                    <a:pt x="1001" y="418"/>
                  </a:lnTo>
                  <a:lnTo>
                    <a:pt x="1011" y="430"/>
                  </a:lnTo>
                  <a:lnTo>
                    <a:pt x="1021" y="441"/>
                  </a:lnTo>
                  <a:lnTo>
                    <a:pt x="1030" y="453"/>
                  </a:lnTo>
                  <a:lnTo>
                    <a:pt x="1037" y="466"/>
                  </a:lnTo>
                  <a:lnTo>
                    <a:pt x="1046" y="479"/>
                  </a:lnTo>
                  <a:lnTo>
                    <a:pt x="1053" y="492"/>
                  </a:lnTo>
                  <a:lnTo>
                    <a:pt x="1059" y="506"/>
                  </a:lnTo>
                  <a:lnTo>
                    <a:pt x="1066" y="520"/>
                  </a:lnTo>
                  <a:lnTo>
                    <a:pt x="1070" y="535"/>
                  </a:lnTo>
                  <a:lnTo>
                    <a:pt x="1074" y="550"/>
                  </a:lnTo>
                  <a:lnTo>
                    <a:pt x="1079" y="565"/>
                  </a:lnTo>
                  <a:lnTo>
                    <a:pt x="1082" y="581"/>
                  </a:lnTo>
                  <a:lnTo>
                    <a:pt x="1084" y="598"/>
                  </a:lnTo>
                  <a:lnTo>
                    <a:pt x="1085" y="615"/>
                  </a:lnTo>
                  <a:lnTo>
                    <a:pt x="1085" y="632"/>
                  </a:lnTo>
                  <a:lnTo>
                    <a:pt x="1065" y="624"/>
                  </a:lnTo>
                  <a:lnTo>
                    <a:pt x="1043" y="615"/>
                  </a:lnTo>
                  <a:lnTo>
                    <a:pt x="1022" y="604"/>
                  </a:lnTo>
                  <a:lnTo>
                    <a:pt x="1001" y="591"/>
                  </a:lnTo>
                  <a:lnTo>
                    <a:pt x="981" y="578"/>
                  </a:lnTo>
                  <a:lnTo>
                    <a:pt x="960" y="564"/>
                  </a:lnTo>
                  <a:lnTo>
                    <a:pt x="940" y="550"/>
                  </a:lnTo>
                  <a:lnTo>
                    <a:pt x="921" y="535"/>
                  </a:lnTo>
                  <a:lnTo>
                    <a:pt x="884" y="502"/>
                  </a:lnTo>
                  <a:lnTo>
                    <a:pt x="848" y="469"/>
                  </a:lnTo>
                  <a:lnTo>
                    <a:pt x="815" y="437"/>
                  </a:lnTo>
                  <a:lnTo>
                    <a:pt x="784" y="408"/>
                  </a:lnTo>
                  <a:lnTo>
                    <a:pt x="778" y="408"/>
                  </a:lnTo>
                  <a:lnTo>
                    <a:pt x="769" y="411"/>
                  </a:lnTo>
                  <a:lnTo>
                    <a:pt x="760" y="415"/>
                  </a:lnTo>
                  <a:lnTo>
                    <a:pt x="752" y="419"/>
                  </a:lnTo>
                  <a:lnTo>
                    <a:pt x="733" y="432"/>
                  </a:lnTo>
                  <a:lnTo>
                    <a:pt x="716" y="445"/>
                  </a:lnTo>
                  <a:lnTo>
                    <a:pt x="686" y="471"/>
                  </a:lnTo>
                  <a:lnTo>
                    <a:pt x="674" y="483"/>
                  </a:lnTo>
                  <a:lnTo>
                    <a:pt x="660" y="483"/>
                  </a:lnTo>
                  <a:lnTo>
                    <a:pt x="647" y="482"/>
                  </a:lnTo>
                  <a:lnTo>
                    <a:pt x="635" y="480"/>
                  </a:lnTo>
                  <a:lnTo>
                    <a:pt x="623" y="478"/>
                  </a:lnTo>
                  <a:lnTo>
                    <a:pt x="601" y="471"/>
                  </a:lnTo>
                  <a:lnTo>
                    <a:pt x="579" y="465"/>
                  </a:lnTo>
                  <a:lnTo>
                    <a:pt x="558" y="457"/>
                  </a:lnTo>
                  <a:lnTo>
                    <a:pt x="536" y="452"/>
                  </a:lnTo>
                  <a:lnTo>
                    <a:pt x="524" y="449"/>
                  </a:lnTo>
                  <a:lnTo>
                    <a:pt x="511" y="447"/>
                  </a:lnTo>
                  <a:lnTo>
                    <a:pt x="498" y="446"/>
                  </a:lnTo>
                  <a:lnTo>
                    <a:pt x="484" y="445"/>
                  </a:lnTo>
                  <a:lnTo>
                    <a:pt x="483" y="439"/>
                  </a:lnTo>
                  <a:lnTo>
                    <a:pt x="482" y="432"/>
                  </a:lnTo>
                  <a:lnTo>
                    <a:pt x="480" y="424"/>
                  </a:lnTo>
                  <a:lnTo>
                    <a:pt x="478" y="418"/>
                  </a:lnTo>
                  <a:lnTo>
                    <a:pt x="475" y="412"/>
                  </a:lnTo>
                  <a:lnTo>
                    <a:pt x="470" y="406"/>
                  </a:lnTo>
                  <a:lnTo>
                    <a:pt x="466" y="400"/>
                  </a:lnTo>
                  <a:lnTo>
                    <a:pt x="460" y="395"/>
                  </a:lnTo>
                  <a:lnTo>
                    <a:pt x="455" y="391"/>
                  </a:lnTo>
                  <a:lnTo>
                    <a:pt x="450" y="386"/>
                  </a:lnTo>
                  <a:lnTo>
                    <a:pt x="444" y="382"/>
                  </a:lnTo>
                  <a:lnTo>
                    <a:pt x="438" y="379"/>
                  </a:lnTo>
                  <a:lnTo>
                    <a:pt x="431" y="376"/>
                  </a:lnTo>
                  <a:lnTo>
                    <a:pt x="424" y="374"/>
                  </a:lnTo>
                  <a:lnTo>
                    <a:pt x="418" y="373"/>
                  </a:lnTo>
                  <a:lnTo>
                    <a:pt x="411" y="373"/>
                  </a:lnTo>
                  <a:lnTo>
                    <a:pt x="411" y="358"/>
                  </a:lnTo>
                  <a:lnTo>
                    <a:pt x="411" y="343"/>
                  </a:lnTo>
                  <a:lnTo>
                    <a:pt x="409" y="328"/>
                  </a:lnTo>
                  <a:lnTo>
                    <a:pt x="407" y="314"/>
                  </a:lnTo>
                  <a:lnTo>
                    <a:pt x="403" y="301"/>
                  </a:lnTo>
                  <a:lnTo>
                    <a:pt x="396" y="287"/>
                  </a:lnTo>
                  <a:lnTo>
                    <a:pt x="392" y="280"/>
                  </a:lnTo>
                  <a:lnTo>
                    <a:pt x="386" y="273"/>
                  </a:lnTo>
                  <a:lnTo>
                    <a:pt x="381" y="266"/>
                  </a:lnTo>
                  <a:lnTo>
                    <a:pt x="373" y="259"/>
                  </a:lnTo>
                  <a:lnTo>
                    <a:pt x="222" y="259"/>
                  </a:lnTo>
                  <a:lnTo>
                    <a:pt x="222" y="240"/>
                  </a:lnTo>
                  <a:lnTo>
                    <a:pt x="221" y="224"/>
                  </a:lnTo>
                  <a:lnTo>
                    <a:pt x="218" y="212"/>
                  </a:lnTo>
                  <a:lnTo>
                    <a:pt x="216" y="201"/>
                  </a:lnTo>
                  <a:lnTo>
                    <a:pt x="214" y="193"/>
                  </a:lnTo>
                  <a:lnTo>
                    <a:pt x="211" y="188"/>
                  </a:lnTo>
                  <a:lnTo>
                    <a:pt x="207" y="183"/>
                  </a:lnTo>
                  <a:lnTo>
                    <a:pt x="204" y="181"/>
                  </a:lnTo>
                  <a:lnTo>
                    <a:pt x="201" y="180"/>
                  </a:lnTo>
                  <a:lnTo>
                    <a:pt x="198" y="180"/>
                  </a:lnTo>
                  <a:lnTo>
                    <a:pt x="195" y="181"/>
                  </a:lnTo>
                  <a:lnTo>
                    <a:pt x="192" y="182"/>
                  </a:lnTo>
                  <a:lnTo>
                    <a:pt x="189" y="185"/>
                  </a:lnTo>
                  <a:lnTo>
                    <a:pt x="187" y="187"/>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1" name="Freeform 11"/>
            <p:cNvSpPr>
              <a:spLocks/>
            </p:cNvSpPr>
            <p:nvPr/>
          </p:nvSpPr>
          <p:spPr bwMode="auto">
            <a:xfrm>
              <a:off x="6191250" y="3398838"/>
              <a:ext cx="58738" cy="100013"/>
            </a:xfrm>
            <a:custGeom>
              <a:avLst/>
              <a:gdLst/>
              <a:ahLst/>
              <a:cxnLst>
                <a:cxn ang="0">
                  <a:pos x="148" y="0"/>
                </a:cxn>
                <a:cxn ang="0">
                  <a:pos x="142" y="1"/>
                </a:cxn>
                <a:cxn ang="0">
                  <a:pos x="134" y="5"/>
                </a:cxn>
                <a:cxn ang="0">
                  <a:pos x="125" y="10"/>
                </a:cxn>
                <a:cxn ang="0">
                  <a:pos x="117" y="17"/>
                </a:cxn>
                <a:cxn ang="0">
                  <a:pos x="97" y="35"/>
                </a:cxn>
                <a:cxn ang="0">
                  <a:pos x="76" y="55"/>
                </a:cxn>
                <a:cxn ang="0">
                  <a:pos x="55" y="75"/>
                </a:cxn>
                <a:cxn ang="0">
                  <a:pos x="35" y="93"/>
                </a:cxn>
                <a:cxn ang="0">
                  <a:pos x="25" y="101"/>
                </a:cxn>
                <a:cxn ang="0">
                  <a:pos x="16" y="106"/>
                </a:cxn>
                <a:cxn ang="0">
                  <a:pos x="8" y="109"/>
                </a:cxn>
                <a:cxn ang="0">
                  <a:pos x="0" y="110"/>
                </a:cxn>
                <a:cxn ang="0">
                  <a:pos x="1" y="126"/>
                </a:cxn>
                <a:cxn ang="0">
                  <a:pos x="2" y="142"/>
                </a:cxn>
                <a:cxn ang="0">
                  <a:pos x="3" y="159"/>
                </a:cxn>
                <a:cxn ang="0">
                  <a:pos x="7" y="178"/>
                </a:cxn>
                <a:cxn ang="0">
                  <a:pos x="12" y="217"/>
                </a:cxn>
                <a:cxn ang="0">
                  <a:pos x="20" y="255"/>
                </a:cxn>
                <a:cxn ang="0">
                  <a:pos x="26" y="294"/>
                </a:cxn>
                <a:cxn ang="0">
                  <a:pos x="33" y="326"/>
                </a:cxn>
                <a:cxn ang="0">
                  <a:pos x="37" y="354"/>
                </a:cxn>
                <a:cxn ang="0">
                  <a:pos x="38" y="373"/>
                </a:cxn>
                <a:cxn ang="0">
                  <a:pos x="39" y="366"/>
                </a:cxn>
                <a:cxn ang="0">
                  <a:pos x="42" y="357"/>
                </a:cxn>
                <a:cxn ang="0">
                  <a:pos x="46" y="348"/>
                </a:cxn>
                <a:cxn ang="0">
                  <a:pos x="50" y="339"/>
                </a:cxn>
                <a:cxn ang="0">
                  <a:pos x="62" y="320"/>
                </a:cxn>
                <a:cxn ang="0">
                  <a:pos x="76" y="301"/>
                </a:cxn>
                <a:cxn ang="0">
                  <a:pos x="103" y="272"/>
                </a:cxn>
                <a:cxn ang="0">
                  <a:pos x="115" y="259"/>
                </a:cxn>
                <a:cxn ang="0">
                  <a:pos x="128" y="259"/>
                </a:cxn>
                <a:cxn ang="0">
                  <a:pos x="141" y="259"/>
                </a:cxn>
                <a:cxn ang="0">
                  <a:pos x="154" y="257"/>
                </a:cxn>
                <a:cxn ang="0">
                  <a:pos x="168" y="254"/>
                </a:cxn>
                <a:cxn ang="0">
                  <a:pos x="181" y="250"/>
                </a:cxn>
                <a:cxn ang="0">
                  <a:pos x="195" y="242"/>
                </a:cxn>
                <a:cxn ang="0">
                  <a:pos x="202" y="238"/>
                </a:cxn>
                <a:cxn ang="0">
                  <a:pos x="208" y="234"/>
                </a:cxn>
                <a:cxn ang="0">
                  <a:pos x="215" y="227"/>
                </a:cxn>
                <a:cxn ang="0">
                  <a:pos x="221" y="221"/>
                </a:cxn>
                <a:cxn ang="0">
                  <a:pos x="148" y="149"/>
                </a:cxn>
                <a:cxn ang="0">
                  <a:pos x="149" y="134"/>
                </a:cxn>
                <a:cxn ang="0">
                  <a:pos x="152" y="120"/>
                </a:cxn>
                <a:cxn ang="0">
                  <a:pos x="155" y="106"/>
                </a:cxn>
                <a:cxn ang="0">
                  <a:pos x="159" y="93"/>
                </a:cxn>
                <a:cxn ang="0">
                  <a:pos x="168" y="68"/>
                </a:cxn>
                <a:cxn ang="0">
                  <a:pos x="176" y="46"/>
                </a:cxn>
                <a:cxn ang="0">
                  <a:pos x="179" y="35"/>
                </a:cxn>
                <a:cxn ang="0">
                  <a:pos x="181" y="26"/>
                </a:cxn>
                <a:cxn ang="0">
                  <a:pos x="181" y="19"/>
                </a:cxn>
                <a:cxn ang="0">
                  <a:pos x="180" y="12"/>
                </a:cxn>
                <a:cxn ang="0">
                  <a:pos x="178" y="9"/>
                </a:cxn>
                <a:cxn ang="0">
                  <a:pos x="176" y="7"/>
                </a:cxn>
                <a:cxn ang="0">
                  <a:pos x="173" y="5"/>
                </a:cxn>
                <a:cxn ang="0">
                  <a:pos x="170" y="3"/>
                </a:cxn>
                <a:cxn ang="0">
                  <a:pos x="160" y="0"/>
                </a:cxn>
                <a:cxn ang="0">
                  <a:pos x="148" y="0"/>
                </a:cxn>
              </a:cxnLst>
              <a:rect l="0" t="0" r="r" b="b"/>
              <a:pathLst>
                <a:path w="221" h="373">
                  <a:moveTo>
                    <a:pt x="148" y="0"/>
                  </a:moveTo>
                  <a:lnTo>
                    <a:pt x="142" y="1"/>
                  </a:lnTo>
                  <a:lnTo>
                    <a:pt x="134" y="5"/>
                  </a:lnTo>
                  <a:lnTo>
                    <a:pt x="125" y="10"/>
                  </a:lnTo>
                  <a:lnTo>
                    <a:pt x="117" y="17"/>
                  </a:lnTo>
                  <a:lnTo>
                    <a:pt x="97" y="35"/>
                  </a:lnTo>
                  <a:lnTo>
                    <a:pt x="76" y="55"/>
                  </a:lnTo>
                  <a:lnTo>
                    <a:pt x="55" y="75"/>
                  </a:lnTo>
                  <a:lnTo>
                    <a:pt x="35" y="93"/>
                  </a:lnTo>
                  <a:lnTo>
                    <a:pt x="25" y="101"/>
                  </a:lnTo>
                  <a:lnTo>
                    <a:pt x="16" y="106"/>
                  </a:lnTo>
                  <a:lnTo>
                    <a:pt x="8" y="109"/>
                  </a:lnTo>
                  <a:lnTo>
                    <a:pt x="0" y="110"/>
                  </a:lnTo>
                  <a:lnTo>
                    <a:pt x="1" y="126"/>
                  </a:lnTo>
                  <a:lnTo>
                    <a:pt x="2" y="142"/>
                  </a:lnTo>
                  <a:lnTo>
                    <a:pt x="3" y="159"/>
                  </a:lnTo>
                  <a:lnTo>
                    <a:pt x="7" y="178"/>
                  </a:lnTo>
                  <a:lnTo>
                    <a:pt x="12" y="217"/>
                  </a:lnTo>
                  <a:lnTo>
                    <a:pt x="20" y="255"/>
                  </a:lnTo>
                  <a:lnTo>
                    <a:pt x="26" y="294"/>
                  </a:lnTo>
                  <a:lnTo>
                    <a:pt x="33" y="326"/>
                  </a:lnTo>
                  <a:lnTo>
                    <a:pt x="37" y="354"/>
                  </a:lnTo>
                  <a:lnTo>
                    <a:pt x="38" y="373"/>
                  </a:lnTo>
                  <a:lnTo>
                    <a:pt x="39" y="366"/>
                  </a:lnTo>
                  <a:lnTo>
                    <a:pt x="42" y="357"/>
                  </a:lnTo>
                  <a:lnTo>
                    <a:pt x="46" y="348"/>
                  </a:lnTo>
                  <a:lnTo>
                    <a:pt x="50" y="339"/>
                  </a:lnTo>
                  <a:lnTo>
                    <a:pt x="62" y="320"/>
                  </a:lnTo>
                  <a:lnTo>
                    <a:pt x="76" y="301"/>
                  </a:lnTo>
                  <a:lnTo>
                    <a:pt x="103" y="272"/>
                  </a:lnTo>
                  <a:lnTo>
                    <a:pt x="115" y="259"/>
                  </a:lnTo>
                  <a:lnTo>
                    <a:pt x="128" y="259"/>
                  </a:lnTo>
                  <a:lnTo>
                    <a:pt x="141" y="259"/>
                  </a:lnTo>
                  <a:lnTo>
                    <a:pt x="154" y="257"/>
                  </a:lnTo>
                  <a:lnTo>
                    <a:pt x="168" y="254"/>
                  </a:lnTo>
                  <a:lnTo>
                    <a:pt x="181" y="250"/>
                  </a:lnTo>
                  <a:lnTo>
                    <a:pt x="195" y="242"/>
                  </a:lnTo>
                  <a:lnTo>
                    <a:pt x="202" y="238"/>
                  </a:lnTo>
                  <a:lnTo>
                    <a:pt x="208" y="234"/>
                  </a:lnTo>
                  <a:lnTo>
                    <a:pt x="215" y="227"/>
                  </a:lnTo>
                  <a:lnTo>
                    <a:pt x="221" y="221"/>
                  </a:lnTo>
                  <a:lnTo>
                    <a:pt x="148" y="149"/>
                  </a:lnTo>
                  <a:lnTo>
                    <a:pt x="149" y="134"/>
                  </a:lnTo>
                  <a:lnTo>
                    <a:pt x="152" y="120"/>
                  </a:lnTo>
                  <a:lnTo>
                    <a:pt x="155" y="106"/>
                  </a:lnTo>
                  <a:lnTo>
                    <a:pt x="159" y="93"/>
                  </a:lnTo>
                  <a:lnTo>
                    <a:pt x="168" y="68"/>
                  </a:lnTo>
                  <a:lnTo>
                    <a:pt x="176" y="46"/>
                  </a:lnTo>
                  <a:lnTo>
                    <a:pt x="179" y="35"/>
                  </a:lnTo>
                  <a:lnTo>
                    <a:pt x="181" y="26"/>
                  </a:lnTo>
                  <a:lnTo>
                    <a:pt x="181" y="19"/>
                  </a:lnTo>
                  <a:lnTo>
                    <a:pt x="180" y="12"/>
                  </a:lnTo>
                  <a:lnTo>
                    <a:pt x="178" y="9"/>
                  </a:lnTo>
                  <a:lnTo>
                    <a:pt x="176" y="7"/>
                  </a:lnTo>
                  <a:lnTo>
                    <a:pt x="173" y="5"/>
                  </a:lnTo>
                  <a:lnTo>
                    <a:pt x="170" y="3"/>
                  </a:lnTo>
                  <a:lnTo>
                    <a:pt x="160" y="0"/>
                  </a:lnTo>
                  <a:lnTo>
                    <a:pt x="148" y="0"/>
                  </a:lnTo>
                  <a:close/>
                </a:path>
              </a:pathLst>
            </a:custGeom>
            <a:solidFill>
              <a:srgbClr val="F8C3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2" name="Freeform 12"/>
            <p:cNvSpPr>
              <a:spLocks/>
            </p:cNvSpPr>
            <p:nvPr/>
          </p:nvSpPr>
          <p:spPr bwMode="auto">
            <a:xfrm>
              <a:off x="6191250" y="3398838"/>
              <a:ext cx="58738" cy="100013"/>
            </a:xfrm>
            <a:custGeom>
              <a:avLst/>
              <a:gdLst/>
              <a:ahLst/>
              <a:cxnLst>
                <a:cxn ang="0">
                  <a:pos x="148" y="0"/>
                </a:cxn>
                <a:cxn ang="0">
                  <a:pos x="142" y="1"/>
                </a:cxn>
                <a:cxn ang="0">
                  <a:pos x="134" y="5"/>
                </a:cxn>
                <a:cxn ang="0">
                  <a:pos x="125" y="10"/>
                </a:cxn>
                <a:cxn ang="0">
                  <a:pos x="117" y="17"/>
                </a:cxn>
                <a:cxn ang="0">
                  <a:pos x="97" y="35"/>
                </a:cxn>
                <a:cxn ang="0">
                  <a:pos x="76" y="55"/>
                </a:cxn>
                <a:cxn ang="0">
                  <a:pos x="55" y="75"/>
                </a:cxn>
                <a:cxn ang="0">
                  <a:pos x="35" y="93"/>
                </a:cxn>
                <a:cxn ang="0">
                  <a:pos x="25" y="101"/>
                </a:cxn>
                <a:cxn ang="0">
                  <a:pos x="16" y="106"/>
                </a:cxn>
                <a:cxn ang="0">
                  <a:pos x="8" y="109"/>
                </a:cxn>
                <a:cxn ang="0">
                  <a:pos x="0" y="110"/>
                </a:cxn>
                <a:cxn ang="0">
                  <a:pos x="1" y="126"/>
                </a:cxn>
                <a:cxn ang="0">
                  <a:pos x="2" y="142"/>
                </a:cxn>
                <a:cxn ang="0">
                  <a:pos x="3" y="159"/>
                </a:cxn>
                <a:cxn ang="0">
                  <a:pos x="7" y="178"/>
                </a:cxn>
                <a:cxn ang="0">
                  <a:pos x="12" y="217"/>
                </a:cxn>
                <a:cxn ang="0">
                  <a:pos x="20" y="255"/>
                </a:cxn>
                <a:cxn ang="0">
                  <a:pos x="26" y="294"/>
                </a:cxn>
                <a:cxn ang="0">
                  <a:pos x="33" y="326"/>
                </a:cxn>
                <a:cxn ang="0">
                  <a:pos x="37" y="354"/>
                </a:cxn>
                <a:cxn ang="0">
                  <a:pos x="38" y="373"/>
                </a:cxn>
                <a:cxn ang="0">
                  <a:pos x="39" y="366"/>
                </a:cxn>
                <a:cxn ang="0">
                  <a:pos x="42" y="357"/>
                </a:cxn>
                <a:cxn ang="0">
                  <a:pos x="46" y="348"/>
                </a:cxn>
                <a:cxn ang="0">
                  <a:pos x="50" y="339"/>
                </a:cxn>
                <a:cxn ang="0">
                  <a:pos x="62" y="320"/>
                </a:cxn>
                <a:cxn ang="0">
                  <a:pos x="76" y="301"/>
                </a:cxn>
                <a:cxn ang="0">
                  <a:pos x="103" y="272"/>
                </a:cxn>
                <a:cxn ang="0">
                  <a:pos x="115" y="259"/>
                </a:cxn>
                <a:cxn ang="0">
                  <a:pos x="128" y="259"/>
                </a:cxn>
                <a:cxn ang="0">
                  <a:pos x="141" y="259"/>
                </a:cxn>
                <a:cxn ang="0">
                  <a:pos x="154" y="257"/>
                </a:cxn>
                <a:cxn ang="0">
                  <a:pos x="168" y="254"/>
                </a:cxn>
                <a:cxn ang="0">
                  <a:pos x="181" y="250"/>
                </a:cxn>
                <a:cxn ang="0">
                  <a:pos x="195" y="242"/>
                </a:cxn>
                <a:cxn ang="0">
                  <a:pos x="202" y="238"/>
                </a:cxn>
                <a:cxn ang="0">
                  <a:pos x="208" y="234"/>
                </a:cxn>
                <a:cxn ang="0">
                  <a:pos x="215" y="227"/>
                </a:cxn>
                <a:cxn ang="0">
                  <a:pos x="221" y="221"/>
                </a:cxn>
                <a:cxn ang="0">
                  <a:pos x="148" y="149"/>
                </a:cxn>
                <a:cxn ang="0">
                  <a:pos x="149" y="134"/>
                </a:cxn>
                <a:cxn ang="0">
                  <a:pos x="152" y="120"/>
                </a:cxn>
                <a:cxn ang="0">
                  <a:pos x="155" y="106"/>
                </a:cxn>
                <a:cxn ang="0">
                  <a:pos x="159" y="93"/>
                </a:cxn>
                <a:cxn ang="0">
                  <a:pos x="168" y="68"/>
                </a:cxn>
                <a:cxn ang="0">
                  <a:pos x="176" y="46"/>
                </a:cxn>
                <a:cxn ang="0">
                  <a:pos x="179" y="35"/>
                </a:cxn>
                <a:cxn ang="0">
                  <a:pos x="181" y="26"/>
                </a:cxn>
                <a:cxn ang="0">
                  <a:pos x="181" y="19"/>
                </a:cxn>
                <a:cxn ang="0">
                  <a:pos x="180" y="12"/>
                </a:cxn>
                <a:cxn ang="0">
                  <a:pos x="178" y="9"/>
                </a:cxn>
                <a:cxn ang="0">
                  <a:pos x="176" y="7"/>
                </a:cxn>
                <a:cxn ang="0">
                  <a:pos x="173" y="5"/>
                </a:cxn>
                <a:cxn ang="0">
                  <a:pos x="170" y="3"/>
                </a:cxn>
                <a:cxn ang="0">
                  <a:pos x="160" y="0"/>
                </a:cxn>
                <a:cxn ang="0">
                  <a:pos x="148" y="0"/>
                </a:cxn>
              </a:cxnLst>
              <a:rect l="0" t="0" r="r" b="b"/>
              <a:pathLst>
                <a:path w="221" h="373">
                  <a:moveTo>
                    <a:pt x="148" y="0"/>
                  </a:moveTo>
                  <a:lnTo>
                    <a:pt x="142" y="1"/>
                  </a:lnTo>
                  <a:lnTo>
                    <a:pt x="134" y="5"/>
                  </a:lnTo>
                  <a:lnTo>
                    <a:pt x="125" y="10"/>
                  </a:lnTo>
                  <a:lnTo>
                    <a:pt x="117" y="17"/>
                  </a:lnTo>
                  <a:lnTo>
                    <a:pt x="97" y="35"/>
                  </a:lnTo>
                  <a:lnTo>
                    <a:pt x="76" y="55"/>
                  </a:lnTo>
                  <a:lnTo>
                    <a:pt x="55" y="75"/>
                  </a:lnTo>
                  <a:lnTo>
                    <a:pt x="35" y="93"/>
                  </a:lnTo>
                  <a:lnTo>
                    <a:pt x="25" y="101"/>
                  </a:lnTo>
                  <a:lnTo>
                    <a:pt x="16" y="106"/>
                  </a:lnTo>
                  <a:lnTo>
                    <a:pt x="8" y="109"/>
                  </a:lnTo>
                  <a:lnTo>
                    <a:pt x="0" y="110"/>
                  </a:lnTo>
                  <a:lnTo>
                    <a:pt x="1" y="126"/>
                  </a:lnTo>
                  <a:lnTo>
                    <a:pt x="2" y="142"/>
                  </a:lnTo>
                  <a:lnTo>
                    <a:pt x="3" y="159"/>
                  </a:lnTo>
                  <a:lnTo>
                    <a:pt x="7" y="178"/>
                  </a:lnTo>
                  <a:lnTo>
                    <a:pt x="12" y="217"/>
                  </a:lnTo>
                  <a:lnTo>
                    <a:pt x="20" y="255"/>
                  </a:lnTo>
                  <a:lnTo>
                    <a:pt x="26" y="294"/>
                  </a:lnTo>
                  <a:lnTo>
                    <a:pt x="33" y="326"/>
                  </a:lnTo>
                  <a:lnTo>
                    <a:pt x="37" y="354"/>
                  </a:lnTo>
                  <a:lnTo>
                    <a:pt x="38" y="373"/>
                  </a:lnTo>
                  <a:lnTo>
                    <a:pt x="39" y="366"/>
                  </a:lnTo>
                  <a:lnTo>
                    <a:pt x="42" y="357"/>
                  </a:lnTo>
                  <a:lnTo>
                    <a:pt x="46" y="348"/>
                  </a:lnTo>
                  <a:lnTo>
                    <a:pt x="50" y="339"/>
                  </a:lnTo>
                  <a:lnTo>
                    <a:pt x="62" y="320"/>
                  </a:lnTo>
                  <a:lnTo>
                    <a:pt x="76" y="301"/>
                  </a:lnTo>
                  <a:lnTo>
                    <a:pt x="103" y="272"/>
                  </a:lnTo>
                  <a:lnTo>
                    <a:pt x="115" y="259"/>
                  </a:lnTo>
                  <a:lnTo>
                    <a:pt x="128" y="259"/>
                  </a:lnTo>
                  <a:lnTo>
                    <a:pt x="141" y="259"/>
                  </a:lnTo>
                  <a:lnTo>
                    <a:pt x="154" y="257"/>
                  </a:lnTo>
                  <a:lnTo>
                    <a:pt x="168" y="254"/>
                  </a:lnTo>
                  <a:lnTo>
                    <a:pt x="181" y="250"/>
                  </a:lnTo>
                  <a:lnTo>
                    <a:pt x="195" y="242"/>
                  </a:lnTo>
                  <a:lnTo>
                    <a:pt x="202" y="238"/>
                  </a:lnTo>
                  <a:lnTo>
                    <a:pt x="208" y="234"/>
                  </a:lnTo>
                  <a:lnTo>
                    <a:pt x="215" y="227"/>
                  </a:lnTo>
                  <a:lnTo>
                    <a:pt x="221" y="221"/>
                  </a:lnTo>
                  <a:lnTo>
                    <a:pt x="148" y="149"/>
                  </a:lnTo>
                  <a:lnTo>
                    <a:pt x="149" y="134"/>
                  </a:lnTo>
                  <a:lnTo>
                    <a:pt x="152" y="120"/>
                  </a:lnTo>
                  <a:lnTo>
                    <a:pt x="155" y="106"/>
                  </a:lnTo>
                  <a:lnTo>
                    <a:pt x="159" y="93"/>
                  </a:lnTo>
                  <a:lnTo>
                    <a:pt x="168" y="68"/>
                  </a:lnTo>
                  <a:lnTo>
                    <a:pt x="176" y="46"/>
                  </a:lnTo>
                  <a:lnTo>
                    <a:pt x="179" y="35"/>
                  </a:lnTo>
                  <a:lnTo>
                    <a:pt x="181" y="26"/>
                  </a:lnTo>
                  <a:lnTo>
                    <a:pt x="181" y="19"/>
                  </a:lnTo>
                  <a:lnTo>
                    <a:pt x="180" y="12"/>
                  </a:lnTo>
                  <a:lnTo>
                    <a:pt x="178" y="9"/>
                  </a:lnTo>
                  <a:lnTo>
                    <a:pt x="176" y="7"/>
                  </a:lnTo>
                  <a:lnTo>
                    <a:pt x="173" y="5"/>
                  </a:lnTo>
                  <a:lnTo>
                    <a:pt x="170" y="3"/>
                  </a:lnTo>
                  <a:lnTo>
                    <a:pt x="160" y="0"/>
                  </a:lnTo>
                  <a:lnTo>
                    <a:pt x="148" y="0"/>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3" name="Freeform 13"/>
            <p:cNvSpPr>
              <a:spLocks/>
            </p:cNvSpPr>
            <p:nvPr/>
          </p:nvSpPr>
          <p:spPr bwMode="auto">
            <a:xfrm>
              <a:off x="6162675" y="3101976"/>
              <a:ext cx="98425" cy="138113"/>
            </a:xfrm>
            <a:custGeom>
              <a:avLst/>
              <a:gdLst/>
              <a:ahLst/>
              <a:cxnLst>
                <a:cxn ang="0">
                  <a:pos x="35" y="0"/>
                </a:cxn>
                <a:cxn ang="0">
                  <a:pos x="36" y="14"/>
                </a:cxn>
                <a:cxn ang="0">
                  <a:pos x="40" y="32"/>
                </a:cxn>
                <a:cxn ang="0">
                  <a:pos x="47" y="52"/>
                </a:cxn>
                <a:cxn ang="0">
                  <a:pos x="53" y="73"/>
                </a:cxn>
                <a:cxn ang="0">
                  <a:pos x="60" y="93"/>
                </a:cxn>
                <a:cxn ang="0">
                  <a:pos x="66" y="114"/>
                </a:cxn>
                <a:cxn ang="0">
                  <a:pos x="69" y="123"/>
                </a:cxn>
                <a:cxn ang="0">
                  <a:pos x="71" y="133"/>
                </a:cxn>
                <a:cxn ang="0">
                  <a:pos x="72" y="140"/>
                </a:cxn>
                <a:cxn ang="0">
                  <a:pos x="72" y="148"/>
                </a:cxn>
                <a:cxn ang="0">
                  <a:pos x="0" y="224"/>
                </a:cxn>
                <a:cxn ang="0">
                  <a:pos x="0" y="296"/>
                </a:cxn>
                <a:cxn ang="0">
                  <a:pos x="1" y="304"/>
                </a:cxn>
                <a:cxn ang="0">
                  <a:pos x="3" y="312"/>
                </a:cxn>
                <a:cxn ang="0">
                  <a:pos x="8" y="320"/>
                </a:cxn>
                <a:cxn ang="0">
                  <a:pos x="14" y="328"/>
                </a:cxn>
                <a:cxn ang="0">
                  <a:pos x="22" y="337"/>
                </a:cxn>
                <a:cxn ang="0">
                  <a:pos x="30" y="345"/>
                </a:cxn>
                <a:cxn ang="0">
                  <a:pos x="41" y="355"/>
                </a:cxn>
                <a:cxn ang="0">
                  <a:pos x="52" y="364"/>
                </a:cxn>
                <a:cxn ang="0">
                  <a:pos x="77" y="382"/>
                </a:cxn>
                <a:cxn ang="0">
                  <a:pos x="107" y="401"/>
                </a:cxn>
                <a:cxn ang="0">
                  <a:pos x="138" y="420"/>
                </a:cxn>
                <a:cxn ang="0">
                  <a:pos x="170" y="437"/>
                </a:cxn>
                <a:cxn ang="0">
                  <a:pos x="204" y="454"/>
                </a:cxn>
                <a:cxn ang="0">
                  <a:pos x="235" y="471"/>
                </a:cxn>
                <a:cxn ang="0">
                  <a:pos x="267" y="485"/>
                </a:cxn>
                <a:cxn ang="0">
                  <a:pos x="295" y="497"/>
                </a:cxn>
                <a:cxn ang="0">
                  <a:pos x="322" y="507"/>
                </a:cxn>
                <a:cxn ang="0">
                  <a:pos x="342" y="514"/>
                </a:cxn>
                <a:cxn ang="0">
                  <a:pos x="359" y="520"/>
                </a:cxn>
                <a:cxn ang="0">
                  <a:pos x="370" y="521"/>
                </a:cxn>
                <a:cxn ang="0">
                  <a:pos x="369" y="517"/>
                </a:cxn>
                <a:cxn ang="0">
                  <a:pos x="366" y="511"/>
                </a:cxn>
                <a:cxn ang="0">
                  <a:pos x="363" y="504"/>
                </a:cxn>
                <a:cxn ang="0">
                  <a:pos x="358" y="494"/>
                </a:cxn>
                <a:cxn ang="0">
                  <a:pos x="345" y="470"/>
                </a:cxn>
                <a:cxn ang="0">
                  <a:pos x="327" y="440"/>
                </a:cxn>
                <a:cxn ang="0">
                  <a:pos x="282" y="370"/>
                </a:cxn>
                <a:cxn ang="0">
                  <a:pos x="229" y="289"/>
                </a:cxn>
                <a:cxn ang="0">
                  <a:pos x="172" y="204"/>
                </a:cxn>
                <a:cxn ang="0">
                  <a:pos x="118" y="123"/>
                </a:cxn>
                <a:cxn ang="0">
                  <a:pos x="70" y="52"/>
                </a:cxn>
                <a:cxn ang="0">
                  <a:pos x="35" y="0"/>
                </a:cxn>
              </a:cxnLst>
              <a:rect l="0" t="0" r="r" b="b"/>
              <a:pathLst>
                <a:path w="370" h="521">
                  <a:moveTo>
                    <a:pt x="35" y="0"/>
                  </a:moveTo>
                  <a:lnTo>
                    <a:pt x="36" y="14"/>
                  </a:lnTo>
                  <a:lnTo>
                    <a:pt x="40" y="32"/>
                  </a:lnTo>
                  <a:lnTo>
                    <a:pt x="47" y="52"/>
                  </a:lnTo>
                  <a:lnTo>
                    <a:pt x="53" y="73"/>
                  </a:lnTo>
                  <a:lnTo>
                    <a:pt x="60" y="93"/>
                  </a:lnTo>
                  <a:lnTo>
                    <a:pt x="66" y="114"/>
                  </a:lnTo>
                  <a:lnTo>
                    <a:pt x="69" y="123"/>
                  </a:lnTo>
                  <a:lnTo>
                    <a:pt x="71" y="133"/>
                  </a:lnTo>
                  <a:lnTo>
                    <a:pt x="72" y="140"/>
                  </a:lnTo>
                  <a:lnTo>
                    <a:pt x="72" y="148"/>
                  </a:lnTo>
                  <a:lnTo>
                    <a:pt x="0" y="224"/>
                  </a:lnTo>
                  <a:lnTo>
                    <a:pt x="0" y="296"/>
                  </a:lnTo>
                  <a:lnTo>
                    <a:pt x="1" y="304"/>
                  </a:lnTo>
                  <a:lnTo>
                    <a:pt x="3" y="312"/>
                  </a:lnTo>
                  <a:lnTo>
                    <a:pt x="8" y="320"/>
                  </a:lnTo>
                  <a:lnTo>
                    <a:pt x="14" y="328"/>
                  </a:lnTo>
                  <a:lnTo>
                    <a:pt x="22" y="337"/>
                  </a:lnTo>
                  <a:lnTo>
                    <a:pt x="30" y="345"/>
                  </a:lnTo>
                  <a:lnTo>
                    <a:pt x="41" y="355"/>
                  </a:lnTo>
                  <a:lnTo>
                    <a:pt x="52" y="364"/>
                  </a:lnTo>
                  <a:lnTo>
                    <a:pt x="77" y="382"/>
                  </a:lnTo>
                  <a:lnTo>
                    <a:pt x="107" y="401"/>
                  </a:lnTo>
                  <a:lnTo>
                    <a:pt x="138" y="420"/>
                  </a:lnTo>
                  <a:lnTo>
                    <a:pt x="170" y="437"/>
                  </a:lnTo>
                  <a:lnTo>
                    <a:pt x="204" y="454"/>
                  </a:lnTo>
                  <a:lnTo>
                    <a:pt x="235" y="471"/>
                  </a:lnTo>
                  <a:lnTo>
                    <a:pt x="267" y="485"/>
                  </a:lnTo>
                  <a:lnTo>
                    <a:pt x="295" y="497"/>
                  </a:lnTo>
                  <a:lnTo>
                    <a:pt x="322" y="507"/>
                  </a:lnTo>
                  <a:lnTo>
                    <a:pt x="342" y="514"/>
                  </a:lnTo>
                  <a:lnTo>
                    <a:pt x="359" y="520"/>
                  </a:lnTo>
                  <a:lnTo>
                    <a:pt x="370" y="521"/>
                  </a:lnTo>
                  <a:lnTo>
                    <a:pt x="369" y="517"/>
                  </a:lnTo>
                  <a:lnTo>
                    <a:pt x="366" y="511"/>
                  </a:lnTo>
                  <a:lnTo>
                    <a:pt x="363" y="504"/>
                  </a:lnTo>
                  <a:lnTo>
                    <a:pt x="358" y="494"/>
                  </a:lnTo>
                  <a:lnTo>
                    <a:pt x="345" y="470"/>
                  </a:lnTo>
                  <a:lnTo>
                    <a:pt x="327" y="440"/>
                  </a:lnTo>
                  <a:lnTo>
                    <a:pt x="282" y="370"/>
                  </a:lnTo>
                  <a:lnTo>
                    <a:pt x="229" y="289"/>
                  </a:lnTo>
                  <a:lnTo>
                    <a:pt x="172" y="204"/>
                  </a:lnTo>
                  <a:lnTo>
                    <a:pt x="118" y="123"/>
                  </a:lnTo>
                  <a:lnTo>
                    <a:pt x="70" y="52"/>
                  </a:lnTo>
                  <a:lnTo>
                    <a:pt x="35" y="0"/>
                  </a:lnTo>
                  <a:close/>
                </a:path>
              </a:pathLst>
            </a:custGeom>
            <a:solidFill>
              <a:srgbClr val="F8C3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 name="Freeform 14"/>
            <p:cNvSpPr>
              <a:spLocks/>
            </p:cNvSpPr>
            <p:nvPr/>
          </p:nvSpPr>
          <p:spPr bwMode="auto">
            <a:xfrm>
              <a:off x="6162675" y="3101976"/>
              <a:ext cx="98425" cy="138113"/>
            </a:xfrm>
            <a:custGeom>
              <a:avLst/>
              <a:gdLst/>
              <a:ahLst/>
              <a:cxnLst>
                <a:cxn ang="0">
                  <a:pos x="35" y="0"/>
                </a:cxn>
                <a:cxn ang="0">
                  <a:pos x="36" y="14"/>
                </a:cxn>
                <a:cxn ang="0">
                  <a:pos x="40" y="32"/>
                </a:cxn>
                <a:cxn ang="0">
                  <a:pos x="47" y="52"/>
                </a:cxn>
                <a:cxn ang="0">
                  <a:pos x="53" y="73"/>
                </a:cxn>
                <a:cxn ang="0">
                  <a:pos x="60" y="93"/>
                </a:cxn>
                <a:cxn ang="0">
                  <a:pos x="66" y="114"/>
                </a:cxn>
                <a:cxn ang="0">
                  <a:pos x="69" y="123"/>
                </a:cxn>
                <a:cxn ang="0">
                  <a:pos x="71" y="133"/>
                </a:cxn>
                <a:cxn ang="0">
                  <a:pos x="72" y="140"/>
                </a:cxn>
                <a:cxn ang="0">
                  <a:pos x="72" y="148"/>
                </a:cxn>
                <a:cxn ang="0">
                  <a:pos x="0" y="224"/>
                </a:cxn>
                <a:cxn ang="0">
                  <a:pos x="0" y="296"/>
                </a:cxn>
                <a:cxn ang="0">
                  <a:pos x="1" y="304"/>
                </a:cxn>
                <a:cxn ang="0">
                  <a:pos x="3" y="312"/>
                </a:cxn>
                <a:cxn ang="0">
                  <a:pos x="8" y="320"/>
                </a:cxn>
                <a:cxn ang="0">
                  <a:pos x="14" y="328"/>
                </a:cxn>
                <a:cxn ang="0">
                  <a:pos x="22" y="337"/>
                </a:cxn>
                <a:cxn ang="0">
                  <a:pos x="30" y="345"/>
                </a:cxn>
                <a:cxn ang="0">
                  <a:pos x="41" y="355"/>
                </a:cxn>
                <a:cxn ang="0">
                  <a:pos x="52" y="364"/>
                </a:cxn>
                <a:cxn ang="0">
                  <a:pos x="77" y="382"/>
                </a:cxn>
                <a:cxn ang="0">
                  <a:pos x="107" y="401"/>
                </a:cxn>
                <a:cxn ang="0">
                  <a:pos x="138" y="420"/>
                </a:cxn>
                <a:cxn ang="0">
                  <a:pos x="170" y="437"/>
                </a:cxn>
                <a:cxn ang="0">
                  <a:pos x="204" y="454"/>
                </a:cxn>
                <a:cxn ang="0">
                  <a:pos x="235" y="471"/>
                </a:cxn>
                <a:cxn ang="0">
                  <a:pos x="267" y="485"/>
                </a:cxn>
                <a:cxn ang="0">
                  <a:pos x="295" y="497"/>
                </a:cxn>
                <a:cxn ang="0">
                  <a:pos x="322" y="507"/>
                </a:cxn>
                <a:cxn ang="0">
                  <a:pos x="342" y="514"/>
                </a:cxn>
                <a:cxn ang="0">
                  <a:pos x="359" y="520"/>
                </a:cxn>
                <a:cxn ang="0">
                  <a:pos x="370" y="521"/>
                </a:cxn>
                <a:cxn ang="0">
                  <a:pos x="369" y="517"/>
                </a:cxn>
                <a:cxn ang="0">
                  <a:pos x="366" y="511"/>
                </a:cxn>
                <a:cxn ang="0">
                  <a:pos x="363" y="504"/>
                </a:cxn>
                <a:cxn ang="0">
                  <a:pos x="358" y="494"/>
                </a:cxn>
                <a:cxn ang="0">
                  <a:pos x="345" y="470"/>
                </a:cxn>
                <a:cxn ang="0">
                  <a:pos x="327" y="440"/>
                </a:cxn>
                <a:cxn ang="0">
                  <a:pos x="282" y="370"/>
                </a:cxn>
                <a:cxn ang="0">
                  <a:pos x="229" y="289"/>
                </a:cxn>
                <a:cxn ang="0">
                  <a:pos x="172" y="204"/>
                </a:cxn>
                <a:cxn ang="0">
                  <a:pos x="118" y="123"/>
                </a:cxn>
                <a:cxn ang="0">
                  <a:pos x="70" y="52"/>
                </a:cxn>
                <a:cxn ang="0">
                  <a:pos x="35" y="0"/>
                </a:cxn>
              </a:cxnLst>
              <a:rect l="0" t="0" r="r" b="b"/>
              <a:pathLst>
                <a:path w="370" h="521">
                  <a:moveTo>
                    <a:pt x="35" y="0"/>
                  </a:moveTo>
                  <a:lnTo>
                    <a:pt x="36" y="14"/>
                  </a:lnTo>
                  <a:lnTo>
                    <a:pt x="40" y="32"/>
                  </a:lnTo>
                  <a:lnTo>
                    <a:pt x="47" y="52"/>
                  </a:lnTo>
                  <a:lnTo>
                    <a:pt x="53" y="73"/>
                  </a:lnTo>
                  <a:lnTo>
                    <a:pt x="60" y="93"/>
                  </a:lnTo>
                  <a:lnTo>
                    <a:pt x="66" y="114"/>
                  </a:lnTo>
                  <a:lnTo>
                    <a:pt x="69" y="123"/>
                  </a:lnTo>
                  <a:lnTo>
                    <a:pt x="71" y="133"/>
                  </a:lnTo>
                  <a:lnTo>
                    <a:pt x="72" y="140"/>
                  </a:lnTo>
                  <a:lnTo>
                    <a:pt x="72" y="148"/>
                  </a:lnTo>
                  <a:lnTo>
                    <a:pt x="0" y="224"/>
                  </a:lnTo>
                  <a:lnTo>
                    <a:pt x="0" y="296"/>
                  </a:lnTo>
                  <a:lnTo>
                    <a:pt x="1" y="304"/>
                  </a:lnTo>
                  <a:lnTo>
                    <a:pt x="3" y="312"/>
                  </a:lnTo>
                  <a:lnTo>
                    <a:pt x="8" y="320"/>
                  </a:lnTo>
                  <a:lnTo>
                    <a:pt x="14" y="328"/>
                  </a:lnTo>
                  <a:lnTo>
                    <a:pt x="22" y="337"/>
                  </a:lnTo>
                  <a:lnTo>
                    <a:pt x="30" y="345"/>
                  </a:lnTo>
                  <a:lnTo>
                    <a:pt x="41" y="355"/>
                  </a:lnTo>
                  <a:lnTo>
                    <a:pt x="52" y="364"/>
                  </a:lnTo>
                  <a:lnTo>
                    <a:pt x="77" y="382"/>
                  </a:lnTo>
                  <a:lnTo>
                    <a:pt x="107" y="401"/>
                  </a:lnTo>
                  <a:lnTo>
                    <a:pt x="138" y="420"/>
                  </a:lnTo>
                  <a:lnTo>
                    <a:pt x="170" y="437"/>
                  </a:lnTo>
                  <a:lnTo>
                    <a:pt x="204" y="454"/>
                  </a:lnTo>
                  <a:lnTo>
                    <a:pt x="235" y="471"/>
                  </a:lnTo>
                  <a:lnTo>
                    <a:pt x="267" y="485"/>
                  </a:lnTo>
                  <a:lnTo>
                    <a:pt x="295" y="497"/>
                  </a:lnTo>
                  <a:lnTo>
                    <a:pt x="322" y="507"/>
                  </a:lnTo>
                  <a:lnTo>
                    <a:pt x="342" y="514"/>
                  </a:lnTo>
                  <a:lnTo>
                    <a:pt x="359" y="520"/>
                  </a:lnTo>
                  <a:lnTo>
                    <a:pt x="370" y="521"/>
                  </a:lnTo>
                  <a:lnTo>
                    <a:pt x="369" y="517"/>
                  </a:lnTo>
                  <a:lnTo>
                    <a:pt x="366" y="511"/>
                  </a:lnTo>
                  <a:lnTo>
                    <a:pt x="363" y="504"/>
                  </a:lnTo>
                  <a:lnTo>
                    <a:pt x="358" y="494"/>
                  </a:lnTo>
                  <a:lnTo>
                    <a:pt x="345" y="470"/>
                  </a:lnTo>
                  <a:lnTo>
                    <a:pt x="327" y="440"/>
                  </a:lnTo>
                  <a:lnTo>
                    <a:pt x="282" y="370"/>
                  </a:lnTo>
                  <a:lnTo>
                    <a:pt x="229" y="289"/>
                  </a:lnTo>
                  <a:lnTo>
                    <a:pt x="172" y="204"/>
                  </a:lnTo>
                  <a:lnTo>
                    <a:pt x="118" y="123"/>
                  </a:lnTo>
                  <a:lnTo>
                    <a:pt x="70" y="52"/>
                  </a:lnTo>
                  <a:lnTo>
                    <a:pt x="35" y="0"/>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 name="Freeform 15"/>
            <p:cNvSpPr>
              <a:spLocks/>
            </p:cNvSpPr>
            <p:nvPr/>
          </p:nvSpPr>
          <p:spPr bwMode="auto">
            <a:xfrm>
              <a:off x="6032500" y="3249613"/>
              <a:ext cx="158750" cy="198438"/>
            </a:xfrm>
            <a:custGeom>
              <a:avLst/>
              <a:gdLst/>
              <a:ahLst/>
              <a:cxnLst>
                <a:cxn ang="0">
                  <a:pos x="471" y="714"/>
                </a:cxn>
                <a:cxn ang="0">
                  <a:pos x="433" y="723"/>
                </a:cxn>
                <a:cxn ang="0">
                  <a:pos x="393" y="735"/>
                </a:cxn>
                <a:cxn ang="0">
                  <a:pos x="355" y="745"/>
                </a:cxn>
                <a:cxn ang="0">
                  <a:pos x="309" y="734"/>
                </a:cxn>
                <a:cxn ang="0">
                  <a:pos x="260" y="716"/>
                </a:cxn>
                <a:cxn ang="0">
                  <a:pos x="225" y="706"/>
                </a:cxn>
                <a:cxn ang="0">
                  <a:pos x="190" y="699"/>
                </a:cxn>
                <a:cxn ang="0">
                  <a:pos x="155" y="696"/>
                </a:cxn>
                <a:cxn ang="0">
                  <a:pos x="122" y="698"/>
                </a:cxn>
                <a:cxn ang="0">
                  <a:pos x="91" y="706"/>
                </a:cxn>
                <a:cxn ang="0">
                  <a:pos x="63" y="689"/>
                </a:cxn>
                <a:cxn ang="0">
                  <a:pos x="51" y="661"/>
                </a:cxn>
                <a:cxn ang="0">
                  <a:pos x="48" y="646"/>
                </a:cxn>
                <a:cxn ang="0">
                  <a:pos x="48" y="632"/>
                </a:cxn>
                <a:cxn ang="0">
                  <a:pos x="51" y="618"/>
                </a:cxn>
                <a:cxn ang="0">
                  <a:pos x="63" y="589"/>
                </a:cxn>
                <a:cxn ang="0">
                  <a:pos x="0" y="488"/>
                </a:cxn>
                <a:cxn ang="0">
                  <a:pos x="69" y="456"/>
                </a:cxn>
                <a:cxn ang="0">
                  <a:pos x="152" y="419"/>
                </a:cxn>
                <a:cxn ang="0">
                  <a:pos x="234" y="390"/>
                </a:cxn>
                <a:cxn ang="0">
                  <a:pos x="271" y="381"/>
                </a:cxn>
                <a:cxn ang="0">
                  <a:pos x="301" y="377"/>
                </a:cxn>
                <a:cxn ang="0">
                  <a:pos x="302" y="349"/>
                </a:cxn>
                <a:cxn ang="0">
                  <a:pos x="304" y="336"/>
                </a:cxn>
                <a:cxn ang="0">
                  <a:pos x="310" y="325"/>
                </a:cxn>
                <a:cxn ang="0">
                  <a:pos x="320" y="315"/>
                </a:cxn>
                <a:cxn ang="0">
                  <a:pos x="333" y="308"/>
                </a:cxn>
                <a:cxn ang="0">
                  <a:pos x="351" y="302"/>
                </a:cxn>
                <a:cxn ang="0">
                  <a:pos x="376" y="301"/>
                </a:cxn>
                <a:cxn ang="0">
                  <a:pos x="396" y="270"/>
                </a:cxn>
                <a:cxn ang="0">
                  <a:pos x="421" y="233"/>
                </a:cxn>
                <a:cxn ang="0">
                  <a:pos x="482" y="151"/>
                </a:cxn>
                <a:cxn ang="0">
                  <a:pos x="512" y="109"/>
                </a:cxn>
                <a:cxn ang="0">
                  <a:pos x="537" y="69"/>
                </a:cxn>
                <a:cxn ang="0">
                  <a:pos x="553" y="32"/>
                </a:cxn>
                <a:cxn ang="0">
                  <a:pos x="559" y="15"/>
                </a:cxn>
                <a:cxn ang="0">
                  <a:pos x="560" y="0"/>
                </a:cxn>
                <a:cxn ang="0">
                  <a:pos x="556" y="20"/>
                </a:cxn>
                <a:cxn ang="0">
                  <a:pos x="549" y="47"/>
                </a:cxn>
                <a:cxn ang="0">
                  <a:pos x="524" y="114"/>
                </a:cxn>
                <a:cxn ang="0">
                  <a:pos x="499" y="180"/>
                </a:cxn>
                <a:cxn ang="0">
                  <a:pos x="491" y="207"/>
                </a:cxn>
                <a:cxn ang="0">
                  <a:pos x="488" y="225"/>
                </a:cxn>
                <a:cxn ang="0">
                  <a:pos x="563" y="229"/>
                </a:cxn>
                <a:cxn ang="0">
                  <a:pos x="567" y="238"/>
                </a:cxn>
                <a:cxn ang="0">
                  <a:pos x="567" y="248"/>
                </a:cxn>
                <a:cxn ang="0">
                  <a:pos x="566" y="259"/>
                </a:cxn>
                <a:cxn ang="0">
                  <a:pos x="560" y="277"/>
                </a:cxn>
                <a:cxn ang="0">
                  <a:pos x="547" y="302"/>
                </a:cxn>
                <a:cxn ang="0">
                  <a:pos x="520" y="339"/>
                </a:cxn>
                <a:cxn ang="0">
                  <a:pos x="492" y="372"/>
                </a:cxn>
                <a:cxn ang="0">
                  <a:pos x="598" y="488"/>
                </a:cxn>
                <a:cxn ang="0">
                  <a:pos x="488" y="614"/>
                </a:cxn>
                <a:cxn ang="0">
                  <a:pos x="490" y="635"/>
                </a:cxn>
                <a:cxn ang="0">
                  <a:pos x="496" y="659"/>
                </a:cxn>
                <a:cxn ang="0">
                  <a:pos x="502" y="675"/>
                </a:cxn>
                <a:cxn ang="0">
                  <a:pos x="503" y="684"/>
                </a:cxn>
                <a:cxn ang="0">
                  <a:pos x="500" y="694"/>
                </a:cxn>
                <a:cxn ang="0">
                  <a:pos x="493" y="706"/>
                </a:cxn>
              </a:cxnLst>
              <a:rect l="0" t="0" r="r" b="b"/>
              <a:pathLst>
                <a:path w="598" h="746">
                  <a:moveTo>
                    <a:pt x="488" y="713"/>
                  </a:moveTo>
                  <a:lnTo>
                    <a:pt x="471" y="714"/>
                  </a:lnTo>
                  <a:lnTo>
                    <a:pt x="454" y="718"/>
                  </a:lnTo>
                  <a:lnTo>
                    <a:pt x="433" y="723"/>
                  </a:lnTo>
                  <a:lnTo>
                    <a:pt x="414" y="730"/>
                  </a:lnTo>
                  <a:lnTo>
                    <a:pt x="393" y="735"/>
                  </a:lnTo>
                  <a:lnTo>
                    <a:pt x="373" y="742"/>
                  </a:lnTo>
                  <a:lnTo>
                    <a:pt x="355" y="745"/>
                  </a:lnTo>
                  <a:lnTo>
                    <a:pt x="338" y="746"/>
                  </a:lnTo>
                  <a:lnTo>
                    <a:pt x="309" y="734"/>
                  </a:lnTo>
                  <a:lnTo>
                    <a:pt x="276" y="721"/>
                  </a:lnTo>
                  <a:lnTo>
                    <a:pt x="260" y="716"/>
                  </a:lnTo>
                  <a:lnTo>
                    <a:pt x="242" y="710"/>
                  </a:lnTo>
                  <a:lnTo>
                    <a:pt x="225" y="706"/>
                  </a:lnTo>
                  <a:lnTo>
                    <a:pt x="207" y="703"/>
                  </a:lnTo>
                  <a:lnTo>
                    <a:pt x="190" y="699"/>
                  </a:lnTo>
                  <a:lnTo>
                    <a:pt x="173" y="697"/>
                  </a:lnTo>
                  <a:lnTo>
                    <a:pt x="155" y="696"/>
                  </a:lnTo>
                  <a:lnTo>
                    <a:pt x="139" y="697"/>
                  </a:lnTo>
                  <a:lnTo>
                    <a:pt x="122" y="698"/>
                  </a:lnTo>
                  <a:lnTo>
                    <a:pt x="106" y="702"/>
                  </a:lnTo>
                  <a:lnTo>
                    <a:pt x="91" y="706"/>
                  </a:lnTo>
                  <a:lnTo>
                    <a:pt x="77" y="713"/>
                  </a:lnTo>
                  <a:lnTo>
                    <a:pt x="63" y="689"/>
                  </a:lnTo>
                  <a:lnTo>
                    <a:pt x="55" y="669"/>
                  </a:lnTo>
                  <a:lnTo>
                    <a:pt x="51" y="661"/>
                  </a:lnTo>
                  <a:lnTo>
                    <a:pt x="49" y="654"/>
                  </a:lnTo>
                  <a:lnTo>
                    <a:pt x="48" y="646"/>
                  </a:lnTo>
                  <a:lnTo>
                    <a:pt x="48" y="639"/>
                  </a:lnTo>
                  <a:lnTo>
                    <a:pt x="48" y="632"/>
                  </a:lnTo>
                  <a:lnTo>
                    <a:pt x="49" y="625"/>
                  </a:lnTo>
                  <a:lnTo>
                    <a:pt x="51" y="618"/>
                  </a:lnTo>
                  <a:lnTo>
                    <a:pt x="55" y="609"/>
                  </a:lnTo>
                  <a:lnTo>
                    <a:pt x="63" y="589"/>
                  </a:lnTo>
                  <a:lnTo>
                    <a:pt x="77" y="564"/>
                  </a:lnTo>
                  <a:lnTo>
                    <a:pt x="0" y="488"/>
                  </a:lnTo>
                  <a:lnTo>
                    <a:pt x="32" y="473"/>
                  </a:lnTo>
                  <a:lnTo>
                    <a:pt x="69" y="456"/>
                  </a:lnTo>
                  <a:lnTo>
                    <a:pt x="109" y="438"/>
                  </a:lnTo>
                  <a:lnTo>
                    <a:pt x="152" y="419"/>
                  </a:lnTo>
                  <a:lnTo>
                    <a:pt x="194" y="403"/>
                  </a:lnTo>
                  <a:lnTo>
                    <a:pt x="234" y="390"/>
                  </a:lnTo>
                  <a:lnTo>
                    <a:pt x="252" y="384"/>
                  </a:lnTo>
                  <a:lnTo>
                    <a:pt x="271" y="381"/>
                  </a:lnTo>
                  <a:lnTo>
                    <a:pt x="286" y="378"/>
                  </a:lnTo>
                  <a:lnTo>
                    <a:pt x="301" y="377"/>
                  </a:lnTo>
                  <a:lnTo>
                    <a:pt x="301" y="362"/>
                  </a:lnTo>
                  <a:lnTo>
                    <a:pt x="302" y="349"/>
                  </a:lnTo>
                  <a:lnTo>
                    <a:pt x="303" y="343"/>
                  </a:lnTo>
                  <a:lnTo>
                    <a:pt x="304" y="336"/>
                  </a:lnTo>
                  <a:lnTo>
                    <a:pt x="307" y="331"/>
                  </a:lnTo>
                  <a:lnTo>
                    <a:pt x="310" y="325"/>
                  </a:lnTo>
                  <a:lnTo>
                    <a:pt x="314" y="320"/>
                  </a:lnTo>
                  <a:lnTo>
                    <a:pt x="320" y="315"/>
                  </a:lnTo>
                  <a:lnTo>
                    <a:pt x="325" y="311"/>
                  </a:lnTo>
                  <a:lnTo>
                    <a:pt x="333" y="308"/>
                  </a:lnTo>
                  <a:lnTo>
                    <a:pt x="342" y="305"/>
                  </a:lnTo>
                  <a:lnTo>
                    <a:pt x="351" y="302"/>
                  </a:lnTo>
                  <a:lnTo>
                    <a:pt x="363" y="301"/>
                  </a:lnTo>
                  <a:lnTo>
                    <a:pt x="376" y="301"/>
                  </a:lnTo>
                  <a:lnTo>
                    <a:pt x="385" y="286"/>
                  </a:lnTo>
                  <a:lnTo>
                    <a:pt x="396" y="270"/>
                  </a:lnTo>
                  <a:lnTo>
                    <a:pt x="408" y="251"/>
                  </a:lnTo>
                  <a:lnTo>
                    <a:pt x="421" y="233"/>
                  </a:lnTo>
                  <a:lnTo>
                    <a:pt x="452" y="192"/>
                  </a:lnTo>
                  <a:lnTo>
                    <a:pt x="482" y="151"/>
                  </a:lnTo>
                  <a:lnTo>
                    <a:pt x="497" y="130"/>
                  </a:lnTo>
                  <a:lnTo>
                    <a:pt x="512" y="109"/>
                  </a:lnTo>
                  <a:lnTo>
                    <a:pt x="525" y="89"/>
                  </a:lnTo>
                  <a:lnTo>
                    <a:pt x="537" y="69"/>
                  </a:lnTo>
                  <a:lnTo>
                    <a:pt x="547" y="49"/>
                  </a:lnTo>
                  <a:lnTo>
                    <a:pt x="553" y="32"/>
                  </a:lnTo>
                  <a:lnTo>
                    <a:pt x="556" y="23"/>
                  </a:lnTo>
                  <a:lnTo>
                    <a:pt x="559" y="15"/>
                  </a:lnTo>
                  <a:lnTo>
                    <a:pt x="560" y="8"/>
                  </a:lnTo>
                  <a:lnTo>
                    <a:pt x="560" y="0"/>
                  </a:lnTo>
                  <a:lnTo>
                    <a:pt x="559" y="9"/>
                  </a:lnTo>
                  <a:lnTo>
                    <a:pt x="556" y="20"/>
                  </a:lnTo>
                  <a:lnTo>
                    <a:pt x="553" y="32"/>
                  </a:lnTo>
                  <a:lnTo>
                    <a:pt x="549" y="47"/>
                  </a:lnTo>
                  <a:lnTo>
                    <a:pt x="537" y="79"/>
                  </a:lnTo>
                  <a:lnTo>
                    <a:pt x="524" y="114"/>
                  </a:lnTo>
                  <a:lnTo>
                    <a:pt x="511" y="149"/>
                  </a:lnTo>
                  <a:lnTo>
                    <a:pt x="499" y="180"/>
                  </a:lnTo>
                  <a:lnTo>
                    <a:pt x="494" y="194"/>
                  </a:lnTo>
                  <a:lnTo>
                    <a:pt x="491" y="207"/>
                  </a:lnTo>
                  <a:lnTo>
                    <a:pt x="488" y="217"/>
                  </a:lnTo>
                  <a:lnTo>
                    <a:pt x="488" y="225"/>
                  </a:lnTo>
                  <a:lnTo>
                    <a:pt x="560" y="225"/>
                  </a:lnTo>
                  <a:lnTo>
                    <a:pt x="563" y="229"/>
                  </a:lnTo>
                  <a:lnTo>
                    <a:pt x="565" y="233"/>
                  </a:lnTo>
                  <a:lnTo>
                    <a:pt x="567" y="238"/>
                  </a:lnTo>
                  <a:lnTo>
                    <a:pt x="567" y="242"/>
                  </a:lnTo>
                  <a:lnTo>
                    <a:pt x="567" y="248"/>
                  </a:lnTo>
                  <a:lnTo>
                    <a:pt x="567" y="253"/>
                  </a:lnTo>
                  <a:lnTo>
                    <a:pt x="566" y="259"/>
                  </a:lnTo>
                  <a:lnTo>
                    <a:pt x="565" y="265"/>
                  </a:lnTo>
                  <a:lnTo>
                    <a:pt x="560" y="277"/>
                  </a:lnTo>
                  <a:lnTo>
                    <a:pt x="553" y="290"/>
                  </a:lnTo>
                  <a:lnTo>
                    <a:pt x="547" y="302"/>
                  </a:lnTo>
                  <a:lnTo>
                    <a:pt x="538" y="315"/>
                  </a:lnTo>
                  <a:lnTo>
                    <a:pt x="520" y="339"/>
                  </a:lnTo>
                  <a:lnTo>
                    <a:pt x="504" y="359"/>
                  </a:lnTo>
                  <a:lnTo>
                    <a:pt x="492" y="372"/>
                  </a:lnTo>
                  <a:lnTo>
                    <a:pt x="488" y="377"/>
                  </a:lnTo>
                  <a:lnTo>
                    <a:pt x="598" y="488"/>
                  </a:lnTo>
                  <a:lnTo>
                    <a:pt x="488" y="601"/>
                  </a:lnTo>
                  <a:lnTo>
                    <a:pt x="488" y="614"/>
                  </a:lnTo>
                  <a:lnTo>
                    <a:pt x="489" y="625"/>
                  </a:lnTo>
                  <a:lnTo>
                    <a:pt x="490" y="635"/>
                  </a:lnTo>
                  <a:lnTo>
                    <a:pt x="492" y="644"/>
                  </a:lnTo>
                  <a:lnTo>
                    <a:pt x="496" y="659"/>
                  </a:lnTo>
                  <a:lnTo>
                    <a:pt x="501" y="670"/>
                  </a:lnTo>
                  <a:lnTo>
                    <a:pt x="502" y="675"/>
                  </a:lnTo>
                  <a:lnTo>
                    <a:pt x="503" y="680"/>
                  </a:lnTo>
                  <a:lnTo>
                    <a:pt x="503" y="684"/>
                  </a:lnTo>
                  <a:lnTo>
                    <a:pt x="502" y="690"/>
                  </a:lnTo>
                  <a:lnTo>
                    <a:pt x="500" y="694"/>
                  </a:lnTo>
                  <a:lnTo>
                    <a:pt x="497" y="699"/>
                  </a:lnTo>
                  <a:lnTo>
                    <a:pt x="493" y="706"/>
                  </a:lnTo>
                  <a:lnTo>
                    <a:pt x="488" y="713"/>
                  </a:lnTo>
                  <a:close/>
                </a:path>
              </a:pathLst>
            </a:custGeom>
            <a:solidFill>
              <a:srgbClr val="F8C3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6" name="Freeform 16"/>
            <p:cNvSpPr>
              <a:spLocks/>
            </p:cNvSpPr>
            <p:nvPr/>
          </p:nvSpPr>
          <p:spPr bwMode="auto">
            <a:xfrm>
              <a:off x="6032500" y="3249613"/>
              <a:ext cx="158750" cy="198438"/>
            </a:xfrm>
            <a:custGeom>
              <a:avLst/>
              <a:gdLst/>
              <a:ahLst/>
              <a:cxnLst>
                <a:cxn ang="0">
                  <a:pos x="471" y="714"/>
                </a:cxn>
                <a:cxn ang="0">
                  <a:pos x="433" y="723"/>
                </a:cxn>
                <a:cxn ang="0">
                  <a:pos x="393" y="735"/>
                </a:cxn>
                <a:cxn ang="0">
                  <a:pos x="355" y="745"/>
                </a:cxn>
                <a:cxn ang="0">
                  <a:pos x="309" y="734"/>
                </a:cxn>
                <a:cxn ang="0">
                  <a:pos x="260" y="716"/>
                </a:cxn>
                <a:cxn ang="0">
                  <a:pos x="225" y="706"/>
                </a:cxn>
                <a:cxn ang="0">
                  <a:pos x="190" y="699"/>
                </a:cxn>
                <a:cxn ang="0">
                  <a:pos x="155" y="696"/>
                </a:cxn>
                <a:cxn ang="0">
                  <a:pos x="122" y="698"/>
                </a:cxn>
                <a:cxn ang="0">
                  <a:pos x="91" y="706"/>
                </a:cxn>
                <a:cxn ang="0">
                  <a:pos x="63" y="689"/>
                </a:cxn>
                <a:cxn ang="0">
                  <a:pos x="51" y="661"/>
                </a:cxn>
                <a:cxn ang="0">
                  <a:pos x="48" y="646"/>
                </a:cxn>
                <a:cxn ang="0">
                  <a:pos x="48" y="632"/>
                </a:cxn>
                <a:cxn ang="0">
                  <a:pos x="51" y="618"/>
                </a:cxn>
                <a:cxn ang="0">
                  <a:pos x="63" y="589"/>
                </a:cxn>
                <a:cxn ang="0">
                  <a:pos x="0" y="488"/>
                </a:cxn>
                <a:cxn ang="0">
                  <a:pos x="69" y="456"/>
                </a:cxn>
                <a:cxn ang="0">
                  <a:pos x="152" y="419"/>
                </a:cxn>
                <a:cxn ang="0">
                  <a:pos x="234" y="390"/>
                </a:cxn>
                <a:cxn ang="0">
                  <a:pos x="271" y="381"/>
                </a:cxn>
                <a:cxn ang="0">
                  <a:pos x="301" y="377"/>
                </a:cxn>
                <a:cxn ang="0">
                  <a:pos x="302" y="349"/>
                </a:cxn>
                <a:cxn ang="0">
                  <a:pos x="304" y="336"/>
                </a:cxn>
                <a:cxn ang="0">
                  <a:pos x="310" y="325"/>
                </a:cxn>
                <a:cxn ang="0">
                  <a:pos x="320" y="315"/>
                </a:cxn>
                <a:cxn ang="0">
                  <a:pos x="333" y="308"/>
                </a:cxn>
                <a:cxn ang="0">
                  <a:pos x="351" y="302"/>
                </a:cxn>
                <a:cxn ang="0">
                  <a:pos x="376" y="301"/>
                </a:cxn>
                <a:cxn ang="0">
                  <a:pos x="396" y="270"/>
                </a:cxn>
                <a:cxn ang="0">
                  <a:pos x="421" y="233"/>
                </a:cxn>
                <a:cxn ang="0">
                  <a:pos x="482" y="151"/>
                </a:cxn>
                <a:cxn ang="0">
                  <a:pos x="512" y="109"/>
                </a:cxn>
                <a:cxn ang="0">
                  <a:pos x="537" y="69"/>
                </a:cxn>
                <a:cxn ang="0">
                  <a:pos x="553" y="32"/>
                </a:cxn>
                <a:cxn ang="0">
                  <a:pos x="559" y="15"/>
                </a:cxn>
                <a:cxn ang="0">
                  <a:pos x="560" y="0"/>
                </a:cxn>
                <a:cxn ang="0">
                  <a:pos x="556" y="20"/>
                </a:cxn>
                <a:cxn ang="0">
                  <a:pos x="549" y="47"/>
                </a:cxn>
                <a:cxn ang="0">
                  <a:pos x="524" y="114"/>
                </a:cxn>
                <a:cxn ang="0">
                  <a:pos x="499" y="180"/>
                </a:cxn>
                <a:cxn ang="0">
                  <a:pos x="491" y="207"/>
                </a:cxn>
                <a:cxn ang="0">
                  <a:pos x="488" y="225"/>
                </a:cxn>
                <a:cxn ang="0">
                  <a:pos x="563" y="229"/>
                </a:cxn>
                <a:cxn ang="0">
                  <a:pos x="567" y="238"/>
                </a:cxn>
                <a:cxn ang="0">
                  <a:pos x="567" y="248"/>
                </a:cxn>
                <a:cxn ang="0">
                  <a:pos x="566" y="259"/>
                </a:cxn>
                <a:cxn ang="0">
                  <a:pos x="560" y="277"/>
                </a:cxn>
                <a:cxn ang="0">
                  <a:pos x="547" y="302"/>
                </a:cxn>
                <a:cxn ang="0">
                  <a:pos x="520" y="339"/>
                </a:cxn>
                <a:cxn ang="0">
                  <a:pos x="492" y="372"/>
                </a:cxn>
                <a:cxn ang="0">
                  <a:pos x="598" y="488"/>
                </a:cxn>
                <a:cxn ang="0">
                  <a:pos x="488" y="614"/>
                </a:cxn>
                <a:cxn ang="0">
                  <a:pos x="490" y="635"/>
                </a:cxn>
                <a:cxn ang="0">
                  <a:pos x="496" y="659"/>
                </a:cxn>
                <a:cxn ang="0">
                  <a:pos x="502" y="675"/>
                </a:cxn>
                <a:cxn ang="0">
                  <a:pos x="503" y="684"/>
                </a:cxn>
                <a:cxn ang="0">
                  <a:pos x="500" y="694"/>
                </a:cxn>
                <a:cxn ang="0">
                  <a:pos x="493" y="706"/>
                </a:cxn>
              </a:cxnLst>
              <a:rect l="0" t="0" r="r" b="b"/>
              <a:pathLst>
                <a:path w="598" h="746">
                  <a:moveTo>
                    <a:pt x="488" y="713"/>
                  </a:moveTo>
                  <a:lnTo>
                    <a:pt x="471" y="714"/>
                  </a:lnTo>
                  <a:lnTo>
                    <a:pt x="454" y="718"/>
                  </a:lnTo>
                  <a:lnTo>
                    <a:pt x="433" y="723"/>
                  </a:lnTo>
                  <a:lnTo>
                    <a:pt x="414" y="730"/>
                  </a:lnTo>
                  <a:lnTo>
                    <a:pt x="393" y="735"/>
                  </a:lnTo>
                  <a:lnTo>
                    <a:pt x="373" y="742"/>
                  </a:lnTo>
                  <a:lnTo>
                    <a:pt x="355" y="745"/>
                  </a:lnTo>
                  <a:lnTo>
                    <a:pt x="338" y="746"/>
                  </a:lnTo>
                  <a:lnTo>
                    <a:pt x="309" y="734"/>
                  </a:lnTo>
                  <a:lnTo>
                    <a:pt x="276" y="721"/>
                  </a:lnTo>
                  <a:lnTo>
                    <a:pt x="260" y="716"/>
                  </a:lnTo>
                  <a:lnTo>
                    <a:pt x="242" y="710"/>
                  </a:lnTo>
                  <a:lnTo>
                    <a:pt x="225" y="706"/>
                  </a:lnTo>
                  <a:lnTo>
                    <a:pt x="207" y="703"/>
                  </a:lnTo>
                  <a:lnTo>
                    <a:pt x="190" y="699"/>
                  </a:lnTo>
                  <a:lnTo>
                    <a:pt x="173" y="697"/>
                  </a:lnTo>
                  <a:lnTo>
                    <a:pt x="155" y="696"/>
                  </a:lnTo>
                  <a:lnTo>
                    <a:pt x="139" y="697"/>
                  </a:lnTo>
                  <a:lnTo>
                    <a:pt x="122" y="698"/>
                  </a:lnTo>
                  <a:lnTo>
                    <a:pt x="106" y="702"/>
                  </a:lnTo>
                  <a:lnTo>
                    <a:pt x="91" y="706"/>
                  </a:lnTo>
                  <a:lnTo>
                    <a:pt x="77" y="713"/>
                  </a:lnTo>
                  <a:lnTo>
                    <a:pt x="63" y="689"/>
                  </a:lnTo>
                  <a:lnTo>
                    <a:pt x="55" y="669"/>
                  </a:lnTo>
                  <a:lnTo>
                    <a:pt x="51" y="661"/>
                  </a:lnTo>
                  <a:lnTo>
                    <a:pt x="49" y="654"/>
                  </a:lnTo>
                  <a:lnTo>
                    <a:pt x="48" y="646"/>
                  </a:lnTo>
                  <a:lnTo>
                    <a:pt x="48" y="639"/>
                  </a:lnTo>
                  <a:lnTo>
                    <a:pt x="48" y="632"/>
                  </a:lnTo>
                  <a:lnTo>
                    <a:pt x="49" y="625"/>
                  </a:lnTo>
                  <a:lnTo>
                    <a:pt x="51" y="618"/>
                  </a:lnTo>
                  <a:lnTo>
                    <a:pt x="55" y="609"/>
                  </a:lnTo>
                  <a:lnTo>
                    <a:pt x="63" y="589"/>
                  </a:lnTo>
                  <a:lnTo>
                    <a:pt x="77" y="564"/>
                  </a:lnTo>
                  <a:lnTo>
                    <a:pt x="0" y="488"/>
                  </a:lnTo>
                  <a:lnTo>
                    <a:pt x="32" y="473"/>
                  </a:lnTo>
                  <a:lnTo>
                    <a:pt x="69" y="456"/>
                  </a:lnTo>
                  <a:lnTo>
                    <a:pt x="109" y="438"/>
                  </a:lnTo>
                  <a:lnTo>
                    <a:pt x="152" y="419"/>
                  </a:lnTo>
                  <a:lnTo>
                    <a:pt x="194" y="403"/>
                  </a:lnTo>
                  <a:lnTo>
                    <a:pt x="234" y="390"/>
                  </a:lnTo>
                  <a:lnTo>
                    <a:pt x="252" y="384"/>
                  </a:lnTo>
                  <a:lnTo>
                    <a:pt x="271" y="381"/>
                  </a:lnTo>
                  <a:lnTo>
                    <a:pt x="286" y="378"/>
                  </a:lnTo>
                  <a:lnTo>
                    <a:pt x="301" y="377"/>
                  </a:lnTo>
                  <a:lnTo>
                    <a:pt x="301" y="362"/>
                  </a:lnTo>
                  <a:lnTo>
                    <a:pt x="302" y="349"/>
                  </a:lnTo>
                  <a:lnTo>
                    <a:pt x="303" y="343"/>
                  </a:lnTo>
                  <a:lnTo>
                    <a:pt x="304" y="336"/>
                  </a:lnTo>
                  <a:lnTo>
                    <a:pt x="307" y="331"/>
                  </a:lnTo>
                  <a:lnTo>
                    <a:pt x="310" y="325"/>
                  </a:lnTo>
                  <a:lnTo>
                    <a:pt x="314" y="320"/>
                  </a:lnTo>
                  <a:lnTo>
                    <a:pt x="320" y="315"/>
                  </a:lnTo>
                  <a:lnTo>
                    <a:pt x="325" y="311"/>
                  </a:lnTo>
                  <a:lnTo>
                    <a:pt x="333" y="308"/>
                  </a:lnTo>
                  <a:lnTo>
                    <a:pt x="342" y="305"/>
                  </a:lnTo>
                  <a:lnTo>
                    <a:pt x="351" y="302"/>
                  </a:lnTo>
                  <a:lnTo>
                    <a:pt x="363" y="301"/>
                  </a:lnTo>
                  <a:lnTo>
                    <a:pt x="376" y="301"/>
                  </a:lnTo>
                  <a:lnTo>
                    <a:pt x="385" y="286"/>
                  </a:lnTo>
                  <a:lnTo>
                    <a:pt x="396" y="270"/>
                  </a:lnTo>
                  <a:lnTo>
                    <a:pt x="408" y="251"/>
                  </a:lnTo>
                  <a:lnTo>
                    <a:pt x="421" y="233"/>
                  </a:lnTo>
                  <a:lnTo>
                    <a:pt x="452" y="192"/>
                  </a:lnTo>
                  <a:lnTo>
                    <a:pt x="482" y="151"/>
                  </a:lnTo>
                  <a:lnTo>
                    <a:pt x="497" y="130"/>
                  </a:lnTo>
                  <a:lnTo>
                    <a:pt x="512" y="109"/>
                  </a:lnTo>
                  <a:lnTo>
                    <a:pt x="525" y="89"/>
                  </a:lnTo>
                  <a:lnTo>
                    <a:pt x="537" y="69"/>
                  </a:lnTo>
                  <a:lnTo>
                    <a:pt x="547" y="49"/>
                  </a:lnTo>
                  <a:lnTo>
                    <a:pt x="553" y="32"/>
                  </a:lnTo>
                  <a:lnTo>
                    <a:pt x="556" y="23"/>
                  </a:lnTo>
                  <a:lnTo>
                    <a:pt x="559" y="15"/>
                  </a:lnTo>
                  <a:lnTo>
                    <a:pt x="560" y="8"/>
                  </a:lnTo>
                  <a:lnTo>
                    <a:pt x="560" y="0"/>
                  </a:lnTo>
                  <a:lnTo>
                    <a:pt x="559" y="9"/>
                  </a:lnTo>
                  <a:lnTo>
                    <a:pt x="556" y="20"/>
                  </a:lnTo>
                  <a:lnTo>
                    <a:pt x="553" y="32"/>
                  </a:lnTo>
                  <a:lnTo>
                    <a:pt x="549" y="47"/>
                  </a:lnTo>
                  <a:lnTo>
                    <a:pt x="537" y="79"/>
                  </a:lnTo>
                  <a:lnTo>
                    <a:pt x="524" y="114"/>
                  </a:lnTo>
                  <a:lnTo>
                    <a:pt x="511" y="149"/>
                  </a:lnTo>
                  <a:lnTo>
                    <a:pt x="499" y="180"/>
                  </a:lnTo>
                  <a:lnTo>
                    <a:pt x="494" y="194"/>
                  </a:lnTo>
                  <a:lnTo>
                    <a:pt x="491" y="207"/>
                  </a:lnTo>
                  <a:lnTo>
                    <a:pt x="488" y="217"/>
                  </a:lnTo>
                  <a:lnTo>
                    <a:pt x="488" y="225"/>
                  </a:lnTo>
                  <a:lnTo>
                    <a:pt x="560" y="225"/>
                  </a:lnTo>
                  <a:lnTo>
                    <a:pt x="563" y="229"/>
                  </a:lnTo>
                  <a:lnTo>
                    <a:pt x="565" y="233"/>
                  </a:lnTo>
                  <a:lnTo>
                    <a:pt x="567" y="238"/>
                  </a:lnTo>
                  <a:lnTo>
                    <a:pt x="567" y="242"/>
                  </a:lnTo>
                  <a:lnTo>
                    <a:pt x="567" y="248"/>
                  </a:lnTo>
                  <a:lnTo>
                    <a:pt x="567" y="253"/>
                  </a:lnTo>
                  <a:lnTo>
                    <a:pt x="566" y="259"/>
                  </a:lnTo>
                  <a:lnTo>
                    <a:pt x="565" y="265"/>
                  </a:lnTo>
                  <a:lnTo>
                    <a:pt x="560" y="277"/>
                  </a:lnTo>
                  <a:lnTo>
                    <a:pt x="553" y="290"/>
                  </a:lnTo>
                  <a:lnTo>
                    <a:pt x="547" y="302"/>
                  </a:lnTo>
                  <a:lnTo>
                    <a:pt x="538" y="315"/>
                  </a:lnTo>
                  <a:lnTo>
                    <a:pt x="520" y="339"/>
                  </a:lnTo>
                  <a:lnTo>
                    <a:pt x="504" y="359"/>
                  </a:lnTo>
                  <a:lnTo>
                    <a:pt x="492" y="372"/>
                  </a:lnTo>
                  <a:lnTo>
                    <a:pt x="488" y="377"/>
                  </a:lnTo>
                  <a:lnTo>
                    <a:pt x="598" y="488"/>
                  </a:lnTo>
                  <a:lnTo>
                    <a:pt x="488" y="601"/>
                  </a:lnTo>
                  <a:lnTo>
                    <a:pt x="488" y="614"/>
                  </a:lnTo>
                  <a:lnTo>
                    <a:pt x="489" y="625"/>
                  </a:lnTo>
                  <a:lnTo>
                    <a:pt x="490" y="635"/>
                  </a:lnTo>
                  <a:lnTo>
                    <a:pt x="492" y="644"/>
                  </a:lnTo>
                  <a:lnTo>
                    <a:pt x="496" y="659"/>
                  </a:lnTo>
                  <a:lnTo>
                    <a:pt x="501" y="670"/>
                  </a:lnTo>
                  <a:lnTo>
                    <a:pt x="502" y="675"/>
                  </a:lnTo>
                  <a:lnTo>
                    <a:pt x="503" y="680"/>
                  </a:lnTo>
                  <a:lnTo>
                    <a:pt x="503" y="684"/>
                  </a:lnTo>
                  <a:lnTo>
                    <a:pt x="502" y="690"/>
                  </a:lnTo>
                  <a:lnTo>
                    <a:pt x="500" y="694"/>
                  </a:lnTo>
                  <a:lnTo>
                    <a:pt x="497" y="699"/>
                  </a:lnTo>
                  <a:lnTo>
                    <a:pt x="493" y="706"/>
                  </a:lnTo>
                  <a:lnTo>
                    <a:pt x="488" y="713"/>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7" name="Freeform 17"/>
            <p:cNvSpPr>
              <a:spLocks/>
            </p:cNvSpPr>
            <p:nvPr/>
          </p:nvSpPr>
          <p:spPr bwMode="auto">
            <a:xfrm>
              <a:off x="5983288" y="3481388"/>
              <a:ext cx="138113" cy="20638"/>
            </a:xfrm>
            <a:custGeom>
              <a:avLst/>
              <a:gdLst/>
              <a:ahLst/>
              <a:cxnLst>
                <a:cxn ang="0">
                  <a:pos x="0" y="25"/>
                </a:cxn>
                <a:cxn ang="0">
                  <a:pos x="17" y="19"/>
                </a:cxn>
                <a:cxn ang="0">
                  <a:pos x="35" y="13"/>
                </a:cxn>
                <a:cxn ang="0">
                  <a:pos x="51" y="9"/>
                </a:cxn>
                <a:cxn ang="0">
                  <a:pos x="68" y="5"/>
                </a:cxn>
                <a:cxn ang="0">
                  <a:pos x="85" y="3"/>
                </a:cxn>
                <a:cxn ang="0">
                  <a:pos x="101" y="1"/>
                </a:cxn>
                <a:cxn ang="0">
                  <a:pos x="118" y="0"/>
                </a:cxn>
                <a:cxn ang="0">
                  <a:pos x="134" y="0"/>
                </a:cxn>
                <a:cxn ang="0">
                  <a:pos x="165" y="1"/>
                </a:cxn>
                <a:cxn ang="0">
                  <a:pos x="197" y="4"/>
                </a:cxn>
                <a:cxn ang="0">
                  <a:pos x="229" y="9"/>
                </a:cxn>
                <a:cxn ang="0">
                  <a:pos x="260" y="15"/>
                </a:cxn>
                <a:cxn ang="0">
                  <a:pos x="324" y="29"/>
                </a:cxn>
                <a:cxn ang="0">
                  <a:pos x="387" y="44"/>
                </a:cxn>
                <a:cxn ang="0">
                  <a:pos x="420" y="50"/>
                </a:cxn>
                <a:cxn ang="0">
                  <a:pos x="453" y="55"/>
                </a:cxn>
                <a:cxn ang="0">
                  <a:pos x="487" y="58"/>
                </a:cxn>
                <a:cxn ang="0">
                  <a:pos x="521" y="60"/>
                </a:cxn>
                <a:cxn ang="0">
                  <a:pos x="510" y="63"/>
                </a:cxn>
                <a:cxn ang="0">
                  <a:pos x="499" y="65"/>
                </a:cxn>
                <a:cxn ang="0">
                  <a:pos x="486" y="69"/>
                </a:cxn>
                <a:cxn ang="0">
                  <a:pos x="473" y="71"/>
                </a:cxn>
                <a:cxn ang="0">
                  <a:pos x="445" y="73"/>
                </a:cxn>
                <a:cxn ang="0">
                  <a:pos x="413" y="75"/>
                </a:cxn>
                <a:cxn ang="0">
                  <a:pos x="380" y="75"/>
                </a:cxn>
                <a:cxn ang="0">
                  <a:pos x="345" y="74"/>
                </a:cxn>
                <a:cxn ang="0">
                  <a:pos x="311" y="72"/>
                </a:cxn>
                <a:cxn ang="0">
                  <a:pos x="273" y="70"/>
                </a:cxn>
                <a:cxn ang="0">
                  <a:pos x="236" y="65"/>
                </a:cxn>
                <a:cxn ang="0">
                  <a:pos x="199" y="61"/>
                </a:cxn>
                <a:cxn ang="0">
                  <a:pos x="162" y="56"/>
                </a:cxn>
                <a:cxn ang="0">
                  <a:pos x="127" y="50"/>
                </a:cxn>
                <a:cxn ang="0">
                  <a:pos x="92" y="45"/>
                </a:cxn>
                <a:cxn ang="0">
                  <a:pos x="59" y="38"/>
                </a:cxn>
                <a:cxn ang="0">
                  <a:pos x="28" y="32"/>
                </a:cxn>
                <a:cxn ang="0">
                  <a:pos x="0" y="25"/>
                </a:cxn>
              </a:cxnLst>
              <a:rect l="0" t="0" r="r" b="b"/>
              <a:pathLst>
                <a:path w="521" h="75">
                  <a:moveTo>
                    <a:pt x="0" y="25"/>
                  </a:moveTo>
                  <a:lnTo>
                    <a:pt x="17" y="19"/>
                  </a:lnTo>
                  <a:lnTo>
                    <a:pt x="35" y="13"/>
                  </a:lnTo>
                  <a:lnTo>
                    <a:pt x="51" y="9"/>
                  </a:lnTo>
                  <a:lnTo>
                    <a:pt x="68" y="5"/>
                  </a:lnTo>
                  <a:lnTo>
                    <a:pt x="85" y="3"/>
                  </a:lnTo>
                  <a:lnTo>
                    <a:pt x="101" y="1"/>
                  </a:lnTo>
                  <a:lnTo>
                    <a:pt x="118" y="0"/>
                  </a:lnTo>
                  <a:lnTo>
                    <a:pt x="134" y="0"/>
                  </a:lnTo>
                  <a:lnTo>
                    <a:pt x="165" y="1"/>
                  </a:lnTo>
                  <a:lnTo>
                    <a:pt x="197" y="4"/>
                  </a:lnTo>
                  <a:lnTo>
                    <a:pt x="229" y="9"/>
                  </a:lnTo>
                  <a:lnTo>
                    <a:pt x="260" y="15"/>
                  </a:lnTo>
                  <a:lnTo>
                    <a:pt x="324" y="29"/>
                  </a:lnTo>
                  <a:lnTo>
                    <a:pt x="387" y="44"/>
                  </a:lnTo>
                  <a:lnTo>
                    <a:pt x="420" y="50"/>
                  </a:lnTo>
                  <a:lnTo>
                    <a:pt x="453" y="55"/>
                  </a:lnTo>
                  <a:lnTo>
                    <a:pt x="487" y="58"/>
                  </a:lnTo>
                  <a:lnTo>
                    <a:pt x="521" y="60"/>
                  </a:lnTo>
                  <a:lnTo>
                    <a:pt x="510" y="63"/>
                  </a:lnTo>
                  <a:lnTo>
                    <a:pt x="499" y="65"/>
                  </a:lnTo>
                  <a:lnTo>
                    <a:pt x="486" y="69"/>
                  </a:lnTo>
                  <a:lnTo>
                    <a:pt x="473" y="71"/>
                  </a:lnTo>
                  <a:lnTo>
                    <a:pt x="445" y="73"/>
                  </a:lnTo>
                  <a:lnTo>
                    <a:pt x="413" y="75"/>
                  </a:lnTo>
                  <a:lnTo>
                    <a:pt x="380" y="75"/>
                  </a:lnTo>
                  <a:lnTo>
                    <a:pt x="345" y="74"/>
                  </a:lnTo>
                  <a:lnTo>
                    <a:pt x="311" y="72"/>
                  </a:lnTo>
                  <a:lnTo>
                    <a:pt x="273" y="70"/>
                  </a:lnTo>
                  <a:lnTo>
                    <a:pt x="236" y="65"/>
                  </a:lnTo>
                  <a:lnTo>
                    <a:pt x="199" y="61"/>
                  </a:lnTo>
                  <a:lnTo>
                    <a:pt x="162" y="56"/>
                  </a:lnTo>
                  <a:lnTo>
                    <a:pt x="127" y="50"/>
                  </a:lnTo>
                  <a:lnTo>
                    <a:pt x="92" y="45"/>
                  </a:lnTo>
                  <a:lnTo>
                    <a:pt x="59" y="38"/>
                  </a:lnTo>
                  <a:lnTo>
                    <a:pt x="28" y="32"/>
                  </a:lnTo>
                  <a:lnTo>
                    <a:pt x="0" y="25"/>
                  </a:lnTo>
                  <a:close/>
                </a:path>
              </a:pathLst>
            </a:custGeom>
            <a:solidFill>
              <a:srgbClr val="F8C3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8" name="Freeform 18"/>
            <p:cNvSpPr>
              <a:spLocks/>
            </p:cNvSpPr>
            <p:nvPr/>
          </p:nvSpPr>
          <p:spPr bwMode="auto">
            <a:xfrm>
              <a:off x="5983288" y="3481388"/>
              <a:ext cx="138113" cy="20638"/>
            </a:xfrm>
            <a:custGeom>
              <a:avLst/>
              <a:gdLst/>
              <a:ahLst/>
              <a:cxnLst>
                <a:cxn ang="0">
                  <a:pos x="0" y="25"/>
                </a:cxn>
                <a:cxn ang="0">
                  <a:pos x="17" y="19"/>
                </a:cxn>
                <a:cxn ang="0">
                  <a:pos x="35" y="13"/>
                </a:cxn>
                <a:cxn ang="0">
                  <a:pos x="51" y="9"/>
                </a:cxn>
                <a:cxn ang="0">
                  <a:pos x="68" y="5"/>
                </a:cxn>
                <a:cxn ang="0">
                  <a:pos x="85" y="3"/>
                </a:cxn>
                <a:cxn ang="0">
                  <a:pos x="101" y="1"/>
                </a:cxn>
                <a:cxn ang="0">
                  <a:pos x="118" y="0"/>
                </a:cxn>
                <a:cxn ang="0">
                  <a:pos x="134" y="0"/>
                </a:cxn>
                <a:cxn ang="0">
                  <a:pos x="165" y="1"/>
                </a:cxn>
                <a:cxn ang="0">
                  <a:pos x="197" y="4"/>
                </a:cxn>
                <a:cxn ang="0">
                  <a:pos x="229" y="9"/>
                </a:cxn>
                <a:cxn ang="0">
                  <a:pos x="260" y="15"/>
                </a:cxn>
                <a:cxn ang="0">
                  <a:pos x="324" y="29"/>
                </a:cxn>
                <a:cxn ang="0">
                  <a:pos x="387" y="44"/>
                </a:cxn>
                <a:cxn ang="0">
                  <a:pos x="420" y="50"/>
                </a:cxn>
                <a:cxn ang="0">
                  <a:pos x="453" y="55"/>
                </a:cxn>
                <a:cxn ang="0">
                  <a:pos x="487" y="58"/>
                </a:cxn>
                <a:cxn ang="0">
                  <a:pos x="521" y="60"/>
                </a:cxn>
                <a:cxn ang="0">
                  <a:pos x="510" y="63"/>
                </a:cxn>
                <a:cxn ang="0">
                  <a:pos x="499" y="65"/>
                </a:cxn>
                <a:cxn ang="0">
                  <a:pos x="486" y="69"/>
                </a:cxn>
                <a:cxn ang="0">
                  <a:pos x="473" y="71"/>
                </a:cxn>
                <a:cxn ang="0">
                  <a:pos x="445" y="73"/>
                </a:cxn>
                <a:cxn ang="0">
                  <a:pos x="413" y="75"/>
                </a:cxn>
                <a:cxn ang="0">
                  <a:pos x="380" y="75"/>
                </a:cxn>
                <a:cxn ang="0">
                  <a:pos x="345" y="74"/>
                </a:cxn>
                <a:cxn ang="0">
                  <a:pos x="311" y="72"/>
                </a:cxn>
                <a:cxn ang="0">
                  <a:pos x="273" y="70"/>
                </a:cxn>
                <a:cxn ang="0">
                  <a:pos x="236" y="65"/>
                </a:cxn>
                <a:cxn ang="0">
                  <a:pos x="199" y="61"/>
                </a:cxn>
                <a:cxn ang="0">
                  <a:pos x="162" y="56"/>
                </a:cxn>
                <a:cxn ang="0">
                  <a:pos x="127" y="50"/>
                </a:cxn>
                <a:cxn ang="0">
                  <a:pos x="92" y="45"/>
                </a:cxn>
                <a:cxn ang="0">
                  <a:pos x="59" y="38"/>
                </a:cxn>
                <a:cxn ang="0">
                  <a:pos x="28" y="32"/>
                </a:cxn>
                <a:cxn ang="0">
                  <a:pos x="0" y="25"/>
                </a:cxn>
              </a:cxnLst>
              <a:rect l="0" t="0" r="r" b="b"/>
              <a:pathLst>
                <a:path w="521" h="75">
                  <a:moveTo>
                    <a:pt x="0" y="25"/>
                  </a:moveTo>
                  <a:lnTo>
                    <a:pt x="17" y="19"/>
                  </a:lnTo>
                  <a:lnTo>
                    <a:pt x="35" y="13"/>
                  </a:lnTo>
                  <a:lnTo>
                    <a:pt x="51" y="9"/>
                  </a:lnTo>
                  <a:lnTo>
                    <a:pt x="68" y="5"/>
                  </a:lnTo>
                  <a:lnTo>
                    <a:pt x="85" y="3"/>
                  </a:lnTo>
                  <a:lnTo>
                    <a:pt x="101" y="1"/>
                  </a:lnTo>
                  <a:lnTo>
                    <a:pt x="118" y="0"/>
                  </a:lnTo>
                  <a:lnTo>
                    <a:pt x="134" y="0"/>
                  </a:lnTo>
                  <a:lnTo>
                    <a:pt x="165" y="1"/>
                  </a:lnTo>
                  <a:lnTo>
                    <a:pt x="197" y="4"/>
                  </a:lnTo>
                  <a:lnTo>
                    <a:pt x="229" y="9"/>
                  </a:lnTo>
                  <a:lnTo>
                    <a:pt x="260" y="15"/>
                  </a:lnTo>
                  <a:lnTo>
                    <a:pt x="324" y="29"/>
                  </a:lnTo>
                  <a:lnTo>
                    <a:pt x="387" y="44"/>
                  </a:lnTo>
                  <a:lnTo>
                    <a:pt x="420" y="50"/>
                  </a:lnTo>
                  <a:lnTo>
                    <a:pt x="453" y="55"/>
                  </a:lnTo>
                  <a:lnTo>
                    <a:pt x="487" y="58"/>
                  </a:lnTo>
                  <a:lnTo>
                    <a:pt x="521" y="60"/>
                  </a:lnTo>
                  <a:lnTo>
                    <a:pt x="510" y="63"/>
                  </a:lnTo>
                  <a:lnTo>
                    <a:pt x="499" y="65"/>
                  </a:lnTo>
                  <a:lnTo>
                    <a:pt x="486" y="69"/>
                  </a:lnTo>
                  <a:lnTo>
                    <a:pt x="473" y="71"/>
                  </a:lnTo>
                  <a:lnTo>
                    <a:pt x="445" y="73"/>
                  </a:lnTo>
                  <a:lnTo>
                    <a:pt x="413" y="75"/>
                  </a:lnTo>
                  <a:lnTo>
                    <a:pt x="380" y="75"/>
                  </a:lnTo>
                  <a:lnTo>
                    <a:pt x="345" y="74"/>
                  </a:lnTo>
                  <a:lnTo>
                    <a:pt x="311" y="72"/>
                  </a:lnTo>
                  <a:lnTo>
                    <a:pt x="273" y="70"/>
                  </a:lnTo>
                  <a:lnTo>
                    <a:pt x="236" y="65"/>
                  </a:lnTo>
                  <a:lnTo>
                    <a:pt x="199" y="61"/>
                  </a:lnTo>
                  <a:lnTo>
                    <a:pt x="162" y="56"/>
                  </a:lnTo>
                  <a:lnTo>
                    <a:pt x="127" y="50"/>
                  </a:lnTo>
                  <a:lnTo>
                    <a:pt x="92" y="45"/>
                  </a:lnTo>
                  <a:lnTo>
                    <a:pt x="59" y="38"/>
                  </a:lnTo>
                  <a:lnTo>
                    <a:pt x="28" y="32"/>
                  </a:lnTo>
                  <a:lnTo>
                    <a:pt x="0" y="25"/>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9" name="Freeform 19"/>
            <p:cNvSpPr>
              <a:spLocks/>
            </p:cNvSpPr>
            <p:nvPr/>
          </p:nvSpPr>
          <p:spPr bwMode="auto">
            <a:xfrm>
              <a:off x="5834063" y="3319463"/>
              <a:ext cx="158750" cy="158750"/>
            </a:xfrm>
            <a:custGeom>
              <a:avLst/>
              <a:gdLst/>
              <a:ahLst/>
              <a:cxnLst>
                <a:cxn ang="0">
                  <a:pos x="20" y="7"/>
                </a:cxn>
                <a:cxn ang="0">
                  <a:pos x="52" y="21"/>
                </a:cxn>
                <a:cxn ang="0">
                  <a:pos x="77" y="36"/>
                </a:cxn>
                <a:cxn ang="0">
                  <a:pos x="98" y="51"/>
                </a:cxn>
                <a:cxn ang="0">
                  <a:pos x="124" y="79"/>
                </a:cxn>
                <a:cxn ang="0">
                  <a:pos x="161" y="122"/>
                </a:cxn>
                <a:cxn ang="0">
                  <a:pos x="207" y="150"/>
                </a:cxn>
                <a:cxn ang="0">
                  <a:pos x="246" y="156"/>
                </a:cxn>
                <a:cxn ang="0">
                  <a:pos x="282" y="169"/>
                </a:cxn>
                <a:cxn ang="0">
                  <a:pos x="315" y="187"/>
                </a:cxn>
                <a:cxn ang="0">
                  <a:pos x="346" y="210"/>
                </a:cxn>
                <a:cxn ang="0">
                  <a:pos x="373" y="236"/>
                </a:cxn>
                <a:cxn ang="0">
                  <a:pos x="399" y="264"/>
                </a:cxn>
                <a:cxn ang="0">
                  <a:pos x="424" y="297"/>
                </a:cxn>
                <a:cxn ang="0">
                  <a:pos x="458" y="347"/>
                </a:cxn>
                <a:cxn ang="0">
                  <a:pos x="499" y="416"/>
                </a:cxn>
                <a:cxn ang="0">
                  <a:pos x="539" y="481"/>
                </a:cxn>
                <a:cxn ang="0">
                  <a:pos x="568" y="524"/>
                </a:cxn>
                <a:cxn ang="0">
                  <a:pos x="588" y="549"/>
                </a:cxn>
                <a:cxn ang="0">
                  <a:pos x="591" y="561"/>
                </a:cxn>
                <a:cxn ang="0">
                  <a:pos x="574" y="563"/>
                </a:cxn>
                <a:cxn ang="0">
                  <a:pos x="544" y="572"/>
                </a:cxn>
                <a:cxn ang="0">
                  <a:pos x="503" y="586"/>
                </a:cxn>
                <a:cxn ang="0">
                  <a:pos x="472" y="595"/>
                </a:cxn>
                <a:cxn ang="0">
                  <a:pos x="455" y="598"/>
                </a:cxn>
                <a:cxn ang="0">
                  <a:pos x="418" y="568"/>
                </a:cxn>
                <a:cxn ang="0">
                  <a:pos x="360" y="504"/>
                </a:cxn>
                <a:cxn ang="0">
                  <a:pos x="299" y="431"/>
                </a:cxn>
                <a:cxn ang="0">
                  <a:pos x="239" y="354"/>
                </a:cxn>
                <a:cxn ang="0">
                  <a:pos x="180" y="273"/>
                </a:cxn>
                <a:cxn ang="0">
                  <a:pos x="123" y="191"/>
                </a:cxn>
                <a:cxn ang="0">
                  <a:pos x="70" y="111"/>
                </a:cxn>
                <a:cxn ang="0">
                  <a:pos x="22" y="36"/>
                </a:cxn>
              </a:cxnLst>
              <a:rect l="0" t="0" r="r" b="b"/>
              <a:pathLst>
                <a:path w="599" h="598">
                  <a:moveTo>
                    <a:pt x="0" y="0"/>
                  </a:moveTo>
                  <a:lnTo>
                    <a:pt x="20" y="7"/>
                  </a:lnTo>
                  <a:lnTo>
                    <a:pt x="37" y="14"/>
                  </a:lnTo>
                  <a:lnTo>
                    <a:pt x="52" y="21"/>
                  </a:lnTo>
                  <a:lnTo>
                    <a:pt x="65" y="28"/>
                  </a:lnTo>
                  <a:lnTo>
                    <a:pt x="77" y="36"/>
                  </a:lnTo>
                  <a:lnTo>
                    <a:pt x="88" y="44"/>
                  </a:lnTo>
                  <a:lnTo>
                    <a:pt x="98" y="51"/>
                  </a:lnTo>
                  <a:lnTo>
                    <a:pt x="107" y="60"/>
                  </a:lnTo>
                  <a:lnTo>
                    <a:pt x="124" y="79"/>
                  </a:lnTo>
                  <a:lnTo>
                    <a:pt x="142" y="98"/>
                  </a:lnTo>
                  <a:lnTo>
                    <a:pt x="161" y="122"/>
                  </a:lnTo>
                  <a:lnTo>
                    <a:pt x="188" y="148"/>
                  </a:lnTo>
                  <a:lnTo>
                    <a:pt x="207" y="150"/>
                  </a:lnTo>
                  <a:lnTo>
                    <a:pt x="228" y="152"/>
                  </a:lnTo>
                  <a:lnTo>
                    <a:pt x="246" y="156"/>
                  </a:lnTo>
                  <a:lnTo>
                    <a:pt x="265" y="162"/>
                  </a:lnTo>
                  <a:lnTo>
                    <a:pt x="282" y="169"/>
                  </a:lnTo>
                  <a:lnTo>
                    <a:pt x="299" y="177"/>
                  </a:lnTo>
                  <a:lnTo>
                    <a:pt x="315" y="187"/>
                  </a:lnTo>
                  <a:lnTo>
                    <a:pt x="330" y="198"/>
                  </a:lnTo>
                  <a:lnTo>
                    <a:pt x="346" y="210"/>
                  </a:lnTo>
                  <a:lnTo>
                    <a:pt x="360" y="222"/>
                  </a:lnTo>
                  <a:lnTo>
                    <a:pt x="373" y="236"/>
                  </a:lnTo>
                  <a:lnTo>
                    <a:pt x="387" y="250"/>
                  </a:lnTo>
                  <a:lnTo>
                    <a:pt x="399" y="264"/>
                  </a:lnTo>
                  <a:lnTo>
                    <a:pt x="412" y="280"/>
                  </a:lnTo>
                  <a:lnTo>
                    <a:pt x="424" y="297"/>
                  </a:lnTo>
                  <a:lnTo>
                    <a:pt x="435" y="313"/>
                  </a:lnTo>
                  <a:lnTo>
                    <a:pt x="458" y="347"/>
                  </a:lnTo>
                  <a:lnTo>
                    <a:pt x="479" y="381"/>
                  </a:lnTo>
                  <a:lnTo>
                    <a:pt x="499" y="416"/>
                  </a:lnTo>
                  <a:lnTo>
                    <a:pt x="519" y="448"/>
                  </a:lnTo>
                  <a:lnTo>
                    <a:pt x="539" y="481"/>
                  </a:lnTo>
                  <a:lnTo>
                    <a:pt x="558" y="511"/>
                  </a:lnTo>
                  <a:lnTo>
                    <a:pt x="568" y="524"/>
                  </a:lnTo>
                  <a:lnTo>
                    <a:pt x="578" y="537"/>
                  </a:lnTo>
                  <a:lnTo>
                    <a:pt x="588" y="549"/>
                  </a:lnTo>
                  <a:lnTo>
                    <a:pt x="599" y="560"/>
                  </a:lnTo>
                  <a:lnTo>
                    <a:pt x="591" y="561"/>
                  </a:lnTo>
                  <a:lnTo>
                    <a:pt x="582" y="562"/>
                  </a:lnTo>
                  <a:lnTo>
                    <a:pt x="574" y="563"/>
                  </a:lnTo>
                  <a:lnTo>
                    <a:pt x="564" y="566"/>
                  </a:lnTo>
                  <a:lnTo>
                    <a:pt x="544" y="572"/>
                  </a:lnTo>
                  <a:lnTo>
                    <a:pt x="523" y="579"/>
                  </a:lnTo>
                  <a:lnTo>
                    <a:pt x="503" y="586"/>
                  </a:lnTo>
                  <a:lnTo>
                    <a:pt x="482" y="592"/>
                  </a:lnTo>
                  <a:lnTo>
                    <a:pt x="472" y="595"/>
                  </a:lnTo>
                  <a:lnTo>
                    <a:pt x="463" y="597"/>
                  </a:lnTo>
                  <a:lnTo>
                    <a:pt x="455" y="598"/>
                  </a:lnTo>
                  <a:lnTo>
                    <a:pt x="446" y="598"/>
                  </a:lnTo>
                  <a:lnTo>
                    <a:pt x="418" y="568"/>
                  </a:lnTo>
                  <a:lnTo>
                    <a:pt x="389" y="537"/>
                  </a:lnTo>
                  <a:lnTo>
                    <a:pt x="360" y="504"/>
                  </a:lnTo>
                  <a:lnTo>
                    <a:pt x="329" y="468"/>
                  </a:lnTo>
                  <a:lnTo>
                    <a:pt x="299" y="431"/>
                  </a:lnTo>
                  <a:lnTo>
                    <a:pt x="269" y="393"/>
                  </a:lnTo>
                  <a:lnTo>
                    <a:pt x="239" y="354"/>
                  </a:lnTo>
                  <a:lnTo>
                    <a:pt x="209" y="313"/>
                  </a:lnTo>
                  <a:lnTo>
                    <a:pt x="180" y="273"/>
                  </a:lnTo>
                  <a:lnTo>
                    <a:pt x="150" y="232"/>
                  </a:lnTo>
                  <a:lnTo>
                    <a:pt x="123" y="191"/>
                  </a:lnTo>
                  <a:lnTo>
                    <a:pt x="96" y="152"/>
                  </a:lnTo>
                  <a:lnTo>
                    <a:pt x="70" y="111"/>
                  </a:lnTo>
                  <a:lnTo>
                    <a:pt x="46" y="73"/>
                  </a:lnTo>
                  <a:lnTo>
                    <a:pt x="22" y="36"/>
                  </a:lnTo>
                  <a:lnTo>
                    <a:pt x="0" y="0"/>
                  </a:lnTo>
                  <a:close/>
                </a:path>
              </a:pathLst>
            </a:custGeom>
            <a:solidFill>
              <a:srgbClr val="F8C3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0" name="Freeform 20"/>
            <p:cNvSpPr>
              <a:spLocks/>
            </p:cNvSpPr>
            <p:nvPr/>
          </p:nvSpPr>
          <p:spPr bwMode="auto">
            <a:xfrm>
              <a:off x="5834063" y="3319463"/>
              <a:ext cx="158750" cy="158750"/>
            </a:xfrm>
            <a:custGeom>
              <a:avLst/>
              <a:gdLst/>
              <a:ahLst/>
              <a:cxnLst>
                <a:cxn ang="0">
                  <a:pos x="20" y="7"/>
                </a:cxn>
                <a:cxn ang="0">
                  <a:pos x="52" y="21"/>
                </a:cxn>
                <a:cxn ang="0">
                  <a:pos x="77" y="36"/>
                </a:cxn>
                <a:cxn ang="0">
                  <a:pos x="98" y="51"/>
                </a:cxn>
                <a:cxn ang="0">
                  <a:pos x="124" y="79"/>
                </a:cxn>
                <a:cxn ang="0">
                  <a:pos x="161" y="122"/>
                </a:cxn>
                <a:cxn ang="0">
                  <a:pos x="207" y="150"/>
                </a:cxn>
                <a:cxn ang="0">
                  <a:pos x="246" y="156"/>
                </a:cxn>
                <a:cxn ang="0">
                  <a:pos x="282" y="169"/>
                </a:cxn>
                <a:cxn ang="0">
                  <a:pos x="315" y="187"/>
                </a:cxn>
                <a:cxn ang="0">
                  <a:pos x="346" y="210"/>
                </a:cxn>
                <a:cxn ang="0">
                  <a:pos x="373" y="236"/>
                </a:cxn>
                <a:cxn ang="0">
                  <a:pos x="399" y="264"/>
                </a:cxn>
                <a:cxn ang="0">
                  <a:pos x="424" y="297"/>
                </a:cxn>
                <a:cxn ang="0">
                  <a:pos x="458" y="347"/>
                </a:cxn>
                <a:cxn ang="0">
                  <a:pos x="499" y="416"/>
                </a:cxn>
                <a:cxn ang="0">
                  <a:pos x="539" y="481"/>
                </a:cxn>
                <a:cxn ang="0">
                  <a:pos x="568" y="524"/>
                </a:cxn>
                <a:cxn ang="0">
                  <a:pos x="588" y="549"/>
                </a:cxn>
                <a:cxn ang="0">
                  <a:pos x="591" y="561"/>
                </a:cxn>
                <a:cxn ang="0">
                  <a:pos x="574" y="563"/>
                </a:cxn>
                <a:cxn ang="0">
                  <a:pos x="544" y="572"/>
                </a:cxn>
                <a:cxn ang="0">
                  <a:pos x="503" y="586"/>
                </a:cxn>
                <a:cxn ang="0">
                  <a:pos x="472" y="595"/>
                </a:cxn>
                <a:cxn ang="0">
                  <a:pos x="455" y="598"/>
                </a:cxn>
                <a:cxn ang="0">
                  <a:pos x="418" y="568"/>
                </a:cxn>
                <a:cxn ang="0">
                  <a:pos x="360" y="504"/>
                </a:cxn>
                <a:cxn ang="0">
                  <a:pos x="299" y="431"/>
                </a:cxn>
                <a:cxn ang="0">
                  <a:pos x="239" y="354"/>
                </a:cxn>
                <a:cxn ang="0">
                  <a:pos x="180" y="273"/>
                </a:cxn>
                <a:cxn ang="0">
                  <a:pos x="123" y="191"/>
                </a:cxn>
                <a:cxn ang="0">
                  <a:pos x="70" y="111"/>
                </a:cxn>
                <a:cxn ang="0">
                  <a:pos x="22" y="36"/>
                </a:cxn>
              </a:cxnLst>
              <a:rect l="0" t="0" r="r" b="b"/>
              <a:pathLst>
                <a:path w="599" h="598">
                  <a:moveTo>
                    <a:pt x="0" y="0"/>
                  </a:moveTo>
                  <a:lnTo>
                    <a:pt x="20" y="7"/>
                  </a:lnTo>
                  <a:lnTo>
                    <a:pt x="37" y="14"/>
                  </a:lnTo>
                  <a:lnTo>
                    <a:pt x="52" y="21"/>
                  </a:lnTo>
                  <a:lnTo>
                    <a:pt x="65" y="28"/>
                  </a:lnTo>
                  <a:lnTo>
                    <a:pt x="77" y="36"/>
                  </a:lnTo>
                  <a:lnTo>
                    <a:pt x="88" y="44"/>
                  </a:lnTo>
                  <a:lnTo>
                    <a:pt x="98" y="51"/>
                  </a:lnTo>
                  <a:lnTo>
                    <a:pt x="107" y="60"/>
                  </a:lnTo>
                  <a:lnTo>
                    <a:pt x="124" y="79"/>
                  </a:lnTo>
                  <a:lnTo>
                    <a:pt x="142" y="98"/>
                  </a:lnTo>
                  <a:lnTo>
                    <a:pt x="161" y="122"/>
                  </a:lnTo>
                  <a:lnTo>
                    <a:pt x="188" y="148"/>
                  </a:lnTo>
                  <a:lnTo>
                    <a:pt x="207" y="150"/>
                  </a:lnTo>
                  <a:lnTo>
                    <a:pt x="228" y="152"/>
                  </a:lnTo>
                  <a:lnTo>
                    <a:pt x="246" y="156"/>
                  </a:lnTo>
                  <a:lnTo>
                    <a:pt x="265" y="162"/>
                  </a:lnTo>
                  <a:lnTo>
                    <a:pt x="282" y="169"/>
                  </a:lnTo>
                  <a:lnTo>
                    <a:pt x="299" y="177"/>
                  </a:lnTo>
                  <a:lnTo>
                    <a:pt x="315" y="187"/>
                  </a:lnTo>
                  <a:lnTo>
                    <a:pt x="330" y="198"/>
                  </a:lnTo>
                  <a:lnTo>
                    <a:pt x="346" y="210"/>
                  </a:lnTo>
                  <a:lnTo>
                    <a:pt x="360" y="222"/>
                  </a:lnTo>
                  <a:lnTo>
                    <a:pt x="373" y="236"/>
                  </a:lnTo>
                  <a:lnTo>
                    <a:pt x="387" y="250"/>
                  </a:lnTo>
                  <a:lnTo>
                    <a:pt x="399" y="264"/>
                  </a:lnTo>
                  <a:lnTo>
                    <a:pt x="412" y="280"/>
                  </a:lnTo>
                  <a:lnTo>
                    <a:pt x="424" y="297"/>
                  </a:lnTo>
                  <a:lnTo>
                    <a:pt x="435" y="313"/>
                  </a:lnTo>
                  <a:lnTo>
                    <a:pt x="458" y="347"/>
                  </a:lnTo>
                  <a:lnTo>
                    <a:pt x="479" y="381"/>
                  </a:lnTo>
                  <a:lnTo>
                    <a:pt x="499" y="416"/>
                  </a:lnTo>
                  <a:lnTo>
                    <a:pt x="519" y="448"/>
                  </a:lnTo>
                  <a:lnTo>
                    <a:pt x="539" y="481"/>
                  </a:lnTo>
                  <a:lnTo>
                    <a:pt x="558" y="511"/>
                  </a:lnTo>
                  <a:lnTo>
                    <a:pt x="568" y="524"/>
                  </a:lnTo>
                  <a:lnTo>
                    <a:pt x="578" y="537"/>
                  </a:lnTo>
                  <a:lnTo>
                    <a:pt x="588" y="549"/>
                  </a:lnTo>
                  <a:lnTo>
                    <a:pt x="599" y="560"/>
                  </a:lnTo>
                  <a:lnTo>
                    <a:pt x="591" y="561"/>
                  </a:lnTo>
                  <a:lnTo>
                    <a:pt x="582" y="562"/>
                  </a:lnTo>
                  <a:lnTo>
                    <a:pt x="574" y="563"/>
                  </a:lnTo>
                  <a:lnTo>
                    <a:pt x="564" y="566"/>
                  </a:lnTo>
                  <a:lnTo>
                    <a:pt x="544" y="572"/>
                  </a:lnTo>
                  <a:lnTo>
                    <a:pt x="523" y="579"/>
                  </a:lnTo>
                  <a:lnTo>
                    <a:pt x="503" y="586"/>
                  </a:lnTo>
                  <a:lnTo>
                    <a:pt x="482" y="592"/>
                  </a:lnTo>
                  <a:lnTo>
                    <a:pt x="472" y="595"/>
                  </a:lnTo>
                  <a:lnTo>
                    <a:pt x="463" y="597"/>
                  </a:lnTo>
                  <a:lnTo>
                    <a:pt x="455" y="598"/>
                  </a:lnTo>
                  <a:lnTo>
                    <a:pt x="446" y="598"/>
                  </a:lnTo>
                  <a:lnTo>
                    <a:pt x="418" y="568"/>
                  </a:lnTo>
                  <a:lnTo>
                    <a:pt x="389" y="537"/>
                  </a:lnTo>
                  <a:lnTo>
                    <a:pt x="360" y="504"/>
                  </a:lnTo>
                  <a:lnTo>
                    <a:pt x="329" y="468"/>
                  </a:lnTo>
                  <a:lnTo>
                    <a:pt x="299" y="431"/>
                  </a:lnTo>
                  <a:lnTo>
                    <a:pt x="269" y="393"/>
                  </a:lnTo>
                  <a:lnTo>
                    <a:pt x="239" y="354"/>
                  </a:lnTo>
                  <a:lnTo>
                    <a:pt x="209" y="313"/>
                  </a:lnTo>
                  <a:lnTo>
                    <a:pt x="180" y="273"/>
                  </a:lnTo>
                  <a:lnTo>
                    <a:pt x="150" y="232"/>
                  </a:lnTo>
                  <a:lnTo>
                    <a:pt x="123" y="191"/>
                  </a:lnTo>
                  <a:lnTo>
                    <a:pt x="96" y="152"/>
                  </a:lnTo>
                  <a:lnTo>
                    <a:pt x="70" y="111"/>
                  </a:lnTo>
                  <a:lnTo>
                    <a:pt x="46" y="73"/>
                  </a:lnTo>
                  <a:lnTo>
                    <a:pt x="22" y="36"/>
                  </a:lnTo>
                  <a:lnTo>
                    <a:pt x="0" y="0"/>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1" name="Freeform 21"/>
            <p:cNvSpPr>
              <a:spLocks/>
            </p:cNvSpPr>
            <p:nvPr/>
          </p:nvSpPr>
          <p:spPr bwMode="auto">
            <a:xfrm>
              <a:off x="6211888" y="2784476"/>
              <a:ext cx="128588" cy="207963"/>
            </a:xfrm>
            <a:custGeom>
              <a:avLst/>
              <a:gdLst/>
              <a:ahLst/>
              <a:cxnLst>
                <a:cxn ang="0">
                  <a:pos x="266" y="147"/>
                </a:cxn>
                <a:cxn ang="0">
                  <a:pos x="284" y="145"/>
                </a:cxn>
                <a:cxn ang="0">
                  <a:pos x="313" y="136"/>
                </a:cxn>
                <a:cxn ang="0">
                  <a:pos x="355" y="122"/>
                </a:cxn>
                <a:cxn ang="0">
                  <a:pos x="383" y="113"/>
                </a:cxn>
                <a:cxn ang="0">
                  <a:pos x="401" y="110"/>
                </a:cxn>
                <a:cxn ang="0">
                  <a:pos x="401" y="109"/>
                </a:cxn>
                <a:cxn ang="0">
                  <a:pos x="380" y="103"/>
                </a:cxn>
                <a:cxn ang="0">
                  <a:pos x="343" y="85"/>
                </a:cxn>
                <a:cxn ang="0">
                  <a:pos x="288" y="51"/>
                </a:cxn>
                <a:cxn ang="0">
                  <a:pos x="241" y="15"/>
                </a:cxn>
                <a:cxn ang="0">
                  <a:pos x="149" y="75"/>
                </a:cxn>
                <a:cxn ang="0">
                  <a:pos x="155" y="113"/>
                </a:cxn>
                <a:cxn ang="0">
                  <a:pos x="168" y="165"/>
                </a:cxn>
                <a:cxn ang="0">
                  <a:pos x="181" y="219"/>
                </a:cxn>
                <a:cxn ang="0">
                  <a:pos x="187" y="258"/>
                </a:cxn>
                <a:cxn ang="0">
                  <a:pos x="260" y="483"/>
                </a:cxn>
                <a:cxn ang="0">
                  <a:pos x="227" y="489"/>
                </a:cxn>
                <a:cxn ang="0">
                  <a:pos x="191" y="503"/>
                </a:cxn>
                <a:cxn ang="0">
                  <a:pos x="149" y="521"/>
                </a:cxn>
                <a:cxn ang="0">
                  <a:pos x="142" y="594"/>
                </a:cxn>
                <a:cxn ang="0">
                  <a:pos x="126" y="597"/>
                </a:cxn>
                <a:cxn ang="0">
                  <a:pos x="96" y="607"/>
                </a:cxn>
                <a:cxn ang="0">
                  <a:pos x="55" y="629"/>
                </a:cxn>
                <a:cxn ang="0">
                  <a:pos x="17" y="655"/>
                </a:cxn>
                <a:cxn ang="0">
                  <a:pos x="115" y="784"/>
                </a:cxn>
                <a:cxn ang="0">
                  <a:pos x="129" y="663"/>
                </a:cxn>
                <a:cxn ang="0">
                  <a:pos x="166" y="649"/>
                </a:cxn>
                <a:cxn ang="0">
                  <a:pos x="210" y="636"/>
                </a:cxn>
                <a:cxn ang="0">
                  <a:pos x="258" y="623"/>
                </a:cxn>
                <a:cxn ang="0">
                  <a:pos x="336" y="607"/>
                </a:cxn>
                <a:cxn ang="0">
                  <a:pos x="414" y="597"/>
                </a:cxn>
                <a:cxn ang="0">
                  <a:pos x="462" y="594"/>
                </a:cxn>
                <a:cxn ang="0">
                  <a:pos x="483" y="580"/>
                </a:cxn>
                <a:cxn ang="0">
                  <a:pos x="477" y="553"/>
                </a:cxn>
                <a:cxn ang="0">
                  <a:pos x="465" y="525"/>
                </a:cxn>
                <a:cxn ang="0">
                  <a:pos x="450" y="500"/>
                </a:cxn>
                <a:cxn ang="0">
                  <a:pos x="422" y="463"/>
                </a:cxn>
                <a:cxn ang="0">
                  <a:pos x="385" y="423"/>
                </a:cxn>
                <a:cxn ang="0">
                  <a:pos x="446" y="335"/>
                </a:cxn>
              </a:cxnLst>
              <a:rect l="0" t="0" r="r" b="b"/>
              <a:pathLst>
                <a:path w="485" h="784">
                  <a:moveTo>
                    <a:pt x="260" y="148"/>
                  </a:moveTo>
                  <a:lnTo>
                    <a:pt x="266" y="147"/>
                  </a:lnTo>
                  <a:lnTo>
                    <a:pt x="275" y="146"/>
                  </a:lnTo>
                  <a:lnTo>
                    <a:pt x="284" y="145"/>
                  </a:lnTo>
                  <a:lnTo>
                    <a:pt x="294" y="141"/>
                  </a:lnTo>
                  <a:lnTo>
                    <a:pt x="313" y="136"/>
                  </a:lnTo>
                  <a:lnTo>
                    <a:pt x="334" y="128"/>
                  </a:lnTo>
                  <a:lnTo>
                    <a:pt x="355" y="122"/>
                  </a:lnTo>
                  <a:lnTo>
                    <a:pt x="374" y="115"/>
                  </a:lnTo>
                  <a:lnTo>
                    <a:pt x="383" y="113"/>
                  </a:lnTo>
                  <a:lnTo>
                    <a:pt x="392" y="111"/>
                  </a:lnTo>
                  <a:lnTo>
                    <a:pt x="401" y="110"/>
                  </a:lnTo>
                  <a:lnTo>
                    <a:pt x="408" y="110"/>
                  </a:lnTo>
                  <a:lnTo>
                    <a:pt x="401" y="109"/>
                  </a:lnTo>
                  <a:lnTo>
                    <a:pt x="391" y="107"/>
                  </a:lnTo>
                  <a:lnTo>
                    <a:pt x="380" y="103"/>
                  </a:lnTo>
                  <a:lnTo>
                    <a:pt x="368" y="98"/>
                  </a:lnTo>
                  <a:lnTo>
                    <a:pt x="343" y="85"/>
                  </a:lnTo>
                  <a:lnTo>
                    <a:pt x="316" y="68"/>
                  </a:lnTo>
                  <a:lnTo>
                    <a:pt x="288" y="51"/>
                  </a:lnTo>
                  <a:lnTo>
                    <a:pt x="263" y="32"/>
                  </a:lnTo>
                  <a:lnTo>
                    <a:pt x="241" y="15"/>
                  </a:lnTo>
                  <a:lnTo>
                    <a:pt x="225" y="0"/>
                  </a:lnTo>
                  <a:lnTo>
                    <a:pt x="149" y="75"/>
                  </a:lnTo>
                  <a:lnTo>
                    <a:pt x="151" y="91"/>
                  </a:lnTo>
                  <a:lnTo>
                    <a:pt x="155" y="113"/>
                  </a:lnTo>
                  <a:lnTo>
                    <a:pt x="161" y="138"/>
                  </a:lnTo>
                  <a:lnTo>
                    <a:pt x="168" y="165"/>
                  </a:lnTo>
                  <a:lnTo>
                    <a:pt x="175" y="193"/>
                  </a:lnTo>
                  <a:lnTo>
                    <a:pt x="181" y="219"/>
                  </a:lnTo>
                  <a:lnTo>
                    <a:pt x="186" y="241"/>
                  </a:lnTo>
                  <a:lnTo>
                    <a:pt x="187" y="258"/>
                  </a:lnTo>
                  <a:lnTo>
                    <a:pt x="260" y="258"/>
                  </a:lnTo>
                  <a:lnTo>
                    <a:pt x="260" y="483"/>
                  </a:lnTo>
                  <a:lnTo>
                    <a:pt x="245" y="485"/>
                  </a:lnTo>
                  <a:lnTo>
                    <a:pt x="227" y="489"/>
                  </a:lnTo>
                  <a:lnTo>
                    <a:pt x="210" y="495"/>
                  </a:lnTo>
                  <a:lnTo>
                    <a:pt x="191" y="503"/>
                  </a:lnTo>
                  <a:lnTo>
                    <a:pt x="162" y="515"/>
                  </a:lnTo>
                  <a:lnTo>
                    <a:pt x="149" y="521"/>
                  </a:lnTo>
                  <a:lnTo>
                    <a:pt x="149" y="593"/>
                  </a:lnTo>
                  <a:lnTo>
                    <a:pt x="142" y="594"/>
                  </a:lnTo>
                  <a:lnTo>
                    <a:pt x="135" y="595"/>
                  </a:lnTo>
                  <a:lnTo>
                    <a:pt x="126" y="597"/>
                  </a:lnTo>
                  <a:lnTo>
                    <a:pt x="116" y="600"/>
                  </a:lnTo>
                  <a:lnTo>
                    <a:pt x="96" y="607"/>
                  </a:lnTo>
                  <a:lnTo>
                    <a:pt x="76" y="617"/>
                  </a:lnTo>
                  <a:lnTo>
                    <a:pt x="55" y="629"/>
                  </a:lnTo>
                  <a:lnTo>
                    <a:pt x="34" y="642"/>
                  </a:lnTo>
                  <a:lnTo>
                    <a:pt x="17" y="655"/>
                  </a:lnTo>
                  <a:lnTo>
                    <a:pt x="0" y="669"/>
                  </a:lnTo>
                  <a:lnTo>
                    <a:pt x="115" y="784"/>
                  </a:lnTo>
                  <a:lnTo>
                    <a:pt x="115" y="669"/>
                  </a:lnTo>
                  <a:lnTo>
                    <a:pt x="129" y="663"/>
                  </a:lnTo>
                  <a:lnTo>
                    <a:pt x="147" y="655"/>
                  </a:lnTo>
                  <a:lnTo>
                    <a:pt x="166" y="649"/>
                  </a:lnTo>
                  <a:lnTo>
                    <a:pt x="187" y="642"/>
                  </a:lnTo>
                  <a:lnTo>
                    <a:pt x="210" y="636"/>
                  </a:lnTo>
                  <a:lnTo>
                    <a:pt x="233" y="629"/>
                  </a:lnTo>
                  <a:lnTo>
                    <a:pt x="258" y="623"/>
                  </a:lnTo>
                  <a:lnTo>
                    <a:pt x="284" y="617"/>
                  </a:lnTo>
                  <a:lnTo>
                    <a:pt x="336" y="607"/>
                  </a:lnTo>
                  <a:lnTo>
                    <a:pt x="389" y="600"/>
                  </a:lnTo>
                  <a:lnTo>
                    <a:pt x="414" y="597"/>
                  </a:lnTo>
                  <a:lnTo>
                    <a:pt x="439" y="595"/>
                  </a:lnTo>
                  <a:lnTo>
                    <a:pt x="462" y="594"/>
                  </a:lnTo>
                  <a:lnTo>
                    <a:pt x="485" y="593"/>
                  </a:lnTo>
                  <a:lnTo>
                    <a:pt x="483" y="580"/>
                  </a:lnTo>
                  <a:lnTo>
                    <a:pt x="480" y="566"/>
                  </a:lnTo>
                  <a:lnTo>
                    <a:pt x="477" y="553"/>
                  </a:lnTo>
                  <a:lnTo>
                    <a:pt x="471" y="540"/>
                  </a:lnTo>
                  <a:lnTo>
                    <a:pt x="465" y="525"/>
                  </a:lnTo>
                  <a:lnTo>
                    <a:pt x="458" y="512"/>
                  </a:lnTo>
                  <a:lnTo>
                    <a:pt x="450" y="500"/>
                  </a:lnTo>
                  <a:lnTo>
                    <a:pt x="441" y="487"/>
                  </a:lnTo>
                  <a:lnTo>
                    <a:pt x="422" y="463"/>
                  </a:lnTo>
                  <a:lnTo>
                    <a:pt x="404" y="441"/>
                  </a:lnTo>
                  <a:lnTo>
                    <a:pt x="385" y="423"/>
                  </a:lnTo>
                  <a:lnTo>
                    <a:pt x="370" y="407"/>
                  </a:lnTo>
                  <a:lnTo>
                    <a:pt x="446" y="335"/>
                  </a:lnTo>
                  <a:lnTo>
                    <a:pt x="260" y="148"/>
                  </a:lnTo>
                  <a:close/>
                </a:path>
              </a:pathLst>
            </a:custGeom>
            <a:solidFill>
              <a:srgbClr val="F8C3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2" name="Freeform 22"/>
            <p:cNvSpPr>
              <a:spLocks/>
            </p:cNvSpPr>
            <p:nvPr/>
          </p:nvSpPr>
          <p:spPr bwMode="auto">
            <a:xfrm>
              <a:off x="6211888" y="2784476"/>
              <a:ext cx="128588" cy="207963"/>
            </a:xfrm>
            <a:custGeom>
              <a:avLst/>
              <a:gdLst/>
              <a:ahLst/>
              <a:cxnLst>
                <a:cxn ang="0">
                  <a:pos x="266" y="147"/>
                </a:cxn>
                <a:cxn ang="0">
                  <a:pos x="284" y="145"/>
                </a:cxn>
                <a:cxn ang="0">
                  <a:pos x="313" y="136"/>
                </a:cxn>
                <a:cxn ang="0">
                  <a:pos x="355" y="122"/>
                </a:cxn>
                <a:cxn ang="0">
                  <a:pos x="383" y="113"/>
                </a:cxn>
                <a:cxn ang="0">
                  <a:pos x="401" y="110"/>
                </a:cxn>
                <a:cxn ang="0">
                  <a:pos x="401" y="109"/>
                </a:cxn>
                <a:cxn ang="0">
                  <a:pos x="380" y="103"/>
                </a:cxn>
                <a:cxn ang="0">
                  <a:pos x="343" y="85"/>
                </a:cxn>
                <a:cxn ang="0">
                  <a:pos x="288" y="51"/>
                </a:cxn>
                <a:cxn ang="0">
                  <a:pos x="241" y="15"/>
                </a:cxn>
                <a:cxn ang="0">
                  <a:pos x="149" y="75"/>
                </a:cxn>
                <a:cxn ang="0">
                  <a:pos x="155" y="113"/>
                </a:cxn>
                <a:cxn ang="0">
                  <a:pos x="168" y="165"/>
                </a:cxn>
                <a:cxn ang="0">
                  <a:pos x="181" y="219"/>
                </a:cxn>
                <a:cxn ang="0">
                  <a:pos x="187" y="258"/>
                </a:cxn>
                <a:cxn ang="0">
                  <a:pos x="260" y="483"/>
                </a:cxn>
                <a:cxn ang="0">
                  <a:pos x="227" y="489"/>
                </a:cxn>
                <a:cxn ang="0">
                  <a:pos x="191" y="503"/>
                </a:cxn>
                <a:cxn ang="0">
                  <a:pos x="149" y="521"/>
                </a:cxn>
                <a:cxn ang="0">
                  <a:pos x="142" y="594"/>
                </a:cxn>
                <a:cxn ang="0">
                  <a:pos x="126" y="597"/>
                </a:cxn>
                <a:cxn ang="0">
                  <a:pos x="96" y="607"/>
                </a:cxn>
                <a:cxn ang="0">
                  <a:pos x="55" y="629"/>
                </a:cxn>
                <a:cxn ang="0">
                  <a:pos x="17" y="655"/>
                </a:cxn>
                <a:cxn ang="0">
                  <a:pos x="115" y="784"/>
                </a:cxn>
                <a:cxn ang="0">
                  <a:pos x="129" y="663"/>
                </a:cxn>
                <a:cxn ang="0">
                  <a:pos x="166" y="649"/>
                </a:cxn>
                <a:cxn ang="0">
                  <a:pos x="210" y="636"/>
                </a:cxn>
                <a:cxn ang="0">
                  <a:pos x="258" y="623"/>
                </a:cxn>
                <a:cxn ang="0">
                  <a:pos x="336" y="607"/>
                </a:cxn>
                <a:cxn ang="0">
                  <a:pos x="414" y="597"/>
                </a:cxn>
                <a:cxn ang="0">
                  <a:pos x="462" y="594"/>
                </a:cxn>
                <a:cxn ang="0">
                  <a:pos x="483" y="580"/>
                </a:cxn>
                <a:cxn ang="0">
                  <a:pos x="477" y="553"/>
                </a:cxn>
                <a:cxn ang="0">
                  <a:pos x="465" y="525"/>
                </a:cxn>
                <a:cxn ang="0">
                  <a:pos x="450" y="500"/>
                </a:cxn>
                <a:cxn ang="0">
                  <a:pos x="422" y="463"/>
                </a:cxn>
                <a:cxn ang="0">
                  <a:pos x="385" y="423"/>
                </a:cxn>
                <a:cxn ang="0">
                  <a:pos x="446" y="335"/>
                </a:cxn>
              </a:cxnLst>
              <a:rect l="0" t="0" r="r" b="b"/>
              <a:pathLst>
                <a:path w="485" h="784">
                  <a:moveTo>
                    <a:pt x="260" y="148"/>
                  </a:moveTo>
                  <a:lnTo>
                    <a:pt x="266" y="147"/>
                  </a:lnTo>
                  <a:lnTo>
                    <a:pt x="275" y="146"/>
                  </a:lnTo>
                  <a:lnTo>
                    <a:pt x="284" y="145"/>
                  </a:lnTo>
                  <a:lnTo>
                    <a:pt x="294" y="141"/>
                  </a:lnTo>
                  <a:lnTo>
                    <a:pt x="313" y="136"/>
                  </a:lnTo>
                  <a:lnTo>
                    <a:pt x="334" y="128"/>
                  </a:lnTo>
                  <a:lnTo>
                    <a:pt x="355" y="122"/>
                  </a:lnTo>
                  <a:lnTo>
                    <a:pt x="374" y="115"/>
                  </a:lnTo>
                  <a:lnTo>
                    <a:pt x="383" y="113"/>
                  </a:lnTo>
                  <a:lnTo>
                    <a:pt x="392" y="111"/>
                  </a:lnTo>
                  <a:lnTo>
                    <a:pt x="401" y="110"/>
                  </a:lnTo>
                  <a:lnTo>
                    <a:pt x="408" y="110"/>
                  </a:lnTo>
                  <a:lnTo>
                    <a:pt x="401" y="109"/>
                  </a:lnTo>
                  <a:lnTo>
                    <a:pt x="391" y="107"/>
                  </a:lnTo>
                  <a:lnTo>
                    <a:pt x="380" y="103"/>
                  </a:lnTo>
                  <a:lnTo>
                    <a:pt x="368" y="98"/>
                  </a:lnTo>
                  <a:lnTo>
                    <a:pt x="343" y="85"/>
                  </a:lnTo>
                  <a:lnTo>
                    <a:pt x="316" y="68"/>
                  </a:lnTo>
                  <a:lnTo>
                    <a:pt x="288" y="51"/>
                  </a:lnTo>
                  <a:lnTo>
                    <a:pt x="263" y="32"/>
                  </a:lnTo>
                  <a:lnTo>
                    <a:pt x="241" y="15"/>
                  </a:lnTo>
                  <a:lnTo>
                    <a:pt x="225" y="0"/>
                  </a:lnTo>
                  <a:lnTo>
                    <a:pt x="149" y="75"/>
                  </a:lnTo>
                  <a:lnTo>
                    <a:pt x="151" y="91"/>
                  </a:lnTo>
                  <a:lnTo>
                    <a:pt x="155" y="113"/>
                  </a:lnTo>
                  <a:lnTo>
                    <a:pt x="161" y="138"/>
                  </a:lnTo>
                  <a:lnTo>
                    <a:pt x="168" y="165"/>
                  </a:lnTo>
                  <a:lnTo>
                    <a:pt x="175" y="193"/>
                  </a:lnTo>
                  <a:lnTo>
                    <a:pt x="181" y="219"/>
                  </a:lnTo>
                  <a:lnTo>
                    <a:pt x="186" y="241"/>
                  </a:lnTo>
                  <a:lnTo>
                    <a:pt x="187" y="258"/>
                  </a:lnTo>
                  <a:lnTo>
                    <a:pt x="260" y="258"/>
                  </a:lnTo>
                  <a:lnTo>
                    <a:pt x="260" y="483"/>
                  </a:lnTo>
                  <a:lnTo>
                    <a:pt x="245" y="485"/>
                  </a:lnTo>
                  <a:lnTo>
                    <a:pt x="227" y="489"/>
                  </a:lnTo>
                  <a:lnTo>
                    <a:pt x="210" y="495"/>
                  </a:lnTo>
                  <a:lnTo>
                    <a:pt x="191" y="503"/>
                  </a:lnTo>
                  <a:lnTo>
                    <a:pt x="162" y="515"/>
                  </a:lnTo>
                  <a:lnTo>
                    <a:pt x="149" y="521"/>
                  </a:lnTo>
                  <a:lnTo>
                    <a:pt x="149" y="593"/>
                  </a:lnTo>
                  <a:lnTo>
                    <a:pt x="142" y="594"/>
                  </a:lnTo>
                  <a:lnTo>
                    <a:pt x="135" y="595"/>
                  </a:lnTo>
                  <a:lnTo>
                    <a:pt x="126" y="597"/>
                  </a:lnTo>
                  <a:lnTo>
                    <a:pt x="116" y="600"/>
                  </a:lnTo>
                  <a:lnTo>
                    <a:pt x="96" y="607"/>
                  </a:lnTo>
                  <a:lnTo>
                    <a:pt x="76" y="617"/>
                  </a:lnTo>
                  <a:lnTo>
                    <a:pt x="55" y="629"/>
                  </a:lnTo>
                  <a:lnTo>
                    <a:pt x="34" y="642"/>
                  </a:lnTo>
                  <a:lnTo>
                    <a:pt x="17" y="655"/>
                  </a:lnTo>
                  <a:lnTo>
                    <a:pt x="0" y="669"/>
                  </a:lnTo>
                  <a:lnTo>
                    <a:pt x="115" y="784"/>
                  </a:lnTo>
                  <a:lnTo>
                    <a:pt x="115" y="669"/>
                  </a:lnTo>
                  <a:lnTo>
                    <a:pt x="129" y="663"/>
                  </a:lnTo>
                  <a:lnTo>
                    <a:pt x="147" y="655"/>
                  </a:lnTo>
                  <a:lnTo>
                    <a:pt x="166" y="649"/>
                  </a:lnTo>
                  <a:lnTo>
                    <a:pt x="187" y="642"/>
                  </a:lnTo>
                  <a:lnTo>
                    <a:pt x="210" y="636"/>
                  </a:lnTo>
                  <a:lnTo>
                    <a:pt x="233" y="629"/>
                  </a:lnTo>
                  <a:lnTo>
                    <a:pt x="258" y="623"/>
                  </a:lnTo>
                  <a:lnTo>
                    <a:pt x="284" y="617"/>
                  </a:lnTo>
                  <a:lnTo>
                    <a:pt x="336" y="607"/>
                  </a:lnTo>
                  <a:lnTo>
                    <a:pt x="389" y="600"/>
                  </a:lnTo>
                  <a:lnTo>
                    <a:pt x="414" y="597"/>
                  </a:lnTo>
                  <a:lnTo>
                    <a:pt x="439" y="595"/>
                  </a:lnTo>
                  <a:lnTo>
                    <a:pt x="462" y="594"/>
                  </a:lnTo>
                  <a:lnTo>
                    <a:pt x="485" y="593"/>
                  </a:lnTo>
                  <a:lnTo>
                    <a:pt x="483" y="580"/>
                  </a:lnTo>
                  <a:lnTo>
                    <a:pt x="480" y="566"/>
                  </a:lnTo>
                  <a:lnTo>
                    <a:pt x="477" y="553"/>
                  </a:lnTo>
                  <a:lnTo>
                    <a:pt x="471" y="540"/>
                  </a:lnTo>
                  <a:lnTo>
                    <a:pt x="465" y="525"/>
                  </a:lnTo>
                  <a:lnTo>
                    <a:pt x="458" y="512"/>
                  </a:lnTo>
                  <a:lnTo>
                    <a:pt x="450" y="500"/>
                  </a:lnTo>
                  <a:lnTo>
                    <a:pt x="441" y="487"/>
                  </a:lnTo>
                  <a:lnTo>
                    <a:pt x="422" y="463"/>
                  </a:lnTo>
                  <a:lnTo>
                    <a:pt x="404" y="441"/>
                  </a:lnTo>
                  <a:lnTo>
                    <a:pt x="385" y="423"/>
                  </a:lnTo>
                  <a:lnTo>
                    <a:pt x="370" y="407"/>
                  </a:lnTo>
                  <a:lnTo>
                    <a:pt x="446" y="335"/>
                  </a:lnTo>
                  <a:lnTo>
                    <a:pt x="260" y="148"/>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3" name="Freeform 23"/>
            <p:cNvSpPr>
              <a:spLocks/>
            </p:cNvSpPr>
            <p:nvPr/>
          </p:nvSpPr>
          <p:spPr bwMode="auto">
            <a:xfrm>
              <a:off x="6161088" y="2665413"/>
              <a:ext cx="88900" cy="128588"/>
            </a:xfrm>
            <a:custGeom>
              <a:avLst/>
              <a:gdLst/>
              <a:ahLst/>
              <a:cxnLst>
                <a:cxn ang="0">
                  <a:pos x="0" y="26"/>
                </a:cxn>
                <a:cxn ang="0">
                  <a:pos x="6" y="70"/>
                </a:cxn>
                <a:cxn ang="0">
                  <a:pos x="16" y="105"/>
                </a:cxn>
                <a:cxn ang="0">
                  <a:pos x="29" y="134"/>
                </a:cxn>
                <a:cxn ang="0">
                  <a:pos x="42" y="163"/>
                </a:cxn>
                <a:cxn ang="0">
                  <a:pos x="55" y="192"/>
                </a:cxn>
                <a:cxn ang="0">
                  <a:pos x="65" y="227"/>
                </a:cxn>
                <a:cxn ang="0">
                  <a:pos x="71" y="271"/>
                </a:cxn>
                <a:cxn ang="0">
                  <a:pos x="79" y="298"/>
                </a:cxn>
                <a:cxn ang="0">
                  <a:pos x="93" y="300"/>
                </a:cxn>
                <a:cxn ang="0">
                  <a:pos x="114" y="309"/>
                </a:cxn>
                <a:cxn ang="0">
                  <a:pos x="144" y="323"/>
                </a:cxn>
                <a:cxn ang="0">
                  <a:pos x="164" y="332"/>
                </a:cxn>
                <a:cxn ang="0">
                  <a:pos x="178" y="335"/>
                </a:cxn>
                <a:cxn ang="0">
                  <a:pos x="187" y="349"/>
                </a:cxn>
                <a:cxn ang="0">
                  <a:pos x="193" y="378"/>
                </a:cxn>
                <a:cxn ang="0">
                  <a:pos x="205" y="404"/>
                </a:cxn>
                <a:cxn ang="0">
                  <a:pos x="222" y="429"/>
                </a:cxn>
                <a:cxn ang="0">
                  <a:pos x="243" y="450"/>
                </a:cxn>
                <a:cxn ang="0">
                  <a:pos x="267" y="467"/>
                </a:cxn>
                <a:cxn ang="0">
                  <a:pos x="293" y="479"/>
                </a:cxn>
                <a:cxn ang="0">
                  <a:pos x="320" y="487"/>
                </a:cxn>
                <a:cxn ang="0">
                  <a:pos x="320" y="473"/>
                </a:cxn>
                <a:cxn ang="0">
                  <a:pos x="296" y="444"/>
                </a:cxn>
                <a:cxn ang="0">
                  <a:pos x="277" y="416"/>
                </a:cxn>
                <a:cxn ang="0">
                  <a:pos x="260" y="387"/>
                </a:cxn>
                <a:cxn ang="0">
                  <a:pos x="250" y="359"/>
                </a:cxn>
                <a:cxn ang="0">
                  <a:pos x="245" y="331"/>
                </a:cxn>
                <a:cxn ang="0">
                  <a:pos x="246" y="301"/>
                </a:cxn>
                <a:cxn ang="0">
                  <a:pos x="253" y="273"/>
                </a:cxn>
                <a:cxn ang="0">
                  <a:pos x="237" y="252"/>
                </a:cxn>
                <a:cxn ang="0">
                  <a:pos x="196" y="231"/>
                </a:cxn>
                <a:cxn ang="0">
                  <a:pos x="157" y="206"/>
                </a:cxn>
                <a:cxn ang="0">
                  <a:pos x="119" y="175"/>
                </a:cxn>
                <a:cxn ang="0">
                  <a:pos x="84" y="140"/>
                </a:cxn>
                <a:cxn ang="0">
                  <a:pos x="52" y="102"/>
                </a:cxn>
                <a:cxn ang="0">
                  <a:pos x="27" y="62"/>
                </a:cxn>
                <a:cxn ang="0">
                  <a:pos x="6" y="21"/>
                </a:cxn>
              </a:cxnLst>
              <a:rect l="0" t="0" r="r" b="b"/>
              <a:pathLst>
                <a:path w="334" h="487">
                  <a:moveTo>
                    <a:pt x="0" y="0"/>
                  </a:moveTo>
                  <a:lnTo>
                    <a:pt x="0" y="26"/>
                  </a:lnTo>
                  <a:lnTo>
                    <a:pt x="3" y="49"/>
                  </a:lnTo>
                  <a:lnTo>
                    <a:pt x="6" y="70"/>
                  </a:lnTo>
                  <a:lnTo>
                    <a:pt x="11" y="89"/>
                  </a:lnTo>
                  <a:lnTo>
                    <a:pt x="16" y="105"/>
                  </a:lnTo>
                  <a:lnTo>
                    <a:pt x="23" y="120"/>
                  </a:lnTo>
                  <a:lnTo>
                    <a:pt x="29" y="134"/>
                  </a:lnTo>
                  <a:lnTo>
                    <a:pt x="36" y="149"/>
                  </a:lnTo>
                  <a:lnTo>
                    <a:pt x="42" y="163"/>
                  </a:lnTo>
                  <a:lnTo>
                    <a:pt x="49" y="177"/>
                  </a:lnTo>
                  <a:lnTo>
                    <a:pt x="55" y="192"/>
                  </a:lnTo>
                  <a:lnTo>
                    <a:pt x="61" y="209"/>
                  </a:lnTo>
                  <a:lnTo>
                    <a:pt x="65" y="227"/>
                  </a:lnTo>
                  <a:lnTo>
                    <a:pt x="68" y="248"/>
                  </a:lnTo>
                  <a:lnTo>
                    <a:pt x="71" y="271"/>
                  </a:lnTo>
                  <a:lnTo>
                    <a:pt x="72" y="297"/>
                  </a:lnTo>
                  <a:lnTo>
                    <a:pt x="79" y="298"/>
                  </a:lnTo>
                  <a:lnTo>
                    <a:pt x="86" y="299"/>
                  </a:lnTo>
                  <a:lnTo>
                    <a:pt x="93" y="300"/>
                  </a:lnTo>
                  <a:lnTo>
                    <a:pt x="100" y="303"/>
                  </a:lnTo>
                  <a:lnTo>
                    <a:pt x="114" y="309"/>
                  </a:lnTo>
                  <a:lnTo>
                    <a:pt x="129" y="317"/>
                  </a:lnTo>
                  <a:lnTo>
                    <a:pt x="144" y="323"/>
                  </a:lnTo>
                  <a:lnTo>
                    <a:pt x="158" y="330"/>
                  </a:lnTo>
                  <a:lnTo>
                    <a:pt x="164" y="332"/>
                  </a:lnTo>
                  <a:lnTo>
                    <a:pt x="172" y="333"/>
                  </a:lnTo>
                  <a:lnTo>
                    <a:pt x="178" y="335"/>
                  </a:lnTo>
                  <a:lnTo>
                    <a:pt x="186" y="335"/>
                  </a:lnTo>
                  <a:lnTo>
                    <a:pt x="187" y="349"/>
                  </a:lnTo>
                  <a:lnTo>
                    <a:pt x="189" y="363"/>
                  </a:lnTo>
                  <a:lnTo>
                    <a:pt x="193" y="378"/>
                  </a:lnTo>
                  <a:lnTo>
                    <a:pt x="198" y="391"/>
                  </a:lnTo>
                  <a:lnTo>
                    <a:pt x="205" y="404"/>
                  </a:lnTo>
                  <a:lnTo>
                    <a:pt x="213" y="417"/>
                  </a:lnTo>
                  <a:lnTo>
                    <a:pt x="222" y="429"/>
                  </a:lnTo>
                  <a:lnTo>
                    <a:pt x="232" y="440"/>
                  </a:lnTo>
                  <a:lnTo>
                    <a:pt x="243" y="450"/>
                  </a:lnTo>
                  <a:lnTo>
                    <a:pt x="254" y="459"/>
                  </a:lnTo>
                  <a:lnTo>
                    <a:pt x="267" y="467"/>
                  </a:lnTo>
                  <a:lnTo>
                    <a:pt x="279" y="474"/>
                  </a:lnTo>
                  <a:lnTo>
                    <a:pt x="293" y="479"/>
                  </a:lnTo>
                  <a:lnTo>
                    <a:pt x="306" y="483"/>
                  </a:lnTo>
                  <a:lnTo>
                    <a:pt x="320" y="487"/>
                  </a:lnTo>
                  <a:lnTo>
                    <a:pt x="334" y="487"/>
                  </a:lnTo>
                  <a:lnTo>
                    <a:pt x="320" y="473"/>
                  </a:lnTo>
                  <a:lnTo>
                    <a:pt x="308" y="458"/>
                  </a:lnTo>
                  <a:lnTo>
                    <a:pt x="296" y="444"/>
                  </a:lnTo>
                  <a:lnTo>
                    <a:pt x="285" y="430"/>
                  </a:lnTo>
                  <a:lnTo>
                    <a:pt x="277" y="416"/>
                  </a:lnTo>
                  <a:lnTo>
                    <a:pt x="268" y="402"/>
                  </a:lnTo>
                  <a:lnTo>
                    <a:pt x="260" y="387"/>
                  </a:lnTo>
                  <a:lnTo>
                    <a:pt x="255" y="373"/>
                  </a:lnTo>
                  <a:lnTo>
                    <a:pt x="250" y="359"/>
                  </a:lnTo>
                  <a:lnTo>
                    <a:pt x="247" y="345"/>
                  </a:lnTo>
                  <a:lnTo>
                    <a:pt x="245" y="331"/>
                  </a:lnTo>
                  <a:lnTo>
                    <a:pt x="245" y="317"/>
                  </a:lnTo>
                  <a:lnTo>
                    <a:pt x="246" y="301"/>
                  </a:lnTo>
                  <a:lnTo>
                    <a:pt x="248" y="287"/>
                  </a:lnTo>
                  <a:lnTo>
                    <a:pt x="253" y="273"/>
                  </a:lnTo>
                  <a:lnTo>
                    <a:pt x="258" y="259"/>
                  </a:lnTo>
                  <a:lnTo>
                    <a:pt x="237" y="252"/>
                  </a:lnTo>
                  <a:lnTo>
                    <a:pt x="217" y="242"/>
                  </a:lnTo>
                  <a:lnTo>
                    <a:pt x="196" y="231"/>
                  </a:lnTo>
                  <a:lnTo>
                    <a:pt x="176" y="219"/>
                  </a:lnTo>
                  <a:lnTo>
                    <a:pt x="157" y="206"/>
                  </a:lnTo>
                  <a:lnTo>
                    <a:pt x="137" y="191"/>
                  </a:lnTo>
                  <a:lnTo>
                    <a:pt x="119" y="175"/>
                  </a:lnTo>
                  <a:lnTo>
                    <a:pt x="100" y="158"/>
                  </a:lnTo>
                  <a:lnTo>
                    <a:pt x="84" y="140"/>
                  </a:lnTo>
                  <a:lnTo>
                    <a:pt x="67" y="121"/>
                  </a:lnTo>
                  <a:lnTo>
                    <a:pt x="52" y="102"/>
                  </a:lnTo>
                  <a:lnTo>
                    <a:pt x="39" y="82"/>
                  </a:lnTo>
                  <a:lnTo>
                    <a:pt x="27" y="62"/>
                  </a:lnTo>
                  <a:lnTo>
                    <a:pt x="16" y="42"/>
                  </a:lnTo>
                  <a:lnTo>
                    <a:pt x="6" y="21"/>
                  </a:lnTo>
                  <a:lnTo>
                    <a:pt x="0" y="0"/>
                  </a:lnTo>
                  <a:close/>
                </a:path>
              </a:pathLst>
            </a:custGeom>
            <a:solidFill>
              <a:srgbClr val="F8C3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4" name="Freeform 24"/>
            <p:cNvSpPr>
              <a:spLocks/>
            </p:cNvSpPr>
            <p:nvPr/>
          </p:nvSpPr>
          <p:spPr bwMode="auto">
            <a:xfrm>
              <a:off x="6161088" y="2665413"/>
              <a:ext cx="88900" cy="128588"/>
            </a:xfrm>
            <a:custGeom>
              <a:avLst/>
              <a:gdLst/>
              <a:ahLst/>
              <a:cxnLst>
                <a:cxn ang="0">
                  <a:pos x="0" y="26"/>
                </a:cxn>
                <a:cxn ang="0">
                  <a:pos x="6" y="70"/>
                </a:cxn>
                <a:cxn ang="0">
                  <a:pos x="16" y="105"/>
                </a:cxn>
                <a:cxn ang="0">
                  <a:pos x="29" y="134"/>
                </a:cxn>
                <a:cxn ang="0">
                  <a:pos x="42" y="163"/>
                </a:cxn>
                <a:cxn ang="0">
                  <a:pos x="55" y="192"/>
                </a:cxn>
                <a:cxn ang="0">
                  <a:pos x="65" y="227"/>
                </a:cxn>
                <a:cxn ang="0">
                  <a:pos x="71" y="271"/>
                </a:cxn>
                <a:cxn ang="0">
                  <a:pos x="79" y="298"/>
                </a:cxn>
                <a:cxn ang="0">
                  <a:pos x="93" y="300"/>
                </a:cxn>
                <a:cxn ang="0">
                  <a:pos x="114" y="309"/>
                </a:cxn>
                <a:cxn ang="0">
                  <a:pos x="144" y="323"/>
                </a:cxn>
                <a:cxn ang="0">
                  <a:pos x="164" y="332"/>
                </a:cxn>
                <a:cxn ang="0">
                  <a:pos x="178" y="335"/>
                </a:cxn>
                <a:cxn ang="0">
                  <a:pos x="187" y="349"/>
                </a:cxn>
                <a:cxn ang="0">
                  <a:pos x="193" y="378"/>
                </a:cxn>
                <a:cxn ang="0">
                  <a:pos x="205" y="404"/>
                </a:cxn>
                <a:cxn ang="0">
                  <a:pos x="222" y="429"/>
                </a:cxn>
                <a:cxn ang="0">
                  <a:pos x="243" y="450"/>
                </a:cxn>
                <a:cxn ang="0">
                  <a:pos x="267" y="467"/>
                </a:cxn>
                <a:cxn ang="0">
                  <a:pos x="293" y="479"/>
                </a:cxn>
                <a:cxn ang="0">
                  <a:pos x="320" y="487"/>
                </a:cxn>
                <a:cxn ang="0">
                  <a:pos x="320" y="473"/>
                </a:cxn>
                <a:cxn ang="0">
                  <a:pos x="296" y="444"/>
                </a:cxn>
                <a:cxn ang="0">
                  <a:pos x="277" y="416"/>
                </a:cxn>
                <a:cxn ang="0">
                  <a:pos x="260" y="387"/>
                </a:cxn>
                <a:cxn ang="0">
                  <a:pos x="250" y="359"/>
                </a:cxn>
                <a:cxn ang="0">
                  <a:pos x="245" y="331"/>
                </a:cxn>
                <a:cxn ang="0">
                  <a:pos x="246" y="301"/>
                </a:cxn>
                <a:cxn ang="0">
                  <a:pos x="253" y="273"/>
                </a:cxn>
                <a:cxn ang="0">
                  <a:pos x="237" y="252"/>
                </a:cxn>
                <a:cxn ang="0">
                  <a:pos x="196" y="231"/>
                </a:cxn>
                <a:cxn ang="0">
                  <a:pos x="157" y="206"/>
                </a:cxn>
                <a:cxn ang="0">
                  <a:pos x="119" y="175"/>
                </a:cxn>
                <a:cxn ang="0">
                  <a:pos x="84" y="140"/>
                </a:cxn>
                <a:cxn ang="0">
                  <a:pos x="52" y="102"/>
                </a:cxn>
                <a:cxn ang="0">
                  <a:pos x="27" y="62"/>
                </a:cxn>
                <a:cxn ang="0">
                  <a:pos x="6" y="21"/>
                </a:cxn>
              </a:cxnLst>
              <a:rect l="0" t="0" r="r" b="b"/>
              <a:pathLst>
                <a:path w="334" h="487">
                  <a:moveTo>
                    <a:pt x="0" y="0"/>
                  </a:moveTo>
                  <a:lnTo>
                    <a:pt x="0" y="26"/>
                  </a:lnTo>
                  <a:lnTo>
                    <a:pt x="3" y="49"/>
                  </a:lnTo>
                  <a:lnTo>
                    <a:pt x="6" y="70"/>
                  </a:lnTo>
                  <a:lnTo>
                    <a:pt x="11" y="89"/>
                  </a:lnTo>
                  <a:lnTo>
                    <a:pt x="16" y="105"/>
                  </a:lnTo>
                  <a:lnTo>
                    <a:pt x="23" y="120"/>
                  </a:lnTo>
                  <a:lnTo>
                    <a:pt x="29" y="134"/>
                  </a:lnTo>
                  <a:lnTo>
                    <a:pt x="36" y="149"/>
                  </a:lnTo>
                  <a:lnTo>
                    <a:pt x="42" y="163"/>
                  </a:lnTo>
                  <a:lnTo>
                    <a:pt x="49" y="177"/>
                  </a:lnTo>
                  <a:lnTo>
                    <a:pt x="55" y="192"/>
                  </a:lnTo>
                  <a:lnTo>
                    <a:pt x="61" y="209"/>
                  </a:lnTo>
                  <a:lnTo>
                    <a:pt x="65" y="227"/>
                  </a:lnTo>
                  <a:lnTo>
                    <a:pt x="68" y="248"/>
                  </a:lnTo>
                  <a:lnTo>
                    <a:pt x="71" y="271"/>
                  </a:lnTo>
                  <a:lnTo>
                    <a:pt x="72" y="297"/>
                  </a:lnTo>
                  <a:lnTo>
                    <a:pt x="79" y="298"/>
                  </a:lnTo>
                  <a:lnTo>
                    <a:pt x="86" y="299"/>
                  </a:lnTo>
                  <a:lnTo>
                    <a:pt x="93" y="300"/>
                  </a:lnTo>
                  <a:lnTo>
                    <a:pt x="100" y="303"/>
                  </a:lnTo>
                  <a:lnTo>
                    <a:pt x="114" y="309"/>
                  </a:lnTo>
                  <a:lnTo>
                    <a:pt x="129" y="317"/>
                  </a:lnTo>
                  <a:lnTo>
                    <a:pt x="144" y="323"/>
                  </a:lnTo>
                  <a:lnTo>
                    <a:pt x="158" y="330"/>
                  </a:lnTo>
                  <a:lnTo>
                    <a:pt x="164" y="332"/>
                  </a:lnTo>
                  <a:lnTo>
                    <a:pt x="172" y="333"/>
                  </a:lnTo>
                  <a:lnTo>
                    <a:pt x="178" y="335"/>
                  </a:lnTo>
                  <a:lnTo>
                    <a:pt x="186" y="335"/>
                  </a:lnTo>
                  <a:lnTo>
                    <a:pt x="187" y="349"/>
                  </a:lnTo>
                  <a:lnTo>
                    <a:pt x="189" y="363"/>
                  </a:lnTo>
                  <a:lnTo>
                    <a:pt x="193" y="378"/>
                  </a:lnTo>
                  <a:lnTo>
                    <a:pt x="198" y="391"/>
                  </a:lnTo>
                  <a:lnTo>
                    <a:pt x="205" y="404"/>
                  </a:lnTo>
                  <a:lnTo>
                    <a:pt x="213" y="417"/>
                  </a:lnTo>
                  <a:lnTo>
                    <a:pt x="222" y="429"/>
                  </a:lnTo>
                  <a:lnTo>
                    <a:pt x="232" y="440"/>
                  </a:lnTo>
                  <a:lnTo>
                    <a:pt x="243" y="450"/>
                  </a:lnTo>
                  <a:lnTo>
                    <a:pt x="254" y="459"/>
                  </a:lnTo>
                  <a:lnTo>
                    <a:pt x="267" y="467"/>
                  </a:lnTo>
                  <a:lnTo>
                    <a:pt x="279" y="474"/>
                  </a:lnTo>
                  <a:lnTo>
                    <a:pt x="293" y="479"/>
                  </a:lnTo>
                  <a:lnTo>
                    <a:pt x="306" y="483"/>
                  </a:lnTo>
                  <a:lnTo>
                    <a:pt x="320" y="487"/>
                  </a:lnTo>
                  <a:lnTo>
                    <a:pt x="334" y="487"/>
                  </a:lnTo>
                  <a:lnTo>
                    <a:pt x="320" y="473"/>
                  </a:lnTo>
                  <a:lnTo>
                    <a:pt x="308" y="458"/>
                  </a:lnTo>
                  <a:lnTo>
                    <a:pt x="296" y="444"/>
                  </a:lnTo>
                  <a:lnTo>
                    <a:pt x="285" y="430"/>
                  </a:lnTo>
                  <a:lnTo>
                    <a:pt x="277" y="416"/>
                  </a:lnTo>
                  <a:lnTo>
                    <a:pt x="268" y="402"/>
                  </a:lnTo>
                  <a:lnTo>
                    <a:pt x="260" y="387"/>
                  </a:lnTo>
                  <a:lnTo>
                    <a:pt x="255" y="373"/>
                  </a:lnTo>
                  <a:lnTo>
                    <a:pt x="250" y="359"/>
                  </a:lnTo>
                  <a:lnTo>
                    <a:pt x="247" y="345"/>
                  </a:lnTo>
                  <a:lnTo>
                    <a:pt x="245" y="331"/>
                  </a:lnTo>
                  <a:lnTo>
                    <a:pt x="245" y="317"/>
                  </a:lnTo>
                  <a:lnTo>
                    <a:pt x="246" y="301"/>
                  </a:lnTo>
                  <a:lnTo>
                    <a:pt x="248" y="287"/>
                  </a:lnTo>
                  <a:lnTo>
                    <a:pt x="253" y="273"/>
                  </a:lnTo>
                  <a:lnTo>
                    <a:pt x="258" y="259"/>
                  </a:lnTo>
                  <a:lnTo>
                    <a:pt x="237" y="252"/>
                  </a:lnTo>
                  <a:lnTo>
                    <a:pt x="217" y="242"/>
                  </a:lnTo>
                  <a:lnTo>
                    <a:pt x="196" y="231"/>
                  </a:lnTo>
                  <a:lnTo>
                    <a:pt x="176" y="219"/>
                  </a:lnTo>
                  <a:lnTo>
                    <a:pt x="157" y="206"/>
                  </a:lnTo>
                  <a:lnTo>
                    <a:pt x="137" y="191"/>
                  </a:lnTo>
                  <a:lnTo>
                    <a:pt x="119" y="175"/>
                  </a:lnTo>
                  <a:lnTo>
                    <a:pt x="100" y="158"/>
                  </a:lnTo>
                  <a:lnTo>
                    <a:pt x="84" y="140"/>
                  </a:lnTo>
                  <a:lnTo>
                    <a:pt x="67" y="121"/>
                  </a:lnTo>
                  <a:lnTo>
                    <a:pt x="52" y="102"/>
                  </a:lnTo>
                  <a:lnTo>
                    <a:pt x="39" y="82"/>
                  </a:lnTo>
                  <a:lnTo>
                    <a:pt x="27" y="62"/>
                  </a:lnTo>
                  <a:lnTo>
                    <a:pt x="16" y="42"/>
                  </a:lnTo>
                  <a:lnTo>
                    <a:pt x="6" y="21"/>
                  </a:lnTo>
                  <a:lnTo>
                    <a:pt x="0" y="0"/>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5" name="Freeform 25"/>
            <p:cNvSpPr>
              <a:spLocks/>
            </p:cNvSpPr>
            <p:nvPr/>
          </p:nvSpPr>
          <p:spPr bwMode="auto">
            <a:xfrm>
              <a:off x="4991100" y="2774951"/>
              <a:ext cx="130175" cy="158750"/>
            </a:xfrm>
            <a:custGeom>
              <a:avLst/>
              <a:gdLst/>
              <a:ahLst/>
              <a:cxnLst>
                <a:cxn ang="0">
                  <a:pos x="232" y="75"/>
                </a:cxn>
                <a:cxn ang="0">
                  <a:pos x="245" y="72"/>
                </a:cxn>
                <a:cxn ang="0">
                  <a:pos x="258" y="65"/>
                </a:cxn>
                <a:cxn ang="0">
                  <a:pos x="270" y="56"/>
                </a:cxn>
                <a:cxn ang="0">
                  <a:pos x="280" y="47"/>
                </a:cxn>
                <a:cxn ang="0">
                  <a:pos x="287" y="34"/>
                </a:cxn>
                <a:cxn ang="0">
                  <a:pos x="294" y="20"/>
                </a:cxn>
                <a:cxn ang="0">
                  <a:pos x="296" y="6"/>
                </a:cxn>
                <a:cxn ang="0">
                  <a:pos x="253" y="0"/>
                </a:cxn>
                <a:cxn ang="0">
                  <a:pos x="180" y="4"/>
                </a:cxn>
                <a:cxn ang="0">
                  <a:pos x="130" y="12"/>
                </a:cxn>
                <a:cxn ang="0">
                  <a:pos x="96" y="22"/>
                </a:cxn>
                <a:cxn ang="0">
                  <a:pos x="75" y="30"/>
                </a:cxn>
                <a:cxn ang="0">
                  <a:pos x="55" y="41"/>
                </a:cxn>
                <a:cxn ang="0">
                  <a:pos x="38" y="54"/>
                </a:cxn>
                <a:cxn ang="0">
                  <a:pos x="24" y="71"/>
                </a:cxn>
                <a:cxn ang="0">
                  <a:pos x="13" y="89"/>
                </a:cxn>
                <a:cxn ang="0">
                  <a:pos x="5" y="110"/>
                </a:cxn>
                <a:cxn ang="0">
                  <a:pos x="1" y="135"/>
                </a:cxn>
                <a:cxn ang="0">
                  <a:pos x="14" y="149"/>
                </a:cxn>
                <a:cxn ang="0">
                  <a:pos x="42" y="156"/>
                </a:cxn>
                <a:cxn ang="0">
                  <a:pos x="69" y="167"/>
                </a:cxn>
                <a:cxn ang="0">
                  <a:pos x="96" y="182"/>
                </a:cxn>
                <a:cxn ang="0">
                  <a:pos x="130" y="209"/>
                </a:cxn>
                <a:cxn ang="0">
                  <a:pos x="171" y="246"/>
                </a:cxn>
                <a:cxn ang="0">
                  <a:pos x="186" y="487"/>
                </a:cxn>
                <a:cxn ang="0">
                  <a:pos x="214" y="491"/>
                </a:cxn>
                <a:cxn ang="0">
                  <a:pos x="243" y="499"/>
                </a:cxn>
                <a:cxn ang="0">
                  <a:pos x="269" y="511"/>
                </a:cxn>
                <a:cxn ang="0">
                  <a:pos x="294" y="528"/>
                </a:cxn>
                <a:cxn ang="0">
                  <a:pos x="339" y="564"/>
                </a:cxn>
                <a:cxn ang="0">
                  <a:pos x="373" y="598"/>
                </a:cxn>
                <a:cxn ang="0">
                  <a:pos x="411" y="411"/>
                </a:cxn>
                <a:cxn ang="0">
                  <a:pos x="413" y="397"/>
                </a:cxn>
                <a:cxn ang="0">
                  <a:pos x="417" y="383"/>
                </a:cxn>
                <a:cxn ang="0">
                  <a:pos x="430" y="355"/>
                </a:cxn>
                <a:cxn ang="0">
                  <a:pos x="443" y="327"/>
                </a:cxn>
                <a:cxn ang="0">
                  <a:pos x="448" y="312"/>
                </a:cxn>
                <a:cxn ang="0">
                  <a:pos x="449" y="296"/>
                </a:cxn>
                <a:cxn ang="0">
                  <a:pos x="409" y="265"/>
                </a:cxn>
                <a:cxn ang="0">
                  <a:pos x="354" y="223"/>
                </a:cxn>
                <a:cxn ang="0">
                  <a:pos x="301" y="183"/>
                </a:cxn>
                <a:cxn ang="0">
                  <a:pos x="262" y="148"/>
                </a:cxn>
                <a:cxn ang="0">
                  <a:pos x="271" y="98"/>
                </a:cxn>
                <a:cxn ang="0">
                  <a:pos x="268" y="88"/>
                </a:cxn>
                <a:cxn ang="0">
                  <a:pos x="261" y="82"/>
                </a:cxn>
                <a:cxn ang="0">
                  <a:pos x="247" y="77"/>
                </a:cxn>
                <a:cxn ang="0">
                  <a:pos x="224" y="76"/>
                </a:cxn>
              </a:cxnLst>
              <a:rect l="0" t="0" r="r" b="b"/>
              <a:pathLst>
                <a:path w="487" h="598">
                  <a:moveTo>
                    <a:pt x="224" y="76"/>
                  </a:moveTo>
                  <a:lnTo>
                    <a:pt x="232" y="75"/>
                  </a:lnTo>
                  <a:lnTo>
                    <a:pt x="238" y="74"/>
                  </a:lnTo>
                  <a:lnTo>
                    <a:pt x="245" y="72"/>
                  </a:lnTo>
                  <a:lnTo>
                    <a:pt x="251" y="70"/>
                  </a:lnTo>
                  <a:lnTo>
                    <a:pt x="258" y="65"/>
                  </a:lnTo>
                  <a:lnTo>
                    <a:pt x="265" y="62"/>
                  </a:lnTo>
                  <a:lnTo>
                    <a:pt x="270" y="56"/>
                  </a:lnTo>
                  <a:lnTo>
                    <a:pt x="275" y="52"/>
                  </a:lnTo>
                  <a:lnTo>
                    <a:pt x="280" y="47"/>
                  </a:lnTo>
                  <a:lnTo>
                    <a:pt x="284" y="40"/>
                  </a:lnTo>
                  <a:lnTo>
                    <a:pt x="287" y="34"/>
                  </a:lnTo>
                  <a:lnTo>
                    <a:pt x="291" y="27"/>
                  </a:lnTo>
                  <a:lnTo>
                    <a:pt x="294" y="20"/>
                  </a:lnTo>
                  <a:lnTo>
                    <a:pt x="295" y="14"/>
                  </a:lnTo>
                  <a:lnTo>
                    <a:pt x="296" y="6"/>
                  </a:lnTo>
                  <a:lnTo>
                    <a:pt x="297" y="0"/>
                  </a:lnTo>
                  <a:lnTo>
                    <a:pt x="253" y="0"/>
                  </a:lnTo>
                  <a:lnTo>
                    <a:pt x="204" y="2"/>
                  </a:lnTo>
                  <a:lnTo>
                    <a:pt x="180" y="4"/>
                  </a:lnTo>
                  <a:lnTo>
                    <a:pt x="154" y="7"/>
                  </a:lnTo>
                  <a:lnTo>
                    <a:pt x="130" y="12"/>
                  </a:lnTo>
                  <a:lnTo>
                    <a:pt x="106" y="18"/>
                  </a:lnTo>
                  <a:lnTo>
                    <a:pt x="96" y="22"/>
                  </a:lnTo>
                  <a:lnTo>
                    <a:pt x="85" y="26"/>
                  </a:lnTo>
                  <a:lnTo>
                    <a:pt x="75" y="30"/>
                  </a:lnTo>
                  <a:lnTo>
                    <a:pt x="65" y="36"/>
                  </a:lnTo>
                  <a:lnTo>
                    <a:pt x="55" y="41"/>
                  </a:lnTo>
                  <a:lnTo>
                    <a:pt x="46" y="48"/>
                  </a:lnTo>
                  <a:lnTo>
                    <a:pt x="38" y="54"/>
                  </a:lnTo>
                  <a:lnTo>
                    <a:pt x="31" y="62"/>
                  </a:lnTo>
                  <a:lnTo>
                    <a:pt x="24" y="71"/>
                  </a:lnTo>
                  <a:lnTo>
                    <a:pt x="18" y="79"/>
                  </a:lnTo>
                  <a:lnTo>
                    <a:pt x="13" y="89"/>
                  </a:lnTo>
                  <a:lnTo>
                    <a:pt x="8" y="99"/>
                  </a:lnTo>
                  <a:lnTo>
                    <a:pt x="5" y="110"/>
                  </a:lnTo>
                  <a:lnTo>
                    <a:pt x="2" y="122"/>
                  </a:lnTo>
                  <a:lnTo>
                    <a:pt x="1" y="135"/>
                  </a:lnTo>
                  <a:lnTo>
                    <a:pt x="0" y="148"/>
                  </a:lnTo>
                  <a:lnTo>
                    <a:pt x="14" y="149"/>
                  </a:lnTo>
                  <a:lnTo>
                    <a:pt x="28" y="151"/>
                  </a:lnTo>
                  <a:lnTo>
                    <a:pt x="42" y="156"/>
                  </a:lnTo>
                  <a:lnTo>
                    <a:pt x="55" y="161"/>
                  </a:lnTo>
                  <a:lnTo>
                    <a:pt x="69" y="167"/>
                  </a:lnTo>
                  <a:lnTo>
                    <a:pt x="82" y="174"/>
                  </a:lnTo>
                  <a:lnTo>
                    <a:pt x="96" y="182"/>
                  </a:lnTo>
                  <a:lnTo>
                    <a:pt x="108" y="191"/>
                  </a:lnTo>
                  <a:lnTo>
                    <a:pt x="130" y="209"/>
                  </a:lnTo>
                  <a:lnTo>
                    <a:pt x="152" y="229"/>
                  </a:lnTo>
                  <a:lnTo>
                    <a:pt x="171" y="246"/>
                  </a:lnTo>
                  <a:lnTo>
                    <a:pt x="186" y="263"/>
                  </a:lnTo>
                  <a:lnTo>
                    <a:pt x="186" y="487"/>
                  </a:lnTo>
                  <a:lnTo>
                    <a:pt x="200" y="487"/>
                  </a:lnTo>
                  <a:lnTo>
                    <a:pt x="214" y="491"/>
                  </a:lnTo>
                  <a:lnTo>
                    <a:pt x="229" y="494"/>
                  </a:lnTo>
                  <a:lnTo>
                    <a:pt x="243" y="499"/>
                  </a:lnTo>
                  <a:lnTo>
                    <a:pt x="256" y="505"/>
                  </a:lnTo>
                  <a:lnTo>
                    <a:pt x="269" y="511"/>
                  </a:lnTo>
                  <a:lnTo>
                    <a:pt x="282" y="520"/>
                  </a:lnTo>
                  <a:lnTo>
                    <a:pt x="294" y="528"/>
                  </a:lnTo>
                  <a:lnTo>
                    <a:pt x="317" y="546"/>
                  </a:lnTo>
                  <a:lnTo>
                    <a:pt x="339" y="564"/>
                  </a:lnTo>
                  <a:lnTo>
                    <a:pt x="357" y="582"/>
                  </a:lnTo>
                  <a:lnTo>
                    <a:pt x="373" y="598"/>
                  </a:lnTo>
                  <a:lnTo>
                    <a:pt x="487" y="487"/>
                  </a:lnTo>
                  <a:lnTo>
                    <a:pt x="411" y="411"/>
                  </a:lnTo>
                  <a:lnTo>
                    <a:pt x="412" y="403"/>
                  </a:lnTo>
                  <a:lnTo>
                    <a:pt x="413" y="397"/>
                  </a:lnTo>
                  <a:lnTo>
                    <a:pt x="415" y="390"/>
                  </a:lnTo>
                  <a:lnTo>
                    <a:pt x="417" y="383"/>
                  </a:lnTo>
                  <a:lnTo>
                    <a:pt x="423" y="370"/>
                  </a:lnTo>
                  <a:lnTo>
                    <a:pt x="430" y="355"/>
                  </a:lnTo>
                  <a:lnTo>
                    <a:pt x="437" y="341"/>
                  </a:lnTo>
                  <a:lnTo>
                    <a:pt x="443" y="327"/>
                  </a:lnTo>
                  <a:lnTo>
                    <a:pt x="446" y="319"/>
                  </a:lnTo>
                  <a:lnTo>
                    <a:pt x="448" y="312"/>
                  </a:lnTo>
                  <a:lnTo>
                    <a:pt x="449" y="304"/>
                  </a:lnTo>
                  <a:lnTo>
                    <a:pt x="449" y="296"/>
                  </a:lnTo>
                  <a:lnTo>
                    <a:pt x="431" y="282"/>
                  </a:lnTo>
                  <a:lnTo>
                    <a:pt x="409" y="265"/>
                  </a:lnTo>
                  <a:lnTo>
                    <a:pt x="382" y="244"/>
                  </a:lnTo>
                  <a:lnTo>
                    <a:pt x="354" y="223"/>
                  </a:lnTo>
                  <a:lnTo>
                    <a:pt x="327" y="203"/>
                  </a:lnTo>
                  <a:lnTo>
                    <a:pt x="301" y="183"/>
                  </a:lnTo>
                  <a:lnTo>
                    <a:pt x="279" y="164"/>
                  </a:lnTo>
                  <a:lnTo>
                    <a:pt x="262" y="148"/>
                  </a:lnTo>
                  <a:lnTo>
                    <a:pt x="267" y="121"/>
                  </a:lnTo>
                  <a:lnTo>
                    <a:pt x="271" y="98"/>
                  </a:lnTo>
                  <a:lnTo>
                    <a:pt x="270" y="92"/>
                  </a:lnTo>
                  <a:lnTo>
                    <a:pt x="268" y="88"/>
                  </a:lnTo>
                  <a:lnTo>
                    <a:pt x="266" y="85"/>
                  </a:lnTo>
                  <a:lnTo>
                    <a:pt x="261" y="82"/>
                  </a:lnTo>
                  <a:lnTo>
                    <a:pt x="255" y="79"/>
                  </a:lnTo>
                  <a:lnTo>
                    <a:pt x="247" y="77"/>
                  </a:lnTo>
                  <a:lnTo>
                    <a:pt x="237" y="76"/>
                  </a:lnTo>
                  <a:lnTo>
                    <a:pt x="224" y="76"/>
                  </a:lnTo>
                  <a:close/>
                </a:path>
              </a:pathLst>
            </a:custGeom>
            <a:solidFill>
              <a:srgbClr val="75C5F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6" name="Freeform 26"/>
            <p:cNvSpPr>
              <a:spLocks/>
            </p:cNvSpPr>
            <p:nvPr/>
          </p:nvSpPr>
          <p:spPr bwMode="auto">
            <a:xfrm>
              <a:off x="4991100" y="2774951"/>
              <a:ext cx="130175" cy="158750"/>
            </a:xfrm>
            <a:custGeom>
              <a:avLst/>
              <a:gdLst/>
              <a:ahLst/>
              <a:cxnLst>
                <a:cxn ang="0">
                  <a:pos x="232" y="75"/>
                </a:cxn>
                <a:cxn ang="0">
                  <a:pos x="245" y="72"/>
                </a:cxn>
                <a:cxn ang="0">
                  <a:pos x="258" y="65"/>
                </a:cxn>
                <a:cxn ang="0">
                  <a:pos x="270" y="56"/>
                </a:cxn>
                <a:cxn ang="0">
                  <a:pos x="280" y="47"/>
                </a:cxn>
                <a:cxn ang="0">
                  <a:pos x="287" y="34"/>
                </a:cxn>
                <a:cxn ang="0">
                  <a:pos x="294" y="20"/>
                </a:cxn>
                <a:cxn ang="0">
                  <a:pos x="296" y="6"/>
                </a:cxn>
                <a:cxn ang="0">
                  <a:pos x="253" y="0"/>
                </a:cxn>
                <a:cxn ang="0">
                  <a:pos x="180" y="4"/>
                </a:cxn>
                <a:cxn ang="0">
                  <a:pos x="130" y="12"/>
                </a:cxn>
                <a:cxn ang="0">
                  <a:pos x="96" y="22"/>
                </a:cxn>
                <a:cxn ang="0">
                  <a:pos x="75" y="30"/>
                </a:cxn>
                <a:cxn ang="0">
                  <a:pos x="55" y="41"/>
                </a:cxn>
                <a:cxn ang="0">
                  <a:pos x="38" y="54"/>
                </a:cxn>
                <a:cxn ang="0">
                  <a:pos x="24" y="71"/>
                </a:cxn>
                <a:cxn ang="0">
                  <a:pos x="13" y="89"/>
                </a:cxn>
                <a:cxn ang="0">
                  <a:pos x="5" y="110"/>
                </a:cxn>
                <a:cxn ang="0">
                  <a:pos x="1" y="135"/>
                </a:cxn>
                <a:cxn ang="0">
                  <a:pos x="14" y="149"/>
                </a:cxn>
                <a:cxn ang="0">
                  <a:pos x="42" y="156"/>
                </a:cxn>
                <a:cxn ang="0">
                  <a:pos x="69" y="167"/>
                </a:cxn>
                <a:cxn ang="0">
                  <a:pos x="96" y="182"/>
                </a:cxn>
                <a:cxn ang="0">
                  <a:pos x="130" y="209"/>
                </a:cxn>
                <a:cxn ang="0">
                  <a:pos x="171" y="246"/>
                </a:cxn>
                <a:cxn ang="0">
                  <a:pos x="186" y="487"/>
                </a:cxn>
                <a:cxn ang="0">
                  <a:pos x="214" y="491"/>
                </a:cxn>
                <a:cxn ang="0">
                  <a:pos x="243" y="499"/>
                </a:cxn>
                <a:cxn ang="0">
                  <a:pos x="269" y="511"/>
                </a:cxn>
                <a:cxn ang="0">
                  <a:pos x="294" y="528"/>
                </a:cxn>
                <a:cxn ang="0">
                  <a:pos x="339" y="564"/>
                </a:cxn>
                <a:cxn ang="0">
                  <a:pos x="373" y="598"/>
                </a:cxn>
                <a:cxn ang="0">
                  <a:pos x="411" y="411"/>
                </a:cxn>
                <a:cxn ang="0">
                  <a:pos x="413" y="397"/>
                </a:cxn>
                <a:cxn ang="0">
                  <a:pos x="417" y="383"/>
                </a:cxn>
                <a:cxn ang="0">
                  <a:pos x="430" y="355"/>
                </a:cxn>
                <a:cxn ang="0">
                  <a:pos x="443" y="327"/>
                </a:cxn>
                <a:cxn ang="0">
                  <a:pos x="448" y="312"/>
                </a:cxn>
                <a:cxn ang="0">
                  <a:pos x="449" y="296"/>
                </a:cxn>
                <a:cxn ang="0">
                  <a:pos x="409" y="265"/>
                </a:cxn>
                <a:cxn ang="0">
                  <a:pos x="354" y="223"/>
                </a:cxn>
                <a:cxn ang="0">
                  <a:pos x="301" y="183"/>
                </a:cxn>
                <a:cxn ang="0">
                  <a:pos x="262" y="148"/>
                </a:cxn>
                <a:cxn ang="0">
                  <a:pos x="271" y="98"/>
                </a:cxn>
                <a:cxn ang="0">
                  <a:pos x="268" y="88"/>
                </a:cxn>
                <a:cxn ang="0">
                  <a:pos x="261" y="82"/>
                </a:cxn>
                <a:cxn ang="0">
                  <a:pos x="247" y="77"/>
                </a:cxn>
                <a:cxn ang="0">
                  <a:pos x="224" y="76"/>
                </a:cxn>
              </a:cxnLst>
              <a:rect l="0" t="0" r="r" b="b"/>
              <a:pathLst>
                <a:path w="487" h="598">
                  <a:moveTo>
                    <a:pt x="224" y="76"/>
                  </a:moveTo>
                  <a:lnTo>
                    <a:pt x="232" y="75"/>
                  </a:lnTo>
                  <a:lnTo>
                    <a:pt x="238" y="74"/>
                  </a:lnTo>
                  <a:lnTo>
                    <a:pt x="245" y="72"/>
                  </a:lnTo>
                  <a:lnTo>
                    <a:pt x="251" y="70"/>
                  </a:lnTo>
                  <a:lnTo>
                    <a:pt x="258" y="65"/>
                  </a:lnTo>
                  <a:lnTo>
                    <a:pt x="265" y="62"/>
                  </a:lnTo>
                  <a:lnTo>
                    <a:pt x="270" y="56"/>
                  </a:lnTo>
                  <a:lnTo>
                    <a:pt x="275" y="52"/>
                  </a:lnTo>
                  <a:lnTo>
                    <a:pt x="280" y="47"/>
                  </a:lnTo>
                  <a:lnTo>
                    <a:pt x="284" y="40"/>
                  </a:lnTo>
                  <a:lnTo>
                    <a:pt x="287" y="34"/>
                  </a:lnTo>
                  <a:lnTo>
                    <a:pt x="291" y="27"/>
                  </a:lnTo>
                  <a:lnTo>
                    <a:pt x="294" y="20"/>
                  </a:lnTo>
                  <a:lnTo>
                    <a:pt x="295" y="14"/>
                  </a:lnTo>
                  <a:lnTo>
                    <a:pt x="296" y="6"/>
                  </a:lnTo>
                  <a:lnTo>
                    <a:pt x="297" y="0"/>
                  </a:lnTo>
                  <a:lnTo>
                    <a:pt x="253" y="0"/>
                  </a:lnTo>
                  <a:lnTo>
                    <a:pt x="204" y="2"/>
                  </a:lnTo>
                  <a:lnTo>
                    <a:pt x="180" y="4"/>
                  </a:lnTo>
                  <a:lnTo>
                    <a:pt x="154" y="7"/>
                  </a:lnTo>
                  <a:lnTo>
                    <a:pt x="130" y="12"/>
                  </a:lnTo>
                  <a:lnTo>
                    <a:pt x="106" y="18"/>
                  </a:lnTo>
                  <a:lnTo>
                    <a:pt x="96" y="22"/>
                  </a:lnTo>
                  <a:lnTo>
                    <a:pt x="85" y="26"/>
                  </a:lnTo>
                  <a:lnTo>
                    <a:pt x="75" y="30"/>
                  </a:lnTo>
                  <a:lnTo>
                    <a:pt x="65" y="36"/>
                  </a:lnTo>
                  <a:lnTo>
                    <a:pt x="55" y="41"/>
                  </a:lnTo>
                  <a:lnTo>
                    <a:pt x="46" y="48"/>
                  </a:lnTo>
                  <a:lnTo>
                    <a:pt x="38" y="54"/>
                  </a:lnTo>
                  <a:lnTo>
                    <a:pt x="31" y="62"/>
                  </a:lnTo>
                  <a:lnTo>
                    <a:pt x="24" y="71"/>
                  </a:lnTo>
                  <a:lnTo>
                    <a:pt x="18" y="79"/>
                  </a:lnTo>
                  <a:lnTo>
                    <a:pt x="13" y="89"/>
                  </a:lnTo>
                  <a:lnTo>
                    <a:pt x="8" y="99"/>
                  </a:lnTo>
                  <a:lnTo>
                    <a:pt x="5" y="110"/>
                  </a:lnTo>
                  <a:lnTo>
                    <a:pt x="2" y="122"/>
                  </a:lnTo>
                  <a:lnTo>
                    <a:pt x="1" y="135"/>
                  </a:lnTo>
                  <a:lnTo>
                    <a:pt x="0" y="148"/>
                  </a:lnTo>
                  <a:lnTo>
                    <a:pt x="14" y="149"/>
                  </a:lnTo>
                  <a:lnTo>
                    <a:pt x="28" y="151"/>
                  </a:lnTo>
                  <a:lnTo>
                    <a:pt x="42" y="156"/>
                  </a:lnTo>
                  <a:lnTo>
                    <a:pt x="55" y="161"/>
                  </a:lnTo>
                  <a:lnTo>
                    <a:pt x="69" y="167"/>
                  </a:lnTo>
                  <a:lnTo>
                    <a:pt x="82" y="174"/>
                  </a:lnTo>
                  <a:lnTo>
                    <a:pt x="96" y="182"/>
                  </a:lnTo>
                  <a:lnTo>
                    <a:pt x="108" y="191"/>
                  </a:lnTo>
                  <a:lnTo>
                    <a:pt x="130" y="209"/>
                  </a:lnTo>
                  <a:lnTo>
                    <a:pt x="152" y="229"/>
                  </a:lnTo>
                  <a:lnTo>
                    <a:pt x="171" y="246"/>
                  </a:lnTo>
                  <a:lnTo>
                    <a:pt x="186" y="263"/>
                  </a:lnTo>
                  <a:lnTo>
                    <a:pt x="186" y="487"/>
                  </a:lnTo>
                  <a:lnTo>
                    <a:pt x="200" y="487"/>
                  </a:lnTo>
                  <a:lnTo>
                    <a:pt x="214" y="491"/>
                  </a:lnTo>
                  <a:lnTo>
                    <a:pt x="229" y="494"/>
                  </a:lnTo>
                  <a:lnTo>
                    <a:pt x="243" y="499"/>
                  </a:lnTo>
                  <a:lnTo>
                    <a:pt x="256" y="505"/>
                  </a:lnTo>
                  <a:lnTo>
                    <a:pt x="269" y="511"/>
                  </a:lnTo>
                  <a:lnTo>
                    <a:pt x="282" y="520"/>
                  </a:lnTo>
                  <a:lnTo>
                    <a:pt x="294" y="528"/>
                  </a:lnTo>
                  <a:lnTo>
                    <a:pt x="317" y="546"/>
                  </a:lnTo>
                  <a:lnTo>
                    <a:pt x="339" y="564"/>
                  </a:lnTo>
                  <a:lnTo>
                    <a:pt x="357" y="582"/>
                  </a:lnTo>
                  <a:lnTo>
                    <a:pt x="373" y="598"/>
                  </a:lnTo>
                  <a:lnTo>
                    <a:pt x="487" y="487"/>
                  </a:lnTo>
                  <a:lnTo>
                    <a:pt x="411" y="411"/>
                  </a:lnTo>
                  <a:lnTo>
                    <a:pt x="412" y="403"/>
                  </a:lnTo>
                  <a:lnTo>
                    <a:pt x="413" y="397"/>
                  </a:lnTo>
                  <a:lnTo>
                    <a:pt x="415" y="390"/>
                  </a:lnTo>
                  <a:lnTo>
                    <a:pt x="417" y="383"/>
                  </a:lnTo>
                  <a:lnTo>
                    <a:pt x="423" y="370"/>
                  </a:lnTo>
                  <a:lnTo>
                    <a:pt x="430" y="355"/>
                  </a:lnTo>
                  <a:lnTo>
                    <a:pt x="437" y="341"/>
                  </a:lnTo>
                  <a:lnTo>
                    <a:pt x="443" y="327"/>
                  </a:lnTo>
                  <a:lnTo>
                    <a:pt x="446" y="319"/>
                  </a:lnTo>
                  <a:lnTo>
                    <a:pt x="448" y="312"/>
                  </a:lnTo>
                  <a:lnTo>
                    <a:pt x="449" y="304"/>
                  </a:lnTo>
                  <a:lnTo>
                    <a:pt x="449" y="296"/>
                  </a:lnTo>
                  <a:lnTo>
                    <a:pt x="431" y="282"/>
                  </a:lnTo>
                  <a:lnTo>
                    <a:pt x="409" y="265"/>
                  </a:lnTo>
                  <a:lnTo>
                    <a:pt x="382" y="244"/>
                  </a:lnTo>
                  <a:lnTo>
                    <a:pt x="354" y="223"/>
                  </a:lnTo>
                  <a:lnTo>
                    <a:pt x="327" y="203"/>
                  </a:lnTo>
                  <a:lnTo>
                    <a:pt x="301" y="183"/>
                  </a:lnTo>
                  <a:lnTo>
                    <a:pt x="279" y="164"/>
                  </a:lnTo>
                  <a:lnTo>
                    <a:pt x="262" y="148"/>
                  </a:lnTo>
                  <a:lnTo>
                    <a:pt x="267" y="121"/>
                  </a:lnTo>
                  <a:lnTo>
                    <a:pt x="271" y="98"/>
                  </a:lnTo>
                  <a:lnTo>
                    <a:pt x="270" y="92"/>
                  </a:lnTo>
                  <a:lnTo>
                    <a:pt x="268" y="88"/>
                  </a:lnTo>
                  <a:lnTo>
                    <a:pt x="266" y="85"/>
                  </a:lnTo>
                  <a:lnTo>
                    <a:pt x="261" y="82"/>
                  </a:lnTo>
                  <a:lnTo>
                    <a:pt x="255" y="79"/>
                  </a:lnTo>
                  <a:lnTo>
                    <a:pt x="247" y="77"/>
                  </a:lnTo>
                  <a:lnTo>
                    <a:pt x="237" y="76"/>
                  </a:lnTo>
                  <a:lnTo>
                    <a:pt x="224" y="76"/>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7" name="Freeform 27"/>
            <p:cNvSpPr>
              <a:spLocks/>
            </p:cNvSpPr>
            <p:nvPr/>
          </p:nvSpPr>
          <p:spPr bwMode="auto">
            <a:xfrm>
              <a:off x="5140325" y="2774951"/>
              <a:ext cx="30163" cy="50800"/>
            </a:xfrm>
            <a:custGeom>
              <a:avLst/>
              <a:gdLst/>
              <a:ahLst/>
              <a:cxnLst>
                <a:cxn ang="0">
                  <a:pos x="111" y="0"/>
                </a:cxn>
                <a:cxn ang="0">
                  <a:pos x="75" y="13"/>
                </a:cxn>
                <a:cxn ang="0">
                  <a:pos x="46" y="24"/>
                </a:cxn>
                <a:cxn ang="0">
                  <a:pos x="36" y="30"/>
                </a:cxn>
                <a:cxn ang="0">
                  <a:pos x="27" y="36"/>
                </a:cxn>
                <a:cxn ang="0">
                  <a:pos x="20" y="43"/>
                </a:cxn>
                <a:cxn ang="0">
                  <a:pos x="13" y="51"/>
                </a:cxn>
                <a:cxn ang="0">
                  <a:pos x="9" y="61"/>
                </a:cxn>
                <a:cxn ang="0">
                  <a:pos x="6" y="72"/>
                </a:cxn>
                <a:cxn ang="0">
                  <a:pos x="4" y="85"/>
                </a:cxn>
                <a:cxn ang="0">
                  <a:pos x="1" y="100"/>
                </a:cxn>
                <a:cxn ang="0">
                  <a:pos x="0" y="137"/>
                </a:cxn>
                <a:cxn ang="0">
                  <a:pos x="0" y="186"/>
                </a:cxn>
                <a:cxn ang="0">
                  <a:pos x="13" y="186"/>
                </a:cxn>
                <a:cxn ang="0">
                  <a:pos x="25" y="185"/>
                </a:cxn>
                <a:cxn ang="0">
                  <a:pos x="37" y="183"/>
                </a:cxn>
                <a:cxn ang="0">
                  <a:pos x="47" y="181"/>
                </a:cxn>
                <a:cxn ang="0">
                  <a:pos x="57" y="179"/>
                </a:cxn>
                <a:cxn ang="0">
                  <a:pos x="66" y="175"/>
                </a:cxn>
                <a:cxn ang="0">
                  <a:pos x="73" y="172"/>
                </a:cxn>
                <a:cxn ang="0">
                  <a:pos x="80" y="168"/>
                </a:cxn>
                <a:cxn ang="0">
                  <a:pos x="87" y="163"/>
                </a:cxn>
                <a:cxn ang="0">
                  <a:pos x="92" y="158"/>
                </a:cxn>
                <a:cxn ang="0">
                  <a:pos x="96" y="152"/>
                </a:cxn>
                <a:cxn ang="0">
                  <a:pos x="101" y="147"/>
                </a:cxn>
                <a:cxn ang="0">
                  <a:pos x="104" y="142"/>
                </a:cxn>
                <a:cxn ang="0">
                  <a:pos x="107" y="135"/>
                </a:cxn>
                <a:cxn ang="0">
                  <a:pos x="109" y="128"/>
                </a:cxn>
                <a:cxn ang="0">
                  <a:pos x="111" y="122"/>
                </a:cxn>
                <a:cxn ang="0">
                  <a:pos x="114" y="107"/>
                </a:cxn>
                <a:cxn ang="0">
                  <a:pos x="115" y="92"/>
                </a:cxn>
                <a:cxn ang="0">
                  <a:pos x="115" y="76"/>
                </a:cxn>
                <a:cxn ang="0">
                  <a:pos x="114" y="61"/>
                </a:cxn>
                <a:cxn ang="0">
                  <a:pos x="112" y="29"/>
                </a:cxn>
                <a:cxn ang="0">
                  <a:pos x="111" y="0"/>
                </a:cxn>
              </a:cxnLst>
              <a:rect l="0" t="0" r="r" b="b"/>
              <a:pathLst>
                <a:path w="115" h="186">
                  <a:moveTo>
                    <a:pt x="111" y="0"/>
                  </a:moveTo>
                  <a:lnTo>
                    <a:pt x="75" y="13"/>
                  </a:lnTo>
                  <a:lnTo>
                    <a:pt x="46" y="24"/>
                  </a:lnTo>
                  <a:lnTo>
                    <a:pt x="36" y="30"/>
                  </a:lnTo>
                  <a:lnTo>
                    <a:pt x="27" y="36"/>
                  </a:lnTo>
                  <a:lnTo>
                    <a:pt x="20" y="43"/>
                  </a:lnTo>
                  <a:lnTo>
                    <a:pt x="13" y="51"/>
                  </a:lnTo>
                  <a:lnTo>
                    <a:pt x="9" y="61"/>
                  </a:lnTo>
                  <a:lnTo>
                    <a:pt x="6" y="72"/>
                  </a:lnTo>
                  <a:lnTo>
                    <a:pt x="4" y="85"/>
                  </a:lnTo>
                  <a:lnTo>
                    <a:pt x="1" y="100"/>
                  </a:lnTo>
                  <a:lnTo>
                    <a:pt x="0" y="137"/>
                  </a:lnTo>
                  <a:lnTo>
                    <a:pt x="0" y="186"/>
                  </a:lnTo>
                  <a:lnTo>
                    <a:pt x="13" y="186"/>
                  </a:lnTo>
                  <a:lnTo>
                    <a:pt x="25" y="185"/>
                  </a:lnTo>
                  <a:lnTo>
                    <a:pt x="37" y="183"/>
                  </a:lnTo>
                  <a:lnTo>
                    <a:pt x="47" y="181"/>
                  </a:lnTo>
                  <a:lnTo>
                    <a:pt x="57" y="179"/>
                  </a:lnTo>
                  <a:lnTo>
                    <a:pt x="66" y="175"/>
                  </a:lnTo>
                  <a:lnTo>
                    <a:pt x="73" y="172"/>
                  </a:lnTo>
                  <a:lnTo>
                    <a:pt x="80" y="168"/>
                  </a:lnTo>
                  <a:lnTo>
                    <a:pt x="87" y="163"/>
                  </a:lnTo>
                  <a:lnTo>
                    <a:pt x="92" y="158"/>
                  </a:lnTo>
                  <a:lnTo>
                    <a:pt x="96" y="152"/>
                  </a:lnTo>
                  <a:lnTo>
                    <a:pt x="101" y="147"/>
                  </a:lnTo>
                  <a:lnTo>
                    <a:pt x="104" y="142"/>
                  </a:lnTo>
                  <a:lnTo>
                    <a:pt x="107" y="135"/>
                  </a:lnTo>
                  <a:lnTo>
                    <a:pt x="109" y="128"/>
                  </a:lnTo>
                  <a:lnTo>
                    <a:pt x="111" y="122"/>
                  </a:lnTo>
                  <a:lnTo>
                    <a:pt x="114" y="107"/>
                  </a:lnTo>
                  <a:lnTo>
                    <a:pt x="115" y="92"/>
                  </a:lnTo>
                  <a:lnTo>
                    <a:pt x="115" y="76"/>
                  </a:lnTo>
                  <a:lnTo>
                    <a:pt x="114" y="61"/>
                  </a:lnTo>
                  <a:lnTo>
                    <a:pt x="112" y="29"/>
                  </a:lnTo>
                  <a:lnTo>
                    <a:pt x="111" y="0"/>
                  </a:lnTo>
                  <a:close/>
                </a:path>
              </a:pathLst>
            </a:custGeom>
            <a:solidFill>
              <a:srgbClr val="75C5F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8" name="Freeform 28"/>
            <p:cNvSpPr>
              <a:spLocks/>
            </p:cNvSpPr>
            <p:nvPr/>
          </p:nvSpPr>
          <p:spPr bwMode="auto">
            <a:xfrm>
              <a:off x="5140325" y="2774951"/>
              <a:ext cx="30163" cy="50800"/>
            </a:xfrm>
            <a:custGeom>
              <a:avLst/>
              <a:gdLst/>
              <a:ahLst/>
              <a:cxnLst>
                <a:cxn ang="0">
                  <a:pos x="111" y="0"/>
                </a:cxn>
                <a:cxn ang="0">
                  <a:pos x="75" y="13"/>
                </a:cxn>
                <a:cxn ang="0">
                  <a:pos x="46" y="24"/>
                </a:cxn>
                <a:cxn ang="0">
                  <a:pos x="36" y="30"/>
                </a:cxn>
                <a:cxn ang="0">
                  <a:pos x="27" y="36"/>
                </a:cxn>
                <a:cxn ang="0">
                  <a:pos x="20" y="43"/>
                </a:cxn>
                <a:cxn ang="0">
                  <a:pos x="13" y="51"/>
                </a:cxn>
                <a:cxn ang="0">
                  <a:pos x="9" y="61"/>
                </a:cxn>
                <a:cxn ang="0">
                  <a:pos x="6" y="72"/>
                </a:cxn>
                <a:cxn ang="0">
                  <a:pos x="4" y="85"/>
                </a:cxn>
                <a:cxn ang="0">
                  <a:pos x="1" y="100"/>
                </a:cxn>
                <a:cxn ang="0">
                  <a:pos x="0" y="137"/>
                </a:cxn>
                <a:cxn ang="0">
                  <a:pos x="0" y="186"/>
                </a:cxn>
                <a:cxn ang="0">
                  <a:pos x="13" y="186"/>
                </a:cxn>
                <a:cxn ang="0">
                  <a:pos x="25" y="185"/>
                </a:cxn>
                <a:cxn ang="0">
                  <a:pos x="37" y="183"/>
                </a:cxn>
                <a:cxn ang="0">
                  <a:pos x="47" y="181"/>
                </a:cxn>
                <a:cxn ang="0">
                  <a:pos x="57" y="179"/>
                </a:cxn>
                <a:cxn ang="0">
                  <a:pos x="66" y="175"/>
                </a:cxn>
                <a:cxn ang="0">
                  <a:pos x="73" y="172"/>
                </a:cxn>
                <a:cxn ang="0">
                  <a:pos x="80" y="168"/>
                </a:cxn>
                <a:cxn ang="0">
                  <a:pos x="87" y="163"/>
                </a:cxn>
                <a:cxn ang="0">
                  <a:pos x="92" y="158"/>
                </a:cxn>
                <a:cxn ang="0">
                  <a:pos x="96" y="152"/>
                </a:cxn>
                <a:cxn ang="0">
                  <a:pos x="101" y="147"/>
                </a:cxn>
                <a:cxn ang="0">
                  <a:pos x="104" y="142"/>
                </a:cxn>
                <a:cxn ang="0">
                  <a:pos x="107" y="135"/>
                </a:cxn>
                <a:cxn ang="0">
                  <a:pos x="109" y="128"/>
                </a:cxn>
                <a:cxn ang="0">
                  <a:pos x="111" y="122"/>
                </a:cxn>
                <a:cxn ang="0">
                  <a:pos x="114" y="107"/>
                </a:cxn>
                <a:cxn ang="0">
                  <a:pos x="115" y="92"/>
                </a:cxn>
                <a:cxn ang="0">
                  <a:pos x="115" y="76"/>
                </a:cxn>
                <a:cxn ang="0">
                  <a:pos x="114" y="61"/>
                </a:cxn>
                <a:cxn ang="0">
                  <a:pos x="112" y="29"/>
                </a:cxn>
                <a:cxn ang="0">
                  <a:pos x="111" y="0"/>
                </a:cxn>
              </a:cxnLst>
              <a:rect l="0" t="0" r="r" b="b"/>
              <a:pathLst>
                <a:path w="115" h="186">
                  <a:moveTo>
                    <a:pt x="111" y="0"/>
                  </a:moveTo>
                  <a:lnTo>
                    <a:pt x="75" y="13"/>
                  </a:lnTo>
                  <a:lnTo>
                    <a:pt x="46" y="24"/>
                  </a:lnTo>
                  <a:lnTo>
                    <a:pt x="36" y="30"/>
                  </a:lnTo>
                  <a:lnTo>
                    <a:pt x="27" y="36"/>
                  </a:lnTo>
                  <a:lnTo>
                    <a:pt x="20" y="43"/>
                  </a:lnTo>
                  <a:lnTo>
                    <a:pt x="13" y="51"/>
                  </a:lnTo>
                  <a:lnTo>
                    <a:pt x="9" y="61"/>
                  </a:lnTo>
                  <a:lnTo>
                    <a:pt x="6" y="72"/>
                  </a:lnTo>
                  <a:lnTo>
                    <a:pt x="4" y="85"/>
                  </a:lnTo>
                  <a:lnTo>
                    <a:pt x="1" y="100"/>
                  </a:lnTo>
                  <a:lnTo>
                    <a:pt x="0" y="137"/>
                  </a:lnTo>
                  <a:lnTo>
                    <a:pt x="0" y="186"/>
                  </a:lnTo>
                  <a:lnTo>
                    <a:pt x="13" y="186"/>
                  </a:lnTo>
                  <a:lnTo>
                    <a:pt x="25" y="185"/>
                  </a:lnTo>
                  <a:lnTo>
                    <a:pt x="37" y="183"/>
                  </a:lnTo>
                  <a:lnTo>
                    <a:pt x="47" y="181"/>
                  </a:lnTo>
                  <a:lnTo>
                    <a:pt x="57" y="179"/>
                  </a:lnTo>
                  <a:lnTo>
                    <a:pt x="66" y="175"/>
                  </a:lnTo>
                  <a:lnTo>
                    <a:pt x="73" y="172"/>
                  </a:lnTo>
                  <a:lnTo>
                    <a:pt x="80" y="168"/>
                  </a:lnTo>
                  <a:lnTo>
                    <a:pt x="87" y="163"/>
                  </a:lnTo>
                  <a:lnTo>
                    <a:pt x="92" y="158"/>
                  </a:lnTo>
                  <a:lnTo>
                    <a:pt x="96" y="152"/>
                  </a:lnTo>
                  <a:lnTo>
                    <a:pt x="101" y="147"/>
                  </a:lnTo>
                  <a:lnTo>
                    <a:pt x="104" y="142"/>
                  </a:lnTo>
                  <a:lnTo>
                    <a:pt x="107" y="135"/>
                  </a:lnTo>
                  <a:lnTo>
                    <a:pt x="109" y="128"/>
                  </a:lnTo>
                  <a:lnTo>
                    <a:pt x="111" y="122"/>
                  </a:lnTo>
                  <a:lnTo>
                    <a:pt x="114" y="107"/>
                  </a:lnTo>
                  <a:lnTo>
                    <a:pt x="115" y="92"/>
                  </a:lnTo>
                  <a:lnTo>
                    <a:pt x="115" y="76"/>
                  </a:lnTo>
                  <a:lnTo>
                    <a:pt x="114" y="61"/>
                  </a:lnTo>
                  <a:lnTo>
                    <a:pt x="112" y="29"/>
                  </a:lnTo>
                  <a:lnTo>
                    <a:pt x="111" y="0"/>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4" name="Group 91"/>
          <p:cNvGrpSpPr/>
          <p:nvPr/>
        </p:nvGrpSpPr>
        <p:grpSpPr>
          <a:xfrm>
            <a:off x="7223353" y="4839332"/>
            <a:ext cx="773181" cy="425528"/>
            <a:chOff x="5992813" y="3527426"/>
            <a:chExt cx="882650" cy="485775"/>
          </a:xfrm>
        </p:grpSpPr>
        <p:sp>
          <p:nvSpPr>
            <p:cNvPr id="81" name="Freeform 31"/>
            <p:cNvSpPr>
              <a:spLocks/>
            </p:cNvSpPr>
            <p:nvPr/>
          </p:nvSpPr>
          <p:spPr bwMode="auto">
            <a:xfrm>
              <a:off x="6756400" y="3844926"/>
              <a:ext cx="119063" cy="107950"/>
            </a:xfrm>
            <a:custGeom>
              <a:avLst/>
              <a:gdLst/>
              <a:ahLst/>
              <a:cxnLst>
                <a:cxn ang="0">
                  <a:pos x="14" y="404"/>
                </a:cxn>
                <a:cxn ang="0">
                  <a:pos x="45" y="384"/>
                </a:cxn>
                <a:cxn ang="0">
                  <a:pos x="93" y="346"/>
                </a:cxn>
                <a:cxn ang="0">
                  <a:pos x="156" y="292"/>
                </a:cxn>
                <a:cxn ang="0">
                  <a:pos x="207" y="243"/>
                </a:cxn>
                <a:cxn ang="0">
                  <a:pos x="233" y="226"/>
                </a:cxn>
                <a:cxn ang="0">
                  <a:pos x="247" y="229"/>
                </a:cxn>
                <a:cxn ang="0">
                  <a:pos x="267" y="237"/>
                </a:cxn>
                <a:cxn ang="0">
                  <a:pos x="295" y="251"/>
                </a:cxn>
                <a:cxn ang="0">
                  <a:pos x="317" y="260"/>
                </a:cxn>
                <a:cxn ang="0">
                  <a:pos x="332" y="263"/>
                </a:cxn>
                <a:cxn ang="0">
                  <a:pos x="346" y="257"/>
                </a:cxn>
                <a:cxn ang="0">
                  <a:pos x="359" y="246"/>
                </a:cxn>
                <a:cxn ang="0">
                  <a:pos x="380" y="235"/>
                </a:cxn>
                <a:cxn ang="0">
                  <a:pos x="407" y="227"/>
                </a:cxn>
                <a:cxn ang="0">
                  <a:pos x="435" y="225"/>
                </a:cxn>
                <a:cxn ang="0">
                  <a:pos x="430" y="207"/>
                </a:cxn>
                <a:cxn ang="0">
                  <a:pos x="391" y="174"/>
                </a:cxn>
                <a:cxn ang="0">
                  <a:pos x="341" y="136"/>
                </a:cxn>
                <a:cxn ang="0">
                  <a:pos x="297" y="104"/>
                </a:cxn>
                <a:cxn ang="0">
                  <a:pos x="272" y="81"/>
                </a:cxn>
                <a:cxn ang="0">
                  <a:pos x="250" y="55"/>
                </a:cxn>
                <a:cxn ang="0">
                  <a:pos x="233" y="21"/>
                </a:cxn>
                <a:cxn ang="0">
                  <a:pos x="225" y="11"/>
                </a:cxn>
                <a:cxn ang="0">
                  <a:pos x="222" y="32"/>
                </a:cxn>
                <a:cxn ang="0">
                  <a:pos x="215" y="52"/>
                </a:cxn>
                <a:cxn ang="0">
                  <a:pos x="205" y="70"/>
                </a:cxn>
                <a:cxn ang="0">
                  <a:pos x="188" y="96"/>
                </a:cxn>
                <a:cxn ang="0">
                  <a:pos x="157" y="127"/>
                </a:cxn>
                <a:cxn ang="0">
                  <a:pos x="122" y="155"/>
                </a:cxn>
                <a:cxn ang="0">
                  <a:pos x="85" y="179"/>
                </a:cxn>
                <a:cxn ang="0">
                  <a:pos x="31" y="210"/>
                </a:cxn>
                <a:cxn ang="0">
                  <a:pos x="0" y="412"/>
                </a:cxn>
              </a:cxnLst>
              <a:rect l="0" t="0" r="r" b="b"/>
              <a:pathLst>
                <a:path w="450" h="412">
                  <a:moveTo>
                    <a:pt x="0" y="412"/>
                  </a:moveTo>
                  <a:lnTo>
                    <a:pt x="14" y="404"/>
                  </a:lnTo>
                  <a:lnTo>
                    <a:pt x="30" y="395"/>
                  </a:lnTo>
                  <a:lnTo>
                    <a:pt x="45" y="384"/>
                  </a:lnTo>
                  <a:lnTo>
                    <a:pt x="61" y="372"/>
                  </a:lnTo>
                  <a:lnTo>
                    <a:pt x="93" y="346"/>
                  </a:lnTo>
                  <a:lnTo>
                    <a:pt x="126" y="319"/>
                  </a:lnTo>
                  <a:lnTo>
                    <a:pt x="156" y="292"/>
                  </a:lnTo>
                  <a:lnTo>
                    <a:pt x="185" y="265"/>
                  </a:lnTo>
                  <a:lnTo>
                    <a:pt x="207" y="243"/>
                  </a:lnTo>
                  <a:lnTo>
                    <a:pt x="225" y="225"/>
                  </a:lnTo>
                  <a:lnTo>
                    <a:pt x="233" y="226"/>
                  </a:lnTo>
                  <a:lnTo>
                    <a:pt x="239" y="227"/>
                  </a:lnTo>
                  <a:lnTo>
                    <a:pt x="247" y="229"/>
                  </a:lnTo>
                  <a:lnTo>
                    <a:pt x="253" y="232"/>
                  </a:lnTo>
                  <a:lnTo>
                    <a:pt x="267" y="237"/>
                  </a:lnTo>
                  <a:lnTo>
                    <a:pt x="281" y="245"/>
                  </a:lnTo>
                  <a:lnTo>
                    <a:pt x="295" y="251"/>
                  </a:lnTo>
                  <a:lnTo>
                    <a:pt x="309" y="258"/>
                  </a:lnTo>
                  <a:lnTo>
                    <a:pt x="317" y="260"/>
                  </a:lnTo>
                  <a:lnTo>
                    <a:pt x="324" y="262"/>
                  </a:lnTo>
                  <a:lnTo>
                    <a:pt x="332" y="263"/>
                  </a:lnTo>
                  <a:lnTo>
                    <a:pt x="339" y="263"/>
                  </a:lnTo>
                  <a:lnTo>
                    <a:pt x="346" y="257"/>
                  </a:lnTo>
                  <a:lnTo>
                    <a:pt x="352" y="251"/>
                  </a:lnTo>
                  <a:lnTo>
                    <a:pt x="359" y="246"/>
                  </a:lnTo>
                  <a:lnTo>
                    <a:pt x="366" y="241"/>
                  </a:lnTo>
                  <a:lnTo>
                    <a:pt x="380" y="235"/>
                  </a:lnTo>
                  <a:lnTo>
                    <a:pt x="393" y="231"/>
                  </a:lnTo>
                  <a:lnTo>
                    <a:pt x="407" y="227"/>
                  </a:lnTo>
                  <a:lnTo>
                    <a:pt x="421" y="226"/>
                  </a:lnTo>
                  <a:lnTo>
                    <a:pt x="435" y="225"/>
                  </a:lnTo>
                  <a:lnTo>
                    <a:pt x="450" y="225"/>
                  </a:lnTo>
                  <a:lnTo>
                    <a:pt x="430" y="207"/>
                  </a:lnTo>
                  <a:lnTo>
                    <a:pt x="410" y="189"/>
                  </a:lnTo>
                  <a:lnTo>
                    <a:pt x="391" y="174"/>
                  </a:lnTo>
                  <a:lnTo>
                    <a:pt x="373" y="160"/>
                  </a:lnTo>
                  <a:lnTo>
                    <a:pt x="341" y="136"/>
                  </a:lnTo>
                  <a:lnTo>
                    <a:pt x="310" y="115"/>
                  </a:lnTo>
                  <a:lnTo>
                    <a:pt x="297" y="104"/>
                  </a:lnTo>
                  <a:lnTo>
                    <a:pt x="284" y="93"/>
                  </a:lnTo>
                  <a:lnTo>
                    <a:pt x="272" y="81"/>
                  </a:lnTo>
                  <a:lnTo>
                    <a:pt x="261" y="69"/>
                  </a:lnTo>
                  <a:lnTo>
                    <a:pt x="250" y="55"/>
                  </a:lnTo>
                  <a:lnTo>
                    <a:pt x="241" y="39"/>
                  </a:lnTo>
                  <a:lnTo>
                    <a:pt x="233" y="21"/>
                  </a:lnTo>
                  <a:lnTo>
                    <a:pt x="225" y="0"/>
                  </a:lnTo>
                  <a:lnTo>
                    <a:pt x="225" y="11"/>
                  </a:lnTo>
                  <a:lnTo>
                    <a:pt x="224" y="22"/>
                  </a:lnTo>
                  <a:lnTo>
                    <a:pt x="222" y="32"/>
                  </a:lnTo>
                  <a:lnTo>
                    <a:pt x="218" y="42"/>
                  </a:lnTo>
                  <a:lnTo>
                    <a:pt x="215" y="52"/>
                  </a:lnTo>
                  <a:lnTo>
                    <a:pt x="211" y="60"/>
                  </a:lnTo>
                  <a:lnTo>
                    <a:pt x="205" y="70"/>
                  </a:lnTo>
                  <a:lnTo>
                    <a:pt x="200" y="79"/>
                  </a:lnTo>
                  <a:lnTo>
                    <a:pt x="188" y="96"/>
                  </a:lnTo>
                  <a:lnTo>
                    <a:pt x="174" y="112"/>
                  </a:lnTo>
                  <a:lnTo>
                    <a:pt x="157" y="127"/>
                  </a:lnTo>
                  <a:lnTo>
                    <a:pt x="140" y="142"/>
                  </a:lnTo>
                  <a:lnTo>
                    <a:pt x="122" y="155"/>
                  </a:lnTo>
                  <a:lnTo>
                    <a:pt x="104" y="167"/>
                  </a:lnTo>
                  <a:lnTo>
                    <a:pt x="85" y="179"/>
                  </a:lnTo>
                  <a:lnTo>
                    <a:pt x="67" y="190"/>
                  </a:lnTo>
                  <a:lnTo>
                    <a:pt x="31" y="210"/>
                  </a:lnTo>
                  <a:lnTo>
                    <a:pt x="0" y="225"/>
                  </a:lnTo>
                  <a:lnTo>
                    <a:pt x="0" y="412"/>
                  </a:lnTo>
                  <a:close/>
                </a:path>
              </a:pathLst>
            </a:custGeom>
            <a:solidFill>
              <a:srgbClr val="F8C3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2" name="Freeform 32"/>
            <p:cNvSpPr>
              <a:spLocks/>
            </p:cNvSpPr>
            <p:nvPr/>
          </p:nvSpPr>
          <p:spPr bwMode="auto">
            <a:xfrm>
              <a:off x="6756400" y="3844926"/>
              <a:ext cx="119063" cy="107950"/>
            </a:xfrm>
            <a:custGeom>
              <a:avLst/>
              <a:gdLst/>
              <a:ahLst/>
              <a:cxnLst>
                <a:cxn ang="0">
                  <a:pos x="14" y="404"/>
                </a:cxn>
                <a:cxn ang="0">
                  <a:pos x="45" y="384"/>
                </a:cxn>
                <a:cxn ang="0">
                  <a:pos x="93" y="346"/>
                </a:cxn>
                <a:cxn ang="0">
                  <a:pos x="156" y="292"/>
                </a:cxn>
                <a:cxn ang="0">
                  <a:pos x="207" y="243"/>
                </a:cxn>
                <a:cxn ang="0">
                  <a:pos x="233" y="226"/>
                </a:cxn>
                <a:cxn ang="0">
                  <a:pos x="247" y="229"/>
                </a:cxn>
                <a:cxn ang="0">
                  <a:pos x="267" y="237"/>
                </a:cxn>
                <a:cxn ang="0">
                  <a:pos x="295" y="251"/>
                </a:cxn>
                <a:cxn ang="0">
                  <a:pos x="317" y="260"/>
                </a:cxn>
                <a:cxn ang="0">
                  <a:pos x="332" y="263"/>
                </a:cxn>
                <a:cxn ang="0">
                  <a:pos x="346" y="257"/>
                </a:cxn>
                <a:cxn ang="0">
                  <a:pos x="359" y="246"/>
                </a:cxn>
                <a:cxn ang="0">
                  <a:pos x="380" y="235"/>
                </a:cxn>
                <a:cxn ang="0">
                  <a:pos x="407" y="227"/>
                </a:cxn>
                <a:cxn ang="0">
                  <a:pos x="435" y="225"/>
                </a:cxn>
                <a:cxn ang="0">
                  <a:pos x="430" y="207"/>
                </a:cxn>
                <a:cxn ang="0">
                  <a:pos x="391" y="174"/>
                </a:cxn>
                <a:cxn ang="0">
                  <a:pos x="341" y="136"/>
                </a:cxn>
                <a:cxn ang="0">
                  <a:pos x="297" y="104"/>
                </a:cxn>
                <a:cxn ang="0">
                  <a:pos x="272" y="81"/>
                </a:cxn>
                <a:cxn ang="0">
                  <a:pos x="250" y="55"/>
                </a:cxn>
                <a:cxn ang="0">
                  <a:pos x="233" y="21"/>
                </a:cxn>
                <a:cxn ang="0">
                  <a:pos x="225" y="11"/>
                </a:cxn>
                <a:cxn ang="0">
                  <a:pos x="222" y="32"/>
                </a:cxn>
                <a:cxn ang="0">
                  <a:pos x="215" y="52"/>
                </a:cxn>
                <a:cxn ang="0">
                  <a:pos x="205" y="70"/>
                </a:cxn>
                <a:cxn ang="0">
                  <a:pos x="188" y="96"/>
                </a:cxn>
                <a:cxn ang="0">
                  <a:pos x="157" y="127"/>
                </a:cxn>
                <a:cxn ang="0">
                  <a:pos x="122" y="155"/>
                </a:cxn>
                <a:cxn ang="0">
                  <a:pos x="85" y="179"/>
                </a:cxn>
                <a:cxn ang="0">
                  <a:pos x="31" y="210"/>
                </a:cxn>
                <a:cxn ang="0">
                  <a:pos x="0" y="412"/>
                </a:cxn>
              </a:cxnLst>
              <a:rect l="0" t="0" r="r" b="b"/>
              <a:pathLst>
                <a:path w="450" h="412">
                  <a:moveTo>
                    <a:pt x="0" y="412"/>
                  </a:moveTo>
                  <a:lnTo>
                    <a:pt x="14" y="404"/>
                  </a:lnTo>
                  <a:lnTo>
                    <a:pt x="30" y="395"/>
                  </a:lnTo>
                  <a:lnTo>
                    <a:pt x="45" y="384"/>
                  </a:lnTo>
                  <a:lnTo>
                    <a:pt x="61" y="372"/>
                  </a:lnTo>
                  <a:lnTo>
                    <a:pt x="93" y="346"/>
                  </a:lnTo>
                  <a:lnTo>
                    <a:pt x="126" y="319"/>
                  </a:lnTo>
                  <a:lnTo>
                    <a:pt x="156" y="292"/>
                  </a:lnTo>
                  <a:lnTo>
                    <a:pt x="185" y="265"/>
                  </a:lnTo>
                  <a:lnTo>
                    <a:pt x="207" y="243"/>
                  </a:lnTo>
                  <a:lnTo>
                    <a:pt x="225" y="225"/>
                  </a:lnTo>
                  <a:lnTo>
                    <a:pt x="233" y="226"/>
                  </a:lnTo>
                  <a:lnTo>
                    <a:pt x="239" y="227"/>
                  </a:lnTo>
                  <a:lnTo>
                    <a:pt x="247" y="229"/>
                  </a:lnTo>
                  <a:lnTo>
                    <a:pt x="253" y="232"/>
                  </a:lnTo>
                  <a:lnTo>
                    <a:pt x="267" y="237"/>
                  </a:lnTo>
                  <a:lnTo>
                    <a:pt x="281" y="245"/>
                  </a:lnTo>
                  <a:lnTo>
                    <a:pt x="295" y="251"/>
                  </a:lnTo>
                  <a:lnTo>
                    <a:pt x="309" y="258"/>
                  </a:lnTo>
                  <a:lnTo>
                    <a:pt x="317" y="260"/>
                  </a:lnTo>
                  <a:lnTo>
                    <a:pt x="324" y="262"/>
                  </a:lnTo>
                  <a:lnTo>
                    <a:pt x="332" y="263"/>
                  </a:lnTo>
                  <a:lnTo>
                    <a:pt x="339" y="263"/>
                  </a:lnTo>
                  <a:lnTo>
                    <a:pt x="346" y="257"/>
                  </a:lnTo>
                  <a:lnTo>
                    <a:pt x="352" y="251"/>
                  </a:lnTo>
                  <a:lnTo>
                    <a:pt x="359" y="246"/>
                  </a:lnTo>
                  <a:lnTo>
                    <a:pt x="366" y="241"/>
                  </a:lnTo>
                  <a:lnTo>
                    <a:pt x="380" y="235"/>
                  </a:lnTo>
                  <a:lnTo>
                    <a:pt x="393" y="231"/>
                  </a:lnTo>
                  <a:lnTo>
                    <a:pt x="407" y="227"/>
                  </a:lnTo>
                  <a:lnTo>
                    <a:pt x="421" y="226"/>
                  </a:lnTo>
                  <a:lnTo>
                    <a:pt x="435" y="225"/>
                  </a:lnTo>
                  <a:lnTo>
                    <a:pt x="450" y="225"/>
                  </a:lnTo>
                  <a:lnTo>
                    <a:pt x="430" y="207"/>
                  </a:lnTo>
                  <a:lnTo>
                    <a:pt x="410" y="189"/>
                  </a:lnTo>
                  <a:lnTo>
                    <a:pt x="391" y="174"/>
                  </a:lnTo>
                  <a:lnTo>
                    <a:pt x="373" y="160"/>
                  </a:lnTo>
                  <a:lnTo>
                    <a:pt x="341" y="136"/>
                  </a:lnTo>
                  <a:lnTo>
                    <a:pt x="310" y="115"/>
                  </a:lnTo>
                  <a:lnTo>
                    <a:pt x="297" y="104"/>
                  </a:lnTo>
                  <a:lnTo>
                    <a:pt x="284" y="93"/>
                  </a:lnTo>
                  <a:lnTo>
                    <a:pt x="272" y="81"/>
                  </a:lnTo>
                  <a:lnTo>
                    <a:pt x="261" y="69"/>
                  </a:lnTo>
                  <a:lnTo>
                    <a:pt x="250" y="55"/>
                  </a:lnTo>
                  <a:lnTo>
                    <a:pt x="241" y="39"/>
                  </a:lnTo>
                  <a:lnTo>
                    <a:pt x="233" y="21"/>
                  </a:lnTo>
                  <a:lnTo>
                    <a:pt x="225" y="0"/>
                  </a:lnTo>
                  <a:lnTo>
                    <a:pt x="225" y="11"/>
                  </a:lnTo>
                  <a:lnTo>
                    <a:pt x="224" y="22"/>
                  </a:lnTo>
                  <a:lnTo>
                    <a:pt x="222" y="32"/>
                  </a:lnTo>
                  <a:lnTo>
                    <a:pt x="218" y="42"/>
                  </a:lnTo>
                  <a:lnTo>
                    <a:pt x="215" y="52"/>
                  </a:lnTo>
                  <a:lnTo>
                    <a:pt x="211" y="60"/>
                  </a:lnTo>
                  <a:lnTo>
                    <a:pt x="205" y="70"/>
                  </a:lnTo>
                  <a:lnTo>
                    <a:pt x="200" y="79"/>
                  </a:lnTo>
                  <a:lnTo>
                    <a:pt x="188" y="96"/>
                  </a:lnTo>
                  <a:lnTo>
                    <a:pt x="174" y="112"/>
                  </a:lnTo>
                  <a:lnTo>
                    <a:pt x="157" y="127"/>
                  </a:lnTo>
                  <a:lnTo>
                    <a:pt x="140" y="142"/>
                  </a:lnTo>
                  <a:lnTo>
                    <a:pt x="122" y="155"/>
                  </a:lnTo>
                  <a:lnTo>
                    <a:pt x="104" y="167"/>
                  </a:lnTo>
                  <a:lnTo>
                    <a:pt x="85" y="179"/>
                  </a:lnTo>
                  <a:lnTo>
                    <a:pt x="67" y="190"/>
                  </a:lnTo>
                  <a:lnTo>
                    <a:pt x="31" y="210"/>
                  </a:lnTo>
                  <a:lnTo>
                    <a:pt x="0" y="225"/>
                  </a:lnTo>
                  <a:lnTo>
                    <a:pt x="0" y="412"/>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3" name="Freeform 33"/>
            <p:cNvSpPr>
              <a:spLocks/>
            </p:cNvSpPr>
            <p:nvPr/>
          </p:nvSpPr>
          <p:spPr bwMode="auto">
            <a:xfrm>
              <a:off x="6557963" y="3914776"/>
              <a:ext cx="179388" cy="98425"/>
            </a:xfrm>
            <a:custGeom>
              <a:avLst/>
              <a:gdLst/>
              <a:ahLst/>
              <a:cxnLst>
                <a:cxn ang="0">
                  <a:pos x="0" y="373"/>
                </a:cxn>
                <a:cxn ang="0">
                  <a:pos x="187" y="373"/>
                </a:cxn>
                <a:cxn ang="0">
                  <a:pos x="259" y="301"/>
                </a:cxn>
                <a:cxn ang="0">
                  <a:pos x="277" y="301"/>
                </a:cxn>
                <a:cxn ang="0">
                  <a:pos x="293" y="300"/>
                </a:cxn>
                <a:cxn ang="0">
                  <a:pos x="311" y="298"/>
                </a:cxn>
                <a:cxn ang="0">
                  <a:pos x="326" y="296"/>
                </a:cxn>
                <a:cxn ang="0">
                  <a:pos x="343" y="294"/>
                </a:cxn>
                <a:cxn ang="0">
                  <a:pos x="358" y="290"/>
                </a:cxn>
                <a:cxn ang="0">
                  <a:pos x="373" y="286"/>
                </a:cxn>
                <a:cxn ang="0">
                  <a:pos x="388" y="282"/>
                </a:cxn>
                <a:cxn ang="0">
                  <a:pos x="417" y="272"/>
                </a:cxn>
                <a:cxn ang="0">
                  <a:pos x="444" y="259"/>
                </a:cxn>
                <a:cxn ang="0">
                  <a:pos x="470" y="246"/>
                </a:cxn>
                <a:cxn ang="0">
                  <a:pos x="495" y="230"/>
                </a:cxn>
                <a:cxn ang="0">
                  <a:pos x="519" y="214"/>
                </a:cxn>
                <a:cxn ang="0">
                  <a:pos x="542" y="197"/>
                </a:cxn>
                <a:cxn ang="0">
                  <a:pos x="565" y="178"/>
                </a:cxn>
                <a:cxn ang="0">
                  <a:pos x="588" y="158"/>
                </a:cxn>
                <a:cxn ang="0">
                  <a:pos x="630" y="118"/>
                </a:cxn>
                <a:cxn ang="0">
                  <a:pos x="674" y="77"/>
                </a:cxn>
                <a:cxn ang="0">
                  <a:pos x="598" y="0"/>
                </a:cxn>
                <a:cxn ang="0">
                  <a:pos x="449" y="153"/>
                </a:cxn>
                <a:cxn ang="0">
                  <a:pos x="297" y="153"/>
                </a:cxn>
                <a:cxn ang="0">
                  <a:pos x="283" y="167"/>
                </a:cxn>
                <a:cxn ang="0">
                  <a:pos x="266" y="181"/>
                </a:cxn>
                <a:cxn ang="0">
                  <a:pos x="249" y="196"/>
                </a:cxn>
                <a:cxn ang="0">
                  <a:pos x="230" y="209"/>
                </a:cxn>
                <a:cxn ang="0">
                  <a:pos x="190" y="237"/>
                </a:cxn>
                <a:cxn ang="0">
                  <a:pos x="148" y="264"/>
                </a:cxn>
                <a:cxn ang="0">
                  <a:pos x="107" y="292"/>
                </a:cxn>
                <a:cxn ang="0">
                  <a:pos x="67" y="319"/>
                </a:cxn>
                <a:cxn ang="0">
                  <a:pos x="48" y="333"/>
                </a:cxn>
                <a:cxn ang="0">
                  <a:pos x="31" y="346"/>
                </a:cxn>
                <a:cxn ang="0">
                  <a:pos x="14" y="360"/>
                </a:cxn>
                <a:cxn ang="0">
                  <a:pos x="0" y="373"/>
                </a:cxn>
              </a:cxnLst>
              <a:rect l="0" t="0" r="r" b="b"/>
              <a:pathLst>
                <a:path w="674" h="373">
                  <a:moveTo>
                    <a:pt x="0" y="373"/>
                  </a:moveTo>
                  <a:lnTo>
                    <a:pt x="187" y="373"/>
                  </a:lnTo>
                  <a:lnTo>
                    <a:pt x="259" y="301"/>
                  </a:lnTo>
                  <a:lnTo>
                    <a:pt x="277" y="301"/>
                  </a:lnTo>
                  <a:lnTo>
                    <a:pt x="293" y="300"/>
                  </a:lnTo>
                  <a:lnTo>
                    <a:pt x="311" y="298"/>
                  </a:lnTo>
                  <a:lnTo>
                    <a:pt x="326" y="296"/>
                  </a:lnTo>
                  <a:lnTo>
                    <a:pt x="343" y="294"/>
                  </a:lnTo>
                  <a:lnTo>
                    <a:pt x="358" y="290"/>
                  </a:lnTo>
                  <a:lnTo>
                    <a:pt x="373" y="286"/>
                  </a:lnTo>
                  <a:lnTo>
                    <a:pt x="388" y="282"/>
                  </a:lnTo>
                  <a:lnTo>
                    <a:pt x="417" y="272"/>
                  </a:lnTo>
                  <a:lnTo>
                    <a:pt x="444" y="259"/>
                  </a:lnTo>
                  <a:lnTo>
                    <a:pt x="470" y="246"/>
                  </a:lnTo>
                  <a:lnTo>
                    <a:pt x="495" y="230"/>
                  </a:lnTo>
                  <a:lnTo>
                    <a:pt x="519" y="214"/>
                  </a:lnTo>
                  <a:lnTo>
                    <a:pt x="542" y="197"/>
                  </a:lnTo>
                  <a:lnTo>
                    <a:pt x="565" y="178"/>
                  </a:lnTo>
                  <a:lnTo>
                    <a:pt x="588" y="158"/>
                  </a:lnTo>
                  <a:lnTo>
                    <a:pt x="630" y="118"/>
                  </a:lnTo>
                  <a:lnTo>
                    <a:pt x="674" y="77"/>
                  </a:lnTo>
                  <a:lnTo>
                    <a:pt x="598" y="0"/>
                  </a:lnTo>
                  <a:lnTo>
                    <a:pt x="449" y="153"/>
                  </a:lnTo>
                  <a:lnTo>
                    <a:pt x="297" y="153"/>
                  </a:lnTo>
                  <a:lnTo>
                    <a:pt x="283" y="167"/>
                  </a:lnTo>
                  <a:lnTo>
                    <a:pt x="266" y="181"/>
                  </a:lnTo>
                  <a:lnTo>
                    <a:pt x="249" y="196"/>
                  </a:lnTo>
                  <a:lnTo>
                    <a:pt x="230" y="209"/>
                  </a:lnTo>
                  <a:lnTo>
                    <a:pt x="190" y="237"/>
                  </a:lnTo>
                  <a:lnTo>
                    <a:pt x="148" y="264"/>
                  </a:lnTo>
                  <a:lnTo>
                    <a:pt x="107" y="292"/>
                  </a:lnTo>
                  <a:lnTo>
                    <a:pt x="67" y="319"/>
                  </a:lnTo>
                  <a:lnTo>
                    <a:pt x="48" y="333"/>
                  </a:lnTo>
                  <a:lnTo>
                    <a:pt x="31" y="346"/>
                  </a:lnTo>
                  <a:lnTo>
                    <a:pt x="14" y="360"/>
                  </a:lnTo>
                  <a:lnTo>
                    <a:pt x="0" y="373"/>
                  </a:lnTo>
                  <a:close/>
                </a:path>
              </a:pathLst>
            </a:custGeom>
            <a:solidFill>
              <a:srgbClr val="F8C3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4" name="Freeform 34"/>
            <p:cNvSpPr>
              <a:spLocks/>
            </p:cNvSpPr>
            <p:nvPr/>
          </p:nvSpPr>
          <p:spPr bwMode="auto">
            <a:xfrm>
              <a:off x="6557963" y="3914776"/>
              <a:ext cx="179388" cy="98425"/>
            </a:xfrm>
            <a:custGeom>
              <a:avLst/>
              <a:gdLst/>
              <a:ahLst/>
              <a:cxnLst>
                <a:cxn ang="0">
                  <a:pos x="0" y="373"/>
                </a:cxn>
                <a:cxn ang="0">
                  <a:pos x="187" y="373"/>
                </a:cxn>
                <a:cxn ang="0">
                  <a:pos x="259" y="301"/>
                </a:cxn>
                <a:cxn ang="0">
                  <a:pos x="277" y="301"/>
                </a:cxn>
                <a:cxn ang="0">
                  <a:pos x="293" y="300"/>
                </a:cxn>
                <a:cxn ang="0">
                  <a:pos x="311" y="298"/>
                </a:cxn>
                <a:cxn ang="0">
                  <a:pos x="326" y="296"/>
                </a:cxn>
                <a:cxn ang="0">
                  <a:pos x="343" y="294"/>
                </a:cxn>
                <a:cxn ang="0">
                  <a:pos x="358" y="290"/>
                </a:cxn>
                <a:cxn ang="0">
                  <a:pos x="373" y="286"/>
                </a:cxn>
                <a:cxn ang="0">
                  <a:pos x="388" y="282"/>
                </a:cxn>
                <a:cxn ang="0">
                  <a:pos x="417" y="272"/>
                </a:cxn>
                <a:cxn ang="0">
                  <a:pos x="444" y="259"/>
                </a:cxn>
                <a:cxn ang="0">
                  <a:pos x="470" y="246"/>
                </a:cxn>
                <a:cxn ang="0">
                  <a:pos x="495" y="230"/>
                </a:cxn>
                <a:cxn ang="0">
                  <a:pos x="519" y="214"/>
                </a:cxn>
                <a:cxn ang="0">
                  <a:pos x="542" y="197"/>
                </a:cxn>
                <a:cxn ang="0">
                  <a:pos x="565" y="178"/>
                </a:cxn>
                <a:cxn ang="0">
                  <a:pos x="588" y="158"/>
                </a:cxn>
                <a:cxn ang="0">
                  <a:pos x="630" y="118"/>
                </a:cxn>
                <a:cxn ang="0">
                  <a:pos x="674" y="77"/>
                </a:cxn>
                <a:cxn ang="0">
                  <a:pos x="598" y="0"/>
                </a:cxn>
                <a:cxn ang="0">
                  <a:pos x="449" y="153"/>
                </a:cxn>
                <a:cxn ang="0">
                  <a:pos x="297" y="153"/>
                </a:cxn>
                <a:cxn ang="0">
                  <a:pos x="283" y="167"/>
                </a:cxn>
                <a:cxn ang="0">
                  <a:pos x="266" y="181"/>
                </a:cxn>
                <a:cxn ang="0">
                  <a:pos x="249" y="196"/>
                </a:cxn>
                <a:cxn ang="0">
                  <a:pos x="230" y="209"/>
                </a:cxn>
                <a:cxn ang="0">
                  <a:pos x="190" y="237"/>
                </a:cxn>
                <a:cxn ang="0">
                  <a:pos x="148" y="264"/>
                </a:cxn>
                <a:cxn ang="0">
                  <a:pos x="107" y="292"/>
                </a:cxn>
                <a:cxn ang="0">
                  <a:pos x="67" y="319"/>
                </a:cxn>
                <a:cxn ang="0">
                  <a:pos x="48" y="333"/>
                </a:cxn>
                <a:cxn ang="0">
                  <a:pos x="31" y="346"/>
                </a:cxn>
                <a:cxn ang="0">
                  <a:pos x="14" y="360"/>
                </a:cxn>
                <a:cxn ang="0">
                  <a:pos x="0" y="373"/>
                </a:cxn>
              </a:cxnLst>
              <a:rect l="0" t="0" r="r" b="b"/>
              <a:pathLst>
                <a:path w="674" h="373">
                  <a:moveTo>
                    <a:pt x="0" y="373"/>
                  </a:moveTo>
                  <a:lnTo>
                    <a:pt x="187" y="373"/>
                  </a:lnTo>
                  <a:lnTo>
                    <a:pt x="259" y="301"/>
                  </a:lnTo>
                  <a:lnTo>
                    <a:pt x="277" y="301"/>
                  </a:lnTo>
                  <a:lnTo>
                    <a:pt x="293" y="300"/>
                  </a:lnTo>
                  <a:lnTo>
                    <a:pt x="311" y="298"/>
                  </a:lnTo>
                  <a:lnTo>
                    <a:pt x="326" y="296"/>
                  </a:lnTo>
                  <a:lnTo>
                    <a:pt x="343" y="294"/>
                  </a:lnTo>
                  <a:lnTo>
                    <a:pt x="358" y="290"/>
                  </a:lnTo>
                  <a:lnTo>
                    <a:pt x="373" y="286"/>
                  </a:lnTo>
                  <a:lnTo>
                    <a:pt x="388" y="282"/>
                  </a:lnTo>
                  <a:lnTo>
                    <a:pt x="417" y="272"/>
                  </a:lnTo>
                  <a:lnTo>
                    <a:pt x="444" y="259"/>
                  </a:lnTo>
                  <a:lnTo>
                    <a:pt x="470" y="246"/>
                  </a:lnTo>
                  <a:lnTo>
                    <a:pt x="495" y="230"/>
                  </a:lnTo>
                  <a:lnTo>
                    <a:pt x="519" y="214"/>
                  </a:lnTo>
                  <a:lnTo>
                    <a:pt x="542" y="197"/>
                  </a:lnTo>
                  <a:lnTo>
                    <a:pt x="565" y="178"/>
                  </a:lnTo>
                  <a:lnTo>
                    <a:pt x="588" y="158"/>
                  </a:lnTo>
                  <a:lnTo>
                    <a:pt x="630" y="118"/>
                  </a:lnTo>
                  <a:lnTo>
                    <a:pt x="674" y="77"/>
                  </a:lnTo>
                  <a:lnTo>
                    <a:pt x="598" y="0"/>
                  </a:lnTo>
                  <a:lnTo>
                    <a:pt x="449" y="153"/>
                  </a:lnTo>
                  <a:lnTo>
                    <a:pt x="297" y="153"/>
                  </a:lnTo>
                  <a:lnTo>
                    <a:pt x="283" y="167"/>
                  </a:lnTo>
                  <a:lnTo>
                    <a:pt x="266" y="181"/>
                  </a:lnTo>
                  <a:lnTo>
                    <a:pt x="249" y="196"/>
                  </a:lnTo>
                  <a:lnTo>
                    <a:pt x="230" y="209"/>
                  </a:lnTo>
                  <a:lnTo>
                    <a:pt x="190" y="237"/>
                  </a:lnTo>
                  <a:lnTo>
                    <a:pt x="148" y="264"/>
                  </a:lnTo>
                  <a:lnTo>
                    <a:pt x="107" y="292"/>
                  </a:lnTo>
                  <a:lnTo>
                    <a:pt x="67" y="319"/>
                  </a:lnTo>
                  <a:lnTo>
                    <a:pt x="48" y="333"/>
                  </a:lnTo>
                  <a:lnTo>
                    <a:pt x="31" y="346"/>
                  </a:lnTo>
                  <a:lnTo>
                    <a:pt x="14" y="360"/>
                  </a:lnTo>
                  <a:lnTo>
                    <a:pt x="0" y="373"/>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5" name="Freeform 35"/>
            <p:cNvSpPr>
              <a:spLocks/>
            </p:cNvSpPr>
            <p:nvPr/>
          </p:nvSpPr>
          <p:spPr bwMode="auto">
            <a:xfrm>
              <a:off x="5992813" y="3527426"/>
              <a:ext cx="623888" cy="406400"/>
            </a:xfrm>
            <a:custGeom>
              <a:avLst/>
              <a:gdLst/>
              <a:ahLst/>
              <a:cxnLst>
                <a:cxn ang="0">
                  <a:pos x="2011" y="126"/>
                </a:cxn>
                <a:cxn ang="0">
                  <a:pos x="1976" y="189"/>
                </a:cxn>
                <a:cxn ang="0">
                  <a:pos x="1933" y="280"/>
                </a:cxn>
                <a:cxn ang="0">
                  <a:pos x="1880" y="369"/>
                </a:cxn>
                <a:cxn ang="0">
                  <a:pos x="1684" y="378"/>
                </a:cxn>
                <a:cxn ang="0">
                  <a:pos x="1537" y="260"/>
                </a:cxn>
                <a:cxn ang="0">
                  <a:pos x="1604" y="201"/>
                </a:cxn>
                <a:cxn ang="0">
                  <a:pos x="1643" y="148"/>
                </a:cxn>
                <a:cxn ang="0">
                  <a:pos x="1657" y="104"/>
                </a:cxn>
                <a:cxn ang="0">
                  <a:pos x="1517" y="16"/>
                </a:cxn>
                <a:cxn ang="0">
                  <a:pos x="1460" y="39"/>
                </a:cxn>
                <a:cxn ang="0">
                  <a:pos x="1360" y="208"/>
                </a:cxn>
                <a:cxn ang="0">
                  <a:pos x="1304" y="255"/>
                </a:cxn>
                <a:cxn ang="0">
                  <a:pos x="1050" y="187"/>
                </a:cxn>
                <a:cxn ang="0">
                  <a:pos x="1010" y="216"/>
                </a:cxn>
                <a:cxn ang="0">
                  <a:pos x="880" y="366"/>
                </a:cxn>
                <a:cxn ang="0">
                  <a:pos x="821" y="336"/>
                </a:cxn>
                <a:cxn ang="0">
                  <a:pos x="761" y="383"/>
                </a:cxn>
                <a:cxn ang="0">
                  <a:pos x="653" y="482"/>
                </a:cxn>
                <a:cxn ang="0">
                  <a:pos x="583" y="453"/>
                </a:cxn>
                <a:cxn ang="0">
                  <a:pos x="323" y="635"/>
                </a:cxn>
                <a:cxn ang="0">
                  <a:pos x="220" y="605"/>
                </a:cxn>
                <a:cxn ang="0">
                  <a:pos x="173" y="611"/>
                </a:cxn>
                <a:cxn ang="0">
                  <a:pos x="102" y="636"/>
                </a:cxn>
                <a:cxn ang="0">
                  <a:pos x="81" y="692"/>
                </a:cxn>
                <a:cxn ang="0">
                  <a:pos x="110" y="823"/>
                </a:cxn>
                <a:cxn ang="0">
                  <a:pos x="50" y="980"/>
                </a:cxn>
                <a:cxn ang="0">
                  <a:pos x="61" y="1115"/>
                </a:cxn>
                <a:cxn ang="0">
                  <a:pos x="3" y="1303"/>
                </a:cxn>
                <a:cxn ang="0">
                  <a:pos x="146" y="1340"/>
                </a:cxn>
                <a:cxn ang="0">
                  <a:pos x="499" y="1277"/>
                </a:cxn>
                <a:cxn ang="0">
                  <a:pos x="688" y="1209"/>
                </a:cxn>
                <a:cxn ang="0">
                  <a:pos x="810" y="1134"/>
                </a:cxn>
                <a:cxn ang="0">
                  <a:pos x="1010" y="1241"/>
                </a:cxn>
                <a:cxn ang="0">
                  <a:pos x="978" y="1310"/>
                </a:cxn>
                <a:cxn ang="0">
                  <a:pos x="1119" y="1275"/>
                </a:cxn>
                <a:cxn ang="0">
                  <a:pos x="1314" y="1197"/>
                </a:cxn>
                <a:cxn ang="0">
                  <a:pos x="1377" y="1194"/>
                </a:cxn>
                <a:cxn ang="0">
                  <a:pos x="1295" y="1262"/>
                </a:cxn>
                <a:cxn ang="0">
                  <a:pos x="1226" y="1326"/>
                </a:cxn>
                <a:cxn ang="0">
                  <a:pos x="1242" y="1346"/>
                </a:cxn>
                <a:cxn ang="0">
                  <a:pos x="1255" y="1351"/>
                </a:cxn>
                <a:cxn ang="0">
                  <a:pos x="1225" y="1376"/>
                </a:cxn>
                <a:cxn ang="0">
                  <a:pos x="1214" y="1458"/>
                </a:cxn>
                <a:cxn ang="0">
                  <a:pos x="1499" y="1421"/>
                </a:cxn>
                <a:cxn ang="0">
                  <a:pos x="2349" y="748"/>
                </a:cxn>
                <a:cxn ang="0">
                  <a:pos x="2314" y="666"/>
                </a:cxn>
                <a:cxn ang="0">
                  <a:pos x="2245" y="636"/>
                </a:cxn>
                <a:cxn ang="0">
                  <a:pos x="2203" y="474"/>
                </a:cxn>
                <a:cxn ang="0">
                  <a:pos x="2138" y="450"/>
                </a:cxn>
                <a:cxn ang="0">
                  <a:pos x="2144" y="407"/>
                </a:cxn>
                <a:cxn ang="0">
                  <a:pos x="2169" y="343"/>
                </a:cxn>
                <a:cxn ang="0">
                  <a:pos x="2142" y="255"/>
                </a:cxn>
                <a:cxn ang="0">
                  <a:pos x="2073" y="226"/>
                </a:cxn>
                <a:cxn ang="0">
                  <a:pos x="2064" y="174"/>
                </a:cxn>
                <a:cxn ang="0">
                  <a:pos x="2075" y="88"/>
                </a:cxn>
              </a:cxnLst>
              <a:rect l="0" t="0" r="r" b="b"/>
              <a:pathLst>
                <a:path w="2356" h="1535">
                  <a:moveTo>
                    <a:pt x="2059" y="39"/>
                  </a:moveTo>
                  <a:lnTo>
                    <a:pt x="2052" y="58"/>
                  </a:lnTo>
                  <a:lnTo>
                    <a:pt x="2045" y="76"/>
                  </a:lnTo>
                  <a:lnTo>
                    <a:pt x="2036" y="90"/>
                  </a:lnTo>
                  <a:lnTo>
                    <a:pt x="2027" y="104"/>
                  </a:lnTo>
                  <a:lnTo>
                    <a:pt x="2011" y="126"/>
                  </a:lnTo>
                  <a:lnTo>
                    <a:pt x="1996" y="144"/>
                  </a:lnTo>
                  <a:lnTo>
                    <a:pt x="1989" y="153"/>
                  </a:lnTo>
                  <a:lnTo>
                    <a:pt x="1984" y="162"/>
                  </a:lnTo>
                  <a:lnTo>
                    <a:pt x="1979" y="171"/>
                  </a:lnTo>
                  <a:lnTo>
                    <a:pt x="1977" y="179"/>
                  </a:lnTo>
                  <a:lnTo>
                    <a:pt x="1976" y="189"/>
                  </a:lnTo>
                  <a:lnTo>
                    <a:pt x="1977" y="200"/>
                  </a:lnTo>
                  <a:lnTo>
                    <a:pt x="1980" y="212"/>
                  </a:lnTo>
                  <a:lnTo>
                    <a:pt x="1987" y="225"/>
                  </a:lnTo>
                  <a:lnTo>
                    <a:pt x="1970" y="240"/>
                  </a:lnTo>
                  <a:lnTo>
                    <a:pt x="1952" y="258"/>
                  </a:lnTo>
                  <a:lnTo>
                    <a:pt x="1933" y="280"/>
                  </a:lnTo>
                  <a:lnTo>
                    <a:pt x="1915" y="303"/>
                  </a:lnTo>
                  <a:lnTo>
                    <a:pt x="1906" y="316"/>
                  </a:lnTo>
                  <a:lnTo>
                    <a:pt x="1898" y="329"/>
                  </a:lnTo>
                  <a:lnTo>
                    <a:pt x="1891" y="342"/>
                  </a:lnTo>
                  <a:lnTo>
                    <a:pt x="1884" y="355"/>
                  </a:lnTo>
                  <a:lnTo>
                    <a:pt x="1880" y="369"/>
                  </a:lnTo>
                  <a:lnTo>
                    <a:pt x="1876" y="383"/>
                  </a:lnTo>
                  <a:lnTo>
                    <a:pt x="1873" y="398"/>
                  </a:lnTo>
                  <a:lnTo>
                    <a:pt x="1872" y="412"/>
                  </a:lnTo>
                  <a:lnTo>
                    <a:pt x="1724" y="412"/>
                  </a:lnTo>
                  <a:lnTo>
                    <a:pt x="1707" y="396"/>
                  </a:lnTo>
                  <a:lnTo>
                    <a:pt x="1684" y="378"/>
                  </a:lnTo>
                  <a:lnTo>
                    <a:pt x="1657" y="357"/>
                  </a:lnTo>
                  <a:lnTo>
                    <a:pt x="1629" y="335"/>
                  </a:lnTo>
                  <a:lnTo>
                    <a:pt x="1601" y="315"/>
                  </a:lnTo>
                  <a:lnTo>
                    <a:pt x="1576" y="294"/>
                  </a:lnTo>
                  <a:lnTo>
                    <a:pt x="1554" y="275"/>
                  </a:lnTo>
                  <a:lnTo>
                    <a:pt x="1537" y="260"/>
                  </a:lnTo>
                  <a:lnTo>
                    <a:pt x="1613" y="260"/>
                  </a:lnTo>
                  <a:lnTo>
                    <a:pt x="1606" y="247"/>
                  </a:lnTo>
                  <a:lnTo>
                    <a:pt x="1603" y="234"/>
                  </a:lnTo>
                  <a:lnTo>
                    <a:pt x="1601" y="222"/>
                  </a:lnTo>
                  <a:lnTo>
                    <a:pt x="1602" y="211"/>
                  </a:lnTo>
                  <a:lnTo>
                    <a:pt x="1604" y="201"/>
                  </a:lnTo>
                  <a:lnTo>
                    <a:pt x="1607" y="191"/>
                  </a:lnTo>
                  <a:lnTo>
                    <a:pt x="1613" y="182"/>
                  </a:lnTo>
                  <a:lnTo>
                    <a:pt x="1619" y="173"/>
                  </a:lnTo>
                  <a:lnTo>
                    <a:pt x="1627" y="164"/>
                  </a:lnTo>
                  <a:lnTo>
                    <a:pt x="1635" y="155"/>
                  </a:lnTo>
                  <a:lnTo>
                    <a:pt x="1643" y="148"/>
                  </a:lnTo>
                  <a:lnTo>
                    <a:pt x="1652" y="140"/>
                  </a:lnTo>
                  <a:lnTo>
                    <a:pt x="1669" y="126"/>
                  </a:lnTo>
                  <a:lnTo>
                    <a:pt x="1686" y="111"/>
                  </a:lnTo>
                  <a:lnTo>
                    <a:pt x="1678" y="111"/>
                  </a:lnTo>
                  <a:lnTo>
                    <a:pt x="1668" y="108"/>
                  </a:lnTo>
                  <a:lnTo>
                    <a:pt x="1657" y="104"/>
                  </a:lnTo>
                  <a:lnTo>
                    <a:pt x="1645" y="100"/>
                  </a:lnTo>
                  <a:lnTo>
                    <a:pt x="1620" y="87"/>
                  </a:lnTo>
                  <a:lnTo>
                    <a:pt x="1592" y="70"/>
                  </a:lnTo>
                  <a:lnTo>
                    <a:pt x="1565" y="53"/>
                  </a:lnTo>
                  <a:lnTo>
                    <a:pt x="1539" y="34"/>
                  </a:lnTo>
                  <a:lnTo>
                    <a:pt x="1517" y="16"/>
                  </a:lnTo>
                  <a:lnTo>
                    <a:pt x="1499" y="0"/>
                  </a:lnTo>
                  <a:lnTo>
                    <a:pt x="1492" y="5"/>
                  </a:lnTo>
                  <a:lnTo>
                    <a:pt x="1485" y="10"/>
                  </a:lnTo>
                  <a:lnTo>
                    <a:pt x="1479" y="16"/>
                  </a:lnTo>
                  <a:lnTo>
                    <a:pt x="1472" y="22"/>
                  </a:lnTo>
                  <a:lnTo>
                    <a:pt x="1460" y="39"/>
                  </a:lnTo>
                  <a:lnTo>
                    <a:pt x="1447" y="57"/>
                  </a:lnTo>
                  <a:lnTo>
                    <a:pt x="1424" y="100"/>
                  </a:lnTo>
                  <a:lnTo>
                    <a:pt x="1400" y="144"/>
                  </a:lnTo>
                  <a:lnTo>
                    <a:pt x="1387" y="166"/>
                  </a:lnTo>
                  <a:lnTo>
                    <a:pt x="1374" y="188"/>
                  </a:lnTo>
                  <a:lnTo>
                    <a:pt x="1360" y="208"/>
                  </a:lnTo>
                  <a:lnTo>
                    <a:pt x="1346" y="224"/>
                  </a:lnTo>
                  <a:lnTo>
                    <a:pt x="1338" y="232"/>
                  </a:lnTo>
                  <a:lnTo>
                    <a:pt x="1330" y="239"/>
                  </a:lnTo>
                  <a:lnTo>
                    <a:pt x="1322" y="245"/>
                  </a:lnTo>
                  <a:lnTo>
                    <a:pt x="1313" y="250"/>
                  </a:lnTo>
                  <a:lnTo>
                    <a:pt x="1304" y="255"/>
                  </a:lnTo>
                  <a:lnTo>
                    <a:pt x="1294" y="257"/>
                  </a:lnTo>
                  <a:lnTo>
                    <a:pt x="1285" y="259"/>
                  </a:lnTo>
                  <a:lnTo>
                    <a:pt x="1275" y="260"/>
                  </a:lnTo>
                  <a:lnTo>
                    <a:pt x="1198" y="260"/>
                  </a:lnTo>
                  <a:lnTo>
                    <a:pt x="1126" y="187"/>
                  </a:lnTo>
                  <a:lnTo>
                    <a:pt x="1050" y="187"/>
                  </a:lnTo>
                  <a:lnTo>
                    <a:pt x="1046" y="188"/>
                  </a:lnTo>
                  <a:lnTo>
                    <a:pt x="1042" y="189"/>
                  </a:lnTo>
                  <a:lnTo>
                    <a:pt x="1037" y="191"/>
                  </a:lnTo>
                  <a:lnTo>
                    <a:pt x="1033" y="196"/>
                  </a:lnTo>
                  <a:lnTo>
                    <a:pt x="1022" y="204"/>
                  </a:lnTo>
                  <a:lnTo>
                    <a:pt x="1010" y="216"/>
                  </a:lnTo>
                  <a:lnTo>
                    <a:pt x="984" y="246"/>
                  </a:lnTo>
                  <a:lnTo>
                    <a:pt x="955" y="281"/>
                  </a:lnTo>
                  <a:lnTo>
                    <a:pt x="928" y="315"/>
                  </a:lnTo>
                  <a:lnTo>
                    <a:pt x="902" y="345"/>
                  </a:lnTo>
                  <a:lnTo>
                    <a:pt x="890" y="356"/>
                  </a:lnTo>
                  <a:lnTo>
                    <a:pt x="880" y="366"/>
                  </a:lnTo>
                  <a:lnTo>
                    <a:pt x="876" y="369"/>
                  </a:lnTo>
                  <a:lnTo>
                    <a:pt x="871" y="371"/>
                  </a:lnTo>
                  <a:lnTo>
                    <a:pt x="867" y="374"/>
                  </a:lnTo>
                  <a:lnTo>
                    <a:pt x="864" y="374"/>
                  </a:lnTo>
                  <a:lnTo>
                    <a:pt x="825" y="335"/>
                  </a:lnTo>
                  <a:lnTo>
                    <a:pt x="821" y="336"/>
                  </a:lnTo>
                  <a:lnTo>
                    <a:pt x="818" y="338"/>
                  </a:lnTo>
                  <a:lnTo>
                    <a:pt x="812" y="340"/>
                  </a:lnTo>
                  <a:lnTo>
                    <a:pt x="808" y="342"/>
                  </a:lnTo>
                  <a:lnTo>
                    <a:pt x="797" y="350"/>
                  </a:lnTo>
                  <a:lnTo>
                    <a:pt x="785" y="359"/>
                  </a:lnTo>
                  <a:lnTo>
                    <a:pt x="761" y="383"/>
                  </a:lnTo>
                  <a:lnTo>
                    <a:pt x="735" y="411"/>
                  </a:lnTo>
                  <a:lnTo>
                    <a:pt x="691" y="461"/>
                  </a:lnTo>
                  <a:lnTo>
                    <a:pt x="674" y="485"/>
                  </a:lnTo>
                  <a:lnTo>
                    <a:pt x="667" y="484"/>
                  </a:lnTo>
                  <a:lnTo>
                    <a:pt x="660" y="483"/>
                  </a:lnTo>
                  <a:lnTo>
                    <a:pt x="653" y="482"/>
                  </a:lnTo>
                  <a:lnTo>
                    <a:pt x="647" y="479"/>
                  </a:lnTo>
                  <a:lnTo>
                    <a:pt x="632" y="474"/>
                  </a:lnTo>
                  <a:lnTo>
                    <a:pt x="618" y="467"/>
                  </a:lnTo>
                  <a:lnTo>
                    <a:pt x="604" y="461"/>
                  </a:lnTo>
                  <a:lnTo>
                    <a:pt x="590" y="455"/>
                  </a:lnTo>
                  <a:lnTo>
                    <a:pt x="583" y="453"/>
                  </a:lnTo>
                  <a:lnTo>
                    <a:pt x="576" y="451"/>
                  </a:lnTo>
                  <a:lnTo>
                    <a:pt x="569" y="450"/>
                  </a:lnTo>
                  <a:lnTo>
                    <a:pt x="563" y="450"/>
                  </a:lnTo>
                  <a:lnTo>
                    <a:pt x="338" y="636"/>
                  </a:lnTo>
                  <a:lnTo>
                    <a:pt x="330" y="636"/>
                  </a:lnTo>
                  <a:lnTo>
                    <a:pt x="323" y="635"/>
                  </a:lnTo>
                  <a:lnTo>
                    <a:pt x="313" y="633"/>
                  </a:lnTo>
                  <a:lnTo>
                    <a:pt x="304" y="631"/>
                  </a:lnTo>
                  <a:lnTo>
                    <a:pt x="283" y="624"/>
                  </a:lnTo>
                  <a:lnTo>
                    <a:pt x="263" y="618"/>
                  </a:lnTo>
                  <a:lnTo>
                    <a:pt x="241" y="610"/>
                  </a:lnTo>
                  <a:lnTo>
                    <a:pt x="220" y="605"/>
                  </a:lnTo>
                  <a:lnTo>
                    <a:pt x="211" y="602"/>
                  </a:lnTo>
                  <a:lnTo>
                    <a:pt x="202" y="600"/>
                  </a:lnTo>
                  <a:lnTo>
                    <a:pt x="194" y="599"/>
                  </a:lnTo>
                  <a:lnTo>
                    <a:pt x="186" y="598"/>
                  </a:lnTo>
                  <a:lnTo>
                    <a:pt x="180" y="605"/>
                  </a:lnTo>
                  <a:lnTo>
                    <a:pt x="173" y="611"/>
                  </a:lnTo>
                  <a:lnTo>
                    <a:pt x="166" y="616"/>
                  </a:lnTo>
                  <a:lnTo>
                    <a:pt x="159" y="620"/>
                  </a:lnTo>
                  <a:lnTo>
                    <a:pt x="145" y="628"/>
                  </a:lnTo>
                  <a:lnTo>
                    <a:pt x="131" y="632"/>
                  </a:lnTo>
                  <a:lnTo>
                    <a:pt x="117" y="634"/>
                  </a:lnTo>
                  <a:lnTo>
                    <a:pt x="102" y="636"/>
                  </a:lnTo>
                  <a:lnTo>
                    <a:pt x="89" y="636"/>
                  </a:lnTo>
                  <a:lnTo>
                    <a:pt x="75" y="636"/>
                  </a:lnTo>
                  <a:lnTo>
                    <a:pt x="76" y="651"/>
                  </a:lnTo>
                  <a:lnTo>
                    <a:pt x="77" y="665"/>
                  </a:lnTo>
                  <a:lnTo>
                    <a:pt x="78" y="679"/>
                  </a:lnTo>
                  <a:lnTo>
                    <a:pt x="81" y="692"/>
                  </a:lnTo>
                  <a:lnTo>
                    <a:pt x="86" y="719"/>
                  </a:lnTo>
                  <a:lnTo>
                    <a:pt x="93" y="744"/>
                  </a:lnTo>
                  <a:lnTo>
                    <a:pt x="99" y="767"/>
                  </a:lnTo>
                  <a:lnTo>
                    <a:pt x="105" y="789"/>
                  </a:lnTo>
                  <a:lnTo>
                    <a:pt x="109" y="808"/>
                  </a:lnTo>
                  <a:lnTo>
                    <a:pt x="110" y="823"/>
                  </a:lnTo>
                  <a:lnTo>
                    <a:pt x="38" y="899"/>
                  </a:lnTo>
                  <a:lnTo>
                    <a:pt x="38" y="912"/>
                  </a:lnTo>
                  <a:lnTo>
                    <a:pt x="39" y="927"/>
                  </a:lnTo>
                  <a:lnTo>
                    <a:pt x="41" y="940"/>
                  </a:lnTo>
                  <a:lnTo>
                    <a:pt x="44" y="954"/>
                  </a:lnTo>
                  <a:lnTo>
                    <a:pt x="50" y="980"/>
                  </a:lnTo>
                  <a:lnTo>
                    <a:pt x="57" y="1005"/>
                  </a:lnTo>
                  <a:lnTo>
                    <a:pt x="63" y="1029"/>
                  </a:lnTo>
                  <a:lnTo>
                    <a:pt x="70" y="1051"/>
                  </a:lnTo>
                  <a:lnTo>
                    <a:pt x="74" y="1070"/>
                  </a:lnTo>
                  <a:lnTo>
                    <a:pt x="75" y="1086"/>
                  </a:lnTo>
                  <a:lnTo>
                    <a:pt x="61" y="1115"/>
                  </a:lnTo>
                  <a:lnTo>
                    <a:pt x="48" y="1148"/>
                  </a:lnTo>
                  <a:lnTo>
                    <a:pt x="35" y="1182"/>
                  </a:lnTo>
                  <a:lnTo>
                    <a:pt x="24" y="1217"/>
                  </a:lnTo>
                  <a:lnTo>
                    <a:pt x="14" y="1252"/>
                  </a:lnTo>
                  <a:lnTo>
                    <a:pt x="6" y="1286"/>
                  </a:lnTo>
                  <a:lnTo>
                    <a:pt x="3" y="1303"/>
                  </a:lnTo>
                  <a:lnTo>
                    <a:pt x="1" y="1318"/>
                  </a:lnTo>
                  <a:lnTo>
                    <a:pt x="0" y="1334"/>
                  </a:lnTo>
                  <a:lnTo>
                    <a:pt x="0" y="1349"/>
                  </a:lnTo>
                  <a:lnTo>
                    <a:pt x="45" y="1348"/>
                  </a:lnTo>
                  <a:lnTo>
                    <a:pt x="94" y="1344"/>
                  </a:lnTo>
                  <a:lnTo>
                    <a:pt x="146" y="1340"/>
                  </a:lnTo>
                  <a:lnTo>
                    <a:pt x="202" y="1335"/>
                  </a:lnTo>
                  <a:lnTo>
                    <a:pt x="261" y="1326"/>
                  </a:lnTo>
                  <a:lnTo>
                    <a:pt x="319" y="1316"/>
                  </a:lnTo>
                  <a:lnTo>
                    <a:pt x="379" y="1305"/>
                  </a:lnTo>
                  <a:lnTo>
                    <a:pt x="439" y="1291"/>
                  </a:lnTo>
                  <a:lnTo>
                    <a:pt x="499" y="1277"/>
                  </a:lnTo>
                  <a:lnTo>
                    <a:pt x="556" y="1259"/>
                  </a:lnTo>
                  <a:lnTo>
                    <a:pt x="584" y="1251"/>
                  </a:lnTo>
                  <a:lnTo>
                    <a:pt x="612" y="1241"/>
                  </a:lnTo>
                  <a:lnTo>
                    <a:pt x="638" y="1231"/>
                  </a:lnTo>
                  <a:lnTo>
                    <a:pt x="664" y="1220"/>
                  </a:lnTo>
                  <a:lnTo>
                    <a:pt x="688" y="1209"/>
                  </a:lnTo>
                  <a:lnTo>
                    <a:pt x="712" y="1198"/>
                  </a:lnTo>
                  <a:lnTo>
                    <a:pt x="734" y="1186"/>
                  </a:lnTo>
                  <a:lnTo>
                    <a:pt x="756" y="1174"/>
                  </a:lnTo>
                  <a:lnTo>
                    <a:pt x="775" y="1161"/>
                  </a:lnTo>
                  <a:lnTo>
                    <a:pt x="794" y="1148"/>
                  </a:lnTo>
                  <a:lnTo>
                    <a:pt x="810" y="1134"/>
                  </a:lnTo>
                  <a:lnTo>
                    <a:pt x="825" y="1121"/>
                  </a:lnTo>
                  <a:lnTo>
                    <a:pt x="974" y="1121"/>
                  </a:lnTo>
                  <a:lnTo>
                    <a:pt x="1050" y="1196"/>
                  </a:lnTo>
                  <a:lnTo>
                    <a:pt x="1036" y="1210"/>
                  </a:lnTo>
                  <a:lnTo>
                    <a:pt x="1022" y="1226"/>
                  </a:lnTo>
                  <a:lnTo>
                    <a:pt x="1010" y="1241"/>
                  </a:lnTo>
                  <a:lnTo>
                    <a:pt x="998" y="1258"/>
                  </a:lnTo>
                  <a:lnTo>
                    <a:pt x="992" y="1267"/>
                  </a:lnTo>
                  <a:lnTo>
                    <a:pt x="988" y="1277"/>
                  </a:lnTo>
                  <a:lnTo>
                    <a:pt x="984" y="1288"/>
                  </a:lnTo>
                  <a:lnTo>
                    <a:pt x="980" y="1298"/>
                  </a:lnTo>
                  <a:lnTo>
                    <a:pt x="978" y="1310"/>
                  </a:lnTo>
                  <a:lnTo>
                    <a:pt x="976" y="1322"/>
                  </a:lnTo>
                  <a:lnTo>
                    <a:pt x="975" y="1335"/>
                  </a:lnTo>
                  <a:lnTo>
                    <a:pt x="974" y="1349"/>
                  </a:lnTo>
                  <a:lnTo>
                    <a:pt x="1011" y="1329"/>
                  </a:lnTo>
                  <a:lnTo>
                    <a:pt x="1060" y="1304"/>
                  </a:lnTo>
                  <a:lnTo>
                    <a:pt x="1119" y="1275"/>
                  </a:lnTo>
                  <a:lnTo>
                    <a:pt x="1181" y="1245"/>
                  </a:lnTo>
                  <a:lnTo>
                    <a:pt x="1213" y="1232"/>
                  </a:lnTo>
                  <a:lnTo>
                    <a:pt x="1243" y="1219"/>
                  </a:lnTo>
                  <a:lnTo>
                    <a:pt x="1273" y="1209"/>
                  </a:lnTo>
                  <a:lnTo>
                    <a:pt x="1301" y="1200"/>
                  </a:lnTo>
                  <a:lnTo>
                    <a:pt x="1314" y="1197"/>
                  </a:lnTo>
                  <a:lnTo>
                    <a:pt x="1327" y="1194"/>
                  </a:lnTo>
                  <a:lnTo>
                    <a:pt x="1339" y="1193"/>
                  </a:lnTo>
                  <a:lnTo>
                    <a:pt x="1350" y="1192"/>
                  </a:lnTo>
                  <a:lnTo>
                    <a:pt x="1360" y="1192"/>
                  </a:lnTo>
                  <a:lnTo>
                    <a:pt x="1370" y="1192"/>
                  </a:lnTo>
                  <a:lnTo>
                    <a:pt x="1377" y="1194"/>
                  </a:lnTo>
                  <a:lnTo>
                    <a:pt x="1385" y="1196"/>
                  </a:lnTo>
                  <a:lnTo>
                    <a:pt x="1376" y="1205"/>
                  </a:lnTo>
                  <a:lnTo>
                    <a:pt x="1364" y="1214"/>
                  </a:lnTo>
                  <a:lnTo>
                    <a:pt x="1349" y="1224"/>
                  </a:lnTo>
                  <a:lnTo>
                    <a:pt x="1332" y="1236"/>
                  </a:lnTo>
                  <a:lnTo>
                    <a:pt x="1295" y="1262"/>
                  </a:lnTo>
                  <a:lnTo>
                    <a:pt x="1262" y="1287"/>
                  </a:lnTo>
                  <a:lnTo>
                    <a:pt x="1246" y="1299"/>
                  </a:lnTo>
                  <a:lnTo>
                    <a:pt x="1235" y="1311"/>
                  </a:lnTo>
                  <a:lnTo>
                    <a:pt x="1231" y="1316"/>
                  </a:lnTo>
                  <a:lnTo>
                    <a:pt x="1228" y="1320"/>
                  </a:lnTo>
                  <a:lnTo>
                    <a:pt x="1226" y="1326"/>
                  </a:lnTo>
                  <a:lnTo>
                    <a:pt x="1225" y="1330"/>
                  </a:lnTo>
                  <a:lnTo>
                    <a:pt x="1225" y="1335"/>
                  </a:lnTo>
                  <a:lnTo>
                    <a:pt x="1227" y="1338"/>
                  </a:lnTo>
                  <a:lnTo>
                    <a:pt x="1230" y="1341"/>
                  </a:lnTo>
                  <a:lnTo>
                    <a:pt x="1235" y="1343"/>
                  </a:lnTo>
                  <a:lnTo>
                    <a:pt x="1242" y="1346"/>
                  </a:lnTo>
                  <a:lnTo>
                    <a:pt x="1251" y="1348"/>
                  </a:lnTo>
                  <a:lnTo>
                    <a:pt x="1262" y="1348"/>
                  </a:lnTo>
                  <a:lnTo>
                    <a:pt x="1275" y="1349"/>
                  </a:lnTo>
                  <a:lnTo>
                    <a:pt x="1268" y="1349"/>
                  </a:lnTo>
                  <a:lnTo>
                    <a:pt x="1262" y="1350"/>
                  </a:lnTo>
                  <a:lnTo>
                    <a:pt x="1255" y="1351"/>
                  </a:lnTo>
                  <a:lnTo>
                    <a:pt x="1250" y="1353"/>
                  </a:lnTo>
                  <a:lnTo>
                    <a:pt x="1244" y="1356"/>
                  </a:lnTo>
                  <a:lnTo>
                    <a:pt x="1240" y="1360"/>
                  </a:lnTo>
                  <a:lnTo>
                    <a:pt x="1235" y="1363"/>
                  </a:lnTo>
                  <a:lnTo>
                    <a:pt x="1231" y="1367"/>
                  </a:lnTo>
                  <a:lnTo>
                    <a:pt x="1225" y="1376"/>
                  </a:lnTo>
                  <a:lnTo>
                    <a:pt x="1219" y="1387"/>
                  </a:lnTo>
                  <a:lnTo>
                    <a:pt x="1215" y="1400"/>
                  </a:lnTo>
                  <a:lnTo>
                    <a:pt x="1213" y="1413"/>
                  </a:lnTo>
                  <a:lnTo>
                    <a:pt x="1211" y="1427"/>
                  </a:lnTo>
                  <a:lnTo>
                    <a:pt x="1211" y="1443"/>
                  </a:lnTo>
                  <a:lnTo>
                    <a:pt x="1214" y="1458"/>
                  </a:lnTo>
                  <a:lnTo>
                    <a:pt x="1216" y="1474"/>
                  </a:lnTo>
                  <a:lnTo>
                    <a:pt x="1219" y="1490"/>
                  </a:lnTo>
                  <a:lnTo>
                    <a:pt x="1225" y="1505"/>
                  </a:lnTo>
                  <a:lnTo>
                    <a:pt x="1230" y="1520"/>
                  </a:lnTo>
                  <a:lnTo>
                    <a:pt x="1237" y="1535"/>
                  </a:lnTo>
                  <a:lnTo>
                    <a:pt x="1499" y="1421"/>
                  </a:lnTo>
                  <a:lnTo>
                    <a:pt x="1613" y="1535"/>
                  </a:lnTo>
                  <a:lnTo>
                    <a:pt x="2356" y="823"/>
                  </a:lnTo>
                  <a:lnTo>
                    <a:pt x="2355" y="803"/>
                  </a:lnTo>
                  <a:lnTo>
                    <a:pt x="2354" y="784"/>
                  </a:lnTo>
                  <a:lnTo>
                    <a:pt x="2352" y="765"/>
                  </a:lnTo>
                  <a:lnTo>
                    <a:pt x="2349" y="748"/>
                  </a:lnTo>
                  <a:lnTo>
                    <a:pt x="2346" y="731"/>
                  </a:lnTo>
                  <a:lnTo>
                    <a:pt x="2341" y="715"/>
                  </a:lnTo>
                  <a:lnTo>
                    <a:pt x="2336" y="701"/>
                  </a:lnTo>
                  <a:lnTo>
                    <a:pt x="2329" y="689"/>
                  </a:lnTo>
                  <a:lnTo>
                    <a:pt x="2322" y="677"/>
                  </a:lnTo>
                  <a:lnTo>
                    <a:pt x="2314" y="666"/>
                  </a:lnTo>
                  <a:lnTo>
                    <a:pt x="2305" y="657"/>
                  </a:lnTo>
                  <a:lnTo>
                    <a:pt x="2294" y="651"/>
                  </a:lnTo>
                  <a:lnTo>
                    <a:pt x="2283" y="644"/>
                  </a:lnTo>
                  <a:lnTo>
                    <a:pt x="2272" y="640"/>
                  </a:lnTo>
                  <a:lnTo>
                    <a:pt x="2259" y="638"/>
                  </a:lnTo>
                  <a:lnTo>
                    <a:pt x="2245" y="636"/>
                  </a:lnTo>
                  <a:lnTo>
                    <a:pt x="2245" y="485"/>
                  </a:lnTo>
                  <a:lnTo>
                    <a:pt x="2239" y="484"/>
                  </a:lnTo>
                  <a:lnTo>
                    <a:pt x="2231" y="483"/>
                  </a:lnTo>
                  <a:lnTo>
                    <a:pt x="2225" y="482"/>
                  </a:lnTo>
                  <a:lnTo>
                    <a:pt x="2217" y="479"/>
                  </a:lnTo>
                  <a:lnTo>
                    <a:pt x="2203" y="474"/>
                  </a:lnTo>
                  <a:lnTo>
                    <a:pt x="2189" y="467"/>
                  </a:lnTo>
                  <a:lnTo>
                    <a:pt x="2174" y="461"/>
                  </a:lnTo>
                  <a:lnTo>
                    <a:pt x="2160" y="455"/>
                  </a:lnTo>
                  <a:lnTo>
                    <a:pt x="2153" y="453"/>
                  </a:lnTo>
                  <a:lnTo>
                    <a:pt x="2146" y="451"/>
                  </a:lnTo>
                  <a:lnTo>
                    <a:pt x="2138" y="450"/>
                  </a:lnTo>
                  <a:lnTo>
                    <a:pt x="2132" y="450"/>
                  </a:lnTo>
                  <a:lnTo>
                    <a:pt x="2132" y="442"/>
                  </a:lnTo>
                  <a:lnTo>
                    <a:pt x="2133" y="436"/>
                  </a:lnTo>
                  <a:lnTo>
                    <a:pt x="2135" y="428"/>
                  </a:lnTo>
                  <a:lnTo>
                    <a:pt x="2137" y="422"/>
                  </a:lnTo>
                  <a:lnTo>
                    <a:pt x="2144" y="407"/>
                  </a:lnTo>
                  <a:lnTo>
                    <a:pt x="2150" y="393"/>
                  </a:lnTo>
                  <a:lnTo>
                    <a:pt x="2157" y="379"/>
                  </a:lnTo>
                  <a:lnTo>
                    <a:pt x="2163" y="365"/>
                  </a:lnTo>
                  <a:lnTo>
                    <a:pt x="2166" y="357"/>
                  </a:lnTo>
                  <a:lnTo>
                    <a:pt x="2168" y="350"/>
                  </a:lnTo>
                  <a:lnTo>
                    <a:pt x="2169" y="343"/>
                  </a:lnTo>
                  <a:lnTo>
                    <a:pt x="2169" y="335"/>
                  </a:lnTo>
                  <a:lnTo>
                    <a:pt x="2169" y="260"/>
                  </a:lnTo>
                  <a:lnTo>
                    <a:pt x="2162" y="259"/>
                  </a:lnTo>
                  <a:lnTo>
                    <a:pt x="2156" y="258"/>
                  </a:lnTo>
                  <a:lnTo>
                    <a:pt x="2148" y="257"/>
                  </a:lnTo>
                  <a:lnTo>
                    <a:pt x="2142" y="255"/>
                  </a:lnTo>
                  <a:lnTo>
                    <a:pt x="2127" y="249"/>
                  </a:lnTo>
                  <a:lnTo>
                    <a:pt x="2114" y="243"/>
                  </a:lnTo>
                  <a:lnTo>
                    <a:pt x="2100" y="236"/>
                  </a:lnTo>
                  <a:lnTo>
                    <a:pt x="2087" y="231"/>
                  </a:lnTo>
                  <a:lnTo>
                    <a:pt x="2079" y="228"/>
                  </a:lnTo>
                  <a:lnTo>
                    <a:pt x="2073" y="226"/>
                  </a:lnTo>
                  <a:lnTo>
                    <a:pt x="2066" y="225"/>
                  </a:lnTo>
                  <a:lnTo>
                    <a:pt x="2059" y="225"/>
                  </a:lnTo>
                  <a:lnTo>
                    <a:pt x="2059" y="211"/>
                  </a:lnTo>
                  <a:lnTo>
                    <a:pt x="2060" y="198"/>
                  </a:lnTo>
                  <a:lnTo>
                    <a:pt x="2062" y="186"/>
                  </a:lnTo>
                  <a:lnTo>
                    <a:pt x="2064" y="174"/>
                  </a:lnTo>
                  <a:lnTo>
                    <a:pt x="2069" y="152"/>
                  </a:lnTo>
                  <a:lnTo>
                    <a:pt x="2073" y="130"/>
                  </a:lnTo>
                  <a:lnTo>
                    <a:pt x="2075" y="120"/>
                  </a:lnTo>
                  <a:lnTo>
                    <a:pt x="2075" y="110"/>
                  </a:lnTo>
                  <a:lnTo>
                    <a:pt x="2075" y="99"/>
                  </a:lnTo>
                  <a:lnTo>
                    <a:pt x="2075" y="88"/>
                  </a:lnTo>
                  <a:lnTo>
                    <a:pt x="2073" y="76"/>
                  </a:lnTo>
                  <a:lnTo>
                    <a:pt x="2070" y="65"/>
                  </a:lnTo>
                  <a:lnTo>
                    <a:pt x="2065" y="52"/>
                  </a:lnTo>
                  <a:lnTo>
                    <a:pt x="2059" y="39"/>
                  </a:lnTo>
                  <a:close/>
                </a:path>
              </a:pathLst>
            </a:custGeom>
            <a:solidFill>
              <a:srgbClr val="F8C3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6" name="Freeform 36"/>
            <p:cNvSpPr>
              <a:spLocks/>
            </p:cNvSpPr>
            <p:nvPr/>
          </p:nvSpPr>
          <p:spPr bwMode="auto">
            <a:xfrm>
              <a:off x="5992813" y="3527426"/>
              <a:ext cx="623888" cy="406400"/>
            </a:xfrm>
            <a:custGeom>
              <a:avLst/>
              <a:gdLst/>
              <a:ahLst/>
              <a:cxnLst>
                <a:cxn ang="0">
                  <a:pos x="2011" y="126"/>
                </a:cxn>
                <a:cxn ang="0">
                  <a:pos x="1976" y="189"/>
                </a:cxn>
                <a:cxn ang="0">
                  <a:pos x="1933" y="280"/>
                </a:cxn>
                <a:cxn ang="0">
                  <a:pos x="1880" y="369"/>
                </a:cxn>
                <a:cxn ang="0">
                  <a:pos x="1684" y="378"/>
                </a:cxn>
                <a:cxn ang="0">
                  <a:pos x="1537" y="260"/>
                </a:cxn>
                <a:cxn ang="0">
                  <a:pos x="1604" y="201"/>
                </a:cxn>
                <a:cxn ang="0">
                  <a:pos x="1643" y="148"/>
                </a:cxn>
                <a:cxn ang="0">
                  <a:pos x="1657" y="104"/>
                </a:cxn>
                <a:cxn ang="0">
                  <a:pos x="1517" y="16"/>
                </a:cxn>
                <a:cxn ang="0">
                  <a:pos x="1460" y="39"/>
                </a:cxn>
                <a:cxn ang="0">
                  <a:pos x="1360" y="208"/>
                </a:cxn>
                <a:cxn ang="0">
                  <a:pos x="1304" y="255"/>
                </a:cxn>
                <a:cxn ang="0">
                  <a:pos x="1050" y="187"/>
                </a:cxn>
                <a:cxn ang="0">
                  <a:pos x="1010" y="216"/>
                </a:cxn>
                <a:cxn ang="0">
                  <a:pos x="880" y="366"/>
                </a:cxn>
                <a:cxn ang="0">
                  <a:pos x="821" y="336"/>
                </a:cxn>
                <a:cxn ang="0">
                  <a:pos x="761" y="383"/>
                </a:cxn>
                <a:cxn ang="0">
                  <a:pos x="653" y="482"/>
                </a:cxn>
                <a:cxn ang="0">
                  <a:pos x="583" y="453"/>
                </a:cxn>
                <a:cxn ang="0">
                  <a:pos x="323" y="635"/>
                </a:cxn>
                <a:cxn ang="0">
                  <a:pos x="220" y="605"/>
                </a:cxn>
                <a:cxn ang="0">
                  <a:pos x="173" y="611"/>
                </a:cxn>
                <a:cxn ang="0">
                  <a:pos x="102" y="636"/>
                </a:cxn>
                <a:cxn ang="0">
                  <a:pos x="81" y="692"/>
                </a:cxn>
                <a:cxn ang="0">
                  <a:pos x="110" y="823"/>
                </a:cxn>
                <a:cxn ang="0">
                  <a:pos x="50" y="980"/>
                </a:cxn>
                <a:cxn ang="0">
                  <a:pos x="61" y="1115"/>
                </a:cxn>
                <a:cxn ang="0">
                  <a:pos x="3" y="1303"/>
                </a:cxn>
                <a:cxn ang="0">
                  <a:pos x="146" y="1340"/>
                </a:cxn>
                <a:cxn ang="0">
                  <a:pos x="499" y="1277"/>
                </a:cxn>
                <a:cxn ang="0">
                  <a:pos x="688" y="1209"/>
                </a:cxn>
                <a:cxn ang="0">
                  <a:pos x="810" y="1134"/>
                </a:cxn>
                <a:cxn ang="0">
                  <a:pos x="1010" y="1241"/>
                </a:cxn>
                <a:cxn ang="0">
                  <a:pos x="978" y="1310"/>
                </a:cxn>
                <a:cxn ang="0">
                  <a:pos x="1119" y="1275"/>
                </a:cxn>
                <a:cxn ang="0">
                  <a:pos x="1314" y="1197"/>
                </a:cxn>
                <a:cxn ang="0">
                  <a:pos x="1377" y="1194"/>
                </a:cxn>
                <a:cxn ang="0">
                  <a:pos x="1295" y="1262"/>
                </a:cxn>
                <a:cxn ang="0">
                  <a:pos x="1226" y="1326"/>
                </a:cxn>
                <a:cxn ang="0">
                  <a:pos x="1242" y="1346"/>
                </a:cxn>
                <a:cxn ang="0">
                  <a:pos x="1255" y="1351"/>
                </a:cxn>
                <a:cxn ang="0">
                  <a:pos x="1225" y="1376"/>
                </a:cxn>
                <a:cxn ang="0">
                  <a:pos x="1214" y="1458"/>
                </a:cxn>
                <a:cxn ang="0">
                  <a:pos x="1499" y="1421"/>
                </a:cxn>
                <a:cxn ang="0">
                  <a:pos x="2349" y="748"/>
                </a:cxn>
                <a:cxn ang="0">
                  <a:pos x="2314" y="666"/>
                </a:cxn>
                <a:cxn ang="0">
                  <a:pos x="2245" y="636"/>
                </a:cxn>
                <a:cxn ang="0">
                  <a:pos x="2203" y="474"/>
                </a:cxn>
                <a:cxn ang="0">
                  <a:pos x="2138" y="450"/>
                </a:cxn>
                <a:cxn ang="0">
                  <a:pos x="2144" y="407"/>
                </a:cxn>
                <a:cxn ang="0">
                  <a:pos x="2169" y="343"/>
                </a:cxn>
                <a:cxn ang="0">
                  <a:pos x="2142" y="255"/>
                </a:cxn>
                <a:cxn ang="0">
                  <a:pos x="2073" y="226"/>
                </a:cxn>
                <a:cxn ang="0">
                  <a:pos x="2064" y="174"/>
                </a:cxn>
                <a:cxn ang="0">
                  <a:pos x="2075" y="88"/>
                </a:cxn>
              </a:cxnLst>
              <a:rect l="0" t="0" r="r" b="b"/>
              <a:pathLst>
                <a:path w="2356" h="1535">
                  <a:moveTo>
                    <a:pt x="2059" y="39"/>
                  </a:moveTo>
                  <a:lnTo>
                    <a:pt x="2052" y="58"/>
                  </a:lnTo>
                  <a:lnTo>
                    <a:pt x="2045" y="76"/>
                  </a:lnTo>
                  <a:lnTo>
                    <a:pt x="2036" y="90"/>
                  </a:lnTo>
                  <a:lnTo>
                    <a:pt x="2027" y="104"/>
                  </a:lnTo>
                  <a:lnTo>
                    <a:pt x="2011" y="126"/>
                  </a:lnTo>
                  <a:lnTo>
                    <a:pt x="1996" y="144"/>
                  </a:lnTo>
                  <a:lnTo>
                    <a:pt x="1989" y="153"/>
                  </a:lnTo>
                  <a:lnTo>
                    <a:pt x="1984" y="162"/>
                  </a:lnTo>
                  <a:lnTo>
                    <a:pt x="1979" y="171"/>
                  </a:lnTo>
                  <a:lnTo>
                    <a:pt x="1977" y="179"/>
                  </a:lnTo>
                  <a:lnTo>
                    <a:pt x="1976" y="189"/>
                  </a:lnTo>
                  <a:lnTo>
                    <a:pt x="1977" y="200"/>
                  </a:lnTo>
                  <a:lnTo>
                    <a:pt x="1980" y="212"/>
                  </a:lnTo>
                  <a:lnTo>
                    <a:pt x="1987" y="225"/>
                  </a:lnTo>
                  <a:lnTo>
                    <a:pt x="1970" y="240"/>
                  </a:lnTo>
                  <a:lnTo>
                    <a:pt x="1952" y="258"/>
                  </a:lnTo>
                  <a:lnTo>
                    <a:pt x="1933" y="280"/>
                  </a:lnTo>
                  <a:lnTo>
                    <a:pt x="1915" y="303"/>
                  </a:lnTo>
                  <a:lnTo>
                    <a:pt x="1906" y="316"/>
                  </a:lnTo>
                  <a:lnTo>
                    <a:pt x="1898" y="329"/>
                  </a:lnTo>
                  <a:lnTo>
                    <a:pt x="1891" y="342"/>
                  </a:lnTo>
                  <a:lnTo>
                    <a:pt x="1884" y="355"/>
                  </a:lnTo>
                  <a:lnTo>
                    <a:pt x="1880" y="369"/>
                  </a:lnTo>
                  <a:lnTo>
                    <a:pt x="1876" y="383"/>
                  </a:lnTo>
                  <a:lnTo>
                    <a:pt x="1873" y="398"/>
                  </a:lnTo>
                  <a:lnTo>
                    <a:pt x="1872" y="412"/>
                  </a:lnTo>
                  <a:lnTo>
                    <a:pt x="1724" y="412"/>
                  </a:lnTo>
                  <a:lnTo>
                    <a:pt x="1707" y="396"/>
                  </a:lnTo>
                  <a:lnTo>
                    <a:pt x="1684" y="378"/>
                  </a:lnTo>
                  <a:lnTo>
                    <a:pt x="1657" y="357"/>
                  </a:lnTo>
                  <a:lnTo>
                    <a:pt x="1629" y="335"/>
                  </a:lnTo>
                  <a:lnTo>
                    <a:pt x="1601" y="315"/>
                  </a:lnTo>
                  <a:lnTo>
                    <a:pt x="1576" y="294"/>
                  </a:lnTo>
                  <a:lnTo>
                    <a:pt x="1554" y="275"/>
                  </a:lnTo>
                  <a:lnTo>
                    <a:pt x="1537" y="260"/>
                  </a:lnTo>
                  <a:lnTo>
                    <a:pt x="1613" y="260"/>
                  </a:lnTo>
                  <a:lnTo>
                    <a:pt x="1606" y="247"/>
                  </a:lnTo>
                  <a:lnTo>
                    <a:pt x="1603" y="234"/>
                  </a:lnTo>
                  <a:lnTo>
                    <a:pt x="1601" y="222"/>
                  </a:lnTo>
                  <a:lnTo>
                    <a:pt x="1602" y="211"/>
                  </a:lnTo>
                  <a:lnTo>
                    <a:pt x="1604" y="201"/>
                  </a:lnTo>
                  <a:lnTo>
                    <a:pt x="1607" y="191"/>
                  </a:lnTo>
                  <a:lnTo>
                    <a:pt x="1613" y="182"/>
                  </a:lnTo>
                  <a:lnTo>
                    <a:pt x="1619" y="173"/>
                  </a:lnTo>
                  <a:lnTo>
                    <a:pt x="1627" y="164"/>
                  </a:lnTo>
                  <a:lnTo>
                    <a:pt x="1635" y="155"/>
                  </a:lnTo>
                  <a:lnTo>
                    <a:pt x="1643" y="148"/>
                  </a:lnTo>
                  <a:lnTo>
                    <a:pt x="1652" y="140"/>
                  </a:lnTo>
                  <a:lnTo>
                    <a:pt x="1669" y="126"/>
                  </a:lnTo>
                  <a:lnTo>
                    <a:pt x="1686" y="111"/>
                  </a:lnTo>
                  <a:lnTo>
                    <a:pt x="1678" y="111"/>
                  </a:lnTo>
                  <a:lnTo>
                    <a:pt x="1668" y="108"/>
                  </a:lnTo>
                  <a:lnTo>
                    <a:pt x="1657" y="104"/>
                  </a:lnTo>
                  <a:lnTo>
                    <a:pt x="1645" y="100"/>
                  </a:lnTo>
                  <a:lnTo>
                    <a:pt x="1620" y="87"/>
                  </a:lnTo>
                  <a:lnTo>
                    <a:pt x="1592" y="70"/>
                  </a:lnTo>
                  <a:lnTo>
                    <a:pt x="1565" y="53"/>
                  </a:lnTo>
                  <a:lnTo>
                    <a:pt x="1539" y="34"/>
                  </a:lnTo>
                  <a:lnTo>
                    <a:pt x="1517" y="16"/>
                  </a:lnTo>
                  <a:lnTo>
                    <a:pt x="1499" y="0"/>
                  </a:lnTo>
                  <a:lnTo>
                    <a:pt x="1492" y="5"/>
                  </a:lnTo>
                  <a:lnTo>
                    <a:pt x="1485" y="10"/>
                  </a:lnTo>
                  <a:lnTo>
                    <a:pt x="1479" y="16"/>
                  </a:lnTo>
                  <a:lnTo>
                    <a:pt x="1472" y="22"/>
                  </a:lnTo>
                  <a:lnTo>
                    <a:pt x="1460" y="39"/>
                  </a:lnTo>
                  <a:lnTo>
                    <a:pt x="1447" y="57"/>
                  </a:lnTo>
                  <a:lnTo>
                    <a:pt x="1424" y="100"/>
                  </a:lnTo>
                  <a:lnTo>
                    <a:pt x="1400" y="144"/>
                  </a:lnTo>
                  <a:lnTo>
                    <a:pt x="1387" y="166"/>
                  </a:lnTo>
                  <a:lnTo>
                    <a:pt x="1374" y="188"/>
                  </a:lnTo>
                  <a:lnTo>
                    <a:pt x="1360" y="208"/>
                  </a:lnTo>
                  <a:lnTo>
                    <a:pt x="1346" y="224"/>
                  </a:lnTo>
                  <a:lnTo>
                    <a:pt x="1338" y="232"/>
                  </a:lnTo>
                  <a:lnTo>
                    <a:pt x="1330" y="239"/>
                  </a:lnTo>
                  <a:lnTo>
                    <a:pt x="1322" y="245"/>
                  </a:lnTo>
                  <a:lnTo>
                    <a:pt x="1313" y="250"/>
                  </a:lnTo>
                  <a:lnTo>
                    <a:pt x="1304" y="255"/>
                  </a:lnTo>
                  <a:lnTo>
                    <a:pt x="1294" y="257"/>
                  </a:lnTo>
                  <a:lnTo>
                    <a:pt x="1285" y="259"/>
                  </a:lnTo>
                  <a:lnTo>
                    <a:pt x="1275" y="260"/>
                  </a:lnTo>
                  <a:lnTo>
                    <a:pt x="1198" y="260"/>
                  </a:lnTo>
                  <a:lnTo>
                    <a:pt x="1126" y="187"/>
                  </a:lnTo>
                  <a:lnTo>
                    <a:pt x="1050" y="187"/>
                  </a:lnTo>
                  <a:lnTo>
                    <a:pt x="1046" y="188"/>
                  </a:lnTo>
                  <a:lnTo>
                    <a:pt x="1042" y="189"/>
                  </a:lnTo>
                  <a:lnTo>
                    <a:pt x="1037" y="191"/>
                  </a:lnTo>
                  <a:lnTo>
                    <a:pt x="1033" y="196"/>
                  </a:lnTo>
                  <a:lnTo>
                    <a:pt x="1022" y="204"/>
                  </a:lnTo>
                  <a:lnTo>
                    <a:pt x="1010" y="216"/>
                  </a:lnTo>
                  <a:lnTo>
                    <a:pt x="984" y="246"/>
                  </a:lnTo>
                  <a:lnTo>
                    <a:pt x="955" y="281"/>
                  </a:lnTo>
                  <a:lnTo>
                    <a:pt x="928" y="315"/>
                  </a:lnTo>
                  <a:lnTo>
                    <a:pt x="902" y="345"/>
                  </a:lnTo>
                  <a:lnTo>
                    <a:pt x="890" y="356"/>
                  </a:lnTo>
                  <a:lnTo>
                    <a:pt x="880" y="366"/>
                  </a:lnTo>
                  <a:lnTo>
                    <a:pt x="876" y="369"/>
                  </a:lnTo>
                  <a:lnTo>
                    <a:pt x="871" y="371"/>
                  </a:lnTo>
                  <a:lnTo>
                    <a:pt x="867" y="374"/>
                  </a:lnTo>
                  <a:lnTo>
                    <a:pt x="864" y="374"/>
                  </a:lnTo>
                  <a:lnTo>
                    <a:pt x="825" y="335"/>
                  </a:lnTo>
                  <a:lnTo>
                    <a:pt x="821" y="336"/>
                  </a:lnTo>
                  <a:lnTo>
                    <a:pt x="818" y="338"/>
                  </a:lnTo>
                  <a:lnTo>
                    <a:pt x="812" y="340"/>
                  </a:lnTo>
                  <a:lnTo>
                    <a:pt x="808" y="342"/>
                  </a:lnTo>
                  <a:lnTo>
                    <a:pt x="797" y="350"/>
                  </a:lnTo>
                  <a:lnTo>
                    <a:pt x="785" y="359"/>
                  </a:lnTo>
                  <a:lnTo>
                    <a:pt x="761" y="383"/>
                  </a:lnTo>
                  <a:lnTo>
                    <a:pt x="735" y="411"/>
                  </a:lnTo>
                  <a:lnTo>
                    <a:pt x="691" y="461"/>
                  </a:lnTo>
                  <a:lnTo>
                    <a:pt x="674" y="485"/>
                  </a:lnTo>
                  <a:lnTo>
                    <a:pt x="667" y="484"/>
                  </a:lnTo>
                  <a:lnTo>
                    <a:pt x="660" y="483"/>
                  </a:lnTo>
                  <a:lnTo>
                    <a:pt x="653" y="482"/>
                  </a:lnTo>
                  <a:lnTo>
                    <a:pt x="647" y="479"/>
                  </a:lnTo>
                  <a:lnTo>
                    <a:pt x="632" y="474"/>
                  </a:lnTo>
                  <a:lnTo>
                    <a:pt x="618" y="467"/>
                  </a:lnTo>
                  <a:lnTo>
                    <a:pt x="604" y="461"/>
                  </a:lnTo>
                  <a:lnTo>
                    <a:pt x="590" y="455"/>
                  </a:lnTo>
                  <a:lnTo>
                    <a:pt x="583" y="453"/>
                  </a:lnTo>
                  <a:lnTo>
                    <a:pt x="576" y="451"/>
                  </a:lnTo>
                  <a:lnTo>
                    <a:pt x="569" y="450"/>
                  </a:lnTo>
                  <a:lnTo>
                    <a:pt x="563" y="450"/>
                  </a:lnTo>
                  <a:lnTo>
                    <a:pt x="338" y="636"/>
                  </a:lnTo>
                  <a:lnTo>
                    <a:pt x="330" y="636"/>
                  </a:lnTo>
                  <a:lnTo>
                    <a:pt x="323" y="635"/>
                  </a:lnTo>
                  <a:lnTo>
                    <a:pt x="313" y="633"/>
                  </a:lnTo>
                  <a:lnTo>
                    <a:pt x="304" y="631"/>
                  </a:lnTo>
                  <a:lnTo>
                    <a:pt x="283" y="624"/>
                  </a:lnTo>
                  <a:lnTo>
                    <a:pt x="263" y="618"/>
                  </a:lnTo>
                  <a:lnTo>
                    <a:pt x="241" y="610"/>
                  </a:lnTo>
                  <a:lnTo>
                    <a:pt x="220" y="605"/>
                  </a:lnTo>
                  <a:lnTo>
                    <a:pt x="211" y="602"/>
                  </a:lnTo>
                  <a:lnTo>
                    <a:pt x="202" y="600"/>
                  </a:lnTo>
                  <a:lnTo>
                    <a:pt x="194" y="599"/>
                  </a:lnTo>
                  <a:lnTo>
                    <a:pt x="186" y="598"/>
                  </a:lnTo>
                  <a:lnTo>
                    <a:pt x="180" y="605"/>
                  </a:lnTo>
                  <a:lnTo>
                    <a:pt x="173" y="611"/>
                  </a:lnTo>
                  <a:lnTo>
                    <a:pt x="166" y="616"/>
                  </a:lnTo>
                  <a:lnTo>
                    <a:pt x="159" y="620"/>
                  </a:lnTo>
                  <a:lnTo>
                    <a:pt x="145" y="628"/>
                  </a:lnTo>
                  <a:lnTo>
                    <a:pt x="131" y="632"/>
                  </a:lnTo>
                  <a:lnTo>
                    <a:pt x="117" y="634"/>
                  </a:lnTo>
                  <a:lnTo>
                    <a:pt x="102" y="636"/>
                  </a:lnTo>
                  <a:lnTo>
                    <a:pt x="89" y="636"/>
                  </a:lnTo>
                  <a:lnTo>
                    <a:pt x="75" y="636"/>
                  </a:lnTo>
                  <a:lnTo>
                    <a:pt x="76" y="651"/>
                  </a:lnTo>
                  <a:lnTo>
                    <a:pt x="77" y="665"/>
                  </a:lnTo>
                  <a:lnTo>
                    <a:pt x="78" y="679"/>
                  </a:lnTo>
                  <a:lnTo>
                    <a:pt x="81" y="692"/>
                  </a:lnTo>
                  <a:lnTo>
                    <a:pt x="86" y="719"/>
                  </a:lnTo>
                  <a:lnTo>
                    <a:pt x="93" y="744"/>
                  </a:lnTo>
                  <a:lnTo>
                    <a:pt x="99" y="767"/>
                  </a:lnTo>
                  <a:lnTo>
                    <a:pt x="105" y="789"/>
                  </a:lnTo>
                  <a:lnTo>
                    <a:pt x="109" y="808"/>
                  </a:lnTo>
                  <a:lnTo>
                    <a:pt x="110" y="823"/>
                  </a:lnTo>
                  <a:lnTo>
                    <a:pt x="38" y="899"/>
                  </a:lnTo>
                  <a:lnTo>
                    <a:pt x="38" y="912"/>
                  </a:lnTo>
                  <a:lnTo>
                    <a:pt x="39" y="927"/>
                  </a:lnTo>
                  <a:lnTo>
                    <a:pt x="41" y="940"/>
                  </a:lnTo>
                  <a:lnTo>
                    <a:pt x="44" y="954"/>
                  </a:lnTo>
                  <a:lnTo>
                    <a:pt x="50" y="980"/>
                  </a:lnTo>
                  <a:lnTo>
                    <a:pt x="57" y="1005"/>
                  </a:lnTo>
                  <a:lnTo>
                    <a:pt x="63" y="1029"/>
                  </a:lnTo>
                  <a:lnTo>
                    <a:pt x="70" y="1051"/>
                  </a:lnTo>
                  <a:lnTo>
                    <a:pt x="74" y="1070"/>
                  </a:lnTo>
                  <a:lnTo>
                    <a:pt x="75" y="1086"/>
                  </a:lnTo>
                  <a:lnTo>
                    <a:pt x="61" y="1115"/>
                  </a:lnTo>
                  <a:lnTo>
                    <a:pt x="48" y="1148"/>
                  </a:lnTo>
                  <a:lnTo>
                    <a:pt x="35" y="1182"/>
                  </a:lnTo>
                  <a:lnTo>
                    <a:pt x="24" y="1217"/>
                  </a:lnTo>
                  <a:lnTo>
                    <a:pt x="14" y="1252"/>
                  </a:lnTo>
                  <a:lnTo>
                    <a:pt x="6" y="1286"/>
                  </a:lnTo>
                  <a:lnTo>
                    <a:pt x="3" y="1303"/>
                  </a:lnTo>
                  <a:lnTo>
                    <a:pt x="1" y="1318"/>
                  </a:lnTo>
                  <a:lnTo>
                    <a:pt x="0" y="1334"/>
                  </a:lnTo>
                  <a:lnTo>
                    <a:pt x="0" y="1349"/>
                  </a:lnTo>
                  <a:lnTo>
                    <a:pt x="45" y="1348"/>
                  </a:lnTo>
                  <a:lnTo>
                    <a:pt x="94" y="1344"/>
                  </a:lnTo>
                  <a:lnTo>
                    <a:pt x="146" y="1340"/>
                  </a:lnTo>
                  <a:lnTo>
                    <a:pt x="202" y="1335"/>
                  </a:lnTo>
                  <a:lnTo>
                    <a:pt x="261" y="1326"/>
                  </a:lnTo>
                  <a:lnTo>
                    <a:pt x="319" y="1316"/>
                  </a:lnTo>
                  <a:lnTo>
                    <a:pt x="379" y="1305"/>
                  </a:lnTo>
                  <a:lnTo>
                    <a:pt x="439" y="1291"/>
                  </a:lnTo>
                  <a:lnTo>
                    <a:pt x="499" y="1277"/>
                  </a:lnTo>
                  <a:lnTo>
                    <a:pt x="556" y="1259"/>
                  </a:lnTo>
                  <a:lnTo>
                    <a:pt x="584" y="1251"/>
                  </a:lnTo>
                  <a:lnTo>
                    <a:pt x="612" y="1241"/>
                  </a:lnTo>
                  <a:lnTo>
                    <a:pt x="638" y="1231"/>
                  </a:lnTo>
                  <a:lnTo>
                    <a:pt x="664" y="1220"/>
                  </a:lnTo>
                  <a:lnTo>
                    <a:pt x="688" y="1209"/>
                  </a:lnTo>
                  <a:lnTo>
                    <a:pt x="712" y="1198"/>
                  </a:lnTo>
                  <a:lnTo>
                    <a:pt x="734" y="1186"/>
                  </a:lnTo>
                  <a:lnTo>
                    <a:pt x="756" y="1174"/>
                  </a:lnTo>
                  <a:lnTo>
                    <a:pt x="775" y="1161"/>
                  </a:lnTo>
                  <a:lnTo>
                    <a:pt x="794" y="1148"/>
                  </a:lnTo>
                  <a:lnTo>
                    <a:pt x="810" y="1134"/>
                  </a:lnTo>
                  <a:lnTo>
                    <a:pt x="825" y="1121"/>
                  </a:lnTo>
                  <a:lnTo>
                    <a:pt x="974" y="1121"/>
                  </a:lnTo>
                  <a:lnTo>
                    <a:pt x="1050" y="1196"/>
                  </a:lnTo>
                  <a:lnTo>
                    <a:pt x="1036" y="1210"/>
                  </a:lnTo>
                  <a:lnTo>
                    <a:pt x="1022" y="1226"/>
                  </a:lnTo>
                  <a:lnTo>
                    <a:pt x="1010" y="1241"/>
                  </a:lnTo>
                  <a:lnTo>
                    <a:pt x="998" y="1258"/>
                  </a:lnTo>
                  <a:lnTo>
                    <a:pt x="992" y="1267"/>
                  </a:lnTo>
                  <a:lnTo>
                    <a:pt x="988" y="1277"/>
                  </a:lnTo>
                  <a:lnTo>
                    <a:pt x="984" y="1288"/>
                  </a:lnTo>
                  <a:lnTo>
                    <a:pt x="980" y="1298"/>
                  </a:lnTo>
                  <a:lnTo>
                    <a:pt x="978" y="1310"/>
                  </a:lnTo>
                  <a:lnTo>
                    <a:pt x="976" y="1322"/>
                  </a:lnTo>
                  <a:lnTo>
                    <a:pt x="975" y="1335"/>
                  </a:lnTo>
                  <a:lnTo>
                    <a:pt x="974" y="1349"/>
                  </a:lnTo>
                  <a:lnTo>
                    <a:pt x="1011" y="1329"/>
                  </a:lnTo>
                  <a:lnTo>
                    <a:pt x="1060" y="1304"/>
                  </a:lnTo>
                  <a:lnTo>
                    <a:pt x="1119" y="1275"/>
                  </a:lnTo>
                  <a:lnTo>
                    <a:pt x="1181" y="1245"/>
                  </a:lnTo>
                  <a:lnTo>
                    <a:pt x="1213" y="1232"/>
                  </a:lnTo>
                  <a:lnTo>
                    <a:pt x="1243" y="1219"/>
                  </a:lnTo>
                  <a:lnTo>
                    <a:pt x="1273" y="1209"/>
                  </a:lnTo>
                  <a:lnTo>
                    <a:pt x="1301" y="1200"/>
                  </a:lnTo>
                  <a:lnTo>
                    <a:pt x="1314" y="1197"/>
                  </a:lnTo>
                  <a:lnTo>
                    <a:pt x="1327" y="1194"/>
                  </a:lnTo>
                  <a:lnTo>
                    <a:pt x="1339" y="1193"/>
                  </a:lnTo>
                  <a:lnTo>
                    <a:pt x="1350" y="1192"/>
                  </a:lnTo>
                  <a:lnTo>
                    <a:pt x="1360" y="1192"/>
                  </a:lnTo>
                  <a:lnTo>
                    <a:pt x="1370" y="1192"/>
                  </a:lnTo>
                  <a:lnTo>
                    <a:pt x="1377" y="1194"/>
                  </a:lnTo>
                  <a:lnTo>
                    <a:pt x="1385" y="1196"/>
                  </a:lnTo>
                  <a:lnTo>
                    <a:pt x="1376" y="1205"/>
                  </a:lnTo>
                  <a:lnTo>
                    <a:pt x="1364" y="1214"/>
                  </a:lnTo>
                  <a:lnTo>
                    <a:pt x="1349" y="1224"/>
                  </a:lnTo>
                  <a:lnTo>
                    <a:pt x="1332" y="1236"/>
                  </a:lnTo>
                  <a:lnTo>
                    <a:pt x="1295" y="1262"/>
                  </a:lnTo>
                  <a:lnTo>
                    <a:pt x="1262" y="1287"/>
                  </a:lnTo>
                  <a:lnTo>
                    <a:pt x="1246" y="1299"/>
                  </a:lnTo>
                  <a:lnTo>
                    <a:pt x="1235" y="1311"/>
                  </a:lnTo>
                  <a:lnTo>
                    <a:pt x="1231" y="1316"/>
                  </a:lnTo>
                  <a:lnTo>
                    <a:pt x="1228" y="1320"/>
                  </a:lnTo>
                  <a:lnTo>
                    <a:pt x="1226" y="1326"/>
                  </a:lnTo>
                  <a:lnTo>
                    <a:pt x="1225" y="1330"/>
                  </a:lnTo>
                  <a:lnTo>
                    <a:pt x="1225" y="1335"/>
                  </a:lnTo>
                  <a:lnTo>
                    <a:pt x="1227" y="1338"/>
                  </a:lnTo>
                  <a:lnTo>
                    <a:pt x="1230" y="1341"/>
                  </a:lnTo>
                  <a:lnTo>
                    <a:pt x="1235" y="1343"/>
                  </a:lnTo>
                  <a:lnTo>
                    <a:pt x="1242" y="1346"/>
                  </a:lnTo>
                  <a:lnTo>
                    <a:pt x="1251" y="1348"/>
                  </a:lnTo>
                  <a:lnTo>
                    <a:pt x="1262" y="1348"/>
                  </a:lnTo>
                  <a:lnTo>
                    <a:pt x="1275" y="1349"/>
                  </a:lnTo>
                  <a:lnTo>
                    <a:pt x="1268" y="1349"/>
                  </a:lnTo>
                  <a:lnTo>
                    <a:pt x="1262" y="1350"/>
                  </a:lnTo>
                  <a:lnTo>
                    <a:pt x="1255" y="1351"/>
                  </a:lnTo>
                  <a:lnTo>
                    <a:pt x="1250" y="1353"/>
                  </a:lnTo>
                  <a:lnTo>
                    <a:pt x="1244" y="1356"/>
                  </a:lnTo>
                  <a:lnTo>
                    <a:pt x="1240" y="1360"/>
                  </a:lnTo>
                  <a:lnTo>
                    <a:pt x="1235" y="1363"/>
                  </a:lnTo>
                  <a:lnTo>
                    <a:pt x="1231" y="1367"/>
                  </a:lnTo>
                  <a:lnTo>
                    <a:pt x="1225" y="1376"/>
                  </a:lnTo>
                  <a:lnTo>
                    <a:pt x="1219" y="1387"/>
                  </a:lnTo>
                  <a:lnTo>
                    <a:pt x="1215" y="1400"/>
                  </a:lnTo>
                  <a:lnTo>
                    <a:pt x="1213" y="1413"/>
                  </a:lnTo>
                  <a:lnTo>
                    <a:pt x="1211" y="1427"/>
                  </a:lnTo>
                  <a:lnTo>
                    <a:pt x="1211" y="1443"/>
                  </a:lnTo>
                  <a:lnTo>
                    <a:pt x="1214" y="1458"/>
                  </a:lnTo>
                  <a:lnTo>
                    <a:pt x="1216" y="1474"/>
                  </a:lnTo>
                  <a:lnTo>
                    <a:pt x="1219" y="1490"/>
                  </a:lnTo>
                  <a:lnTo>
                    <a:pt x="1225" y="1505"/>
                  </a:lnTo>
                  <a:lnTo>
                    <a:pt x="1230" y="1520"/>
                  </a:lnTo>
                  <a:lnTo>
                    <a:pt x="1237" y="1535"/>
                  </a:lnTo>
                  <a:lnTo>
                    <a:pt x="1499" y="1421"/>
                  </a:lnTo>
                  <a:lnTo>
                    <a:pt x="1613" y="1535"/>
                  </a:lnTo>
                  <a:lnTo>
                    <a:pt x="2356" y="823"/>
                  </a:lnTo>
                  <a:lnTo>
                    <a:pt x="2355" y="803"/>
                  </a:lnTo>
                  <a:lnTo>
                    <a:pt x="2354" y="784"/>
                  </a:lnTo>
                  <a:lnTo>
                    <a:pt x="2352" y="765"/>
                  </a:lnTo>
                  <a:lnTo>
                    <a:pt x="2349" y="748"/>
                  </a:lnTo>
                  <a:lnTo>
                    <a:pt x="2346" y="731"/>
                  </a:lnTo>
                  <a:lnTo>
                    <a:pt x="2341" y="715"/>
                  </a:lnTo>
                  <a:lnTo>
                    <a:pt x="2336" y="701"/>
                  </a:lnTo>
                  <a:lnTo>
                    <a:pt x="2329" y="689"/>
                  </a:lnTo>
                  <a:lnTo>
                    <a:pt x="2322" y="677"/>
                  </a:lnTo>
                  <a:lnTo>
                    <a:pt x="2314" y="666"/>
                  </a:lnTo>
                  <a:lnTo>
                    <a:pt x="2305" y="657"/>
                  </a:lnTo>
                  <a:lnTo>
                    <a:pt x="2294" y="651"/>
                  </a:lnTo>
                  <a:lnTo>
                    <a:pt x="2283" y="644"/>
                  </a:lnTo>
                  <a:lnTo>
                    <a:pt x="2272" y="640"/>
                  </a:lnTo>
                  <a:lnTo>
                    <a:pt x="2259" y="638"/>
                  </a:lnTo>
                  <a:lnTo>
                    <a:pt x="2245" y="636"/>
                  </a:lnTo>
                  <a:lnTo>
                    <a:pt x="2245" y="485"/>
                  </a:lnTo>
                  <a:lnTo>
                    <a:pt x="2239" y="484"/>
                  </a:lnTo>
                  <a:lnTo>
                    <a:pt x="2231" y="483"/>
                  </a:lnTo>
                  <a:lnTo>
                    <a:pt x="2225" y="482"/>
                  </a:lnTo>
                  <a:lnTo>
                    <a:pt x="2217" y="479"/>
                  </a:lnTo>
                  <a:lnTo>
                    <a:pt x="2203" y="474"/>
                  </a:lnTo>
                  <a:lnTo>
                    <a:pt x="2189" y="467"/>
                  </a:lnTo>
                  <a:lnTo>
                    <a:pt x="2174" y="461"/>
                  </a:lnTo>
                  <a:lnTo>
                    <a:pt x="2160" y="455"/>
                  </a:lnTo>
                  <a:lnTo>
                    <a:pt x="2153" y="453"/>
                  </a:lnTo>
                  <a:lnTo>
                    <a:pt x="2146" y="451"/>
                  </a:lnTo>
                  <a:lnTo>
                    <a:pt x="2138" y="450"/>
                  </a:lnTo>
                  <a:lnTo>
                    <a:pt x="2132" y="450"/>
                  </a:lnTo>
                  <a:lnTo>
                    <a:pt x="2132" y="442"/>
                  </a:lnTo>
                  <a:lnTo>
                    <a:pt x="2133" y="436"/>
                  </a:lnTo>
                  <a:lnTo>
                    <a:pt x="2135" y="428"/>
                  </a:lnTo>
                  <a:lnTo>
                    <a:pt x="2137" y="422"/>
                  </a:lnTo>
                  <a:lnTo>
                    <a:pt x="2144" y="407"/>
                  </a:lnTo>
                  <a:lnTo>
                    <a:pt x="2150" y="393"/>
                  </a:lnTo>
                  <a:lnTo>
                    <a:pt x="2157" y="379"/>
                  </a:lnTo>
                  <a:lnTo>
                    <a:pt x="2163" y="365"/>
                  </a:lnTo>
                  <a:lnTo>
                    <a:pt x="2166" y="357"/>
                  </a:lnTo>
                  <a:lnTo>
                    <a:pt x="2168" y="350"/>
                  </a:lnTo>
                  <a:lnTo>
                    <a:pt x="2169" y="343"/>
                  </a:lnTo>
                  <a:lnTo>
                    <a:pt x="2169" y="335"/>
                  </a:lnTo>
                  <a:lnTo>
                    <a:pt x="2169" y="260"/>
                  </a:lnTo>
                  <a:lnTo>
                    <a:pt x="2162" y="259"/>
                  </a:lnTo>
                  <a:lnTo>
                    <a:pt x="2156" y="258"/>
                  </a:lnTo>
                  <a:lnTo>
                    <a:pt x="2148" y="257"/>
                  </a:lnTo>
                  <a:lnTo>
                    <a:pt x="2142" y="255"/>
                  </a:lnTo>
                  <a:lnTo>
                    <a:pt x="2127" y="249"/>
                  </a:lnTo>
                  <a:lnTo>
                    <a:pt x="2114" y="243"/>
                  </a:lnTo>
                  <a:lnTo>
                    <a:pt x="2100" y="236"/>
                  </a:lnTo>
                  <a:lnTo>
                    <a:pt x="2087" y="231"/>
                  </a:lnTo>
                  <a:lnTo>
                    <a:pt x="2079" y="228"/>
                  </a:lnTo>
                  <a:lnTo>
                    <a:pt x="2073" y="226"/>
                  </a:lnTo>
                  <a:lnTo>
                    <a:pt x="2066" y="225"/>
                  </a:lnTo>
                  <a:lnTo>
                    <a:pt x="2059" y="225"/>
                  </a:lnTo>
                  <a:lnTo>
                    <a:pt x="2059" y="211"/>
                  </a:lnTo>
                  <a:lnTo>
                    <a:pt x="2060" y="198"/>
                  </a:lnTo>
                  <a:lnTo>
                    <a:pt x="2062" y="186"/>
                  </a:lnTo>
                  <a:lnTo>
                    <a:pt x="2064" y="174"/>
                  </a:lnTo>
                  <a:lnTo>
                    <a:pt x="2069" y="152"/>
                  </a:lnTo>
                  <a:lnTo>
                    <a:pt x="2073" y="130"/>
                  </a:lnTo>
                  <a:lnTo>
                    <a:pt x="2075" y="120"/>
                  </a:lnTo>
                  <a:lnTo>
                    <a:pt x="2075" y="110"/>
                  </a:lnTo>
                  <a:lnTo>
                    <a:pt x="2075" y="99"/>
                  </a:lnTo>
                  <a:lnTo>
                    <a:pt x="2075" y="88"/>
                  </a:lnTo>
                  <a:lnTo>
                    <a:pt x="2073" y="76"/>
                  </a:lnTo>
                  <a:lnTo>
                    <a:pt x="2070" y="65"/>
                  </a:lnTo>
                  <a:lnTo>
                    <a:pt x="2065" y="52"/>
                  </a:lnTo>
                  <a:lnTo>
                    <a:pt x="2059" y="39"/>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17" name="Freeform 37"/>
          <p:cNvSpPr>
            <a:spLocks/>
          </p:cNvSpPr>
          <p:nvPr/>
        </p:nvSpPr>
        <p:spPr bwMode="auto">
          <a:xfrm>
            <a:off x="6347267" y="4849066"/>
            <a:ext cx="119593" cy="164092"/>
          </a:xfrm>
          <a:custGeom>
            <a:avLst/>
            <a:gdLst/>
            <a:ahLst/>
            <a:cxnLst>
              <a:cxn ang="0">
                <a:pos x="73" y="709"/>
              </a:cxn>
              <a:cxn ang="0">
                <a:pos x="73" y="560"/>
              </a:cxn>
              <a:cxn ang="0">
                <a:pos x="50" y="545"/>
              </a:cxn>
              <a:cxn ang="0">
                <a:pos x="38" y="531"/>
              </a:cxn>
              <a:cxn ang="0">
                <a:pos x="33" y="516"/>
              </a:cxn>
              <a:cxn ang="0">
                <a:pos x="36" y="498"/>
              </a:cxn>
              <a:cxn ang="0">
                <a:pos x="47" y="480"/>
              </a:cxn>
              <a:cxn ang="0">
                <a:pos x="63" y="460"/>
              </a:cxn>
              <a:cxn ang="0">
                <a:pos x="111" y="411"/>
              </a:cxn>
              <a:cxn ang="0">
                <a:pos x="109" y="397"/>
              </a:cxn>
              <a:cxn ang="0">
                <a:pos x="105" y="383"/>
              </a:cxn>
              <a:cxn ang="0">
                <a:pos x="91" y="354"/>
              </a:cxn>
              <a:cxn ang="0">
                <a:pos x="78" y="326"/>
              </a:cxn>
              <a:cxn ang="0">
                <a:pos x="74" y="312"/>
              </a:cxn>
              <a:cxn ang="0">
                <a:pos x="73" y="298"/>
              </a:cxn>
              <a:cxn ang="0">
                <a:pos x="294" y="221"/>
              </a:cxn>
              <a:cxn ang="0">
                <a:pos x="319" y="194"/>
              </a:cxn>
              <a:cxn ang="0">
                <a:pos x="339" y="167"/>
              </a:cxn>
              <a:cxn ang="0">
                <a:pos x="370" y="111"/>
              </a:cxn>
              <a:cxn ang="0">
                <a:pos x="401" y="56"/>
              </a:cxn>
              <a:cxn ang="0">
                <a:pos x="421" y="27"/>
              </a:cxn>
              <a:cxn ang="0">
                <a:pos x="446" y="0"/>
              </a:cxn>
              <a:cxn ang="0">
                <a:pos x="449" y="29"/>
              </a:cxn>
              <a:cxn ang="0">
                <a:pos x="458" y="60"/>
              </a:cxn>
              <a:cxn ang="0">
                <a:pos x="482" y="125"/>
              </a:cxn>
              <a:cxn ang="0">
                <a:pos x="507" y="182"/>
              </a:cxn>
              <a:cxn ang="0">
                <a:pos x="516" y="205"/>
              </a:cxn>
              <a:cxn ang="0">
                <a:pos x="519" y="221"/>
              </a:cxn>
              <a:cxn ang="0">
                <a:pos x="505" y="225"/>
              </a:cxn>
              <a:cxn ang="0">
                <a:pos x="489" y="236"/>
              </a:cxn>
              <a:cxn ang="0">
                <a:pos x="474" y="253"/>
              </a:cxn>
              <a:cxn ang="0">
                <a:pos x="458" y="276"/>
              </a:cxn>
              <a:cxn ang="0">
                <a:pos x="425" y="335"/>
              </a:cxn>
              <a:cxn ang="0">
                <a:pos x="394" y="405"/>
              </a:cxn>
              <a:cxn ang="0">
                <a:pos x="363" y="481"/>
              </a:cxn>
              <a:cxn ang="0">
                <a:pos x="335" y="555"/>
              </a:cxn>
              <a:cxn ang="0">
                <a:pos x="294" y="674"/>
              </a:cxn>
              <a:cxn ang="0">
                <a:pos x="269" y="674"/>
              </a:cxn>
              <a:cxn ang="0">
                <a:pos x="251" y="678"/>
              </a:cxn>
              <a:cxn ang="0">
                <a:pos x="246" y="683"/>
              </a:cxn>
              <a:cxn ang="0">
                <a:pos x="245" y="688"/>
              </a:cxn>
              <a:cxn ang="0">
                <a:pos x="250" y="697"/>
              </a:cxn>
              <a:cxn ang="0">
                <a:pos x="259" y="709"/>
              </a:cxn>
            </a:cxnLst>
            <a:rect l="0" t="0" r="r" b="b"/>
            <a:pathLst>
              <a:path w="519" h="709">
                <a:moveTo>
                  <a:pt x="259" y="709"/>
                </a:moveTo>
                <a:lnTo>
                  <a:pt x="73" y="709"/>
                </a:lnTo>
                <a:lnTo>
                  <a:pt x="0" y="636"/>
                </a:lnTo>
                <a:lnTo>
                  <a:pt x="73" y="560"/>
                </a:lnTo>
                <a:lnTo>
                  <a:pt x="61" y="553"/>
                </a:lnTo>
                <a:lnTo>
                  <a:pt x="50" y="545"/>
                </a:lnTo>
                <a:lnTo>
                  <a:pt x="42" y="539"/>
                </a:lnTo>
                <a:lnTo>
                  <a:pt x="38" y="531"/>
                </a:lnTo>
                <a:lnTo>
                  <a:pt x="35" y="524"/>
                </a:lnTo>
                <a:lnTo>
                  <a:pt x="33" y="516"/>
                </a:lnTo>
                <a:lnTo>
                  <a:pt x="34" y="507"/>
                </a:lnTo>
                <a:lnTo>
                  <a:pt x="36" y="498"/>
                </a:lnTo>
                <a:lnTo>
                  <a:pt x="40" y="490"/>
                </a:lnTo>
                <a:lnTo>
                  <a:pt x="47" y="480"/>
                </a:lnTo>
                <a:lnTo>
                  <a:pt x="53" y="470"/>
                </a:lnTo>
                <a:lnTo>
                  <a:pt x="63" y="460"/>
                </a:lnTo>
                <a:lnTo>
                  <a:pt x="85" y="437"/>
                </a:lnTo>
                <a:lnTo>
                  <a:pt x="111" y="411"/>
                </a:lnTo>
                <a:lnTo>
                  <a:pt x="110" y="405"/>
                </a:lnTo>
                <a:lnTo>
                  <a:pt x="109" y="397"/>
                </a:lnTo>
                <a:lnTo>
                  <a:pt x="108" y="390"/>
                </a:lnTo>
                <a:lnTo>
                  <a:pt x="105" y="383"/>
                </a:lnTo>
                <a:lnTo>
                  <a:pt x="99" y="369"/>
                </a:lnTo>
                <a:lnTo>
                  <a:pt x="91" y="354"/>
                </a:lnTo>
                <a:lnTo>
                  <a:pt x="85" y="340"/>
                </a:lnTo>
                <a:lnTo>
                  <a:pt x="78" y="326"/>
                </a:lnTo>
                <a:lnTo>
                  <a:pt x="76" y="318"/>
                </a:lnTo>
                <a:lnTo>
                  <a:pt x="74" y="312"/>
                </a:lnTo>
                <a:lnTo>
                  <a:pt x="73" y="304"/>
                </a:lnTo>
                <a:lnTo>
                  <a:pt x="73" y="298"/>
                </a:lnTo>
                <a:lnTo>
                  <a:pt x="149" y="221"/>
                </a:lnTo>
                <a:lnTo>
                  <a:pt x="294" y="221"/>
                </a:lnTo>
                <a:lnTo>
                  <a:pt x="307" y="207"/>
                </a:lnTo>
                <a:lnTo>
                  <a:pt x="319" y="194"/>
                </a:lnTo>
                <a:lnTo>
                  <a:pt x="330" y="180"/>
                </a:lnTo>
                <a:lnTo>
                  <a:pt x="339" y="167"/>
                </a:lnTo>
                <a:lnTo>
                  <a:pt x="355" y="138"/>
                </a:lnTo>
                <a:lnTo>
                  <a:pt x="370" y="111"/>
                </a:lnTo>
                <a:lnTo>
                  <a:pt x="385" y="83"/>
                </a:lnTo>
                <a:lnTo>
                  <a:pt x="401" y="56"/>
                </a:lnTo>
                <a:lnTo>
                  <a:pt x="410" y="41"/>
                </a:lnTo>
                <a:lnTo>
                  <a:pt x="421" y="27"/>
                </a:lnTo>
                <a:lnTo>
                  <a:pt x="433" y="14"/>
                </a:lnTo>
                <a:lnTo>
                  <a:pt x="446" y="0"/>
                </a:lnTo>
                <a:lnTo>
                  <a:pt x="447" y="14"/>
                </a:lnTo>
                <a:lnTo>
                  <a:pt x="449" y="29"/>
                </a:lnTo>
                <a:lnTo>
                  <a:pt x="452" y="45"/>
                </a:lnTo>
                <a:lnTo>
                  <a:pt x="458" y="60"/>
                </a:lnTo>
                <a:lnTo>
                  <a:pt x="469" y="93"/>
                </a:lnTo>
                <a:lnTo>
                  <a:pt x="482" y="125"/>
                </a:lnTo>
                <a:lnTo>
                  <a:pt x="496" y="155"/>
                </a:lnTo>
                <a:lnTo>
                  <a:pt x="507" y="182"/>
                </a:lnTo>
                <a:lnTo>
                  <a:pt x="512" y="194"/>
                </a:lnTo>
                <a:lnTo>
                  <a:pt x="516" y="205"/>
                </a:lnTo>
                <a:lnTo>
                  <a:pt x="518" y="214"/>
                </a:lnTo>
                <a:lnTo>
                  <a:pt x="519" y="221"/>
                </a:lnTo>
                <a:lnTo>
                  <a:pt x="511" y="222"/>
                </a:lnTo>
                <a:lnTo>
                  <a:pt x="505" y="225"/>
                </a:lnTo>
                <a:lnTo>
                  <a:pt x="497" y="230"/>
                </a:lnTo>
                <a:lnTo>
                  <a:pt x="489" y="236"/>
                </a:lnTo>
                <a:lnTo>
                  <a:pt x="482" y="244"/>
                </a:lnTo>
                <a:lnTo>
                  <a:pt x="474" y="253"/>
                </a:lnTo>
                <a:lnTo>
                  <a:pt x="467" y="264"/>
                </a:lnTo>
                <a:lnTo>
                  <a:pt x="458" y="276"/>
                </a:lnTo>
                <a:lnTo>
                  <a:pt x="442" y="303"/>
                </a:lnTo>
                <a:lnTo>
                  <a:pt x="425" y="335"/>
                </a:lnTo>
                <a:lnTo>
                  <a:pt x="410" y="369"/>
                </a:lnTo>
                <a:lnTo>
                  <a:pt x="394" y="405"/>
                </a:lnTo>
                <a:lnTo>
                  <a:pt x="377" y="443"/>
                </a:lnTo>
                <a:lnTo>
                  <a:pt x="363" y="481"/>
                </a:lnTo>
                <a:lnTo>
                  <a:pt x="349" y="518"/>
                </a:lnTo>
                <a:lnTo>
                  <a:pt x="335" y="555"/>
                </a:lnTo>
                <a:lnTo>
                  <a:pt x="312" y="622"/>
                </a:lnTo>
                <a:lnTo>
                  <a:pt x="294" y="674"/>
                </a:lnTo>
                <a:lnTo>
                  <a:pt x="281" y="674"/>
                </a:lnTo>
                <a:lnTo>
                  <a:pt x="269" y="674"/>
                </a:lnTo>
                <a:lnTo>
                  <a:pt x="258" y="676"/>
                </a:lnTo>
                <a:lnTo>
                  <a:pt x="251" y="678"/>
                </a:lnTo>
                <a:lnTo>
                  <a:pt x="248" y="681"/>
                </a:lnTo>
                <a:lnTo>
                  <a:pt x="246" y="683"/>
                </a:lnTo>
                <a:lnTo>
                  <a:pt x="245" y="685"/>
                </a:lnTo>
                <a:lnTo>
                  <a:pt x="245" y="688"/>
                </a:lnTo>
                <a:lnTo>
                  <a:pt x="246" y="693"/>
                </a:lnTo>
                <a:lnTo>
                  <a:pt x="250" y="697"/>
                </a:lnTo>
                <a:lnTo>
                  <a:pt x="254" y="702"/>
                </a:lnTo>
                <a:lnTo>
                  <a:pt x="259" y="709"/>
                </a:lnTo>
                <a:close/>
              </a:path>
            </a:pathLst>
          </a:custGeom>
          <a:solidFill>
            <a:srgbClr val="F8C3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 name="Freeform 38"/>
          <p:cNvSpPr>
            <a:spLocks/>
          </p:cNvSpPr>
          <p:nvPr/>
        </p:nvSpPr>
        <p:spPr bwMode="auto">
          <a:xfrm>
            <a:off x="6347267" y="4849066"/>
            <a:ext cx="119593" cy="164092"/>
          </a:xfrm>
          <a:custGeom>
            <a:avLst/>
            <a:gdLst/>
            <a:ahLst/>
            <a:cxnLst>
              <a:cxn ang="0">
                <a:pos x="73" y="709"/>
              </a:cxn>
              <a:cxn ang="0">
                <a:pos x="73" y="560"/>
              </a:cxn>
              <a:cxn ang="0">
                <a:pos x="50" y="545"/>
              </a:cxn>
              <a:cxn ang="0">
                <a:pos x="38" y="531"/>
              </a:cxn>
              <a:cxn ang="0">
                <a:pos x="33" y="516"/>
              </a:cxn>
              <a:cxn ang="0">
                <a:pos x="36" y="498"/>
              </a:cxn>
              <a:cxn ang="0">
                <a:pos x="47" y="480"/>
              </a:cxn>
              <a:cxn ang="0">
                <a:pos x="63" y="460"/>
              </a:cxn>
              <a:cxn ang="0">
                <a:pos x="111" y="411"/>
              </a:cxn>
              <a:cxn ang="0">
                <a:pos x="109" y="397"/>
              </a:cxn>
              <a:cxn ang="0">
                <a:pos x="105" y="383"/>
              </a:cxn>
              <a:cxn ang="0">
                <a:pos x="91" y="354"/>
              </a:cxn>
              <a:cxn ang="0">
                <a:pos x="78" y="326"/>
              </a:cxn>
              <a:cxn ang="0">
                <a:pos x="74" y="312"/>
              </a:cxn>
              <a:cxn ang="0">
                <a:pos x="73" y="298"/>
              </a:cxn>
              <a:cxn ang="0">
                <a:pos x="294" y="221"/>
              </a:cxn>
              <a:cxn ang="0">
                <a:pos x="319" y="194"/>
              </a:cxn>
              <a:cxn ang="0">
                <a:pos x="339" y="167"/>
              </a:cxn>
              <a:cxn ang="0">
                <a:pos x="370" y="111"/>
              </a:cxn>
              <a:cxn ang="0">
                <a:pos x="401" y="56"/>
              </a:cxn>
              <a:cxn ang="0">
                <a:pos x="421" y="27"/>
              </a:cxn>
              <a:cxn ang="0">
                <a:pos x="446" y="0"/>
              </a:cxn>
              <a:cxn ang="0">
                <a:pos x="449" y="29"/>
              </a:cxn>
              <a:cxn ang="0">
                <a:pos x="458" y="60"/>
              </a:cxn>
              <a:cxn ang="0">
                <a:pos x="482" y="125"/>
              </a:cxn>
              <a:cxn ang="0">
                <a:pos x="507" y="182"/>
              </a:cxn>
              <a:cxn ang="0">
                <a:pos x="516" y="205"/>
              </a:cxn>
              <a:cxn ang="0">
                <a:pos x="519" y="221"/>
              </a:cxn>
              <a:cxn ang="0">
                <a:pos x="505" y="225"/>
              </a:cxn>
              <a:cxn ang="0">
                <a:pos x="489" y="236"/>
              </a:cxn>
              <a:cxn ang="0">
                <a:pos x="474" y="253"/>
              </a:cxn>
              <a:cxn ang="0">
                <a:pos x="458" y="276"/>
              </a:cxn>
              <a:cxn ang="0">
                <a:pos x="425" y="335"/>
              </a:cxn>
              <a:cxn ang="0">
                <a:pos x="394" y="405"/>
              </a:cxn>
              <a:cxn ang="0">
                <a:pos x="363" y="481"/>
              </a:cxn>
              <a:cxn ang="0">
                <a:pos x="335" y="555"/>
              </a:cxn>
              <a:cxn ang="0">
                <a:pos x="294" y="674"/>
              </a:cxn>
              <a:cxn ang="0">
                <a:pos x="269" y="674"/>
              </a:cxn>
              <a:cxn ang="0">
                <a:pos x="251" y="678"/>
              </a:cxn>
              <a:cxn ang="0">
                <a:pos x="246" y="683"/>
              </a:cxn>
              <a:cxn ang="0">
                <a:pos x="245" y="688"/>
              </a:cxn>
              <a:cxn ang="0">
                <a:pos x="250" y="697"/>
              </a:cxn>
              <a:cxn ang="0">
                <a:pos x="259" y="709"/>
              </a:cxn>
            </a:cxnLst>
            <a:rect l="0" t="0" r="r" b="b"/>
            <a:pathLst>
              <a:path w="519" h="709">
                <a:moveTo>
                  <a:pt x="259" y="709"/>
                </a:moveTo>
                <a:lnTo>
                  <a:pt x="73" y="709"/>
                </a:lnTo>
                <a:lnTo>
                  <a:pt x="0" y="636"/>
                </a:lnTo>
                <a:lnTo>
                  <a:pt x="73" y="560"/>
                </a:lnTo>
                <a:lnTo>
                  <a:pt x="61" y="553"/>
                </a:lnTo>
                <a:lnTo>
                  <a:pt x="50" y="545"/>
                </a:lnTo>
                <a:lnTo>
                  <a:pt x="42" y="539"/>
                </a:lnTo>
                <a:lnTo>
                  <a:pt x="38" y="531"/>
                </a:lnTo>
                <a:lnTo>
                  <a:pt x="35" y="524"/>
                </a:lnTo>
                <a:lnTo>
                  <a:pt x="33" y="516"/>
                </a:lnTo>
                <a:lnTo>
                  <a:pt x="34" y="507"/>
                </a:lnTo>
                <a:lnTo>
                  <a:pt x="36" y="498"/>
                </a:lnTo>
                <a:lnTo>
                  <a:pt x="40" y="490"/>
                </a:lnTo>
                <a:lnTo>
                  <a:pt x="47" y="480"/>
                </a:lnTo>
                <a:lnTo>
                  <a:pt x="53" y="470"/>
                </a:lnTo>
                <a:lnTo>
                  <a:pt x="63" y="460"/>
                </a:lnTo>
                <a:lnTo>
                  <a:pt x="85" y="437"/>
                </a:lnTo>
                <a:lnTo>
                  <a:pt x="111" y="411"/>
                </a:lnTo>
                <a:lnTo>
                  <a:pt x="110" y="405"/>
                </a:lnTo>
                <a:lnTo>
                  <a:pt x="109" y="397"/>
                </a:lnTo>
                <a:lnTo>
                  <a:pt x="108" y="390"/>
                </a:lnTo>
                <a:lnTo>
                  <a:pt x="105" y="383"/>
                </a:lnTo>
                <a:lnTo>
                  <a:pt x="99" y="369"/>
                </a:lnTo>
                <a:lnTo>
                  <a:pt x="91" y="354"/>
                </a:lnTo>
                <a:lnTo>
                  <a:pt x="85" y="340"/>
                </a:lnTo>
                <a:lnTo>
                  <a:pt x="78" y="326"/>
                </a:lnTo>
                <a:lnTo>
                  <a:pt x="76" y="318"/>
                </a:lnTo>
                <a:lnTo>
                  <a:pt x="74" y="312"/>
                </a:lnTo>
                <a:lnTo>
                  <a:pt x="73" y="304"/>
                </a:lnTo>
                <a:lnTo>
                  <a:pt x="73" y="298"/>
                </a:lnTo>
                <a:lnTo>
                  <a:pt x="149" y="221"/>
                </a:lnTo>
                <a:lnTo>
                  <a:pt x="294" y="221"/>
                </a:lnTo>
                <a:lnTo>
                  <a:pt x="307" y="207"/>
                </a:lnTo>
                <a:lnTo>
                  <a:pt x="319" y="194"/>
                </a:lnTo>
                <a:lnTo>
                  <a:pt x="330" y="180"/>
                </a:lnTo>
                <a:lnTo>
                  <a:pt x="339" y="167"/>
                </a:lnTo>
                <a:lnTo>
                  <a:pt x="355" y="138"/>
                </a:lnTo>
                <a:lnTo>
                  <a:pt x="370" y="111"/>
                </a:lnTo>
                <a:lnTo>
                  <a:pt x="385" y="83"/>
                </a:lnTo>
                <a:lnTo>
                  <a:pt x="401" y="56"/>
                </a:lnTo>
                <a:lnTo>
                  <a:pt x="410" y="41"/>
                </a:lnTo>
                <a:lnTo>
                  <a:pt x="421" y="27"/>
                </a:lnTo>
                <a:lnTo>
                  <a:pt x="433" y="14"/>
                </a:lnTo>
                <a:lnTo>
                  <a:pt x="446" y="0"/>
                </a:lnTo>
                <a:lnTo>
                  <a:pt x="447" y="14"/>
                </a:lnTo>
                <a:lnTo>
                  <a:pt x="449" y="29"/>
                </a:lnTo>
                <a:lnTo>
                  <a:pt x="452" y="45"/>
                </a:lnTo>
                <a:lnTo>
                  <a:pt x="458" y="60"/>
                </a:lnTo>
                <a:lnTo>
                  <a:pt x="469" y="93"/>
                </a:lnTo>
                <a:lnTo>
                  <a:pt x="482" y="125"/>
                </a:lnTo>
                <a:lnTo>
                  <a:pt x="496" y="155"/>
                </a:lnTo>
                <a:lnTo>
                  <a:pt x="507" y="182"/>
                </a:lnTo>
                <a:lnTo>
                  <a:pt x="512" y="194"/>
                </a:lnTo>
                <a:lnTo>
                  <a:pt x="516" y="205"/>
                </a:lnTo>
                <a:lnTo>
                  <a:pt x="518" y="214"/>
                </a:lnTo>
                <a:lnTo>
                  <a:pt x="519" y="221"/>
                </a:lnTo>
                <a:lnTo>
                  <a:pt x="511" y="222"/>
                </a:lnTo>
                <a:lnTo>
                  <a:pt x="505" y="225"/>
                </a:lnTo>
                <a:lnTo>
                  <a:pt x="497" y="230"/>
                </a:lnTo>
                <a:lnTo>
                  <a:pt x="489" y="236"/>
                </a:lnTo>
                <a:lnTo>
                  <a:pt x="482" y="244"/>
                </a:lnTo>
                <a:lnTo>
                  <a:pt x="474" y="253"/>
                </a:lnTo>
                <a:lnTo>
                  <a:pt x="467" y="264"/>
                </a:lnTo>
                <a:lnTo>
                  <a:pt x="458" y="276"/>
                </a:lnTo>
                <a:lnTo>
                  <a:pt x="442" y="303"/>
                </a:lnTo>
                <a:lnTo>
                  <a:pt x="425" y="335"/>
                </a:lnTo>
                <a:lnTo>
                  <a:pt x="410" y="369"/>
                </a:lnTo>
                <a:lnTo>
                  <a:pt x="394" y="405"/>
                </a:lnTo>
                <a:lnTo>
                  <a:pt x="377" y="443"/>
                </a:lnTo>
                <a:lnTo>
                  <a:pt x="363" y="481"/>
                </a:lnTo>
                <a:lnTo>
                  <a:pt x="349" y="518"/>
                </a:lnTo>
                <a:lnTo>
                  <a:pt x="335" y="555"/>
                </a:lnTo>
                <a:lnTo>
                  <a:pt x="312" y="622"/>
                </a:lnTo>
                <a:lnTo>
                  <a:pt x="294" y="674"/>
                </a:lnTo>
                <a:lnTo>
                  <a:pt x="281" y="674"/>
                </a:lnTo>
                <a:lnTo>
                  <a:pt x="269" y="674"/>
                </a:lnTo>
                <a:lnTo>
                  <a:pt x="258" y="676"/>
                </a:lnTo>
                <a:lnTo>
                  <a:pt x="251" y="678"/>
                </a:lnTo>
                <a:lnTo>
                  <a:pt x="248" y="681"/>
                </a:lnTo>
                <a:lnTo>
                  <a:pt x="246" y="683"/>
                </a:lnTo>
                <a:lnTo>
                  <a:pt x="245" y="685"/>
                </a:lnTo>
                <a:lnTo>
                  <a:pt x="245" y="688"/>
                </a:lnTo>
                <a:lnTo>
                  <a:pt x="246" y="693"/>
                </a:lnTo>
                <a:lnTo>
                  <a:pt x="250" y="697"/>
                </a:lnTo>
                <a:lnTo>
                  <a:pt x="254" y="702"/>
                </a:lnTo>
                <a:lnTo>
                  <a:pt x="259" y="709"/>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 name="Freeform 39"/>
          <p:cNvSpPr>
            <a:spLocks/>
          </p:cNvSpPr>
          <p:nvPr/>
        </p:nvSpPr>
        <p:spPr bwMode="auto">
          <a:xfrm>
            <a:off x="5564352" y="4284477"/>
            <a:ext cx="917804" cy="858009"/>
          </a:xfrm>
          <a:custGeom>
            <a:avLst/>
            <a:gdLst/>
            <a:ahLst/>
            <a:cxnLst>
              <a:cxn ang="0">
                <a:pos x="3915" y="1459"/>
              </a:cxn>
              <a:cxn ang="0">
                <a:pos x="3848" y="1607"/>
              </a:cxn>
              <a:cxn ang="0">
                <a:pos x="3746" y="1733"/>
              </a:cxn>
              <a:cxn ang="0">
                <a:pos x="3617" y="1793"/>
              </a:cxn>
              <a:cxn ang="0">
                <a:pos x="3567" y="1891"/>
              </a:cxn>
              <a:cxn ang="0">
                <a:pos x="3430" y="2031"/>
              </a:cxn>
              <a:cxn ang="0">
                <a:pos x="3261" y="2319"/>
              </a:cxn>
              <a:cxn ang="0">
                <a:pos x="3321" y="2530"/>
              </a:cxn>
              <a:cxn ang="0">
                <a:pos x="3330" y="2624"/>
              </a:cxn>
              <a:cxn ang="0">
                <a:pos x="3279" y="2741"/>
              </a:cxn>
              <a:cxn ang="0">
                <a:pos x="3101" y="2858"/>
              </a:cxn>
              <a:cxn ang="0">
                <a:pos x="3068" y="2951"/>
              </a:cxn>
              <a:cxn ang="0">
                <a:pos x="3018" y="2960"/>
              </a:cxn>
              <a:cxn ang="0">
                <a:pos x="3018" y="3047"/>
              </a:cxn>
              <a:cxn ang="0">
                <a:pos x="3007" y="3167"/>
              </a:cxn>
              <a:cxn ang="0">
                <a:pos x="2914" y="3213"/>
              </a:cxn>
              <a:cxn ang="0">
                <a:pos x="2871" y="3293"/>
              </a:cxn>
              <a:cxn ang="0">
                <a:pos x="2872" y="3380"/>
              </a:cxn>
              <a:cxn ang="0">
                <a:pos x="2679" y="3506"/>
              </a:cxn>
              <a:cxn ang="0">
                <a:pos x="2630" y="3589"/>
              </a:cxn>
              <a:cxn ang="0">
                <a:pos x="2290" y="3683"/>
              </a:cxn>
              <a:cxn ang="0">
                <a:pos x="2014" y="3691"/>
              </a:cxn>
              <a:cxn ang="0">
                <a:pos x="1908" y="3524"/>
              </a:cxn>
              <a:cxn ang="0">
                <a:pos x="1793" y="3323"/>
              </a:cxn>
              <a:cxn ang="0">
                <a:pos x="1774" y="3248"/>
              </a:cxn>
              <a:cxn ang="0">
                <a:pos x="1794" y="3162"/>
              </a:cxn>
              <a:cxn ang="0">
                <a:pos x="1764" y="3011"/>
              </a:cxn>
              <a:cxn ang="0">
                <a:pos x="1710" y="2879"/>
              </a:cxn>
              <a:cxn ang="0">
                <a:pos x="1658" y="2737"/>
              </a:cxn>
              <a:cxn ang="0">
                <a:pos x="1762" y="2353"/>
              </a:cxn>
              <a:cxn ang="0">
                <a:pos x="1602" y="2028"/>
              </a:cxn>
              <a:cxn ang="0">
                <a:pos x="1569" y="1872"/>
              </a:cxn>
              <a:cxn ang="0">
                <a:pos x="1528" y="1680"/>
              </a:cxn>
              <a:cxn ang="0">
                <a:pos x="1345" y="1618"/>
              </a:cxn>
              <a:cxn ang="0">
                <a:pos x="991" y="1679"/>
              </a:cxn>
              <a:cxn ang="0">
                <a:pos x="706" y="1610"/>
              </a:cxn>
              <a:cxn ang="0">
                <a:pos x="493" y="1644"/>
              </a:cxn>
              <a:cxn ang="0">
                <a:pos x="158" y="1355"/>
              </a:cxn>
              <a:cxn ang="0">
                <a:pos x="66" y="1158"/>
              </a:cxn>
              <a:cxn ang="0">
                <a:pos x="50" y="1055"/>
              </a:cxn>
              <a:cxn ang="0">
                <a:pos x="75" y="885"/>
              </a:cxn>
              <a:cxn ang="0">
                <a:pos x="774" y="82"/>
              </a:cxn>
              <a:cxn ang="0">
                <a:pos x="809" y="67"/>
              </a:cxn>
              <a:cxn ang="0">
                <a:pos x="858" y="34"/>
              </a:cxn>
              <a:cxn ang="0">
                <a:pos x="1162" y="11"/>
              </a:cxn>
              <a:cxn ang="0">
                <a:pos x="1338" y="15"/>
              </a:cxn>
              <a:cxn ang="0">
                <a:pos x="1605" y="50"/>
              </a:cxn>
              <a:cxn ang="0">
                <a:pos x="1791" y="225"/>
              </a:cxn>
              <a:cxn ang="0">
                <a:pos x="2028" y="277"/>
              </a:cxn>
              <a:cxn ang="0">
                <a:pos x="2062" y="193"/>
              </a:cxn>
              <a:cxn ang="0">
                <a:pos x="2264" y="219"/>
              </a:cxn>
              <a:cxn ang="0">
                <a:pos x="2525" y="270"/>
              </a:cxn>
              <a:cxn ang="0">
                <a:pos x="2677" y="274"/>
              </a:cxn>
              <a:cxn ang="0">
                <a:pos x="3043" y="682"/>
              </a:cxn>
              <a:cxn ang="0">
                <a:pos x="3070" y="804"/>
              </a:cxn>
              <a:cxn ang="0">
                <a:pos x="3338" y="1199"/>
              </a:cxn>
              <a:cxn ang="0">
                <a:pos x="3559" y="1376"/>
              </a:cxn>
              <a:cxn ang="0">
                <a:pos x="3703" y="1400"/>
              </a:cxn>
              <a:cxn ang="0">
                <a:pos x="3959" y="1380"/>
              </a:cxn>
            </a:cxnLst>
            <a:rect l="0" t="0" r="r" b="b"/>
            <a:pathLst>
              <a:path w="3960" h="3702">
                <a:moveTo>
                  <a:pt x="3935" y="1344"/>
                </a:moveTo>
                <a:lnTo>
                  <a:pt x="3934" y="1358"/>
                </a:lnTo>
                <a:lnTo>
                  <a:pt x="3933" y="1374"/>
                </a:lnTo>
                <a:lnTo>
                  <a:pt x="3931" y="1390"/>
                </a:lnTo>
                <a:lnTo>
                  <a:pt x="3929" y="1406"/>
                </a:lnTo>
                <a:lnTo>
                  <a:pt x="3924" y="1424"/>
                </a:lnTo>
                <a:lnTo>
                  <a:pt x="3920" y="1441"/>
                </a:lnTo>
                <a:lnTo>
                  <a:pt x="3915" y="1459"/>
                </a:lnTo>
                <a:lnTo>
                  <a:pt x="3909" y="1477"/>
                </a:lnTo>
                <a:lnTo>
                  <a:pt x="3903" y="1496"/>
                </a:lnTo>
                <a:lnTo>
                  <a:pt x="3895" y="1514"/>
                </a:lnTo>
                <a:lnTo>
                  <a:pt x="3887" y="1533"/>
                </a:lnTo>
                <a:lnTo>
                  <a:pt x="3879" y="1551"/>
                </a:lnTo>
                <a:lnTo>
                  <a:pt x="3869" y="1570"/>
                </a:lnTo>
                <a:lnTo>
                  <a:pt x="3859" y="1589"/>
                </a:lnTo>
                <a:lnTo>
                  <a:pt x="3848" y="1607"/>
                </a:lnTo>
                <a:lnTo>
                  <a:pt x="3837" y="1625"/>
                </a:lnTo>
                <a:lnTo>
                  <a:pt x="3826" y="1642"/>
                </a:lnTo>
                <a:lnTo>
                  <a:pt x="3813" y="1658"/>
                </a:lnTo>
                <a:lnTo>
                  <a:pt x="3801" y="1675"/>
                </a:lnTo>
                <a:lnTo>
                  <a:pt x="3788" y="1691"/>
                </a:lnTo>
                <a:lnTo>
                  <a:pt x="3774" y="1705"/>
                </a:lnTo>
                <a:lnTo>
                  <a:pt x="3760" y="1719"/>
                </a:lnTo>
                <a:lnTo>
                  <a:pt x="3746" y="1733"/>
                </a:lnTo>
                <a:lnTo>
                  <a:pt x="3731" y="1745"/>
                </a:lnTo>
                <a:lnTo>
                  <a:pt x="3716" y="1755"/>
                </a:lnTo>
                <a:lnTo>
                  <a:pt x="3700" y="1765"/>
                </a:lnTo>
                <a:lnTo>
                  <a:pt x="3685" y="1773"/>
                </a:lnTo>
                <a:lnTo>
                  <a:pt x="3668" y="1781"/>
                </a:lnTo>
                <a:lnTo>
                  <a:pt x="3651" y="1786"/>
                </a:lnTo>
                <a:lnTo>
                  <a:pt x="3634" y="1790"/>
                </a:lnTo>
                <a:lnTo>
                  <a:pt x="3617" y="1793"/>
                </a:lnTo>
                <a:lnTo>
                  <a:pt x="3600" y="1794"/>
                </a:lnTo>
                <a:lnTo>
                  <a:pt x="3600" y="1808"/>
                </a:lnTo>
                <a:lnTo>
                  <a:pt x="3597" y="1822"/>
                </a:lnTo>
                <a:lnTo>
                  <a:pt x="3593" y="1835"/>
                </a:lnTo>
                <a:lnTo>
                  <a:pt x="3589" y="1849"/>
                </a:lnTo>
                <a:lnTo>
                  <a:pt x="3582" y="1863"/>
                </a:lnTo>
                <a:lnTo>
                  <a:pt x="3576" y="1877"/>
                </a:lnTo>
                <a:lnTo>
                  <a:pt x="3567" y="1891"/>
                </a:lnTo>
                <a:lnTo>
                  <a:pt x="3558" y="1904"/>
                </a:lnTo>
                <a:lnTo>
                  <a:pt x="3547" y="1917"/>
                </a:lnTo>
                <a:lnTo>
                  <a:pt x="3536" y="1931"/>
                </a:lnTo>
                <a:lnTo>
                  <a:pt x="3525" y="1944"/>
                </a:lnTo>
                <a:lnTo>
                  <a:pt x="3512" y="1957"/>
                </a:lnTo>
                <a:lnTo>
                  <a:pt x="3487" y="1982"/>
                </a:lnTo>
                <a:lnTo>
                  <a:pt x="3459" y="2007"/>
                </a:lnTo>
                <a:lnTo>
                  <a:pt x="3430" y="2031"/>
                </a:lnTo>
                <a:lnTo>
                  <a:pt x="3402" y="2054"/>
                </a:lnTo>
                <a:lnTo>
                  <a:pt x="3374" y="2076"/>
                </a:lnTo>
                <a:lnTo>
                  <a:pt x="3347" y="2097"/>
                </a:lnTo>
                <a:lnTo>
                  <a:pt x="3320" y="2117"/>
                </a:lnTo>
                <a:lnTo>
                  <a:pt x="3297" y="2135"/>
                </a:lnTo>
                <a:lnTo>
                  <a:pt x="3278" y="2151"/>
                </a:lnTo>
                <a:lnTo>
                  <a:pt x="3261" y="2167"/>
                </a:lnTo>
                <a:lnTo>
                  <a:pt x="3261" y="2319"/>
                </a:lnTo>
                <a:lnTo>
                  <a:pt x="3338" y="2391"/>
                </a:lnTo>
                <a:lnTo>
                  <a:pt x="3337" y="2412"/>
                </a:lnTo>
                <a:lnTo>
                  <a:pt x="3336" y="2431"/>
                </a:lnTo>
                <a:lnTo>
                  <a:pt x="3335" y="2448"/>
                </a:lnTo>
                <a:lnTo>
                  <a:pt x="3332" y="2465"/>
                </a:lnTo>
                <a:lnTo>
                  <a:pt x="3327" y="2493"/>
                </a:lnTo>
                <a:lnTo>
                  <a:pt x="3324" y="2518"/>
                </a:lnTo>
                <a:lnTo>
                  <a:pt x="3321" y="2530"/>
                </a:lnTo>
                <a:lnTo>
                  <a:pt x="3320" y="2542"/>
                </a:lnTo>
                <a:lnTo>
                  <a:pt x="3320" y="2553"/>
                </a:lnTo>
                <a:lnTo>
                  <a:pt x="3321" y="2565"/>
                </a:lnTo>
                <a:lnTo>
                  <a:pt x="3324" y="2577"/>
                </a:lnTo>
                <a:lnTo>
                  <a:pt x="3327" y="2589"/>
                </a:lnTo>
                <a:lnTo>
                  <a:pt x="3331" y="2602"/>
                </a:lnTo>
                <a:lnTo>
                  <a:pt x="3338" y="2616"/>
                </a:lnTo>
                <a:lnTo>
                  <a:pt x="3330" y="2624"/>
                </a:lnTo>
                <a:lnTo>
                  <a:pt x="3325" y="2631"/>
                </a:lnTo>
                <a:lnTo>
                  <a:pt x="3319" y="2641"/>
                </a:lnTo>
                <a:lnTo>
                  <a:pt x="3315" y="2650"/>
                </a:lnTo>
                <a:lnTo>
                  <a:pt x="3306" y="2670"/>
                </a:lnTo>
                <a:lnTo>
                  <a:pt x="3300" y="2690"/>
                </a:lnTo>
                <a:lnTo>
                  <a:pt x="3292" y="2711"/>
                </a:lnTo>
                <a:lnTo>
                  <a:pt x="3284" y="2731"/>
                </a:lnTo>
                <a:lnTo>
                  <a:pt x="3279" y="2741"/>
                </a:lnTo>
                <a:lnTo>
                  <a:pt x="3273" y="2749"/>
                </a:lnTo>
                <a:lnTo>
                  <a:pt x="3268" y="2757"/>
                </a:lnTo>
                <a:lnTo>
                  <a:pt x="3261" y="2765"/>
                </a:lnTo>
                <a:lnTo>
                  <a:pt x="3223" y="2803"/>
                </a:lnTo>
                <a:lnTo>
                  <a:pt x="3150" y="2803"/>
                </a:lnTo>
                <a:lnTo>
                  <a:pt x="3113" y="2841"/>
                </a:lnTo>
                <a:lnTo>
                  <a:pt x="3107" y="2849"/>
                </a:lnTo>
                <a:lnTo>
                  <a:pt x="3101" y="2858"/>
                </a:lnTo>
                <a:lnTo>
                  <a:pt x="3098" y="2868"/>
                </a:lnTo>
                <a:lnTo>
                  <a:pt x="3095" y="2879"/>
                </a:lnTo>
                <a:lnTo>
                  <a:pt x="3090" y="2903"/>
                </a:lnTo>
                <a:lnTo>
                  <a:pt x="3084" y="2925"/>
                </a:lnTo>
                <a:lnTo>
                  <a:pt x="3080" y="2935"/>
                </a:lnTo>
                <a:lnTo>
                  <a:pt x="3075" y="2945"/>
                </a:lnTo>
                <a:lnTo>
                  <a:pt x="3072" y="2948"/>
                </a:lnTo>
                <a:lnTo>
                  <a:pt x="3068" y="2951"/>
                </a:lnTo>
                <a:lnTo>
                  <a:pt x="3064" y="2954"/>
                </a:lnTo>
                <a:lnTo>
                  <a:pt x="3060" y="2957"/>
                </a:lnTo>
                <a:lnTo>
                  <a:pt x="3054" y="2959"/>
                </a:lnTo>
                <a:lnTo>
                  <a:pt x="3049" y="2961"/>
                </a:lnTo>
                <a:lnTo>
                  <a:pt x="3042" y="2961"/>
                </a:lnTo>
                <a:lnTo>
                  <a:pt x="3035" y="2962"/>
                </a:lnTo>
                <a:lnTo>
                  <a:pt x="3027" y="2961"/>
                </a:lnTo>
                <a:lnTo>
                  <a:pt x="3018" y="2960"/>
                </a:lnTo>
                <a:lnTo>
                  <a:pt x="3008" y="2958"/>
                </a:lnTo>
                <a:lnTo>
                  <a:pt x="2999" y="2955"/>
                </a:lnTo>
                <a:lnTo>
                  <a:pt x="2999" y="2969"/>
                </a:lnTo>
                <a:lnTo>
                  <a:pt x="3001" y="2981"/>
                </a:lnTo>
                <a:lnTo>
                  <a:pt x="3002" y="2993"/>
                </a:lnTo>
                <a:lnTo>
                  <a:pt x="3005" y="3005"/>
                </a:lnTo>
                <a:lnTo>
                  <a:pt x="3011" y="3026"/>
                </a:lnTo>
                <a:lnTo>
                  <a:pt x="3018" y="3047"/>
                </a:lnTo>
                <a:lnTo>
                  <a:pt x="3025" y="3068"/>
                </a:lnTo>
                <a:lnTo>
                  <a:pt x="3030" y="3091"/>
                </a:lnTo>
                <a:lnTo>
                  <a:pt x="3034" y="3103"/>
                </a:lnTo>
                <a:lnTo>
                  <a:pt x="3035" y="3115"/>
                </a:lnTo>
                <a:lnTo>
                  <a:pt x="3037" y="3128"/>
                </a:lnTo>
                <a:lnTo>
                  <a:pt x="3037" y="3142"/>
                </a:lnTo>
                <a:lnTo>
                  <a:pt x="3023" y="3155"/>
                </a:lnTo>
                <a:lnTo>
                  <a:pt x="3007" y="3167"/>
                </a:lnTo>
                <a:lnTo>
                  <a:pt x="2992" y="3180"/>
                </a:lnTo>
                <a:lnTo>
                  <a:pt x="2976" y="3191"/>
                </a:lnTo>
                <a:lnTo>
                  <a:pt x="2966" y="3195"/>
                </a:lnTo>
                <a:lnTo>
                  <a:pt x="2957" y="3200"/>
                </a:lnTo>
                <a:lnTo>
                  <a:pt x="2947" y="3204"/>
                </a:lnTo>
                <a:lnTo>
                  <a:pt x="2936" y="3207"/>
                </a:lnTo>
                <a:lnTo>
                  <a:pt x="2926" y="3211"/>
                </a:lnTo>
                <a:lnTo>
                  <a:pt x="2914" y="3213"/>
                </a:lnTo>
                <a:lnTo>
                  <a:pt x="2902" y="3214"/>
                </a:lnTo>
                <a:lnTo>
                  <a:pt x="2888" y="3214"/>
                </a:lnTo>
                <a:lnTo>
                  <a:pt x="2886" y="3230"/>
                </a:lnTo>
                <a:lnTo>
                  <a:pt x="2883" y="3248"/>
                </a:lnTo>
                <a:lnTo>
                  <a:pt x="2878" y="3265"/>
                </a:lnTo>
                <a:lnTo>
                  <a:pt x="2874" y="3281"/>
                </a:lnTo>
                <a:lnTo>
                  <a:pt x="2872" y="3287"/>
                </a:lnTo>
                <a:lnTo>
                  <a:pt x="2871" y="3293"/>
                </a:lnTo>
                <a:lnTo>
                  <a:pt x="2871" y="3297"/>
                </a:lnTo>
                <a:lnTo>
                  <a:pt x="2872" y="3300"/>
                </a:lnTo>
                <a:lnTo>
                  <a:pt x="2874" y="3300"/>
                </a:lnTo>
                <a:lnTo>
                  <a:pt x="2878" y="3299"/>
                </a:lnTo>
                <a:lnTo>
                  <a:pt x="2882" y="3296"/>
                </a:lnTo>
                <a:lnTo>
                  <a:pt x="2888" y="3290"/>
                </a:lnTo>
                <a:lnTo>
                  <a:pt x="2888" y="3367"/>
                </a:lnTo>
                <a:lnTo>
                  <a:pt x="2872" y="3380"/>
                </a:lnTo>
                <a:lnTo>
                  <a:pt x="2855" y="3392"/>
                </a:lnTo>
                <a:lnTo>
                  <a:pt x="2836" y="3405"/>
                </a:lnTo>
                <a:lnTo>
                  <a:pt x="2815" y="3417"/>
                </a:lnTo>
                <a:lnTo>
                  <a:pt x="2772" y="3441"/>
                </a:lnTo>
                <a:lnTo>
                  <a:pt x="2728" y="3468"/>
                </a:lnTo>
                <a:lnTo>
                  <a:pt x="2707" y="3482"/>
                </a:lnTo>
                <a:lnTo>
                  <a:pt x="2689" y="3498"/>
                </a:lnTo>
                <a:lnTo>
                  <a:pt x="2679" y="3506"/>
                </a:lnTo>
                <a:lnTo>
                  <a:pt x="2671" y="3515"/>
                </a:lnTo>
                <a:lnTo>
                  <a:pt x="2663" y="3524"/>
                </a:lnTo>
                <a:lnTo>
                  <a:pt x="2656" y="3534"/>
                </a:lnTo>
                <a:lnTo>
                  <a:pt x="2650" y="3543"/>
                </a:lnTo>
                <a:lnTo>
                  <a:pt x="2643" y="3554"/>
                </a:lnTo>
                <a:lnTo>
                  <a:pt x="2638" y="3565"/>
                </a:lnTo>
                <a:lnTo>
                  <a:pt x="2633" y="3577"/>
                </a:lnTo>
                <a:lnTo>
                  <a:pt x="2630" y="3589"/>
                </a:lnTo>
                <a:lnTo>
                  <a:pt x="2628" y="3601"/>
                </a:lnTo>
                <a:lnTo>
                  <a:pt x="2626" y="3615"/>
                </a:lnTo>
                <a:lnTo>
                  <a:pt x="2626" y="3629"/>
                </a:lnTo>
                <a:lnTo>
                  <a:pt x="2545" y="3642"/>
                </a:lnTo>
                <a:lnTo>
                  <a:pt x="2469" y="3655"/>
                </a:lnTo>
                <a:lnTo>
                  <a:pt x="2396" y="3667"/>
                </a:lnTo>
                <a:lnTo>
                  <a:pt x="2325" y="3678"/>
                </a:lnTo>
                <a:lnTo>
                  <a:pt x="2290" y="3683"/>
                </a:lnTo>
                <a:lnTo>
                  <a:pt x="2254" y="3687"/>
                </a:lnTo>
                <a:lnTo>
                  <a:pt x="2218" y="3692"/>
                </a:lnTo>
                <a:lnTo>
                  <a:pt x="2182" y="3695"/>
                </a:lnTo>
                <a:lnTo>
                  <a:pt x="2144" y="3697"/>
                </a:lnTo>
                <a:lnTo>
                  <a:pt x="2106" y="3699"/>
                </a:lnTo>
                <a:lnTo>
                  <a:pt x="2065" y="3701"/>
                </a:lnTo>
                <a:lnTo>
                  <a:pt x="2025" y="3702"/>
                </a:lnTo>
                <a:lnTo>
                  <a:pt x="2014" y="3691"/>
                </a:lnTo>
                <a:lnTo>
                  <a:pt x="2004" y="3680"/>
                </a:lnTo>
                <a:lnTo>
                  <a:pt x="1995" y="3669"/>
                </a:lnTo>
                <a:lnTo>
                  <a:pt x="1986" y="3657"/>
                </a:lnTo>
                <a:lnTo>
                  <a:pt x="1969" y="3632"/>
                </a:lnTo>
                <a:lnTo>
                  <a:pt x="1953" y="3606"/>
                </a:lnTo>
                <a:lnTo>
                  <a:pt x="1938" y="3579"/>
                </a:lnTo>
                <a:lnTo>
                  <a:pt x="1922" y="3552"/>
                </a:lnTo>
                <a:lnTo>
                  <a:pt x="1908" y="3524"/>
                </a:lnTo>
                <a:lnTo>
                  <a:pt x="1894" y="3495"/>
                </a:lnTo>
                <a:lnTo>
                  <a:pt x="1880" y="3468"/>
                </a:lnTo>
                <a:lnTo>
                  <a:pt x="1866" y="3440"/>
                </a:lnTo>
                <a:lnTo>
                  <a:pt x="1851" y="3413"/>
                </a:lnTo>
                <a:lnTo>
                  <a:pt x="1835" y="3385"/>
                </a:lnTo>
                <a:lnTo>
                  <a:pt x="1819" y="3360"/>
                </a:lnTo>
                <a:lnTo>
                  <a:pt x="1801" y="3335"/>
                </a:lnTo>
                <a:lnTo>
                  <a:pt x="1793" y="3323"/>
                </a:lnTo>
                <a:lnTo>
                  <a:pt x="1783" y="3312"/>
                </a:lnTo>
                <a:lnTo>
                  <a:pt x="1772" y="3301"/>
                </a:lnTo>
                <a:lnTo>
                  <a:pt x="1762" y="3290"/>
                </a:lnTo>
                <a:lnTo>
                  <a:pt x="1762" y="3283"/>
                </a:lnTo>
                <a:lnTo>
                  <a:pt x="1763" y="3276"/>
                </a:lnTo>
                <a:lnTo>
                  <a:pt x="1765" y="3269"/>
                </a:lnTo>
                <a:lnTo>
                  <a:pt x="1767" y="3262"/>
                </a:lnTo>
                <a:lnTo>
                  <a:pt x="1774" y="3248"/>
                </a:lnTo>
                <a:lnTo>
                  <a:pt x="1781" y="3234"/>
                </a:lnTo>
                <a:lnTo>
                  <a:pt x="1788" y="3218"/>
                </a:lnTo>
                <a:lnTo>
                  <a:pt x="1794" y="3204"/>
                </a:lnTo>
                <a:lnTo>
                  <a:pt x="1796" y="3198"/>
                </a:lnTo>
                <a:lnTo>
                  <a:pt x="1798" y="3190"/>
                </a:lnTo>
                <a:lnTo>
                  <a:pt x="1799" y="3183"/>
                </a:lnTo>
                <a:lnTo>
                  <a:pt x="1800" y="3176"/>
                </a:lnTo>
                <a:lnTo>
                  <a:pt x="1794" y="3162"/>
                </a:lnTo>
                <a:lnTo>
                  <a:pt x="1787" y="3147"/>
                </a:lnTo>
                <a:lnTo>
                  <a:pt x="1783" y="3131"/>
                </a:lnTo>
                <a:lnTo>
                  <a:pt x="1778" y="3115"/>
                </a:lnTo>
                <a:lnTo>
                  <a:pt x="1774" y="3098"/>
                </a:lnTo>
                <a:lnTo>
                  <a:pt x="1771" y="3081"/>
                </a:lnTo>
                <a:lnTo>
                  <a:pt x="1769" y="3063"/>
                </a:lnTo>
                <a:lnTo>
                  <a:pt x="1766" y="3046"/>
                </a:lnTo>
                <a:lnTo>
                  <a:pt x="1764" y="3011"/>
                </a:lnTo>
                <a:lnTo>
                  <a:pt x="1762" y="2976"/>
                </a:lnTo>
                <a:lnTo>
                  <a:pt x="1762" y="2943"/>
                </a:lnTo>
                <a:lnTo>
                  <a:pt x="1762" y="2914"/>
                </a:lnTo>
                <a:lnTo>
                  <a:pt x="1749" y="2907"/>
                </a:lnTo>
                <a:lnTo>
                  <a:pt x="1737" y="2900"/>
                </a:lnTo>
                <a:lnTo>
                  <a:pt x="1726" y="2893"/>
                </a:lnTo>
                <a:lnTo>
                  <a:pt x="1717" y="2887"/>
                </a:lnTo>
                <a:lnTo>
                  <a:pt x="1710" y="2879"/>
                </a:lnTo>
                <a:lnTo>
                  <a:pt x="1702" y="2871"/>
                </a:lnTo>
                <a:lnTo>
                  <a:pt x="1697" y="2863"/>
                </a:lnTo>
                <a:lnTo>
                  <a:pt x="1691" y="2855"/>
                </a:lnTo>
                <a:lnTo>
                  <a:pt x="1673" y="2816"/>
                </a:lnTo>
                <a:lnTo>
                  <a:pt x="1651" y="2765"/>
                </a:lnTo>
                <a:lnTo>
                  <a:pt x="1652" y="2757"/>
                </a:lnTo>
                <a:lnTo>
                  <a:pt x="1654" y="2747"/>
                </a:lnTo>
                <a:lnTo>
                  <a:pt x="1658" y="2737"/>
                </a:lnTo>
                <a:lnTo>
                  <a:pt x="1664" y="2725"/>
                </a:lnTo>
                <a:lnTo>
                  <a:pt x="1677" y="2699"/>
                </a:lnTo>
                <a:lnTo>
                  <a:pt x="1693" y="2672"/>
                </a:lnTo>
                <a:lnTo>
                  <a:pt x="1712" y="2643"/>
                </a:lnTo>
                <a:lnTo>
                  <a:pt x="1730" y="2618"/>
                </a:lnTo>
                <a:lnTo>
                  <a:pt x="1747" y="2595"/>
                </a:lnTo>
                <a:lnTo>
                  <a:pt x="1762" y="2578"/>
                </a:lnTo>
                <a:lnTo>
                  <a:pt x="1762" y="2353"/>
                </a:lnTo>
                <a:lnTo>
                  <a:pt x="1651" y="2243"/>
                </a:lnTo>
                <a:lnTo>
                  <a:pt x="1651" y="2090"/>
                </a:lnTo>
                <a:lnTo>
                  <a:pt x="1641" y="2081"/>
                </a:lnTo>
                <a:lnTo>
                  <a:pt x="1631" y="2070"/>
                </a:lnTo>
                <a:lnTo>
                  <a:pt x="1624" y="2060"/>
                </a:lnTo>
                <a:lnTo>
                  <a:pt x="1615" y="2049"/>
                </a:lnTo>
                <a:lnTo>
                  <a:pt x="1608" y="2039"/>
                </a:lnTo>
                <a:lnTo>
                  <a:pt x="1602" y="2028"/>
                </a:lnTo>
                <a:lnTo>
                  <a:pt x="1596" y="2017"/>
                </a:lnTo>
                <a:lnTo>
                  <a:pt x="1591" y="2006"/>
                </a:lnTo>
                <a:lnTo>
                  <a:pt x="1583" y="1986"/>
                </a:lnTo>
                <a:lnTo>
                  <a:pt x="1577" y="1964"/>
                </a:lnTo>
                <a:lnTo>
                  <a:pt x="1573" y="1941"/>
                </a:lnTo>
                <a:lnTo>
                  <a:pt x="1570" y="1918"/>
                </a:lnTo>
                <a:lnTo>
                  <a:pt x="1569" y="1895"/>
                </a:lnTo>
                <a:lnTo>
                  <a:pt x="1569" y="1872"/>
                </a:lnTo>
                <a:lnTo>
                  <a:pt x="1570" y="1848"/>
                </a:lnTo>
                <a:lnTo>
                  <a:pt x="1571" y="1823"/>
                </a:lnTo>
                <a:lnTo>
                  <a:pt x="1573" y="1772"/>
                </a:lnTo>
                <a:lnTo>
                  <a:pt x="1576" y="1717"/>
                </a:lnTo>
                <a:lnTo>
                  <a:pt x="1565" y="1707"/>
                </a:lnTo>
                <a:lnTo>
                  <a:pt x="1553" y="1698"/>
                </a:lnTo>
                <a:lnTo>
                  <a:pt x="1541" y="1689"/>
                </a:lnTo>
                <a:lnTo>
                  <a:pt x="1528" y="1680"/>
                </a:lnTo>
                <a:lnTo>
                  <a:pt x="1514" y="1673"/>
                </a:lnTo>
                <a:lnTo>
                  <a:pt x="1501" y="1665"/>
                </a:lnTo>
                <a:lnTo>
                  <a:pt x="1487" y="1658"/>
                </a:lnTo>
                <a:lnTo>
                  <a:pt x="1472" y="1652"/>
                </a:lnTo>
                <a:lnTo>
                  <a:pt x="1442" y="1641"/>
                </a:lnTo>
                <a:lnTo>
                  <a:pt x="1411" y="1631"/>
                </a:lnTo>
                <a:lnTo>
                  <a:pt x="1379" y="1623"/>
                </a:lnTo>
                <a:lnTo>
                  <a:pt x="1345" y="1618"/>
                </a:lnTo>
                <a:lnTo>
                  <a:pt x="1313" y="1614"/>
                </a:lnTo>
                <a:lnTo>
                  <a:pt x="1279" y="1609"/>
                </a:lnTo>
                <a:lnTo>
                  <a:pt x="1245" y="1607"/>
                </a:lnTo>
                <a:lnTo>
                  <a:pt x="1212" y="1605"/>
                </a:lnTo>
                <a:lnTo>
                  <a:pt x="1148" y="1604"/>
                </a:lnTo>
                <a:lnTo>
                  <a:pt x="1088" y="1604"/>
                </a:lnTo>
                <a:lnTo>
                  <a:pt x="1012" y="1679"/>
                </a:lnTo>
                <a:lnTo>
                  <a:pt x="991" y="1679"/>
                </a:lnTo>
                <a:lnTo>
                  <a:pt x="969" y="1676"/>
                </a:lnTo>
                <a:lnTo>
                  <a:pt x="946" y="1673"/>
                </a:lnTo>
                <a:lnTo>
                  <a:pt x="923" y="1668"/>
                </a:lnTo>
                <a:lnTo>
                  <a:pt x="875" y="1655"/>
                </a:lnTo>
                <a:lnTo>
                  <a:pt x="826" y="1642"/>
                </a:lnTo>
                <a:lnTo>
                  <a:pt x="778" y="1628"/>
                </a:lnTo>
                <a:lnTo>
                  <a:pt x="729" y="1616"/>
                </a:lnTo>
                <a:lnTo>
                  <a:pt x="706" y="1610"/>
                </a:lnTo>
                <a:lnTo>
                  <a:pt x="684" y="1607"/>
                </a:lnTo>
                <a:lnTo>
                  <a:pt x="661" y="1605"/>
                </a:lnTo>
                <a:lnTo>
                  <a:pt x="639" y="1604"/>
                </a:lnTo>
                <a:lnTo>
                  <a:pt x="562" y="1679"/>
                </a:lnTo>
                <a:lnTo>
                  <a:pt x="545" y="1673"/>
                </a:lnTo>
                <a:lnTo>
                  <a:pt x="528" y="1664"/>
                </a:lnTo>
                <a:lnTo>
                  <a:pt x="510" y="1655"/>
                </a:lnTo>
                <a:lnTo>
                  <a:pt x="493" y="1644"/>
                </a:lnTo>
                <a:lnTo>
                  <a:pt x="458" y="1623"/>
                </a:lnTo>
                <a:lnTo>
                  <a:pt x="424" y="1598"/>
                </a:lnTo>
                <a:lnTo>
                  <a:pt x="389" y="1572"/>
                </a:lnTo>
                <a:lnTo>
                  <a:pt x="355" y="1544"/>
                </a:lnTo>
                <a:lnTo>
                  <a:pt x="321" y="1514"/>
                </a:lnTo>
                <a:lnTo>
                  <a:pt x="288" y="1484"/>
                </a:lnTo>
                <a:lnTo>
                  <a:pt x="221" y="1421"/>
                </a:lnTo>
                <a:lnTo>
                  <a:pt x="158" y="1355"/>
                </a:lnTo>
                <a:lnTo>
                  <a:pt x="97" y="1293"/>
                </a:lnTo>
                <a:lnTo>
                  <a:pt x="38" y="1234"/>
                </a:lnTo>
                <a:lnTo>
                  <a:pt x="50" y="1209"/>
                </a:lnTo>
                <a:lnTo>
                  <a:pt x="59" y="1188"/>
                </a:lnTo>
                <a:lnTo>
                  <a:pt x="62" y="1181"/>
                </a:lnTo>
                <a:lnTo>
                  <a:pt x="64" y="1173"/>
                </a:lnTo>
                <a:lnTo>
                  <a:pt x="66" y="1165"/>
                </a:lnTo>
                <a:lnTo>
                  <a:pt x="66" y="1158"/>
                </a:lnTo>
                <a:lnTo>
                  <a:pt x="66" y="1151"/>
                </a:lnTo>
                <a:lnTo>
                  <a:pt x="64" y="1143"/>
                </a:lnTo>
                <a:lnTo>
                  <a:pt x="62" y="1137"/>
                </a:lnTo>
                <a:lnTo>
                  <a:pt x="59" y="1128"/>
                </a:lnTo>
                <a:lnTo>
                  <a:pt x="50" y="1110"/>
                </a:lnTo>
                <a:lnTo>
                  <a:pt x="38" y="1086"/>
                </a:lnTo>
                <a:lnTo>
                  <a:pt x="44" y="1070"/>
                </a:lnTo>
                <a:lnTo>
                  <a:pt x="50" y="1055"/>
                </a:lnTo>
                <a:lnTo>
                  <a:pt x="55" y="1039"/>
                </a:lnTo>
                <a:lnTo>
                  <a:pt x="60" y="1022"/>
                </a:lnTo>
                <a:lnTo>
                  <a:pt x="63" y="1006"/>
                </a:lnTo>
                <a:lnTo>
                  <a:pt x="66" y="989"/>
                </a:lnTo>
                <a:lnTo>
                  <a:pt x="68" y="971"/>
                </a:lnTo>
                <a:lnTo>
                  <a:pt x="71" y="954"/>
                </a:lnTo>
                <a:lnTo>
                  <a:pt x="74" y="919"/>
                </a:lnTo>
                <a:lnTo>
                  <a:pt x="75" y="885"/>
                </a:lnTo>
                <a:lnTo>
                  <a:pt x="76" y="852"/>
                </a:lnTo>
                <a:lnTo>
                  <a:pt x="76" y="823"/>
                </a:lnTo>
                <a:lnTo>
                  <a:pt x="0" y="750"/>
                </a:lnTo>
                <a:lnTo>
                  <a:pt x="677" y="72"/>
                </a:lnTo>
                <a:lnTo>
                  <a:pt x="694" y="74"/>
                </a:lnTo>
                <a:lnTo>
                  <a:pt x="719" y="78"/>
                </a:lnTo>
                <a:lnTo>
                  <a:pt x="747" y="81"/>
                </a:lnTo>
                <a:lnTo>
                  <a:pt x="774" y="82"/>
                </a:lnTo>
                <a:lnTo>
                  <a:pt x="785" y="82"/>
                </a:lnTo>
                <a:lnTo>
                  <a:pt x="795" y="80"/>
                </a:lnTo>
                <a:lnTo>
                  <a:pt x="799" y="79"/>
                </a:lnTo>
                <a:lnTo>
                  <a:pt x="802" y="77"/>
                </a:lnTo>
                <a:lnTo>
                  <a:pt x="806" y="74"/>
                </a:lnTo>
                <a:lnTo>
                  <a:pt x="807" y="72"/>
                </a:lnTo>
                <a:lnTo>
                  <a:pt x="808" y="70"/>
                </a:lnTo>
                <a:lnTo>
                  <a:pt x="809" y="67"/>
                </a:lnTo>
                <a:lnTo>
                  <a:pt x="808" y="62"/>
                </a:lnTo>
                <a:lnTo>
                  <a:pt x="806" y="58"/>
                </a:lnTo>
                <a:lnTo>
                  <a:pt x="803" y="53"/>
                </a:lnTo>
                <a:lnTo>
                  <a:pt x="799" y="47"/>
                </a:lnTo>
                <a:lnTo>
                  <a:pt x="794" y="42"/>
                </a:lnTo>
                <a:lnTo>
                  <a:pt x="787" y="34"/>
                </a:lnTo>
                <a:lnTo>
                  <a:pt x="813" y="34"/>
                </a:lnTo>
                <a:lnTo>
                  <a:pt x="858" y="34"/>
                </a:lnTo>
                <a:lnTo>
                  <a:pt x="915" y="33"/>
                </a:lnTo>
                <a:lnTo>
                  <a:pt x="980" y="30"/>
                </a:lnTo>
                <a:lnTo>
                  <a:pt x="1014" y="29"/>
                </a:lnTo>
                <a:lnTo>
                  <a:pt x="1047" y="26"/>
                </a:lnTo>
                <a:lnTo>
                  <a:pt x="1078" y="23"/>
                </a:lnTo>
                <a:lnTo>
                  <a:pt x="1109" y="20"/>
                </a:lnTo>
                <a:lnTo>
                  <a:pt x="1137" y="15"/>
                </a:lnTo>
                <a:lnTo>
                  <a:pt x="1162" y="11"/>
                </a:lnTo>
                <a:lnTo>
                  <a:pt x="1183" y="6"/>
                </a:lnTo>
                <a:lnTo>
                  <a:pt x="1198" y="0"/>
                </a:lnTo>
                <a:lnTo>
                  <a:pt x="1220" y="6"/>
                </a:lnTo>
                <a:lnTo>
                  <a:pt x="1243" y="10"/>
                </a:lnTo>
                <a:lnTo>
                  <a:pt x="1266" y="12"/>
                </a:lnTo>
                <a:lnTo>
                  <a:pt x="1290" y="14"/>
                </a:lnTo>
                <a:lnTo>
                  <a:pt x="1314" y="15"/>
                </a:lnTo>
                <a:lnTo>
                  <a:pt x="1338" y="15"/>
                </a:lnTo>
                <a:lnTo>
                  <a:pt x="1362" y="14"/>
                </a:lnTo>
                <a:lnTo>
                  <a:pt x="1387" y="13"/>
                </a:lnTo>
                <a:lnTo>
                  <a:pt x="1436" y="9"/>
                </a:lnTo>
                <a:lnTo>
                  <a:pt x="1484" y="5"/>
                </a:lnTo>
                <a:lnTo>
                  <a:pt x="1531" y="1"/>
                </a:lnTo>
                <a:lnTo>
                  <a:pt x="1576" y="0"/>
                </a:lnTo>
                <a:lnTo>
                  <a:pt x="1590" y="26"/>
                </a:lnTo>
                <a:lnTo>
                  <a:pt x="1605" y="50"/>
                </a:lnTo>
                <a:lnTo>
                  <a:pt x="1621" y="73"/>
                </a:lnTo>
                <a:lnTo>
                  <a:pt x="1639" y="94"/>
                </a:lnTo>
                <a:lnTo>
                  <a:pt x="1655" y="113"/>
                </a:lnTo>
                <a:lnTo>
                  <a:pt x="1674" y="130"/>
                </a:lnTo>
                <a:lnTo>
                  <a:pt x="1692" y="146"/>
                </a:lnTo>
                <a:lnTo>
                  <a:pt x="1711" y="163"/>
                </a:lnTo>
                <a:lnTo>
                  <a:pt x="1751" y="193"/>
                </a:lnTo>
                <a:lnTo>
                  <a:pt x="1791" y="225"/>
                </a:lnTo>
                <a:lnTo>
                  <a:pt x="1812" y="241"/>
                </a:lnTo>
                <a:lnTo>
                  <a:pt x="1833" y="259"/>
                </a:lnTo>
                <a:lnTo>
                  <a:pt x="1855" y="277"/>
                </a:lnTo>
                <a:lnTo>
                  <a:pt x="1875" y="297"/>
                </a:lnTo>
                <a:lnTo>
                  <a:pt x="2025" y="297"/>
                </a:lnTo>
                <a:lnTo>
                  <a:pt x="2025" y="290"/>
                </a:lnTo>
                <a:lnTo>
                  <a:pt x="2026" y="284"/>
                </a:lnTo>
                <a:lnTo>
                  <a:pt x="2028" y="277"/>
                </a:lnTo>
                <a:lnTo>
                  <a:pt x="2030" y="270"/>
                </a:lnTo>
                <a:lnTo>
                  <a:pt x="2037" y="257"/>
                </a:lnTo>
                <a:lnTo>
                  <a:pt x="2043" y="241"/>
                </a:lnTo>
                <a:lnTo>
                  <a:pt x="2050" y="227"/>
                </a:lnTo>
                <a:lnTo>
                  <a:pt x="2056" y="214"/>
                </a:lnTo>
                <a:lnTo>
                  <a:pt x="2059" y="206"/>
                </a:lnTo>
                <a:lnTo>
                  <a:pt x="2061" y="200"/>
                </a:lnTo>
                <a:lnTo>
                  <a:pt x="2062" y="193"/>
                </a:lnTo>
                <a:lnTo>
                  <a:pt x="2062" y="187"/>
                </a:lnTo>
                <a:lnTo>
                  <a:pt x="2079" y="187"/>
                </a:lnTo>
                <a:lnTo>
                  <a:pt x="2097" y="188"/>
                </a:lnTo>
                <a:lnTo>
                  <a:pt x="2114" y="189"/>
                </a:lnTo>
                <a:lnTo>
                  <a:pt x="2131" y="191"/>
                </a:lnTo>
                <a:lnTo>
                  <a:pt x="2164" y="197"/>
                </a:lnTo>
                <a:lnTo>
                  <a:pt x="2197" y="203"/>
                </a:lnTo>
                <a:lnTo>
                  <a:pt x="2264" y="219"/>
                </a:lnTo>
                <a:lnTo>
                  <a:pt x="2330" y="238"/>
                </a:lnTo>
                <a:lnTo>
                  <a:pt x="2364" y="246"/>
                </a:lnTo>
                <a:lnTo>
                  <a:pt x="2398" y="253"/>
                </a:lnTo>
                <a:lnTo>
                  <a:pt x="2433" y="260"/>
                </a:lnTo>
                <a:lnTo>
                  <a:pt x="2469" y="265"/>
                </a:lnTo>
                <a:lnTo>
                  <a:pt x="2487" y="267"/>
                </a:lnTo>
                <a:lnTo>
                  <a:pt x="2506" y="269"/>
                </a:lnTo>
                <a:lnTo>
                  <a:pt x="2525" y="270"/>
                </a:lnTo>
                <a:lnTo>
                  <a:pt x="2545" y="270"/>
                </a:lnTo>
                <a:lnTo>
                  <a:pt x="2565" y="269"/>
                </a:lnTo>
                <a:lnTo>
                  <a:pt x="2584" y="267"/>
                </a:lnTo>
                <a:lnTo>
                  <a:pt x="2605" y="265"/>
                </a:lnTo>
                <a:lnTo>
                  <a:pt x="2626" y="263"/>
                </a:lnTo>
                <a:lnTo>
                  <a:pt x="2641" y="264"/>
                </a:lnTo>
                <a:lnTo>
                  <a:pt x="2658" y="267"/>
                </a:lnTo>
                <a:lnTo>
                  <a:pt x="2677" y="274"/>
                </a:lnTo>
                <a:lnTo>
                  <a:pt x="2695" y="279"/>
                </a:lnTo>
                <a:lnTo>
                  <a:pt x="2724" y="291"/>
                </a:lnTo>
                <a:lnTo>
                  <a:pt x="2736" y="297"/>
                </a:lnTo>
                <a:lnTo>
                  <a:pt x="2774" y="335"/>
                </a:lnTo>
                <a:lnTo>
                  <a:pt x="2960" y="674"/>
                </a:lnTo>
                <a:lnTo>
                  <a:pt x="3037" y="674"/>
                </a:lnTo>
                <a:lnTo>
                  <a:pt x="3040" y="678"/>
                </a:lnTo>
                <a:lnTo>
                  <a:pt x="3043" y="682"/>
                </a:lnTo>
                <a:lnTo>
                  <a:pt x="3047" y="687"/>
                </a:lnTo>
                <a:lnTo>
                  <a:pt x="3049" y="694"/>
                </a:lnTo>
                <a:lnTo>
                  <a:pt x="3054" y="708"/>
                </a:lnTo>
                <a:lnTo>
                  <a:pt x="3059" y="725"/>
                </a:lnTo>
                <a:lnTo>
                  <a:pt x="3062" y="742"/>
                </a:lnTo>
                <a:lnTo>
                  <a:pt x="3065" y="762"/>
                </a:lnTo>
                <a:lnTo>
                  <a:pt x="3068" y="782"/>
                </a:lnTo>
                <a:lnTo>
                  <a:pt x="3070" y="804"/>
                </a:lnTo>
                <a:lnTo>
                  <a:pt x="3073" y="846"/>
                </a:lnTo>
                <a:lnTo>
                  <a:pt x="3074" y="884"/>
                </a:lnTo>
                <a:lnTo>
                  <a:pt x="3075" y="915"/>
                </a:lnTo>
                <a:lnTo>
                  <a:pt x="3075" y="936"/>
                </a:lnTo>
                <a:lnTo>
                  <a:pt x="3116" y="978"/>
                </a:lnTo>
                <a:lnTo>
                  <a:pt x="3179" y="1042"/>
                </a:lnTo>
                <a:lnTo>
                  <a:pt x="3254" y="1118"/>
                </a:lnTo>
                <a:lnTo>
                  <a:pt x="3338" y="1199"/>
                </a:lnTo>
                <a:lnTo>
                  <a:pt x="3379" y="1238"/>
                </a:lnTo>
                <a:lnTo>
                  <a:pt x="3421" y="1275"/>
                </a:lnTo>
                <a:lnTo>
                  <a:pt x="3460" y="1309"/>
                </a:lnTo>
                <a:lnTo>
                  <a:pt x="3497" y="1338"/>
                </a:lnTo>
                <a:lnTo>
                  <a:pt x="3513" y="1350"/>
                </a:lnTo>
                <a:lnTo>
                  <a:pt x="3530" y="1361"/>
                </a:lnTo>
                <a:lnTo>
                  <a:pt x="3545" y="1369"/>
                </a:lnTo>
                <a:lnTo>
                  <a:pt x="3559" y="1376"/>
                </a:lnTo>
                <a:lnTo>
                  <a:pt x="3571" y="1381"/>
                </a:lnTo>
                <a:lnTo>
                  <a:pt x="3582" y="1383"/>
                </a:lnTo>
                <a:lnTo>
                  <a:pt x="3592" y="1385"/>
                </a:lnTo>
                <a:lnTo>
                  <a:pt x="3600" y="1382"/>
                </a:lnTo>
                <a:lnTo>
                  <a:pt x="3608" y="1383"/>
                </a:lnTo>
                <a:lnTo>
                  <a:pt x="3630" y="1388"/>
                </a:lnTo>
                <a:lnTo>
                  <a:pt x="3663" y="1393"/>
                </a:lnTo>
                <a:lnTo>
                  <a:pt x="3703" y="1400"/>
                </a:lnTo>
                <a:lnTo>
                  <a:pt x="3746" y="1406"/>
                </a:lnTo>
                <a:lnTo>
                  <a:pt x="3789" y="1412"/>
                </a:lnTo>
                <a:lnTo>
                  <a:pt x="3830" y="1415"/>
                </a:lnTo>
                <a:lnTo>
                  <a:pt x="3862" y="1417"/>
                </a:lnTo>
                <a:lnTo>
                  <a:pt x="3935" y="1344"/>
                </a:lnTo>
                <a:lnTo>
                  <a:pt x="3946" y="1358"/>
                </a:lnTo>
                <a:lnTo>
                  <a:pt x="3955" y="1370"/>
                </a:lnTo>
                <a:lnTo>
                  <a:pt x="3959" y="1380"/>
                </a:lnTo>
                <a:lnTo>
                  <a:pt x="3960" y="1386"/>
                </a:lnTo>
                <a:lnTo>
                  <a:pt x="3960" y="1387"/>
                </a:lnTo>
                <a:lnTo>
                  <a:pt x="3959" y="1387"/>
                </a:lnTo>
                <a:lnTo>
                  <a:pt x="3957" y="1385"/>
                </a:lnTo>
                <a:lnTo>
                  <a:pt x="3955" y="1380"/>
                </a:lnTo>
                <a:lnTo>
                  <a:pt x="3946" y="1367"/>
                </a:lnTo>
                <a:lnTo>
                  <a:pt x="3935" y="1344"/>
                </a:lnTo>
                <a:close/>
              </a:path>
            </a:pathLst>
          </a:custGeom>
          <a:solidFill>
            <a:srgbClr val="F8C3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 name="Freeform 40"/>
          <p:cNvSpPr>
            <a:spLocks/>
          </p:cNvSpPr>
          <p:nvPr/>
        </p:nvSpPr>
        <p:spPr bwMode="auto">
          <a:xfrm>
            <a:off x="5564352" y="4284477"/>
            <a:ext cx="917804" cy="858009"/>
          </a:xfrm>
          <a:custGeom>
            <a:avLst/>
            <a:gdLst/>
            <a:ahLst/>
            <a:cxnLst>
              <a:cxn ang="0">
                <a:pos x="3915" y="1459"/>
              </a:cxn>
              <a:cxn ang="0">
                <a:pos x="3848" y="1607"/>
              </a:cxn>
              <a:cxn ang="0">
                <a:pos x="3746" y="1733"/>
              </a:cxn>
              <a:cxn ang="0">
                <a:pos x="3617" y="1793"/>
              </a:cxn>
              <a:cxn ang="0">
                <a:pos x="3567" y="1891"/>
              </a:cxn>
              <a:cxn ang="0">
                <a:pos x="3430" y="2031"/>
              </a:cxn>
              <a:cxn ang="0">
                <a:pos x="3261" y="2319"/>
              </a:cxn>
              <a:cxn ang="0">
                <a:pos x="3321" y="2530"/>
              </a:cxn>
              <a:cxn ang="0">
                <a:pos x="3330" y="2624"/>
              </a:cxn>
              <a:cxn ang="0">
                <a:pos x="3279" y="2741"/>
              </a:cxn>
              <a:cxn ang="0">
                <a:pos x="3101" y="2858"/>
              </a:cxn>
              <a:cxn ang="0">
                <a:pos x="3068" y="2951"/>
              </a:cxn>
              <a:cxn ang="0">
                <a:pos x="3018" y="2960"/>
              </a:cxn>
              <a:cxn ang="0">
                <a:pos x="3018" y="3047"/>
              </a:cxn>
              <a:cxn ang="0">
                <a:pos x="3007" y="3167"/>
              </a:cxn>
              <a:cxn ang="0">
                <a:pos x="2914" y="3213"/>
              </a:cxn>
              <a:cxn ang="0">
                <a:pos x="2871" y="3293"/>
              </a:cxn>
              <a:cxn ang="0">
                <a:pos x="2872" y="3380"/>
              </a:cxn>
              <a:cxn ang="0">
                <a:pos x="2679" y="3506"/>
              </a:cxn>
              <a:cxn ang="0">
                <a:pos x="2630" y="3589"/>
              </a:cxn>
              <a:cxn ang="0">
                <a:pos x="2290" y="3683"/>
              </a:cxn>
              <a:cxn ang="0">
                <a:pos x="2014" y="3691"/>
              </a:cxn>
              <a:cxn ang="0">
                <a:pos x="1908" y="3524"/>
              </a:cxn>
              <a:cxn ang="0">
                <a:pos x="1793" y="3323"/>
              </a:cxn>
              <a:cxn ang="0">
                <a:pos x="1774" y="3248"/>
              </a:cxn>
              <a:cxn ang="0">
                <a:pos x="1794" y="3162"/>
              </a:cxn>
              <a:cxn ang="0">
                <a:pos x="1764" y="3011"/>
              </a:cxn>
              <a:cxn ang="0">
                <a:pos x="1710" y="2879"/>
              </a:cxn>
              <a:cxn ang="0">
                <a:pos x="1658" y="2737"/>
              </a:cxn>
              <a:cxn ang="0">
                <a:pos x="1762" y="2353"/>
              </a:cxn>
              <a:cxn ang="0">
                <a:pos x="1602" y="2028"/>
              </a:cxn>
              <a:cxn ang="0">
                <a:pos x="1569" y="1872"/>
              </a:cxn>
              <a:cxn ang="0">
                <a:pos x="1528" y="1680"/>
              </a:cxn>
              <a:cxn ang="0">
                <a:pos x="1345" y="1618"/>
              </a:cxn>
              <a:cxn ang="0">
                <a:pos x="991" y="1679"/>
              </a:cxn>
              <a:cxn ang="0">
                <a:pos x="706" y="1610"/>
              </a:cxn>
              <a:cxn ang="0">
                <a:pos x="493" y="1644"/>
              </a:cxn>
              <a:cxn ang="0">
                <a:pos x="158" y="1355"/>
              </a:cxn>
              <a:cxn ang="0">
                <a:pos x="66" y="1158"/>
              </a:cxn>
              <a:cxn ang="0">
                <a:pos x="50" y="1055"/>
              </a:cxn>
              <a:cxn ang="0">
                <a:pos x="75" y="885"/>
              </a:cxn>
              <a:cxn ang="0">
                <a:pos x="774" y="82"/>
              </a:cxn>
              <a:cxn ang="0">
                <a:pos x="809" y="67"/>
              </a:cxn>
              <a:cxn ang="0">
                <a:pos x="858" y="34"/>
              </a:cxn>
              <a:cxn ang="0">
                <a:pos x="1162" y="11"/>
              </a:cxn>
              <a:cxn ang="0">
                <a:pos x="1338" y="15"/>
              </a:cxn>
              <a:cxn ang="0">
                <a:pos x="1605" y="50"/>
              </a:cxn>
              <a:cxn ang="0">
                <a:pos x="1791" y="225"/>
              </a:cxn>
              <a:cxn ang="0">
                <a:pos x="2028" y="277"/>
              </a:cxn>
              <a:cxn ang="0">
                <a:pos x="2062" y="193"/>
              </a:cxn>
              <a:cxn ang="0">
                <a:pos x="2264" y="219"/>
              </a:cxn>
              <a:cxn ang="0">
                <a:pos x="2525" y="270"/>
              </a:cxn>
              <a:cxn ang="0">
                <a:pos x="2677" y="274"/>
              </a:cxn>
              <a:cxn ang="0">
                <a:pos x="3043" y="682"/>
              </a:cxn>
              <a:cxn ang="0">
                <a:pos x="3070" y="804"/>
              </a:cxn>
              <a:cxn ang="0">
                <a:pos x="3338" y="1199"/>
              </a:cxn>
              <a:cxn ang="0">
                <a:pos x="3559" y="1376"/>
              </a:cxn>
              <a:cxn ang="0">
                <a:pos x="3703" y="1400"/>
              </a:cxn>
              <a:cxn ang="0">
                <a:pos x="3959" y="1380"/>
              </a:cxn>
            </a:cxnLst>
            <a:rect l="0" t="0" r="r" b="b"/>
            <a:pathLst>
              <a:path w="3960" h="3702">
                <a:moveTo>
                  <a:pt x="3935" y="1344"/>
                </a:moveTo>
                <a:lnTo>
                  <a:pt x="3934" y="1358"/>
                </a:lnTo>
                <a:lnTo>
                  <a:pt x="3933" y="1374"/>
                </a:lnTo>
                <a:lnTo>
                  <a:pt x="3931" y="1390"/>
                </a:lnTo>
                <a:lnTo>
                  <a:pt x="3929" y="1406"/>
                </a:lnTo>
                <a:lnTo>
                  <a:pt x="3924" y="1424"/>
                </a:lnTo>
                <a:lnTo>
                  <a:pt x="3920" y="1441"/>
                </a:lnTo>
                <a:lnTo>
                  <a:pt x="3915" y="1459"/>
                </a:lnTo>
                <a:lnTo>
                  <a:pt x="3909" y="1477"/>
                </a:lnTo>
                <a:lnTo>
                  <a:pt x="3903" y="1496"/>
                </a:lnTo>
                <a:lnTo>
                  <a:pt x="3895" y="1514"/>
                </a:lnTo>
                <a:lnTo>
                  <a:pt x="3887" y="1533"/>
                </a:lnTo>
                <a:lnTo>
                  <a:pt x="3879" y="1551"/>
                </a:lnTo>
                <a:lnTo>
                  <a:pt x="3869" y="1570"/>
                </a:lnTo>
                <a:lnTo>
                  <a:pt x="3859" y="1589"/>
                </a:lnTo>
                <a:lnTo>
                  <a:pt x="3848" y="1607"/>
                </a:lnTo>
                <a:lnTo>
                  <a:pt x="3837" y="1625"/>
                </a:lnTo>
                <a:lnTo>
                  <a:pt x="3826" y="1642"/>
                </a:lnTo>
                <a:lnTo>
                  <a:pt x="3813" y="1658"/>
                </a:lnTo>
                <a:lnTo>
                  <a:pt x="3801" y="1675"/>
                </a:lnTo>
                <a:lnTo>
                  <a:pt x="3788" y="1691"/>
                </a:lnTo>
                <a:lnTo>
                  <a:pt x="3774" y="1705"/>
                </a:lnTo>
                <a:lnTo>
                  <a:pt x="3760" y="1719"/>
                </a:lnTo>
                <a:lnTo>
                  <a:pt x="3746" y="1733"/>
                </a:lnTo>
                <a:lnTo>
                  <a:pt x="3731" y="1745"/>
                </a:lnTo>
                <a:lnTo>
                  <a:pt x="3716" y="1755"/>
                </a:lnTo>
                <a:lnTo>
                  <a:pt x="3700" y="1765"/>
                </a:lnTo>
                <a:lnTo>
                  <a:pt x="3685" y="1773"/>
                </a:lnTo>
                <a:lnTo>
                  <a:pt x="3668" y="1781"/>
                </a:lnTo>
                <a:lnTo>
                  <a:pt x="3651" y="1786"/>
                </a:lnTo>
                <a:lnTo>
                  <a:pt x="3634" y="1790"/>
                </a:lnTo>
                <a:lnTo>
                  <a:pt x="3617" y="1793"/>
                </a:lnTo>
                <a:lnTo>
                  <a:pt x="3600" y="1794"/>
                </a:lnTo>
                <a:lnTo>
                  <a:pt x="3600" y="1808"/>
                </a:lnTo>
                <a:lnTo>
                  <a:pt x="3597" y="1822"/>
                </a:lnTo>
                <a:lnTo>
                  <a:pt x="3593" y="1835"/>
                </a:lnTo>
                <a:lnTo>
                  <a:pt x="3589" y="1849"/>
                </a:lnTo>
                <a:lnTo>
                  <a:pt x="3582" y="1863"/>
                </a:lnTo>
                <a:lnTo>
                  <a:pt x="3576" y="1877"/>
                </a:lnTo>
                <a:lnTo>
                  <a:pt x="3567" y="1891"/>
                </a:lnTo>
                <a:lnTo>
                  <a:pt x="3558" y="1904"/>
                </a:lnTo>
                <a:lnTo>
                  <a:pt x="3547" y="1917"/>
                </a:lnTo>
                <a:lnTo>
                  <a:pt x="3536" y="1931"/>
                </a:lnTo>
                <a:lnTo>
                  <a:pt x="3525" y="1944"/>
                </a:lnTo>
                <a:lnTo>
                  <a:pt x="3512" y="1957"/>
                </a:lnTo>
                <a:lnTo>
                  <a:pt x="3487" y="1982"/>
                </a:lnTo>
                <a:lnTo>
                  <a:pt x="3459" y="2007"/>
                </a:lnTo>
                <a:lnTo>
                  <a:pt x="3430" y="2031"/>
                </a:lnTo>
                <a:lnTo>
                  <a:pt x="3402" y="2054"/>
                </a:lnTo>
                <a:lnTo>
                  <a:pt x="3374" y="2076"/>
                </a:lnTo>
                <a:lnTo>
                  <a:pt x="3347" y="2097"/>
                </a:lnTo>
                <a:lnTo>
                  <a:pt x="3320" y="2117"/>
                </a:lnTo>
                <a:lnTo>
                  <a:pt x="3297" y="2135"/>
                </a:lnTo>
                <a:lnTo>
                  <a:pt x="3278" y="2151"/>
                </a:lnTo>
                <a:lnTo>
                  <a:pt x="3261" y="2167"/>
                </a:lnTo>
                <a:lnTo>
                  <a:pt x="3261" y="2319"/>
                </a:lnTo>
                <a:lnTo>
                  <a:pt x="3338" y="2391"/>
                </a:lnTo>
                <a:lnTo>
                  <a:pt x="3337" y="2412"/>
                </a:lnTo>
                <a:lnTo>
                  <a:pt x="3336" y="2431"/>
                </a:lnTo>
                <a:lnTo>
                  <a:pt x="3335" y="2448"/>
                </a:lnTo>
                <a:lnTo>
                  <a:pt x="3332" y="2465"/>
                </a:lnTo>
                <a:lnTo>
                  <a:pt x="3327" y="2493"/>
                </a:lnTo>
                <a:lnTo>
                  <a:pt x="3324" y="2518"/>
                </a:lnTo>
                <a:lnTo>
                  <a:pt x="3321" y="2530"/>
                </a:lnTo>
                <a:lnTo>
                  <a:pt x="3320" y="2542"/>
                </a:lnTo>
                <a:lnTo>
                  <a:pt x="3320" y="2553"/>
                </a:lnTo>
                <a:lnTo>
                  <a:pt x="3321" y="2565"/>
                </a:lnTo>
                <a:lnTo>
                  <a:pt x="3324" y="2577"/>
                </a:lnTo>
                <a:lnTo>
                  <a:pt x="3327" y="2589"/>
                </a:lnTo>
                <a:lnTo>
                  <a:pt x="3331" y="2602"/>
                </a:lnTo>
                <a:lnTo>
                  <a:pt x="3338" y="2616"/>
                </a:lnTo>
                <a:lnTo>
                  <a:pt x="3330" y="2624"/>
                </a:lnTo>
                <a:lnTo>
                  <a:pt x="3325" y="2631"/>
                </a:lnTo>
                <a:lnTo>
                  <a:pt x="3319" y="2641"/>
                </a:lnTo>
                <a:lnTo>
                  <a:pt x="3315" y="2650"/>
                </a:lnTo>
                <a:lnTo>
                  <a:pt x="3306" y="2670"/>
                </a:lnTo>
                <a:lnTo>
                  <a:pt x="3300" y="2690"/>
                </a:lnTo>
                <a:lnTo>
                  <a:pt x="3292" y="2711"/>
                </a:lnTo>
                <a:lnTo>
                  <a:pt x="3284" y="2731"/>
                </a:lnTo>
                <a:lnTo>
                  <a:pt x="3279" y="2741"/>
                </a:lnTo>
                <a:lnTo>
                  <a:pt x="3273" y="2749"/>
                </a:lnTo>
                <a:lnTo>
                  <a:pt x="3268" y="2757"/>
                </a:lnTo>
                <a:lnTo>
                  <a:pt x="3261" y="2765"/>
                </a:lnTo>
                <a:lnTo>
                  <a:pt x="3223" y="2803"/>
                </a:lnTo>
                <a:lnTo>
                  <a:pt x="3150" y="2803"/>
                </a:lnTo>
                <a:lnTo>
                  <a:pt x="3113" y="2841"/>
                </a:lnTo>
                <a:lnTo>
                  <a:pt x="3107" y="2849"/>
                </a:lnTo>
                <a:lnTo>
                  <a:pt x="3101" y="2858"/>
                </a:lnTo>
                <a:lnTo>
                  <a:pt x="3098" y="2868"/>
                </a:lnTo>
                <a:lnTo>
                  <a:pt x="3095" y="2879"/>
                </a:lnTo>
                <a:lnTo>
                  <a:pt x="3090" y="2903"/>
                </a:lnTo>
                <a:lnTo>
                  <a:pt x="3084" y="2925"/>
                </a:lnTo>
                <a:lnTo>
                  <a:pt x="3080" y="2935"/>
                </a:lnTo>
                <a:lnTo>
                  <a:pt x="3075" y="2945"/>
                </a:lnTo>
                <a:lnTo>
                  <a:pt x="3072" y="2948"/>
                </a:lnTo>
                <a:lnTo>
                  <a:pt x="3068" y="2951"/>
                </a:lnTo>
                <a:lnTo>
                  <a:pt x="3064" y="2954"/>
                </a:lnTo>
                <a:lnTo>
                  <a:pt x="3060" y="2957"/>
                </a:lnTo>
                <a:lnTo>
                  <a:pt x="3054" y="2959"/>
                </a:lnTo>
                <a:lnTo>
                  <a:pt x="3049" y="2961"/>
                </a:lnTo>
                <a:lnTo>
                  <a:pt x="3042" y="2961"/>
                </a:lnTo>
                <a:lnTo>
                  <a:pt x="3035" y="2962"/>
                </a:lnTo>
                <a:lnTo>
                  <a:pt x="3027" y="2961"/>
                </a:lnTo>
                <a:lnTo>
                  <a:pt x="3018" y="2960"/>
                </a:lnTo>
                <a:lnTo>
                  <a:pt x="3008" y="2958"/>
                </a:lnTo>
                <a:lnTo>
                  <a:pt x="2999" y="2955"/>
                </a:lnTo>
                <a:lnTo>
                  <a:pt x="2999" y="2969"/>
                </a:lnTo>
                <a:lnTo>
                  <a:pt x="3001" y="2981"/>
                </a:lnTo>
                <a:lnTo>
                  <a:pt x="3002" y="2993"/>
                </a:lnTo>
                <a:lnTo>
                  <a:pt x="3005" y="3005"/>
                </a:lnTo>
                <a:lnTo>
                  <a:pt x="3011" y="3026"/>
                </a:lnTo>
                <a:lnTo>
                  <a:pt x="3018" y="3047"/>
                </a:lnTo>
                <a:lnTo>
                  <a:pt x="3025" y="3068"/>
                </a:lnTo>
                <a:lnTo>
                  <a:pt x="3030" y="3091"/>
                </a:lnTo>
                <a:lnTo>
                  <a:pt x="3034" y="3103"/>
                </a:lnTo>
                <a:lnTo>
                  <a:pt x="3035" y="3115"/>
                </a:lnTo>
                <a:lnTo>
                  <a:pt x="3037" y="3128"/>
                </a:lnTo>
                <a:lnTo>
                  <a:pt x="3037" y="3142"/>
                </a:lnTo>
                <a:lnTo>
                  <a:pt x="3023" y="3155"/>
                </a:lnTo>
                <a:lnTo>
                  <a:pt x="3007" y="3167"/>
                </a:lnTo>
                <a:lnTo>
                  <a:pt x="2992" y="3180"/>
                </a:lnTo>
                <a:lnTo>
                  <a:pt x="2976" y="3191"/>
                </a:lnTo>
                <a:lnTo>
                  <a:pt x="2966" y="3195"/>
                </a:lnTo>
                <a:lnTo>
                  <a:pt x="2957" y="3200"/>
                </a:lnTo>
                <a:lnTo>
                  <a:pt x="2947" y="3204"/>
                </a:lnTo>
                <a:lnTo>
                  <a:pt x="2936" y="3207"/>
                </a:lnTo>
                <a:lnTo>
                  <a:pt x="2926" y="3211"/>
                </a:lnTo>
                <a:lnTo>
                  <a:pt x="2914" y="3213"/>
                </a:lnTo>
                <a:lnTo>
                  <a:pt x="2902" y="3214"/>
                </a:lnTo>
                <a:lnTo>
                  <a:pt x="2888" y="3214"/>
                </a:lnTo>
                <a:lnTo>
                  <a:pt x="2886" y="3230"/>
                </a:lnTo>
                <a:lnTo>
                  <a:pt x="2883" y="3248"/>
                </a:lnTo>
                <a:lnTo>
                  <a:pt x="2878" y="3265"/>
                </a:lnTo>
                <a:lnTo>
                  <a:pt x="2874" y="3281"/>
                </a:lnTo>
                <a:lnTo>
                  <a:pt x="2872" y="3287"/>
                </a:lnTo>
                <a:lnTo>
                  <a:pt x="2871" y="3293"/>
                </a:lnTo>
                <a:lnTo>
                  <a:pt x="2871" y="3297"/>
                </a:lnTo>
                <a:lnTo>
                  <a:pt x="2872" y="3300"/>
                </a:lnTo>
                <a:lnTo>
                  <a:pt x="2874" y="3300"/>
                </a:lnTo>
                <a:lnTo>
                  <a:pt x="2878" y="3299"/>
                </a:lnTo>
                <a:lnTo>
                  <a:pt x="2882" y="3296"/>
                </a:lnTo>
                <a:lnTo>
                  <a:pt x="2888" y="3290"/>
                </a:lnTo>
                <a:lnTo>
                  <a:pt x="2888" y="3367"/>
                </a:lnTo>
                <a:lnTo>
                  <a:pt x="2872" y="3380"/>
                </a:lnTo>
                <a:lnTo>
                  <a:pt x="2855" y="3392"/>
                </a:lnTo>
                <a:lnTo>
                  <a:pt x="2836" y="3405"/>
                </a:lnTo>
                <a:lnTo>
                  <a:pt x="2815" y="3417"/>
                </a:lnTo>
                <a:lnTo>
                  <a:pt x="2772" y="3441"/>
                </a:lnTo>
                <a:lnTo>
                  <a:pt x="2728" y="3468"/>
                </a:lnTo>
                <a:lnTo>
                  <a:pt x="2707" y="3482"/>
                </a:lnTo>
                <a:lnTo>
                  <a:pt x="2689" y="3498"/>
                </a:lnTo>
                <a:lnTo>
                  <a:pt x="2679" y="3506"/>
                </a:lnTo>
                <a:lnTo>
                  <a:pt x="2671" y="3515"/>
                </a:lnTo>
                <a:lnTo>
                  <a:pt x="2663" y="3524"/>
                </a:lnTo>
                <a:lnTo>
                  <a:pt x="2656" y="3534"/>
                </a:lnTo>
                <a:lnTo>
                  <a:pt x="2650" y="3543"/>
                </a:lnTo>
                <a:lnTo>
                  <a:pt x="2643" y="3554"/>
                </a:lnTo>
                <a:lnTo>
                  <a:pt x="2638" y="3565"/>
                </a:lnTo>
                <a:lnTo>
                  <a:pt x="2633" y="3577"/>
                </a:lnTo>
                <a:lnTo>
                  <a:pt x="2630" y="3589"/>
                </a:lnTo>
                <a:lnTo>
                  <a:pt x="2628" y="3601"/>
                </a:lnTo>
                <a:lnTo>
                  <a:pt x="2626" y="3615"/>
                </a:lnTo>
                <a:lnTo>
                  <a:pt x="2626" y="3629"/>
                </a:lnTo>
                <a:lnTo>
                  <a:pt x="2545" y="3642"/>
                </a:lnTo>
                <a:lnTo>
                  <a:pt x="2469" y="3655"/>
                </a:lnTo>
                <a:lnTo>
                  <a:pt x="2396" y="3667"/>
                </a:lnTo>
                <a:lnTo>
                  <a:pt x="2325" y="3678"/>
                </a:lnTo>
                <a:lnTo>
                  <a:pt x="2290" y="3683"/>
                </a:lnTo>
                <a:lnTo>
                  <a:pt x="2254" y="3687"/>
                </a:lnTo>
                <a:lnTo>
                  <a:pt x="2218" y="3692"/>
                </a:lnTo>
                <a:lnTo>
                  <a:pt x="2182" y="3695"/>
                </a:lnTo>
                <a:lnTo>
                  <a:pt x="2144" y="3697"/>
                </a:lnTo>
                <a:lnTo>
                  <a:pt x="2106" y="3699"/>
                </a:lnTo>
                <a:lnTo>
                  <a:pt x="2065" y="3701"/>
                </a:lnTo>
                <a:lnTo>
                  <a:pt x="2025" y="3702"/>
                </a:lnTo>
                <a:lnTo>
                  <a:pt x="2014" y="3691"/>
                </a:lnTo>
                <a:lnTo>
                  <a:pt x="2004" y="3680"/>
                </a:lnTo>
                <a:lnTo>
                  <a:pt x="1995" y="3669"/>
                </a:lnTo>
                <a:lnTo>
                  <a:pt x="1986" y="3657"/>
                </a:lnTo>
                <a:lnTo>
                  <a:pt x="1969" y="3632"/>
                </a:lnTo>
                <a:lnTo>
                  <a:pt x="1953" y="3606"/>
                </a:lnTo>
                <a:lnTo>
                  <a:pt x="1938" y="3579"/>
                </a:lnTo>
                <a:lnTo>
                  <a:pt x="1922" y="3552"/>
                </a:lnTo>
                <a:lnTo>
                  <a:pt x="1908" y="3524"/>
                </a:lnTo>
                <a:lnTo>
                  <a:pt x="1894" y="3495"/>
                </a:lnTo>
                <a:lnTo>
                  <a:pt x="1880" y="3468"/>
                </a:lnTo>
                <a:lnTo>
                  <a:pt x="1866" y="3440"/>
                </a:lnTo>
                <a:lnTo>
                  <a:pt x="1851" y="3413"/>
                </a:lnTo>
                <a:lnTo>
                  <a:pt x="1835" y="3385"/>
                </a:lnTo>
                <a:lnTo>
                  <a:pt x="1819" y="3360"/>
                </a:lnTo>
                <a:lnTo>
                  <a:pt x="1801" y="3335"/>
                </a:lnTo>
                <a:lnTo>
                  <a:pt x="1793" y="3323"/>
                </a:lnTo>
                <a:lnTo>
                  <a:pt x="1783" y="3312"/>
                </a:lnTo>
                <a:lnTo>
                  <a:pt x="1772" y="3301"/>
                </a:lnTo>
                <a:lnTo>
                  <a:pt x="1762" y="3290"/>
                </a:lnTo>
                <a:lnTo>
                  <a:pt x="1762" y="3283"/>
                </a:lnTo>
                <a:lnTo>
                  <a:pt x="1763" y="3276"/>
                </a:lnTo>
                <a:lnTo>
                  <a:pt x="1765" y="3269"/>
                </a:lnTo>
                <a:lnTo>
                  <a:pt x="1767" y="3262"/>
                </a:lnTo>
                <a:lnTo>
                  <a:pt x="1774" y="3248"/>
                </a:lnTo>
                <a:lnTo>
                  <a:pt x="1781" y="3234"/>
                </a:lnTo>
                <a:lnTo>
                  <a:pt x="1788" y="3218"/>
                </a:lnTo>
                <a:lnTo>
                  <a:pt x="1794" y="3204"/>
                </a:lnTo>
                <a:lnTo>
                  <a:pt x="1796" y="3198"/>
                </a:lnTo>
                <a:lnTo>
                  <a:pt x="1798" y="3190"/>
                </a:lnTo>
                <a:lnTo>
                  <a:pt x="1799" y="3183"/>
                </a:lnTo>
                <a:lnTo>
                  <a:pt x="1800" y="3176"/>
                </a:lnTo>
                <a:lnTo>
                  <a:pt x="1794" y="3162"/>
                </a:lnTo>
                <a:lnTo>
                  <a:pt x="1787" y="3147"/>
                </a:lnTo>
                <a:lnTo>
                  <a:pt x="1783" y="3131"/>
                </a:lnTo>
                <a:lnTo>
                  <a:pt x="1778" y="3115"/>
                </a:lnTo>
                <a:lnTo>
                  <a:pt x="1774" y="3098"/>
                </a:lnTo>
                <a:lnTo>
                  <a:pt x="1771" y="3081"/>
                </a:lnTo>
                <a:lnTo>
                  <a:pt x="1769" y="3063"/>
                </a:lnTo>
                <a:lnTo>
                  <a:pt x="1766" y="3046"/>
                </a:lnTo>
                <a:lnTo>
                  <a:pt x="1764" y="3011"/>
                </a:lnTo>
                <a:lnTo>
                  <a:pt x="1762" y="2976"/>
                </a:lnTo>
                <a:lnTo>
                  <a:pt x="1762" y="2943"/>
                </a:lnTo>
                <a:lnTo>
                  <a:pt x="1762" y="2914"/>
                </a:lnTo>
                <a:lnTo>
                  <a:pt x="1749" y="2907"/>
                </a:lnTo>
                <a:lnTo>
                  <a:pt x="1737" y="2900"/>
                </a:lnTo>
                <a:lnTo>
                  <a:pt x="1726" y="2893"/>
                </a:lnTo>
                <a:lnTo>
                  <a:pt x="1717" y="2887"/>
                </a:lnTo>
                <a:lnTo>
                  <a:pt x="1710" y="2879"/>
                </a:lnTo>
                <a:lnTo>
                  <a:pt x="1702" y="2871"/>
                </a:lnTo>
                <a:lnTo>
                  <a:pt x="1697" y="2863"/>
                </a:lnTo>
                <a:lnTo>
                  <a:pt x="1691" y="2855"/>
                </a:lnTo>
                <a:lnTo>
                  <a:pt x="1673" y="2816"/>
                </a:lnTo>
                <a:lnTo>
                  <a:pt x="1651" y="2765"/>
                </a:lnTo>
                <a:lnTo>
                  <a:pt x="1652" y="2757"/>
                </a:lnTo>
                <a:lnTo>
                  <a:pt x="1654" y="2747"/>
                </a:lnTo>
                <a:lnTo>
                  <a:pt x="1658" y="2737"/>
                </a:lnTo>
                <a:lnTo>
                  <a:pt x="1664" y="2725"/>
                </a:lnTo>
                <a:lnTo>
                  <a:pt x="1677" y="2699"/>
                </a:lnTo>
                <a:lnTo>
                  <a:pt x="1693" y="2672"/>
                </a:lnTo>
                <a:lnTo>
                  <a:pt x="1712" y="2643"/>
                </a:lnTo>
                <a:lnTo>
                  <a:pt x="1730" y="2618"/>
                </a:lnTo>
                <a:lnTo>
                  <a:pt x="1747" y="2595"/>
                </a:lnTo>
                <a:lnTo>
                  <a:pt x="1762" y="2578"/>
                </a:lnTo>
                <a:lnTo>
                  <a:pt x="1762" y="2353"/>
                </a:lnTo>
                <a:lnTo>
                  <a:pt x="1651" y="2243"/>
                </a:lnTo>
                <a:lnTo>
                  <a:pt x="1651" y="2090"/>
                </a:lnTo>
                <a:lnTo>
                  <a:pt x="1641" y="2081"/>
                </a:lnTo>
                <a:lnTo>
                  <a:pt x="1631" y="2070"/>
                </a:lnTo>
                <a:lnTo>
                  <a:pt x="1624" y="2060"/>
                </a:lnTo>
                <a:lnTo>
                  <a:pt x="1615" y="2049"/>
                </a:lnTo>
                <a:lnTo>
                  <a:pt x="1608" y="2039"/>
                </a:lnTo>
                <a:lnTo>
                  <a:pt x="1602" y="2028"/>
                </a:lnTo>
                <a:lnTo>
                  <a:pt x="1596" y="2017"/>
                </a:lnTo>
                <a:lnTo>
                  <a:pt x="1591" y="2006"/>
                </a:lnTo>
                <a:lnTo>
                  <a:pt x="1583" y="1986"/>
                </a:lnTo>
                <a:lnTo>
                  <a:pt x="1577" y="1964"/>
                </a:lnTo>
                <a:lnTo>
                  <a:pt x="1573" y="1941"/>
                </a:lnTo>
                <a:lnTo>
                  <a:pt x="1570" y="1918"/>
                </a:lnTo>
                <a:lnTo>
                  <a:pt x="1569" y="1895"/>
                </a:lnTo>
                <a:lnTo>
                  <a:pt x="1569" y="1872"/>
                </a:lnTo>
                <a:lnTo>
                  <a:pt x="1570" y="1848"/>
                </a:lnTo>
                <a:lnTo>
                  <a:pt x="1571" y="1823"/>
                </a:lnTo>
                <a:lnTo>
                  <a:pt x="1573" y="1772"/>
                </a:lnTo>
                <a:lnTo>
                  <a:pt x="1576" y="1717"/>
                </a:lnTo>
                <a:lnTo>
                  <a:pt x="1565" y="1707"/>
                </a:lnTo>
                <a:lnTo>
                  <a:pt x="1553" y="1698"/>
                </a:lnTo>
                <a:lnTo>
                  <a:pt x="1541" y="1689"/>
                </a:lnTo>
                <a:lnTo>
                  <a:pt x="1528" y="1680"/>
                </a:lnTo>
                <a:lnTo>
                  <a:pt x="1514" y="1673"/>
                </a:lnTo>
                <a:lnTo>
                  <a:pt x="1501" y="1665"/>
                </a:lnTo>
                <a:lnTo>
                  <a:pt x="1487" y="1658"/>
                </a:lnTo>
                <a:lnTo>
                  <a:pt x="1472" y="1652"/>
                </a:lnTo>
                <a:lnTo>
                  <a:pt x="1442" y="1641"/>
                </a:lnTo>
                <a:lnTo>
                  <a:pt x="1411" y="1631"/>
                </a:lnTo>
                <a:lnTo>
                  <a:pt x="1379" y="1623"/>
                </a:lnTo>
                <a:lnTo>
                  <a:pt x="1345" y="1618"/>
                </a:lnTo>
                <a:lnTo>
                  <a:pt x="1313" y="1614"/>
                </a:lnTo>
                <a:lnTo>
                  <a:pt x="1279" y="1609"/>
                </a:lnTo>
                <a:lnTo>
                  <a:pt x="1245" y="1607"/>
                </a:lnTo>
                <a:lnTo>
                  <a:pt x="1212" y="1605"/>
                </a:lnTo>
                <a:lnTo>
                  <a:pt x="1148" y="1604"/>
                </a:lnTo>
                <a:lnTo>
                  <a:pt x="1088" y="1604"/>
                </a:lnTo>
                <a:lnTo>
                  <a:pt x="1012" y="1679"/>
                </a:lnTo>
                <a:lnTo>
                  <a:pt x="991" y="1679"/>
                </a:lnTo>
                <a:lnTo>
                  <a:pt x="969" y="1676"/>
                </a:lnTo>
                <a:lnTo>
                  <a:pt x="946" y="1673"/>
                </a:lnTo>
                <a:lnTo>
                  <a:pt x="923" y="1668"/>
                </a:lnTo>
                <a:lnTo>
                  <a:pt x="875" y="1655"/>
                </a:lnTo>
                <a:lnTo>
                  <a:pt x="826" y="1642"/>
                </a:lnTo>
                <a:lnTo>
                  <a:pt x="778" y="1628"/>
                </a:lnTo>
                <a:lnTo>
                  <a:pt x="729" y="1616"/>
                </a:lnTo>
                <a:lnTo>
                  <a:pt x="706" y="1610"/>
                </a:lnTo>
                <a:lnTo>
                  <a:pt x="684" y="1607"/>
                </a:lnTo>
                <a:lnTo>
                  <a:pt x="661" y="1605"/>
                </a:lnTo>
                <a:lnTo>
                  <a:pt x="639" y="1604"/>
                </a:lnTo>
                <a:lnTo>
                  <a:pt x="562" y="1679"/>
                </a:lnTo>
                <a:lnTo>
                  <a:pt x="545" y="1673"/>
                </a:lnTo>
                <a:lnTo>
                  <a:pt x="528" y="1664"/>
                </a:lnTo>
                <a:lnTo>
                  <a:pt x="510" y="1655"/>
                </a:lnTo>
                <a:lnTo>
                  <a:pt x="493" y="1644"/>
                </a:lnTo>
                <a:lnTo>
                  <a:pt x="458" y="1623"/>
                </a:lnTo>
                <a:lnTo>
                  <a:pt x="424" y="1598"/>
                </a:lnTo>
                <a:lnTo>
                  <a:pt x="389" y="1572"/>
                </a:lnTo>
                <a:lnTo>
                  <a:pt x="355" y="1544"/>
                </a:lnTo>
                <a:lnTo>
                  <a:pt x="321" y="1514"/>
                </a:lnTo>
                <a:lnTo>
                  <a:pt x="288" y="1484"/>
                </a:lnTo>
                <a:lnTo>
                  <a:pt x="221" y="1421"/>
                </a:lnTo>
                <a:lnTo>
                  <a:pt x="158" y="1355"/>
                </a:lnTo>
                <a:lnTo>
                  <a:pt x="97" y="1293"/>
                </a:lnTo>
                <a:lnTo>
                  <a:pt x="38" y="1234"/>
                </a:lnTo>
                <a:lnTo>
                  <a:pt x="50" y="1209"/>
                </a:lnTo>
                <a:lnTo>
                  <a:pt x="59" y="1188"/>
                </a:lnTo>
                <a:lnTo>
                  <a:pt x="62" y="1181"/>
                </a:lnTo>
                <a:lnTo>
                  <a:pt x="64" y="1173"/>
                </a:lnTo>
                <a:lnTo>
                  <a:pt x="66" y="1165"/>
                </a:lnTo>
                <a:lnTo>
                  <a:pt x="66" y="1158"/>
                </a:lnTo>
                <a:lnTo>
                  <a:pt x="66" y="1151"/>
                </a:lnTo>
                <a:lnTo>
                  <a:pt x="64" y="1143"/>
                </a:lnTo>
                <a:lnTo>
                  <a:pt x="62" y="1137"/>
                </a:lnTo>
                <a:lnTo>
                  <a:pt x="59" y="1128"/>
                </a:lnTo>
                <a:lnTo>
                  <a:pt x="50" y="1110"/>
                </a:lnTo>
                <a:lnTo>
                  <a:pt x="38" y="1086"/>
                </a:lnTo>
                <a:lnTo>
                  <a:pt x="44" y="1070"/>
                </a:lnTo>
                <a:lnTo>
                  <a:pt x="50" y="1055"/>
                </a:lnTo>
                <a:lnTo>
                  <a:pt x="55" y="1039"/>
                </a:lnTo>
                <a:lnTo>
                  <a:pt x="60" y="1022"/>
                </a:lnTo>
                <a:lnTo>
                  <a:pt x="63" y="1006"/>
                </a:lnTo>
                <a:lnTo>
                  <a:pt x="66" y="989"/>
                </a:lnTo>
                <a:lnTo>
                  <a:pt x="68" y="971"/>
                </a:lnTo>
                <a:lnTo>
                  <a:pt x="71" y="954"/>
                </a:lnTo>
                <a:lnTo>
                  <a:pt x="74" y="919"/>
                </a:lnTo>
                <a:lnTo>
                  <a:pt x="75" y="885"/>
                </a:lnTo>
                <a:lnTo>
                  <a:pt x="76" y="852"/>
                </a:lnTo>
                <a:lnTo>
                  <a:pt x="76" y="823"/>
                </a:lnTo>
                <a:lnTo>
                  <a:pt x="0" y="750"/>
                </a:lnTo>
                <a:lnTo>
                  <a:pt x="677" y="72"/>
                </a:lnTo>
                <a:lnTo>
                  <a:pt x="694" y="74"/>
                </a:lnTo>
                <a:lnTo>
                  <a:pt x="719" y="78"/>
                </a:lnTo>
                <a:lnTo>
                  <a:pt x="747" y="81"/>
                </a:lnTo>
                <a:lnTo>
                  <a:pt x="774" y="82"/>
                </a:lnTo>
                <a:lnTo>
                  <a:pt x="785" y="82"/>
                </a:lnTo>
                <a:lnTo>
                  <a:pt x="795" y="80"/>
                </a:lnTo>
                <a:lnTo>
                  <a:pt x="799" y="79"/>
                </a:lnTo>
                <a:lnTo>
                  <a:pt x="802" y="77"/>
                </a:lnTo>
                <a:lnTo>
                  <a:pt x="806" y="74"/>
                </a:lnTo>
                <a:lnTo>
                  <a:pt x="807" y="72"/>
                </a:lnTo>
                <a:lnTo>
                  <a:pt x="808" y="70"/>
                </a:lnTo>
                <a:lnTo>
                  <a:pt x="809" y="67"/>
                </a:lnTo>
                <a:lnTo>
                  <a:pt x="808" y="62"/>
                </a:lnTo>
                <a:lnTo>
                  <a:pt x="806" y="58"/>
                </a:lnTo>
                <a:lnTo>
                  <a:pt x="803" y="53"/>
                </a:lnTo>
                <a:lnTo>
                  <a:pt x="799" y="47"/>
                </a:lnTo>
                <a:lnTo>
                  <a:pt x="794" y="42"/>
                </a:lnTo>
                <a:lnTo>
                  <a:pt x="787" y="34"/>
                </a:lnTo>
                <a:lnTo>
                  <a:pt x="813" y="34"/>
                </a:lnTo>
                <a:lnTo>
                  <a:pt x="858" y="34"/>
                </a:lnTo>
                <a:lnTo>
                  <a:pt x="915" y="33"/>
                </a:lnTo>
                <a:lnTo>
                  <a:pt x="980" y="30"/>
                </a:lnTo>
                <a:lnTo>
                  <a:pt x="1014" y="29"/>
                </a:lnTo>
                <a:lnTo>
                  <a:pt x="1047" y="26"/>
                </a:lnTo>
                <a:lnTo>
                  <a:pt x="1078" y="23"/>
                </a:lnTo>
                <a:lnTo>
                  <a:pt x="1109" y="20"/>
                </a:lnTo>
                <a:lnTo>
                  <a:pt x="1137" y="15"/>
                </a:lnTo>
                <a:lnTo>
                  <a:pt x="1162" y="11"/>
                </a:lnTo>
                <a:lnTo>
                  <a:pt x="1183" y="6"/>
                </a:lnTo>
                <a:lnTo>
                  <a:pt x="1198" y="0"/>
                </a:lnTo>
                <a:lnTo>
                  <a:pt x="1220" y="6"/>
                </a:lnTo>
                <a:lnTo>
                  <a:pt x="1243" y="10"/>
                </a:lnTo>
                <a:lnTo>
                  <a:pt x="1266" y="12"/>
                </a:lnTo>
                <a:lnTo>
                  <a:pt x="1290" y="14"/>
                </a:lnTo>
                <a:lnTo>
                  <a:pt x="1314" y="15"/>
                </a:lnTo>
                <a:lnTo>
                  <a:pt x="1338" y="15"/>
                </a:lnTo>
                <a:lnTo>
                  <a:pt x="1362" y="14"/>
                </a:lnTo>
                <a:lnTo>
                  <a:pt x="1387" y="13"/>
                </a:lnTo>
                <a:lnTo>
                  <a:pt x="1436" y="9"/>
                </a:lnTo>
                <a:lnTo>
                  <a:pt x="1484" y="5"/>
                </a:lnTo>
                <a:lnTo>
                  <a:pt x="1531" y="1"/>
                </a:lnTo>
                <a:lnTo>
                  <a:pt x="1576" y="0"/>
                </a:lnTo>
                <a:lnTo>
                  <a:pt x="1590" y="26"/>
                </a:lnTo>
                <a:lnTo>
                  <a:pt x="1605" y="50"/>
                </a:lnTo>
                <a:lnTo>
                  <a:pt x="1621" y="73"/>
                </a:lnTo>
                <a:lnTo>
                  <a:pt x="1639" y="94"/>
                </a:lnTo>
                <a:lnTo>
                  <a:pt x="1655" y="113"/>
                </a:lnTo>
                <a:lnTo>
                  <a:pt x="1674" y="130"/>
                </a:lnTo>
                <a:lnTo>
                  <a:pt x="1692" y="146"/>
                </a:lnTo>
                <a:lnTo>
                  <a:pt x="1711" y="163"/>
                </a:lnTo>
                <a:lnTo>
                  <a:pt x="1751" y="193"/>
                </a:lnTo>
                <a:lnTo>
                  <a:pt x="1791" y="225"/>
                </a:lnTo>
                <a:lnTo>
                  <a:pt x="1812" y="241"/>
                </a:lnTo>
                <a:lnTo>
                  <a:pt x="1833" y="259"/>
                </a:lnTo>
                <a:lnTo>
                  <a:pt x="1855" y="277"/>
                </a:lnTo>
                <a:lnTo>
                  <a:pt x="1875" y="297"/>
                </a:lnTo>
                <a:lnTo>
                  <a:pt x="2025" y="297"/>
                </a:lnTo>
                <a:lnTo>
                  <a:pt x="2025" y="290"/>
                </a:lnTo>
                <a:lnTo>
                  <a:pt x="2026" y="284"/>
                </a:lnTo>
                <a:lnTo>
                  <a:pt x="2028" y="277"/>
                </a:lnTo>
                <a:lnTo>
                  <a:pt x="2030" y="270"/>
                </a:lnTo>
                <a:lnTo>
                  <a:pt x="2037" y="257"/>
                </a:lnTo>
                <a:lnTo>
                  <a:pt x="2043" y="241"/>
                </a:lnTo>
                <a:lnTo>
                  <a:pt x="2050" y="227"/>
                </a:lnTo>
                <a:lnTo>
                  <a:pt x="2056" y="214"/>
                </a:lnTo>
                <a:lnTo>
                  <a:pt x="2059" y="206"/>
                </a:lnTo>
                <a:lnTo>
                  <a:pt x="2061" y="200"/>
                </a:lnTo>
                <a:lnTo>
                  <a:pt x="2062" y="193"/>
                </a:lnTo>
                <a:lnTo>
                  <a:pt x="2062" y="187"/>
                </a:lnTo>
                <a:lnTo>
                  <a:pt x="2079" y="187"/>
                </a:lnTo>
                <a:lnTo>
                  <a:pt x="2097" y="188"/>
                </a:lnTo>
                <a:lnTo>
                  <a:pt x="2114" y="189"/>
                </a:lnTo>
                <a:lnTo>
                  <a:pt x="2131" y="191"/>
                </a:lnTo>
                <a:lnTo>
                  <a:pt x="2164" y="197"/>
                </a:lnTo>
                <a:lnTo>
                  <a:pt x="2197" y="203"/>
                </a:lnTo>
                <a:lnTo>
                  <a:pt x="2264" y="219"/>
                </a:lnTo>
                <a:lnTo>
                  <a:pt x="2330" y="238"/>
                </a:lnTo>
                <a:lnTo>
                  <a:pt x="2364" y="246"/>
                </a:lnTo>
                <a:lnTo>
                  <a:pt x="2398" y="253"/>
                </a:lnTo>
                <a:lnTo>
                  <a:pt x="2433" y="260"/>
                </a:lnTo>
                <a:lnTo>
                  <a:pt x="2469" y="265"/>
                </a:lnTo>
                <a:lnTo>
                  <a:pt x="2487" y="267"/>
                </a:lnTo>
                <a:lnTo>
                  <a:pt x="2506" y="269"/>
                </a:lnTo>
                <a:lnTo>
                  <a:pt x="2525" y="270"/>
                </a:lnTo>
                <a:lnTo>
                  <a:pt x="2545" y="270"/>
                </a:lnTo>
                <a:lnTo>
                  <a:pt x="2565" y="269"/>
                </a:lnTo>
                <a:lnTo>
                  <a:pt x="2584" y="267"/>
                </a:lnTo>
                <a:lnTo>
                  <a:pt x="2605" y="265"/>
                </a:lnTo>
                <a:lnTo>
                  <a:pt x="2626" y="263"/>
                </a:lnTo>
                <a:lnTo>
                  <a:pt x="2641" y="264"/>
                </a:lnTo>
                <a:lnTo>
                  <a:pt x="2658" y="267"/>
                </a:lnTo>
                <a:lnTo>
                  <a:pt x="2677" y="274"/>
                </a:lnTo>
                <a:lnTo>
                  <a:pt x="2695" y="279"/>
                </a:lnTo>
                <a:lnTo>
                  <a:pt x="2724" y="291"/>
                </a:lnTo>
                <a:lnTo>
                  <a:pt x="2736" y="297"/>
                </a:lnTo>
                <a:lnTo>
                  <a:pt x="2774" y="335"/>
                </a:lnTo>
                <a:lnTo>
                  <a:pt x="2960" y="674"/>
                </a:lnTo>
                <a:lnTo>
                  <a:pt x="3037" y="674"/>
                </a:lnTo>
                <a:lnTo>
                  <a:pt x="3040" y="678"/>
                </a:lnTo>
                <a:lnTo>
                  <a:pt x="3043" y="682"/>
                </a:lnTo>
                <a:lnTo>
                  <a:pt x="3047" y="687"/>
                </a:lnTo>
                <a:lnTo>
                  <a:pt x="3049" y="694"/>
                </a:lnTo>
                <a:lnTo>
                  <a:pt x="3054" y="708"/>
                </a:lnTo>
                <a:lnTo>
                  <a:pt x="3059" y="725"/>
                </a:lnTo>
                <a:lnTo>
                  <a:pt x="3062" y="742"/>
                </a:lnTo>
                <a:lnTo>
                  <a:pt x="3065" y="762"/>
                </a:lnTo>
                <a:lnTo>
                  <a:pt x="3068" y="782"/>
                </a:lnTo>
                <a:lnTo>
                  <a:pt x="3070" y="804"/>
                </a:lnTo>
                <a:lnTo>
                  <a:pt x="3073" y="846"/>
                </a:lnTo>
                <a:lnTo>
                  <a:pt x="3074" y="884"/>
                </a:lnTo>
                <a:lnTo>
                  <a:pt x="3075" y="915"/>
                </a:lnTo>
                <a:lnTo>
                  <a:pt x="3075" y="936"/>
                </a:lnTo>
                <a:lnTo>
                  <a:pt x="3116" y="978"/>
                </a:lnTo>
                <a:lnTo>
                  <a:pt x="3179" y="1042"/>
                </a:lnTo>
                <a:lnTo>
                  <a:pt x="3254" y="1118"/>
                </a:lnTo>
                <a:lnTo>
                  <a:pt x="3338" y="1199"/>
                </a:lnTo>
                <a:lnTo>
                  <a:pt x="3379" y="1238"/>
                </a:lnTo>
                <a:lnTo>
                  <a:pt x="3421" y="1275"/>
                </a:lnTo>
                <a:lnTo>
                  <a:pt x="3460" y="1309"/>
                </a:lnTo>
                <a:lnTo>
                  <a:pt x="3497" y="1338"/>
                </a:lnTo>
                <a:lnTo>
                  <a:pt x="3513" y="1350"/>
                </a:lnTo>
                <a:lnTo>
                  <a:pt x="3530" y="1361"/>
                </a:lnTo>
                <a:lnTo>
                  <a:pt x="3545" y="1369"/>
                </a:lnTo>
                <a:lnTo>
                  <a:pt x="3559" y="1376"/>
                </a:lnTo>
                <a:lnTo>
                  <a:pt x="3571" y="1381"/>
                </a:lnTo>
                <a:lnTo>
                  <a:pt x="3582" y="1383"/>
                </a:lnTo>
                <a:lnTo>
                  <a:pt x="3592" y="1385"/>
                </a:lnTo>
                <a:lnTo>
                  <a:pt x="3600" y="1382"/>
                </a:lnTo>
                <a:lnTo>
                  <a:pt x="3608" y="1383"/>
                </a:lnTo>
                <a:lnTo>
                  <a:pt x="3630" y="1388"/>
                </a:lnTo>
                <a:lnTo>
                  <a:pt x="3663" y="1393"/>
                </a:lnTo>
                <a:lnTo>
                  <a:pt x="3703" y="1400"/>
                </a:lnTo>
                <a:lnTo>
                  <a:pt x="3746" y="1406"/>
                </a:lnTo>
                <a:lnTo>
                  <a:pt x="3789" y="1412"/>
                </a:lnTo>
                <a:lnTo>
                  <a:pt x="3830" y="1415"/>
                </a:lnTo>
                <a:lnTo>
                  <a:pt x="3862" y="1417"/>
                </a:lnTo>
                <a:lnTo>
                  <a:pt x="3935" y="1344"/>
                </a:lnTo>
                <a:lnTo>
                  <a:pt x="3946" y="1358"/>
                </a:lnTo>
                <a:lnTo>
                  <a:pt x="3955" y="1370"/>
                </a:lnTo>
                <a:lnTo>
                  <a:pt x="3959" y="1380"/>
                </a:lnTo>
                <a:lnTo>
                  <a:pt x="3960" y="1386"/>
                </a:lnTo>
                <a:lnTo>
                  <a:pt x="3960" y="1387"/>
                </a:lnTo>
                <a:lnTo>
                  <a:pt x="3959" y="1387"/>
                </a:lnTo>
                <a:lnTo>
                  <a:pt x="3957" y="1385"/>
                </a:lnTo>
                <a:lnTo>
                  <a:pt x="3955" y="1380"/>
                </a:lnTo>
                <a:lnTo>
                  <a:pt x="3946" y="1367"/>
                </a:lnTo>
                <a:lnTo>
                  <a:pt x="3935" y="1344"/>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 name="Freeform 41"/>
          <p:cNvSpPr>
            <a:spLocks/>
          </p:cNvSpPr>
          <p:nvPr/>
        </p:nvSpPr>
        <p:spPr bwMode="auto">
          <a:xfrm>
            <a:off x="4522783" y="5456764"/>
            <a:ext cx="2820162" cy="311497"/>
          </a:xfrm>
          <a:custGeom>
            <a:avLst/>
            <a:gdLst/>
            <a:ahLst/>
            <a:cxnLst>
              <a:cxn ang="0">
                <a:pos x="11232" y="1080"/>
              </a:cxn>
              <a:cxn ang="0">
                <a:pos x="11056" y="907"/>
              </a:cxn>
              <a:cxn ang="0">
                <a:pos x="11289" y="770"/>
              </a:cxn>
              <a:cxn ang="0">
                <a:pos x="11506" y="701"/>
              </a:cxn>
              <a:cxn ang="0">
                <a:pos x="11812" y="568"/>
              </a:cxn>
              <a:cxn ang="0">
                <a:pos x="12014" y="456"/>
              </a:cxn>
              <a:cxn ang="0">
                <a:pos x="12158" y="486"/>
              </a:cxn>
              <a:cxn ang="0">
                <a:pos x="12116" y="353"/>
              </a:cxn>
              <a:cxn ang="0">
                <a:pos x="11712" y="297"/>
              </a:cxn>
              <a:cxn ang="0">
                <a:pos x="11346" y="200"/>
              </a:cxn>
              <a:cxn ang="0">
                <a:pos x="11171" y="127"/>
              </a:cxn>
              <a:cxn ang="0">
                <a:pos x="10753" y="153"/>
              </a:cxn>
              <a:cxn ang="0">
                <a:pos x="10477" y="187"/>
              </a:cxn>
              <a:cxn ang="0">
                <a:pos x="10089" y="189"/>
              </a:cxn>
              <a:cxn ang="0">
                <a:pos x="9129" y="197"/>
              </a:cxn>
              <a:cxn ang="0">
                <a:pos x="8483" y="353"/>
              </a:cxn>
              <a:cxn ang="0">
                <a:pos x="8355" y="273"/>
              </a:cxn>
              <a:cxn ang="0">
                <a:pos x="8000" y="247"/>
              </a:cxn>
              <a:cxn ang="0">
                <a:pos x="7911" y="174"/>
              </a:cxn>
              <a:cxn ang="0">
                <a:pos x="7189" y="251"/>
              </a:cxn>
              <a:cxn ang="0">
                <a:pos x="6650" y="367"/>
              </a:cxn>
              <a:cxn ang="0">
                <a:pos x="6297" y="313"/>
              </a:cxn>
              <a:cxn ang="0">
                <a:pos x="5634" y="391"/>
              </a:cxn>
              <a:cxn ang="0">
                <a:pos x="5274" y="412"/>
              </a:cxn>
              <a:cxn ang="0">
                <a:pos x="4818" y="560"/>
              </a:cxn>
              <a:cxn ang="0">
                <a:pos x="4526" y="714"/>
              </a:cxn>
              <a:cxn ang="0">
                <a:pos x="4161" y="904"/>
              </a:cxn>
              <a:cxn ang="0">
                <a:pos x="3713" y="816"/>
              </a:cxn>
              <a:cxn ang="0">
                <a:pos x="3386" y="671"/>
              </a:cxn>
              <a:cxn ang="0">
                <a:pos x="3310" y="493"/>
              </a:cxn>
              <a:cxn ang="0">
                <a:pos x="3150" y="407"/>
              </a:cxn>
              <a:cxn ang="0">
                <a:pos x="3016" y="208"/>
              </a:cxn>
              <a:cxn ang="0">
                <a:pos x="3134" y="42"/>
              </a:cxn>
              <a:cxn ang="0">
                <a:pos x="3071" y="0"/>
              </a:cxn>
              <a:cxn ang="0">
                <a:pos x="2863" y="241"/>
              </a:cxn>
              <a:cxn ang="0">
                <a:pos x="2988" y="460"/>
              </a:cxn>
              <a:cxn ang="0">
                <a:pos x="2759" y="553"/>
              </a:cxn>
              <a:cxn ang="0">
                <a:pos x="2307" y="511"/>
              </a:cxn>
              <a:cxn ang="0">
                <a:pos x="2007" y="499"/>
              </a:cxn>
              <a:cxn ang="0">
                <a:pos x="1821" y="453"/>
              </a:cxn>
              <a:cxn ang="0">
                <a:pos x="1928" y="682"/>
              </a:cxn>
              <a:cxn ang="0">
                <a:pos x="1666" y="602"/>
              </a:cxn>
              <a:cxn ang="0">
                <a:pos x="1401" y="568"/>
              </a:cxn>
              <a:cxn ang="0">
                <a:pos x="1313" y="487"/>
              </a:cxn>
              <a:cxn ang="0">
                <a:pos x="881" y="493"/>
              </a:cxn>
              <a:cxn ang="0">
                <a:pos x="902" y="636"/>
              </a:cxn>
              <a:cxn ang="0">
                <a:pos x="562" y="601"/>
              </a:cxn>
              <a:cxn ang="0">
                <a:pos x="299" y="662"/>
              </a:cxn>
              <a:cxn ang="0">
                <a:pos x="197" y="776"/>
              </a:cxn>
              <a:cxn ang="0">
                <a:pos x="28" y="776"/>
              </a:cxn>
              <a:cxn ang="0">
                <a:pos x="153" y="793"/>
              </a:cxn>
              <a:cxn ang="0">
                <a:pos x="335" y="850"/>
              </a:cxn>
              <a:cxn ang="0">
                <a:pos x="673" y="953"/>
              </a:cxn>
              <a:cxn ang="0">
                <a:pos x="784" y="991"/>
              </a:cxn>
              <a:cxn ang="0">
                <a:pos x="984" y="1096"/>
              </a:cxn>
              <a:cxn ang="0">
                <a:pos x="1192" y="1195"/>
              </a:cxn>
              <a:cxn ang="0">
                <a:pos x="1074" y="1208"/>
              </a:cxn>
              <a:cxn ang="0">
                <a:pos x="916" y="1122"/>
              </a:cxn>
              <a:cxn ang="0">
                <a:pos x="761" y="1081"/>
              </a:cxn>
              <a:cxn ang="0">
                <a:pos x="561" y="1044"/>
              </a:cxn>
              <a:cxn ang="0">
                <a:pos x="764" y="1153"/>
              </a:cxn>
              <a:cxn ang="0">
                <a:pos x="1499" y="1344"/>
              </a:cxn>
              <a:cxn ang="0">
                <a:pos x="11070" y="1161"/>
              </a:cxn>
            </a:cxnLst>
            <a:rect l="0" t="0" r="r" b="b"/>
            <a:pathLst>
              <a:path w="12165" h="1348">
                <a:moveTo>
                  <a:pt x="11388" y="1075"/>
                </a:moveTo>
                <a:lnTo>
                  <a:pt x="11362" y="1068"/>
                </a:lnTo>
                <a:lnTo>
                  <a:pt x="11341" y="1063"/>
                </a:lnTo>
                <a:lnTo>
                  <a:pt x="11323" y="1061"/>
                </a:lnTo>
                <a:lnTo>
                  <a:pt x="11310" y="1058"/>
                </a:lnTo>
                <a:lnTo>
                  <a:pt x="11299" y="1058"/>
                </a:lnTo>
                <a:lnTo>
                  <a:pt x="11291" y="1060"/>
                </a:lnTo>
                <a:lnTo>
                  <a:pt x="11284" y="1062"/>
                </a:lnTo>
                <a:lnTo>
                  <a:pt x="11278" y="1064"/>
                </a:lnTo>
                <a:lnTo>
                  <a:pt x="11263" y="1070"/>
                </a:lnTo>
                <a:lnTo>
                  <a:pt x="11245" y="1078"/>
                </a:lnTo>
                <a:lnTo>
                  <a:pt x="11232" y="1080"/>
                </a:lnTo>
                <a:lnTo>
                  <a:pt x="11216" y="1082"/>
                </a:lnTo>
                <a:lnTo>
                  <a:pt x="11195" y="1085"/>
                </a:lnTo>
                <a:lnTo>
                  <a:pt x="11170" y="1085"/>
                </a:lnTo>
                <a:lnTo>
                  <a:pt x="11154" y="1068"/>
                </a:lnTo>
                <a:lnTo>
                  <a:pt x="11136" y="1046"/>
                </a:lnTo>
                <a:lnTo>
                  <a:pt x="11117" y="1021"/>
                </a:lnTo>
                <a:lnTo>
                  <a:pt x="11099" y="993"/>
                </a:lnTo>
                <a:lnTo>
                  <a:pt x="11082" y="965"/>
                </a:lnTo>
                <a:lnTo>
                  <a:pt x="11068" y="938"/>
                </a:lnTo>
                <a:lnTo>
                  <a:pt x="11063" y="926"/>
                </a:lnTo>
                <a:lnTo>
                  <a:pt x="11060" y="916"/>
                </a:lnTo>
                <a:lnTo>
                  <a:pt x="11056" y="907"/>
                </a:lnTo>
                <a:lnTo>
                  <a:pt x="11056" y="898"/>
                </a:lnTo>
                <a:lnTo>
                  <a:pt x="11077" y="892"/>
                </a:lnTo>
                <a:lnTo>
                  <a:pt x="11099" y="884"/>
                </a:lnTo>
                <a:lnTo>
                  <a:pt x="11120" y="875"/>
                </a:lnTo>
                <a:lnTo>
                  <a:pt x="11141" y="865"/>
                </a:lnTo>
                <a:lnTo>
                  <a:pt x="11162" y="854"/>
                </a:lnTo>
                <a:lnTo>
                  <a:pt x="11183" y="842"/>
                </a:lnTo>
                <a:lnTo>
                  <a:pt x="11205" y="829"/>
                </a:lnTo>
                <a:lnTo>
                  <a:pt x="11225" y="816"/>
                </a:lnTo>
                <a:lnTo>
                  <a:pt x="11246" y="802"/>
                </a:lnTo>
                <a:lnTo>
                  <a:pt x="11267" y="787"/>
                </a:lnTo>
                <a:lnTo>
                  <a:pt x="11289" y="770"/>
                </a:lnTo>
                <a:lnTo>
                  <a:pt x="11309" y="754"/>
                </a:lnTo>
                <a:lnTo>
                  <a:pt x="11331" y="736"/>
                </a:lnTo>
                <a:lnTo>
                  <a:pt x="11352" y="717"/>
                </a:lnTo>
                <a:lnTo>
                  <a:pt x="11374" y="697"/>
                </a:lnTo>
                <a:lnTo>
                  <a:pt x="11394" y="678"/>
                </a:lnTo>
                <a:lnTo>
                  <a:pt x="11407" y="678"/>
                </a:lnTo>
                <a:lnTo>
                  <a:pt x="11421" y="679"/>
                </a:lnTo>
                <a:lnTo>
                  <a:pt x="11431" y="681"/>
                </a:lnTo>
                <a:lnTo>
                  <a:pt x="11443" y="683"/>
                </a:lnTo>
                <a:lnTo>
                  <a:pt x="11464" y="689"/>
                </a:lnTo>
                <a:lnTo>
                  <a:pt x="11485" y="694"/>
                </a:lnTo>
                <a:lnTo>
                  <a:pt x="11506" y="701"/>
                </a:lnTo>
                <a:lnTo>
                  <a:pt x="11527" y="706"/>
                </a:lnTo>
                <a:lnTo>
                  <a:pt x="11538" y="708"/>
                </a:lnTo>
                <a:lnTo>
                  <a:pt x="11551" y="710"/>
                </a:lnTo>
                <a:lnTo>
                  <a:pt x="11563" y="712"/>
                </a:lnTo>
                <a:lnTo>
                  <a:pt x="11578" y="712"/>
                </a:lnTo>
                <a:lnTo>
                  <a:pt x="11599" y="692"/>
                </a:lnTo>
                <a:lnTo>
                  <a:pt x="11623" y="673"/>
                </a:lnTo>
                <a:lnTo>
                  <a:pt x="11648" y="656"/>
                </a:lnTo>
                <a:lnTo>
                  <a:pt x="11675" y="641"/>
                </a:lnTo>
                <a:lnTo>
                  <a:pt x="11729" y="610"/>
                </a:lnTo>
                <a:lnTo>
                  <a:pt x="11785" y="582"/>
                </a:lnTo>
                <a:lnTo>
                  <a:pt x="11812" y="568"/>
                </a:lnTo>
                <a:lnTo>
                  <a:pt x="11840" y="553"/>
                </a:lnTo>
                <a:lnTo>
                  <a:pt x="11868" y="538"/>
                </a:lnTo>
                <a:lnTo>
                  <a:pt x="11894" y="523"/>
                </a:lnTo>
                <a:lnTo>
                  <a:pt x="11920" y="506"/>
                </a:lnTo>
                <a:lnTo>
                  <a:pt x="11944" y="489"/>
                </a:lnTo>
                <a:lnTo>
                  <a:pt x="11956" y="479"/>
                </a:lnTo>
                <a:lnTo>
                  <a:pt x="11967" y="469"/>
                </a:lnTo>
                <a:lnTo>
                  <a:pt x="11978" y="460"/>
                </a:lnTo>
                <a:lnTo>
                  <a:pt x="11989" y="449"/>
                </a:lnTo>
                <a:lnTo>
                  <a:pt x="11996" y="450"/>
                </a:lnTo>
                <a:lnTo>
                  <a:pt x="12005" y="452"/>
                </a:lnTo>
                <a:lnTo>
                  <a:pt x="12014" y="456"/>
                </a:lnTo>
                <a:lnTo>
                  <a:pt x="12024" y="461"/>
                </a:lnTo>
                <a:lnTo>
                  <a:pt x="12043" y="474"/>
                </a:lnTo>
                <a:lnTo>
                  <a:pt x="12065" y="487"/>
                </a:lnTo>
                <a:lnTo>
                  <a:pt x="12086" y="501"/>
                </a:lnTo>
                <a:lnTo>
                  <a:pt x="12106" y="513"/>
                </a:lnTo>
                <a:lnTo>
                  <a:pt x="12116" y="518"/>
                </a:lnTo>
                <a:lnTo>
                  <a:pt x="12125" y="522"/>
                </a:lnTo>
                <a:lnTo>
                  <a:pt x="12134" y="524"/>
                </a:lnTo>
                <a:lnTo>
                  <a:pt x="12140" y="525"/>
                </a:lnTo>
                <a:lnTo>
                  <a:pt x="12148" y="512"/>
                </a:lnTo>
                <a:lnTo>
                  <a:pt x="12153" y="499"/>
                </a:lnTo>
                <a:lnTo>
                  <a:pt x="12158" y="486"/>
                </a:lnTo>
                <a:lnTo>
                  <a:pt x="12162" y="475"/>
                </a:lnTo>
                <a:lnTo>
                  <a:pt x="12164" y="464"/>
                </a:lnTo>
                <a:lnTo>
                  <a:pt x="12165" y="453"/>
                </a:lnTo>
                <a:lnTo>
                  <a:pt x="12165" y="442"/>
                </a:lnTo>
                <a:lnTo>
                  <a:pt x="12164" y="432"/>
                </a:lnTo>
                <a:lnTo>
                  <a:pt x="12162" y="421"/>
                </a:lnTo>
                <a:lnTo>
                  <a:pt x="12158" y="410"/>
                </a:lnTo>
                <a:lnTo>
                  <a:pt x="12153" y="401"/>
                </a:lnTo>
                <a:lnTo>
                  <a:pt x="12146" y="389"/>
                </a:lnTo>
                <a:lnTo>
                  <a:pt x="12138" y="378"/>
                </a:lnTo>
                <a:lnTo>
                  <a:pt x="12128" y="366"/>
                </a:lnTo>
                <a:lnTo>
                  <a:pt x="12116" y="353"/>
                </a:lnTo>
                <a:lnTo>
                  <a:pt x="12103" y="338"/>
                </a:lnTo>
                <a:lnTo>
                  <a:pt x="11879" y="338"/>
                </a:lnTo>
                <a:lnTo>
                  <a:pt x="11802" y="262"/>
                </a:lnTo>
                <a:lnTo>
                  <a:pt x="11795" y="263"/>
                </a:lnTo>
                <a:lnTo>
                  <a:pt x="11788" y="264"/>
                </a:lnTo>
                <a:lnTo>
                  <a:pt x="11780" y="266"/>
                </a:lnTo>
                <a:lnTo>
                  <a:pt x="11774" y="269"/>
                </a:lnTo>
                <a:lnTo>
                  <a:pt x="11760" y="274"/>
                </a:lnTo>
                <a:lnTo>
                  <a:pt x="11745" y="282"/>
                </a:lnTo>
                <a:lnTo>
                  <a:pt x="11731" y="288"/>
                </a:lnTo>
                <a:lnTo>
                  <a:pt x="11718" y="295"/>
                </a:lnTo>
                <a:lnTo>
                  <a:pt x="11712" y="297"/>
                </a:lnTo>
                <a:lnTo>
                  <a:pt x="11705" y="299"/>
                </a:lnTo>
                <a:lnTo>
                  <a:pt x="11699" y="300"/>
                </a:lnTo>
                <a:lnTo>
                  <a:pt x="11692" y="300"/>
                </a:lnTo>
                <a:lnTo>
                  <a:pt x="11616" y="228"/>
                </a:lnTo>
                <a:lnTo>
                  <a:pt x="11560" y="228"/>
                </a:lnTo>
                <a:lnTo>
                  <a:pt x="11504" y="226"/>
                </a:lnTo>
                <a:lnTo>
                  <a:pt x="11477" y="225"/>
                </a:lnTo>
                <a:lnTo>
                  <a:pt x="11450" y="222"/>
                </a:lnTo>
                <a:lnTo>
                  <a:pt x="11424" y="218"/>
                </a:lnTo>
                <a:lnTo>
                  <a:pt x="11398" y="214"/>
                </a:lnTo>
                <a:lnTo>
                  <a:pt x="11371" y="208"/>
                </a:lnTo>
                <a:lnTo>
                  <a:pt x="11346" y="200"/>
                </a:lnTo>
                <a:lnTo>
                  <a:pt x="11321" y="191"/>
                </a:lnTo>
                <a:lnTo>
                  <a:pt x="11297" y="180"/>
                </a:lnTo>
                <a:lnTo>
                  <a:pt x="11285" y="174"/>
                </a:lnTo>
                <a:lnTo>
                  <a:pt x="11273" y="167"/>
                </a:lnTo>
                <a:lnTo>
                  <a:pt x="11262" y="160"/>
                </a:lnTo>
                <a:lnTo>
                  <a:pt x="11251" y="152"/>
                </a:lnTo>
                <a:lnTo>
                  <a:pt x="11240" y="143"/>
                </a:lnTo>
                <a:lnTo>
                  <a:pt x="11229" y="134"/>
                </a:lnTo>
                <a:lnTo>
                  <a:pt x="11219" y="125"/>
                </a:lnTo>
                <a:lnTo>
                  <a:pt x="11208" y="114"/>
                </a:lnTo>
                <a:lnTo>
                  <a:pt x="11189" y="120"/>
                </a:lnTo>
                <a:lnTo>
                  <a:pt x="11171" y="127"/>
                </a:lnTo>
                <a:lnTo>
                  <a:pt x="11151" y="131"/>
                </a:lnTo>
                <a:lnTo>
                  <a:pt x="11130" y="136"/>
                </a:lnTo>
                <a:lnTo>
                  <a:pt x="11110" y="140"/>
                </a:lnTo>
                <a:lnTo>
                  <a:pt x="11088" y="143"/>
                </a:lnTo>
                <a:lnTo>
                  <a:pt x="11065" y="145"/>
                </a:lnTo>
                <a:lnTo>
                  <a:pt x="11043" y="148"/>
                </a:lnTo>
                <a:lnTo>
                  <a:pt x="10996" y="150"/>
                </a:lnTo>
                <a:lnTo>
                  <a:pt x="10948" y="151"/>
                </a:lnTo>
                <a:lnTo>
                  <a:pt x="10899" y="152"/>
                </a:lnTo>
                <a:lnTo>
                  <a:pt x="10850" y="152"/>
                </a:lnTo>
                <a:lnTo>
                  <a:pt x="10802" y="152"/>
                </a:lnTo>
                <a:lnTo>
                  <a:pt x="10753" y="153"/>
                </a:lnTo>
                <a:lnTo>
                  <a:pt x="10705" y="154"/>
                </a:lnTo>
                <a:lnTo>
                  <a:pt x="10659" y="156"/>
                </a:lnTo>
                <a:lnTo>
                  <a:pt x="10636" y="158"/>
                </a:lnTo>
                <a:lnTo>
                  <a:pt x="10615" y="162"/>
                </a:lnTo>
                <a:lnTo>
                  <a:pt x="10593" y="164"/>
                </a:lnTo>
                <a:lnTo>
                  <a:pt x="10572" y="168"/>
                </a:lnTo>
                <a:lnTo>
                  <a:pt x="10552" y="173"/>
                </a:lnTo>
                <a:lnTo>
                  <a:pt x="10533" y="177"/>
                </a:lnTo>
                <a:lnTo>
                  <a:pt x="10514" y="184"/>
                </a:lnTo>
                <a:lnTo>
                  <a:pt x="10496" y="190"/>
                </a:lnTo>
                <a:lnTo>
                  <a:pt x="10488" y="189"/>
                </a:lnTo>
                <a:lnTo>
                  <a:pt x="10477" y="187"/>
                </a:lnTo>
                <a:lnTo>
                  <a:pt x="10466" y="182"/>
                </a:lnTo>
                <a:lnTo>
                  <a:pt x="10453" y="178"/>
                </a:lnTo>
                <a:lnTo>
                  <a:pt x="10426" y="166"/>
                </a:lnTo>
                <a:lnTo>
                  <a:pt x="10395" y="152"/>
                </a:lnTo>
                <a:lnTo>
                  <a:pt x="10363" y="138"/>
                </a:lnTo>
                <a:lnTo>
                  <a:pt x="10330" y="126"/>
                </a:lnTo>
                <a:lnTo>
                  <a:pt x="10314" y="121"/>
                </a:lnTo>
                <a:lnTo>
                  <a:pt x="10298" y="117"/>
                </a:lnTo>
                <a:lnTo>
                  <a:pt x="10283" y="115"/>
                </a:lnTo>
                <a:lnTo>
                  <a:pt x="10268" y="114"/>
                </a:lnTo>
                <a:lnTo>
                  <a:pt x="10196" y="190"/>
                </a:lnTo>
                <a:lnTo>
                  <a:pt x="10089" y="189"/>
                </a:lnTo>
                <a:lnTo>
                  <a:pt x="9980" y="187"/>
                </a:lnTo>
                <a:lnTo>
                  <a:pt x="9869" y="185"/>
                </a:lnTo>
                <a:lnTo>
                  <a:pt x="9756" y="182"/>
                </a:lnTo>
                <a:lnTo>
                  <a:pt x="9643" y="180"/>
                </a:lnTo>
                <a:lnTo>
                  <a:pt x="9529" y="180"/>
                </a:lnTo>
                <a:lnTo>
                  <a:pt x="9472" y="180"/>
                </a:lnTo>
                <a:lnTo>
                  <a:pt x="9415" y="181"/>
                </a:lnTo>
                <a:lnTo>
                  <a:pt x="9357" y="182"/>
                </a:lnTo>
                <a:lnTo>
                  <a:pt x="9301" y="185"/>
                </a:lnTo>
                <a:lnTo>
                  <a:pt x="9243" y="188"/>
                </a:lnTo>
                <a:lnTo>
                  <a:pt x="9186" y="191"/>
                </a:lnTo>
                <a:lnTo>
                  <a:pt x="9129" y="197"/>
                </a:lnTo>
                <a:lnTo>
                  <a:pt x="9074" y="202"/>
                </a:lnTo>
                <a:lnTo>
                  <a:pt x="9017" y="209"/>
                </a:lnTo>
                <a:lnTo>
                  <a:pt x="8961" y="217"/>
                </a:lnTo>
                <a:lnTo>
                  <a:pt x="8906" y="226"/>
                </a:lnTo>
                <a:lnTo>
                  <a:pt x="8851" y="237"/>
                </a:lnTo>
                <a:lnTo>
                  <a:pt x="8797" y="249"/>
                </a:lnTo>
                <a:lnTo>
                  <a:pt x="8743" y="262"/>
                </a:lnTo>
                <a:lnTo>
                  <a:pt x="8690" y="276"/>
                </a:lnTo>
                <a:lnTo>
                  <a:pt x="8636" y="293"/>
                </a:lnTo>
                <a:lnTo>
                  <a:pt x="8585" y="311"/>
                </a:lnTo>
                <a:lnTo>
                  <a:pt x="8534" y="331"/>
                </a:lnTo>
                <a:lnTo>
                  <a:pt x="8483" y="353"/>
                </a:lnTo>
                <a:lnTo>
                  <a:pt x="8434" y="377"/>
                </a:lnTo>
                <a:lnTo>
                  <a:pt x="8427" y="357"/>
                </a:lnTo>
                <a:lnTo>
                  <a:pt x="8421" y="342"/>
                </a:lnTo>
                <a:lnTo>
                  <a:pt x="8415" y="330"/>
                </a:lnTo>
                <a:lnTo>
                  <a:pt x="8411" y="321"/>
                </a:lnTo>
                <a:lnTo>
                  <a:pt x="8405" y="313"/>
                </a:lnTo>
                <a:lnTo>
                  <a:pt x="8401" y="309"/>
                </a:lnTo>
                <a:lnTo>
                  <a:pt x="8395" y="305"/>
                </a:lnTo>
                <a:lnTo>
                  <a:pt x="8391" y="301"/>
                </a:lnTo>
                <a:lnTo>
                  <a:pt x="8379" y="294"/>
                </a:lnTo>
                <a:lnTo>
                  <a:pt x="8364" y="282"/>
                </a:lnTo>
                <a:lnTo>
                  <a:pt x="8355" y="273"/>
                </a:lnTo>
                <a:lnTo>
                  <a:pt x="8344" y="261"/>
                </a:lnTo>
                <a:lnTo>
                  <a:pt x="8333" y="247"/>
                </a:lnTo>
                <a:lnTo>
                  <a:pt x="8319" y="228"/>
                </a:lnTo>
                <a:lnTo>
                  <a:pt x="8274" y="228"/>
                </a:lnTo>
                <a:lnTo>
                  <a:pt x="8225" y="228"/>
                </a:lnTo>
                <a:lnTo>
                  <a:pt x="8173" y="229"/>
                </a:lnTo>
                <a:lnTo>
                  <a:pt x="8120" y="233"/>
                </a:lnTo>
                <a:lnTo>
                  <a:pt x="8095" y="234"/>
                </a:lnTo>
                <a:lnTo>
                  <a:pt x="8068" y="236"/>
                </a:lnTo>
                <a:lnTo>
                  <a:pt x="8044" y="239"/>
                </a:lnTo>
                <a:lnTo>
                  <a:pt x="8021" y="242"/>
                </a:lnTo>
                <a:lnTo>
                  <a:pt x="8000" y="247"/>
                </a:lnTo>
                <a:lnTo>
                  <a:pt x="7980" y="251"/>
                </a:lnTo>
                <a:lnTo>
                  <a:pt x="7961" y="257"/>
                </a:lnTo>
                <a:lnTo>
                  <a:pt x="7946" y="262"/>
                </a:lnTo>
                <a:lnTo>
                  <a:pt x="7946" y="256"/>
                </a:lnTo>
                <a:lnTo>
                  <a:pt x="7945" y="249"/>
                </a:lnTo>
                <a:lnTo>
                  <a:pt x="7943" y="242"/>
                </a:lnTo>
                <a:lnTo>
                  <a:pt x="7941" y="236"/>
                </a:lnTo>
                <a:lnTo>
                  <a:pt x="7934" y="223"/>
                </a:lnTo>
                <a:lnTo>
                  <a:pt x="7928" y="209"/>
                </a:lnTo>
                <a:lnTo>
                  <a:pt x="7920" y="194"/>
                </a:lnTo>
                <a:lnTo>
                  <a:pt x="7915" y="180"/>
                </a:lnTo>
                <a:lnTo>
                  <a:pt x="7911" y="174"/>
                </a:lnTo>
                <a:lnTo>
                  <a:pt x="7910" y="166"/>
                </a:lnTo>
                <a:lnTo>
                  <a:pt x="7909" y="160"/>
                </a:lnTo>
                <a:lnTo>
                  <a:pt x="7908" y="152"/>
                </a:lnTo>
                <a:lnTo>
                  <a:pt x="7683" y="152"/>
                </a:lnTo>
                <a:lnTo>
                  <a:pt x="7611" y="228"/>
                </a:lnTo>
                <a:lnTo>
                  <a:pt x="7554" y="228"/>
                </a:lnTo>
                <a:lnTo>
                  <a:pt x="7496" y="229"/>
                </a:lnTo>
                <a:lnTo>
                  <a:pt x="7436" y="232"/>
                </a:lnTo>
                <a:lnTo>
                  <a:pt x="7375" y="235"/>
                </a:lnTo>
                <a:lnTo>
                  <a:pt x="7313" y="239"/>
                </a:lnTo>
                <a:lnTo>
                  <a:pt x="7250" y="245"/>
                </a:lnTo>
                <a:lnTo>
                  <a:pt x="7189" y="251"/>
                </a:lnTo>
                <a:lnTo>
                  <a:pt x="7127" y="260"/>
                </a:lnTo>
                <a:lnTo>
                  <a:pt x="7066" y="269"/>
                </a:lnTo>
                <a:lnTo>
                  <a:pt x="7005" y="280"/>
                </a:lnTo>
                <a:lnTo>
                  <a:pt x="6945" y="292"/>
                </a:lnTo>
                <a:lnTo>
                  <a:pt x="6886" y="306"/>
                </a:lnTo>
                <a:lnTo>
                  <a:pt x="6830" y="321"/>
                </a:lnTo>
                <a:lnTo>
                  <a:pt x="6775" y="337"/>
                </a:lnTo>
                <a:lnTo>
                  <a:pt x="6748" y="346"/>
                </a:lnTo>
                <a:lnTo>
                  <a:pt x="6722" y="356"/>
                </a:lnTo>
                <a:lnTo>
                  <a:pt x="6696" y="366"/>
                </a:lnTo>
                <a:lnTo>
                  <a:pt x="6671" y="377"/>
                </a:lnTo>
                <a:lnTo>
                  <a:pt x="6650" y="367"/>
                </a:lnTo>
                <a:lnTo>
                  <a:pt x="6627" y="357"/>
                </a:lnTo>
                <a:lnTo>
                  <a:pt x="6604" y="349"/>
                </a:lnTo>
                <a:lnTo>
                  <a:pt x="6579" y="342"/>
                </a:lnTo>
                <a:lnTo>
                  <a:pt x="6554" y="336"/>
                </a:lnTo>
                <a:lnTo>
                  <a:pt x="6527" y="331"/>
                </a:lnTo>
                <a:lnTo>
                  <a:pt x="6501" y="326"/>
                </a:lnTo>
                <a:lnTo>
                  <a:pt x="6473" y="322"/>
                </a:lnTo>
                <a:lnTo>
                  <a:pt x="6445" y="320"/>
                </a:lnTo>
                <a:lnTo>
                  <a:pt x="6416" y="318"/>
                </a:lnTo>
                <a:lnTo>
                  <a:pt x="6387" y="316"/>
                </a:lnTo>
                <a:lnTo>
                  <a:pt x="6357" y="314"/>
                </a:lnTo>
                <a:lnTo>
                  <a:pt x="6297" y="313"/>
                </a:lnTo>
                <a:lnTo>
                  <a:pt x="6236" y="314"/>
                </a:lnTo>
                <a:lnTo>
                  <a:pt x="6175" y="318"/>
                </a:lnTo>
                <a:lnTo>
                  <a:pt x="6113" y="321"/>
                </a:lnTo>
                <a:lnTo>
                  <a:pt x="6053" y="324"/>
                </a:lnTo>
                <a:lnTo>
                  <a:pt x="5993" y="329"/>
                </a:lnTo>
                <a:lnTo>
                  <a:pt x="5934" y="332"/>
                </a:lnTo>
                <a:lnTo>
                  <a:pt x="5878" y="335"/>
                </a:lnTo>
                <a:lnTo>
                  <a:pt x="5824" y="337"/>
                </a:lnTo>
                <a:lnTo>
                  <a:pt x="5773" y="338"/>
                </a:lnTo>
                <a:lnTo>
                  <a:pt x="5698" y="415"/>
                </a:lnTo>
                <a:lnTo>
                  <a:pt x="5666" y="402"/>
                </a:lnTo>
                <a:lnTo>
                  <a:pt x="5634" y="391"/>
                </a:lnTo>
                <a:lnTo>
                  <a:pt x="5604" y="383"/>
                </a:lnTo>
                <a:lnTo>
                  <a:pt x="5573" y="378"/>
                </a:lnTo>
                <a:lnTo>
                  <a:pt x="5543" y="373"/>
                </a:lnTo>
                <a:lnTo>
                  <a:pt x="5512" y="372"/>
                </a:lnTo>
                <a:lnTo>
                  <a:pt x="5482" y="372"/>
                </a:lnTo>
                <a:lnTo>
                  <a:pt x="5452" y="373"/>
                </a:lnTo>
                <a:lnTo>
                  <a:pt x="5422" y="377"/>
                </a:lnTo>
                <a:lnTo>
                  <a:pt x="5392" y="382"/>
                </a:lnTo>
                <a:lnTo>
                  <a:pt x="5363" y="388"/>
                </a:lnTo>
                <a:lnTo>
                  <a:pt x="5333" y="395"/>
                </a:lnTo>
                <a:lnTo>
                  <a:pt x="5304" y="403"/>
                </a:lnTo>
                <a:lnTo>
                  <a:pt x="5274" y="412"/>
                </a:lnTo>
                <a:lnTo>
                  <a:pt x="5245" y="421"/>
                </a:lnTo>
                <a:lnTo>
                  <a:pt x="5216" y="432"/>
                </a:lnTo>
                <a:lnTo>
                  <a:pt x="5158" y="454"/>
                </a:lnTo>
                <a:lnTo>
                  <a:pt x="5101" y="476"/>
                </a:lnTo>
                <a:lnTo>
                  <a:pt x="5043" y="498"/>
                </a:lnTo>
                <a:lnTo>
                  <a:pt x="4987" y="518"/>
                </a:lnTo>
                <a:lnTo>
                  <a:pt x="4958" y="528"/>
                </a:lnTo>
                <a:lnTo>
                  <a:pt x="4930" y="537"/>
                </a:lnTo>
                <a:lnTo>
                  <a:pt x="4902" y="544"/>
                </a:lnTo>
                <a:lnTo>
                  <a:pt x="4873" y="550"/>
                </a:lnTo>
                <a:lnTo>
                  <a:pt x="4845" y="556"/>
                </a:lnTo>
                <a:lnTo>
                  <a:pt x="4818" y="560"/>
                </a:lnTo>
                <a:lnTo>
                  <a:pt x="4789" y="562"/>
                </a:lnTo>
                <a:lnTo>
                  <a:pt x="4761" y="563"/>
                </a:lnTo>
                <a:lnTo>
                  <a:pt x="4743" y="581"/>
                </a:lnTo>
                <a:lnTo>
                  <a:pt x="4725" y="596"/>
                </a:lnTo>
                <a:lnTo>
                  <a:pt x="4706" y="611"/>
                </a:lnTo>
                <a:lnTo>
                  <a:pt x="4688" y="625"/>
                </a:lnTo>
                <a:lnTo>
                  <a:pt x="4668" y="638"/>
                </a:lnTo>
                <a:lnTo>
                  <a:pt x="4649" y="650"/>
                </a:lnTo>
                <a:lnTo>
                  <a:pt x="4629" y="662"/>
                </a:lnTo>
                <a:lnTo>
                  <a:pt x="4609" y="674"/>
                </a:lnTo>
                <a:lnTo>
                  <a:pt x="4568" y="695"/>
                </a:lnTo>
                <a:lnTo>
                  <a:pt x="4526" y="714"/>
                </a:lnTo>
                <a:lnTo>
                  <a:pt x="4485" y="732"/>
                </a:lnTo>
                <a:lnTo>
                  <a:pt x="4442" y="750"/>
                </a:lnTo>
                <a:lnTo>
                  <a:pt x="4401" y="767"/>
                </a:lnTo>
                <a:lnTo>
                  <a:pt x="4360" y="786"/>
                </a:lnTo>
                <a:lnTo>
                  <a:pt x="4318" y="804"/>
                </a:lnTo>
                <a:lnTo>
                  <a:pt x="4277" y="826"/>
                </a:lnTo>
                <a:lnTo>
                  <a:pt x="4257" y="837"/>
                </a:lnTo>
                <a:lnTo>
                  <a:pt x="4237" y="849"/>
                </a:lnTo>
                <a:lnTo>
                  <a:pt x="4218" y="861"/>
                </a:lnTo>
                <a:lnTo>
                  <a:pt x="4198" y="874"/>
                </a:lnTo>
                <a:lnTo>
                  <a:pt x="4180" y="888"/>
                </a:lnTo>
                <a:lnTo>
                  <a:pt x="4161" y="904"/>
                </a:lnTo>
                <a:lnTo>
                  <a:pt x="4143" y="920"/>
                </a:lnTo>
                <a:lnTo>
                  <a:pt x="4125" y="936"/>
                </a:lnTo>
                <a:lnTo>
                  <a:pt x="4089" y="923"/>
                </a:lnTo>
                <a:lnTo>
                  <a:pt x="4052" y="909"/>
                </a:lnTo>
                <a:lnTo>
                  <a:pt x="4013" y="896"/>
                </a:lnTo>
                <a:lnTo>
                  <a:pt x="3972" y="883"/>
                </a:lnTo>
                <a:lnTo>
                  <a:pt x="3931" y="870"/>
                </a:lnTo>
                <a:lnTo>
                  <a:pt x="3888" y="858"/>
                </a:lnTo>
                <a:lnTo>
                  <a:pt x="3845" y="846"/>
                </a:lnTo>
                <a:lnTo>
                  <a:pt x="3801" y="835"/>
                </a:lnTo>
                <a:lnTo>
                  <a:pt x="3756" y="825"/>
                </a:lnTo>
                <a:lnTo>
                  <a:pt x="3713" y="816"/>
                </a:lnTo>
                <a:lnTo>
                  <a:pt x="3668" y="808"/>
                </a:lnTo>
                <a:lnTo>
                  <a:pt x="3623" y="801"/>
                </a:lnTo>
                <a:lnTo>
                  <a:pt x="3580" y="796"/>
                </a:lnTo>
                <a:lnTo>
                  <a:pt x="3536" y="791"/>
                </a:lnTo>
                <a:lnTo>
                  <a:pt x="3494" y="789"/>
                </a:lnTo>
                <a:lnTo>
                  <a:pt x="3451" y="788"/>
                </a:lnTo>
                <a:lnTo>
                  <a:pt x="3375" y="712"/>
                </a:lnTo>
                <a:lnTo>
                  <a:pt x="3376" y="705"/>
                </a:lnTo>
                <a:lnTo>
                  <a:pt x="3377" y="698"/>
                </a:lnTo>
                <a:lnTo>
                  <a:pt x="3378" y="692"/>
                </a:lnTo>
                <a:lnTo>
                  <a:pt x="3380" y="685"/>
                </a:lnTo>
                <a:lnTo>
                  <a:pt x="3386" y="671"/>
                </a:lnTo>
                <a:lnTo>
                  <a:pt x="3392" y="657"/>
                </a:lnTo>
                <a:lnTo>
                  <a:pt x="3399" y="643"/>
                </a:lnTo>
                <a:lnTo>
                  <a:pt x="3404" y="629"/>
                </a:lnTo>
                <a:lnTo>
                  <a:pt x="3406" y="621"/>
                </a:lnTo>
                <a:lnTo>
                  <a:pt x="3409" y="614"/>
                </a:lnTo>
                <a:lnTo>
                  <a:pt x="3410" y="608"/>
                </a:lnTo>
                <a:lnTo>
                  <a:pt x="3410" y="601"/>
                </a:lnTo>
                <a:lnTo>
                  <a:pt x="3382" y="572"/>
                </a:lnTo>
                <a:lnTo>
                  <a:pt x="3354" y="540"/>
                </a:lnTo>
                <a:lnTo>
                  <a:pt x="3340" y="524"/>
                </a:lnTo>
                <a:lnTo>
                  <a:pt x="3325" y="509"/>
                </a:lnTo>
                <a:lnTo>
                  <a:pt x="3310" y="493"/>
                </a:lnTo>
                <a:lnTo>
                  <a:pt x="3294" y="479"/>
                </a:lnTo>
                <a:lnTo>
                  <a:pt x="3279" y="466"/>
                </a:lnTo>
                <a:lnTo>
                  <a:pt x="3262" y="454"/>
                </a:lnTo>
                <a:lnTo>
                  <a:pt x="3245" y="442"/>
                </a:lnTo>
                <a:lnTo>
                  <a:pt x="3228" y="433"/>
                </a:lnTo>
                <a:lnTo>
                  <a:pt x="3209" y="426"/>
                </a:lnTo>
                <a:lnTo>
                  <a:pt x="3191" y="419"/>
                </a:lnTo>
                <a:lnTo>
                  <a:pt x="3181" y="417"/>
                </a:lnTo>
                <a:lnTo>
                  <a:pt x="3171" y="416"/>
                </a:lnTo>
                <a:lnTo>
                  <a:pt x="3161" y="415"/>
                </a:lnTo>
                <a:lnTo>
                  <a:pt x="3151" y="415"/>
                </a:lnTo>
                <a:lnTo>
                  <a:pt x="3150" y="407"/>
                </a:lnTo>
                <a:lnTo>
                  <a:pt x="3149" y="400"/>
                </a:lnTo>
                <a:lnTo>
                  <a:pt x="3148" y="392"/>
                </a:lnTo>
                <a:lnTo>
                  <a:pt x="3146" y="384"/>
                </a:lnTo>
                <a:lnTo>
                  <a:pt x="3140" y="369"/>
                </a:lnTo>
                <a:lnTo>
                  <a:pt x="3133" y="353"/>
                </a:lnTo>
                <a:lnTo>
                  <a:pt x="3123" y="336"/>
                </a:lnTo>
                <a:lnTo>
                  <a:pt x="3113" y="320"/>
                </a:lnTo>
                <a:lnTo>
                  <a:pt x="3101" y="304"/>
                </a:lnTo>
                <a:lnTo>
                  <a:pt x="3089" y="288"/>
                </a:lnTo>
                <a:lnTo>
                  <a:pt x="3064" y="258"/>
                </a:lnTo>
                <a:lnTo>
                  <a:pt x="3039" y="230"/>
                </a:lnTo>
                <a:lnTo>
                  <a:pt x="3016" y="208"/>
                </a:lnTo>
                <a:lnTo>
                  <a:pt x="2999" y="190"/>
                </a:lnTo>
                <a:lnTo>
                  <a:pt x="3013" y="174"/>
                </a:lnTo>
                <a:lnTo>
                  <a:pt x="3027" y="155"/>
                </a:lnTo>
                <a:lnTo>
                  <a:pt x="3041" y="136"/>
                </a:lnTo>
                <a:lnTo>
                  <a:pt x="3055" y="114"/>
                </a:lnTo>
                <a:lnTo>
                  <a:pt x="3069" y="93"/>
                </a:lnTo>
                <a:lnTo>
                  <a:pt x="3085" y="72"/>
                </a:lnTo>
                <a:lnTo>
                  <a:pt x="3099" y="54"/>
                </a:lnTo>
                <a:lnTo>
                  <a:pt x="3113" y="37"/>
                </a:lnTo>
                <a:lnTo>
                  <a:pt x="3120" y="38"/>
                </a:lnTo>
                <a:lnTo>
                  <a:pt x="3127" y="40"/>
                </a:lnTo>
                <a:lnTo>
                  <a:pt x="3134" y="42"/>
                </a:lnTo>
                <a:lnTo>
                  <a:pt x="3140" y="44"/>
                </a:lnTo>
                <a:lnTo>
                  <a:pt x="3155" y="50"/>
                </a:lnTo>
                <a:lnTo>
                  <a:pt x="3168" y="57"/>
                </a:lnTo>
                <a:lnTo>
                  <a:pt x="3182" y="64"/>
                </a:lnTo>
                <a:lnTo>
                  <a:pt x="3195" y="70"/>
                </a:lnTo>
                <a:lnTo>
                  <a:pt x="3203" y="72"/>
                </a:lnTo>
                <a:lnTo>
                  <a:pt x="3209" y="74"/>
                </a:lnTo>
                <a:lnTo>
                  <a:pt x="3217" y="76"/>
                </a:lnTo>
                <a:lnTo>
                  <a:pt x="3223" y="76"/>
                </a:lnTo>
                <a:lnTo>
                  <a:pt x="3151" y="0"/>
                </a:lnTo>
                <a:lnTo>
                  <a:pt x="3075" y="0"/>
                </a:lnTo>
                <a:lnTo>
                  <a:pt x="3071" y="0"/>
                </a:lnTo>
                <a:lnTo>
                  <a:pt x="3066" y="2"/>
                </a:lnTo>
                <a:lnTo>
                  <a:pt x="3061" y="5"/>
                </a:lnTo>
                <a:lnTo>
                  <a:pt x="3055" y="8"/>
                </a:lnTo>
                <a:lnTo>
                  <a:pt x="3043" y="18"/>
                </a:lnTo>
                <a:lnTo>
                  <a:pt x="3029" y="30"/>
                </a:lnTo>
                <a:lnTo>
                  <a:pt x="2998" y="62"/>
                </a:lnTo>
                <a:lnTo>
                  <a:pt x="2963" y="100"/>
                </a:lnTo>
                <a:lnTo>
                  <a:pt x="2928" y="139"/>
                </a:lnTo>
                <a:lnTo>
                  <a:pt x="2896" y="176"/>
                </a:lnTo>
                <a:lnTo>
                  <a:pt x="2869" y="208"/>
                </a:lnTo>
                <a:lnTo>
                  <a:pt x="2850" y="228"/>
                </a:lnTo>
                <a:lnTo>
                  <a:pt x="2863" y="241"/>
                </a:lnTo>
                <a:lnTo>
                  <a:pt x="2874" y="256"/>
                </a:lnTo>
                <a:lnTo>
                  <a:pt x="2884" y="269"/>
                </a:lnTo>
                <a:lnTo>
                  <a:pt x="2893" y="283"/>
                </a:lnTo>
                <a:lnTo>
                  <a:pt x="2909" y="311"/>
                </a:lnTo>
                <a:lnTo>
                  <a:pt x="2923" y="338"/>
                </a:lnTo>
                <a:lnTo>
                  <a:pt x="2938" y="367"/>
                </a:lnTo>
                <a:lnTo>
                  <a:pt x="2954" y="394"/>
                </a:lnTo>
                <a:lnTo>
                  <a:pt x="2963" y="408"/>
                </a:lnTo>
                <a:lnTo>
                  <a:pt x="2974" y="421"/>
                </a:lnTo>
                <a:lnTo>
                  <a:pt x="2986" y="436"/>
                </a:lnTo>
                <a:lnTo>
                  <a:pt x="2999" y="449"/>
                </a:lnTo>
                <a:lnTo>
                  <a:pt x="2988" y="460"/>
                </a:lnTo>
                <a:lnTo>
                  <a:pt x="2977" y="469"/>
                </a:lnTo>
                <a:lnTo>
                  <a:pt x="2966" y="478"/>
                </a:lnTo>
                <a:lnTo>
                  <a:pt x="2954" y="487"/>
                </a:lnTo>
                <a:lnTo>
                  <a:pt x="2942" y="494"/>
                </a:lnTo>
                <a:lnTo>
                  <a:pt x="2929" y="502"/>
                </a:lnTo>
                <a:lnTo>
                  <a:pt x="2916" y="509"/>
                </a:lnTo>
                <a:lnTo>
                  <a:pt x="2903" y="515"/>
                </a:lnTo>
                <a:lnTo>
                  <a:pt x="2875" y="526"/>
                </a:lnTo>
                <a:lnTo>
                  <a:pt x="2847" y="536"/>
                </a:lnTo>
                <a:lnTo>
                  <a:pt x="2818" y="542"/>
                </a:lnTo>
                <a:lnTo>
                  <a:pt x="2788" y="549"/>
                </a:lnTo>
                <a:lnTo>
                  <a:pt x="2759" y="553"/>
                </a:lnTo>
                <a:lnTo>
                  <a:pt x="2728" y="558"/>
                </a:lnTo>
                <a:lnTo>
                  <a:pt x="2698" y="560"/>
                </a:lnTo>
                <a:lnTo>
                  <a:pt x="2667" y="561"/>
                </a:lnTo>
                <a:lnTo>
                  <a:pt x="2607" y="563"/>
                </a:lnTo>
                <a:lnTo>
                  <a:pt x="2549" y="563"/>
                </a:lnTo>
                <a:lnTo>
                  <a:pt x="2474" y="487"/>
                </a:lnTo>
                <a:lnTo>
                  <a:pt x="2459" y="488"/>
                </a:lnTo>
                <a:lnTo>
                  <a:pt x="2441" y="489"/>
                </a:lnTo>
                <a:lnTo>
                  <a:pt x="2422" y="491"/>
                </a:lnTo>
                <a:lnTo>
                  <a:pt x="2401" y="493"/>
                </a:lnTo>
                <a:lnTo>
                  <a:pt x="2355" y="501"/>
                </a:lnTo>
                <a:lnTo>
                  <a:pt x="2307" y="511"/>
                </a:lnTo>
                <a:lnTo>
                  <a:pt x="2259" y="523"/>
                </a:lnTo>
                <a:lnTo>
                  <a:pt x="2212" y="535"/>
                </a:lnTo>
                <a:lnTo>
                  <a:pt x="2192" y="542"/>
                </a:lnTo>
                <a:lnTo>
                  <a:pt x="2172" y="549"/>
                </a:lnTo>
                <a:lnTo>
                  <a:pt x="2153" y="557"/>
                </a:lnTo>
                <a:lnTo>
                  <a:pt x="2138" y="563"/>
                </a:lnTo>
                <a:lnTo>
                  <a:pt x="2062" y="487"/>
                </a:lnTo>
                <a:lnTo>
                  <a:pt x="2055" y="488"/>
                </a:lnTo>
                <a:lnTo>
                  <a:pt x="2047" y="489"/>
                </a:lnTo>
                <a:lnTo>
                  <a:pt x="2038" y="491"/>
                </a:lnTo>
                <a:lnTo>
                  <a:pt x="2028" y="493"/>
                </a:lnTo>
                <a:lnTo>
                  <a:pt x="2007" y="499"/>
                </a:lnTo>
                <a:lnTo>
                  <a:pt x="1987" y="506"/>
                </a:lnTo>
                <a:lnTo>
                  <a:pt x="1966" y="513"/>
                </a:lnTo>
                <a:lnTo>
                  <a:pt x="1946" y="520"/>
                </a:lnTo>
                <a:lnTo>
                  <a:pt x="1929" y="524"/>
                </a:lnTo>
                <a:lnTo>
                  <a:pt x="1914" y="525"/>
                </a:lnTo>
                <a:lnTo>
                  <a:pt x="1898" y="510"/>
                </a:lnTo>
                <a:lnTo>
                  <a:pt x="1879" y="492"/>
                </a:lnTo>
                <a:lnTo>
                  <a:pt x="1869" y="484"/>
                </a:lnTo>
                <a:lnTo>
                  <a:pt x="1857" y="475"/>
                </a:lnTo>
                <a:lnTo>
                  <a:pt x="1846" y="467"/>
                </a:lnTo>
                <a:lnTo>
                  <a:pt x="1834" y="460"/>
                </a:lnTo>
                <a:lnTo>
                  <a:pt x="1821" y="453"/>
                </a:lnTo>
                <a:lnTo>
                  <a:pt x="1808" y="448"/>
                </a:lnTo>
                <a:lnTo>
                  <a:pt x="1795" y="444"/>
                </a:lnTo>
                <a:lnTo>
                  <a:pt x="1782" y="441"/>
                </a:lnTo>
                <a:lnTo>
                  <a:pt x="1769" y="440"/>
                </a:lnTo>
                <a:lnTo>
                  <a:pt x="1754" y="441"/>
                </a:lnTo>
                <a:lnTo>
                  <a:pt x="1748" y="442"/>
                </a:lnTo>
                <a:lnTo>
                  <a:pt x="1741" y="444"/>
                </a:lnTo>
                <a:lnTo>
                  <a:pt x="1734" y="446"/>
                </a:lnTo>
                <a:lnTo>
                  <a:pt x="1727" y="449"/>
                </a:lnTo>
                <a:lnTo>
                  <a:pt x="1948" y="678"/>
                </a:lnTo>
                <a:lnTo>
                  <a:pt x="1938" y="680"/>
                </a:lnTo>
                <a:lnTo>
                  <a:pt x="1928" y="682"/>
                </a:lnTo>
                <a:lnTo>
                  <a:pt x="1917" y="683"/>
                </a:lnTo>
                <a:lnTo>
                  <a:pt x="1905" y="684"/>
                </a:lnTo>
                <a:lnTo>
                  <a:pt x="1894" y="683"/>
                </a:lnTo>
                <a:lnTo>
                  <a:pt x="1883" y="683"/>
                </a:lnTo>
                <a:lnTo>
                  <a:pt x="1871" y="681"/>
                </a:lnTo>
                <a:lnTo>
                  <a:pt x="1859" y="680"/>
                </a:lnTo>
                <a:lnTo>
                  <a:pt x="1836" y="673"/>
                </a:lnTo>
                <a:lnTo>
                  <a:pt x="1812" y="667"/>
                </a:lnTo>
                <a:lnTo>
                  <a:pt x="1787" y="657"/>
                </a:lnTo>
                <a:lnTo>
                  <a:pt x="1763" y="647"/>
                </a:lnTo>
                <a:lnTo>
                  <a:pt x="1714" y="625"/>
                </a:lnTo>
                <a:lnTo>
                  <a:pt x="1666" y="602"/>
                </a:lnTo>
                <a:lnTo>
                  <a:pt x="1642" y="590"/>
                </a:lnTo>
                <a:lnTo>
                  <a:pt x="1619" y="581"/>
                </a:lnTo>
                <a:lnTo>
                  <a:pt x="1597" y="571"/>
                </a:lnTo>
                <a:lnTo>
                  <a:pt x="1575" y="563"/>
                </a:lnTo>
                <a:lnTo>
                  <a:pt x="1554" y="570"/>
                </a:lnTo>
                <a:lnTo>
                  <a:pt x="1531" y="574"/>
                </a:lnTo>
                <a:lnTo>
                  <a:pt x="1509" y="577"/>
                </a:lnTo>
                <a:lnTo>
                  <a:pt x="1486" y="578"/>
                </a:lnTo>
                <a:lnTo>
                  <a:pt x="1464" y="577"/>
                </a:lnTo>
                <a:lnTo>
                  <a:pt x="1442" y="576"/>
                </a:lnTo>
                <a:lnTo>
                  <a:pt x="1421" y="573"/>
                </a:lnTo>
                <a:lnTo>
                  <a:pt x="1401" y="568"/>
                </a:lnTo>
                <a:lnTo>
                  <a:pt x="1382" y="562"/>
                </a:lnTo>
                <a:lnTo>
                  <a:pt x="1366" y="554"/>
                </a:lnTo>
                <a:lnTo>
                  <a:pt x="1351" y="546"/>
                </a:lnTo>
                <a:lnTo>
                  <a:pt x="1338" y="537"/>
                </a:lnTo>
                <a:lnTo>
                  <a:pt x="1332" y="532"/>
                </a:lnTo>
                <a:lnTo>
                  <a:pt x="1327" y="526"/>
                </a:lnTo>
                <a:lnTo>
                  <a:pt x="1322" y="520"/>
                </a:lnTo>
                <a:lnTo>
                  <a:pt x="1319" y="514"/>
                </a:lnTo>
                <a:lnTo>
                  <a:pt x="1316" y="508"/>
                </a:lnTo>
                <a:lnTo>
                  <a:pt x="1315" y="501"/>
                </a:lnTo>
                <a:lnTo>
                  <a:pt x="1313" y="494"/>
                </a:lnTo>
                <a:lnTo>
                  <a:pt x="1313" y="487"/>
                </a:lnTo>
                <a:lnTo>
                  <a:pt x="1285" y="489"/>
                </a:lnTo>
                <a:lnTo>
                  <a:pt x="1237" y="492"/>
                </a:lnTo>
                <a:lnTo>
                  <a:pt x="1174" y="498"/>
                </a:lnTo>
                <a:lnTo>
                  <a:pt x="1102" y="501"/>
                </a:lnTo>
                <a:lnTo>
                  <a:pt x="1065" y="503"/>
                </a:lnTo>
                <a:lnTo>
                  <a:pt x="1029" y="504"/>
                </a:lnTo>
                <a:lnTo>
                  <a:pt x="993" y="504"/>
                </a:lnTo>
                <a:lnTo>
                  <a:pt x="960" y="503"/>
                </a:lnTo>
                <a:lnTo>
                  <a:pt x="930" y="501"/>
                </a:lnTo>
                <a:lnTo>
                  <a:pt x="903" y="498"/>
                </a:lnTo>
                <a:lnTo>
                  <a:pt x="892" y="496"/>
                </a:lnTo>
                <a:lnTo>
                  <a:pt x="881" y="493"/>
                </a:lnTo>
                <a:lnTo>
                  <a:pt x="871" y="490"/>
                </a:lnTo>
                <a:lnTo>
                  <a:pt x="863" y="487"/>
                </a:lnTo>
                <a:lnTo>
                  <a:pt x="863" y="494"/>
                </a:lnTo>
                <a:lnTo>
                  <a:pt x="866" y="503"/>
                </a:lnTo>
                <a:lnTo>
                  <a:pt x="867" y="512"/>
                </a:lnTo>
                <a:lnTo>
                  <a:pt x="870" y="522"/>
                </a:lnTo>
                <a:lnTo>
                  <a:pt x="875" y="541"/>
                </a:lnTo>
                <a:lnTo>
                  <a:pt x="883" y="563"/>
                </a:lnTo>
                <a:lnTo>
                  <a:pt x="890" y="584"/>
                </a:lnTo>
                <a:lnTo>
                  <a:pt x="895" y="604"/>
                </a:lnTo>
                <a:lnTo>
                  <a:pt x="899" y="621"/>
                </a:lnTo>
                <a:lnTo>
                  <a:pt x="902" y="636"/>
                </a:lnTo>
                <a:lnTo>
                  <a:pt x="857" y="636"/>
                </a:lnTo>
                <a:lnTo>
                  <a:pt x="811" y="635"/>
                </a:lnTo>
                <a:lnTo>
                  <a:pt x="764" y="634"/>
                </a:lnTo>
                <a:lnTo>
                  <a:pt x="718" y="632"/>
                </a:lnTo>
                <a:lnTo>
                  <a:pt x="695" y="630"/>
                </a:lnTo>
                <a:lnTo>
                  <a:pt x="674" y="628"/>
                </a:lnTo>
                <a:lnTo>
                  <a:pt x="652" y="624"/>
                </a:lnTo>
                <a:lnTo>
                  <a:pt x="632" y="621"/>
                </a:lnTo>
                <a:lnTo>
                  <a:pt x="613" y="618"/>
                </a:lnTo>
                <a:lnTo>
                  <a:pt x="594" y="612"/>
                </a:lnTo>
                <a:lnTo>
                  <a:pt x="578" y="607"/>
                </a:lnTo>
                <a:lnTo>
                  <a:pt x="562" y="601"/>
                </a:lnTo>
                <a:lnTo>
                  <a:pt x="548" y="607"/>
                </a:lnTo>
                <a:lnTo>
                  <a:pt x="533" y="612"/>
                </a:lnTo>
                <a:lnTo>
                  <a:pt x="517" y="618"/>
                </a:lnTo>
                <a:lnTo>
                  <a:pt x="500" y="621"/>
                </a:lnTo>
                <a:lnTo>
                  <a:pt x="466" y="628"/>
                </a:lnTo>
                <a:lnTo>
                  <a:pt x="432" y="632"/>
                </a:lnTo>
                <a:lnTo>
                  <a:pt x="397" y="634"/>
                </a:lnTo>
                <a:lnTo>
                  <a:pt x="363" y="635"/>
                </a:lnTo>
                <a:lnTo>
                  <a:pt x="330" y="636"/>
                </a:lnTo>
                <a:lnTo>
                  <a:pt x="301" y="636"/>
                </a:lnTo>
                <a:lnTo>
                  <a:pt x="300" y="649"/>
                </a:lnTo>
                <a:lnTo>
                  <a:pt x="299" y="662"/>
                </a:lnTo>
                <a:lnTo>
                  <a:pt x="296" y="674"/>
                </a:lnTo>
                <a:lnTo>
                  <a:pt x="294" y="686"/>
                </a:lnTo>
                <a:lnTo>
                  <a:pt x="291" y="697"/>
                </a:lnTo>
                <a:lnTo>
                  <a:pt x="288" y="707"/>
                </a:lnTo>
                <a:lnTo>
                  <a:pt x="283" y="717"/>
                </a:lnTo>
                <a:lnTo>
                  <a:pt x="278" y="726"/>
                </a:lnTo>
                <a:lnTo>
                  <a:pt x="267" y="743"/>
                </a:lnTo>
                <a:lnTo>
                  <a:pt x="254" y="758"/>
                </a:lnTo>
                <a:lnTo>
                  <a:pt x="240" y="774"/>
                </a:lnTo>
                <a:lnTo>
                  <a:pt x="224" y="788"/>
                </a:lnTo>
                <a:lnTo>
                  <a:pt x="210" y="781"/>
                </a:lnTo>
                <a:lnTo>
                  <a:pt x="197" y="776"/>
                </a:lnTo>
                <a:lnTo>
                  <a:pt x="183" y="770"/>
                </a:lnTo>
                <a:lnTo>
                  <a:pt x="169" y="766"/>
                </a:lnTo>
                <a:lnTo>
                  <a:pt x="156" y="764"/>
                </a:lnTo>
                <a:lnTo>
                  <a:pt x="141" y="761"/>
                </a:lnTo>
                <a:lnTo>
                  <a:pt x="127" y="760"/>
                </a:lnTo>
                <a:lnTo>
                  <a:pt x="113" y="760"/>
                </a:lnTo>
                <a:lnTo>
                  <a:pt x="99" y="760"/>
                </a:lnTo>
                <a:lnTo>
                  <a:pt x="85" y="761"/>
                </a:lnTo>
                <a:lnTo>
                  <a:pt x="71" y="764"/>
                </a:lnTo>
                <a:lnTo>
                  <a:pt x="56" y="766"/>
                </a:lnTo>
                <a:lnTo>
                  <a:pt x="42" y="770"/>
                </a:lnTo>
                <a:lnTo>
                  <a:pt x="28" y="776"/>
                </a:lnTo>
                <a:lnTo>
                  <a:pt x="14" y="781"/>
                </a:lnTo>
                <a:lnTo>
                  <a:pt x="0" y="788"/>
                </a:lnTo>
                <a:lnTo>
                  <a:pt x="14" y="794"/>
                </a:lnTo>
                <a:lnTo>
                  <a:pt x="27" y="799"/>
                </a:lnTo>
                <a:lnTo>
                  <a:pt x="39" y="802"/>
                </a:lnTo>
                <a:lnTo>
                  <a:pt x="51" y="804"/>
                </a:lnTo>
                <a:lnTo>
                  <a:pt x="63" y="804"/>
                </a:lnTo>
                <a:lnTo>
                  <a:pt x="75" y="804"/>
                </a:lnTo>
                <a:lnTo>
                  <a:pt x="87" y="803"/>
                </a:lnTo>
                <a:lnTo>
                  <a:pt x="99" y="802"/>
                </a:lnTo>
                <a:lnTo>
                  <a:pt x="125" y="798"/>
                </a:lnTo>
                <a:lnTo>
                  <a:pt x="153" y="793"/>
                </a:lnTo>
                <a:lnTo>
                  <a:pt x="169" y="791"/>
                </a:lnTo>
                <a:lnTo>
                  <a:pt x="186" y="789"/>
                </a:lnTo>
                <a:lnTo>
                  <a:pt x="205" y="788"/>
                </a:lnTo>
                <a:lnTo>
                  <a:pt x="224" y="788"/>
                </a:lnTo>
                <a:lnTo>
                  <a:pt x="235" y="798"/>
                </a:lnTo>
                <a:lnTo>
                  <a:pt x="247" y="808"/>
                </a:lnTo>
                <a:lnTo>
                  <a:pt x="260" y="816"/>
                </a:lnTo>
                <a:lnTo>
                  <a:pt x="273" y="824"/>
                </a:lnTo>
                <a:lnTo>
                  <a:pt x="288" y="832"/>
                </a:lnTo>
                <a:lnTo>
                  <a:pt x="303" y="838"/>
                </a:lnTo>
                <a:lnTo>
                  <a:pt x="318" y="845"/>
                </a:lnTo>
                <a:lnTo>
                  <a:pt x="335" y="850"/>
                </a:lnTo>
                <a:lnTo>
                  <a:pt x="367" y="861"/>
                </a:lnTo>
                <a:lnTo>
                  <a:pt x="402" y="871"/>
                </a:lnTo>
                <a:lnTo>
                  <a:pt x="437" y="880"/>
                </a:lnTo>
                <a:lnTo>
                  <a:pt x="473" y="888"/>
                </a:lnTo>
                <a:lnTo>
                  <a:pt x="509" y="897"/>
                </a:lnTo>
                <a:lnTo>
                  <a:pt x="544" y="906"/>
                </a:lnTo>
                <a:lnTo>
                  <a:pt x="579" y="916"/>
                </a:lnTo>
                <a:lnTo>
                  <a:pt x="611" y="926"/>
                </a:lnTo>
                <a:lnTo>
                  <a:pt x="628" y="932"/>
                </a:lnTo>
                <a:lnTo>
                  <a:pt x="643" y="938"/>
                </a:lnTo>
                <a:lnTo>
                  <a:pt x="658" y="945"/>
                </a:lnTo>
                <a:lnTo>
                  <a:pt x="673" y="953"/>
                </a:lnTo>
                <a:lnTo>
                  <a:pt x="686" y="960"/>
                </a:lnTo>
                <a:lnTo>
                  <a:pt x="699" y="969"/>
                </a:lnTo>
                <a:lnTo>
                  <a:pt x="711" y="979"/>
                </a:lnTo>
                <a:lnTo>
                  <a:pt x="722" y="989"/>
                </a:lnTo>
                <a:lnTo>
                  <a:pt x="729" y="985"/>
                </a:lnTo>
                <a:lnTo>
                  <a:pt x="737" y="984"/>
                </a:lnTo>
                <a:lnTo>
                  <a:pt x="745" y="983"/>
                </a:lnTo>
                <a:lnTo>
                  <a:pt x="752" y="983"/>
                </a:lnTo>
                <a:lnTo>
                  <a:pt x="760" y="984"/>
                </a:lnTo>
                <a:lnTo>
                  <a:pt x="767" y="985"/>
                </a:lnTo>
                <a:lnTo>
                  <a:pt x="776" y="988"/>
                </a:lnTo>
                <a:lnTo>
                  <a:pt x="784" y="991"/>
                </a:lnTo>
                <a:lnTo>
                  <a:pt x="801" y="997"/>
                </a:lnTo>
                <a:lnTo>
                  <a:pt x="819" y="1007"/>
                </a:lnTo>
                <a:lnTo>
                  <a:pt x="836" y="1018"/>
                </a:lnTo>
                <a:lnTo>
                  <a:pt x="854" y="1029"/>
                </a:lnTo>
                <a:lnTo>
                  <a:pt x="888" y="1053"/>
                </a:lnTo>
                <a:lnTo>
                  <a:pt x="922" y="1074"/>
                </a:lnTo>
                <a:lnTo>
                  <a:pt x="939" y="1082"/>
                </a:lnTo>
                <a:lnTo>
                  <a:pt x="954" y="1089"/>
                </a:lnTo>
                <a:lnTo>
                  <a:pt x="963" y="1092"/>
                </a:lnTo>
                <a:lnTo>
                  <a:pt x="970" y="1093"/>
                </a:lnTo>
                <a:lnTo>
                  <a:pt x="977" y="1096"/>
                </a:lnTo>
                <a:lnTo>
                  <a:pt x="984" y="1096"/>
                </a:lnTo>
                <a:lnTo>
                  <a:pt x="1012" y="1123"/>
                </a:lnTo>
                <a:lnTo>
                  <a:pt x="1020" y="1124"/>
                </a:lnTo>
                <a:lnTo>
                  <a:pt x="1029" y="1126"/>
                </a:lnTo>
                <a:lnTo>
                  <a:pt x="1040" y="1129"/>
                </a:lnTo>
                <a:lnTo>
                  <a:pt x="1052" y="1135"/>
                </a:lnTo>
                <a:lnTo>
                  <a:pt x="1078" y="1146"/>
                </a:lnTo>
                <a:lnTo>
                  <a:pt x="1107" y="1160"/>
                </a:lnTo>
                <a:lnTo>
                  <a:pt x="1135" y="1173"/>
                </a:lnTo>
                <a:lnTo>
                  <a:pt x="1160" y="1184"/>
                </a:lnTo>
                <a:lnTo>
                  <a:pt x="1172" y="1189"/>
                </a:lnTo>
                <a:lnTo>
                  <a:pt x="1182" y="1193"/>
                </a:lnTo>
                <a:lnTo>
                  <a:pt x="1192" y="1195"/>
                </a:lnTo>
                <a:lnTo>
                  <a:pt x="1198" y="1196"/>
                </a:lnTo>
                <a:lnTo>
                  <a:pt x="1185" y="1202"/>
                </a:lnTo>
                <a:lnTo>
                  <a:pt x="1173" y="1208"/>
                </a:lnTo>
                <a:lnTo>
                  <a:pt x="1161" y="1213"/>
                </a:lnTo>
                <a:lnTo>
                  <a:pt x="1149" y="1217"/>
                </a:lnTo>
                <a:lnTo>
                  <a:pt x="1138" y="1219"/>
                </a:lnTo>
                <a:lnTo>
                  <a:pt x="1127" y="1220"/>
                </a:lnTo>
                <a:lnTo>
                  <a:pt x="1117" y="1221"/>
                </a:lnTo>
                <a:lnTo>
                  <a:pt x="1107" y="1220"/>
                </a:lnTo>
                <a:lnTo>
                  <a:pt x="1096" y="1217"/>
                </a:lnTo>
                <a:lnTo>
                  <a:pt x="1086" y="1213"/>
                </a:lnTo>
                <a:lnTo>
                  <a:pt x="1074" y="1208"/>
                </a:lnTo>
                <a:lnTo>
                  <a:pt x="1063" y="1201"/>
                </a:lnTo>
                <a:lnTo>
                  <a:pt x="1051" y="1193"/>
                </a:lnTo>
                <a:lnTo>
                  <a:pt x="1039" y="1183"/>
                </a:lnTo>
                <a:lnTo>
                  <a:pt x="1026" y="1171"/>
                </a:lnTo>
                <a:lnTo>
                  <a:pt x="1012" y="1158"/>
                </a:lnTo>
                <a:lnTo>
                  <a:pt x="999" y="1157"/>
                </a:lnTo>
                <a:lnTo>
                  <a:pt x="988" y="1156"/>
                </a:lnTo>
                <a:lnTo>
                  <a:pt x="977" y="1153"/>
                </a:lnTo>
                <a:lnTo>
                  <a:pt x="967" y="1150"/>
                </a:lnTo>
                <a:lnTo>
                  <a:pt x="950" y="1141"/>
                </a:lnTo>
                <a:lnTo>
                  <a:pt x="932" y="1132"/>
                </a:lnTo>
                <a:lnTo>
                  <a:pt x="916" y="1122"/>
                </a:lnTo>
                <a:lnTo>
                  <a:pt x="898" y="1114"/>
                </a:lnTo>
                <a:lnTo>
                  <a:pt x="888" y="1111"/>
                </a:lnTo>
                <a:lnTo>
                  <a:pt x="878" y="1108"/>
                </a:lnTo>
                <a:lnTo>
                  <a:pt x="866" y="1106"/>
                </a:lnTo>
                <a:lnTo>
                  <a:pt x="854" y="1105"/>
                </a:lnTo>
                <a:lnTo>
                  <a:pt x="844" y="1099"/>
                </a:lnTo>
                <a:lnTo>
                  <a:pt x="834" y="1094"/>
                </a:lnTo>
                <a:lnTo>
                  <a:pt x="821" y="1090"/>
                </a:lnTo>
                <a:lnTo>
                  <a:pt x="808" y="1087"/>
                </a:lnTo>
                <a:lnTo>
                  <a:pt x="793" y="1085"/>
                </a:lnTo>
                <a:lnTo>
                  <a:pt x="777" y="1082"/>
                </a:lnTo>
                <a:lnTo>
                  <a:pt x="761" y="1081"/>
                </a:lnTo>
                <a:lnTo>
                  <a:pt x="745" y="1081"/>
                </a:lnTo>
                <a:lnTo>
                  <a:pt x="713" y="1081"/>
                </a:lnTo>
                <a:lnTo>
                  <a:pt x="682" y="1084"/>
                </a:lnTo>
                <a:lnTo>
                  <a:pt x="657" y="1085"/>
                </a:lnTo>
                <a:lnTo>
                  <a:pt x="639" y="1085"/>
                </a:lnTo>
                <a:lnTo>
                  <a:pt x="631" y="1085"/>
                </a:lnTo>
                <a:lnTo>
                  <a:pt x="625" y="1082"/>
                </a:lnTo>
                <a:lnTo>
                  <a:pt x="616" y="1079"/>
                </a:lnTo>
                <a:lnTo>
                  <a:pt x="608" y="1075"/>
                </a:lnTo>
                <a:lnTo>
                  <a:pt x="591" y="1063"/>
                </a:lnTo>
                <a:lnTo>
                  <a:pt x="572" y="1051"/>
                </a:lnTo>
                <a:lnTo>
                  <a:pt x="561" y="1044"/>
                </a:lnTo>
                <a:lnTo>
                  <a:pt x="552" y="1038"/>
                </a:lnTo>
                <a:lnTo>
                  <a:pt x="541" y="1032"/>
                </a:lnTo>
                <a:lnTo>
                  <a:pt x="529" y="1027"/>
                </a:lnTo>
                <a:lnTo>
                  <a:pt x="517" y="1022"/>
                </a:lnTo>
                <a:lnTo>
                  <a:pt x="504" y="1019"/>
                </a:lnTo>
                <a:lnTo>
                  <a:pt x="490" y="1017"/>
                </a:lnTo>
                <a:lnTo>
                  <a:pt x="476" y="1016"/>
                </a:lnTo>
                <a:lnTo>
                  <a:pt x="466" y="1075"/>
                </a:lnTo>
                <a:lnTo>
                  <a:pt x="545" y="1096"/>
                </a:lnTo>
                <a:lnTo>
                  <a:pt x="620" y="1116"/>
                </a:lnTo>
                <a:lnTo>
                  <a:pt x="693" y="1135"/>
                </a:lnTo>
                <a:lnTo>
                  <a:pt x="764" y="1153"/>
                </a:lnTo>
                <a:lnTo>
                  <a:pt x="834" y="1172"/>
                </a:lnTo>
                <a:lnTo>
                  <a:pt x="900" y="1189"/>
                </a:lnTo>
                <a:lnTo>
                  <a:pt x="966" y="1206"/>
                </a:lnTo>
                <a:lnTo>
                  <a:pt x="1029" y="1222"/>
                </a:lnTo>
                <a:lnTo>
                  <a:pt x="1091" y="1238"/>
                </a:lnTo>
                <a:lnTo>
                  <a:pt x="1152" y="1254"/>
                </a:lnTo>
                <a:lnTo>
                  <a:pt x="1212" y="1270"/>
                </a:lnTo>
                <a:lnTo>
                  <a:pt x="1271" y="1284"/>
                </a:lnTo>
                <a:lnTo>
                  <a:pt x="1329" y="1300"/>
                </a:lnTo>
                <a:lnTo>
                  <a:pt x="1386" y="1315"/>
                </a:lnTo>
                <a:lnTo>
                  <a:pt x="1442" y="1329"/>
                </a:lnTo>
                <a:lnTo>
                  <a:pt x="1499" y="1344"/>
                </a:lnTo>
                <a:lnTo>
                  <a:pt x="10351" y="1348"/>
                </a:lnTo>
                <a:lnTo>
                  <a:pt x="10435" y="1326"/>
                </a:lnTo>
                <a:lnTo>
                  <a:pt x="10513" y="1305"/>
                </a:lnTo>
                <a:lnTo>
                  <a:pt x="10586" y="1285"/>
                </a:lnTo>
                <a:lnTo>
                  <a:pt x="10654" y="1268"/>
                </a:lnTo>
                <a:lnTo>
                  <a:pt x="10719" y="1250"/>
                </a:lnTo>
                <a:lnTo>
                  <a:pt x="10781" y="1235"/>
                </a:lnTo>
                <a:lnTo>
                  <a:pt x="10841" y="1220"/>
                </a:lnTo>
                <a:lnTo>
                  <a:pt x="10899" y="1205"/>
                </a:lnTo>
                <a:lnTo>
                  <a:pt x="10956" y="1190"/>
                </a:lnTo>
                <a:lnTo>
                  <a:pt x="11013" y="1175"/>
                </a:lnTo>
                <a:lnTo>
                  <a:pt x="11070" y="1161"/>
                </a:lnTo>
                <a:lnTo>
                  <a:pt x="11129" y="1145"/>
                </a:lnTo>
                <a:lnTo>
                  <a:pt x="11189" y="1129"/>
                </a:lnTo>
                <a:lnTo>
                  <a:pt x="11251" y="1112"/>
                </a:lnTo>
                <a:lnTo>
                  <a:pt x="11318" y="1094"/>
                </a:lnTo>
                <a:lnTo>
                  <a:pt x="11388" y="107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 name="Freeform 42"/>
          <p:cNvSpPr>
            <a:spLocks/>
          </p:cNvSpPr>
          <p:nvPr/>
        </p:nvSpPr>
        <p:spPr bwMode="auto">
          <a:xfrm>
            <a:off x="4522783" y="5456764"/>
            <a:ext cx="2820162" cy="311497"/>
          </a:xfrm>
          <a:custGeom>
            <a:avLst/>
            <a:gdLst/>
            <a:ahLst/>
            <a:cxnLst>
              <a:cxn ang="0">
                <a:pos x="11232" y="1080"/>
              </a:cxn>
              <a:cxn ang="0">
                <a:pos x="11056" y="907"/>
              </a:cxn>
              <a:cxn ang="0">
                <a:pos x="11289" y="770"/>
              </a:cxn>
              <a:cxn ang="0">
                <a:pos x="11506" y="701"/>
              </a:cxn>
              <a:cxn ang="0">
                <a:pos x="11812" y="568"/>
              </a:cxn>
              <a:cxn ang="0">
                <a:pos x="12014" y="456"/>
              </a:cxn>
              <a:cxn ang="0">
                <a:pos x="12158" y="486"/>
              </a:cxn>
              <a:cxn ang="0">
                <a:pos x="12116" y="353"/>
              </a:cxn>
              <a:cxn ang="0">
                <a:pos x="11712" y="297"/>
              </a:cxn>
              <a:cxn ang="0">
                <a:pos x="11346" y="200"/>
              </a:cxn>
              <a:cxn ang="0">
                <a:pos x="11171" y="127"/>
              </a:cxn>
              <a:cxn ang="0">
                <a:pos x="10753" y="153"/>
              </a:cxn>
              <a:cxn ang="0">
                <a:pos x="10477" y="187"/>
              </a:cxn>
              <a:cxn ang="0">
                <a:pos x="10089" y="189"/>
              </a:cxn>
              <a:cxn ang="0">
                <a:pos x="9129" y="197"/>
              </a:cxn>
              <a:cxn ang="0">
                <a:pos x="8483" y="353"/>
              </a:cxn>
              <a:cxn ang="0">
                <a:pos x="8355" y="273"/>
              </a:cxn>
              <a:cxn ang="0">
                <a:pos x="8000" y="247"/>
              </a:cxn>
              <a:cxn ang="0">
                <a:pos x="7911" y="174"/>
              </a:cxn>
              <a:cxn ang="0">
                <a:pos x="7189" y="251"/>
              </a:cxn>
              <a:cxn ang="0">
                <a:pos x="6650" y="367"/>
              </a:cxn>
              <a:cxn ang="0">
                <a:pos x="6297" y="313"/>
              </a:cxn>
              <a:cxn ang="0">
                <a:pos x="5634" y="391"/>
              </a:cxn>
              <a:cxn ang="0">
                <a:pos x="5274" y="412"/>
              </a:cxn>
              <a:cxn ang="0">
                <a:pos x="4818" y="560"/>
              </a:cxn>
              <a:cxn ang="0">
                <a:pos x="4526" y="714"/>
              </a:cxn>
              <a:cxn ang="0">
                <a:pos x="4161" y="904"/>
              </a:cxn>
              <a:cxn ang="0">
                <a:pos x="3713" y="816"/>
              </a:cxn>
              <a:cxn ang="0">
                <a:pos x="3386" y="671"/>
              </a:cxn>
              <a:cxn ang="0">
                <a:pos x="3310" y="493"/>
              </a:cxn>
              <a:cxn ang="0">
                <a:pos x="3150" y="407"/>
              </a:cxn>
              <a:cxn ang="0">
                <a:pos x="3016" y="208"/>
              </a:cxn>
              <a:cxn ang="0">
                <a:pos x="3134" y="42"/>
              </a:cxn>
              <a:cxn ang="0">
                <a:pos x="3071" y="0"/>
              </a:cxn>
              <a:cxn ang="0">
                <a:pos x="2863" y="241"/>
              </a:cxn>
              <a:cxn ang="0">
                <a:pos x="2988" y="460"/>
              </a:cxn>
              <a:cxn ang="0">
                <a:pos x="2759" y="553"/>
              </a:cxn>
              <a:cxn ang="0">
                <a:pos x="2307" y="511"/>
              </a:cxn>
              <a:cxn ang="0">
                <a:pos x="2007" y="499"/>
              </a:cxn>
              <a:cxn ang="0">
                <a:pos x="1821" y="453"/>
              </a:cxn>
              <a:cxn ang="0">
                <a:pos x="1928" y="682"/>
              </a:cxn>
              <a:cxn ang="0">
                <a:pos x="1666" y="602"/>
              </a:cxn>
              <a:cxn ang="0">
                <a:pos x="1401" y="568"/>
              </a:cxn>
              <a:cxn ang="0">
                <a:pos x="1313" y="487"/>
              </a:cxn>
              <a:cxn ang="0">
                <a:pos x="881" y="493"/>
              </a:cxn>
              <a:cxn ang="0">
                <a:pos x="902" y="636"/>
              </a:cxn>
              <a:cxn ang="0">
                <a:pos x="562" y="601"/>
              </a:cxn>
              <a:cxn ang="0">
                <a:pos x="299" y="662"/>
              </a:cxn>
              <a:cxn ang="0">
                <a:pos x="197" y="776"/>
              </a:cxn>
              <a:cxn ang="0">
                <a:pos x="28" y="776"/>
              </a:cxn>
              <a:cxn ang="0">
                <a:pos x="153" y="793"/>
              </a:cxn>
              <a:cxn ang="0">
                <a:pos x="335" y="850"/>
              </a:cxn>
              <a:cxn ang="0">
                <a:pos x="673" y="953"/>
              </a:cxn>
              <a:cxn ang="0">
                <a:pos x="784" y="991"/>
              </a:cxn>
              <a:cxn ang="0">
                <a:pos x="984" y="1096"/>
              </a:cxn>
              <a:cxn ang="0">
                <a:pos x="1192" y="1195"/>
              </a:cxn>
              <a:cxn ang="0">
                <a:pos x="1074" y="1208"/>
              </a:cxn>
              <a:cxn ang="0">
                <a:pos x="916" y="1122"/>
              </a:cxn>
              <a:cxn ang="0">
                <a:pos x="761" y="1081"/>
              </a:cxn>
              <a:cxn ang="0">
                <a:pos x="561" y="1044"/>
              </a:cxn>
              <a:cxn ang="0">
                <a:pos x="764" y="1153"/>
              </a:cxn>
              <a:cxn ang="0">
                <a:pos x="1499" y="1344"/>
              </a:cxn>
              <a:cxn ang="0">
                <a:pos x="11070" y="1161"/>
              </a:cxn>
            </a:cxnLst>
            <a:rect l="0" t="0" r="r" b="b"/>
            <a:pathLst>
              <a:path w="12165" h="1348">
                <a:moveTo>
                  <a:pt x="11388" y="1075"/>
                </a:moveTo>
                <a:lnTo>
                  <a:pt x="11362" y="1068"/>
                </a:lnTo>
                <a:lnTo>
                  <a:pt x="11341" y="1063"/>
                </a:lnTo>
                <a:lnTo>
                  <a:pt x="11323" y="1061"/>
                </a:lnTo>
                <a:lnTo>
                  <a:pt x="11310" y="1058"/>
                </a:lnTo>
                <a:lnTo>
                  <a:pt x="11299" y="1058"/>
                </a:lnTo>
                <a:lnTo>
                  <a:pt x="11291" y="1060"/>
                </a:lnTo>
                <a:lnTo>
                  <a:pt x="11284" y="1062"/>
                </a:lnTo>
                <a:lnTo>
                  <a:pt x="11278" y="1064"/>
                </a:lnTo>
                <a:lnTo>
                  <a:pt x="11263" y="1070"/>
                </a:lnTo>
                <a:lnTo>
                  <a:pt x="11245" y="1078"/>
                </a:lnTo>
                <a:lnTo>
                  <a:pt x="11232" y="1080"/>
                </a:lnTo>
                <a:lnTo>
                  <a:pt x="11216" y="1082"/>
                </a:lnTo>
                <a:lnTo>
                  <a:pt x="11195" y="1085"/>
                </a:lnTo>
                <a:lnTo>
                  <a:pt x="11170" y="1085"/>
                </a:lnTo>
                <a:lnTo>
                  <a:pt x="11154" y="1068"/>
                </a:lnTo>
                <a:lnTo>
                  <a:pt x="11136" y="1046"/>
                </a:lnTo>
                <a:lnTo>
                  <a:pt x="11117" y="1021"/>
                </a:lnTo>
                <a:lnTo>
                  <a:pt x="11099" y="993"/>
                </a:lnTo>
                <a:lnTo>
                  <a:pt x="11082" y="965"/>
                </a:lnTo>
                <a:lnTo>
                  <a:pt x="11068" y="938"/>
                </a:lnTo>
                <a:lnTo>
                  <a:pt x="11063" y="926"/>
                </a:lnTo>
                <a:lnTo>
                  <a:pt x="11060" y="916"/>
                </a:lnTo>
                <a:lnTo>
                  <a:pt x="11056" y="907"/>
                </a:lnTo>
                <a:lnTo>
                  <a:pt x="11056" y="898"/>
                </a:lnTo>
                <a:lnTo>
                  <a:pt x="11077" y="892"/>
                </a:lnTo>
                <a:lnTo>
                  <a:pt x="11099" y="884"/>
                </a:lnTo>
                <a:lnTo>
                  <a:pt x="11120" y="875"/>
                </a:lnTo>
                <a:lnTo>
                  <a:pt x="11141" y="865"/>
                </a:lnTo>
                <a:lnTo>
                  <a:pt x="11162" y="854"/>
                </a:lnTo>
                <a:lnTo>
                  <a:pt x="11183" y="842"/>
                </a:lnTo>
                <a:lnTo>
                  <a:pt x="11205" y="829"/>
                </a:lnTo>
                <a:lnTo>
                  <a:pt x="11225" y="816"/>
                </a:lnTo>
                <a:lnTo>
                  <a:pt x="11246" y="802"/>
                </a:lnTo>
                <a:lnTo>
                  <a:pt x="11267" y="787"/>
                </a:lnTo>
                <a:lnTo>
                  <a:pt x="11289" y="770"/>
                </a:lnTo>
                <a:lnTo>
                  <a:pt x="11309" y="754"/>
                </a:lnTo>
                <a:lnTo>
                  <a:pt x="11331" y="736"/>
                </a:lnTo>
                <a:lnTo>
                  <a:pt x="11352" y="717"/>
                </a:lnTo>
                <a:lnTo>
                  <a:pt x="11374" y="697"/>
                </a:lnTo>
                <a:lnTo>
                  <a:pt x="11394" y="678"/>
                </a:lnTo>
                <a:lnTo>
                  <a:pt x="11407" y="678"/>
                </a:lnTo>
                <a:lnTo>
                  <a:pt x="11421" y="679"/>
                </a:lnTo>
                <a:lnTo>
                  <a:pt x="11431" y="681"/>
                </a:lnTo>
                <a:lnTo>
                  <a:pt x="11443" y="683"/>
                </a:lnTo>
                <a:lnTo>
                  <a:pt x="11464" y="689"/>
                </a:lnTo>
                <a:lnTo>
                  <a:pt x="11485" y="694"/>
                </a:lnTo>
                <a:lnTo>
                  <a:pt x="11506" y="701"/>
                </a:lnTo>
                <a:lnTo>
                  <a:pt x="11527" y="706"/>
                </a:lnTo>
                <a:lnTo>
                  <a:pt x="11538" y="708"/>
                </a:lnTo>
                <a:lnTo>
                  <a:pt x="11551" y="710"/>
                </a:lnTo>
                <a:lnTo>
                  <a:pt x="11563" y="712"/>
                </a:lnTo>
                <a:lnTo>
                  <a:pt x="11578" y="712"/>
                </a:lnTo>
                <a:lnTo>
                  <a:pt x="11599" y="692"/>
                </a:lnTo>
                <a:lnTo>
                  <a:pt x="11623" y="673"/>
                </a:lnTo>
                <a:lnTo>
                  <a:pt x="11648" y="656"/>
                </a:lnTo>
                <a:lnTo>
                  <a:pt x="11675" y="641"/>
                </a:lnTo>
                <a:lnTo>
                  <a:pt x="11729" y="610"/>
                </a:lnTo>
                <a:lnTo>
                  <a:pt x="11785" y="582"/>
                </a:lnTo>
                <a:lnTo>
                  <a:pt x="11812" y="568"/>
                </a:lnTo>
                <a:lnTo>
                  <a:pt x="11840" y="553"/>
                </a:lnTo>
                <a:lnTo>
                  <a:pt x="11868" y="538"/>
                </a:lnTo>
                <a:lnTo>
                  <a:pt x="11894" y="523"/>
                </a:lnTo>
                <a:lnTo>
                  <a:pt x="11920" y="506"/>
                </a:lnTo>
                <a:lnTo>
                  <a:pt x="11944" y="489"/>
                </a:lnTo>
                <a:lnTo>
                  <a:pt x="11956" y="479"/>
                </a:lnTo>
                <a:lnTo>
                  <a:pt x="11967" y="469"/>
                </a:lnTo>
                <a:lnTo>
                  <a:pt x="11978" y="460"/>
                </a:lnTo>
                <a:lnTo>
                  <a:pt x="11989" y="449"/>
                </a:lnTo>
                <a:lnTo>
                  <a:pt x="11996" y="450"/>
                </a:lnTo>
                <a:lnTo>
                  <a:pt x="12005" y="452"/>
                </a:lnTo>
                <a:lnTo>
                  <a:pt x="12014" y="456"/>
                </a:lnTo>
                <a:lnTo>
                  <a:pt x="12024" y="461"/>
                </a:lnTo>
                <a:lnTo>
                  <a:pt x="12043" y="474"/>
                </a:lnTo>
                <a:lnTo>
                  <a:pt x="12065" y="487"/>
                </a:lnTo>
                <a:lnTo>
                  <a:pt x="12086" y="501"/>
                </a:lnTo>
                <a:lnTo>
                  <a:pt x="12106" y="513"/>
                </a:lnTo>
                <a:lnTo>
                  <a:pt x="12116" y="518"/>
                </a:lnTo>
                <a:lnTo>
                  <a:pt x="12125" y="522"/>
                </a:lnTo>
                <a:lnTo>
                  <a:pt x="12134" y="524"/>
                </a:lnTo>
                <a:lnTo>
                  <a:pt x="12140" y="525"/>
                </a:lnTo>
                <a:lnTo>
                  <a:pt x="12148" y="512"/>
                </a:lnTo>
                <a:lnTo>
                  <a:pt x="12153" y="499"/>
                </a:lnTo>
                <a:lnTo>
                  <a:pt x="12158" y="486"/>
                </a:lnTo>
                <a:lnTo>
                  <a:pt x="12162" y="475"/>
                </a:lnTo>
                <a:lnTo>
                  <a:pt x="12164" y="464"/>
                </a:lnTo>
                <a:lnTo>
                  <a:pt x="12165" y="453"/>
                </a:lnTo>
                <a:lnTo>
                  <a:pt x="12165" y="442"/>
                </a:lnTo>
                <a:lnTo>
                  <a:pt x="12164" y="432"/>
                </a:lnTo>
                <a:lnTo>
                  <a:pt x="12162" y="421"/>
                </a:lnTo>
                <a:lnTo>
                  <a:pt x="12158" y="410"/>
                </a:lnTo>
                <a:lnTo>
                  <a:pt x="12153" y="401"/>
                </a:lnTo>
                <a:lnTo>
                  <a:pt x="12146" y="389"/>
                </a:lnTo>
                <a:lnTo>
                  <a:pt x="12138" y="378"/>
                </a:lnTo>
                <a:lnTo>
                  <a:pt x="12128" y="366"/>
                </a:lnTo>
                <a:lnTo>
                  <a:pt x="12116" y="353"/>
                </a:lnTo>
                <a:lnTo>
                  <a:pt x="12103" y="338"/>
                </a:lnTo>
                <a:lnTo>
                  <a:pt x="11879" y="338"/>
                </a:lnTo>
                <a:lnTo>
                  <a:pt x="11802" y="262"/>
                </a:lnTo>
                <a:lnTo>
                  <a:pt x="11795" y="263"/>
                </a:lnTo>
                <a:lnTo>
                  <a:pt x="11788" y="264"/>
                </a:lnTo>
                <a:lnTo>
                  <a:pt x="11780" y="266"/>
                </a:lnTo>
                <a:lnTo>
                  <a:pt x="11774" y="269"/>
                </a:lnTo>
                <a:lnTo>
                  <a:pt x="11760" y="274"/>
                </a:lnTo>
                <a:lnTo>
                  <a:pt x="11745" y="282"/>
                </a:lnTo>
                <a:lnTo>
                  <a:pt x="11731" y="288"/>
                </a:lnTo>
                <a:lnTo>
                  <a:pt x="11718" y="295"/>
                </a:lnTo>
                <a:lnTo>
                  <a:pt x="11712" y="297"/>
                </a:lnTo>
                <a:lnTo>
                  <a:pt x="11705" y="299"/>
                </a:lnTo>
                <a:lnTo>
                  <a:pt x="11699" y="300"/>
                </a:lnTo>
                <a:lnTo>
                  <a:pt x="11692" y="300"/>
                </a:lnTo>
                <a:lnTo>
                  <a:pt x="11616" y="228"/>
                </a:lnTo>
                <a:lnTo>
                  <a:pt x="11560" y="228"/>
                </a:lnTo>
                <a:lnTo>
                  <a:pt x="11504" y="226"/>
                </a:lnTo>
                <a:lnTo>
                  <a:pt x="11477" y="225"/>
                </a:lnTo>
                <a:lnTo>
                  <a:pt x="11450" y="222"/>
                </a:lnTo>
                <a:lnTo>
                  <a:pt x="11424" y="218"/>
                </a:lnTo>
                <a:lnTo>
                  <a:pt x="11398" y="214"/>
                </a:lnTo>
                <a:lnTo>
                  <a:pt x="11371" y="208"/>
                </a:lnTo>
                <a:lnTo>
                  <a:pt x="11346" y="200"/>
                </a:lnTo>
                <a:lnTo>
                  <a:pt x="11321" y="191"/>
                </a:lnTo>
                <a:lnTo>
                  <a:pt x="11297" y="180"/>
                </a:lnTo>
                <a:lnTo>
                  <a:pt x="11285" y="174"/>
                </a:lnTo>
                <a:lnTo>
                  <a:pt x="11273" y="167"/>
                </a:lnTo>
                <a:lnTo>
                  <a:pt x="11262" y="160"/>
                </a:lnTo>
                <a:lnTo>
                  <a:pt x="11251" y="152"/>
                </a:lnTo>
                <a:lnTo>
                  <a:pt x="11240" y="143"/>
                </a:lnTo>
                <a:lnTo>
                  <a:pt x="11229" y="134"/>
                </a:lnTo>
                <a:lnTo>
                  <a:pt x="11219" y="125"/>
                </a:lnTo>
                <a:lnTo>
                  <a:pt x="11208" y="114"/>
                </a:lnTo>
                <a:lnTo>
                  <a:pt x="11189" y="120"/>
                </a:lnTo>
                <a:lnTo>
                  <a:pt x="11171" y="127"/>
                </a:lnTo>
                <a:lnTo>
                  <a:pt x="11151" y="131"/>
                </a:lnTo>
                <a:lnTo>
                  <a:pt x="11130" y="136"/>
                </a:lnTo>
                <a:lnTo>
                  <a:pt x="11110" y="140"/>
                </a:lnTo>
                <a:lnTo>
                  <a:pt x="11088" y="143"/>
                </a:lnTo>
                <a:lnTo>
                  <a:pt x="11065" y="145"/>
                </a:lnTo>
                <a:lnTo>
                  <a:pt x="11043" y="148"/>
                </a:lnTo>
                <a:lnTo>
                  <a:pt x="10996" y="150"/>
                </a:lnTo>
                <a:lnTo>
                  <a:pt x="10948" y="151"/>
                </a:lnTo>
                <a:lnTo>
                  <a:pt x="10899" y="152"/>
                </a:lnTo>
                <a:lnTo>
                  <a:pt x="10850" y="152"/>
                </a:lnTo>
                <a:lnTo>
                  <a:pt x="10802" y="152"/>
                </a:lnTo>
                <a:lnTo>
                  <a:pt x="10753" y="153"/>
                </a:lnTo>
                <a:lnTo>
                  <a:pt x="10705" y="154"/>
                </a:lnTo>
                <a:lnTo>
                  <a:pt x="10659" y="156"/>
                </a:lnTo>
                <a:lnTo>
                  <a:pt x="10636" y="158"/>
                </a:lnTo>
                <a:lnTo>
                  <a:pt x="10615" y="162"/>
                </a:lnTo>
                <a:lnTo>
                  <a:pt x="10593" y="164"/>
                </a:lnTo>
                <a:lnTo>
                  <a:pt x="10572" y="168"/>
                </a:lnTo>
                <a:lnTo>
                  <a:pt x="10552" y="173"/>
                </a:lnTo>
                <a:lnTo>
                  <a:pt x="10533" y="177"/>
                </a:lnTo>
                <a:lnTo>
                  <a:pt x="10514" y="184"/>
                </a:lnTo>
                <a:lnTo>
                  <a:pt x="10496" y="190"/>
                </a:lnTo>
                <a:lnTo>
                  <a:pt x="10488" y="189"/>
                </a:lnTo>
                <a:lnTo>
                  <a:pt x="10477" y="187"/>
                </a:lnTo>
                <a:lnTo>
                  <a:pt x="10466" y="182"/>
                </a:lnTo>
                <a:lnTo>
                  <a:pt x="10453" y="178"/>
                </a:lnTo>
                <a:lnTo>
                  <a:pt x="10426" y="166"/>
                </a:lnTo>
                <a:lnTo>
                  <a:pt x="10395" y="152"/>
                </a:lnTo>
                <a:lnTo>
                  <a:pt x="10363" y="138"/>
                </a:lnTo>
                <a:lnTo>
                  <a:pt x="10330" y="126"/>
                </a:lnTo>
                <a:lnTo>
                  <a:pt x="10314" y="121"/>
                </a:lnTo>
                <a:lnTo>
                  <a:pt x="10298" y="117"/>
                </a:lnTo>
                <a:lnTo>
                  <a:pt x="10283" y="115"/>
                </a:lnTo>
                <a:lnTo>
                  <a:pt x="10268" y="114"/>
                </a:lnTo>
                <a:lnTo>
                  <a:pt x="10196" y="190"/>
                </a:lnTo>
                <a:lnTo>
                  <a:pt x="10089" y="189"/>
                </a:lnTo>
                <a:lnTo>
                  <a:pt x="9980" y="187"/>
                </a:lnTo>
                <a:lnTo>
                  <a:pt x="9869" y="185"/>
                </a:lnTo>
                <a:lnTo>
                  <a:pt x="9756" y="182"/>
                </a:lnTo>
                <a:lnTo>
                  <a:pt x="9643" y="180"/>
                </a:lnTo>
                <a:lnTo>
                  <a:pt x="9529" y="180"/>
                </a:lnTo>
                <a:lnTo>
                  <a:pt x="9472" y="180"/>
                </a:lnTo>
                <a:lnTo>
                  <a:pt x="9415" y="181"/>
                </a:lnTo>
                <a:lnTo>
                  <a:pt x="9357" y="182"/>
                </a:lnTo>
                <a:lnTo>
                  <a:pt x="9301" y="185"/>
                </a:lnTo>
                <a:lnTo>
                  <a:pt x="9243" y="188"/>
                </a:lnTo>
                <a:lnTo>
                  <a:pt x="9186" y="191"/>
                </a:lnTo>
                <a:lnTo>
                  <a:pt x="9129" y="197"/>
                </a:lnTo>
                <a:lnTo>
                  <a:pt x="9074" y="202"/>
                </a:lnTo>
                <a:lnTo>
                  <a:pt x="9017" y="209"/>
                </a:lnTo>
                <a:lnTo>
                  <a:pt x="8961" y="217"/>
                </a:lnTo>
                <a:lnTo>
                  <a:pt x="8906" y="226"/>
                </a:lnTo>
                <a:lnTo>
                  <a:pt x="8851" y="237"/>
                </a:lnTo>
                <a:lnTo>
                  <a:pt x="8797" y="249"/>
                </a:lnTo>
                <a:lnTo>
                  <a:pt x="8743" y="262"/>
                </a:lnTo>
                <a:lnTo>
                  <a:pt x="8690" y="276"/>
                </a:lnTo>
                <a:lnTo>
                  <a:pt x="8636" y="293"/>
                </a:lnTo>
                <a:lnTo>
                  <a:pt x="8585" y="311"/>
                </a:lnTo>
                <a:lnTo>
                  <a:pt x="8534" y="331"/>
                </a:lnTo>
                <a:lnTo>
                  <a:pt x="8483" y="353"/>
                </a:lnTo>
                <a:lnTo>
                  <a:pt x="8434" y="377"/>
                </a:lnTo>
                <a:lnTo>
                  <a:pt x="8427" y="357"/>
                </a:lnTo>
                <a:lnTo>
                  <a:pt x="8421" y="342"/>
                </a:lnTo>
                <a:lnTo>
                  <a:pt x="8415" y="330"/>
                </a:lnTo>
                <a:lnTo>
                  <a:pt x="8411" y="321"/>
                </a:lnTo>
                <a:lnTo>
                  <a:pt x="8405" y="313"/>
                </a:lnTo>
                <a:lnTo>
                  <a:pt x="8401" y="309"/>
                </a:lnTo>
                <a:lnTo>
                  <a:pt x="8395" y="305"/>
                </a:lnTo>
                <a:lnTo>
                  <a:pt x="8391" y="301"/>
                </a:lnTo>
                <a:lnTo>
                  <a:pt x="8379" y="294"/>
                </a:lnTo>
                <a:lnTo>
                  <a:pt x="8364" y="282"/>
                </a:lnTo>
                <a:lnTo>
                  <a:pt x="8355" y="273"/>
                </a:lnTo>
                <a:lnTo>
                  <a:pt x="8344" y="261"/>
                </a:lnTo>
                <a:lnTo>
                  <a:pt x="8333" y="247"/>
                </a:lnTo>
                <a:lnTo>
                  <a:pt x="8319" y="228"/>
                </a:lnTo>
                <a:lnTo>
                  <a:pt x="8274" y="228"/>
                </a:lnTo>
                <a:lnTo>
                  <a:pt x="8225" y="228"/>
                </a:lnTo>
                <a:lnTo>
                  <a:pt x="8173" y="229"/>
                </a:lnTo>
                <a:lnTo>
                  <a:pt x="8120" y="233"/>
                </a:lnTo>
                <a:lnTo>
                  <a:pt x="8095" y="234"/>
                </a:lnTo>
                <a:lnTo>
                  <a:pt x="8068" y="236"/>
                </a:lnTo>
                <a:lnTo>
                  <a:pt x="8044" y="239"/>
                </a:lnTo>
                <a:lnTo>
                  <a:pt x="8021" y="242"/>
                </a:lnTo>
                <a:lnTo>
                  <a:pt x="8000" y="247"/>
                </a:lnTo>
                <a:lnTo>
                  <a:pt x="7980" y="251"/>
                </a:lnTo>
                <a:lnTo>
                  <a:pt x="7961" y="257"/>
                </a:lnTo>
                <a:lnTo>
                  <a:pt x="7946" y="262"/>
                </a:lnTo>
                <a:lnTo>
                  <a:pt x="7946" y="256"/>
                </a:lnTo>
                <a:lnTo>
                  <a:pt x="7945" y="249"/>
                </a:lnTo>
                <a:lnTo>
                  <a:pt x="7943" y="242"/>
                </a:lnTo>
                <a:lnTo>
                  <a:pt x="7941" y="236"/>
                </a:lnTo>
                <a:lnTo>
                  <a:pt x="7934" y="223"/>
                </a:lnTo>
                <a:lnTo>
                  <a:pt x="7928" y="209"/>
                </a:lnTo>
                <a:lnTo>
                  <a:pt x="7920" y="194"/>
                </a:lnTo>
                <a:lnTo>
                  <a:pt x="7915" y="180"/>
                </a:lnTo>
                <a:lnTo>
                  <a:pt x="7911" y="174"/>
                </a:lnTo>
                <a:lnTo>
                  <a:pt x="7910" y="166"/>
                </a:lnTo>
                <a:lnTo>
                  <a:pt x="7909" y="160"/>
                </a:lnTo>
                <a:lnTo>
                  <a:pt x="7908" y="152"/>
                </a:lnTo>
                <a:lnTo>
                  <a:pt x="7683" y="152"/>
                </a:lnTo>
                <a:lnTo>
                  <a:pt x="7611" y="228"/>
                </a:lnTo>
                <a:lnTo>
                  <a:pt x="7554" y="228"/>
                </a:lnTo>
                <a:lnTo>
                  <a:pt x="7496" y="229"/>
                </a:lnTo>
                <a:lnTo>
                  <a:pt x="7436" y="232"/>
                </a:lnTo>
                <a:lnTo>
                  <a:pt x="7375" y="235"/>
                </a:lnTo>
                <a:lnTo>
                  <a:pt x="7313" y="239"/>
                </a:lnTo>
                <a:lnTo>
                  <a:pt x="7250" y="245"/>
                </a:lnTo>
                <a:lnTo>
                  <a:pt x="7189" y="251"/>
                </a:lnTo>
                <a:lnTo>
                  <a:pt x="7127" y="260"/>
                </a:lnTo>
                <a:lnTo>
                  <a:pt x="7066" y="269"/>
                </a:lnTo>
                <a:lnTo>
                  <a:pt x="7005" y="280"/>
                </a:lnTo>
                <a:lnTo>
                  <a:pt x="6945" y="292"/>
                </a:lnTo>
                <a:lnTo>
                  <a:pt x="6886" y="306"/>
                </a:lnTo>
                <a:lnTo>
                  <a:pt x="6830" y="321"/>
                </a:lnTo>
                <a:lnTo>
                  <a:pt x="6775" y="337"/>
                </a:lnTo>
                <a:lnTo>
                  <a:pt x="6748" y="346"/>
                </a:lnTo>
                <a:lnTo>
                  <a:pt x="6722" y="356"/>
                </a:lnTo>
                <a:lnTo>
                  <a:pt x="6696" y="366"/>
                </a:lnTo>
                <a:lnTo>
                  <a:pt x="6671" y="377"/>
                </a:lnTo>
                <a:lnTo>
                  <a:pt x="6650" y="367"/>
                </a:lnTo>
                <a:lnTo>
                  <a:pt x="6627" y="357"/>
                </a:lnTo>
                <a:lnTo>
                  <a:pt x="6604" y="349"/>
                </a:lnTo>
                <a:lnTo>
                  <a:pt x="6579" y="342"/>
                </a:lnTo>
                <a:lnTo>
                  <a:pt x="6554" y="336"/>
                </a:lnTo>
                <a:lnTo>
                  <a:pt x="6527" y="331"/>
                </a:lnTo>
                <a:lnTo>
                  <a:pt x="6501" y="326"/>
                </a:lnTo>
                <a:lnTo>
                  <a:pt x="6473" y="322"/>
                </a:lnTo>
                <a:lnTo>
                  <a:pt x="6445" y="320"/>
                </a:lnTo>
                <a:lnTo>
                  <a:pt x="6416" y="318"/>
                </a:lnTo>
                <a:lnTo>
                  <a:pt x="6387" y="316"/>
                </a:lnTo>
                <a:lnTo>
                  <a:pt x="6357" y="314"/>
                </a:lnTo>
                <a:lnTo>
                  <a:pt x="6297" y="313"/>
                </a:lnTo>
                <a:lnTo>
                  <a:pt x="6236" y="314"/>
                </a:lnTo>
                <a:lnTo>
                  <a:pt x="6175" y="318"/>
                </a:lnTo>
                <a:lnTo>
                  <a:pt x="6113" y="321"/>
                </a:lnTo>
                <a:lnTo>
                  <a:pt x="6053" y="324"/>
                </a:lnTo>
                <a:lnTo>
                  <a:pt x="5993" y="329"/>
                </a:lnTo>
                <a:lnTo>
                  <a:pt x="5934" y="332"/>
                </a:lnTo>
                <a:lnTo>
                  <a:pt x="5878" y="335"/>
                </a:lnTo>
                <a:lnTo>
                  <a:pt x="5824" y="337"/>
                </a:lnTo>
                <a:lnTo>
                  <a:pt x="5773" y="338"/>
                </a:lnTo>
                <a:lnTo>
                  <a:pt x="5698" y="415"/>
                </a:lnTo>
                <a:lnTo>
                  <a:pt x="5666" y="402"/>
                </a:lnTo>
                <a:lnTo>
                  <a:pt x="5634" y="391"/>
                </a:lnTo>
                <a:lnTo>
                  <a:pt x="5604" y="383"/>
                </a:lnTo>
                <a:lnTo>
                  <a:pt x="5573" y="378"/>
                </a:lnTo>
                <a:lnTo>
                  <a:pt x="5543" y="373"/>
                </a:lnTo>
                <a:lnTo>
                  <a:pt x="5512" y="372"/>
                </a:lnTo>
                <a:lnTo>
                  <a:pt x="5482" y="372"/>
                </a:lnTo>
                <a:lnTo>
                  <a:pt x="5452" y="373"/>
                </a:lnTo>
                <a:lnTo>
                  <a:pt x="5422" y="377"/>
                </a:lnTo>
                <a:lnTo>
                  <a:pt x="5392" y="382"/>
                </a:lnTo>
                <a:lnTo>
                  <a:pt x="5363" y="388"/>
                </a:lnTo>
                <a:lnTo>
                  <a:pt x="5333" y="395"/>
                </a:lnTo>
                <a:lnTo>
                  <a:pt x="5304" y="403"/>
                </a:lnTo>
                <a:lnTo>
                  <a:pt x="5274" y="412"/>
                </a:lnTo>
                <a:lnTo>
                  <a:pt x="5245" y="421"/>
                </a:lnTo>
                <a:lnTo>
                  <a:pt x="5216" y="432"/>
                </a:lnTo>
                <a:lnTo>
                  <a:pt x="5158" y="454"/>
                </a:lnTo>
                <a:lnTo>
                  <a:pt x="5101" y="476"/>
                </a:lnTo>
                <a:lnTo>
                  <a:pt x="5043" y="498"/>
                </a:lnTo>
                <a:lnTo>
                  <a:pt x="4987" y="518"/>
                </a:lnTo>
                <a:lnTo>
                  <a:pt x="4958" y="528"/>
                </a:lnTo>
                <a:lnTo>
                  <a:pt x="4930" y="537"/>
                </a:lnTo>
                <a:lnTo>
                  <a:pt x="4902" y="544"/>
                </a:lnTo>
                <a:lnTo>
                  <a:pt x="4873" y="550"/>
                </a:lnTo>
                <a:lnTo>
                  <a:pt x="4845" y="556"/>
                </a:lnTo>
                <a:lnTo>
                  <a:pt x="4818" y="560"/>
                </a:lnTo>
                <a:lnTo>
                  <a:pt x="4789" y="562"/>
                </a:lnTo>
                <a:lnTo>
                  <a:pt x="4761" y="563"/>
                </a:lnTo>
                <a:lnTo>
                  <a:pt x="4743" y="581"/>
                </a:lnTo>
                <a:lnTo>
                  <a:pt x="4725" y="596"/>
                </a:lnTo>
                <a:lnTo>
                  <a:pt x="4706" y="611"/>
                </a:lnTo>
                <a:lnTo>
                  <a:pt x="4688" y="625"/>
                </a:lnTo>
                <a:lnTo>
                  <a:pt x="4668" y="638"/>
                </a:lnTo>
                <a:lnTo>
                  <a:pt x="4649" y="650"/>
                </a:lnTo>
                <a:lnTo>
                  <a:pt x="4629" y="662"/>
                </a:lnTo>
                <a:lnTo>
                  <a:pt x="4609" y="674"/>
                </a:lnTo>
                <a:lnTo>
                  <a:pt x="4568" y="695"/>
                </a:lnTo>
                <a:lnTo>
                  <a:pt x="4526" y="714"/>
                </a:lnTo>
                <a:lnTo>
                  <a:pt x="4485" y="732"/>
                </a:lnTo>
                <a:lnTo>
                  <a:pt x="4442" y="750"/>
                </a:lnTo>
                <a:lnTo>
                  <a:pt x="4401" y="767"/>
                </a:lnTo>
                <a:lnTo>
                  <a:pt x="4360" y="786"/>
                </a:lnTo>
                <a:lnTo>
                  <a:pt x="4318" y="804"/>
                </a:lnTo>
                <a:lnTo>
                  <a:pt x="4277" y="826"/>
                </a:lnTo>
                <a:lnTo>
                  <a:pt x="4257" y="837"/>
                </a:lnTo>
                <a:lnTo>
                  <a:pt x="4237" y="849"/>
                </a:lnTo>
                <a:lnTo>
                  <a:pt x="4218" y="861"/>
                </a:lnTo>
                <a:lnTo>
                  <a:pt x="4198" y="874"/>
                </a:lnTo>
                <a:lnTo>
                  <a:pt x="4180" y="888"/>
                </a:lnTo>
                <a:lnTo>
                  <a:pt x="4161" y="904"/>
                </a:lnTo>
                <a:lnTo>
                  <a:pt x="4143" y="920"/>
                </a:lnTo>
                <a:lnTo>
                  <a:pt x="4125" y="936"/>
                </a:lnTo>
                <a:lnTo>
                  <a:pt x="4089" y="923"/>
                </a:lnTo>
                <a:lnTo>
                  <a:pt x="4052" y="909"/>
                </a:lnTo>
                <a:lnTo>
                  <a:pt x="4013" y="896"/>
                </a:lnTo>
                <a:lnTo>
                  <a:pt x="3972" y="883"/>
                </a:lnTo>
                <a:lnTo>
                  <a:pt x="3931" y="870"/>
                </a:lnTo>
                <a:lnTo>
                  <a:pt x="3888" y="858"/>
                </a:lnTo>
                <a:lnTo>
                  <a:pt x="3845" y="846"/>
                </a:lnTo>
                <a:lnTo>
                  <a:pt x="3801" y="835"/>
                </a:lnTo>
                <a:lnTo>
                  <a:pt x="3756" y="825"/>
                </a:lnTo>
                <a:lnTo>
                  <a:pt x="3713" y="816"/>
                </a:lnTo>
                <a:lnTo>
                  <a:pt x="3668" y="808"/>
                </a:lnTo>
                <a:lnTo>
                  <a:pt x="3623" y="801"/>
                </a:lnTo>
                <a:lnTo>
                  <a:pt x="3580" y="796"/>
                </a:lnTo>
                <a:lnTo>
                  <a:pt x="3536" y="791"/>
                </a:lnTo>
                <a:lnTo>
                  <a:pt x="3494" y="789"/>
                </a:lnTo>
                <a:lnTo>
                  <a:pt x="3451" y="788"/>
                </a:lnTo>
                <a:lnTo>
                  <a:pt x="3375" y="712"/>
                </a:lnTo>
                <a:lnTo>
                  <a:pt x="3376" y="705"/>
                </a:lnTo>
                <a:lnTo>
                  <a:pt x="3377" y="698"/>
                </a:lnTo>
                <a:lnTo>
                  <a:pt x="3378" y="692"/>
                </a:lnTo>
                <a:lnTo>
                  <a:pt x="3380" y="685"/>
                </a:lnTo>
                <a:lnTo>
                  <a:pt x="3386" y="671"/>
                </a:lnTo>
                <a:lnTo>
                  <a:pt x="3392" y="657"/>
                </a:lnTo>
                <a:lnTo>
                  <a:pt x="3399" y="643"/>
                </a:lnTo>
                <a:lnTo>
                  <a:pt x="3404" y="629"/>
                </a:lnTo>
                <a:lnTo>
                  <a:pt x="3406" y="621"/>
                </a:lnTo>
                <a:lnTo>
                  <a:pt x="3409" y="614"/>
                </a:lnTo>
                <a:lnTo>
                  <a:pt x="3410" y="608"/>
                </a:lnTo>
                <a:lnTo>
                  <a:pt x="3410" y="601"/>
                </a:lnTo>
                <a:lnTo>
                  <a:pt x="3382" y="572"/>
                </a:lnTo>
                <a:lnTo>
                  <a:pt x="3354" y="540"/>
                </a:lnTo>
                <a:lnTo>
                  <a:pt x="3340" y="524"/>
                </a:lnTo>
                <a:lnTo>
                  <a:pt x="3325" y="509"/>
                </a:lnTo>
                <a:lnTo>
                  <a:pt x="3310" y="493"/>
                </a:lnTo>
                <a:lnTo>
                  <a:pt x="3294" y="479"/>
                </a:lnTo>
                <a:lnTo>
                  <a:pt x="3279" y="466"/>
                </a:lnTo>
                <a:lnTo>
                  <a:pt x="3262" y="454"/>
                </a:lnTo>
                <a:lnTo>
                  <a:pt x="3245" y="442"/>
                </a:lnTo>
                <a:lnTo>
                  <a:pt x="3228" y="433"/>
                </a:lnTo>
                <a:lnTo>
                  <a:pt x="3209" y="426"/>
                </a:lnTo>
                <a:lnTo>
                  <a:pt x="3191" y="419"/>
                </a:lnTo>
                <a:lnTo>
                  <a:pt x="3181" y="417"/>
                </a:lnTo>
                <a:lnTo>
                  <a:pt x="3171" y="416"/>
                </a:lnTo>
                <a:lnTo>
                  <a:pt x="3161" y="415"/>
                </a:lnTo>
                <a:lnTo>
                  <a:pt x="3151" y="415"/>
                </a:lnTo>
                <a:lnTo>
                  <a:pt x="3150" y="407"/>
                </a:lnTo>
                <a:lnTo>
                  <a:pt x="3149" y="400"/>
                </a:lnTo>
                <a:lnTo>
                  <a:pt x="3148" y="392"/>
                </a:lnTo>
                <a:lnTo>
                  <a:pt x="3146" y="384"/>
                </a:lnTo>
                <a:lnTo>
                  <a:pt x="3140" y="369"/>
                </a:lnTo>
                <a:lnTo>
                  <a:pt x="3133" y="353"/>
                </a:lnTo>
                <a:lnTo>
                  <a:pt x="3123" y="336"/>
                </a:lnTo>
                <a:lnTo>
                  <a:pt x="3113" y="320"/>
                </a:lnTo>
                <a:lnTo>
                  <a:pt x="3101" y="304"/>
                </a:lnTo>
                <a:lnTo>
                  <a:pt x="3089" y="288"/>
                </a:lnTo>
                <a:lnTo>
                  <a:pt x="3064" y="258"/>
                </a:lnTo>
                <a:lnTo>
                  <a:pt x="3039" y="230"/>
                </a:lnTo>
                <a:lnTo>
                  <a:pt x="3016" y="208"/>
                </a:lnTo>
                <a:lnTo>
                  <a:pt x="2999" y="190"/>
                </a:lnTo>
                <a:lnTo>
                  <a:pt x="3013" y="174"/>
                </a:lnTo>
                <a:lnTo>
                  <a:pt x="3027" y="155"/>
                </a:lnTo>
                <a:lnTo>
                  <a:pt x="3041" y="136"/>
                </a:lnTo>
                <a:lnTo>
                  <a:pt x="3055" y="114"/>
                </a:lnTo>
                <a:lnTo>
                  <a:pt x="3069" y="93"/>
                </a:lnTo>
                <a:lnTo>
                  <a:pt x="3085" y="72"/>
                </a:lnTo>
                <a:lnTo>
                  <a:pt x="3099" y="54"/>
                </a:lnTo>
                <a:lnTo>
                  <a:pt x="3113" y="37"/>
                </a:lnTo>
                <a:lnTo>
                  <a:pt x="3120" y="38"/>
                </a:lnTo>
                <a:lnTo>
                  <a:pt x="3127" y="40"/>
                </a:lnTo>
                <a:lnTo>
                  <a:pt x="3134" y="42"/>
                </a:lnTo>
                <a:lnTo>
                  <a:pt x="3140" y="44"/>
                </a:lnTo>
                <a:lnTo>
                  <a:pt x="3155" y="50"/>
                </a:lnTo>
                <a:lnTo>
                  <a:pt x="3168" y="57"/>
                </a:lnTo>
                <a:lnTo>
                  <a:pt x="3182" y="64"/>
                </a:lnTo>
                <a:lnTo>
                  <a:pt x="3195" y="70"/>
                </a:lnTo>
                <a:lnTo>
                  <a:pt x="3203" y="72"/>
                </a:lnTo>
                <a:lnTo>
                  <a:pt x="3209" y="74"/>
                </a:lnTo>
                <a:lnTo>
                  <a:pt x="3217" y="76"/>
                </a:lnTo>
                <a:lnTo>
                  <a:pt x="3223" y="76"/>
                </a:lnTo>
                <a:lnTo>
                  <a:pt x="3151" y="0"/>
                </a:lnTo>
                <a:lnTo>
                  <a:pt x="3075" y="0"/>
                </a:lnTo>
                <a:lnTo>
                  <a:pt x="3071" y="0"/>
                </a:lnTo>
                <a:lnTo>
                  <a:pt x="3066" y="2"/>
                </a:lnTo>
                <a:lnTo>
                  <a:pt x="3061" y="5"/>
                </a:lnTo>
                <a:lnTo>
                  <a:pt x="3055" y="8"/>
                </a:lnTo>
                <a:lnTo>
                  <a:pt x="3043" y="18"/>
                </a:lnTo>
                <a:lnTo>
                  <a:pt x="3029" y="30"/>
                </a:lnTo>
                <a:lnTo>
                  <a:pt x="2998" y="62"/>
                </a:lnTo>
                <a:lnTo>
                  <a:pt x="2963" y="100"/>
                </a:lnTo>
                <a:lnTo>
                  <a:pt x="2928" y="139"/>
                </a:lnTo>
                <a:lnTo>
                  <a:pt x="2896" y="176"/>
                </a:lnTo>
                <a:lnTo>
                  <a:pt x="2869" y="208"/>
                </a:lnTo>
                <a:lnTo>
                  <a:pt x="2850" y="228"/>
                </a:lnTo>
                <a:lnTo>
                  <a:pt x="2863" y="241"/>
                </a:lnTo>
                <a:lnTo>
                  <a:pt x="2874" y="256"/>
                </a:lnTo>
                <a:lnTo>
                  <a:pt x="2884" y="269"/>
                </a:lnTo>
                <a:lnTo>
                  <a:pt x="2893" y="283"/>
                </a:lnTo>
                <a:lnTo>
                  <a:pt x="2909" y="311"/>
                </a:lnTo>
                <a:lnTo>
                  <a:pt x="2923" y="338"/>
                </a:lnTo>
                <a:lnTo>
                  <a:pt x="2938" y="367"/>
                </a:lnTo>
                <a:lnTo>
                  <a:pt x="2954" y="394"/>
                </a:lnTo>
                <a:lnTo>
                  <a:pt x="2963" y="408"/>
                </a:lnTo>
                <a:lnTo>
                  <a:pt x="2974" y="421"/>
                </a:lnTo>
                <a:lnTo>
                  <a:pt x="2986" y="436"/>
                </a:lnTo>
                <a:lnTo>
                  <a:pt x="2999" y="449"/>
                </a:lnTo>
                <a:lnTo>
                  <a:pt x="2988" y="460"/>
                </a:lnTo>
                <a:lnTo>
                  <a:pt x="2977" y="469"/>
                </a:lnTo>
                <a:lnTo>
                  <a:pt x="2966" y="478"/>
                </a:lnTo>
                <a:lnTo>
                  <a:pt x="2954" y="487"/>
                </a:lnTo>
                <a:lnTo>
                  <a:pt x="2942" y="494"/>
                </a:lnTo>
                <a:lnTo>
                  <a:pt x="2929" y="502"/>
                </a:lnTo>
                <a:lnTo>
                  <a:pt x="2916" y="509"/>
                </a:lnTo>
                <a:lnTo>
                  <a:pt x="2903" y="515"/>
                </a:lnTo>
                <a:lnTo>
                  <a:pt x="2875" y="526"/>
                </a:lnTo>
                <a:lnTo>
                  <a:pt x="2847" y="536"/>
                </a:lnTo>
                <a:lnTo>
                  <a:pt x="2818" y="542"/>
                </a:lnTo>
                <a:lnTo>
                  <a:pt x="2788" y="549"/>
                </a:lnTo>
                <a:lnTo>
                  <a:pt x="2759" y="553"/>
                </a:lnTo>
                <a:lnTo>
                  <a:pt x="2728" y="558"/>
                </a:lnTo>
                <a:lnTo>
                  <a:pt x="2698" y="560"/>
                </a:lnTo>
                <a:lnTo>
                  <a:pt x="2667" y="561"/>
                </a:lnTo>
                <a:lnTo>
                  <a:pt x="2607" y="563"/>
                </a:lnTo>
                <a:lnTo>
                  <a:pt x="2549" y="563"/>
                </a:lnTo>
                <a:lnTo>
                  <a:pt x="2474" y="487"/>
                </a:lnTo>
                <a:lnTo>
                  <a:pt x="2459" y="488"/>
                </a:lnTo>
                <a:lnTo>
                  <a:pt x="2441" y="489"/>
                </a:lnTo>
                <a:lnTo>
                  <a:pt x="2422" y="491"/>
                </a:lnTo>
                <a:lnTo>
                  <a:pt x="2401" y="493"/>
                </a:lnTo>
                <a:lnTo>
                  <a:pt x="2355" y="501"/>
                </a:lnTo>
                <a:lnTo>
                  <a:pt x="2307" y="511"/>
                </a:lnTo>
                <a:lnTo>
                  <a:pt x="2259" y="523"/>
                </a:lnTo>
                <a:lnTo>
                  <a:pt x="2212" y="535"/>
                </a:lnTo>
                <a:lnTo>
                  <a:pt x="2192" y="542"/>
                </a:lnTo>
                <a:lnTo>
                  <a:pt x="2172" y="549"/>
                </a:lnTo>
                <a:lnTo>
                  <a:pt x="2153" y="557"/>
                </a:lnTo>
                <a:lnTo>
                  <a:pt x="2138" y="563"/>
                </a:lnTo>
                <a:lnTo>
                  <a:pt x="2062" y="487"/>
                </a:lnTo>
                <a:lnTo>
                  <a:pt x="2055" y="488"/>
                </a:lnTo>
                <a:lnTo>
                  <a:pt x="2047" y="489"/>
                </a:lnTo>
                <a:lnTo>
                  <a:pt x="2038" y="491"/>
                </a:lnTo>
                <a:lnTo>
                  <a:pt x="2028" y="493"/>
                </a:lnTo>
                <a:lnTo>
                  <a:pt x="2007" y="499"/>
                </a:lnTo>
                <a:lnTo>
                  <a:pt x="1987" y="506"/>
                </a:lnTo>
                <a:lnTo>
                  <a:pt x="1966" y="513"/>
                </a:lnTo>
                <a:lnTo>
                  <a:pt x="1946" y="520"/>
                </a:lnTo>
                <a:lnTo>
                  <a:pt x="1929" y="524"/>
                </a:lnTo>
                <a:lnTo>
                  <a:pt x="1914" y="525"/>
                </a:lnTo>
                <a:lnTo>
                  <a:pt x="1898" y="510"/>
                </a:lnTo>
                <a:lnTo>
                  <a:pt x="1879" y="492"/>
                </a:lnTo>
                <a:lnTo>
                  <a:pt x="1869" y="484"/>
                </a:lnTo>
                <a:lnTo>
                  <a:pt x="1857" y="475"/>
                </a:lnTo>
                <a:lnTo>
                  <a:pt x="1846" y="467"/>
                </a:lnTo>
                <a:lnTo>
                  <a:pt x="1834" y="460"/>
                </a:lnTo>
                <a:lnTo>
                  <a:pt x="1821" y="453"/>
                </a:lnTo>
                <a:lnTo>
                  <a:pt x="1808" y="448"/>
                </a:lnTo>
                <a:lnTo>
                  <a:pt x="1795" y="444"/>
                </a:lnTo>
                <a:lnTo>
                  <a:pt x="1782" y="441"/>
                </a:lnTo>
                <a:lnTo>
                  <a:pt x="1769" y="440"/>
                </a:lnTo>
                <a:lnTo>
                  <a:pt x="1754" y="441"/>
                </a:lnTo>
                <a:lnTo>
                  <a:pt x="1748" y="442"/>
                </a:lnTo>
                <a:lnTo>
                  <a:pt x="1741" y="444"/>
                </a:lnTo>
                <a:lnTo>
                  <a:pt x="1734" y="446"/>
                </a:lnTo>
                <a:lnTo>
                  <a:pt x="1727" y="449"/>
                </a:lnTo>
                <a:lnTo>
                  <a:pt x="1948" y="678"/>
                </a:lnTo>
                <a:lnTo>
                  <a:pt x="1938" y="680"/>
                </a:lnTo>
                <a:lnTo>
                  <a:pt x="1928" y="682"/>
                </a:lnTo>
                <a:lnTo>
                  <a:pt x="1917" y="683"/>
                </a:lnTo>
                <a:lnTo>
                  <a:pt x="1905" y="684"/>
                </a:lnTo>
                <a:lnTo>
                  <a:pt x="1894" y="683"/>
                </a:lnTo>
                <a:lnTo>
                  <a:pt x="1883" y="683"/>
                </a:lnTo>
                <a:lnTo>
                  <a:pt x="1871" y="681"/>
                </a:lnTo>
                <a:lnTo>
                  <a:pt x="1859" y="680"/>
                </a:lnTo>
                <a:lnTo>
                  <a:pt x="1836" y="673"/>
                </a:lnTo>
                <a:lnTo>
                  <a:pt x="1812" y="667"/>
                </a:lnTo>
                <a:lnTo>
                  <a:pt x="1787" y="657"/>
                </a:lnTo>
                <a:lnTo>
                  <a:pt x="1763" y="647"/>
                </a:lnTo>
                <a:lnTo>
                  <a:pt x="1714" y="625"/>
                </a:lnTo>
                <a:lnTo>
                  <a:pt x="1666" y="602"/>
                </a:lnTo>
                <a:lnTo>
                  <a:pt x="1642" y="590"/>
                </a:lnTo>
                <a:lnTo>
                  <a:pt x="1619" y="581"/>
                </a:lnTo>
                <a:lnTo>
                  <a:pt x="1597" y="571"/>
                </a:lnTo>
                <a:lnTo>
                  <a:pt x="1575" y="563"/>
                </a:lnTo>
                <a:lnTo>
                  <a:pt x="1554" y="570"/>
                </a:lnTo>
                <a:lnTo>
                  <a:pt x="1531" y="574"/>
                </a:lnTo>
                <a:lnTo>
                  <a:pt x="1509" y="577"/>
                </a:lnTo>
                <a:lnTo>
                  <a:pt x="1486" y="578"/>
                </a:lnTo>
                <a:lnTo>
                  <a:pt x="1464" y="577"/>
                </a:lnTo>
                <a:lnTo>
                  <a:pt x="1442" y="576"/>
                </a:lnTo>
                <a:lnTo>
                  <a:pt x="1421" y="573"/>
                </a:lnTo>
                <a:lnTo>
                  <a:pt x="1401" y="568"/>
                </a:lnTo>
                <a:lnTo>
                  <a:pt x="1382" y="562"/>
                </a:lnTo>
                <a:lnTo>
                  <a:pt x="1366" y="554"/>
                </a:lnTo>
                <a:lnTo>
                  <a:pt x="1351" y="546"/>
                </a:lnTo>
                <a:lnTo>
                  <a:pt x="1338" y="537"/>
                </a:lnTo>
                <a:lnTo>
                  <a:pt x="1332" y="532"/>
                </a:lnTo>
                <a:lnTo>
                  <a:pt x="1327" y="526"/>
                </a:lnTo>
                <a:lnTo>
                  <a:pt x="1322" y="520"/>
                </a:lnTo>
                <a:lnTo>
                  <a:pt x="1319" y="514"/>
                </a:lnTo>
                <a:lnTo>
                  <a:pt x="1316" y="508"/>
                </a:lnTo>
                <a:lnTo>
                  <a:pt x="1315" y="501"/>
                </a:lnTo>
                <a:lnTo>
                  <a:pt x="1313" y="494"/>
                </a:lnTo>
                <a:lnTo>
                  <a:pt x="1313" y="487"/>
                </a:lnTo>
                <a:lnTo>
                  <a:pt x="1285" y="489"/>
                </a:lnTo>
                <a:lnTo>
                  <a:pt x="1237" y="492"/>
                </a:lnTo>
                <a:lnTo>
                  <a:pt x="1174" y="498"/>
                </a:lnTo>
                <a:lnTo>
                  <a:pt x="1102" y="501"/>
                </a:lnTo>
                <a:lnTo>
                  <a:pt x="1065" y="503"/>
                </a:lnTo>
                <a:lnTo>
                  <a:pt x="1029" y="504"/>
                </a:lnTo>
                <a:lnTo>
                  <a:pt x="993" y="504"/>
                </a:lnTo>
                <a:lnTo>
                  <a:pt x="960" y="503"/>
                </a:lnTo>
                <a:lnTo>
                  <a:pt x="930" y="501"/>
                </a:lnTo>
                <a:lnTo>
                  <a:pt x="903" y="498"/>
                </a:lnTo>
                <a:lnTo>
                  <a:pt x="892" y="496"/>
                </a:lnTo>
                <a:lnTo>
                  <a:pt x="881" y="493"/>
                </a:lnTo>
                <a:lnTo>
                  <a:pt x="871" y="490"/>
                </a:lnTo>
                <a:lnTo>
                  <a:pt x="863" y="487"/>
                </a:lnTo>
                <a:lnTo>
                  <a:pt x="863" y="494"/>
                </a:lnTo>
                <a:lnTo>
                  <a:pt x="866" y="503"/>
                </a:lnTo>
                <a:lnTo>
                  <a:pt x="867" y="512"/>
                </a:lnTo>
                <a:lnTo>
                  <a:pt x="870" y="522"/>
                </a:lnTo>
                <a:lnTo>
                  <a:pt x="875" y="541"/>
                </a:lnTo>
                <a:lnTo>
                  <a:pt x="883" y="563"/>
                </a:lnTo>
                <a:lnTo>
                  <a:pt x="890" y="584"/>
                </a:lnTo>
                <a:lnTo>
                  <a:pt x="895" y="604"/>
                </a:lnTo>
                <a:lnTo>
                  <a:pt x="899" y="621"/>
                </a:lnTo>
                <a:lnTo>
                  <a:pt x="902" y="636"/>
                </a:lnTo>
                <a:lnTo>
                  <a:pt x="857" y="636"/>
                </a:lnTo>
                <a:lnTo>
                  <a:pt x="811" y="635"/>
                </a:lnTo>
                <a:lnTo>
                  <a:pt x="764" y="634"/>
                </a:lnTo>
                <a:lnTo>
                  <a:pt x="718" y="632"/>
                </a:lnTo>
                <a:lnTo>
                  <a:pt x="695" y="630"/>
                </a:lnTo>
                <a:lnTo>
                  <a:pt x="674" y="628"/>
                </a:lnTo>
                <a:lnTo>
                  <a:pt x="652" y="624"/>
                </a:lnTo>
                <a:lnTo>
                  <a:pt x="632" y="621"/>
                </a:lnTo>
                <a:lnTo>
                  <a:pt x="613" y="618"/>
                </a:lnTo>
                <a:lnTo>
                  <a:pt x="594" y="612"/>
                </a:lnTo>
                <a:lnTo>
                  <a:pt x="578" y="607"/>
                </a:lnTo>
                <a:lnTo>
                  <a:pt x="562" y="601"/>
                </a:lnTo>
                <a:lnTo>
                  <a:pt x="548" y="607"/>
                </a:lnTo>
                <a:lnTo>
                  <a:pt x="533" y="612"/>
                </a:lnTo>
                <a:lnTo>
                  <a:pt x="517" y="618"/>
                </a:lnTo>
                <a:lnTo>
                  <a:pt x="500" y="621"/>
                </a:lnTo>
                <a:lnTo>
                  <a:pt x="466" y="628"/>
                </a:lnTo>
                <a:lnTo>
                  <a:pt x="432" y="632"/>
                </a:lnTo>
                <a:lnTo>
                  <a:pt x="397" y="634"/>
                </a:lnTo>
                <a:lnTo>
                  <a:pt x="363" y="635"/>
                </a:lnTo>
                <a:lnTo>
                  <a:pt x="330" y="636"/>
                </a:lnTo>
                <a:lnTo>
                  <a:pt x="301" y="636"/>
                </a:lnTo>
                <a:lnTo>
                  <a:pt x="300" y="649"/>
                </a:lnTo>
                <a:lnTo>
                  <a:pt x="299" y="662"/>
                </a:lnTo>
                <a:lnTo>
                  <a:pt x="296" y="674"/>
                </a:lnTo>
                <a:lnTo>
                  <a:pt x="294" y="686"/>
                </a:lnTo>
                <a:lnTo>
                  <a:pt x="291" y="697"/>
                </a:lnTo>
                <a:lnTo>
                  <a:pt x="288" y="707"/>
                </a:lnTo>
                <a:lnTo>
                  <a:pt x="283" y="717"/>
                </a:lnTo>
                <a:lnTo>
                  <a:pt x="278" y="726"/>
                </a:lnTo>
                <a:lnTo>
                  <a:pt x="267" y="743"/>
                </a:lnTo>
                <a:lnTo>
                  <a:pt x="254" y="758"/>
                </a:lnTo>
                <a:lnTo>
                  <a:pt x="240" y="774"/>
                </a:lnTo>
                <a:lnTo>
                  <a:pt x="224" y="788"/>
                </a:lnTo>
                <a:lnTo>
                  <a:pt x="210" y="781"/>
                </a:lnTo>
                <a:lnTo>
                  <a:pt x="197" y="776"/>
                </a:lnTo>
                <a:lnTo>
                  <a:pt x="183" y="770"/>
                </a:lnTo>
                <a:lnTo>
                  <a:pt x="169" y="766"/>
                </a:lnTo>
                <a:lnTo>
                  <a:pt x="156" y="764"/>
                </a:lnTo>
                <a:lnTo>
                  <a:pt x="141" y="761"/>
                </a:lnTo>
                <a:lnTo>
                  <a:pt x="127" y="760"/>
                </a:lnTo>
                <a:lnTo>
                  <a:pt x="113" y="760"/>
                </a:lnTo>
                <a:lnTo>
                  <a:pt x="99" y="760"/>
                </a:lnTo>
                <a:lnTo>
                  <a:pt x="85" y="761"/>
                </a:lnTo>
                <a:lnTo>
                  <a:pt x="71" y="764"/>
                </a:lnTo>
                <a:lnTo>
                  <a:pt x="56" y="766"/>
                </a:lnTo>
                <a:lnTo>
                  <a:pt x="42" y="770"/>
                </a:lnTo>
                <a:lnTo>
                  <a:pt x="28" y="776"/>
                </a:lnTo>
                <a:lnTo>
                  <a:pt x="14" y="781"/>
                </a:lnTo>
                <a:lnTo>
                  <a:pt x="0" y="788"/>
                </a:lnTo>
                <a:lnTo>
                  <a:pt x="14" y="794"/>
                </a:lnTo>
                <a:lnTo>
                  <a:pt x="27" y="799"/>
                </a:lnTo>
                <a:lnTo>
                  <a:pt x="39" y="802"/>
                </a:lnTo>
                <a:lnTo>
                  <a:pt x="51" y="804"/>
                </a:lnTo>
                <a:lnTo>
                  <a:pt x="63" y="804"/>
                </a:lnTo>
                <a:lnTo>
                  <a:pt x="75" y="804"/>
                </a:lnTo>
                <a:lnTo>
                  <a:pt x="87" y="803"/>
                </a:lnTo>
                <a:lnTo>
                  <a:pt x="99" y="802"/>
                </a:lnTo>
                <a:lnTo>
                  <a:pt x="125" y="798"/>
                </a:lnTo>
                <a:lnTo>
                  <a:pt x="153" y="793"/>
                </a:lnTo>
                <a:lnTo>
                  <a:pt x="169" y="791"/>
                </a:lnTo>
                <a:lnTo>
                  <a:pt x="186" y="789"/>
                </a:lnTo>
                <a:lnTo>
                  <a:pt x="205" y="788"/>
                </a:lnTo>
                <a:lnTo>
                  <a:pt x="224" y="788"/>
                </a:lnTo>
                <a:lnTo>
                  <a:pt x="235" y="798"/>
                </a:lnTo>
                <a:lnTo>
                  <a:pt x="247" y="808"/>
                </a:lnTo>
                <a:lnTo>
                  <a:pt x="260" y="816"/>
                </a:lnTo>
                <a:lnTo>
                  <a:pt x="273" y="824"/>
                </a:lnTo>
                <a:lnTo>
                  <a:pt x="288" y="832"/>
                </a:lnTo>
                <a:lnTo>
                  <a:pt x="303" y="838"/>
                </a:lnTo>
                <a:lnTo>
                  <a:pt x="318" y="845"/>
                </a:lnTo>
                <a:lnTo>
                  <a:pt x="335" y="850"/>
                </a:lnTo>
                <a:lnTo>
                  <a:pt x="367" y="861"/>
                </a:lnTo>
                <a:lnTo>
                  <a:pt x="402" y="871"/>
                </a:lnTo>
                <a:lnTo>
                  <a:pt x="437" y="880"/>
                </a:lnTo>
                <a:lnTo>
                  <a:pt x="473" y="888"/>
                </a:lnTo>
                <a:lnTo>
                  <a:pt x="509" y="897"/>
                </a:lnTo>
                <a:lnTo>
                  <a:pt x="544" y="906"/>
                </a:lnTo>
                <a:lnTo>
                  <a:pt x="579" y="916"/>
                </a:lnTo>
                <a:lnTo>
                  <a:pt x="611" y="926"/>
                </a:lnTo>
                <a:lnTo>
                  <a:pt x="628" y="932"/>
                </a:lnTo>
                <a:lnTo>
                  <a:pt x="643" y="938"/>
                </a:lnTo>
                <a:lnTo>
                  <a:pt x="658" y="945"/>
                </a:lnTo>
                <a:lnTo>
                  <a:pt x="673" y="953"/>
                </a:lnTo>
                <a:lnTo>
                  <a:pt x="686" y="960"/>
                </a:lnTo>
                <a:lnTo>
                  <a:pt x="699" y="969"/>
                </a:lnTo>
                <a:lnTo>
                  <a:pt x="711" y="979"/>
                </a:lnTo>
                <a:lnTo>
                  <a:pt x="722" y="989"/>
                </a:lnTo>
                <a:lnTo>
                  <a:pt x="729" y="985"/>
                </a:lnTo>
                <a:lnTo>
                  <a:pt x="737" y="984"/>
                </a:lnTo>
                <a:lnTo>
                  <a:pt x="745" y="983"/>
                </a:lnTo>
                <a:lnTo>
                  <a:pt x="752" y="983"/>
                </a:lnTo>
                <a:lnTo>
                  <a:pt x="760" y="984"/>
                </a:lnTo>
                <a:lnTo>
                  <a:pt x="767" y="985"/>
                </a:lnTo>
                <a:lnTo>
                  <a:pt x="776" y="988"/>
                </a:lnTo>
                <a:lnTo>
                  <a:pt x="784" y="991"/>
                </a:lnTo>
                <a:lnTo>
                  <a:pt x="801" y="997"/>
                </a:lnTo>
                <a:lnTo>
                  <a:pt x="819" y="1007"/>
                </a:lnTo>
                <a:lnTo>
                  <a:pt x="836" y="1018"/>
                </a:lnTo>
                <a:lnTo>
                  <a:pt x="854" y="1029"/>
                </a:lnTo>
                <a:lnTo>
                  <a:pt x="888" y="1053"/>
                </a:lnTo>
                <a:lnTo>
                  <a:pt x="922" y="1074"/>
                </a:lnTo>
                <a:lnTo>
                  <a:pt x="939" y="1082"/>
                </a:lnTo>
                <a:lnTo>
                  <a:pt x="954" y="1089"/>
                </a:lnTo>
                <a:lnTo>
                  <a:pt x="963" y="1092"/>
                </a:lnTo>
                <a:lnTo>
                  <a:pt x="970" y="1093"/>
                </a:lnTo>
                <a:lnTo>
                  <a:pt x="977" y="1096"/>
                </a:lnTo>
                <a:lnTo>
                  <a:pt x="984" y="1096"/>
                </a:lnTo>
                <a:lnTo>
                  <a:pt x="1012" y="1123"/>
                </a:lnTo>
                <a:lnTo>
                  <a:pt x="1020" y="1124"/>
                </a:lnTo>
                <a:lnTo>
                  <a:pt x="1029" y="1126"/>
                </a:lnTo>
                <a:lnTo>
                  <a:pt x="1040" y="1129"/>
                </a:lnTo>
                <a:lnTo>
                  <a:pt x="1052" y="1135"/>
                </a:lnTo>
                <a:lnTo>
                  <a:pt x="1078" y="1146"/>
                </a:lnTo>
                <a:lnTo>
                  <a:pt x="1107" y="1160"/>
                </a:lnTo>
                <a:lnTo>
                  <a:pt x="1135" y="1173"/>
                </a:lnTo>
                <a:lnTo>
                  <a:pt x="1160" y="1184"/>
                </a:lnTo>
                <a:lnTo>
                  <a:pt x="1172" y="1189"/>
                </a:lnTo>
                <a:lnTo>
                  <a:pt x="1182" y="1193"/>
                </a:lnTo>
                <a:lnTo>
                  <a:pt x="1192" y="1195"/>
                </a:lnTo>
                <a:lnTo>
                  <a:pt x="1198" y="1196"/>
                </a:lnTo>
                <a:lnTo>
                  <a:pt x="1185" y="1202"/>
                </a:lnTo>
                <a:lnTo>
                  <a:pt x="1173" y="1208"/>
                </a:lnTo>
                <a:lnTo>
                  <a:pt x="1161" y="1213"/>
                </a:lnTo>
                <a:lnTo>
                  <a:pt x="1149" y="1217"/>
                </a:lnTo>
                <a:lnTo>
                  <a:pt x="1138" y="1219"/>
                </a:lnTo>
                <a:lnTo>
                  <a:pt x="1127" y="1220"/>
                </a:lnTo>
                <a:lnTo>
                  <a:pt x="1117" y="1221"/>
                </a:lnTo>
                <a:lnTo>
                  <a:pt x="1107" y="1220"/>
                </a:lnTo>
                <a:lnTo>
                  <a:pt x="1096" y="1217"/>
                </a:lnTo>
                <a:lnTo>
                  <a:pt x="1086" y="1213"/>
                </a:lnTo>
                <a:lnTo>
                  <a:pt x="1074" y="1208"/>
                </a:lnTo>
                <a:lnTo>
                  <a:pt x="1063" y="1201"/>
                </a:lnTo>
                <a:lnTo>
                  <a:pt x="1051" y="1193"/>
                </a:lnTo>
                <a:lnTo>
                  <a:pt x="1039" y="1183"/>
                </a:lnTo>
                <a:lnTo>
                  <a:pt x="1026" y="1171"/>
                </a:lnTo>
                <a:lnTo>
                  <a:pt x="1012" y="1158"/>
                </a:lnTo>
                <a:lnTo>
                  <a:pt x="999" y="1157"/>
                </a:lnTo>
                <a:lnTo>
                  <a:pt x="988" y="1156"/>
                </a:lnTo>
                <a:lnTo>
                  <a:pt x="977" y="1153"/>
                </a:lnTo>
                <a:lnTo>
                  <a:pt x="967" y="1150"/>
                </a:lnTo>
                <a:lnTo>
                  <a:pt x="950" y="1141"/>
                </a:lnTo>
                <a:lnTo>
                  <a:pt x="932" y="1132"/>
                </a:lnTo>
                <a:lnTo>
                  <a:pt x="916" y="1122"/>
                </a:lnTo>
                <a:lnTo>
                  <a:pt x="898" y="1114"/>
                </a:lnTo>
                <a:lnTo>
                  <a:pt x="888" y="1111"/>
                </a:lnTo>
                <a:lnTo>
                  <a:pt x="878" y="1108"/>
                </a:lnTo>
                <a:lnTo>
                  <a:pt x="866" y="1106"/>
                </a:lnTo>
                <a:lnTo>
                  <a:pt x="854" y="1105"/>
                </a:lnTo>
                <a:lnTo>
                  <a:pt x="844" y="1099"/>
                </a:lnTo>
                <a:lnTo>
                  <a:pt x="834" y="1094"/>
                </a:lnTo>
                <a:lnTo>
                  <a:pt x="821" y="1090"/>
                </a:lnTo>
                <a:lnTo>
                  <a:pt x="808" y="1087"/>
                </a:lnTo>
                <a:lnTo>
                  <a:pt x="793" y="1085"/>
                </a:lnTo>
                <a:lnTo>
                  <a:pt x="777" y="1082"/>
                </a:lnTo>
                <a:lnTo>
                  <a:pt x="761" y="1081"/>
                </a:lnTo>
                <a:lnTo>
                  <a:pt x="745" y="1081"/>
                </a:lnTo>
                <a:lnTo>
                  <a:pt x="713" y="1081"/>
                </a:lnTo>
                <a:lnTo>
                  <a:pt x="682" y="1084"/>
                </a:lnTo>
                <a:lnTo>
                  <a:pt x="657" y="1085"/>
                </a:lnTo>
                <a:lnTo>
                  <a:pt x="639" y="1085"/>
                </a:lnTo>
                <a:lnTo>
                  <a:pt x="631" y="1085"/>
                </a:lnTo>
                <a:lnTo>
                  <a:pt x="625" y="1082"/>
                </a:lnTo>
                <a:lnTo>
                  <a:pt x="616" y="1079"/>
                </a:lnTo>
                <a:lnTo>
                  <a:pt x="608" y="1075"/>
                </a:lnTo>
                <a:lnTo>
                  <a:pt x="591" y="1063"/>
                </a:lnTo>
                <a:lnTo>
                  <a:pt x="572" y="1051"/>
                </a:lnTo>
                <a:lnTo>
                  <a:pt x="561" y="1044"/>
                </a:lnTo>
                <a:lnTo>
                  <a:pt x="552" y="1038"/>
                </a:lnTo>
                <a:lnTo>
                  <a:pt x="541" y="1032"/>
                </a:lnTo>
                <a:lnTo>
                  <a:pt x="529" y="1027"/>
                </a:lnTo>
                <a:lnTo>
                  <a:pt x="517" y="1022"/>
                </a:lnTo>
                <a:lnTo>
                  <a:pt x="504" y="1019"/>
                </a:lnTo>
                <a:lnTo>
                  <a:pt x="490" y="1017"/>
                </a:lnTo>
                <a:lnTo>
                  <a:pt x="476" y="1016"/>
                </a:lnTo>
                <a:lnTo>
                  <a:pt x="466" y="1075"/>
                </a:lnTo>
                <a:lnTo>
                  <a:pt x="545" y="1096"/>
                </a:lnTo>
                <a:lnTo>
                  <a:pt x="620" y="1116"/>
                </a:lnTo>
                <a:lnTo>
                  <a:pt x="693" y="1135"/>
                </a:lnTo>
                <a:lnTo>
                  <a:pt x="764" y="1153"/>
                </a:lnTo>
                <a:lnTo>
                  <a:pt x="834" y="1172"/>
                </a:lnTo>
                <a:lnTo>
                  <a:pt x="900" y="1189"/>
                </a:lnTo>
                <a:lnTo>
                  <a:pt x="966" y="1206"/>
                </a:lnTo>
                <a:lnTo>
                  <a:pt x="1029" y="1222"/>
                </a:lnTo>
                <a:lnTo>
                  <a:pt x="1091" y="1238"/>
                </a:lnTo>
                <a:lnTo>
                  <a:pt x="1152" y="1254"/>
                </a:lnTo>
                <a:lnTo>
                  <a:pt x="1212" y="1270"/>
                </a:lnTo>
                <a:lnTo>
                  <a:pt x="1271" y="1284"/>
                </a:lnTo>
                <a:lnTo>
                  <a:pt x="1329" y="1300"/>
                </a:lnTo>
                <a:lnTo>
                  <a:pt x="1386" y="1315"/>
                </a:lnTo>
                <a:lnTo>
                  <a:pt x="1442" y="1329"/>
                </a:lnTo>
                <a:lnTo>
                  <a:pt x="1499" y="1344"/>
                </a:lnTo>
                <a:lnTo>
                  <a:pt x="10351" y="1348"/>
                </a:lnTo>
                <a:lnTo>
                  <a:pt x="10435" y="1326"/>
                </a:lnTo>
                <a:lnTo>
                  <a:pt x="10513" y="1305"/>
                </a:lnTo>
                <a:lnTo>
                  <a:pt x="10586" y="1285"/>
                </a:lnTo>
                <a:lnTo>
                  <a:pt x="10654" y="1268"/>
                </a:lnTo>
                <a:lnTo>
                  <a:pt x="10719" y="1250"/>
                </a:lnTo>
                <a:lnTo>
                  <a:pt x="10781" y="1235"/>
                </a:lnTo>
                <a:lnTo>
                  <a:pt x="10841" y="1220"/>
                </a:lnTo>
                <a:lnTo>
                  <a:pt x="10899" y="1205"/>
                </a:lnTo>
                <a:lnTo>
                  <a:pt x="10956" y="1190"/>
                </a:lnTo>
                <a:lnTo>
                  <a:pt x="11013" y="1175"/>
                </a:lnTo>
                <a:lnTo>
                  <a:pt x="11070" y="1161"/>
                </a:lnTo>
                <a:lnTo>
                  <a:pt x="11129" y="1145"/>
                </a:lnTo>
                <a:lnTo>
                  <a:pt x="11189" y="1129"/>
                </a:lnTo>
                <a:lnTo>
                  <a:pt x="11251" y="1112"/>
                </a:lnTo>
                <a:lnTo>
                  <a:pt x="11318" y="1094"/>
                </a:lnTo>
                <a:lnTo>
                  <a:pt x="11388" y="1075"/>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nvGrpSpPr>
          <p:cNvPr id="5" name="Group 90"/>
          <p:cNvGrpSpPr/>
          <p:nvPr/>
        </p:nvGrpSpPr>
        <p:grpSpPr>
          <a:xfrm>
            <a:off x="5590774" y="3868685"/>
            <a:ext cx="912242" cy="415794"/>
            <a:chOff x="4129088" y="2419351"/>
            <a:chExt cx="1041400" cy="474663"/>
          </a:xfrm>
        </p:grpSpPr>
        <p:sp>
          <p:nvSpPr>
            <p:cNvPr id="71" name="Freeform 29"/>
            <p:cNvSpPr>
              <a:spLocks/>
            </p:cNvSpPr>
            <p:nvPr/>
          </p:nvSpPr>
          <p:spPr bwMode="auto">
            <a:xfrm>
              <a:off x="4129088" y="2519363"/>
              <a:ext cx="109538" cy="26988"/>
            </a:xfrm>
            <a:custGeom>
              <a:avLst/>
              <a:gdLst/>
              <a:ahLst/>
              <a:cxnLst>
                <a:cxn ang="0">
                  <a:pos x="411" y="26"/>
                </a:cxn>
                <a:cxn ang="0">
                  <a:pos x="390" y="21"/>
                </a:cxn>
                <a:cxn ang="0">
                  <a:pos x="367" y="15"/>
                </a:cxn>
                <a:cxn ang="0">
                  <a:pos x="342" y="11"/>
                </a:cxn>
                <a:cxn ang="0">
                  <a:pos x="317" y="7"/>
                </a:cxn>
                <a:cxn ang="0">
                  <a:pos x="289" y="5"/>
                </a:cxn>
                <a:cxn ang="0">
                  <a:pos x="262" y="2"/>
                </a:cxn>
                <a:cxn ang="0">
                  <a:pos x="235" y="1"/>
                </a:cxn>
                <a:cxn ang="0">
                  <a:pos x="206" y="0"/>
                </a:cxn>
                <a:cxn ang="0">
                  <a:pos x="179" y="1"/>
                </a:cxn>
                <a:cxn ang="0">
                  <a:pos x="151" y="2"/>
                </a:cxn>
                <a:cxn ang="0">
                  <a:pos x="123" y="5"/>
                </a:cxn>
                <a:cxn ang="0">
                  <a:pos x="96" y="7"/>
                </a:cxn>
                <a:cxn ang="0">
                  <a:pos x="70" y="11"/>
                </a:cxn>
                <a:cxn ang="0">
                  <a:pos x="46" y="15"/>
                </a:cxn>
                <a:cxn ang="0">
                  <a:pos x="22" y="21"/>
                </a:cxn>
                <a:cxn ang="0">
                  <a:pos x="0" y="26"/>
                </a:cxn>
                <a:cxn ang="0">
                  <a:pos x="76" y="99"/>
                </a:cxn>
                <a:cxn ang="0">
                  <a:pos x="119" y="99"/>
                </a:cxn>
                <a:cxn ang="0">
                  <a:pos x="165" y="98"/>
                </a:cxn>
                <a:cxn ang="0">
                  <a:pos x="188" y="97"/>
                </a:cxn>
                <a:cxn ang="0">
                  <a:pos x="211" y="95"/>
                </a:cxn>
                <a:cxn ang="0">
                  <a:pos x="235" y="93"/>
                </a:cxn>
                <a:cxn ang="0">
                  <a:pos x="258" y="90"/>
                </a:cxn>
                <a:cxn ang="0">
                  <a:pos x="281" y="86"/>
                </a:cxn>
                <a:cxn ang="0">
                  <a:pos x="302" y="81"/>
                </a:cxn>
                <a:cxn ang="0">
                  <a:pos x="323" y="75"/>
                </a:cxn>
                <a:cxn ang="0">
                  <a:pos x="344" y="69"/>
                </a:cxn>
                <a:cxn ang="0">
                  <a:pos x="362" y="60"/>
                </a:cxn>
                <a:cxn ang="0">
                  <a:pos x="380" y="50"/>
                </a:cxn>
                <a:cxn ang="0">
                  <a:pos x="388" y="45"/>
                </a:cxn>
                <a:cxn ang="0">
                  <a:pos x="396" y="39"/>
                </a:cxn>
                <a:cxn ang="0">
                  <a:pos x="404" y="33"/>
                </a:cxn>
                <a:cxn ang="0">
                  <a:pos x="411" y="26"/>
                </a:cxn>
              </a:cxnLst>
              <a:rect l="0" t="0" r="r" b="b"/>
              <a:pathLst>
                <a:path w="411" h="99">
                  <a:moveTo>
                    <a:pt x="411" y="26"/>
                  </a:moveTo>
                  <a:lnTo>
                    <a:pt x="390" y="21"/>
                  </a:lnTo>
                  <a:lnTo>
                    <a:pt x="367" y="15"/>
                  </a:lnTo>
                  <a:lnTo>
                    <a:pt x="342" y="11"/>
                  </a:lnTo>
                  <a:lnTo>
                    <a:pt x="317" y="7"/>
                  </a:lnTo>
                  <a:lnTo>
                    <a:pt x="289" y="5"/>
                  </a:lnTo>
                  <a:lnTo>
                    <a:pt x="262" y="2"/>
                  </a:lnTo>
                  <a:lnTo>
                    <a:pt x="235" y="1"/>
                  </a:lnTo>
                  <a:lnTo>
                    <a:pt x="206" y="0"/>
                  </a:lnTo>
                  <a:lnTo>
                    <a:pt x="179" y="1"/>
                  </a:lnTo>
                  <a:lnTo>
                    <a:pt x="151" y="2"/>
                  </a:lnTo>
                  <a:lnTo>
                    <a:pt x="123" y="5"/>
                  </a:lnTo>
                  <a:lnTo>
                    <a:pt x="96" y="7"/>
                  </a:lnTo>
                  <a:lnTo>
                    <a:pt x="70" y="11"/>
                  </a:lnTo>
                  <a:lnTo>
                    <a:pt x="46" y="15"/>
                  </a:lnTo>
                  <a:lnTo>
                    <a:pt x="22" y="21"/>
                  </a:lnTo>
                  <a:lnTo>
                    <a:pt x="0" y="26"/>
                  </a:lnTo>
                  <a:lnTo>
                    <a:pt x="76" y="99"/>
                  </a:lnTo>
                  <a:lnTo>
                    <a:pt x="119" y="99"/>
                  </a:lnTo>
                  <a:lnTo>
                    <a:pt x="165" y="98"/>
                  </a:lnTo>
                  <a:lnTo>
                    <a:pt x="188" y="97"/>
                  </a:lnTo>
                  <a:lnTo>
                    <a:pt x="211" y="95"/>
                  </a:lnTo>
                  <a:lnTo>
                    <a:pt x="235" y="93"/>
                  </a:lnTo>
                  <a:lnTo>
                    <a:pt x="258" y="90"/>
                  </a:lnTo>
                  <a:lnTo>
                    <a:pt x="281" y="86"/>
                  </a:lnTo>
                  <a:lnTo>
                    <a:pt x="302" y="81"/>
                  </a:lnTo>
                  <a:lnTo>
                    <a:pt x="323" y="75"/>
                  </a:lnTo>
                  <a:lnTo>
                    <a:pt x="344" y="69"/>
                  </a:lnTo>
                  <a:lnTo>
                    <a:pt x="362" y="60"/>
                  </a:lnTo>
                  <a:lnTo>
                    <a:pt x="380" y="50"/>
                  </a:lnTo>
                  <a:lnTo>
                    <a:pt x="388" y="45"/>
                  </a:lnTo>
                  <a:lnTo>
                    <a:pt x="396" y="39"/>
                  </a:lnTo>
                  <a:lnTo>
                    <a:pt x="404" y="33"/>
                  </a:lnTo>
                  <a:lnTo>
                    <a:pt x="411" y="26"/>
                  </a:lnTo>
                  <a:close/>
                </a:path>
              </a:pathLst>
            </a:custGeom>
            <a:solidFill>
              <a:srgbClr val="F8C3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2" name="Freeform 30"/>
            <p:cNvSpPr>
              <a:spLocks/>
            </p:cNvSpPr>
            <p:nvPr/>
          </p:nvSpPr>
          <p:spPr bwMode="auto">
            <a:xfrm>
              <a:off x="4129088" y="2519363"/>
              <a:ext cx="109538" cy="26988"/>
            </a:xfrm>
            <a:custGeom>
              <a:avLst/>
              <a:gdLst/>
              <a:ahLst/>
              <a:cxnLst>
                <a:cxn ang="0">
                  <a:pos x="411" y="26"/>
                </a:cxn>
                <a:cxn ang="0">
                  <a:pos x="390" y="21"/>
                </a:cxn>
                <a:cxn ang="0">
                  <a:pos x="367" y="15"/>
                </a:cxn>
                <a:cxn ang="0">
                  <a:pos x="342" y="11"/>
                </a:cxn>
                <a:cxn ang="0">
                  <a:pos x="317" y="7"/>
                </a:cxn>
                <a:cxn ang="0">
                  <a:pos x="289" y="5"/>
                </a:cxn>
                <a:cxn ang="0">
                  <a:pos x="262" y="2"/>
                </a:cxn>
                <a:cxn ang="0">
                  <a:pos x="235" y="1"/>
                </a:cxn>
                <a:cxn ang="0">
                  <a:pos x="206" y="0"/>
                </a:cxn>
                <a:cxn ang="0">
                  <a:pos x="179" y="1"/>
                </a:cxn>
                <a:cxn ang="0">
                  <a:pos x="151" y="2"/>
                </a:cxn>
                <a:cxn ang="0">
                  <a:pos x="123" y="5"/>
                </a:cxn>
                <a:cxn ang="0">
                  <a:pos x="96" y="7"/>
                </a:cxn>
                <a:cxn ang="0">
                  <a:pos x="70" y="11"/>
                </a:cxn>
                <a:cxn ang="0">
                  <a:pos x="46" y="15"/>
                </a:cxn>
                <a:cxn ang="0">
                  <a:pos x="22" y="21"/>
                </a:cxn>
                <a:cxn ang="0">
                  <a:pos x="0" y="26"/>
                </a:cxn>
                <a:cxn ang="0">
                  <a:pos x="76" y="99"/>
                </a:cxn>
                <a:cxn ang="0">
                  <a:pos x="119" y="99"/>
                </a:cxn>
                <a:cxn ang="0">
                  <a:pos x="165" y="98"/>
                </a:cxn>
                <a:cxn ang="0">
                  <a:pos x="188" y="97"/>
                </a:cxn>
                <a:cxn ang="0">
                  <a:pos x="211" y="95"/>
                </a:cxn>
                <a:cxn ang="0">
                  <a:pos x="235" y="93"/>
                </a:cxn>
                <a:cxn ang="0">
                  <a:pos x="258" y="90"/>
                </a:cxn>
                <a:cxn ang="0">
                  <a:pos x="281" y="86"/>
                </a:cxn>
                <a:cxn ang="0">
                  <a:pos x="302" y="81"/>
                </a:cxn>
                <a:cxn ang="0">
                  <a:pos x="323" y="75"/>
                </a:cxn>
                <a:cxn ang="0">
                  <a:pos x="344" y="69"/>
                </a:cxn>
                <a:cxn ang="0">
                  <a:pos x="362" y="60"/>
                </a:cxn>
                <a:cxn ang="0">
                  <a:pos x="380" y="50"/>
                </a:cxn>
                <a:cxn ang="0">
                  <a:pos x="388" y="45"/>
                </a:cxn>
                <a:cxn ang="0">
                  <a:pos x="396" y="39"/>
                </a:cxn>
                <a:cxn ang="0">
                  <a:pos x="404" y="33"/>
                </a:cxn>
                <a:cxn ang="0">
                  <a:pos x="411" y="26"/>
                </a:cxn>
              </a:cxnLst>
              <a:rect l="0" t="0" r="r" b="b"/>
              <a:pathLst>
                <a:path w="411" h="99">
                  <a:moveTo>
                    <a:pt x="411" y="26"/>
                  </a:moveTo>
                  <a:lnTo>
                    <a:pt x="390" y="21"/>
                  </a:lnTo>
                  <a:lnTo>
                    <a:pt x="367" y="15"/>
                  </a:lnTo>
                  <a:lnTo>
                    <a:pt x="342" y="11"/>
                  </a:lnTo>
                  <a:lnTo>
                    <a:pt x="317" y="7"/>
                  </a:lnTo>
                  <a:lnTo>
                    <a:pt x="289" y="5"/>
                  </a:lnTo>
                  <a:lnTo>
                    <a:pt x="262" y="2"/>
                  </a:lnTo>
                  <a:lnTo>
                    <a:pt x="235" y="1"/>
                  </a:lnTo>
                  <a:lnTo>
                    <a:pt x="206" y="0"/>
                  </a:lnTo>
                  <a:lnTo>
                    <a:pt x="179" y="1"/>
                  </a:lnTo>
                  <a:lnTo>
                    <a:pt x="151" y="2"/>
                  </a:lnTo>
                  <a:lnTo>
                    <a:pt x="123" y="5"/>
                  </a:lnTo>
                  <a:lnTo>
                    <a:pt x="96" y="7"/>
                  </a:lnTo>
                  <a:lnTo>
                    <a:pt x="70" y="11"/>
                  </a:lnTo>
                  <a:lnTo>
                    <a:pt x="46" y="15"/>
                  </a:lnTo>
                  <a:lnTo>
                    <a:pt x="22" y="21"/>
                  </a:lnTo>
                  <a:lnTo>
                    <a:pt x="0" y="26"/>
                  </a:lnTo>
                  <a:lnTo>
                    <a:pt x="76" y="99"/>
                  </a:lnTo>
                  <a:lnTo>
                    <a:pt x="119" y="99"/>
                  </a:lnTo>
                  <a:lnTo>
                    <a:pt x="165" y="98"/>
                  </a:lnTo>
                  <a:lnTo>
                    <a:pt x="188" y="97"/>
                  </a:lnTo>
                  <a:lnTo>
                    <a:pt x="211" y="95"/>
                  </a:lnTo>
                  <a:lnTo>
                    <a:pt x="235" y="93"/>
                  </a:lnTo>
                  <a:lnTo>
                    <a:pt x="258" y="90"/>
                  </a:lnTo>
                  <a:lnTo>
                    <a:pt x="281" y="86"/>
                  </a:lnTo>
                  <a:lnTo>
                    <a:pt x="302" y="81"/>
                  </a:lnTo>
                  <a:lnTo>
                    <a:pt x="323" y="75"/>
                  </a:lnTo>
                  <a:lnTo>
                    <a:pt x="344" y="69"/>
                  </a:lnTo>
                  <a:lnTo>
                    <a:pt x="362" y="60"/>
                  </a:lnTo>
                  <a:lnTo>
                    <a:pt x="380" y="50"/>
                  </a:lnTo>
                  <a:lnTo>
                    <a:pt x="388" y="45"/>
                  </a:lnTo>
                  <a:lnTo>
                    <a:pt x="396" y="39"/>
                  </a:lnTo>
                  <a:lnTo>
                    <a:pt x="404" y="33"/>
                  </a:lnTo>
                  <a:lnTo>
                    <a:pt x="411" y="26"/>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3" name="Freeform 43"/>
            <p:cNvSpPr>
              <a:spLocks/>
            </p:cNvSpPr>
            <p:nvPr/>
          </p:nvSpPr>
          <p:spPr bwMode="auto">
            <a:xfrm>
              <a:off x="4248150" y="2419351"/>
              <a:ext cx="922338" cy="474663"/>
            </a:xfrm>
            <a:custGeom>
              <a:avLst/>
              <a:gdLst/>
              <a:ahLst/>
              <a:cxnLst>
                <a:cxn ang="0">
                  <a:pos x="2828" y="1071"/>
                </a:cxn>
                <a:cxn ang="0">
                  <a:pos x="2443" y="1707"/>
                </a:cxn>
                <a:cxn ang="0">
                  <a:pos x="2136" y="1687"/>
                </a:cxn>
                <a:cxn ang="0">
                  <a:pos x="1798" y="1650"/>
                </a:cxn>
                <a:cxn ang="0">
                  <a:pos x="2130" y="1467"/>
                </a:cxn>
                <a:cxn ang="0">
                  <a:pos x="2389" y="1480"/>
                </a:cxn>
                <a:cxn ang="0">
                  <a:pos x="2496" y="1556"/>
                </a:cxn>
                <a:cxn ang="0">
                  <a:pos x="2532" y="1456"/>
                </a:cxn>
                <a:cxn ang="0">
                  <a:pos x="2257" y="1236"/>
                </a:cxn>
                <a:cxn ang="0">
                  <a:pos x="2220" y="1333"/>
                </a:cxn>
                <a:cxn ang="0">
                  <a:pos x="1984" y="1272"/>
                </a:cxn>
                <a:cxn ang="0">
                  <a:pos x="1871" y="1409"/>
                </a:cxn>
                <a:cxn ang="0">
                  <a:pos x="1889" y="1510"/>
                </a:cxn>
                <a:cxn ang="0">
                  <a:pos x="1788" y="1531"/>
                </a:cxn>
                <a:cxn ang="0">
                  <a:pos x="1672" y="1714"/>
                </a:cxn>
                <a:cxn ang="0">
                  <a:pos x="1611" y="1748"/>
                </a:cxn>
                <a:cxn ang="0">
                  <a:pos x="1462" y="1601"/>
                </a:cxn>
                <a:cxn ang="0">
                  <a:pos x="1361" y="1460"/>
                </a:cxn>
                <a:cxn ang="0">
                  <a:pos x="1150" y="1380"/>
                </a:cxn>
                <a:cxn ang="0">
                  <a:pos x="1223" y="1469"/>
                </a:cxn>
                <a:cxn ang="0">
                  <a:pos x="1308" y="1567"/>
                </a:cxn>
                <a:cxn ang="0">
                  <a:pos x="1312" y="1709"/>
                </a:cxn>
                <a:cxn ang="0">
                  <a:pos x="1273" y="1618"/>
                </a:cxn>
                <a:cxn ang="0">
                  <a:pos x="1137" y="1515"/>
                </a:cxn>
                <a:cxn ang="0">
                  <a:pos x="1017" y="1426"/>
                </a:cxn>
                <a:cxn ang="0">
                  <a:pos x="877" y="1423"/>
                </a:cxn>
                <a:cxn ang="0">
                  <a:pos x="699" y="1446"/>
                </a:cxn>
                <a:cxn ang="0">
                  <a:pos x="499" y="1572"/>
                </a:cxn>
                <a:cxn ang="0">
                  <a:pos x="29" y="1759"/>
                </a:cxn>
                <a:cxn ang="0">
                  <a:pos x="27" y="1639"/>
                </a:cxn>
                <a:cxn ang="0">
                  <a:pos x="15" y="1551"/>
                </a:cxn>
                <a:cxn ang="0">
                  <a:pos x="3" y="1401"/>
                </a:cxn>
                <a:cxn ang="0">
                  <a:pos x="343" y="1434"/>
                </a:cxn>
                <a:cxn ang="0">
                  <a:pos x="400" y="1325"/>
                </a:cxn>
                <a:cxn ang="0">
                  <a:pos x="344" y="1174"/>
                </a:cxn>
                <a:cxn ang="0">
                  <a:pos x="502" y="1129"/>
                </a:cxn>
                <a:cxn ang="0">
                  <a:pos x="908" y="911"/>
                </a:cxn>
                <a:cxn ang="0">
                  <a:pos x="901" y="785"/>
                </a:cxn>
                <a:cxn ang="0">
                  <a:pos x="995" y="838"/>
                </a:cxn>
                <a:cxn ang="0">
                  <a:pos x="1174" y="873"/>
                </a:cxn>
                <a:cxn ang="0">
                  <a:pos x="1460" y="825"/>
                </a:cxn>
                <a:cxn ang="0">
                  <a:pos x="1644" y="668"/>
                </a:cxn>
                <a:cxn ang="0">
                  <a:pos x="1707" y="563"/>
                </a:cxn>
                <a:cxn ang="0">
                  <a:pos x="1597" y="372"/>
                </a:cxn>
                <a:cxn ang="0">
                  <a:pos x="1272" y="596"/>
                </a:cxn>
                <a:cxn ang="0">
                  <a:pos x="1243" y="707"/>
                </a:cxn>
                <a:cxn ang="0">
                  <a:pos x="1143" y="845"/>
                </a:cxn>
                <a:cxn ang="0">
                  <a:pos x="1095" y="764"/>
                </a:cxn>
                <a:cxn ang="0">
                  <a:pos x="1024" y="598"/>
                </a:cxn>
                <a:cxn ang="0">
                  <a:pos x="955" y="616"/>
                </a:cxn>
                <a:cxn ang="0">
                  <a:pos x="815" y="641"/>
                </a:cxn>
                <a:cxn ang="0">
                  <a:pos x="821" y="455"/>
                </a:cxn>
                <a:cxn ang="0">
                  <a:pos x="1059" y="297"/>
                </a:cxn>
                <a:cxn ang="0">
                  <a:pos x="1798" y="115"/>
                </a:cxn>
                <a:cxn ang="0">
                  <a:pos x="2116" y="202"/>
                </a:cxn>
                <a:cxn ang="0">
                  <a:pos x="2154" y="443"/>
                </a:cxn>
                <a:cxn ang="0">
                  <a:pos x="2771" y="225"/>
                </a:cxn>
                <a:cxn ang="0">
                  <a:pos x="2886" y="39"/>
                </a:cxn>
                <a:cxn ang="0">
                  <a:pos x="3260" y="107"/>
                </a:cxn>
                <a:cxn ang="0">
                  <a:pos x="3482" y="195"/>
                </a:cxn>
              </a:cxnLst>
              <a:rect l="0" t="0" r="r" b="b"/>
              <a:pathLst>
                <a:path w="3484" h="1798">
                  <a:moveTo>
                    <a:pt x="3407" y="336"/>
                  </a:moveTo>
                  <a:lnTo>
                    <a:pt x="3400" y="343"/>
                  </a:lnTo>
                  <a:lnTo>
                    <a:pt x="3380" y="365"/>
                  </a:lnTo>
                  <a:lnTo>
                    <a:pt x="3350" y="400"/>
                  </a:lnTo>
                  <a:lnTo>
                    <a:pt x="3312" y="445"/>
                  </a:lnTo>
                  <a:lnTo>
                    <a:pt x="3267" y="502"/>
                  </a:lnTo>
                  <a:lnTo>
                    <a:pt x="3215" y="567"/>
                  </a:lnTo>
                  <a:lnTo>
                    <a:pt x="3157" y="640"/>
                  </a:lnTo>
                  <a:lnTo>
                    <a:pt x="3095" y="718"/>
                  </a:lnTo>
                  <a:lnTo>
                    <a:pt x="3031" y="802"/>
                  </a:lnTo>
                  <a:lnTo>
                    <a:pt x="2964" y="891"/>
                  </a:lnTo>
                  <a:lnTo>
                    <a:pt x="2896" y="980"/>
                  </a:lnTo>
                  <a:lnTo>
                    <a:pt x="2828" y="1071"/>
                  </a:lnTo>
                  <a:lnTo>
                    <a:pt x="2762" y="1161"/>
                  </a:lnTo>
                  <a:lnTo>
                    <a:pt x="2698" y="1251"/>
                  </a:lnTo>
                  <a:lnTo>
                    <a:pt x="2637" y="1336"/>
                  </a:lnTo>
                  <a:lnTo>
                    <a:pt x="2582" y="1417"/>
                  </a:lnTo>
                  <a:lnTo>
                    <a:pt x="2556" y="1458"/>
                  </a:lnTo>
                  <a:lnTo>
                    <a:pt x="2533" y="1496"/>
                  </a:lnTo>
                  <a:lnTo>
                    <a:pt x="2514" y="1531"/>
                  </a:lnTo>
                  <a:lnTo>
                    <a:pt x="2497" y="1564"/>
                  </a:lnTo>
                  <a:lnTo>
                    <a:pt x="2482" y="1594"/>
                  </a:lnTo>
                  <a:lnTo>
                    <a:pt x="2472" y="1621"/>
                  </a:lnTo>
                  <a:lnTo>
                    <a:pt x="2462" y="1647"/>
                  </a:lnTo>
                  <a:lnTo>
                    <a:pt x="2454" y="1669"/>
                  </a:lnTo>
                  <a:lnTo>
                    <a:pt x="2443" y="1707"/>
                  </a:lnTo>
                  <a:lnTo>
                    <a:pt x="2437" y="1733"/>
                  </a:lnTo>
                  <a:lnTo>
                    <a:pt x="2434" y="1743"/>
                  </a:lnTo>
                  <a:lnTo>
                    <a:pt x="2433" y="1749"/>
                  </a:lnTo>
                  <a:lnTo>
                    <a:pt x="2431" y="1752"/>
                  </a:lnTo>
                  <a:lnTo>
                    <a:pt x="2430" y="1753"/>
                  </a:lnTo>
                  <a:lnTo>
                    <a:pt x="2404" y="1747"/>
                  </a:lnTo>
                  <a:lnTo>
                    <a:pt x="2367" y="1738"/>
                  </a:lnTo>
                  <a:lnTo>
                    <a:pt x="2321" y="1727"/>
                  </a:lnTo>
                  <a:lnTo>
                    <a:pt x="2273" y="1716"/>
                  </a:lnTo>
                  <a:lnTo>
                    <a:pt x="2225" y="1705"/>
                  </a:lnTo>
                  <a:lnTo>
                    <a:pt x="2184" y="1696"/>
                  </a:lnTo>
                  <a:lnTo>
                    <a:pt x="2153" y="1690"/>
                  </a:lnTo>
                  <a:lnTo>
                    <a:pt x="2136" y="1687"/>
                  </a:lnTo>
                  <a:lnTo>
                    <a:pt x="2060" y="1687"/>
                  </a:lnTo>
                  <a:lnTo>
                    <a:pt x="1946" y="1798"/>
                  </a:lnTo>
                  <a:lnTo>
                    <a:pt x="1923" y="1780"/>
                  </a:lnTo>
                  <a:lnTo>
                    <a:pt x="1872" y="1737"/>
                  </a:lnTo>
                  <a:lnTo>
                    <a:pt x="1858" y="1725"/>
                  </a:lnTo>
                  <a:lnTo>
                    <a:pt x="1844" y="1712"/>
                  </a:lnTo>
                  <a:lnTo>
                    <a:pt x="1832" y="1700"/>
                  </a:lnTo>
                  <a:lnTo>
                    <a:pt x="1821" y="1687"/>
                  </a:lnTo>
                  <a:lnTo>
                    <a:pt x="1812" y="1675"/>
                  </a:lnTo>
                  <a:lnTo>
                    <a:pt x="1804" y="1664"/>
                  </a:lnTo>
                  <a:lnTo>
                    <a:pt x="1801" y="1660"/>
                  </a:lnTo>
                  <a:lnTo>
                    <a:pt x="1799" y="1654"/>
                  </a:lnTo>
                  <a:lnTo>
                    <a:pt x="1798" y="1650"/>
                  </a:lnTo>
                  <a:lnTo>
                    <a:pt x="1798" y="1645"/>
                  </a:lnTo>
                  <a:lnTo>
                    <a:pt x="1798" y="1573"/>
                  </a:lnTo>
                  <a:lnTo>
                    <a:pt x="1825" y="1560"/>
                  </a:lnTo>
                  <a:lnTo>
                    <a:pt x="1852" y="1548"/>
                  </a:lnTo>
                  <a:lnTo>
                    <a:pt x="1879" y="1536"/>
                  </a:lnTo>
                  <a:lnTo>
                    <a:pt x="1904" y="1527"/>
                  </a:lnTo>
                  <a:lnTo>
                    <a:pt x="1931" y="1518"/>
                  </a:lnTo>
                  <a:lnTo>
                    <a:pt x="1955" y="1509"/>
                  </a:lnTo>
                  <a:lnTo>
                    <a:pt x="1979" y="1501"/>
                  </a:lnTo>
                  <a:lnTo>
                    <a:pt x="2003" y="1494"/>
                  </a:lnTo>
                  <a:lnTo>
                    <a:pt x="2047" y="1483"/>
                  </a:lnTo>
                  <a:lnTo>
                    <a:pt x="2090" y="1473"/>
                  </a:lnTo>
                  <a:lnTo>
                    <a:pt x="2130" y="1467"/>
                  </a:lnTo>
                  <a:lnTo>
                    <a:pt x="2168" y="1462"/>
                  </a:lnTo>
                  <a:lnTo>
                    <a:pt x="2204" y="1459"/>
                  </a:lnTo>
                  <a:lnTo>
                    <a:pt x="2238" y="1457"/>
                  </a:lnTo>
                  <a:lnTo>
                    <a:pt x="2270" y="1457"/>
                  </a:lnTo>
                  <a:lnTo>
                    <a:pt x="2299" y="1457"/>
                  </a:lnTo>
                  <a:lnTo>
                    <a:pt x="2353" y="1458"/>
                  </a:lnTo>
                  <a:lnTo>
                    <a:pt x="2398" y="1459"/>
                  </a:lnTo>
                  <a:lnTo>
                    <a:pt x="2395" y="1462"/>
                  </a:lnTo>
                  <a:lnTo>
                    <a:pt x="2393" y="1467"/>
                  </a:lnTo>
                  <a:lnTo>
                    <a:pt x="2391" y="1470"/>
                  </a:lnTo>
                  <a:lnTo>
                    <a:pt x="2390" y="1473"/>
                  </a:lnTo>
                  <a:lnTo>
                    <a:pt x="2389" y="1476"/>
                  </a:lnTo>
                  <a:lnTo>
                    <a:pt x="2389" y="1480"/>
                  </a:lnTo>
                  <a:lnTo>
                    <a:pt x="2390" y="1483"/>
                  </a:lnTo>
                  <a:lnTo>
                    <a:pt x="2391" y="1486"/>
                  </a:lnTo>
                  <a:lnTo>
                    <a:pt x="2395" y="1493"/>
                  </a:lnTo>
                  <a:lnTo>
                    <a:pt x="2401" y="1498"/>
                  </a:lnTo>
                  <a:lnTo>
                    <a:pt x="2408" y="1505"/>
                  </a:lnTo>
                  <a:lnTo>
                    <a:pt x="2417" y="1511"/>
                  </a:lnTo>
                  <a:lnTo>
                    <a:pt x="2438" y="1523"/>
                  </a:lnTo>
                  <a:lnTo>
                    <a:pt x="2458" y="1536"/>
                  </a:lnTo>
                  <a:lnTo>
                    <a:pt x="2469" y="1543"/>
                  </a:lnTo>
                  <a:lnTo>
                    <a:pt x="2479" y="1549"/>
                  </a:lnTo>
                  <a:lnTo>
                    <a:pt x="2488" y="1556"/>
                  </a:lnTo>
                  <a:lnTo>
                    <a:pt x="2496" y="1563"/>
                  </a:lnTo>
                  <a:lnTo>
                    <a:pt x="2496" y="1556"/>
                  </a:lnTo>
                  <a:lnTo>
                    <a:pt x="2498" y="1549"/>
                  </a:lnTo>
                  <a:lnTo>
                    <a:pt x="2500" y="1543"/>
                  </a:lnTo>
                  <a:lnTo>
                    <a:pt x="2503" y="1536"/>
                  </a:lnTo>
                  <a:lnTo>
                    <a:pt x="2512" y="1523"/>
                  </a:lnTo>
                  <a:lnTo>
                    <a:pt x="2522" y="1511"/>
                  </a:lnTo>
                  <a:lnTo>
                    <a:pt x="2530" y="1498"/>
                  </a:lnTo>
                  <a:lnTo>
                    <a:pt x="2539" y="1486"/>
                  </a:lnTo>
                  <a:lnTo>
                    <a:pt x="2542" y="1480"/>
                  </a:lnTo>
                  <a:lnTo>
                    <a:pt x="2545" y="1473"/>
                  </a:lnTo>
                  <a:lnTo>
                    <a:pt x="2547" y="1467"/>
                  </a:lnTo>
                  <a:lnTo>
                    <a:pt x="2547" y="1459"/>
                  </a:lnTo>
                  <a:lnTo>
                    <a:pt x="2540" y="1458"/>
                  </a:lnTo>
                  <a:lnTo>
                    <a:pt x="2532" y="1456"/>
                  </a:lnTo>
                  <a:lnTo>
                    <a:pt x="2523" y="1451"/>
                  </a:lnTo>
                  <a:lnTo>
                    <a:pt x="2513" y="1445"/>
                  </a:lnTo>
                  <a:lnTo>
                    <a:pt x="2491" y="1429"/>
                  </a:lnTo>
                  <a:lnTo>
                    <a:pt x="2467" y="1409"/>
                  </a:lnTo>
                  <a:lnTo>
                    <a:pt x="2417" y="1361"/>
                  </a:lnTo>
                  <a:lnTo>
                    <a:pt x="2364" y="1311"/>
                  </a:lnTo>
                  <a:lnTo>
                    <a:pt x="2337" y="1287"/>
                  </a:lnTo>
                  <a:lnTo>
                    <a:pt x="2312" y="1266"/>
                  </a:lnTo>
                  <a:lnTo>
                    <a:pt x="2300" y="1257"/>
                  </a:lnTo>
                  <a:lnTo>
                    <a:pt x="2288" y="1249"/>
                  </a:lnTo>
                  <a:lnTo>
                    <a:pt x="2277" y="1244"/>
                  </a:lnTo>
                  <a:lnTo>
                    <a:pt x="2267" y="1239"/>
                  </a:lnTo>
                  <a:lnTo>
                    <a:pt x="2257" y="1236"/>
                  </a:lnTo>
                  <a:lnTo>
                    <a:pt x="2248" y="1234"/>
                  </a:lnTo>
                  <a:lnTo>
                    <a:pt x="2239" y="1235"/>
                  </a:lnTo>
                  <a:lnTo>
                    <a:pt x="2231" y="1237"/>
                  </a:lnTo>
                  <a:lnTo>
                    <a:pt x="2224" y="1243"/>
                  </a:lnTo>
                  <a:lnTo>
                    <a:pt x="2217" y="1251"/>
                  </a:lnTo>
                  <a:lnTo>
                    <a:pt x="2213" y="1260"/>
                  </a:lnTo>
                  <a:lnTo>
                    <a:pt x="2209" y="1272"/>
                  </a:lnTo>
                  <a:lnTo>
                    <a:pt x="2247" y="1311"/>
                  </a:lnTo>
                  <a:lnTo>
                    <a:pt x="2243" y="1317"/>
                  </a:lnTo>
                  <a:lnTo>
                    <a:pt x="2238" y="1323"/>
                  </a:lnTo>
                  <a:lnTo>
                    <a:pt x="2233" y="1327"/>
                  </a:lnTo>
                  <a:lnTo>
                    <a:pt x="2226" y="1331"/>
                  </a:lnTo>
                  <a:lnTo>
                    <a:pt x="2220" y="1333"/>
                  </a:lnTo>
                  <a:lnTo>
                    <a:pt x="2212" y="1336"/>
                  </a:lnTo>
                  <a:lnTo>
                    <a:pt x="2203" y="1337"/>
                  </a:lnTo>
                  <a:lnTo>
                    <a:pt x="2195" y="1337"/>
                  </a:lnTo>
                  <a:lnTo>
                    <a:pt x="2177" y="1336"/>
                  </a:lnTo>
                  <a:lnTo>
                    <a:pt x="2157" y="1332"/>
                  </a:lnTo>
                  <a:lnTo>
                    <a:pt x="2137" y="1327"/>
                  </a:lnTo>
                  <a:lnTo>
                    <a:pt x="2115" y="1320"/>
                  </a:lnTo>
                  <a:lnTo>
                    <a:pt x="2073" y="1305"/>
                  </a:lnTo>
                  <a:lnTo>
                    <a:pt x="2035" y="1289"/>
                  </a:lnTo>
                  <a:lnTo>
                    <a:pt x="2019" y="1282"/>
                  </a:lnTo>
                  <a:lnTo>
                    <a:pt x="2005" y="1278"/>
                  </a:lnTo>
                  <a:lnTo>
                    <a:pt x="1993" y="1273"/>
                  </a:lnTo>
                  <a:lnTo>
                    <a:pt x="1984" y="1272"/>
                  </a:lnTo>
                  <a:lnTo>
                    <a:pt x="1984" y="1285"/>
                  </a:lnTo>
                  <a:lnTo>
                    <a:pt x="1982" y="1297"/>
                  </a:lnTo>
                  <a:lnTo>
                    <a:pt x="1980" y="1308"/>
                  </a:lnTo>
                  <a:lnTo>
                    <a:pt x="1976" y="1317"/>
                  </a:lnTo>
                  <a:lnTo>
                    <a:pt x="1973" y="1325"/>
                  </a:lnTo>
                  <a:lnTo>
                    <a:pt x="1968" y="1332"/>
                  </a:lnTo>
                  <a:lnTo>
                    <a:pt x="1962" y="1338"/>
                  </a:lnTo>
                  <a:lnTo>
                    <a:pt x="1956" y="1344"/>
                  </a:lnTo>
                  <a:lnTo>
                    <a:pt x="1939" y="1354"/>
                  </a:lnTo>
                  <a:lnTo>
                    <a:pt x="1920" y="1363"/>
                  </a:lnTo>
                  <a:lnTo>
                    <a:pt x="1897" y="1374"/>
                  </a:lnTo>
                  <a:lnTo>
                    <a:pt x="1870" y="1387"/>
                  </a:lnTo>
                  <a:lnTo>
                    <a:pt x="1871" y="1409"/>
                  </a:lnTo>
                  <a:lnTo>
                    <a:pt x="1873" y="1423"/>
                  </a:lnTo>
                  <a:lnTo>
                    <a:pt x="1875" y="1433"/>
                  </a:lnTo>
                  <a:lnTo>
                    <a:pt x="1878" y="1439"/>
                  </a:lnTo>
                  <a:lnTo>
                    <a:pt x="1882" y="1446"/>
                  </a:lnTo>
                  <a:lnTo>
                    <a:pt x="1885" y="1456"/>
                  </a:lnTo>
                  <a:lnTo>
                    <a:pt x="1887" y="1470"/>
                  </a:lnTo>
                  <a:lnTo>
                    <a:pt x="1887" y="1494"/>
                  </a:lnTo>
                  <a:lnTo>
                    <a:pt x="1892" y="1495"/>
                  </a:lnTo>
                  <a:lnTo>
                    <a:pt x="1896" y="1496"/>
                  </a:lnTo>
                  <a:lnTo>
                    <a:pt x="1897" y="1499"/>
                  </a:lnTo>
                  <a:lnTo>
                    <a:pt x="1896" y="1503"/>
                  </a:lnTo>
                  <a:lnTo>
                    <a:pt x="1894" y="1506"/>
                  </a:lnTo>
                  <a:lnTo>
                    <a:pt x="1889" y="1510"/>
                  </a:lnTo>
                  <a:lnTo>
                    <a:pt x="1885" y="1515"/>
                  </a:lnTo>
                  <a:lnTo>
                    <a:pt x="1878" y="1518"/>
                  </a:lnTo>
                  <a:lnTo>
                    <a:pt x="1872" y="1522"/>
                  </a:lnTo>
                  <a:lnTo>
                    <a:pt x="1864" y="1524"/>
                  </a:lnTo>
                  <a:lnTo>
                    <a:pt x="1855" y="1527"/>
                  </a:lnTo>
                  <a:lnTo>
                    <a:pt x="1847" y="1528"/>
                  </a:lnTo>
                  <a:lnTo>
                    <a:pt x="1839" y="1527"/>
                  </a:lnTo>
                  <a:lnTo>
                    <a:pt x="1830" y="1524"/>
                  </a:lnTo>
                  <a:lnTo>
                    <a:pt x="1823" y="1520"/>
                  </a:lnTo>
                  <a:lnTo>
                    <a:pt x="1815" y="1515"/>
                  </a:lnTo>
                  <a:lnTo>
                    <a:pt x="1802" y="1521"/>
                  </a:lnTo>
                  <a:lnTo>
                    <a:pt x="1793" y="1527"/>
                  </a:lnTo>
                  <a:lnTo>
                    <a:pt x="1788" y="1531"/>
                  </a:lnTo>
                  <a:lnTo>
                    <a:pt x="1785" y="1534"/>
                  </a:lnTo>
                  <a:lnTo>
                    <a:pt x="1782" y="1537"/>
                  </a:lnTo>
                  <a:lnTo>
                    <a:pt x="1782" y="1540"/>
                  </a:lnTo>
                  <a:lnTo>
                    <a:pt x="1781" y="1539"/>
                  </a:lnTo>
                  <a:lnTo>
                    <a:pt x="1774" y="1537"/>
                  </a:lnTo>
                  <a:lnTo>
                    <a:pt x="1755" y="1536"/>
                  </a:lnTo>
                  <a:lnTo>
                    <a:pt x="1721" y="1535"/>
                  </a:lnTo>
                  <a:lnTo>
                    <a:pt x="1649" y="1612"/>
                  </a:lnTo>
                  <a:lnTo>
                    <a:pt x="1650" y="1626"/>
                  </a:lnTo>
                  <a:lnTo>
                    <a:pt x="1655" y="1644"/>
                  </a:lnTo>
                  <a:lnTo>
                    <a:pt x="1660" y="1665"/>
                  </a:lnTo>
                  <a:lnTo>
                    <a:pt x="1667" y="1689"/>
                  </a:lnTo>
                  <a:lnTo>
                    <a:pt x="1672" y="1714"/>
                  </a:lnTo>
                  <a:lnTo>
                    <a:pt x="1678" y="1741"/>
                  </a:lnTo>
                  <a:lnTo>
                    <a:pt x="1680" y="1756"/>
                  </a:lnTo>
                  <a:lnTo>
                    <a:pt x="1682" y="1770"/>
                  </a:lnTo>
                  <a:lnTo>
                    <a:pt x="1683" y="1784"/>
                  </a:lnTo>
                  <a:lnTo>
                    <a:pt x="1683" y="1798"/>
                  </a:lnTo>
                  <a:lnTo>
                    <a:pt x="1677" y="1797"/>
                  </a:lnTo>
                  <a:lnTo>
                    <a:pt x="1670" y="1796"/>
                  </a:lnTo>
                  <a:lnTo>
                    <a:pt x="1663" y="1794"/>
                  </a:lnTo>
                  <a:lnTo>
                    <a:pt x="1658" y="1792"/>
                  </a:lnTo>
                  <a:lnTo>
                    <a:pt x="1646" y="1784"/>
                  </a:lnTo>
                  <a:lnTo>
                    <a:pt x="1634" y="1773"/>
                  </a:lnTo>
                  <a:lnTo>
                    <a:pt x="1622" y="1761"/>
                  </a:lnTo>
                  <a:lnTo>
                    <a:pt x="1611" y="1748"/>
                  </a:lnTo>
                  <a:lnTo>
                    <a:pt x="1599" y="1733"/>
                  </a:lnTo>
                  <a:lnTo>
                    <a:pt x="1587" y="1717"/>
                  </a:lnTo>
                  <a:lnTo>
                    <a:pt x="1574" y="1701"/>
                  </a:lnTo>
                  <a:lnTo>
                    <a:pt x="1561" y="1686"/>
                  </a:lnTo>
                  <a:lnTo>
                    <a:pt x="1547" y="1669"/>
                  </a:lnTo>
                  <a:lnTo>
                    <a:pt x="1532" y="1655"/>
                  </a:lnTo>
                  <a:lnTo>
                    <a:pt x="1516" y="1641"/>
                  </a:lnTo>
                  <a:lnTo>
                    <a:pt x="1499" y="1629"/>
                  </a:lnTo>
                  <a:lnTo>
                    <a:pt x="1489" y="1624"/>
                  </a:lnTo>
                  <a:lnTo>
                    <a:pt x="1479" y="1619"/>
                  </a:lnTo>
                  <a:lnTo>
                    <a:pt x="1469" y="1615"/>
                  </a:lnTo>
                  <a:lnTo>
                    <a:pt x="1458" y="1612"/>
                  </a:lnTo>
                  <a:lnTo>
                    <a:pt x="1462" y="1601"/>
                  </a:lnTo>
                  <a:lnTo>
                    <a:pt x="1462" y="1590"/>
                  </a:lnTo>
                  <a:lnTo>
                    <a:pt x="1461" y="1579"/>
                  </a:lnTo>
                  <a:lnTo>
                    <a:pt x="1458" y="1567"/>
                  </a:lnTo>
                  <a:lnTo>
                    <a:pt x="1454" y="1556"/>
                  </a:lnTo>
                  <a:lnTo>
                    <a:pt x="1449" y="1545"/>
                  </a:lnTo>
                  <a:lnTo>
                    <a:pt x="1441" y="1534"/>
                  </a:lnTo>
                  <a:lnTo>
                    <a:pt x="1432" y="1522"/>
                  </a:lnTo>
                  <a:lnTo>
                    <a:pt x="1424" y="1511"/>
                  </a:lnTo>
                  <a:lnTo>
                    <a:pt x="1413" y="1501"/>
                  </a:lnTo>
                  <a:lnTo>
                    <a:pt x="1401" y="1491"/>
                  </a:lnTo>
                  <a:lnTo>
                    <a:pt x="1389" y="1480"/>
                  </a:lnTo>
                  <a:lnTo>
                    <a:pt x="1376" y="1470"/>
                  </a:lnTo>
                  <a:lnTo>
                    <a:pt x="1361" y="1460"/>
                  </a:lnTo>
                  <a:lnTo>
                    <a:pt x="1347" y="1451"/>
                  </a:lnTo>
                  <a:lnTo>
                    <a:pt x="1333" y="1441"/>
                  </a:lnTo>
                  <a:lnTo>
                    <a:pt x="1303" y="1425"/>
                  </a:lnTo>
                  <a:lnTo>
                    <a:pt x="1272" y="1411"/>
                  </a:lnTo>
                  <a:lnTo>
                    <a:pt x="1257" y="1404"/>
                  </a:lnTo>
                  <a:lnTo>
                    <a:pt x="1241" y="1399"/>
                  </a:lnTo>
                  <a:lnTo>
                    <a:pt x="1226" y="1393"/>
                  </a:lnTo>
                  <a:lnTo>
                    <a:pt x="1212" y="1389"/>
                  </a:lnTo>
                  <a:lnTo>
                    <a:pt x="1198" y="1386"/>
                  </a:lnTo>
                  <a:lnTo>
                    <a:pt x="1185" y="1384"/>
                  </a:lnTo>
                  <a:lnTo>
                    <a:pt x="1173" y="1381"/>
                  </a:lnTo>
                  <a:lnTo>
                    <a:pt x="1161" y="1380"/>
                  </a:lnTo>
                  <a:lnTo>
                    <a:pt x="1150" y="1380"/>
                  </a:lnTo>
                  <a:lnTo>
                    <a:pt x="1140" y="1381"/>
                  </a:lnTo>
                  <a:lnTo>
                    <a:pt x="1131" y="1384"/>
                  </a:lnTo>
                  <a:lnTo>
                    <a:pt x="1124" y="1387"/>
                  </a:lnTo>
                  <a:lnTo>
                    <a:pt x="1138" y="1402"/>
                  </a:lnTo>
                  <a:lnTo>
                    <a:pt x="1152" y="1420"/>
                  </a:lnTo>
                  <a:lnTo>
                    <a:pt x="1160" y="1428"/>
                  </a:lnTo>
                  <a:lnTo>
                    <a:pt x="1167" y="1436"/>
                  </a:lnTo>
                  <a:lnTo>
                    <a:pt x="1175" y="1444"/>
                  </a:lnTo>
                  <a:lnTo>
                    <a:pt x="1184" y="1451"/>
                  </a:lnTo>
                  <a:lnTo>
                    <a:pt x="1192" y="1458"/>
                  </a:lnTo>
                  <a:lnTo>
                    <a:pt x="1202" y="1463"/>
                  </a:lnTo>
                  <a:lnTo>
                    <a:pt x="1212" y="1467"/>
                  </a:lnTo>
                  <a:lnTo>
                    <a:pt x="1223" y="1469"/>
                  </a:lnTo>
                  <a:lnTo>
                    <a:pt x="1234" y="1470"/>
                  </a:lnTo>
                  <a:lnTo>
                    <a:pt x="1246" y="1469"/>
                  </a:lnTo>
                  <a:lnTo>
                    <a:pt x="1259" y="1465"/>
                  </a:lnTo>
                  <a:lnTo>
                    <a:pt x="1272" y="1459"/>
                  </a:lnTo>
                  <a:lnTo>
                    <a:pt x="1273" y="1473"/>
                  </a:lnTo>
                  <a:lnTo>
                    <a:pt x="1274" y="1486"/>
                  </a:lnTo>
                  <a:lnTo>
                    <a:pt x="1276" y="1498"/>
                  </a:lnTo>
                  <a:lnTo>
                    <a:pt x="1279" y="1510"/>
                  </a:lnTo>
                  <a:lnTo>
                    <a:pt x="1282" y="1520"/>
                  </a:lnTo>
                  <a:lnTo>
                    <a:pt x="1286" y="1531"/>
                  </a:lnTo>
                  <a:lnTo>
                    <a:pt x="1291" y="1541"/>
                  </a:lnTo>
                  <a:lnTo>
                    <a:pt x="1296" y="1549"/>
                  </a:lnTo>
                  <a:lnTo>
                    <a:pt x="1308" y="1567"/>
                  </a:lnTo>
                  <a:lnTo>
                    <a:pt x="1320" y="1582"/>
                  </a:lnTo>
                  <a:lnTo>
                    <a:pt x="1334" y="1597"/>
                  </a:lnTo>
                  <a:lnTo>
                    <a:pt x="1348" y="1612"/>
                  </a:lnTo>
                  <a:lnTo>
                    <a:pt x="1348" y="1618"/>
                  </a:lnTo>
                  <a:lnTo>
                    <a:pt x="1347" y="1625"/>
                  </a:lnTo>
                  <a:lnTo>
                    <a:pt x="1345" y="1631"/>
                  </a:lnTo>
                  <a:lnTo>
                    <a:pt x="1343" y="1638"/>
                  </a:lnTo>
                  <a:lnTo>
                    <a:pt x="1336" y="1652"/>
                  </a:lnTo>
                  <a:lnTo>
                    <a:pt x="1330" y="1666"/>
                  </a:lnTo>
                  <a:lnTo>
                    <a:pt x="1322" y="1680"/>
                  </a:lnTo>
                  <a:lnTo>
                    <a:pt x="1317" y="1695"/>
                  </a:lnTo>
                  <a:lnTo>
                    <a:pt x="1313" y="1702"/>
                  </a:lnTo>
                  <a:lnTo>
                    <a:pt x="1312" y="1709"/>
                  </a:lnTo>
                  <a:lnTo>
                    <a:pt x="1311" y="1715"/>
                  </a:lnTo>
                  <a:lnTo>
                    <a:pt x="1310" y="1722"/>
                  </a:lnTo>
                  <a:lnTo>
                    <a:pt x="1310" y="1715"/>
                  </a:lnTo>
                  <a:lnTo>
                    <a:pt x="1309" y="1709"/>
                  </a:lnTo>
                  <a:lnTo>
                    <a:pt x="1307" y="1702"/>
                  </a:lnTo>
                  <a:lnTo>
                    <a:pt x="1305" y="1695"/>
                  </a:lnTo>
                  <a:lnTo>
                    <a:pt x="1298" y="1680"/>
                  </a:lnTo>
                  <a:lnTo>
                    <a:pt x="1292" y="1666"/>
                  </a:lnTo>
                  <a:lnTo>
                    <a:pt x="1284" y="1652"/>
                  </a:lnTo>
                  <a:lnTo>
                    <a:pt x="1279" y="1638"/>
                  </a:lnTo>
                  <a:lnTo>
                    <a:pt x="1276" y="1631"/>
                  </a:lnTo>
                  <a:lnTo>
                    <a:pt x="1274" y="1625"/>
                  </a:lnTo>
                  <a:lnTo>
                    <a:pt x="1273" y="1618"/>
                  </a:lnTo>
                  <a:lnTo>
                    <a:pt x="1272" y="1612"/>
                  </a:lnTo>
                  <a:lnTo>
                    <a:pt x="1258" y="1611"/>
                  </a:lnTo>
                  <a:lnTo>
                    <a:pt x="1244" y="1608"/>
                  </a:lnTo>
                  <a:lnTo>
                    <a:pt x="1231" y="1604"/>
                  </a:lnTo>
                  <a:lnTo>
                    <a:pt x="1217" y="1599"/>
                  </a:lnTo>
                  <a:lnTo>
                    <a:pt x="1204" y="1591"/>
                  </a:lnTo>
                  <a:lnTo>
                    <a:pt x="1192" y="1583"/>
                  </a:lnTo>
                  <a:lnTo>
                    <a:pt x="1180" y="1573"/>
                  </a:lnTo>
                  <a:lnTo>
                    <a:pt x="1169" y="1564"/>
                  </a:lnTo>
                  <a:lnTo>
                    <a:pt x="1160" y="1553"/>
                  </a:lnTo>
                  <a:lnTo>
                    <a:pt x="1151" y="1541"/>
                  </a:lnTo>
                  <a:lnTo>
                    <a:pt x="1143" y="1528"/>
                  </a:lnTo>
                  <a:lnTo>
                    <a:pt x="1137" y="1515"/>
                  </a:lnTo>
                  <a:lnTo>
                    <a:pt x="1131" y="1501"/>
                  </a:lnTo>
                  <a:lnTo>
                    <a:pt x="1127" y="1487"/>
                  </a:lnTo>
                  <a:lnTo>
                    <a:pt x="1125" y="1473"/>
                  </a:lnTo>
                  <a:lnTo>
                    <a:pt x="1124" y="1459"/>
                  </a:lnTo>
                  <a:lnTo>
                    <a:pt x="1109" y="1459"/>
                  </a:lnTo>
                  <a:lnTo>
                    <a:pt x="1098" y="1458"/>
                  </a:lnTo>
                  <a:lnTo>
                    <a:pt x="1084" y="1456"/>
                  </a:lnTo>
                  <a:lnTo>
                    <a:pt x="1074" y="1453"/>
                  </a:lnTo>
                  <a:lnTo>
                    <a:pt x="1063" y="1450"/>
                  </a:lnTo>
                  <a:lnTo>
                    <a:pt x="1053" y="1446"/>
                  </a:lnTo>
                  <a:lnTo>
                    <a:pt x="1043" y="1441"/>
                  </a:lnTo>
                  <a:lnTo>
                    <a:pt x="1033" y="1437"/>
                  </a:lnTo>
                  <a:lnTo>
                    <a:pt x="1017" y="1426"/>
                  </a:lnTo>
                  <a:lnTo>
                    <a:pt x="1000" y="1414"/>
                  </a:lnTo>
                  <a:lnTo>
                    <a:pt x="986" y="1401"/>
                  </a:lnTo>
                  <a:lnTo>
                    <a:pt x="972" y="1387"/>
                  </a:lnTo>
                  <a:lnTo>
                    <a:pt x="964" y="1387"/>
                  </a:lnTo>
                  <a:lnTo>
                    <a:pt x="958" y="1388"/>
                  </a:lnTo>
                  <a:lnTo>
                    <a:pt x="950" y="1390"/>
                  </a:lnTo>
                  <a:lnTo>
                    <a:pt x="944" y="1392"/>
                  </a:lnTo>
                  <a:lnTo>
                    <a:pt x="931" y="1399"/>
                  </a:lnTo>
                  <a:lnTo>
                    <a:pt x="916" y="1405"/>
                  </a:lnTo>
                  <a:lnTo>
                    <a:pt x="903" y="1413"/>
                  </a:lnTo>
                  <a:lnTo>
                    <a:pt x="890" y="1419"/>
                  </a:lnTo>
                  <a:lnTo>
                    <a:pt x="884" y="1421"/>
                  </a:lnTo>
                  <a:lnTo>
                    <a:pt x="877" y="1423"/>
                  </a:lnTo>
                  <a:lnTo>
                    <a:pt x="871" y="1424"/>
                  </a:lnTo>
                  <a:lnTo>
                    <a:pt x="864" y="1425"/>
                  </a:lnTo>
                  <a:lnTo>
                    <a:pt x="827" y="1387"/>
                  </a:lnTo>
                  <a:lnTo>
                    <a:pt x="816" y="1387"/>
                  </a:lnTo>
                  <a:lnTo>
                    <a:pt x="805" y="1389"/>
                  </a:lnTo>
                  <a:lnTo>
                    <a:pt x="794" y="1391"/>
                  </a:lnTo>
                  <a:lnTo>
                    <a:pt x="785" y="1395"/>
                  </a:lnTo>
                  <a:lnTo>
                    <a:pt x="774" y="1399"/>
                  </a:lnTo>
                  <a:lnTo>
                    <a:pt x="763" y="1403"/>
                  </a:lnTo>
                  <a:lnTo>
                    <a:pt x="752" y="1410"/>
                  </a:lnTo>
                  <a:lnTo>
                    <a:pt x="742" y="1415"/>
                  </a:lnTo>
                  <a:lnTo>
                    <a:pt x="720" y="1429"/>
                  </a:lnTo>
                  <a:lnTo>
                    <a:pt x="699" y="1446"/>
                  </a:lnTo>
                  <a:lnTo>
                    <a:pt x="679" y="1462"/>
                  </a:lnTo>
                  <a:lnTo>
                    <a:pt x="657" y="1480"/>
                  </a:lnTo>
                  <a:lnTo>
                    <a:pt x="636" y="1497"/>
                  </a:lnTo>
                  <a:lnTo>
                    <a:pt x="616" y="1515"/>
                  </a:lnTo>
                  <a:lnTo>
                    <a:pt x="594" y="1530"/>
                  </a:lnTo>
                  <a:lnTo>
                    <a:pt x="573" y="1544"/>
                  </a:lnTo>
                  <a:lnTo>
                    <a:pt x="562" y="1551"/>
                  </a:lnTo>
                  <a:lnTo>
                    <a:pt x="552" y="1556"/>
                  </a:lnTo>
                  <a:lnTo>
                    <a:pt x="541" y="1561"/>
                  </a:lnTo>
                  <a:lnTo>
                    <a:pt x="530" y="1565"/>
                  </a:lnTo>
                  <a:lnTo>
                    <a:pt x="520" y="1569"/>
                  </a:lnTo>
                  <a:lnTo>
                    <a:pt x="510" y="1571"/>
                  </a:lnTo>
                  <a:lnTo>
                    <a:pt x="499" y="1572"/>
                  </a:lnTo>
                  <a:lnTo>
                    <a:pt x="488" y="1573"/>
                  </a:lnTo>
                  <a:lnTo>
                    <a:pt x="488" y="1722"/>
                  </a:lnTo>
                  <a:lnTo>
                    <a:pt x="460" y="1722"/>
                  </a:lnTo>
                  <a:lnTo>
                    <a:pt x="430" y="1724"/>
                  </a:lnTo>
                  <a:lnTo>
                    <a:pt x="401" y="1725"/>
                  </a:lnTo>
                  <a:lnTo>
                    <a:pt x="370" y="1727"/>
                  </a:lnTo>
                  <a:lnTo>
                    <a:pt x="308" y="1734"/>
                  </a:lnTo>
                  <a:lnTo>
                    <a:pt x="245" y="1740"/>
                  </a:lnTo>
                  <a:lnTo>
                    <a:pt x="181" y="1748"/>
                  </a:lnTo>
                  <a:lnTo>
                    <a:pt x="119" y="1753"/>
                  </a:lnTo>
                  <a:lnTo>
                    <a:pt x="89" y="1757"/>
                  </a:lnTo>
                  <a:lnTo>
                    <a:pt x="58" y="1758"/>
                  </a:lnTo>
                  <a:lnTo>
                    <a:pt x="29" y="1759"/>
                  </a:lnTo>
                  <a:lnTo>
                    <a:pt x="0" y="1760"/>
                  </a:lnTo>
                  <a:lnTo>
                    <a:pt x="0" y="1743"/>
                  </a:lnTo>
                  <a:lnTo>
                    <a:pt x="2" y="1721"/>
                  </a:lnTo>
                  <a:lnTo>
                    <a:pt x="3" y="1698"/>
                  </a:lnTo>
                  <a:lnTo>
                    <a:pt x="6" y="1676"/>
                  </a:lnTo>
                  <a:lnTo>
                    <a:pt x="8" y="1665"/>
                  </a:lnTo>
                  <a:lnTo>
                    <a:pt x="10" y="1656"/>
                  </a:lnTo>
                  <a:lnTo>
                    <a:pt x="14" y="1650"/>
                  </a:lnTo>
                  <a:lnTo>
                    <a:pt x="17" y="1643"/>
                  </a:lnTo>
                  <a:lnTo>
                    <a:pt x="19" y="1642"/>
                  </a:lnTo>
                  <a:lnTo>
                    <a:pt x="21" y="1640"/>
                  </a:lnTo>
                  <a:lnTo>
                    <a:pt x="23" y="1639"/>
                  </a:lnTo>
                  <a:lnTo>
                    <a:pt x="27" y="1639"/>
                  </a:lnTo>
                  <a:lnTo>
                    <a:pt x="29" y="1640"/>
                  </a:lnTo>
                  <a:lnTo>
                    <a:pt x="32" y="1641"/>
                  </a:lnTo>
                  <a:lnTo>
                    <a:pt x="35" y="1643"/>
                  </a:lnTo>
                  <a:lnTo>
                    <a:pt x="39" y="1645"/>
                  </a:lnTo>
                  <a:lnTo>
                    <a:pt x="27" y="1621"/>
                  </a:lnTo>
                  <a:lnTo>
                    <a:pt x="18" y="1603"/>
                  </a:lnTo>
                  <a:lnTo>
                    <a:pt x="15" y="1594"/>
                  </a:lnTo>
                  <a:lnTo>
                    <a:pt x="12" y="1587"/>
                  </a:lnTo>
                  <a:lnTo>
                    <a:pt x="11" y="1580"/>
                  </a:lnTo>
                  <a:lnTo>
                    <a:pt x="10" y="1572"/>
                  </a:lnTo>
                  <a:lnTo>
                    <a:pt x="11" y="1566"/>
                  </a:lnTo>
                  <a:lnTo>
                    <a:pt x="12" y="1558"/>
                  </a:lnTo>
                  <a:lnTo>
                    <a:pt x="15" y="1551"/>
                  </a:lnTo>
                  <a:lnTo>
                    <a:pt x="18" y="1542"/>
                  </a:lnTo>
                  <a:lnTo>
                    <a:pt x="27" y="1522"/>
                  </a:lnTo>
                  <a:lnTo>
                    <a:pt x="39" y="1497"/>
                  </a:lnTo>
                  <a:lnTo>
                    <a:pt x="39" y="1491"/>
                  </a:lnTo>
                  <a:lnTo>
                    <a:pt x="38" y="1483"/>
                  </a:lnTo>
                  <a:lnTo>
                    <a:pt x="35" y="1476"/>
                  </a:lnTo>
                  <a:lnTo>
                    <a:pt x="33" y="1469"/>
                  </a:lnTo>
                  <a:lnTo>
                    <a:pt x="27" y="1456"/>
                  </a:lnTo>
                  <a:lnTo>
                    <a:pt x="20" y="1441"/>
                  </a:lnTo>
                  <a:lnTo>
                    <a:pt x="12" y="1428"/>
                  </a:lnTo>
                  <a:lnTo>
                    <a:pt x="7" y="1414"/>
                  </a:lnTo>
                  <a:lnTo>
                    <a:pt x="5" y="1408"/>
                  </a:lnTo>
                  <a:lnTo>
                    <a:pt x="3" y="1401"/>
                  </a:lnTo>
                  <a:lnTo>
                    <a:pt x="2" y="1393"/>
                  </a:lnTo>
                  <a:lnTo>
                    <a:pt x="0" y="1387"/>
                  </a:lnTo>
                  <a:lnTo>
                    <a:pt x="23" y="1387"/>
                  </a:lnTo>
                  <a:lnTo>
                    <a:pt x="46" y="1389"/>
                  </a:lnTo>
                  <a:lnTo>
                    <a:pt x="71" y="1393"/>
                  </a:lnTo>
                  <a:lnTo>
                    <a:pt x="98" y="1398"/>
                  </a:lnTo>
                  <a:lnTo>
                    <a:pt x="152" y="1408"/>
                  </a:lnTo>
                  <a:lnTo>
                    <a:pt x="208" y="1419"/>
                  </a:lnTo>
                  <a:lnTo>
                    <a:pt x="236" y="1424"/>
                  </a:lnTo>
                  <a:lnTo>
                    <a:pt x="263" y="1427"/>
                  </a:lnTo>
                  <a:lnTo>
                    <a:pt x="291" y="1432"/>
                  </a:lnTo>
                  <a:lnTo>
                    <a:pt x="317" y="1433"/>
                  </a:lnTo>
                  <a:lnTo>
                    <a:pt x="343" y="1434"/>
                  </a:lnTo>
                  <a:lnTo>
                    <a:pt x="367" y="1433"/>
                  </a:lnTo>
                  <a:lnTo>
                    <a:pt x="379" y="1432"/>
                  </a:lnTo>
                  <a:lnTo>
                    <a:pt x="391" y="1429"/>
                  </a:lnTo>
                  <a:lnTo>
                    <a:pt x="402" y="1427"/>
                  </a:lnTo>
                  <a:lnTo>
                    <a:pt x="412" y="1425"/>
                  </a:lnTo>
                  <a:lnTo>
                    <a:pt x="406" y="1411"/>
                  </a:lnTo>
                  <a:lnTo>
                    <a:pt x="402" y="1398"/>
                  </a:lnTo>
                  <a:lnTo>
                    <a:pt x="400" y="1385"/>
                  </a:lnTo>
                  <a:lnTo>
                    <a:pt x="397" y="1373"/>
                  </a:lnTo>
                  <a:lnTo>
                    <a:pt x="396" y="1361"/>
                  </a:lnTo>
                  <a:lnTo>
                    <a:pt x="397" y="1350"/>
                  </a:lnTo>
                  <a:lnTo>
                    <a:pt x="397" y="1338"/>
                  </a:lnTo>
                  <a:lnTo>
                    <a:pt x="400" y="1325"/>
                  </a:lnTo>
                  <a:lnTo>
                    <a:pt x="403" y="1300"/>
                  </a:lnTo>
                  <a:lnTo>
                    <a:pt x="407" y="1271"/>
                  </a:lnTo>
                  <a:lnTo>
                    <a:pt x="409" y="1255"/>
                  </a:lnTo>
                  <a:lnTo>
                    <a:pt x="410" y="1239"/>
                  </a:lnTo>
                  <a:lnTo>
                    <a:pt x="412" y="1220"/>
                  </a:lnTo>
                  <a:lnTo>
                    <a:pt x="412" y="1200"/>
                  </a:lnTo>
                  <a:lnTo>
                    <a:pt x="405" y="1199"/>
                  </a:lnTo>
                  <a:lnTo>
                    <a:pt x="398" y="1198"/>
                  </a:lnTo>
                  <a:lnTo>
                    <a:pt x="392" y="1196"/>
                  </a:lnTo>
                  <a:lnTo>
                    <a:pt x="385" y="1194"/>
                  </a:lnTo>
                  <a:lnTo>
                    <a:pt x="372" y="1188"/>
                  </a:lnTo>
                  <a:lnTo>
                    <a:pt x="358" y="1181"/>
                  </a:lnTo>
                  <a:lnTo>
                    <a:pt x="344" y="1174"/>
                  </a:lnTo>
                  <a:lnTo>
                    <a:pt x="330" y="1168"/>
                  </a:lnTo>
                  <a:lnTo>
                    <a:pt x="323" y="1165"/>
                  </a:lnTo>
                  <a:lnTo>
                    <a:pt x="316" y="1163"/>
                  </a:lnTo>
                  <a:lnTo>
                    <a:pt x="309" y="1162"/>
                  </a:lnTo>
                  <a:lnTo>
                    <a:pt x="301" y="1162"/>
                  </a:lnTo>
                  <a:lnTo>
                    <a:pt x="316" y="1161"/>
                  </a:lnTo>
                  <a:lnTo>
                    <a:pt x="332" y="1160"/>
                  </a:lnTo>
                  <a:lnTo>
                    <a:pt x="347" y="1159"/>
                  </a:lnTo>
                  <a:lnTo>
                    <a:pt x="364" y="1156"/>
                  </a:lnTo>
                  <a:lnTo>
                    <a:pt x="397" y="1150"/>
                  </a:lnTo>
                  <a:lnTo>
                    <a:pt x="432" y="1143"/>
                  </a:lnTo>
                  <a:lnTo>
                    <a:pt x="467" y="1136"/>
                  </a:lnTo>
                  <a:lnTo>
                    <a:pt x="502" y="1129"/>
                  </a:lnTo>
                  <a:lnTo>
                    <a:pt x="518" y="1127"/>
                  </a:lnTo>
                  <a:lnTo>
                    <a:pt x="534" y="1125"/>
                  </a:lnTo>
                  <a:lnTo>
                    <a:pt x="549" y="1124"/>
                  </a:lnTo>
                  <a:lnTo>
                    <a:pt x="564" y="1124"/>
                  </a:lnTo>
                  <a:lnTo>
                    <a:pt x="751" y="937"/>
                  </a:lnTo>
                  <a:lnTo>
                    <a:pt x="767" y="937"/>
                  </a:lnTo>
                  <a:lnTo>
                    <a:pt x="786" y="936"/>
                  </a:lnTo>
                  <a:lnTo>
                    <a:pt x="807" y="935"/>
                  </a:lnTo>
                  <a:lnTo>
                    <a:pt x="830" y="932"/>
                  </a:lnTo>
                  <a:lnTo>
                    <a:pt x="855" y="928"/>
                  </a:lnTo>
                  <a:lnTo>
                    <a:pt x="882" y="921"/>
                  </a:lnTo>
                  <a:lnTo>
                    <a:pt x="895" y="917"/>
                  </a:lnTo>
                  <a:lnTo>
                    <a:pt x="908" y="911"/>
                  </a:lnTo>
                  <a:lnTo>
                    <a:pt x="921" y="906"/>
                  </a:lnTo>
                  <a:lnTo>
                    <a:pt x="934" y="899"/>
                  </a:lnTo>
                  <a:lnTo>
                    <a:pt x="922" y="885"/>
                  </a:lnTo>
                  <a:lnTo>
                    <a:pt x="911" y="872"/>
                  </a:lnTo>
                  <a:lnTo>
                    <a:pt x="902" y="860"/>
                  </a:lnTo>
                  <a:lnTo>
                    <a:pt x="896" y="849"/>
                  </a:lnTo>
                  <a:lnTo>
                    <a:pt x="890" y="838"/>
                  </a:lnTo>
                  <a:lnTo>
                    <a:pt x="887" y="828"/>
                  </a:lnTo>
                  <a:lnTo>
                    <a:pt x="886" y="819"/>
                  </a:lnTo>
                  <a:lnTo>
                    <a:pt x="887" y="810"/>
                  </a:lnTo>
                  <a:lnTo>
                    <a:pt x="889" y="801"/>
                  </a:lnTo>
                  <a:lnTo>
                    <a:pt x="895" y="792"/>
                  </a:lnTo>
                  <a:lnTo>
                    <a:pt x="901" y="785"/>
                  </a:lnTo>
                  <a:lnTo>
                    <a:pt x="911" y="778"/>
                  </a:lnTo>
                  <a:lnTo>
                    <a:pt x="923" y="771"/>
                  </a:lnTo>
                  <a:lnTo>
                    <a:pt x="936" y="764"/>
                  </a:lnTo>
                  <a:lnTo>
                    <a:pt x="952" y="757"/>
                  </a:lnTo>
                  <a:lnTo>
                    <a:pt x="972" y="751"/>
                  </a:lnTo>
                  <a:lnTo>
                    <a:pt x="972" y="764"/>
                  </a:lnTo>
                  <a:lnTo>
                    <a:pt x="973" y="776"/>
                  </a:lnTo>
                  <a:lnTo>
                    <a:pt x="975" y="788"/>
                  </a:lnTo>
                  <a:lnTo>
                    <a:pt x="979" y="799"/>
                  </a:lnTo>
                  <a:lnTo>
                    <a:pt x="982" y="810"/>
                  </a:lnTo>
                  <a:lnTo>
                    <a:pt x="986" y="820"/>
                  </a:lnTo>
                  <a:lnTo>
                    <a:pt x="991" y="829"/>
                  </a:lnTo>
                  <a:lnTo>
                    <a:pt x="995" y="838"/>
                  </a:lnTo>
                  <a:lnTo>
                    <a:pt x="1007" y="855"/>
                  </a:lnTo>
                  <a:lnTo>
                    <a:pt x="1020" y="870"/>
                  </a:lnTo>
                  <a:lnTo>
                    <a:pt x="1033" y="885"/>
                  </a:lnTo>
                  <a:lnTo>
                    <a:pt x="1047" y="899"/>
                  </a:lnTo>
                  <a:lnTo>
                    <a:pt x="1071" y="888"/>
                  </a:lnTo>
                  <a:lnTo>
                    <a:pt x="1087" y="883"/>
                  </a:lnTo>
                  <a:lnTo>
                    <a:pt x="1098" y="881"/>
                  </a:lnTo>
                  <a:lnTo>
                    <a:pt x="1105" y="881"/>
                  </a:lnTo>
                  <a:lnTo>
                    <a:pt x="1113" y="880"/>
                  </a:lnTo>
                  <a:lnTo>
                    <a:pt x="1123" y="877"/>
                  </a:lnTo>
                  <a:lnTo>
                    <a:pt x="1138" y="872"/>
                  </a:lnTo>
                  <a:lnTo>
                    <a:pt x="1162" y="861"/>
                  </a:lnTo>
                  <a:lnTo>
                    <a:pt x="1174" y="873"/>
                  </a:lnTo>
                  <a:lnTo>
                    <a:pt x="1203" y="899"/>
                  </a:lnTo>
                  <a:lnTo>
                    <a:pt x="1221" y="913"/>
                  </a:lnTo>
                  <a:lnTo>
                    <a:pt x="1239" y="925"/>
                  </a:lnTo>
                  <a:lnTo>
                    <a:pt x="1248" y="930"/>
                  </a:lnTo>
                  <a:lnTo>
                    <a:pt x="1257" y="934"/>
                  </a:lnTo>
                  <a:lnTo>
                    <a:pt x="1264" y="936"/>
                  </a:lnTo>
                  <a:lnTo>
                    <a:pt x="1272" y="937"/>
                  </a:lnTo>
                  <a:lnTo>
                    <a:pt x="1294" y="929"/>
                  </a:lnTo>
                  <a:lnTo>
                    <a:pt x="1316" y="918"/>
                  </a:lnTo>
                  <a:lnTo>
                    <a:pt x="1339" y="906"/>
                  </a:lnTo>
                  <a:lnTo>
                    <a:pt x="1361" y="892"/>
                  </a:lnTo>
                  <a:lnTo>
                    <a:pt x="1410" y="860"/>
                  </a:lnTo>
                  <a:lnTo>
                    <a:pt x="1460" y="825"/>
                  </a:lnTo>
                  <a:lnTo>
                    <a:pt x="1509" y="790"/>
                  </a:lnTo>
                  <a:lnTo>
                    <a:pt x="1558" y="759"/>
                  </a:lnTo>
                  <a:lnTo>
                    <a:pt x="1582" y="744"/>
                  </a:lnTo>
                  <a:lnTo>
                    <a:pt x="1605" y="731"/>
                  </a:lnTo>
                  <a:lnTo>
                    <a:pt x="1627" y="721"/>
                  </a:lnTo>
                  <a:lnTo>
                    <a:pt x="1649" y="713"/>
                  </a:lnTo>
                  <a:lnTo>
                    <a:pt x="1646" y="705"/>
                  </a:lnTo>
                  <a:lnTo>
                    <a:pt x="1644" y="699"/>
                  </a:lnTo>
                  <a:lnTo>
                    <a:pt x="1642" y="692"/>
                  </a:lnTo>
                  <a:lnTo>
                    <a:pt x="1642" y="685"/>
                  </a:lnTo>
                  <a:lnTo>
                    <a:pt x="1642" y="680"/>
                  </a:lnTo>
                  <a:lnTo>
                    <a:pt x="1642" y="673"/>
                  </a:lnTo>
                  <a:lnTo>
                    <a:pt x="1644" y="668"/>
                  </a:lnTo>
                  <a:lnTo>
                    <a:pt x="1645" y="663"/>
                  </a:lnTo>
                  <a:lnTo>
                    <a:pt x="1651" y="652"/>
                  </a:lnTo>
                  <a:lnTo>
                    <a:pt x="1659" y="642"/>
                  </a:lnTo>
                  <a:lnTo>
                    <a:pt x="1669" y="632"/>
                  </a:lnTo>
                  <a:lnTo>
                    <a:pt x="1681" y="623"/>
                  </a:lnTo>
                  <a:lnTo>
                    <a:pt x="1693" y="615"/>
                  </a:lnTo>
                  <a:lnTo>
                    <a:pt x="1707" y="606"/>
                  </a:lnTo>
                  <a:lnTo>
                    <a:pt x="1721" y="598"/>
                  </a:lnTo>
                  <a:lnTo>
                    <a:pt x="1737" y="592"/>
                  </a:lnTo>
                  <a:lnTo>
                    <a:pt x="1768" y="577"/>
                  </a:lnTo>
                  <a:lnTo>
                    <a:pt x="1798" y="564"/>
                  </a:lnTo>
                  <a:lnTo>
                    <a:pt x="1753" y="564"/>
                  </a:lnTo>
                  <a:lnTo>
                    <a:pt x="1707" y="563"/>
                  </a:lnTo>
                  <a:lnTo>
                    <a:pt x="1660" y="562"/>
                  </a:lnTo>
                  <a:lnTo>
                    <a:pt x="1614" y="559"/>
                  </a:lnTo>
                  <a:lnTo>
                    <a:pt x="1591" y="557"/>
                  </a:lnTo>
                  <a:lnTo>
                    <a:pt x="1570" y="553"/>
                  </a:lnTo>
                  <a:lnTo>
                    <a:pt x="1548" y="550"/>
                  </a:lnTo>
                  <a:lnTo>
                    <a:pt x="1528" y="547"/>
                  </a:lnTo>
                  <a:lnTo>
                    <a:pt x="1509" y="541"/>
                  </a:lnTo>
                  <a:lnTo>
                    <a:pt x="1491" y="536"/>
                  </a:lnTo>
                  <a:lnTo>
                    <a:pt x="1474" y="529"/>
                  </a:lnTo>
                  <a:lnTo>
                    <a:pt x="1458" y="523"/>
                  </a:lnTo>
                  <a:lnTo>
                    <a:pt x="1611" y="373"/>
                  </a:lnTo>
                  <a:lnTo>
                    <a:pt x="1603" y="373"/>
                  </a:lnTo>
                  <a:lnTo>
                    <a:pt x="1597" y="372"/>
                  </a:lnTo>
                  <a:lnTo>
                    <a:pt x="1589" y="370"/>
                  </a:lnTo>
                  <a:lnTo>
                    <a:pt x="1583" y="368"/>
                  </a:lnTo>
                  <a:lnTo>
                    <a:pt x="1569" y="361"/>
                  </a:lnTo>
                  <a:lnTo>
                    <a:pt x="1554" y="355"/>
                  </a:lnTo>
                  <a:lnTo>
                    <a:pt x="1540" y="348"/>
                  </a:lnTo>
                  <a:lnTo>
                    <a:pt x="1525" y="342"/>
                  </a:lnTo>
                  <a:lnTo>
                    <a:pt x="1518" y="340"/>
                  </a:lnTo>
                  <a:lnTo>
                    <a:pt x="1511" y="337"/>
                  </a:lnTo>
                  <a:lnTo>
                    <a:pt x="1504" y="336"/>
                  </a:lnTo>
                  <a:lnTo>
                    <a:pt x="1497" y="336"/>
                  </a:lnTo>
                  <a:lnTo>
                    <a:pt x="1272" y="564"/>
                  </a:lnTo>
                  <a:lnTo>
                    <a:pt x="1272" y="579"/>
                  </a:lnTo>
                  <a:lnTo>
                    <a:pt x="1272" y="596"/>
                  </a:lnTo>
                  <a:lnTo>
                    <a:pt x="1271" y="617"/>
                  </a:lnTo>
                  <a:lnTo>
                    <a:pt x="1268" y="637"/>
                  </a:lnTo>
                  <a:lnTo>
                    <a:pt x="1265" y="647"/>
                  </a:lnTo>
                  <a:lnTo>
                    <a:pt x="1263" y="658"/>
                  </a:lnTo>
                  <a:lnTo>
                    <a:pt x="1260" y="668"/>
                  </a:lnTo>
                  <a:lnTo>
                    <a:pt x="1257" y="678"/>
                  </a:lnTo>
                  <a:lnTo>
                    <a:pt x="1252" y="688"/>
                  </a:lnTo>
                  <a:lnTo>
                    <a:pt x="1247" y="696"/>
                  </a:lnTo>
                  <a:lnTo>
                    <a:pt x="1241" y="705"/>
                  </a:lnTo>
                  <a:lnTo>
                    <a:pt x="1235" y="713"/>
                  </a:lnTo>
                  <a:lnTo>
                    <a:pt x="1237" y="709"/>
                  </a:lnTo>
                  <a:lnTo>
                    <a:pt x="1240" y="708"/>
                  </a:lnTo>
                  <a:lnTo>
                    <a:pt x="1243" y="707"/>
                  </a:lnTo>
                  <a:lnTo>
                    <a:pt x="1244" y="708"/>
                  </a:lnTo>
                  <a:lnTo>
                    <a:pt x="1245" y="713"/>
                  </a:lnTo>
                  <a:lnTo>
                    <a:pt x="1243" y="719"/>
                  </a:lnTo>
                  <a:lnTo>
                    <a:pt x="1239" y="730"/>
                  </a:lnTo>
                  <a:lnTo>
                    <a:pt x="1233" y="743"/>
                  </a:lnTo>
                  <a:lnTo>
                    <a:pt x="1225" y="757"/>
                  </a:lnTo>
                  <a:lnTo>
                    <a:pt x="1215" y="773"/>
                  </a:lnTo>
                  <a:lnTo>
                    <a:pt x="1204" y="788"/>
                  </a:lnTo>
                  <a:lnTo>
                    <a:pt x="1191" y="804"/>
                  </a:lnTo>
                  <a:lnTo>
                    <a:pt x="1177" y="820"/>
                  </a:lnTo>
                  <a:lnTo>
                    <a:pt x="1161" y="833"/>
                  </a:lnTo>
                  <a:lnTo>
                    <a:pt x="1152" y="839"/>
                  </a:lnTo>
                  <a:lnTo>
                    <a:pt x="1143" y="845"/>
                  </a:lnTo>
                  <a:lnTo>
                    <a:pt x="1135" y="849"/>
                  </a:lnTo>
                  <a:lnTo>
                    <a:pt x="1126" y="853"/>
                  </a:lnTo>
                  <a:lnTo>
                    <a:pt x="1116" y="857"/>
                  </a:lnTo>
                  <a:lnTo>
                    <a:pt x="1106" y="859"/>
                  </a:lnTo>
                  <a:lnTo>
                    <a:pt x="1096" y="861"/>
                  </a:lnTo>
                  <a:lnTo>
                    <a:pt x="1086" y="861"/>
                  </a:lnTo>
                  <a:lnTo>
                    <a:pt x="1092" y="841"/>
                  </a:lnTo>
                  <a:lnTo>
                    <a:pt x="1096" y="825"/>
                  </a:lnTo>
                  <a:lnTo>
                    <a:pt x="1100" y="810"/>
                  </a:lnTo>
                  <a:lnTo>
                    <a:pt x="1101" y="796"/>
                  </a:lnTo>
                  <a:lnTo>
                    <a:pt x="1101" y="785"/>
                  </a:lnTo>
                  <a:lnTo>
                    <a:pt x="1099" y="774"/>
                  </a:lnTo>
                  <a:lnTo>
                    <a:pt x="1095" y="764"/>
                  </a:lnTo>
                  <a:lnTo>
                    <a:pt x="1091" y="755"/>
                  </a:lnTo>
                  <a:lnTo>
                    <a:pt x="1084" y="747"/>
                  </a:lnTo>
                  <a:lnTo>
                    <a:pt x="1077" y="738"/>
                  </a:lnTo>
                  <a:lnTo>
                    <a:pt x="1069" y="729"/>
                  </a:lnTo>
                  <a:lnTo>
                    <a:pt x="1059" y="720"/>
                  </a:lnTo>
                  <a:lnTo>
                    <a:pt x="1036" y="700"/>
                  </a:lnTo>
                  <a:lnTo>
                    <a:pt x="1010" y="675"/>
                  </a:lnTo>
                  <a:lnTo>
                    <a:pt x="1010" y="661"/>
                  </a:lnTo>
                  <a:lnTo>
                    <a:pt x="1011" y="649"/>
                  </a:lnTo>
                  <a:lnTo>
                    <a:pt x="1014" y="639"/>
                  </a:lnTo>
                  <a:lnTo>
                    <a:pt x="1015" y="630"/>
                  </a:lnTo>
                  <a:lnTo>
                    <a:pt x="1020" y="613"/>
                  </a:lnTo>
                  <a:lnTo>
                    <a:pt x="1024" y="598"/>
                  </a:lnTo>
                  <a:lnTo>
                    <a:pt x="1026" y="592"/>
                  </a:lnTo>
                  <a:lnTo>
                    <a:pt x="1027" y="584"/>
                  </a:lnTo>
                  <a:lnTo>
                    <a:pt x="1027" y="576"/>
                  </a:lnTo>
                  <a:lnTo>
                    <a:pt x="1026" y="568"/>
                  </a:lnTo>
                  <a:lnTo>
                    <a:pt x="1024" y="558"/>
                  </a:lnTo>
                  <a:lnTo>
                    <a:pt x="1021" y="548"/>
                  </a:lnTo>
                  <a:lnTo>
                    <a:pt x="1016" y="536"/>
                  </a:lnTo>
                  <a:lnTo>
                    <a:pt x="1010" y="523"/>
                  </a:lnTo>
                  <a:lnTo>
                    <a:pt x="995" y="551"/>
                  </a:lnTo>
                  <a:lnTo>
                    <a:pt x="980" y="579"/>
                  </a:lnTo>
                  <a:lnTo>
                    <a:pt x="972" y="592"/>
                  </a:lnTo>
                  <a:lnTo>
                    <a:pt x="963" y="604"/>
                  </a:lnTo>
                  <a:lnTo>
                    <a:pt x="955" y="616"/>
                  </a:lnTo>
                  <a:lnTo>
                    <a:pt x="944" y="627"/>
                  </a:lnTo>
                  <a:lnTo>
                    <a:pt x="933" y="637"/>
                  </a:lnTo>
                  <a:lnTo>
                    <a:pt x="922" y="646"/>
                  </a:lnTo>
                  <a:lnTo>
                    <a:pt x="909" y="655"/>
                  </a:lnTo>
                  <a:lnTo>
                    <a:pt x="895" y="661"/>
                  </a:lnTo>
                  <a:lnTo>
                    <a:pt x="880" y="667"/>
                  </a:lnTo>
                  <a:lnTo>
                    <a:pt x="864" y="671"/>
                  </a:lnTo>
                  <a:lnTo>
                    <a:pt x="846" y="673"/>
                  </a:lnTo>
                  <a:lnTo>
                    <a:pt x="827" y="675"/>
                  </a:lnTo>
                  <a:lnTo>
                    <a:pt x="826" y="667"/>
                  </a:lnTo>
                  <a:lnTo>
                    <a:pt x="824" y="659"/>
                  </a:lnTo>
                  <a:lnTo>
                    <a:pt x="819" y="651"/>
                  </a:lnTo>
                  <a:lnTo>
                    <a:pt x="815" y="641"/>
                  </a:lnTo>
                  <a:lnTo>
                    <a:pt x="803" y="621"/>
                  </a:lnTo>
                  <a:lnTo>
                    <a:pt x="789" y="600"/>
                  </a:lnTo>
                  <a:lnTo>
                    <a:pt x="775" y="579"/>
                  </a:lnTo>
                  <a:lnTo>
                    <a:pt x="763" y="559"/>
                  </a:lnTo>
                  <a:lnTo>
                    <a:pt x="757" y="549"/>
                  </a:lnTo>
                  <a:lnTo>
                    <a:pt x="754" y="539"/>
                  </a:lnTo>
                  <a:lnTo>
                    <a:pt x="752" y="531"/>
                  </a:lnTo>
                  <a:lnTo>
                    <a:pt x="751" y="523"/>
                  </a:lnTo>
                  <a:lnTo>
                    <a:pt x="765" y="503"/>
                  </a:lnTo>
                  <a:lnTo>
                    <a:pt x="779" y="488"/>
                  </a:lnTo>
                  <a:lnTo>
                    <a:pt x="793" y="475"/>
                  </a:lnTo>
                  <a:lnTo>
                    <a:pt x="807" y="464"/>
                  </a:lnTo>
                  <a:lnTo>
                    <a:pt x="821" y="455"/>
                  </a:lnTo>
                  <a:lnTo>
                    <a:pt x="835" y="449"/>
                  </a:lnTo>
                  <a:lnTo>
                    <a:pt x="849" y="444"/>
                  </a:lnTo>
                  <a:lnTo>
                    <a:pt x="863" y="440"/>
                  </a:lnTo>
                  <a:lnTo>
                    <a:pt x="890" y="435"/>
                  </a:lnTo>
                  <a:lnTo>
                    <a:pt x="918" y="430"/>
                  </a:lnTo>
                  <a:lnTo>
                    <a:pt x="931" y="427"/>
                  </a:lnTo>
                  <a:lnTo>
                    <a:pt x="945" y="423"/>
                  </a:lnTo>
                  <a:lnTo>
                    <a:pt x="958" y="418"/>
                  </a:lnTo>
                  <a:lnTo>
                    <a:pt x="972" y="412"/>
                  </a:lnTo>
                  <a:lnTo>
                    <a:pt x="1010" y="373"/>
                  </a:lnTo>
                  <a:lnTo>
                    <a:pt x="1024" y="347"/>
                  </a:lnTo>
                  <a:lnTo>
                    <a:pt x="1042" y="321"/>
                  </a:lnTo>
                  <a:lnTo>
                    <a:pt x="1059" y="297"/>
                  </a:lnTo>
                  <a:lnTo>
                    <a:pt x="1079" y="274"/>
                  </a:lnTo>
                  <a:lnTo>
                    <a:pt x="1099" y="252"/>
                  </a:lnTo>
                  <a:lnTo>
                    <a:pt x="1120" y="232"/>
                  </a:lnTo>
                  <a:lnTo>
                    <a:pt x="1142" y="212"/>
                  </a:lnTo>
                  <a:lnTo>
                    <a:pt x="1165" y="192"/>
                  </a:lnTo>
                  <a:lnTo>
                    <a:pt x="1211" y="154"/>
                  </a:lnTo>
                  <a:lnTo>
                    <a:pt x="1258" y="117"/>
                  </a:lnTo>
                  <a:lnTo>
                    <a:pt x="1282" y="97"/>
                  </a:lnTo>
                  <a:lnTo>
                    <a:pt x="1305" y="79"/>
                  </a:lnTo>
                  <a:lnTo>
                    <a:pt x="1327" y="59"/>
                  </a:lnTo>
                  <a:lnTo>
                    <a:pt x="1348" y="39"/>
                  </a:lnTo>
                  <a:lnTo>
                    <a:pt x="1721" y="39"/>
                  </a:lnTo>
                  <a:lnTo>
                    <a:pt x="1798" y="115"/>
                  </a:lnTo>
                  <a:lnTo>
                    <a:pt x="1946" y="115"/>
                  </a:lnTo>
                  <a:lnTo>
                    <a:pt x="1960" y="128"/>
                  </a:lnTo>
                  <a:lnTo>
                    <a:pt x="1974" y="140"/>
                  </a:lnTo>
                  <a:lnTo>
                    <a:pt x="1988" y="152"/>
                  </a:lnTo>
                  <a:lnTo>
                    <a:pt x="2003" y="162"/>
                  </a:lnTo>
                  <a:lnTo>
                    <a:pt x="2017" y="172"/>
                  </a:lnTo>
                  <a:lnTo>
                    <a:pt x="2031" y="179"/>
                  </a:lnTo>
                  <a:lnTo>
                    <a:pt x="2045" y="187"/>
                  </a:lnTo>
                  <a:lnTo>
                    <a:pt x="2059" y="192"/>
                  </a:lnTo>
                  <a:lnTo>
                    <a:pt x="2073" y="197"/>
                  </a:lnTo>
                  <a:lnTo>
                    <a:pt x="2088" y="200"/>
                  </a:lnTo>
                  <a:lnTo>
                    <a:pt x="2102" y="202"/>
                  </a:lnTo>
                  <a:lnTo>
                    <a:pt x="2116" y="202"/>
                  </a:lnTo>
                  <a:lnTo>
                    <a:pt x="2129" y="201"/>
                  </a:lnTo>
                  <a:lnTo>
                    <a:pt x="2143" y="198"/>
                  </a:lnTo>
                  <a:lnTo>
                    <a:pt x="2157" y="193"/>
                  </a:lnTo>
                  <a:lnTo>
                    <a:pt x="2171" y="187"/>
                  </a:lnTo>
                  <a:lnTo>
                    <a:pt x="2247" y="263"/>
                  </a:lnTo>
                  <a:lnTo>
                    <a:pt x="2171" y="336"/>
                  </a:lnTo>
                  <a:lnTo>
                    <a:pt x="2022" y="336"/>
                  </a:lnTo>
                  <a:lnTo>
                    <a:pt x="1946" y="263"/>
                  </a:lnTo>
                  <a:lnTo>
                    <a:pt x="1908" y="301"/>
                  </a:lnTo>
                  <a:lnTo>
                    <a:pt x="2060" y="450"/>
                  </a:lnTo>
                  <a:lnTo>
                    <a:pt x="2136" y="450"/>
                  </a:lnTo>
                  <a:lnTo>
                    <a:pt x="2144" y="449"/>
                  </a:lnTo>
                  <a:lnTo>
                    <a:pt x="2154" y="443"/>
                  </a:lnTo>
                  <a:lnTo>
                    <a:pt x="2166" y="437"/>
                  </a:lnTo>
                  <a:lnTo>
                    <a:pt x="2180" y="427"/>
                  </a:lnTo>
                  <a:lnTo>
                    <a:pt x="2210" y="403"/>
                  </a:lnTo>
                  <a:lnTo>
                    <a:pt x="2243" y="376"/>
                  </a:lnTo>
                  <a:lnTo>
                    <a:pt x="2273" y="348"/>
                  </a:lnTo>
                  <a:lnTo>
                    <a:pt x="2298" y="324"/>
                  </a:lnTo>
                  <a:lnTo>
                    <a:pt x="2316" y="308"/>
                  </a:lnTo>
                  <a:lnTo>
                    <a:pt x="2323" y="301"/>
                  </a:lnTo>
                  <a:lnTo>
                    <a:pt x="2398" y="301"/>
                  </a:lnTo>
                  <a:lnTo>
                    <a:pt x="2510" y="187"/>
                  </a:lnTo>
                  <a:lnTo>
                    <a:pt x="2585" y="263"/>
                  </a:lnTo>
                  <a:lnTo>
                    <a:pt x="2696" y="149"/>
                  </a:lnTo>
                  <a:lnTo>
                    <a:pt x="2771" y="225"/>
                  </a:lnTo>
                  <a:lnTo>
                    <a:pt x="2786" y="219"/>
                  </a:lnTo>
                  <a:lnTo>
                    <a:pt x="2800" y="213"/>
                  </a:lnTo>
                  <a:lnTo>
                    <a:pt x="2813" y="208"/>
                  </a:lnTo>
                  <a:lnTo>
                    <a:pt x="2827" y="202"/>
                  </a:lnTo>
                  <a:lnTo>
                    <a:pt x="2854" y="195"/>
                  </a:lnTo>
                  <a:lnTo>
                    <a:pt x="2883" y="187"/>
                  </a:lnTo>
                  <a:lnTo>
                    <a:pt x="2911" y="180"/>
                  </a:lnTo>
                  <a:lnTo>
                    <a:pt x="2939" y="172"/>
                  </a:lnTo>
                  <a:lnTo>
                    <a:pt x="2954" y="167"/>
                  </a:lnTo>
                  <a:lnTo>
                    <a:pt x="2968" y="162"/>
                  </a:lnTo>
                  <a:lnTo>
                    <a:pt x="2982" y="156"/>
                  </a:lnTo>
                  <a:lnTo>
                    <a:pt x="2996" y="149"/>
                  </a:lnTo>
                  <a:lnTo>
                    <a:pt x="2886" y="39"/>
                  </a:lnTo>
                  <a:lnTo>
                    <a:pt x="2927" y="53"/>
                  </a:lnTo>
                  <a:lnTo>
                    <a:pt x="2970" y="67"/>
                  </a:lnTo>
                  <a:lnTo>
                    <a:pt x="3012" y="79"/>
                  </a:lnTo>
                  <a:lnTo>
                    <a:pt x="3057" y="91"/>
                  </a:lnTo>
                  <a:lnTo>
                    <a:pt x="3080" y="96"/>
                  </a:lnTo>
                  <a:lnTo>
                    <a:pt x="3103" y="101"/>
                  </a:lnTo>
                  <a:lnTo>
                    <a:pt x="3127" y="105"/>
                  </a:lnTo>
                  <a:lnTo>
                    <a:pt x="3152" y="108"/>
                  </a:lnTo>
                  <a:lnTo>
                    <a:pt x="3177" y="111"/>
                  </a:lnTo>
                  <a:lnTo>
                    <a:pt x="3204" y="113"/>
                  </a:lnTo>
                  <a:lnTo>
                    <a:pt x="3231" y="114"/>
                  </a:lnTo>
                  <a:lnTo>
                    <a:pt x="3259" y="115"/>
                  </a:lnTo>
                  <a:lnTo>
                    <a:pt x="3260" y="107"/>
                  </a:lnTo>
                  <a:lnTo>
                    <a:pt x="3261" y="101"/>
                  </a:lnTo>
                  <a:lnTo>
                    <a:pt x="3262" y="93"/>
                  </a:lnTo>
                  <a:lnTo>
                    <a:pt x="3265" y="87"/>
                  </a:lnTo>
                  <a:lnTo>
                    <a:pt x="3271" y="72"/>
                  </a:lnTo>
                  <a:lnTo>
                    <a:pt x="3279" y="58"/>
                  </a:lnTo>
                  <a:lnTo>
                    <a:pt x="3285" y="43"/>
                  </a:lnTo>
                  <a:lnTo>
                    <a:pt x="3292" y="29"/>
                  </a:lnTo>
                  <a:lnTo>
                    <a:pt x="3294" y="22"/>
                  </a:lnTo>
                  <a:lnTo>
                    <a:pt x="3295" y="15"/>
                  </a:lnTo>
                  <a:lnTo>
                    <a:pt x="3297" y="8"/>
                  </a:lnTo>
                  <a:lnTo>
                    <a:pt x="3297" y="0"/>
                  </a:lnTo>
                  <a:lnTo>
                    <a:pt x="3484" y="187"/>
                  </a:lnTo>
                  <a:lnTo>
                    <a:pt x="3482" y="195"/>
                  </a:lnTo>
                  <a:lnTo>
                    <a:pt x="3480" y="203"/>
                  </a:lnTo>
                  <a:lnTo>
                    <a:pt x="3477" y="212"/>
                  </a:lnTo>
                  <a:lnTo>
                    <a:pt x="3472" y="221"/>
                  </a:lnTo>
                  <a:lnTo>
                    <a:pt x="3460" y="241"/>
                  </a:lnTo>
                  <a:lnTo>
                    <a:pt x="3445" y="261"/>
                  </a:lnTo>
                  <a:lnTo>
                    <a:pt x="3431" y="282"/>
                  </a:lnTo>
                  <a:lnTo>
                    <a:pt x="3419" y="301"/>
                  </a:lnTo>
                  <a:lnTo>
                    <a:pt x="3415" y="311"/>
                  </a:lnTo>
                  <a:lnTo>
                    <a:pt x="3410" y="320"/>
                  </a:lnTo>
                  <a:lnTo>
                    <a:pt x="3408" y="329"/>
                  </a:lnTo>
                  <a:lnTo>
                    <a:pt x="3407" y="336"/>
                  </a:lnTo>
                  <a:close/>
                </a:path>
              </a:pathLst>
            </a:custGeom>
            <a:solidFill>
              <a:srgbClr val="F8C3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4" name="Freeform 44"/>
            <p:cNvSpPr>
              <a:spLocks/>
            </p:cNvSpPr>
            <p:nvPr/>
          </p:nvSpPr>
          <p:spPr bwMode="auto">
            <a:xfrm>
              <a:off x="4248150" y="2419351"/>
              <a:ext cx="922338" cy="474663"/>
            </a:xfrm>
            <a:custGeom>
              <a:avLst/>
              <a:gdLst/>
              <a:ahLst/>
              <a:cxnLst>
                <a:cxn ang="0">
                  <a:pos x="2828" y="1071"/>
                </a:cxn>
                <a:cxn ang="0">
                  <a:pos x="2443" y="1707"/>
                </a:cxn>
                <a:cxn ang="0">
                  <a:pos x="2136" y="1687"/>
                </a:cxn>
                <a:cxn ang="0">
                  <a:pos x="1798" y="1650"/>
                </a:cxn>
                <a:cxn ang="0">
                  <a:pos x="2130" y="1467"/>
                </a:cxn>
                <a:cxn ang="0">
                  <a:pos x="2389" y="1480"/>
                </a:cxn>
                <a:cxn ang="0">
                  <a:pos x="2496" y="1556"/>
                </a:cxn>
                <a:cxn ang="0">
                  <a:pos x="2532" y="1456"/>
                </a:cxn>
                <a:cxn ang="0">
                  <a:pos x="2257" y="1236"/>
                </a:cxn>
                <a:cxn ang="0">
                  <a:pos x="2220" y="1333"/>
                </a:cxn>
                <a:cxn ang="0">
                  <a:pos x="1984" y="1272"/>
                </a:cxn>
                <a:cxn ang="0">
                  <a:pos x="1871" y="1409"/>
                </a:cxn>
                <a:cxn ang="0">
                  <a:pos x="1889" y="1510"/>
                </a:cxn>
                <a:cxn ang="0">
                  <a:pos x="1788" y="1531"/>
                </a:cxn>
                <a:cxn ang="0">
                  <a:pos x="1672" y="1714"/>
                </a:cxn>
                <a:cxn ang="0">
                  <a:pos x="1611" y="1748"/>
                </a:cxn>
                <a:cxn ang="0">
                  <a:pos x="1462" y="1601"/>
                </a:cxn>
                <a:cxn ang="0">
                  <a:pos x="1361" y="1460"/>
                </a:cxn>
                <a:cxn ang="0">
                  <a:pos x="1150" y="1380"/>
                </a:cxn>
                <a:cxn ang="0">
                  <a:pos x="1223" y="1469"/>
                </a:cxn>
                <a:cxn ang="0">
                  <a:pos x="1308" y="1567"/>
                </a:cxn>
                <a:cxn ang="0">
                  <a:pos x="1312" y="1709"/>
                </a:cxn>
                <a:cxn ang="0">
                  <a:pos x="1273" y="1618"/>
                </a:cxn>
                <a:cxn ang="0">
                  <a:pos x="1137" y="1515"/>
                </a:cxn>
                <a:cxn ang="0">
                  <a:pos x="1017" y="1426"/>
                </a:cxn>
                <a:cxn ang="0">
                  <a:pos x="877" y="1423"/>
                </a:cxn>
                <a:cxn ang="0">
                  <a:pos x="699" y="1446"/>
                </a:cxn>
                <a:cxn ang="0">
                  <a:pos x="499" y="1572"/>
                </a:cxn>
                <a:cxn ang="0">
                  <a:pos x="29" y="1759"/>
                </a:cxn>
                <a:cxn ang="0">
                  <a:pos x="27" y="1639"/>
                </a:cxn>
                <a:cxn ang="0">
                  <a:pos x="12" y="1558"/>
                </a:cxn>
                <a:cxn ang="0">
                  <a:pos x="5" y="1408"/>
                </a:cxn>
                <a:cxn ang="0">
                  <a:pos x="317" y="1433"/>
                </a:cxn>
                <a:cxn ang="0">
                  <a:pos x="397" y="1338"/>
                </a:cxn>
                <a:cxn ang="0">
                  <a:pos x="358" y="1181"/>
                </a:cxn>
                <a:cxn ang="0">
                  <a:pos x="467" y="1136"/>
                </a:cxn>
                <a:cxn ang="0">
                  <a:pos x="895" y="917"/>
                </a:cxn>
                <a:cxn ang="0">
                  <a:pos x="895" y="792"/>
                </a:cxn>
                <a:cxn ang="0">
                  <a:pos x="991" y="829"/>
                </a:cxn>
                <a:cxn ang="0">
                  <a:pos x="1162" y="861"/>
                </a:cxn>
                <a:cxn ang="0">
                  <a:pos x="1410" y="860"/>
                </a:cxn>
                <a:cxn ang="0">
                  <a:pos x="1642" y="673"/>
                </a:cxn>
                <a:cxn ang="0">
                  <a:pos x="1753" y="564"/>
                </a:cxn>
                <a:cxn ang="0">
                  <a:pos x="1603" y="373"/>
                </a:cxn>
                <a:cxn ang="0">
                  <a:pos x="1272" y="579"/>
                </a:cxn>
                <a:cxn ang="0">
                  <a:pos x="1240" y="708"/>
                </a:cxn>
                <a:cxn ang="0">
                  <a:pos x="1152" y="839"/>
                </a:cxn>
                <a:cxn ang="0">
                  <a:pos x="1099" y="774"/>
                </a:cxn>
                <a:cxn ang="0">
                  <a:pos x="1020" y="613"/>
                </a:cxn>
                <a:cxn ang="0">
                  <a:pos x="963" y="604"/>
                </a:cxn>
                <a:cxn ang="0">
                  <a:pos x="819" y="651"/>
                </a:cxn>
                <a:cxn ang="0">
                  <a:pos x="807" y="464"/>
                </a:cxn>
                <a:cxn ang="0">
                  <a:pos x="1042" y="321"/>
                </a:cxn>
                <a:cxn ang="0">
                  <a:pos x="1721" y="39"/>
                </a:cxn>
                <a:cxn ang="0">
                  <a:pos x="2102" y="202"/>
                </a:cxn>
                <a:cxn ang="0">
                  <a:pos x="2144" y="449"/>
                </a:cxn>
                <a:cxn ang="0">
                  <a:pos x="2696" y="149"/>
                </a:cxn>
                <a:cxn ang="0">
                  <a:pos x="2996" y="149"/>
                </a:cxn>
                <a:cxn ang="0">
                  <a:pos x="3259" y="115"/>
                </a:cxn>
                <a:cxn ang="0">
                  <a:pos x="3484" y="187"/>
                </a:cxn>
              </a:cxnLst>
              <a:rect l="0" t="0" r="r" b="b"/>
              <a:pathLst>
                <a:path w="3484" h="1798">
                  <a:moveTo>
                    <a:pt x="3407" y="336"/>
                  </a:moveTo>
                  <a:lnTo>
                    <a:pt x="3400" y="343"/>
                  </a:lnTo>
                  <a:lnTo>
                    <a:pt x="3380" y="365"/>
                  </a:lnTo>
                  <a:lnTo>
                    <a:pt x="3350" y="400"/>
                  </a:lnTo>
                  <a:lnTo>
                    <a:pt x="3312" y="445"/>
                  </a:lnTo>
                  <a:lnTo>
                    <a:pt x="3267" y="502"/>
                  </a:lnTo>
                  <a:lnTo>
                    <a:pt x="3215" y="567"/>
                  </a:lnTo>
                  <a:lnTo>
                    <a:pt x="3157" y="640"/>
                  </a:lnTo>
                  <a:lnTo>
                    <a:pt x="3095" y="718"/>
                  </a:lnTo>
                  <a:lnTo>
                    <a:pt x="3031" y="802"/>
                  </a:lnTo>
                  <a:lnTo>
                    <a:pt x="2964" y="891"/>
                  </a:lnTo>
                  <a:lnTo>
                    <a:pt x="2896" y="980"/>
                  </a:lnTo>
                  <a:lnTo>
                    <a:pt x="2828" y="1071"/>
                  </a:lnTo>
                  <a:lnTo>
                    <a:pt x="2762" y="1161"/>
                  </a:lnTo>
                  <a:lnTo>
                    <a:pt x="2698" y="1251"/>
                  </a:lnTo>
                  <a:lnTo>
                    <a:pt x="2637" y="1336"/>
                  </a:lnTo>
                  <a:lnTo>
                    <a:pt x="2582" y="1417"/>
                  </a:lnTo>
                  <a:lnTo>
                    <a:pt x="2556" y="1458"/>
                  </a:lnTo>
                  <a:lnTo>
                    <a:pt x="2533" y="1496"/>
                  </a:lnTo>
                  <a:lnTo>
                    <a:pt x="2514" y="1531"/>
                  </a:lnTo>
                  <a:lnTo>
                    <a:pt x="2497" y="1564"/>
                  </a:lnTo>
                  <a:lnTo>
                    <a:pt x="2482" y="1594"/>
                  </a:lnTo>
                  <a:lnTo>
                    <a:pt x="2472" y="1621"/>
                  </a:lnTo>
                  <a:lnTo>
                    <a:pt x="2462" y="1647"/>
                  </a:lnTo>
                  <a:lnTo>
                    <a:pt x="2454" y="1669"/>
                  </a:lnTo>
                  <a:lnTo>
                    <a:pt x="2443" y="1707"/>
                  </a:lnTo>
                  <a:lnTo>
                    <a:pt x="2437" y="1733"/>
                  </a:lnTo>
                  <a:lnTo>
                    <a:pt x="2434" y="1743"/>
                  </a:lnTo>
                  <a:lnTo>
                    <a:pt x="2433" y="1749"/>
                  </a:lnTo>
                  <a:lnTo>
                    <a:pt x="2431" y="1752"/>
                  </a:lnTo>
                  <a:lnTo>
                    <a:pt x="2430" y="1753"/>
                  </a:lnTo>
                  <a:lnTo>
                    <a:pt x="2404" y="1747"/>
                  </a:lnTo>
                  <a:lnTo>
                    <a:pt x="2367" y="1738"/>
                  </a:lnTo>
                  <a:lnTo>
                    <a:pt x="2321" y="1727"/>
                  </a:lnTo>
                  <a:lnTo>
                    <a:pt x="2273" y="1716"/>
                  </a:lnTo>
                  <a:lnTo>
                    <a:pt x="2225" y="1705"/>
                  </a:lnTo>
                  <a:lnTo>
                    <a:pt x="2184" y="1696"/>
                  </a:lnTo>
                  <a:lnTo>
                    <a:pt x="2153" y="1690"/>
                  </a:lnTo>
                  <a:lnTo>
                    <a:pt x="2136" y="1687"/>
                  </a:lnTo>
                  <a:lnTo>
                    <a:pt x="2060" y="1687"/>
                  </a:lnTo>
                  <a:lnTo>
                    <a:pt x="1946" y="1798"/>
                  </a:lnTo>
                  <a:lnTo>
                    <a:pt x="1923" y="1780"/>
                  </a:lnTo>
                  <a:lnTo>
                    <a:pt x="1872" y="1737"/>
                  </a:lnTo>
                  <a:lnTo>
                    <a:pt x="1858" y="1725"/>
                  </a:lnTo>
                  <a:lnTo>
                    <a:pt x="1844" y="1712"/>
                  </a:lnTo>
                  <a:lnTo>
                    <a:pt x="1832" y="1700"/>
                  </a:lnTo>
                  <a:lnTo>
                    <a:pt x="1821" y="1687"/>
                  </a:lnTo>
                  <a:lnTo>
                    <a:pt x="1812" y="1675"/>
                  </a:lnTo>
                  <a:lnTo>
                    <a:pt x="1804" y="1664"/>
                  </a:lnTo>
                  <a:lnTo>
                    <a:pt x="1801" y="1660"/>
                  </a:lnTo>
                  <a:lnTo>
                    <a:pt x="1799" y="1654"/>
                  </a:lnTo>
                  <a:lnTo>
                    <a:pt x="1798" y="1650"/>
                  </a:lnTo>
                  <a:lnTo>
                    <a:pt x="1798" y="1645"/>
                  </a:lnTo>
                  <a:lnTo>
                    <a:pt x="1798" y="1573"/>
                  </a:lnTo>
                  <a:lnTo>
                    <a:pt x="1825" y="1560"/>
                  </a:lnTo>
                  <a:lnTo>
                    <a:pt x="1852" y="1548"/>
                  </a:lnTo>
                  <a:lnTo>
                    <a:pt x="1879" y="1536"/>
                  </a:lnTo>
                  <a:lnTo>
                    <a:pt x="1904" y="1527"/>
                  </a:lnTo>
                  <a:lnTo>
                    <a:pt x="1931" y="1518"/>
                  </a:lnTo>
                  <a:lnTo>
                    <a:pt x="1955" y="1509"/>
                  </a:lnTo>
                  <a:lnTo>
                    <a:pt x="1979" y="1501"/>
                  </a:lnTo>
                  <a:lnTo>
                    <a:pt x="2003" y="1494"/>
                  </a:lnTo>
                  <a:lnTo>
                    <a:pt x="2047" y="1483"/>
                  </a:lnTo>
                  <a:lnTo>
                    <a:pt x="2090" y="1473"/>
                  </a:lnTo>
                  <a:lnTo>
                    <a:pt x="2130" y="1467"/>
                  </a:lnTo>
                  <a:lnTo>
                    <a:pt x="2168" y="1462"/>
                  </a:lnTo>
                  <a:lnTo>
                    <a:pt x="2204" y="1459"/>
                  </a:lnTo>
                  <a:lnTo>
                    <a:pt x="2238" y="1457"/>
                  </a:lnTo>
                  <a:lnTo>
                    <a:pt x="2270" y="1457"/>
                  </a:lnTo>
                  <a:lnTo>
                    <a:pt x="2299" y="1457"/>
                  </a:lnTo>
                  <a:lnTo>
                    <a:pt x="2353" y="1458"/>
                  </a:lnTo>
                  <a:lnTo>
                    <a:pt x="2398" y="1459"/>
                  </a:lnTo>
                  <a:lnTo>
                    <a:pt x="2395" y="1462"/>
                  </a:lnTo>
                  <a:lnTo>
                    <a:pt x="2393" y="1467"/>
                  </a:lnTo>
                  <a:lnTo>
                    <a:pt x="2391" y="1470"/>
                  </a:lnTo>
                  <a:lnTo>
                    <a:pt x="2390" y="1473"/>
                  </a:lnTo>
                  <a:lnTo>
                    <a:pt x="2389" y="1476"/>
                  </a:lnTo>
                  <a:lnTo>
                    <a:pt x="2389" y="1480"/>
                  </a:lnTo>
                  <a:lnTo>
                    <a:pt x="2390" y="1483"/>
                  </a:lnTo>
                  <a:lnTo>
                    <a:pt x="2391" y="1486"/>
                  </a:lnTo>
                  <a:lnTo>
                    <a:pt x="2395" y="1493"/>
                  </a:lnTo>
                  <a:lnTo>
                    <a:pt x="2401" y="1498"/>
                  </a:lnTo>
                  <a:lnTo>
                    <a:pt x="2408" y="1505"/>
                  </a:lnTo>
                  <a:lnTo>
                    <a:pt x="2417" y="1511"/>
                  </a:lnTo>
                  <a:lnTo>
                    <a:pt x="2438" y="1523"/>
                  </a:lnTo>
                  <a:lnTo>
                    <a:pt x="2458" y="1536"/>
                  </a:lnTo>
                  <a:lnTo>
                    <a:pt x="2469" y="1543"/>
                  </a:lnTo>
                  <a:lnTo>
                    <a:pt x="2479" y="1549"/>
                  </a:lnTo>
                  <a:lnTo>
                    <a:pt x="2488" y="1556"/>
                  </a:lnTo>
                  <a:lnTo>
                    <a:pt x="2496" y="1563"/>
                  </a:lnTo>
                  <a:lnTo>
                    <a:pt x="2496" y="1556"/>
                  </a:lnTo>
                  <a:lnTo>
                    <a:pt x="2498" y="1549"/>
                  </a:lnTo>
                  <a:lnTo>
                    <a:pt x="2500" y="1543"/>
                  </a:lnTo>
                  <a:lnTo>
                    <a:pt x="2503" y="1536"/>
                  </a:lnTo>
                  <a:lnTo>
                    <a:pt x="2512" y="1523"/>
                  </a:lnTo>
                  <a:lnTo>
                    <a:pt x="2522" y="1511"/>
                  </a:lnTo>
                  <a:lnTo>
                    <a:pt x="2530" y="1498"/>
                  </a:lnTo>
                  <a:lnTo>
                    <a:pt x="2539" y="1486"/>
                  </a:lnTo>
                  <a:lnTo>
                    <a:pt x="2542" y="1480"/>
                  </a:lnTo>
                  <a:lnTo>
                    <a:pt x="2545" y="1473"/>
                  </a:lnTo>
                  <a:lnTo>
                    <a:pt x="2547" y="1467"/>
                  </a:lnTo>
                  <a:lnTo>
                    <a:pt x="2547" y="1459"/>
                  </a:lnTo>
                  <a:lnTo>
                    <a:pt x="2540" y="1458"/>
                  </a:lnTo>
                  <a:lnTo>
                    <a:pt x="2532" y="1456"/>
                  </a:lnTo>
                  <a:lnTo>
                    <a:pt x="2523" y="1451"/>
                  </a:lnTo>
                  <a:lnTo>
                    <a:pt x="2513" y="1445"/>
                  </a:lnTo>
                  <a:lnTo>
                    <a:pt x="2491" y="1429"/>
                  </a:lnTo>
                  <a:lnTo>
                    <a:pt x="2467" y="1409"/>
                  </a:lnTo>
                  <a:lnTo>
                    <a:pt x="2417" y="1361"/>
                  </a:lnTo>
                  <a:lnTo>
                    <a:pt x="2364" y="1311"/>
                  </a:lnTo>
                  <a:lnTo>
                    <a:pt x="2337" y="1287"/>
                  </a:lnTo>
                  <a:lnTo>
                    <a:pt x="2312" y="1266"/>
                  </a:lnTo>
                  <a:lnTo>
                    <a:pt x="2300" y="1257"/>
                  </a:lnTo>
                  <a:lnTo>
                    <a:pt x="2288" y="1249"/>
                  </a:lnTo>
                  <a:lnTo>
                    <a:pt x="2277" y="1244"/>
                  </a:lnTo>
                  <a:lnTo>
                    <a:pt x="2267" y="1239"/>
                  </a:lnTo>
                  <a:lnTo>
                    <a:pt x="2257" y="1236"/>
                  </a:lnTo>
                  <a:lnTo>
                    <a:pt x="2248" y="1234"/>
                  </a:lnTo>
                  <a:lnTo>
                    <a:pt x="2239" y="1235"/>
                  </a:lnTo>
                  <a:lnTo>
                    <a:pt x="2231" y="1237"/>
                  </a:lnTo>
                  <a:lnTo>
                    <a:pt x="2224" y="1243"/>
                  </a:lnTo>
                  <a:lnTo>
                    <a:pt x="2217" y="1251"/>
                  </a:lnTo>
                  <a:lnTo>
                    <a:pt x="2213" y="1260"/>
                  </a:lnTo>
                  <a:lnTo>
                    <a:pt x="2209" y="1272"/>
                  </a:lnTo>
                  <a:lnTo>
                    <a:pt x="2247" y="1311"/>
                  </a:lnTo>
                  <a:lnTo>
                    <a:pt x="2243" y="1317"/>
                  </a:lnTo>
                  <a:lnTo>
                    <a:pt x="2238" y="1323"/>
                  </a:lnTo>
                  <a:lnTo>
                    <a:pt x="2233" y="1327"/>
                  </a:lnTo>
                  <a:lnTo>
                    <a:pt x="2226" y="1331"/>
                  </a:lnTo>
                  <a:lnTo>
                    <a:pt x="2220" y="1333"/>
                  </a:lnTo>
                  <a:lnTo>
                    <a:pt x="2212" y="1336"/>
                  </a:lnTo>
                  <a:lnTo>
                    <a:pt x="2203" y="1337"/>
                  </a:lnTo>
                  <a:lnTo>
                    <a:pt x="2195" y="1337"/>
                  </a:lnTo>
                  <a:lnTo>
                    <a:pt x="2177" y="1336"/>
                  </a:lnTo>
                  <a:lnTo>
                    <a:pt x="2157" y="1332"/>
                  </a:lnTo>
                  <a:lnTo>
                    <a:pt x="2137" y="1327"/>
                  </a:lnTo>
                  <a:lnTo>
                    <a:pt x="2115" y="1320"/>
                  </a:lnTo>
                  <a:lnTo>
                    <a:pt x="2073" y="1305"/>
                  </a:lnTo>
                  <a:lnTo>
                    <a:pt x="2035" y="1289"/>
                  </a:lnTo>
                  <a:lnTo>
                    <a:pt x="2019" y="1282"/>
                  </a:lnTo>
                  <a:lnTo>
                    <a:pt x="2005" y="1278"/>
                  </a:lnTo>
                  <a:lnTo>
                    <a:pt x="1993" y="1273"/>
                  </a:lnTo>
                  <a:lnTo>
                    <a:pt x="1984" y="1272"/>
                  </a:lnTo>
                  <a:lnTo>
                    <a:pt x="1984" y="1285"/>
                  </a:lnTo>
                  <a:lnTo>
                    <a:pt x="1982" y="1297"/>
                  </a:lnTo>
                  <a:lnTo>
                    <a:pt x="1980" y="1308"/>
                  </a:lnTo>
                  <a:lnTo>
                    <a:pt x="1976" y="1317"/>
                  </a:lnTo>
                  <a:lnTo>
                    <a:pt x="1973" y="1325"/>
                  </a:lnTo>
                  <a:lnTo>
                    <a:pt x="1968" y="1332"/>
                  </a:lnTo>
                  <a:lnTo>
                    <a:pt x="1962" y="1338"/>
                  </a:lnTo>
                  <a:lnTo>
                    <a:pt x="1956" y="1344"/>
                  </a:lnTo>
                  <a:lnTo>
                    <a:pt x="1939" y="1354"/>
                  </a:lnTo>
                  <a:lnTo>
                    <a:pt x="1920" y="1363"/>
                  </a:lnTo>
                  <a:lnTo>
                    <a:pt x="1897" y="1374"/>
                  </a:lnTo>
                  <a:lnTo>
                    <a:pt x="1870" y="1387"/>
                  </a:lnTo>
                  <a:lnTo>
                    <a:pt x="1871" y="1409"/>
                  </a:lnTo>
                  <a:lnTo>
                    <a:pt x="1873" y="1423"/>
                  </a:lnTo>
                  <a:lnTo>
                    <a:pt x="1875" y="1433"/>
                  </a:lnTo>
                  <a:lnTo>
                    <a:pt x="1878" y="1439"/>
                  </a:lnTo>
                  <a:lnTo>
                    <a:pt x="1882" y="1446"/>
                  </a:lnTo>
                  <a:lnTo>
                    <a:pt x="1885" y="1456"/>
                  </a:lnTo>
                  <a:lnTo>
                    <a:pt x="1887" y="1470"/>
                  </a:lnTo>
                  <a:lnTo>
                    <a:pt x="1887" y="1494"/>
                  </a:lnTo>
                  <a:lnTo>
                    <a:pt x="1892" y="1495"/>
                  </a:lnTo>
                  <a:lnTo>
                    <a:pt x="1896" y="1496"/>
                  </a:lnTo>
                  <a:lnTo>
                    <a:pt x="1897" y="1499"/>
                  </a:lnTo>
                  <a:lnTo>
                    <a:pt x="1896" y="1503"/>
                  </a:lnTo>
                  <a:lnTo>
                    <a:pt x="1894" y="1506"/>
                  </a:lnTo>
                  <a:lnTo>
                    <a:pt x="1889" y="1510"/>
                  </a:lnTo>
                  <a:lnTo>
                    <a:pt x="1885" y="1515"/>
                  </a:lnTo>
                  <a:lnTo>
                    <a:pt x="1878" y="1518"/>
                  </a:lnTo>
                  <a:lnTo>
                    <a:pt x="1872" y="1522"/>
                  </a:lnTo>
                  <a:lnTo>
                    <a:pt x="1864" y="1524"/>
                  </a:lnTo>
                  <a:lnTo>
                    <a:pt x="1855" y="1527"/>
                  </a:lnTo>
                  <a:lnTo>
                    <a:pt x="1847" y="1528"/>
                  </a:lnTo>
                  <a:lnTo>
                    <a:pt x="1839" y="1527"/>
                  </a:lnTo>
                  <a:lnTo>
                    <a:pt x="1830" y="1524"/>
                  </a:lnTo>
                  <a:lnTo>
                    <a:pt x="1823" y="1520"/>
                  </a:lnTo>
                  <a:lnTo>
                    <a:pt x="1815" y="1515"/>
                  </a:lnTo>
                  <a:lnTo>
                    <a:pt x="1802" y="1521"/>
                  </a:lnTo>
                  <a:lnTo>
                    <a:pt x="1793" y="1527"/>
                  </a:lnTo>
                  <a:lnTo>
                    <a:pt x="1788" y="1531"/>
                  </a:lnTo>
                  <a:lnTo>
                    <a:pt x="1785" y="1534"/>
                  </a:lnTo>
                  <a:lnTo>
                    <a:pt x="1782" y="1537"/>
                  </a:lnTo>
                  <a:lnTo>
                    <a:pt x="1782" y="1540"/>
                  </a:lnTo>
                  <a:lnTo>
                    <a:pt x="1781" y="1539"/>
                  </a:lnTo>
                  <a:lnTo>
                    <a:pt x="1774" y="1537"/>
                  </a:lnTo>
                  <a:lnTo>
                    <a:pt x="1755" y="1536"/>
                  </a:lnTo>
                  <a:lnTo>
                    <a:pt x="1721" y="1535"/>
                  </a:lnTo>
                  <a:lnTo>
                    <a:pt x="1649" y="1612"/>
                  </a:lnTo>
                  <a:lnTo>
                    <a:pt x="1650" y="1626"/>
                  </a:lnTo>
                  <a:lnTo>
                    <a:pt x="1655" y="1644"/>
                  </a:lnTo>
                  <a:lnTo>
                    <a:pt x="1660" y="1665"/>
                  </a:lnTo>
                  <a:lnTo>
                    <a:pt x="1667" y="1689"/>
                  </a:lnTo>
                  <a:lnTo>
                    <a:pt x="1672" y="1714"/>
                  </a:lnTo>
                  <a:lnTo>
                    <a:pt x="1678" y="1741"/>
                  </a:lnTo>
                  <a:lnTo>
                    <a:pt x="1680" y="1756"/>
                  </a:lnTo>
                  <a:lnTo>
                    <a:pt x="1682" y="1770"/>
                  </a:lnTo>
                  <a:lnTo>
                    <a:pt x="1683" y="1784"/>
                  </a:lnTo>
                  <a:lnTo>
                    <a:pt x="1683" y="1798"/>
                  </a:lnTo>
                  <a:lnTo>
                    <a:pt x="1677" y="1797"/>
                  </a:lnTo>
                  <a:lnTo>
                    <a:pt x="1670" y="1796"/>
                  </a:lnTo>
                  <a:lnTo>
                    <a:pt x="1663" y="1794"/>
                  </a:lnTo>
                  <a:lnTo>
                    <a:pt x="1658" y="1792"/>
                  </a:lnTo>
                  <a:lnTo>
                    <a:pt x="1646" y="1784"/>
                  </a:lnTo>
                  <a:lnTo>
                    <a:pt x="1634" y="1773"/>
                  </a:lnTo>
                  <a:lnTo>
                    <a:pt x="1622" y="1761"/>
                  </a:lnTo>
                  <a:lnTo>
                    <a:pt x="1611" y="1748"/>
                  </a:lnTo>
                  <a:lnTo>
                    <a:pt x="1599" y="1733"/>
                  </a:lnTo>
                  <a:lnTo>
                    <a:pt x="1587" y="1717"/>
                  </a:lnTo>
                  <a:lnTo>
                    <a:pt x="1574" y="1701"/>
                  </a:lnTo>
                  <a:lnTo>
                    <a:pt x="1561" y="1686"/>
                  </a:lnTo>
                  <a:lnTo>
                    <a:pt x="1547" y="1669"/>
                  </a:lnTo>
                  <a:lnTo>
                    <a:pt x="1532" y="1655"/>
                  </a:lnTo>
                  <a:lnTo>
                    <a:pt x="1516" y="1641"/>
                  </a:lnTo>
                  <a:lnTo>
                    <a:pt x="1499" y="1629"/>
                  </a:lnTo>
                  <a:lnTo>
                    <a:pt x="1489" y="1624"/>
                  </a:lnTo>
                  <a:lnTo>
                    <a:pt x="1479" y="1619"/>
                  </a:lnTo>
                  <a:lnTo>
                    <a:pt x="1469" y="1615"/>
                  </a:lnTo>
                  <a:lnTo>
                    <a:pt x="1458" y="1612"/>
                  </a:lnTo>
                  <a:lnTo>
                    <a:pt x="1462" y="1601"/>
                  </a:lnTo>
                  <a:lnTo>
                    <a:pt x="1462" y="1590"/>
                  </a:lnTo>
                  <a:lnTo>
                    <a:pt x="1461" y="1579"/>
                  </a:lnTo>
                  <a:lnTo>
                    <a:pt x="1458" y="1567"/>
                  </a:lnTo>
                  <a:lnTo>
                    <a:pt x="1454" y="1556"/>
                  </a:lnTo>
                  <a:lnTo>
                    <a:pt x="1449" y="1545"/>
                  </a:lnTo>
                  <a:lnTo>
                    <a:pt x="1441" y="1534"/>
                  </a:lnTo>
                  <a:lnTo>
                    <a:pt x="1432" y="1522"/>
                  </a:lnTo>
                  <a:lnTo>
                    <a:pt x="1424" y="1511"/>
                  </a:lnTo>
                  <a:lnTo>
                    <a:pt x="1413" y="1501"/>
                  </a:lnTo>
                  <a:lnTo>
                    <a:pt x="1401" y="1491"/>
                  </a:lnTo>
                  <a:lnTo>
                    <a:pt x="1389" y="1480"/>
                  </a:lnTo>
                  <a:lnTo>
                    <a:pt x="1376" y="1470"/>
                  </a:lnTo>
                  <a:lnTo>
                    <a:pt x="1361" y="1460"/>
                  </a:lnTo>
                  <a:lnTo>
                    <a:pt x="1347" y="1451"/>
                  </a:lnTo>
                  <a:lnTo>
                    <a:pt x="1333" y="1441"/>
                  </a:lnTo>
                  <a:lnTo>
                    <a:pt x="1303" y="1425"/>
                  </a:lnTo>
                  <a:lnTo>
                    <a:pt x="1272" y="1411"/>
                  </a:lnTo>
                  <a:lnTo>
                    <a:pt x="1257" y="1404"/>
                  </a:lnTo>
                  <a:lnTo>
                    <a:pt x="1241" y="1399"/>
                  </a:lnTo>
                  <a:lnTo>
                    <a:pt x="1226" y="1393"/>
                  </a:lnTo>
                  <a:lnTo>
                    <a:pt x="1212" y="1389"/>
                  </a:lnTo>
                  <a:lnTo>
                    <a:pt x="1198" y="1386"/>
                  </a:lnTo>
                  <a:lnTo>
                    <a:pt x="1185" y="1384"/>
                  </a:lnTo>
                  <a:lnTo>
                    <a:pt x="1173" y="1381"/>
                  </a:lnTo>
                  <a:lnTo>
                    <a:pt x="1161" y="1380"/>
                  </a:lnTo>
                  <a:lnTo>
                    <a:pt x="1150" y="1380"/>
                  </a:lnTo>
                  <a:lnTo>
                    <a:pt x="1140" y="1381"/>
                  </a:lnTo>
                  <a:lnTo>
                    <a:pt x="1131" y="1384"/>
                  </a:lnTo>
                  <a:lnTo>
                    <a:pt x="1124" y="1387"/>
                  </a:lnTo>
                  <a:lnTo>
                    <a:pt x="1138" y="1402"/>
                  </a:lnTo>
                  <a:lnTo>
                    <a:pt x="1152" y="1420"/>
                  </a:lnTo>
                  <a:lnTo>
                    <a:pt x="1160" y="1428"/>
                  </a:lnTo>
                  <a:lnTo>
                    <a:pt x="1167" y="1436"/>
                  </a:lnTo>
                  <a:lnTo>
                    <a:pt x="1175" y="1444"/>
                  </a:lnTo>
                  <a:lnTo>
                    <a:pt x="1184" y="1451"/>
                  </a:lnTo>
                  <a:lnTo>
                    <a:pt x="1192" y="1458"/>
                  </a:lnTo>
                  <a:lnTo>
                    <a:pt x="1202" y="1463"/>
                  </a:lnTo>
                  <a:lnTo>
                    <a:pt x="1212" y="1467"/>
                  </a:lnTo>
                  <a:lnTo>
                    <a:pt x="1223" y="1469"/>
                  </a:lnTo>
                  <a:lnTo>
                    <a:pt x="1234" y="1470"/>
                  </a:lnTo>
                  <a:lnTo>
                    <a:pt x="1246" y="1469"/>
                  </a:lnTo>
                  <a:lnTo>
                    <a:pt x="1259" y="1465"/>
                  </a:lnTo>
                  <a:lnTo>
                    <a:pt x="1272" y="1459"/>
                  </a:lnTo>
                  <a:lnTo>
                    <a:pt x="1273" y="1473"/>
                  </a:lnTo>
                  <a:lnTo>
                    <a:pt x="1274" y="1486"/>
                  </a:lnTo>
                  <a:lnTo>
                    <a:pt x="1276" y="1498"/>
                  </a:lnTo>
                  <a:lnTo>
                    <a:pt x="1279" y="1510"/>
                  </a:lnTo>
                  <a:lnTo>
                    <a:pt x="1282" y="1520"/>
                  </a:lnTo>
                  <a:lnTo>
                    <a:pt x="1286" y="1531"/>
                  </a:lnTo>
                  <a:lnTo>
                    <a:pt x="1291" y="1541"/>
                  </a:lnTo>
                  <a:lnTo>
                    <a:pt x="1296" y="1549"/>
                  </a:lnTo>
                  <a:lnTo>
                    <a:pt x="1308" y="1567"/>
                  </a:lnTo>
                  <a:lnTo>
                    <a:pt x="1320" y="1582"/>
                  </a:lnTo>
                  <a:lnTo>
                    <a:pt x="1334" y="1597"/>
                  </a:lnTo>
                  <a:lnTo>
                    <a:pt x="1348" y="1612"/>
                  </a:lnTo>
                  <a:lnTo>
                    <a:pt x="1348" y="1618"/>
                  </a:lnTo>
                  <a:lnTo>
                    <a:pt x="1347" y="1625"/>
                  </a:lnTo>
                  <a:lnTo>
                    <a:pt x="1345" y="1631"/>
                  </a:lnTo>
                  <a:lnTo>
                    <a:pt x="1343" y="1638"/>
                  </a:lnTo>
                  <a:lnTo>
                    <a:pt x="1336" y="1652"/>
                  </a:lnTo>
                  <a:lnTo>
                    <a:pt x="1330" y="1666"/>
                  </a:lnTo>
                  <a:lnTo>
                    <a:pt x="1322" y="1680"/>
                  </a:lnTo>
                  <a:lnTo>
                    <a:pt x="1317" y="1695"/>
                  </a:lnTo>
                  <a:lnTo>
                    <a:pt x="1313" y="1702"/>
                  </a:lnTo>
                  <a:lnTo>
                    <a:pt x="1312" y="1709"/>
                  </a:lnTo>
                  <a:lnTo>
                    <a:pt x="1311" y="1715"/>
                  </a:lnTo>
                  <a:lnTo>
                    <a:pt x="1310" y="1722"/>
                  </a:lnTo>
                  <a:lnTo>
                    <a:pt x="1310" y="1715"/>
                  </a:lnTo>
                  <a:lnTo>
                    <a:pt x="1309" y="1709"/>
                  </a:lnTo>
                  <a:lnTo>
                    <a:pt x="1307" y="1702"/>
                  </a:lnTo>
                  <a:lnTo>
                    <a:pt x="1305" y="1695"/>
                  </a:lnTo>
                  <a:lnTo>
                    <a:pt x="1298" y="1680"/>
                  </a:lnTo>
                  <a:lnTo>
                    <a:pt x="1292" y="1666"/>
                  </a:lnTo>
                  <a:lnTo>
                    <a:pt x="1284" y="1652"/>
                  </a:lnTo>
                  <a:lnTo>
                    <a:pt x="1279" y="1638"/>
                  </a:lnTo>
                  <a:lnTo>
                    <a:pt x="1276" y="1631"/>
                  </a:lnTo>
                  <a:lnTo>
                    <a:pt x="1274" y="1625"/>
                  </a:lnTo>
                  <a:lnTo>
                    <a:pt x="1273" y="1618"/>
                  </a:lnTo>
                  <a:lnTo>
                    <a:pt x="1272" y="1612"/>
                  </a:lnTo>
                  <a:lnTo>
                    <a:pt x="1258" y="1611"/>
                  </a:lnTo>
                  <a:lnTo>
                    <a:pt x="1244" y="1608"/>
                  </a:lnTo>
                  <a:lnTo>
                    <a:pt x="1231" y="1604"/>
                  </a:lnTo>
                  <a:lnTo>
                    <a:pt x="1217" y="1599"/>
                  </a:lnTo>
                  <a:lnTo>
                    <a:pt x="1204" y="1591"/>
                  </a:lnTo>
                  <a:lnTo>
                    <a:pt x="1192" y="1583"/>
                  </a:lnTo>
                  <a:lnTo>
                    <a:pt x="1180" y="1573"/>
                  </a:lnTo>
                  <a:lnTo>
                    <a:pt x="1169" y="1564"/>
                  </a:lnTo>
                  <a:lnTo>
                    <a:pt x="1160" y="1553"/>
                  </a:lnTo>
                  <a:lnTo>
                    <a:pt x="1151" y="1541"/>
                  </a:lnTo>
                  <a:lnTo>
                    <a:pt x="1143" y="1528"/>
                  </a:lnTo>
                  <a:lnTo>
                    <a:pt x="1137" y="1515"/>
                  </a:lnTo>
                  <a:lnTo>
                    <a:pt x="1131" y="1501"/>
                  </a:lnTo>
                  <a:lnTo>
                    <a:pt x="1127" y="1487"/>
                  </a:lnTo>
                  <a:lnTo>
                    <a:pt x="1125" y="1473"/>
                  </a:lnTo>
                  <a:lnTo>
                    <a:pt x="1124" y="1459"/>
                  </a:lnTo>
                  <a:lnTo>
                    <a:pt x="1109" y="1459"/>
                  </a:lnTo>
                  <a:lnTo>
                    <a:pt x="1098" y="1458"/>
                  </a:lnTo>
                  <a:lnTo>
                    <a:pt x="1084" y="1456"/>
                  </a:lnTo>
                  <a:lnTo>
                    <a:pt x="1074" y="1453"/>
                  </a:lnTo>
                  <a:lnTo>
                    <a:pt x="1063" y="1450"/>
                  </a:lnTo>
                  <a:lnTo>
                    <a:pt x="1053" y="1446"/>
                  </a:lnTo>
                  <a:lnTo>
                    <a:pt x="1043" y="1441"/>
                  </a:lnTo>
                  <a:lnTo>
                    <a:pt x="1033" y="1437"/>
                  </a:lnTo>
                  <a:lnTo>
                    <a:pt x="1017" y="1426"/>
                  </a:lnTo>
                  <a:lnTo>
                    <a:pt x="1000" y="1414"/>
                  </a:lnTo>
                  <a:lnTo>
                    <a:pt x="986" y="1401"/>
                  </a:lnTo>
                  <a:lnTo>
                    <a:pt x="972" y="1387"/>
                  </a:lnTo>
                  <a:lnTo>
                    <a:pt x="964" y="1387"/>
                  </a:lnTo>
                  <a:lnTo>
                    <a:pt x="958" y="1388"/>
                  </a:lnTo>
                  <a:lnTo>
                    <a:pt x="950" y="1390"/>
                  </a:lnTo>
                  <a:lnTo>
                    <a:pt x="944" y="1392"/>
                  </a:lnTo>
                  <a:lnTo>
                    <a:pt x="931" y="1399"/>
                  </a:lnTo>
                  <a:lnTo>
                    <a:pt x="916" y="1405"/>
                  </a:lnTo>
                  <a:lnTo>
                    <a:pt x="903" y="1413"/>
                  </a:lnTo>
                  <a:lnTo>
                    <a:pt x="890" y="1419"/>
                  </a:lnTo>
                  <a:lnTo>
                    <a:pt x="884" y="1421"/>
                  </a:lnTo>
                  <a:lnTo>
                    <a:pt x="877" y="1423"/>
                  </a:lnTo>
                  <a:lnTo>
                    <a:pt x="871" y="1424"/>
                  </a:lnTo>
                  <a:lnTo>
                    <a:pt x="864" y="1425"/>
                  </a:lnTo>
                  <a:lnTo>
                    <a:pt x="827" y="1387"/>
                  </a:lnTo>
                  <a:lnTo>
                    <a:pt x="816" y="1387"/>
                  </a:lnTo>
                  <a:lnTo>
                    <a:pt x="805" y="1389"/>
                  </a:lnTo>
                  <a:lnTo>
                    <a:pt x="794" y="1391"/>
                  </a:lnTo>
                  <a:lnTo>
                    <a:pt x="785" y="1395"/>
                  </a:lnTo>
                  <a:lnTo>
                    <a:pt x="774" y="1399"/>
                  </a:lnTo>
                  <a:lnTo>
                    <a:pt x="763" y="1403"/>
                  </a:lnTo>
                  <a:lnTo>
                    <a:pt x="752" y="1410"/>
                  </a:lnTo>
                  <a:lnTo>
                    <a:pt x="742" y="1415"/>
                  </a:lnTo>
                  <a:lnTo>
                    <a:pt x="720" y="1429"/>
                  </a:lnTo>
                  <a:lnTo>
                    <a:pt x="699" y="1446"/>
                  </a:lnTo>
                  <a:lnTo>
                    <a:pt x="679" y="1462"/>
                  </a:lnTo>
                  <a:lnTo>
                    <a:pt x="657" y="1480"/>
                  </a:lnTo>
                  <a:lnTo>
                    <a:pt x="636" y="1497"/>
                  </a:lnTo>
                  <a:lnTo>
                    <a:pt x="616" y="1515"/>
                  </a:lnTo>
                  <a:lnTo>
                    <a:pt x="594" y="1530"/>
                  </a:lnTo>
                  <a:lnTo>
                    <a:pt x="573" y="1544"/>
                  </a:lnTo>
                  <a:lnTo>
                    <a:pt x="562" y="1551"/>
                  </a:lnTo>
                  <a:lnTo>
                    <a:pt x="552" y="1556"/>
                  </a:lnTo>
                  <a:lnTo>
                    <a:pt x="541" y="1561"/>
                  </a:lnTo>
                  <a:lnTo>
                    <a:pt x="530" y="1565"/>
                  </a:lnTo>
                  <a:lnTo>
                    <a:pt x="520" y="1569"/>
                  </a:lnTo>
                  <a:lnTo>
                    <a:pt x="510" y="1571"/>
                  </a:lnTo>
                  <a:lnTo>
                    <a:pt x="499" y="1572"/>
                  </a:lnTo>
                  <a:lnTo>
                    <a:pt x="488" y="1573"/>
                  </a:lnTo>
                  <a:lnTo>
                    <a:pt x="488" y="1722"/>
                  </a:lnTo>
                  <a:lnTo>
                    <a:pt x="460" y="1722"/>
                  </a:lnTo>
                  <a:lnTo>
                    <a:pt x="430" y="1724"/>
                  </a:lnTo>
                  <a:lnTo>
                    <a:pt x="401" y="1725"/>
                  </a:lnTo>
                  <a:lnTo>
                    <a:pt x="370" y="1727"/>
                  </a:lnTo>
                  <a:lnTo>
                    <a:pt x="308" y="1734"/>
                  </a:lnTo>
                  <a:lnTo>
                    <a:pt x="245" y="1740"/>
                  </a:lnTo>
                  <a:lnTo>
                    <a:pt x="181" y="1748"/>
                  </a:lnTo>
                  <a:lnTo>
                    <a:pt x="119" y="1753"/>
                  </a:lnTo>
                  <a:lnTo>
                    <a:pt x="89" y="1757"/>
                  </a:lnTo>
                  <a:lnTo>
                    <a:pt x="58" y="1758"/>
                  </a:lnTo>
                  <a:lnTo>
                    <a:pt x="29" y="1759"/>
                  </a:lnTo>
                  <a:lnTo>
                    <a:pt x="0" y="1760"/>
                  </a:lnTo>
                  <a:lnTo>
                    <a:pt x="0" y="1743"/>
                  </a:lnTo>
                  <a:lnTo>
                    <a:pt x="2" y="1721"/>
                  </a:lnTo>
                  <a:lnTo>
                    <a:pt x="3" y="1698"/>
                  </a:lnTo>
                  <a:lnTo>
                    <a:pt x="6" y="1676"/>
                  </a:lnTo>
                  <a:lnTo>
                    <a:pt x="8" y="1665"/>
                  </a:lnTo>
                  <a:lnTo>
                    <a:pt x="10" y="1656"/>
                  </a:lnTo>
                  <a:lnTo>
                    <a:pt x="14" y="1650"/>
                  </a:lnTo>
                  <a:lnTo>
                    <a:pt x="17" y="1643"/>
                  </a:lnTo>
                  <a:lnTo>
                    <a:pt x="19" y="1642"/>
                  </a:lnTo>
                  <a:lnTo>
                    <a:pt x="21" y="1640"/>
                  </a:lnTo>
                  <a:lnTo>
                    <a:pt x="23" y="1639"/>
                  </a:lnTo>
                  <a:lnTo>
                    <a:pt x="27" y="1639"/>
                  </a:lnTo>
                  <a:lnTo>
                    <a:pt x="29" y="1640"/>
                  </a:lnTo>
                  <a:lnTo>
                    <a:pt x="32" y="1641"/>
                  </a:lnTo>
                  <a:lnTo>
                    <a:pt x="35" y="1643"/>
                  </a:lnTo>
                  <a:lnTo>
                    <a:pt x="39" y="1645"/>
                  </a:lnTo>
                  <a:lnTo>
                    <a:pt x="39" y="1645"/>
                  </a:lnTo>
                  <a:lnTo>
                    <a:pt x="27" y="1621"/>
                  </a:lnTo>
                  <a:lnTo>
                    <a:pt x="18" y="1603"/>
                  </a:lnTo>
                  <a:lnTo>
                    <a:pt x="15" y="1594"/>
                  </a:lnTo>
                  <a:lnTo>
                    <a:pt x="12" y="1587"/>
                  </a:lnTo>
                  <a:lnTo>
                    <a:pt x="11" y="1580"/>
                  </a:lnTo>
                  <a:lnTo>
                    <a:pt x="10" y="1572"/>
                  </a:lnTo>
                  <a:lnTo>
                    <a:pt x="11" y="1566"/>
                  </a:lnTo>
                  <a:lnTo>
                    <a:pt x="12" y="1558"/>
                  </a:lnTo>
                  <a:lnTo>
                    <a:pt x="15" y="1551"/>
                  </a:lnTo>
                  <a:lnTo>
                    <a:pt x="18" y="1542"/>
                  </a:lnTo>
                  <a:lnTo>
                    <a:pt x="27" y="1522"/>
                  </a:lnTo>
                  <a:lnTo>
                    <a:pt x="39" y="1497"/>
                  </a:lnTo>
                  <a:lnTo>
                    <a:pt x="39" y="1491"/>
                  </a:lnTo>
                  <a:lnTo>
                    <a:pt x="38" y="1483"/>
                  </a:lnTo>
                  <a:lnTo>
                    <a:pt x="35" y="1476"/>
                  </a:lnTo>
                  <a:lnTo>
                    <a:pt x="33" y="1469"/>
                  </a:lnTo>
                  <a:lnTo>
                    <a:pt x="27" y="1456"/>
                  </a:lnTo>
                  <a:lnTo>
                    <a:pt x="20" y="1441"/>
                  </a:lnTo>
                  <a:lnTo>
                    <a:pt x="12" y="1428"/>
                  </a:lnTo>
                  <a:lnTo>
                    <a:pt x="7" y="1414"/>
                  </a:lnTo>
                  <a:lnTo>
                    <a:pt x="5" y="1408"/>
                  </a:lnTo>
                  <a:lnTo>
                    <a:pt x="3" y="1401"/>
                  </a:lnTo>
                  <a:lnTo>
                    <a:pt x="2" y="1393"/>
                  </a:lnTo>
                  <a:lnTo>
                    <a:pt x="0" y="1387"/>
                  </a:lnTo>
                  <a:lnTo>
                    <a:pt x="23" y="1387"/>
                  </a:lnTo>
                  <a:lnTo>
                    <a:pt x="46" y="1389"/>
                  </a:lnTo>
                  <a:lnTo>
                    <a:pt x="71" y="1393"/>
                  </a:lnTo>
                  <a:lnTo>
                    <a:pt x="98" y="1398"/>
                  </a:lnTo>
                  <a:lnTo>
                    <a:pt x="152" y="1408"/>
                  </a:lnTo>
                  <a:lnTo>
                    <a:pt x="208" y="1419"/>
                  </a:lnTo>
                  <a:lnTo>
                    <a:pt x="236" y="1424"/>
                  </a:lnTo>
                  <a:lnTo>
                    <a:pt x="263" y="1427"/>
                  </a:lnTo>
                  <a:lnTo>
                    <a:pt x="291" y="1432"/>
                  </a:lnTo>
                  <a:lnTo>
                    <a:pt x="317" y="1433"/>
                  </a:lnTo>
                  <a:lnTo>
                    <a:pt x="343" y="1434"/>
                  </a:lnTo>
                  <a:lnTo>
                    <a:pt x="367" y="1433"/>
                  </a:lnTo>
                  <a:lnTo>
                    <a:pt x="379" y="1432"/>
                  </a:lnTo>
                  <a:lnTo>
                    <a:pt x="391" y="1429"/>
                  </a:lnTo>
                  <a:lnTo>
                    <a:pt x="402" y="1427"/>
                  </a:lnTo>
                  <a:lnTo>
                    <a:pt x="412" y="1425"/>
                  </a:lnTo>
                  <a:lnTo>
                    <a:pt x="406" y="1411"/>
                  </a:lnTo>
                  <a:lnTo>
                    <a:pt x="402" y="1398"/>
                  </a:lnTo>
                  <a:lnTo>
                    <a:pt x="400" y="1385"/>
                  </a:lnTo>
                  <a:lnTo>
                    <a:pt x="397" y="1373"/>
                  </a:lnTo>
                  <a:lnTo>
                    <a:pt x="396" y="1361"/>
                  </a:lnTo>
                  <a:lnTo>
                    <a:pt x="397" y="1350"/>
                  </a:lnTo>
                  <a:lnTo>
                    <a:pt x="397" y="1338"/>
                  </a:lnTo>
                  <a:lnTo>
                    <a:pt x="400" y="1325"/>
                  </a:lnTo>
                  <a:lnTo>
                    <a:pt x="403" y="1300"/>
                  </a:lnTo>
                  <a:lnTo>
                    <a:pt x="407" y="1271"/>
                  </a:lnTo>
                  <a:lnTo>
                    <a:pt x="409" y="1255"/>
                  </a:lnTo>
                  <a:lnTo>
                    <a:pt x="410" y="1239"/>
                  </a:lnTo>
                  <a:lnTo>
                    <a:pt x="412" y="1220"/>
                  </a:lnTo>
                  <a:lnTo>
                    <a:pt x="412" y="1200"/>
                  </a:lnTo>
                  <a:lnTo>
                    <a:pt x="405" y="1199"/>
                  </a:lnTo>
                  <a:lnTo>
                    <a:pt x="398" y="1198"/>
                  </a:lnTo>
                  <a:lnTo>
                    <a:pt x="392" y="1196"/>
                  </a:lnTo>
                  <a:lnTo>
                    <a:pt x="385" y="1194"/>
                  </a:lnTo>
                  <a:lnTo>
                    <a:pt x="372" y="1188"/>
                  </a:lnTo>
                  <a:lnTo>
                    <a:pt x="358" y="1181"/>
                  </a:lnTo>
                  <a:lnTo>
                    <a:pt x="344" y="1174"/>
                  </a:lnTo>
                  <a:lnTo>
                    <a:pt x="330" y="1168"/>
                  </a:lnTo>
                  <a:lnTo>
                    <a:pt x="323" y="1165"/>
                  </a:lnTo>
                  <a:lnTo>
                    <a:pt x="316" y="1163"/>
                  </a:lnTo>
                  <a:lnTo>
                    <a:pt x="309" y="1162"/>
                  </a:lnTo>
                  <a:lnTo>
                    <a:pt x="301" y="1162"/>
                  </a:lnTo>
                  <a:lnTo>
                    <a:pt x="316" y="1161"/>
                  </a:lnTo>
                  <a:lnTo>
                    <a:pt x="332" y="1160"/>
                  </a:lnTo>
                  <a:lnTo>
                    <a:pt x="347" y="1159"/>
                  </a:lnTo>
                  <a:lnTo>
                    <a:pt x="364" y="1156"/>
                  </a:lnTo>
                  <a:lnTo>
                    <a:pt x="397" y="1150"/>
                  </a:lnTo>
                  <a:lnTo>
                    <a:pt x="432" y="1143"/>
                  </a:lnTo>
                  <a:lnTo>
                    <a:pt x="467" y="1136"/>
                  </a:lnTo>
                  <a:lnTo>
                    <a:pt x="502" y="1129"/>
                  </a:lnTo>
                  <a:lnTo>
                    <a:pt x="518" y="1127"/>
                  </a:lnTo>
                  <a:lnTo>
                    <a:pt x="534" y="1125"/>
                  </a:lnTo>
                  <a:lnTo>
                    <a:pt x="549" y="1124"/>
                  </a:lnTo>
                  <a:lnTo>
                    <a:pt x="564" y="1124"/>
                  </a:lnTo>
                  <a:lnTo>
                    <a:pt x="751" y="937"/>
                  </a:lnTo>
                  <a:lnTo>
                    <a:pt x="767" y="937"/>
                  </a:lnTo>
                  <a:lnTo>
                    <a:pt x="786" y="936"/>
                  </a:lnTo>
                  <a:lnTo>
                    <a:pt x="807" y="935"/>
                  </a:lnTo>
                  <a:lnTo>
                    <a:pt x="830" y="932"/>
                  </a:lnTo>
                  <a:lnTo>
                    <a:pt x="855" y="928"/>
                  </a:lnTo>
                  <a:lnTo>
                    <a:pt x="882" y="921"/>
                  </a:lnTo>
                  <a:lnTo>
                    <a:pt x="895" y="917"/>
                  </a:lnTo>
                  <a:lnTo>
                    <a:pt x="908" y="911"/>
                  </a:lnTo>
                  <a:lnTo>
                    <a:pt x="921" y="906"/>
                  </a:lnTo>
                  <a:lnTo>
                    <a:pt x="934" y="899"/>
                  </a:lnTo>
                  <a:lnTo>
                    <a:pt x="922" y="885"/>
                  </a:lnTo>
                  <a:lnTo>
                    <a:pt x="911" y="872"/>
                  </a:lnTo>
                  <a:lnTo>
                    <a:pt x="902" y="860"/>
                  </a:lnTo>
                  <a:lnTo>
                    <a:pt x="896" y="849"/>
                  </a:lnTo>
                  <a:lnTo>
                    <a:pt x="890" y="838"/>
                  </a:lnTo>
                  <a:lnTo>
                    <a:pt x="887" y="828"/>
                  </a:lnTo>
                  <a:lnTo>
                    <a:pt x="886" y="819"/>
                  </a:lnTo>
                  <a:lnTo>
                    <a:pt x="887" y="810"/>
                  </a:lnTo>
                  <a:lnTo>
                    <a:pt x="889" y="801"/>
                  </a:lnTo>
                  <a:lnTo>
                    <a:pt x="895" y="792"/>
                  </a:lnTo>
                  <a:lnTo>
                    <a:pt x="901" y="785"/>
                  </a:lnTo>
                  <a:lnTo>
                    <a:pt x="911" y="778"/>
                  </a:lnTo>
                  <a:lnTo>
                    <a:pt x="923" y="771"/>
                  </a:lnTo>
                  <a:lnTo>
                    <a:pt x="936" y="764"/>
                  </a:lnTo>
                  <a:lnTo>
                    <a:pt x="952" y="757"/>
                  </a:lnTo>
                  <a:lnTo>
                    <a:pt x="972" y="751"/>
                  </a:lnTo>
                  <a:lnTo>
                    <a:pt x="972" y="764"/>
                  </a:lnTo>
                  <a:lnTo>
                    <a:pt x="973" y="776"/>
                  </a:lnTo>
                  <a:lnTo>
                    <a:pt x="975" y="788"/>
                  </a:lnTo>
                  <a:lnTo>
                    <a:pt x="979" y="799"/>
                  </a:lnTo>
                  <a:lnTo>
                    <a:pt x="982" y="810"/>
                  </a:lnTo>
                  <a:lnTo>
                    <a:pt x="986" y="820"/>
                  </a:lnTo>
                  <a:lnTo>
                    <a:pt x="991" y="829"/>
                  </a:lnTo>
                  <a:lnTo>
                    <a:pt x="995" y="838"/>
                  </a:lnTo>
                  <a:lnTo>
                    <a:pt x="1007" y="855"/>
                  </a:lnTo>
                  <a:lnTo>
                    <a:pt x="1020" y="870"/>
                  </a:lnTo>
                  <a:lnTo>
                    <a:pt x="1033" y="885"/>
                  </a:lnTo>
                  <a:lnTo>
                    <a:pt x="1047" y="899"/>
                  </a:lnTo>
                  <a:lnTo>
                    <a:pt x="1071" y="888"/>
                  </a:lnTo>
                  <a:lnTo>
                    <a:pt x="1087" y="883"/>
                  </a:lnTo>
                  <a:lnTo>
                    <a:pt x="1098" y="881"/>
                  </a:lnTo>
                  <a:lnTo>
                    <a:pt x="1105" y="881"/>
                  </a:lnTo>
                  <a:lnTo>
                    <a:pt x="1113" y="880"/>
                  </a:lnTo>
                  <a:lnTo>
                    <a:pt x="1123" y="877"/>
                  </a:lnTo>
                  <a:lnTo>
                    <a:pt x="1138" y="872"/>
                  </a:lnTo>
                  <a:lnTo>
                    <a:pt x="1162" y="861"/>
                  </a:lnTo>
                  <a:lnTo>
                    <a:pt x="1174" y="873"/>
                  </a:lnTo>
                  <a:lnTo>
                    <a:pt x="1203" y="899"/>
                  </a:lnTo>
                  <a:lnTo>
                    <a:pt x="1221" y="913"/>
                  </a:lnTo>
                  <a:lnTo>
                    <a:pt x="1239" y="925"/>
                  </a:lnTo>
                  <a:lnTo>
                    <a:pt x="1248" y="930"/>
                  </a:lnTo>
                  <a:lnTo>
                    <a:pt x="1257" y="934"/>
                  </a:lnTo>
                  <a:lnTo>
                    <a:pt x="1264" y="936"/>
                  </a:lnTo>
                  <a:lnTo>
                    <a:pt x="1272" y="937"/>
                  </a:lnTo>
                  <a:lnTo>
                    <a:pt x="1294" y="929"/>
                  </a:lnTo>
                  <a:lnTo>
                    <a:pt x="1316" y="918"/>
                  </a:lnTo>
                  <a:lnTo>
                    <a:pt x="1339" y="906"/>
                  </a:lnTo>
                  <a:lnTo>
                    <a:pt x="1361" y="892"/>
                  </a:lnTo>
                  <a:lnTo>
                    <a:pt x="1410" y="860"/>
                  </a:lnTo>
                  <a:lnTo>
                    <a:pt x="1460" y="825"/>
                  </a:lnTo>
                  <a:lnTo>
                    <a:pt x="1509" y="790"/>
                  </a:lnTo>
                  <a:lnTo>
                    <a:pt x="1558" y="759"/>
                  </a:lnTo>
                  <a:lnTo>
                    <a:pt x="1582" y="744"/>
                  </a:lnTo>
                  <a:lnTo>
                    <a:pt x="1605" y="731"/>
                  </a:lnTo>
                  <a:lnTo>
                    <a:pt x="1627" y="721"/>
                  </a:lnTo>
                  <a:lnTo>
                    <a:pt x="1649" y="713"/>
                  </a:lnTo>
                  <a:lnTo>
                    <a:pt x="1646" y="705"/>
                  </a:lnTo>
                  <a:lnTo>
                    <a:pt x="1644" y="699"/>
                  </a:lnTo>
                  <a:lnTo>
                    <a:pt x="1642" y="692"/>
                  </a:lnTo>
                  <a:lnTo>
                    <a:pt x="1642" y="685"/>
                  </a:lnTo>
                  <a:lnTo>
                    <a:pt x="1642" y="680"/>
                  </a:lnTo>
                  <a:lnTo>
                    <a:pt x="1642" y="673"/>
                  </a:lnTo>
                  <a:lnTo>
                    <a:pt x="1644" y="668"/>
                  </a:lnTo>
                  <a:lnTo>
                    <a:pt x="1645" y="663"/>
                  </a:lnTo>
                  <a:lnTo>
                    <a:pt x="1651" y="652"/>
                  </a:lnTo>
                  <a:lnTo>
                    <a:pt x="1659" y="642"/>
                  </a:lnTo>
                  <a:lnTo>
                    <a:pt x="1669" y="632"/>
                  </a:lnTo>
                  <a:lnTo>
                    <a:pt x="1681" y="623"/>
                  </a:lnTo>
                  <a:lnTo>
                    <a:pt x="1693" y="615"/>
                  </a:lnTo>
                  <a:lnTo>
                    <a:pt x="1707" y="606"/>
                  </a:lnTo>
                  <a:lnTo>
                    <a:pt x="1721" y="598"/>
                  </a:lnTo>
                  <a:lnTo>
                    <a:pt x="1737" y="592"/>
                  </a:lnTo>
                  <a:lnTo>
                    <a:pt x="1768" y="577"/>
                  </a:lnTo>
                  <a:lnTo>
                    <a:pt x="1798" y="564"/>
                  </a:lnTo>
                  <a:lnTo>
                    <a:pt x="1753" y="564"/>
                  </a:lnTo>
                  <a:lnTo>
                    <a:pt x="1707" y="563"/>
                  </a:lnTo>
                  <a:lnTo>
                    <a:pt x="1660" y="562"/>
                  </a:lnTo>
                  <a:lnTo>
                    <a:pt x="1614" y="559"/>
                  </a:lnTo>
                  <a:lnTo>
                    <a:pt x="1591" y="557"/>
                  </a:lnTo>
                  <a:lnTo>
                    <a:pt x="1570" y="553"/>
                  </a:lnTo>
                  <a:lnTo>
                    <a:pt x="1548" y="550"/>
                  </a:lnTo>
                  <a:lnTo>
                    <a:pt x="1528" y="547"/>
                  </a:lnTo>
                  <a:lnTo>
                    <a:pt x="1509" y="541"/>
                  </a:lnTo>
                  <a:lnTo>
                    <a:pt x="1491" y="536"/>
                  </a:lnTo>
                  <a:lnTo>
                    <a:pt x="1474" y="529"/>
                  </a:lnTo>
                  <a:lnTo>
                    <a:pt x="1458" y="523"/>
                  </a:lnTo>
                  <a:lnTo>
                    <a:pt x="1611" y="373"/>
                  </a:lnTo>
                  <a:lnTo>
                    <a:pt x="1603" y="373"/>
                  </a:lnTo>
                  <a:lnTo>
                    <a:pt x="1597" y="372"/>
                  </a:lnTo>
                  <a:lnTo>
                    <a:pt x="1589" y="370"/>
                  </a:lnTo>
                  <a:lnTo>
                    <a:pt x="1583" y="368"/>
                  </a:lnTo>
                  <a:lnTo>
                    <a:pt x="1569" y="361"/>
                  </a:lnTo>
                  <a:lnTo>
                    <a:pt x="1554" y="355"/>
                  </a:lnTo>
                  <a:lnTo>
                    <a:pt x="1540" y="348"/>
                  </a:lnTo>
                  <a:lnTo>
                    <a:pt x="1525" y="342"/>
                  </a:lnTo>
                  <a:lnTo>
                    <a:pt x="1518" y="340"/>
                  </a:lnTo>
                  <a:lnTo>
                    <a:pt x="1511" y="337"/>
                  </a:lnTo>
                  <a:lnTo>
                    <a:pt x="1504" y="336"/>
                  </a:lnTo>
                  <a:lnTo>
                    <a:pt x="1497" y="336"/>
                  </a:lnTo>
                  <a:lnTo>
                    <a:pt x="1272" y="564"/>
                  </a:lnTo>
                  <a:lnTo>
                    <a:pt x="1272" y="579"/>
                  </a:lnTo>
                  <a:lnTo>
                    <a:pt x="1272" y="596"/>
                  </a:lnTo>
                  <a:lnTo>
                    <a:pt x="1271" y="617"/>
                  </a:lnTo>
                  <a:lnTo>
                    <a:pt x="1268" y="637"/>
                  </a:lnTo>
                  <a:lnTo>
                    <a:pt x="1265" y="647"/>
                  </a:lnTo>
                  <a:lnTo>
                    <a:pt x="1263" y="658"/>
                  </a:lnTo>
                  <a:lnTo>
                    <a:pt x="1260" y="668"/>
                  </a:lnTo>
                  <a:lnTo>
                    <a:pt x="1257" y="678"/>
                  </a:lnTo>
                  <a:lnTo>
                    <a:pt x="1252" y="688"/>
                  </a:lnTo>
                  <a:lnTo>
                    <a:pt x="1247" y="696"/>
                  </a:lnTo>
                  <a:lnTo>
                    <a:pt x="1241" y="705"/>
                  </a:lnTo>
                  <a:lnTo>
                    <a:pt x="1235" y="713"/>
                  </a:lnTo>
                  <a:lnTo>
                    <a:pt x="1237" y="709"/>
                  </a:lnTo>
                  <a:lnTo>
                    <a:pt x="1240" y="708"/>
                  </a:lnTo>
                  <a:lnTo>
                    <a:pt x="1243" y="707"/>
                  </a:lnTo>
                  <a:lnTo>
                    <a:pt x="1244" y="708"/>
                  </a:lnTo>
                  <a:lnTo>
                    <a:pt x="1245" y="713"/>
                  </a:lnTo>
                  <a:lnTo>
                    <a:pt x="1243" y="719"/>
                  </a:lnTo>
                  <a:lnTo>
                    <a:pt x="1239" y="730"/>
                  </a:lnTo>
                  <a:lnTo>
                    <a:pt x="1233" y="743"/>
                  </a:lnTo>
                  <a:lnTo>
                    <a:pt x="1225" y="757"/>
                  </a:lnTo>
                  <a:lnTo>
                    <a:pt x="1215" y="773"/>
                  </a:lnTo>
                  <a:lnTo>
                    <a:pt x="1204" y="788"/>
                  </a:lnTo>
                  <a:lnTo>
                    <a:pt x="1191" y="804"/>
                  </a:lnTo>
                  <a:lnTo>
                    <a:pt x="1177" y="820"/>
                  </a:lnTo>
                  <a:lnTo>
                    <a:pt x="1161" y="833"/>
                  </a:lnTo>
                  <a:lnTo>
                    <a:pt x="1152" y="839"/>
                  </a:lnTo>
                  <a:lnTo>
                    <a:pt x="1143" y="845"/>
                  </a:lnTo>
                  <a:lnTo>
                    <a:pt x="1135" y="849"/>
                  </a:lnTo>
                  <a:lnTo>
                    <a:pt x="1126" y="853"/>
                  </a:lnTo>
                  <a:lnTo>
                    <a:pt x="1116" y="857"/>
                  </a:lnTo>
                  <a:lnTo>
                    <a:pt x="1106" y="859"/>
                  </a:lnTo>
                  <a:lnTo>
                    <a:pt x="1096" y="861"/>
                  </a:lnTo>
                  <a:lnTo>
                    <a:pt x="1086" y="861"/>
                  </a:lnTo>
                  <a:lnTo>
                    <a:pt x="1092" y="841"/>
                  </a:lnTo>
                  <a:lnTo>
                    <a:pt x="1096" y="825"/>
                  </a:lnTo>
                  <a:lnTo>
                    <a:pt x="1100" y="810"/>
                  </a:lnTo>
                  <a:lnTo>
                    <a:pt x="1101" y="796"/>
                  </a:lnTo>
                  <a:lnTo>
                    <a:pt x="1101" y="785"/>
                  </a:lnTo>
                  <a:lnTo>
                    <a:pt x="1099" y="774"/>
                  </a:lnTo>
                  <a:lnTo>
                    <a:pt x="1095" y="764"/>
                  </a:lnTo>
                  <a:lnTo>
                    <a:pt x="1091" y="755"/>
                  </a:lnTo>
                  <a:lnTo>
                    <a:pt x="1084" y="747"/>
                  </a:lnTo>
                  <a:lnTo>
                    <a:pt x="1077" y="738"/>
                  </a:lnTo>
                  <a:lnTo>
                    <a:pt x="1069" y="729"/>
                  </a:lnTo>
                  <a:lnTo>
                    <a:pt x="1059" y="720"/>
                  </a:lnTo>
                  <a:lnTo>
                    <a:pt x="1036" y="700"/>
                  </a:lnTo>
                  <a:lnTo>
                    <a:pt x="1010" y="675"/>
                  </a:lnTo>
                  <a:lnTo>
                    <a:pt x="1010" y="661"/>
                  </a:lnTo>
                  <a:lnTo>
                    <a:pt x="1011" y="649"/>
                  </a:lnTo>
                  <a:lnTo>
                    <a:pt x="1014" y="639"/>
                  </a:lnTo>
                  <a:lnTo>
                    <a:pt x="1015" y="630"/>
                  </a:lnTo>
                  <a:lnTo>
                    <a:pt x="1020" y="613"/>
                  </a:lnTo>
                  <a:lnTo>
                    <a:pt x="1024" y="598"/>
                  </a:lnTo>
                  <a:lnTo>
                    <a:pt x="1026" y="592"/>
                  </a:lnTo>
                  <a:lnTo>
                    <a:pt x="1027" y="584"/>
                  </a:lnTo>
                  <a:lnTo>
                    <a:pt x="1027" y="576"/>
                  </a:lnTo>
                  <a:lnTo>
                    <a:pt x="1026" y="568"/>
                  </a:lnTo>
                  <a:lnTo>
                    <a:pt x="1024" y="558"/>
                  </a:lnTo>
                  <a:lnTo>
                    <a:pt x="1021" y="548"/>
                  </a:lnTo>
                  <a:lnTo>
                    <a:pt x="1016" y="536"/>
                  </a:lnTo>
                  <a:lnTo>
                    <a:pt x="1010" y="523"/>
                  </a:lnTo>
                  <a:lnTo>
                    <a:pt x="995" y="551"/>
                  </a:lnTo>
                  <a:lnTo>
                    <a:pt x="980" y="579"/>
                  </a:lnTo>
                  <a:lnTo>
                    <a:pt x="972" y="592"/>
                  </a:lnTo>
                  <a:lnTo>
                    <a:pt x="963" y="604"/>
                  </a:lnTo>
                  <a:lnTo>
                    <a:pt x="955" y="616"/>
                  </a:lnTo>
                  <a:lnTo>
                    <a:pt x="944" y="627"/>
                  </a:lnTo>
                  <a:lnTo>
                    <a:pt x="933" y="637"/>
                  </a:lnTo>
                  <a:lnTo>
                    <a:pt x="922" y="646"/>
                  </a:lnTo>
                  <a:lnTo>
                    <a:pt x="909" y="655"/>
                  </a:lnTo>
                  <a:lnTo>
                    <a:pt x="895" y="661"/>
                  </a:lnTo>
                  <a:lnTo>
                    <a:pt x="880" y="667"/>
                  </a:lnTo>
                  <a:lnTo>
                    <a:pt x="864" y="671"/>
                  </a:lnTo>
                  <a:lnTo>
                    <a:pt x="846" y="673"/>
                  </a:lnTo>
                  <a:lnTo>
                    <a:pt x="827" y="675"/>
                  </a:lnTo>
                  <a:lnTo>
                    <a:pt x="826" y="667"/>
                  </a:lnTo>
                  <a:lnTo>
                    <a:pt x="824" y="659"/>
                  </a:lnTo>
                  <a:lnTo>
                    <a:pt x="819" y="651"/>
                  </a:lnTo>
                  <a:lnTo>
                    <a:pt x="815" y="641"/>
                  </a:lnTo>
                  <a:lnTo>
                    <a:pt x="803" y="621"/>
                  </a:lnTo>
                  <a:lnTo>
                    <a:pt x="789" y="600"/>
                  </a:lnTo>
                  <a:lnTo>
                    <a:pt x="775" y="579"/>
                  </a:lnTo>
                  <a:lnTo>
                    <a:pt x="763" y="559"/>
                  </a:lnTo>
                  <a:lnTo>
                    <a:pt x="757" y="549"/>
                  </a:lnTo>
                  <a:lnTo>
                    <a:pt x="754" y="539"/>
                  </a:lnTo>
                  <a:lnTo>
                    <a:pt x="752" y="531"/>
                  </a:lnTo>
                  <a:lnTo>
                    <a:pt x="751" y="523"/>
                  </a:lnTo>
                  <a:lnTo>
                    <a:pt x="765" y="503"/>
                  </a:lnTo>
                  <a:lnTo>
                    <a:pt x="779" y="488"/>
                  </a:lnTo>
                  <a:lnTo>
                    <a:pt x="793" y="475"/>
                  </a:lnTo>
                  <a:lnTo>
                    <a:pt x="807" y="464"/>
                  </a:lnTo>
                  <a:lnTo>
                    <a:pt x="821" y="455"/>
                  </a:lnTo>
                  <a:lnTo>
                    <a:pt x="835" y="449"/>
                  </a:lnTo>
                  <a:lnTo>
                    <a:pt x="849" y="444"/>
                  </a:lnTo>
                  <a:lnTo>
                    <a:pt x="863" y="440"/>
                  </a:lnTo>
                  <a:lnTo>
                    <a:pt x="890" y="435"/>
                  </a:lnTo>
                  <a:lnTo>
                    <a:pt x="918" y="430"/>
                  </a:lnTo>
                  <a:lnTo>
                    <a:pt x="931" y="427"/>
                  </a:lnTo>
                  <a:lnTo>
                    <a:pt x="945" y="423"/>
                  </a:lnTo>
                  <a:lnTo>
                    <a:pt x="958" y="418"/>
                  </a:lnTo>
                  <a:lnTo>
                    <a:pt x="972" y="412"/>
                  </a:lnTo>
                  <a:lnTo>
                    <a:pt x="1010" y="373"/>
                  </a:lnTo>
                  <a:lnTo>
                    <a:pt x="1024" y="347"/>
                  </a:lnTo>
                  <a:lnTo>
                    <a:pt x="1042" y="321"/>
                  </a:lnTo>
                  <a:lnTo>
                    <a:pt x="1059" y="297"/>
                  </a:lnTo>
                  <a:lnTo>
                    <a:pt x="1079" y="274"/>
                  </a:lnTo>
                  <a:lnTo>
                    <a:pt x="1099" y="252"/>
                  </a:lnTo>
                  <a:lnTo>
                    <a:pt x="1120" y="232"/>
                  </a:lnTo>
                  <a:lnTo>
                    <a:pt x="1142" y="212"/>
                  </a:lnTo>
                  <a:lnTo>
                    <a:pt x="1165" y="192"/>
                  </a:lnTo>
                  <a:lnTo>
                    <a:pt x="1211" y="154"/>
                  </a:lnTo>
                  <a:lnTo>
                    <a:pt x="1258" y="117"/>
                  </a:lnTo>
                  <a:lnTo>
                    <a:pt x="1282" y="97"/>
                  </a:lnTo>
                  <a:lnTo>
                    <a:pt x="1305" y="79"/>
                  </a:lnTo>
                  <a:lnTo>
                    <a:pt x="1327" y="59"/>
                  </a:lnTo>
                  <a:lnTo>
                    <a:pt x="1348" y="39"/>
                  </a:lnTo>
                  <a:lnTo>
                    <a:pt x="1721" y="39"/>
                  </a:lnTo>
                  <a:lnTo>
                    <a:pt x="1798" y="115"/>
                  </a:lnTo>
                  <a:lnTo>
                    <a:pt x="1946" y="115"/>
                  </a:lnTo>
                  <a:lnTo>
                    <a:pt x="1960" y="128"/>
                  </a:lnTo>
                  <a:lnTo>
                    <a:pt x="1974" y="140"/>
                  </a:lnTo>
                  <a:lnTo>
                    <a:pt x="1988" y="152"/>
                  </a:lnTo>
                  <a:lnTo>
                    <a:pt x="2003" y="162"/>
                  </a:lnTo>
                  <a:lnTo>
                    <a:pt x="2017" y="172"/>
                  </a:lnTo>
                  <a:lnTo>
                    <a:pt x="2031" y="179"/>
                  </a:lnTo>
                  <a:lnTo>
                    <a:pt x="2045" y="187"/>
                  </a:lnTo>
                  <a:lnTo>
                    <a:pt x="2059" y="192"/>
                  </a:lnTo>
                  <a:lnTo>
                    <a:pt x="2073" y="197"/>
                  </a:lnTo>
                  <a:lnTo>
                    <a:pt x="2088" y="200"/>
                  </a:lnTo>
                  <a:lnTo>
                    <a:pt x="2102" y="202"/>
                  </a:lnTo>
                  <a:lnTo>
                    <a:pt x="2116" y="202"/>
                  </a:lnTo>
                  <a:lnTo>
                    <a:pt x="2129" y="201"/>
                  </a:lnTo>
                  <a:lnTo>
                    <a:pt x="2143" y="198"/>
                  </a:lnTo>
                  <a:lnTo>
                    <a:pt x="2157" y="193"/>
                  </a:lnTo>
                  <a:lnTo>
                    <a:pt x="2171" y="187"/>
                  </a:lnTo>
                  <a:lnTo>
                    <a:pt x="2247" y="263"/>
                  </a:lnTo>
                  <a:lnTo>
                    <a:pt x="2171" y="336"/>
                  </a:lnTo>
                  <a:lnTo>
                    <a:pt x="2022" y="336"/>
                  </a:lnTo>
                  <a:lnTo>
                    <a:pt x="1946" y="263"/>
                  </a:lnTo>
                  <a:lnTo>
                    <a:pt x="1908" y="301"/>
                  </a:lnTo>
                  <a:lnTo>
                    <a:pt x="2060" y="450"/>
                  </a:lnTo>
                  <a:lnTo>
                    <a:pt x="2136" y="450"/>
                  </a:lnTo>
                  <a:lnTo>
                    <a:pt x="2144" y="449"/>
                  </a:lnTo>
                  <a:lnTo>
                    <a:pt x="2154" y="443"/>
                  </a:lnTo>
                  <a:lnTo>
                    <a:pt x="2166" y="437"/>
                  </a:lnTo>
                  <a:lnTo>
                    <a:pt x="2180" y="427"/>
                  </a:lnTo>
                  <a:lnTo>
                    <a:pt x="2210" y="403"/>
                  </a:lnTo>
                  <a:lnTo>
                    <a:pt x="2243" y="376"/>
                  </a:lnTo>
                  <a:lnTo>
                    <a:pt x="2273" y="348"/>
                  </a:lnTo>
                  <a:lnTo>
                    <a:pt x="2298" y="324"/>
                  </a:lnTo>
                  <a:lnTo>
                    <a:pt x="2316" y="308"/>
                  </a:lnTo>
                  <a:lnTo>
                    <a:pt x="2323" y="301"/>
                  </a:lnTo>
                  <a:lnTo>
                    <a:pt x="2398" y="301"/>
                  </a:lnTo>
                  <a:lnTo>
                    <a:pt x="2510" y="187"/>
                  </a:lnTo>
                  <a:lnTo>
                    <a:pt x="2585" y="263"/>
                  </a:lnTo>
                  <a:lnTo>
                    <a:pt x="2696" y="149"/>
                  </a:lnTo>
                  <a:lnTo>
                    <a:pt x="2771" y="225"/>
                  </a:lnTo>
                  <a:lnTo>
                    <a:pt x="2786" y="219"/>
                  </a:lnTo>
                  <a:lnTo>
                    <a:pt x="2800" y="213"/>
                  </a:lnTo>
                  <a:lnTo>
                    <a:pt x="2813" y="208"/>
                  </a:lnTo>
                  <a:lnTo>
                    <a:pt x="2827" y="202"/>
                  </a:lnTo>
                  <a:lnTo>
                    <a:pt x="2854" y="195"/>
                  </a:lnTo>
                  <a:lnTo>
                    <a:pt x="2883" y="187"/>
                  </a:lnTo>
                  <a:lnTo>
                    <a:pt x="2911" y="180"/>
                  </a:lnTo>
                  <a:lnTo>
                    <a:pt x="2939" y="172"/>
                  </a:lnTo>
                  <a:lnTo>
                    <a:pt x="2954" y="167"/>
                  </a:lnTo>
                  <a:lnTo>
                    <a:pt x="2968" y="162"/>
                  </a:lnTo>
                  <a:lnTo>
                    <a:pt x="2982" y="156"/>
                  </a:lnTo>
                  <a:lnTo>
                    <a:pt x="2996" y="149"/>
                  </a:lnTo>
                  <a:lnTo>
                    <a:pt x="2886" y="39"/>
                  </a:lnTo>
                  <a:lnTo>
                    <a:pt x="2927" y="53"/>
                  </a:lnTo>
                  <a:lnTo>
                    <a:pt x="2970" y="67"/>
                  </a:lnTo>
                  <a:lnTo>
                    <a:pt x="3012" y="79"/>
                  </a:lnTo>
                  <a:lnTo>
                    <a:pt x="3057" y="91"/>
                  </a:lnTo>
                  <a:lnTo>
                    <a:pt x="3080" y="96"/>
                  </a:lnTo>
                  <a:lnTo>
                    <a:pt x="3103" y="101"/>
                  </a:lnTo>
                  <a:lnTo>
                    <a:pt x="3127" y="105"/>
                  </a:lnTo>
                  <a:lnTo>
                    <a:pt x="3152" y="108"/>
                  </a:lnTo>
                  <a:lnTo>
                    <a:pt x="3177" y="111"/>
                  </a:lnTo>
                  <a:lnTo>
                    <a:pt x="3204" y="113"/>
                  </a:lnTo>
                  <a:lnTo>
                    <a:pt x="3231" y="114"/>
                  </a:lnTo>
                  <a:lnTo>
                    <a:pt x="3259" y="115"/>
                  </a:lnTo>
                  <a:lnTo>
                    <a:pt x="3260" y="107"/>
                  </a:lnTo>
                  <a:lnTo>
                    <a:pt x="3261" y="101"/>
                  </a:lnTo>
                  <a:lnTo>
                    <a:pt x="3262" y="93"/>
                  </a:lnTo>
                  <a:lnTo>
                    <a:pt x="3265" y="87"/>
                  </a:lnTo>
                  <a:lnTo>
                    <a:pt x="3271" y="72"/>
                  </a:lnTo>
                  <a:lnTo>
                    <a:pt x="3279" y="58"/>
                  </a:lnTo>
                  <a:lnTo>
                    <a:pt x="3285" y="43"/>
                  </a:lnTo>
                  <a:lnTo>
                    <a:pt x="3292" y="29"/>
                  </a:lnTo>
                  <a:lnTo>
                    <a:pt x="3294" y="22"/>
                  </a:lnTo>
                  <a:lnTo>
                    <a:pt x="3295" y="15"/>
                  </a:lnTo>
                  <a:lnTo>
                    <a:pt x="3297" y="8"/>
                  </a:lnTo>
                  <a:lnTo>
                    <a:pt x="3297" y="0"/>
                  </a:lnTo>
                  <a:lnTo>
                    <a:pt x="3484" y="187"/>
                  </a:lnTo>
                  <a:lnTo>
                    <a:pt x="3482" y="195"/>
                  </a:lnTo>
                  <a:lnTo>
                    <a:pt x="3480" y="203"/>
                  </a:lnTo>
                  <a:lnTo>
                    <a:pt x="3477" y="212"/>
                  </a:lnTo>
                  <a:lnTo>
                    <a:pt x="3472" y="221"/>
                  </a:lnTo>
                  <a:lnTo>
                    <a:pt x="3460" y="241"/>
                  </a:lnTo>
                  <a:lnTo>
                    <a:pt x="3445" y="261"/>
                  </a:lnTo>
                  <a:lnTo>
                    <a:pt x="3431" y="282"/>
                  </a:lnTo>
                  <a:lnTo>
                    <a:pt x="3419" y="301"/>
                  </a:lnTo>
                  <a:lnTo>
                    <a:pt x="3415" y="311"/>
                  </a:lnTo>
                  <a:lnTo>
                    <a:pt x="3410" y="320"/>
                  </a:lnTo>
                  <a:lnTo>
                    <a:pt x="3408" y="329"/>
                  </a:lnTo>
                  <a:lnTo>
                    <a:pt x="3407" y="336"/>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5" name="Freeform 45"/>
            <p:cNvSpPr>
              <a:spLocks/>
            </p:cNvSpPr>
            <p:nvPr/>
          </p:nvSpPr>
          <p:spPr bwMode="auto">
            <a:xfrm>
              <a:off x="4129088" y="2519363"/>
              <a:ext cx="109538" cy="26988"/>
            </a:xfrm>
            <a:custGeom>
              <a:avLst/>
              <a:gdLst/>
              <a:ahLst/>
              <a:cxnLst>
                <a:cxn ang="0">
                  <a:pos x="411" y="26"/>
                </a:cxn>
                <a:cxn ang="0">
                  <a:pos x="390" y="21"/>
                </a:cxn>
                <a:cxn ang="0">
                  <a:pos x="367" y="15"/>
                </a:cxn>
                <a:cxn ang="0">
                  <a:pos x="342" y="11"/>
                </a:cxn>
                <a:cxn ang="0">
                  <a:pos x="317" y="7"/>
                </a:cxn>
                <a:cxn ang="0">
                  <a:pos x="289" y="5"/>
                </a:cxn>
                <a:cxn ang="0">
                  <a:pos x="262" y="2"/>
                </a:cxn>
                <a:cxn ang="0">
                  <a:pos x="235" y="1"/>
                </a:cxn>
                <a:cxn ang="0">
                  <a:pos x="206" y="0"/>
                </a:cxn>
                <a:cxn ang="0">
                  <a:pos x="179" y="1"/>
                </a:cxn>
                <a:cxn ang="0">
                  <a:pos x="151" y="2"/>
                </a:cxn>
                <a:cxn ang="0">
                  <a:pos x="123" y="5"/>
                </a:cxn>
                <a:cxn ang="0">
                  <a:pos x="96" y="7"/>
                </a:cxn>
                <a:cxn ang="0">
                  <a:pos x="70" y="11"/>
                </a:cxn>
                <a:cxn ang="0">
                  <a:pos x="46" y="15"/>
                </a:cxn>
                <a:cxn ang="0">
                  <a:pos x="22" y="21"/>
                </a:cxn>
                <a:cxn ang="0">
                  <a:pos x="0" y="26"/>
                </a:cxn>
                <a:cxn ang="0">
                  <a:pos x="76" y="99"/>
                </a:cxn>
                <a:cxn ang="0">
                  <a:pos x="119" y="99"/>
                </a:cxn>
                <a:cxn ang="0">
                  <a:pos x="165" y="98"/>
                </a:cxn>
                <a:cxn ang="0">
                  <a:pos x="188" y="97"/>
                </a:cxn>
                <a:cxn ang="0">
                  <a:pos x="211" y="95"/>
                </a:cxn>
                <a:cxn ang="0">
                  <a:pos x="235" y="93"/>
                </a:cxn>
                <a:cxn ang="0">
                  <a:pos x="258" y="90"/>
                </a:cxn>
                <a:cxn ang="0">
                  <a:pos x="281" y="86"/>
                </a:cxn>
                <a:cxn ang="0">
                  <a:pos x="302" y="81"/>
                </a:cxn>
                <a:cxn ang="0">
                  <a:pos x="323" y="75"/>
                </a:cxn>
                <a:cxn ang="0">
                  <a:pos x="344" y="69"/>
                </a:cxn>
                <a:cxn ang="0">
                  <a:pos x="362" y="60"/>
                </a:cxn>
                <a:cxn ang="0">
                  <a:pos x="380" y="50"/>
                </a:cxn>
                <a:cxn ang="0">
                  <a:pos x="388" y="45"/>
                </a:cxn>
                <a:cxn ang="0">
                  <a:pos x="396" y="39"/>
                </a:cxn>
                <a:cxn ang="0">
                  <a:pos x="404" y="33"/>
                </a:cxn>
                <a:cxn ang="0">
                  <a:pos x="411" y="26"/>
                </a:cxn>
              </a:cxnLst>
              <a:rect l="0" t="0" r="r" b="b"/>
              <a:pathLst>
                <a:path w="411" h="99">
                  <a:moveTo>
                    <a:pt x="411" y="26"/>
                  </a:moveTo>
                  <a:lnTo>
                    <a:pt x="390" y="21"/>
                  </a:lnTo>
                  <a:lnTo>
                    <a:pt x="367" y="15"/>
                  </a:lnTo>
                  <a:lnTo>
                    <a:pt x="342" y="11"/>
                  </a:lnTo>
                  <a:lnTo>
                    <a:pt x="317" y="7"/>
                  </a:lnTo>
                  <a:lnTo>
                    <a:pt x="289" y="5"/>
                  </a:lnTo>
                  <a:lnTo>
                    <a:pt x="262" y="2"/>
                  </a:lnTo>
                  <a:lnTo>
                    <a:pt x="235" y="1"/>
                  </a:lnTo>
                  <a:lnTo>
                    <a:pt x="206" y="0"/>
                  </a:lnTo>
                  <a:lnTo>
                    <a:pt x="179" y="1"/>
                  </a:lnTo>
                  <a:lnTo>
                    <a:pt x="151" y="2"/>
                  </a:lnTo>
                  <a:lnTo>
                    <a:pt x="123" y="5"/>
                  </a:lnTo>
                  <a:lnTo>
                    <a:pt x="96" y="7"/>
                  </a:lnTo>
                  <a:lnTo>
                    <a:pt x="70" y="11"/>
                  </a:lnTo>
                  <a:lnTo>
                    <a:pt x="46" y="15"/>
                  </a:lnTo>
                  <a:lnTo>
                    <a:pt x="22" y="21"/>
                  </a:lnTo>
                  <a:lnTo>
                    <a:pt x="0" y="26"/>
                  </a:lnTo>
                  <a:lnTo>
                    <a:pt x="76" y="99"/>
                  </a:lnTo>
                  <a:lnTo>
                    <a:pt x="119" y="99"/>
                  </a:lnTo>
                  <a:lnTo>
                    <a:pt x="165" y="98"/>
                  </a:lnTo>
                  <a:lnTo>
                    <a:pt x="188" y="97"/>
                  </a:lnTo>
                  <a:lnTo>
                    <a:pt x="211" y="95"/>
                  </a:lnTo>
                  <a:lnTo>
                    <a:pt x="235" y="93"/>
                  </a:lnTo>
                  <a:lnTo>
                    <a:pt x="258" y="90"/>
                  </a:lnTo>
                  <a:lnTo>
                    <a:pt x="281" y="86"/>
                  </a:lnTo>
                  <a:lnTo>
                    <a:pt x="302" y="81"/>
                  </a:lnTo>
                  <a:lnTo>
                    <a:pt x="323" y="75"/>
                  </a:lnTo>
                  <a:lnTo>
                    <a:pt x="344" y="69"/>
                  </a:lnTo>
                  <a:lnTo>
                    <a:pt x="362" y="60"/>
                  </a:lnTo>
                  <a:lnTo>
                    <a:pt x="380" y="50"/>
                  </a:lnTo>
                  <a:lnTo>
                    <a:pt x="388" y="45"/>
                  </a:lnTo>
                  <a:lnTo>
                    <a:pt x="396" y="39"/>
                  </a:lnTo>
                  <a:lnTo>
                    <a:pt x="404" y="33"/>
                  </a:lnTo>
                  <a:lnTo>
                    <a:pt x="411" y="26"/>
                  </a:lnTo>
                  <a:close/>
                </a:path>
              </a:pathLst>
            </a:custGeom>
            <a:solidFill>
              <a:srgbClr val="F8C3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6" name="Freeform 46"/>
            <p:cNvSpPr>
              <a:spLocks/>
            </p:cNvSpPr>
            <p:nvPr/>
          </p:nvSpPr>
          <p:spPr bwMode="auto">
            <a:xfrm>
              <a:off x="4129088" y="2519363"/>
              <a:ext cx="109538" cy="26988"/>
            </a:xfrm>
            <a:custGeom>
              <a:avLst/>
              <a:gdLst/>
              <a:ahLst/>
              <a:cxnLst>
                <a:cxn ang="0">
                  <a:pos x="411" y="26"/>
                </a:cxn>
                <a:cxn ang="0">
                  <a:pos x="390" y="21"/>
                </a:cxn>
                <a:cxn ang="0">
                  <a:pos x="367" y="15"/>
                </a:cxn>
                <a:cxn ang="0">
                  <a:pos x="342" y="11"/>
                </a:cxn>
                <a:cxn ang="0">
                  <a:pos x="317" y="7"/>
                </a:cxn>
                <a:cxn ang="0">
                  <a:pos x="289" y="5"/>
                </a:cxn>
                <a:cxn ang="0">
                  <a:pos x="262" y="2"/>
                </a:cxn>
                <a:cxn ang="0">
                  <a:pos x="235" y="1"/>
                </a:cxn>
                <a:cxn ang="0">
                  <a:pos x="206" y="0"/>
                </a:cxn>
                <a:cxn ang="0">
                  <a:pos x="179" y="1"/>
                </a:cxn>
                <a:cxn ang="0">
                  <a:pos x="151" y="2"/>
                </a:cxn>
                <a:cxn ang="0">
                  <a:pos x="123" y="5"/>
                </a:cxn>
                <a:cxn ang="0">
                  <a:pos x="96" y="7"/>
                </a:cxn>
                <a:cxn ang="0">
                  <a:pos x="70" y="11"/>
                </a:cxn>
                <a:cxn ang="0">
                  <a:pos x="46" y="15"/>
                </a:cxn>
                <a:cxn ang="0">
                  <a:pos x="22" y="21"/>
                </a:cxn>
                <a:cxn ang="0">
                  <a:pos x="0" y="26"/>
                </a:cxn>
                <a:cxn ang="0">
                  <a:pos x="76" y="99"/>
                </a:cxn>
                <a:cxn ang="0">
                  <a:pos x="119" y="99"/>
                </a:cxn>
                <a:cxn ang="0">
                  <a:pos x="165" y="98"/>
                </a:cxn>
                <a:cxn ang="0">
                  <a:pos x="188" y="97"/>
                </a:cxn>
                <a:cxn ang="0">
                  <a:pos x="211" y="95"/>
                </a:cxn>
                <a:cxn ang="0">
                  <a:pos x="235" y="93"/>
                </a:cxn>
                <a:cxn ang="0">
                  <a:pos x="258" y="90"/>
                </a:cxn>
                <a:cxn ang="0">
                  <a:pos x="281" y="86"/>
                </a:cxn>
                <a:cxn ang="0">
                  <a:pos x="302" y="81"/>
                </a:cxn>
                <a:cxn ang="0">
                  <a:pos x="323" y="75"/>
                </a:cxn>
                <a:cxn ang="0">
                  <a:pos x="344" y="69"/>
                </a:cxn>
                <a:cxn ang="0">
                  <a:pos x="362" y="60"/>
                </a:cxn>
                <a:cxn ang="0">
                  <a:pos x="380" y="50"/>
                </a:cxn>
                <a:cxn ang="0">
                  <a:pos x="388" y="45"/>
                </a:cxn>
                <a:cxn ang="0">
                  <a:pos x="396" y="39"/>
                </a:cxn>
                <a:cxn ang="0">
                  <a:pos x="404" y="33"/>
                </a:cxn>
                <a:cxn ang="0">
                  <a:pos x="411" y="26"/>
                </a:cxn>
              </a:cxnLst>
              <a:rect l="0" t="0" r="r" b="b"/>
              <a:pathLst>
                <a:path w="411" h="99">
                  <a:moveTo>
                    <a:pt x="411" y="26"/>
                  </a:moveTo>
                  <a:lnTo>
                    <a:pt x="390" y="21"/>
                  </a:lnTo>
                  <a:lnTo>
                    <a:pt x="367" y="15"/>
                  </a:lnTo>
                  <a:lnTo>
                    <a:pt x="342" y="11"/>
                  </a:lnTo>
                  <a:lnTo>
                    <a:pt x="317" y="7"/>
                  </a:lnTo>
                  <a:lnTo>
                    <a:pt x="289" y="5"/>
                  </a:lnTo>
                  <a:lnTo>
                    <a:pt x="262" y="2"/>
                  </a:lnTo>
                  <a:lnTo>
                    <a:pt x="235" y="1"/>
                  </a:lnTo>
                  <a:lnTo>
                    <a:pt x="206" y="0"/>
                  </a:lnTo>
                  <a:lnTo>
                    <a:pt x="179" y="1"/>
                  </a:lnTo>
                  <a:lnTo>
                    <a:pt x="151" y="2"/>
                  </a:lnTo>
                  <a:lnTo>
                    <a:pt x="123" y="5"/>
                  </a:lnTo>
                  <a:lnTo>
                    <a:pt x="96" y="7"/>
                  </a:lnTo>
                  <a:lnTo>
                    <a:pt x="70" y="11"/>
                  </a:lnTo>
                  <a:lnTo>
                    <a:pt x="46" y="15"/>
                  </a:lnTo>
                  <a:lnTo>
                    <a:pt x="22" y="21"/>
                  </a:lnTo>
                  <a:lnTo>
                    <a:pt x="0" y="26"/>
                  </a:lnTo>
                  <a:lnTo>
                    <a:pt x="76" y="99"/>
                  </a:lnTo>
                  <a:lnTo>
                    <a:pt x="119" y="99"/>
                  </a:lnTo>
                  <a:lnTo>
                    <a:pt x="165" y="98"/>
                  </a:lnTo>
                  <a:lnTo>
                    <a:pt x="188" y="97"/>
                  </a:lnTo>
                  <a:lnTo>
                    <a:pt x="211" y="95"/>
                  </a:lnTo>
                  <a:lnTo>
                    <a:pt x="235" y="93"/>
                  </a:lnTo>
                  <a:lnTo>
                    <a:pt x="258" y="90"/>
                  </a:lnTo>
                  <a:lnTo>
                    <a:pt x="281" y="86"/>
                  </a:lnTo>
                  <a:lnTo>
                    <a:pt x="302" y="81"/>
                  </a:lnTo>
                  <a:lnTo>
                    <a:pt x="323" y="75"/>
                  </a:lnTo>
                  <a:lnTo>
                    <a:pt x="344" y="69"/>
                  </a:lnTo>
                  <a:lnTo>
                    <a:pt x="362" y="60"/>
                  </a:lnTo>
                  <a:lnTo>
                    <a:pt x="380" y="50"/>
                  </a:lnTo>
                  <a:lnTo>
                    <a:pt x="388" y="45"/>
                  </a:lnTo>
                  <a:lnTo>
                    <a:pt x="396" y="39"/>
                  </a:lnTo>
                  <a:lnTo>
                    <a:pt x="404" y="33"/>
                  </a:lnTo>
                  <a:lnTo>
                    <a:pt x="411" y="26"/>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7" name="Freeform 47"/>
            <p:cNvSpPr>
              <a:spLocks/>
            </p:cNvSpPr>
            <p:nvPr/>
          </p:nvSpPr>
          <p:spPr bwMode="auto">
            <a:xfrm>
              <a:off x="4257675" y="2655888"/>
              <a:ext cx="50800" cy="58738"/>
            </a:xfrm>
            <a:custGeom>
              <a:avLst/>
              <a:gdLst/>
              <a:ahLst/>
              <a:cxnLst>
                <a:cxn ang="0">
                  <a:pos x="186" y="0"/>
                </a:cxn>
                <a:cxn ang="0">
                  <a:pos x="185" y="14"/>
                </a:cxn>
                <a:cxn ang="0">
                  <a:pos x="181" y="33"/>
                </a:cxn>
                <a:cxn ang="0">
                  <a:pos x="175" y="51"/>
                </a:cxn>
                <a:cxn ang="0">
                  <a:pos x="170" y="72"/>
                </a:cxn>
                <a:cxn ang="0">
                  <a:pos x="163" y="93"/>
                </a:cxn>
                <a:cxn ang="0">
                  <a:pos x="158" y="112"/>
                </a:cxn>
                <a:cxn ang="0">
                  <a:pos x="153" y="130"/>
                </a:cxn>
                <a:cxn ang="0">
                  <a:pos x="152" y="145"/>
                </a:cxn>
                <a:cxn ang="0">
                  <a:pos x="138" y="145"/>
                </a:cxn>
                <a:cxn ang="0">
                  <a:pos x="125" y="147"/>
                </a:cxn>
                <a:cxn ang="0">
                  <a:pos x="113" y="149"/>
                </a:cxn>
                <a:cxn ang="0">
                  <a:pos x="101" y="152"/>
                </a:cxn>
                <a:cxn ang="0">
                  <a:pos x="90" y="156"/>
                </a:cxn>
                <a:cxn ang="0">
                  <a:pos x="80" y="160"/>
                </a:cxn>
                <a:cxn ang="0">
                  <a:pos x="71" y="165"/>
                </a:cxn>
                <a:cxn ang="0">
                  <a:pos x="62" y="170"/>
                </a:cxn>
                <a:cxn ang="0">
                  <a:pos x="44" y="182"/>
                </a:cxn>
                <a:cxn ang="0">
                  <a:pos x="29" y="194"/>
                </a:cxn>
                <a:cxn ang="0">
                  <a:pos x="14" y="207"/>
                </a:cxn>
                <a:cxn ang="0">
                  <a:pos x="0" y="221"/>
                </a:cxn>
                <a:cxn ang="0">
                  <a:pos x="1" y="207"/>
                </a:cxn>
                <a:cxn ang="0">
                  <a:pos x="2" y="195"/>
                </a:cxn>
                <a:cxn ang="0">
                  <a:pos x="3" y="185"/>
                </a:cxn>
                <a:cxn ang="0">
                  <a:pos x="5" y="176"/>
                </a:cxn>
                <a:cxn ang="0">
                  <a:pos x="9" y="159"/>
                </a:cxn>
                <a:cxn ang="0">
                  <a:pos x="14" y="145"/>
                </a:cxn>
                <a:cxn ang="0">
                  <a:pos x="16" y="139"/>
                </a:cxn>
                <a:cxn ang="0">
                  <a:pos x="17" y="131"/>
                </a:cxn>
                <a:cxn ang="0">
                  <a:pos x="17" y="123"/>
                </a:cxn>
                <a:cxn ang="0">
                  <a:pos x="16" y="116"/>
                </a:cxn>
                <a:cxn ang="0">
                  <a:pos x="14" y="107"/>
                </a:cxn>
                <a:cxn ang="0">
                  <a:pos x="11" y="96"/>
                </a:cxn>
                <a:cxn ang="0">
                  <a:pos x="6" y="85"/>
                </a:cxn>
                <a:cxn ang="0">
                  <a:pos x="0" y="72"/>
                </a:cxn>
                <a:cxn ang="0">
                  <a:pos x="7" y="72"/>
                </a:cxn>
                <a:cxn ang="0">
                  <a:pos x="16" y="69"/>
                </a:cxn>
                <a:cxn ang="0">
                  <a:pos x="25" y="65"/>
                </a:cxn>
                <a:cxn ang="0">
                  <a:pos x="35" y="61"/>
                </a:cxn>
                <a:cxn ang="0">
                  <a:pos x="56" y="49"/>
                </a:cxn>
                <a:cxn ang="0">
                  <a:pos x="80" y="36"/>
                </a:cxn>
                <a:cxn ang="0">
                  <a:pos x="105" y="23"/>
                </a:cxn>
                <a:cxn ang="0">
                  <a:pos x="132" y="11"/>
                </a:cxn>
                <a:cxn ang="0">
                  <a:pos x="146" y="7"/>
                </a:cxn>
                <a:cxn ang="0">
                  <a:pos x="159" y="3"/>
                </a:cxn>
                <a:cxn ang="0">
                  <a:pos x="173" y="1"/>
                </a:cxn>
                <a:cxn ang="0">
                  <a:pos x="186" y="0"/>
                </a:cxn>
              </a:cxnLst>
              <a:rect l="0" t="0" r="r" b="b"/>
              <a:pathLst>
                <a:path w="186" h="221">
                  <a:moveTo>
                    <a:pt x="186" y="0"/>
                  </a:moveTo>
                  <a:lnTo>
                    <a:pt x="185" y="14"/>
                  </a:lnTo>
                  <a:lnTo>
                    <a:pt x="181" y="33"/>
                  </a:lnTo>
                  <a:lnTo>
                    <a:pt x="175" y="51"/>
                  </a:lnTo>
                  <a:lnTo>
                    <a:pt x="170" y="72"/>
                  </a:lnTo>
                  <a:lnTo>
                    <a:pt x="163" y="93"/>
                  </a:lnTo>
                  <a:lnTo>
                    <a:pt x="158" y="112"/>
                  </a:lnTo>
                  <a:lnTo>
                    <a:pt x="153" y="130"/>
                  </a:lnTo>
                  <a:lnTo>
                    <a:pt x="152" y="145"/>
                  </a:lnTo>
                  <a:lnTo>
                    <a:pt x="138" y="145"/>
                  </a:lnTo>
                  <a:lnTo>
                    <a:pt x="125" y="147"/>
                  </a:lnTo>
                  <a:lnTo>
                    <a:pt x="113" y="149"/>
                  </a:lnTo>
                  <a:lnTo>
                    <a:pt x="101" y="152"/>
                  </a:lnTo>
                  <a:lnTo>
                    <a:pt x="90" y="156"/>
                  </a:lnTo>
                  <a:lnTo>
                    <a:pt x="80" y="160"/>
                  </a:lnTo>
                  <a:lnTo>
                    <a:pt x="71" y="165"/>
                  </a:lnTo>
                  <a:lnTo>
                    <a:pt x="62" y="170"/>
                  </a:lnTo>
                  <a:lnTo>
                    <a:pt x="44" y="182"/>
                  </a:lnTo>
                  <a:lnTo>
                    <a:pt x="29" y="194"/>
                  </a:lnTo>
                  <a:lnTo>
                    <a:pt x="14" y="207"/>
                  </a:lnTo>
                  <a:lnTo>
                    <a:pt x="0" y="221"/>
                  </a:lnTo>
                  <a:lnTo>
                    <a:pt x="1" y="207"/>
                  </a:lnTo>
                  <a:lnTo>
                    <a:pt x="2" y="195"/>
                  </a:lnTo>
                  <a:lnTo>
                    <a:pt x="3" y="185"/>
                  </a:lnTo>
                  <a:lnTo>
                    <a:pt x="5" y="176"/>
                  </a:lnTo>
                  <a:lnTo>
                    <a:pt x="9" y="159"/>
                  </a:lnTo>
                  <a:lnTo>
                    <a:pt x="14" y="145"/>
                  </a:lnTo>
                  <a:lnTo>
                    <a:pt x="16" y="139"/>
                  </a:lnTo>
                  <a:lnTo>
                    <a:pt x="17" y="131"/>
                  </a:lnTo>
                  <a:lnTo>
                    <a:pt x="17" y="123"/>
                  </a:lnTo>
                  <a:lnTo>
                    <a:pt x="16" y="116"/>
                  </a:lnTo>
                  <a:lnTo>
                    <a:pt x="14" y="107"/>
                  </a:lnTo>
                  <a:lnTo>
                    <a:pt x="11" y="96"/>
                  </a:lnTo>
                  <a:lnTo>
                    <a:pt x="6" y="85"/>
                  </a:lnTo>
                  <a:lnTo>
                    <a:pt x="0" y="72"/>
                  </a:lnTo>
                  <a:lnTo>
                    <a:pt x="7" y="72"/>
                  </a:lnTo>
                  <a:lnTo>
                    <a:pt x="16" y="69"/>
                  </a:lnTo>
                  <a:lnTo>
                    <a:pt x="25" y="65"/>
                  </a:lnTo>
                  <a:lnTo>
                    <a:pt x="35" y="61"/>
                  </a:lnTo>
                  <a:lnTo>
                    <a:pt x="56" y="49"/>
                  </a:lnTo>
                  <a:lnTo>
                    <a:pt x="80" y="36"/>
                  </a:lnTo>
                  <a:lnTo>
                    <a:pt x="105" y="23"/>
                  </a:lnTo>
                  <a:lnTo>
                    <a:pt x="132" y="11"/>
                  </a:lnTo>
                  <a:lnTo>
                    <a:pt x="146" y="7"/>
                  </a:lnTo>
                  <a:lnTo>
                    <a:pt x="159" y="3"/>
                  </a:lnTo>
                  <a:lnTo>
                    <a:pt x="173" y="1"/>
                  </a:lnTo>
                  <a:lnTo>
                    <a:pt x="186" y="0"/>
                  </a:lnTo>
                  <a:close/>
                </a:path>
              </a:pathLst>
            </a:custGeom>
            <a:solidFill>
              <a:srgbClr val="F8C3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8" name="Freeform 48"/>
            <p:cNvSpPr>
              <a:spLocks/>
            </p:cNvSpPr>
            <p:nvPr/>
          </p:nvSpPr>
          <p:spPr bwMode="auto">
            <a:xfrm>
              <a:off x="4257675" y="2655888"/>
              <a:ext cx="50800" cy="58738"/>
            </a:xfrm>
            <a:custGeom>
              <a:avLst/>
              <a:gdLst/>
              <a:ahLst/>
              <a:cxnLst>
                <a:cxn ang="0">
                  <a:pos x="186" y="0"/>
                </a:cxn>
                <a:cxn ang="0">
                  <a:pos x="185" y="14"/>
                </a:cxn>
                <a:cxn ang="0">
                  <a:pos x="181" y="33"/>
                </a:cxn>
                <a:cxn ang="0">
                  <a:pos x="175" y="51"/>
                </a:cxn>
                <a:cxn ang="0">
                  <a:pos x="170" y="72"/>
                </a:cxn>
                <a:cxn ang="0">
                  <a:pos x="163" y="93"/>
                </a:cxn>
                <a:cxn ang="0">
                  <a:pos x="158" y="112"/>
                </a:cxn>
                <a:cxn ang="0">
                  <a:pos x="153" y="130"/>
                </a:cxn>
                <a:cxn ang="0">
                  <a:pos x="152" y="145"/>
                </a:cxn>
                <a:cxn ang="0">
                  <a:pos x="138" y="145"/>
                </a:cxn>
                <a:cxn ang="0">
                  <a:pos x="125" y="147"/>
                </a:cxn>
                <a:cxn ang="0">
                  <a:pos x="113" y="149"/>
                </a:cxn>
                <a:cxn ang="0">
                  <a:pos x="101" y="152"/>
                </a:cxn>
                <a:cxn ang="0">
                  <a:pos x="90" y="156"/>
                </a:cxn>
                <a:cxn ang="0">
                  <a:pos x="80" y="160"/>
                </a:cxn>
                <a:cxn ang="0">
                  <a:pos x="71" y="165"/>
                </a:cxn>
                <a:cxn ang="0">
                  <a:pos x="62" y="170"/>
                </a:cxn>
                <a:cxn ang="0">
                  <a:pos x="44" y="182"/>
                </a:cxn>
                <a:cxn ang="0">
                  <a:pos x="29" y="194"/>
                </a:cxn>
                <a:cxn ang="0">
                  <a:pos x="14" y="207"/>
                </a:cxn>
                <a:cxn ang="0">
                  <a:pos x="0" y="221"/>
                </a:cxn>
                <a:cxn ang="0">
                  <a:pos x="1" y="207"/>
                </a:cxn>
                <a:cxn ang="0">
                  <a:pos x="2" y="195"/>
                </a:cxn>
                <a:cxn ang="0">
                  <a:pos x="3" y="185"/>
                </a:cxn>
                <a:cxn ang="0">
                  <a:pos x="5" y="176"/>
                </a:cxn>
                <a:cxn ang="0">
                  <a:pos x="9" y="159"/>
                </a:cxn>
                <a:cxn ang="0">
                  <a:pos x="14" y="145"/>
                </a:cxn>
                <a:cxn ang="0">
                  <a:pos x="16" y="139"/>
                </a:cxn>
                <a:cxn ang="0">
                  <a:pos x="17" y="131"/>
                </a:cxn>
                <a:cxn ang="0">
                  <a:pos x="17" y="123"/>
                </a:cxn>
                <a:cxn ang="0">
                  <a:pos x="16" y="116"/>
                </a:cxn>
                <a:cxn ang="0">
                  <a:pos x="14" y="107"/>
                </a:cxn>
                <a:cxn ang="0">
                  <a:pos x="11" y="96"/>
                </a:cxn>
                <a:cxn ang="0">
                  <a:pos x="6" y="85"/>
                </a:cxn>
                <a:cxn ang="0">
                  <a:pos x="0" y="72"/>
                </a:cxn>
                <a:cxn ang="0">
                  <a:pos x="7" y="72"/>
                </a:cxn>
                <a:cxn ang="0">
                  <a:pos x="16" y="69"/>
                </a:cxn>
                <a:cxn ang="0">
                  <a:pos x="25" y="65"/>
                </a:cxn>
                <a:cxn ang="0">
                  <a:pos x="35" y="61"/>
                </a:cxn>
                <a:cxn ang="0">
                  <a:pos x="56" y="49"/>
                </a:cxn>
                <a:cxn ang="0">
                  <a:pos x="80" y="36"/>
                </a:cxn>
                <a:cxn ang="0">
                  <a:pos x="105" y="23"/>
                </a:cxn>
                <a:cxn ang="0">
                  <a:pos x="132" y="11"/>
                </a:cxn>
                <a:cxn ang="0">
                  <a:pos x="146" y="7"/>
                </a:cxn>
                <a:cxn ang="0">
                  <a:pos x="159" y="3"/>
                </a:cxn>
                <a:cxn ang="0">
                  <a:pos x="173" y="1"/>
                </a:cxn>
                <a:cxn ang="0">
                  <a:pos x="186" y="0"/>
                </a:cxn>
              </a:cxnLst>
              <a:rect l="0" t="0" r="r" b="b"/>
              <a:pathLst>
                <a:path w="186" h="221">
                  <a:moveTo>
                    <a:pt x="186" y="0"/>
                  </a:moveTo>
                  <a:lnTo>
                    <a:pt x="185" y="14"/>
                  </a:lnTo>
                  <a:lnTo>
                    <a:pt x="181" y="33"/>
                  </a:lnTo>
                  <a:lnTo>
                    <a:pt x="175" y="51"/>
                  </a:lnTo>
                  <a:lnTo>
                    <a:pt x="170" y="72"/>
                  </a:lnTo>
                  <a:lnTo>
                    <a:pt x="163" y="93"/>
                  </a:lnTo>
                  <a:lnTo>
                    <a:pt x="158" y="112"/>
                  </a:lnTo>
                  <a:lnTo>
                    <a:pt x="153" y="130"/>
                  </a:lnTo>
                  <a:lnTo>
                    <a:pt x="152" y="145"/>
                  </a:lnTo>
                  <a:lnTo>
                    <a:pt x="138" y="145"/>
                  </a:lnTo>
                  <a:lnTo>
                    <a:pt x="125" y="147"/>
                  </a:lnTo>
                  <a:lnTo>
                    <a:pt x="113" y="149"/>
                  </a:lnTo>
                  <a:lnTo>
                    <a:pt x="101" y="152"/>
                  </a:lnTo>
                  <a:lnTo>
                    <a:pt x="90" y="156"/>
                  </a:lnTo>
                  <a:lnTo>
                    <a:pt x="80" y="160"/>
                  </a:lnTo>
                  <a:lnTo>
                    <a:pt x="71" y="165"/>
                  </a:lnTo>
                  <a:lnTo>
                    <a:pt x="62" y="170"/>
                  </a:lnTo>
                  <a:lnTo>
                    <a:pt x="44" y="182"/>
                  </a:lnTo>
                  <a:lnTo>
                    <a:pt x="29" y="194"/>
                  </a:lnTo>
                  <a:lnTo>
                    <a:pt x="14" y="207"/>
                  </a:lnTo>
                  <a:lnTo>
                    <a:pt x="0" y="221"/>
                  </a:lnTo>
                  <a:lnTo>
                    <a:pt x="1" y="207"/>
                  </a:lnTo>
                  <a:lnTo>
                    <a:pt x="2" y="195"/>
                  </a:lnTo>
                  <a:lnTo>
                    <a:pt x="3" y="185"/>
                  </a:lnTo>
                  <a:lnTo>
                    <a:pt x="5" y="176"/>
                  </a:lnTo>
                  <a:lnTo>
                    <a:pt x="9" y="159"/>
                  </a:lnTo>
                  <a:lnTo>
                    <a:pt x="14" y="145"/>
                  </a:lnTo>
                  <a:lnTo>
                    <a:pt x="16" y="139"/>
                  </a:lnTo>
                  <a:lnTo>
                    <a:pt x="17" y="131"/>
                  </a:lnTo>
                  <a:lnTo>
                    <a:pt x="17" y="123"/>
                  </a:lnTo>
                  <a:lnTo>
                    <a:pt x="16" y="116"/>
                  </a:lnTo>
                  <a:lnTo>
                    <a:pt x="14" y="107"/>
                  </a:lnTo>
                  <a:lnTo>
                    <a:pt x="11" y="96"/>
                  </a:lnTo>
                  <a:lnTo>
                    <a:pt x="6" y="85"/>
                  </a:lnTo>
                  <a:lnTo>
                    <a:pt x="0" y="72"/>
                  </a:lnTo>
                  <a:lnTo>
                    <a:pt x="7" y="72"/>
                  </a:lnTo>
                  <a:lnTo>
                    <a:pt x="16" y="69"/>
                  </a:lnTo>
                  <a:lnTo>
                    <a:pt x="25" y="65"/>
                  </a:lnTo>
                  <a:lnTo>
                    <a:pt x="35" y="61"/>
                  </a:lnTo>
                  <a:lnTo>
                    <a:pt x="56" y="49"/>
                  </a:lnTo>
                  <a:lnTo>
                    <a:pt x="80" y="36"/>
                  </a:lnTo>
                  <a:lnTo>
                    <a:pt x="105" y="23"/>
                  </a:lnTo>
                  <a:lnTo>
                    <a:pt x="132" y="11"/>
                  </a:lnTo>
                  <a:lnTo>
                    <a:pt x="146" y="7"/>
                  </a:lnTo>
                  <a:lnTo>
                    <a:pt x="159" y="3"/>
                  </a:lnTo>
                  <a:lnTo>
                    <a:pt x="173" y="1"/>
                  </a:lnTo>
                  <a:lnTo>
                    <a:pt x="186" y="0"/>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9" name="Freeform 49"/>
            <p:cNvSpPr>
              <a:spLocks/>
            </p:cNvSpPr>
            <p:nvPr/>
          </p:nvSpPr>
          <p:spPr bwMode="auto">
            <a:xfrm>
              <a:off x="4327525" y="2616201"/>
              <a:ext cx="98425" cy="117475"/>
            </a:xfrm>
            <a:custGeom>
              <a:avLst/>
              <a:gdLst/>
              <a:ahLst/>
              <a:cxnLst>
                <a:cxn ang="0">
                  <a:pos x="133" y="1"/>
                </a:cxn>
                <a:cxn ang="0">
                  <a:pos x="95" y="11"/>
                </a:cxn>
                <a:cxn ang="0">
                  <a:pos x="54" y="23"/>
                </a:cxn>
                <a:cxn ang="0">
                  <a:pos x="16" y="32"/>
                </a:cxn>
                <a:cxn ang="0">
                  <a:pos x="2" y="48"/>
                </a:cxn>
                <a:cxn ang="0">
                  <a:pos x="8" y="76"/>
                </a:cxn>
                <a:cxn ang="0">
                  <a:pos x="19" y="103"/>
                </a:cxn>
                <a:cxn ang="0">
                  <a:pos x="34" y="131"/>
                </a:cxn>
                <a:cxn ang="0">
                  <a:pos x="60" y="167"/>
                </a:cxn>
                <a:cxn ang="0">
                  <a:pos x="96" y="206"/>
                </a:cxn>
                <a:cxn ang="0">
                  <a:pos x="0" y="335"/>
                </a:cxn>
                <a:cxn ang="0">
                  <a:pos x="17" y="374"/>
                </a:cxn>
                <a:cxn ang="0">
                  <a:pos x="19" y="391"/>
                </a:cxn>
                <a:cxn ang="0">
                  <a:pos x="22" y="408"/>
                </a:cxn>
                <a:cxn ang="0">
                  <a:pos x="39" y="445"/>
                </a:cxn>
                <a:cxn ang="0">
                  <a:pos x="69" y="420"/>
                </a:cxn>
                <a:cxn ang="0">
                  <a:pos x="105" y="397"/>
                </a:cxn>
                <a:cxn ang="0">
                  <a:pos x="147" y="376"/>
                </a:cxn>
                <a:cxn ang="0">
                  <a:pos x="190" y="357"/>
                </a:cxn>
                <a:cxn ang="0">
                  <a:pos x="283" y="326"/>
                </a:cxn>
                <a:cxn ang="0">
                  <a:pos x="373" y="296"/>
                </a:cxn>
                <a:cxn ang="0">
                  <a:pos x="317" y="267"/>
                </a:cxn>
                <a:cxn ang="0">
                  <a:pos x="260" y="235"/>
                </a:cxn>
                <a:cxn ang="0">
                  <a:pos x="204" y="196"/>
                </a:cxn>
                <a:cxn ang="0">
                  <a:pos x="176" y="173"/>
                </a:cxn>
                <a:cxn ang="0">
                  <a:pos x="149" y="148"/>
                </a:cxn>
                <a:cxn ang="0">
                  <a:pos x="151" y="110"/>
                </a:cxn>
                <a:cxn ang="0">
                  <a:pos x="154" y="81"/>
                </a:cxn>
                <a:cxn ang="0">
                  <a:pos x="162" y="43"/>
                </a:cxn>
                <a:cxn ang="0">
                  <a:pos x="164" y="31"/>
                </a:cxn>
                <a:cxn ang="0">
                  <a:pos x="164" y="21"/>
                </a:cxn>
                <a:cxn ang="0">
                  <a:pos x="159" y="11"/>
                </a:cxn>
                <a:cxn ang="0">
                  <a:pos x="149" y="0"/>
                </a:cxn>
              </a:cxnLst>
              <a:rect l="0" t="0" r="r" b="b"/>
              <a:pathLst>
                <a:path w="373" h="445">
                  <a:moveTo>
                    <a:pt x="149" y="0"/>
                  </a:moveTo>
                  <a:lnTo>
                    <a:pt x="133" y="1"/>
                  </a:lnTo>
                  <a:lnTo>
                    <a:pt x="115" y="5"/>
                  </a:lnTo>
                  <a:lnTo>
                    <a:pt x="95" y="11"/>
                  </a:lnTo>
                  <a:lnTo>
                    <a:pt x="75" y="16"/>
                  </a:lnTo>
                  <a:lnTo>
                    <a:pt x="54" y="23"/>
                  </a:lnTo>
                  <a:lnTo>
                    <a:pt x="34" y="28"/>
                  </a:lnTo>
                  <a:lnTo>
                    <a:pt x="16" y="32"/>
                  </a:lnTo>
                  <a:lnTo>
                    <a:pt x="0" y="33"/>
                  </a:lnTo>
                  <a:lnTo>
                    <a:pt x="2" y="48"/>
                  </a:lnTo>
                  <a:lnTo>
                    <a:pt x="4" y="62"/>
                  </a:lnTo>
                  <a:lnTo>
                    <a:pt x="8" y="76"/>
                  </a:lnTo>
                  <a:lnTo>
                    <a:pt x="12" y="90"/>
                  </a:lnTo>
                  <a:lnTo>
                    <a:pt x="19" y="103"/>
                  </a:lnTo>
                  <a:lnTo>
                    <a:pt x="27" y="117"/>
                  </a:lnTo>
                  <a:lnTo>
                    <a:pt x="34" y="131"/>
                  </a:lnTo>
                  <a:lnTo>
                    <a:pt x="43" y="143"/>
                  </a:lnTo>
                  <a:lnTo>
                    <a:pt x="60" y="167"/>
                  </a:lnTo>
                  <a:lnTo>
                    <a:pt x="79" y="187"/>
                  </a:lnTo>
                  <a:lnTo>
                    <a:pt x="96" y="206"/>
                  </a:lnTo>
                  <a:lnTo>
                    <a:pt x="111" y="220"/>
                  </a:lnTo>
                  <a:lnTo>
                    <a:pt x="0" y="335"/>
                  </a:lnTo>
                  <a:lnTo>
                    <a:pt x="11" y="359"/>
                  </a:lnTo>
                  <a:lnTo>
                    <a:pt x="17" y="374"/>
                  </a:lnTo>
                  <a:lnTo>
                    <a:pt x="19" y="384"/>
                  </a:lnTo>
                  <a:lnTo>
                    <a:pt x="19" y="391"/>
                  </a:lnTo>
                  <a:lnTo>
                    <a:pt x="20" y="398"/>
                  </a:lnTo>
                  <a:lnTo>
                    <a:pt x="22" y="408"/>
                  </a:lnTo>
                  <a:lnTo>
                    <a:pt x="28" y="423"/>
                  </a:lnTo>
                  <a:lnTo>
                    <a:pt x="39" y="445"/>
                  </a:lnTo>
                  <a:lnTo>
                    <a:pt x="53" y="432"/>
                  </a:lnTo>
                  <a:lnTo>
                    <a:pt x="69" y="420"/>
                  </a:lnTo>
                  <a:lnTo>
                    <a:pt x="87" y="408"/>
                  </a:lnTo>
                  <a:lnTo>
                    <a:pt x="105" y="397"/>
                  </a:lnTo>
                  <a:lnTo>
                    <a:pt x="126" y="386"/>
                  </a:lnTo>
                  <a:lnTo>
                    <a:pt x="147" y="376"/>
                  </a:lnTo>
                  <a:lnTo>
                    <a:pt x="168" y="367"/>
                  </a:lnTo>
                  <a:lnTo>
                    <a:pt x="190" y="357"/>
                  </a:lnTo>
                  <a:lnTo>
                    <a:pt x="237" y="341"/>
                  </a:lnTo>
                  <a:lnTo>
                    <a:pt x="283" y="326"/>
                  </a:lnTo>
                  <a:lnTo>
                    <a:pt x="330" y="311"/>
                  </a:lnTo>
                  <a:lnTo>
                    <a:pt x="373" y="296"/>
                  </a:lnTo>
                  <a:lnTo>
                    <a:pt x="345" y="282"/>
                  </a:lnTo>
                  <a:lnTo>
                    <a:pt x="317" y="267"/>
                  </a:lnTo>
                  <a:lnTo>
                    <a:pt x="288" y="252"/>
                  </a:lnTo>
                  <a:lnTo>
                    <a:pt x="260" y="235"/>
                  </a:lnTo>
                  <a:lnTo>
                    <a:pt x="232" y="217"/>
                  </a:lnTo>
                  <a:lnTo>
                    <a:pt x="204" y="196"/>
                  </a:lnTo>
                  <a:lnTo>
                    <a:pt x="190" y="185"/>
                  </a:lnTo>
                  <a:lnTo>
                    <a:pt x="176" y="173"/>
                  </a:lnTo>
                  <a:lnTo>
                    <a:pt x="163" y="161"/>
                  </a:lnTo>
                  <a:lnTo>
                    <a:pt x="149" y="148"/>
                  </a:lnTo>
                  <a:lnTo>
                    <a:pt x="150" y="127"/>
                  </a:lnTo>
                  <a:lnTo>
                    <a:pt x="151" y="110"/>
                  </a:lnTo>
                  <a:lnTo>
                    <a:pt x="152" y="95"/>
                  </a:lnTo>
                  <a:lnTo>
                    <a:pt x="154" y="81"/>
                  </a:lnTo>
                  <a:lnTo>
                    <a:pt x="159" y="60"/>
                  </a:lnTo>
                  <a:lnTo>
                    <a:pt x="162" y="43"/>
                  </a:lnTo>
                  <a:lnTo>
                    <a:pt x="163" y="37"/>
                  </a:lnTo>
                  <a:lnTo>
                    <a:pt x="164" y="31"/>
                  </a:lnTo>
                  <a:lnTo>
                    <a:pt x="164" y="26"/>
                  </a:lnTo>
                  <a:lnTo>
                    <a:pt x="164" y="21"/>
                  </a:lnTo>
                  <a:lnTo>
                    <a:pt x="162" y="16"/>
                  </a:lnTo>
                  <a:lnTo>
                    <a:pt x="159" y="11"/>
                  </a:lnTo>
                  <a:lnTo>
                    <a:pt x="155" y="5"/>
                  </a:lnTo>
                  <a:lnTo>
                    <a:pt x="149" y="0"/>
                  </a:lnTo>
                  <a:close/>
                </a:path>
              </a:pathLst>
            </a:custGeom>
            <a:solidFill>
              <a:srgbClr val="F8C3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 name="Freeform 50"/>
            <p:cNvSpPr>
              <a:spLocks/>
            </p:cNvSpPr>
            <p:nvPr/>
          </p:nvSpPr>
          <p:spPr bwMode="auto">
            <a:xfrm>
              <a:off x="4327525" y="2616201"/>
              <a:ext cx="98425" cy="117475"/>
            </a:xfrm>
            <a:custGeom>
              <a:avLst/>
              <a:gdLst/>
              <a:ahLst/>
              <a:cxnLst>
                <a:cxn ang="0">
                  <a:pos x="133" y="1"/>
                </a:cxn>
                <a:cxn ang="0">
                  <a:pos x="95" y="11"/>
                </a:cxn>
                <a:cxn ang="0">
                  <a:pos x="54" y="23"/>
                </a:cxn>
                <a:cxn ang="0">
                  <a:pos x="16" y="32"/>
                </a:cxn>
                <a:cxn ang="0">
                  <a:pos x="2" y="48"/>
                </a:cxn>
                <a:cxn ang="0">
                  <a:pos x="8" y="76"/>
                </a:cxn>
                <a:cxn ang="0">
                  <a:pos x="19" y="103"/>
                </a:cxn>
                <a:cxn ang="0">
                  <a:pos x="34" y="131"/>
                </a:cxn>
                <a:cxn ang="0">
                  <a:pos x="60" y="167"/>
                </a:cxn>
                <a:cxn ang="0">
                  <a:pos x="96" y="206"/>
                </a:cxn>
                <a:cxn ang="0">
                  <a:pos x="0" y="335"/>
                </a:cxn>
                <a:cxn ang="0">
                  <a:pos x="17" y="374"/>
                </a:cxn>
                <a:cxn ang="0">
                  <a:pos x="19" y="391"/>
                </a:cxn>
                <a:cxn ang="0">
                  <a:pos x="22" y="408"/>
                </a:cxn>
                <a:cxn ang="0">
                  <a:pos x="39" y="445"/>
                </a:cxn>
                <a:cxn ang="0">
                  <a:pos x="69" y="420"/>
                </a:cxn>
                <a:cxn ang="0">
                  <a:pos x="105" y="397"/>
                </a:cxn>
                <a:cxn ang="0">
                  <a:pos x="147" y="376"/>
                </a:cxn>
                <a:cxn ang="0">
                  <a:pos x="190" y="357"/>
                </a:cxn>
                <a:cxn ang="0">
                  <a:pos x="283" y="326"/>
                </a:cxn>
                <a:cxn ang="0">
                  <a:pos x="373" y="296"/>
                </a:cxn>
                <a:cxn ang="0">
                  <a:pos x="317" y="267"/>
                </a:cxn>
                <a:cxn ang="0">
                  <a:pos x="260" y="235"/>
                </a:cxn>
                <a:cxn ang="0">
                  <a:pos x="204" y="196"/>
                </a:cxn>
                <a:cxn ang="0">
                  <a:pos x="176" y="173"/>
                </a:cxn>
                <a:cxn ang="0">
                  <a:pos x="149" y="148"/>
                </a:cxn>
                <a:cxn ang="0">
                  <a:pos x="151" y="110"/>
                </a:cxn>
                <a:cxn ang="0">
                  <a:pos x="154" y="81"/>
                </a:cxn>
                <a:cxn ang="0">
                  <a:pos x="162" y="43"/>
                </a:cxn>
                <a:cxn ang="0">
                  <a:pos x="164" y="31"/>
                </a:cxn>
                <a:cxn ang="0">
                  <a:pos x="164" y="21"/>
                </a:cxn>
                <a:cxn ang="0">
                  <a:pos x="159" y="11"/>
                </a:cxn>
                <a:cxn ang="0">
                  <a:pos x="149" y="0"/>
                </a:cxn>
              </a:cxnLst>
              <a:rect l="0" t="0" r="r" b="b"/>
              <a:pathLst>
                <a:path w="373" h="445">
                  <a:moveTo>
                    <a:pt x="149" y="0"/>
                  </a:moveTo>
                  <a:lnTo>
                    <a:pt x="133" y="1"/>
                  </a:lnTo>
                  <a:lnTo>
                    <a:pt x="115" y="5"/>
                  </a:lnTo>
                  <a:lnTo>
                    <a:pt x="95" y="11"/>
                  </a:lnTo>
                  <a:lnTo>
                    <a:pt x="75" y="16"/>
                  </a:lnTo>
                  <a:lnTo>
                    <a:pt x="54" y="23"/>
                  </a:lnTo>
                  <a:lnTo>
                    <a:pt x="34" y="28"/>
                  </a:lnTo>
                  <a:lnTo>
                    <a:pt x="16" y="32"/>
                  </a:lnTo>
                  <a:lnTo>
                    <a:pt x="0" y="33"/>
                  </a:lnTo>
                  <a:lnTo>
                    <a:pt x="2" y="48"/>
                  </a:lnTo>
                  <a:lnTo>
                    <a:pt x="4" y="62"/>
                  </a:lnTo>
                  <a:lnTo>
                    <a:pt x="8" y="76"/>
                  </a:lnTo>
                  <a:lnTo>
                    <a:pt x="12" y="90"/>
                  </a:lnTo>
                  <a:lnTo>
                    <a:pt x="19" y="103"/>
                  </a:lnTo>
                  <a:lnTo>
                    <a:pt x="27" y="117"/>
                  </a:lnTo>
                  <a:lnTo>
                    <a:pt x="34" y="131"/>
                  </a:lnTo>
                  <a:lnTo>
                    <a:pt x="43" y="143"/>
                  </a:lnTo>
                  <a:lnTo>
                    <a:pt x="60" y="167"/>
                  </a:lnTo>
                  <a:lnTo>
                    <a:pt x="79" y="187"/>
                  </a:lnTo>
                  <a:lnTo>
                    <a:pt x="96" y="206"/>
                  </a:lnTo>
                  <a:lnTo>
                    <a:pt x="111" y="220"/>
                  </a:lnTo>
                  <a:lnTo>
                    <a:pt x="0" y="335"/>
                  </a:lnTo>
                  <a:lnTo>
                    <a:pt x="11" y="359"/>
                  </a:lnTo>
                  <a:lnTo>
                    <a:pt x="17" y="374"/>
                  </a:lnTo>
                  <a:lnTo>
                    <a:pt x="19" y="384"/>
                  </a:lnTo>
                  <a:lnTo>
                    <a:pt x="19" y="391"/>
                  </a:lnTo>
                  <a:lnTo>
                    <a:pt x="20" y="398"/>
                  </a:lnTo>
                  <a:lnTo>
                    <a:pt x="22" y="408"/>
                  </a:lnTo>
                  <a:lnTo>
                    <a:pt x="28" y="423"/>
                  </a:lnTo>
                  <a:lnTo>
                    <a:pt x="39" y="445"/>
                  </a:lnTo>
                  <a:lnTo>
                    <a:pt x="53" y="432"/>
                  </a:lnTo>
                  <a:lnTo>
                    <a:pt x="69" y="420"/>
                  </a:lnTo>
                  <a:lnTo>
                    <a:pt x="87" y="408"/>
                  </a:lnTo>
                  <a:lnTo>
                    <a:pt x="105" y="397"/>
                  </a:lnTo>
                  <a:lnTo>
                    <a:pt x="126" y="386"/>
                  </a:lnTo>
                  <a:lnTo>
                    <a:pt x="147" y="376"/>
                  </a:lnTo>
                  <a:lnTo>
                    <a:pt x="168" y="367"/>
                  </a:lnTo>
                  <a:lnTo>
                    <a:pt x="190" y="357"/>
                  </a:lnTo>
                  <a:lnTo>
                    <a:pt x="237" y="341"/>
                  </a:lnTo>
                  <a:lnTo>
                    <a:pt x="283" y="326"/>
                  </a:lnTo>
                  <a:lnTo>
                    <a:pt x="330" y="311"/>
                  </a:lnTo>
                  <a:lnTo>
                    <a:pt x="373" y="296"/>
                  </a:lnTo>
                  <a:lnTo>
                    <a:pt x="345" y="282"/>
                  </a:lnTo>
                  <a:lnTo>
                    <a:pt x="317" y="267"/>
                  </a:lnTo>
                  <a:lnTo>
                    <a:pt x="288" y="252"/>
                  </a:lnTo>
                  <a:lnTo>
                    <a:pt x="260" y="235"/>
                  </a:lnTo>
                  <a:lnTo>
                    <a:pt x="232" y="217"/>
                  </a:lnTo>
                  <a:lnTo>
                    <a:pt x="204" y="196"/>
                  </a:lnTo>
                  <a:lnTo>
                    <a:pt x="190" y="185"/>
                  </a:lnTo>
                  <a:lnTo>
                    <a:pt x="176" y="173"/>
                  </a:lnTo>
                  <a:lnTo>
                    <a:pt x="163" y="161"/>
                  </a:lnTo>
                  <a:lnTo>
                    <a:pt x="149" y="148"/>
                  </a:lnTo>
                  <a:lnTo>
                    <a:pt x="150" y="127"/>
                  </a:lnTo>
                  <a:lnTo>
                    <a:pt x="151" y="110"/>
                  </a:lnTo>
                  <a:lnTo>
                    <a:pt x="152" y="95"/>
                  </a:lnTo>
                  <a:lnTo>
                    <a:pt x="154" y="81"/>
                  </a:lnTo>
                  <a:lnTo>
                    <a:pt x="159" y="60"/>
                  </a:lnTo>
                  <a:lnTo>
                    <a:pt x="162" y="43"/>
                  </a:lnTo>
                  <a:lnTo>
                    <a:pt x="163" y="37"/>
                  </a:lnTo>
                  <a:lnTo>
                    <a:pt x="164" y="31"/>
                  </a:lnTo>
                  <a:lnTo>
                    <a:pt x="164" y="26"/>
                  </a:lnTo>
                  <a:lnTo>
                    <a:pt x="164" y="21"/>
                  </a:lnTo>
                  <a:lnTo>
                    <a:pt x="162" y="16"/>
                  </a:lnTo>
                  <a:lnTo>
                    <a:pt x="159" y="11"/>
                  </a:lnTo>
                  <a:lnTo>
                    <a:pt x="155" y="5"/>
                  </a:lnTo>
                  <a:lnTo>
                    <a:pt x="149" y="0"/>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6" name="Group 92"/>
          <p:cNvGrpSpPr/>
          <p:nvPr/>
        </p:nvGrpSpPr>
        <p:grpSpPr>
          <a:xfrm>
            <a:off x="3960976" y="3737967"/>
            <a:ext cx="1767469" cy="885821"/>
            <a:chOff x="2268538" y="2270126"/>
            <a:chExt cx="2017713" cy="1011238"/>
          </a:xfrm>
          <a:solidFill>
            <a:srgbClr val="0000CC"/>
          </a:solidFill>
        </p:grpSpPr>
        <p:sp>
          <p:nvSpPr>
            <p:cNvPr id="27" name="Freeform 51"/>
            <p:cNvSpPr>
              <a:spLocks/>
            </p:cNvSpPr>
            <p:nvPr/>
          </p:nvSpPr>
          <p:spPr bwMode="auto">
            <a:xfrm>
              <a:off x="3751263" y="2270126"/>
              <a:ext cx="534988" cy="315913"/>
            </a:xfrm>
            <a:custGeom>
              <a:avLst/>
              <a:gdLst/>
              <a:ahLst/>
              <a:cxnLst>
                <a:cxn ang="0">
                  <a:pos x="449" y="1185"/>
                </a:cxn>
                <a:cxn ang="0">
                  <a:pos x="330" y="1131"/>
                </a:cxn>
                <a:cxn ang="0">
                  <a:pos x="299" y="1097"/>
                </a:cxn>
                <a:cxn ang="0">
                  <a:pos x="277" y="1007"/>
                </a:cxn>
                <a:cxn ang="0">
                  <a:pos x="266" y="936"/>
                </a:cxn>
                <a:cxn ang="0">
                  <a:pos x="360" y="813"/>
                </a:cxn>
                <a:cxn ang="0">
                  <a:pos x="342" y="667"/>
                </a:cxn>
                <a:cxn ang="0">
                  <a:pos x="360" y="617"/>
                </a:cxn>
                <a:cxn ang="0">
                  <a:pos x="376" y="568"/>
                </a:cxn>
                <a:cxn ang="0">
                  <a:pos x="148" y="370"/>
                </a:cxn>
                <a:cxn ang="0">
                  <a:pos x="36" y="342"/>
                </a:cxn>
                <a:cxn ang="0">
                  <a:pos x="11" y="326"/>
                </a:cxn>
                <a:cxn ang="0">
                  <a:pos x="97" y="262"/>
                </a:cxn>
                <a:cxn ang="0">
                  <a:pos x="235" y="190"/>
                </a:cxn>
                <a:cxn ang="0">
                  <a:pos x="368" y="112"/>
                </a:cxn>
                <a:cxn ang="0">
                  <a:pos x="422" y="74"/>
                </a:cxn>
                <a:cxn ang="0">
                  <a:pos x="470" y="92"/>
                </a:cxn>
                <a:cxn ang="0">
                  <a:pos x="518" y="111"/>
                </a:cxn>
                <a:cxn ang="0">
                  <a:pos x="739" y="71"/>
                </a:cxn>
                <a:cxn ang="0">
                  <a:pos x="842" y="47"/>
                </a:cxn>
                <a:cxn ang="0">
                  <a:pos x="938" y="149"/>
                </a:cxn>
                <a:cxn ang="0">
                  <a:pos x="1015" y="139"/>
                </a:cxn>
                <a:cxn ang="0">
                  <a:pos x="1042" y="108"/>
                </a:cxn>
                <a:cxn ang="0">
                  <a:pos x="1061" y="75"/>
                </a:cxn>
                <a:cxn ang="0">
                  <a:pos x="1118" y="99"/>
                </a:cxn>
                <a:cxn ang="0">
                  <a:pos x="1161" y="111"/>
                </a:cxn>
                <a:cxn ang="0">
                  <a:pos x="1248" y="53"/>
                </a:cxn>
                <a:cxn ang="0">
                  <a:pos x="1353" y="23"/>
                </a:cxn>
                <a:cxn ang="0">
                  <a:pos x="1446" y="29"/>
                </a:cxn>
                <a:cxn ang="0">
                  <a:pos x="1534" y="15"/>
                </a:cxn>
                <a:cxn ang="0">
                  <a:pos x="1678" y="3"/>
                </a:cxn>
                <a:cxn ang="0">
                  <a:pos x="1648" y="72"/>
                </a:cxn>
                <a:cxn ang="0">
                  <a:pos x="1672" y="159"/>
                </a:cxn>
                <a:cxn ang="0">
                  <a:pos x="1791" y="149"/>
                </a:cxn>
                <a:cxn ang="0">
                  <a:pos x="1986" y="114"/>
                </a:cxn>
                <a:cxn ang="0">
                  <a:pos x="1988" y="125"/>
                </a:cxn>
                <a:cxn ang="0">
                  <a:pos x="1882" y="207"/>
                </a:cxn>
                <a:cxn ang="0">
                  <a:pos x="1831" y="269"/>
                </a:cxn>
                <a:cxn ang="0">
                  <a:pos x="1794" y="340"/>
                </a:cxn>
                <a:cxn ang="0">
                  <a:pos x="1781" y="413"/>
                </a:cxn>
                <a:cxn ang="0">
                  <a:pos x="1797" y="484"/>
                </a:cxn>
                <a:cxn ang="0">
                  <a:pos x="1696" y="555"/>
                </a:cxn>
                <a:cxn ang="0">
                  <a:pos x="1631" y="525"/>
                </a:cxn>
                <a:cxn ang="0">
                  <a:pos x="1590" y="674"/>
                </a:cxn>
                <a:cxn ang="0">
                  <a:pos x="1485" y="660"/>
                </a:cxn>
                <a:cxn ang="0">
                  <a:pos x="1425" y="660"/>
                </a:cxn>
                <a:cxn ang="0">
                  <a:pos x="1389" y="688"/>
                </a:cxn>
                <a:cxn ang="0">
                  <a:pos x="1420" y="718"/>
                </a:cxn>
                <a:cxn ang="0">
                  <a:pos x="1484" y="746"/>
                </a:cxn>
                <a:cxn ang="0">
                  <a:pos x="1479" y="765"/>
                </a:cxn>
                <a:cxn ang="0">
                  <a:pos x="1232" y="883"/>
                </a:cxn>
                <a:cxn ang="0">
                  <a:pos x="827" y="1043"/>
                </a:cxn>
                <a:cxn ang="0">
                  <a:pos x="589" y="1120"/>
                </a:cxn>
                <a:cxn ang="0">
                  <a:pos x="556" y="1143"/>
                </a:cxn>
                <a:cxn ang="0">
                  <a:pos x="537" y="1173"/>
                </a:cxn>
                <a:cxn ang="0">
                  <a:pos x="508" y="1193"/>
                </a:cxn>
              </a:cxnLst>
              <a:rect l="0" t="0" r="r" b="b"/>
              <a:pathLst>
                <a:path w="2020" h="1196">
                  <a:moveTo>
                    <a:pt x="487" y="1196"/>
                  </a:moveTo>
                  <a:lnTo>
                    <a:pt x="480" y="1195"/>
                  </a:lnTo>
                  <a:lnTo>
                    <a:pt x="471" y="1193"/>
                  </a:lnTo>
                  <a:lnTo>
                    <a:pt x="460" y="1190"/>
                  </a:lnTo>
                  <a:lnTo>
                    <a:pt x="449" y="1185"/>
                  </a:lnTo>
                  <a:lnTo>
                    <a:pt x="424" y="1173"/>
                  </a:lnTo>
                  <a:lnTo>
                    <a:pt x="397" y="1160"/>
                  </a:lnTo>
                  <a:lnTo>
                    <a:pt x="368" y="1147"/>
                  </a:lnTo>
                  <a:lnTo>
                    <a:pt x="342" y="1135"/>
                  </a:lnTo>
                  <a:lnTo>
                    <a:pt x="330" y="1131"/>
                  </a:lnTo>
                  <a:lnTo>
                    <a:pt x="319" y="1126"/>
                  </a:lnTo>
                  <a:lnTo>
                    <a:pt x="308" y="1124"/>
                  </a:lnTo>
                  <a:lnTo>
                    <a:pt x="301" y="1124"/>
                  </a:lnTo>
                  <a:lnTo>
                    <a:pt x="300" y="1110"/>
                  </a:lnTo>
                  <a:lnTo>
                    <a:pt x="299" y="1097"/>
                  </a:lnTo>
                  <a:lnTo>
                    <a:pt x="298" y="1085"/>
                  </a:lnTo>
                  <a:lnTo>
                    <a:pt x="295" y="1073"/>
                  </a:lnTo>
                  <a:lnTo>
                    <a:pt x="290" y="1050"/>
                  </a:lnTo>
                  <a:lnTo>
                    <a:pt x="283" y="1029"/>
                  </a:lnTo>
                  <a:lnTo>
                    <a:pt x="277" y="1007"/>
                  </a:lnTo>
                  <a:lnTo>
                    <a:pt x="271" y="986"/>
                  </a:lnTo>
                  <a:lnTo>
                    <a:pt x="269" y="975"/>
                  </a:lnTo>
                  <a:lnTo>
                    <a:pt x="267" y="963"/>
                  </a:lnTo>
                  <a:lnTo>
                    <a:pt x="266" y="951"/>
                  </a:lnTo>
                  <a:lnTo>
                    <a:pt x="266" y="936"/>
                  </a:lnTo>
                  <a:lnTo>
                    <a:pt x="281" y="919"/>
                  </a:lnTo>
                  <a:lnTo>
                    <a:pt x="299" y="896"/>
                  </a:lnTo>
                  <a:lnTo>
                    <a:pt x="318" y="870"/>
                  </a:lnTo>
                  <a:lnTo>
                    <a:pt x="339" y="842"/>
                  </a:lnTo>
                  <a:lnTo>
                    <a:pt x="360" y="813"/>
                  </a:lnTo>
                  <a:lnTo>
                    <a:pt x="380" y="787"/>
                  </a:lnTo>
                  <a:lnTo>
                    <a:pt x="399" y="764"/>
                  </a:lnTo>
                  <a:lnTo>
                    <a:pt x="414" y="747"/>
                  </a:lnTo>
                  <a:lnTo>
                    <a:pt x="342" y="675"/>
                  </a:lnTo>
                  <a:lnTo>
                    <a:pt x="342" y="667"/>
                  </a:lnTo>
                  <a:lnTo>
                    <a:pt x="343" y="660"/>
                  </a:lnTo>
                  <a:lnTo>
                    <a:pt x="345" y="653"/>
                  </a:lnTo>
                  <a:lnTo>
                    <a:pt x="348" y="645"/>
                  </a:lnTo>
                  <a:lnTo>
                    <a:pt x="353" y="631"/>
                  </a:lnTo>
                  <a:lnTo>
                    <a:pt x="360" y="617"/>
                  </a:lnTo>
                  <a:lnTo>
                    <a:pt x="365" y="603"/>
                  </a:lnTo>
                  <a:lnTo>
                    <a:pt x="371" y="588"/>
                  </a:lnTo>
                  <a:lnTo>
                    <a:pt x="373" y="582"/>
                  </a:lnTo>
                  <a:lnTo>
                    <a:pt x="375" y="574"/>
                  </a:lnTo>
                  <a:lnTo>
                    <a:pt x="376" y="568"/>
                  </a:lnTo>
                  <a:lnTo>
                    <a:pt x="376" y="560"/>
                  </a:lnTo>
                  <a:lnTo>
                    <a:pt x="190" y="374"/>
                  </a:lnTo>
                  <a:lnTo>
                    <a:pt x="175" y="374"/>
                  </a:lnTo>
                  <a:lnTo>
                    <a:pt x="161" y="372"/>
                  </a:lnTo>
                  <a:lnTo>
                    <a:pt x="148" y="370"/>
                  </a:lnTo>
                  <a:lnTo>
                    <a:pt x="134" y="368"/>
                  </a:lnTo>
                  <a:lnTo>
                    <a:pt x="108" y="362"/>
                  </a:lnTo>
                  <a:lnTo>
                    <a:pt x="82" y="355"/>
                  </a:lnTo>
                  <a:lnTo>
                    <a:pt x="58" y="347"/>
                  </a:lnTo>
                  <a:lnTo>
                    <a:pt x="36" y="342"/>
                  </a:lnTo>
                  <a:lnTo>
                    <a:pt x="26" y="339"/>
                  </a:lnTo>
                  <a:lnTo>
                    <a:pt x="17" y="338"/>
                  </a:lnTo>
                  <a:lnTo>
                    <a:pt x="7" y="336"/>
                  </a:lnTo>
                  <a:lnTo>
                    <a:pt x="0" y="335"/>
                  </a:lnTo>
                  <a:lnTo>
                    <a:pt x="11" y="326"/>
                  </a:lnTo>
                  <a:lnTo>
                    <a:pt x="22" y="315"/>
                  </a:lnTo>
                  <a:lnTo>
                    <a:pt x="34" y="306"/>
                  </a:lnTo>
                  <a:lnTo>
                    <a:pt x="46" y="296"/>
                  </a:lnTo>
                  <a:lnTo>
                    <a:pt x="71" y="279"/>
                  </a:lnTo>
                  <a:lnTo>
                    <a:pt x="97" y="262"/>
                  </a:lnTo>
                  <a:lnTo>
                    <a:pt x="123" y="247"/>
                  </a:lnTo>
                  <a:lnTo>
                    <a:pt x="151" y="233"/>
                  </a:lnTo>
                  <a:lnTo>
                    <a:pt x="179" y="219"/>
                  </a:lnTo>
                  <a:lnTo>
                    <a:pt x="207" y="204"/>
                  </a:lnTo>
                  <a:lnTo>
                    <a:pt x="235" y="190"/>
                  </a:lnTo>
                  <a:lnTo>
                    <a:pt x="264" y="176"/>
                  </a:lnTo>
                  <a:lnTo>
                    <a:pt x="291" y="161"/>
                  </a:lnTo>
                  <a:lnTo>
                    <a:pt x="317" y="146"/>
                  </a:lnTo>
                  <a:lnTo>
                    <a:pt x="343" y="129"/>
                  </a:lnTo>
                  <a:lnTo>
                    <a:pt x="368" y="112"/>
                  </a:lnTo>
                  <a:lnTo>
                    <a:pt x="380" y="103"/>
                  </a:lnTo>
                  <a:lnTo>
                    <a:pt x="392" y="93"/>
                  </a:lnTo>
                  <a:lnTo>
                    <a:pt x="403" y="83"/>
                  </a:lnTo>
                  <a:lnTo>
                    <a:pt x="414" y="72"/>
                  </a:lnTo>
                  <a:lnTo>
                    <a:pt x="422" y="74"/>
                  </a:lnTo>
                  <a:lnTo>
                    <a:pt x="428" y="75"/>
                  </a:lnTo>
                  <a:lnTo>
                    <a:pt x="436" y="77"/>
                  </a:lnTo>
                  <a:lnTo>
                    <a:pt x="443" y="79"/>
                  </a:lnTo>
                  <a:lnTo>
                    <a:pt x="456" y="84"/>
                  </a:lnTo>
                  <a:lnTo>
                    <a:pt x="470" y="92"/>
                  </a:lnTo>
                  <a:lnTo>
                    <a:pt x="483" y="99"/>
                  </a:lnTo>
                  <a:lnTo>
                    <a:pt x="497" y="105"/>
                  </a:lnTo>
                  <a:lnTo>
                    <a:pt x="504" y="107"/>
                  </a:lnTo>
                  <a:lnTo>
                    <a:pt x="511" y="110"/>
                  </a:lnTo>
                  <a:lnTo>
                    <a:pt x="518" y="111"/>
                  </a:lnTo>
                  <a:lnTo>
                    <a:pt x="525" y="111"/>
                  </a:lnTo>
                  <a:lnTo>
                    <a:pt x="636" y="0"/>
                  </a:lnTo>
                  <a:lnTo>
                    <a:pt x="712" y="72"/>
                  </a:lnTo>
                  <a:lnTo>
                    <a:pt x="725" y="72"/>
                  </a:lnTo>
                  <a:lnTo>
                    <a:pt x="739" y="71"/>
                  </a:lnTo>
                  <a:lnTo>
                    <a:pt x="752" y="69"/>
                  </a:lnTo>
                  <a:lnTo>
                    <a:pt x="766" y="67"/>
                  </a:lnTo>
                  <a:lnTo>
                    <a:pt x="793" y="60"/>
                  </a:lnTo>
                  <a:lnTo>
                    <a:pt x="818" y="54"/>
                  </a:lnTo>
                  <a:lnTo>
                    <a:pt x="842" y="47"/>
                  </a:lnTo>
                  <a:lnTo>
                    <a:pt x="863" y="41"/>
                  </a:lnTo>
                  <a:lnTo>
                    <a:pt x="882" y="36"/>
                  </a:lnTo>
                  <a:lnTo>
                    <a:pt x="898" y="35"/>
                  </a:lnTo>
                  <a:lnTo>
                    <a:pt x="898" y="149"/>
                  </a:lnTo>
                  <a:lnTo>
                    <a:pt x="938" y="149"/>
                  </a:lnTo>
                  <a:lnTo>
                    <a:pt x="969" y="148"/>
                  </a:lnTo>
                  <a:lnTo>
                    <a:pt x="983" y="147"/>
                  </a:lnTo>
                  <a:lnTo>
                    <a:pt x="995" y="144"/>
                  </a:lnTo>
                  <a:lnTo>
                    <a:pt x="1006" y="142"/>
                  </a:lnTo>
                  <a:lnTo>
                    <a:pt x="1015" y="139"/>
                  </a:lnTo>
                  <a:lnTo>
                    <a:pt x="1023" y="136"/>
                  </a:lnTo>
                  <a:lnTo>
                    <a:pt x="1029" y="130"/>
                  </a:lnTo>
                  <a:lnTo>
                    <a:pt x="1035" y="124"/>
                  </a:lnTo>
                  <a:lnTo>
                    <a:pt x="1039" y="117"/>
                  </a:lnTo>
                  <a:lnTo>
                    <a:pt x="1042" y="108"/>
                  </a:lnTo>
                  <a:lnTo>
                    <a:pt x="1044" y="98"/>
                  </a:lnTo>
                  <a:lnTo>
                    <a:pt x="1047" y="87"/>
                  </a:lnTo>
                  <a:lnTo>
                    <a:pt x="1047" y="72"/>
                  </a:lnTo>
                  <a:lnTo>
                    <a:pt x="1054" y="74"/>
                  </a:lnTo>
                  <a:lnTo>
                    <a:pt x="1061" y="75"/>
                  </a:lnTo>
                  <a:lnTo>
                    <a:pt x="1068" y="77"/>
                  </a:lnTo>
                  <a:lnTo>
                    <a:pt x="1075" y="79"/>
                  </a:lnTo>
                  <a:lnTo>
                    <a:pt x="1089" y="84"/>
                  </a:lnTo>
                  <a:lnTo>
                    <a:pt x="1103" y="92"/>
                  </a:lnTo>
                  <a:lnTo>
                    <a:pt x="1118" y="99"/>
                  </a:lnTo>
                  <a:lnTo>
                    <a:pt x="1132" y="105"/>
                  </a:lnTo>
                  <a:lnTo>
                    <a:pt x="1139" y="107"/>
                  </a:lnTo>
                  <a:lnTo>
                    <a:pt x="1147" y="110"/>
                  </a:lnTo>
                  <a:lnTo>
                    <a:pt x="1154" y="111"/>
                  </a:lnTo>
                  <a:lnTo>
                    <a:pt x="1161" y="111"/>
                  </a:lnTo>
                  <a:lnTo>
                    <a:pt x="1175" y="98"/>
                  </a:lnTo>
                  <a:lnTo>
                    <a:pt x="1193" y="84"/>
                  </a:lnTo>
                  <a:lnTo>
                    <a:pt x="1210" y="72"/>
                  </a:lnTo>
                  <a:lnTo>
                    <a:pt x="1229" y="62"/>
                  </a:lnTo>
                  <a:lnTo>
                    <a:pt x="1248" y="53"/>
                  </a:lnTo>
                  <a:lnTo>
                    <a:pt x="1269" y="44"/>
                  </a:lnTo>
                  <a:lnTo>
                    <a:pt x="1290" y="38"/>
                  </a:lnTo>
                  <a:lnTo>
                    <a:pt x="1311" y="31"/>
                  </a:lnTo>
                  <a:lnTo>
                    <a:pt x="1332" y="27"/>
                  </a:lnTo>
                  <a:lnTo>
                    <a:pt x="1353" y="23"/>
                  </a:lnTo>
                  <a:lnTo>
                    <a:pt x="1373" y="22"/>
                  </a:lnTo>
                  <a:lnTo>
                    <a:pt x="1393" y="21"/>
                  </a:lnTo>
                  <a:lnTo>
                    <a:pt x="1412" y="22"/>
                  </a:lnTo>
                  <a:lnTo>
                    <a:pt x="1429" y="26"/>
                  </a:lnTo>
                  <a:lnTo>
                    <a:pt x="1446" y="29"/>
                  </a:lnTo>
                  <a:lnTo>
                    <a:pt x="1461" y="35"/>
                  </a:lnTo>
                  <a:lnTo>
                    <a:pt x="1476" y="29"/>
                  </a:lnTo>
                  <a:lnTo>
                    <a:pt x="1494" y="23"/>
                  </a:lnTo>
                  <a:lnTo>
                    <a:pt x="1513" y="19"/>
                  </a:lnTo>
                  <a:lnTo>
                    <a:pt x="1534" y="15"/>
                  </a:lnTo>
                  <a:lnTo>
                    <a:pt x="1557" y="11"/>
                  </a:lnTo>
                  <a:lnTo>
                    <a:pt x="1580" y="9"/>
                  </a:lnTo>
                  <a:lnTo>
                    <a:pt x="1604" y="6"/>
                  </a:lnTo>
                  <a:lnTo>
                    <a:pt x="1629" y="5"/>
                  </a:lnTo>
                  <a:lnTo>
                    <a:pt x="1678" y="3"/>
                  </a:lnTo>
                  <a:lnTo>
                    <a:pt x="1724" y="0"/>
                  </a:lnTo>
                  <a:lnTo>
                    <a:pt x="1764" y="0"/>
                  </a:lnTo>
                  <a:lnTo>
                    <a:pt x="1797" y="0"/>
                  </a:lnTo>
                  <a:lnTo>
                    <a:pt x="1872" y="72"/>
                  </a:lnTo>
                  <a:lnTo>
                    <a:pt x="1648" y="72"/>
                  </a:lnTo>
                  <a:lnTo>
                    <a:pt x="1648" y="149"/>
                  </a:lnTo>
                  <a:lnTo>
                    <a:pt x="1652" y="152"/>
                  </a:lnTo>
                  <a:lnTo>
                    <a:pt x="1657" y="154"/>
                  </a:lnTo>
                  <a:lnTo>
                    <a:pt x="1664" y="156"/>
                  </a:lnTo>
                  <a:lnTo>
                    <a:pt x="1672" y="159"/>
                  </a:lnTo>
                  <a:lnTo>
                    <a:pt x="1690" y="160"/>
                  </a:lnTo>
                  <a:lnTo>
                    <a:pt x="1712" y="159"/>
                  </a:lnTo>
                  <a:lnTo>
                    <a:pt x="1737" y="156"/>
                  </a:lnTo>
                  <a:lnTo>
                    <a:pt x="1763" y="153"/>
                  </a:lnTo>
                  <a:lnTo>
                    <a:pt x="1791" y="149"/>
                  </a:lnTo>
                  <a:lnTo>
                    <a:pt x="1822" y="144"/>
                  </a:lnTo>
                  <a:lnTo>
                    <a:pt x="1881" y="132"/>
                  </a:lnTo>
                  <a:lnTo>
                    <a:pt x="1938" y="123"/>
                  </a:lnTo>
                  <a:lnTo>
                    <a:pt x="1963" y="117"/>
                  </a:lnTo>
                  <a:lnTo>
                    <a:pt x="1986" y="114"/>
                  </a:lnTo>
                  <a:lnTo>
                    <a:pt x="2005" y="112"/>
                  </a:lnTo>
                  <a:lnTo>
                    <a:pt x="2020" y="111"/>
                  </a:lnTo>
                  <a:lnTo>
                    <a:pt x="2011" y="115"/>
                  </a:lnTo>
                  <a:lnTo>
                    <a:pt x="2000" y="119"/>
                  </a:lnTo>
                  <a:lnTo>
                    <a:pt x="1988" y="125"/>
                  </a:lnTo>
                  <a:lnTo>
                    <a:pt x="1977" y="131"/>
                  </a:lnTo>
                  <a:lnTo>
                    <a:pt x="1953" y="147"/>
                  </a:lnTo>
                  <a:lnTo>
                    <a:pt x="1929" y="164"/>
                  </a:lnTo>
                  <a:lnTo>
                    <a:pt x="1905" y="185"/>
                  </a:lnTo>
                  <a:lnTo>
                    <a:pt x="1882" y="207"/>
                  </a:lnTo>
                  <a:lnTo>
                    <a:pt x="1871" y="219"/>
                  </a:lnTo>
                  <a:lnTo>
                    <a:pt x="1860" y="231"/>
                  </a:lnTo>
                  <a:lnTo>
                    <a:pt x="1850" y="243"/>
                  </a:lnTo>
                  <a:lnTo>
                    <a:pt x="1841" y="256"/>
                  </a:lnTo>
                  <a:lnTo>
                    <a:pt x="1831" y="269"/>
                  </a:lnTo>
                  <a:lnTo>
                    <a:pt x="1822" y="283"/>
                  </a:lnTo>
                  <a:lnTo>
                    <a:pt x="1813" y="297"/>
                  </a:lnTo>
                  <a:lnTo>
                    <a:pt x="1807" y="310"/>
                  </a:lnTo>
                  <a:lnTo>
                    <a:pt x="1800" y="324"/>
                  </a:lnTo>
                  <a:lnTo>
                    <a:pt x="1794" y="340"/>
                  </a:lnTo>
                  <a:lnTo>
                    <a:pt x="1789" y="354"/>
                  </a:lnTo>
                  <a:lnTo>
                    <a:pt x="1785" y="368"/>
                  </a:lnTo>
                  <a:lnTo>
                    <a:pt x="1783" y="383"/>
                  </a:lnTo>
                  <a:lnTo>
                    <a:pt x="1781" y="398"/>
                  </a:lnTo>
                  <a:lnTo>
                    <a:pt x="1781" y="413"/>
                  </a:lnTo>
                  <a:lnTo>
                    <a:pt x="1781" y="427"/>
                  </a:lnTo>
                  <a:lnTo>
                    <a:pt x="1783" y="441"/>
                  </a:lnTo>
                  <a:lnTo>
                    <a:pt x="1786" y="455"/>
                  </a:lnTo>
                  <a:lnTo>
                    <a:pt x="1790" y="471"/>
                  </a:lnTo>
                  <a:lnTo>
                    <a:pt x="1797" y="484"/>
                  </a:lnTo>
                  <a:lnTo>
                    <a:pt x="1724" y="560"/>
                  </a:lnTo>
                  <a:lnTo>
                    <a:pt x="1716" y="560"/>
                  </a:lnTo>
                  <a:lnTo>
                    <a:pt x="1710" y="559"/>
                  </a:lnTo>
                  <a:lnTo>
                    <a:pt x="1702" y="557"/>
                  </a:lnTo>
                  <a:lnTo>
                    <a:pt x="1696" y="555"/>
                  </a:lnTo>
                  <a:lnTo>
                    <a:pt x="1681" y="548"/>
                  </a:lnTo>
                  <a:lnTo>
                    <a:pt x="1667" y="542"/>
                  </a:lnTo>
                  <a:lnTo>
                    <a:pt x="1653" y="534"/>
                  </a:lnTo>
                  <a:lnTo>
                    <a:pt x="1639" y="528"/>
                  </a:lnTo>
                  <a:lnTo>
                    <a:pt x="1631" y="525"/>
                  </a:lnTo>
                  <a:lnTo>
                    <a:pt x="1625" y="524"/>
                  </a:lnTo>
                  <a:lnTo>
                    <a:pt x="1617" y="523"/>
                  </a:lnTo>
                  <a:lnTo>
                    <a:pt x="1609" y="522"/>
                  </a:lnTo>
                  <a:lnTo>
                    <a:pt x="1609" y="675"/>
                  </a:lnTo>
                  <a:lnTo>
                    <a:pt x="1590" y="674"/>
                  </a:lnTo>
                  <a:lnTo>
                    <a:pt x="1571" y="672"/>
                  </a:lnTo>
                  <a:lnTo>
                    <a:pt x="1555" y="671"/>
                  </a:lnTo>
                  <a:lnTo>
                    <a:pt x="1538" y="669"/>
                  </a:lnTo>
                  <a:lnTo>
                    <a:pt x="1510" y="664"/>
                  </a:lnTo>
                  <a:lnTo>
                    <a:pt x="1485" y="660"/>
                  </a:lnTo>
                  <a:lnTo>
                    <a:pt x="1472" y="658"/>
                  </a:lnTo>
                  <a:lnTo>
                    <a:pt x="1461" y="657"/>
                  </a:lnTo>
                  <a:lnTo>
                    <a:pt x="1449" y="657"/>
                  </a:lnTo>
                  <a:lnTo>
                    <a:pt x="1437" y="658"/>
                  </a:lnTo>
                  <a:lnTo>
                    <a:pt x="1425" y="660"/>
                  </a:lnTo>
                  <a:lnTo>
                    <a:pt x="1412" y="664"/>
                  </a:lnTo>
                  <a:lnTo>
                    <a:pt x="1399" y="668"/>
                  </a:lnTo>
                  <a:lnTo>
                    <a:pt x="1386" y="675"/>
                  </a:lnTo>
                  <a:lnTo>
                    <a:pt x="1386" y="681"/>
                  </a:lnTo>
                  <a:lnTo>
                    <a:pt x="1389" y="688"/>
                  </a:lnTo>
                  <a:lnTo>
                    <a:pt x="1392" y="694"/>
                  </a:lnTo>
                  <a:lnTo>
                    <a:pt x="1398" y="700"/>
                  </a:lnTo>
                  <a:lnTo>
                    <a:pt x="1404" y="706"/>
                  </a:lnTo>
                  <a:lnTo>
                    <a:pt x="1411" y="713"/>
                  </a:lnTo>
                  <a:lnTo>
                    <a:pt x="1420" y="718"/>
                  </a:lnTo>
                  <a:lnTo>
                    <a:pt x="1428" y="724"/>
                  </a:lnTo>
                  <a:lnTo>
                    <a:pt x="1447" y="732"/>
                  </a:lnTo>
                  <a:lnTo>
                    <a:pt x="1465" y="740"/>
                  </a:lnTo>
                  <a:lnTo>
                    <a:pt x="1474" y="743"/>
                  </a:lnTo>
                  <a:lnTo>
                    <a:pt x="1484" y="746"/>
                  </a:lnTo>
                  <a:lnTo>
                    <a:pt x="1492" y="747"/>
                  </a:lnTo>
                  <a:lnTo>
                    <a:pt x="1499" y="747"/>
                  </a:lnTo>
                  <a:lnTo>
                    <a:pt x="1497" y="751"/>
                  </a:lnTo>
                  <a:lnTo>
                    <a:pt x="1491" y="758"/>
                  </a:lnTo>
                  <a:lnTo>
                    <a:pt x="1479" y="765"/>
                  </a:lnTo>
                  <a:lnTo>
                    <a:pt x="1463" y="774"/>
                  </a:lnTo>
                  <a:lnTo>
                    <a:pt x="1422" y="796"/>
                  </a:lnTo>
                  <a:lnTo>
                    <a:pt x="1368" y="822"/>
                  </a:lnTo>
                  <a:lnTo>
                    <a:pt x="1304" y="851"/>
                  </a:lnTo>
                  <a:lnTo>
                    <a:pt x="1232" y="883"/>
                  </a:lnTo>
                  <a:lnTo>
                    <a:pt x="1154" y="916"/>
                  </a:lnTo>
                  <a:lnTo>
                    <a:pt x="1072" y="950"/>
                  </a:lnTo>
                  <a:lnTo>
                    <a:pt x="989" y="982"/>
                  </a:lnTo>
                  <a:lnTo>
                    <a:pt x="907" y="1014"/>
                  </a:lnTo>
                  <a:lnTo>
                    <a:pt x="827" y="1043"/>
                  </a:lnTo>
                  <a:lnTo>
                    <a:pt x="754" y="1070"/>
                  </a:lnTo>
                  <a:lnTo>
                    <a:pt x="689" y="1092"/>
                  </a:lnTo>
                  <a:lnTo>
                    <a:pt x="632" y="1109"/>
                  </a:lnTo>
                  <a:lnTo>
                    <a:pt x="609" y="1115"/>
                  </a:lnTo>
                  <a:lnTo>
                    <a:pt x="589" y="1120"/>
                  </a:lnTo>
                  <a:lnTo>
                    <a:pt x="572" y="1123"/>
                  </a:lnTo>
                  <a:lnTo>
                    <a:pt x="559" y="1124"/>
                  </a:lnTo>
                  <a:lnTo>
                    <a:pt x="559" y="1130"/>
                  </a:lnTo>
                  <a:lnTo>
                    <a:pt x="558" y="1136"/>
                  </a:lnTo>
                  <a:lnTo>
                    <a:pt x="556" y="1143"/>
                  </a:lnTo>
                  <a:lnTo>
                    <a:pt x="554" y="1149"/>
                  </a:lnTo>
                  <a:lnTo>
                    <a:pt x="551" y="1156"/>
                  </a:lnTo>
                  <a:lnTo>
                    <a:pt x="546" y="1161"/>
                  </a:lnTo>
                  <a:lnTo>
                    <a:pt x="542" y="1168"/>
                  </a:lnTo>
                  <a:lnTo>
                    <a:pt x="537" y="1173"/>
                  </a:lnTo>
                  <a:lnTo>
                    <a:pt x="532" y="1178"/>
                  </a:lnTo>
                  <a:lnTo>
                    <a:pt x="527" y="1182"/>
                  </a:lnTo>
                  <a:lnTo>
                    <a:pt x="521" y="1186"/>
                  </a:lnTo>
                  <a:lnTo>
                    <a:pt x="515" y="1190"/>
                  </a:lnTo>
                  <a:lnTo>
                    <a:pt x="508" y="1193"/>
                  </a:lnTo>
                  <a:lnTo>
                    <a:pt x="501" y="1194"/>
                  </a:lnTo>
                  <a:lnTo>
                    <a:pt x="494" y="1196"/>
                  </a:lnTo>
                  <a:lnTo>
                    <a:pt x="487" y="119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 name="Freeform 52"/>
            <p:cNvSpPr>
              <a:spLocks/>
            </p:cNvSpPr>
            <p:nvPr/>
          </p:nvSpPr>
          <p:spPr bwMode="auto">
            <a:xfrm>
              <a:off x="3751263" y="2270126"/>
              <a:ext cx="534988" cy="315913"/>
            </a:xfrm>
            <a:custGeom>
              <a:avLst/>
              <a:gdLst/>
              <a:ahLst/>
              <a:cxnLst>
                <a:cxn ang="0">
                  <a:pos x="449" y="1185"/>
                </a:cxn>
                <a:cxn ang="0">
                  <a:pos x="330" y="1131"/>
                </a:cxn>
                <a:cxn ang="0">
                  <a:pos x="299" y="1097"/>
                </a:cxn>
                <a:cxn ang="0">
                  <a:pos x="277" y="1007"/>
                </a:cxn>
                <a:cxn ang="0">
                  <a:pos x="266" y="936"/>
                </a:cxn>
                <a:cxn ang="0">
                  <a:pos x="360" y="813"/>
                </a:cxn>
                <a:cxn ang="0">
                  <a:pos x="342" y="667"/>
                </a:cxn>
                <a:cxn ang="0">
                  <a:pos x="360" y="617"/>
                </a:cxn>
                <a:cxn ang="0">
                  <a:pos x="376" y="568"/>
                </a:cxn>
                <a:cxn ang="0">
                  <a:pos x="148" y="370"/>
                </a:cxn>
                <a:cxn ang="0">
                  <a:pos x="36" y="342"/>
                </a:cxn>
                <a:cxn ang="0">
                  <a:pos x="11" y="326"/>
                </a:cxn>
                <a:cxn ang="0">
                  <a:pos x="97" y="262"/>
                </a:cxn>
                <a:cxn ang="0">
                  <a:pos x="235" y="190"/>
                </a:cxn>
                <a:cxn ang="0">
                  <a:pos x="368" y="112"/>
                </a:cxn>
                <a:cxn ang="0">
                  <a:pos x="422" y="74"/>
                </a:cxn>
                <a:cxn ang="0">
                  <a:pos x="470" y="92"/>
                </a:cxn>
                <a:cxn ang="0">
                  <a:pos x="518" y="111"/>
                </a:cxn>
                <a:cxn ang="0">
                  <a:pos x="739" y="71"/>
                </a:cxn>
                <a:cxn ang="0">
                  <a:pos x="842" y="47"/>
                </a:cxn>
                <a:cxn ang="0">
                  <a:pos x="938" y="149"/>
                </a:cxn>
                <a:cxn ang="0">
                  <a:pos x="1015" y="139"/>
                </a:cxn>
                <a:cxn ang="0">
                  <a:pos x="1042" y="108"/>
                </a:cxn>
                <a:cxn ang="0">
                  <a:pos x="1061" y="75"/>
                </a:cxn>
                <a:cxn ang="0">
                  <a:pos x="1118" y="99"/>
                </a:cxn>
                <a:cxn ang="0">
                  <a:pos x="1161" y="111"/>
                </a:cxn>
                <a:cxn ang="0">
                  <a:pos x="1248" y="53"/>
                </a:cxn>
                <a:cxn ang="0">
                  <a:pos x="1353" y="23"/>
                </a:cxn>
                <a:cxn ang="0">
                  <a:pos x="1446" y="29"/>
                </a:cxn>
                <a:cxn ang="0">
                  <a:pos x="1534" y="15"/>
                </a:cxn>
                <a:cxn ang="0">
                  <a:pos x="1678" y="3"/>
                </a:cxn>
                <a:cxn ang="0">
                  <a:pos x="1648" y="72"/>
                </a:cxn>
                <a:cxn ang="0">
                  <a:pos x="1672" y="159"/>
                </a:cxn>
                <a:cxn ang="0">
                  <a:pos x="1791" y="149"/>
                </a:cxn>
                <a:cxn ang="0">
                  <a:pos x="1986" y="114"/>
                </a:cxn>
                <a:cxn ang="0">
                  <a:pos x="1988" y="125"/>
                </a:cxn>
                <a:cxn ang="0">
                  <a:pos x="1882" y="207"/>
                </a:cxn>
                <a:cxn ang="0">
                  <a:pos x="1831" y="269"/>
                </a:cxn>
                <a:cxn ang="0">
                  <a:pos x="1794" y="340"/>
                </a:cxn>
                <a:cxn ang="0">
                  <a:pos x="1781" y="413"/>
                </a:cxn>
                <a:cxn ang="0">
                  <a:pos x="1797" y="484"/>
                </a:cxn>
                <a:cxn ang="0">
                  <a:pos x="1696" y="555"/>
                </a:cxn>
                <a:cxn ang="0">
                  <a:pos x="1631" y="525"/>
                </a:cxn>
                <a:cxn ang="0">
                  <a:pos x="1590" y="674"/>
                </a:cxn>
                <a:cxn ang="0">
                  <a:pos x="1485" y="660"/>
                </a:cxn>
                <a:cxn ang="0">
                  <a:pos x="1425" y="660"/>
                </a:cxn>
                <a:cxn ang="0">
                  <a:pos x="1389" y="688"/>
                </a:cxn>
                <a:cxn ang="0">
                  <a:pos x="1420" y="718"/>
                </a:cxn>
                <a:cxn ang="0">
                  <a:pos x="1484" y="746"/>
                </a:cxn>
                <a:cxn ang="0">
                  <a:pos x="1479" y="765"/>
                </a:cxn>
                <a:cxn ang="0">
                  <a:pos x="1232" y="883"/>
                </a:cxn>
                <a:cxn ang="0">
                  <a:pos x="827" y="1043"/>
                </a:cxn>
                <a:cxn ang="0">
                  <a:pos x="589" y="1120"/>
                </a:cxn>
                <a:cxn ang="0">
                  <a:pos x="556" y="1143"/>
                </a:cxn>
                <a:cxn ang="0">
                  <a:pos x="537" y="1173"/>
                </a:cxn>
                <a:cxn ang="0">
                  <a:pos x="508" y="1193"/>
                </a:cxn>
              </a:cxnLst>
              <a:rect l="0" t="0" r="r" b="b"/>
              <a:pathLst>
                <a:path w="2020" h="1196">
                  <a:moveTo>
                    <a:pt x="487" y="1196"/>
                  </a:moveTo>
                  <a:lnTo>
                    <a:pt x="480" y="1195"/>
                  </a:lnTo>
                  <a:lnTo>
                    <a:pt x="471" y="1193"/>
                  </a:lnTo>
                  <a:lnTo>
                    <a:pt x="460" y="1190"/>
                  </a:lnTo>
                  <a:lnTo>
                    <a:pt x="449" y="1185"/>
                  </a:lnTo>
                  <a:lnTo>
                    <a:pt x="424" y="1173"/>
                  </a:lnTo>
                  <a:lnTo>
                    <a:pt x="397" y="1160"/>
                  </a:lnTo>
                  <a:lnTo>
                    <a:pt x="368" y="1147"/>
                  </a:lnTo>
                  <a:lnTo>
                    <a:pt x="342" y="1135"/>
                  </a:lnTo>
                  <a:lnTo>
                    <a:pt x="330" y="1131"/>
                  </a:lnTo>
                  <a:lnTo>
                    <a:pt x="319" y="1126"/>
                  </a:lnTo>
                  <a:lnTo>
                    <a:pt x="308" y="1124"/>
                  </a:lnTo>
                  <a:lnTo>
                    <a:pt x="301" y="1124"/>
                  </a:lnTo>
                  <a:lnTo>
                    <a:pt x="300" y="1110"/>
                  </a:lnTo>
                  <a:lnTo>
                    <a:pt x="299" y="1097"/>
                  </a:lnTo>
                  <a:lnTo>
                    <a:pt x="298" y="1085"/>
                  </a:lnTo>
                  <a:lnTo>
                    <a:pt x="295" y="1073"/>
                  </a:lnTo>
                  <a:lnTo>
                    <a:pt x="290" y="1050"/>
                  </a:lnTo>
                  <a:lnTo>
                    <a:pt x="283" y="1029"/>
                  </a:lnTo>
                  <a:lnTo>
                    <a:pt x="277" y="1007"/>
                  </a:lnTo>
                  <a:lnTo>
                    <a:pt x="271" y="986"/>
                  </a:lnTo>
                  <a:lnTo>
                    <a:pt x="269" y="975"/>
                  </a:lnTo>
                  <a:lnTo>
                    <a:pt x="267" y="963"/>
                  </a:lnTo>
                  <a:lnTo>
                    <a:pt x="266" y="951"/>
                  </a:lnTo>
                  <a:lnTo>
                    <a:pt x="266" y="936"/>
                  </a:lnTo>
                  <a:lnTo>
                    <a:pt x="281" y="919"/>
                  </a:lnTo>
                  <a:lnTo>
                    <a:pt x="299" y="896"/>
                  </a:lnTo>
                  <a:lnTo>
                    <a:pt x="318" y="870"/>
                  </a:lnTo>
                  <a:lnTo>
                    <a:pt x="339" y="842"/>
                  </a:lnTo>
                  <a:lnTo>
                    <a:pt x="360" y="813"/>
                  </a:lnTo>
                  <a:lnTo>
                    <a:pt x="380" y="787"/>
                  </a:lnTo>
                  <a:lnTo>
                    <a:pt x="399" y="764"/>
                  </a:lnTo>
                  <a:lnTo>
                    <a:pt x="414" y="747"/>
                  </a:lnTo>
                  <a:lnTo>
                    <a:pt x="342" y="675"/>
                  </a:lnTo>
                  <a:lnTo>
                    <a:pt x="342" y="667"/>
                  </a:lnTo>
                  <a:lnTo>
                    <a:pt x="343" y="660"/>
                  </a:lnTo>
                  <a:lnTo>
                    <a:pt x="345" y="653"/>
                  </a:lnTo>
                  <a:lnTo>
                    <a:pt x="348" y="645"/>
                  </a:lnTo>
                  <a:lnTo>
                    <a:pt x="353" y="631"/>
                  </a:lnTo>
                  <a:lnTo>
                    <a:pt x="360" y="617"/>
                  </a:lnTo>
                  <a:lnTo>
                    <a:pt x="365" y="603"/>
                  </a:lnTo>
                  <a:lnTo>
                    <a:pt x="371" y="588"/>
                  </a:lnTo>
                  <a:lnTo>
                    <a:pt x="373" y="582"/>
                  </a:lnTo>
                  <a:lnTo>
                    <a:pt x="375" y="574"/>
                  </a:lnTo>
                  <a:lnTo>
                    <a:pt x="376" y="568"/>
                  </a:lnTo>
                  <a:lnTo>
                    <a:pt x="376" y="560"/>
                  </a:lnTo>
                  <a:lnTo>
                    <a:pt x="190" y="374"/>
                  </a:lnTo>
                  <a:lnTo>
                    <a:pt x="175" y="374"/>
                  </a:lnTo>
                  <a:lnTo>
                    <a:pt x="161" y="372"/>
                  </a:lnTo>
                  <a:lnTo>
                    <a:pt x="148" y="370"/>
                  </a:lnTo>
                  <a:lnTo>
                    <a:pt x="134" y="368"/>
                  </a:lnTo>
                  <a:lnTo>
                    <a:pt x="108" y="362"/>
                  </a:lnTo>
                  <a:lnTo>
                    <a:pt x="82" y="355"/>
                  </a:lnTo>
                  <a:lnTo>
                    <a:pt x="58" y="347"/>
                  </a:lnTo>
                  <a:lnTo>
                    <a:pt x="36" y="342"/>
                  </a:lnTo>
                  <a:lnTo>
                    <a:pt x="26" y="339"/>
                  </a:lnTo>
                  <a:lnTo>
                    <a:pt x="17" y="338"/>
                  </a:lnTo>
                  <a:lnTo>
                    <a:pt x="7" y="336"/>
                  </a:lnTo>
                  <a:lnTo>
                    <a:pt x="0" y="335"/>
                  </a:lnTo>
                  <a:lnTo>
                    <a:pt x="11" y="326"/>
                  </a:lnTo>
                  <a:lnTo>
                    <a:pt x="22" y="315"/>
                  </a:lnTo>
                  <a:lnTo>
                    <a:pt x="34" y="306"/>
                  </a:lnTo>
                  <a:lnTo>
                    <a:pt x="46" y="296"/>
                  </a:lnTo>
                  <a:lnTo>
                    <a:pt x="71" y="279"/>
                  </a:lnTo>
                  <a:lnTo>
                    <a:pt x="97" y="262"/>
                  </a:lnTo>
                  <a:lnTo>
                    <a:pt x="123" y="247"/>
                  </a:lnTo>
                  <a:lnTo>
                    <a:pt x="151" y="233"/>
                  </a:lnTo>
                  <a:lnTo>
                    <a:pt x="179" y="219"/>
                  </a:lnTo>
                  <a:lnTo>
                    <a:pt x="207" y="204"/>
                  </a:lnTo>
                  <a:lnTo>
                    <a:pt x="235" y="190"/>
                  </a:lnTo>
                  <a:lnTo>
                    <a:pt x="264" y="176"/>
                  </a:lnTo>
                  <a:lnTo>
                    <a:pt x="291" y="161"/>
                  </a:lnTo>
                  <a:lnTo>
                    <a:pt x="317" y="146"/>
                  </a:lnTo>
                  <a:lnTo>
                    <a:pt x="343" y="129"/>
                  </a:lnTo>
                  <a:lnTo>
                    <a:pt x="368" y="112"/>
                  </a:lnTo>
                  <a:lnTo>
                    <a:pt x="380" y="103"/>
                  </a:lnTo>
                  <a:lnTo>
                    <a:pt x="392" y="93"/>
                  </a:lnTo>
                  <a:lnTo>
                    <a:pt x="403" y="83"/>
                  </a:lnTo>
                  <a:lnTo>
                    <a:pt x="414" y="72"/>
                  </a:lnTo>
                  <a:lnTo>
                    <a:pt x="422" y="74"/>
                  </a:lnTo>
                  <a:lnTo>
                    <a:pt x="428" y="75"/>
                  </a:lnTo>
                  <a:lnTo>
                    <a:pt x="436" y="77"/>
                  </a:lnTo>
                  <a:lnTo>
                    <a:pt x="443" y="79"/>
                  </a:lnTo>
                  <a:lnTo>
                    <a:pt x="456" y="84"/>
                  </a:lnTo>
                  <a:lnTo>
                    <a:pt x="470" y="92"/>
                  </a:lnTo>
                  <a:lnTo>
                    <a:pt x="483" y="99"/>
                  </a:lnTo>
                  <a:lnTo>
                    <a:pt x="497" y="105"/>
                  </a:lnTo>
                  <a:lnTo>
                    <a:pt x="504" y="107"/>
                  </a:lnTo>
                  <a:lnTo>
                    <a:pt x="511" y="110"/>
                  </a:lnTo>
                  <a:lnTo>
                    <a:pt x="518" y="111"/>
                  </a:lnTo>
                  <a:lnTo>
                    <a:pt x="525" y="111"/>
                  </a:lnTo>
                  <a:lnTo>
                    <a:pt x="636" y="0"/>
                  </a:lnTo>
                  <a:lnTo>
                    <a:pt x="712" y="72"/>
                  </a:lnTo>
                  <a:lnTo>
                    <a:pt x="725" y="72"/>
                  </a:lnTo>
                  <a:lnTo>
                    <a:pt x="739" y="71"/>
                  </a:lnTo>
                  <a:lnTo>
                    <a:pt x="752" y="69"/>
                  </a:lnTo>
                  <a:lnTo>
                    <a:pt x="766" y="67"/>
                  </a:lnTo>
                  <a:lnTo>
                    <a:pt x="793" y="60"/>
                  </a:lnTo>
                  <a:lnTo>
                    <a:pt x="818" y="54"/>
                  </a:lnTo>
                  <a:lnTo>
                    <a:pt x="842" y="47"/>
                  </a:lnTo>
                  <a:lnTo>
                    <a:pt x="863" y="41"/>
                  </a:lnTo>
                  <a:lnTo>
                    <a:pt x="882" y="36"/>
                  </a:lnTo>
                  <a:lnTo>
                    <a:pt x="898" y="35"/>
                  </a:lnTo>
                  <a:lnTo>
                    <a:pt x="898" y="149"/>
                  </a:lnTo>
                  <a:lnTo>
                    <a:pt x="938" y="149"/>
                  </a:lnTo>
                  <a:lnTo>
                    <a:pt x="969" y="148"/>
                  </a:lnTo>
                  <a:lnTo>
                    <a:pt x="983" y="147"/>
                  </a:lnTo>
                  <a:lnTo>
                    <a:pt x="995" y="144"/>
                  </a:lnTo>
                  <a:lnTo>
                    <a:pt x="1006" y="142"/>
                  </a:lnTo>
                  <a:lnTo>
                    <a:pt x="1015" y="139"/>
                  </a:lnTo>
                  <a:lnTo>
                    <a:pt x="1023" y="136"/>
                  </a:lnTo>
                  <a:lnTo>
                    <a:pt x="1029" y="130"/>
                  </a:lnTo>
                  <a:lnTo>
                    <a:pt x="1035" y="124"/>
                  </a:lnTo>
                  <a:lnTo>
                    <a:pt x="1039" y="117"/>
                  </a:lnTo>
                  <a:lnTo>
                    <a:pt x="1042" y="108"/>
                  </a:lnTo>
                  <a:lnTo>
                    <a:pt x="1044" y="98"/>
                  </a:lnTo>
                  <a:lnTo>
                    <a:pt x="1047" y="87"/>
                  </a:lnTo>
                  <a:lnTo>
                    <a:pt x="1047" y="72"/>
                  </a:lnTo>
                  <a:lnTo>
                    <a:pt x="1054" y="74"/>
                  </a:lnTo>
                  <a:lnTo>
                    <a:pt x="1061" y="75"/>
                  </a:lnTo>
                  <a:lnTo>
                    <a:pt x="1068" y="77"/>
                  </a:lnTo>
                  <a:lnTo>
                    <a:pt x="1075" y="79"/>
                  </a:lnTo>
                  <a:lnTo>
                    <a:pt x="1089" y="84"/>
                  </a:lnTo>
                  <a:lnTo>
                    <a:pt x="1103" y="92"/>
                  </a:lnTo>
                  <a:lnTo>
                    <a:pt x="1118" y="99"/>
                  </a:lnTo>
                  <a:lnTo>
                    <a:pt x="1132" y="105"/>
                  </a:lnTo>
                  <a:lnTo>
                    <a:pt x="1139" y="107"/>
                  </a:lnTo>
                  <a:lnTo>
                    <a:pt x="1147" y="110"/>
                  </a:lnTo>
                  <a:lnTo>
                    <a:pt x="1154" y="111"/>
                  </a:lnTo>
                  <a:lnTo>
                    <a:pt x="1161" y="111"/>
                  </a:lnTo>
                  <a:lnTo>
                    <a:pt x="1175" y="98"/>
                  </a:lnTo>
                  <a:lnTo>
                    <a:pt x="1193" y="84"/>
                  </a:lnTo>
                  <a:lnTo>
                    <a:pt x="1210" y="72"/>
                  </a:lnTo>
                  <a:lnTo>
                    <a:pt x="1229" y="62"/>
                  </a:lnTo>
                  <a:lnTo>
                    <a:pt x="1248" y="53"/>
                  </a:lnTo>
                  <a:lnTo>
                    <a:pt x="1269" y="44"/>
                  </a:lnTo>
                  <a:lnTo>
                    <a:pt x="1290" y="38"/>
                  </a:lnTo>
                  <a:lnTo>
                    <a:pt x="1311" y="31"/>
                  </a:lnTo>
                  <a:lnTo>
                    <a:pt x="1332" y="27"/>
                  </a:lnTo>
                  <a:lnTo>
                    <a:pt x="1353" y="23"/>
                  </a:lnTo>
                  <a:lnTo>
                    <a:pt x="1373" y="22"/>
                  </a:lnTo>
                  <a:lnTo>
                    <a:pt x="1393" y="21"/>
                  </a:lnTo>
                  <a:lnTo>
                    <a:pt x="1412" y="22"/>
                  </a:lnTo>
                  <a:lnTo>
                    <a:pt x="1429" y="26"/>
                  </a:lnTo>
                  <a:lnTo>
                    <a:pt x="1446" y="29"/>
                  </a:lnTo>
                  <a:lnTo>
                    <a:pt x="1461" y="35"/>
                  </a:lnTo>
                  <a:lnTo>
                    <a:pt x="1476" y="29"/>
                  </a:lnTo>
                  <a:lnTo>
                    <a:pt x="1494" y="23"/>
                  </a:lnTo>
                  <a:lnTo>
                    <a:pt x="1513" y="19"/>
                  </a:lnTo>
                  <a:lnTo>
                    <a:pt x="1534" y="15"/>
                  </a:lnTo>
                  <a:lnTo>
                    <a:pt x="1557" y="11"/>
                  </a:lnTo>
                  <a:lnTo>
                    <a:pt x="1580" y="9"/>
                  </a:lnTo>
                  <a:lnTo>
                    <a:pt x="1604" y="6"/>
                  </a:lnTo>
                  <a:lnTo>
                    <a:pt x="1629" y="5"/>
                  </a:lnTo>
                  <a:lnTo>
                    <a:pt x="1678" y="3"/>
                  </a:lnTo>
                  <a:lnTo>
                    <a:pt x="1724" y="0"/>
                  </a:lnTo>
                  <a:lnTo>
                    <a:pt x="1764" y="0"/>
                  </a:lnTo>
                  <a:lnTo>
                    <a:pt x="1797" y="0"/>
                  </a:lnTo>
                  <a:lnTo>
                    <a:pt x="1872" y="72"/>
                  </a:lnTo>
                  <a:lnTo>
                    <a:pt x="1648" y="72"/>
                  </a:lnTo>
                  <a:lnTo>
                    <a:pt x="1648" y="149"/>
                  </a:lnTo>
                  <a:lnTo>
                    <a:pt x="1652" y="152"/>
                  </a:lnTo>
                  <a:lnTo>
                    <a:pt x="1657" y="154"/>
                  </a:lnTo>
                  <a:lnTo>
                    <a:pt x="1664" y="156"/>
                  </a:lnTo>
                  <a:lnTo>
                    <a:pt x="1672" y="159"/>
                  </a:lnTo>
                  <a:lnTo>
                    <a:pt x="1690" y="160"/>
                  </a:lnTo>
                  <a:lnTo>
                    <a:pt x="1712" y="159"/>
                  </a:lnTo>
                  <a:lnTo>
                    <a:pt x="1737" y="156"/>
                  </a:lnTo>
                  <a:lnTo>
                    <a:pt x="1763" y="153"/>
                  </a:lnTo>
                  <a:lnTo>
                    <a:pt x="1791" y="149"/>
                  </a:lnTo>
                  <a:lnTo>
                    <a:pt x="1822" y="144"/>
                  </a:lnTo>
                  <a:lnTo>
                    <a:pt x="1881" y="132"/>
                  </a:lnTo>
                  <a:lnTo>
                    <a:pt x="1938" y="123"/>
                  </a:lnTo>
                  <a:lnTo>
                    <a:pt x="1963" y="117"/>
                  </a:lnTo>
                  <a:lnTo>
                    <a:pt x="1986" y="114"/>
                  </a:lnTo>
                  <a:lnTo>
                    <a:pt x="2005" y="112"/>
                  </a:lnTo>
                  <a:lnTo>
                    <a:pt x="2020" y="111"/>
                  </a:lnTo>
                  <a:lnTo>
                    <a:pt x="2011" y="115"/>
                  </a:lnTo>
                  <a:lnTo>
                    <a:pt x="2000" y="119"/>
                  </a:lnTo>
                  <a:lnTo>
                    <a:pt x="1988" y="125"/>
                  </a:lnTo>
                  <a:lnTo>
                    <a:pt x="1977" y="131"/>
                  </a:lnTo>
                  <a:lnTo>
                    <a:pt x="1953" y="147"/>
                  </a:lnTo>
                  <a:lnTo>
                    <a:pt x="1929" y="164"/>
                  </a:lnTo>
                  <a:lnTo>
                    <a:pt x="1905" y="185"/>
                  </a:lnTo>
                  <a:lnTo>
                    <a:pt x="1882" y="207"/>
                  </a:lnTo>
                  <a:lnTo>
                    <a:pt x="1871" y="219"/>
                  </a:lnTo>
                  <a:lnTo>
                    <a:pt x="1860" y="231"/>
                  </a:lnTo>
                  <a:lnTo>
                    <a:pt x="1850" y="243"/>
                  </a:lnTo>
                  <a:lnTo>
                    <a:pt x="1841" y="256"/>
                  </a:lnTo>
                  <a:lnTo>
                    <a:pt x="1831" y="269"/>
                  </a:lnTo>
                  <a:lnTo>
                    <a:pt x="1822" y="283"/>
                  </a:lnTo>
                  <a:lnTo>
                    <a:pt x="1813" y="297"/>
                  </a:lnTo>
                  <a:lnTo>
                    <a:pt x="1807" y="310"/>
                  </a:lnTo>
                  <a:lnTo>
                    <a:pt x="1800" y="324"/>
                  </a:lnTo>
                  <a:lnTo>
                    <a:pt x="1794" y="340"/>
                  </a:lnTo>
                  <a:lnTo>
                    <a:pt x="1789" y="354"/>
                  </a:lnTo>
                  <a:lnTo>
                    <a:pt x="1785" y="368"/>
                  </a:lnTo>
                  <a:lnTo>
                    <a:pt x="1783" y="383"/>
                  </a:lnTo>
                  <a:lnTo>
                    <a:pt x="1781" y="398"/>
                  </a:lnTo>
                  <a:lnTo>
                    <a:pt x="1781" y="413"/>
                  </a:lnTo>
                  <a:lnTo>
                    <a:pt x="1781" y="427"/>
                  </a:lnTo>
                  <a:lnTo>
                    <a:pt x="1783" y="441"/>
                  </a:lnTo>
                  <a:lnTo>
                    <a:pt x="1786" y="455"/>
                  </a:lnTo>
                  <a:lnTo>
                    <a:pt x="1790" y="471"/>
                  </a:lnTo>
                  <a:lnTo>
                    <a:pt x="1797" y="484"/>
                  </a:lnTo>
                  <a:lnTo>
                    <a:pt x="1724" y="560"/>
                  </a:lnTo>
                  <a:lnTo>
                    <a:pt x="1716" y="560"/>
                  </a:lnTo>
                  <a:lnTo>
                    <a:pt x="1710" y="559"/>
                  </a:lnTo>
                  <a:lnTo>
                    <a:pt x="1702" y="557"/>
                  </a:lnTo>
                  <a:lnTo>
                    <a:pt x="1696" y="555"/>
                  </a:lnTo>
                  <a:lnTo>
                    <a:pt x="1681" y="548"/>
                  </a:lnTo>
                  <a:lnTo>
                    <a:pt x="1667" y="542"/>
                  </a:lnTo>
                  <a:lnTo>
                    <a:pt x="1653" y="534"/>
                  </a:lnTo>
                  <a:lnTo>
                    <a:pt x="1639" y="528"/>
                  </a:lnTo>
                  <a:lnTo>
                    <a:pt x="1631" y="525"/>
                  </a:lnTo>
                  <a:lnTo>
                    <a:pt x="1625" y="524"/>
                  </a:lnTo>
                  <a:lnTo>
                    <a:pt x="1617" y="523"/>
                  </a:lnTo>
                  <a:lnTo>
                    <a:pt x="1609" y="522"/>
                  </a:lnTo>
                  <a:lnTo>
                    <a:pt x="1609" y="675"/>
                  </a:lnTo>
                  <a:lnTo>
                    <a:pt x="1590" y="674"/>
                  </a:lnTo>
                  <a:lnTo>
                    <a:pt x="1571" y="672"/>
                  </a:lnTo>
                  <a:lnTo>
                    <a:pt x="1555" y="671"/>
                  </a:lnTo>
                  <a:lnTo>
                    <a:pt x="1538" y="669"/>
                  </a:lnTo>
                  <a:lnTo>
                    <a:pt x="1510" y="664"/>
                  </a:lnTo>
                  <a:lnTo>
                    <a:pt x="1485" y="660"/>
                  </a:lnTo>
                  <a:lnTo>
                    <a:pt x="1472" y="658"/>
                  </a:lnTo>
                  <a:lnTo>
                    <a:pt x="1461" y="657"/>
                  </a:lnTo>
                  <a:lnTo>
                    <a:pt x="1449" y="657"/>
                  </a:lnTo>
                  <a:lnTo>
                    <a:pt x="1437" y="658"/>
                  </a:lnTo>
                  <a:lnTo>
                    <a:pt x="1425" y="660"/>
                  </a:lnTo>
                  <a:lnTo>
                    <a:pt x="1412" y="664"/>
                  </a:lnTo>
                  <a:lnTo>
                    <a:pt x="1399" y="668"/>
                  </a:lnTo>
                  <a:lnTo>
                    <a:pt x="1386" y="675"/>
                  </a:lnTo>
                  <a:lnTo>
                    <a:pt x="1386" y="681"/>
                  </a:lnTo>
                  <a:lnTo>
                    <a:pt x="1389" y="688"/>
                  </a:lnTo>
                  <a:lnTo>
                    <a:pt x="1392" y="694"/>
                  </a:lnTo>
                  <a:lnTo>
                    <a:pt x="1398" y="700"/>
                  </a:lnTo>
                  <a:lnTo>
                    <a:pt x="1404" y="706"/>
                  </a:lnTo>
                  <a:lnTo>
                    <a:pt x="1411" y="713"/>
                  </a:lnTo>
                  <a:lnTo>
                    <a:pt x="1420" y="718"/>
                  </a:lnTo>
                  <a:lnTo>
                    <a:pt x="1428" y="724"/>
                  </a:lnTo>
                  <a:lnTo>
                    <a:pt x="1447" y="732"/>
                  </a:lnTo>
                  <a:lnTo>
                    <a:pt x="1465" y="740"/>
                  </a:lnTo>
                  <a:lnTo>
                    <a:pt x="1474" y="743"/>
                  </a:lnTo>
                  <a:lnTo>
                    <a:pt x="1484" y="746"/>
                  </a:lnTo>
                  <a:lnTo>
                    <a:pt x="1492" y="747"/>
                  </a:lnTo>
                  <a:lnTo>
                    <a:pt x="1499" y="747"/>
                  </a:lnTo>
                  <a:lnTo>
                    <a:pt x="1497" y="751"/>
                  </a:lnTo>
                  <a:lnTo>
                    <a:pt x="1491" y="758"/>
                  </a:lnTo>
                  <a:lnTo>
                    <a:pt x="1479" y="765"/>
                  </a:lnTo>
                  <a:lnTo>
                    <a:pt x="1463" y="774"/>
                  </a:lnTo>
                  <a:lnTo>
                    <a:pt x="1422" y="796"/>
                  </a:lnTo>
                  <a:lnTo>
                    <a:pt x="1368" y="822"/>
                  </a:lnTo>
                  <a:lnTo>
                    <a:pt x="1304" y="851"/>
                  </a:lnTo>
                  <a:lnTo>
                    <a:pt x="1232" y="883"/>
                  </a:lnTo>
                  <a:lnTo>
                    <a:pt x="1154" y="916"/>
                  </a:lnTo>
                  <a:lnTo>
                    <a:pt x="1072" y="950"/>
                  </a:lnTo>
                  <a:lnTo>
                    <a:pt x="989" y="982"/>
                  </a:lnTo>
                  <a:lnTo>
                    <a:pt x="907" y="1014"/>
                  </a:lnTo>
                  <a:lnTo>
                    <a:pt x="827" y="1043"/>
                  </a:lnTo>
                  <a:lnTo>
                    <a:pt x="754" y="1070"/>
                  </a:lnTo>
                  <a:lnTo>
                    <a:pt x="689" y="1092"/>
                  </a:lnTo>
                  <a:lnTo>
                    <a:pt x="632" y="1109"/>
                  </a:lnTo>
                  <a:lnTo>
                    <a:pt x="609" y="1115"/>
                  </a:lnTo>
                  <a:lnTo>
                    <a:pt x="589" y="1120"/>
                  </a:lnTo>
                  <a:lnTo>
                    <a:pt x="572" y="1123"/>
                  </a:lnTo>
                  <a:lnTo>
                    <a:pt x="559" y="1124"/>
                  </a:lnTo>
                  <a:lnTo>
                    <a:pt x="559" y="1130"/>
                  </a:lnTo>
                  <a:lnTo>
                    <a:pt x="558" y="1136"/>
                  </a:lnTo>
                  <a:lnTo>
                    <a:pt x="556" y="1143"/>
                  </a:lnTo>
                  <a:lnTo>
                    <a:pt x="554" y="1149"/>
                  </a:lnTo>
                  <a:lnTo>
                    <a:pt x="551" y="1156"/>
                  </a:lnTo>
                  <a:lnTo>
                    <a:pt x="546" y="1161"/>
                  </a:lnTo>
                  <a:lnTo>
                    <a:pt x="542" y="1168"/>
                  </a:lnTo>
                  <a:lnTo>
                    <a:pt x="537" y="1173"/>
                  </a:lnTo>
                  <a:lnTo>
                    <a:pt x="532" y="1178"/>
                  </a:lnTo>
                  <a:lnTo>
                    <a:pt x="527" y="1182"/>
                  </a:lnTo>
                  <a:lnTo>
                    <a:pt x="521" y="1186"/>
                  </a:lnTo>
                  <a:lnTo>
                    <a:pt x="515" y="1190"/>
                  </a:lnTo>
                  <a:lnTo>
                    <a:pt x="508" y="1193"/>
                  </a:lnTo>
                  <a:lnTo>
                    <a:pt x="501" y="1194"/>
                  </a:lnTo>
                  <a:lnTo>
                    <a:pt x="494" y="1196"/>
                  </a:lnTo>
                  <a:lnTo>
                    <a:pt x="487" y="1196"/>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 name="Freeform 53"/>
            <p:cNvSpPr>
              <a:spLocks/>
            </p:cNvSpPr>
            <p:nvPr/>
          </p:nvSpPr>
          <p:spPr bwMode="auto">
            <a:xfrm>
              <a:off x="2268538" y="2678113"/>
              <a:ext cx="20638" cy="4763"/>
            </a:xfrm>
            <a:custGeom>
              <a:avLst/>
              <a:gdLst/>
              <a:ahLst/>
              <a:cxnLst>
                <a:cxn ang="0">
                  <a:pos x="0" y="14"/>
                </a:cxn>
                <a:cxn ang="0">
                  <a:pos x="77" y="14"/>
                </a:cxn>
                <a:cxn ang="0">
                  <a:pos x="76" y="12"/>
                </a:cxn>
                <a:cxn ang="0">
                  <a:pos x="75" y="10"/>
                </a:cxn>
                <a:cxn ang="0">
                  <a:pos x="72" y="9"/>
                </a:cxn>
                <a:cxn ang="0">
                  <a:pos x="70" y="8"/>
                </a:cxn>
                <a:cxn ang="0">
                  <a:pos x="66" y="7"/>
                </a:cxn>
                <a:cxn ang="0">
                  <a:pos x="63" y="7"/>
                </a:cxn>
                <a:cxn ang="0">
                  <a:pos x="52" y="6"/>
                </a:cxn>
                <a:cxn ang="0">
                  <a:pos x="42" y="3"/>
                </a:cxn>
                <a:cxn ang="0">
                  <a:pos x="35" y="7"/>
                </a:cxn>
                <a:cxn ang="0">
                  <a:pos x="30" y="7"/>
                </a:cxn>
                <a:cxn ang="0">
                  <a:pos x="24" y="7"/>
                </a:cxn>
                <a:cxn ang="0">
                  <a:pos x="21" y="5"/>
                </a:cxn>
                <a:cxn ang="0">
                  <a:pos x="18" y="0"/>
                </a:cxn>
                <a:cxn ang="0">
                  <a:pos x="7" y="0"/>
                </a:cxn>
                <a:cxn ang="0">
                  <a:pos x="0" y="11"/>
                </a:cxn>
                <a:cxn ang="0">
                  <a:pos x="0" y="14"/>
                </a:cxn>
              </a:cxnLst>
              <a:rect l="0" t="0" r="r" b="b"/>
              <a:pathLst>
                <a:path w="77" h="14">
                  <a:moveTo>
                    <a:pt x="0" y="14"/>
                  </a:moveTo>
                  <a:lnTo>
                    <a:pt x="77" y="14"/>
                  </a:lnTo>
                  <a:lnTo>
                    <a:pt x="76" y="12"/>
                  </a:lnTo>
                  <a:lnTo>
                    <a:pt x="75" y="10"/>
                  </a:lnTo>
                  <a:lnTo>
                    <a:pt x="72" y="9"/>
                  </a:lnTo>
                  <a:lnTo>
                    <a:pt x="70" y="8"/>
                  </a:lnTo>
                  <a:lnTo>
                    <a:pt x="66" y="7"/>
                  </a:lnTo>
                  <a:lnTo>
                    <a:pt x="63" y="7"/>
                  </a:lnTo>
                  <a:lnTo>
                    <a:pt x="52" y="6"/>
                  </a:lnTo>
                  <a:lnTo>
                    <a:pt x="42" y="3"/>
                  </a:lnTo>
                  <a:lnTo>
                    <a:pt x="35" y="7"/>
                  </a:lnTo>
                  <a:lnTo>
                    <a:pt x="30" y="7"/>
                  </a:lnTo>
                  <a:lnTo>
                    <a:pt x="24" y="7"/>
                  </a:lnTo>
                  <a:lnTo>
                    <a:pt x="21" y="5"/>
                  </a:lnTo>
                  <a:lnTo>
                    <a:pt x="18" y="0"/>
                  </a:lnTo>
                  <a:lnTo>
                    <a:pt x="7" y="0"/>
                  </a:lnTo>
                  <a:lnTo>
                    <a:pt x="0" y="11"/>
                  </a:lnTo>
                  <a:lnTo>
                    <a:pt x="0" y="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0" name="Freeform 54"/>
            <p:cNvSpPr>
              <a:spLocks/>
            </p:cNvSpPr>
            <p:nvPr/>
          </p:nvSpPr>
          <p:spPr bwMode="auto">
            <a:xfrm>
              <a:off x="2268538" y="2678113"/>
              <a:ext cx="20638" cy="4763"/>
            </a:xfrm>
            <a:custGeom>
              <a:avLst/>
              <a:gdLst/>
              <a:ahLst/>
              <a:cxnLst>
                <a:cxn ang="0">
                  <a:pos x="0" y="14"/>
                </a:cxn>
                <a:cxn ang="0">
                  <a:pos x="77" y="14"/>
                </a:cxn>
                <a:cxn ang="0">
                  <a:pos x="76" y="12"/>
                </a:cxn>
                <a:cxn ang="0">
                  <a:pos x="75" y="10"/>
                </a:cxn>
                <a:cxn ang="0">
                  <a:pos x="72" y="9"/>
                </a:cxn>
                <a:cxn ang="0">
                  <a:pos x="70" y="8"/>
                </a:cxn>
                <a:cxn ang="0">
                  <a:pos x="66" y="7"/>
                </a:cxn>
                <a:cxn ang="0">
                  <a:pos x="63" y="7"/>
                </a:cxn>
                <a:cxn ang="0">
                  <a:pos x="52" y="6"/>
                </a:cxn>
                <a:cxn ang="0">
                  <a:pos x="42" y="3"/>
                </a:cxn>
                <a:cxn ang="0">
                  <a:pos x="35" y="7"/>
                </a:cxn>
                <a:cxn ang="0">
                  <a:pos x="30" y="7"/>
                </a:cxn>
                <a:cxn ang="0">
                  <a:pos x="24" y="7"/>
                </a:cxn>
                <a:cxn ang="0">
                  <a:pos x="21" y="5"/>
                </a:cxn>
                <a:cxn ang="0">
                  <a:pos x="18" y="0"/>
                </a:cxn>
                <a:cxn ang="0">
                  <a:pos x="7" y="0"/>
                </a:cxn>
                <a:cxn ang="0">
                  <a:pos x="0" y="11"/>
                </a:cxn>
                <a:cxn ang="0">
                  <a:pos x="0" y="14"/>
                </a:cxn>
              </a:cxnLst>
              <a:rect l="0" t="0" r="r" b="b"/>
              <a:pathLst>
                <a:path w="77" h="14">
                  <a:moveTo>
                    <a:pt x="0" y="14"/>
                  </a:moveTo>
                  <a:lnTo>
                    <a:pt x="77" y="14"/>
                  </a:lnTo>
                  <a:lnTo>
                    <a:pt x="76" y="12"/>
                  </a:lnTo>
                  <a:lnTo>
                    <a:pt x="75" y="10"/>
                  </a:lnTo>
                  <a:lnTo>
                    <a:pt x="72" y="9"/>
                  </a:lnTo>
                  <a:lnTo>
                    <a:pt x="70" y="8"/>
                  </a:lnTo>
                  <a:lnTo>
                    <a:pt x="66" y="7"/>
                  </a:lnTo>
                  <a:lnTo>
                    <a:pt x="63" y="7"/>
                  </a:lnTo>
                  <a:lnTo>
                    <a:pt x="52" y="6"/>
                  </a:lnTo>
                  <a:lnTo>
                    <a:pt x="42" y="3"/>
                  </a:lnTo>
                  <a:lnTo>
                    <a:pt x="35" y="7"/>
                  </a:lnTo>
                  <a:lnTo>
                    <a:pt x="30" y="7"/>
                  </a:lnTo>
                  <a:lnTo>
                    <a:pt x="24" y="7"/>
                  </a:lnTo>
                  <a:lnTo>
                    <a:pt x="21" y="5"/>
                  </a:lnTo>
                  <a:lnTo>
                    <a:pt x="18" y="0"/>
                  </a:lnTo>
                  <a:lnTo>
                    <a:pt x="7" y="0"/>
                  </a:lnTo>
                  <a:lnTo>
                    <a:pt x="0" y="11"/>
                  </a:lnTo>
                  <a:lnTo>
                    <a:pt x="0" y="14"/>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1" name="Freeform 55"/>
            <p:cNvSpPr>
              <a:spLocks/>
            </p:cNvSpPr>
            <p:nvPr/>
          </p:nvSpPr>
          <p:spPr bwMode="auto">
            <a:xfrm>
              <a:off x="2303463" y="2676526"/>
              <a:ext cx="30163" cy="6350"/>
            </a:xfrm>
            <a:custGeom>
              <a:avLst/>
              <a:gdLst/>
              <a:ahLst/>
              <a:cxnLst>
                <a:cxn ang="0">
                  <a:pos x="0" y="20"/>
                </a:cxn>
                <a:cxn ang="0">
                  <a:pos x="111" y="20"/>
                </a:cxn>
                <a:cxn ang="0">
                  <a:pos x="110" y="16"/>
                </a:cxn>
                <a:cxn ang="0">
                  <a:pos x="108" y="14"/>
                </a:cxn>
                <a:cxn ang="0">
                  <a:pos x="104" y="12"/>
                </a:cxn>
                <a:cxn ang="0">
                  <a:pos x="101" y="9"/>
                </a:cxn>
                <a:cxn ang="0">
                  <a:pos x="97" y="8"/>
                </a:cxn>
                <a:cxn ang="0">
                  <a:pos x="93" y="8"/>
                </a:cxn>
                <a:cxn ang="0">
                  <a:pos x="89" y="8"/>
                </a:cxn>
                <a:cxn ang="0">
                  <a:pos x="87" y="9"/>
                </a:cxn>
                <a:cxn ang="0">
                  <a:pos x="81" y="7"/>
                </a:cxn>
                <a:cxn ang="0">
                  <a:pos x="73" y="5"/>
                </a:cxn>
                <a:cxn ang="0">
                  <a:pos x="64" y="3"/>
                </a:cxn>
                <a:cxn ang="0">
                  <a:pos x="58" y="3"/>
                </a:cxn>
                <a:cxn ang="0">
                  <a:pos x="52" y="9"/>
                </a:cxn>
                <a:cxn ang="0">
                  <a:pos x="42" y="9"/>
                </a:cxn>
                <a:cxn ang="0">
                  <a:pos x="33" y="8"/>
                </a:cxn>
                <a:cxn ang="0">
                  <a:pos x="30" y="7"/>
                </a:cxn>
                <a:cxn ang="0">
                  <a:pos x="27" y="5"/>
                </a:cxn>
                <a:cxn ang="0">
                  <a:pos x="24" y="3"/>
                </a:cxn>
                <a:cxn ang="0">
                  <a:pos x="20" y="0"/>
                </a:cxn>
                <a:cxn ang="0">
                  <a:pos x="10" y="0"/>
                </a:cxn>
                <a:cxn ang="0">
                  <a:pos x="0" y="13"/>
                </a:cxn>
                <a:cxn ang="0">
                  <a:pos x="0" y="20"/>
                </a:cxn>
              </a:cxnLst>
              <a:rect l="0" t="0" r="r" b="b"/>
              <a:pathLst>
                <a:path w="111" h="20">
                  <a:moveTo>
                    <a:pt x="0" y="20"/>
                  </a:moveTo>
                  <a:lnTo>
                    <a:pt x="111" y="20"/>
                  </a:lnTo>
                  <a:lnTo>
                    <a:pt x="110" y="16"/>
                  </a:lnTo>
                  <a:lnTo>
                    <a:pt x="108" y="14"/>
                  </a:lnTo>
                  <a:lnTo>
                    <a:pt x="104" y="12"/>
                  </a:lnTo>
                  <a:lnTo>
                    <a:pt x="101" y="9"/>
                  </a:lnTo>
                  <a:lnTo>
                    <a:pt x="97" y="8"/>
                  </a:lnTo>
                  <a:lnTo>
                    <a:pt x="93" y="8"/>
                  </a:lnTo>
                  <a:lnTo>
                    <a:pt x="89" y="8"/>
                  </a:lnTo>
                  <a:lnTo>
                    <a:pt x="87" y="9"/>
                  </a:lnTo>
                  <a:lnTo>
                    <a:pt x="81" y="7"/>
                  </a:lnTo>
                  <a:lnTo>
                    <a:pt x="73" y="5"/>
                  </a:lnTo>
                  <a:lnTo>
                    <a:pt x="64" y="3"/>
                  </a:lnTo>
                  <a:lnTo>
                    <a:pt x="58" y="3"/>
                  </a:lnTo>
                  <a:lnTo>
                    <a:pt x="52" y="9"/>
                  </a:lnTo>
                  <a:lnTo>
                    <a:pt x="42" y="9"/>
                  </a:lnTo>
                  <a:lnTo>
                    <a:pt x="33" y="8"/>
                  </a:lnTo>
                  <a:lnTo>
                    <a:pt x="30" y="7"/>
                  </a:lnTo>
                  <a:lnTo>
                    <a:pt x="27" y="5"/>
                  </a:lnTo>
                  <a:lnTo>
                    <a:pt x="24" y="3"/>
                  </a:lnTo>
                  <a:lnTo>
                    <a:pt x="20" y="0"/>
                  </a:lnTo>
                  <a:lnTo>
                    <a:pt x="10" y="0"/>
                  </a:lnTo>
                  <a:lnTo>
                    <a:pt x="0" y="13"/>
                  </a:lnTo>
                  <a:lnTo>
                    <a:pt x="0" y="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2" name="Freeform 56"/>
            <p:cNvSpPr>
              <a:spLocks/>
            </p:cNvSpPr>
            <p:nvPr/>
          </p:nvSpPr>
          <p:spPr bwMode="auto">
            <a:xfrm>
              <a:off x="2303463" y="2676526"/>
              <a:ext cx="30163" cy="6350"/>
            </a:xfrm>
            <a:custGeom>
              <a:avLst/>
              <a:gdLst/>
              <a:ahLst/>
              <a:cxnLst>
                <a:cxn ang="0">
                  <a:pos x="0" y="20"/>
                </a:cxn>
                <a:cxn ang="0">
                  <a:pos x="111" y="20"/>
                </a:cxn>
                <a:cxn ang="0">
                  <a:pos x="110" y="16"/>
                </a:cxn>
                <a:cxn ang="0">
                  <a:pos x="108" y="14"/>
                </a:cxn>
                <a:cxn ang="0">
                  <a:pos x="104" y="12"/>
                </a:cxn>
                <a:cxn ang="0">
                  <a:pos x="101" y="9"/>
                </a:cxn>
                <a:cxn ang="0">
                  <a:pos x="97" y="8"/>
                </a:cxn>
                <a:cxn ang="0">
                  <a:pos x="93" y="8"/>
                </a:cxn>
                <a:cxn ang="0">
                  <a:pos x="89" y="8"/>
                </a:cxn>
                <a:cxn ang="0">
                  <a:pos x="87" y="9"/>
                </a:cxn>
                <a:cxn ang="0">
                  <a:pos x="81" y="7"/>
                </a:cxn>
                <a:cxn ang="0">
                  <a:pos x="73" y="5"/>
                </a:cxn>
                <a:cxn ang="0">
                  <a:pos x="64" y="3"/>
                </a:cxn>
                <a:cxn ang="0">
                  <a:pos x="58" y="3"/>
                </a:cxn>
                <a:cxn ang="0">
                  <a:pos x="52" y="9"/>
                </a:cxn>
                <a:cxn ang="0">
                  <a:pos x="42" y="9"/>
                </a:cxn>
                <a:cxn ang="0">
                  <a:pos x="33" y="8"/>
                </a:cxn>
                <a:cxn ang="0">
                  <a:pos x="30" y="7"/>
                </a:cxn>
                <a:cxn ang="0">
                  <a:pos x="27" y="5"/>
                </a:cxn>
                <a:cxn ang="0">
                  <a:pos x="24" y="3"/>
                </a:cxn>
                <a:cxn ang="0">
                  <a:pos x="20" y="0"/>
                </a:cxn>
                <a:cxn ang="0">
                  <a:pos x="10" y="0"/>
                </a:cxn>
                <a:cxn ang="0">
                  <a:pos x="0" y="13"/>
                </a:cxn>
                <a:cxn ang="0">
                  <a:pos x="0" y="20"/>
                </a:cxn>
              </a:cxnLst>
              <a:rect l="0" t="0" r="r" b="b"/>
              <a:pathLst>
                <a:path w="111" h="20">
                  <a:moveTo>
                    <a:pt x="0" y="20"/>
                  </a:moveTo>
                  <a:lnTo>
                    <a:pt x="111" y="20"/>
                  </a:lnTo>
                  <a:lnTo>
                    <a:pt x="110" y="16"/>
                  </a:lnTo>
                  <a:lnTo>
                    <a:pt x="108" y="14"/>
                  </a:lnTo>
                  <a:lnTo>
                    <a:pt x="104" y="12"/>
                  </a:lnTo>
                  <a:lnTo>
                    <a:pt x="101" y="9"/>
                  </a:lnTo>
                  <a:lnTo>
                    <a:pt x="97" y="8"/>
                  </a:lnTo>
                  <a:lnTo>
                    <a:pt x="93" y="8"/>
                  </a:lnTo>
                  <a:lnTo>
                    <a:pt x="89" y="8"/>
                  </a:lnTo>
                  <a:lnTo>
                    <a:pt x="87" y="9"/>
                  </a:lnTo>
                  <a:lnTo>
                    <a:pt x="81" y="7"/>
                  </a:lnTo>
                  <a:lnTo>
                    <a:pt x="73" y="5"/>
                  </a:lnTo>
                  <a:lnTo>
                    <a:pt x="64" y="3"/>
                  </a:lnTo>
                  <a:lnTo>
                    <a:pt x="58" y="3"/>
                  </a:lnTo>
                  <a:lnTo>
                    <a:pt x="52" y="9"/>
                  </a:lnTo>
                  <a:lnTo>
                    <a:pt x="42" y="9"/>
                  </a:lnTo>
                  <a:lnTo>
                    <a:pt x="33" y="8"/>
                  </a:lnTo>
                  <a:lnTo>
                    <a:pt x="30" y="7"/>
                  </a:lnTo>
                  <a:lnTo>
                    <a:pt x="27" y="5"/>
                  </a:lnTo>
                  <a:lnTo>
                    <a:pt x="24" y="3"/>
                  </a:lnTo>
                  <a:lnTo>
                    <a:pt x="20" y="0"/>
                  </a:lnTo>
                  <a:lnTo>
                    <a:pt x="10" y="0"/>
                  </a:lnTo>
                  <a:lnTo>
                    <a:pt x="0" y="13"/>
                  </a:lnTo>
                  <a:lnTo>
                    <a:pt x="0" y="20"/>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3" name="Freeform 57"/>
            <p:cNvSpPr>
              <a:spLocks/>
            </p:cNvSpPr>
            <p:nvPr/>
          </p:nvSpPr>
          <p:spPr bwMode="auto">
            <a:xfrm>
              <a:off x="2392363" y="2654301"/>
              <a:ext cx="41275" cy="15875"/>
            </a:xfrm>
            <a:custGeom>
              <a:avLst/>
              <a:gdLst/>
              <a:ahLst/>
              <a:cxnLst>
                <a:cxn ang="0">
                  <a:pos x="155" y="28"/>
                </a:cxn>
                <a:cxn ang="0">
                  <a:pos x="114" y="38"/>
                </a:cxn>
                <a:cxn ang="0">
                  <a:pos x="55" y="58"/>
                </a:cxn>
                <a:cxn ang="0">
                  <a:pos x="3" y="55"/>
                </a:cxn>
                <a:cxn ang="0">
                  <a:pos x="1" y="48"/>
                </a:cxn>
                <a:cxn ang="0">
                  <a:pos x="0" y="42"/>
                </a:cxn>
                <a:cxn ang="0">
                  <a:pos x="3" y="38"/>
                </a:cxn>
                <a:cxn ang="0">
                  <a:pos x="8" y="39"/>
                </a:cxn>
                <a:cxn ang="0">
                  <a:pos x="15" y="40"/>
                </a:cxn>
                <a:cxn ang="0">
                  <a:pos x="23" y="40"/>
                </a:cxn>
                <a:cxn ang="0">
                  <a:pos x="27" y="38"/>
                </a:cxn>
                <a:cxn ang="0">
                  <a:pos x="31" y="38"/>
                </a:cxn>
                <a:cxn ang="0">
                  <a:pos x="32" y="32"/>
                </a:cxn>
                <a:cxn ang="0">
                  <a:pos x="32" y="27"/>
                </a:cxn>
                <a:cxn ang="0">
                  <a:pos x="32" y="22"/>
                </a:cxn>
                <a:cxn ang="0">
                  <a:pos x="31" y="20"/>
                </a:cxn>
                <a:cxn ang="0">
                  <a:pos x="36" y="19"/>
                </a:cxn>
                <a:cxn ang="0">
                  <a:pos x="42" y="17"/>
                </a:cxn>
                <a:cxn ang="0">
                  <a:pos x="55" y="17"/>
                </a:cxn>
                <a:cxn ang="0">
                  <a:pos x="61" y="20"/>
                </a:cxn>
                <a:cxn ang="0">
                  <a:pos x="66" y="24"/>
                </a:cxn>
                <a:cxn ang="0">
                  <a:pos x="71" y="24"/>
                </a:cxn>
                <a:cxn ang="0">
                  <a:pos x="75" y="23"/>
                </a:cxn>
                <a:cxn ang="0">
                  <a:pos x="81" y="22"/>
                </a:cxn>
                <a:cxn ang="0">
                  <a:pos x="86" y="20"/>
                </a:cxn>
                <a:cxn ang="0">
                  <a:pos x="90" y="24"/>
                </a:cxn>
                <a:cxn ang="0">
                  <a:pos x="96" y="22"/>
                </a:cxn>
                <a:cxn ang="0">
                  <a:pos x="104" y="20"/>
                </a:cxn>
                <a:cxn ang="0">
                  <a:pos x="102" y="17"/>
                </a:cxn>
                <a:cxn ang="0">
                  <a:pos x="101" y="15"/>
                </a:cxn>
                <a:cxn ang="0">
                  <a:pos x="98" y="12"/>
                </a:cxn>
                <a:cxn ang="0">
                  <a:pos x="96" y="11"/>
                </a:cxn>
                <a:cxn ang="0">
                  <a:pos x="91" y="9"/>
                </a:cxn>
                <a:cxn ang="0">
                  <a:pos x="86" y="7"/>
                </a:cxn>
                <a:cxn ang="0">
                  <a:pos x="91" y="5"/>
                </a:cxn>
                <a:cxn ang="0">
                  <a:pos x="96" y="3"/>
                </a:cxn>
                <a:cxn ang="0">
                  <a:pos x="101" y="2"/>
                </a:cxn>
                <a:cxn ang="0">
                  <a:pos x="105" y="0"/>
                </a:cxn>
                <a:cxn ang="0">
                  <a:pos x="109" y="2"/>
                </a:cxn>
                <a:cxn ang="0">
                  <a:pos x="115" y="3"/>
                </a:cxn>
                <a:cxn ang="0">
                  <a:pos x="119" y="6"/>
                </a:cxn>
                <a:cxn ang="0">
                  <a:pos x="124" y="10"/>
                </a:cxn>
                <a:cxn ang="0">
                  <a:pos x="117" y="14"/>
                </a:cxn>
                <a:cxn ang="0">
                  <a:pos x="123" y="15"/>
                </a:cxn>
                <a:cxn ang="0">
                  <a:pos x="131" y="15"/>
                </a:cxn>
                <a:cxn ang="0">
                  <a:pos x="139" y="15"/>
                </a:cxn>
                <a:cxn ang="0">
                  <a:pos x="145" y="14"/>
                </a:cxn>
                <a:cxn ang="0">
                  <a:pos x="148" y="20"/>
                </a:cxn>
                <a:cxn ang="0">
                  <a:pos x="155" y="28"/>
                </a:cxn>
              </a:cxnLst>
              <a:rect l="0" t="0" r="r" b="b"/>
              <a:pathLst>
                <a:path w="155" h="58">
                  <a:moveTo>
                    <a:pt x="155" y="28"/>
                  </a:moveTo>
                  <a:lnTo>
                    <a:pt x="114" y="38"/>
                  </a:lnTo>
                  <a:lnTo>
                    <a:pt x="55" y="58"/>
                  </a:lnTo>
                  <a:lnTo>
                    <a:pt x="3" y="55"/>
                  </a:lnTo>
                  <a:lnTo>
                    <a:pt x="1" y="48"/>
                  </a:lnTo>
                  <a:lnTo>
                    <a:pt x="0" y="42"/>
                  </a:lnTo>
                  <a:lnTo>
                    <a:pt x="3" y="38"/>
                  </a:lnTo>
                  <a:lnTo>
                    <a:pt x="8" y="39"/>
                  </a:lnTo>
                  <a:lnTo>
                    <a:pt x="15" y="40"/>
                  </a:lnTo>
                  <a:lnTo>
                    <a:pt x="23" y="40"/>
                  </a:lnTo>
                  <a:lnTo>
                    <a:pt x="27" y="38"/>
                  </a:lnTo>
                  <a:lnTo>
                    <a:pt x="31" y="38"/>
                  </a:lnTo>
                  <a:lnTo>
                    <a:pt x="32" y="32"/>
                  </a:lnTo>
                  <a:lnTo>
                    <a:pt x="32" y="27"/>
                  </a:lnTo>
                  <a:lnTo>
                    <a:pt x="32" y="22"/>
                  </a:lnTo>
                  <a:lnTo>
                    <a:pt x="31" y="20"/>
                  </a:lnTo>
                  <a:lnTo>
                    <a:pt x="36" y="19"/>
                  </a:lnTo>
                  <a:lnTo>
                    <a:pt x="42" y="17"/>
                  </a:lnTo>
                  <a:lnTo>
                    <a:pt x="55" y="17"/>
                  </a:lnTo>
                  <a:lnTo>
                    <a:pt x="61" y="20"/>
                  </a:lnTo>
                  <a:lnTo>
                    <a:pt x="66" y="24"/>
                  </a:lnTo>
                  <a:lnTo>
                    <a:pt x="71" y="24"/>
                  </a:lnTo>
                  <a:lnTo>
                    <a:pt x="75" y="23"/>
                  </a:lnTo>
                  <a:lnTo>
                    <a:pt x="81" y="22"/>
                  </a:lnTo>
                  <a:lnTo>
                    <a:pt x="86" y="20"/>
                  </a:lnTo>
                  <a:lnTo>
                    <a:pt x="90" y="24"/>
                  </a:lnTo>
                  <a:lnTo>
                    <a:pt x="96" y="22"/>
                  </a:lnTo>
                  <a:lnTo>
                    <a:pt x="104" y="20"/>
                  </a:lnTo>
                  <a:lnTo>
                    <a:pt x="102" y="17"/>
                  </a:lnTo>
                  <a:lnTo>
                    <a:pt x="101" y="15"/>
                  </a:lnTo>
                  <a:lnTo>
                    <a:pt x="98" y="12"/>
                  </a:lnTo>
                  <a:lnTo>
                    <a:pt x="96" y="11"/>
                  </a:lnTo>
                  <a:lnTo>
                    <a:pt x="91" y="9"/>
                  </a:lnTo>
                  <a:lnTo>
                    <a:pt x="86" y="7"/>
                  </a:lnTo>
                  <a:lnTo>
                    <a:pt x="91" y="5"/>
                  </a:lnTo>
                  <a:lnTo>
                    <a:pt x="96" y="3"/>
                  </a:lnTo>
                  <a:lnTo>
                    <a:pt x="101" y="2"/>
                  </a:lnTo>
                  <a:lnTo>
                    <a:pt x="105" y="0"/>
                  </a:lnTo>
                  <a:lnTo>
                    <a:pt x="109" y="2"/>
                  </a:lnTo>
                  <a:lnTo>
                    <a:pt x="115" y="3"/>
                  </a:lnTo>
                  <a:lnTo>
                    <a:pt x="119" y="6"/>
                  </a:lnTo>
                  <a:lnTo>
                    <a:pt x="124" y="10"/>
                  </a:lnTo>
                  <a:lnTo>
                    <a:pt x="117" y="14"/>
                  </a:lnTo>
                  <a:lnTo>
                    <a:pt x="123" y="15"/>
                  </a:lnTo>
                  <a:lnTo>
                    <a:pt x="131" y="15"/>
                  </a:lnTo>
                  <a:lnTo>
                    <a:pt x="139" y="15"/>
                  </a:lnTo>
                  <a:lnTo>
                    <a:pt x="145" y="14"/>
                  </a:lnTo>
                  <a:lnTo>
                    <a:pt x="148" y="20"/>
                  </a:lnTo>
                  <a:lnTo>
                    <a:pt x="155" y="2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4" name="Freeform 58"/>
            <p:cNvSpPr>
              <a:spLocks/>
            </p:cNvSpPr>
            <p:nvPr/>
          </p:nvSpPr>
          <p:spPr bwMode="auto">
            <a:xfrm>
              <a:off x="2392363" y="2654301"/>
              <a:ext cx="41275" cy="15875"/>
            </a:xfrm>
            <a:custGeom>
              <a:avLst/>
              <a:gdLst/>
              <a:ahLst/>
              <a:cxnLst>
                <a:cxn ang="0">
                  <a:pos x="155" y="28"/>
                </a:cxn>
                <a:cxn ang="0">
                  <a:pos x="114" y="38"/>
                </a:cxn>
                <a:cxn ang="0">
                  <a:pos x="55" y="58"/>
                </a:cxn>
                <a:cxn ang="0">
                  <a:pos x="3" y="55"/>
                </a:cxn>
                <a:cxn ang="0">
                  <a:pos x="1" y="48"/>
                </a:cxn>
                <a:cxn ang="0">
                  <a:pos x="0" y="42"/>
                </a:cxn>
                <a:cxn ang="0">
                  <a:pos x="3" y="38"/>
                </a:cxn>
                <a:cxn ang="0">
                  <a:pos x="8" y="39"/>
                </a:cxn>
                <a:cxn ang="0">
                  <a:pos x="15" y="40"/>
                </a:cxn>
                <a:cxn ang="0">
                  <a:pos x="23" y="40"/>
                </a:cxn>
                <a:cxn ang="0">
                  <a:pos x="27" y="38"/>
                </a:cxn>
                <a:cxn ang="0">
                  <a:pos x="31" y="38"/>
                </a:cxn>
                <a:cxn ang="0">
                  <a:pos x="32" y="32"/>
                </a:cxn>
                <a:cxn ang="0">
                  <a:pos x="32" y="27"/>
                </a:cxn>
                <a:cxn ang="0">
                  <a:pos x="32" y="22"/>
                </a:cxn>
                <a:cxn ang="0">
                  <a:pos x="31" y="20"/>
                </a:cxn>
                <a:cxn ang="0">
                  <a:pos x="36" y="19"/>
                </a:cxn>
                <a:cxn ang="0">
                  <a:pos x="42" y="17"/>
                </a:cxn>
                <a:cxn ang="0">
                  <a:pos x="55" y="17"/>
                </a:cxn>
                <a:cxn ang="0">
                  <a:pos x="61" y="20"/>
                </a:cxn>
                <a:cxn ang="0">
                  <a:pos x="66" y="24"/>
                </a:cxn>
                <a:cxn ang="0">
                  <a:pos x="71" y="24"/>
                </a:cxn>
                <a:cxn ang="0">
                  <a:pos x="75" y="23"/>
                </a:cxn>
                <a:cxn ang="0">
                  <a:pos x="81" y="22"/>
                </a:cxn>
                <a:cxn ang="0">
                  <a:pos x="86" y="20"/>
                </a:cxn>
                <a:cxn ang="0">
                  <a:pos x="90" y="24"/>
                </a:cxn>
                <a:cxn ang="0">
                  <a:pos x="96" y="22"/>
                </a:cxn>
                <a:cxn ang="0">
                  <a:pos x="104" y="20"/>
                </a:cxn>
                <a:cxn ang="0">
                  <a:pos x="102" y="17"/>
                </a:cxn>
                <a:cxn ang="0">
                  <a:pos x="101" y="15"/>
                </a:cxn>
                <a:cxn ang="0">
                  <a:pos x="98" y="12"/>
                </a:cxn>
                <a:cxn ang="0">
                  <a:pos x="96" y="11"/>
                </a:cxn>
                <a:cxn ang="0">
                  <a:pos x="91" y="9"/>
                </a:cxn>
                <a:cxn ang="0">
                  <a:pos x="86" y="7"/>
                </a:cxn>
                <a:cxn ang="0">
                  <a:pos x="91" y="5"/>
                </a:cxn>
                <a:cxn ang="0">
                  <a:pos x="96" y="3"/>
                </a:cxn>
                <a:cxn ang="0">
                  <a:pos x="101" y="2"/>
                </a:cxn>
                <a:cxn ang="0">
                  <a:pos x="105" y="0"/>
                </a:cxn>
                <a:cxn ang="0">
                  <a:pos x="109" y="2"/>
                </a:cxn>
                <a:cxn ang="0">
                  <a:pos x="115" y="3"/>
                </a:cxn>
                <a:cxn ang="0">
                  <a:pos x="119" y="6"/>
                </a:cxn>
                <a:cxn ang="0">
                  <a:pos x="124" y="10"/>
                </a:cxn>
                <a:cxn ang="0">
                  <a:pos x="117" y="14"/>
                </a:cxn>
                <a:cxn ang="0">
                  <a:pos x="123" y="15"/>
                </a:cxn>
                <a:cxn ang="0">
                  <a:pos x="131" y="15"/>
                </a:cxn>
                <a:cxn ang="0">
                  <a:pos x="139" y="15"/>
                </a:cxn>
                <a:cxn ang="0">
                  <a:pos x="145" y="14"/>
                </a:cxn>
                <a:cxn ang="0">
                  <a:pos x="148" y="20"/>
                </a:cxn>
                <a:cxn ang="0">
                  <a:pos x="155" y="28"/>
                </a:cxn>
              </a:cxnLst>
              <a:rect l="0" t="0" r="r" b="b"/>
              <a:pathLst>
                <a:path w="155" h="58">
                  <a:moveTo>
                    <a:pt x="155" y="28"/>
                  </a:moveTo>
                  <a:lnTo>
                    <a:pt x="114" y="38"/>
                  </a:lnTo>
                  <a:lnTo>
                    <a:pt x="55" y="58"/>
                  </a:lnTo>
                  <a:lnTo>
                    <a:pt x="3" y="55"/>
                  </a:lnTo>
                  <a:lnTo>
                    <a:pt x="1" y="48"/>
                  </a:lnTo>
                  <a:lnTo>
                    <a:pt x="0" y="42"/>
                  </a:lnTo>
                  <a:lnTo>
                    <a:pt x="3" y="38"/>
                  </a:lnTo>
                  <a:lnTo>
                    <a:pt x="8" y="39"/>
                  </a:lnTo>
                  <a:lnTo>
                    <a:pt x="15" y="40"/>
                  </a:lnTo>
                  <a:lnTo>
                    <a:pt x="23" y="40"/>
                  </a:lnTo>
                  <a:lnTo>
                    <a:pt x="27" y="38"/>
                  </a:lnTo>
                  <a:lnTo>
                    <a:pt x="31" y="38"/>
                  </a:lnTo>
                  <a:lnTo>
                    <a:pt x="32" y="32"/>
                  </a:lnTo>
                  <a:lnTo>
                    <a:pt x="32" y="27"/>
                  </a:lnTo>
                  <a:lnTo>
                    <a:pt x="32" y="22"/>
                  </a:lnTo>
                  <a:lnTo>
                    <a:pt x="31" y="20"/>
                  </a:lnTo>
                  <a:lnTo>
                    <a:pt x="36" y="19"/>
                  </a:lnTo>
                  <a:lnTo>
                    <a:pt x="42" y="17"/>
                  </a:lnTo>
                  <a:lnTo>
                    <a:pt x="55" y="17"/>
                  </a:lnTo>
                  <a:lnTo>
                    <a:pt x="61" y="20"/>
                  </a:lnTo>
                  <a:lnTo>
                    <a:pt x="66" y="24"/>
                  </a:lnTo>
                  <a:lnTo>
                    <a:pt x="71" y="24"/>
                  </a:lnTo>
                  <a:lnTo>
                    <a:pt x="75" y="23"/>
                  </a:lnTo>
                  <a:lnTo>
                    <a:pt x="81" y="22"/>
                  </a:lnTo>
                  <a:lnTo>
                    <a:pt x="86" y="20"/>
                  </a:lnTo>
                  <a:lnTo>
                    <a:pt x="90" y="24"/>
                  </a:lnTo>
                  <a:lnTo>
                    <a:pt x="96" y="22"/>
                  </a:lnTo>
                  <a:lnTo>
                    <a:pt x="104" y="20"/>
                  </a:lnTo>
                  <a:lnTo>
                    <a:pt x="102" y="17"/>
                  </a:lnTo>
                  <a:lnTo>
                    <a:pt x="101" y="15"/>
                  </a:lnTo>
                  <a:lnTo>
                    <a:pt x="98" y="12"/>
                  </a:lnTo>
                  <a:lnTo>
                    <a:pt x="96" y="11"/>
                  </a:lnTo>
                  <a:lnTo>
                    <a:pt x="91" y="9"/>
                  </a:lnTo>
                  <a:lnTo>
                    <a:pt x="86" y="7"/>
                  </a:lnTo>
                  <a:lnTo>
                    <a:pt x="91" y="5"/>
                  </a:lnTo>
                  <a:lnTo>
                    <a:pt x="96" y="3"/>
                  </a:lnTo>
                  <a:lnTo>
                    <a:pt x="101" y="2"/>
                  </a:lnTo>
                  <a:lnTo>
                    <a:pt x="105" y="0"/>
                  </a:lnTo>
                  <a:lnTo>
                    <a:pt x="109" y="2"/>
                  </a:lnTo>
                  <a:lnTo>
                    <a:pt x="115" y="3"/>
                  </a:lnTo>
                  <a:lnTo>
                    <a:pt x="119" y="6"/>
                  </a:lnTo>
                  <a:lnTo>
                    <a:pt x="124" y="10"/>
                  </a:lnTo>
                  <a:lnTo>
                    <a:pt x="117" y="14"/>
                  </a:lnTo>
                  <a:lnTo>
                    <a:pt x="123" y="15"/>
                  </a:lnTo>
                  <a:lnTo>
                    <a:pt x="131" y="15"/>
                  </a:lnTo>
                  <a:lnTo>
                    <a:pt x="139" y="15"/>
                  </a:lnTo>
                  <a:lnTo>
                    <a:pt x="145" y="14"/>
                  </a:lnTo>
                  <a:lnTo>
                    <a:pt x="148" y="20"/>
                  </a:lnTo>
                  <a:lnTo>
                    <a:pt x="155" y="28"/>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5" name="Freeform 59"/>
            <p:cNvSpPr>
              <a:spLocks/>
            </p:cNvSpPr>
            <p:nvPr/>
          </p:nvSpPr>
          <p:spPr bwMode="auto">
            <a:xfrm>
              <a:off x="2344738" y="2667001"/>
              <a:ext cx="31750" cy="11113"/>
            </a:xfrm>
            <a:custGeom>
              <a:avLst/>
              <a:gdLst/>
              <a:ahLst/>
              <a:cxnLst>
                <a:cxn ang="0">
                  <a:pos x="121" y="20"/>
                </a:cxn>
                <a:cxn ang="0">
                  <a:pos x="89" y="27"/>
                </a:cxn>
                <a:cxn ang="0">
                  <a:pos x="44" y="41"/>
                </a:cxn>
                <a:cxn ang="0">
                  <a:pos x="3" y="41"/>
                </a:cxn>
                <a:cxn ang="0">
                  <a:pos x="2" y="35"/>
                </a:cxn>
                <a:cxn ang="0">
                  <a:pos x="0" y="27"/>
                </a:cxn>
                <a:cxn ang="0">
                  <a:pos x="3" y="27"/>
                </a:cxn>
                <a:cxn ang="0">
                  <a:pos x="12" y="27"/>
                </a:cxn>
                <a:cxn ang="0">
                  <a:pos x="24" y="27"/>
                </a:cxn>
                <a:cxn ang="0">
                  <a:pos x="25" y="23"/>
                </a:cxn>
                <a:cxn ang="0">
                  <a:pos x="25" y="18"/>
                </a:cxn>
                <a:cxn ang="0">
                  <a:pos x="25" y="15"/>
                </a:cxn>
                <a:cxn ang="0">
                  <a:pos x="24" y="14"/>
                </a:cxn>
                <a:cxn ang="0">
                  <a:pos x="29" y="12"/>
                </a:cxn>
                <a:cxn ang="0">
                  <a:pos x="30" y="11"/>
                </a:cxn>
                <a:cxn ang="0">
                  <a:pos x="44" y="11"/>
                </a:cxn>
                <a:cxn ang="0">
                  <a:pos x="50" y="14"/>
                </a:cxn>
                <a:cxn ang="0">
                  <a:pos x="52" y="17"/>
                </a:cxn>
                <a:cxn ang="0">
                  <a:pos x="56" y="17"/>
                </a:cxn>
                <a:cxn ang="0">
                  <a:pos x="59" y="16"/>
                </a:cxn>
                <a:cxn ang="0">
                  <a:pos x="63" y="16"/>
                </a:cxn>
                <a:cxn ang="0">
                  <a:pos x="65" y="14"/>
                </a:cxn>
                <a:cxn ang="0">
                  <a:pos x="68" y="17"/>
                </a:cxn>
                <a:cxn ang="0">
                  <a:pos x="75" y="15"/>
                </a:cxn>
                <a:cxn ang="0">
                  <a:pos x="79" y="14"/>
                </a:cxn>
                <a:cxn ang="0">
                  <a:pos x="79" y="12"/>
                </a:cxn>
                <a:cxn ang="0">
                  <a:pos x="78" y="10"/>
                </a:cxn>
                <a:cxn ang="0">
                  <a:pos x="77" y="8"/>
                </a:cxn>
                <a:cxn ang="0">
                  <a:pos x="75" y="7"/>
                </a:cxn>
                <a:cxn ang="0">
                  <a:pos x="70" y="5"/>
                </a:cxn>
                <a:cxn ang="0">
                  <a:pos x="65" y="3"/>
                </a:cxn>
                <a:cxn ang="0">
                  <a:pos x="75" y="1"/>
                </a:cxn>
                <a:cxn ang="0">
                  <a:pos x="82" y="0"/>
                </a:cxn>
                <a:cxn ang="0">
                  <a:pos x="86" y="0"/>
                </a:cxn>
                <a:cxn ang="0">
                  <a:pos x="89" y="1"/>
                </a:cxn>
                <a:cxn ang="0">
                  <a:pos x="92" y="3"/>
                </a:cxn>
                <a:cxn ang="0">
                  <a:pos x="97" y="6"/>
                </a:cxn>
                <a:cxn ang="0">
                  <a:pos x="93" y="11"/>
                </a:cxn>
                <a:cxn ang="0">
                  <a:pos x="101" y="11"/>
                </a:cxn>
                <a:cxn ang="0">
                  <a:pos x="110" y="11"/>
                </a:cxn>
                <a:cxn ang="0">
                  <a:pos x="114" y="14"/>
                </a:cxn>
                <a:cxn ang="0">
                  <a:pos x="121" y="20"/>
                </a:cxn>
              </a:cxnLst>
              <a:rect l="0" t="0" r="r" b="b"/>
              <a:pathLst>
                <a:path w="121" h="41">
                  <a:moveTo>
                    <a:pt x="121" y="20"/>
                  </a:moveTo>
                  <a:lnTo>
                    <a:pt x="89" y="27"/>
                  </a:lnTo>
                  <a:lnTo>
                    <a:pt x="44" y="41"/>
                  </a:lnTo>
                  <a:lnTo>
                    <a:pt x="3" y="41"/>
                  </a:lnTo>
                  <a:lnTo>
                    <a:pt x="2" y="35"/>
                  </a:lnTo>
                  <a:lnTo>
                    <a:pt x="0" y="27"/>
                  </a:lnTo>
                  <a:lnTo>
                    <a:pt x="3" y="27"/>
                  </a:lnTo>
                  <a:lnTo>
                    <a:pt x="12" y="27"/>
                  </a:lnTo>
                  <a:lnTo>
                    <a:pt x="24" y="27"/>
                  </a:lnTo>
                  <a:lnTo>
                    <a:pt x="25" y="23"/>
                  </a:lnTo>
                  <a:lnTo>
                    <a:pt x="25" y="18"/>
                  </a:lnTo>
                  <a:lnTo>
                    <a:pt x="25" y="15"/>
                  </a:lnTo>
                  <a:lnTo>
                    <a:pt x="24" y="14"/>
                  </a:lnTo>
                  <a:lnTo>
                    <a:pt x="29" y="12"/>
                  </a:lnTo>
                  <a:lnTo>
                    <a:pt x="30" y="11"/>
                  </a:lnTo>
                  <a:lnTo>
                    <a:pt x="44" y="11"/>
                  </a:lnTo>
                  <a:lnTo>
                    <a:pt x="50" y="14"/>
                  </a:lnTo>
                  <a:lnTo>
                    <a:pt x="52" y="17"/>
                  </a:lnTo>
                  <a:lnTo>
                    <a:pt x="56" y="17"/>
                  </a:lnTo>
                  <a:lnTo>
                    <a:pt x="59" y="16"/>
                  </a:lnTo>
                  <a:lnTo>
                    <a:pt x="63" y="16"/>
                  </a:lnTo>
                  <a:lnTo>
                    <a:pt x="65" y="14"/>
                  </a:lnTo>
                  <a:lnTo>
                    <a:pt x="68" y="17"/>
                  </a:lnTo>
                  <a:lnTo>
                    <a:pt x="75" y="15"/>
                  </a:lnTo>
                  <a:lnTo>
                    <a:pt x="79" y="14"/>
                  </a:lnTo>
                  <a:lnTo>
                    <a:pt x="79" y="12"/>
                  </a:lnTo>
                  <a:lnTo>
                    <a:pt x="78" y="10"/>
                  </a:lnTo>
                  <a:lnTo>
                    <a:pt x="77" y="8"/>
                  </a:lnTo>
                  <a:lnTo>
                    <a:pt x="75" y="7"/>
                  </a:lnTo>
                  <a:lnTo>
                    <a:pt x="70" y="5"/>
                  </a:lnTo>
                  <a:lnTo>
                    <a:pt x="65" y="3"/>
                  </a:lnTo>
                  <a:lnTo>
                    <a:pt x="75" y="1"/>
                  </a:lnTo>
                  <a:lnTo>
                    <a:pt x="82" y="0"/>
                  </a:lnTo>
                  <a:lnTo>
                    <a:pt x="86" y="0"/>
                  </a:lnTo>
                  <a:lnTo>
                    <a:pt x="89" y="1"/>
                  </a:lnTo>
                  <a:lnTo>
                    <a:pt x="92" y="3"/>
                  </a:lnTo>
                  <a:lnTo>
                    <a:pt x="97" y="6"/>
                  </a:lnTo>
                  <a:lnTo>
                    <a:pt x="93" y="11"/>
                  </a:lnTo>
                  <a:lnTo>
                    <a:pt x="101" y="11"/>
                  </a:lnTo>
                  <a:lnTo>
                    <a:pt x="110" y="11"/>
                  </a:lnTo>
                  <a:lnTo>
                    <a:pt x="114" y="14"/>
                  </a:lnTo>
                  <a:lnTo>
                    <a:pt x="121" y="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6" name="Freeform 60"/>
            <p:cNvSpPr>
              <a:spLocks/>
            </p:cNvSpPr>
            <p:nvPr/>
          </p:nvSpPr>
          <p:spPr bwMode="auto">
            <a:xfrm>
              <a:off x="2344738" y="2667001"/>
              <a:ext cx="31750" cy="11113"/>
            </a:xfrm>
            <a:custGeom>
              <a:avLst/>
              <a:gdLst/>
              <a:ahLst/>
              <a:cxnLst>
                <a:cxn ang="0">
                  <a:pos x="121" y="20"/>
                </a:cxn>
                <a:cxn ang="0">
                  <a:pos x="89" y="27"/>
                </a:cxn>
                <a:cxn ang="0">
                  <a:pos x="44" y="41"/>
                </a:cxn>
                <a:cxn ang="0">
                  <a:pos x="3" y="41"/>
                </a:cxn>
                <a:cxn ang="0">
                  <a:pos x="2" y="35"/>
                </a:cxn>
                <a:cxn ang="0">
                  <a:pos x="0" y="27"/>
                </a:cxn>
                <a:cxn ang="0">
                  <a:pos x="3" y="27"/>
                </a:cxn>
                <a:cxn ang="0">
                  <a:pos x="12" y="27"/>
                </a:cxn>
                <a:cxn ang="0">
                  <a:pos x="24" y="27"/>
                </a:cxn>
                <a:cxn ang="0">
                  <a:pos x="24" y="27"/>
                </a:cxn>
                <a:cxn ang="0">
                  <a:pos x="25" y="23"/>
                </a:cxn>
                <a:cxn ang="0">
                  <a:pos x="25" y="18"/>
                </a:cxn>
                <a:cxn ang="0">
                  <a:pos x="25" y="15"/>
                </a:cxn>
                <a:cxn ang="0">
                  <a:pos x="24" y="14"/>
                </a:cxn>
                <a:cxn ang="0">
                  <a:pos x="29" y="12"/>
                </a:cxn>
                <a:cxn ang="0">
                  <a:pos x="30" y="11"/>
                </a:cxn>
                <a:cxn ang="0">
                  <a:pos x="44" y="11"/>
                </a:cxn>
                <a:cxn ang="0">
                  <a:pos x="50" y="14"/>
                </a:cxn>
                <a:cxn ang="0">
                  <a:pos x="52" y="17"/>
                </a:cxn>
                <a:cxn ang="0">
                  <a:pos x="56" y="17"/>
                </a:cxn>
                <a:cxn ang="0">
                  <a:pos x="59" y="16"/>
                </a:cxn>
                <a:cxn ang="0">
                  <a:pos x="63" y="16"/>
                </a:cxn>
                <a:cxn ang="0">
                  <a:pos x="65" y="14"/>
                </a:cxn>
                <a:cxn ang="0">
                  <a:pos x="68" y="17"/>
                </a:cxn>
                <a:cxn ang="0">
                  <a:pos x="75" y="15"/>
                </a:cxn>
                <a:cxn ang="0">
                  <a:pos x="79" y="14"/>
                </a:cxn>
                <a:cxn ang="0">
                  <a:pos x="79" y="12"/>
                </a:cxn>
                <a:cxn ang="0">
                  <a:pos x="78" y="10"/>
                </a:cxn>
                <a:cxn ang="0">
                  <a:pos x="77" y="8"/>
                </a:cxn>
                <a:cxn ang="0">
                  <a:pos x="75" y="7"/>
                </a:cxn>
                <a:cxn ang="0">
                  <a:pos x="70" y="5"/>
                </a:cxn>
                <a:cxn ang="0">
                  <a:pos x="65" y="3"/>
                </a:cxn>
                <a:cxn ang="0">
                  <a:pos x="75" y="1"/>
                </a:cxn>
                <a:cxn ang="0">
                  <a:pos x="82" y="0"/>
                </a:cxn>
                <a:cxn ang="0">
                  <a:pos x="86" y="0"/>
                </a:cxn>
                <a:cxn ang="0">
                  <a:pos x="89" y="1"/>
                </a:cxn>
                <a:cxn ang="0">
                  <a:pos x="92" y="3"/>
                </a:cxn>
                <a:cxn ang="0">
                  <a:pos x="97" y="6"/>
                </a:cxn>
                <a:cxn ang="0">
                  <a:pos x="93" y="11"/>
                </a:cxn>
                <a:cxn ang="0">
                  <a:pos x="101" y="11"/>
                </a:cxn>
                <a:cxn ang="0">
                  <a:pos x="110" y="11"/>
                </a:cxn>
                <a:cxn ang="0">
                  <a:pos x="114" y="14"/>
                </a:cxn>
                <a:cxn ang="0">
                  <a:pos x="121" y="20"/>
                </a:cxn>
              </a:cxnLst>
              <a:rect l="0" t="0" r="r" b="b"/>
              <a:pathLst>
                <a:path w="121" h="41">
                  <a:moveTo>
                    <a:pt x="121" y="20"/>
                  </a:moveTo>
                  <a:lnTo>
                    <a:pt x="89" y="27"/>
                  </a:lnTo>
                  <a:lnTo>
                    <a:pt x="44" y="41"/>
                  </a:lnTo>
                  <a:lnTo>
                    <a:pt x="3" y="41"/>
                  </a:lnTo>
                  <a:lnTo>
                    <a:pt x="2" y="35"/>
                  </a:lnTo>
                  <a:lnTo>
                    <a:pt x="0" y="27"/>
                  </a:lnTo>
                  <a:lnTo>
                    <a:pt x="3" y="27"/>
                  </a:lnTo>
                  <a:lnTo>
                    <a:pt x="12" y="27"/>
                  </a:lnTo>
                  <a:lnTo>
                    <a:pt x="24" y="27"/>
                  </a:lnTo>
                  <a:lnTo>
                    <a:pt x="24" y="27"/>
                  </a:lnTo>
                  <a:lnTo>
                    <a:pt x="25" y="23"/>
                  </a:lnTo>
                  <a:lnTo>
                    <a:pt x="25" y="18"/>
                  </a:lnTo>
                  <a:lnTo>
                    <a:pt x="25" y="15"/>
                  </a:lnTo>
                  <a:lnTo>
                    <a:pt x="24" y="14"/>
                  </a:lnTo>
                  <a:lnTo>
                    <a:pt x="29" y="12"/>
                  </a:lnTo>
                  <a:lnTo>
                    <a:pt x="30" y="11"/>
                  </a:lnTo>
                  <a:lnTo>
                    <a:pt x="44" y="11"/>
                  </a:lnTo>
                  <a:lnTo>
                    <a:pt x="50" y="14"/>
                  </a:lnTo>
                  <a:lnTo>
                    <a:pt x="52" y="17"/>
                  </a:lnTo>
                  <a:lnTo>
                    <a:pt x="56" y="17"/>
                  </a:lnTo>
                  <a:lnTo>
                    <a:pt x="59" y="16"/>
                  </a:lnTo>
                  <a:lnTo>
                    <a:pt x="63" y="16"/>
                  </a:lnTo>
                  <a:lnTo>
                    <a:pt x="65" y="14"/>
                  </a:lnTo>
                  <a:lnTo>
                    <a:pt x="68" y="17"/>
                  </a:lnTo>
                  <a:lnTo>
                    <a:pt x="75" y="15"/>
                  </a:lnTo>
                  <a:lnTo>
                    <a:pt x="79" y="14"/>
                  </a:lnTo>
                  <a:lnTo>
                    <a:pt x="79" y="12"/>
                  </a:lnTo>
                  <a:lnTo>
                    <a:pt x="78" y="10"/>
                  </a:lnTo>
                  <a:lnTo>
                    <a:pt x="77" y="8"/>
                  </a:lnTo>
                  <a:lnTo>
                    <a:pt x="75" y="7"/>
                  </a:lnTo>
                  <a:lnTo>
                    <a:pt x="70" y="5"/>
                  </a:lnTo>
                  <a:lnTo>
                    <a:pt x="65" y="3"/>
                  </a:lnTo>
                  <a:lnTo>
                    <a:pt x="75" y="1"/>
                  </a:lnTo>
                  <a:lnTo>
                    <a:pt x="82" y="0"/>
                  </a:lnTo>
                  <a:lnTo>
                    <a:pt x="86" y="0"/>
                  </a:lnTo>
                  <a:lnTo>
                    <a:pt x="89" y="1"/>
                  </a:lnTo>
                  <a:lnTo>
                    <a:pt x="92" y="3"/>
                  </a:lnTo>
                  <a:lnTo>
                    <a:pt x="97" y="6"/>
                  </a:lnTo>
                  <a:lnTo>
                    <a:pt x="93" y="11"/>
                  </a:lnTo>
                  <a:lnTo>
                    <a:pt x="101" y="11"/>
                  </a:lnTo>
                  <a:lnTo>
                    <a:pt x="110" y="11"/>
                  </a:lnTo>
                  <a:lnTo>
                    <a:pt x="114" y="14"/>
                  </a:lnTo>
                  <a:lnTo>
                    <a:pt x="121" y="20"/>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 name="Freeform 61"/>
            <p:cNvSpPr>
              <a:spLocks/>
            </p:cNvSpPr>
            <p:nvPr/>
          </p:nvSpPr>
          <p:spPr bwMode="auto">
            <a:xfrm>
              <a:off x="3097213" y="3092451"/>
              <a:ext cx="139700" cy="38100"/>
            </a:xfrm>
            <a:custGeom>
              <a:avLst/>
              <a:gdLst/>
              <a:ahLst/>
              <a:cxnLst>
                <a:cxn ang="0">
                  <a:pos x="437" y="148"/>
                </a:cxn>
                <a:cxn ang="0">
                  <a:pos x="383" y="146"/>
                </a:cxn>
                <a:cxn ang="0">
                  <a:pos x="357" y="142"/>
                </a:cxn>
                <a:cxn ang="0">
                  <a:pos x="337" y="135"/>
                </a:cxn>
                <a:cxn ang="0">
                  <a:pos x="318" y="125"/>
                </a:cxn>
                <a:cxn ang="0">
                  <a:pos x="287" y="100"/>
                </a:cxn>
                <a:cxn ang="0">
                  <a:pos x="233" y="76"/>
                </a:cxn>
                <a:cxn ang="0">
                  <a:pos x="166" y="74"/>
                </a:cxn>
                <a:cxn ang="0">
                  <a:pos x="114" y="69"/>
                </a:cxn>
                <a:cxn ang="0">
                  <a:pos x="79" y="63"/>
                </a:cxn>
                <a:cxn ang="0">
                  <a:pos x="45" y="55"/>
                </a:cxn>
                <a:cxn ang="0">
                  <a:pos x="14" y="44"/>
                </a:cxn>
                <a:cxn ang="0">
                  <a:pos x="42" y="24"/>
                </a:cxn>
                <a:cxn ang="0">
                  <a:pos x="103" y="8"/>
                </a:cxn>
                <a:cxn ang="0">
                  <a:pos x="142" y="2"/>
                </a:cxn>
                <a:cxn ang="0">
                  <a:pos x="177" y="2"/>
                </a:cxn>
                <a:cxn ang="0">
                  <a:pos x="201" y="6"/>
                </a:cxn>
                <a:cxn ang="0">
                  <a:pos x="215" y="12"/>
                </a:cxn>
                <a:cxn ang="0">
                  <a:pos x="229" y="21"/>
                </a:cxn>
                <a:cxn ang="0">
                  <a:pos x="239" y="33"/>
                </a:cxn>
                <a:cxn ang="0">
                  <a:pos x="250" y="47"/>
                </a:cxn>
                <a:cxn ang="0">
                  <a:pos x="258" y="65"/>
                </a:cxn>
                <a:cxn ang="0">
                  <a:pos x="269" y="75"/>
                </a:cxn>
                <a:cxn ang="0">
                  <a:pos x="283" y="72"/>
                </a:cxn>
                <a:cxn ang="0">
                  <a:pos x="305" y="64"/>
                </a:cxn>
                <a:cxn ang="0">
                  <a:pos x="333" y="50"/>
                </a:cxn>
                <a:cxn ang="0">
                  <a:pos x="354" y="41"/>
                </a:cxn>
                <a:cxn ang="0">
                  <a:pos x="368" y="38"/>
                </a:cxn>
                <a:cxn ang="0">
                  <a:pos x="383" y="39"/>
                </a:cxn>
                <a:cxn ang="0">
                  <a:pos x="400" y="44"/>
                </a:cxn>
                <a:cxn ang="0">
                  <a:pos x="429" y="62"/>
                </a:cxn>
                <a:cxn ang="0">
                  <a:pos x="471" y="90"/>
                </a:cxn>
                <a:cxn ang="0">
                  <a:pos x="500" y="106"/>
                </a:cxn>
                <a:cxn ang="0">
                  <a:pos x="516" y="113"/>
                </a:cxn>
                <a:cxn ang="0">
                  <a:pos x="486" y="148"/>
                </a:cxn>
              </a:cxnLst>
              <a:rect l="0" t="0" r="r" b="b"/>
              <a:pathLst>
                <a:path w="524" h="148">
                  <a:moveTo>
                    <a:pt x="486" y="148"/>
                  </a:moveTo>
                  <a:lnTo>
                    <a:pt x="437" y="148"/>
                  </a:lnTo>
                  <a:lnTo>
                    <a:pt x="399" y="147"/>
                  </a:lnTo>
                  <a:lnTo>
                    <a:pt x="383" y="146"/>
                  </a:lnTo>
                  <a:lnTo>
                    <a:pt x="370" y="144"/>
                  </a:lnTo>
                  <a:lnTo>
                    <a:pt x="357" y="142"/>
                  </a:lnTo>
                  <a:lnTo>
                    <a:pt x="346" y="139"/>
                  </a:lnTo>
                  <a:lnTo>
                    <a:pt x="337" y="135"/>
                  </a:lnTo>
                  <a:lnTo>
                    <a:pt x="327" y="130"/>
                  </a:lnTo>
                  <a:lnTo>
                    <a:pt x="318" y="125"/>
                  </a:lnTo>
                  <a:lnTo>
                    <a:pt x="308" y="117"/>
                  </a:lnTo>
                  <a:lnTo>
                    <a:pt x="287" y="100"/>
                  </a:lnTo>
                  <a:lnTo>
                    <a:pt x="261" y="76"/>
                  </a:lnTo>
                  <a:lnTo>
                    <a:pt x="233" y="76"/>
                  </a:lnTo>
                  <a:lnTo>
                    <a:pt x="200" y="75"/>
                  </a:lnTo>
                  <a:lnTo>
                    <a:pt x="166" y="74"/>
                  </a:lnTo>
                  <a:lnTo>
                    <a:pt x="131" y="70"/>
                  </a:lnTo>
                  <a:lnTo>
                    <a:pt x="114" y="69"/>
                  </a:lnTo>
                  <a:lnTo>
                    <a:pt x="97" y="66"/>
                  </a:lnTo>
                  <a:lnTo>
                    <a:pt x="79" y="63"/>
                  </a:lnTo>
                  <a:lnTo>
                    <a:pt x="62" y="59"/>
                  </a:lnTo>
                  <a:lnTo>
                    <a:pt x="45" y="55"/>
                  </a:lnTo>
                  <a:lnTo>
                    <a:pt x="29" y="50"/>
                  </a:lnTo>
                  <a:lnTo>
                    <a:pt x="14" y="44"/>
                  </a:lnTo>
                  <a:lnTo>
                    <a:pt x="0" y="38"/>
                  </a:lnTo>
                  <a:lnTo>
                    <a:pt x="42" y="24"/>
                  </a:lnTo>
                  <a:lnTo>
                    <a:pt x="84" y="12"/>
                  </a:lnTo>
                  <a:lnTo>
                    <a:pt x="103" y="8"/>
                  </a:lnTo>
                  <a:lnTo>
                    <a:pt x="123" y="4"/>
                  </a:lnTo>
                  <a:lnTo>
                    <a:pt x="142" y="2"/>
                  </a:lnTo>
                  <a:lnTo>
                    <a:pt x="160" y="0"/>
                  </a:lnTo>
                  <a:lnTo>
                    <a:pt x="177" y="2"/>
                  </a:lnTo>
                  <a:lnTo>
                    <a:pt x="194" y="4"/>
                  </a:lnTo>
                  <a:lnTo>
                    <a:pt x="201" y="6"/>
                  </a:lnTo>
                  <a:lnTo>
                    <a:pt x="208" y="9"/>
                  </a:lnTo>
                  <a:lnTo>
                    <a:pt x="215" y="12"/>
                  </a:lnTo>
                  <a:lnTo>
                    <a:pt x="222" y="17"/>
                  </a:lnTo>
                  <a:lnTo>
                    <a:pt x="229" y="21"/>
                  </a:lnTo>
                  <a:lnTo>
                    <a:pt x="234" y="27"/>
                  </a:lnTo>
                  <a:lnTo>
                    <a:pt x="239" y="33"/>
                  </a:lnTo>
                  <a:lnTo>
                    <a:pt x="245" y="40"/>
                  </a:lnTo>
                  <a:lnTo>
                    <a:pt x="250" y="47"/>
                  </a:lnTo>
                  <a:lnTo>
                    <a:pt x="255" y="56"/>
                  </a:lnTo>
                  <a:lnTo>
                    <a:pt x="258" y="65"/>
                  </a:lnTo>
                  <a:lnTo>
                    <a:pt x="261" y="76"/>
                  </a:lnTo>
                  <a:lnTo>
                    <a:pt x="269" y="75"/>
                  </a:lnTo>
                  <a:lnTo>
                    <a:pt x="275" y="74"/>
                  </a:lnTo>
                  <a:lnTo>
                    <a:pt x="283" y="72"/>
                  </a:lnTo>
                  <a:lnTo>
                    <a:pt x="290" y="69"/>
                  </a:lnTo>
                  <a:lnTo>
                    <a:pt x="305" y="64"/>
                  </a:lnTo>
                  <a:lnTo>
                    <a:pt x="319" y="56"/>
                  </a:lnTo>
                  <a:lnTo>
                    <a:pt x="333" y="50"/>
                  </a:lnTo>
                  <a:lnTo>
                    <a:pt x="347" y="43"/>
                  </a:lnTo>
                  <a:lnTo>
                    <a:pt x="354" y="41"/>
                  </a:lnTo>
                  <a:lnTo>
                    <a:pt x="362" y="39"/>
                  </a:lnTo>
                  <a:lnTo>
                    <a:pt x="368" y="38"/>
                  </a:lnTo>
                  <a:lnTo>
                    <a:pt x="376" y="38"/>
                  </a:lnTo>
                  <a:lnTo>
                    <a:pt x="383" y="39"/>
                  </a:lnTo>
                  <a:lnTo>
                    <a:pt x="391" y="41"/>
                  </a:lnTo>
                  <a:lnTo>
                    <a:pt x="400" y="44"/>
                  </a:lnTo>
                  <a:lnTo>
                    <a:pt x="410" y="50"/>
                  </a:lnTo>
                  <a:lnTo>
                    <a:pt x="429" y="62"/>
                  </a:lnTo>
                  <a:lnTo>
                    <a:pt x="450" y="76"/>
                  </a:lnTo>
                  <a:lnTo>
                    <a:pt x="471" y="90"/>
                  </a:lnTo>
                  <a:lnTo>
                    <a:pt x="490" y="102"/>
                  </a:lnTo>
                  <a:lnTo>
                    <a:pt x="500" y="106"/>
                  </a:lnTo>
                  <a:lnTo>
                    <a:pt x="509" y="111"/>
                  </a:lnTo>
                  <a:lnTo>
                    <a:pt x="516" y="113"/>
                  </a:lnTo>
                  <a:lnTo>
                    <a:pt x="524" y="114"/>
                  </a:lnTo>
                  <a:lnTo>
                    <a:pt x="486" y="14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8" name="Freeform 62"/>
            <p:cNvSpPr>
              <a:spLocks/>
            </p:cNvSpPr>
            <p:nvPr/>
          </p:nvSpPr>
          <p:spPr bwMode="auto">
            <a:xfrm>
              <a:off x="3097213" y="3092451"/>
              <a:ext cx="139700" cy="38100"/>
            </a:xfrm>
            <a:custGeom>
              <a:avLst/>
              <a:gdLst/>
              <a:ahLst/>
              <a:cxnLst>
                <a:cxn ang="0">
                  <a:pos x="437" y="148"/>
                </a:cxn>
                <a:cxn ang="0">
                  <a:pos x="383" y="146"/>
                </a:cxn>
                <a:cxn ang="0">
                  <a:pos x="357" y="142"/>
                </a:cxn>
                <a:cxn ang="0">
                  <a:pos x="337" y="135"/>
                </a:cxn>
                <a:cxn ang="0">
                  <a:pos x="318" y="125"/>
                </a:cxn>
                <a:cxn ang="0">
                  <a:pos x="287" y="100"/>
                </a:cxn>
                <a:cxn ang="0">
                  <a:pos x="233" y="76"/>
                </a:cxn>
                <a:cxn ang="0">
                  <a:pos x="166" y="74"/>
                </a:cxn>
                <a:cxn ang="0">
                  <a:pos x="114" y="69"/>
                </a:cxn>
                <a:cxn ang="0">
                  <a:pos x="79" y="63"/>
                </a:cxn>
                <a:cxn ang="0">
                  <a:pos x="45" y="55"/>
                </a:cxn>
                <a:cxn ang="0">
                  <a:pos x="14" y="44"/>
                </a:cxn>
                <a:cxn ang="0">
                  <a:pos x="42" y="24"/>
                </a:cxn>
                <a:cxn ang="0">
                  <a:pos x="103" y="8"/>
                </a:cxn>
                <a:cxn ang="0">
                  <a:pos x="142" y="2"/>
                </a:cxn>
                <a:cxn ang="0">
                  <a:pos x="177" y="2"/>
                </a:cxn>
                <a:cxn ang="0">
                  <a:pos x="201" y="6"/>
                </a:cxn>
                <a:cxn ang="0">
                  <a:pos x="215" y="12"/>
                </a:cxn>
                <a:cxn ang="0">
                  <a:pos x="229" y="21"/>
                </a:cxn>
                <a:cxn ang="0">
                  <a:pos x="239" y="33"/>
                </a:cxn>
                <a:cxn ang="0">
                  <a:pos x="250" y="47"/>
                </a:cxn>
                <a:cxn ang="0">
                  <a:pos x="258" y="65"/>
                </a:cxn>
                <a:cxn ang="0">
                  <a:pos x="269" y="75"/>
                </a:cxn>
                <a:cxn ang="0">
                  <a:pos x="283" y="72"/>
                </a:cxn>
                <a:cxn ang="0">
                  <a:pos x="305" y="64"/>
                </a:cxn>
                <a:cxn ang="0">
                  <a:pos x="333" y="50"/>
                </a:cxn>
                <a:cxn ang="0">
                  <a:pos x="354" y="41"/>
                </a:cxn>
                <a:cxn ang="0">
                  <a:pos x="368" y="38"/>
                </a:cxn>
                <a:cxn ang="0">
                  <a:pos x="383" y="39"/>
                </a:cxn>
                <a:cxn ang="0">
                  <a:pos x="400" y="44"/>
                </a:cxn>
                <a:cxn ang="0">
                  <a:pos x="429" y="62"/>
                </a:cxn>
                <a:cxn ang="0">
                  <a:pos x="471" y="90"/>
                </a:cxn>
                <a:cxn ang="0">
                  <a:pos x="500" y="106"/>
                </a:cxn>
                <a:cxn ang="0">
                  <a:pos x="516" y="113"/>
                </a:cxn>
                <a:cxn ang="0">
                  <a:pos x="486" y="148"/>
                </a:cxn>
              </a:cxnLst>
              <a:rect l="0" t="0" r="r" b="b"/>
              <a:pathLst>
                <a:path w="524" h="148">
                  <a:moveTo>
                    <a:pt x="486" y="148"/>
                  </a:moveTo>
                  <a:lnTo>
                    <a:pt x="437" y="148"/>
                  </a:lnTo>
                  <a:lnTo>
                    <a:pt x="399" y="147"/>
                  </a:lnTo>
                  <a:lnTo>
                    <a:pt x="383" y="146"/>
                  </a:lnTo>
                  <a:lnTo>
                    <a:pt x="370" y="144"/>
                  </a:lnTo>
                  <a:lnTo>
                    <a:pt x="357" y="142"/>
                  </a:lnTo>
                  <a:lnTo>
                    <a:pt x="346" y="139"/>
                  </a:lnTo>
                  <a:lnTo>
                    <a:pt x="337" y="135"/>
                  </a:lnTo>
                  <a:lnTo>
                    <a:pt x="327" y="130"/>
                  </a:lnTo>
                  <a:lnTo>
                    <a:pt x="318" y="125"/>
                  </a:lnTo>
                  <a:lnTo>
                    <a:pt x="308" y="117"/>
                  </a:lnTo>
                  <a:lnTo>
                    <a:pt x="287" y="100"/>
                  </a:lnTo>
                  <a:lnTo>
                    <a:pt x="261" y="76"/>
                  </a:lnTo>
                  <a:lnTo>
                    <a:pt x="233" y="76"/>
                  </a:lnTo>
                  <a:lnTo>
                    <a:pt x="200" y="75"/>
                  </a:lnTo>
                  <a:lnTo>
                    <a:pt x="166" y="74"/>
                  </a:lnTo>
                  <a:lnTo>
                    <a:pt x="131" y="70"/>
                  </a:lnTo>
                  <a:lnTo>
                    <a:pt x="114" y="69"/>
                  </a:lnTo>
                  <a:lnTo>
                    <a:pt x="97" y="66"/>
                  </a:lnTo>
                  <a:lnTo>
                    <a:pt x="79" y="63"/>
                  </a:lnTo>
                  <a:lnTo>
                    <a:pt x="62" y="59"/>
                  </a:lnTo>
                  <a:lnTo>
                    <a:pt x="45" y="55"/>
                  </a:lnTo>
                  <a:lnTo>
                    <a:pt x="29" y="50"/>
                  </a:lnTo>
                  <a:lnTo>
                    <a:pt x="14" y="44"/>
                  </a:lnTo>
                  <a:lnTo>
                    <a:pt x="0" y="38"/>
                  </a:lnTo>
                  <a:lnTo>
                    <a:pt x="42" y="24"/>
                  </a:lnTo>
                  <a:lnTo>
                    <a:pt x="84" y="12"/>
                  </a:lnTo>
                  <a:lnTo>
                    <a:pt x="103" y="8"/>
                  </a:lnTo>
                  <a:lnTo>
                    <a:pt x="123" y="4"/>
                  </a:lnTo>
                  <a:lnTo>
                    <a:pt x="142" y="2"/>
                  </a:lnTo>
                  <a:lnTo>
                    <a:pt x="160" y="0"/>
                  </a:lnTo>
                  <a:lnTo>
                    <a:pt x="177" y="2"/>
                  </a:lnTo>
                  <a:lnTo>
                    <a:pt x="194" y="4"/>
                  </a:lnTo>
                  <a:lnTo>
                    <a:pt x="201" y="6"/>
                  </a:lnTo>
                  <a:lnTo>
                    <a:pt x="208" y="9"/>
                  </a:lnTo>
                  <a:lnTo>
                    <a:pt x="215" y="12"/>
                  </a:lnTo>
                  <a:lnTo>
                    <a:pt x="222" y="17"/>
                  </a:lnTo>
                  <a:lnTo>
                    <a:pt x="229" y="21"/>
                  </a:lnTo>
                  <a:lnTo>
                    <a:pt x="234" y="27"/>
                  </a:lnTo>
                  <a:lnTo>
                    <a:pt x="239" y="33"/>
                  </a:lnTo>
                  <a:lnTo>
                    <a:pt x="245" y="40"/>
                  </a:lnTo>
                  <a:lnTo>
                    <a:pt x="250" y="47"/>
                  </a:lnTo>
                  <a:lnTo>
                    <a:pt x="255" y="56"/>
                  </a:lnTo>
                  <a:lnTo>
                    <a:pt x="258" y="65"/>
                  </a:lnTo>
                  <a:lnTo>
                    <a:pt x="261" y="76"/>
                  </a:lnTo>
                  <a:lnTo>
                    <a:pt x="269" y="75"/>
                  </a:lnTo>
                  <a:lnTo>
                    <a:pt x="275" y="74"/>
                  </a:lnTo>
                  <a:lnTo>
                    <a:pt x="283" y="72"/>
                  </a:lnTo>
                  <a:lnTo>
                    <a:pt x="290" y="69"/>
                  </a:lnTo>
                  <a:lnTo>
                    <a:pt x="305" y="64"/>
                  </a:lnTo>
                  <a:lnTo>
                    <a:pt x="319" y="56"/>
                  </a:lnTo>
                  <a:lnTo>
                    <a:pt x="333" y="50"/>
                  </a:lnTo>
                  <a:lnTo>
                    <a:pt x="347" y="43"/>
                  </a:lnTo>
                  <a:lnTo>
                    <a:pt x="354" y="41"/>
                  </a:lnTo>
                  <a:lnTo>
                    <a:pt x="362" y="39"/>
                  </a:lnTo>
                  <a:lnTo>
                    <a:pt x="368" y="38"/>
                  </a:lnTo>
                  <a:lnTo>
                    <a:pt x="376" y="38"/>
                  </a:lnTo>
                  <a:lnTo>
                    <a:pt x="383" y="39"/>
                  </a:lnTo>
                  <a:lnTo>
                    <a:pt x="391" y="41"/>
                  </a:lnTo>
                  <a:lnTo>
                    <a:pt x="400" y="44"/>
                  </a:lnTo>
                  <a:lnTo>
                    <a:pt x="410" y="50"/>
                  </a:lnTo>
                  <a:lnTo>
                    <a:pt x="429" y="62"/>
                  </a:lnTo>
                  <a:lnTo>
                    <a:pt x="450" y="76"/>
                  </a:lnTo>
                  <a:lnTo>
                    <a:pt x="471" y="90"/>
                  </a:lnTo>
                  <a:lnTo>
                    <a:pt x="490" y="102"/>
                  </a:lnTo>
                  <a:lnTo>
                    <a:pt x="500" y="106"/>
                  </a:lnTo>
                  <a:lnTo>
                    <a:pt x="509" y="111"/>
                  </a:lnTo>
                  <a:lnTo>
                    <a:pt x="516" y="113"/>
                  </a:lnTo>
                  <a:lnTo>
                    <a:pt x="524" y="114"/>
                  </a:lnTo>
                  <a:lnTo>
                    <a:pt x="486" y="148"/>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9" name="Freeform 63"/>
            <p:cNvSpPr>
              <a:spLocks/>
            </p:cNvSpPr>
            <p:nvPr/>
          </p:nvSpPr>
          <p:spPr bwMode="auto">
            <a:xfrm>
              <a:off x="3255963" y="3121026"/>
              <a:ext cx="79375" cy="49213"/>
            </a:xfrm>
            <a:custGeom>
              <a:avLst/>
              <a:gdLst/>
              <a:ahLst/>
              <a:cxnLst>
                <a:cxn ang="0">
                  <a:pos x="111" y="0"/>
                </a:cxn>
                <a:cxn ang="0">
                  <a:pos x="75" y="12"/>
                </a:cxn>
                <a:cxn ang="0">
                  <a:pos x="47" y="22"/>
                </a:cxn>
                <a:cxn ang="0">
                  <a:pos x="36" y="28"/>
                </a:cxn>
                <a:cxn ang="0">
                  <a:pos x="28" y="34"/>
                </a:cxn>
                <a:cxn ang="0">
                  <a:pos x="20" y="41"/>
                </a:cxn>
                <a:cxn ang="0">
                  <a:pos x="13" y="50"/>
                </a:cxn>
                <a:cxn ang="0">
                  <a:pos x="9" y="58"/>
                </a:cxn>
                <a:cxn ang="0">
                  <a:pos x="6" y="69"/>
                </a:cxn>
                <a:cxn ang="0">
                  <a:pos x="4" y="82"/>
                </a:cxn>
                <a:cxn ang="0">
                  <a:pos x="2" y="98"/>
                </a:cxn>
                <a:cxn ang="0">
                  <a:pos x="0" y="136"/>
                </a:cxn>
                <a:cxn ang="0">
                  <a:pos x="0" y="187"/>
                </a:cxn>
                <a:cxn ang="0">
                  <a:pos x="20" y="186"/>
                </a:cxn>
                <a:cxn ang="0">
                  <a:pos x="39" y="185"/>
                </a:cxn>
                <a:cxn ang="0">
                  <a:pos x="55" y="184"/>
                </a:cxn>
                <a:cxn ang="0">
                  <a:pos x="70" y="182"/>
                </a:cxn>
                <a:cxn ang="0">
                  <a:pos x="99" y="176"/>
                </a:cxn>
                <a:cxn ang="0">
                  <a:pos x="124" y="172"/>
                </a:cxn>
                <a:cxn ang="0">
                  <a:pos x="136" y="171"/>
                </a:cxn>
                <a:cxn ang="0">
                  <a:pos x="148" y="170"/>
                </a:cxn>
                <a:cxn ang="0">
                  <a:pos x="159" y="170"/>
                </a:cxn>
                <a:cxn ang="0">
                  <a:pos x="171" y="171"/>
                </a:cxn>
                <a:cxn ang="0">
                  <a:pos x="183" y="173"/>
                </a:cxn>
                <a:cxn ang="0">
                  <a:pos x="195" y="176"/>
                </a:cxn>
                <a:cxn ang="0">
                  <a:pos x="208" y="181"/>
                </a:cxn>
                <a:cxn ang="0">
                  <a:pos x="222" y="187"/>
                </a:cxn>
                <a:cxn ang="0">
                  <a:pos x="297" y="111"/>
                </a:cxn>
                <a:cxn ang="0">
                  <a:pos x="222" y="34"/>
                </a:cxn>
                <a:cxn ang="0">
                  <a:pos x="111" y="0"/>
                </a:cxn>
              </a:cxnLst>
              <a:rect l="0" t="0" r="r" b="b"/>
              <a:pathLst>
                <a:path w="297" h="187">
                  <a:moveTo>
                    <a:pt x="111" y="0"/>
                  </a:moveTo>
                  <a:lnTo>
                    <a:pt x="75" y="12"/>
                  </a:lnTo>
                  <a:lnTo>
                    <a:pt x="47" y="22"/>
                  </a:lnTo>
                  <a:lnTo>
                    <a:pt x="36" y="28"/>
                  </a:lnTo>
                  <a:lnTo>
                    <a:pt x="28" y="34"/>
                  </a:lnTo>
                  <a:lnTo>
                    <a:pt x="20" y="41"/>
                  </a:lnTo>
                  <a:lnTo>
                    <a:pt x="13" y="50"/>
                  </a:lnTo>
                  <a:lnTo>
                    <a:pt x="9" y="58"/>
                  </a:lnTo>
                  <a:lnTo>
                    <a:pt x="6" y="69"/>
                  </a:lnTo>
                  <a:lnTo>
                    <a:pt x="4" y="82"/>
                  </a:lnTo>
                  <a:lnTo>
                    <a:pt x="2" y="98"/>
                  </a:lnTo>
                  <a:lnTo>
                    <a:pt x="0" y="136"/>
                  </a:lnTo>
                  <a:lnTo>
                    <a:pt x="0" y="187"/>
                  </a:lnTo>
                  <a:lnTo>
                    <a:pt x="20" y="186"/>
                  </a:lnTo>
                  <a:lnTo>
                    <a:pt x="39" y="185"/>
                  </a:lnTo>
                  <a:lnTo>
                    <a:pt x="55" y="184"/>
                  </a:lnTo>
                  <a:lnTo>
                    <a:pt x="70" y="182"/>
                  </a:lnTo>
                  <a:lnTo>
                    <a:pt x="99" y="176"/>
                  </a:lnTo>
                  <a:lnTo>
                    <a:pt x="124" y="172"/>
                  </a:lnTo>
                  <a:lnTo>
                    <a:pt x="136" y="171"/>
                  </a:lnTo>
                  <a:lnTo>
                    <a:pt x="148" y="170"/>
                  </a:lnTo>
                  <a:lnTo>
                    <a:pt x="159" y="170"/>
                  </a:lnTo>
                  <a:lnTo>
                    <a:pt x="171" y="171"/>
                  </a:lnTo>
                  <a:lnTo>
                    <a:pt x="183" y="173"/>
                  </a:lnTo>
                  <a:lnTo>
                    <a:pt x="195" y="176"/>
                  </a:lnTo>
                  <a:lnTo>
                    <a:pt x="208" y="181"/>
                  </a:lnTo>
                  <a:lnTo>
                    <a:pt x="222" y="187"/>
                  </a:lnTo>
                  <a:lnTo>
                    <a:pt x="297" y="111"/>
                  </a:lnTo>
                  <a:lnTo>
                    <a:pt x="222" y="34"/>
                  </a:lnTo>
                  <a:lnTo>
                    <a:pt x="111"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0" name="Freeform 64"/>
            <p:cNvSpPr>
              <a:spLocks/>
            </p:cNvSpPr>
            <p:nvPr/>
          </p:nvSpPr>
          <p:spPr bwMode="auto">
            <a:xfrm>
              <a:off x="3255963" y="3121026"/>
              <a:ext cx="79375" cy="49213"/>
            </a:xfrm>
            <a:custGeom>
              <a:avLst/>
              <a:gdLst/>
              <a:ahLst/>
              <a:cxnLst>
                <a:cxn ang="0">
                  <a:pos x="111" y="0"/>
                </a:cxn>
                <a:cxn ang="0">
                  <a:pos x="75" y="12"/>
                </a:cxn>
                <a:cxn ang="0">
                  <a:pos x="47" y="22"/>
                </a:cxn>
                <a:cxn ang="0">
                  <a:pos x="36" y="28"/>
                </a:cxn>
                <a:cxn ang="0">
                  <a:pos x="28" y="34"/>
                </a:cxn>
                <a:cxn ang="0">
                  <a:pos x="20" y="41"/>
                </a:cxn>
                <a:cxn ang="0">
                  <a:pos x="13" y="50"/>
                </a:cxn>
                <a:cxn ang="0">
                  <a:pos x="9" y="58"/>
                </a:cxn>
                <a:cxn ang="0">
                  <a:pos x="6" y="69"/>
                </a:cxn>
                <a:cxn ang="0">
                  <a:pos x="4" y="82"/>
                </a:cxn>
                <a:cxn ang="0">
                  <a:pos x="2" y="98"/>
                </a:cxn>
                <a:cxn ang="0">
                  <a:pos x="0" y="136"/>
                </a:cxn>
                <a:cxn ang="0">
                  <a:pos x="0" y="187"/>
                </a:cxn>
                <a:cxn ang="0">
                  <a:pos x="20" y="186"/>
                </a:cxn>
                <a:cxn ang="0">
                  <a:pos x="39" y="185"/>
                </a:cxn>
                <a:cxn ang="0">
                  <a:pos x="55" y="184"/>
                </a:cxn>
                <a:cxn ang="0">
                  <a:pos x="70" y="182"/>
                </a:cxn>
                <a:cxn ang="0">
                  <a:pos x="99" y="176"/>
                </a:cxn>
                <a:cxn ang="0">
                  <a:pos x="124" y="172"/>
                </a:cxn>
                <a:cxn ang="0">
                  <a:pos x="136" y="171"/>
                </a:cxn>
                <a:cxn ang="0">
                  <a:pos x="148" y="170"/>
                </a:cxn>
                <a:cxn ang="0">
                  <a:pos x="159" y="170"/>
                </a:cxn>
                <a:cxn ang="0">
                  <a:pos x="171" y="171"/>
                </a:cxn>
                <a:cxn ang="0">
                  <a:pos x="183" y="173"/>
                </a:cxn>
                <a:cxn ang="0">
                  <a:pos x="195" y="176"/>
                </a:cxn>
                <a:cxn ang="0">
                  <a:pos x="208" y="181"/>
                </a:cxn>
                <a:cxn ang="0">
                  <a:pos x="222" y="187"/>
                </a:cxn>
                <a:cxn ang="0">
                  <a:pos x="297" y="111"/>
                </a:cxn>
                <a:cxn ang="0">
                  <a:pos x="222" y="34"/>
                </a:cxn>
                <a:cxn ang="0">
                  <a:pos x="111" y="0"/>
                </a:cxn>
              </a:cxnLst>
              <a:rect l="0" t="0" r="r" b="b"/>
              <a:pathLst>
                <a:path w="297" h="187">
                  <a:moveTo>
                    <a:pt x="111" y="0"/>
                  </a:moveTo>
                  <a:lnTo>
                    <a:pt x="75" y="12"/>
                  </a:lnTo>
                  <a:lnTo>
                    <a:pt x="47" y="22"/>
                  </a:lnTo>
                  <a:lnTo>
                    <a:pt x="36" y="28"/>
                  </a:lnTo>
                  <a:lnTo>
                    <a:pt x="28" y="34"/>
                  </a:lnTo>
                  <a:lnTo>
                    <a:pt x="20" y="41"/>
                  </a:lnTo>
                  <a:lnTo>
                    <a:pt x="13" y="50"/>
                  </a:lnTo>
                  <a:lnTo>
                    <a:pt x="9" y="58"/>
                  </a:lnTo>
                  <a:lnTo>
                    <a:pt x="6" y="69"/>
                  </a:lnTo>
                  <a:lnTo>
                    <a:pt x="4" y="82"/>
                  </a:lnTo>
                  <a:lnTo>
                    <a:pt x="2" y="98"/>
                  </a:lnTo>
                  <a:lnTo>
                    <a:pt x="0" y="136"/>
                  </a:lnTo>
                  <a:lnTo>
                    <a:pt x="0" y="187"/>
                  </a:lnTo>
                  <a:lnTo>
                    <a:pt x="20" y="186"/>
                  </a:lnTo>
                  <a:lnTo>
                    <a:pt x="39" y="185"/>
                  </a:lnTo>
                  <a:lnTo>
                    <a:pt x="55" y="184"/>
                  </a:lnTo>
                  <a:lnTo>
                    <a:pt x="70" y="182"/>
                  </a:lnTo>
                  <a:lnTo>
                    <a:pt x="99" y="176"/>
                  </a:lnTo>
                  <a:lnTo>
                    <a:pt x="124" y="172"/>
                  </a:lnTo>
                  <a:lnTo>
                    <a:pt x="136" y="171"/>
                  </a:lnTo>
                  <a:lnTo>
                    <a:pt x="148" y="170"/>
                  </a:lnTo>
                  <a:lnTo>
                    <a:pt x="159" y="170"/>
                  </a:lnTo>
                  <a:lnTo>
                    <a:pt x="171" y="171"/>
                  </a:lnTo>
                  <a:lnTo>
                    <a:pt x="183" y="173"/>
                  </a:lnTo>
                  <a:lnTo>
                    <a:pt x="195" y="176"/>
                  </a:lnTo>
                  <a:lnTo>
                    <a:pt x="208" y="181"/>
                  </a:lnTo>
                  <a:lnTo>
                    <a:pt x="222" y="187"/>
                  </a:lnTo>
                  <a:lnTo>
                    <a:pt x="297" y="111"/>
                  </a:lnTo>
                  <a:lnTo>
                    <a:pt x="222" y="34"/>
                  </a:lnTo>
                  <a:lnTo>
                    <a:pt x="111" y="0"/>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 name="Freeform 65"/>
            <p:cNvSpPr>
              <a:spLocks/>
            </p:cNvSpPr>
            <p:nvPr/>
          </p:nvSpPr>
          <p:spPr bwMode="auto">
            <a:xfrm>
              <a:off x="3394075" y="2351088"/>
              <a:ext cx="44450" cy="39688"/>
            </a:xfrm>
            <a:custGeom>
              <a:avLst/>
              <a:gdLst/>
              <a:ahLst/>
              <a:cxnLst>
                <a:cxn ang="0">
                  <a:pos x="92" y="0"/>
                </a:cxn>
                <a:cxn ang="0">
                  <a:pos x="47" y="21"/>
                </a:cxn>
                <a:cxn ang="0">
                  <a:pos x="18" y="33"/>
                </a:cxn>
                <a:cxn ang="0">
                  <a:pos x="10" y="36"/>
                </a:cxn>
                <a:cxn ang="0">
                  <a:pos x="4" y="39"/>
                </a:cxn>
                <a:cxn ang="0">
                  <a:pos x="1" y="43"/>
                </a:cxn>
                <a:cxn ang="0">
                  <a:pos x="0" y="46"/>
                </a:cxn>
                <a:cxn ang="0">
                  <a:pos x="3" y="56"/>
                </a:cxn>
                <a:cxn ang="0">
                  <a:pos x="10" y="73"/>
                </a:cxn>
                <a:cxn ang="0">
                  <a:pos x="14" y="86"/>
                </a:cxn>
                <a:cxn ang="0">
                  <a:pos x="16" y="103"/>
                </a:cxn>
                <a:cxn ang="0">
                  <a:pos x="18" y="123"/>
                </a:cxn>
                <a:cxn ang="0">
                  <a:pos x="19" y="148"/>
                </a:cxn>
                <a:cxn ang="0">
                  <a:pos x="32" y="148"/>
                </a:cxn>
                <a:cxn ang="0">
                  <a:pos x="46" y="146"/>
                </a:cxn>
                <a:cxn ang="0">
                  <a:pos x="56" y="145"/>
                </a:cxn>
                <a:cxn ang="0">
                  <a:pos x="67" y="142"/>
                </a:cxn>
                <a:cxn ang="0">
                  <a:pos x="78" y="139"/>
                </a:cxn>
                <a:cxn ang="0">
                  <a:pos x="87" y="134"/>
                </a:cxn>
                <a:cxn ang="0">
                  <a:pos x="97" y="130"/>
                </a:cxn>
                <a:cxn ang="0">
                  <a:pos x="106" y="124"/>
                </a:cxn>
                <a:cxn ang="0">
                  <a:pos x="121" y="114"/>
                </a:cxn>
                <a:cxn ang="0">
                  <a:pos x="136" y="100"/>
                </a:cxn>
                <a:cxn ang="0">
                  <a:pos x="150" y="86"/>
                </a:cxn>
                <a:cxn ang="0">
                  <a:pos x="164" y="72"/>
                </a:cxn>
                <a:cxn ang="0">
                  <a:pos x="137" y="45"/>
                </a:cxn>
                <a:cxn ang="0">
                  <a:pos x="114" y="22"/>
                </a:cxn>
                <a:cxn ang="0">
                  <a:pos x="98" y="6"/>
                </a:cxn>
                <a:cxn ang="0">
                  <a:pos x="92" y="0"/>
                </a:cxn>
              </a:cxnLst>
              <a:rect l="0" t="0" r="r" b="b"/>
              <a:pathLst>
                <a:path w="164" h="148">
                  <a:moveTo>
                    <a:pt x="92" y="0"/>
                  </a:moveTo>
                  <a:lnTo>
                    <a:pt x="47" y="21"/>
                  </a:lnTo>
                  <a:lnTo>
                    <a:pt x="18" y="33"/>
                  </a:lnTo>
                  <a:lnTo>
                    <a:pt x="10" y="36"/>
                  </a:lnTo>
                  <a:lnTo>
                    <a:pt x="4" y="39"/>
                  </a:lnTo>
                  <a:lnTo>
                    <a:pt x="1" y="43"/>
                  </a:lnTo>
                  <a:lnTo>
                    <a:pt x="0" y="46"/>
                  </a:lnTo>
                  <a:lnTo>
                    <a:pt x="3" y="56"/>
                  </a:lnTo>
                  <a:lnTo>
                    <a:pt x="10" y="73"/>
                  </a:lnTo>
                  <a:lnTo>
                    <a:pt x="14" y="86"/>
                  </a:lnTo>
                  <a:lnTo>
                    <a:pt x="16" y="103"/>
                  </a:lnTo>
                  <a:lnTo>
                    <a:pt x="18" y="123"/>
                  </a:lnTo>
                  <a:lnTo>
                    <a:pt x="19" y="148"/>
                  </a:lnTo>
                  <a:lnTo>
                    <a:pt x="32" y="148"/>
                  </a:lnTo>
                  <a:lnTo>
                    <a:pt x="46" y="146"/>
                  </a:lnTo>
                  <a:lnTo>
                    <a:pt x="56" y="145"/>
                  </a:lnTo>
                  <a:lnTo>
                    <a:pt x="67" y="142"/>
                  </a:lnTo>
                  <a:lnTo>
                    <a:pt x="78" y="139"/>
                  </a:lnTo>
                  <a:lnTo>
                    <a:pt x="87" y="134"/>
                  </a:lnTo>
                  <a:lnTo>
                    <a:pt x="97" y="130"/>
                  </a:lnTo>
                  <a:lnTo>
                    <a:pt x="106" y="124"/>
                  </a:lnTo>
                  <a:lnTo>
                    <a:pt x="121" y="114"/>
                  </a:lnTo>
                  <a:lnTo>
                    <a:pt x="136" y="100"/>
                  </a:lnTo>
                  <a:lnTo>
                    <a:pt x="150" y="86"/>
                  </a:lnTo>
                  <a:lnTo>
                    <a:pt x="164" y="72"/>
                  </a:lnTo>
                  <a:lnTo>
                    <a:pt x="137" y="45"/>
                  </a:lnTo>
                  <a:lnTo>
                    <a:pt x="114" y="22"/>
                  </a:lnTo>
                  <a:lnTo>
                    <a:pt x="98" y="6"/>
                  </a:lnTo>
                  <a:lnTo>
                    <a:pt x="9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2" name="Freeform 66"/>
            <p:cNvSpPr>
              <a:spLocks/>
            </p:cNvSpPr>
            <p:nvPr/>
          </p:nvSpPr>
          <p:spPr bwMode="auto">
            <a:xfrm>
              <a:off x="3394075" y="2351088"/>
              <a:ext cx="44450" cy="39688"/>
            </a:xfrm>
            <a:custGeom>
              <a:avLst/>
              <a:gdLst/>
              <a:ahLst/>
              <a:cxnLst>
                <a:cxn ang="0">
                  <a:pos x="92" y="0"/>
                </a:cxn>
                <a:cxn ang="0">
                  <a:pos x="47" y="21"/>
                </a:cxn>
                <a:cxn ang="0">
                  <a:pos x="18" y="33"/>
                </a:cxn>
                <a:cxn ang="0">
                  <a:pos x="10" y="36"/>
                </a:cxn>
                <a:cxn ang="0">
                  <a:pos x="4" y="39"/>
                </a:cxn>
                <a:cxn ang="0">
                  <a:pos x="1" y="43"/>
                </a:cxn>
                <a:cxn ang="0">
                  <a:pos x="0" y="46"/>
                </a:cxn>
                <a:cxn ang="0">
                  <a:pos x="3" y="56"/>
                </a:cxn>
                <a:cxn ang="0">
                  <a:pos x="10" y="73"/>
                </a:cxn>
                <a:cxn ang="0">
                  <a:pos x="14" y="86"/>
                </a:cxn>
                <a:cxn ang="0">
                  <a:pos x="16" y="103"/>
                </a:cxn>
                <a:cxn ang="0">
                  <a:pos x="18" y="123"/>
                </a:cxn>
                <a:cxn ang="0">
                  <a:pos x="19" y="148"/>
                </a:cxn>
                <a:cxn ang="0">
                  <a:pos x="32" y="148"/>
                </a:cxn>
                <a:cxn ang="0">
                  <a:pos x="46" y="146"/>
                </a:cxn>
                <a:cxn ang="0">
                  <a:pos x="56" y="145"/>
                </a:cxn>
                <a:cxn ang="0">
                  <a:pos x="67" y="142"/>
                </a:cxn>
                <a:cxn ang="0">
                  <a:pos x="78" y="139"/>
                </a:cxn>
                <a:cxn ang="0">
                  <a:pos x="87" y="134"/>
                </a:cxn>
                <a:cxn ang="0">
                  <a:pos x="97" y="130"/>
                </a:cxn>
                <a:cxn ang="0">
                  <a:pos x="106" y="124"/>
                </a:cxn>
                <a:cxn ang="0">
                  <a:pos x="121" y="114"/>
                </a:cxn>
                <a:cxn ang="0">
                  <a:pos x="136" y="100"/>
                </a:cxn>
                <a:cxn ang="0">
                  <a:pos x="150" y="86"/>
                </a:cxn>
                <a:cxn ang="0">
                  <a:pos x="164" y="72"/>
                </a:cxn>
                <a:cxn ang="0">
                  <a:pos x="137" y="45"/>
                </a:cxn>
                <a:cxn ang="0">
                  <a:pos x="114" y="22"/>
                </a:cxn>
                <a:cxn ang="0">
                  <a:pos x="98" y="6"/>
                </a:cxn>
                <a:cxn ang="0">
                  <a:pos x="92" y="0"/>
                </a:cxn>
              </a:cxnLst>
              <a:rect l="0" t="0" r="r" b="b"/>
              <a:pathLst>
                <a:path w="164" h="148">
                  <a:moveTo>
                    <a:pt x="92" y="0"/>
                  </a:moveTo>
                  <a:lnTo>
                    <a:pt x="47" y="21"/>
                  </a:lnTo>
                  <a:lnTo>
                    <a:pt x="18" y="33"/>
                  </a:lnTo>
                  <a:lnTo>
                    <a:pt x="10" y="36"/>
                  </a:lnTo>
                  <a:lnTo>
                    <a:pt x="4" y="39"/>
                  </a:lnTo>
                  <a:lnTo>
                    <a:pt x="1" y="43"/>
                  </a:lnTo>
                  <a:lnTo>
                    <a:pt x="0" y="46"/>
                  </a:lnTo>
                  <a:lnTo>
                    <a:pt x="3" y="56"/>
                  </a:lnTo>
                  <a:lnTo>
                    <a:pt x="10" y="73"/>
                  </a:lnTo>
                  <a:lnTo>
                    <a:pt x="14" y="86"/>
                  </a:lnTo>
                  <a:lnTo>
                    <a:pt x="16" y="103"/>
                  </a:lnTo>
                  <a:lnTo>
                    <a:pt x="18" y="123"/>
                  </a:lnTo>
                  <a:lnTo>
                    <a:pt x="19" y="148"/>
                  </a:lnTo>
                  <a:lnTo>
                    <a:pt x="32" y="148"/>
                  </a:lnTo>
                  <a:lnTo>
                    <a:pt x="46" y="146"/>
                  </a:lnTo>
                  <a:lnTo>
                    <a:pt x="56" y="145"/>
                  </a:lnTo>
                  <a:lnTo>
                    <a:pt x="67" y="142"/>
                  </a:lnTo>
                  <a:lnTo>
                    <a:pt x="78" y="139"/>
                  </a:lnTo>
                  <a:lnTo>
                    <a:pt x="87" y="134"/>
                  </a:lnTo>
                  <a:lnTo>
                    <a:pt x="97" y="130"/>
                  </a:lnTo>
                  <a:lnTo>
                    <a:pt x="106" y="124"/>
                  </a:lnTo>
                  <a:lnTo>
                    <a:pt x="121" y="114"/>
                  </a:lnTo>
                  <a:lnTo>
                    <a:pt x="136" y="100"/>
                  </a:lnTo>
                  <a:lnTo>
                    <a:pt x="150" y="86"/>
                  </a:lnTo>
                  <a:lnTo>
                    <a:pt x="164" y="72"/>
                  </a:lnTo>
                  <a:lnTo>
                    <a:pt x="137" y="45"/>
                  </a:lnTo>
                  <a:lnTo>
                    <a:pt x="114" y="22"/>
                  </a:lnTo>
                  <a:lnTo>
                    <a:pt x="98" y="6"/>
                  </a:lnTo>
                  <a:lnTo>
                    <a:pt x="92" y="0"/>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3" name="Freeform 67"/>
            <p:cNvSpPr>
              <a:spLocks/>
            </p:cNvSpPr>
            <p:nvPr/>
          </p:nvSpPr>
          <p:spPr bwMode="auto">
            <a:xfrm>
              <a:off x="3454400" y="2398713"/>
              <a:ext cx="30163" cy="49213"/>
            </a:xfrm>
            <a:custGeom>
              <a:avLst/>
              <a:gdLst/>
              <a:ahLst/>
              <a:cxnLst>
                <a:cxn ang="0">
                  <a:pos x="5" y="0"/>
                </a:cxn>
                <a:cxn ang="0">
                  <a:pos x="3" y="39"/>
                </a:cxn>
                <a:cxn ang="0">
                  <a:pos x="1" y="75"/>
                </a:cxn>
                <a:cxn ang="0">
                  <a:pos x="0" y="92"/>
                </a:cxn>
                <a:cxn ang="0">
                  <a:pos x="0" y="107"/>
                </a:cxn>
                <a:cxn ang="0">
                  <a:pos x="2" y="121"/>
                </a:cxn>
                <a:cxn ang="0">
                  <a:pos x="5" y="134"/>
                </a:cxn>
                <a:cxn ang="0">
                  <a:pos x="7" y="141"/>
                </a:cxn>
                <a:cxn ang="0">
                  <a:pos x="9" y="146"/>
                </a:cxn>
                <a:cxn ang="0">
                  <a:pos x="12" y="152"/>
                </a:cxn>
                <a:cxn ang="0">
                  <a:pos x="15" y="156"/>
                </a:cxn>
                <a:cxn ang="0">
                  <a:pos x="19" y="160"/>
                </a:cxn>
                <a:cxn ang="0">
                  <a:pos x="24" y="165"/>
                </a:cxn>
                <a:cxn ang="0">
                  <a:pos x="30" y="169"/>
                </a:cxn>
                <a:cxn ang="0">
                  <a:pos x="35" y="172"/>
                </a:cxn>
                <a:cxn ang="0">
                  <a:pos x="43" y="176"/>
                </a:cxn>
                <a:cxn ang="0">
                  <a:pos x="50" y="179"/>
                </a:cxn>
                <a:cxn ang="0">
                  <a:pos x="59" y="181"/>
                </a:cxn>
                <a:cxn ang="0">
                  <a:pos x="68" y="182"/>
                </a:cxn>
                <a:cxn ang="0">
                  <a:pos x="90" y="186"/>
                </a:cxn>
                <a:cxn ang="0">
                  <a:pos x="116" y="187"/>
                </a:cxn>
                <a:cxn ang="0">
                  <a:pos x="115" y="172"/>
                </a:cxn>
                <a:cxn ang="0">
                  <a:pos x="114" y="159"/>
                </a:cxn>
                <a:cxn ang="0">
                  <a:pos x="111" y="147"/>
                </a:cxn>
                <a:cxn ang="0">
                  <a:pos x="108" y="135"/>
                </a:cxn>
                <a:cxn ang="0">
                  <a:pos x="105" y="123"/>
                </a:cxn>
                <a:cxn ang="0">
                  <a:pos x="99" y="112"/>
                </a:cxn>
                <a:cxn ang="0">
                  <a:pos x="94" y="103"/>
                </a:cxn>
                <a:cxn ang="0">
                  <a:pos x="87" y="92"/>
                </a:cxn>
                <a:cxn ang="0">
                  <a:pos x="80" y="81"/>
                </a:cxn>
                <a:cxn ang="0">
                  <a:pos x="72" y="71"/>
                </a:cxn>
                <a:cxn ang="0">
                  <a:pos x="62" y="60"/>
                </a:cxn>
                <a:cxn ang="0">
                  <a:pos x="53" y="49"/>
                </a:cxn>
                <a:cxn ang="0">
                  <a:pos x="31" y="25"/>
                </a:cxn>
                <a:cxn ang="0">
                  <a:pos x="5" y="0"/>
                </a:cxn>
              </a:cxnLst>
              <a:rect l="0" t="0" r="r" b="b"/>
              <a:pathLst>
                <a:path w="116" h="187">
                  <a:moveTo>
                    <a:pt x="5" y="0"/>
                  </a:moveTo>
                  <a:lnTo>
                    <a:pt x="3" y="39"/>
                  </a:lnTo>
                  <a:lnTo>
                    <a:pt x="1" y="75"/>
                  </a:lnTo>
                  <a:lnTo>
                    <a:pt x="0" y="92"/>
                  </a:lnTo>
                  <a:lnTo>
                    <a:pt x="0" y="107"/>
                  </a:lnTo>
                  <a:lnTo>
                    <a:pt x="2" y="121"/>
                  </a:lnTo>
                  <a:lnTo>
                    <a:pt x="5" y="134"/>
                  </a:lnTo>
                  <a:lnTo>
                    <a:pt x="7" y="141"/>
                  </a:lnTo>
                  <a:lnTo>
                    <a:pt x="9" y="146"/>
                  </a:lnTo>
                  <a:lnTo>
                    <a:pt x="12" y="152"/>
                  </a:lnTo>
                  <a:lnTo>
                    <a:pt x="15" y="156"/>
                  </a:lnTo>
                  <a:lnTo>
                    <a:pt x="19" y="160"/>
                  </a:lnTo>
                  <a:lnTo>
                    <a:pt x="24" y="165"/>
                  </a:lnTo>
                  <a:lnTo>
                    <a:pt x="30" y="169"/>
                  </a:lnTo>
                  <a:lnTo>
                    <a:pt x="35" y="172"/>
                  </a:lnTo>
                  <a:lnTo>
                    <a:pt x="43" y="176"/>
                  </a:lnTo>
                  <a:lnTo>
                    <a:pt x="50" y="179"/>
                  </a:lnTo>
                  <a:lnTo>
                    <a:pt x="59" y="181"/>
                  </a:lnTo>
                  <a:lnTo>
                    <a:pt x="68" y="182"/>
                  </a:lnTo>
                  <a:lnTo>
                    <a:pt x="90" y="186"/>
                  </a:lnTo>
                  <a:lnTo>
                    <a:pt x="116" y="187"/>
                  </a:lnTo>
                  <a:lnTo>
                    <a:pt x="115" y="172"/>
                  </a:lnTo>
                  <a:lnTo>
                    <a:pt x="114" y="159"/>
                  </a:lnTo>
                  <a:lnTo>
                    <a:pt x="111" y="147"/>
                  </a:lnTo>
                  <a:lnTo>
                    <a:pt x="108" y="135"/>
                  </a:lnTo>
                  <a:lnTo>
                    <a:pt x="105" y="123"/>
                  </a:lnTo>
                  <a:lnTo>
                    <a:pt x="99" y="112"/>
                  </a:lnTo>
                  <a:lnTo>
                    <a:pt x="94" y="103"/>
                  </a:lnTo>
                  <a:lnTo>
                    <a:pt x="87" y="92"/>
                  </a:lnTo>
                  <a:lnTo>
                    <a:pt x="80" y="81"/>
                  </a:lnTo>
                  <a:lnTo>
                    <a:pt x="72" y="71"/>
                  </a:lnTo>
                  <a:lnTo>
                    <a:pt x="62" y="60"/>
                  </a:lnTo>
                  <a:lnTo>
                    <a:pt x="53" y="49"/>
                  </a:lnTo>
                  <a:lnTo>
                    <a:pt x="31" y="25"/>
                  </a:lnTo>
                  <a:lnTo>
                    <a:pt x="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4" name="Freeform 68"/>
            <p:cNvSpPr>
              <a:spLocks/>
            </p:cNvSpPr>
            <p:nvPr/>
          </p:nvSpPr>
          <p:spPr bwMode="auto">
            <a:xfrm>
              <a:off x="3454400" y="2398713"/>
              <a:ext cx="30163" cy="49213"/>
            </a:xfrm>
            <a:custGeom>
              <a:avLst/>
              <a:gdLst/>
              <a:ahLst/>
              <a:cxnLst>
                <a:cxn ang="0">
                  <a:pos x="5" y="0"/>
                </a:cxn>
                <a:cxn ang="0">
                  <a:pos x="3" y="39"/>
                </a:cxn>
                <a:cxn ang="0">
                  <a:pos x="1" y="75"/>
                </a:cxn>
                <a:cxn ang="0">
                  <a:pos x="0" y="92"/>
                </a:cxn>
                <a:cxn ang="0">
                  <a:pos x="0" y="107"/>
                </a:cxn>
                <a:cxn ang="0">
                  <a:pos x="2" y="121"/>
                </a:cxn>
                <a:cxn ang="0">
                  <a:pos x="5" y="134"/>
                </a:cxn>
                <a:cxn ang="0">
                  <a:pos x="7" y="141"/>
                </a:cxn>
                <a:cxn ang="0">
                  <a:pos x="9" y="146"/>
                </a:cxn>
                <a:cxn ang="0">
                  <a:pos x="12" y="152"/>
                </a:cxn>
                <a:cxn ang="0">
                  <a:pos x="15" y="156"/>
                </a:cxn>
                <a:cxn ang="0">
                  <a:pos x="19" y="160"/>
                </a:cxn>
                <a:cxn ang="0">
                  <a:pos x="24" y="165"/>
                </a:cxn>
                <a:cxn ang="0">
                  <a:pos x="30" y="169"/>
                </a:cxn>
                <a:cxn ang="0">
                  <a:pos x="35" y="172"/>
                </a:cxn>
                <a:cxn ang="0">
                  <a:pos x="43" y="176"/>
                </a:cxn>
                <a:cxn ang="0">
                  <a:pos x="50" y="179"/>
                </a:cxn>
                <a:cxn ang="0">
                  <a:pos x="59" y="181"/>
                </a:cxn>
                <a:cxn ang="0">
                  <a:pos x="68" y="182"/>
                </a:cxn>
                <a:cxn ang="0">
                  <a:pos x="90" y="186"/>
                </a:cxn>
                <a:cxn ang="0">
                  <a:pos x="116" y="187"/>
                </a:cxn>
                <a:cxn ang="0">
                  <a:pos x="115" y="172"/>
                </a:cxn>
                <a:cxn ang="0">
                  <a:pos x="114" y="159"/>
                </a:cxn>
                <a:cxn ang="0">
                  <a:pos x="111" y="147"/>
                </a:cxn>
                <a:cxn ang="0">
                  <a:pos x="108" y="135"/>
                </a:cxn>
                <a:cxn ang="0">
                  <a:pos x="105" y="123"/>
                </a:cxn>
                <a:cxn ang="0">
                  <a:pos x="99" y="112"/>
                </a:cxn>
                <a:cxn ang="0">
                  <a:pos x="94" y="103"/>
                </a:cxn>
                <a:cxn ang="0">
                  <a:pos x="87" y="92"/>
                </a:cxn>
                <a:cxn ang="0">
                  <a:pos x="80" y="81"/>
                </a:cxn>
                <a:cxn ang="0">
                  <a:pos x="72" y="71"/>
                </a:cxn>
                <a:cxn ang="0">
                  <a:pos x="62" y="60"/>
                </a:cxn>
                <a:cxn ang="0">
                  <a:pos x="53" y="49"/>
                </a:cxn>
                <a:cxn ang="0">
                  <a:pos x="31" y="25"/>
                </a:cxn>
                <a:cxn ang="0">
                  <a:pos x="5" y="0"/>
                </a:cxn>
              </a:cxnLst>
              <a:rect l="0" t="0" r="r" b="b"/>
              <a:pathLst>
                <a:path w="116" h="187">
                  <a:moveTo>
                    <a:pt x="5" y="0"/>
                  </a:moveTo>
                  <a:lnTo>
                    <a:pt x="3" y="39"/>
                  </a:lnTo>
                  <a:lnTo>
                    <a:pt x="1" y="75"/>
                  </a:lnTo>
                  <a:lnTo>
                    <a:pt x="0" y="92"/>
                  </a:lnTo>
                  <a:lnTo>
                    <a:pt x="0" y="107"/>
                  </a:lnTo>
                  <a:lnTo>
                    <a:pt x="2" y="121"/>
                  </a:lnTo>
                  <a:lnTo>
                    <a:pt x="5" y="134"/>
                  </a:lnTo>
                  <a:lnTo>
                    <a:pt x="7" y="141"/>
                  </a:lnTo>
                  <a:lnTo>
                    <a:pt x="9" y="146"/>
                  </a:lnTo>
                  <a:lnTo>
                    <a:pt x="12" y="152"/>
                  </a:lnTo>
                  <a:lnTo>
                    <a:pt x="15" y="156"/>
                  </a:lnTo>
                  <a:lnTo>
                    <a:pt x="19" y="160"/>
                  </a:lnTo>
                  <a:lnTo>
                    <a:pt x="24" y="165"/>
                  </a:lnTo>
                  <a:lnTo>
                    <a:pt x="30" y="169"/>
                  </a:lnTo>
                  <a:lnTo>
                    <a:pt x="35" y="172"/>
                  </a:lnTo>
                  <a:lnTo>
                    <a:pt x="43" y="176"/>
                  </a:lnTo>
                  <a:lnTo>
                    <a:pt x="50" y="179"/>
                  </a:lnTo>
                  <a:lnTo>
                    <a:pt x="59" y="181"/>
                  </a:lnTo>
                  <a:lnTo>
                    <a:pt x="68" y="182"/>
                  </a:lnTo>
                  <a:lnTo>
                    <a:pt x="90" y="186"/>
                  </a:lnTo>
                  <a:lnTo>
                    <a:pt x="116" y="187"/>
                  </a:lnTo>
                  <a:lnTo>
                    <a:pt x="115" y="172"/>
                  </a:lnTo>
                  <a:lnTo>
                    <a:pt x="114" y="159"/>
                  </a:lnTo>
                  <a:lnTo>
                    <a:pt x="111" y="147"/>
                  </a:lnTo>
                  <a:lnTo>
                    <a:pt x="108" y="135"/>
                  </a:lnTo>
                  <a:lnTo>
                    <a:pt x="105" y="123"/>
                  </a:lnTo>
                  <a:lnTo>
                    <a:pt x="99" y="112"/>
                  </a:lnTo>
                  <a:lnTo>
                    <a:pt x="94" y="103"/>
                  </a:lnTo>
                  <a:lnTo>
                    <a:pt x="87" y="92"/>
                  </a:lnTo>
                  <a:lnTo>
                    <a:pt x="80" y="81"/>
                  </a:lnTo>
                  <a:lnTo>
                    <a:pt x="72" y="71"/>
                  </a:lnTo>
                  <a:lnTo>
                    <a:pt x="62" y="60"/>
                  </a:lnTo>
                  <a:lnTo>
                    <a:pt x="53" y="49"/>
                  </a:lnTo>
                  <a:lnTo>
                    <a:pt x="31" y="25"/>
                  </a:lnTo>
                  <a:lnTo>
                    <a:pt x="5" y="0"/>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 name="Freeform 69"/>
            <p:cNvSpPr>
              <a:spLocks/>
            </p:cNvSpPr>
            <p:nvPr/>
          </p:nvSpPr>
          <p:spPr bwMode="auto">
            <a:xfrm>
              <a:off x="3300413" y="2276476"/>
              <a:ext cx="152400" cy="77788"/>
            </a:xfrm>
            <a:custGeom>
              <a:avLst/>
              <a:gdLst/>
              <a:ahLst/>
              <a:cxnLst>
                <a:cxn ang="0">
                  <a:pos x="560" y="37"/>
                </a:cxn>
                <a:cxn ang="0">
                  <a:pos x="530" y="50"/>
                </a:cxn>
                <a:cxn ang="0">
                  <a:pos x="497" y="62"/>
                </a:cxn>
                <a:cxn ang="0">
                  <a:pos x="473" y="74"/>
                </a:cxn>
                <a:cxn ang="0">
                  <a:pos x="461" y="86"/>
                </a:cxn>
                <a:cxn ang="0">
                  <a:pos x="451" y="102"/>
                </a:cxn>
                <a:cxn ang="0">
                  <a:pos x="441" y="128"/>
                </a:cxn>
                <a:cxn ang="0">
                  <a:pos x="419" y="146"/>
                </a:cxn>
                <a:cxn ang="0">
                  <a:pos x="383" y="152"/>
                </a:cxn>
                <a:cxn ang="0">
                  <a:pos x="327" y="166"/>
                </a:cxn>
                <a:cxn ang="0">
                  <a:pos x="276" y="175"/>
                </a:cxn>
                <a:cxn ang="0">
                  <a:pos x="248" y="176"/>
                </a:cxn>
                <a:cxn ang="0">
                  <a:pos x="231" y="173"/>
                </a:cxn>
                <a:cxn ang="0">
                  <a:pos x="224" y="168"/>
                </a:cxn>
                <a:cxn ang="0">
                  <a:pos x="217" y="159"/>
                </a:cxn>
                <a:cxn ang="0">
                  <a:pos x="215" y="148"/>
                </a:cxn>
                <a:cxn ang="0">
                  <a:pos x="196" y="151"/>
                </a:cxn>
                <a:cxn ang="0">
                  <a:pos x="163" y="172"/>
                </a:cxn>
                <a:cxn ang="0">
                  <a:pos x="120" y="204"/>
                </a:cxn>
                <a:cxn ang="0">
                  <a:pos x="70" y="244"/>
                </a:cxn>
                <a:cxn ang="0">
                  <a:pos x="35" y="271"/>
                </a:cxn>
                <a:cxn ang="0">
                  <a:pos x="12" y="287"/>
                </a:cxn>
                <a:cxn ang="0">
                  <a:pos x="27" y="194"/>
                </a:cxn>
                <a:cxn ang="0">
                  <a:pos x="53" y="179"/>
                </a:cxn>
                <a:cxn ang="0">
                  <a:pos x="80" y="160"/>
                </a:cxn>
                <a:cxn ang="0">
                  <a:pos x="134" y="118"/>
                </a:cxn>
                <a:cxn ang="0">
                  <a:pos x="190" y="74"/>
                </a:cxn>
                <a:cxn ang="0">
                  <a:pos x="242" y="38"/>
                </a:cxn>
                <a:cxn ang="0">
                  <a:pos x="250" y="49"/>
                </a:cxn>
                <a:cxn ang="0">
                  <a:pos x="261" y="59"/>
                </a:cxn>
                <a:cxn ang="0">
                  <a:pos x="287" y="77"/>
                </a:cxn>
                <a:cxn ang="0">
                  <a:pos x="313" y="96"/>
                </a:cxn>
                <a:cxn ang="0">
                  <a:pos x="324" y="107"/>
                </a:cxn>
                <a:cxn ang="0">
                  <a:pos x="332" y="118"/>
                </a:cxn>
                <a:cxn ang="0">
                  <a:pos x="355" y="103"/>
                </a:cxn>
                <a:cxn ang="0">
                  <a:pos x="373" y="89"/>
                </a:cxn>
                <a:cxn ang="0">
                  <a:pos x="405" y="59"/>
                </a:cxn>
                <a:cxn ang="0">
                  <a:pos x="435" y="28"/>
                </a:cxn>
                <a:cxn ang="0">
                  <a:pos x="455" y="14"/>
                </a:cxn>
                <a:cxn ang="0">
                  <a:pos x="477" y="0"/>
                </a:cxn>
                <a:cxn ang="0">
                  <a:pos x="484" y="11"/>
                </a:cxn>
                <a:cxn ang="0">
                  <a:pos x="495" y="19"/>
                </a:cxn>
                <a:cxn ang="0">
                  <a:pos x="508" y="26"/>
                </a:cxn>
                <a:cxn ang="0">
                  <a:pos x="521" y="30"/>
                </a:cxn>
                <a:cxn ang="0">
                  <a:pos x="551" y="34"/>
                </a:cxn>
                <a:cxn ang="0">
                  <a:pos x="564" y="31"/>
                </a:cxn>
                <a:cxn ang="0">
                  <a:pos x="577" y="28"/>
                </a:cxn>
              </a:cxnLst>
              <a:rect l="0" t="0" r="r" b="b"/>
              <a:pathLst>
                <a:path w="577" h="293">
                  <a:moveTo>
                    <a:pt x="577" y="28"/>
                  </a:moveTo>
                  <a:lnTo>
                    <a:pt x="560" y="37"/>
                  </a:lnTo>
                  <a:lnTo>
                    <a:pt x="544" y="43"/>
                  </a:lnTo>
                  <a:lnTo>
                    <a:pt x="530" y="50"/>
                  </a:lnTo>
                  <a:lnTo>
                    <a:pt x="518" y="54"/>
                  </a:lnTo>
                  <a:lnTo>
                    <a:pt x="497" y="62"/>
                  </a:lnTo>
                  <a:lnTo>
                    <a:pt x="480" y="70"/>
                  </a:lnTo>
                  <a:lnTo>
                    <a:pt x="473" y="74"/>
                  </a:lnTo>
                  <a:lnTo>
                    <a:pt x="467" y="79"/>
                  </a:lnTo>
                  <a:lnTo>
                    <a:pt x="461" y="86"/>
                  </a:lnTo>
                  <a:lnTo>
                    <a:pt x="456" y="94"/>
                  </a:lnTo>
                  <a:lnTo>
                    <a:pt x="451" y="102"/>
                  </a:lnTo>
                  <a:lnTo>
                    <a:pt x="445" y="114"/>
                  </a:lnTo>
                  <a:lnTo>
                    <a:pt x="441" y="128"/>
                  </a:lnTo>
                  <a:lnTo>
                    <a:pt x="435" y="145"/>
                  </a:lnTo>
                  <a:lnTo>
                    <a:pt x="419" y="146"/>
                  </a:lnTo>
                  <a:lnTo>
                    <a:pt x="401" y="149"/>
                  </a:lnTo>
                  <a:lnTo>
                    <a:pt x="383" y="152"/>
                  </a:lnTo>
                  <a:lnTo>
                    <a:pt x="364" y="157"/>
                  </a:lnTo>
                  <a:lnTo>
                    <a:pt x="327" y="166"/>
                  </a:lnTo>
                  <a:lnTo>
                    <a:pt x="292" y="173"/>
                  </a:lnTo>
                  <a:lnTo>
                    <a:pt x="276" y="175"/>
                  </a:lnTo>
                  <a:lnTo>
                    <a:pt x="262" y="178"/>
                  </a:lnTo>
                  <a:lnTo>
                    <a:pt x="248" y="176"/>
                  </a:lnTo>
                  <a:lnTo>
                    <a:pt x="237" y="174"/>
                  </a:lnTo>
                  <a:lnTo>
                    <a:pt x="231" y="173"/>
                  </a:lnTo>
                  <a:lnTo>
                    <a:pt x="227" y="171"/>
                  </a:lnTo>
                  <a:lnTo>
                    <a:pt x="224" y="168"/>
                  </a:lnTo>
                  <a:lnTo>
                    <a:pt x="220" y="163"/>
                  </a:lnTo>
                  <a:lnTo>
                    <a:pt x="217" y="159"/>
                  </a:lnTo>
                  <a:lnTo>
                    <a:pt x="216" y="155"/>
                  </a:lnTo>
                  <a:lnTo>
                    <a:pt x="215" y="148"/>
                  </a:lnTo>
                  <a:lnTo>
                    <a:pt x="214" y="142"/>
                  </a:lnTo>
                  <a:lnTo>
                    <a:pt x="196" y="151"/>
                  </a:lnTo>
                  <a:lnTo>
                    <a:pt x="179" y="161"/>
                  </a:lnTo>
                  <a:lnTo>
                    <a:pt x="163" y="172"/>
                  </a:lnTo>
                  <a:lnTo>
                    <a:pt x="147" y="182"/>
                  </a:lnTo>
                  <a:lnTo>
                    <a:pt x="120" y="204"/>
                  </a:lnTo>
                  <a:lnTo>
                    <a:pt x="94" y="224"/>
                  </a:lnTo>
                  <a:lnTo>
                    <a:pt x="70" y="244"/>
                  </a:lnTo>
                  <a:lnTo>
                    <a:pt x="47" y="263"/>
                  </a:lnTo>
                  <a:lnTo>
                    <a:pt x="35" y="271"/>
                  </a:lnTo>
                  <a:lnTo>
                    <a:pt x="24" y="279"/>
                  </a:lnTo>
                  <a:lnTo>
                    <a:pt x="12" y="287"/>
                  </a:lnTo>
                  <a:lnTo>
                    <a:pt x="0" y="293"/>
                  </a:lnTo>
                  <a:lnTo>
                    <a:pt x="27" y="194"/>
                  </a:lnTo>
                  <a:lnTo>
                    <a:pt x="41" y="186"/>
                  </a:lnTo>
                  <a:lnTo>
                    <a:pt x="53" y="179"/>
                  </a:lnTo>
                  <a:lnTo>
                    <a:pt x="67" y="170"/>
                  </a:lnTo>
                  <a:lnTo>
                    <a:pt x="80" y="160"/>
                  </a:lnTo>
                  <a:lnTo>
                    <a:pt x="107" y="139"/>
                  </a:lnTo>
                  <a:lnTo>
                    <a:pt x="134" y="118"/>
                  </a:lnTo>
                  <a:lnTo>
                    <a:pt x="163" y="95"/>
                  </a:lnTo>
                  <a:lnTo>
                    <a:pt x="190" y="74"/>
                  </a:lnTo>
                  <a:lnTo>
                    <a:pt x="216" y="54"/>
                  </a:lnTo>
                  <a:lnTo>
                    <a:pt x="242" y="38"/>
                  </a:lnTo>
                  <a:lnTo>
                    <a:pt x="246" y="43"/>
                  </a:lnTo>
                  <a:lnTo>
                    <a:pt x="250" y="49"/>
                  </a:lnTo>
                  <a:lnTo>
                    <a:pt x="255" y="54"/>
                  </a:lnTo>
                  <a:lnTo>
                    <a:pt x="261" y="59"/>
                  </a:lnTo>
                  <a:lnTo>
                    <a:pt x="274" y="68"/>
                  </a:lnTo>
                  <a:lnTo>
                    <a:pt x="287" y="77"/>
                  </a:lnTo>
                  <a:lnTo>
                    <a:pt x="300" y="87"/>
                  </a:lnTo>
                  <a:lnTo>
                    <a:pt x="313" y="96"/>
                  </a:lnTo>
                  <a:lnTo>
                    <a:pt x="319" y="101"/>
                  </a:lnTo>
                  <a:lnTo>
                    <a:pt x="324" y="107"/>
                  </a:lnTo>
                  <a:lnTo>
                    <a:pt x="328" y="112"/>
                  </a:lnTo>
                  <a:lnTo>
                    <a:pt x="332" y="118"/>
                  </a:lnTo>
                  <a:lnTo>
                    <a:pt x="344" y="111"/>
                  </a:lnTo>
                  <a:lnTo>
                    <a:pt x="355" y="103"/>
                  </a:lnTo>
                  <a:lnTo>
                    <a:pt x="364" y="97"/>
                  </a:lnTo>
                  <a:lnTo>
                    <a:pt x="373" y="89"/>
                  </a:lnTo>
                  <a:lnTo>
                    <a:pt x="389" y="74"/>
                  </a:lnTo>
                  <a:lnTo>
                    <a:pt x="405" y="59"/>
                  </a:lnTo>
                  <a:lnTo>
                    <a:pt x="419" y="43"/>
                  </a:lnTo>
                  <a:lnTo>
                    <a:pt x="435" y="28"/>
                  </a:lnTo>
                  <a:lnTo>
                    <a:pt x="445" y="20"/>
                  </a:lnTo>
                  <a:lnTo>
                    <a:pt x="455" y="14"/>
                  </a:lnTo>
                  <a:lnTo>
                    <a:pt x="465" y="6"/>
                  </a:lnTo>
                  <a:lnTo>
                    <a:pt x="477" y="0"/>
                  </a:lnTo>
                  <a:lnTo>
                    <a:pt x="480" y="5"/>
                  </a:lnTo>
                  <a:lnTo>
                    <a:pt x="484" y="11"/>
                  </a:lnTo>
                  <a:lnTo>
                    <a:pt x="490" y="15"/>
                  </a:lnTo>
                  <a:lnTo>
                    <a:pt x="495" y="19"/>
                  </a:lnTo>
                  <a:lnTo>
                    <a:pt x="502" y="23"/>
                  </a:lnTo>
                  <a:lnTo>
                    <a:pt x="508" y="26"/>
                  </a:lnTo>
                  <a:lnTo>
                    <a:pt x="515" y="28"/>
                  </a:lnTo>
                  <a:lnTo>
                    <a:pt x="521" y="30"/>
                  </a:lnTo>
                  <a:lnTo>
                    <a:pt x="537" y="34"/>
                  </a:lnTo>
                  <a:lnTo>
                    <a:pt x="551" y="34"/>
                  </a:lnTo>
                  <a:lnTo>
                    <a:pt x="557" y="32"/>
                  </a:lnTo>
                  <a:lnTo>
                    <a:pt x="564" y="31"/>
                  </a:lnTo>
                  <a:lnTo>
                    <a:pt x="570" y="30"/>
                  </a:lnTo>
                  <a:lnTo>
                    <a:pt x="577" y="2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6" name="Freeform 70"/>
            <p:cNvSpPr>
              <a:spLocks/>
            </p:cNvSpPr>
            <p:nvPr/>
          </p:nvSpPr>
          <p:spPr bwMode="auto">
            <a:xfrm>
              <a:off x="3300413" y="2276476"/>
              <a:ext cx="152400" cy="77788"/>
            </a:xfrm>
            <a:custGeom>
              <a:avLst/>
              <a:gdLst/>
              <a:ahLst/>
              <a:cxnLst>
                <a:cxn ang="0">
                  <a:pos x="560" y="37"/>
                </a:cxn>
                <a:cxn ang="0">
                  <a:pos x="530" y="50"/>
                </a:cxn>
                <a:cxn ang="0">
                  <a:pos x="497" y="62"/>
                </a:cxn>
                <a:cxn ang="0">
                  <a:pos x="473" y="74"/>
                </a:cxn>
                <a:cxn ang="0">
                  <a:pos x="461" y="86"/>
                </a:cxn>
                <a:cxn ang="0">
                  <a:pos x="451" y="102"/>
                </a:cxn>
                <a:cxn ang="0">
                  <a:pos x="441" y="128"/>
                </a:cxn>
                <a:cxn ang="0">
                  <a:pos x="419" y="146"/>
                </a:cxn>
                <a:cxn ang="0">
                  <a:pos x="383" y="152"/>
                </a:cxn>
                <a:cxn ang="0">
                  <a:pos x="327" y="166"/>
                </a:cxn>
                <a:cxn ang="0">
                  <a:pos x="276" y="175"/>
                </a:cxn>
                <a:cxn ang="0">
                  <a:pos x="248" y="176"/>
                </a:cxn>
                <a:cxn ang="0">
                  <a:pos x="231" y="173"/>
                </a:cxn>
                <a:cxn ang="0">
                  <a:pos x="224" y="168"/>
                </a:cxn>
                <a:cxn ang="0">
                  <a:pos x="217" y="159"/>
                </a:cxn>
                <a:cxn ang="0">
                  <a:pos x="215" y="148"/>
                </a:cxn>
                <a:cxn ang="0">
                  <a:pos x="196" y="151"/>
                </a:cxn>
                <a:cxn ang="0">
                  <a:pos x="163" y="172"/>
                </a:cxn>
                <a:cxn ang="0">
                  <a:pos x="120" y="204"/>
                </a:cxn>
                <a:cxn ang="0">
                  <a:pos x="70" y="244"/>
                </a:cxn>
                <a:cxn ang="0">
                  <a:pos x="35" y="271"/>
                </a:cxn>
                <a:cxn ang="0">
                  <a:pos x="12" y="287"/>
                </a:cxn>
                <a:cxn ang="0">
                  <a:pos x="27" y="194"/>
                </a:cxn>
                <a:cxn ang="0">
                  <a:pos x="53" y="179"/>
                </a:cxn>
                <a:cxn ang="0">
                  <a:pos x="80" y="160"/>
                </a:cxn>
                <a:cxn ang="0">
                  <a:pos x="134" y="118"/>
                </a:cxn>
                <a:cxn ang="0">
                  <a:pos x="190" y="74"/>
                </a:cxn>
                <a:cxn ang="0">
                  <a:pos x="242" y="38"/>
                </a:cxn>
                <a:cxn ang="0">
                  <a:pos x="250" y="49"/>
                </a:cxn>
                <a:cxn ang="0">
                  <a:pos x="261" y="59"/>
                </a:cxn>
                <a:cxn ang="0">
                  <a:pos x="287" y="77"/>
                </a:cxn>
                <a:cxn ang="0">
                  <a:pos x="313" y="96"/>
                </a:cxn>
                <a:cxn ang="0">
                  <a:pos x="324" y="107"/>
                </a:cxn>
                <a:cxn ang="0">
                  <a:pos x="332" y="118"/>
                </a:cxn>
                <a:cxn ang="0">
                  <a:pos x="355" y="103"/>
                </a:cxn>
                <a:cxn ang="0">
                  <a:pos x="373" y="89"/>
                </a:cxn>
                <a:cxn ang="0">
                  <a:pos x="405" y="59"/>
                </a:cxn>
                <a:cxn ang="0">
                  <a:pos x="435" y="28"/>
                </a:cxn>
                <a:cxn ang="0">
                  <a:pos x="455" y="14"/>
                </a:cxn>
                <a:cxn ang="0">
                  <a:pos x="477" y="0"/>
                </a:cxn>
                <a:cxn ang="0">
                  <a:pos x="484" y="11"/>
                </a:cxn>
                <a:cxn ang="0">
                  <a:pos x="495" y="19"/>
                </a:cxn>
                <a:cxn ang="0">
                  <a:pos x="508" y="26"/>
                </a:cxn>
                <a:cxn ang="0">
                  <a:pos x="521" y="30"/>
                </a:cxn>
                <a:cxn ang="0">
                  <a:pos x="551" y="34"/>
                </a:cxn>
                <a:cxn ang="0">
                  <a:pos x="564" y="31"/>
                </a:cxn>
                <a:cxn ang="0">
                  <a:pos x="577" y="28"/>
                </a:cxn>
              </a:cxnLst>
              <a:rect l="0" t="0" r="r" b="b"/>
              <a:pathLst>
                <a:path w="577" h="293">
                  <a:moveTo>
                    <a:pt x="577" y="28"/>
                  </a:moveTo>
                  <a:lnTo>
                    <a:pt x="560" y="37"/>
                  </a:lnTo>
                  <a:lnTo>
                    <a:pt x="544" y="43"/>
                  </a:lnTo>
                  <a:lnTo>
                    <a:pt x="530" y="50"/>
                  </a:lnTo>
                  <a:lnTo>
                    <a:pt x="518" y="54"/>
                  </a:lnTo>
                  <a:lnTo>
                    <a:pt x="497" y="62"/>
                  </a:lnTo>
                  <a:lnTo>
                    <a:pt x="480" y="70"/>
                  </a:lnTo>
                  <a:lnTo>
                    <a:pt x="473" y="74"/>
                  </a:lnTo>
                  <a:lnTo>
                    <a:pt x="467" y="79"/>
                  </a:lnTo>
                  <a:lnTo>
                    <a:pt x="461" y="86"/>
                  </a:lnTo>
                  <a:lnTo>
                    <a:pt x="456" y="94"/>
                  </a:lnTo>
                  <a:lnTo>
                    <a:pt x="451" y="102"/>
                  </a:lnTo>
                  <a:lnTo>
                    <a:pt x="445" y="114"/>
                  </a:lnTo>
                  <a:lnTo>
                    <a:pt x="441" y="128"/>
                  </a:lnTo>
                  <a:lnTo>
                    <a:pt x="435" y="145"/>
                  </a:lnTo>
                  <a:lnTo>
                    <a:pt x="419" y="146"/>
                  </a:lnTo>
                  <a:lnTo>
                    <a:pt x="401" y="149"/>
                  </a:lnTo>
                  <a:lnTo>
                    <a:pt x="383" y="152"/>
                  </a:lnTo>
                  <a:lnTo>
                    <a:pt x="364" y="157"/>
                  </a:lnTo>
                  <a:lnTo>
                    <a:pt x="327" y="166"/>
                  </a:lnTo>
                  <a:lnTo>
                    <a:pt x="292" y="173"/>
                  </a:lnTo>
                  <a:lnTo>
                    <a:pt x="276" y="175"/>
                  </a:lnTo>
                  <a:lnTo>
                    <a:pt x="262" y="178"/>
                  </a:lnTo>
                  <a:lnTo>
                    <a:pt x="248" y="176"/>
                  </a:lnTo>
                  <a:lnTo>
                    <a:pt x="237" y="174"/>
                  </a:lnTo>
                  <a:lnTo>
                    <a:pt x="231" y="173"/>
                  </a:lnTo>
                  <a:lnTo>
                    <a:pt x="227" y="171"/>
                  </a:lnTo>
                  <a:lnTo>
                    <a:pt x="224" y="168"/>
                  </a:lnTo>
                  <a:lnTo>
                    <a:pt x="220" y="163"/>
                  </a:lnTo>
                  <a:lnTo>
                    <a:pt x="217" y="159"/>
                  </a:lnTo>
                  <a:lnTo>
                    <a:pt x="216" y="155"/>
                  </a:lnTo>
                  <a:lnTo>
                    <a:pt x="215" y="148"/>
                  </a:lnTo>
                  <a:lnTo>
                    <a:pt x="214" y="142"/>
                  </a:lnTo>
                  <a:lnTo>
                    <a:pt x="196" y="151"/>
                  </a:lnTo>
                  <a:lnTo>
                    <a:pt x="179" y="161"/>
                  </a:lnTo>
                  <a:lnTo>
                    <a:pt x="163" y="172"/>
                  </a:lnTo>
                  <a:lnTo>
                    <a:pt x="147" y="182"/>
                  </a:lnTo>
                  <a:lnTo>
                    <a:pt x="120" y="204"/>
                  </a:lnTo>
                  <a:lnTo>
                    <a:pt x="94" y="224"/>
                  </a:lnTo>
                  <a:lnTo>
                    <a:pt x="70" y="244"/>
                  </a:lnTo>
                  <a:lnTo>
                    <a:pt x="47" y="263"/>
                  </a:lnTo>
                  <a:lnTo>
                    <a:pt x="35" y="271"/>
                  </a:lnTo>
                  <a:lnTo>
                    <a:pt x="24" y="279"/>
                  </a:lnTo>
                  <a:lnTo>
                    <a:pt x="12" y="287"/>
                  </a:lnTo>
                  <a:lnTo>
                    <a:pt x="0" y="293"/>
                  </a:lnTo>
                  <a:lnTo>
                    <a:pt x="27" y="194"/>
                  </a:lnTo>
                  <a:lnTo>
                    <a:pt x="41" y="186"/>
                  </a:lnTo>
                  <a:lnTo>
                    <a:pt x="53" y="179"/>
                  </a:lnTo>
                  <a:lnTo>
                    <a:pt x="67" y="170"/>
                  </a:lnTo>
                  <a:lnTo>
                    <a:pt x="80" y="160"/>
                  </a:lnTo>
                  <a:lnTo>
                    <a:pt x="107" y="139"/>
                  </a:lnTo>
                  <a:lnTo>
                    <a:pt x="134" y="118"/>
                  </a:lnTo>
                  <a:lnTo>
                    <a:pt x="163" y="95"/>
                  </a:lnTo>
                  <a:lnTo>
                    <a:pt x="190" y="74"/>
                  </a:lnTo>
                  <a:lnTo>
                    <a:pt x="216" y="54"/>
                  </a:lnTo>
                  <a:lnTo>
                    <a:pt x="242" y="38"/>
                  </a:lnTo>
                  <a:lnTo>
                    <a:pt x="246" y="43"/>
                  </a:lnTo>
                  <a:lnTo>
                    <a:pt x="250" y="49"/>
                  </a:lnTo>
                  <a:lnTo>
                    <a:pt x="255" y="54"/>
                  </a:lnTo>
                  <a:lnTo>
                    <a:pt x="261" y="59"/>
                  </a:lnTo>
                  <a:lnTo>
                    <a:pt x="274" y="68"/>
                  </a:lnTo>
                  <a:lnTo>
                    <a:pt x="287" y="77"/>
                  </a:lnTo>
                  <a:lnTo>
                    <a:pt x="300" y="87"/>
                  </a:lnTo>
                  <a:lnTo>
                    <a:pt x="313" y="96"/>
                  </a:lnTo>
                  <a:lnTo>
                    <a:pt x="319" y="101"/>
                  </a:lnTo>
                  <a:lnTo>
                    <a:pt x="324" y="107"/>
                  </a:lnTo>
                  <a:lnTo>
                    <a:pt x="328" y="112"/>
                  </a:lnTo>
                  <a:lnTo>
                    <a:pt x="332" y="118"/>
                  </a:lnTo>
                  <a:lnTo>
                    <a:pt x="344" y="111"/>
                  </a:lnTo>
                  <a:lnTo>
                    <a:pt x="355" y="103"/>
                  </a:lnTo>
                  <a:lnTo>
                    <a:pt x="364" y="97"/>
                  </a:lnTo>
                  <a:lnTo>
                    <a:pt x="373" y="89"/>
                  </a:lnTo>
                  <a:lnTo>
                    <a:pt x="389" y="74"/>
                  </a:lnTo>
                  <a:lnTo>
                    <a:pt x="405" y="59"/>
                  </a:lnTo>
                  <a:lnTo>
                    <a:pt x="419" y="43"/>
                  </a:lnTo>
                  <a:lnTo>
                    <a:pt x="435" y="28"/>
                  </a:lnTo>
                  <a:lnTo>
                    <a:pt x="445" y="20"/>
                  </a:lnTo>
                  <a:lnTo>
                    <a:pt x="455" y="14"/>
                  </a:lnTo>
                  <a:lnTo>
                    <a:pt x="465" y="6"/>
                  </a:lnTo>
                  <a:lnTo>
                    <a:pt x="477" y="0"/>
                  </a:lnTo>
                  <a:lnTo>
                    <a:pt x="480" y="5"/>
                  </a:lnTo>
                  <a:lnTo>
                    <a:pt x="484" y="11"/>
                  </a:lnTo>
                  <a:lnTo>
                    <a:pt x="490" y="15"/>
                  </a:lnTo>
                  <a:lnTo>
                    <a:pt x="495" y="19"/>
                  </a:lnTo>
                  <a:lnTo>
                    <a:pt x="502" y="23"/>
                  </a:lnTo>
                  <a:lnTo>
                    <a:pt x="508" y="26"/>
                  </a:lnTo>
                  <a:lnTo>
                    <a:pt x="515" y="28"/>
                  </a:lnTo>
                  <a:lnTo>
                    <a:pt x="521" y="30"/>
                  </a:lnTo>
                  <a:lnTo>
                    <a:pt x="537" y="34"/>
                  </a:lnTo>
                  <a:lnTo>
                    <a:pt x="551" y="34"/>
                  </a:lnTo>
                  <a:lnTo>
                    <a:pt x="557" y="32"/>
                  </a:lnTo>
                  <a:lnTo>
                    <a:pt x="564" y="31"/>
                  </a:lnTo>
                  <a:lnTo>
                    <a:pt x="570" y="30"/>
                  </a:lnTo>
                  <a:lnTo>
                    <a:pt x="577" y="28"/>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7" name="Freeform 71"/>
            <p:cNvSpPr>
              <a:spLocks/>
            </p:cNvSpPr>
            <p:nvPr/>
          </p:nvSpPr>
          <p:spPr bwMode="auto">
            <a:xfrm>
              <a:off x="3197225" y="2359026"/>
              <a:ext cx="163513" cy="49213"/>
            </a:xfrm>
            <a:custGeom>
              <a:avLst/>
              <a:gdLst/>
              <a:ahLst/>
              <a:cxnLst>
                <a:cxn ang="0">
                  <a:pos x="609" y="140"/>
                </a:cxn>
                <a:cxn ang="0">
                  <a:pos x="619" y="97"/>
                </a:cxn>
                <a:cxn ang="0">
                  <a:pos x="620" y="89"/>
                </a:cxn>
                <a:cxn ang="0">
                  <a:pos x="618" y="85"/>
                </a:cxn>
                <a:cxn ang="0">
                  <a:pos x="613" y="87"/>
                </a:cxn>
                <a:cxn ang="0">
                  <a:pos x="598" y="96"/>
                </a:cxn>
                <a:cxn ang="0">
                  <a:pos x="561" y="124"/>
                </a:cxn>
                <a:cxn ang="0">
                  <a:pos x="510" y="137"/>
                </a:cxn>
                <a:cxn ang="0">
                  <a:pos x="483" y="115"/>
                </a:cxn>
                <a:cxn ang="0">
                  <a:pos x="444" y="90"/>
                </a:cxn>
                <a:cxn ang="0">
                  <a:pos x="410" y="69"/>
                </a:cxn>
                <a:cxn ang="0">
                  <a:pos x="392" y="54"/>
                </a:cxn>
                <a:cxn ang="0">
                  <a:pos x="380" y="36"/>
                </a:cxn>
                <a:cxn ang="0">
                  <a:pos x="374" y="13"/>
                </a:cxn>
                <a:cxn ang="0">
                  <a:pos x="353" y="1"/>
                </a:cxn>
                <a:cxn ang="0">
                  <a:pos x="317" y="4"/>
                </a:cxn>
                <a:cxn ang="0">
                  <a:pos x="273" y="10"/>
                </a:cxn>
                <a:cxn ang="0">
                  <a:pos x="236" y="17"/>
                </a:cxn>
                <a:cxn ang="0">
                  <a:pos x="212" y="18"/>
                </a:cxn>
                <a:cxn ang="0">
                  <a:pos x="190" y="15"/>
                </a:cxn>
                <a:cxn ang="0">
                  <a:pos x="164" y="7"/>
                </a:cxn>
                <a:cxn ang="0">
                  <a:pos x="123" y="13"/>
                </a:cxn>
                <a:cxn ang="0">
                  <a:pos x="83" y="30"/>
                </a:cxn>
                <a:cxn ang="0">
                  <a:pos x="59" y="41"/>
                </a:cxn>
                <a:cxn ang="0">
                  <a:pos x="37" y="55"/>
                </a:cxn>
                <a:cxn ang="0">
                  <a:pos x="19" y="73"/>
                </a:cxn>
                <a:cxn ang="0">
                  <a:pos x="7" y="97"/>
                </a:cxn>
                <a:cxn ang="0">
                  <a:pos x="1" y="130"/>
                </a:cxn>
                <a:cxn ang="0">
                  <a:pos x="31" y="136"/>
                </a:cxn>
                <a:cxn ang="0">
                  <a:pos x="108" y="111"/>
                </a:cxn>
                <a:cxn ang="0">
                  <a:pos x="192" y="91"/>
                </a:cxn>
                <a:cxn ang="0">
                  <a:pos x="251" y="80"/>
                </a:cxn>
                <a:cxn ang="0">
                  <a:pos x="285" y="77"/>
                </a:cxn>
                <a:cxn ang="0">
                  <a:pos x="224" y="149"/>
                </a:cxn>
                <a:cxn ang="0">
                  <a:pos x="254" y="151"/>
                </a:cxn>
                <a:cxn ang="0">
                  <a:pos x="287" y="155"/>
                </a:cxn>
                <a:cxn ang="0">
                  <a:pos x="355" y="168"/>
                </a:cxn>
                <a:cxn ang="0">
                  <a:pos x="424" y="181"/>
                </a:cxn>
                <a:cxn ang="0">
                  <a:pos x="457" y="186"/>
                </a:cxn>
                <a:cxn ang="0">
                  <a:pos x="487" y="187"/>
                </a:cxn>
              </a:cxnLst>
              <a:rect l="0" t="0" r="r" b="b"/>
              <a:pathLst>
                <a:path w="620" h="187">
                  <a:moveTo>
                    <a:pt x="597" y="187"/>
                  </a:moveTo>
                  <a:lnTo>
                    <a:pt x="609" y="140"/>
                  </a:lnTo>
                  <a:lnTo>
                    <a:pt x="618" y="108"/>
                  </a:lnTo>
                  <a:lnTo>
                    <a:pt x="619" y="97"/>
                  </a:lnTo>
                  <a:lnTo>
                    <a:pt x="620" y="91"/>
                  </a:lnTo>
                  <a:lnTo>
                    <a:pt x="620" y="89"/>
                  </a:lnTo>
                  <a:lnTo>
                    <a:pt x="619" y="87"/>
                  </a:lnTo>
                  <a:lnTo>
                    <a:pt x="618" y="85"/>
                  </a:lnTo>
                  <a:lnTo>
                    <a:pt x="617" y="85"/>
                  </a:lnTo>
                  <a:lnTo>
                    <a:pt x="613" y="87"/>
                  </a:lnTo>
                  <a:lnTo>
                    <a:pt x="606" y="90"/>
                  </a:lnTo>
                  <a:lnTo>
                    <a:pt x="598" y="96"/>
                  </a:lnTo>
                  <a:lnTo>
                    <a:pt x="589" y="104"/>
                  </a:lnTo>
                  <a:lnTo>
                    <a:pt x="561" y="124"/>
                  </a:lnTo>
                  <a:lnTo>
                    <a:pt x="524" y="149"/>
                  </a:lnTo>
                  <a:lnTo>
                    <a:pt x="510" y="137"/>
                  </a:lnTo>
                  <a:lnTo>
                    <a:pt x="496" y="125"/>
                  </a:lnTo>
                  <a:lnTo>
                    <a:pt x="483" y="115"/>
                  </a:lnTo>
                  <a:lnTo>
                    <a:pt x="469" y="106"/>
                  </a:lnTo>
                  <a:lnTo>
                    <a:pt x="444" y="90"/>
                  </a:lnTo>
                  <a:lnTo>
                    <a:pt x="421" y="76"/>
                  </a:lnTo>
                  <a:lnTo>
                    <a:pt x="410" y="69"/>
                  </a:lnTo>
                  <a:lnTo>
                    <a:pt x="401" y="61"/>
                  </a:lnTo>
                  <a:lnTo>
                    <a:pt x="392" y="54"/>
                  </a:lnTo>
                  <a:lnTo>
                    <a:pt x="386" y="45"/>
                  </a:lnTo>
                  <a:lnTo>
                    <a:pt x="380" y="36"/>
                  </a:lnTo>
                  <a:lnTo>
                    <a:pt x="376" y="25"/>
                  </a:lnTo>
                  <a:lnTo>
                    <a:pt x="374" y="13"/>
                  </a:lnTo>
                  <a:lnTo>
                    <a:pt x="373" y="0"/>
                  </a:lnTo>
                  <a:lnTo>
                    <a:pt x="353" y="1"/>
                  </a:lnTo>
                  <a:lnTo>
                    <a:pt x="335" y="3"/>
                  </a:lnTo>
                  <a:lnTo>
                    <a:pt x="317" y="4"/>
                  </a:lnTo>
                  <a:lnTo>
                    <a:pt x="302" y="6"/>
                  </a:lnTo>
                  <a:lnTo>
                    <a:pt x="273" y="10"/>
                  </a:lnTo>
                  <a:lnTo>
                    <a:pt x="248" y="15"/>
                  </a:lnTo>
                  <a:lnTo>
                    <a:pt x="236" y="17"/>
                  </a:lnTo>
                  <a:lnTo>
                    <a:pt x="224" y="17"/>
                  </a:lnTo>
                  <a:lnTo>
                    <a:pt x="212" y="18"/>
                  </a:lnTo>
                  <a:lnTo>
                    <a:pt x="202" y="17"/>
                  </a:lnTo>
                  <a:lnTo>
                    <a:pt x="190" y="15"/>
                  </a:lnTo>
                  <a:lnTo>
                    <a:pt x="178" y="11"/>
                  </a:lnTo>
                  <a:lnTo>
                    <a:pt x="164" y="7"/>
                  </a:lnTo>
                  <a:lnTo>
                    <a:pt x="151" y="0"/>
                  </a:lnTo>
                  <a:lnTo>
                    <a:pt x="123" y="13"/>
                  </a:lnTo>
                  <a:lnTo>
                    <a:pt x="96" y="24"/>
                  </a:lnTo>
                  <a:lnTo>
                    <a:pt x="83" y="30"/>
                  </a:lnTo>
                  <a:lnTo>
                    <a:pt x="71" y="35"/>
                  </a:lnTo>
                  <a:lnTo>
                    <a:pt x="59" y="41"/>
                  </a:lnTo>
                  <a:lnTo>
                    <a:pt x="47" y="47"/>
                  </a:lnTo>
                  <a:lnTo>
                    <a:pt x="37" y="55"/>
                  </a:lnTo>
                  <a:lnTo>
                    <a:pt x="28" y="64"/>
                  </a:lnTo>
                  <a:lnTo>
                    <a:pt x="19" y="73"/>
                  </a:lnTo>
                  <a:lnTo>
                    <a:pt x="13" y="84"/>
                  </a:lnTo>
                  <a:lnTo>
                    <a:pt x="7" y="97"/>
                  </a:lnTo>
                  <a:lnTo>
                    <a:pt x="3" y="113"/>
                  </a:lnTo>
                  <a:lnTo>
                    <a:pt x="1" y="130"/>
                  </a:lnTo>
                  <a:lnTo>
                    <a:pt x="0" y="149"/>
                  </a:lnTo>
                  <a:lnTo>
                    <a:pt x="31" y="136"/>
                  </a:lnTo>
                  <a:lnTo>
                    <a:pt x="68" y="124"/>
                  </a:lnTo>
                  <a:lnTo>
                    <a:pt x="108" y="111"/>
                  </a:lnTo>
                  <a:lnTo>
                    <a:pt x="150" y="100"/>
                  </a:lnTo>
                  <a:lnTo>
                    <a:pt x="192" y="91"/>
                  </a:lnTo>
                  <a:lnTo>
                    <a:pt x="232" y="83"/>
                  </a:lnTo>
                  <a:lnTo>
                    <a:pt x="251" y="80"/>
                  </a:lnTo>
                  <a:lnTo>
                    <a:pt x="268" y="78"/>
                  </a:lnTo>
                  <a:lnTo>
                    <a:pt x="285" y="77"/>
                  </a:lnTo>
                  <a:lnTo>
                    <a:pt x="300" y="77"/>
                  </a:lnTo>
                  <a:lnTo>
                    <a:pt x="224" y="149"/>
                  </a:lnTo>
                  <a:lnTo>
                    <a:pt x="239" y="150"/>
                  </a:lnTo>
                  <a:lnTo>
                    <a:pt x="254" y="151"/>
                  </a:lnTo>
                  <a:lnTo>
                    <a:pt x="270" y="153"/>
                  </a:lnTo>
                  <a:lnTo>
                    <a:pt x="287" y="155"/>
                  </a:lnTo>
                  <a:lnTo>
                    <a:pt x="320" y="161"/>
                  </a:lnTo>
                  <a:lnTo>
                    <a:pt x="355" y="168"/>
                  </a:lnTo>
                  <a:lnTo>
                    <a:pt x="390" y="175"/>
                  </a:lnTo>
                  <a:lnTo>
                    <a:pt x="424" y="181"/>
                  </a:lnTo>
                  <a:lnTo>
                    <a:pt x="440" y="184"/>
                  </a:lnTo>
                  <a:lnTo>
                    <a:pt x="457" y="186"/>
                  </a:lnTo>
                  <a:lnTo>
                    <a:pt x="472" y="187"/>
                  </a:lnTo>
                  <a:lnTo>
                    <a:pt x="487" y="187"/>
                  </a:lnTo>
                  <a:lnTo>
                    <a:pt x="597" y="18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8" name="Freeform 72"/>
            <p:cNvSpPr>
              <a:spLocks/>
            </p:cNvSpPr>
            <p:nvPr/>
          </p:nvSpPr>
          <p:spPr bwMode="auto">
            <a:xfrm>
              <a:off x="3197225" y="2359026"/>
              <a:ext cx="163513" cy="49213"/>
            </a:xfrm>
            <a:custGeom>
              <a:avLst/>
              <a:gdLst/>
              <a:ahLst/>
              <a:cxnLst>
                <a:cxn ang="0">
                  <a:pos x="609" y="140"/>
                </a:cxn>
                <a:cxn ang="0">
                  <a:pos x="619" y="97"/>
                </a:cxn>
                <a:cxn ang="0">
                  <a:pos x="620" y="89"/>
                </a:cxn>
                <a:cxn ang="0">
                  <a:pos x="618" y="85"/>
                </a:cxn>
                <a:cxn ang="0">
                  <a:pos x="613" y="87"/>
                </a:cxn>
                <a:cxn ang="0">
                  <a:pos x="598" y="96"/>
                </a:cxn>
                <a:cxn ang="0">
                  <a:pos x="561" y="124"/>
                </a:cxn>
                <a:cxn ang="0">
                  <a:pos x="510" y="137"/>
                </a:cxn>
                <a:cxn ang="0">
                  <a:pos x="483" y="115"/>
                </a:cxn>
                <a:cxn ang="0">
                  <a:pos x="444" y="90"/>
                </a:cxn>
                <a:cxn ang="0">
                  <a:pos x="410" y="69"/>
                </a:cxn>
                <a:cxn ang="0">
                  <a:pos x="392" y="54"/>
                </a:cxn>
                <a:cxn ang="0">
                  <a:pos x="380" y="36"/>
                </a:cxn>
                <a:cxn ang="0">
                  <a:pos x="374" y="13"/>
                </a:cxn>
                <a:cxn ang="0">
                  <a:pos x="353" y="1"/>
                </a:cxn>
                <a:cxn ang="0">
                  <a:pos x="317" y="4"/>
                </a:cxn>
                <a:cxn ang="0">
                  <a:pos x="273" y="10"/>
                </a:cxn>
                <a:cxn ang="0">
                  <a:pos x="236" y="17"/>
                </a:cxn>
                <a:cxn ang="0">
                  <a:pos x="212" y="18"/>
                </a:cxn>
                <a:cxn ang="0">
                  <a:pos x="190" y="15"/>
                </a:cxn>
                <a:cxn ang="0">
                  <a:pos x="164" y="7"/>
                </a:cxn>
                <a:cxn ang="0">
                  <a:pos x="123" y="13"/>
                </a:cxn>
                <a:cxn ang="0">
                  <a:pos x="83" y="30"/>
                </a:cxn>
                <a:cxn ang="0">
                  <a:pos x="59" y="41"/>
                </a:cxn>
                <a:cxn ang="0">
                  <a:pos x="37" y="55"/>
                </a:cxn>
                <a:cxn ang="0">
                  <a:pos x="19" y="73"/>
                </a:cxn>
                <a:cxn ang="0">
                  <a:pos x="7" y="97"/>
                </a:cxn>
                <a:cxn ang="0">
                  <a:pos x="1" y="130"/>
                </a:cxn>
                <a:cxn ang="0">
                  <a:pos x="31" y="136"/>
                </a:cxn>
                <a:cxn ang="0">
                  <a:pos x="108" y="111"/>
                </a:cxn>
                <a:cxn ang="0">
                  <a:pos x="192" y="91"/>
                </a:cxn>
                <a:cxn ang="0">
                  <a:pos x="251" y="80"/>
                </a:cxn>
                <a:cxn ang="0">
                  <a:pos x="285" y="77"/>
                </a:cxn>
                <a:cxn ang="0">
                  <a:pos x="224" y="149"/>
                </a:cxn>
                <a:cxn ang="0">
                  <a:pos x="254" y="151"/>
                </a:cxn>
                <a:cxn ang="0">
                  <a:pos x="287" y="155"/>
                </a:cxn>
                <a:cxn ang="0">
                  <a:pos x="355" y="168"/>
                </a:cxn>
                <a:cxn ang="0">
                  <a:pos x="424" y="181"/>
                </a:cxn>
                <a:cxn ang="0">
                  <a:pos x="457" y="186"/>
                </a:cxn>
                <a:cxn ang="0">
                  <a:pos x="487" y="187"/>
                </a:cxn>
              </a:cxnLst>
              <a:rect l="0" t="0" r="r" b="b"/>
              <a:pathLst>
                <a:path w="620" h="187">
                  <a:moveTo>
                    <a:pt x="597" y="187"/>
                  </a:moveTo>
                  <a:lnTo>
                    <a:pt x="609" y="140"/>
                  </a:lnTo>
                  <a:lnTo>
                    <a:pt x="618" y="108"/>
                  </a:lnTo>
                  <a:lnTo>
                    <a:pt x="619" y="97"/>
                  </a:lnTo>
                  <a:lnTo>
                    <a:pt x="620" y="91"/>
                  </a:lnTo>
                  <a:lnTo>
                    <a:pt x="620" y="89"/>
                  </a:lnTo>
                  <a:lnTo>
                    <a:pt x="619" y="87"/>
                  </a:lnTo>
                  <a:lnTo>
                    <a:pt x="618" y="85"/>
                  </a:lnTo>
                  <a:lnTo>
                    <a:pt x="617" y="85"/>
                  </a:lnTo>
                  <a:lnTo>
                    <a:pt x="613" y="87"/>
                  </a:lnTo>
                  <a:lnTo>
                    <a:pt x="606" y="90"/>
                  </a:lnTo>
                  <a:lnTo>
                    <a:pt x="598" y="96"/>
                  </a:lnTo>
                  <a:lnTo>
                    <a:pt x="589" y="104"/>
                  </a:lnTo>
                  <a:lnTo>
                    <a:pt x="561" y="124"/>
                  </a:lnTo>
                  <a:lnTo>
                    <a:pt x="524" y="149"/>
                  </a:lnTo>
                  <a:lnTo>
                    <a:pt x="510" y="137"/>
                  </a:lnTo>
                  <a:lnTo>
                    <a:pt x="496" y="125"/>
                  </a:lnTo>
                  <a:lnTo>
                    <a:pt x="483" y="115"/>
                  </a:lnTo>
                  <a:lnTo>
                    <a:pt x="469" y="106"/>
                  </a:lnTo>
                  <a:lnTo>
                    <a:pt x="444" y="90"/>
                  </a:lnTo>
                  <a:lnTo>
                    <a:pt x="421" y="76"/>
                  </a:lnTo>
                  <a:lnTo>
                    <a:pt x="410" y="69"/>
                  </a:lnTo>
                  <a:lnTo>
                    <a:pt x="401" y="61"/>
                  </a:lnTo>
                  <a:lnTo>
                    <a:pt x="392" y="54"/>
                  </a:lnTo>
                  <a:lnTo>
                    <a:pt x="386" y="45"/>
                  </a:lnTo>
                  <a:lnTo>
                    <a:pt x="380" y="36"/>
                  </a:lnTo>
                  <a:lnTo>
                    <a:pt x="376" y="25"/>
                  </a:lnTo>
                  <a:lnTo>
                    <a:pt x="374" y="13"/>
                  </a:lnTo>
                  <a:lnTo>
                    <a:pt x="373" y="0"/>
                  </a:lnTo>
                  <a:lnTo>
                    <a:pt x="353" y="1"/>
                  </a:lnTo>
                  <a:lnTo>
                    <a:pt x="335" y="3"/>
                  </a:lnTo>
                  <a:lnTo>
                    <a:pt x="317" y="4"/>
                  </a:lnTo>
                  <a:lnTo>
                    <a:pt x="302" y="6"/>
                  </a:lnTo>
                  <a:lnTo>
                    <a:pt x="273" y="10"/>
                  </a:lnTo>
                  <a:lnTo>
                    <a:pt x="248" y="15"/>
                  </a:lnTo>
                  <a:lnTo>
                    <a:pt x="236" y="17"/>
                  </a:lnTo>
                  <a:lnTo>
                    <a:pt x="224" y="17"/>
                  </a:lnTo>
                  <a:lnTo>
                    <a:pt x="212" y="18"/>
                  </a:lnTo>
                  <a:lnTo>
                    <a:pt x="202" y="17"/>
                  </a:lnTo>
                  <a:lnTo>
                    <a:pt x="190" y="15"/>
                  </a:lnTo>
                  <a:lnTo>
                    <a:pt x="178" y="11"/>
                  </a:lnTo>
                  <a:lnTo>
                    <a:pt x="164" y="7"/>
                  </a:lnTo>
                  <a:lnTo>
                    <a:pt x="151" y="0"/>
                  </a:lnTo>
                  <a:lnTo>
                    <a:pt x="123" y="13"/>
                  </a:lnTo>
                  <a:lnTo>
                    <a:pt x="96" y="24"/>
                  </a:lnTo>
                  <a:lnTo>
                    <a:pt x="83" y="30"/>
                  </a:lnTo>
                  <a:lnTo>
                    <a:pt x="71" y="35"/>
                  </a:lnTo>
                  <a:lnTo>
                    <a:pt x="59" y="41"/>
                  </a:lnTo>
                  <a:lnTo>
                    <a:pt x="47" y="47"/>
                  </a:lnTo>
                  <a:lnTo>
                    <a:pt x="37" y="55"/>
                  </a:lnTo>
                  <a:lnTo>
                    <a:pt x="28" y="64"/>
                  </a:lnTo>
                  <a:lnTo>
                    <a:pt x="19" y="73"/>
                  </a:lnTo>
                  <a:lnTo>
                    <a:pt x="13" y="84"/>
                  </a:lnTo>
                  <a:lnTo>
                    <a:pt x="7" y="97"/>
                  </a:lnTo>
                  <a:lnTo>
                    <a:pt x="3" y="113"/>
                  </a:lnTo>
                  <a:lnTo>
                    <a:pt x="1" y="130"/>
                  </a:lnTo>
                  <a:lnTo>
                    <a:pt x="0" y="149"/>
                  </a:lnTo>
                  <a:lnTo>
                    <a:pt x="31" y="136"/>
                  </a:lnTo>
                  <a:lnTo>
                    <a:pt x="68" y="124"/>
                  </a:lnTo>
                  <a:lnTo>
                    <a:pt x="108" y="111"/>
                  </a:lnTo>
                  <a:lnTo>
                    <a:pt x="150" y="100"/>
                  </a:lnTo>
                  <a:lnTo>
                    <a:pt x="192" y="91"/>
                  </a:lnTo>
                  <a:lnTo>
                    <a:pt x="232" y="83"/>
                  </a:lnTo>
                  <a:lnTo>
                    <a:pt x="251" y="80"/>
                  </a:lnTo>
                  <a:lnTo>
                    <a:pt x="268" y="78"/>
                  </a:lnTo>
                  <a:lnTo>
                    <a:pt x="285" y="77"/>
                  </a:lnTo>
                  <a:lnTo>
                    <a:pt x="300" y="77"/>
                  </a:lnTo>
                  <a:lnTo>
                    <a:pt x="224" y="149"/>
                  </a:lnTo>
                  <a:lnTo>
                    <a:pt x="239" y="150"/>
                  </a:lnTo>
                  <a:lnTo>
                    <a:pt x="254" y="151"/>
                  </a:lnTo>
                  <a:lnTo>
                    <a:pt x="270" y="153"/>
                  </a:lnTo>
                  <a:lnTo>
                    <a:pt x="287" y="155"/>
                  </a:lnTo>
                  <a:lnTo>
                    <a:pt x="320" y="161"/>
                  </a:lnTo>
                  <a:lnTo>
                    <a:pt x="355" y="168"/>
                  </a:lnTo>
                  <a:lnTo>
                    <a:pt x="390" y="175"/>
                  </a:lnTo>
                  <a:lnTo>
                    <a:pt x="424" y="181"/>
                  </a:lnTo>
                  <a:lnTo>
                    <a:pt x="440" y="184"/>
                  </a:lnTo>
                  <a:lnTo>
                    <a:pt x="457" y="186"/>
                  </a:lnTo>
                  <a:lnTo>
                    <a:pt x="472" y="187"/>
                  </a:lnTo>
                  <a:lnTo>
                    <a:pt x="487" y="187"/>
                  </a:lnTo>
                  <a:lnTo>
                    <a:pt x="597" y="187"/>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0" name="Freeform 73"/>
            <p:cNvSpPr>
              <a:spLocks/>
            </p:cNvSpPr>
            <p:nvPr/>
          </p:nvSpPr>
          <p:spPr bwMode="auto">
            <a:xfrm>
              <a:off x="3459163" y="2286001"/>
              <a:ext cx="128588" cy="68263"/>
            </a:xfrm>
            <a:custGeom>
              <a:avLst/>
              <a:gdLst/>
              <a:ahLst/>
              <a:cxnLst>
                <a:cxn ang="0">
                  <a:pos x="487" y="221"/>
                </a:cxn>
                <a:cxn ang="0">
                  <a:pos x="446" y="222"/>
                </a:cxn>
                <a:cxn ang="0">
                  <a:pos x="405" y="222"/>
                </a:cxn>
                <a:cxn ang="0">
                  <a:pos x="364" y="223"/>
                </a:cxn>
                <a:cxn ang="0">
                  <a:pos x="325" y="226"/>
                </a:cxn>
                <a:cxn ang="0">
                  <a:pos x="305" y="228"/>
                </a:cxn>
                <a:cxn ang="0">
                  <a:pos x="287" y="231"/>
                </a:cxn>
                <a:cxn ang="0">
                  <a:pos x="269" y="234"/>
                </a:cxn>
                <a:cxn ang="0">
                  <a:pos x="252" y="237"/>
                </a:cxn>
                <a:cxn ang="0">
                  <a:pos x="236" y="241"/>
                </a:cxn>
                <a:cxn ang="0">
                  <a:pos x="219" y="247"/>
                </a:cxn>
                <a:cxn ang="0">
                  <a:pos x="204" y="252"/>
                </a:cxn>
                <a:cxn ang="0">
                  <a:pos x="190" y="259"/>
                </a:cxn>
                <a:cxn ang="0">
                  <a:pos x="176" y="245"/>
                </a:cxn>
                <a:cxn ang="0">
                  <a:pos x="161" y="232"/>
                </a:cxn>
                <a:cxn ang="0">
                  <a:pos x="146" y="220"/>
                </a:cxn>
                <a:cxn ang="0">
                  <a:pos x="129" y="209"/>
                </a:cxn>
                <a:cxn ang="0">
                  <a:pos x="120" y="204"/>
                </a:cxn>
                <a:cxn ang="0">
                  <a:pos x="110" y="200"/>
                </a:cxn>
                <a:cxn ang="0">
                  <a:pos x="100" y="196"/>
                </a:cxn>
                <a:cxn ang="0">
                  <a:pos x="91" y="192"/>
                </a:cxn>
                <a:cxn ang="0">
                  <a:pos x="79" y="190"/>
                </a:cxn>
                <a:cxn ang="0">
                  <a:pos x="68" y="188"/>
                </a:cxn>
                <a:cxn ang="0">
                  <a:pos x="55" y="187"/>
                </a:cxn>
                <a:cxn ang="0">
                  <a:pos x="41" y="187"/>
                </a:cxn>
                <a:cxn ang="0">
                  <a:pos x="43" y="160"/>
                </a:cxn>
                <a:cxn ang="0">
                  <a:pos x="45" y="135"/>
                </a:cxn>
                <a:cxn ang="0">
                  <a:pos x="48" y="109"/>
                </a:cxn>
                <a:cxn ang="0">
                  <a:pos x="49" y="83"/>
                </a:cxn>
                <a:cxn ang="0">
                  <a:pos x="0" y="0"/>
                </a:cxn>
                <a:cxn ang="0">
                  <a:pos x="4" y="0"/>
                </a:cxn>
                <a:cxn ang="0">
                  <a:pos x="9" y="3"/>
                </a:cxn>
                <a:cxn ang="0">
                  <a:pos x="14" y="6"/>
                </a:cxn>
                <a:cxn ang="0">
                  <a:pos x="21" y="9"/>
                </a:cxn>
                <a:cxn ang="0">
                  <a:pos x="33" y="20"/>
                </a:cxn>
                <a:cxn ang="0">
                  <a:pos x="47" y="34"/>
                </a:cxn>
                <a:cxn ang="0">
                  <a:pos x="62" y="52"/>
                </a:cxn>
                <a:cxn ang="0">
                  <a:pos x="79" y="70"/>
                </a:cxn>
                <a:cxn ang="0">
                  <a:pos x="95" y="90"/>
                </a:cxn>
                <a:cxn ang="0">
                  <a:pos x="111" y="111"/>
                </a:cxn>
                <a:cxn ang="0">
                  <a:pos x="141" y="151"/>
                </a:cxn>
                <a:cxn ang="0">
                  <a:pos x="167" y="187"/>
                </a:cxn>
                <a:cxn ang="0">
                  <a:pos x="183" y="212"/>
                </a:cxn>
                <a:cxn ang="0">
                  <a:pos x="190" y="221"/>
                </a:cxn>
                <a:cxn ang="0">
                  <a:pos x="230" y="220"/>
                </a:cxn>
                <a:cxn ang="0">
                  <a:pos x="268" y="216"/>
                </a:cxn>
                <a:cxn ang="0">
                  <a:pos x="303" y="212"/>
                </a:cxn>
                <a:cxn ang="0">
                  <a:pos x="339" y="209"/>
                </a:cxn>
                <a:cxn ang="0">
                  <a:pos x="357" y="207"/>
                </a:cxn>
                <a:cxn ang="0">
                  <a:pos x="374" y="207"/>
                </a:cxn>
                <a:cxn ang="0">
                  <a:pos x="392" y="205"/>
                </a:cxn>
                <a:cxn ang="0">
                  <a:pos x="410" y="207"/>
                </a:cxn>
                <a:cxn ang="0">
                  <a:pos x="429" y="209"/>
                </a:cxn>
                <a:cxn ang="0">
                  <a:pos x="447" y="211"/>
                </a:cxn>
                <a:cxn ang="0">
                  <a:pos x="467" y="215"/>
                </a:cxn>
                <a:cxn ang="0">
                  <a:pos x="487" y="221"/>
                </a:cxn>
              </a:cxnLst>
              <a:rect l="0" t="0" r="r" b="b"/>
              <a:pathLst>
                <a:path w="487" h="259">
                  <a:moveTo>
                    <a:pt x="487" y="221"/>
                  </a:moveTo>
                  <a:lnTo>
                    <a:pt x="446" y="222"/>
                  </a:lnTo>
                  <a:lnTo>
                    <a:pt x="405" y="222"/>
                  </a:lnTo>
                  <a:lnTo>
                    <a:pt x="364" y="223"/>
                  </a:lnTo>
                  <a:lnTo>
                    <a:pt x="325" y="226"/>
                  </a:lnTo>
                  <a:lnTo>
                    <a:pt x="305" y="228"/>
                  </a:lnTo>
                  <a:lnTo>
                    <a:pt x="287" y="231"/>
                  </a:lnTo>
                  <a:lnTo>
                    <a:pt x="269" y="234"/>
                  </a:lnTo>
                  <a:lnTo>
                    <a:pt x="252" y="237"/>
                  </a:lnTo>
                  <a:lnTo>
                    <a:pt x="236" y="241"/>
                  </a:lnTo>
                  <a:lnTo>
                    <a:pt x="219" y="247"/>
                  </a:lnTo>
                  <a:lnTo>
                    <a:pt x="204" y="252"/>
                  </a:lnTo>
                  <a:lnTo>
                    <a:pt x="190" y="259"/>
                  </a:lnTo>
                  <a:lnTo>
                    <a:pt x="176" y="245"/>
                  </a:lnTo>
                  <a:lnTo>
                    <a:pt x="161" y="232"/>
                  </a:lnTo>
                  <a:lnTo>
                    <a:pt x="146" y="220"/>
                  </a:lnTo>
                  <a:lnTo>
                    <a:pt x="129" y="209"/>
                  </a:lnTo>
                  <a:lnTo>
                    <a:pt x="120" y="204"/>
                  </a:lnTo>
                  <a:lnTo>
                    <a:pt x="110" y="200"/>
                  </a:lnTo>
                  <a:lnTo>
                    <a:pt x="100" y="196"/>
                  </a:lnTo>
                  <a:lnTo>
                    <a:pt x="91" y="192"/>
                  </a:lnTo>
                  <a:lnTo>
                    <a:pt x="79" y="190"/>
                  </a:lnTo>
                  <a:lnTo>
                    <a:pt x="68" y="188"/>
                  </a:lnTo>
                  <a:lnTo>
                    <a:pt x="55" y="187"/>
                  </a:lnTo>
                  <a:lnTo>
                    <a:pt x="41" y="187"/>
                  </a:lnTo>
                  <a:lnTo>
                    <a:pt x="43" y="160"/>
                  </a:lnTo>
                  <a:lnTo>
                    <a:pt x="45" y="135"/>
                  </a:lnTo>
                  <a:lnTo>
                    <a:pt x="48" y="109"/>
                  </a:lnTo>
                  <a:lnTo>
                    <a:pt x="49" y="83"/>
                  </a:lnTo>
                  <a:lnTo>
                    <a:pt x="0" y="0"/>
                  </a:lnTo>
                  <a:lnTo>
                    <a:pt x="4" y="0"/>
                  </a:lnTo>
                  <a:lnTo>
                    <a:pt x="9" y="3"/>
                  </a:lnTo>
                  <a:lnTo>
                    <a:pt x="14" y="6"/>
                  </a:lnTo>
                  <a:lnTo>
                    <a:pt x="21" y="9"/>
                  </a:lnTo>
                  <a:lnTo>
                    <a:pt x="33" y="20"/>
                  </a:lnTo>
                  <a:lnTo>
                    <a:pt x="47" y="34"/>
                  </a:lnTo>
                  <a:lnTo>
                    <a:pt x="62" y="52"/>
                  </a:lnTo>
                  <a:lnTo>
                    <a:pt x="79" y="70"/>
                  </a:lnTo>
                  <a:lnTo>
                    <a:pt x="95" y="90"/>
                  </a:lnTo>
                  <a:lnTo>
                    <a:pt x="111" y="111"/>
                  </a:lnTo>
                  <a:lnTo>
                    <a:pt x="141" y="151"/>
                  </a:lnTo>
                  <a:lnTo>
                    <a:pt x="167" y="187"/>
                  </a:lnTo>
                  <a:lnTo>
                    <a:pt x="183" y="212"/>
                  </a:lnTo>
                  <a:lnTo>
                    <a:pt x="190" y="221"/>
                  </a:lnTo>
                  <a:lnTo>
                    <a:pt x="230" y="220"/>
                  </a:lnTo>
                  <a:lnTo>
                    <a:pt x="268" y="216"/>
                  </a:lnTo>
                  <a:lnTo>
                    <a:pt x="303" y="212"/>
                  </a:lnTo>
                  <a:lnTo>
                    <a:pt x="339" y="209"/>
                  </a:lnTo>
                  <a:lnTo>
                    <a:pt x="357" y="207"/>
                  </a:lnTo>
                  <a:lnTo>
                    <a:pt x="374" y="207"/>
                  </a:lnTo>
                  <a:lnTo>
                    <a:pt x="392" y="205"/>
                  </a:lnTo>
                  <a:lnTo>
                    <a:pt x="410" y="207"/>
                  </a:lnTo>
                  <a:lnTo>
                    <a:pt x="429" y="209"/>
                  </a:lnTo>
                  <a:lnTo>
                    <a:pt x="447" y="211"/>
                  </a:lnTo>
                  <a:lnTo>
                    <a:pt x="467" y="215"/>
                  </a:lnTo>
                  <a:lnTo>
                    <a:pt x="487" y="22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1" name="Freeform 74"/>
            <p:cNvSpPr>
              <a:spLocks/>
            </p:cNvSpPr>
            <p:nvPr/>
          </p:nvSpPr>
          <p:spPr bwMode="auto">
            <a:xfrm>
              <a:off x="3459163" y="2286001"/>
              <a:ext cx="128588" cy="68263"/>
            </a:xfrm>
            <a:custGeom>
              <a:avLst/>
              <a:gdLst/>
              <a:ahLst/>
              <a:cxnLst>
                <a:cxn ang="0">
                  <a:pos x="487" y="221"/>
                </a:cxn>
                <a:cxn ang="0">
                  <a:pos x="446" y="222"/>
                </a:cxn>
                <a:cxn ang="0">
                  <a:pos x="405" y="222"/>
                </a:cxn>
                <a:cxn ang="0">
                  <a:pos x="364" y="223"/>
                </a:cxn>
                <a:cxn ang="0">
                  <a:pos x="325" y="226"/>
                </a:cxn>
                <a:cxn ang="0">
                  <a:pos x="305" y="228"/>
                </a:cxn>
                <a:cxn ang="0">
                  <a:pos x="287" y="231"/>
                </a:cxn>
                <a:cxn ang="0">
                  <a:pos x="269" y="234"/>
                </a:cxn>
                <a:cxn ang="0">
                  <a:pos x="252" y="237"/>
                </a:cxn>
                <a:cxn ang="0">
                  <a:pos x="236" y="241"/>
                </a:cxn>
                <a:cxn ang="0">
                  <a:pos x="219" y="247"/>
                </a:cxn>
                <a:cxn ang="0">
                  <a:pos x="204" y="252"/>
                </a:cxn>
                <a:cxn ang="0">
                  <a:pos x="190" y="259"/>
                </a:cxn>
                <a:cxn ang="0">
                  <a:pos x="176" y="245"/>
                </a:cxn>
                <a:cxn ang="0">
                  <a:pos x="161" y="232"/>
                </a:cxn>
                <a:cxn ang="0">
                  <a:pos x="146" y="220"/>
                </a:cxn>
                <a:cxn ang="0">
                  <a:pos x="129" y="209"/>
                </a:cxn>
                <a:cxn ang="0">
                  <a:pos x="120" y="204"/>
                </a:cxn>
                <a:cxn ang="0">
                  <a:pos x="110" y="200"/>
                </a:cxn>
                <a:cxn ang="0">
                  <a:pos x="100" y="196"/>
                </a:cxn>
                <a:cxn ang="0">
                  <a:pos x="91" y="192"/>
                </a:cxn>
                <a:cxn ang="0">
                  <a:pos x="79" y="190"/>
                </a:cxn>
                <a:cxn ang="0">
                  <a:pos x="68" y="188"/>
                </a:cxn>
                <a:cxn ang="0">
                  <a:pos x="55" y="187"/>
                </a:cxn>
                <a:cxn ang="0">
                  <a:pos x="41" y="187"/>
                </a:cxn>
                <a:cxn ang="0">
                  <a:pos x="43" y="160"/>
                </a:cxn>
                <a:cxn ang="0">
                  <a:pos x="45" y="135"/>
                </a:cxn>
                <a:cxn ang="0">
                  <a:pos x="48" y="109"/>
                </a:cxn>
                <a:cxn ang="0">
                  <a:pos x="49" y="83"/>
                </a:cxn>
                <a:cxn ang="0">
                  <a:pos x="0" y="0"/>
                </a:cxn>
                <a:cxn ang="0">
                  <a:pos x="4" y="0"/>
                </a:cxn>
                <a:cxn ang="0">
                  <a:pos x="9" y="3"/>
                </a:cxn>
                <a:cxn ang="0">
                  <a:pos x="14" y="6"/>
                </a:cxn>
                <a:cxn ang="0">
                  <a:pos x="21" y="9"/>
                </a:cxn>
                <a:cxn ang="0">
                  <a:pos x="33" y="20"/>
                </a:cxn>
                <a:cxn ang="0">
                  <a:pos x="47" y="34"/>
                </a:cxn>
                <a:cxn ang="0">
                  <a:pos x="62" y="52"/>
                </a:cxn>
                <a:cxn ang="0">
                  <a:pos x="79" y="70"/>
                </a:cxn>
                <a:cxn ang="0">
                  <a:pos x="95" y="90"/>
                </a:cxn>
                <a:cxn ang="0">
                  <a:pos x="111" y="111"/>
                </a:cxn>
                <a:cxn ang="0">
                  <a:pos x="141" y="151"/>
                </a:cxn>
                <a:cxn ang="0">
                  <a:pos x="167" y="187"/>
                </a:cxn>
                <a:cxn ang="0">
                  <a:pos x="183" y="212"/>
                </a:cxn>
                <a:cxn ang="0">
                  <a:pos x="190" y="221"/>
                </a:cxn>
                <a:cxn ang="0">
                  <a:pos x="230" y="220"/>
                </a:cxn>
                <a:cxn ang="0">
                  <a:pos x="268" y="216"/>
                </a:cxn>
                <a:cxn ang="0">
                  <a:pos x="303" y="212"/>
                </a:cxn>
                <a:cxn ang="0">
                  <a:pos x="339" y="209"/>
                </a:cxn>
                <a:cxn ang="0">
                  <a:pos x="357" y="207"/>
                </a:cxn>
                <a:cxn ang="0">
                  <a:pos x="374" y="207"/>
                </a:cxn>
                <a:cxn ang="0">
                  <a:pos x="392" y="205"/>
                </a:cxn>
                <a:cxn ang="0">
                  <a:pos x="410" y="207"/>
                </a:cxn>
                <a:cxn ang="0">
                  <a:pos x="429" y="209"/>
                </a:cxn>
                <a:cxn ang="0">
                  <a:pos x="447" y="211"/>
                </a:cxn>
                <a:cxn ang="0">
                  <a:pos x="467" y="215"/>
                </a:cxn>
                <a:cxn ang="0">
                  <a:pos x="487" y="221"/>
                </a:cxn>
              </a:cxnLst>
              <a:rect l="0" t="0" r="r" b="b"/>
              <a:pathLst>
                <a:path w="487" h="259">
                  <a:moveTo>
                    <a:pt x="487" y="221"/>
                  </a:moveTo>
                  <a:lnTo>
                    <a:pt x="446" y="222"/>
                  </a:lnTo>
                  <a:lnTo>
                    <a:pt x="405" y="222"/>
                  </a:lnTo>
                  <a:lnTo>
                    <a:pt x="364" y="223"/>
                  </a:lnTo>
                  <a:lnTo>
                    <a:pt x="325" y="226"/>
                  </a:lnTo>
                  <a:lnTo>
                    <a:pt x="305" y="228"/>
                  </a:lnTo>
                  <a:lnTo>
                    <a:pt x="287" y="231"/>
                  </a:lnTo>
                  <a:lnTo>
                    <a:pt x="269" y="234"/>
                  </a:lnTo>
                  <a:lnTo>
                    <a:pt x="252" y="237"/>
                  </a:lnTo>
                  <a:lnTo>
                    <a:pt x="236" y="241"/>
                  </a:lnTo>
                  <a:lnTo>
                    <a:pt x="219" y="247"/>
                  </a:lnTo>
                  <a:lnTo>
                    <a:pt x="204" y="252"/>
                  </a:lnTo>
                  <a:lnTo>
                    <a:pt x="190" y="259"/>
                  </a:lnTo>
                  <a:lnTo>
                    <a:pt x="176" y="245"/>
                  </a:lnTo>
                  <a:lnTo>
                    <a:pt x="161" y="232"/>
                  </a:lnTo>
                  <a:lnTo>
                    <a:pt x="146" y="220"/>
                  </a:lnTo>
                  <a:lnTo>
                    <a:pt x="129" y="209"/>
                  </a:lnTo>
                  <a:lnTo>
                    <a:pt x="120" y="204"/>
                  </a:lnTo>
                  <a:lnTo>
                    <a:pt x="110" y="200"/>
                  </a:lnTo>
                  <a:lnTo>
                    <a:pt x="100" y="196"/>
                  </a:lnTo>
                  <a:lnTo>
                    <a:pt x="91" y="192"/>
                  </a:lnTo>
                  <a:lnTo>
                    <a:pt x="79" y="190"/>
                  </a:lnTo>
                  <a:lnTo>
                    <a:pt x="68" y="188"/>
                  </a:lnTo>
                  <a:lnTo>
                    <a:pt x="55" y="187"/>
                  </a:lnTo>
                  <a:lnTo>
                    <a:pt x="41" y="187"/>
                  </a:lnTo>
                  <a:lnTo>
                    <a:pt x="43" y="160"/>
                  </a:lnTo>
                  <a:lnTo>
                    <a:pt x="45" y="135"/>
                  </a:lnTo>
                  <a:lnTo>
                    <a:pt x="48" y="109"/>
                  </a:lnTo>
                  <a:lnTo>
                    <a:pt x="49" y="83"/>
                  </a:lnTo>
                  <a:lnTo>
                    <a:pt x="0" y="0"/>
                  </a:lnTo>
                  <a:lnTo>
                    <a:pt x="4" y="0"/>
                  </a:lnTo>
                  <a:lnTo>
                    <a:pt x="9" y="3"/>
                  </a:lnTo>
                  <a:lnTo>
                    <a:pt x="14" y="6"/>
                  </a:lnTo>
                  <a:lnTo>
                    <a:pt x="21" y="9"/>
                  </a:lnTo>
                  <a:lnTo>
                    <a:pt x="33" y="20"/>
                  </a:lnTo>
                  <a:lnTo>
                    <a:pt x="47" y="34"/>
                  </a:lnTo>
                  <a:lnTo>
                    <a:pt x="62" y="52"/>
                  </a:lnTo>
                  <a:lnTo>
                    <a:pt x="79" y="70"/>
                  </a:lnTo>
                  <a:lnTo>
                    <a:pt x="95" y="90"/>
                  </a:lnTo>
                  <a:lnTo>
                    <a:pt x="111" y="111"/>
                  </a:lnTo>
                  <a:lnTo>
                    <a:pt x="141" y="151"/>
                  </a:lnTo>
                  <a:lnTo>
                    <a:pt x="167" y="187"/>
                  </a:lnTo>
                  <a:lnTo>
                    <a:pt x="183" y="212"/>
                  </a:lnTo>
                  <a:lnTo>
                    <a:pt x="190" y="221"/>
                  </a:lnTo>
                  <a:lnTo>
                    <a:pt x="230" y="220"/>
                  </a:lnTo>
                  <a:lnTo>
                    <a:pt x="268" y="216"/>
                  </a:lnTo>
                  <a:lnTo>
                    <a:pt x="303" y="212"/>
                  </a:lnTo>
                  <a:lnTo>
                    <a:pt x="339" y="209"/>
                  </a:lnTo>
                  <a:lnTo>
                    <a:pt x="357" y="207"/>
                  </a:lnTo>
                  <a:lnTo>
                    <a:pt x="374" y="207"/>
                  </a:lnTo>
                  <a:lnTo>
                    <a:pt x="392" y="205"/>
                  </a:lnTo>
                  <a:lnTo>
                    <a:pt x="410" y="207"/>
                  </a:lnTo>
                  <a:lnTo>
                    <a:pt x="429" y="209"/>
                  </a:lnTo>
                  <a:lnTo>
                    <a:pt x="447" y="211"/>
                  </a:lnTo>
                  <a:lnTo>
                    <a:pt x="467" y="215"/>
                  </a:lnTo>
                  <a:lnTo>
                    <a:pt x="487" y="221"/>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2" name="Freeform 75"/>
            <p:cNvSpPr>
              <a:spLocks/>
            </p:cNvSpPr>
            <p:nvPr/>
          </p:nvSpPr>
          <p:spPr bwMode="auto">
            <a:xfrm>
              <a:off x="3138488" y="2398713"/>
              <a:ext cx="207963" cy="79375"/>
            </a:xfrm>
            <a:custGeom>
              <a:avLst/>
              <a:gdLst/>
              <a:ahLst/>
              <a:cxnLst>
                <a:cxn ang="0">
                  <a:pos x="730" y="109"/>
                </a:cxn>
                <a:cxn ang="0">
                  <a:pos x="646" y="100"/>
                </a:cxn>
                <a:cxn ang="0">
                  <a:pos x="588" y="85"/>
                </a:cxn>
                <a:cxn ang="0">
                  <a:pos x="553" y="72"/>
                </a:cxn>
                <a:cxn ang="0">
                  <a:pos x="533" y="79"/>
                </a:cxn>
                <a:cxn ang="0">
                  <a:pos x="491" y="98"/>
                </a:cxn>
                <a:cxn ang="0">
                  <a:pos x="464" y="108"/>
                </a:cxn>
                <a:cxn ang="0">
                  <a:pos x="373" y="37"/>
                </a:cxn>
                <a:cxn ang="0">
                  <a:pos x="353" y="40"/>
                </a:cxn>
                <a:cxn ang="0">
                  <a:pos x="317" y="55"/>
                </a:cxn>
                <a:cxn ang="0">
                  <a:pos x="281" y="69"/>
                </a:cxn>
                <a:cxn ang="0">
                  <a:pos x="260" y="72"/>
                </a:cxn>
                <a:cxn ang="0">
                  <a:pos x="107" y="0"/>
                </a:cxn>
                <a:cxn ang="0">
                  <a:pos x="95" y="6"/>
                </a:cxn>
                <a:cxn ang="0">
                  <a:pos x="69" y="34"/>
                </a:cxn>
                <a:cxn ang="0">
                  <a:pos x="42" y="76"/>
                </a:cxn>
                <a:cxn ang="0">
                  <a:pos x="19" y="123"/>
                </a:cxn>
                <a:cxn ang="0">
                  <a:pos x="4" y="164"/>
                </a:cxn>
                <a:cxn ang="0">
                  <a:pos x="13" y="182"/>
                </a:cxn>
                <a:cxn ang="0">
                  <a:pos x="49" y="177"/>
                </a:cxn>
                <a:cxn ang="0">
                  <a:pos x="79" y="165"/>
                </a:cxn>
                <a:cxn ang="0">
                  <a:pos x="120" y="136"/>
                </a:cxn>
                <a:cxn ang="0">
                  <a:pos x="373" y="110"/>
                </a:cxn>
                <a:cxn ang="0">
                  <a:pos x="335" y="114"/>
                </a:cxn>
                <a:cxn ang="0">
                  <a:pos x="306" y="126"/>
                </a:cxn>
                <a:cxn ang="0">
                  <a:pos x="288" y="144"/>
                </a:cxn>
                <a:cxn ang="0">
                  <a:pos x="283" y="171"/>
                </a:cxn>
                <a:cxn ang="0">
                  <a:pos x="292" y="207"/>
                </a:cxn>
                <a:cxn ang="0">
                  <a:pos x="284" y="223"/>
                </a:cxn>
                <a:cxn ang="0">
                  <a:pos x="256" y="231"/>
                </a:cxn>
                <a:cxn ang="0">
                  <a:pos x="215" y="250"/>
                </a:cxn>
                <a:cxn ang="0">
                  <a:pos x="195" y="255"/>
                </a:cxn>
                <a:cxn ang="0">
                  <a:pos x="223" y="268"/>
                </a:cxn>
                <a:cxn ang="0">
                  <a:pos x="280" y="285"/>
                </a:cxn>
                <a:cxn ang="0">
                  <a:pos x="338" y="296"/>
                </a:cxn>
                <a:cxn ang="0">
                  <a:pos x="398" y="301"/>
                </a:cxn>
                <a:cxn ang="0">
                  <a:pos x="459" y="299"/>
                </a:cxn>
                <a:cxn ang="0">
                  <a:pos x="521" y="290"/>
                </a:cxn>
                <a:cxn ang="0">
                  <a:pos x="579" y="274"/>
                </a:cxn>
                <a:cxn ang="0">
                  <a:pos x="636" y="248"/>
                </a:cxn>
                <a:cxn ang="0">
                  <a:pos x="691" y="212"/>
                </a:cxn>
                <a:cxn ang="0">
                  <a:pos x="740" y="167"/>
                </a:cxn>
                <a:cxn ang="0">
                  <a:pos x="784" y="110"/>
                </a:cxn>
              </a:cxnLst>
              <a:rect l="0" t="0" r="r" b="b"/>
              <a:pathLst>
                <a:path w="784" h="301">
                  <a:moveTo>
                    <a:pt x="784" y="110"/>
                  </a:moveTo>
                  <a:lnTo>
                    <a:pt x="757" y="110"/>
                  </a:lnTo>
                  <a:lnTo>
                    <a:pt x="730" y="109"/>
                  </a:lnTo>
                  <a:lnTo>
                    <a:pt x="702" y="108"/>
                  </a:lnTo>
                  <a:lnTo>
                    <a:pt x="674" y="106"/>
                  </a:lnTo>
                  <a:lnTo>
                    <a:pt x="646" y="100"/>
                  </a:lnTo>
                  <a:lnTo>
                    <a:pt x="618" y="94"/>
                  </a:lnTo>
                  <a:lnTo>
                    <a:pt x="603" y="90"/>
                  </a:lnTo>
                  <a:lnTo>
                    <a:pt x="588" y="85"/>
                  </a:lnTo>
                  <a:lnTo>
                    <a:pt x="574" y="79"/>
                  </a:lnTo>
                  <a:lnTo>
                    <a:pt x="560" y="72"/>
                  </a:lnTo>
                  <a:lnTo>
                    <a:pt x="553" y="72"/>
                  </a:lnTo>
                  <a:lnTo>
                    <a:pt x="546" y="74"/>
                  </a:lnTo>
                  <a:lnTo>
                    <a:pt x="539" y="75"/>
                  </a:lnTo>
                  <a:lnTo>
                    <a:pt x="533" y="79"/>
                  </a:lnTo>
                  <a:lnTo>
                    <a:pt x="518" y="84"/>
                  </a:lnTo>
                  <a:lnTo>
                    <a:pt x="505" y="92"/>
                  </a:lnTo>
                  <a:lnTo>
                    <a:pt x="491" y="98"/>
                  </a:lnTo>
                  <a:lnTo>
                    <a:pt x="478" y="104"/>
                  </a:lnTo>
                  <a:lnTo>
                    <a:pt x="470" y="107"/>
                  </a:lnTo>
                  <a:lnTo>
                    <a:pt x="464" y="108"/>
                  </a:lnTo>
                  <a:lnTo>
                    <a:pt x="456" y="110"/>
                  </a:lnTo>
                  <a:lnTo>
                    <a:pt x="450" y="110"/>
                  </a:lnTo>
                  <a:lnTo>
                    <a:pt x="373" y="37"/>
                  </a:lnTo>
                  <a:lnTo>
                    <a:pt x="367" y="38"/>
                  </a:lnTo>
                  <a:lnTo>
                    <a:pt x="359" y="39"/>
                  </a:lnTo>
                  <a:lnTo>
                    <a:pt x="353" y="40"/>
                  </a:lnTo>
                  <a:lnTo>
                    <a:pt x="345" y="43"/>
                  </a:lnTo>
                  <a:lnTo>
                    <a:pt x="331" y="48"/>
                  </a:lnTo>
                  <a:lnTo>
                    <a:pt x="317" y="55"/>
                  </a:lnTo>
                  <a:lnTo>
                    <a:pt x="302" y="61"/>
                  </a:lnTo>
                  <a:lnTo>
                    <a:pt x="288" y="67"/>
                  </a:lnTo>
                  <a:lnTo>
                    <a:pt x="281" y="69"/>
                  </a:lnTo>
                  <a:lnTo>
                    <a:pt x="274" y="71"/>
                  </a:lnTo>
                  <a:lnTo>
                    <a:pt x="266" y="72"/>
                  </a:lnTo>
                  <a:lnTo>
                    <a:pt x="260" y="72"/>
                  </a:lnTo>
                  <a:lnTo>
                    <a:pt x="187" y="0"/>
                  </a:lnTo>
                  <a:lnTo>
                    <a:pt x="111" y="0"/>
                  </a:lnTo>
                  <a:lnTo>
                    <a:pt x="107" y="0"/>
                  </a:lnTo>
                  <a:lnTo>
                    <a:pt x="104" y="1"/>
                  </a:lnTo>
                  <a:lnTo>
                    <a:pt x="100" y="3"/>
                  </a:lnTo>
                  <a:lnTo>
                    <a:pt x="95" y="6"/>
                  </a:lnTo>
                  <a:lnTo>
                    <a:pt x="87" y="13"/>
                  </a:lnTo>
                  <a:lnTo>
                    <a:pt x="78" y="23"/>
                  </a:lnTo>
                  <a:lnTo>
                    <a:pt x="69" y="34"/>
                  </a:lnTo>
                  <a:lnTo>
                    <a:pt x="59" y="47"/>
                  </a:lnTo>
                  <a:lnTo>
                    <a:pt x="51" y="62"/>
                  </a:lnTo>
                  <a:lnTo>
                    <a:pt x="42" y="76"/>
                  </a:lnTo>
                  <a:lnTo>
                    <a:pt x="33" y="93"/>
                  </a:lnTo>
                  <a:lnTo>
                    <a:pt x="25" y="108"/>
                  </a:lnTo>
                  <a:lnTo>
                    <a:pt x="19" y="123"/>
                  </a:lnTo>
                  <a:lnTo>
                    <a:pt x="12" y="139"/>
                  </a:lnTo>
                  <a:lnTo>
                    <a:pt x="7" y="152"/>
                  </a:lnTo>
                  <a:lnTo>
                    <a:pt x="4" y="164"/>
                  </a:lnTo>
                  <a:lnTo>
                    <a:pt x="1" y="175"/>
                  </a:lnTo>
                  <a:lnTo>
                    <a:pt x="0" y="182"/>
                  </a:lnTo>
                  <a:lnTo>
                    <a:pt x="13" y="182"/>
                  </a:lnTo>
                  <a:lnTo>
                    <a:pt x="27" y="181"/>
                  </a:lnTo>
                  <a:lnTo>
                    <a:pt x="37" y="179"/>
                  </a:lnTo>
                  <a:lnTo>
                    <a:pt x="49" y="177"/>
                  </a:lnTo>
                  <a:lnTo>
                    <a:pt x="59" y="172"/>
                  </a:lnTo>
                  <a:lnTo>
                    <a:pt x="69" y="169"/>
                  </a:lnTo>
                  <a:lnTo>
                    <a:pt x="79" y="165"/>
                  </a:lnTo>
                  <a:lnTo>
                    <a:pt x="88" y="159"/>
                  </a:lnTo>
                  <a:lnTo>
                    <a:pt x="104" y="148"/>
                  </a:lnTo>
                  <a:lnTo>
                    <a:pt x="120" y="136"/>
                  </a:lnTo>
                  <a:lnTo>
                    <a:pt x="135" y="123"/>
                  </a:lnTo>
                  <a:lnTo>
                    <a:pt x="149" y="110"/>
                  </a:lnTo>
                  <a:lnTo>
                    <a:pt x="373" y="110"/>
                  </a:lnTo>
                  <a:lnTo>
                    <a:pt x="360" y="110"/>
                  </a:lnTo>
                  <a:lnTo>
                    <a:pt x="347" y="111"/>
                  </a:lnTo>
                  <a:lnTo>
                    <a:pt x="335" y="114"/>
                  </a:lnTo>
                  <a:lnTo>
                    <a:pt x="324" y="117"/>
                  </a:lnTo>
                  <a:lnTo>
                    <a:pt x="314" y="120"/>
                  </a:lnTo>
                  <a:lnTo>
                    <a:pt x="306" y="126"/>
                  </a:lnTo>
                  <a:lnTo>
                    <a:pt x="299" y="131"/>
                  </a:lnTo>
                  <a:lnTo>
                    <a:pt x="293" y="136"/>
                  </a:lnTo>
                  <a:lnTo>
                    <a:pt x="288" y="144"/>
                  </a:lnTo>
                  <a:lnTo>
                    <a:pt x="285" y="153"/>
                  </a:lnTo>
                  <a:lnTo>
                    <a:pt x="283" y="162"/>
                  </a:lnTo>
                  <a:lnTo>
                    <a:pt x="283" y="171"/>
                  </a:lnTo>
                  <a:lnTo>
                    <a:pt x="284" y="182"/>
                  </a:lnTo>
                  <a:lnTo>
                    <a:pt x="287" y="194"/>
                  </a:lnTo>
                  <a:lnTo>
                    <a:pt x="292" y="207"/>
                  </a:lnTo>
                  <a:lnTo>
                    <a:pt x="298" y="220"/>
                  </a:lnTo>
                  <a:lnTo>
                    <a:pt x="290" y="222"/>
                  </a:lnTo>
                  <a:lnTo>
                    <a:pt x="284" y="223"/>
                  </a:lnTo>
                  <a:lnTo>
                    <a:pt x="276" y="224"/>
                  </a:lnTo>
                  <a:lnTo>
                    <a:pt x="270" y="226"/>
                  </a:lnTo>
                  <a:lnTo>
                    <a:pt x="256" y="231"/>
                  </a:lnTo>
                  <a:lnTo>
                    <a:pt x="242" y="238"/>
                  </a:lnTo>
                  <a:lnTo>
                    <a:pt x="228" y="244"/>
                  </a:lnTo>
                  <a:lnTo>
                    <a:pt x="215" y="250"/>
                  </a:lnTo>
                  <a:lnTo>
                    <a:pt x="208" y="252"/>
                  </a:lnTo>
                  <a:lnTo>
                    <a:pt x="201" y="254"/>
                  </a:lnTo>
                  <a:lnTo>
                    <a:pt x="195" y="255"/>
                  </a:lnTo>
                  <a:lnTo>
                    <a:pt x="187" y="255"/>
                  </a:lnTo>
                  <a:lnTo>
                    <a:pt x="204" y="262"/>
                  </a:lnTo>
                  <a:lnTo>
                    <a:pt x="223" y="268"/>
                  </a:lnTo>
                  <a:lnTo>
                    <a:pt x="241" y="275"/>
                  </a:lnTo>
                  <a:lnTo>
                    <a:pt x="260" y="280"/>
                  </a:lnTo>
                  <a:lnTo>
                    <a:pt x="280" y="285"/>
                  </a:lnTo>
                  <a:lnTo>
                    <a:pt x="299" y="289"/>
                  </a:lnTo>
                  <a:lnTo>
                    <a:pt x="319" y="292"/>
                  </a:lnTo>
                  <a:lnTo>
                    <a:pt x="338" y="296"/>
                  </a:lnTo>
                  <a:lnTo>
                    <a:pt x="358" y="298"/>
                  </a:lnTo>
                  <a:lnTo>
                    <a:pt x="379" y="300"/>
                  </a:lnTo>
                  <a:lnTo>
                    <a:pt x="398" y="301"/>
                  </a:lnTo>
                  <a:lnTo>
                    <a:pt x="419" y="301"/>
                  </a:lnTo>
                  <a:lnTo>
                    <a:pt x="440" y="301"/>
                  </a:lnTo>
                  <a:lnTo>
                    <a:pt x="459" y="299"/>
                  </a:lnTo>
                  <a:lnTo>
                    <a:pt x="480" y="297"/>
                  </a:lnTo>
                  <a:lnTo>
                    <a:pt x="500" y="295"/>
                  </a:lnTo>
                  <a:lnTo>
                    <a:pt x="521" y="290"/>
                  </a:lnTo>
                  <a:lnTo>
                    <a:pt x="540" y="286"/>
                  </a:lnTo>
                  <a:lnTo>
                    <a:pt x="560" y="280"/>
                  </a:lnTo>
                  <a:lnTo>
                    <a:pt x="579" y="274"/>
                  </a:lnTo>
                  <a:lnTo>
                    <a:pt x="599" y="266"/>
                  </a:lnTo>
                  <a:lnTo>
                    <a:pt x="618" y="258"/>
                  </a:lnTo>
                  <a:lnTo>
                    <a:pt x="636" y="248"/>
                  </a:lnTo>
                  <a:lnTo>
                    <a:pt x="655" y="237"/>
                  </a:lnTo>
                  <a:lnTo>
                    <a:pt x="673" y="225"/>
                  </a:lnTo>
                  <a:lnTo>
                    <a:pt x="691" y="212"/>
                  </a:lnTo>
                  <a:lnTo>
                    <a:pt x="707" y="199"/>
                  </a:lnTo>
                  <a:lnTo>
                    <a:pt x="724" y="183"/>
                  </a:lnTo>
                  <a:lnTo>
                    <a:pt x="740" y="167"/>
                  </a:lnTo>
                  <a:lnTo>
                    <a:pt x="756" y="150"/>
                  </a:lnTo>
                  <a:lnTo>
                    <a:pt x="770" y="130"/>
                  </a:lnTo>
                  <a:lnTo>
                    <a:pt x="784" y="11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3" name="Freeform 76"/>
            <p:cNvSpPr>
              <a:spLocks/>
            </p:cNvSpPr>
            <p:nvPr/>
          </p:nvSpPr>
          <p:spPr bwMode="auto">
            <a:xfrm>
              <a:off x="3138488" y="2398713"/>
              <a:ext cx="207963" cy="79375"/>
            </a:xfrm>
            <a:custGeom>
              <a:avLst/>
              <a:gdLst/>
              <a:ahLst/>
              <a:cxnLst>
                <a:cxn ang="0">
                  <a:pos x="730" y="109"/>
                </a:cxn>
                <a:cxn ang="0">
                  <a:pos x="646" y="100"/>
                </a:cxn>
                <a:cxn ang="0">
                  <a:pos x="588" y="85"/>
                </a:cxn>
                <a:cxn ang="0">
                  <a:pos x="553" y="72"/>
                </a:cxn>
                <a:cxn ang="0">
                  <a:pos x="533" y="79"/>
                </a:cxn>
                <a:cxn ang="0">
                  <a:pos x="491" y="98"/>
                </a:cxn>
                <a:cxn ang="0">
                  <a:pos x="464" y="108"/>
                </a:cxn>
                <a:cxn ang="0">
                  <a:pos x="373" y="37"/>
                </a:cxn>
                <a:cxn ang="0">
                  <a:pos x="353" y="40"/>
                </a:cxn>
                <a:cxn ang="0">
                  <a:pos x="317" y="55"/>
                </a:cxn>
                <a:cxn ang="0">
                  <a:pos x="281" y="69"/>
                </a:cxn>
                <a:cxn ang="0">
                  <a:pos x="260" y="72"/>
                </a:cxn>
                <a:cxn ang="0">
                  <a:pos x="107" y="0"/>
                </a:cxn>
                <a:cxn ang="0">
                  <a:pos x="95" y="6"/>
                </a:cxn>
                <a:cxn ang="0">
                  <a:pos x="69" y="34"/>
                </a:cxn>
                <a:cxn ang="0">
                  <a:pos x="42" y="76"/>
                </a:cxn>
                <a:cxn ang="0">
                  <a:pos x="19" y="123"/>
                </a:cxn>
                <a:cxn ang="0">
                  <a:pos x="4" y="164"/>
                </a:cxn>
                <a:cxn ang="0">
                  <a:pos x="13" y="182"/>
                </a:cxn>
                <a:cxn ang="0">
                  <a:pos x="49" y="177"/>
                </a:cxn>
                <a:cxn ang="0">
                  <a:pos x="79" y="165"/>
                </a:cxn>
                <a:cxn ang="0">
                  <a:pos x="120" y="136"/>
                </a:cxn>
                <a:cxn ang="0">
                  <a:pos x="373" y="110"/>
                </a:cxn>
                <a:cxn ang="0">
                  <a:pos x="335" y="114"/>
                </a:cxn>
                <a:cxn ang="0">
                  <a:pos x="306" y="126"/>
                </a:cxn>
                <a:cxn ang="0">
                  <a:pos x="288" y="144"/>
                </a:cxn>
                <a:cxn ang="0">
                  <a:pos x="283" y="171"/>
                </a:cxn>
                <a:cxn ang="0">
                  <a:pos x="292" y="207"/>
                </a:cxn>
                <a:cxn ang="0">
                  <a:pos x="284" y="223"/>
                </a:cxn>
                <a:cxn ang="0">
                  <a:pos x="256" y="231"/>
                </a:cxn>
                <a:cxn ang="0">
                  <a:pos x="215" y="250"/>
                </a:cxn>
                <a:cxn ang="0">
                  <a:pos x="195" y="255"/>
                </a:cxn>
                <a:cxn ang="0">
                  <a:pos x="223" y="268"/>
                </a:cxn>
                <a:cxn ang="0">
                  <a:pos x="280" y="285"/>
                </a:cxn>
                <a:cxn ang="0">
                  <a:pos x="338" y="296"/>
                </a:cxn>
                <a:cxn ang="0">
                  <a:pos x="398" y="301"/>
                </a:cxn>
                <a:cxn ang="0">
                  <a:pos x="459" y="299"/>
                </a:cxn>
                <a:cxn ang="0">
                  <a:pos x="521" y="290"/>
                </a:cxn>
                <a:cxn ang="0">
                  <a:pos x="579" y="274"/>
                </a:cxn>
                <a:cxn ang="0">
                  <a:pos x="636" y="248"/>
                </a:cxn>
                <a:cxn ang="0">
                  <a:pos x="691" y="212"/>
                </a:cxn>
                <a:cxn ang="0">
                  <a:pos x="740" y="167"/>
                </a:cxn>
                <a:cxn ang="0">
                  <a:pos x="784" y="110"/>
                </a:cxn>
              </a:cxnLst>
              <a:rect l="0" t="0" r="r" b="b"/>
              <a:pathLst>
                <a:path w="784" h="301">
                  <a:moveTo>
                    <a:pt x="784" y="110"/>
                  </a:moveTo>
                  <a:lnTo>
                    <a:pt x="757" y="110"/>
                  </a:lnTo>
                  <a:lnTo>
                    <a:pt x="730" y="109"/>
                  </a:lnTo>
                  <a:lnTo>
                    <a:pt x="702" y="108"/>
                  </a:lnTo>
                  <a:lnTo>
                    <a:pt x="674" y="106"/>
                  </a:lnTo>
                  <a:lnTo>
                    <a:pt x="646" y="100"/>
                  </a:lnTo>
                  <a:lnTo>
                    <a:pt x="618" y="94"/>
                  </a:lnTo>
                  <a:lnTo>
                    <a:pt x="603" y="90"/>
                  </a:lnTo>
                  <a:lnTo>
                    <a:pt x="588" y="85"/>
                  </a:lnTo>
                  <a:lnTo>
                    <a:pt x="574" y="79"/>
                  </a:lnTo>
                  <a:lnTo>
                    <a:pt x="560" y="72"/>
                  </a:lnTo>
                  <a:lnTo>
                    <a:pt x="553" y="72"/>
                  </a:lnTo>
                  <a:lnTo>
                    <a:pt x="546" y="74"/>
                  </a:lnTo>
                  <a:lnTo>
                    <a:pt x="539" y="75"/>
                  </a:lnTo>
                  <a:lnTo>
                    <a:pt x="533" y="79"/>
                  </a:lnTo>
                  <a:lnTo>
                    <a:pt x="518" y="84"/>
                  </a:lnTo>
                  <a:lnTo>
                    <a:pt x="505" y="92"/>
                  </a:lnTo>
                  <a:lnTo>
                    <a:pt x="491" y="98"/>
                  </a:lnTo>
                  <a:lnTo>
                    <a:pt x="478" y="104"/>
                  </a:lnTo>
                  <a:lnTo>
                    <a:pt x="470" y="107"/>
                  </a:lnTo>
                  <a:lnTo>
                    <a:pt x="464" y="108"/>
                  </a:lnTo>
                  <a:lnTo>
                    <a:pt x="456" y="110"/>
                  </a:lnTo>
                  <a:lnTo>
                    <a:pt x="450" y="110"/>
                  </a:lnTo>
                  <a:lnTo>
                    <a:pt x="373" y="37"/>
                  </a:lnTo>
                  <a:lnTo>
                    <a:pt x="367" y="38"/>
                  </a:lnTo>
                  <a:lnTo>
                    <a:pt x="359" y="39"/>
                  </a:lnTo>
                  <a:lnTo>
                    <a:pt x="353" y="40"/>
                  </a:lnTo>
                  <a:lnTo>
                    <a:pt x="345" y="43"/>
                  </a:lnTo>
                  <a:lnTo>
                    <a:pt x="331" y="48"/>
                  </a:lnTo>
                  <a:lnTo>
                    <a:pt x="317" y="55"/>
                  </a:lnTo>
                  <a:lnTo>
                    <a:pt x="302" y="61"/>
                  </a:lnTo>
                  <a:lnTo>
                    <a:pt x="288" y="67"/>
                  </a:lnTo>
                  <a:lnTo>
                    <a:pt x="281" y="69"/>
                  </a:lnTo>
                  <a:lnTo>
                    <a:pt x="274" y="71"/>
                  </a:lnTo>
                  <a:lnTo>
                    <a:pt x="266" y="72"/>
                  </a:lnTo>
                  <a:lnTo>
                    <a:pt x="260" y="72"/>
                  </a:lnTo>
                  <a:lnTo>
                    <a:pt x="187" y="0"/>
                  </a:lnTo>
                  <a:lnTo>
                    <a:pt x="111" y="0"/>
                  </a:lnTo>
                  <a:lnTo>
                    <a:pt x="107" y="0"/>
                  </a:lnTo>
                  <a:lnTo>
                    <a:pt x="104" y="1"/>
                  </a:lnTo>
                  <a:lnTo>
                    <a:pt x="100" y="3"/>
                  </a:lnTo>
                  <a:lnTo>
                    <a:pt x="95" y="6"/>
                  </a:lnTo>
                  <a:lnTo>
                    <a:pt x="87" y="13"/>
                  </a:lnTo>
                  <a:lnTo>
                    <a:pt x="78" y="23"/>
                  </a:lnTo>
                  <a:lnTo>
                    <a:pt x="69" y="34"/>
                  </a:lnTo>
                  <a:lnTo>
                    <a:pt x="59" y="47"/>
                  </a:lnTo>
                  <a:lnTo>
                    <a:pt x="51" y="62"/>
                  </a:lnTo>
                  <a:lnTo>
                    <a:pt x="42" y="76"/>
                  </a:lnTo>
                  <a:lnTo>
                    <a:pt x="33" y="93"/>
                  </a:lnTo>
                  <a:lnTo>
                    <a:pt x="25" y="108"/>
                  </a:lnTo>
                  <a:lnTo>
                    <a:pt x="19" y="123"/>
                  </a:lnTo>
                  <a:lnTo>
                    <a:pt x="12" y="139"/>
                  </a:lnTo>
                  <a:lnTo>
                    <a:pt x="7" y="152"/>
                  </a:lnTo>
                  <a:lnTo>
                    <a:pt x="4" y="164"/>
                  </a:lnTo>
                  <a:lnTo>
                    <a:pt x="1" y="175"/>
                  </a:lnTo>
                  <a:lnTo>
                    <a:pt x="0" y="182"/>
                  </a:lnTo>
                  <a:lnTo>
                    <a:pt x="13" y="182"/>
                  </a:lnTo>
                  <a:lnTo>
                    <a:pt x="27" y="181"/>
                  </a:lnTo>
                  <a:lnTo>
                    <a:pt x="37" y="179"/>
                  </a:lnTo>
                  <a:lnTo>
                    <a:pt x="49" y="177"/>
                  </a:lnTo>
                  <a:lnTo>
                    <a:pt x="59" y="172"/>
                  </a:lnTo>
                  <a:lnTo>
                    <a:pt x="69" y="169"/>
                  </a:lnTo>
                  <a:lnTo>
                    <a:pt x="79" y="165"/>
                  </a:lnTo>
                  <a:lnTo>
                    <a:pt x="88" y="159"/>
                  </a:lnTo>
                  <a:lnTo>
                    <a:pt x="104" y="148"/>
                  </a:lnTo>
                  <a:lnTo>
                    <a:pt x="120" y="136"/>
                  </a:lnTo>
                  <a:lnTo>
                    <a:pt x="135" y="123"/>
                  </a:lnTo>
                  <a:lnTo>
                    <a:pt x="149" y="110"/>
                  </a:lnTo>
                  <a:lnTo>
                    <a:pt x="373" y="110"/>
                  </a:lnTo>
                  <a:lnTo>
                    <a:pt x="360" y="110"/>
                  </a:lnTo>
                  <a:lnTo>
                    <a:pt x="347" y="111"/>
                  </a:lnTo>
                  <a:lnTo>
                    <a:pt x="335" y="114"/>
                  </a:lnTo>
                  <a:lnTo>
                    <a:pt x="324" y="117"/>
                  </a:lnTo>
                  <a:lnTo>
                    <a:pt x="314" y="120"/>
                  </a:lnTo>
                  <a:lnTo>
                    <a:pt x="306" y="126"/>
                  </a:lnTo>
                  <a:lnTo>
                    <a:pt x="299" y="131"/>
                  </a:lnTo>
                  <a:lnTo>
                    <a:pt x="293" y="136"/>
                  </a:lnTo>
                  <a:lnTo>
                    <a:pt x="288" y="144"/>
                  </a:lnTo>
                  <a:lnTo>
                    <a:pt x="285" y="153"/>
                  </a:lnTo>
                  <a:lnTo>
                    <a:pt x="283" y="162"/>
                  </a:lnTo>
                  <a:lnTo>
                    <a:pt x="283" y="171"/>
                  </a:lnTo>
                  <a:lnTo>
                    <a:pt x="284" y="182"/>
                  </a:lnTo>
                  <a:lnTo>
                    <a:pt x="287" y="194"/>
                  </a:lnTo>
                  <a:lnTo>
                    <a:pt x="292" y="207"/>
                  </a:lnTo>
                  <a:lnTo>
                    <a:pt x="298" y="220"/>
                  </a:lnTo>
                  <a:lnTo>
                    <a:pt x="290" y="222"/>
                  </a:lnTo>
                  <a:lnTo>
                    <a:pt x="284" y="223"/>
                  </a:lnTo>
                  <a:lnTo>
                    <a:pt x="276" y="224"/>
                  </a:lnTo>
                  <a:lnTo>
                    <a:pt x="270" y="226"/>
                  </a:lnTo>
                  <a:lnTo>
                    <a:pt x="256" y="231"/>
                  </a:lnTo>
                  <a:lnTo>
                    <a:pt x="242" y="238"/>
                  </a:lnTo>
                  <a:lnTo>
                    <a:pt x="228" y="244"/>
                  </a:lnTo>
                  <a:lnTo>
                    <a:pt x="215" y="250"/>
                  </a:lnTo>
                  <a:lnTo>
                    <a:pt x="208" y="252"/>
                  </a:lnTo>
                  <a:lnTo>
                    <a:pt x="201" y="254"/>
                  </a:lnTo>
                  <a:lnTo>
                    <a:pt x="195" y="255"/>
                  </a:lnTo>
                  <a:lnTo>
                    <a:pt x="187" y="255"/>
                  </a:lnTo>
                  <a:lnTo>
                    <a:pt x="204" y="262"/>
                  </a:lnTo>
                  <a:lnTo>
                    <a:pt x="223" y="268"/>
                  </a:lnTo>
                  <a:lnTo>
                    <a:pt x="241" y="275"/>
                  </a:lnTo>
                  <a:lnTo>
                    <a:pt x="260" y="280"/>
                  </a:lnTo>
                  <a:lnTo>
                    <a:pt x="280" y="285"/>
                  </a:lnTo>
                  <a:lnTo>
                    <a:pt x="299" y="289"/>
                  </a:lnTo>
                  <a:lnTo>
                    <a:pt x="319" y="292"/>
                  </a:lnTo>
                  <a:lnTo>
                    <a:pt x="338" y="296"/>
                  </a:lnTo>
                  <a:lnTo>
                    <a:pt x="358" y="298"/>
                  </a:lnTo>
                  <a:lnTo>
                    <a:pt x="379" y="300"/>
                  </a:lnTo>
                  <a:lnTo>
                    <a:pt x="398" y="301"/>
                  </a:lnTo>
                  <a:lnTo>
                    <a:pt x="419" y="301"/>
                  </a:lnTo>
                  <a:lnTo>
                    <a:pt x="440" y="301"/>
                  </a:lnTo>
                  <a:lnTo>
                    <a:pt x="459" y="299"/>
                  </a:lnTo>
                  <a:lnTo>
                    <a:pt x="480" y="297"/>
                  </a:lnTo>
                  <a:lnTo>
                    <a:pt x="500" y="295"/>
                  </a:lnTo>
                  <a:lnTo>
                    <a:pt x="521" y="290"/>
                  </a:lnTo>
                  <a:lnTo>
                    <a:pt x="540" y="286"/>
                  </a:lnTo>
                  <a:lnTo>
                    <a:pt x="560" y="280"/>
                  </a:lnTo>
                  <a:lnTo>
                    <a:pt x="579" y="274"/>
                  </a:lnTo>
                  <a:lnTo>
                    <a:pt x="599" y="266"/>
                  </a:lnTo>
                  <a:lnTo>
                    <a:pt x="618" y="258"/>
                  </a:lnTo>
                  <a:lnTo>
                    <a:pt x="636" y="248"/>
                  </a:lnTo>
                  <a:lnTo>
                    <a:pt x="655" y="237"/>
                  </a:lnTo>
                  <a:lnTo>
                    <a:pt x="673" y="225"/>
                  </a:lnTo>
                  <a:lnTo>
                    <a:pt x="691" y="212"/>
                  </a:lnTo>
                  <a:lnTo>
                    <a:pt x="707" y="199"/>
                  </a:lnTo>
                  <a:lnTo>
                    <a:pt x="724" y="183"/>
                  </a:lnTo>
                  <a:lnTo>
                    <a:pt x="740" y="167"/>
                  </a:lnTo>
                  <a:lnTo>
                    <a:pt x="756" y="150"/>
                  </a:lnTo>
                  <a:lnTo>
                    <a:pt x="770" y="130"/>
                  </a:lnTo>
                  <a:lnTo>
                    <a:pt x="784" y="110"/>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4" name="Freeform 77"/>
            <p:cNvSpPr>
              <a:spLocks/>
            </p:cNvSpPr>
            <p:nvPr/>
          </p:nvSpPr>
          <p:spPr bwMode="auto">
            <a:xfrm>
              <a:off x="3552825" y="2270126"/>
              <a:ext cx="336550" cy="117475"/>
            </a:xfrm>
            <a:custGeom>
              <a:avLst/>
              <a:gdLst/>
              <a:ahLst/>
              <a:cxnLst>
                <a:cxn ang="0">
                  <a:pos x="34" y="417"/>
                </a:cxn>
                <a:cxn ang="0">
                  <a:pos x="94" y="436"/>
                </a:cxn>
                <a:cxn ang="0">
                  <a:pos x="149" y="447"/>
                </a:cxn>
                <a:cxn ang="0">
                  <a:pos x="198" y="429"/>
                </a:cxn>
                <a:cxn ang="0">
                  <a:pos x="299" y="407"/>
                </a:cxn>
                <a:cxn ang="0">
                  <a:pos x="362" y="389"/>
                </a:cxn>
                <a:cxn ang="0">
                  <a:pos x="417" y="363"/>
                </a:cxn>
                <a:cxn ang="0">
                  <a:pos x="456" y="340"/>
                </a:cxn>
                <a:cxn ang="0">
                  <a:pos x="477" y="344"/>
                </a:cxn>
                <a:cxn ang="0">
                  <a:pos x="520" y="363"/>
                </a:cxn>
                <a:cxn ang="0">
                  <a:pos x="547" y="372"/>
                </a:cxn>
                <a:cxn ang="0">
                  <a:pos x="673" y="263"/>
                </a:cxn>
                <a:cxn ang="0">
                  <a:pos x="765" y="255"/>
                </a:cxn>
                <a:cxn ang="0">
                  <a:pos x="833" y="232"/>
                </a:cxn>
                <a:cxn ang="0">
                  <a:pos x="887" y="196"/>
                </a:cxn>
                <a:cxn ang="0">
                  <a:pos x="937" y="149"/>
                </a:cxn>
                <a:cxn ang="0">
                  <a:pos x="1019" y="76"/>
                </a:cxn>
                <a:cxn ang="0">
                  <a:pos x="1040" y="82"/>
                </a:cxn>
                <a:cxn ang="0">
                  <a:pos x="1082" y="79"/>
                </a:cxn>
                <a:cxn ang="0">
                  <a:pos x="1128" y="65"/>
                </a:cxn>
                <a:cxn ang="0">
                  <a:pos x="1213" y="35"/>
                </a:cxn>
                <a:cxn ang="0">
                  <a:pos x="1271" y="28"/>
                </a:cxn>
                <a:cxn ang="0">
                  <a:pos x="1237" y="9"/>
                </a:cxn>
                <a:cxn ang="0">
                  <a:pos x="1199" y="0"/>
                </a:cxn>
                <a:cxn ang="0">
                  <a:pos x="1150" y="19"/>
                </a:cxn>
                <a:cxn ang="0">
                  <a:pos x="1124" y="21"/>
                </a:cxn>
                <a:cxn ang="0">
                  <a:pos x="1071" y="32"/>
                </a:cxn>
                <a:cxn ang="0">
                  <a:pos x="1030" y="17"/>
                </a:cxn>
                <a:cxn ang="0">
                  <a:pos x="988" y="10"/>
                </a:cxn>
                <a:cxn ang="0">
                  <a:pos x="946" y="11"/>
                </a:cxn>
                <a:cxn ang="0">
                  <a:pos x="904" y="21"/>
                </a:cxn>
                <a:cxn ang="0">
                  <a:pos x="860" y="39"/>
                </a:cxn>
                <a:cxn ang="0">
                  <a:pos x="824" y="31"/>
                </a:cxn>
                <a:cxn ang="0">
                  <a:pos x="745" y="28"/>
                </a:cxn>
                <a:cxn ang="0">
                  <a:pos x="633" y="38"/>
                </a:cxn>
                <a:cxn ang="0">
                  <a:pos x="434" y="65"/>
                </a:cxn>
                <a:cxn ang="0">
                  <a:pos x="328" y="76"/>
                </a:cxn>
                <a:cxn ang="0">
                  <a:pos x="338" y="111"/>
                </a:cxn>
                <a:cxn ang="0">
                  <a:pos x="420" y="172"/>
                </a:cxn>
                <a:cxn ang="0">
                  <a:pos x="487" y="225"/>
                </a:cxn>
                <a:cxn ang="0">
                  <a:pos x="419" y="256"/>
                </a:cxn>
                <a:cxn ang="0">
                  <a:pos x="285" y="332"/>
                </a:cxn>
                <a:cxn ang="0">
                  <a:pos x="189" y="376"/>
                </a:cxn>
                <a:cxn ang="0">
                  <a:pos x="118" y="398"/>
                </a:cxn>
                <a:cxn ang="0">
                  <a:pos x="62" y="407"/>
                </a:cxn>
                <a:cxn ang="0">
                  <a:pos x="0" y="412"/>
                </a:cxn>
              </a:cxnLst>
              <a:rect l="0" t="0" r="r" b="b"/>
              <a:pathLst>
                <a:path w="1271" h="447">
                  <a:moveTo>
                    <a:pt x="0" y="412"/>
                  </a:moveTo>
                  <a:lnTo>
                    <a:pt x="16" y="413"/>
                  </a:lnTo>
                  <a:lnTo>
                    <a:pt x="34" y="417"/>
                  </a:lnTo>
                  <a:lnTo>
                    <a:pt x="54" y="423"/>
                  </a:lnTo>
                  <a:lnTo>
                    <a:pt x="75" y="429"/>
                  </a:lnTo>
                  <a:lnTo>
                    <a:pt x="94" y="436"/>
                  </a:lnTo>
                  <a:lnTo>
                    <a:pt x="115" y="441"/>
                  </a:lnTo>
                  <a:lnTo>
                    <a:pt x="133" y="444"/>
                  </a:lnTo>
                  <a:lnTo>
                    <a:pt x="149" y="447"/>
                  </a:lnTo>
                  <a:lnTo>
                    <a:pt x="164" y="440"/>
                  </a:lnTo>
                  <a:lnTo>
                    <a:pt x="181" y="435"/>
                  </a:lnTo>
                  <a:lnTo>
                    <a:pt x="198" y="429"/>
                  </a:lnTo>
                  <a:lnTo>
                    <a:pt x="217" y="425"/>
                  </a:lnTo>
                  <a:lnTo>
                    <a:pt x="257" y="416"/>
                  </a:lnTo>
                  <a:lnTo>
                    <a:pt x="299" y="407"/>
                  </a:lnTo>
                  <a:lnTo>
                    <a:pt x="320" y="402"/>
                  </a:lnTo>
                  <a:lnTo>
                    <a:pt x="341" y="395"/>
                  </a:lnTo>
                  <a:lnTo>
                    <a:pt x="362" y="389"/>
                  </a:lnTo>
                  <a:lnTo>
                    <a:pt x="381" y="381"/>
                  </a:lnTo>
                  <a:lnTo>
                    <a:pt x="400" y="372"/>
                  </a:lnTo>
                  <a:lnTo>
                    <a:pt x="417" y="363"/>
                  </a:lnTo>
                  <a:lnTo>
                    <a:pt x="435" y="352"/>
                  </a:lnTo>
                  <a:lnTo>
                    <a:pt x="449" y="339"/>
                  </a:lnTo>
                  <a:lnTo>
                    <a:pt x="456" y="340"/>
                  </a:lnTo>
                  <a:lnTo>
                    <a:pt x="463" y="341"/>
                  </a:lnTo>
                  <a:lnTo>
                    <a:pt x="471" y="342"/>
                  </a:lnTo>
                  <a:lnTo>
                    <a:pt x="477" y="344"/>
                  </a:lnTo>
                  <a:lnTo>
                    <a:pt x="491" y="350"/>
                  </a:lnTo>
                  <a:lnTo>
                    <a:pt x="506" y="356"/>
                  </a:lnTo>
                  <a:lnTo>
                    <a:pt x="520" y="363"/>
                  </a:lnTo>
                  <a:lnTo>
                    <a:pt x="533" y="368"/>
                  </a:lnTo>
                  <a:lnTo>
                    <a:pt x="540" y="370"/>
                  </a:lnTo>
                  <a:lnTo>
                    <a:pt x="547" y="372"/>
                  </a:lnTo>
                  <a:lnTo>
                    <a:pt x="554" y="374"/>
                  </a:lnTo>
                  <a:lnTo>
                    <a:pt x="560" y="374"/>
                  </a:lnTo>
                  <a:lnTo>
                    <a:pt x="673" y="263"/>
                  </a:lnTo>
                  <a:lnTo>
                    <a:pt x="707" y="262"/>
                  </a:lnTo>
                  <a:lnTo>
                    <a:pt x="737" y="259"/>
                  </a:lnTo>
                  <a:lnTo>
                    <a:pt x="765" y="255"/>
                  </a:lnTo>
                  <a:lnTo>
                    <a:pt x="789" y="249"/>
                  </a:lnTo>
                  <a:lnTo>
                    <a:pt x="812" y="242"/>
                  </a:lnTo>
                  <a:lnTo>
                    <a:pt x="833" y="232"/>
                  </a:lnTo>
                  <a:lnTo>
                    <a:pt x="852" y="221"/>
                  </a:lnTo>
                  <a:lnTo>
                    <a:pt x="871" y="210"/>
                  </a:lnTo>
                  <a:lnTo>
                    <a:pt x="887" y="196"/>
                  </a:lnTo>
                  <a:lnTo>
                    <a:pt x="905" y="182"/>
                  </a:lnTo>
                  <a:lnTo>
                    <a:pt x="921" y="166"/>
                  </a:lnTo>
                  <a:lnTo>
                    <a:pt x="937" y="149"/>
                  </a:lnTo>
                  <a:lnTo>
                    <a:pt x="972" y="113"/>
                  </a:lnTo>
                  <a:lnTo>
                    <a:pt x="1013" y="72"/>
                  </a:lnTo>
                  <a:lnTo>
                    <a:pt x="1019" y="76"/>
                  </a:lnTo>
                  <a:lnTo>
                    <a:pt x="1026" y="79"/>
                  </a:lnTo>
                  <a:lnTo>
                    <a:pt x="1033" y="80"/>
                  </a:lnTo>
                  <a:lnTo>
                    <a:pt x="1040" y="82"/>
                  </a:lnTo>
                  <a:lnTo>
                    <a:pt x="1054" y="83"/>
                  </a:lnTo>
                  <a:lnTo>
                    <a:pt x="1068" y="82"/>
                  </a:lnTo>
                  <a:lnTo>
                    <a:pt x="1082" y="79"/>
                  </a:lnTo>
                  <a:lnTo>
                    <a:pt x="1097" y="76"/>
                  </a:lnTo>
                  <a:lnTo>
                    <a:pt x="1112" y="70"/>
                  </a:lnTo>
                  <a:lnTo>
                    <a:pt x="1128" y="65"/>
                  </a:lnTo>
                  <a:lnTo>
                    <a:pt x="1160" y="52"/>
                  </a:lnTo>
                  <a:lnTo>
                    <a:pt x="1195" y="41"/>
                  </a:lnTo>
                  <a:lnTo>
                    <a:pt x="1213" y="35"/>
                  </a:lnTo>
                  <a:lnTo>
                    <a:pt x="1232" y="31"/>
                  </a:lnTo>
                  <a:lnTo>
                    <a:pt x="1251" y="29"/>
                  </a:lnTo>
                  <a:lnTo>
                    <a:pt x="1271" y="28"/>
                  </a:lnTo>
                  <a:lnTo>
                    <a:pt x="1265" y="23"/>
                  </a:lnTo>
                  <a:lnTo>
                    <a:pt x="1248" y="15"/>
                  </a:lnTo>
                  <a:lnTo>
                    <a:pt x="1237" y="9"/>
                  </a:lnTo>
                  <a:lnTo>
                    <a:pt x="1225" y="5"/>
                  </a:lnTo>
                  <a:lnTo>
                    <a:pt x="1212" y="2"/>
                  </a:lnTo>
                  <a:lnTo>
                    <a:pt x="1199" y="0"/>
                  </a:lnTo>
                  <a:lnTo>
                    <a:pt x="1175" y="11"/>
                  </a:lnTo>
                  <a:lnTo>
                    <a:pt x="1160" y="17"/>
                  </a:lnTo>
                  <a:lnTo>
                    <a:pt x="1150" y="19"/>
                  </a:lnTo>
                  <a:lnTo>
                    <a:pt x="1142" y="19"/>
                  </a:lnTo>
                  <a:lnTo>
                    <a:pt x="1135" y="20"/>
                  </a:lnTo>
                  <a:lnTo>
                    <a:pt x="1124" y="21"/>
                  </a:lnTo>
                  <a:lnTo>
                    <a:pt x="1109" y="28"/>
                  </a:lnTo>
                  <a:lnTo>
                    <a:pt x="1085" y="39"/>
                  </a:lnTo>
                  <a:lnTo>
                    <a:pt x="1071" y="32"/>
                  </a:lnTo>
                  <a:lnTo>
                    <a:pt x="1057" y="26"/>
                  </a:lnTo>
                  <a:lnTo>
                    <a:pt x="1044" y="21"/>
                  </a:lnTo>
                  <a:lnTo>
                    <a:pt x="1030" y="17"/>
                  </a:lnTo>
                  <a:lnTo>
                    <a:pt x="1016" y="14"/>
                  </a:lnTo>
                  <a:lnTo>
                    <a:pt x="1002" y="11"/>
                  </a:lnTo>
                  <a:lnTo>
                    <a:pt x="988" y="10"/>
                  </a:lnTo>
                  <a:lnTo>
                    <a:pt x="974" y="10"/>
                  </a:lnTo>
                  <a:lnTo>
                    <a:pt x="960" y="10"/>
                  </a:lnTo>
                  <a:lnTo>
                    <a:pt x="946" y="11"/>
                  </a:lnTo>
                  <a:lnTo>
                    <a:pt x="932" y="14"/>
                  </a:lnTo>
                  <a:lnTo>
                    <a:pt x="918" y="17"/>
                  </a:lnTo>
                  <a:lnTo>
                    <a:pt x="904" y="21"/>
                  </a:lnTo>
                  <a:lnTo>
                    <a:pt x="889" y="26"/>
                  </a:lnTo>
                  <a:lnTo>
                    <a:pt x="874" y="32"/>
                  </a:lnTo>
                  <a:lnTo>
                    <a:pt x="860" y="39"/>
                  </a:lnTo>
                  <a:lnTo>
                    <a:pt x="849" y="35"/>
                  </a:lnTo>
                  <a:lnTo>
                    <a:pt x="837" y="32"/>
                  </a:lnTo>
                  <a:lnTo>
                    <a:pt x="824" y="31"/>
                  </a:lnTo>
                  <a:lnTo>
                    <a:pt x="810" y="29"/>
                  </a:lnTo>
                  <a:lnTo>
                    <a:pt x="779" y="28"/>
                  </a:lnTo>
                  <a:lnTo>
                    <a:pt x="745" y="28"/>
                  </a:lnTo>
                  <a:lnTo>
                    <a:pt x="709" y="30"/>
                  </a:lnTo>
                  <a:lnTo>
                    <a:pt x="672" y="33"/>
                  </a:lnTo>
                  <a:lnTo>
                    <a:pt x="633" y="38"/>
                  </a:lnTo>
                  <a:lnTo>
                    <a:pt x="593" y="43"/>
                  </a:lnTo>
                  <a:lnTo>
                    <a:pt x="512" y="54"/>
                  </a:lnTo>
                  <a:lnTo>
                    <a:pt x="434" y="65"/>
                  </a:lnTo>
                  <a:lnTo>
                    <a:pt x="395" y="69"/>
                  </a:lnTo>
                  <a:lnTo>
                    <a:pt x="360" y="74"/>
                  </a:lnTo>
                  <a:lnTo>
                    <a:pt x="328" y="76"/>
                  </a:lnTo>
                  <a:lnTo>
                    <a:pt x="297" y="77"/>
                  </a:lnTo>
                  <a:lnTo>
                    <a:pt x="315" y="92"/>
                  </a:lnTo>
                  <a:lnTo>
                    <a:pt x="338" y="111"/>
                  </a:lnTo>
                  <a:lnTo>
                    <a:pt x="364" y="130"/>
                  </a:lnTo>
                  <a:lnTo>
                    <a:pt x="392" y="151"/>
                  </a:lnTo>
                  <a:lnTo>
                    <a:pt x="420" y="172"/>
                  </a:lnTo>
                  <a:lnTo>
                    <a:pt x="447" y="191"/>
                  </a:lnTo>
                  <a:lnTo>
                    <a:pt x="470" y="209"/>
                  </a:lnTo>
                  <a:lnTo>
                    <a:pt x="487" y="225"/>
                  </a:lnTo>
                  <a:lnTo>
                    <a:pt x="465" y="233"/>
                  </a:lnTo>
                  <a:lnTo>
                    <a:pt x="442" y="244"/>
                  </a:lnTo>
                  <a:lnTo>
                    <a:pt x="419" y="256"/>
                  </a:lnTo>
                  <a:lnTo>
                    <a:pt x="394" y="270"/>
                  </a:lnTo>
                  <a:lnTo>
                    <a:pt x="342" y="300"/>
                  </a:lnTo>
                  <a:lnTo>
                    <a:pt x="285" y="332"/>
                  </a:lnTo>
                  <a:lnTo>
                    <a:pt x="255" y="348"/>
                  </a:lnTo>
                  <a:lnTo>
                    <a:pt x="223" y="363"/>
                  </a:lnTo>
                  <a:lnTo>
                    <a:pt x="189" y="376"/>
                  </a:lnTo>
                  <a:lnTo>
                    <a:pt x="154" y="388"/>
                  </a:lnTo>
                  <a:lnTo>
                    <a:pt x="137" y="393"/>
                  </a:lnTo>
                  <a:lnTo>
                    <a:pt x="118" y="398"/>
                  </a:lnTo>
                  <a:lnTo>
                    <a:pt x="100" y="402"/>
                  </a:lnTo>
                  <a:lnTo>
                    <a:pt x="81" y="405"/>
                  </a:lnTo>
                  <a:lnTo>
                    <a:pt x="62" y="407"/>
                  </a:lnTo>
                  <a:lnTo>
                    <a:pt x="41" y="410"/>
                  </a:lnTo>
                  <a:lnTo>
                    <a:pt x="21" y="411"/>
                  </a:lnTo>
                  <a:lnTo>
                    <a:pt x="0" y="41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5" name="Freeform 78"/>
            <p:cNvSpPr>
              <a:spLocks/>
            </p:cNvSpPr>
            <p:nvPr/>
          </p:nvSpPr>
          <p:spPr bwMode="auto">
            <a:xfrm>
              <a:off x="3552825" y="2270126"/>
              <a:ext cx="336550" cy="117475"/>
            </a:xfrm>
            <a:custGeom>
              <a:avLst/>
              <a:gdLst/>
              <a:ahLst/>
              <a:cxnLst>
                <a:cxn ang="0">
                  <a:pos x="34" y="417"/>
                </a:cxn>
                <a:cxn ang="0">
                  <a:pos x="94" y="436"/>
                </a:cxn>
                <a:cxn ang="0">
                  <a:pos x="149" y="447"/>
                </a:cxn>
                <a:cxn ang="0">
                  <a:pos x="198" y="429"/>
                </a:cxn>
                <a:cxn ang="0">
                  <a:pos x="299" y="407"/>
                </a:cxn>
                <a:cxn ang="0">
                  <a:pos x="362" y="389"/>
                </a:cxn>
                <a:cxn ang="0">
                  <a:pos x="417" y="363"/>
                </a:cxn>
                <a:cxn ang="0">
                  <a:pos x="456" y="340"/>
                </a:cxn>
                <a:cxn ang="0">
                  <a:pos x="477" y="344"/>
                </a:cxn>
                <a:cxn ang="0">
                  <a:pos x="520" y="363"/>
                </a:cxn>
                <a:cxn ang="0">
                  <a:pos x="547" y="372"/>
                </a:cxn>
                <a:cxn ang="0">
                  <a:pos x="673" y="263"/>
                </a:cxn>
                <a:cxn ang="0">
                  <a:pos x="765" y="255"/>
                </a:cxn>
                <a:cxn ang="0">
                  <a:pos x="833" y="232"/>
                </a:cxn>
                <a:cxn ang="0">
                  <a:pos x="887" y="196"/>
                </a:cxn>
                <a:cxn ang="0">
                  <a:pos x="937" y="149"/>
                </a:cxn>
                <a:cxn ang="0">
                  <a:pos x="1019" y="76"/>
                </a:cxn>
                <a:cxn ang="0">
                  <a:pos x="1040" y="82"/>
                </a:cxn>
                <a:cxn ang="0">
                  <a:pos x="1082" y="79"/>
                </a:cxn>
                <a:cxn ang="0">
                  <a:pos x="1128" y="65"/>
                </a:cxn>
                <a:cxn ang="0">
                  <a:pos x="1213" y="35"/>
                </a:cxn>
                <a:cxn ang="0">
                  <a:pos x="1271" y="28"/>
                </a:cxn>
                <a:cxn ang="0">
                  <a:pos x="1237" y="9"/>
                </a:cxn>
                <a:cxn ang="0">
                  <a:pos x="1199" y="0"/>
                </a:cxn>
                <a:cxn ang="0">
                  <a:pos x="1150" y="19"/>
                </a:cxn>
                <a:cxn ang="0">
                  <a:pos x="1124" y="21"/>
                </a:cxn>
                <a:cxn ang="0">
                  <a:pos x="1071" y="32"/>
                </a:cxn>
                <a:cxn ang="0">
                  <a:pos x="1030" y="17"/>
                </a:cxn>
                <a:cxn ang="0">
                  <a:pos x="988" y="10"/>
                </a:cxn>
                <a:cxn ang="0">
                  <a:pos x="946" y="11"/>
                </a:cxn>
                <a:cxn ang="0">
                  <a:pos x="904" y="21"/>
                </a:cxn>
                <a:cxn ang="0">
                  <a:pos x="860" y="39"/>
                </a:cxn>
                <a:cxn ang="0">
                  <a:pos x="824" y="31"/>
                </a:cxn>
                <a:cxn ang="0">
                  <a:pos x="745" y="28"/>
                </a:cxn>
                <a:cxn ang="0">
                  <a:pos x="633" y="38"/>
                </a:cxn>
                <a:cxn ang="0">
                  <a:pos x="434" y="65"/>
                </a:cxn>
                <a:cxn ang="0">
                  <a:pos x="328" y="76"/>
                </a:cxn>
                <a:cxn ang="0">
                  <a:pos x="338" y="111"/>
                </a:cxn>
                <a:cxn ang="0">
                  <a:pos x="420" y="172"/>
                </a:cxn>
                <a:cxn ang="0">
                  <a:pos x="487" y="225"/>
                </a:cxn>
                <a:cxn ang="0">
                  <a:pos x="419" y="256"/>
                </a:cxn>
                <a:cxn ang="0">
                  <a:pos x="285" y="332"/>
                </a:cxn>
                <a:cxn ang="0">
                  <a:pos x="189" y="376"/>
                </a:cxn>
                <a:cxn ang="0">
                  <a:pos x="118" y="398"/>
                </a:cxn>
                <a:cxn ang="0">
                  <a:pos x="62" y="407"/>
                </a:cxn>
                <a:cxn ang="0">
                  <a:pos x="0" y="412"/>
                </a:cxn>
              </a:cxnLst>
              <a:rect l="0" t="0" r="r" b="b"/>
              <a:pathLst>
                <a:path w="1271" h="447">
                  <a:moveTo>
                    <a:pt x="0" y="412"/>
                  </a:moveTo>
                  <a:lnTo>
                    <a:pt x="16" y="413"/>
                  </a:lnTo>
                  <a:lnTo>
                    <a:pt x="34" y="417"/>
                  </a:lnTo>
                  <a:lnTo>
                    <a:pt x="54" y="423"/>
                  </a:lnTo>
                  <a:lnTo>
                    <a:pt x="75" y="429"/>
                  </a:lnTo>
                  <a:lnTo>
                    <a:pt x="94" y="436"/>
                  </a:lnTo>
                  <a:lnTo>
                    <a:pt x="115" y="441"/>
                  </a:lnTo>
                  <a:lnTo>
                    <a:pt x="133" y="444"/>
                  </a:lnTo>
                  <a:lnTo>
                    <a:pt x="149" y="447"/>
                  </a:lnTo>
                  <a:lnTo>
                    <a:pt x="164" y="440"/>
                  </a:lnTo>
                  <a:lnTo>
                    <a:pt x="181" y="435"/>
                  </a:lnTo>
                  <a:lnTo>
                    <a:pt x="198" y="429"/>
                  </a:lnTo>
                  <a:lnTo>
                    <a:pt x="217" y="425"/>
                  </a:lnTo>
                  <a:lnTo>
                    <a:pt x="257" y="416"/>
                  </a:lnTo>
                  <a:lnTo>
                    <a:pt x="299" y="407"/>
                  </a:lnTo>
                  <a:lnTo>
                    <a:pt x="320" y="402"/>
                  </a:lnTo>
                  <a:lnTo>
                    <a:pt x="341" y="395"/>
                  </a:lnTo>
                  <a:lnTo>
                    <a:pt x="362" y="389"/>
                  </a:lnTo>
                  <a:lnTo>
                    <a:pt x="381" y="381"/>
                  </a:lnTo>
                  <a:lnTo>
                    <a:pt x="400" y="372"/>
                  </a:lnTo>
                  <a:lnTo>
                    <a:pt x="417" y="363"/>
                  </a:lnTo>
                  <a:lnTo>
                    <a:pt x="435" y="352"/>
                  </a:lnTo>
                  <a:lnTo>
                    <a:pt x="449" y="339"/>
                  </a:lnTo>
                  <a:lnTo>
                    <a:pt x="456" y="340"/>
                  </a:lnTo>
                  <a:lnTo>
                    <a:pt x="463" y="341"/>
                  </a:lnTo>
                  <a:lnTo>
                    <a:pt x="471" y="342"/>
                  </a:lnTo>
                  <a:lnTo>
                    <a:pt x="477" y="344"/>
                  </a:lnTo>
                  <a:lnTo>
                    <a:pt x="491" y="350"/>
                  </a:lnTo>
                  <a:lnTo>
                    <a:pt x="506" y="356"/>
                  </a:lnTo>
                  <a:lnTo>
                    <a:pt x="520" y="363"/>
                  </a:lnTo>
                  <a:lnTo>
                    <a:pt x="533" y="368"/>
                  </a:lnTo>
                  <a:lnTo>
                    <a:pt x="540" y="370"/>
                  </a:lnTo>
                  <a:lnTo>
                    <a:pt x="547" y="372"/>
                  </a:lnTo>
                  <a:lnTo>
                    <a:pt x="554" y="374"/>
                  </a:lnTo>
                  <a:lnTo>
                    <a:pt x="560" y="374"/>
                  </a:lnTo>
                  <a:lnTo>
                    <a:pt x="673" y="263"/>
                  </a:lnTo>
                  <a:lnTo>
                    <a:pt x="707" y="262"/>
                  </a:lnTo>
                  <a:lnTo>
                    <a:pt x="737" y="259"/>
                  </a:lnTo>
                  <a:lnTo>
                    <a:pt x="765" y="255"/>
                  </a:lnTo>
                  <a:lnTo>
                    <a:pt x="789" y="249"/>
                  </a:lnTo>
                  <a:lnTo>
                    <a:pt x="812" y="242"/>
                  </a:lnTo>
                  <a:lnTo>
                    <a:pt x="833" y="232"/>
                  </a:lnTo>
                  <a:lnTo>
                    <a:pt x="852" y="221"/>
                  </a:lnTo>
                  <a:lnTo>
                    <a:pt x="871" y="210"/>
                  </a:lnTo>
                  <a:lnTo>
                    <a:pt x="887" y="196"/>
                  </a:lnTo>
                  <a:lnTo>
                    <a:pt x="905" y="182"/>
                  </a:lnTo>
                  <a:lnTo>
                    <a:pt x="921" y="166"/>
                  </a:lnTo>
                  <a:lnTo>
                    <a:pt x="937" y="149"/>
                  </a:lnTo>
                  <a:lnTo>
                    <a:pt x="972" y="113"/>
                  </a:lnTo>
                  <a:lnTo>
                    <a:pt x="1013" y="72"/>
                  </a:lnTo>
                  <a:lnTo>
                    <a:pt x="1019" y="76"/>
                  </a:lnTo>
                  <a:lnTo>
                    <a:pt x="1026" y="79"/>
                  </a:lnTo>
                  <a:lnTo>
                    <a:pt x="1033" y="80"/>
                  </a:lnTo>
                  <a:lnTo>
                    <a:pt x="1040" y="82"/>
                  </a:lnTo>
                  <a:lnTo>
                    <a:pt x="1054" y="83"/>
                  </a:lnTo>
                  <a:lnTo>
                    <a:pt x="1068" y="82"/>
                  </a:lnTo>
                  <a:lnTo>
                    <a:pt x="1082" y="79"/>
                  </a:lnTo>
                  <a:lnTo>
                    <a:pt x="1097" y="76"/>
                  </a:lnTo>
                  <a:lnTo>
                    <a:pt x="1112" y="70"/>
                  </a:lnTo>
                  <a:lnTo>
                    <a:pt x="1128" y="65"/>
                  </a:lnTo>
                  <a:lnTo>
                    <a:pt x="1160" y="52"/>
                  </a:lnTo>
                  <a:lnTo>
                    <a:pt x="1195" y="41"/>
                  </a:lnTo>
                  <a:lnTo>
                    <a:pt x="1213" y="35"/>
                  </a:lnTo>
                  <a:lnTo>
                    <a:pt x="1232" y="31"/>
                  </a:lnTo>
                  <a:lnTo>
                    <a:pt x="1251" y="29"/>
                  </a:lnTo>
                  <a:lnTo>
                    <a:pt x="1271" y="28"/>
                  </a:lnTo>
                  <a:lnTo>
                    <a:pt x="1265" y="23"/>
                  </a:lnTo>
                  <a:lnTo>
                    <a:pt x="1248" y="15"/>
                  </a:lnTo>
                  <a:lnTo>
                    <a:pt x="1237" y="9"/>
                  </a:lnTo>
                  <a:lnTo>
                    <a:pt x="1225" y="5"/>
                  </a:lnTo>
                  <a:lnTo>
                    <a:pt x="1212" y="2"/>
                  </a:lnTo>
                  <a:lnTo>
                    <a:pt x="1199" y="0"/>
                  </a:lnTo>
                  <a:lnTo>
                    <a:pt x="1175" y="11"/>
                  </a:lnTo>
                  <a:lnTo>
                    <a:pt x="1160" y="17"/>
                  </a:lnTo>
                  <a:lnTo>
                    <a:pt x="1150" y="19"/>
                  </a:lnTo>
                  <a:lnTo>
                    <a:pt x="1142" y="19"/>
                  </a:lnTo>
                  <a:lnTo>
                    <a:pt x="1135" y="20"/>
                  </a:lnTo>
                  <a:lnTo>
                    <a:pt x="1124" y="21"/>
                  </a:lnTo>
                  <a:lnTo>
                    <a:pt x="1109" y="28"/>
                  </a:lnTo>
                  <a:lnTo>
                    <a:pt x="1085" y="39"/>
                  </a:lnTo>
                  <a:lnTo>
                    <a:pt x="1071" y="32"/>
                  </a:lnTo>
                  <a:lnTo>
                    <a:pt x="1057" y="26"/>
                  </a:lnTo>
                  <a:lnTo>
                    <a:pt x="1044" y="21"/>
                  </a:lnTo>
                  <a:lnTo>
                    <a:pt x="1030" y="17"/>
                  </a:lnTo>
                  <a:lnTo>
                    <a:pt x="1016" y="14"/>
                  </a:lnTo>
                  <a:lnTo>
                    <a:pt x="1002" y="11"/>
                  </a:lnTo>
                  <a:lnTo>
                    <a:pt x="988" y="10"/>
                  </a:lnTo>
                  <a:lnTo>
                    <a:pt x="974" y="10"/>
                  </a:lnTo>
                  <a:lnTo>
                    <a:pt x="960" y="10"/>
                  </a:lnTo>
                  <a:lnTo>
                    <a:pt x="946" y="11"/>
                  </a:lnTo>
                  <a:lnTo>
                    <a:pt x="932" y="14"/>
                  </a:lnTo>
                  <a:lnTo>
                    <a:pt x="918" y="17"/>
                  </a:lnTo>
                  <a:lnTo>
                    <a:pt x="904" y="21"/>
                  </a:lnTo>
                  <a:lnTo>
                    <a:pt x="889" y="26"/>
                  </a:lnTo>
                  <a:lnTo>
                    <a:pt x="874" y="32"/>
                  </a:lnTo>
                  <a:lnTo>
                    <a:pt x="860" y="39"/>
                  </a:lnTo>
                  <a:lnTo>
                    <a:pt x="849" y="35"/>
                  </a:lnTo>
                  <a:lnTo>
                    <a:pt x="837" y="32"/>
                  </a:lnTo>
                  <a:lnTo>
                    <a:pt x="824" y="31"/>
                  </a:lnTo>
                  <a:lnTo>
                    <a:pt x="810" y="29"/>
                  </a:lnTo>
                  <a:lnTo>
                    <a:pt x="779" y="28"/>
                  </a:lnTo>
                  <a:lnTo>
                    <a:pt x="745" y="28"/>
                  </a:lnTo>
                  <a:lnTo>
                    <a:pt x="709" y="30"/>
                  </a:lnTo>
                  <a:lnTo>
                    <a:pt x="672" y="33"/>
                  </a:lnTo>
                  <a:lnTo>
                    <a:pt x="633" y="38"/>
                  </a:lnTo>
                  <a:lnTo>
                    <a:pt x="593" y="43"/>
                  </a:lnTo>
                  <a:lnTo>
                    <a:pt x="512" y="54"/>
                  </a:lnTo>
                  <a:lnTo>
                    <a:pt x="434" y="65"/>
                  </a:lnTo>
                  <a:lnTo>
                    <a:pt x="395" y="69"/>
                  </a:lnTo>
                  <a:lnTo>
                    <a:pt x="360" y="74"/>
                  </a:lnTo>
                  <a:lnTo>
                    <a:pt x="328" y="76"/>
                  </a:lnTo>
                  <a:lnTo>
                    <a:pt x="297" y="77"/>
                  </a:lnTo>
                  <a:lnTo>
                    <a:pt x="315" y="92"/>
                  </a:lnTo>
                  <a:lnTo>
                    <a:pt x="338" y="111"/>
                  </a:lnTo>
                  <a:lnTo>
                    <a:pt x="364" y="130"/>
                  </a:lnTo>
                  <a:lnTo>
                    <a:pt x="392" y="151"/>
                  </a:lnTo>
                  <a:lnTo>
                    <a:pt x="420" y="172"/>
                  </a:lnTo>
                  <a:lnTo>
                    <a:pt x="447" y="191"/>
                  </a:lnTo>
                  <a:lnTo>
                    <a:pt x="470" y="209"/>
                  </a:lnTo>
                  <a:lnTo>
                    <a:pt x="487" y="225"/>
                  </a:lnTo>
                  <a:lnTo>
                    <a:pt x="465" y="233"/>
                  </a:lnTo>
                  <a:lnTo>
                    <a:pt x="442" y="244"/>
                  </a:lnTo>
                  <a:lnTo>
                    <a:pt x="419" y="256"/>
                  </a:lnTo>
                  <a:lnTo>
                    <a:pt x="394" y="270"/>
                  </a:lnTo>
                  <a:lnTo>
                    <a:pt x="342" y="300"/>
                  </a:lnTo>
                  <a:lnTo>
                    <a:pt x="285" y="332"/>
                  </a:lnTo>
                  <a:lnTo>
                    <a:pt x="255" y="348"/>
                  </a:lnTo>
                  <a:lnTo>
                    <a:pt x="223" y="363"/>
                  </a:lnTo>
                  <a:lnTo>
                    <a:pt x="189" y="376"/>
                  </a:lnTo>
                  <a:lnTo>
                    <a:pt x="154" y="388"/>
                  </a:lnTo>
                  <a:lnTo>
                    <a:pt x="137" y="393"/>
                  </a:lnTo>
                  <a:lnTo>
                    <a:pt x="118" y="398"/>
                  </a:lnTo>
                  <a:lnTo>
                    <a:pt x="100" y="402"/>
                  </a:lnTo>
                  <a:lnTo>
                    <a:pt x="81" y="405"/>
                  </a:lnTo>
                  <a:lnTo>
                    <a:pt x="62" y="407"/>
                  </a:lnTo>
                  <a:lnTo>
                    <a:pt x="41" y="410"/>
                  </a:lnTo>
                  <a:lnTo>
                    <a:pt x="21" y="411"/>
                  </a:lnTo>
                  <a:lnTo>
                    <a:pt x="0" y="412"/>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6" name="Freeform 79"/>
            <p:cNvSpPr>
              <a:spLocks/>
            </p:cNvSpPr>
            <p:nvPr/>
          </p:nvSpPr>
          <p:spPr bwMode="auto">
            <a:xfrm>
              <a:off x="3495675" y="2416176"/>
              <a:ext cx="225425" cy="160338"/>
            </a:xfrm>
            <a:custGeom>
              <a:avLst/>
              <a:gdLst/>
              <a:ahLst/>
              <a:cxnLst>
                <a:cxn ang="0">
                  <a:pos x="165" y="44"/>
                </a:cxn>
                <a:cxn ang="0">
                  <a:pos x="170" y="65"/>
                </a:cxn>
                <a:cxn ang="0">
                  <a:pos x="178" y="74"/>
                </a:cxn>
                <a:cxn ang="0">
                  <a:pos x="188" y="78"/>
                </a:cxn>
                <a:cxn ang="0">
                  <a:pos x="200" y="73"/>
                </a:cxn>
                <a:cxn ang="0">
                  <a:pos x="253" y="33"/>
                </a:cxn>
                <a:cxn ang="0">
                  <a:pos x="294" y="7"/>
                </a:cxn>
                <a:cxn ang="0">
                  <a:pos x="384" y="77"/>
                </a:cxn>
                <a:cxn ang="0">
                  <a:pos x="415" y="72"/>
                </a:cxn>
                <a:cxn ang="0">
                  <a:pos x="467" y="78"/>
                </a:cxn>
                <a:cxn ang="0">
                  <a:pos x="544" y="98"/>
                </a:cxn>
                <a:cxn ang="0">
                  <a:pos x="627" y="118"/>
                </a:cxn>
                <a:cxn ang="0">
                  <a:pos x="671" y="133"/>
                </a:cxn>
                <a:cxn ang="0">
                  <a:pos x="676" y="163"/>
                </a:cxn>
                <a:cxn ang="0">
                  <a:pos x="691" y="184"/>
                </a:cxn>
                <a:cxn ang="0">
                  <a:pos x="732" y="209"/>
                </a:cxn>
                <a:cxn ang="0">
                  <a:pos x="781" y="260"/>
                </a:cxn>
                <a:cxn ang="0">
                  <a:pos x="784" y="311"/>
                </a:cxn>
                <a:cxn ang="0">
                  <a:pos x="794" y="340"/>
                </a:cxn>
                <a:cxn ang="0">
                  <a:pos x="805" y="352"/>
                </a:cxn>
                <a:cxn ang="0">
                  <a:pos x="817" y="355"/>
                </a:cxn>
                <a:cxn ang="0">
                  <a:pos x="831" y="355"/>
                </a:cxn>
                <a:cxn ang="0">
                  <a:pos x="856" y="359"/>
                </a:cxn>
                <a:cxn ang="0">
                  <a:pos x="850" y="394"/>
                </a:cxn>
                <a:cxn ang="0">
                  <a:pos x="838" y="424"/>
                </a:cxn>
                <a:cxn ang="0">
                  <a:pos x="808" y="465"/>
                </a:cxn>
                <a:cxn ang="0">
                  <a:pos x="767" y="480"/>
                </a:cxn>
                <a:cxn ang="0">
                  <a:pos x="720" y="442"/>
                </a:cxn>
                <a:cxn ang="0">
                  <a:pos x="692" y="428"/>
                </a:cxn>
                <a:cxn ang="0">
                  <a:pos x="658" y="420"/>
                </a:cxn>
                <a:cxn ang="0">
                  <a:pos x="633" y="425"/>
                </a:cxn>
                <a:cxn ang="0">
                  <a:pos x="638" y="446"/>
                </a:cxn>
                <a:cxn ang="0">
                  <a:pos x="658" y="489"/>
                </a:cxn>
                <a:cxn ang="0">
                  <a:pos x="669" y="517"/>
                </a:cxn>
                <a:cxn ang="0">
                  <a:pos x="645" y="545"/>
                </a:cxn>
                <a:cxn ang="0">
                  <a:pos x="609" y="559"/>
                </a:cxn>
                <a:cxn ang="0">
                  <a:pos x="587" y="560"/>
                </a:cxn>
                <a:cxn ang="0">
                  <a:pos x="563" y="553"/>
                </a:cxn>
                <a:cxn ang="0">
                  <a:pos x="442" y="608"/>
                </a:cxn>
                <a:cxn ang="0">
                  <a:pos x="126" y="492"/>
                </a:cxn>
                <a:cxn ang="0">
                  <a:pos x="187" y="475"/>
                </a:cxn>
                <a:cxn ang="0">
                  <a:pos x="251" y="460"/>
                </a:cxn>
                <a:cxn ang="0">
                  <a:pos x="294" y="456"/>
                </a:cxn>
                <a:cxn ang="0">
                  <a:pos x="338" y="373"/>
                </a:cxn>
                <a:cxn ang="0">
                  <a:pos x="394" y="288"/>
                </a:cxn>
                <a:cxn ang="0">
                  <a:pos x="439" y="225"/>
                </a:cxn>
                <a:cxn ang="0">
                  <a:pos x="421" y="205"/>
                </a:cxn>
                <a:cxn ang="0">
                  <a:pos x="396" y="189"/>
                </a:cxn>
                <a:cxn ang="0">
                  <a:pos x="342" y="166"/>
                </a:cxn>
                <a:cxn ang="0">
                  <a:pos x="264" y="149"/>
                </a:cxn>
                <a:cxn ang="0">
                  <a:pos x="188" y="144"/>
                </a:cxn>
                <a:cxn ang="0">
                  <a:pos x="134" y="150"/>
                </a:cxn>
                <a:cxn ang="0">
                  <a:pos x="110" y="158"/>
                </a:cxn>
                <a:cxn ang="0">
                  <a:pos x="50" y="107"/>
                </a:cxn>
                <a:cxn ang="0">
                  <a:pos x="14" y="86"/>
                </a:cxn>
                <a:cxn ang="0">
                  <a:pos x="13" y="69"/>
                </a:cxn>
                <a:cxn ang="0">
                  <a:pos x="56" y="37"/>
                </a:cxn>
                <a:cxn ang="0">
                  <a:pos x="96" y="18"/>
                </a:cxn>
                <a:cxn ang="0">
                  <a:pos x="147" y="2"/>
                </a:cxn>
              </a:cxnLst>
              <a:rect l="0" t="0" r="r" b="b"/>
              <a:pathLst>
                <a:path w="856" h="608">
                  <a:moveTo>
                    <a:pt x="163" y="0"/>
                  </a:moveTo>
                  <a:lnTo>
                    <a:pt x="163" y="24"/>
                  </a:lnTo>
                  <a:lnTo>
                    <a:pt x="165" y="44"/>
                  </a:lnTo>
                  <a:lnTo>
                    <a:pt x="166" y="53"/>
                  </a:lnTo>
                  <a:lnTo>
                    <a:pt x="168" y="59"/>
                  </a:lnTo>
                  <a:lnTo>
                    <a:pt x="170" y="65"/>
                  </a:lnTo>
                  <a:lnTo>
                    <a:pt x="173" y="69"/>
                  </a:lnTo>
                  <a:lnTo>
                    <a:pt x="175" y="72"/>
                  </a:lnTo>
                  <a:lnTo>
                    <a:pt x="178" y="74"/>
                  </a:lnTo>
                  <a:lnTo>
                    <a:pt x="180" y="77"/>
                  </a:lnTo>
                  <a:lnTo>
                    <a:pt x="183" y="78"/>
                  </a:lnTo>
                  <a:lnTo>
                    <a:pt x="188" y="78"/>
                  </a:lnTo>
                  <a:lnTo>
                    <a:pt x="191" y="77"/>
                  </a:lnTo>
                  <a:lnTo>
                    <a:pt x="195" y="76"/>
                  </a:lnTo>
                  <a:lnTo>
                    <a:pt x="200" y="73"/>
                  </a:lnTo>
                  <a:lnTo>
                    <a:pt x="218" y="60"/>
                  </a:lnTo>
                  <a:lnTo>
                    <a:pt x="241" y="43"/>
                  </a:lnTo>
                  <a:lnTo>
                    <a:pt x="253" y="33"/>
                  </a:lnTo>
                  <a:lnTo>
                    <a:pt x="266" y="23"/>
                  </a:lnTo>
                  <a:lnTo>
                    <a:pt x="279" y="14"/>
                  </a:lnTo>
                  <a:lnTo>
                    <a:pt x="294" y="7"/>
                  </a:lnTo>
                  <a:lnTo>
                    <a:pt x="370" y="83"/>
                  </a:lnTo>
                  <a:lnTo>
                    <a:pt x="376" y="80"/>
                  </a:lnTo>
                  <a:lnTo>
                    <a:pt x="384" y="77"/>
                  </a:lnTo>
                  <a:lnTo>
                    <a:pt x="391" y="74"/>
                  </a:lnTo>
                  <a:lnTo>
                    <a:pt x="398" y="73"/>
                  </a:lnTo>
                  <a:lnTo>
                    <a:pt x="415" y="72"/>
                  </a:lnTo>
                  <a:lnTo>
                    <a:pt x="431" y="72"/>
                  </a:lnTo>
                  <a:lnTo>
                    <a:pt x="448" y="74"/>
                  </a:lnTo>
                  <a:lnTo>
                    <a:pt x="467" y="78"/>
                  </a:lnTo>
                  <a:lnTo>
                    <a:pt x="486" y="82"/>
                  </a:lnTo>
                  <a:lnTo>
                    <a:pt x="504" y="88"/>
                  </a:lnTo>
                  <a:lnTo>
                    <a:pt x="544" y="98"/>
                  </a:lnTo>
                  <a:lnTo>
                    <a:pt x="586" y="109"/>
                  </a:lnTo>
                  <a:lnTo>
                    <a:pt x="607" y="114"/>
                  </a:lnTo>
                  <a:lnTo>
                    <a:pt x="627" y="118"/>
                  </a:lnTo>
                  <a:lnTo>
                    <a:pt x="649" y="120"/>
                  </a:lnTo>
                  <a:lnTo>
                    <a:pt x="670" y="120"/>
                  </a:lnTo>
                  <a:lnTo>
                    <a:pt x="671" y="133"/>
                  </a:lnTo>
                  <a:lnTo>
                    <a:pt x="672" y="144"/>
                  </a:lnTo>
                  <a:lnTo>
                    <a:pt x="674" y="155"/>
                  </a:lnTo>
                  <a:lnTo>
                    <a:pt x="676" y="163"/>
                  </a:lnTo>
                  <a:lnTo>
                    <a:pt x="681" y="170"/>
                  </a:lnTo>
                  <a:lnTo>
                    <a:pt x="685" y="178"/>
                  </a:lnTo>
                  <a:lnTo>
                    <a:pt x="691" y="184"/>
                  </a:lnTo>
                  <a:lnTo>
                    <a:pt x="697" y="189"/>
                  </a:lnTo>
                  <a:lnTo>
                    <a:pt x="712" y="199"/>
                  </a:lnTo>
                  <a:lnTo>
                    <a:pt x="732" y="209"/>
                  </a:lnTo>
                  <a:lnTo>
                    <a:pt x="754" y="218"/>
                  </a:lnTo>
                  <a:lnTo>
                    <a:pt x="781" y="232"/>
                  </a:lnTo>
                  <a:lnTo>
                    <a:pt x="781" y="260"/>
                  </a:lnTo>
                  <a:lnTo>
                    <a:pt x="782" y="286"/>
                  </a:lnTo>
                  <a:lnTo>
                    <a:pt x="783" y="299"/>
                  </a:lnTo>
                  <a:lnTo>
                    <a:pt x="784" y="311"/>
                  </a:lnTo>
                  <a:lnTo>
                    <a:pt x="788" y="322"/>
                  </a:lnTo>
                  <a:lnTo>
                    <a:pt x="790" y="331"/>
                  </a:lnTo>
                  <a:lnTo>
                    <a:pt x="794" y="340"/>
                  </a:lnTo>
                  <a:lnTo>
                    <a:pt x="800" y="346"/>
                  </a:lnTo>
                  <a:lnTo>
                    <a:pt x="802" y="349"/>
                  </a:lnTo>
                  <a:lnTo>
                    <a:pt x="805" y="352"/>
                  </a:lnTo>
                  <a:lnTo>
                    <a:pt x="809" y="353"/>
                  </a:lnTo>
                  <a:lnTo>
                    <a:pt x="813" y="355"/>
                  </a:lnTo>
                  <a:lnTo>
                    <a:pt x="817" y="355"/>
                  </a:lnTo>
                  <a:lnTo>
                    <a:pt x="821" y="356"/>
                  </a:lnTo>
                  <a:lnTo>
                    <a:pt x="827" y="355"/>
                  </a:lnTo>
                  <a:lnTo>
                    <a:pt x="831" y="355"/>
                  </a:lnTo>
                  <a:lnTo>
                    <a:pt x="843" y="352"/>
                  </a:lnTo>
                  <a:lnTo>
                    <a:pt x="856" y="345"/>
                  </a:lnTo>
                  <a:lnTo>
                    <a:pt x="856" y="359"/>
                  </a:lnTo>
                  <a:lnTo>
                    <a:pt x="855" y="371"/>
                  </a:lnTo>
                  <a:lnTo>
                    <a:pt x="853" y="383"/>
                  </a:lnTo>
                  <a:lnTo>
                    <a:pt x="850" y="394"/>
                  </a:lnTo>
                  <a:lnTo>
                    <a:pt x="846" y="404"/>
                  </a:lnTo>
                  <a:lnTo>
                    <a:pt x="843" y="415"/>
                  </a:lnTo>
                  <a:lnTo>
                    <a:pt x="838" y="424"/>
                  </a:lnTo>
                  <a:lnTo>
                    <a:pt x="833" y="432"/>
                  </a:lnTo>
                  <a:lnTo>
                    <a:pt x="821" y="450"/>
                  </a:lnTo>
                  <a:lnTo>
                    <a:pt x="808" y="465"/>
                  </a:lnTo>
                  <a:lnTo>
                    <a:pt x="795" y="480"/>
                  </a:lnTo>
                  <a:lnTo>
                    <a:pt x="781" y="494"/>
                  </a:lnTo>
                  <a:lnTo>
                    <a:pt x="767" y="480"/>
                  </a:lnTo>
                  <a:lnTo>
                    <a:pt x="752" y="466"/>
                  </a:lnTo>
                  <a:lnTo>
                    <a:pt x="736" y="453"/>
                  </a:lnTo>
                  <a:lnTo>
                    <a:pt x="720" y="442"/>
                  </a:lnTo>
                  <a:lnTo>
                    <a:pt x="710" y="437"/>
                  </a:lnTo>
                  <a:lnTo>
                    <a:pt x="701" y="432"/>
                  </a:lnTo>
                  <a:lnTo>
                    <a:pt x="692" y="428"/>
                  </a:lnTo>
                  <a:lnTo>
                    <a:pt x="681" y="425"/>
                  </a:lnTo>
                  <a:lnTo>
                    <a:pt x="670" y="421"/>
                  </a:lnTo>
                  <a:lnTo>
                    <a:pt x="658" y="420"/>
                  </a:lnTo>
                  <a:lnTo>
                    <a:pt x="646" y="418"/>
                  </a:lnTo>
                  <a:lnTo>
                    <a:pt x="633" y="418"/>
                  </a:lnTo>
                  <a:lnTo>
                    <a:pt x="633" y="425"/>
                  </a:lnTo>
                  <a:lnTo>
                    <a:pt x="634" y="432"/>
                  </a:lnTo>
                  <a:lnTo>
                    <a:pt x="636" y="440"/>
                  </a:lnTo>
                  <a:lnTo>
                    <a:pt x="638" y="446"/>
                  </a:lnTo>
                  <a:lnTo>
                    <a:pt x="645" y="461"/>
                  </a:lnTo>
                  <a:lnTo>
                    <a:pt x="651" y="475"/>
                  </a:lnTo>
                  <a:lnTo>
                    <a:pt x="658" y="489"/>
                  </a:lnTo>
                  <a:lnTo>
                    <a:pt x="664" y="503"/>
                  </a:lnTo>
                  <a:lnTo>
                    <a:pt x="667" y="511"/>
                  </a:lnTo>
                  <a:lnTo>
                    <a:pt x="669" y="517"/>
                  </a:lnTo>
                  <a:lnTo>
                    <a:pt x="670" y="525"/>
                  </a:lnTo>
                  <a:lnTo>
                    <a:pt x="670" y="532"/>
                  </a:lnTo>
                  <a:lnTo>
                    <a:pt x="645" y="545"/>
                  </a:lnTo>
                  <a:lnTo>
                    <a:pt x="625" y="553"/>
                  </a:lnTo>
                  <a:lnTo>
                    <a:pt x="616" y="557"/>
                  </a:lnTo>
                  <a:lnTo>
                    <a:pt x="609" y="559"/>
                  </a:lnTo>
                  <a:lnTo>
                    <a:pt x="601" y="560"/>
                  </a:lnTo>
                  <a:lnTo>
                    <a:pt x="595" y="561"/>
                  </a:lnTo>
                  <a:lnTo>
                    <a:pt x="587" y="560"/>
                  </a:lnTo>
                  <a:lnTo>
                    <a:pt x="579" y="559"/>
                  </a:lnTo>
                  <a:lnTo>
                    <a:pt x="572" y="557"/>
                  </a:lnTo>
                  <a:lnTo>
                    <a:pt x="563" y="553"/>
                  </a:lnTo>
                  <a:lnTo>
                    <a:pt x="543" y="545"/>
                  </a:lnTo>
                  <a:lnTo>
                    <a:pt x="518" y="532"/>
                  </a:lnTo>
                  <a:lnTo>
                    <a:pt x="442" y="608"/>
                  </a:lnTo>
                  <a:lnTo>
                    <a:pt x="332" y="494"/>
                  </a:lnTo>
                  <a:lnTo>
                    <a:pt x="110" y="494"/>
                  </a:lnTo>
                  <a:lnTo>
                    <a:pt x="126" y="492"/>
                  </a:lnTo>
                  <a:lnTo>
                    <a:pt x="143" y="488"/>
                  </a:lnTo>
                  <a:lnTo>
                    <a:pt x="164" y="482"/>
                  </a:lnTo>
                  <a:lnTo>
                    <a:pt x="187" y="475"/>
                  </a:lnTo>
                  <a:lnTo>
                    <a:pt x="212" y="468"/>
                  </a:lnTo>
                  <a:lnTo>
                    <a:pt x="238" y="462"/>
                  </a:lnTo>
                  <a:lnTo>
                    <a:pt x="251" y="460"/>
                  </a:lnTo>
                  <a:lnTo>
                    <a:pt x="265" y="457"/>
                  </a:lnTo>
                  <a:lnTo>
                    <a:pt x="279" y="456"/>
                  </a:lnTo>
                  <a:lnTo>
                    <a:pt x="294" y="456"/>
                  </a:lnTo>
                  <a:lnTo>
                    <a:pt x="308" y="429"/>
                  </a:lnTo>
                  <a:lnTo>
                    <a:pt x="323" y="401"/>
                  </a:lnTo>
                  <a:lnTo>
                    <a:pt x="338" y="373"/>
                  </a:lnTo>
                  <a:lnTo>
                    <a:pt x="355" y="345"/>
                  </a:lnTo>
                  <a:lnTo>
                    <a:pt x="373" y="317"/>
                  </a:lnTo>
                  <a:lnTo>
                    <a:pt x="394" y="288"/>
                  </a:lnTo>
                  <a:lnTo>
                    <a:pt x="417" y="260"/>
                  </a:lnTo>
                  <a:lnTo>
                    <a:pt x="442" y="232"/>
                  </a:lnTo>
                  <a:lnTo>
                    <a:pt x="439" y="225"/>
                  </a:lnTo>
                  <a:lnTo>
                    <a:pt x="433" y="218"/>
                  </a:lnTo>
                  <a:lnTo>
                    <a:pt x="428" y="212"/>
                  </a:lnTo>
                  <a:lnTo>
                    <a:pt x="421" y="205"/>
                  </a:lnTo>
                  <a:lnTo>
                    <a:pt x="414" y="200"/>
                  </a:lnTo>
                  <a:lnTo>
                    <a:pt x="405" y="194"/>
                  </a:lnTo>
                  <a:lnTo>
                    <a:pt x="396" y="189"/>
                  </a:lnTo>
                  <a:lnTo>
                    <a:pt x="386" y="184"/>
                  </a:lnTo>
                  <a:lnTo>
                    <a:pt x="364" y="175"/>
                  </a:lnTo>
                  <a:lnTo>
                    <a:pt x="342" y="166"/>
                  </a:lnTo>
                  <a:lnTo>
                    <a:pt x="316" y="160"/>
                  </a:lnTo>
                  <a:lnTo>
                    <a:pt x="290" y="154"/>
                  </a:lnTo>
                  <a:lnTo>
                    <a:pt x="264" y="149"/>
                  </a:lnTo>
                  <a:lnTo>
                    <a:pt x="238" y="146"/>
                  </a:lnTo>
                  <a:lnTo>
                    <a:pt x="213" y="144"/>
                  </a:lnTo>
                  <a:lnTo>
                    <a:pt x="188" y="144"/>
                  </a:lnTo>
                  <a:lnTo>
                    <a:pt x="165" y="145"/>
                  </a:lnTo>
                  <a:lnTo>
                    <a:pt x="144" y="148"/>
                  </a:lnTo>
                  <a:lnTo>
                    <a:pt x="134" y="150"/>
                  </a:lnTo>
                  <a:lnTo>
                    <a:pt x="126" y="153"/>
                  </a:lnTo>
                  <a:lnTo>
                    <a:pt x="118" y="155"/>
                  </a:lnTo>
                  <a:lnTo>
                    <a:pt x="110" y="158"/>
                  </a:lnTo>
                  <a:lnTo>
                    <a:pt x="98" y="146"/>
                  </a:lnTo>
                  <a:lnTo>
                    <a:pt x="68" y="120"/>
                  </a:lnTo>
                  <a:lnTo>
                    <a:pt x="50" y="107"/>
                  </a:lnTo>
                  <a:lnTo>
                    <a:pt x="32" y="95"/>
                  </a:lnTo>
                  <a:lnTo>
                    <a:pt x="23" y="90"/>
                  </a:lnTo>
                  <a:lnTo>
                    <a:pt x="14" y="86"/>
                  </a:lnTo>
                  <a:lnTo>
                    <a:pt x="7" y="83"/>
                  </a:lnTo>
                  <a:lnTo>
                    <a:pt x="0" y="83"/>
                  </a:lnTo>
                  <a:lnTo>
                    <a:pt x="13" y="69"/>
                  </a:lnTo>
                  <a:lnTo>
                    <a:pt x="28" y="57"/>
                  </a:lnTo>
                  <a:lnTo>
                    <a:pt x="42" y="47"/>
                  </a:lnTo>
                  <a:lnTo>
                    <a:pt x="56" y="37"/>
                  </a:lnTo>
                  <a:lnTo>
                    <a:pt x="70" y="30"/>
                  </a:lnTo>
                  <a:lnTo>
                    <a:pt x="83" y="23"/>
                  </a:lnTo>
                  <a:lnTo>
                    <a:pt x="96" y="18"/>
                  </a:lnTo>
                  <a:lnTo>
                    <a:pt x="108" y="12"/>
                  </a:lnTo>
                  <a:lnTo>
                    <a:pt x="130" y="6"/>
                  </a:lnTo>
                  <a:lnTo>
                    <a:pt x="147" y="2"/>
                  </a:lnTo>
                  <a:lnTo>
                    <a:pt x="158" y="0"/>
                  </a:lnTo>
                  <a:lnTo>
                    <a:pt x="163"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7" name="Freeform 80"/>
            <p:cNvSpPr>
              <a:spLocks/>
            </p:cNvSpPr>
            <p:nvPr/>
          </p:nvSpPr>
          <p:spPr bwMode="auto">
            <a:xfrm>
              <a:off x="3495675" y="2416176"/>
              <a:ext cx="225425" cy="160338"/>
            </a:xfrm>
            <a:custGeom>
              <a:avLst/>
              <a:gdLst/>
              <a:ahLst/>
              <a:cxnLst>
                <a:cxn ang="0">
                  <a:pos x="165" y="44"/>
                </a:cxn>
                <a:cxn ang="0">
                  <a:pos x="170" y="65"/>
                </a:cxn>
                <a:cxn ang="0">
                  <a:pos x="178" y="74"/>
                </a:cxn>
                <a:cxn ang="0">
                  <a:pos x="188" y="78"/>
                </a:cxn>
                <a:cxn ang="0">
                  <a:pos x="200" y="73"/>
                </a:cxn>
                <a:cxn ang="0">
                  <a:pos x="253" y="33"/>
                </a:cxn>
                <a:cxn ang="0">
                  <a:pos x="294" y="7"/>
                </a:cxn>
                <a:cxn ang="0">
                  <a:pos x="384" y="77"/>
                </a:cxn>
                <a:cxn ang="0">
                  <a:pos x="415" y="72"/>
                </a:cxn>
                <a:cxn ang="0">
                  <a:pos x="467" y="78"/>
                </a:cxn>
                <a:cxn ang="0">
                  <a:pos x="544" y="98"/>
                </a:cxn>
                <a:cxn ang="0">
                  <a:pos x="627" y="118"/>
                </a:cxn>
                <a:cxn ang="0">
                  <a:pos x="671" y="133"/>
                </a:cxn>
                <a:cxn ang="0">
                  <a:pos x="676" y="163"/>
                </a:cxn>
                <a:cxn ang="0">
                  <a:pos x="691" y="184"/>
                </a:cxn>
                <a:cxn ang="0">
                  <a:pos x="732" y="209"/>
                </a:cxn>
                <a:cxn ang="0">
                  <a:pos x="781" y="260"/>
                </a:cxn>
                <a:cxn ang="0">
                  <a:pos x="784" y="311"/>
                </a:cxn>
                <a:cxn ang="0">
                  <a:pos x="794" y="340"/>
                </a:cxn>
                <a:cxn ang="0">
                  <a:pos x="805" y="352"/>
                </a:cxn>
                <a:cxn ang="0">
                  <a:pos x="817" y="355"/>
                </a:cxn>
                <a:cxn ang="0">
                  <a:pos x="831" y="355"/>
                </a:cxn>
                <a:cxn ang="0">
                  <a:pos x="856" y="359"/>
                </a:cxn>
                <a:cxn ang="0">
                  <a:pos x="850" y="394"/>
                </a:cxn>
                <a:cxn ang="0">
                  <a:pos x="838" y="424"/>
                </a:cxn>
                <a:cxn ang="0">
                  <a:pos x="808" y="465"/>
                </a:cxn>
                <a:cxn ang="0">
                  <a:pos x="767" y="480"/>
                </a:cxn>
                <a:cxn ang="0">
                  <a:pos x="720" y="442"/>
                </a:cxn>
                <a:cxn ang="0">
                  <a:pos x="692" y="428"/>
                </a:cxn>
                <a:cxn ang="0">
                  <a:pos x="658" y="420"/>
                </a:cxn>
                <a:cxn ang="0">
                  <a:pos x="633" y="425"/>
                </a:cxn>
                <a:cxn ang="0">
                  <a:pos x="638" y="446"/>
                </a:cxn>
                <a:cxn ang="0">
                  <a:pos x="658" y="489"/>
                </a:cxn>
                <a:cxn ang="0">
                  <a:pos x="669" y="517"/>
                </a:cxn>
                <a:cxn ang="0">
                  <a:pos x="645" y="545"/>
                </a:cxn>
                <a:cxn ang="0">
                  <a:pos x="609" y="559"/>
                </a:cxn>
                <a:cxn ang="0">
                  <a:pos x="587" y="560"/>
                </a:cxn>
                <a:cxn ang="0">
                  <a:pos x="563" y="553"/>
                </a:cxn>
                <a:cxn ang="0">
                  <a:pos x="442" y="608"/>
                </a:cxn>
                <a:cxn ang="0">
                  <a:pos x="126" y="492"/>
                </a:cxn>
                <a:cxn ang="0">
                  <a:pos x="187" y="475"/>
                </a:cxn>
                <a:cxn ang="0">
                  <a:pos x="251" y="460"/>
                </a:cxn>
                <a:cxn ang="0">
                  <a:pos x="294" y="456"/>
                </a:cxn>
                <a:cxn ang="0">
                  <a:pos x="338" y="373"/>
                </a:cxn>
                <a:cxn ang="0">
                  <a:pos x="394" y="288"/>
                </a:cxn>
                <a:cxn ang="0">
                  <a:pos x="439" y="225"/>
                </a:cxn>
                <a:cxn ang="0">
                  <a:pos x="421" y="205"/>
                </a:cxn>
                <a:cxn ang="0">
                  <a:pos x="396" y="189"/>
                </a:cxn>
                <a:cxn ang="0">
                  <a:pos x="342" y="166"/>
                </a:cxn>
                <a:cxn ang="0">
                  <a:pos x="264" y="149"/>
                </a:cxn>
                <a:cxn ang="0">
                  <a:pos x="188" y="144"/>
                </a:cxn>
                <a:cxn ang="0">
                  <a:pos x="134" y="150"/>
                </a:cxn>
                <a:cxn ang="0">
                  <a:pos x="110" y="158"/>
                </a:cxn>
                <a:cxn ang="0">
                  <a:pos x="50" y="107"/>
                </a:cxn>
                <a:cxn ang="0">
                  <a:pos x="14" y="86"/>
                </a:cxn>
                <a:cxn ang="0">
                  <a:pos x="13" y="69"/>
                </a:cxn>
                <a:cxn ang="0">
                  <a:pos x="56" y="37"/>
                </a:cxn>
                <a:cxn ang="0">
                  <a:pos x="96" y="18"/>
                </a:cxn>
                <a:cxn ang="0">
                  <a:pos x="147" y="2"/>
                </a:cxn>
              </a:cxnLst>
              <a:rect l="0" t="0" r="r" b="b"/>
              <a:pathLst>
                <a:path w="856" h="608">
                  <a:moveTo>
                    <a:pt x="163" y="0"/>
                  </a:moveTo>
                  <a:lnTo>
                    <a:pt x="163" y="24"/>
                  </a:lnTo>
                  <a:lnTo>
                    <a:pt x="165" y="44"/>
                  </a:lnTo>
                  <a:lnTo>
                    <a:pt x="166" y="53"/>
                  </a:lnTo>
                  <a:lnTo>
                    <a:pt x="168" y="59"/>
                  </a:lnTo>
                  <a:lnTo>
                    <a:pt x="170" y="65"/>
                  </a:lnTo>
                  <a:lnTo>
                    <a:pt x="173" y="69"/>
                  </a:lnTo>
                  <a:lnTo>
                    <a:pt x="175" y="72"/>
                  </a:lnTo>
                  <a:lnTo>
                    <a:pt x="178" y="74"/>
                  </a:lnTo>
                  <a:lnTo>
                    <a:pt x="180" y="77"/>
                  </a:lnTo>
                  <a:lnTo>
                    <a:pt x="183" y="78"/>
                  </a:lnTo>
                  <a:lnTo>
                    <a:pt x="188" y="78"/>
                  </a:lnTo>
                  <a:lnTo>
                    <a:pt x="191" y="77"/>
                  </a:lnTo>
                  <a:lnTo>
                    <a:pt x="195" y="76"/>
                  </a:lnTo>
                  <a:lnTo>
                    <a:pt x="200" y="73"/>
                  </a:lnTo>
                  <a:lnTo>
                    <a:pt x="218" y="60"/>
                  </a:lnTo>
                  <a:lnTo>
                    <a:pt x="241" y="43"/>
                  </a:lnTo>
                  <a:lnTo>
                    <a:pt x="253" y="33"/>
                  </a:lnTo>
                  <a:lnTo>
                    <a:pt x="266" y="23"/>
                  </a:lnTo>
                  <a:lnTo>
                    <a:pt x="279" y="14"/>
                  </a:lnTo>
                  <a:lnTo>
                    <a:pt x="294" y="7"/>
                  </a:lnTo>
                  <a:lnTo>
                    <a:pt x="370" y="83"/>
                  </a:lnTo>
                  <a:lnTo>
                    <a:pt x="376" y="80"/>
                  </a:lnTo>
                  <a:lnTo>
                    <a:pt x="384" y="77"/>
                  </a:lnTo>
                  <a:lnTo>
                    <a:pt x="391" y="74"/>
                  </a:lnTo>
                  <a:lnTo>
                    <a:pt x="398" y="73"/>
                  </a:lnTo>
                  <a:lnTo>
                    <a:pt x="415" y="72"/>
                  </a:lnTo>
                  <a:lnTo>
                    <a:pt x="431" y="72"/>
                  </a:lnTo>
                  <a:lnTo>
                    <a:pt x="448" y="74"/>
                  </a:lnTo>
                  <a:lnTo>
                    <a:pt x="467" y="78"/>
                  </a:lnTo>
                  <a:lnTo>
                    <a:pt x="486" y="82"/>
                  </a:lnTo>
                  <a:lnTo>
                    <a:pt x="504" y="88"/>
                  </a:lnTo>
                  <a:lnTo>
                    <a:pt x="544" y="98"/>
                  </a:lnTo>
                  <a:lnTo>
                    <a:pt x="586" y="109"/>
                  </a:lnTo>
                  <a:lnTo>
                    <a:pt x="607" y="114"/>
                  </a:lnTo>
                  <a:lnTo>
                    <a:pt x="627" y="118"/>
                  </a:lnTo>
                  <a:lnTo>
                    <a:pt x="649" y="120"/>
                  </a:lnTo>
                  <a:lnTo>
                    <a:pt x="670" y="120"/>
                  </a:lnTo>
                  <a:lnTo>
                    <a:pt x="671" y="133"/>
                  </a:lnTo>
                  <a:lnTo>
                    <a:pt x="672" y="144"/>
                  </a:lnTo>
                  <a:lnTo>
                    <a:pt x="674" y="155"/>
                  </a:lnTo>
                  <a:lnTo>
                    <a:pt x="676" y="163"/>
                  </a:lnTo>
                  <a:lnTo>
                    <a:pt x="681" y="170"/>
                  </a:lnTo>
                  <a:lnTo>
                    <a:pt x="685" y="178"/>
                  </a:lnTo>
                  <a:lnTo>
                    <a:pt x="691" y="184"/>
                  </a:lnTo>
                  <a:lnTo>
                    <a:pt x="697" y="189"/>
                  </a:lnTo>
                  <a:lnTo>
                    <a:pt x="712" y="199"/>
                  </a:lnTo>
                  <a:lnTo>
                    <a:pt x="732" y="209"/>
                  </a:lnTo>
                  <a:lnTo>
                    <a:pt x="754" y="218"/>
                  </a:lnTo>
                  <a:lnTo>
                    <a:pt x="781" y="232"/>
                  </a:lnTo>
                  <a:lnTo>
                    <a:pt x="781" y="260"/>
                  </a:lnTo>
                  <a:lnTo>
                    <a:pt x="782" y="286"/>
                  </a:lnTo>
                  <a:lnTo>
                    <a:pt x="783" y="299"/>
                  </a:lnTo>
                  <a:lnTo>
                    <a:pt x="784" y="311"/>
                  </a:lnTo>
                  <a:lnTo>
                    <a:pt x="788" y="322"/>
                  </a:lnTo>
                  <a:lnTo>
                    <a:pt x="790" y="331"/>
                  </a:lnTo>
                  <a:lnTo>
                    <a:pt x="794" y="340"/>
                  </a:lnTo>
                  <a:lnTo>
                    <a:pt x="800" y="346"/>
                  </a:lnTo>
                  <a:lnTo>
                    <a:pt x="802" y="349"/>
                  </a:lnTo>
                  <a:lnTo>
                    <a:pt x="805" y="352"/>
                  </a:lnTo>
                  <a:lnTo>
                    <a:pt x="809" y="353"/>
                  </a:lnTo>
                  <a:lnTo>
                    <a:pt x="813" y="355"/>
                  </a:lnTo>
                  <a:lnTo>
                    <a:pt x="817" y="355"/>
                  </a:lnTo>
                  <a:lnTo>
                    <a:pt x="821" y="356"/>
                  </a:lnTo>
                  <a:lnTo>
                    <a:pt x="827" y="355"/>
                  </a:lnTo>
                  <a:lnTo>
                    <a:pt x="831" y="355"/>
                  </a:lnTo>
                  <a:lnTo>
                    <a:pt x="843" y="352"/>
                  </a:lnTo>
                  <a:lnTo>
                    <a:pt x="856" y="345"/>
                  </a:lnTo>
                  <a:lnTo>
                    <a:pt x="856" y="359"/>
                  </a:lnTo>
                  <a:lnTo>
                    <a:pt x="855" y="371"/>
                  </a:lnTo>
                  <a:lnTo>
                    <a:pt x="853" y="383"/>
                  </a:lnTo>
                  <a:lnTo>
                    <a:pt x="850" y="394"/>
                  </a:lnTo>
                  <a:lnTo>
                    <a:pt x="846" y="404"/>
                  </a:lnTo>
                  <a:lnTo>
                    <a:pt x="843" y="415"/>
                  </a:lnTo>
                  <a:lnTo>
                    <a:pt x="838" y="424"/>
                  </a:lnTo>
                  <a:lnTo>
                    <a:pt x="833" y="432"/>
                  </a:lnTo>
                  <a:lnTo>
                    <a:pt x="821" y="450"/>
                  </a:lnTo>
                  <a:lnTo>
                    <a:pt x="808" y="465"/>
                  </a:lnTo>
                  <a:lnTo>
                    <a:pt x="795" y="480"/>
                  </a:lnTo>
                  <a:lnTo>
                    <a:pt x="781" y="494"/>
                  </a:lnTo>
                  <a:lnTo>
                    <a:pt x="767" y="480"/>
                  </a:lnTo>
                  <a:lnTo>
                    <a:pt x="752" y="466"/>
                  </a:lnTo>
                  <a:lnTo>
                    <a:pt x="736" y="453"/>
                  </a:lnTo>
                  <a:lnTo>
                    <a:pt x="720" y="442"/>
                  </a:lnTo>
                  <a:lnTo>
                    <a:pt x="710" y="437"/>
                  </a:lnTo>
                  <a:lnTo>
                    <a:pt x="701" y="432"/>
                  </a:lnTo>
                  <a:lnTo>
                    <a:pt x="692" y="428"/>
                  </a:lnTo>
                  <a:lnTo>
                    <a:pt x="681" y="425"/>
                  </a:lnTo>
                  <a:lnTo>
                    <a:pt x="670" y="421"/>
                  </a:lnTo>
                  <a:lnTo>
                    <a:pt x="658" y="420"/>
                  </a:lnTo>
                  <a:lnTo>
                    <a:pt x="646" y="418"/>
                  </a:lnTo>
                  <a:lnTo>
                    <a:pt x="633" y="418"/>
                  </a:lnTo>
                  <a:lnTo>
                    <a:pt x="633" y="425"/>
                  </a:lnTo>
                  <a:lnTo>
                    <a:pt x="634" y="432"/>
                  </a:lnTo>
                  <a:lnTo>
                    <a:pt x="636" y="440"/>
                  </a:lnTo>
                  <a:lnTo>
                    <a:pt x="638" y="446"/>
                  </a:lnTo>
                  <a:lnTo>
                    <a:pt x="645" y="461"/>
                  </a:lnTo>
                  <a:lnTo>
                    <a:pt x="651" y="475"/>
                  </a:lnTo>
                  <a:lnTo>
                    <a:pt x="658" y="489"/>
                  </a:lnTo>
                  <a:lnTo>
                    <a:pt x="664" y="503"/>
                  </a:lnTo>
                  <a:lnTo>
                    <a:pt x="667" y="511"/>
                  </a:lnTo>
                  <a:lnTo>
                    <a:pt x="669" y="517"/>
                  </a:lnTo>
                  <a:lnTo>
                    <a:pt x="670" y="525"/>
                  </a:lnTo>
                  <a:lnTo>
                    <a:pt x="670" y="532"/>
                  </a:lnTo>
                  <a:lnTo>
                    <a:pt x="645" y="545"/>
                  </a:lnTo>
                  <a:lnTo>
                    <a:pt x="625" y="553"/>
                  </a:lnTo>
                  <a:lnTo>
                    <a:pt x="616" y="557"/>
                  </a:lnTo>
                  <a:lnTo>
                    <a:pt x="609" y="559"/>
                  </a:lnTo>
                  <a:lnTo>
                    <a:pt x="601" y="560"/>
                  </a:lnTo>
                  <a:lnTo>
                    <a:pt x="595" y="561"/>
                  </a:lnTo>
                  <a:lnTo>
                    <a:pt x="587" y="560"/>
                  </a:lnTo>
                  <a:lnTo>
                    <a:pt x="579" y="559"/>
                  </a:lnTo>
                  <a:lnTo>
                    <a:pt x="572" y="557"/>
                  </a:lnTo>
                  <a:lnTo>
                    <a:pt x="563" y="553"/>
                  </a:lnTo>
                  <a:lnTo>
                    <a:pt x="543" y="545"/>
                  </a:lnTo>
                  <a:lnTo>
                    <a:pt x="518" y="532"/>
                  </a:lnTo>
                  <a:lnTo>
                    <a:pt x="442" y="608"/>
                  </a:lnTo>
                  <a:lnTo>
                    <a:pt x="332" y="494"/>
                  </a:lnTo>
                  <a:lnTo>
                    <a:pt x="110" y="494"/>
                  </a:lnTo>
                  <a:lnTo>
                    <a:pt x="126" y="492"/>
                  </a:lnTo>
                  <a:lnTo>
                    <a:pt x="143" y="488"/>
                  </a:lnTo>
                  <a:lnTo>
                    <a:pt x="164" y="482"/>
                  </a:lnTo>
                  <a:lnTo>
                    <a:pt x="187" y="475"/>
                  </a:lnTo>
                  <a:lnTo>
                    <a:pt x="212" y="468"/>
                  </a:lnTo>
                  <a:lnTo>
                    <a:pt x="238" y="462"/>
                  </a:lnTo>
                  <a:lnTo>
                    <a:pt x="251" y="460"/>
                  </a:lnTo>
                  <a:lnTo>
                    <a:pt x="265" y="457"/>
                  </a:lnTo>
                  <a:lnTo>
                    <a:pt x="279" y="456"/>
                  </a:lnTo>
                  <a:lnTo>
                    <a:pt x="294" y="456"/>
                  </a:lnTo>
                  <a:lnTo>
                    <a:pt x="308" y="429"/>
                  </a:lnTo>
                  <a:lnTo>
                    <a:pt x="323" y="401"/>
                  </a:lnTo>
                  <a:lnTo>
                    <a:pt x="338" y="373"/>
                  </a:lnTo>
                  <a:lnTo>
                    <a:pt x="355" y="345"/>
                  </a:lnTo>
                  <a:lnTo>
                    <a:pt x="373" y="317"/>
                  </a:lnTo>
                  <a:lnTo>
                    <a:pt x="394" y="288"/>
                  </a:lnTo>
                  <a:lnTo>
                    <a:pt x="417" y="260"/>
                  </a:lnTo>
                  <a:lnTo>
                    <a:pt x="442" y="232"/>
                  </a:lnTo>
                  <a:lnTo>
                    <a:pt x="439" y="225"/>
                  </a:lnTo>
                  <a:lnTo>
                    <a:pt x="433" y="218"/>
                  </a:lnTo>
                  <a:lnTo>
                    <a:pt x="428" y="212"/>
                  </a:lnTo>
                  <a:lnTo>
                    <a:pt x="421" y="205"/>
                  </a:lnTo>
                  <a:lnTo>
                    <a:pt x="414" y="200"/>
                  </a:lnTo>
                  <a:lnTo>
                    <a:pt x="405" y="194"/>
                  </a:lnTo>
                  <a:lnTo>
                    <a:pt x="396" y="189"/>
                  </a:lnTo>
                  <a:lnTo>
                    <a:pt x="386" y="184"/>
                  </a:lnTo>
                  <a:lnTo>
                    <a:pt x="364" y="175"/>
                  </a:lnTo>
                  <a:lnTo>
                    <a:pt x="342" y="166"/>
                  </a:lnTo>
                  <a:lnTo>
                    <a:pt x="316" y="160"/>
                  </a:lnTo>
                  <a:lnTo>
                    <a:pt x="290" y="154"/>
                  </a:lnTo>
                  <a:lnTo>
                    <a:pt x="264" y="149"/>
                  </a:lnTo>
                  <a:lnTo>
                    <a:pt x="238" y="146"/>
                  </a:lnTo>
                  <a:lnTo>
                    <a:pt x="213" y="144"/>
                  </a:lnTo>
                  <a:lnTo>
                    <a:pt x="188" y="144"/>
                  </a:lnTo>
                  <a:lnTo>
                    <a:pt x="165" y="145"/>
                  </a:lnTo>
                  <a:lnTo>
                    <a:pt x="144" y="148"/>
                  </a:lnTo>
                  <a:lnTo>
                    <a:pt x="134" y="150"/>
                  </a:lnTo>
                  <a:lnTo>
                    <a:pt x="126" y="153"/>
                  </a:lnTo>
                  <a:lnTo>
                    <a:pt x="118" y="155"/>
                  </a:lnTo>
                  <a:lnTo>
                    <a:pt x="110" y="158"/>
                  </a:lnTo>
                  <a:lnTo>
                    <a:pt x="98" y="146"/>
                  </a:lnTo>
                  <a:lnTo>
                    <a:pt x="68" y="120"/>
                  </a:lnTo>
                  <a:lnTo>
                    <a:pt x="50" y="107"/>
                  </a:lnTo>
                  <a:lnTo>
                    <a:pt x="32" y="95"/>
                  </a:lnTo>
                  <a:lnTo>
                    <a:pt x="23" y="90"/>
                  </a:lnTo>
                  <a:lnTo>
                    <a:pt x="14" y="86"/>
                  </a:lnTo>
                  <a:lnTo>
                    <a:pt x="7" y="83"/>
                  </a:lnTo>
                  <a:lnTo>
                    <a:pt x="0" y="83"/>
                  </a:lnTo>
                  <a:lnTo>
                    <a:pt x="13" y="69"/>
                  </a:lnTo>
                  <a:lnTo>
                    <a:pt x="28" y="57"/>
                  </a:lnTo>
                  <a:lnTo>
                    <a:pt x="42" y="47"/>
                  </a:lnTo>
                  <a:lnTo>
                    <a:pt x="56" y="37"/>
                  </a:lnTo>
                  <a:lnTo>
                    <a:pt x="70" y="30"/>
                  </a:lnTo>
                  <a:lnTo>
                    <a:pt x="83" y="23"/>
                  </a:lnTo>
                  <a:lnTo>
                    <a:pt x="96" y="18"/>
                  </a:lnTo>
                  <a:lnTo>
                    <a:pt x="108" y="12"/>
                  </a:lnTo>
                  <a:lnTo>
                    <a:pt x="130" y="6"/>
                  </a:lnTo>
                  <a:lnTo>
                    <a:pt x="147" y="2"/>
                  </a:lnTo>
                  <a:lnTo>
                    <a:pt x="158" y="0"/>
                  </a:lnTo>
                  <a:lnTo>
                    <a:pt x="163" y="0"/>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8" name="Freeform 81"/>
            <p:cNvSpPr>
              <a:spLocks/>
            </p:cNvSpPr>
            <p:nvPr/>
          </p:nvSpPr>
          <p:spPr bwMode="auto">
            <a:xfrm>
              <a:off x="3614738" y="2705101"/>
              <a:ext cx="87313" cy="79375"/>
            </a:xfrm>
            <a:custGeom>
              <a:avLst/>
              <a:gdLst/>
              <a:ahLst/>
              <a:cxnLst>
                <a:cxn ang="0">
                  <a:pos x="148" y="0"/>
                </a:cxn>
                <a:cxn ang="0">
                  <a:pos x="148" y="39"/>
                </a:cxn>
                <a:cxn ang="0">
                  <a:pos x="146" y="75"/>
                </a:cxn>
                <a:cxn ang="0">
                  <a:pos x="143" y="92"/>
                </a:cxn>
                <a:cxn ang="0">
                  <a:pos x="140" y="108"/>
                </a:cxn>
                <a:cxn ang="0">
                  <a:pos x="135" y="122"/>
                </a:cxn>
                <a:cxn ang="0">
                  <a:pos x="129" y="134"/>
                </a:cxn>
                <a:cxn ang="0">
                  <a:pos x="125" y="140"/>
                </a:cxn>
                <a:cxn ang="0">
                  <a:pos x="122" y="146"/>
                </a:cxn>
                <a:cxn ang="0">
                  <a:pos x="116" y="151"/>
                </a:cxn>
                <a:cxn ang="0">
                  <a:pos x="112" y="157"/>
                </a:cxn>
                <a:cxn ang="0">
                  <a:pos x="105" y="161"/>
                </a:cxn>
                <a:cxn ang="0">
                  <a:pos x="100" y="165"/>
                </a:cxn>
                <a:cxn ang="0">
                  <a:pos x="92" y="169"/>
                </a:cxn>
                <a:cxn ang="0">
                  <a:pos x="85" y="173"/>
                </a:cxn>
                <a:cxn ang="0">
                  <a:pos x="77" y="175"/>
                </a:cxn>
                <a:cxn ang="0">
                  <a:pos x="68" y="178"/>
                </a:cxn>
                <a:cxn ang="0">
                  <a:pos x="58" y="181"/>
                </a:cxn>
                <a:cxn ang="0">
                  <a:pos x="49" y="183"/>
                </a:cxn>
                <a:cxn ang="0">
                  <a:pos x="26" y="185"/>
                </a:cxn>
                <a:cxn ang="0">
                  <a:pos x="0" y="186"/>
                </a:cxn>
                <a:cxn ang="0">
                  <a:pos x="15" y="199"/>
                </a:cxn>
                <a:cxn ang="0">
                  <a:pos x="33" y="212"/>
                </a:cxn>
                <a:cxn ang="0">
                  <a:pos x="53" y="226"/>
                </a:cxn>
                <a:cxn ang="0">
                  <a:pos x="74" y="240"/>
                </a:cxn>
                <a:cxn ang="0">
                  <a:pos x="94" y="254"/>
                </a:cxn>
                <a:cxn ang="0">
                  <a:pos x="114" y="268"/>
                </a:cxn>
                <a:cxn ang="0">
                  <a:pos x="131" y="282"/>
                </a:cxn>
                <a:cxn ang="0">
                  <a:pos x="148" y="296"/>
                </a:cxn>
                <a:cxn ang="0">
                  <a:pos x="220" y="221"/>
                </a:cxn>
                <a:cxn ang="0">
                  <a:pos x="227" y="221"/>
                </a:cxn>
                <a:cxn ang="0">
                  <a:pos x="234" y="222"/>
                </a:cxn>
                <a:cxn ang="0">
                  <a:pos x="242" y="224"/>
                </a:cxn>
                <a:cxn ang="0">
                  <a:pos x="249" y="226"/>
                </a:cxn>
                <a:cxn ang="0">
                  <a:pos x="263" y="233"/>
                </a:cxn>
                <a:cxn ang="0">
                  <a:pos x="278" y="240"/>
                </a:cxn>
                <a:cxn ang="0">
                  <a:pos x="292" y="246"/>
                </a:cxn>
                <a:cxn ang="0">
                  <a:pos x="306" y="253"/>
                </a:cxn>
                <a:cxn ang="0">
                  <a:pos x="313" y="255"/>
                </a:cxn>
                <a:cxn ang="0">
                  <a:pos x="320" y="257"/>
                </a:cxn>
                <a:cxn ang="0">
                  <a:pos x="327" y="258"/>
                </a:cxn>
                <a:cxn ang="0">
                  <a:pos x="334" y="259"/>
                </a:cxn>
                <a:cxn ang="0">
                  <a:pos x="220" y="145"/>
                </a:cxn>
                <a:cxn ang="0">
                  <a:pos x="222" y="121"/>
                </a:cxn>
                <a:cxn ang="0">
                  <a:pos x="224" y="101"/>
                </a:cxn>
                <a:cxn ang="0">
                  <a:pos x="225" y="93"/>
                </a:cxn>
                <a:cxn ang="0">
                  <a:pos x="226" y="86"/>
                </a:cxn>
                <a:cxn ang="0">
                  <a:pos x="226" y="79"/>
                </a:cxn>
                <a:cxn ang="0">
                  <a:pos x="225" y="72"/>
                </a:cxn>
                <a:cxn ang="0">
                  <a:pos x="223" y="65"/>
                </a:cxn>
                <a:cxn ang="0">
                  <a:pos x="219" y="58"/>
                </a:cxn>
                <a:cxn ang="0">
                  <a:pos x="213" y="51"/>
                </a:cxn>
                <a:cxn ang="0">
                  <a:pos x="206" y="42"/>
                </a:cxn>
                <a:cxn ang="0">
                  <a:pos x="196" y="33"/>
                </a:cxn>
                <a:cxn ang="0">
                  <a:pos x="183" y="24"/>
                </a:cxn>
                <a:cxn ang="0">
                  <a:pos x="166" y="13"/>
                </a:cxn>
                <a:cxn ang="0">
                  <a:pos x="148" y="0"/>
                </a:cxn>
              </a:cxnLst>
              <a:rect l="0" t="0" r="r" b="b"/>
              <a:pathLst>
                <a:path w="334" h="296">
                  <a:moveTo>
                    <a:pt x="148" y="0"/>
                  </a:moveTo>
                  <a:lnTo>
                    <a:pt x="148" y="39"/>
                  </a:lnTo>
                  <a:lnTo>
                    <a:pt x="146" y="75"/>
                  </a:lnTo>
                  <a:lnTo>
                    <a:pt x="143" y="92"/>
                  </a:lnTo>
                  <a:lnTo>
                    <a:pt x="140" y="108"/>
                  </a:lnTo>
                  <a:lnTo>
                    <a:pt x="135" y="122"/>
                  </a:lnTo>
                  <a:lnTo>
                    <a:pt x="129" y="134"/>
                  </a:lnTo>
                  <a:lnTo>
                    <a:pt x="125" y="140"/>
                  </a:lnTo>
                  <a:lnTo>
                    <a:pt x="122" y="146"/>
                  </a:lnTo>
                  <a:lnTo>
                    <a:pt x="116" y="151"/>
                  </a:lnTo>
                  <a:lnTo>
                    <a:pt x="112" y="157"/>
                  </a:lnTo>
                  <a:lnTo>
                    <a:pt x="105" y="161"/>
                  </a:lnTo>
                  <a:lnTo>
                    <a:pt x="100" y="165"/>
                  </a:lnTo>
                  <a:lnTo>
                    <a:pt x="92" y="169"/>
                  </a:lnTo>
                  <a:lnTo>
                    <a:pt x="85" y="173"/>
                  </a:lnTo>
                  <a:lnTo>
                    <a:pt x="77" y="175"/>
                  </a:lnTo>
                  <a:lnTo>
                    <a:pt x="68" y="178"/>
                  </a:lnTo>
                  <a:lnTo>
                    <a:pt x="58" y="181"/>
                  </a:lnTo>
                  <a:lnTo>
                    <a:pt x="49" y="183"/>
                  </a:lnTo>
                  <a:lnTo>
                    <a:pt x="26" y="185"/>
                  </a:lnTo>
                  <a:lnTo>
                    <a:pt x="0" y="186"/>
                  </a:lnTo>
                  <a:lnTo>
                    <a:pt x="15" y="199"/>
                  </a:lnTo>
                  <a:lnTo>
                    <a:pt x="33" y="212"/>
                  </a:lnTo>
                  <a:lnTo>
                    <a:pt x="53" y="226"/>
                  </a:lnTo>
                  <a:lnTo>
                    <a:pt x="74" y="240"/>
                  </a:lnTo>
                  <a:lnTo>
                    <a:pt x="94" y="254"/>
                  </a:lnTo>
                  <a:lnTo>
                    <a:pt x="114" y="268"/>
                  </a:lnTo>
                  <a:lnTo>
                    <a:pt x="131" y="282"/>
                  </a:lnTo>
                  <a:lnTo>
                    <a:pt x="148" y="296"/>
                  </a:lnTo>
                  <a:lnTo>
                    <a:pt x="220" y="221"/>
                  </a:lnTo>
                  <a:lnTo>
                    <a:pt x="227" y="221"/>
                  </a:lnTo>
                  <a:lnTo>
                    <a:pt x="234" y="222"/>
                  </a:lnTo>
                  <a:lnTo>
                    <a:pt x="242" y="224"/>
                  </a:lnTo>
                  <a:lnTo>
                    <a:pt x="249" y="226"/>
                  </a:lnTo>
                  <a:lnTo>
                    <a:pt x="263" y="233"/>
                  </a:lnTo>
                  <a:lnTo>
                    <a:pt x="278" y="240"/>
                  </a:lnTo>
                  <a:lnTo>
                    <a:pt x="292" y="246"/>
                  </a:lnTo>
                  <a:lnTo>
                    <a:pt x="306" y="253"/>
                  </a:lnTo>
                  <a:lnTo>
                    <a:pt x="313" y="255"/>
                  </a:lnTo>
                  <a:lnTo>
                    <a:pt x="320" y="257"/>
                  </a:lnTo>
                  <a:lnTo>
                    <a:pt x="327" y="258"/>
                  </a:lnTo>
                  <a:lnTo>
                    <a:pt x="334" y="259"/>
                  </a:lnTo>
                  <a:lnTo>
                    <a:pt x="220" y="145"/>
                  </a:lnTo>
                  <a:lnTo>
                    <a:pt x="222" y="121"/>
                  </a:lnTo>
                  <a:lnTo>
                    <a:pt x="224" y="101"/>
                  </a:lnTo>
                  <a:lnTo>
                    <a:pt x="225" y="93"/>
                  </a:lnTo>
                  <a:lnTo>
                    <a:pt x="226" y="86"/>
                  </a:lnTo>
                  <a:lnTo>
                    <a:pt x="226" y="79"/>
                  </a:lnTo>
                  <a:lnTo>
                    <a:pt x="225" y="72"/>
                  </a:lnTo>
                  <a:lnTo>
                    <a:pt x="223" y="65"/>
                  </a:lnTo>
                  <a:lnTo>
                    <a:pt x="219" y="58"/>
                  </a:lnTo>
                  <a:lnTo>
                    <a:pt x="213" y="51"/>
                  </a:lnTo>
                  <a:lnTo>
                    <a:pt x="206" y="42"/>
                  </a:lnTo>
                  <a:lnTo>
                    <a:pt x="196" y="33"/>
                  </a:lnTo>
                  <a:lnTo>
                    <a:pt x="183" y="24"/>
                  </a:lnTo>
                  <a:lnTo>
                    <a:pt x="166" y="13"/>
                  </a:lnTo>
                  <a:lnTo>
                    <a:pt x="14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9" name="Freeform 82"/>
            <p:cNvSpPr>
              <a:spLocks/>
            </p:cNvSpPr>
            <p:nvPr/>
          </p:nvSpPr>
          <p:spPr bwMode="auto">
            <a:xfrm>
              <a:off x="3614738" y="2705101"/>
              <a:ext cx="87313" cy="79375"/>
            </a:xfrm>
            <a:custGeom>
              <a:avLst/>
              <a:gdLst/>
              <a:ahLst/>
              <a:cxnLst>
                <a:cxn ang="0">
                  <a:pos x="148" y="0"/>
                </a:cxn>
                <a:cxn ang="0">
                  <a:pos x="148" y="39"/>
                </a:cxn>
                <a:cxn ang="0">
                  <a:pos x="146" y="75"/>
                </a:cxn>
                <a:cxn ang="0">
                  <a:pos x="143" y="92"/>
                </a:cxn>
                <a:cxn ang="0">
                  <a:pos x="140" y="108"/>
                </a:cxn>
                <a:cxn ang="0">
                  <a:pos x="135" y="122"/>
                </a:cxn>
                <a:cxn ang="0">
                  <a:pos x="129" y="134"/>
                </a:cxn>
                <a:cxn ang="0">
                  <a:pos x="125" y="140"/>
                </a:cxn>
                <a:cxn ang="0">
                  <a:pos x="122" y="146"/>
                </a:cxn>
                <a:cxn ang="0">
                  <a:pos x="116" y="151"/>
                </a:cxn>
                <a:cxn ang="0">
                  <a:pos x="112" y="157"/>
                </a:cxn>
                <a:cxn ang="0">
                  <a:pos x="105" y="161"/>
                </a:cxn>
                <a:cxn ang="0">
                  <a:pos x="100" y="165"/>
                </a:cxn>
                <a:cxn ang="0">
                  <a:pos x="92" y="169"/>
                </a:cxn>
                <a:cxn ang="0">
                  <a:pos x="85" y="173"/>
                </a:cxn>
                <a:cxn ang="0">
                  <a:pos x="77" y="175"/>
                </a:cxn>
                <a:cxn ang="0">
                  <a:pos x="68" y="178"/>
                </a:cxn>
                <a:cxn ang="0">
                  <a:pos x="58" y="181"/>
                </a:cxn>
                <a:cxn ang="0">
                  <a:pos x="49" y="183"/>
                </a:cxn>
                <a:cxn ang="0">
                  <a:pos x="26" y="185"/>
                </a:cxn>
                <a:cxn ang="0">
                  <a:pos x="0" y="186"/>
                </a:cxn>
                <a:cxn ang="0">
                  <a:pos x="15" y="199"/>
                </a:cxn>
                <a:cxn ang="0">
                  <a:pos x="33" y="212"/>
                </a:cxn>
                <a:cxn ang="0">
                  <a:pos x="53" y="226"/>
                </a:cxn>
                <a:cxn ang="0">
                  <a:pos x="74" y="240"/>
                </a:cxn>
                <a:cxn ang="0">
                  <a:pos x="94" y="254"/>
                </a:cxn>
                <a:cxn ang="0">
                  <a:pos x="114" y="268"/>
                </a:cxn>
                <a:cxn ang="0">
                  <a:pos x="131" y="282"/>
                </a:cxn>
                <a:cxn ang="0">
                  <a:pos x="148" y="296"/>
                </a:cxn>
                <a:cxn ang="0">
                  <a:pos x="220" y="221"/>
                </a:cxn>
                <a:cxn ang="0">
                  <a:pos x="227" y="221"/>
                </a:cxn>
                <a:cxn ang="0">
                  <a:pos x="234" y="222"/>
                </a:cxn>
                <a:cxn ang="0">
                  <a:pos x="242" y="224"/>
                </a:cxn>
                <a:cxn ang="0">
                  <a:pos x="249" y="226"/>
                </a:cxn>
                <a:cxn ang="0">
                  <a:pos x="263" y="233"/>
                </a:cxn>
                <a:cxn ang="0">
                  <a:pos x="278" y="240"/>
                </a:cxn>
                <a:cxn ang="0">
                  <a:pos x="292" y="246"/>
                </a:cxn>
                <a:cxn ang="0">
                  <a:pos x="306" y="253"/>
                </a:cxn>
                <a:cxn ang="0">
                  <a:pos x="313" y="255"/>
                </a:cxn>
                <a:cxn ang="0">
                  <a:pos x="320" y="257"/>
                </a:cxn>
                <a:cxn ang="0">
                  <a:pos x="327" y="258"/>
                </a:cxn>
                <a:cxn ang="0">
                  <a:pos x="334" y="259"/>
                </a:cxn>
                <a:cxn ang="0">
                  <a:pos x="220" y="145"/>
                </a:cxn>
                <a:cxn ang="0">
                  <a:pos x="222" y="121"/>
                </a:cxn>
                <a:cxn ang="0">
                  <a:pos x="224" y="101"/>
                </a:cxn>
                <a:cxn ang="0">
                  <a:pos x="225" y="93"/>
                </a:cxn>
                <a:cxn ang="0">
                  <a:pos x="226" y="86"/>
                </a:cxn>
                <a:cxn ang="0">
                  <a:pos x="226" y="79"/>
                </a:cxn>
                <a:cxn ang="0">
                  <a:pos x="225" y="72"/>
                </a:cxn>
                <a:cxn ang="0">
                  <a:pos x="223" y="65"/>
                </a:cxn>
                <a:cxn ang="0">
                  <a:pos x="219" y="58"/>
                </a:cxn>
                <a:cxn ang="0">
                  <a:pos x="213" y="51"/>
                </a:cxn>
                <a:cxn ang="0">
                  <a:pos x="206" y="42"/>
                </a:cxn>
                <a:cxn ang="0">
                  <a:pos x="196" y="33"/>
                </a:cxn>
                <a:cxn ang="0">
                  <a:pos x="183" y="24"/>
                </a:cxn>
                <a:cxn ang="0">
                  <a:pos x="166" y="13"/>
                </a:cxn>
                <a:cxn ang="0">
                  <a:pos x="148" y="0"/>
                </a:cxn>
              </a:cxnLst>
              <a:rect l="0" t="0" r="r" b="b"/>
              <a:pathLst>
                <a:path w="334" h="296">
                  <a:moveTo>
                    <a:pt x="148" y="0"/>
                  </a:moveTo>
                  <a:lnTo>
                    <a:pt x="148" y="39"/>
                  </a:lnTo>
                  <a:lnTo>
                    <a:pt x="146" y="75"/>
                  </a:lnTo>
                  <a:lnTo>
                    <a:pt x="143" y="92"/>
                  </a:lnTo>
                  <a:lnTo>
                    <a:pt x="140" y="108"/>
                  </a:lnTo>
                  <a:lnTo>
                    <a:pt x="135" y="122"/>
                  </a:lnTo>
                  <a:lnTo>
                    <a:pt x="129" y="134"/>
                  </a:lnTo>
                  <a:lnTo>
                    <a:pt x="125" y="140"/>
                  </a:lnTo>
                  <a:lnTo>
                    <a:pt x="122" y="146"/>
                  </a:lnTo>
                  <a:lnTo>
                    <a:pt x="116" y="151"/>
                  </a:lnTo>
                  <a:lnTo>
                    <a:pt x="112" y="157"/>
                  </a:lnTo>
                  <a:lnTo>
                    <a:pt x="105" y="161"/>
                  </a:lnTo>
                  <a:lnTo>
                    <a:pt x="100" y="165"/>
                  </a:lnTo>
                  <a:lnTo>
                    <a:pt x="92" y="169"/>
                  </a:lnTo>
                  <a:lnTo>
                    <a:pt x="85" y="173"/>
                  </a:lnTo>
                  <a:lnTo>
                    <a:pt x="77" y="175"/>
                  </a:lnTo>
                  <a:lnTo>
                    <a:pt x="68" y="178"/>
                  </a:lnTo>
                  <a:lnTo>
                    <a:pt x="58" y="181"/>
                  </a:lnTo>
                  <a:lnTo>
                    <a:pt x="49" y="183"/>
                  </a:lnTo>
                  <a:lnTo>
                    <a:pt x="26" y="185"/>
                  </a:lnTo>
                  <a:lnTo>
                    <a:pt x="0" y="186"/>
                  </a:lnTo>
                  <a:lnTo>
                    <a:pt x="15" y="199"/>
                  </a:lnTo>
                  <a:lnTo>
                    <a:pt x="33" y="212"/>
                  </a:lnTo>
                  <a:lnTo>
                    <a:pt x="53" y="226"/>
                  </a:lnTo>
                  <a:lnTo>
                    <a:pt x="74" y="240"/>
                  </a:lnTo>
                  <a:lnTo>
                    <a:pt x="94" y="254"/>
                  </a:lnTo>
                  <a:lnTo>
                    <a:pt x="114" y="268"/>
                  </a:lnTo>
                  <a:lnTo>
                    <a:pt x="131" y="282"/>
                  </a:lnTo>
                  <a:lnTo>
                    <a:pt x="148" y="296"/>
                  </a:lnTo>
                  <a:lnTo>
                    <a:pt x="220" y="221"/>
                  </a:lnTo>
                  <a:lnTo>
                    <a:pt x="227" y="221"/>
                  </a:lnTo>
                  <a:lnTo>
                    <a:pt x="234" y="222"/>
                  </a:lnTo>
                  <a:lnTo>
                    <a:pt x="242" y="224"/>
                  </a:lnTo>
                  <a:lnTo>
                    <a:pt x="249" y="226"/>
                  </a:lnTo>
                  <a:lnTo>
                    <a:pt x="263" y="233"/>
                  </a:lnTo>
                  <a:lnTo>
                    <a:pt x="278" y="240"/>
                  </a:lnTo>
                  <a:lnTo>
                    <a:pt x="292" y="246"/>
                  </a:lnTo>
                  <a:lnTo>
                    <a:pt x="306" y="253"/>
                  </a:lnTo>
                  <a:lnTo>
                    <a:pt x="313" y="255"/>
                  </a:lnTo>
                  <a:lnTo>
                    <a:pt x="320" y="257"/>
                  </a:lnTo>
                  <a:lnTo>
                    <a:pt x="327" y="258"/>
                  </a:lnTo>
                  <a:lnTo>
                    <a:pt x="334" y="259"/>
                  </a:lnTo>
                  <a:lnTo>
                    <a:pt x="220" y="145"/>
                  </a:lnTo>
                  <a:lnTo>
                    <a:pt x="222" y="121"/>
                  </a:lnTo>
                  <a:lnTo>
                    <a:pt x="224" y="101"/>
                  </a:lnTo>
                  <a:lnTo>
                    <a:pt x="225" y="93"/>
                  </a:lnTo>
                  <a:lnTo>
                    <a:pt x="226" y="86"/>
                  </a:lnTo>
                  <a:lnTo>
                    <a:pt x="226" y="79"/>
                  </a:lnTo>
                  <a:lnTo>
                    <a:pt x="225" y="72"/>
                  </a:lnTo>
                  <a:lnTo>
                    <a:pt x="223" y="65"/>
                  </a:lnTo>
                  <a:lnTo>
                    <a:pt x="219" y="58"/>
                  </a:lnTo>
                  <a:lnTo>
                    <a:pt x="213" y="51"/>
                  </a:lnTo>
                  <a:lnTo>
                    <a:pt x="206" y="42"/>
                  </a:lnTo>
                  <a:lnTo>
                    <a:pt x="196" y="33"/>
                  </a:lnTo>
                  <a:lnTo>
                    <a:pt x="183" y="24"/>
                  </a:lnTo>
                  <a:lnTo>
                    <a:pt x="166" y="13"/>
                  </a:lnTo>
                  <a:lnTo>
                    <a:pt x="148" y="0"/>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0" name="Freeform 83"/>
            <p:cNvSpPr>
              <a:spLocks/>
            </p:cNvSpPr>
            <p:nvPr/>
          </p:nvSpPr>
          <p:spPr bwMode="auto">
            <a:xfrm>
              <a:off x="3167063" y="2743201"/>
              <a:ext cx="168275" cy="111125"/>
            </a:xfrm>
            <a:custGeom>
              <a:avLst/>
              <a:gdLst/>
              <a:ahLst/>
              <a:cxnLst>
                <a:cxn ang="0">
                  <a:pos x="14" y="127"/>
                </a:cxn>
                <a:cxn ang="0">
                  <a:pos x="41" y="129"/>
                </a:cxn>
                <a:cxn ang="0">
                  <a:pos x="81" y="137"/>
                </a:cxn>
                <a:cxn ang="0">
                  <a:pos x="130" y="150"/>
                </a:cxn>
                <a:cxn ang="0">
                  <a:pos x="171" y="160"/>
                </a:cxn>
                <a:cxn ang="0">
                  <a:pos x="160" y="189"/>
                </a:cxn>
                <a:cxn ang="0">
                  <a:pos x="121" y="232"/>
                </a:cxn>
                <a:cxn ang="0">
                  <a:pos x="99" y="261"/>
                </a:cxn>
                <a:cxn ang="0">
                  <a:pos x="81" y="293"/>
                </a:cxn>
                <a:cxn ang="0">
                  <a:pos x="69" y="327"/>
                </a:cxn>
                <a:cxn ang="0">
                  <a:pos x="64" y="362"/>
                </a:cxn>
                <a:cxn ang="0">
                  <a:pos x="66" y="391"/>
                </a:cxn>
                <a:cxn ang="0">
                  <a:pos x="69" y="411"/>
                </a:cxn>
                <a:cxn ang="0">
                  <a:pos x="87" y="414"/>
                </a:cxn>
                <a:cxn ang="0">
                  <a:pos x="112" y="398"/>
                </a:cxn>
                <a:cxn ang="0">
                  <a:pos x="135" y="378"/>
                </a:cxn>
                <a:cxn ang="0">
                  <a:pos x="157" y="355"/>
                </a:cxn>
                <a:cxn ang="0">
                  <a:pos x="189" y="318"/>
                </a:cxn>
                <a:cxn ang="0">
                  <a:pos x="236" y="262"/>
                </a:cxn>
                <a:cxn ang="0">
                  <a:pos x="270" y="234"/>
                </a:cxn>
                <a:cxn ang="0">
                  <a:pos x="284" y="231"/>
                </a:cxn>
                <a:cxn ang="0">
                  <a:pos x="305" y="223"/>
                </a:cxn>
                <a:cxn ang="0">
                  <a:pos x="333" y="211"/>
                </a:cxn>
                <a:cxn ang="0">
                  <a:pos x="354" y="202"/>
                </a:cxn>
                <a:cxn ang="0">
                  <a:pos x="367" y="200"/>
                </a:cxn>
                <a:cxn ang="0">
                  <a:pos x="301" y="272"/>
                </a:cxn>
                <a:cxn ang="0">
                  <a:pos x="311" y="297"/>
                </a:cxn>
                <a:cxn ang="0">
                  <a:pos x="317" y="317"/>
                </a:cxn>
                <a:cxn ang="0">
                  <a:pos x="317" y="333"/>
                </a:cxn>
                <a:cxn ang="0">
                  <a:pos x="315" y="347"/>
                </a:cxn>
                <a:cxn ang="0">
                  <a:pos x="306" y="378"/>
                </a:cxn>
                <a:cxn ang="0">
                  <a:pos x="303" y="396"/>
                </a:cxn>
                <a:cxn ang="0">
                  <a:pos x="301" y="420"/>
                </a:cxn>
                <a:cxn ang="0">
                  <a:pos x="329" y="418"/>
                </a:cxn>
                <a:cxn ang="0">
                  <a:pos x="356" y="413"/>
                </a:cxn>
                <a:cxn ang="0">
                  <a:pos x="383" y="404"/>
                </a:cxn>
                <a:cxn ang="0">
                  <a:pos x="411" y="392"/>
                </a:cxn>
                <a:cxn ang="0">
                  <a:pos x="463" y="362"/>
                </a:cxn>
                <a:cxn ang="0">
                  <a:pos x="511" y="328"/>
                </a:cxn>
                <a:cxn ang="0">
                  <a:pos x="589" y="263"/>
                </a:cxn>
                <a:cxn ang="0">
                  <a:pos x="618" y="243"/>
                </a:cxn>
                <a:cxn ang="0">
                  <a:pos x="628" y="236"/>
                </a:cxn>
                <a:cxn ang="0">
                  <a:pos x="635" y="234"/>
                </a:cxn>
                <a:cxn ang="0">
                  <a:pos x="594" y="218"/>
                </a:cxn>
                <a:cxn ang="0">
                  <a:pos x="552" y="196"/>
                </a:cxn>
                <a:cxn ang="0">
                  <a:pos x="512" y="168"/>
                </a:cxn>
                <a:cxn ang="0">
                  <a:pos x="473" y="138"/>
                </a:cxn>
                <a:cxn ang="0">
                  <a:pos x="400" y="71"/>
                </a:cxn>
                <a:cxn ang="0">
                  <a:pos x="339" y="9"/>
                </a:cxn>
                <a:cxn ang="0">
                  <a:pos x="268" y="3"/>
                </a:cxn>
                <a:cxn ang="0">
                  <a:pos x="223" y="0"/>
                </a:cxn>
                <a:cxn ang="0">
                  <a:pos x="177" y="3"/>
                </a:cxn>
                <a:cxn ang="0">
                  <a:pos x="153" y="6"/>
                </a:cxn>
                <a:cxn ang="0">
                  <a:pos x="129" y="12"/>
                </a:cxn>
                <a:cxn ang="0">
                  <a:pos x="106" y="21"/>
                </a:cxn>
                <a:cxn ang="0">
                  <a:pos x="84" y="34"/>
                </a:cxn>
                <a:cxn ang="0">
                  <a:pos x="61" y="51"/>
                </a:cxn>
                <a:cxn ang="0">
                  <a:pos x="39" y="71"/>
                </a:cxn>
                <a:cxn ang="0">
                  <a:pos x="19" y="96"/>
                </a:cxn>
                <a:cxn ang="0">
                  <a:pos x="0" y="127"/>
                </a:cxn>
              </a:cxnLst>
              <a:rect l="0" t="0" r="r" b="b"/>
              <a:pathLst>
                <a:path w="635" h="420">
                  <a:moveTo>
                    <a:pt x="0" y="127"/>
                  </a:moveTo>
                  <a:lnTo>
                    <a:pt x="14" y="127"/>
                  </a:lnTo>
                  <a:lnTo>
                    <a:pt x="27" y="127"/>
                  </a:lnTo>
                  <a:lnTo>
                    <a:pt x="41" y="129"/>
                  </a:lnTo>
                  <a:lnTo>
                    <a:pt x="54" y="131"/>
                  </a:lnTo>
                  <a:lnTo>
                    <a:pt x="81" y="137"/>
                  </a:lnTo>
                  <a:lnTo>
                    <a:pt x="106" y="143"/>
                  </a:lnTo>
                  <a:lnTo>
                    <a:pt x="130" y="150"/>
                  </a:lnTo>
                  <a:lnTo>
                    <a:pt x="151" y="155"/>
                  </a:lnTo>
                  <a:lnTo>
                    <a:pt x="171" y="160"/>
                  </a:lnTo>
                  <a:lnTo>
                    <a:pt x="187" y="162"/>
                  </a:lnTo>
                  <a:lnTo>
                    <a:pt x="160" y="189"/>
                  </a:lnTo>
                  <a:lnTo>
                    <a:pt x="134" y="218"/>
                  </a:lnTo>
                  <a:lnTo>
                    <a:pt x="121" y="232"/>
                  </a:lnTo>
                  <a:lnTo>
                    <a:pt x="110" y="246"/>
                  </a:lnTo>
                  <a:lnTo>
                    <a:pt x="99" y="261"/>
                  </a:lnTo>
                  <a:lnTo>
                    <a:pt x="89" y="276"/>
                  </a:lnTo>
                  <a:lnTo>
                    <a:pt x="81" y="293"/>
                  </a:lnTo>
                  <a:lnTo>
                    <a:pt x="75" y="309"/>
                  </a:lnTo>
                  <a:lnTo>
                    <a:pt x="69" y="327"/>
                  </a:lnTo>
                  <a:lnTo>
                    <a:pt x="66" y="344"/>
                  </a:lnTo>
                  <a:lnTo>
                    <a:pt x="64" y="362"/>
                  </a:lnTo>
                  <a:lnTo>
                    <a:pt x="65" y="381"/>
                  </a:lnTo>
                  <a:lnTo>
                    <a:pt x="66" y="391"/>
                  </a:lnTo>
                  <a:lnTo>
                    <a:pt x="67" y="401"/>
                  </a:lnTo>
                  <a:lnTo>
                    <a:pt x="69" y="411"/>
                  </a:lnTo>
                  <a:lnTo>
                    <a:pt x="73" y="420"/>
                  </a:lnTo>
                  <a:lnTo>
                    <a:pt x="87" y="414"/>
                  </a:lnTo>
                  <a:lnTo>
                    <a:pt x="100" y="406"/>
                  </a:lnTo>
                  <a:lnTo>
                    <a:pt x="112" y="398"/>
                  </a:lnTo>
                  <a:lnTo>
                    <a:pt x="124" y="388"/>
                  </a:lnTo>
                  <a:lnTo>
                    <a:pt x="135" y="378"/>
                  </a:lnTo>
                  <a:lnTo>
                    <a:pt x="146" y="367"/>
                  </a:lnTo>
                  <a:lnTo>
                    <a:pt x="157" y="355"/>
                  </a:lnTo>
                  <a:lnTo>
                    <a:pt x="167" y="343"/>
                  </a:lnTo>
                  <a:lnTo>
                    <a:pt x="189" y="318"/>
                  </a:lnTo>
                  <a:lnTo>
                    <a:pt x="211" y="291"/>
                  </a:lnTo>
                  <a:lnTo>
                    <a:pt x="236" y="262"/>
                  </a:lnTo>
                  <a:lnTo>
                    <a:pt x="262" y="234"/>
                  </a:lnTo>
                  <a:lnTo>
                    <a:pt x="270" y="234"/>
                  </a:lnTo>
                  <a:lnTo>
                    <a:pt x="277" y="233"/>
                  </a:lnTo>
                  <a:lnTo>
                    <a:pt x="284" y="231"/>
                  </a:lnTo>
                  <a:lnTo>
                    <a:pt x="291" y="228"/>
                  </a:lnTo>
                  <a:lnTo>
                    <a:pt x="305" y="223"/>
                  </a:lnTo>
                  <a:lnTo>
                    <a:pt x="319" y="216"/>
                  </a:lnTo>
                  <a:lnTo>
                    <a:pt x="333" y="211"/>
                  </a:lnTo>
                  <a:lnTo>
                    <a:pt x="346" y="206"/>
                  </a:lnTo>
                  <a:lnTo>
                    <a:pt x="354" y="202"/>
                  </a:lnTo>
                  <a:lnTo>
                    <a:pt x="360" y="201"/>
                  </a:lnTo>
                  <a:lnTo>
                    <a:pt x="367" y="200"/>
                  </a:lnTo>
                  <a:lnTo>
                    <a:pt x="374" y="200"/>
                  </a:lnTo>
                  <a:lnTo>
                    <a:pt x="301" y="272"/>
                  </a:lnTo>
                  <a:lnTo>
                    <a:pt x="307" y="285"/>
                  </a:lnTo>
                  <a:lnTo>
                    <a:pt x="311" y="297"/>
                  </a:lnTo>
                  <a:lnTo>
                    <a:pt x="315" y="308"/>
                  </a:lnTo>
                  <a:lnTo>
                    <a:pt x="317" y="317"/>
                  </a:lnTo>
                  <a:lnTo>
                    <a:pt x="318" y="326"/>
                  </a:lnTo>
                  <a:lnTo>
                    <a:pt x="317" y="333"/>
                  </a:lnTo>
                  <a:lnTo>
                    <a:pt x="317" y="341"/>
                  </a:lnTo>
                  <a:lnTo>
                    <a:pt x="315" y="347"/>
                  </a:lnTo>
                  <a:lnTo>
                    <a:pt x="310" y="362"/>
                  </a:lnTo>
                  <a:lnTo>
                    <a:pt x="306" y="378"/>
                  </a:lnTo>
                  <a:lnTo>
                    <a:pt x="304" y="387"/>
                  </a:lnTo>
                  <a:lnTo>
                    <a:pt x="303" y="396"/>
                  </a:lnTo>
                  <a:lnTo>
                    <a:pt x="301" y="408"/>
                  </a:lnTo>
                  <a:lnTo>
                    <a:pt x="301" y="420"/>
                  </a:lnTo>
                  <a:lnTo>
                    <a:pt x="315" y="420"/>
                  </a:lnTo>
                  <a:lnTo>
                    <a:pt x="329" y="418"/>
                  </a:lnTo>
                  <a:lnTo>
                    <a:pt x="342" y="416"/>
                  </a:lnTo>
                  <a:lnTo>
                    <a:pt x="356" y="413"/>
                  </a:lnTo>
                  <a:lnTo>
                    <a:pt x="370" y="408"/>
                  </a:lnTo>
                  <a:lnTo>
                    <a:pt x="383" y="404"/>
                  </a:lnTo>
                  <a:lnTo>
                    <a:pt x="398" y="398"/>
                  </a:lnTo>
                  <a:lnTo>
                    <a:pt x="411" y="392"/>
                  </a:lnTo>
                  <a:lnTo>
                    <a:pt x="437" y="378"/>
                  </a:lnTo>
                  <a:lnTo>
                    <a:pt x="463" y="362"/>
                  </a:lnTo>
                  <a:lnTo>
                    <a:pt x="487" y="345"/>
                  </a:lnTo>
                  <a:lnTo>
                    <a:pt x="511" y="328"/>
                  </a:lnTo>
                  <a:lnTo>
                    <a:pt x="554" y="293"/>
                  </a:lnTo>
                  <a:lnTo>
                    <a:pt x="589" y="263"/>
                  </a:lnTo>
                  <a:lnTo>
                    <a:pt x="605" y="251"/>
                  </a:lnTo>
                  <a:lnTo>
                    <a:pt x="618" y="243"/>
                  </a:lnTo>
                  <a:lnTo>
                    <a:pt x="623" y="238"/>
                  </a:lnTo>
                  <a:lnTo>
                    <a:pt x="628" y="236"/>
                  </a:lnTo>
                  <a:lnTo>
                    <a:pt x="632" y="235"/>
                  </a:lnTo>
                  <a:lnTo>
                    <a:pt x="635" y="234"/>
                  </a:lnTo>
                  <a:lnTo>
                    <a:pt x="615" y="226"/>
                  </a:lnTo>
                  <a:lnTo>
                    <a:pt x="594" y="218"/>
                  </a:lnTo>
                  <a:lnTo>
                    <a:pt x="573" y="207"/>
                  </a:lnTo>
                  <a:lnTo>
                    <a:pt x="552" y="196"/>
                  </a:lnTo>
                  <a:lnTo>
                    <a:pt x="533" y="182"/>
                  </a:lnTo>
                  <a:lnTo>
                    <a:pt x="512" y="168"/>
                  </a:lnTo>
                  <a:lnTo>
                    <a:pt x="492" y="153"/>
                  </a:lnTo>
                  <a:lnTo>
                    <a:pt x="473" y="138"/>
                  </a:lnTo>
                  <a:lnTo>
                    <a:pt x="436" y="105"/>
                  </a:lnTo>
                  <a:lnTo>
                    <a:pt x="400" y="71"/>
                  </a:lnTo>
                  <a:lnTo>
                    <a:pt x="368" y="40"/>
                  </a:lnTo>
                  <a:lnTo>
                    <a:pt x="339" y="9"/>
                  </a:lnTo>
                  <a:lnTo>
                    <a:pt x="306" y="7"/>
                  </a:lnTo>
                  <a:lnTo>
                    <a:pt x="268" y="3"/>
                  </a:lnTo>
                  <a:lnTo>
                    <a:pt x="246" y="2"/>
                  </a:lnTo>
                  <a:lnTo>
                    <a:pt x="223" y="0"/>
                  </a:lnTo>
                  <a:lnTo>
                    <a:pt x="200" y="0"/>
                  </a:lnTo>
                  <a:lnTo>
                    <a:pt x="177" y="3"/>
                  </a:lnTo>
                  <a:lnTo>
                    <a:pt x="165" y="4"/>
                  </a:lnTo>
                  <a:lnTo>
                    <a:pt x="153" y="6"/>
                  </a:lnTo>
                  <a:lnTo>
                    <a:pt x="141" y="9"/>
                  </a:lnTo>
                  <a:lnTo>
                    <a:pt x="129" y="12"/>
                  </a:lnTo>
                  <a:lnTo>
                    <a:pt x="117" y="17"/>
                  </a:lnTo>
                  <a:lnTo>
                    <a:pt x="106" y="21"/>
                  </a:lnTo>
                  <a:lnTo>
                    <a:pt x="94" y="28"/>
                  </a:lnTo>
                  <a:lnTo>
                    <a:pt x="84" y="34"/>
                  </a:lnTo>
                  <a:lnTo>
                    <a:pt x="72" y="42"/>
                  </a:lnTo>
                  <a:lnTo>
                    <a:pt x="61" y="51"/>
                  </a:lnTo>
                  <a:lnTo>
                    <a:pt x="50" y="60"/>
                  </a:lnTo>
                  <a:lnTo>
                    <a:pt x="39" y="71"/>
                  </a:lnTo>
                  <a:lnTo>
                    <a:pt x="29" y="83"/>
                  </a:lnTo>
                  <a:lnTo>
                    <a:pt x="19" y="96"/>
                  </a:lnTo>
                  <a:lnTo>
                    <a:pt x="9" y="112"/>
                  </a:lnTo>
                  <a:lnTo>
                    <a:pt x="0" y="12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1" name="Freeform 84"/>
            <p:cNvSpPr>
              <a:spLocks/>
            </p:cNvSpPr>
            <p:nvPr/>
          </p:nvSpPr>
          <p:spPr bwMode="auto">
            <a:xfrm>
              <a:off x="3167063" y="2743201"/>
              <a:ext cx="168275" cy="111125"/>
            </a:xfrm>
            <a:custGeom>
              <a:avLst/>
              <a:gdLst/>
              <a:ahLst/>
              <a:cxnLst>
                <a:cxn ang="0">
                  <a:pos x="14" y="127"/>
                </a:cxn>
                <a:cxn ang="0">
                  <a:pos x="41" y="129"/>
                </a:cxn>
                <a:cxn ang="0">
                  <a:pos x="81" y="137"/>
                </a:cxn>
                <a:cxn ang="0">
                  <a:pos x="130" y="150"/>
                </a:cxn>
                <a:cxn ang="0">
                  <a:pos x="171" y="160"/>
                </a:cxn>
                <a:cxn ang="0">
                  <a:pos x="160" y="189"/>
                </a:cxn>
                <a:cxn ang="0">
                  <a:pos x="121" y="232"/>
                </a:cxn>
                <a:cxn ang="0">
                  <a:pos x="99" y="261"/>
                </a:cxn>
                <a:cxn ang="0">
                  <a:pos x="81" y="293"/>
                </a:cxn>
                <a:cxn ang="0">
                  <a:pos x="69" y="327"/>
                </a:cxn>
                <a:cxn ang="0">
                  <a:pos x="64" y="362"/>
                </a:cxn>
                <a:cxn ang="0">
                  <a:pos x="66" y="391"/>
                </a:cxn>
                <a:cxn ang="0">
                  <a:pos x="69" y="411"/>
                </a:cxn>
                <a:cxn ang="0">
                  <a:pos x="87" y="414"/>
                </a:cxn>
                <a:cxn ang="0">
                  <a:pos x="112" y="398"/>
                </a:cxn>
                <a:cxn ang="0">
                  <a:pos x="135" y="378"/>
                </a:cxn>
                <a:cxn ang="0">
                  <a:pos x="157" y="355"/>
                </a:cxn>
                <a:cxn ang="0">
                  <a:pos x="189" y="318"/>
                </a:cxn>
                <a:cxn ang="0">
                  <a:pos x="236" y="262"/>
                </a:cxn>
                <a:cxn ang="0">
                  <a:pos x="270" y="234"/>
                </a:cxn>
                <a:cxn ang="0">
                  <a:pos x="284" y="231"/>
                </a:cxn>
                <a:cxn ang="0">
                  <a:pos x="305" y="223"/>
                </a:cxn>
                <a:cxn ang="0">
                  <a:pos x="333" y="211"/>
                </a:cxn>
                <a:cxn ang="0">
                  <a:pos x="354" y="202"/>
                </a:cxn>
                <a:cxn ang="0">
                  <a:pos x="367" y="200"/>
                </a:cxn>
                <a:cxn ang="0">
                  <a:pos x="301" y="272"/>
                </a:cxn>
                <a:cxn ang="0">
                  <a:pos x="311" y="297"/>
                </a:cxn>
                <a:cxn ang="0">
                  <a:pos x="317" y="317"/>
                </a:cxn>
                <a:cxn ang="0">
                  <a:pos x="317" y="333"/>
                </a:cxn>
                <a:cxn ang="0">
                  <a:pos x="315" y="347"/>
                </a:cxn>
                <a:cxn ang="0">
                  <a:pos x="306" y="378"/>
                </a:cxn>
                <a:cxn ang="0">
                  <a:pos x="303" y="396"/>
                </a:cxn>
                <a:cxn ang="0">
                  <a:pos x="301" y="420"/>
                </a:cxn>
                <a:cxn ang="0">
                  <a:pos x="329" y="418"/>
                </a:cxn>
                <a:cxn ang="0">
                  <a:pos x="356" y="413"/>
                </a:cxn>
                <a:cxn ang="0">
                  <a:pos x="383" y="404"/>
                </a:cxn>
                <a:cxn ang="0">
                  <a:pos x="411" y="392"/>
                </a:cxn>
                <a:cxn ang="0">
                  <a:pos x="463" y="362"/>
                </a:cxn>
                <a:cxn ang="0">
                  <a:pos x="511" y="328"/>
                </a:cxn>
                <a:cxn ang="0">
                  <a:pos x="589" y="263"/>
                </a:cxn>
                <a:cxn ang="0">
                  <a:pos x="618" y="243"/>
                </a:cxn>
                <a:cxn ang="0">
                  <a:pos x="628" y="236"/>
                </a:cxn>
                <a:cxn ang="0">
                  <a:pos x="635" y="234"/>
                </a:cxn>
                <a:cxn ang="0">
                  <a:pos x="594" y="218"/>
                </a:cxn>
                <a:cxn ang="0">
                  <a:pos x="552" y="196"/>
                </a:cxn>
                <a:cxn ang="0">
                  <a:pos x="512" y="168"/>
                </a:cxn>
                <a:cxn ang="0">
                  <a:pos x="473" y="138"/>
                </a:cxn>
                <a:cxn ang="0">
                  <a:pos x="400" y="71"/>
                </a:cxn>
                <a:cxn ang="0">
                  <a:pos x="339" y="9"/>
                </a:cxn>
                <a:cxn ang="0">
                  <a:pos x="268" y="3"/>
                </a:cxn>
                <a:cxn ang="0">
                  <a:pos x="223" y="0"/>
                </a:cxn>
                <a:cxn ang="0">
                  <a:pos x="177" y="3"/>
                </a:cxn>
                <a:cxn ang="0">
                  <a:pos x="153" y="6"/>
                </a:cxn>
                <a:cxn ang="0">
                  <a:pos x="129" y="12"/>
                </a:cxn>
                <a:cxn ang="0">
                  <a:pos x="106" y="21"/>
                </a:cxn>
                <a:cxn ang="0">
                  <a:pos x="84" y="34"/>
                </a:cxn>
                <a:cxn ang="0">
                  <a:pos x="61" y="51"/>
                </a:cxn>
                <a:cxn ang="0">
                  <a:pos x="39" y="71"/>
                </a:cxn>
                <a:cxn ang="0">
                  <a:pos x="19" y="96"/>
                </a:cxn>
                <a:cxn ang="0">
                  <a:pos x="0" y="127"/>
                </a:cxn>
              </a:cxnLst>
              <a:rect l="0" t="0" r="r" b="b"/>
              <a:pathLst>
                <a:path w="635" h="420">
                  <a:moveTo>
                    <a:pt x="0" y="127"/>
                  </a:moveTo>
                  <a:lnTo>
                    <a:pt x="14" y="127"/>
                  </a:lnTo>
                  <a:lnTo>
                    <a:pt x="27" y="127"/>
                  </a:lnTo>
                  <a:lnTo>
                    <a:pt x="41" y="129"/>
                  </a:lnTo>
                  <a:lnTo>
                    <a:pt x="54" y="131"/>
                  </a:lnTo>
                  <a:lnTo>
                    <a:pt x="81" y="137"/>
                  </a:lnTo>
                  <a:lnTo>
                    <a:pt x="106" y="143"/>
                  </a:lnTo>
                  <a:lnTo>
                    <a:pt x="130" y="150"/>
                  </a:lnTo>
                  <a:lnTo>
                    <a:pt x="151" y="155"/>
                  </a:lnTo>
                  <a:lnTo>
                    <a:pt x="171" y="160"/>
                  </a:lnTo>
                  <a:lnTo>
                    <a:pt x="187" y="162"/>
                  </a:lnTo>
                  <a:lnTo>
                    <a:pt x="160" y="189"/>
                  </a:lnTo>
                  <a:lnTo>
                    <a:pt x="134" y="218"/>
                  </a:lnTo>
                  <a:lnTo>
                    <a:pt x="121" y="232"/>
                  </a:lnTo>
                  <a:lnTo>
                    <a:pt x="110" y="246"/>
                  </a:lnTo>
                  <a:lnTo>
                    <a:pt x="99" y="261"/>
                  </a:lnTo>
                  <a:lnTo>
                    <a:pt x="89" y="276"/>
                  </a:lnTo>
                  <a:lnTo>
                    <a:pt x="81" y="293"/>
                  </a:lnTo>
                  <a:lnTo>
                    <a:pt x="75" y="309"/>
                  </a:lnTo>
                  <a:lnTo>
                    <a:pt x="69" y="327"/>
                  </a:lnTo>
                  <a:lnTo>
                    <a:pt x="66" y="344"/>
                  </a:lnTo>
                  <a:lnTo>
                    <a:pt x="64" y="362"/>
                  </a:lnTo>
                  <a:lnTo>
                    <a:pt x="65" y="381"/>
                  </a:lnTo>
                  <a:lnTo>
                    <a:pt x="66" y="391"/>
                  </a:lnTo>
                  <a:lnTo>
                    <a:pt x="67" y="401"/>
                  </a:lnTo>
                  <a:lnTo>
                    <a:pt x="69" y="411"/>
                  </a:lnTo>
                  <a:lnTo>
                    <a:pt x="73" y="420"/>
                  </a:lnTo>
                  <a:lnTo>
                    <a:pt x="87" y="414"/>
                  </a:lnTo>
                  <a:lnTo>
                    <a:pt x="100" y="406"/>
                  </a:lnTo>
                  <a:lnTo>
                    <a:pt x="112" y="398"/>
                  </a:lnTo>
                  <a:lnTo>
                    <a:pt x="124" y="388"/>
                  </a:lnTo>
                  <a:lnTo>
                    <a:pt x="135" y="378"/>
                  </a:lnTo>
                  <a:lnTo>
                    <a:pt x="146" y="367"/>
                  </a:lnTo>
                  <a:lnTo>
                    <a:pt x="157" y="355"/>
                  </a:lnTo>
                  <a:lnTo>
                    <a:pt x="167" y="343"/>
                  </a:lnTo>
                  <a:lnTo>
                    <a:pt x="189" y="318"/>
                  </a:lnTo>
                  <a:lnTo>
                    <a:pt x="211" y="291"/>
                  </a:lnTo>
                  <a:lnTo>
                    <a:pt x="236" y="262"/>
                  </a:lnTo>
                  <a:lnTo>
                    <a:pt x="262" y="234"/>
                  </a:lnTo>
                  <a:lnTo>
                    <a:pt x="270" y="234"/>
                  </a:lnTo>
                  <a:lnTo>
                    <a:pt x="277" y="233"/>
                  </a:lnTo>
                  <a:lnTo>
                    <a:pt x="284" y="231"/>
                  </a:lnTo>
                  <a:lnTo>
                    <a:pt x="291" y="228"/>
                  </a:lnTo>
                  <a:lnTo>
                    <a:pt x="305" y="223"/>
                  </a:lnTo>
                  <a:lnTo>
                    <a:pt x="319" y="216"/>
                  </a:lnTo>
                  <a:lnTo>
                    <a:pt x="333" y="211"/>
                  </a:lnTo>
                  <a:lnTo>
                    <a:pt x="346" y="206"/>
                  </a:lnTo>
                  <a:lnTo>
                    <a:pt x="354" y="202"/>
                  </a:lnTo>
                  <a:lnTo>
                    <a:pt x="360" y="201"/>
                  </a:lnTo>
                  <a:lnTo>
                    <a:pt x="367" y="200"/>
                  </a:lnTo>
                  <a:lnTo>
                    <a:pt x="374" y="200"/>
                  </a:lnTo>
                  <a:lnTo>
                    <a:pt x="301" y="272"/>
                  </a:lnTo>
                  <a:lnTo>
                    <a:pt x="307" y="285"/>
                  </a:lnTo>
                  <a:lnTo>
                    <a:pt x="311" y="297"/>
                  </a:lnTo>
                  <a:lnTo>
                    <a:pt x="315" y="308"/>
                  </a:lnTo>
                  <a:lnTo>
                    <a:pt x="317" y="317"/>
                  </a:lnTo>
                  <a:lnTo>
                    <a:pt x="318" y="326"/>
                  </a:lnTo>
                  <a:lnTo>
                    <a:pt x="317" y="333"/>
                  </a:lnTo>
                  <a:lnTo>
                    <a:pt x="317" y="341"/>
                  </a:lnTo>
                  <a:lnTo>
                    <a:pt x="315" y="347"/>
                  </a:lnTo>
                  <a:lnTo>
                    <a:pt x="310" y="362"/>
                  </a:lnTo>
                  <a:lnTo>
                    <a:pt x="306" y="378"/>
                  </a:lnTo>
                  <a:lnTo>
                    <a:pt x="304" y="387"/>
                  </a:lnTo>
                  <a:lnTo>
                    <a:pt x="303" y="396"/>
                  </a:lnTo>
                  <a:lnTo>
                    <a:pt x="301" y="408"/>
                  </a:lnTo>
                  <a:lnTo>
                    <a:pt x="301" y="420"/>
                  </a:lnTo>
                  <a:lnTo>
                    <a:pt x="315" y="420"/>
                  </a:lnTo>
                  <a:lnTo>
                    <a:pt x="329" y="418"/>
                  </a:lnTo>
                  <a:lnTo>
                    <a:pt x="342" y="416"/>
                  </a:lnTo>
                  <a:lnTo>
                    <a:pt x="356" y="413"/>
                  </a:lnTo>
                  <a:lnTo>
                    <a:pt x="370" y="408"/>
                  </a:lnTo>
                  <a:lnTo>
                    <a:pt x="383" y="404"/>
                  </a:lnTo>
                  <a:lnTo>
                    <a:pt x="398" y="398"/>
                  </a:lnTo>
                  <a:lnTo>
                    <a:pt x="411" y="392"/>
                  </a:lnTo>
                  <a:lnTo>
                    <a:pt x="437" y="378"/>
                  </a:lnTo>
                  <a:lnTo>
                    <a:pt x="463" y="362"/>
                  </a:lnTo>
                  <a:lnTo>
                    <a:pt x="487" y="345"/>
                  </a:lnTo>
                  <a:lnTo>
                    <a:pt x="511" y="328"/>
                  </a:lnTo>
                  <a:lnTo>
                    <a:pt x="554" y="293"/>
                  </a:lnTo>
                  <a:lnTo>
                    <a:pt x="589" y="263"/>
                  </a:lnTo>
                  <a:lnTo>
                    <a:pt x="605" y="251"/>
                  </a:lnTo>
                  <a:lnTo>
                    <a:pt x="618" y="243"/>
                  </a:lnTo>
                  <a:lnTo>
                    <a:pt x="623" y="238"/>
                  </a:lnTo>
                  <a:lnTo>
                    <a:pt x="628" y="236"/>
                  </a:lnTo>
                  <a:lnTo>
                    <a:pt x="632" y="235"/>
                  </a:lnTo>
                  <a:lnTo>
                    <a:pt x="635" y="234"/>
                  </a:lnTo>
                  <a:lnTo>
                    <a:pt x="615" y="226"/>
                  </a:lnTo>
                  <a:lnTo>
                    <a:pt x="594" y="218"/>
                  </a:lnTo>
                  <a:lnTo>
                    <a:pt x="573" y="207"/>
                  </a:lnTo>
                  <a:lnTo>
                    <a:pt x="552" y="196"/>
                  </a:lnTo>
                  <a:lnTo>
                    <a:pt x="533" y="182"/>
                  </a:lnTo>
                  <a:lnTo>
                    <a:pt x="512" y="168"/>
                  </a:lnTo>
                  <a:lnTo>
                    <a:pt x="492" y="153"/>
                  </a:lnTo>
                  <a:lnTo>
                    <a:pt x="473" y="138"/>
                  </a:lnTo>
                  <a:lnTo>
                    <a:pt x="436" y="105"/>
                  </a:lnTo>
                  <a:lnTo>
                    <a:pt x="400" y="71"/>
                  </a:lnTo>
                  <a:lnTo>
                    <a:pt x="368" y="40"/>
                  </a:lnTo>
                  <a:lnTo>
                    <a:pt x="339" y="9"/>
                  </a:lnTo>
                  <a:lnTo>
                    <a:pt x="306" y="7"/>
                  </a:lnTo>
                  <a:lnTo>
                    <a:pt x="268" y="3"/>
                  </a:lnTo>
                  <a:lnTo>
                    <a:pt x="246" y="2"/>
                  </a:lnTo>
                  <a:lnTo>
                    <a:pt x="223" y="0"/>
                  </a:lnTo>
                  <a:lnTo>
                    <a:pt x="200" y="0"/>
                  </a:lnTo>
                  <a:lnTo>
                    <a:pt x="177" y="3"/>
                  </a:lnTo>
                  <a:lnTo>
                    <a:pt x="165" y="4"/>
                  </a:lnTo>
                  <a:lnTo>
                    <a:pt x="153" y="6"/>
                  </a:lnTo>
                  <a:lnTo>
                    <a:pt x="141" y="9"/>
                  </a:lnTo>
                  <a:lnTo>
                    <a:pt x="129" y="12"/>
                  </a:lnTo>
                  <a:lnTo>
                    <a:pt x="117" y="17"/>
                  </a:lnTo>
                  <a:lnTo>
                    <a:pt x="106" y="21"/>
                  </a:lnTo>
                  <a:lnTo>
                    <a:pt x="94" y="28"/>
                  </a:lnTo>
                  <a:lnTo>
                    <a:pt x="84" y="34"/>
                  </a:lnTo>
                  <a:lnTo>
                    <a:pt x="72" y="42"/>
                  </a:lnTo>
                  <a:lnTo>
                    <a:pt x="61" y="51"/>
                  </a:lnTo>
                  <a:lnTo>
                    <a:pt x="50" y="60"/>
                  </a:lnTo>
                  <a:lnTo>
                    <a:pt x="39" y="71"/>
                  </a:lnTo>
                  <a:lnTo>
                    <a:pt x="29" y="83"/>
                  </a:lnTo>
                  <a:lnTo>
                    <a:pt x="19" y="96"/>
                  </a:lnTo>
                  <a:lnTo>
                    <a:pt x="9" y="112"/>
                  </a:lnTo>
                  <a:lnTo>
                    <a:pt x="0" y="127"/>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2" name="Freeform 85"/>
            <p:cNvSpPr>
              <a:spLocks/>
            </p:cNvSpPr>
            <p:nvPr/>
          </p:nvSpPr>
          <p:spPr bwMode="auto">
            <a:xfrm>
              <a:off x="2433638" y="2419351"/>
              <a:ext cx="1279525" cy="862013"/>
            </a:xfrm>
            <a:custGeom>
              <a:avLst/>
              <a:gdLst/>
              <a:ahLst/>
              <a:cxnLst>
                <a:cxn ang="0">
                  <a:pos x="2084" y="2977"/>
                </a:cxn>
                <a:cxn ang="0">
                  <a:pos x="1500" y="2884"/>
                </a:cxn>
                <a:cxn ang="0">
                  <a:pos x="1089" y="2023"/>
                </a:cxn>
                <a:cxn ang="0">
                  <a:pos x="1019" y="2383"/>
                </a:cxn>
                <a:cxn ang="0">
                  <a:pos x="1068" y="2476"/>
                </a:cxn>
                <a:cxn ang="0">
                  <a:pos x="974" y="2456"/>
                </a:cxn>
                <a:cxn ang="0">
                  <a:pos x="901" y="2121"/>
                </a:cxn>
                <a:cxn ang="0">
                  <a:pos x="768" y="1912"/>
                </a:cxn>
                <a:cxn ang="0">
                  <a:pos x="866" y="1600"/>
                </a:cxn>
                <a:cxn ang="0">
                  <a:pos x="1293" y="1003"/>
                </a:cxn>
                <a:cxn ang="0">
                  <a:pos x="1342" y="678"/>
                </a:cxn>
                <a:cxn ang="0">
                  <a:pos x="1093" y="620"/>
                </a:cxn>
                <a:cxn ang="0">
                  <a:pos x="845" y="591"/>
                </a:cxn>
                <a:cxn ang="0">
                  <a:pos x="625" y="658"/>
                </a:cxn>
                <a:cxn ang="0">
                  <a:pos x="358" y="755"/>
                </a:cxn>
                <a:cxn ang="0">
                  <a:pos x="33" y="871"/>
                </a:cxn>
                <a:cxn ang="0">
                  <a:pos x="217" y="669"/>
                </a:cxn>
                <a:cxn ang="0">
                  <a:pos x="119" y="597"/>
                </a:cxn>
                <a:cxn ang="0">
                  <a:pos x="471" y="460"/>
                </a:cxn>
                <a:cxn ang="0">
                  <a:pos x="639" y="301"/>
                </a:cxn>
                <a:cxn ang="0">
                  <a:pos x="838" y="233"/>
                </a:cxn>
                <a:cxn ang="0">
                  <a:pos x="1119" y="150"/>
                </a:cxn>
                <a:cxn ang="0">
                  <a:pos x="1428" y="263"/>
                </a:cxn>
                <a:cxn ang="0">
                  <a:pos x="2067" y="272"/>
                </a:cxn>
                <a:cxn ang="0">
                  <a:pos x="2170" y="216"/>
                </a:cxn>
                <a:cxn ang="0">
                  <a:pos x="2428" y="411"/>
                </a:cxn>
                <a:cxn ang="0">
                  <a:pos x="2436" y="488"/>
                </a:cxn>
                <a:cxn ang="0">
                  <a:pos x="2966" y="329"/>
                </a:cxn>
                <a:cxn ang="0">
                  <a:pos x="3239" y="315"/>
                </a:cxn>
                <a:cxn ang="0">
                  <a:pos x="3368" y="344"/>
                </a:cxn>
                <a:cxn ang="0">
                  <a:pos x="3667" y="375"/>
                </a:cxn>
                <a:cxn ang="0">
                  <a:pos x="3746" y="233"/>
                </a:cxn>
                <a:cxn ang="0">
                  <a:pos x="3704" y="31"/>
                </a:cxn>
                <a:cxn ang="0">
                  <a:pos x="4055" y="249"/>
                </a:cxn>
                <a:cxn ang="0">
                  <a:pos x="3855" y="417"/>
                </a:cxn>
                <a:cxn ang="0">
                  <a:pos x="3655" y="462"/>
                </a:cxn>
                <a:cxn ang="0">
                  <a:pos x="3480" y="531"/>
                </a:cxn>
                <a:cxn ang="0">
                  <a:pos x="3299" y="750"/>
                </a:cxn>
                <a:cxn ang="0">
                  <a:pos x="3607" y="1179"/>
                </a:cxn>
                <a:cxn ang="0">
                  <a:pos x="3799" y="939"/>
                </a:cxn>
                <a:cxn ang="0">
                  <a:pos x="3922" y="773"/>
                </a:cxn>
                <a:cxn ang="0">
                  <a:pos x="4098" y="599"/>
                </a:cxn>
                <a:cxn ang="0">
                  <a:pos x="4343" y="772"/>
                </a:cxn>
                <a:cxn ang="0">
                  <a:pos x="4647" y="792"/>
                </a:cxn>
                <a:cxn ang="0">
                  <a:pos x="4667" y="1029"/>
                </a:cxn>
                <a:cxn ang="0">
                  <a:pos x="4807" y="1075"/>
                </a:cxn>
                <a:cxn ang="0">
                  <a:pos x="4178" y="1271"/>
                </a:cxn>
                <a:cxn ang="0">
                  <a:pos x="4021" y="1369"/>
                </a:cxn>
                <a:cxn ang="0">
                  <a:pos x="4243" y="1426"/>
                </a:cxn>
                <a:cxn ang="0">
                  <a:pos x="4243" y="1495"/>
                </a:cxn>
                <a:cxn ang="0">
                  <a:pos x="4030" y="1511"/>
                </a:cxn>
                <a:cxn ang="0">
                  <a:pos x="3356" y="1929"/>
                </a:cxn>
                <a:cxn ang="0">
                  <a:pos x="2938" y="2158"/>
                </a:cxn>
                <a:cxn ang="0">
                  <a:pos x="2794" y="2430"/>
                </a:cxn>
                <a:cxn ang="0">
                  <a:pos x="2699" y="2171"/>
                </a:cxn>
                <a:cxn ang="0">
                  <a:pos x="2381" y="2203"/>
                </a:cxn>
                <a:cxn ang="0">
                  <a:pos x="2038" y="2231"/>
                </a:cxn>
                <a:cxn ang="0">
                  <a:pos x="1875" y="2406"/>
                </a:cxn>
                <a:cxn ang="0">
                  <a:pos x="1781" y="2545"/>
                </a:cxn>
                <a:cxn ang="0">
                  <a:pos x="2177" y="2670"/>
                </a:cxn>
                <a:cxn ang="0">
                  <a:pos x="2252" y="2728"/>
                </a:cxn>
              </a:cxnLst>
              <a:rect l="0" t="0" r="r" b="b"/>
              <a:pathLst>
                <a:path w="4838" h="3260">
                  <a:moveTo>
                    <a:pt x="2737" y="3145"/>
                  </a:moveTo>
                  <a:lnTo>
                    <a:pt x="2623" y="3260"/>
                  </a:lnTo>
                  <a:lnTo>
                    <a:pt x="2604" y="3243"/>
                  </a:lnTo>
                  <a:lnTo>
                    <a:pt x="2585" y="3226"/>
                  </a:lnTo>
                  <a:lnTo>
                    <a:pt x="2564" y="3209"/>
                  </a:lnTo>
                  <a:lnTo>
                    <a:pt x="2541" y="3193"/>
                  </a:lnTo>
                  <a:lnTo>
                    <a:pt x="2518" y="3177"/>
                  </a:lnTo>
                  <a:lnTo>
                    <a:pt x="2493" y="3162"/>
                  </a:lnTo>
                  <a:lnTo>
                    <a:pt x="2468" y="3147"/>
                  </a:lnTo>
                  <a:lnTo>
                    <a:pt x="2442" y="3132"/>
                  </a:lnTo>
                  <a:lnTo>
                    <a:pt x="2415" y="3118"/>
                  </a:lnTo>
                  <a:lnTo>
                    <a:pt x="2386" y="3104"/>
                  </a:lnTo>
                  <a:lnTo>
                    <a:pt x="2357" y="3090"/>
                  </a:lnTo>
                  <a:lnTo>
                    <a:pt x="2329" y="3077"/>
                  </a:lnTo>
                  <a:lnTo>
                    <a:pt x="2269" y="3051"/>
                  </a:lnTo>
                  <a:lnTo>
                    <a:pt x="2207" y="3025"/>
                  </a:lnTo>
                  <a:lnTo>
                    <a:pt x="2145" y="3000"/>
                  </a:lnTo>
                  <a:lnTo>
                    <a:pt x="2084" y="2977"/>
                  </a:lnTo>
                  <a:lnTo>
                    <a:pt x="2024" y="2955"/>
                  </a:lnTo>
                  <a:lnTo>
                    <a:pt x="1965" y="2932"/>
                  </a:lnTo>
                  <a:lnTo>
                    <a:pt x="1910" y="2910"/>
                  </a:lnTo>
                  <a:lnTo>
                    <a:pt x="1856" y="2888"/>
                  </a:lnTo>
                  <a:lnTo>
                    <a:pt x="1807" y="2866"/>
                  </a:lnTo>
                  <a:lnTo>
                    <a:pt x="1763" y="2845"/>
                  </a:lnTo>
                  <a:lnTo>
                    <a:pt x="1748" y="2852"/>
                  </a:lnTo>
                  <a:lnTo>
                    <a:pt x="1733" y="2857"/>
                  </a:lnTo>
                  <a:lnTo>
                    <a:pt x="1717" y="2863"/>
                  </a:lnTo>
                  <a:lnTo>
                    <a:pt x="1700" y="2867"/>
                  </a:lnTo>
                  <a:lnTo>
                    <a:pt x="1683" y="2871"/>
                  </a:lnTo>
                  <a:lnTo>
                    <a:pt x="1667" y="2874"/>
                  </a:lnTo>
                  <a:lnTo>
                    <a:pt x="1649" y="2876"/>
                  </a:lnTo>
                  <a:lnTo>
                    <a:pt x="1632" y="2878"/>
                  </a:lnTo>
                  <a:lnTo>
                    <a:pt x="1597" y="2881"/>
                  </a:lnTo>
                  <a:lnTo>
                    <a:pt x="1563" y="2883"/>
                  </a:lnTo>
                  <a:lnTo>
                    <a:pt x="1530" y="2883"/>
                  </a:lnTo>
                  <a:lnTo>
                    <a:pt x="1500" y="2884"/>
                  </a:lnTo>
                  <a:lnTo>
                    <a:pt x="1275" y="2659"/>
                  </a:lnTo>
                  <a:lnTo>
                    <a:pt x="1275" y="2434"/>
                  </a:lnTo>
                  <a:lnTo>
                    <a:pt x="1265" y="2423"/>
                  </a:lnTo>
                  <a:lnTo>
                    <a:pt x="1257" y="2412"/>
                  </a:lnTo>
                  <a:lnTo>
                    <a:pt x="1247" y="2401"/>
                  </a:lnTo>
                  <a:lnTo>
                    <a:pt x="1239" y="2391"/>
                  </a:lnTo>
                  <a:lnTo>
                    <a:pt x="1224" y="2368"/>
                  </a:lnTo>
                  <a:lnTo>
                    <a:pt x="1211" y="2344"/>
                  </a:lnTo>
                  <a:lnTo>
                    <a:pt x="1199" y="2320"/>
                  </a:lnTo>
                  <a:lnTo>
                    <a:pt x="1188" y="2295"/>
                  </a:lnTo>
                  <a:lnTo>
                    <a:pt x="1178" y="2268"/>
                  </a:lnTo>
                  <a:lnTo>
                    <a:pt x="1169" y="2242"/>
                  </a:lnTo>
                  <a:lnTo>
                    <a:pt x="1152" y="2189"/>
                  </a:lnTo>
                  <a:lnTo>
                    <a:pt x="1134" y="2134"/>
                  </a:lnTo>
                  <a:lnTo>
                    <a:pt x="1125" y="2106"/>
                  </a:lnTo>
                  <a:lnTo>
                    <a:pt x="1115" y="2079"/>
                  </a:lnTo>
                  <a:lnTo>
                    <a:pt x="1103" y="2050"/>
                  </a:lnTo>
                  <a:lnTo>
                    <a:pt x="1089" y="2023"/>
                  </a:lnTo>
                  <a:lnTo>
                    <a:pt x="1077" y="2047"/>
                  </a:lnTo>
                  <a:lnTo>
                    <a:pt x="1068" y="2065"/>
                  </a:lnTo>
                  <a:lnTo>
                    <a:pt x="1065" y="2074"/>
                  </a:lnTo>
                  <a:lnTo>
                    <a:pt x="1062" y="2082"/>
                  </a:lnTo>
                  <a:lnTo>
                    <a:pt x="1061" y="2088"/>
                  </a:lnTo>
                  <a:lnTo>
                    <a:pt x="1060" y="2096"/>
                  </a:lnTo>
                  <a:lnTo>
                    <a:pt x="1061" y="2103"/>
                  </a:lnTo>
                  <a:lnTo>
                    <a:pt x="1062" y="2110"/>
                  </a:lnTo>
                  <a:lnTo>
                    <a:pt x="1065" y="2118"/>
                  </a:lnTo>
                  <a:lnTo>
                    <a:pt x="1068" y="2127"/>
                  </a:lnTo>
                  <a:lnTo>
                    <a:pt x="1077" y="2146"/>
                  </a:lnTo>
                  <a:lnTo>
                    <a:pt x="1089" y="2171"/>
                  </a:lnTo>
                  <a:lnTo>
                    <a:pt x="1013" y="2248"/>
                  </a:lnTo>
                  <a:lnTo>
                    <a:pt x="1013" y="2280"/>
                  </a:lnTo>
                  <a:lnTo>
                    <a:pt x="1014" y="2320"/>
                  </a:lnTo>
                  <a:lnTo>
                    <a:pt x="1016" y="2340"/>
                  </a:lnTo>
                  <a:lnTo>
                    <a:pt x="1017" y="2362"/>
                  </a:lnTo>
                  <a:lnTo>
                    <a:pt x="1019" y="2383"/>
                  </a:lnTo>
                  <a:lnTo>
                    <a:pt x="1022" y="2403"/>
                  </a:lnTo>
                  <a:lnTo>
                    <a:pt x="1026" y="2421"/>
                  </a:lnTo>
                  <a:lnTo>
                    <a:pt x="1032" y="2437"/>
                  </a:lnTo>
                  <a:lnTo>
                    <a:pt x="1034" y="2445"/>
                  </a:lnTo>
                  <a:lnTo>
                    <a:pt x="1037" y="2452"/>
                  </a:lnTo>
                  <a:lnTo>
                    <a:pt x="1042" y="2458"/>
                  </a:lnTo>
                  <a:lnTo>
                    <a:pt x="1045" y="2464"/>
                  </a:lnTo>
                  <a:lnTo>
                    <a:pt x="1049" y="2468"/>
                  </a:lnTo>
                  <a:lnTo>
                    <a:pt x="1054" y="2471"/>
                  </a:lnTo>
                  <a:lnTo>
                    <a:pt x="1058" y="2475"/>
                  </a:lnTo>
                  <a:lnTo>
                    <a:pt x="1064" y="2477"/>
                  </a:lnTo>
                  <a:lnTo>
                    <a:pt x="1070" y="2477"/>
                  </a:lnTo>
                  <a:lnTo>
                    <a:pt x="1076" y="2477"/>
                  </a:lnTo>
                  <a:lnTo>
                    <a:pt x="1082" y="2475"/>
                  </a:lnTo>
                  <a:lnTo>
                    <a:pt x="1089" y="2472"/>
                  </a:lnTo>
                  <a:lnTo>
                    <a:pt x="1082" y="2472"/>
                  </a:lnTo>
                  <a:lnTo>
                    <a:pt x="1074" y="2473"/>
                  </a:lnTo>
                  <a:lnTo>
                    <a:pt x="1068" y="2476"/>
                  </a:lnTo>
                  <a:lnTo>
                    <a:pt x="1060" y="2478"/>
                  </a:lnTo>
                  <a:lnTo>
                    <a:pt x="1046" y="2484"/>
                  </a:lnTo>
                  <a:lnTo>
                    <a:pt x="1032" y="2491"/>
                  </a:lnTo>
                  <a:lnTo>
                    <a:pt x="1018" y="2497"/>
                  </a:lnTo>
                  <a:lnTo>
                    <a:pt x="1004" y="2504"/>
                  </a:lnTo>
                  <a:lnTo>
                    <a:pt x="996" y="2506"/>
                  </a:lnTo>
                  <a:lnTo>
                    <a:pt x="989" y="2508"/>
                  </a:lnTo>
                  <a:lnTo>
                    <a:pt x="982" y="2509"/>
                  </a:lnTo>
                  <a:lnTo>
                    <a:pt x="975" y="2509"/>
                  </a:lnTo>
                  <a:lnTo>
                    <a:pt x="978" y="2503"/>
                  </a:lnTo>
                  <a:lnTo>
                    <a:pt x="981" y="2496"/>
                  </a:lnTo>
                  <a:lnTo>
                    <a:pt x="982" y="2490"/>
                  </a:lnTo>
                  <a:lnTo>
                    <a:pt x="983" y="2484"/>
                  </a:lnTo>
                  <a:lnTo>
                    <a:pt x="983" y="2479"/>
                  </a:lnTo>
                  <a:lnTo>
                    <a:pt x="982" y="2475"/>
                  </a:lnTo>
                  <a:lnTo>
                    <a:pt x="981" y="2469"/>
                  </a:lnTo>
                  <a:lnTo>
                    <a:pt x="980" y="2465"/>
                  </a:lnTo>
                  <a:lnTo>
                    <a:pt x="974" y="2456"/>
                  </a:lnTo>
                  <a:lnTo>
                    <a:pt x="968" y="2448"/>
                  </a:lnTo>
                  <a:lnTo>
                    <a:pt x="960" y="2441"/>
                  </a:lnTo>
                  <a:lnTo>
                    <a:pt x="951" y="2434"/>
                  </a:lnTo>
                  <a:lnTo>
                    <a:pt x="942" y="2427"/>
                  </a:lnTo>
                  <a:lnTo>
                    <a:pt x="933" y="2419"/>
                  </a:lnTo>
                  <a:lnTo>
                    <a:pt x="924" y="2411"/>
                  </a:lnTo>
                  <a:lnTo>
                    <a:pt x="916" y="2403"/>
                  </a:lnTo>
                  <a:lnTo>
                    <a:pt x="909" y="2394"/>
                  </a:lnTo>
                  <a:lnTo>
                    <a:pt x="903" y="2383"/>
                  </a:lnTo>
                  <a:lnTo>
                    <a:pt x="902" y="2377"/>
                  </a:lnTo>
                  <a:lnTo>
                    <a:pt x="900" y="2371"/>
                  </a:lnTo>
                  <a:lnTo>
                    <a:pt x="899" y="2364"/>
                  </a:lnTo>
                  <a:lnTo>
                    <a:pt x="899" y="2358"/>
                  </a:lnTo>
                  <a:lnTo>
                    <a:pt x="899" y="2281"/>
                  </a:lnTo>
                  <a:lnTo>
                    <a:pt x="975" y="2209"/>
                  </a:lnTo>
                  <a:lnTo>
                    <a:pt x="899" y="2136"/>
                  </a:lnTo>
                  <a:lnTo>
                    <a:pt x="899" y="2129"/>
                  </a:lnTo>
                  <a:lnTo>
                    <a:pt x="901" y="2121"/>
                  </a:lnTo>
                  <a:lnTo>
                    <a:pt x="902" y="2113"/>
                  </a:lnTo>
                  <a:lnTo>
                    <a:pt x="905" y="2107"/>
                  </a:lnTo>
                  <a:lnTo>
                    <a:pt x="911" y="2093"/>
                  </a:lnTo>
                  <a:lnTo>
                    <a:pt x="917" y="2079"/>
                  </a:lnTo>
                  <a:lnTo>
                    <a:pt x="925" y="2064"/>
                  </a:lnTo>
                  <a:lnTo>
                    <a:pt x="931" y="2050"/>
                  </a:lnTo>
                  <a:lnTo>
                    <a:pt x="934" y="2044"/>
                  </a:lnTo>
                  <a:lnTo>
                    <a:pt x="935" y="2037"/>
                  </a:lnTo>
                  <a:lnTo>
                    <a:pt x="937" y="2029"/>
                  </a:lnTo>
                  <a:lnTo>
                    <a:pt x="937" y="2023"/>
                  </a:lnTo>
                  <a:lnTo>
                    <a:pt x="920" y="2007"/>
                  </a:lnTo>
                  <a:lnTo>
                    <a:pt x="897" y="1989"/>
                  </a:lnTo>
                  <a:lnTo>
                    <a:pt x="872" y="1969"/>
                  </a:lnTo>
                  <a:lnTo>
                    <a:pt x="843" y="1951"/>
                  </a:lnTo>
                  <a:lnTo>
                    <a:pt x="816" y="1935"/>
                  </a:lnTo>
                  <a:lnTo>
                    <a:pt x="790" y="1921"/>
                  </a:lnTo>
                  <a:lnTo>
                    <a:pt x="779" y="1916"/>
                  </a:lnTo>
                  <a:lnTo>
                    <a:pt x="768" y="1912"/>
                  </a:lnTo>
                  <a:lnTo>
                    <a:pt x="758" y="1909"/>
                  </a:lnTo>
                  <a:lnTo>
                    <a:pt x="751" y="1908"/>
                  </a:lnTo>
                  <a:lnTo>
                    <a:pt x="827" y="1760"/>
                  </a:lnTo>
                  <a:lnTo>
                    <a:pt x="826" y="1752"/>
                  </a:lnTo>
                  <a:lnTo>
                    <a:pt x="825" y="1746"/>
                  </a:lnTo>
                  <a:lnTo>
                    <a:pt x="823" y="1739"/>
                  </a:lnTo>
                  <a:lnTo>
                    <a:pt x="820" y="1732"/>
                  </a:lnTo>
                  <a:lnTo>
                    <a:pt x="815" y="1719"/>
                  </a:lnTo>
                  <a:lnTo>
                    <a:pt x="807" y="1704"/>
                  </a:lnTo>
                  <a:lnTo>
                    <a:pt x="801" y="1690"/>
                  </a:lnTo>
                  <a:lnTo>
                    <a:pt x="794" y="1676"/>
                  </a:lnTo>
                  <a:lnTo>
                    <a:pt x="792" y="1668"/>
                  </a:lnTo>
                  <a:lnTo>
                    <a:pt x="790" y="1661"/>
                  </a:lnTo>
                  <a:lnTo>
                    <a:pt x="789" y="1653"/>
                  </a:lnTo>
                  <a:lnTo>
                    <a:pt x="789" y="1645"/>
                  </a:lnTo>
                  <a:lnTo>
                    <a:pt x="816" y="1631"/>
                  </a:lnTo>
                  <a:lnTo>
                    <a:pt x="842" y="1616"/>
                  </a:lnTo>
                  <a:lnTo>
                    <a:pt x="866" y="1600"/>
                  </a:lnTo>
                  <a:lnTo>
                    <a:pt x="890" y="1582"/>
                  </a:lnTo>
                  <a:lnTo>
                    <a:pt x="912" y="1564"/>
                  </a:lnTo>
                  <a:lnTo>
                    <a:pt x="933" y="1544"/>
                  </a:lnTo>
                  <a:lnTo>
                    <a:pt x="952" y="1524"/>
                  </a:lnTo>
                  <a:lnTo>
                    <a:pt x="972" y="1504"/>
                  </a:lnTo>
                  <a:lnTo>
                    <a:pt x="989" y="1483"/>
                  </a:lnTo>
                  <a:lnTo>
                    <a:pt x="1007" y="1461"/>
                  </a:lnTo>
                  <a:lnTo>
                    <a:pt x="1023" y="1438"/>
                  </a:lnTo>
                  <a:lnTo>
                    <a:pt x="1040" y="1415"/>
                  </a:lnTo>
                  <a:lnTo>
                    <a:pt x="1070" y="1368"/>
                  </a:lnTo>
                  <a:lnTo>
                    <a:pt x="1098" y="1320"/>
                  </a:lnTo>
                  <a:lnTo>
                    <a:pt x="1154" y="1221"/>
                  </a:lnTo>
                  <a:lnTo>
                    <a:pt x="1211" y="1122"/>
                  </a:lnTo>
                  <a:lnTo>
                    <a:pt x="1226" y="1098"/>
                  </a:lnTo>
                  <a:lnTo>
                    <a:pt x="1242" y="1074"/>
                  </a:lnTo>
                  <a:lnTo>
                    <a:pt x="1259" y="1050"/>
                  </a:lnTo>
                  <a:lnTo>
                    <a:pt x="1275" y="1026"/>
                  </a:lnTo>
                  <a:lnTo>
                    <a:pt x="1293" y="1003"/>
                  </a:lnTo>
                  <a:lnTo>
                    <a:pt x="1311" y="981"/>
                  </a:lnTo>
                  <a:lnTo>
                    <a:pt x="1331" y="958"/>
                  </a:lnTo>
                  <a:lnTo>
                    <a:pt x="1351" y="937"/>
                  </a:lnTo>
                  <a:lnTo>
                    <a:pt x="1351" y="922"/>
                  </a:lnTo>
                  <a:lnTo>
                    <a:pt x="1353" y="907"/>
                  </a:lnTo>
                  <a:lnTo>
                    <a:pt x="1355" y="892"/>
                  </a:lnTo>
                  <a:lnTo>
                    <a:pt x="1357" y="875"/>
                  </a:lnTo>
                  <a:lnTo>
                    <a:pt x="1362" y="840"/>
                  </a:lnTo>
                  <a:lnTo>
                    <a:pt x="1369" y="805"/>
                  </a:lnTo>
                  <a:lnTo>
                    <a:pt x="1375" y="771"/>
                  </a:lnTo>
                  <a:lnTo>
                    <a:pt x="1381" y="737"/>
                  </a:lnTo>
                  <a:lnTo>
                    <a:pt x="1383" y="720"/>
                  </a:lnTo>
                  <a:lnTo>
                    <a:pt x="1384" y="705"/>
                  </a:lnTo>
                  <a:lnTo>
                    <a:pt x="1385" y="689"/>
                  </a:lnTo>
                  <a:lnTo>
                    <a:pt x="1386" y="675"/>
                  </a:lnTo>
                  <a:lnTo>
                    <a:pt x="1372" y="675"/>
                  </a:lnTo>
                  <a:lnTo>
                    <a:pt x="1357" y="677"/>
                  </a:lnTo>
                  <a:lnTo>
                    <a:pt x="1342" y="678"/>
                  </a:lnTo>
                  <a:lnTo>
                    <a:pt x="1325" y="681"/>
                  </a:lnTo>
                  <a:lnTo>
                    <a:pt x="1291" y="687"/>
                  </a:lnTo>
                  <a:lnTo>
                    <a:pt x="1257" y="693"/>
                  </a:lnTo>
                  <a:lnTo>
                    <a:pt x="1222" y="701"/>
                  </a:lnTo>
                  <a:lnTo>
                    <a:pt x="1188" y="706"/>
                  </a:lnTo>
                  <a:lnTo>
                    <a:pt x="1172" y="709"/>
                  </a:lnTo>
                  <a:lnTo>
                    <a:pt x="1156" y="711"/>
                  </a:lnTo>
                  <a:lnTo>
                    <a:pt x="1141" y="713"/>
                  </a:lnTo>
                  <a:lnTo>
                    <a:pt x="1127" y="713"/>
                  </a:lnTo>
                  <a:lnTo>
                    <a:pt x="1127" y="705"/>
                  </a:lnTo>
                  <a:lnTo>
                    <a:pt x="1126" y="699"/>
                  </a:lnTo>
                  <a:lnTo>
                    <a:pt x="1124" y="691"/>
                  </a:lnTo>
                  <a:lnTo>
                    <a:pt x="1121" y="684"/>
                  </a:lnTo>
                  <a:lnTo>
                    <a:pt x="1115" y="670"/>
                  </a:lnTo>
                  <a:lnTo>
                    <a:pt x="1108" y="656"/>
                  </a:lnTo>
                  <a:lnTo>
                    <a:pt x="1101" y="642"/>
                  </a:lnTo>
                  <a:lnTo>
                    <a:pt x="1095" y="627"/>
                  </a:lnTo>
                  <a:lnTo>
                    <a:pt x="1093" y="620"/>
                  </a:lnTo>
                  <a:lnTo>
                    <a:pt x="1091" y="612"/>
                  </a:lnTo>
                  <a:lnTo>
                    <a:pt x="1090" y="606"/>
                  </a:lnTo>
                  <a:lnTo>
                    <a:pt x="1089" y="598"/>
                  </a:lnTo>
                  <a:lnTo>
                    <a:pt x="1082" y="598"/>
                  </a:lnTo>
                  <a:lnTo>
                    <a:pt x="1074" y="597"/>
                  </a:lnTo>
                  <a:lnTo>
                    <a:pt x="1068" y="595"/>
                  </a:lnTo>
                  <a:lnTo>
                    <a:pt x="1060" y="593"/>
                  </a:lnTo>
                  <a:lnTo>
                    <a:pt x="1046" y="587"/>
                  </a:lnTo>
                  <a:lnTo>
                    <a:pt x="1032" y="582"/>
                  </a:lnTo>
                  <a:lnTo>
                    <a:pt x="1018" y="575"/>
                  </a:lnTo>
                  <a:lnTo>
                    <a:pt x="1004" y="570"/>
                  </a:lnTo>
                  <a:lnTo>
                    <a:pt x="996" y="568"/>
                  </a:lnTo>
                  <a:lnTo>
                    <a:pt x="989" y="565"/>
                  </a:lnTo>
                  <a:lnTo>
                    <a:pt x="982" y="564"/>
                  </a:lnTo>
                  <a:lnTo>
                    <a:pt x="975" y="564"/>
                  </a:lnTo>
                  <a:lnTo>
                    <a:pt x="899" y="564"/>
                  </a:lnTo>
                  <a:lnTo>
                    <a:pt x="872" y="577"/>
                  </a:lnTo>
                  <a:lnTo>
                    <a:pt x="845" y="591"/>
                  </a:lnTo>
                  <a:lnTo>
                    <a:pt x="833" y="597"/>
                  </a:lnTo>
                  <a:lnTo>
                    <a:pt x="823" y="604"/>
                  </a:lnTo>
                  <a:lnTo>
                    <a:pt x="812" y="611"/>
                  </a:lnTo>
                  <a:lnTo>
                    <a:pt x="802" y="618"/>
                  </a:lnTo>
                  <a:lnTo>
                    <a:pt x="794" y="625"/>
                  </a:lnTo>
                  <a:lnTo>
                    <a:pt x="788" y="632"/>
                  </a:lnTo>
                  <a:lnTo>
                    <a:pt x="782" y="639"/>
                  </a:lnTo>
                  <a:lnTo>
                    <a:pt x="779" y="646"/>
                  </a:lnTo>
                  <a:lnTo>
                    <a:pt x="778" y="653"/>
                  </a:lnTo>
                  <a:lnTo>
                    <a:pt x="779" y="660"/>
                  </a:lnTo>
                  <a:lnTo>
                    <a:pt x="782" y="668"/>
                  </a:lnTo>
                  <a:lnTo>
                    <a:pt x="789" y="675"/>
                  </a:lnTo>
                  <a:lnTo>
                    <a:pt x="712" y="598"/>
                  </a:lnTo>
                  <a:lnTo>
                    <a:pt x="698" y="612"/>
                  </a:lnTo>
                  <a:lnTo>
                    <a:pt x="682" y="625"/>
                  </a:lnTo>
                  <a:lnTo>
                    <a:pt x="664" y="637"/>
                  </a:lnTo>
                  <a:lnTo>
                    <a:pt x="645" y="648"/>
                  </a:lnTo>
                  <a:lnTo>
                    <a:pt x="625" y="658"/>
                  </a:lnTo>
                  <a:lnTo>
                    <a:pt x="603" y="668"/>
                  </a:lnTo>
                  <a:lnTo>
                    <a:pt x="582" y="677"/>
                  </a:lnTo>
                  <a:lnTo>
                    <a:pt x="559" y="684"/>
                  </a:lnTo>
                  <a:lnTo>
                    <a:pt x="536" y="691"/>
                  </a:lnTo>
                  <a:lnTo>
                    <a:pt x="513" y="696"/>
                  </a:lnTo>
                  <a:lnTo>
                    <a:pt x="489" y="702"/>
                  </a:lnTo>
                  <a:lnTo>
                    <a:pt x="466" y="705"/>
                  </a:lnTo>
                  <a:lnTo>
                    <a:pt x="443" y="708"/>
                  </a:lnTo>
                  <a:lnTo>
                    <a:pt x="420" y="711"/>
                  </a:lnTo>
                  <a:lnTo>
                    <a:pt x="398" y="712"/>
                  </a:lnTo>
                  <a:lnTo>
                    <a:pt x="378" y="713"/>
                  </a:lnTo>
                  <a:lnTo>
                    <a:pt x="377" y="719"/>
                  </a:lnTo>
                  <a:lnTo>
                    <a:pt x="375" y="726"/>
                  </a:lnTo>
                  <a:lnTo>
                    <a:pt x="373" y="732"/>
                  </a:lnTo>
                  <a:lnTo>
                    <a:pt x="370" y="738"/>
                  </a:lnTo>
                  <a:lnTo>
                    <a:pt x="367" y="744"/>
                  </a:lnTo>
                  <a:lnTo>
                    <a:pt x="362" y="750"/>
                  </a:lnTo>
                  <a:lnTo>
                    <a:pt x="358" y="755"/>
                  </a:lnTo>
                  <a:lnTo>
                    <a:pt x="351" y="761"/>
                  </a:lnTo>
                  <a:lnTo>
                    <a:pt x="338" y="771"/>
                  </a:lnTo>
                  <a:lnTo>
                    <a:pt x="323" y="779"/>
                  </a:lnTo>
                  <a:lnTo>
                    <a:pt x="306" y="788"/>
                  </a:lnTo>
                  <a:lnTo>
                    <a:pt x="287" y="796"/>
                  </a:lnTo>
                  <a:lnTo>
                    <a:pt x="267" y="802"/>
                  </a:lnTo>
                  <a:lnTo>
                    <a:pt x="247" y="808"/>
                  </a:lnTo>
                  <a:lnTo>
                    <a:pt x="225" y="812"/>
                  </a:lnTo>
                  <a:lnTo>
                    <a:pt x="202" y="816"/>
                  </a:lnTo>
                  <a:lnTo>
                    <a:pt x="180" y="820"/>
                  </a:lnTo>
                  <a:lnTo>
                    <a:pt x="157" y="822"/>
                  </a:lnTo>
                  <a:lnTo>
                    <a:pt x="136" y="823"/>
                  </a:lnTo>
                  <a:lnTo>
                    <a:pt x="115" y="823"/>
                  </a:lnTo>
                  <a:lnTo>
                    <a:pt x="38" y="899"/>
                  </a:lnTo>
                  <a:lnTo>
                    <a:pt x="38" y="892"/>
                  </a:lnTo>
                  <a:lnTo>
                    <a:pt x="37" y="885"/>
                  </a:lnTo>
                  <a:lnTo>
                    <a:pt x="35" y="877"/>
                  </a:lnTo>
                  <a:lnTo>
                    <a:pt x="33" y="871"/>
                  </a:lnTo>
                  <a:lnTo>
                    <a:pt x="26" y="857"/>
                  </a:lnTo>
                  <a:lnTo>
                    <a:pt x="20" y="843"/>
                  </a:lnTo>
                  <a:lnTo>
                    <a:pt x="12" y="828"/>
                  </a:lnTo>
                  <a:lnTo>
                    <a:pt x="7" y="814"/>
                  </a:lnTo>
                  <a:lnTo>
                    <a:pt x="5" y="807"/>
                  </a:lnTo>
                  <a:lnTo>
                    <a:pt x="2" y="800"/>
                  </a:lnTo>
                  <a:lnTo>
                    <a:pt x="1" y="792"/>
                  </a:lnTo>
                  <a:lnTo>
                    <a:pt x="0" y="785"/>
                  </a:lnTo>
                  <a:lnTo>
                    <a:pt x="153" y="785"/>
                  </a:lnTo>
                  <a:lnTo>
                    <a:pt x="301" y="636"/>
                  </a:lnTo>
                  <a:lnTo>
                    <a:pt x="294" y="637"/>
                  </a:lnTo>
                  <a:lnTo>
                    <a:pt x="287" y="639"/>
                  </a:lnTo>
                  <a:lnTo>
                    <a:pt x="279" y="640"/>
                  </a:lnTo>
                  <a:lnTo>
                    <a:pt x="273" y="643"/>
                  </a:lnTo>
                  <a:lnTo>
                    <a:pt x="259" y="648"/>
                  </a:lnTo>
                  <a:lnTo>
                    <a:pt x="245" y="656"/>
                  </a:lnTo>
                  <a:lnTo>
                    <a:pt x="230" y="663"/>
                  </a:lnTo>
                  <a:lnTo>
                    <a:pt x="217" y="669"/>
                  </a:lnTo>
                  <a:lnTo>
                    <a:pt x="211" y="671"/>
                  </a:lnTo>
                  <a:lnTo>
                    <a:pt x="204" y="673"/>
                  </a:lnTo>
                  <a:lnTo>
                    <a:pt x="198" y="675"/>
                  </a:lnTo>
                  <a:lnTo>
                    <a:pt x="191" y="675"/>
                  </a:lnTo>
                  <a:lnTo>
                    <a:pt x="184" y="675"/>
                  </a:lnTo>
                  <a:lnTo>
                    <a:pt x="176" y="673"/>
                  </a:lnTo>
                  <a:lnTo>
                    <a:pt x="169" y="671"/>
                  </a:lnTo>
                  <a:lnTo>
                    <a:pt x="162" y="669"/>
                  </a:lnTo>
                  <a:lnTo>
                    <a:pt x="148" y="663"/>
                  </a:lnTo>
                  <a:lnTo>
                    <a:pt x="133" y="656"/>
                  </a:lnTo>
                  <a:lnTo>
                    <a:pt x="119" y="648"/>
                  </a:lnTo>
                  <a:lnTo>
                    <a:pt x="105" y="643"/>
                  </a:lnTo>
                  <a:lnTo>
                    <a:pt x="98" y="640"/>
                  </a:lnTo>
                  <a:lnTo>
                    <a:pt x="91" y="639"/>
                  </a:lnTo>
                  <a:lnTo>
                    <a:pt x="84" y="637"/>
                  </a:lnTo>
                  <a:lnTo>
                    <a:pt x="77" y="636"/>
                  </a:lnTo>
                  <a:lnTo>
                    <a:pt x="98" y="616"/>
                  </a:lnTo>
                  <a:lnTo>
                    <a:pt x="119" y="597"/>
                  </a:lnTo>
                  <a:lnTo>
                    <a:pt x="141" y="581"/>
                  </a:lnTo>
                  <a:lnTo>
                    <a:pt x="162" y="565"/>
                  </a:lnTo>
                  <a:lnTo>
                    <a:pt x="184" y="551"/>
                  </a:lnTo>
                  <a:lnTo>
                    <a:pt x="205" y="539"/>
                  </a:lnTo>
                  <a:lnTo>
                    <a:pt x="228" y="528"/>
                  </a:lnTo>
                  <a:lnTo>
                    <a:pt x="250" y="520"/>
                  </a:lnTo>
                  <a:lnTo>
                    <a:pt x="273" y="512"/>
                  </a:lnTo>
                  <a:lnTo>
                    <a:pt x="297" y="505"/>
                  </a:lnTo>
                  <a:lnTo>
                    <a:pt x="321" y="500"/>
                  </a:lnTo>
                  <a:lnTo>
                    <a:pt x="345" y="496"/>
                  </a:lnTo>
                  <a:lnTo>
                    <a:pt x="370" y="492"/>
                  </a:lnTo>
                  <a:lnTo>
                    <a:pt x="396" y="490"/>
                  </a:lnTo>
                  <a:lnTo>
                    <a:pt x="422" y="488"/>
                  </a:lnTo>
                  <a:lnTo>
                    <a:pt x="450" y="488"/>
                  </a:lnTo>
                  <a:lnTo>
                    <a:pt x="456" y="480"/>
                  </a:lnTo>
                  <a:lnTo>
                    <a:pt x="463" y="474"/>
                  </a:lnTo>
                  <a:lnTo>
                    <a:pt x="467" y="466"/>
                  </a:lnTo>
                  <a:lnTo>
                    <a:pt x="471" y="460"/>
                  </a:lnTo>
                  <a:lnTo>
                    <a:pt x="479" y="445"/>
                  </a:lnTo>
                  <a:lnTo>
                    <a:pt x="483" y="431"/>
                  </a:lnTo>
                  <a:lnTo>
                    <a:pt x="486" y="417"/>
                  </a:lnTo>
                  <a:lnTo>
                    <a:pt x="487" y="403"/>
                  </a:lnTo>
                  <a:lnTo>
                    <a:pt x="488" y="388"/>
                  </a:lnTo>
                  <a:lnTo>
                    <a:pt x="488" y="373"/>
                  </a:lnTo>
                  <a:lnTo>
                    <a:pt x="495" y="373"/>
                  </a:lnTo>
                  <a:lnTo>
                    <a:pt x="504" y="371"/>
                  </a:lnTo>
                  <a:lnTo>
                    <a:pt x="513" y="367"/>
                  </a:lnTo>
                  <a:lnTo>
                    <a:pt x="523" y="363"/>
                  </a:lnTo>
                  <a:lnTo>
                    <a:pt x="542" y="351"/>
                  </a:lnTo>
                  <a:lnTo>
                    <a:pt x="564" y="337"/>
                  </a:lnTo>
                  <a:lnTo>
                    <a:pt x="585" y="324"/>
                  </a:lnTo>
                  <a:lnTo>
                    <a:pt x="606" y="312"/>
                  </a:lnTo>
                  <a:lnTo>
                    <a:pt x="615" y="308"/>
                  </a:lnTo>
                  <a:lnTo>
                    <a:pt x="624" y="305"/>
                  </a:lnTo>
                  <a:lnTo>
                    <a:pt x="633" y="303"/>
                  </a:lnTo>
                  <a:lnTo>
                    <a:pt x="639" y="301"/>
                  </a:lnTo>
                  <a:lnTo>
                    <a:pt x="647" y="301"/>
                  </a:lnTo>
                  <a:lnTo>
                    <a:pt x="654" y="303"/>
                  </a:lnTo>
                  <a:lnTo>
                    <a:pt x="661" y="305"/>
                  </a:lnTo>
                  <a:lnTo>
                    <a:pt x="668" y="307"/>
                  </a:lnTo>
                  <a:lnTo>
                    <a:pt x="682" y="312"/>
                  </a:lnTo>
                  <a:lnTo>
                    <a:pt x="695" y="319"/>
                  </a:lnTo>
                  <a:lnTo>
                    <a:pt x="709" y="325"/>
                  </a:lnTo>
                  <a:lnTo>
                    <a:pt x="722" y="331"/>
                  </a:lnTo>
                  <a:lnTo>
                    <a:pt x="730" y="333"/>
                  </a:lnTo>
                  <a:lnTo>
                    <a:pt x="736" y="334"/>
                  </a:lnTo>
                  <a:lnTo>
                    <a:pt x="743" y="335"/>
                  </a:lnTo>
                  <a:lnTo>
                    <a:pt x="751" y="336"/>
                  </a:lnTo>
                  <a:lnTo>
                    <a:pt x="766" y="321"/>
                  </a:lnTo>
                  <a:lnTo>
                    <a:pt x="784" y="303"/>
                  </a:lnTo>
                  <a:lnTo>
                    <a:pt x="803" y="282"/>
                  </a:lnTo>
                  <a:lnTo>
                    <a:pt x="821" y="258"/>
                  </a:lnTo>
                  <a:lnTo>
                    <a:pt x="830" y="246"/>
                  </a:lnTo>
                  <a:lnTo>
                    <a:pt x="838" y="233"/>
                  </a:lnTo>
                  <a:lnTo>
                    <a:pt x="845" y="220"/>
                  </a:lnTo>
                  <a:lnTo>
                    <a:pt x="852" y="205"/>
                  </a:lnTo>
                  <a:lnTo>
                    <a:pt x="857" y="191"/>
                  </a:lnTo>
                  <a:lnTo>
                    <a:pt x="861" y="178"/>
                  </a:lnTo>
                  <a:lnTo>
                    <a:pt x="864" y="164"/>
                  </a:lnTo>
                  <a:lnTo>
                    <a:pt x="864" y="149"/>
                  </a:lnTo>
                  <a:lnTo>
                    <a:pt x="937" y="225"/>
                  </a:lnTo>
                  <a:lnTo>
                    <a:pt x="945" y="224"/>
                  </a:lnTo>
                  <a:lnTo>
                    <a:pt x="954" y="222"/>
                  </a:lnTo>
                  <a:lnTo>
                    <a:pt x="965" y="219"/>
                  </a:lnTo>
                  <a:lnTo>
                    <a:pt x="977" y="213"/>
                  </a:lnTo>
                  <a:lnTo>
                    <a:pt x="1004" y="201"/>
                  </a:lnTo>
                  <a:lnTo>
                    <a:pt x="1032" y="187"/>
                  </a:lnTo>
                  <a:lnTo>
                    <a:pt x="1060" y="174"/>
                  </a:lnTo>
                  <a:lnTo>
                    <a:pt x="1086" y="161"/>
                  </a:lnTo>
                  <a:lnTo>
                    <a:pt x="1098" y="156"/>
                  </a:lnTo>
                  <a:lnTo>
                    <a:pt x="1109" y="152"/>
                  </a:lnTo>
                  <a:lnTo>
                    <a:pt x="1119" y="150"/>
                  </a:lnTo>
                  <a:lnTo>
                    <a:pt x="1127" y="149"/>
                  </a:lnTo>
                  <a:lnTo>
                    <a:pt x="1200" y="225"/>
                  </a:lnTo>
                  <a:lnTo>
                    <a:pt x="1223" y="214"/>
                  </a:lnTo>
                  <a:lnTo>
                    <a:pt x="1239" y="209"/>
                  </a:lnTo>
                  <a:lnTo>
                    <a:pt x="1249" y="207"/>
                  </a:lnTo>
                  <a:lnTo>
                    <a:pt x="1257" y="207"/>
                  </a:lnTo>
                  <a:lnTo>
                    <a:pt x="1264" y="205"/>
                  </a:lnTo>
                  <a:lnTo>
                    <a:pt x="1274" y="204"/>
                  </a:lnTo>
                  <a:lnTo>
                    <a:pt x="1290" y="198"/>
                  </a:lnTo>
                  <a:lnTo>
                    <a:pt x="1313" y="187"/>
                  </a:lnTo>
                  <a:lnTo>
                    <a:pt x="1321" y="188"/>
                  </a:lnTo>
                  <a:lnTo>
                    <a:pt x="1330" y="190"/>
                  </a:lnTo>
                  <a:lnTo>
                    <a:pt x="1338" y="195"/>
                  </a:lnTo>
                  <a:lnTo>
                    <a:pt x="1347" y="199"/>
                  </a:lnTo>
                  <a:lnTo>
                    <a:pt x="1367" y="211"/>
                  </a:lnTo>
                  <a:lnTo>
                    <a:pt x="1385" y="225"/>
                  </a:lnTo>
                  <a:lnTo>
                    <a:pt x="1415" y="251"/>
                  </a:lnTo>
                  <a:lnTo>
                    <a:pt x="1428" y="263"/>
                  </a:lnTo>
                  <a:lnTo>
                    <a:pt x="1459" y="248"/>
                  </a:lnTo>
                  <a:lnTo>
                    <a:pt x="1501" y="229"/>
                  </a:lnTo>
                  <a:lnTo>
                    <a:pt x="1548" y="211"/>
                  </a:lnTo>
                  <a:lnTo>
                    <a:pt x="1599" y="192"/>
                  </a:lnTo>
                  <a:lnTo>
                    <a:pt x="1625" y="184"/>
                  </a:lnTo>
                  <a:lnTo>
                    <a:pt x="1651" y="175"/>
                  </a:lnTo>
                  <a:lnTo>
                    <a:pt x="1679" y="168"/>
                  </a:lnTo>
                  <a:lnTo>
                    <a:pt x="1705" y="162"/>
                  </a:lnTo>
                  <a:lnTo>
                    <a:pt x="1730" y="156"/>
                  </a:lnTo>
                  <a:lnTo>
                    <a:pt x="1755" y="153"/>
                  </a:lnTo>
                  <a:lnTo>
                    <a:pt x="1779" y="150"/>
                  </a:lnTo>
                  <a:lnTo>
                    <a:pt x="1801" y="149"/>
                  </a:lnTo>
                  <a:lnTo>
                    <a:pt x="1915" y="263"/>
                  </a:lnTo>
                  <a:lnTo>
                    <a:pt x="1936" y="264"/>
                  </a:lnTo>
                  <a:lnTo>
                    <a:pt x="1969" y="268"/>
                  </a:lnTo>
                  <a:lnTo>
                    <a:pt x="2008" y="271"/>
                  </a:lnTo>
                  <a:lnTo>
                    <a:pt x="2048" y="273"/>
                  </a:lnTo>
                  <a:lnTo>
                    <a:pt x="2067" y="272"/>
                  </a:lnTo>
                  <a:lnTo>
                    <a:pt x="2083" y="271"/>
                  </a:lnTo>
                  <a:lnTo>
                    <a:pt x="2091" y="270"/>
                  </a:lnTo>
                  <a:lnTo>
                    <a:pt x="2097" y="268"/>
                  </a:lnTo>
                  <a:lnTo>
                    <a:pt x="2103" y="265"/>
                  </a:lnTo>
                  <a:lnTo>
                    <a:pt x="2107" y="263"/>
                  </a:lnTo>
                  <a:lnTo>
                    <a:pt x="2112" y="260"/>
                  </a:lnTo>
                  <a:lnTo>
                    <a:pt x="2114" y="257"/>
                  </a:lnTo>
                  <a:lnTo>
                    <a:pt x="2116" y="253"/>
                  </a:lnTo>
                  <a:lnTo>
                    <a:pt x="2116" y="249"/>
                  </a:lnTo>
                  <a:lnTo>
                    <a:pt x="2115" y="244"/>
                  </a:lnTo>
                  <a:lnTo>
                    <a:pt x="2112" y="238"/>
                  </a:lnTo>
                  <a:lnTo>
                    <a:pt x="2107" y="232"/>
                  </a:lnTo>
                  <a:lnTo>
                    <a:pt x="2102" y="225"/>
                  </a:lnTo>
                  <a:lnTo>
                    <a:pt x="2116" y="225"/>
                  </a:lnTo>
                  <a:lnTo>
                    <a:pt x="2129" y="225"/>
                  </a:lnTo>
                  <a:lnTo>
                    <a:pt x="2143" y="223"/>
                  </a:lnTo>
                  <a:lnTo>
                    <a:pt x="2156" y="221"/>
                  </a:lnTo>
                  <a:lnTo>
                    <a:pt x="2170" y="216"/>
                  </a:lnTo>
                  <a:lnTo>
                    <a:pt x="2183" y="209"/>
                  </a:lnTo>
                  <a:lnTo>
                    <a:pt x="2191" y="204"/>
                  </a:lnTo>
                  <a:lnTo>
                    <a:pt x="2198" y="200"/>
                  </a:lnTo>
                  <a:lnTo>
                    <a:pt x="2205" y="193"/>
                  </a:lnTo>
                  <a:lnTo>
                    <a:pt x="2212" y="187"/>
                  </a:lnTo>
                  <a:lnTo>
                    <a:pt x="2436" y="187"/>
                  </a:lnTo>
                  <a:lnTo>
                    <a:pt x="2513" y="263"/>
                  </a:lnTo>
                  <a:lnTo>
                    <a:pt x="2661" y="263"/>
                  </a:lnTo>
                  <a:lnTo>
                    <a:pt x="2646" y="277"/>
                  </a:lnTo>
                  <a:lnTo>
                    <a:pt x="2628" y="292"/>
                  </a:lnTo>
                  <a:lnTo>
                    <a:pt x="2609" y="308"/>
                  </a:lnTo>
                  <a:lnTo>
                    <a:pt x="2588" y="323"/>
                  </a:lnTo>
                  <a:lnTo>
                    <a:pt x="2564" y="339"/>
                  </a:lnTo>
                  <a:lnTo>
                    <a:pt x="2539" y="354"/>
                  </a:lnTo>
                  <a:lnTo>
                    <a:pt x="2513" y="369"/>
                  </a:lnTo>
                  <a:lnTo>
                    <a:pt x="2486" y="384"/>
                  </a:lnTo>
                  <a:lnTo>
                    <a:pt x="2457" y="397"/>
                  </a:lnTo>
                  <a:lnTo>
                    <a:pt x="2428" y="411"/>
                  </a:lnTo>
                  <a:lnTo>
                    <a:pt x="2398" y="421"/>
                  </a:lnTo>
                  <a:lnTo>
                    <a:pt x="2368" y="431"/>
                  </a:lnTo>
                  <a:lnTo>
                    <a:pt x="2338" y="439"/>
                  </a:lnTo>
                  <a:lnTo>
                    <a:pt x="2308" y="444"/>
                  </a:lnTo>
                  <a:lnTo>
                    <a:pt x="2294" y="447"/>
                  </a:lnTo>
                  <a:lnTo>
                    <a:pt x="2278" y="449"/>
                  </a:lnTo>
                  <a:lnTo>
                    <a:pt x="2264" y="450"/>
                  </a:lnTo>
                  <a:lnTo>
                    <a:pt x="2250" y="450"/>
                  </a:lnTo>
                  <a:lnTo>
                    <a:pt x="2265" y="452"/>
                  </a:lnTo>
                  <a:lnTo>
                    <a:pt x="2285" y="456"/>
                  </a:lnTo>
                  <a:lnTo>
                    <a:pt x="2306" y="462"/>
                  </a:lnTo>
                  <a:lnTo>
                    <a:pt x="2329" y="469"/>
                  </a:lnTo>
                  <a:lnTo>
                    <a:pt x="2354" y="476"/>
                  </a:lnTo>
                  <a:lnTo>
                    <a:pt x="2381" y="483"/>
                  </a:lnTo>
                  <a:lnTo>
                    <a:pt x="2394" y="485"/>
                  </a:lnTo>
                  <a:lnTo>
                    <a:pt x="2408" y="486"/>
                  </a:lnTo>
                  <a:lnTo>
                    <a:pt x="2422" y="488"/>
                  </a:lnTo>
                  <a:lnTo>
                    <a:pt x="2436" y="488"/>
                  </a:lnTo>
                  <a:lnTo>
                    <a:pt x="2452" y="474"/>
                  </a:lnTo>
                  <a:lnTo>
                    <a:pt x="2468" y="460"/>
                  </a:lnTo>
                  <a:lnTo>
                    <a:pt x="2486" y="445"/>
                  </a:lnTo>
                  <a:lnTo>
                    <a:pt x="2505" y="431"/>
                  </a:lnTo>
                  <a:lnTo>
                    <a:pt x="2544" y="403"/>
                  </a:lnTo>
                  <a:lnTo>
                    <a:pt x="2587" y="375"/>
                  </a:lnTo>
                  <a:lnTo>
                    <a:pt x="2628" y="346"/>
                  </a:lnTo>
                  <a:lnTo>
                    <a:pt x="2669" y="318"/>
                  </a:lnTo>
                  <a:lnTo>
                    <a:pt x="2687" y="305"/>
                  </a:lnTo>
                  <a:lnTo>
                    <a:pt x="2706" y="291"/>
                  </a:lnTo>
                  <a:lnTo>
                    <a:pt x="2722" y="277"/>
                  </a:lnTo>
                  <a:lnTo>
                    <a:pt x="2737" y="263"/>
                  </a:lnTo>
                  <a:lnTo>
                    <a:pt x="2813" y="336"/>
                  </a:lnTo>
                  <a:lnTo>
                    <a:pt x="2835" y="334"/>
                  </a:lnTo>
                  <a:lnTo>
                    <a:pt x="2867" y="332"/>
                  </a:lnTo>
                  <a:lnTo>
                    <a:pt x="2908" y="329"/>
                  </a:lnTo>
                  <a:lnTo>
                    <a:pt x="2948" y="328"/>
                  </a:lnTo>
                  <a:lnTo>
                    <a:pt x="2966" y="329"/>
                  </a:lnTo>
                  <a:lnTo>
                    <a:pt x="2983" y="330"/>
                  </a:lnTo>
                  <a:lnTo>
                    <a:pt x="2990" y="331"/>
                  </a:lnTo>
                  <a:lnTo>
                    <a:pt x="2997" y="333"/>
                  </a:lnTo>
                  <a:lnTo>
                    <a:pt x="3002" y="335"/>
                  </a:lnTo>
                  <a:lnTo>
                    <a:pt x="3008" y="337"/>
                  </a:lnTo>
                  <a:lnTo>
                    <a:pt x="3011" y="341"/>
                  </a:lnTo>
                  <a:lnTo>
                    <a:pt x="3013" y="343"/>
                  </a:lnTo>
                  <a:lnTo>
                    <a:pt x="3014" y="347"/>
                  </a:lnTo>
                  <a:lnTo>
                    <a:pt x="3014" y="352"/>
                  </a:lnTo>
                  <a:lnTo>
                    <a:pt x="3013" y="356"/>
                  </a:lnTo>
                  <a:lnTo>
                    <a:pt x="3010" y="361"/>
                  </a:lnTo>
                  <a:lnTo>
                    <a:pt x="3006" y="367"/>
                  </a:lnTo>
                  <a:lnTo>
                    <a:pt x="2999" y="373"/>
                  </a:lnTo>
                  <a:lnTo>
                    <a:pt x="3076" y="301"/>
                  </a:lnTo>
                  <a:lnTo>
                    <a:pt x="3117" y="303"/>
                  </a:lnTo>
                  <a:lnTo>
                    <a:pt x="3158" y="306"/>
                  </a:lnTo>
                  <a:lnTo>
                    <a:pt x="3199" y="310"/>
                  </a:lnTo>
                  <a:lnTo>
                    <a:pt x="3239" y="315"/>
                  </a:lnTo>
                  <a:lnTo>
                    <a:pt x="3258" y="316"/>
                  </a:lnTo>
                  <a:lnTo>
                    <a:pt x="3277" y="317"/>
                  </a:lnTo>
                  <a:lnTo>
                    <a:pt x="3295" y="317"/>
                  </a:lnTo>
                  <a:lnTo>
                    <a:pt x="3313" y="316"/>
                  </a:lnTo>
                  <a:lnTo>
                    <a:pt x="3330" y="315"/>
                  </a:lnTo>
                  <a:lnTo>
                    <a:pt x="3346" y="311"/>
                  </a:lnTo>
                  <a:lnTo>
                    <a:pt x="3361" y="307"/>
                  </a:lnTo>
                  <a:lnTo>
                    <a:pt x="3376" y="301"/>
                  </a:lnTo>
                  <a:lnTo>
                    <a:pt x="3364" y="313"/>
                  </a:lnTo>
                  <a:lnTo>
                    <a:pt x="3358" y="323"/>
                  </a:lnTo>
                  <a:lnTo>
                    <a:pt x="3356" y="328"/>
                  </a:lnTo>
                  <a:lnTo>
                    <a:pt x="3355" y="332"/>
                  </a:lnTo>
                  <a:lnTo>
                    <a:pt x="3355" y="334"/>
                  </a:lnTo>
                  <a:lnTo>
                    <a:pt x="3356" y="337"/>
                  </a:lnTo>
                  <a:lnTo>
                    <a:pt x="3358" y="340"/>
                  </a:lnTo>
                  <a:lnTo>
                    <a:pt x="3360" y="342"/>
                  </a:lnTo>
                  <a:lnTo>
                    <a:pt x="3363" y="343"/>
                  </a:lnTo>
                  <a:lnTo>
                    <a:pt x="3368" y="344"/>
                  </a:lnTo>
                  <a:lnTo>
                    <a:pt x="3378" y="345"/>
                  </a:lnTo>
                  <a:lnTo>
                    <a:pt x="3388" y="346"/>
                  </a:lnTo>
                  <a:lnTo>
                    <a:pt x="3415" y="344"/>
                  </a:lnTo>
                  <a:lnTo>
                    <a:pt x="3443" y="341"/>
                  </a:lnTo>
                  <a:lnTo>
                    <a:pt x="3468" y="337"/>
                  </a:lnTo>
                  <a:lnTo>
                    <a:pt x="3487" y="336"/>
                  </a:lnTo>
                  <a:lnTo>
                    <a:pt x="3563" y="412"/>
                  </a:lnTo>
                  <a:lnTo>
                    <a:pt x="3570" y="412"/>
                  </a:lnTo>
                  <a:lnTo>
                    <a:pt x="3576" y="411"/>
                  </a:lnTo>
                  <a:lnTo>
                    <a:pt x="3583" y="408"/>
                  </a:lnTo>
                  <a:lnTo>
                    <a:pt x="3589" y="406"/>
                  </a:lnTo>
                  <a:lnTo>
                    <a:pt x="3603" y="400"/>
                  </a:lnTo>
                  <a:lnTo>
                    <a:pt x="3616" y="393"/>
                  </a:lnTo>
                  <a:lnTo>
                    <a:pt x="3631" y="385"/>
                  </a:lnTo>
                  <a:lnTo>
                    <a:pt x="3645" y="380"/>
                  </a:lnTo>
                  <a:lnTo>
                    <a:pt x="3652" y="378"/>
                  </a:lnTo>
                  <a:lnTo>
                    <a:pt x="3659" y="376"/>
                  </a:lnTo>
                  <a:lnTo>
                    <a:pt x="3667" y="375"/>
                  </a:lnTo>
                  <a:lnTo>
                    <a:pt x="3673" y="373"/>
                  </a:lnTo>
                  <a:lnTo>
                    <a:pt x="3668" y="361"/>
                  </a:lnTo>
                  <a:lnTo>
                    <a:pt x="3664" y="349"/>
                  </a:lnTo>
                  <a:lnTo>
                    <a:pt x="3663" y="340"/>
                  </a:lnTo>
                  <a:lnTo>
                    <a:pt x="3664" y="331"/>
                  </a:lnTo>
                  <a:lnTo>
                    <a:pt x="3667" y="323"/>
                  </a:lnTo>
                  <a:lnTo>
                    <a:pt x="3671" y="317"/>
                  </a:lnTo>
                  <a:lnTo>
                    <a:pt x="3676" y="311"/>
                  </a:lnTo>
                  <a:lnTo>
                    <a:pt x="3683" y="306"/>
                  </a:lnTo>
                  <a:lnTo>
                    <a:pt x="3698" y="296"/>
                  </a:lnTo>
                  <a:lnTo>
                    <a:pt x="3716" y="286"/>
                  </a:lnTo>
                  <a:lnTo>
                    <a:pt x="3725" y="282"/>
                  </a:lnTo>
                  <a:lnTo>
                    <a:pt x="3733" y="276"/>
                  </a:lnTo>
                  <a:lnTo>
                    <a:pt x="3742" y="270"/>
                  </a:lnTo>
                  <a:lnTo>
                    <a:pt x="3749" y="263"/>
                  </a:lnTo>
                  <a:lnTo>
                    <a:pt x="3749" y="252"/>
                  </a:lnTo>
                  <a:lnTo>
                    <a:pt x="3748" y="243"/>
                  </a:lnTo>
                  <a:lnTo>
                    <a:pt x="3746" y="233"/>
                  </a:lnTo>
                  <a:lnTo>
                    <a:pt x="3745" y="224"/>
                  </a:lnTo>
                  <a:lnTo>
                    <a:pt x="3740" y="207"/>
                  </a:lnTo>
                  <a:lnTo>
                    <a:pt x="3732" y="190"/>
                  </a:lnTo>
                  <a:lnTo>
                    <a:pt x="3716" y="160"/>
                  </a:lnTo>
                  <a:lnTo>
                    <a:pt x="3697" y="132"/>
                  </a:lnTo>
                  <a:lnTo>
                    <a:pt x="3688" y="118"/>
                  </a:lnTo>
                  <a:lnTo>
                    <a:pt x="3681" y="104"/>
                  </a:lnTo>
                  <a:lnTo>
                    <a:pt x="3674" y="89"/>
                  </a:lnTo>
                  <a:lnTo>
                    <a:pt x="3669" y="73"/>
                  </a:lnTo>
                  <a:lnTo>
                    <a:pt x="3668" y="66"/>
                  </a:lnTo>
                  <a:lnTo>
                    <a:pt x="3667" y="57"/>
                  </a:lnTo>
                  <a:lnTo>
                    <a:pt x="3665" y="48"/>
                  </a:lnTo>
                  <a:lnTo>
                    <a:pt x="3665" y="40"/>
                  </a:lnTo>
                  <a:lnTo>
                    <a:pt x="3667" y="31"/>
                  </a:lnTo>
                  <a:lnTo>
                    <a:pt x="3668" y="21"/>
                  </a:lnTo>
                  <a:lnTo>
                    <a:pt x="3670" y="11"/>
                  </a:lnTo>
                  <a:lnTo>
                    <a:pt x="3673" y="0"/>
                  </a:lnTo>
                  <a:lnTo>
                    <a:pt x="3704" y="31"/>
                  </a:lnTo>
                  <a:lnTo>
                    <a:pt x="3735" y="64"/>
                  </a:lnTo>
                  <a:lnTo>
                    <a:pt x="3769" y="100"/>
                  </a:lnTo>
                  <a:lnTo>
                    <a:pt x="3801" y="137"/>
                  </a:lnTo>
                  <a:lnTo>
                    <a:pt x="3817" y="156"/>
                  </a:lnTo>
                  <a:lnTo>
                    <a:pt x="3831" y="176"/>
                  </a:lnTo>
                  <a:lnTo>
                    <a:pt x="3845" y="197"/>
                  </a:lnTo>
                  <a:lnTo>
                    <a:pt x="3858" y="217"/>
                  </a:lnTo>
                  <a:lnTo>
                    <a:pt x="3870" y="238"/>
                  </a:lnTo>
                  <a:lnTo>
                    <a:pt x="3881" y="259"/>
                  </a:lnTo>
                  <a:lnTo>
                    <a:pt x="3890" y="280"/>
                  </a:lnTo>
                  <a:lnTo>
                    <a:pt x="3898" y="301"/>
                  </a:lnTo>
                  <a:lnTo>
                    <a:pt x="3913" y="300"/>
                  </a:lnTo>
                  <a:lnTo>
                    <a:pt x="3928" y="298"/>
                  </a:lnTo>
                  <a:lnTo>
                    <a:pt x="3944" y="294"/>
                  </a:lnTo>
                  <a:lnTo>
                    <a:pt x="3960" y="289"/>
                  </a:lnTo>
                  <a:lnTo>
                    <a:pt x="3993" y="277"/>
                  </a:lnTo>
                  <a:lnTo>
                    <a:pt x="4024" y="263"/>
                  </a:lnTo>
                  <a:lnTo>
                    <a:pt x="4055" y="249"/>
                  </a:lnTo>
                  <a:lnTo>
                    <a:pt x="4082" y="237"/>
                  </a:lnTo>
                  <a:lnTo>
                    <a:pt x="4094" y="233"/>
                  </a:lnTo>
                  <a:lnTo>
                    <a:pt x="4105" y="228"/>
                  </a:lnTo>
                  <a:lnTo>
                    <a:pt x="4115" y="226"/>
                  </a:lnTo>
                  <a:lnTo>
                    <a:pt x="4122" y="225"/>
                  </a:lnTo>
                  <a:lnTo>
                    <a:pt x="4199" y="301"/>
                  </a:lnTo>
                  <a:lnTo>
                    <a:pt x="4084" y="412"/>
                  </a:lnTo>
                  <a:lnTo>
                    <a:pt x="4064" y="406"/>
                  </a:lnTo>
                  <a:lnTo>
                    <a:pt x="4043" y="401"/>
                  </a:lnTo>
                  <a:lnTo>
                    <a:pt x="4022" y="399"/>
                  </a:lnTo>
                  <a:lnTo>
                    <a:pt x="4001" y="396"/>
                  </a:lnTo>
                  <a:lnTo>
                    <a:pt x="3981" y="396"/>
                  </a:lnTo>
                  <a:lnTo>
                    <a:pt x="3960" y="397"/>
                  </a:lnTo>
                  <a:lnTo>
                    <a:pt x="3939" y="400"/>
                  </a:lnTo>
                  <a:lnTo>
                    <a:pt x="3918" y="403"/>
                  </a:lnTo>
                  <a:lnTo>
                    <a:pt x="3898" y="406"/>
                  </a:lnTo>
                  <a:lnTo>
                    <a:pt x="3876" y="412"/>
                  </a:lnTo>
                  <a:lnTo>
                    <a:pt x="3855" y="417"/>
                  </a:lnTo>
                  <a:lnTo>
                    <a:pt x="3835" y="423"/>
                  </a:lnTo>
                  <a:lnTo>
                    <a:pt x="3792" y="436"/>
                  </a:lnTo>
                  <a:lnTo>
                    <a:pt x="3749" y="450"/>
                  </a:lnTo>
                  <a:lnTo>
                    <a:pt x="3724" y="438"/>
                  </a:lnTo>
                  <a:lnTo>
                    <a:pt x="3705" y="429"/>
                  </a:lnTo>
                  <a:lnTo>
                    <a:pt x="3696" y="426"/>
                  </a:lnTo>
                  <a:lnTo>
                    <a:pt x="3688" y="424"/>
                  </a:lnTo>
                  <a:lnTo>
                    <a:pt x="3681" y="421"/>
                  </a:lnTo>
                  <a:lnTo>
                    <a:pt x="3673" y="421"/>
                  </a:lnTo>
                  <a:lnTo>
                    <a:pt x="3667" y="421"/>
                  </a:lnTo>
                  <a:lnTo>
                    <a:pt x="3659" y="424"/>
                  </a:lnTo>
                  <a:lnTo>
                    <a:pt x="3651" y="426"/>
                  </a:lnTo>
                  <a:lnTo>
                    <a:pt x="3643" y="429"/>
                  </a:lnTo>
                  <a:lnTo>
                    <a:pt x="3623" y="438"/>
                  </a:lnTo>
                  <a:lnTo>
                    <a:pt x="3598" y="450"/>
                  </a:lnTo>
                  <a:lnTo>
                    <a:pt x="3613" y="452"/>
                  </a:lnTo>
                  <a:lnTo>
                    <a:pt x="3633" y="456"/>
                  </a:lnTo>
                  <a:lnTo>
                    <a:pt x="3655" y="462"/>
                  </a:lnTo>
                  <a:lnTo>
                    <a:pt x="3679" y="469"/>
                  </a:lnTo>
                  <a:lnTo>
                    <a:pt x="3704" y="476"/>
                  </a:lnTo>
                  <a:lnTo>
                    <a:pt x="3731" y="483"/>
                  </a:lnTo>
                  <a:lnTo>
                    <a:pt x="3745" y="485"/>
                  </a:lnTo>
                  <a:lnTo>
                    <a:pt x="3759" y="486"/>
                  </a:lnTo>
                  <a:lnTo>
                    <a:pt x="3773" y="488"/>
                  </a:lnTo>
                  <a:lnTo>
                    <a:pt x="3788" y="488"/>
                  </a:lnTo>
                  <a:lnTo>
                    <a:pt x="3757" y="489"/>
                  </a:lnTo>
                  <a:lnTo>
                    <a:pt x="3724" y="493"/>
                  </a:lnTo>
                  <a:lnTo>
                    <a:pt x="3688" y="499"/>
                  </a:lnTo>
                  <a:lnTo>
                    <a:pt x="3650" y="505"/>
                  </a:lnTo>
                  <a:lnTo>
                    <a:pt x="3611" y="512"/>
                  </a:lnTo>
                  <a:lnTo>
                    <a:pt x="3570" y="517"/>
                  </a:lnTo>
                  <a:lnTo>
                    <a:pt x="3549" y="520"/>
                  </a:lnTo>
                  <a:lnTo>
                    <a:pt x="3528" y="521"/>
                  </a:lnTo>
                  <a:lnTo>
                    <a:pt x="3507" y="522"/>
                  </a:lnTo>
                  <a:lnTo>
                    <a:pt x="3487" y="523"/>
                  </a:lnTo>
                  <a:lnTo>
                    <a:pt x="3480" y="531"/>
                  </a:lnTo>
                  <a:lnTo>
                    <a:pt x="3475" y="539"/>
                  </a:lnTo>
                  <a:lnTo>
                    <a:pt x="3469" y="549"/>
                  </a:lnTo>
                  <a:lnTo>
                    <a:pt x="3464" y="559"/>
                  </a:lnTo>
                  <a:lnTo>
                    <a:pt x="3456" y="579"/>
                  </a:lnTo>
                  <a:lnTo>
                    <a:pt x="3448" y="600"/>
                  </a:lnTo>
                  <a:lnTo>
                    <a:pt x="3442" y="621"/>
                  </a:lnTo>
                  <a:lnTo>
                    <a:pt x="3433" y="641"/>
                  </a:lnTo>
                  <a:lnTo>
                    <a:pt x="3429" y="651"/>
                  </a:lnTo>
                  <a:lnTo>
                    <a:pt x="3423" y="659"/>
                  </a:lnTo>
                  <a:lnTo>
                    <a:pt x="3418" y="667"/>
                  </a:lnTo>
                  <a:lnTo>
                    <a:pt x="3410" y="675"/>
                  </a:lnTo>
                  <a:lnTo>
                    <a:pt x="3376" y="713"/>
                  </a:lnTo>
                  <a:lnTo>
                    <a:pt x="3368" y="719"/>
                  </a:lnTo>
                  <a:lnTo>
                    <a:pt x="3359" y="725"/>
                  </a:lnTo>
                  <a:lnTo>
                    <a:pt x="3350" y="730"/>
                  </a:lnTo>
                  <a:lnTo>
                    <a:pt x="3341" y="736"/>
                  </a:lnTo>
                  <a:lnTo>
                    <a:pt x="3320" y="743"/>
                  </a:lnTo>
                  <a:lnTo>
                    <a:pt x="3299" y="750"/>
                  </a:lnTo>
                  <a:lnTo>
                    <a:pt x="3278" y="757"/>
                  </a:lnTo>
                  <a:lnTo>
                    <a:pt x="3258" y="765"/>
                  </a:lnTo>
                  <a:lnTo>
                    <a:pt x="3249" y="769"/>
                  </a:lnTo>
                  <a:lnTo>
                    <a:pt x="3240" y="774"/>
                  </a:lnTo>
                  <a:lnTo>
                    <a:pt x="3231" y="779"/>
                  </a:lnTo>
                  <a:lnTo>
                    <a:pt x="3224" y="785"/>
                  </a:lnTo>
                  <a:lnTo>
                    <a:pt x="3234" y="801"/>
                  </a:lnTo>
                  <a:lnTo>
                    <a:pt x="3248" y="822"/>
                  </a:lnTo>
                  <a:lnTo>
                    <a:pt x="3266" y="845"/>
                  </a:lnTo>
                  <a:lnTo>
                    <a:pt x="3288" y="871"/>
                  </a:lnTo>
                  <a:lnTo>
                    <a:pt x="3339" y="930"/>
                  </a:lnTo>
                  <a:lnTo>
                    <a:pt x="3398" y="993"/>
                  </a:lnTo>
                  <a:lnTo>
                    <a:pt x="3457" y="1055"/>
                  </a:lnTo>
                  <a:lnTo>
                    <a:pt x="3514" y="1114"/>
                  </a:lnTo>
                  <a:lnTo>
                    <a:pt x="3562" y="1163"/>
                  </a:lnTo>
                  <a:lnTo>
                    <a:pt x="3598" y="1200"/>
                  </a:lnTo>
                  <a:lnTo>
                    <a:pt x="3601" y="1189"/>
                  </a:lnTo>
                  <a:lnTo>
                    <a:pt x="3607" y="1179"/>
                  </a:lnTo>
                  <a:lnTo>
                    <a:pt x="3613" y="1168"/>
                  </a:lnTo>
                  <a:lnTo>
                    <a:pt x="3620" y="1156"/>
                  </a:lnTo>
                  <a:lnTo>
                    <a:pt x="3636" y="1134"/>
                  </a:lnTo>
                  <a:lnTo>
                    <a:pt x="3653" y="1111"/>
                  </a:lnTo>
                  <a:lnTo>
                    <a:pt x="3673" y="1088"/>
                  </a:lnTo>
                  <a:lnTo>
                    <a:pt x="3694" y="1066"/>
                  </a:lnTo>
                  <a:lnTo>
                    <a:pt x="3715" y="1045"/>
                  </a:lnTo>
                  <a:lnTo>
                    <a:pt x="3735" y="1026"/>
                  </a:lnTo>
                  <a:lnTo>
                    <a:pt x="3754" y="1007"/>
                  </a:lnTo>
                  <a:lnTo>
                    <a:pt x="3770" y="990"/>
                  </a:lnTo>
                  <a:lnTo>
                    <a:pt x="3784" y="976"/>
                  </a:lnTo>
                  <a:lnTo>
                    <a:pt x="3795" y="963"/>
                  </a:lnTo>
                  <a:lnTo>
                    <a:pt x="3799" y="957"/>
                  </a:lnTo>
                  <a:lnTo>
                    <a:pt x="3802" y="952"/>
                  </a:lnTo>
                  <a:lnTo>
                    <a:pt x="3803" y="947"/>
                  </a:lnTo>
                  <a:lnTo>
                    <a:pt x="3803" y="944"/>
                  </a:lnTo>
                  <a:lnTo>
                    <a:pt x="3801" y="941"/>
                  </a:lnTo>
                  <a:lnTo>
                    <a:pt x="3799" y="939"/>
                  </a:lnTo>
                  <a:lnTo>
                    <a:pt x="3794" y="937"/>
                  </a:lnTo>
                  <a:lnTo>
                    <a:pt x="3788" y="937"/>
                  </a:lnTo>
                  <a:lnTo>
                    <a:pt x="3795" y="936"/>
                  </a:lnTo>
                  <a:lnTo>
                    <a:pt x="3803" y="934"/>
                  </a:lnTo>
                  <a:lnTo>
                    <a:pt x="3812" y="930"/>
                  </a:lnTo>
                  <a:lnTo>
                    <a:pt x="3820" y="925"/>
                  </a:lnTo>
                  <a:lnTo>
                    <a:pt x="3839" y="913"/>
                  </a:lnTo>
                  <a:lnTo>
                    <a:pt x="3857" y="899"/>
                  </a:lnTo>
                  <a:lnTo>
                    <a:pt x="3886" y="873"/>
                  </a:lnTo>
                  <a:lnTo>
                    <a:pt x="3898" y="861"/>
                  </a:lnTo>
                  <a:lnTo>
                    <a:pt x="3899" y="848"/>
                  </a:lnTo>
                  <a:lnTo>
                    <a:pt x="3900" y="835"/>
                  </a:lnTo>
                  <a:lnTo>
                    <a:pt x="3902" y="823"/>
                  </a:lnTo>
                  <a:lnTo>
                    <a:pt x="3904" y="811"/>
                  </a:lnTo>
                  <a:lnTo>
                    <a:pt x="3908" y="801"/>
                  </a:lnTo>
                  <a:lnTo>
                    <a:pt x="3912" y="791"/>
                  </a:lnTo>
                  <a:lnTo>
                    <a:pt x="3916" y="781"/>
                  </a:lnTo>
                  <a:lnTo>
                    <a:pt x="3922" y="773"/>
                  </a:lnTo>
                  <a:lnTo>
                    <a:pt x="3934" y="756"/>
                  </a:lnTo>
                  <a:lnTo>
                    <a:pt x="3946" y="741"/>
                  </a:lnTo>
                  <a:lnTo>
                    <a:pt x="3960" y="727"/>
                  </a:lnTo>
                  <a:lnTo>
                    <a:pt x="3974" y="713"/>
                  </a:lnTo>
                  <a:lnTo>
                    <a:pt x="4122" y="713"/>
                  </a:lnTo>
                  <a:lnTo>
                    <a:pt x="4122" y="705"/>
                  </a:lnTo>
                  <a:lnTo>
                    <a:pt x="4121" y="699"/>
                  </a:lnTo>
                  <a:lnTo>
                    <a:pt x="4119" y="691"/>
                  </a:lnTo>
                  <a:lnTo>
                    <a:pt x="4117" y="684"/>
                  </a:lnTo>
                  <a:lnTo>
                    <a:pt x="4110" y="670"/>
                  </a:lnTo>
                  <a:lnTo>
                    <a:pt x="4104" y="656"/>
                  </a:lnTo>
                  <a:lnTo>
                    <a:pt x="4096" y="642"/>
                  </a:lnTo>
                  <a:lnTo>
                    <a:pt x="4091" y="627"/>
                  </a:lnTo>
                  <a:lnTo>
                    <a:pt x="4087" y="620"/>
                  </a:lnTo>
                  <a:lnTo>
                    <a:pt x="4086" y="612"/>
                  </a:lnTo>
                  <a:lnTo>
                    <a:pt x="4085" y="606"/>
                  </a:lnTo>
                  <a:lnTo>
                    <a:pt x="4084" y="598"/>
                  </a:lnTo>
                  <a:lnTo>
                    <a:pt x="4098" y="599"/>
                  </a:lnTo>
                  <a:lnTo>
                    <a:pt x="4113" y="600"/>
                  </a:lnTo>
                  <a:lnTo>
                    <a:pt x="4126" y="601"/>
                  </a:lnTo>
                  <a:lnTo>
                    <a:pt x="4138" y="604"/>
                  </a:lnTo>
                  <a:lnTo>
                    <a:pt x="4151" y="606"/>
                  </a:lnTo>
                  <a:lnTo>
                    <a:pt x="4163" y="609"/>
                  </a:lnTo>
                  <a:lnTo>
                    <a:pt x="4174" y="613"/>
                  </a:lnTo>
                  <a:lnTo>
                    <a:pt x="4185" y="618"/>
                  </a:lnTo>
                  <a:lnTo>
                    <a:pt x="4206" y="628"/>
                  </a:lnTo>
                  <a:lnTo>
                    <a:pt x="4226" y="639"/>
                  </a:lnTo>
                  <a:lnTo>
                    <a:pt x="4243" y="651"/>
                  </a:lnTo>
                  <a:lnTo>
                    <a:pt x="4260" y="665"/>
                  </a:lnTo>
                  <a:lnTo>
                    <a:pt x="4276" y="679"/>
                  </a:lnTo>
                  <a:lnTo>
                    <a:pt x="4289" y="694"/>
                  </a:lnTo>
                  <a:lnTo>
                    <a:pt x="4302" y="709"/>
                  </a:lnTo>
                  <a:lnTo>
                    <a:pt x="4314" y="726"/>
                  </a:lnTo>
                  <a:lnTo>
                    <a:pt x="4325" y="741"/>
                  </a:lnTo>
                  <a:lnTo>
                    <a:pt x="4334" y="756"/>
                  </a:lnTo>
                  <a:lnTo>
                    <a:pt x="4343" y="772"/>
                  </a:lnTo>
                  <a:lnTo>
                    <a:pt x="4350" y="785"/>
                  </a:lnTo>
                  <a:lnTo>
                    <a:pt x="4364" y="779"/>
                  </a:lnTo>
                  <a:lnTo>
                    <a:pt x="4381" y="774"/>
                  </a:lnTo>
                  <a:lnTo>
                    <a:pt x="4398" y="769"/>
                  </a:lnTo>
                  <a:lnTo>
                    <a:pt x="4417" y="766"/>
                  </a:lnTo>
                  <a:lnTo>
                    <a:pt x="4436" y="763"/>
                  </a:lnTo>
                  <a:lnTo>
                    <a:pt x="4456" y="761"/>
                  </a:lnTo>
                  <a:lnTo>
                    <a:pt x="4477" y="760"/>
                  </a:lnTo>
                  <a:lnTo>
                    <a:pt x="4498" y="760"/>
                  </a:lnTo>
                  <a:lnTo>
                    <a:pt x="4518" y="760"/>
                  </a:lnTo>
                  <a:lnTo>
                    <a:pt x="4539" y="761"/>
                  </a:lnTo>
                  <a:lnTo>
                    <a:pt x="4560" y="763"/>
                  </a:lnTo>
                  <a:lnTo>
                    <a:pt x="4579" y="766"/>
                  </a:lnTo>
                  <a:lnTo>
                    <a:pt x="4598" y="769"/>
                  </a:lnTo>
                  <a:lnTo>
                    <a:pt x="4616" y="774"/>
                  </a:lnTo>
                  <a:lnTo>
                    <a:pt x="4633" y="779"/>
                  </a:lnTo>
                  <a:lnTo>
                    <a:pt x="4648" y="785"/>
                  </a:lnTo>
                  <a:lnTo>
                    <a:pt x="4647" y="792"/>
                  </a:lnTo>
                  <a:lnTo>
                    <a:pt x="4646" y="800"/>
                  </a:lnTo>
                  <a:lnTo>
                    <a:pt x="4644" y="807"/>
                  </a:lnTo>
                  <a:lnTo>
                    <a:pt x="4641" y="814"/>
                  </a:lnTo>
                  <a:lnTo>
                    <a:pt x="4636" y="828"/>
                  </a:lnTo>
                  <a:lnTo>
                    <a:pt x="4628" y="843"/>
                  </a:lnTo>
                  <a:lnTo>
                    <a:pt x="4622" y="857"/>
                  </a:lnTo>
                  <a:lnTo>
                    <a:pt x="4615" y="871"/>
                  </a:lnTo>
                  <a:lnTo>
                    <a:pt x="4613" y="877"/>
                  </a:lnTo>
                  <a:lnTo>
                    <a:pt x="4611" y="885"/>
                  </a:lnTo>
                  <a:lnTo>
                    <a:pt x="4610" y="892"/>
                  </a:lnTo>
                  <a:lnTo>
                    <a:pt x="4610" y="899"/>
                  </a:lnTo>
                  <a:lnTo>
                    <a:pt x="4686" y="972"/>
                  </a:lnTo>
                  <a:lnTo>
                    <a:pt x="4685" y="979"/>
                  </a:lnTo>
                  <a:lnTo>
                    <a:pt x="4684" y="987"/>
                  </a:lnTo>
                  <a:lnTo>
                    <a:pt x="4682" y="993"/>
                  </a:lnTo>
                  <a:lnTo>
                    <a:pt x="4680" y="1001"/>
                  </a:lnTo>
                  <a:lnTo>
                    <a:pt x="4674" y="1015"/>
                  </a:lnTo>
                  <a:lnTo>
                    <a:pt x="4667" y="1029"/>
                  </a:lnTo>
                  <a:lnTo>
                    <a:pt x="4660" y="1043"/>
                  </a:lnTo>
                  <a:lnTo>
                    <a:pt x="4653" y="1057"/>
                  </a:lnTo>
                  <a:lnTo>
                    <a:pt x="4651" y="1064"/>
                  </a:lnTo>
                  <a:lnTo>
                    <a:pt x="4649" y="1072"/>
                  </a:lnTo>
                  <a:lnTo>
                    <a:pt x="4648" y="1079"/>
                  </a:lnTo>
                  <a:lnTo>
                    <a:pt x="4648" y="1086"/>
                  </a:lnTo>
                  <a:lnTo>
                    <a:pt x="4663" y="1085"/>
                  </a:lnTo>
                  <a:lnTo>
                    <a:pt x="4683" y="1080"/>
                  </a:lnTo>
                  <a:lnTo>
                    <a:pt x="4705" y="1074"/>
                  </a:lnTo>
                  <a:lnTo>
                    <a:pt x="4729" y="1067"/>
                  </a:lnTo>
                  <a:lnTo>
                    <a:pt x="4754" y="1060"/>
                  </a:lnTo>
                  <a:lnTo>
                    <a:pt x="4781" y="1054"/>
                  </a:lnTo>
                  <a:lnTo>
                    <a:pt x="4795" y="1051"/>
                  </a:lnTo>
                  <a:lnTo>
                    <a:pt x="4809" y="1050"/>
                  </a:lnTo>
                  <a:lnTo>
                    <a:pt x="4824" y="1049"/>
                  </a:lnTo>
                  <a:lnTo>
                    <a:pt x="4838" y="1048"/>
                  </a:lnTo>
                  <a:lnTo>
                    <a:pt x="4822" y="1062"/>
                  </a:lnTo>
                  <a:lnTo>
                    <a:pt x="4807" y="1075"/>
                  </a:lnTo>
                  <a:lnTo>
                    <a:pt x="4792" y="1087"/>
                  </a:lnTo>
                  <a:lnTo>
                    <a:pt x="4775" y="1099"/>
                  </a:lnTo>
                  <a:lnTo>
                    <a:pt x="4741" y="1121"/>
                  </a:lnTo>
                  <a:lnTo>
                    <a:pt x="4705" y="1143"/>
                  </a:lnTo>
                  <a:lnTo>
                    <a:pt x="4669" y="1163"/>
                  </a:lnTo>
                  <a:lnTo>
                    <a:pt x="4635" y="1185"/>
                  </a:lnTo>
                  <a:lnTo>
                    <a:pt x="4617" y="1197"/>
                  </a:lnTo>
                  <a:lnTo>
                    <a:pt x="4602" y="1209"/>
                  </a:lnTo>
                  <a:lnTo>
                    <a:pt x="4586" y="1221"/>
                  </a:lnTo>
                  <a:lnTo>
                    <a:pt x="4572" y="1234"/>
                  </a:lnTo>
                  <a:lnTo>
                    <a:pt x="4490" y="1235"/>
                  </a:lnTo>
                  <a:lnTo>
                    <a:pt x="4410" y="1236"/>
                  </a:lnTo>
                  <a:lnTo>
                    <a:pt x="4371" y="1240"/>
                  </a:lnTo>
                  <a:lnTo>
                    <a:pt x="4333" y="1243"/>
                  </a:lnTo>
                  <a:lnTo>
                    <a:pt x="4294" y="1247"/>
                  </a:lnTo>
                  <a:lnTo>
                    <a:pt x="4255" y="1254"/>
                  </a:lnTo>
                  <a:lnTo>
                    <a:pt x="4216" y="1261"/>
                  </a:lnTo>
                  <a:lnTo>
                    <a:pt x="4178" y="1271"/>
                  </a:lnTo>
                  <a:lnTo>
                    <a:pt x="4158" y="1278"/>
                  </a:lnTo>
                  <a:lnTo>
                    <a:pt x="4139" y="1284"/>
                  </a:lnTo>
                  <a:lnTo>
                    <a:pt x="4119" y="1291"/>
                  </a:lnTo>
                  <a:lnTo>
                    <a:pt x="4098" y="1299"/>
                  </a:lnTo>
                  <a:lnTo>
                    <a:pt x="4079" y="1307"/>
                  </a:lnTo>
                  <a:lnTo>
                    <a:pt x="4059" y="1316"/>
                  </a:lnTo>
                  <a:lnTo>
                    <a:pt x="4038" y="1326"/>
                  </a:lnTo>
                  <a:lnTo>
                    <a:pt x="4019" y="1337"/>
                  </a:lnTo>
                  <a:lnTo>
                    <a:pt x="3998" y="1348"/>
                  </a:lnTo>
                  <a:lnTo>
                    <a:pt x="3977" y="1360"/>
                  </a:lnTo>
                  <a:lnTo>
                    <a:pt x="3957" y="1373"/>
                  </a:lnTo>
                  <a:lnTo>
                    <a:pt x="3936" y="1387"/>
                  </a:lnTo>
                  <a:lnTo>
                    <a:pt x="3947" y="1386"/>
                  </a:lnTo>
                  <a:lnTo>
                    <a:pt x="3958" y="1386"/>
                  </a:lnTo>
                  <a:lnTo>
                    <a:pt x="3968" y="1384"/>
                  </a:lnTo>
                  <a:lnTo>
                    <a:pt x="3978" y="1381"/>
                  </a:lnTo>
                  <a:lnTo>
                    <a:pt x="4000" y="1376"/>
                  </a:lnTo>
                  <a:lnTo>
                    <a:pt x="4021" y="1369"/>
                  </a:lnTo>
                  <a:lnTo>
                    <a:pt x="4064" y="1352"/>
                  </a:lnTo>
                  <a:lnTo>
                    <a:pt x="4105" y="1335"/>
                  </a:lnTo>
                  <a:lnTo>
                    <a:pt x="4127" y="1326"/>
                  </a:lnTo>
                  <a:lnTo>
                    <a:pt x="4147" y="1318"/>
                  </a:lnTo>
                  <a:lnTo>
                    <a:pt x="4168" y="1312"/>
                  </a:lnTo>
                  <a:lnTo>
                    <a:pt x="4190" y="1306"/>
                  </a:lnTo>
                  <a:lnTo>
                    <a:pt x="4200" y="1305"/>
                  </a:lnTo>
                  <a:lnTo>
                    <a:pt x="4211" y="1303"/>
                  </a:lnTo>
                  <a:lnTo>
                    <a:pt x="4222" y="1303"/>
                  </a:lnTo>
                  <a:lnTo>
                    <a:pt x="4231" y="1303"/>
                  </a:lnTo>
                  <a:lnTo>
                    <a:pt x="4242" y="1304"/>
                  </a:lnTo>
                  <a:lnTo>
                    <a:pt x="4253" y="1305"/>
                  </a:lnTo>
                  <a:lnTo>
                    <a:pt x="4264" y="1307"/>
                  </a:lnTo>
                  <a:lnTo>
                    <a:pt x="4275" y="1311"/>
                  </a:lnTo>
                  <a:lnTo>
                    <a:pt x="4199" y="1387"/>
                  </a:lnTo>
                  <a:lnTo>
                    <a:pt x="4213" y="1401"/>
                  </a:lnTo>
                  <a:lnTo>
                    <a:pt x="4227" y="1414"/>
                  </a:lnTo>
                  <a:lnTo>
                    <a:pt x="4243" y="1426"/>
                  </a:lnTo>
                  <a:lnTo>
                    <a:pt x="4260" y="1437"/>
                  </a:lnTo>
                  <a:lnTo>
                    <a:pt x="4270" y="1441"/>
                  </a:lnTo>
                  <a:lnTo>
                    <a:pt x="4279" y="1446"/>
                  </a:lnTo>
                  <a:lnTo>
                    <a:pt x="4289" y="1450"/>
                  </a:lnTo>
                  <a:lnTo>
                    <a:pt x="4300" y="1453"/>
                  </a:lnTo>
                  <a:lnTo>
                    <a:pt x="4311" y="1456"/>
                  </a:lnTo>
                  <a:lnTo>
                    <a:pt x="4324" y="1458"/>
                  </a:lnTo>
                  <a:lnTo>
                    <a:pt x="4337" y="1459"/>
                  </a:lnTo>
                  <a:lnTo>
                    <a:pt x="4350" y="1459"/>
                  </a:lnTo>
                  <a:lnTo>
                    <a:pt x="4337" y="1460"/>
                  </a:lnTo>
                  <a:lnTo>
                    <a:pt x="4324" y="1461"/>
                  </a:lnTo>
                  <a:lnTo>
                    <a:pt x="4311" y="1463"/>
                  </a:lnTo>
                  <a:lnTo>
                    <a:pt x="4300" y="1465"/>
                  </a:lnTo>
                  <a:lnTo>
                    <a:pt x="4289" y="1469"/>
                  </a:lnTo>
                  <a:lnTo>
                    <a:pt x="4279" y="1473"/>
                  </a:lnTo>
                  <a:lnTo>
                    <a:pt x="4270" y="1477"/>
                  </a:lnTo>
                  <a:lnTo>
                    <a:pt x="4260" y="1483"/>
                  </a:lnTo>
                  <a:lnTo>
                    <a:pt x="4243" y="1495"/>
                  </a:lnTo>
                  <a:lnTo>
                    <a:pt x="4227" y="1507"/>
                  </a:lnTo>
                  <a:lnTo>
                    <a:pt x="4213" y="1521"/>
                  </a:lnTo>
                  <a:lnTo>
                    <a:pt x="4199" y="1535"/>
                  </a:lnTo>
                  <a:lnTo>
                    <a:pt x="4191" y="1535"/>
                  </a:lnTo>
                  <a:lnTo>
                    <a:pt x="4185" y="1533"/>
                  </a:lnTo>
                  <a:lnTo>
                    <a:pt x="4177" y="1532"/>
                  </a:lnTo>
                  <a:lnTo>
                    <a:pt x="4170" y="1529"/>
                  </a:lnTo>
                  <a:lnTo>
                    <a:pt x="4156" y="1523"/>
                  </a:lnTo>
                  <a:lnTo>
                    <a:pt x="4142" y="1517"/>
                  </a:lnTo>
                  <a:lnTo>
                    <a:pt x="4127" y="1509"/>
                  </a:lnTo>
                  <a:lnTo>
                    <a:pt x="4113" y="1504"/>
                  </a:lnTo>
                  <a:lnTo>
                    <a:pt x="4106" y="1500"/>
                  </a:lnTo>
                  <a:lnTo>
                    <a:pt x="4098" y="1499"/>
                  </a:lnTo>
                  <a:lnTo>
                    <a:pt x="4092" y="1497"/>
                  </a:lnTo>
                  <a:lnTo>
                    <a:pt x="4084" y="1497"/>
                  </a:lnTo>
                  <a:lnTo>
                    <a:pt x="4067" y="1501"/>
                  </a:lnTo>
                  <a:lnTo>
                    <a:pt x="4048" y="1506"/>
                  </a:lnTo>
                  <a:lnTo>
                    <a:pt x="4030" y="1511"/>
                  </a:lnTo>
                  <a:lnTo>
                    <a:pt x="4010" y="1518"/>
                  </a:lnTo>
                  <a:lnTo>
                    <a:pt x="3970" y="1532"/>
                  </a:lnTo>
                  <a:lnTo>
                    <a:pt x="3927" y="1549"/>
                  </a:lnTo>
                  <a:lnTo>
                    <a:pt x="3885" y="1568"/>
                  </a:lnTo>
                  <a:lnTo>
                    <a:pt x="3841" y="1589"/>
                  </a:lnTo>
                  <a:lnTo>
                    <a:pt x="3796" y="1611"/>
                  </a:lnTo>
                  <a:lnTo>
                    <a:pt x="3753" y="1633"/>
                  </a:lnTo>
                  <a:lnTo>
                    <a:pt x="3667" y="1679"/>
                  </a:lnTo>
                  <a:lnTo>
                    <a:pt x="3585" y="1724"/>
                  </a:lnTo>
                  <a:lnTo>
                    <a:pt x="3511" y="1764"/>
                  </a:lnTo>
                  <a:lnTo>
                    <a:pt x="3448" y="1798"/>
                  </a:lnTo>
                  <a:lnTo>
                    <a:pt x="3410" y="1836"/>
                  </a:lnTo>
                  <a:lnTo>
                    <a:pt x="3404" y="1844"/>
                  </a:lnTo>
                  <a:lnTo>
                    <a:pt x="3397" y="1853"/>
                  </a:lnTo>
                  <a:lnTo>
                    <a:pt x="3391" y="1864"/>
                  </a:lnTo>
                  <a:lnTo>
                    <a:pt x="3384" y="1876"/>
                  </a:lnTo>
                  <a:lnTo>
                    <a:pt x="3370" y="1902"/>
                  </a:lnTo>
                  <a:lnTo>
                    <a:pt x="3356" y="1929"/>
                  </a:lnTo>
                  <a:lnTo>
                    <a:pt x="3342" y="1956"/>
                  </a:lnTo>
                  <a:lnTo>
                    <a:pt x="3327" y="1983"/>
                  </a:lnTo>
                  <a:lnTo>
                    <a:pt x="3320" y="1995"/>
                  </a:lnTo>
                  <a:lnTo>
                    <a:pt x="3313" y="2005"/>
                  </a:lnTo>
                  <a:lnTo>
                    <a:pt x="3307" y="2014"/>
                  </a:lnTo>
                  <a:lnTo>
                    <a:pt x="3300" y="2023"/>
                  </a:lnTo>
                  <a:lnTo>
                    <a:pt x="3149" y="2023"/>
                  </a:lnTo>
                  <a:lnTo>
                    <a:pt x="3134" y="2035"/>
                  </a:lnTo>
                  <a:lnTo>
                    <a:pt x="3121" y="2047"/>
                  </a:lnTo>
                  <a:lnTo>
                    <a:pt x="3107" y="2057"/>
                  </a:lnTo>
                  <a:lnTo>
                    <a:pt x="3093" y="2065"/>
                  </a:lnTo>
                  <a:lnTo>
                    <a:pt x="3066" y="2082"/>
                  </a:lnTo>
                  <a:lnTo>
                    <a:pt x="3037" y="2096"/>
                  </a:lnTo>
                  <a:lnTo>
                    <a:pt x="3009" y="2110"/>
                  </a:lnTo>
                  <a:lnTo>
                    <a:pt x="2981" y="2127"/>
                  </a:lnTo>
                  <a:lnTo>
                    <a:pt x="2966" y="2135"/>
                  </a:lnTo>
                  <a:lnTo>
                    <a:pt x="2952" y="2146"/>
                  </a:lnTo>
                  <a:lnTo>
                    <a:pt x="2938" y="2158"/>
                  </a:lnTo>
                  <a:lnTo>
                    <a:pt x="2924" y="2171"/>
                  </a:lnTo>
                  <a:lnTo>
                    <a:pt x="2924" y="2095"/>
                  </a:lnTo>
                  <a:lnTo>
                    <a:pt x="2922" y="2112"/>
                  </a:lnTo>
                  <a:lnTo>
                    <a:pt x="2918" y="2132"/>
                  </a:lnTo>
                  <a:lnTo>
                    <a:pt x="2913" y="2153"/>
                  </a:lnTo>
                  <a:lnTo>
                    <a:pt x="2906" y="2177"/>
                  </a:lnTo>
                  <a:lnTo>
                    <a:pt x="2900" y="2202"/>
                  </a:lnTo>
                  <a:lnTo>
                    <a:pt x="2894" y="2228"/>
                  </a:lnTo>
                  <a:lnTo>
                    <a:pt x="2892" y="2241"/>
                  </a:lnTo>
                  <a:lnTo>
                    <a:pt x="2890" y="2254"/>
                  </a:lnTo>
                  <a:lnTo>
                    <a:pt x="2889" y="2268"/>
                  </a:lnTo>
                  <a:lnTo>
                    <a:pt x="2889" y="2281"/>
                  </a:lnTo>
                  <a:lnTo>
                    <a:pt x="2962" y="2358"/>
                  </a:lnTo>
                  <a:lnTo>
                    <a:pt x="2813" y="2509"/>
                  </a:lnTo>
                  <a:lnTo>
                    <a:pt x="2812" y="2494"/>
                  </a:lnTo>
                  <a:lnTo>
                    <a:pt x="2807" y="2475"/>
                  </a:lnTo>
                  <a:lnTo>
                    <a:pt x="2801" y="2453"/>
                  </a:lnTo>
                  <a:lnTo>
                    <a:pt x="2794" y="2430"/>
                  </a:lnTo>
                  <a:lnTo>
                    <a:pt x="2787" y="2404"/>
                  </a:lnTo>
                  <a:lnTo>
                    <a:pt x="2781" y="2377"/>
                  </a:lnTo>
                  <a:lnTo>
                    <a:pt x="2779" y="2364"/>
                  </a:lnTo>
                  <a:lnTo>
                    <a:pt x="2777" y="2350"/>
                  </a:lnTo>
                  <a:lnTo>
                    <a:pt x="2776" y="2337"/>
                  </a:lnTo>
                  <a:lnTo>
                    <a:pt x="2775" y="2323"/>
                  </a:lnTo>
                  <a:lnTo>
                    <a:pt x="2760" y="2308"/>
                  </a:lnTo>
                  <a:lnTo>
                    <a:pt x="2747" y="2292"/>
                  </a:lnTo>
                  <a:lnTo>
                    <a:pt x="2734" y="2277"/>
                  </a:lnTo>
                  <a:lnTo>
                    <a:pt x="2723" y="2260"/>
                  </a:lnTo>
                  <a:lnTo>
                    <a:pt x="2718" y="2251"/>
                  </a:lnTo>
                  <a:lnTo>
                    <a:pt x="2713" y="2242"/>
                  </a:lnTo>
                  <a:lnTo>
                    <a:pt x="2709" y="2231"/>
                  </a:lnTo>
                  <a:lnTo>
                    <a:pt x="2706" y="2221"/>
                  </a:lnTo>
                  <a:lnTo>
                    <a:pt x="2703" y="2209"/>
                  </a:lnTo>
                  <a:lnTo>
                    <a:pt x="2700" y="2197"/>
                  </a:lnTo>
                  <a:lnTo>
                    <a:pt x="2699" y="2185"/>
                  </a:lnTo>
                  <a:lnTo>
                    <a:pt x="2699" y="2171"/>
                  </a:lnTo>
                  <a:lnTo>
                    <a:pt x="2692" y="2171"/>
                  </a:lnTo>
                  <a:lnTo>
                    <a:pt x="2685" y="2172"/>
                  </a:lnTo>
                  <a:lnTo>
                    <a:pt x="2677" y="2175"/>
                  </a:lnTo>
                  <a:lnTo>
                    <a:pt x="2671" y="2177"/>
                  </a:lnTo>
                  <a:lnTo>
                    <a:pt x="2658" y="2183"/>
                  </a:lnTo>
                  <a:lnTo>
                    <a:pt x="2644" y="2190"/>
                  </a:lnTo>
                  <a:lnTo>
                    <a:pt x="2631" y="2197"/>
                  </a:lnTo>
                  <a:lnTo>
                    <a:pt x="2616" y="2203"/>
                  </a:lnTo>
                  <a:lnTo>
                    <a:pt x="2610" y="2206"/>
                  </a:lnTo>
                  <a:lnTo>
                    <a:pt x="2602" y="2207"/>
                  </a:lnTo>
                  <a:lnTo>
                    <a:pt x="2596" y="2208"/>
                  </a:lnTo>
                  <a:lnTo>
                    <a:pt x="2588" y="2209"/>
                  </a:lnTo>
                  <a:lnTo>
                    <a:pt x="2513" y="2136"/>
                  </a:lnTo>
                  <a:lnTo>
                    <a:pt x="2436" y="2209"/>
                  </a:lnTo>
                  <a:lnTo>
                    <a:pt x="2422" y="2208"/>
                  </a:lnTo>
                  <a:lnTo>
                    <a:pt x="2408" y="2207"/>
                  </a:lnTo>
                  <a:lnTo>
                    <a:pt x="2394" y="2206"/>
                  </a:lnTo>
                  <a:lnTo>
                    <a:pt x="2381" y="2203"/>
                  </a:lnTo>
                  <a:lnTo>
                    <a:pt x="2354" y="2197"/>
                  </a:lnTo>
                  <a:lnTo>
                    <a:pt x="2329" y="2190"/>
                  </a:lnTo>
                  <a:lnTo>
                    <a:pt x="2306" y="2183"/>
                  </a:lnTo>
                  <a:lnTo>
                    <a:pt x="2285" y="2177"/>
                  </a:lnTo>
                  <a:lnTo>
                    <a:pt x="2265" y="2172"/>
                  </a:lnTo>
                  <a:lnTo>
                    <a:pt x="2250" y="2171"/>
                  </a:lnTo>
                  <a:lnTo>
                    <a:pt x="2234" y="2172"/>
                  </a:lnTo>
                  <a:lnTo>
                    <a:pt x="2215" y="2177"/>
                  </a:lnTo>
                  <a:lnTo>
                    <a:pt x="2194" y="2183"/>
                  </a:lnTo>
                  <a:lnTo>
                    <a:pt x="2170" y="2190"/>
                  </a:lnTo>
                  <a:lnTo>
                    <a:pt x="2145" y="2197"/>
                  </a:lnTo>
                  <a:lnTo>
                    <a:pt x="2119" y="2203"/>
                  </a:lnTo>
                  <a:lnTo>
                    <a:pt x="2105" y="2206"/>
                  </a:lnTo>
                  <a:lnTo>
                    <a:pt x="2092" y="2207"/>
                  </a:lnTo>
                  <a:lnTo>
                    <a:pt x="2078" y="2208"/>
                  </a:lnTo>
                  <a:lnTo>
                    <a:pt x="2064" y="2209"/>
                  </a:lnTo>
                  <a:lnTo>
                    <a:pt x="2050" y="2221"/>
                  </a:lnTo>
                  <a:lnTo>
                    <a:pt x="2038" y="2231"/>
                  </a:lnTo>
                  <a:lnTo>
                    <a:pt x="2028" y="2240"/>
                  </a:lnTo>
                  <a:lnTo>
                    <a:pt x="2018" y="2245"/>
                  </a:lnTo>
                  <a:lnTo>
                    <a:pt x="2010" y="2250"/>
                  </a:lnTo>
                  <a:lnTo>
                    <a:pt x="2002" y="2253"/>
                  </a:lnTo>
                  <a:lnTo>
                    <a:pt x="1995" y="2255"/>
                  </a:lnTo>
                  <a:lnTo>
                    <a:pt x="1987" y="2255"/>
                  </a:lnTo>
                  <a:lnTo>
                    <a:pt x="1958" y="2252"/>
                  </a:lnTo>
                  <a:lnTo>
                    <a:pt x="1915" y="2248"/>
                  </a:lnTo>
                  <a:lnTo>
                    <a:pt x="1914" y="2254"/>
                  </a:lnTo>
                  <a:lnTo>
                    <a:pt x="1913" y="2262"/>
                  </a:lnTo>
                  <a:lnTo>
                    <a:pt x="1911" y="2271"/>
                  </a:lnTo>
                  <a:lnTo>
                    <a:pt x="1909" y="2280"/>
                  </a:lnTo>
                  <a:lnTo>
                    <a:pt x="1902" y="2301"/>
                  </a:lnTo>
                  <a:lnTo>
                    <a:pt x="1895" y="2325"/>
                  </a:lnTo>
                  <a:lnTo>
                    <a:pt x="1887" y="2350"/>
                  </a:lnTo>
                  <a:lnTo>
                    <a:pt x="1879" y="2377"/>
                  </a:lnTo>
                  <a:lnTo>
                    <a:pt x="1877" y="2392"/>
                  </a:lnTo>
                  <a:lnTo>
                    <a:pt x="1875" y="2406"/>
                  </a:lnTo>
                  <a:lnTo>
                    <a:pt x="1874" y="2420"/>
                  </a:lnTo>
                  <a:lnTo>
                    <a:pt x="1874" y="2434"/>
                  </a:lnTo>
                  <a:lnTo>
                    <a:pt x="1867" y="2434"/>
                  </a:lnTo>
                  <a:lnTo>
                    <a:pt x="1861" y="2435"/>
                  </a:lnTo>
                  <a:lnTo>
                    <a:pt x="1853" y="2437"/>
                  </a:lnTo>
                  <a:lnTo>
                    <a:pt x="1847" y="2440"/>
                  </a:lnTo>
                  <a:lnTo>
                    <a:pt x="1833" y="2446"/>
                  </a:lnTo>
                  <a:lnTo>
                    <a:pt x="1819" y="2453"/>
                  </a:lnTo>
                  <a:lnTo>
                    <a:pt x="1805" y="2459"/>
                  </a:lnTo>
                  <a:lnTo>
                    <a:pt x="1791" y="2466"/>
                  </a:lnTo>
                  <a:lnTo>
                    <a:pt x="1784" y="2468"/>
                  </a:lnTo>
                  <a:lnTo>
                    <a:pt x="1777" y="2470"/>
                  </a:lnTo>
                  <a:lnTo>
                    <a:pt x="1770" y="2471"/>
                  </a:lnTo>
                  <a:lnTo>
                    <a:pt x="1763" y="2472"/>
                  </a:lnTo>
                  <a:lnTo>
                    <a:pt x="1764" y="2488"/>
                  </a:lnTo>
                  <a:lnTo>
                    <a:pt x="1768" y="2505"/>
                  </a:lnTo>
                  <a:lnTo>
                    <a:pt x="1773" y="2525"/>
                  </a:lnTo>
                  <a:lnTo>
                    <a:pt x="1781" y="2545"/>
                  </a:lnTo>
                  <a:lnTo>
                    <a:pt x="1790" y="2567"/>
                  </a:lnTo>
                  <a:lnTo>
                    <a:pt x="1800" y="2590"/>
                  </a:lnTo>
                  <a:lnTo>
                    <a:pt x="1812" y="2613"/>
                  </a:lnTo>
                  <a:lnTo>
                    <a:pt x="1824" y="2636"/>
                  </a:lnTo>
                  <a:lnTo>
                    <a:pt x="1836" y="2659"/>
                  </a:lnTo>
                  <a:lnTo>
                    <a:pt x="1849" y="2681"/>
                  </a:lnTo>
                  <a:lnTo>
                    <a:pt x="1861" y="2701"/>
                  </a:lnTo>
                  <a:lnTo>
                    <a:pt x="1874" y="2720"/>
                  </a:lnTo>
                  <a:lnTo>
                    <a:pt x="1886" y="2737"/>
                  </a:lnTo>
                  <a:lnTo>
                    <a:pt x="1897" y="2752"/>
                  </a:lnTo>
                  <a:lnTo>
                    <a:pt x="1906" y="2764"/>
                  </a:lnTo>
                  <a:lnTo>
                    <a:pt x="1915" y="2772"/>
                  </a:lnTo>
                  <a:lnTo>
                    <a:pt x="2064" y="2772"/>
                  </a:lnTo>
                  <a:lnTo>
                    <a:pt x="2081" y="2755"/>
                  </a:lnTo>
                  <a:lnTo>
                    <a:pt x="2104" y="2733"/>
                  </a:lnTo>
                  <a:lnTo>
                    <a:pt x="2131" y="2708"/>
                  </a:lnTo>
                  <a:lnTo>
                    <a:pt x="2162" y="2682"/>
                  </a:lnTo>
                  <a:lnTo>
                    <a:pt x="2177" y="2670"/>
                  </a:lnTo>
                  <a:lnTo>
                    <a:pt x="2193" y="2659"/>
                  </a:lnTo>
                  <a:lnTo>
                    <a:pt x="2210" y="2648"/>
                  </a:lnTo>
                  <a:lnTo>
                    <a:pt x="2226" y="2639"/>
                  </a:lnTo>
                  <a:lnTo>
                    <a:pt x="2242" y="2632"/>
                  </a:lnTo>
                  <a:lnTo>
                    <a:pt x="2258" y="2625"/>
                  </a:lnTo>
                  <a:lnTo>
                    <a:pt x="2265" y="2623"/>
                  </a:lnTo>
                  <a:lnTo>
                    <a:pt x="2273" y="2622"/>
                  </a:lnTo>
                  <a:lnTo>
                    <a:pt x="2281" y="2621"/>
                  </a:lnTo>
                  <a:lnTo>
                    <a:pt x="2288" y="2621"/>
                  </a:lnTo>
                  <a:lnTo>
                    <a:pt x="2287" y="2634"/>
                  </a:lnTo>
                  <a:lnTo>
                    <a:pt x="2286" y="2647"/>
                  </a:lnTo>
                  <a:lnTo>
                    <a:pt x="2284" y="2660"/>
                  </a:lnTo>
                  <a:lnTo>
                    <a:pt x="2282" y="2671"/>
                  </a:lnTo>
                  <a:lnTo>
                    <a:pt x="2278" y="2682"/>
                  </a:lnTo>
                  <a:lnTo>
                    <a:pt x="2274" y="2692"/>
                  </a:lnTo>
                  <a:lnTo>
                    <a:pt x="2270" y="2701"/>
                  </a:lnTo>
                  <a:lnTo>
                    <a:pt x="2264" y="2711"/>
                  </a:lnTo>
                  <a:lnTo>
                    <a:pt x="2252" y="2728"/>
                  </a:lnTo>
                  <a:lnTo>
                    <a:pt x="2240" y="2743"/>
                  </a:lnTo>
                  <a:lnTo>
                    <a:pt x="2226" y="2758"/>
                  </a:lnTo>
                  <a:lnTo>
                    <a:pt x="2212" y="2772"/>
                  </a:lnTo>
                  <a:lnTo>
                    <a:pt x="2212" y="2921"/>
                  </a:lnTo>
                  <a:lnTo>
                    <a:pt x="2250" y="2959"/>
                  </a:lnTo>
                  <a:lnTo>
                    <a:pt x="2551" y="2959"/>
                  </a:lnTo>
                  <a:lnTo>
                    <a:pt x="2550" y="2994"/>
                  </a:lnTo>
                  <a:lnTo>
                    <a:pt x="2550" y="3016"/>
                  </a:lnTo>
                  <a:lnTo>
                    <a:pt x="2549" y="3029"/>
                  </a:lnTo>
                  <a:lnTo>
                    <a:pt x="2547" y="3037"/>
                  </a:lnTo>
                  <a:lnTo>
                    <a:pt x="2546" y="3045"/>
                  </a:lnTo>
                  <a:lnTo>
                    <a:pt x="2544" y="3054"/>
                  </a:lnTo>
                  <a:lnTo>
                    <a:pt x="2543" y="3068"/>
                  </a:lnTo>
                  <a:lnTo>
                    <a:pt x="2543" y="3091"/>
                  </a:lnTo>
                  <a:lnTo>
                    <a:pt x="2575" y="3125"/>
                  </a:lnTo>
                  <a:lnTo>
                    <a:pt x="2737" y="314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3" name="Freeform 86"/>
            <p:cNvSpPr>
              <a:spLocks/>
            </p:cNvSpPr>
            <p:nvPr/>
          </p:nvSpPr>
          <p:spPr bwMode="auto">
            <a:xfrm>
              <a:off x="2433638" y="2419351"/>
              <a:ext cx="1279525" cy="862013"/>
            </a:xfrm>
            <a:custGeom>
              <a:avLst/>
              <a:gdLst/>
              <a:ahLst/>
              <a:cxnLst>
                <a:cxn ang="0">
                  <a:pos x="2084" y="2977"/>
                </a:cxn>
                <a:cxn ang="0">
                  <a:pos x="1500" y="2884"/>
                </a:cxn>
                <a:cxn ang="0">
                  <a:pos x="1089" y="2023"/>
                </a:cxn>
                <a:cxn ang="0">
                  <a:pos x="1019" y="2383"/>
                </a:cxn>
                <a:cxn ang="0">
                  <a:pos x="1068" y="2476"/>
                </a:cxn>
                <a:cxn ang="0">
                  <a:pos x="974" y="2456"/>
                </a:cxn>
                <a:cxn ang="0">
                  <a:pos x="901" y="2121"/>
                </a:cxn>
                <a:cxn ang="0">
                  <a:pos x="768" y="1912"/>
                </a:cxn>
                <a:cxn ang="0">
                  <a:pos x="866" y="1600"/>
                </a:cxn>
                <a:cxn ang="0">
                  <a:pos x="1293" y="1003"/>
                </a:cxn>
                <a:cxn ang="0">
                  <a:pos x="1342" y="678"/>
                </a:cxn>
                <a:cxn ang="0">
                  <a:pos x="1093" y="620"/>
                </a:cxn>
                <a:cxn ang="0">
                  <a:pos x="845" y="591"/>
                </a:cxn>
                <a:cxn ang="0">
                  <a:pos x="625" y="658"/>
                </a:cxn>
                <a:cxn ang="0">
                  <a:pos x="358" y="755"/>
                </a:cxn>
                <a:cxn ang="0">
                  <a:pos x="33" y="871"/>
                </a:cxn>
                <a:cxn ang="0">
                  <a:pos x="217" y="669"/>
                </a:cxn>
                <a:cxn ang="0">
                  <a:pos x="119" y="597"/>
                </a:cxn>
                <a:cxn ang="0">
                  <a:pos x="471" y="460"/>
                </a:cxn>
                <a:cxn ang="0">
                  <a:pos x="639" y="301"/>
                </a:cxn>
                <a:cxn ang="0">
                  <a:pos x="838" y="233"/>
                </a:cxn>
                <a:cxn ang="0">
                  <a:pos x="1119" y="150"/>
                </a:cxn>
                <a:cxn ang="0">
                  <a:pos x="1428" y="263"/>
                </a:cxn>
                <a:cxn ang="0">
                  <a:pos x="2067" y="272"/>
                </a:cxn>
                <a:cxn ang="0">
                  <a:pos x="2170" y="216"/>
                </a:cxn>
                <a:cxn ang="0">
                  <a:pos x="2428" y="411"/>
                </a:cxn>
                <a:cxn ang="0">
                  <a:pos x="2436" y="488"/>
                </a:cxn>
                <a:cxn ang="0">
                  <a:pos x="2966" y="329"/>
                </a:cxn>
                <a:cxn ang="0">
                  <a:pos x="3239" y="315"/>
                </a:cxn>
                <a:cxn ang="0">
                  <a:pos x="3368" y="344"/>
                </a:cxn>
                <a:cxn ang="0">
                  <a:pos x="3667" y="375"/>
                </a:cxn>
                <a:cxn ang="0">
                  <a:pos x="3746" y="233"/>
                </a:cxn>
                <a:cxn ang="0">
                  <a:pos x="3704" y="31"/>
                </a:cxn>
                <a:cxn ang="0">
                  <a:pos x="4055" y="249"/>
                </a:cxn>
                <a:cxn ang="0">
                  <a:pos x="3855" y="417"/>
                </a:cxn>
                <a:cxn ang="0">
                  <a:pos x="3655" y="462"/>
                </a:cxn>
                <a:cxn ang="0">
                  <a:pos x="3480" y="531"/>
                </a:cxn>
                <a:cxn ang="0">
                  <a:pos x="3299" y="750"/>
                </a:cxn>
                <a:cxn ang="0">
                  <a:pos x="3607" y="1179"/>
                </a:cxn>
                <a:cxn ang="0">
                  <a:pos x="3799" y="939"/>
                </a:cxn>
                <a:cxn ang="0">
                  <a:pos x="3922" y="773"/>
                </a:cxn>
                <a:cxn ang="0">
                  <a:pos x="4098" y="599"/>
                </a:cxn>
                <a:cxn ang="0">
                  <a:pos x="4343" y="772"/>
                </a:cxn>
                <a:cxn ang="0">
                  <a:pos x="4647" y="792"/>
                </a:cxn>
                <a:cxn ang="0">
                  <a:pos x="4667" y="1029"/>
                </a:cxn>
                <a:cxn ang="0">
                  <a:pos x="4807" y="1075"/>
                </a:cxn>
                <a:cxn ang="0">
                  <a:pos x="4178" y="1271"/>
                </a:cxn>
                <a:cxn ang="0">
                  <a:pos x="4021" y="1369"/>
                </a:cxn>
                <a:cxn ang="0">
                  <a:pos x="4243" y="1426"/>
                </a:cxn>
                <a:cxn ang="0">
                  <a:pos x="4243" y="1495"/>
                </a:cxn>
                <a:cxn ang="0">
                  <a:pos x="4030" y="1511"/>
                </a:cxn>
                <a:cxn ang="0">
                  <a:pos x="3356" y="1929"/>
                </a:cxn>
                <a:cxn ang="0">
                  <a:pos x="2938" y="2158"/>
                </a:cxn>
                <a:cxn ang="0">
                  <a:pos x="2794" y="2430"/>
                </a:cxn>
                <a:cxn ang="0">
                  <a:pos x="2699" y="2171"/>
                </a:cxn>
                <a:cxn ang="0">
                  <a:pos x="2381" y="2203"/>
                </a:cxn>
                <a:cxn ang="0">
                  <a:pos x="2038" y="2231"/>
                </a:cxn>
                <a:cxn ang="0">
                  <a:pos x="1875" y="2406"/>
                </a:cxn>
                <a:cxn ang="0">
                  <a:pos x="1781" y="2545"/>
                </a:cxn>
                <a:cxn ang="0">
                  <a:pos x="2177" y="2670"/>
                </a:cxn>
                <a:cxn ang="0">
                  <a:pos x="2252" y="2728"/>
                </a:cxn>
              </a:cxnLst>
              <a:rect l="0" t="0" r="r" b="b"/>
              <a:pathLst>
                <a:path w="4838" h="3260">
                  <a:moveTo>
                    <a:pt x="2737" y="3145"/>
                  </a:moveTo>
                  <a:lnTo>
                    <a:pt x="2623" y="3260"/>
                  </a:lnTo>
                  <a:lnTo>
                    <a:pt x="2604" y="3243"/>
                  </a:lnTo>
                  <a:lnTo>
                    <a:pt x="2585" y="3226"/>
                  </a:lnTo>
                  <a:lnTo>
                    <a:pt x="2564" y="3209"/>
                  </a:lnTo>
                  <a:lnTo>
                    <a:pt x="2541" y="3193"/>
                  </a:lnTo>
                  <a:lnTo>
                    <a:pt x="2518" y="3177"/>
                  </a:lnTo>
                  <a:lnTo>
                    <a:pt x="2493" y="3162"/>
                  </a:lnTo>
                  <a:lnTo>
                    <a:pt x="2468" y="3147"/>
                  </a:lnTo>
                  <a:lnTo>
                    <a:pt x="2442" y="3132"/>
                  </a:lnTo>
                  <a:lnTo>
                    <a:pt x="2415" y="3118"/>
                  </a:lnTo>
                  <a:lnTo>
                    <a:pt x="2386" y="3104"/>
                  </a:lnTo>
                  <a:lnTo>
                    <a:pt x="2357" y="3090"/>
                  </a:lnTo>
                  <a:lnTo>
                    <a:pt x="2329" y="3077"/>
                  </a:lnTo>
                  <a:lnTo>
                    <a:pt x="2269" y="3051"/>
                  </a:lnTo>
                  <a:lnTo>
                    <a:pt x="2207" y="3025"/>
                  </a:lnTo>
                  <a:lnTo>
                    <a:pt x="2145" y="3000"/>
                  </a:lnTo>
                  <a:lnTo>
                    <a:pt x="2084" y="2977"/>
                  </a:lnTo>
                  <a:lnTo>
                    <a:pt x="2024" y="2955"/>
                  </a:lnTo>
                  <a:lnTo>
                    <a:pt x="1965" y="2932"/>
                  </a:lnTo>
                  <a:lnTo>
                    <a:pt x="1910" y="2910"/>
                  </a:lnTo>
                  <a:lnTo>
                    <a:pt x="1856" y="2888"/>
                  </a:lnTo>
                  <a:lnTo>
                    <a:pt x="1807" y="2866"/>
                  </a:lnTo>
                  <a:lnTo>
                    <a:pt x="1763" y="2845"/>
                  </a:lnTo>
                  <a:lnTo>
                    <a:pt x="1748" y="2852"/>
                  </a:lnTo>
                  <a:lnTo>
                    <a:pt x="1733" y="2857"/>
                  </a:lnTo>
                  <a:lnTo>
                    <a:pt x="1717" y="2863"/>
                  </a:lnTo>
                  <a:lnTo>
                    <a:pt x="1700" y="2867"/>
                  </a:lnTo>
                  <a:lnTo>
                    <a:pt x="1683" y="2871"/>
                  </a:lnTo>
                  <a:lnTo>
                    <a:pt x="1667" y="2874"/>
                  </a:lnTo>
                  <a:lnTo>
                    <a:pt x="1649" y="2876"/>
                  </a:lnTo>
                  <a:lnTo>
                    <a:pt x="1632" y="2878"/>
                  </a:lnTo>
                  <a:lnTo>
                    <a:pt x="1597" y="2881"/>
                  </a:lnTo>
                  <a:lnTo>
                    <a:pt x="1563" y="2883"/>
                  </a:lnTo>
                  <a:lnTo>
                    <a:pt x="1530" y="2883"/>
                  </a:lnTo>
                  <a:lnTo>
                    <a:pt x="1500" y="2884"/>
                  </a:lnTo>
                  <a:lnTo>
                    <a:pt x="1275" y="2659"/>
                  </a:lnTo>
                  <a:lnTo>
                    <a:pt x="1275" y="2434"/>
                  </a:lnTo>
                  <a:lnTo>
                    <a:pt x="1265" y="2423"/>
                  </a:lnTo>
                  <a:lnTo>
                    <a:pt x="1257" y="2412"/>
                  </a:lnTo>
                  <a:lnTo>
                    <a:pt x="1247" y="2401"/>
                  </a:lnTo>
                  <a:lnTo>
                    <a:pt x="1239" y="2391"/>
                  </a:lnTo>
                  <a:lnTo>
                    <a:pt x="1224" y="2368"/>
                  </a:lnTo>
                  <a:lnTo>
                    <a:pt x="1211" y="2344"/>
                  </a:lnTo>
                  <a:lnTo>
                    <a:pt x="1199" y="2320"/>
                  </a:lnTo>
                  <a:lnTo>
                    <a:pt x="1188" y="2295"/>
                  </a:lnTo>
                  <a:lnTo>
                    <a:pt x="1178" y="2268"/>
                  </a:lnTo>
                  <a:lnTo>
                    <a:pt x="1169" y="2242"/>
                  </a:lnTo>
                  <a:lnTo>
                    <a:pt x="1152" y="2189"/>
                  </a:lnTo>
                  <a:lnTo>
                    <a:pt x="1134" y="2134"/>
                  </a:lnTo>
                  <a:lnTo>
                    <a:pt x="1125" y="2106"/>
                  </a:lnTo>
                  <a:lnTo>
                    <a:pt x="1115" y="2079"/>
                  </a:lnTo>
                  <a:lnTo>
                    <a:pt x="1103" y="2050"/>
                  </a:lnTo>
                  <a:lnTo>
                    <a:pt x="1089" y="2023"/>
                  </a:lnTo>
                  <a:lnTo>
                    <a:pt x="1077" y="2047"/>
                  </a:lnTo>
                  <a:lnTo>
                    <a:pt x="1068" y="2065"/>
                  </a:lnTo>
                  <a:lnTo>
                    <a:pt x="1065" y="2074"/>
                  </a:lnTo>
                  <a:lnTo>
                    <a:pt x="1062" y="2082"/>
                  </a:lnTo>
                  <a:lnTo>
                    <a:pt x="1061" y="2088"/>
                  </a:lnTo>
                  <a:lnTo>
                    <a:pt x="1060" y="2096"/>
                  </a:lnTo>
                  <a:lnTo>
                    <a:pt x="1061" y="2103"/>
                  </a:lnTo>
                  <a:lnTo>
                    <a:pt x="1062" y="2110"/>
                  </a:lnTo>
                  <a:lnTo>
                    <a:pt x="1065" y="2118"/>
                  </a:lnTo>
                  <a:lnTo>
                    <a:pt x="1068" y="2127"/>
                  </a:lnTo>
                  <a:lnTo>
                    <a:pt x="1077" y="2146"/>
                  </a:lnTo>
                  <a:lnTo>
                    <a:pt x="1089" y="2171"/>
                  </a:lnTo>
                  <a:lnTo>
                    <a:pt x="1013" y="2248"/>
                  </a:lnTo>
                  <a:lnTo>
                    <a:pt x="1013" y="2280"/>
                  </a:lnTo>
                  <a:lnTo>
                    <a:pt x="1014" y="2320"/>
                  </a:lnTo>
                  <a:lnTo>
                    <a:pt x="1016" y="2340"/>
                  </a:lnTo>
                  <a:lnTo>
                    <a:pt x="1017" y="2362"/>
                  </a:lnTo>
                  <a:lnTo>
                    <a:pt x="1019" y="2383"/>
                  </a:lnTo>
                  <a:lnTo>
                    <a:pt x="1022" y="2403"/>
                  </a:lnTo>
                  <a:lnTo>
                    <a:pt x="1026" y="2421"/>
                  </a:lnTo>
                  <a:lnTo>
                    <a:pt x="1032" y="2437"/>
                  </a:lnTo>
                  <a:lnTo>
                    <a:pt x="1034" y="2445"/>
                  </a:lnTo>
                  <a:lnTo>
                    <a:pt x="1037" y="2452"/>
                  </a:lnTo>
                  <a:lnTo>
                    <a:pt x="1042" y="2458"/>
                  </a:lnTo>
                  <a:lnTo>
                    <a:pt x="1045" y="2464"/>
                  </a:lnTo>
                  <a:lnTo>
                    <a:pt x="1049" y="2468"/>
                  </a:lnTo>
                  <a:lnTo>
                    <a:pt x="1054" y="2471"/>
                  </a:lnTo>
                  <a:lnTo>
                    <a:pt x="1058" y="2475"/>
                  </a:lnTo>
                  <a:lnTo>
                    <a:pt x="1064" y="2477"/>
                  </a:lnTo>
                  <a:lnTo>
                    <a:pt x="1070" y="2477"/>
                  </a:lnTo>
                  <a:lnTo>
                    <a:pt x="1076" y="2477"/>
                  </a:lnTo>
                  <a:lnTo>
                    <a:pt x="1082" y="2475"/>
                  </a:lnTo>
                  <a:lnTo>
                    <a:pt x="1089" y="2472"/>
                  </a:lnTo>
                  <a:lnTo>
                    <a:pt x="1082" y="2472"/>
                  </a:lnTo>
                  <a:lnTo>
                    <a:pt x="1074" y="2473"/>
                  </a:lnTo>
                  <a:lnTo>
                    <a:pt x="1068" y="2476"/>
                  </a:lnTo>
                  <a:lnTo>
                    <a:pt x="1060" y="2478"/>
                  </a:lnTo>
                  <a:lnTo>
                    <a:pt x="1046" y="2484"/>
                  </a:lnTo>
                  <a:lnTo>
                    <a:pt x="1032" y="2491"/>
                  </a:lnTo>
                  <a:lnTo>
                    <a:pt x="1018" y="2497"/>
                  </a:lnTo>
                  <a:lnTo>
                    <a:pt x="1004" y="2504"/>
                  </a:lnTo>
                  <a:lnTo>
                    <a:pt x="996" y="2506"/>
                  </a:lnTo>
                  <a:lnTo>
                    <a:pt x="989" y="2508"/>
                  </a:lnTo>
                  <a:lnTo>
                    <a:pt x="982" y="2509"/>
                  </a:lnTo>
                  <a:lnTo>
                    <a:pt x="975" y="2509"/>
                  </a:lnTo>
                  <a:lnTo>
                    <a:pt x="978" y="2503"/>
                  </a:lnTo>
                  <a:lnTo>
                    <a:pt x="981" y="2496"/>
                  </a:lnTo>
                  <a:lnTo>
                    <a:pt x="982" y="2490"/>
                  </a:lnTo>
                  <a:lnTo>
                    <a:pt x="983" y="2484"/>
                  </a:lnTo>
                  <a:lnTo>
                    <a:pt x="983" y="2479"/>
                  </a:lnTo>
                  <a:lnTo>
                    <a:pt x="982" y="2475"/>
                  </a:lnTo>
                  <a:lnTo>
                    <a:pt x="981" y="2469"/>
                  </a:lnTo>
                  <a:lnTo>
                    <a:pt x="980" y="2465"/>
                  </a:lnTo>
                  <a:lnTo>
                    <a:pt x="974" y="2456"/>
                  </a:lnTo>
                  <a:lnTo>
                    <a:pt x="968" y="2448"/>
                  </a:lnTo>
                  <a:lnTo>
                    <a:pt x="960" y="2441"/>
                  </a:lnTo>
                  <a:lnTo>
                    <a:pt x="951" y="2434"/>
                  </a:lnTo>
                  <a:lnTo>
                    <a:pt x="942" y="2427"/>
                  </a:lnTo>
                  <a:lnTo>
                    <a:pt x="933" y="2419"/>
                  </a:lnTo>
                  <a:lnTo>
                    <a:pt x="924" y="2411"/>
                  </a:lnTo>
                  <a:lnTo>
                    <a:pt x="916" y="2403"/>
                  </a:lnTo>
                  <a:lnTo>
                    <a:pt x="909" y="2394"/>
                  </a:lnTo>
                  <a:lnTo>
                    <a:pt x="903" y="2383"/>
                  </a:lnTo>
                  <a:lnTo>
                    <a:pt x="902" y="2377"/>
                  </a:lnTo>
                  <a:lnTo>
                    <a:pt x="900" y="2371"/>
                  </a:lnTo>
                  <a:lnTo>
                    <a:pt x="899" y="2364"/>
                  </a:lnTo>
                  <a:lnTo>
                    <a:pt x="899" y="2358"/>
                  </a:lnTo>
                  <a:lnTo>
                    <a:pt x="899" y="2281"/>
                  </a:lnTo>
                  <a:lnTo>
                    <a:pt x="975" y="2209"/>
                  </a:lnTo>
                  <a:lnTo>
                    <a:pt x="899" y="2136"/>
                  </a:lnTo>
                  <a:lnTo>
                    <a:pt x="899" y="2129"/>
                  </a:lnTo>
                  <a:lnTo>
                    <a:pt x="901" y="2121"/>
                  </a:lnTo>
                  <a:lnTo>
                    <a:pt x="902" y="2113"/>
                  </a:lnTo>
                  <a:lnTo>
                    <a:pt x="905" y="2107"/>
                  </a:lnTo>
                  <a:lnTo>
                    <a:pt x="911" y="2093"/>
                  </a:lnTo>
                  <a:lnTo>
                    <a:pt x="917" y="2079"/>
                  </a:lnTo>
                  <a:lnTo>
                    <a:pt x="925" y="2064"/>
                  </a:lnTo>
                  <a:lnTo>
                    <a:pt x="931" y="2050"/>
                  </a:lnTo>
                  <a:lnTo>
                    <a:pt x="934" y="2044"/>
                  </a:lnTo>
                  <a:lnTo>
                    <a:pt x="935" y="2037"/>
                  </a:lnTo>
                  <a:lnTo>
                    <a:pt x="937" y="2029"/>
                  </a:lnTo>
                  <a:lnTo>
                    <a:pt x="937" y="2023"/>
                  </a:lnTo>
                  <a:lnTo>
                    <a:pt x="920" y="2007"/>
                  </a:lnTo>
                  <a:lnTo>
                    <a:pt x="897" y="1989"/>
                  </a:lnTo>
                  <a:lnTo>
                    <a:pt x="872" y="1969"/>
                  </a:lnTo>
                  <a:lnTo>
                    <a:pt x="843" y="1951"/>
                  </a:lnTo>
                  <a:lnTo>
                    <a:pt x="816" y="1935"/>
                  </a:lnTo>
                  <a:lnTo>
                    <a:pt x="790" y="1921"/>
                  </a:lnTo>
                  <a:lnTo>
                    <a:pt x="779" y="1916"/>
                  </a:lnTo>
                  <a:lnTo>
                    <a:pt x="768" y="1912"/>
                  </a:lnTo>
                  <a:lnTo>
                    <a:pt x="758" y="1909"/>
                  </a:lnTo>
                  <a:lnTo>
                    <a:pt x="751" y="1908"/>
                  </a:lnTo>
                  <a:lnTo>
                    <a:pt x="827" y="1760"/>
                  </a:lnTo>
                  <a:lnTo>
                    <a:pt x="826" y="1752"/>
                  </a:lnTo>
                  <a:lnTo>
                    <a:pt x="825" y="1746"/>
                  </a:lnTo>
                  <a:lnTo>
                    <a:pt x="823" y="1739"/>
                  </a:lnTo>
                  <a:lnTo>
                    <a:pt x="820" y="1732"/>
                  </a:lnTo>
                  <a:lnTo>
                    <a:pt x="815" y="1719"/>
                  </a:lnTo>
                  <a:lnTo>
                    <a:pt x="807" y="1704"/>
                  </a:lnTo>
                  <a:lnTo>
                    <a:pt x="801" y="1690"/>
                  </a:lnTo>
                  <a:lnTo>
                    <a:pt x="794" y="1676"/>
                  </a:lnTo>
                  <a:lnTo>
                    <a:pt x="792" y="1668"/>
                  </a:lnTo>
                  <a:lnTo>
                    <a:pt x="790" y="1661"/>
                  </a:lnTo>
                  <a:lnTo>
                    <a:pt x="789" y="1653"/>
                  </a:lnTo>
                  <a:lnTo>
                    <a:pt x="789" y="1645"/>
                  </a:lnTo>
                  <a:lnTo>
                    <a:pt x="816" y="1631"/>
                  </a:lnTo>
                  <a:lnTo>
                    <a:pt x="842" y="1616"/>
                  </a:lnTo>
                  <a:lnTo>
                    <a:pt x="866" y="1600"/>
                  </a:lnTo>
                  <a:lnTo>
                    <a:pt x="890" y="1582"/>
                  </a:lnTo>
                  <a:lnTo>
                    <a:pt x="912" y="1564"/>
                  </a:lnTo>
                  <a:lnTo>
                    <a:pt x="933" y="1544"/>
                  </a:lnTo>
                  <a:lnTo>
                    <a:pt x="952" y="1524"/>
                  </a:lnTo>
                  <a:lnTo>
                    <a:pt x="972" y="1504"/>
                  </a:lnTo>
                  <a:lnTo>
                    <a:pt x="989" y="1483"/>
                  </a:lnTo>
                  <a:lnTo>
                    <a:pt x="1007" y="1461"/>
                  </a:lnTo>
                  <a:lnTo>
                    <a:pt x="1023" y="1438"/>
                  </a:lnTo>
                  <a:lnTo>
                    <a:pt x="1040" y="1415"/>
                  </a:lnTo>
                  <a:lnTo>
                    <a:pt x="1070" y="1368"/>
                  </a:lnTo>
                  <a:lnTo>
                    <a:pt x="1098" y="1320"/>
                  </a:lnTo>
                  <a:lnTo>
                    <a:pt x="1154" y="1221"/>
                  </a:lnTo>
                  <a:lnTo>
                    <a:pt x="1211" y="1122"/>
                  </a:lnTo>
                  <a:lnTo>
                    <a:pt x="1226" y="1098"/>
                  </a:lnTo>
                  <a:lnTo>
                    <a:pt x="1242" y="1074"/>
                  </a:lnTo>
                  <a:lnTo>
                    <a:pt x="1259" y="1050"/>
                  </a:lnTo>
                  <a:lnTo>
                    <a:pt x="1275" y="1026"/>
                  </a:lnTo>
                  <a:lnTo>
                    <a:pt x="1293" y="1003"/>
                  </a:lnTo>
                  <a:lnTo>
                    <a:pt x="1311" y="981"/>
                  </a:lnTo>
                  <a:lnTo>
                    <a:pt x="1331" y="958"/>
                  </a:lnTo>
                  <a:lnTo>
                    <a:pt x="1351" y="937"/>
                  </a:lnTo>
                  <a:lnTo>
                    <a:pt x="1351" y="922"/>
                  </a:lnTo>
                  <a:lnTo>
                    <a:pt x="1353" y="907"/>
                  </a:lnTo>
                  <a:lnTo>
                    <a:pt x="1355" y="892"/>
                  </a:lnTo>
                  <a:lnTo>
                    <a:pt x="1357" y="875"/>
                  </a:lnTo>
                  <a:lnTo>
                    <a:pt x="1362" y="840"/>
                  </a:lnTo>
                  <a:lnTo>
                    <a:pt x="1369" y="805"/>
                  </a:lnTo>
                  <a:lnTo>
                    <a:pt x="1375" y="771"/>
                  </a:lnTo>
                  <a:lnTo>
                    <a:pt x="1381" y="737"/>
                  </a:lnTo>
                  <a:lnTo>
                    <a:pt x="1383" y="720"/>
                  </a:lnTo>
                  <a:lnTo>
                    <a:pt x="1384" y="705"/>
                  </a:lnTo>
                  <a:lnTo>
                    <a:pt x="1385" y="689"/>
                  </a:lnTo>
                  <a:lnTo>
                    <a:pt x="1386" y="675"/>
                  </a:lnTo>
                  <a:lnTo>
                    <a:pt x="1372" y="675"/>
                  </a:lnTo>
                  <a:lnTo>
                    <a:pt x="1357" y="677"/>
                  </a:lnTo>
                  <a:lnTo>
                    <a:pt x="1342" y="678"/>
                  </a:lnTo>
                  <a:lnTo>
                    <a:pt x="1325" y="681"/>
                  </a:lnTo>
                  <a:lnTo>
                    <a:pt x="1291" y="687"/>
                  </a:lnTo>
                  <a:lnTo>
                    <a:pt x="1257" y="693"/>
                  </a:lnTo>
                  <a:lnTo>
                    <a:pt x="1222" y="701"/>
                  </a:lnTo>
                  <a:lnTo>
                    <a:pt x="1188" y="706"/>
                  </a:lnTo>
                  <a:lnTo>
                    <a:pt x="1172" y="709"/>
                  </a:lnTo>
                  <a:lnTo>
                    <a:pt x="1156" y="711"/>
                  </a:lnTo>
                  <a:lnTo>
                    <a:pt x="1141" y="713"/>
                  </a:lnTo>
                  <a:lnTo>
                    <a:pt x="1127" y="713"/>
                  </a:lnTo>
                  <a:lnTo>
                    <a:pt x="1127" y="705"/>
                  </a:lnTo>
                  <a:lnTo>
                    <a:pt x="1126" y="699"/>
                  </a:lnTo>
                  <a:lnTo>
                    <a:pt x="1124" y="691"/>
                  </a:lnTo>
                  <a:lnTo>
                    <a:pt x="1121" y="684"/>
                  </a:lnTo>
                  <a:lnTo>
                    <a:pt x="1115" y="670"/>
                  </a:lnTo>
                  <a:lnTo>
                    <a:pt x="1108" y="656"/>
                  </a:lnTo>
                  <a:lnTo>
                    <a:pt x="1101" y="642"/>
                  </a:lnTo>
                  <a:lnTo>
                    <a:pt x="1095" y="627"/>
                  </a:lnTo>
                  <a:lnTo>
                    <a:pt x="1093" y="620"/>
                  </a:lnTo>
                  <a:lnTo>
                    <a:pt x="1091" y="612"/>
                  </a:lnTo>
                  <a:lnTo>
                    <a:pt x="1090" y="606"/>
                  </a:lnTo>
                  <a:lnTo>
                    <a:pt x="1089" y="598"/>
                  </a:lnTo>
                  <a:lnTo>
                    <a:pt x="1082" y="598"/>
                  </a:lnTo>
                  <a:lnTo>
                    <a:pt x="1074" y="597"/>
                  </a:lnTo>
                  <a:lnTo>
                    <a:pt x="1068" y="595"/>
                  </a:lnTo>
                  <a:lnTo>
                    <a:pt x="1060" y="593"/>
                  </a:lnTo>
                  <a:lnTo>
                    <a:pt x="1046" y="587"/>
                  </a:lnTo>
                  <a:lnTo>
                    <a:pt x="1032" y="582"/>
                  </a:lnTo>
                  <a:lnTo>
                    <a:pt x="1018" y="575"/>
                  </a:lnTo>
                  <a:lnTo>
                    <a:pt x="1004" y="570"/>
                  </a:lnTo>
                  <a:lnTo>
                    <a:pt x="996" y="568"/>
                  </a:lnTo>
                  <a:lnTo>
                    <a:pt x="989" y="565"/>
                  </a:lnTo>
                  <a:lnTo>
                    <a:pt x="982" y="564"/>
                  </a:lnTo>
                  <a:lnTo>
                    <a:pt x="975" y="564"/>
                  </a:lnTo>
                  <a:lnTo>
                    <a:pt x="899" y="564"/>
                  </a:lnTo>
                  <a:lnTo>
                    <a:pt x="872" y="577"/>
                  </a:lnTo>
                  <a:lnTo>
                    <a:pt x="845" y="591"/>
                  </a:lnTo>
                  <a:lnTo>
                    <a:pt x="833" y="597"/>
                  </a:lnTo>
                  <a:lnTo>
                    <a:pt x="823" y="604"/>
                  </a:lnTo>
                  <a:lnTo>
                    <a:pt x="812" y="611"/>
                  </a:lnTo>
                  <a:lnTo>
                    <a:pt x="802" y="618"/>
                  </a:lnTo>
                  <a:lnTo>
                    <a:pt x="794" y="625"/>
                  </a:lnTo>
                  <a:lnTo>
                    <a:pt x="788" y="632"/>
                  </a:lnTo>
                  <a:lnTo>
                    <a:pt x="782" y="639"/>
                  </a:lnTo>
                  <a:lnTo>
                    <a:pt x="779" y="646"/>
                  </a:lnTo>
                  <a:lnTo>
                    <a:pt x="778" y="653"/>
                  </a:lnTo>
                  <a:lnTo>
                    <a:pt x="779" y="660"/>
                  </a:lnTo>
                  <a:lnTo>
                    <a:pt x="782" y="668"/>
                  </a:lnTo>
                  <a:lnTo>
                    <a:pt x="789" y="675"/>
                  </a:lnTo>
                  <a:lnTo>
                    <a:pt x="712" y="598"/>
                  </a:lnTo>
                  <a:lnTo>
                    <a:pt x="698" y="612"/>
                  </a:lnTo>
                  <a:lnTo>
                    <a:pt x="682" y="625"/>
                  </a:lnTo>
                  <a:lnTo>
                    <a:pt x="664" y="637"/>
                  </a:lnTo>
                  <a:lnTo>
                    <a:pt x="645" y="648"/>
                  </a:lnTo>
                  <a:lnTo>
                    <a:pt x="625" y="658"/>
                  </a:lnTo>
                  <a:lnTo>
                    <a:pt x="603" y="668"/>
                  </a:lnTo>
                  <a:lnTo>
                    <a:pt x="582" y="677"/>
                  </a:lnTo>
                  <a:lnTo>
                    <a:pt x="559" y="684"/>
                  </a:lnTo>
                  <a:lnTo>
                    <a:pt x="536" y="691"/>
                  </a:lnTo>
                  <a:lnTo>
                    <a:pt x="513" y="696"/>
                  </a:lnTo>
                  <a:lnTo>
                    <a:pt x="489" y="702"/>
                  </a:lnTo>
                  <a:lnTo>
                    <a:pt x="466" y="705"/>
                  </a:lnTo>
                  <a:lnTo>
                    <a:pt x="443" y="708"/>
                  </a:lnTo>
                  <a:lnTo>
                    <a:pt x="420" y="711"/>
                  </a:lnTo>
                  <a:lnTo>
                    <a:pt x="398" y="712"/>
                  </a:lnTo>
                  <a:lnTo>
                    <a:pt x="378" y="713"/>
                  </a:lnTo>
                  <a:lnTo>
                    <a:pt x="377" y="719"/>
                  </a:lnTo>
                  <a:lnTo>
                    <a:pt x="375" y="726"/>
                  </a:lnTo>
                  <a:lnTo>
                    <a:pt x="373" y="732"/>
                  </a:lnTo>
                  <a:lnTo>
                    <a:pt x="370" y="738"/>
                  </a:lnTo>
                  <a:lnTo>
                    <a:pt x="367" y="744"/>
                  </a:lnTo>
                  <a:lnTo>
                    <a:pt x="362" y="750"/>
                  </a:lnTo>
                  <a:lnTo>
                    <a:pt x="358" y="755"/>
                  </a:lnTo>
                  <a:lnTo>
                    <a:pt x="351" y="761"/>
                  </a:lnTo>
                  <a:lnTo>
                    <a:pt x="338" y="771"/>
                  </a:lnTo>
                  <a:lnTo>
                    <a:pt x="323" y="779"/>
                  </a:lnTo>
                  <a:lnTo>
                    <a:pt x="306" y="788"/>
                  </a:lnTo>
                  <a:lnTo>
                    <a:pt x="287" y="796"/>
                  </a:lnTo>
                  <a:lnTo>
                    <a:pt x="267" y="802"/>
                  </a:lnTo>
                  <a:lnTo>
                    <a:pt x="247" y="808"/>
                  </a:lnTo>
                  <a:lnTo>
                    <a:pt x="225" y="812"/>
                  </a:lnTo>
                  <a:lnTo>
                    <a:pt x="202" y="816"/>
                  </a:lnTo>
                  <a:lnTo>
                    <a:pt x="180" y="820"/>
                  </a:lnTo>
                  <a:lnTo>
                    <a:pt x="157" y="822"/>
                  </a:lnTo>
                  <a:lnTo>
                    <a:pt x="136" y="823"/>
                  </a:lnTo>
                  <a:lnTo>
                    <a:pt x="115" y="823"/>
                  </a:lnTo>
                  <a:lnTo>
                    <a:pt x="38" y="899"/>
                  </a:lnTo>
                  <a:lnTo>
                    <a:pt x="38" y="892"/>
                  </a:lnTo>
                  <a:lnTo>
                    <a:pt x="37" y="885"/>
                  </a:lnTo>
                  <a:lnTo>
                    <a:pt x="35" y="877"/>
                  </a:lnTo>
                  <a:lnTo>
                    <a:pt x="33" y="871"/>
                  </a:lnTo>
                  <a:lnTo>
                    <a:pt x="26" y="857"/>
                  </a:lnTo>
                  <a:lnTo>
                    <a:pt x="20" y="843"/>
                  </a:lnTo>
                  <a:lnTo>
                    <a:pt x="12" y="828"/>
                  </a:lnTo>
                  <a:lnTo>
                    <a:pt x="7" y="814"/>
                  </a:lnTo>
                  <a:lnTo>
                    <a:pt x="5" y="807"/>
                  </a:lnTo>
                  <a:lnTo>
                    <a:pt x="2" y="800"/>
                  </a:lnTo>
                  <a:lnTo>
                    <a:pt x="1" y="792"/>
                  </a:lnTo>
                  <a:lnTo>
                    <a:pt x="0" y="785"/>
                  </a:lnTo>
                  <a:lnTo>
                    <a:pt x="153" y="785"/>
                  </a:lnTo>
                  <a:lnTo>
                    <a:pt x="301" y="636"/>
                  </a:lnTo>
                  <a:lnTo>
                    <a:pt x="294" y="637"/>
                  </a:lnTo>
                  <a:lnTo>
                    <a:pt x="287" y="639"/>
                  </a:lnTo>
                  <a:lnTo>
                    <a:pt x="279" y="640"/>
                  </a:lnTo>
                  <a:lnTo>
                    <a:pt x="273" y="643"/>
                  </a:lnTo>
                  <a:lnTo>
                    <a:pt x="259" y="648"/>
                  </a:lnTo>
                  <a:lnTo>
                    <a:pt x="245" y="656"/>
                  </a:lnTo>
                  <a:lnTo>
                    <a:pt x="230" y="663"/>
                  </a:lnTo>
                  <a:lnTo>
                    <a:pt x="217" y="669"/>
                  </a:lnTo>
                  <a:lnTo>
                    <a:pt x="211" y="671"/>
                  </a:lnTo>
                  <a:lnTo>
                    <a:pt x="204" y="673"/>
                  </a:lnTo>
                  <a:lnTo>
                    <a:pt x="198" y="675"/>
                  </a:lnTo>
                  <a:lnTo>
                    <a:pt x="191" y="675"/>
                  </a:lnTo>
                  <a:lnTo>
                    <a:pt x="184" y="675"/>
                  </a:lnTo>
                  <a:lnTo>
                    <a:pt x="176" y="673"/>
                  </a:lnTo>
                  <a:lnTo>
                    <a:pt x="169" y="671"/>
                  </a:lnTo>
                  <a:lnTo>
                    <a:pt x="162" y="669"/>
                  </a:lnTo>
                  <a:lnTo>
                    <a:pt x="148" y="663"/>
                  </a:lnTo>
                  <a:lnTo>
                    <a:pt x="133" y="656"/>
                  </a:lnTo>
                  <a:lnTo>
                    <a:pt x="119" y="648"/>
                  </a:lnTo>
                  <a:lnTo>
                    <a:pt x="105" y="643"/>
                  </a:lnTo>
                  <a:lnTo>
                    <a:pt x="98" y="640"/>
                  </a:lnTo>
                  <a:lnTo>
                    <a:pt x="91" y="639"/>
                  </a:lnTo>
                  <a:lnTo>
                    <a:pt x="84" y="637"/>
                  </a:lnTo>
                  <a:lnTo>
                    <a:pt x="77" y="636"/>
                  </a:lnTo>
                  <a:lnTo>
                    <a:pt x="98" y="616"/>
                  </a:lnTo>
                  <a:lnTo>
                    <a:pt x="119" y="597"/>
                  </a:lnTo>
                  <a:lnTo>
                    <a:pt x="141" y="581"/>
                  </a:lnTo>
                  <a:lnTo>
                    <a:pt x="162" y="565"/>
                  </a:lnTo>
                  <a:lnTo>
                    <a:pt x="184" y="551"/>
                  </a:lnTo>
                  <a:lnTo>
                    <a:pt x="205" y="539"/>
                  </a:lnTo>
                  <a:lnTo>
                    <a:pt x="228" y="528"/>
                  </a:lnTo>
                  <a:lnTo>
                    <a:pt x="250" y="520"/>
                  </a:lnTo>
                  <a:lnTo>
                    <a:pt x="273" y="512"/>
                  </a:lnTo>
                  <a:lnTo>
                    <a:pt x="297" y="505"/>
                  </a:lnTo>
                  <a:lnTo>
                    <a:pt x="321" y="500"/>
                  </a:lnTo>
                  <a:lnTo>
                    <a:pt x="345" y="496"/>
                  </a:lnTo>
                  <a:lnTo>
                    <a:pt x="370" y="492"/>
                  </a:lnTo>
                  <a:lnTo>
                    <a:pt x="396" y="490"/>
                  </a:lnTo>
                  <a:lnTo>
                    <a:pt x="422" y="488"/>
                  </a:lnTo>
                  <a:lnTo>
                    <a:pt x="450" y="488"/>
                  </a:lnTo>
                  <a:lnTo>
                    <a:pt x="456" y="480"/>
                  </a:lnTo>
                  <a:lnTo>
                    <a:pt x="463" y="474"/>
                  </a:lnTo>
                  <a:lnTo>
                    <a:pt x="467" y="466"/>
                  </a:lnTo>
                  <a:lnTo>
                    <a:pt x="471" y="460"/>
                  </a:lnTo>
                  <a:lnTo>
                    <a:pt x="479" y="445"/>
                  </a:lnTo>
                  <a:lnTo>
                    <a:pt x="483" y="431"/>
                  </a:lnTo>
                  <a:lnTo>
                    <a:pt x="486" y="417"/>
                  </a:lnTo>
                  <a:lnTo>
                    <a:pt x="487" y="403"/>
                  </a:lnTo>
                  <a:lnTo>
                    <a:pt x="488" y="388"/>
                  </a:lnTo>
                  <a:lnTo>
                    <a:pt x="488" y="373"/>
                  </a:lnTo>
                  <a:lnTo>
                    <a:pt x="495" y="373"/>
                  </a:lnTo>
                  <a:lnTo>
                    <a:pt x="504" y="371"/>
                  </a:lnTo>
                  <a:lnTo>
                    <a:pt x="513" y="367"/>
                  </a:lnTo>
                  <a:lnTo>
                    <a:pt x="523" y="363"/>
                  </a:lnTo>
                  <a:lnTo>
                    <a:pt x="542" y="351"/>
                  </a:lnTo>
                  <a:lnTo>
                    <a:pt x="564" y="337"/>
                  </a:lnTo>
                  <a:lnTo>
                    <a:pt x="585" y="324"/>
                  </a:lnTo>
                  <a:lnTo>
                    <a:pt x="606" y="312"/>
                  </a:lnTo>
                  <a:lnTo>
                    <a:pt x="615" y="308"/>
                  </a:lnTo>
                  <a:lnTo>
                    <a:pt x="624" y="305"/>
                  </a:lnTo>
                  <a:lnTo>
                    <a:pt x="633" y="303"/>
                  </a:lnTo>
                  <a:lnTo>
                    <a:pt x="639" y="301"/>
                  </a:lnTo>
                  <a:lnTo>
                    <a:pt x="647" y="301"/>
                  </a:lnTo>
                  <a:lnTo>
                    <a:pt x="654" y="303"/>
                  </a:lnTo>
                  <a:lnTo>
                    <a:pt x="661" y="305"/>
                  </a:lnTo>
                  <a:lnTo>
                    <a:pt x="668" y="307"/>
                  </a:lnTo>
                  <a:lnTo>
                    <a:pt x="682" y="312"/>
                  </a:lnTo>
                  <a:lnTo>
                    <a:pt x="695" y="319"/>
                  </a:lnTo>
                  <a:lnTo>
                    <a:pt x="709" y="325"/>
                  </a:lnTo>
                  <a:lnTo>
                    <a:pt x="722" y="331"/>
                  </a:lnTo>
                  <a:lnTo>
                    <a:pt x="730" y="333"/>
                  </a:lnTo>
                  <a:lnTo>
                    <a:pt x="736" y="334"/>
                  </a:lnTo>
                  <a:lnTo>
                    <a:pt x="743" y="335"/>
                  </a:lnTo>
                  <a:lnTo>
                    <a:pt x="751" y="336"/>
                  </a:lnTo>
                  <a:lnTo>
                    <a:pt x="766" y="321"/>
                  </a:lnTo>
                  <a:lnTo>
                    <a:pt x="784" y="303"/>
                  </a:lnTo>
                  <a:lnTo>
                    <a:pt x="803" y="282"/>
                  </a:lnTo>
                  <a:lnTo>
                    <a:pt x="821" y="258"/>
                  </a:lnTo>
                  <a:lnTo>
                    <a:pt x="830" y="246"/>
                  </a:lnTo>
                  <a:lnTo>
                    <a:pt x="838" y="233"/>
                  </a:lnTo>
                  <a:lnTo>
                    <a:pt x="845" y="220"/>
                  </a:lnTo>
                  <a:lnTo>
                    <a:pt x="852" y="205"/>
                  </a:lnTo>
                  <a:lnTo>
                    <a:pt x="857" y="191"/>
                  </a:lnTo>
                  <a:lnTo>
                    <a:pt x="861" y="178"/>
                  </a:lnTo>
                  <a:lnTo>
                    <a:pt x="864" y="164"/>
                  </a:lnTo>
                  <a:lnTo>
                    <a:pt x="864" y="149"/>
                  </a:lnTo>
                  <a:lnTo>
                    <a:pt x="937" y="225"/>
                  </a:lnTo>
                  <a:lnTo>
                    <a:pt x="945" y="224"/>
                  </a:lnTo>
                  <a:lnTo>
                    <a:pt x="954" y="222"/>
                  </a:lnTo>
                  <a:lnTo>
                    <a:pt x="965" y="219"/>
                  </a:lnTo>
                  <a:lnTo>
                    <a:pt x="977" y="213"/>
                  </a:lnTo>
                  <a:lnTo>
                    <a:pt x="1004" y="201"/>
                  </a:lnTo>
                  <a:lnTo>
                    <a:pt x="1032" y="187"/>
                  </a:lnTo>
                  <a:lnTo>
                    <a:pt x="1060" y="174"/>
                  </a:lnTo>
                  <a:lnTo>
                    <a:pt x="1086" y="161"/>
                  </a:lnTo>
                  <a:lnTo>
                    <a:pt x="1098" y="156"/>
                  </a:lnTo>
                  <a:lnTo>
                    <a:pt x="1109" y="152"/>
                  </a:lnTo>
                  <a:lnTo>
                    <a:pt x="1119" y="150"/>
                  </a:lnTo>
                  <a:lnTo>
                    <a:pt x="1127" y="149"/>
                  </a:lnTo>
                  <a:lnTo>
                    <a:pt x="1200" y="225"/>
                  </a:lnTo>
                  <a:lnTo>
                    <a:pt x="1223" y="214"/>
                  </a:lnTo>
                  <a:lnTo>
                    <a:pt x="1239" y="209"/>
                  </a:lnTo>
                  <a:lnTo>
                    <a:pt x="1249" y="207"/>
                  </a:lnTo>
                  <a:lnTo>
                    <a:pt x="1257" y="207"/>
                  </a:lnTo>
                  <a:lnTo>
                    <a:pt x="1264" y="205"/>
                  </a:lnTo>
                  <a:lnTo>
                    <a:pt x="1274" y="204"/>
                  </a:lnTo>
                  <a:lnTo>
                    <a:pt x="1290" y="198"/>
                  </a:lnTo>
                  <a:lnTo>
                    <a:pt x="1313" y="187"/>
                  </a:lnTo>
                  <a:lnTo>
                    <a:pt x="1321" y="188"/>
                  </a:lnTo>
                  <a:lnTo>
                    <a:pt x="1330" y="190"/>
                  </a:lnTo>
                  <a:lnTo>
                    <a:pt x="1338" y="195"/>
                  </a:lnTo>
                  <a:lnTo>
                    <a:pt x="1347" y="199"/>
                  </a:lnTo>
                  <a:lnTo>
                    <a:pt x="1367" y="211"/>
                  </a:lnTo>
                  <a:lnTo>
                    <a:pt x="1385" y="225"/>
                  </a:lnTo>
                  <a:lnTo>
                    <a:pt x="1415" y="251"/>
                  </a:lnTo>
                  <a:lnTo>
                    <a:pt x="1428" y="263"/>
                  </a:lnTo>
                  <a:lnTo>
                    <a:pt x="1459" y="248"/>
                  </a:lnTo>
                  <a:lnTo>
                    <a:pt x="1501" y="229"/>
                  </a:lnTo>
                  <a:lnTo>
                    <a:pt x="1548" y="211"/>
                  </a:lnTo>
                  <a:lnTo>
                    <a:pt x="1599" y="192"/>
                  </a:lnTo>
                  <a:lnTo>
                    <a:pt x="1625" y="184"/>
                  </a:lnTo>
                  <a:lnTo>
                    <a:pt x="1651" y="175"/>
                  </a:lnTo>
                  <a:lnTo>
                    <a:pt x="1679" y="168"/>
                  </a:lnTo>
                  <a:lnTo>
                    <a:pt x="1705" y="162"/>
                  </a:lnTo>
                  <a:lnTo>
                    <a:pt x="1730" y="156"/>
                  </a:lnTo>
                  <a:lnTo>
                    <a:pt x="1755" y="153"/>
                  </a:lnTo>
                  <a:lnTo>
                    <a:pt x="1779" y="150"/>
                  </a:lnTo>
                  <a:lnTo>
                    <a:pt x="1801" y="149"/>
                  </a:lnTo>
                  <a:lnTo>
                    <a:pt x="1915" y="263"/>
                  </a:lnTo>
                  <a:lnTo>
                    <a:pt x="1936" y="264"/>
                  </a:lnTo>
                  <a:lnTo>
                    <a:pt x="1969" y="268"/>
                  </a:lnTo>
                  <a:lnTo>
                    <a:pt x="2008" y="271"/>
                  </a:lnTo>
                  <a:lnTo>
                    <a:pt x="2048" y="273"/>
                  </a:lnTo>
                  <a:lnTo>
                    <a:pt x="2067" y="272"/>
                  </a:lnTo>
                  <a:lnTo>
                    <a:pt x="2083" y="271"/>
                  </a:lnTo>
                  <a:lnTo>
                    <a:pt x="2091" y="270"/>
                  </a:lnTo>
                  <a:lnTo>
                    <a:pt x="2097" y="268"/>
                  </a:lnTo>
                  <a:lnTo>
                    <a:pt x="2103" y="265"/>
                  </a:lnTo>
                  <a:lnTo>
                    <a:pt x="2107" y="263"/>
                  </a:lnTo>
                  <a:lnTo>
                    <a:pt x="2112" y="260"/>
                  </a:lnTo>
                  <a:lnTo>
                    <a:pt x="2114" y="257"/>
                  </a:lnTo>
                  <a:lnTo>
                    <a:pt x="2116" y="253"/>
                  </a:lnTo>
                  <a:lnTo>
                    <a:pt x="2116" y="249"/>
                  </a:lnTo>
                  <a:lnTo>
                    <a:pt x="2115" y="244"/>
                  </a:lnTo>
                  <a:lnTo>
                    <a:pt x="2112" y="238"/>
                  </a:lnTo>
                  <a:lnTo>
                    <a:pt x="2107" y="232"/>
                  </a:lnTo>
                  <a:lnTo>
                    <a:pt x="2102" y="225"/>
                  </a:lnTo>
                  <a:lnTo>
                    <a:pt x="2116" y="225"/>
                  </a:lnTo>
                  <a:lnTo>
                    <a:pt x="2129" y="225"/>
                  </a:lnTo>
                  <a:lnTo>
                    <a:pt x="2143" y="223"/>
                  </a:lnTo>
                  <a:lnTo>
                    <a:pt x="2156" y="221"/>
                  </a:lnTo>
                  <a:lnTo>
                    <a:pt x="2170" y="216"/>
                  </a:lnTo>
                  <a:lnTo>
                    <a:pt x="2183" y="209"/>
                  </a:lnTo>
                  <a:lnTo>
                    <a:pt x="2191" y="204"/>
                  </a:lnTo>
                  <a:lnTo>
                    <a:pt x="2198" y="200"/>
                  </a:lnTo>
                  <a:lnTo>
                    <a:pt x="2205" y="193"/>
                  </a:lnTo>
                  <a:lnTo>
                    <a:pt x="2212" y="187"/>
                  </a:lnTo>
                  <a:lnTo>
                    <a:pt x="2436" y="187"/>
                  </a:lnTo>
                  <a:lnTo>
                    <a:pt x="2513" y="263"/>
                  </a:lnTo>
                  <a:lnTo>
                    <a:pt x="2661" y="263"/>
                  </a:lnTo>
                  <a:lnTo>
                    <a:pt x="2646" y="277"/>
                  </a:lnTo>
                  <a:lnTo>
                    <a:pt x="2628" y="292"/>
                  </a:lnTo>
                  <a:lnTo>
                    <a:pt x="2609" y="308"/>
                  </a:lnTo>
                  <a:lnTo>
                    <a:pt x="2588" y="323"/>
                  </a:lnTo>
                  <a:lnTo>
                    <a:pt x="2564" y="339"/>
                  </a:lnTo>
                  <a:lnTo>
                    <a:pt x="2539" y="354"/>
                  </a:lnTo>
                  <a:lnTo>
                    <a:pt x="2513" y="369"/>
                  </a:lnTo>
                  <a:lnTo>
                    <a:pt x="2486" y="384"/>
                  </a:lnTo>
                  <a:lnTo>
                    <a:pt x="2457" y="397"/>
                  </a:lnTo>
                  <a:lnTo>
                    <a:pt x="2428" y="411"/>
                  </a:lnTo>
                  <a:lnTo>
                    <a:pt x="2398" y="421"/>
                  </a:lnTo>
                  <a:lnTo>
                    <a:pt x="2368" y="431"/>
                  </a:lnTo>
                  <a:lnTo>
                    <a:pt x="2338" y="439"/>
                  </a:lnTo>
                  <a:lnTo>
                    <a:pt x="2308" y="444"/>
                  </a:lnTo>
                  <a:lnTo>
                    <a:pt x="2294" y="447"/>
                  </a:lnTo>
                  <a:lnTo>
                    <a:pt x="2278" y="449"/>
                  </a:lnTo>
                  <a:lnTo>
                    <a:pt x="2264" y="450"/>
                  </a:lnTo>
                  <a:lnTo>
                    <a:pt x="2250" y="450"/>
                  </a:lnTo>
                  <a:lnTo>
                    <a:pt x="2265" y="452"/>
                  </a:lnTo>
                  <a:lnTo>
                    <a:pt x="2285" y="456"/>
                  </a:lnTo>
                  <a:lnTo>
                    <a:pt x="2306" y="462"/>
                  </a:lnTo>
                  <a:lnTo>
                    <a:pt x="2329" y="469"/>
                  </a:lnTo>
                  <a:lnTo>
                    <a:pt x="2354" y="476"/>
                  </a:lnTo>
                  <a:lnTo>
                    <a:pt x="2381" y="483"/>
                  </a:lnTo>
                  <a:lnTo>
                    <a:pt x="2394" y="485"/>
                  </a:lnTo>
                  <a:lnTo>
                    <a:pt x="2408" y="486"/>
                  </a:lnTo>
                  <a:lnTo>
                    <a:pt x="2422" y="488"/>
                  </a:lnTo>
                  <a:lnTo>
                    <a:pt x="2436" y="488"/>
                  </a:lnTo>
                  <a:lnTo>
                    <a:pt x="2452" y="474"/>
                  </a:lnTo>
                  <a:lnTo>
                    <a:pt x="2468" y="460"/>
                  </a:lnTo>
                  <a:lnTo>
                    <a:pt x="2486" y="445"/>
                  </a:lnTo>
                  <a:lnTo>
                    <a:pt x="2505" y="431"/>
                  </a:lnTo>
                  <a:lnTo>
                    <a:pt x="2544" y="403"/>
                  </a:lnTo>
                  <a:lnTo>
                    <a:pt x="2587" y="375"/>
                  </a:lnTo>
                  <a:lnTo>
                    <a:pt x="2628" y="346"/>
                  </a:lnTo>
                  <a:lnTo>
                    <a:pt x="2669" y="318"/>
                  </a:lnTo>
                  <a:lnTo>
                    <a:pt x="2687" y="305"/>
                  </a:lnTo>
                  <a:lnTo>
                    <a:pt x="2706" y="291"/>
                  </a:lnTo>
                  <a:lnTo>
                    <a:pt x="2722" y="277"/>
                  </a:lnTo>
                  <a:lnTo>
                    <a:pt x="2737" y="263"/>
                  </a:lnTo>
                  <a:lnTo>
                    <a:pt x="2813" y="336"/>
                  </a:lnTo>
                  <a:lnTo>
                    <a:pt x="2835" y="334"/>
                  </a:lnTo>
                  <a:lnTo>
                    <a:pt x="2867" y="332"/>
                  </a:lnTo>
                  <a:lnTo>
                    <a:pt x="2908" y="329"/>
                  </a:lnTo>
                  <a:lnTo>
                    <a:pt x="2948" y="328"/>
                  </a:lnTo>
                  <a:lnTo>
                    <a:pt x="2966" y="329"/>
                  </a:lnTo>
                  <a:lnTo>
                    <a:pt x="2983" y="330"/>
                  </a:lnTo>
                  <a:lnTo>
                    <a:pt x="2990" y="331"/>
                  </a:lnTo>
                  <a:lnTo>
                    <a:pt x="2997" y="333"/>
                  </a:lnTo>
                  <a:lnTo>
                    <a:pt x="3002" y="335"/>
                  </a:lnTo>
                  <a:lnTo>
                    <a:pt x="3008" y="337"/>
                  </a:lnTo>
                  <a:lnTo>
                    <a:pt x="3011" y="341"/>
                  </a:lnTo>
                  <a:lnTo>
                    <a:pt x="3013" y="343"/>
                  </a:lnTo>
                  <a:lnTo>
                    <a:pt x="3014" y="347"/>
                  </a:lnTo>
                  <a:lnTo>
                    <a:pt x="3014" y="352"/>
                  </a:lnTo>
                  <a:lnTo>
                    <a:pt x="3013" y="356"/>
                  </a:lnTo>
                  <a:lnTo>
                    <a:pt x="3010" y="361"/>
                  </a:lnTo>
                  <a:lnTo>
                    <a:pt x="3006" y="367"/>
                  </a:lnTo>
                  <a:lnTo>
                    <a:pt x="2999" y="373"/>
                  </a:lnTo>
                  <a:lnTo>
                    <a:pt x="3076" y="301"/>
                  </a:lnTo>
                  <a:lnTo>
                    <a:pt x="3117" y="303"/>
                  </a:lnTo>
                  <a:lnTo>
                    <a:pt x="3158" y="306"/>
                  </a:lnTo>
                  <a:lnTo>
                    <a:pt x="3199" y="310"/>
                  </a:lnTo>
                  <a:lnTo>
                    <a:pt x="3239" y="315"/>
                  </a:lnTo>
                  <a:lnTo>
                    <a:pt x="3258" y="316"/>
                  </a:lnTo>
                  <a:lnTo>
                    <a:pt x="3277" y="317"/>
                  </a:lnTo>
                  <a:lnTo>
                    <a:pt x="3295" y="317"/>
                  </a:lnTo>
                  <a:lnTo>
                    <a:pt x="3313" y="316"/>
                  </a:lnTo>
                  <a:lnTo>
                    <a:pt x="3330" y="315"/>
                  </a:lnTo>
                  <a:lnTo>
                    <a:pt x="3346" y="311"/>
                  </a:lnTo>
                  <a:lnTo>
                    <a:pt x="3361" y="307"/>
                  </a:lnTo>
                  <a:lnTo>
                    <a:pt x="3376" y="301"/>
                  </a:lnTo>
                  <a:lnTo>
                    <a:pt x="3364" y="313"/>
                  </a:lnTo>
                  <a:lnTo>
                    <a:pt x="3358" y="323"/>
                  </a:lnTo>
                  <a:lnTo>
                    <a:pt x="3356" y="328"/>
                  </a:lnTo>
                  <a:lnTo>
                    <a:pt x="3355" y="332"/>
                  </a:lnTo>
                  <a:lnTo>
                    <a:pt x="3355" y="334"/>
                  </a:lnTo>
                  <a:lnTo>
                    <a:pt x="3356" y="337"/>
                  </a:lnTo>
                  <a:lnTo>
                    <a:pt x="3358" y="340"/>
                  </a:lnTo>
                  <a:lnTo>
                    <a:pt x="3360" y="342"/>
                  </a:lnTo>
                  <a:lnTo>
                    <a:pt x="3363" y="343"/>
                  </a:lnTo>
                  <a:lnTo>
                    <a:pt x="3368" y="344"/>
                  </a:lnTo>
                  <a:lnTo>
                    <a:pt x="3378" y="345"/>
                  </a:lnTo>
                  <a:lnTo>
                    <a:pt x="3388" y="346"/>
                  </a:lnTo>
                  <a:lnTo>
                    <a:pt x="3415" y="344"/>
                  </a:lnTo>
                  <a:lnTo>
                    <a:pt x="3443" y="341"/>
                  </a:lnTo>
                  <a:lnTo>
                    <a:pt x="3468" y="337"/>
                  </a:lnTo>
                  <a:lnTo>
                    <a:pt x="3487" y="336"/>
                  </a:lnTo>
                  <a:lnTo>
                    <a:pt x="3563" y="412"/>
                  </a:lnTo>
                  <a:lnTo>
                    <a:pt x="3570" y="412"/>
                  </a:lnTo>
                  <a:lnTo>
                    <a:pt x="3576" y="411"/>
                  </a:lnTo>
                  <a:lnTo>
                    <a:pt x="3583" y="408"/>
                  </a:lnTo>
                  <a:lnTo>
                    <a:pt x="3589" y="406"/>
                  </a:lnTo>
                  <a:lnTo>
                    <a:pt x="3603" y="400"/>
                  </a:lnTo>
                  <a:lnTo>
                    <a:pt x="3616" y="393"/>
                  </a:lnTo>
                  <a:lnTo>
                    <a:pt x="3631" y="385"/>
                  </a:lnTo>
                  <a:lnTo>
                    <a:pt x="3645" y="380"/>
                  </a:lnTo>
                  <a:lnTo>
                    <a:pt x="3652" y="378"/>
                  </a:lnTo>
                  <a:lnTo>
                    <a:pt x="3659" y="376"/>
                  </a:lnTo>
                  <a:lnTo>
                    <a:pt x="3667" y="375"/>
                  </a:lnTo>
                  <a:lnTo>
                    <a:pt x="3673" y="373"/>
                  </a:lnTo>
                  <a:lnTo>
                    <a:pt x="3668" y="361"/>
                  </a:lnTo>
                  <a:lnTo>
                    <a:pt x="3664" y="349"/>
                  </a:lnTo>
                  <a:lnTo>
                    <a:pt x="3663" y="340"/>
                  </a:lnTo>
                  <a:lnTo>
                    <a:pt x="3664" y="331"/>
                  </a:lnTo>
                  <a:lnTo>
                    <a:pt x="3667" y="323"/>
                  </a:lnTo>
                  <a:lnTo>
                    <a:pt x="3671" y="317"/>
                  </a:lnTo>
                  <a:lnTo>
                    <a:pt x="3676" y="311"/>
                  </a:lnTo>
                  <a:lnTo>
                    <a:pt x="3683" y="306"/>
                  </a:lnTo>
                  <a:lnTo>
                    <a:pt x="3698" y="296"/>
                  </a:lnTo>
                  <a:lnTo>
                    <a:pt x="3716" y="286"/>
                  </a:lnTo>
                  <a:lnTo>
                    <a:pt x="3725" y="282"/>
                  </a:lnTo>
                  <a:lnTo>
                    <a:pt x="3733" y="276"/>
                  </a:lnTo>
                  <a:lnTo>
                    <a:pt x="3742" y="270"/>
                  </a:lnTo>
                  <a:lnTo>
                    <a:pt x="3749" y="263"/>
                  </a:lnTo>
                  <a:lnTo>
                    <a:pt x="3749" y="252"/>
                  </a:lnTo>
                  <a:lnTo>
                    <a:pt x="3748" y="243"/>
                  </a:lnTo>
                  <a:lnTo>
                    <a:pt x="3746" y="233"/>
                  </a:lnTo>
                  <a:lnTo>
                    <a:pt x="3745" y="224"/>
                  </a:lnTo>
                  <a:lnTo>
                    <a:pt x="3740" y="207"/>
                  </a:lnTo>
                  <a:lnTo>
                    <a:pt x="3732" y="190"/>
                  </a:lnTo>
                  <a:lnTo>
                    <a:pt x="3716" y="160"/>
                  </a:lnTo>
                  <a:lnTo>
                    <a:pt x="3697" y="132"/>
                  </a:lnTo>
                  <a:lnTo>
                    <a:pt x="3688" y="118"/>
                  </a:lnTo>
                  <a:lnTo>
                    <a:pt x="3681" y="104"/>
                  </a:lnTo>
                  <a:lnTo>
                    <a:pt x="3674" y="89"/>
                  </a:lnTo>
                  <a:lnTo>
                    <a:pt x="3669" y="73"/>
                  </a:lnTo>
                  <a:lnTo>
                    <a:pt x="3668" y="66"/>
                  </a:lnTo>
                  <a:lnTo>
                    <a:pt x="3667" y="57"/>
                  </a:lnTo>
                  <a:lnTo>
                    <a:pt x="3665" y="48"/>
                  </a:lnTo>
                  <a:lnTo>
                    <a:pt x="3665" y="40"/>
                  </a:lnTo>
                  <a:lnTo>
                    <a:pt x="3667" y="31"/>
                  </a:lnTo>
                  <a:lnTo>
                    <a:pt x="3668" y="21"/>
                  </a:lnTo>
                  <a:lnTo>
                    <a:pt x="3670" y="11"/>
                  </a:lnTo>
                  <a:lnTo>
                    <a:pt x="3673" y="0"/>
                  </a:lnTo>
                  <a:lnTo>
                    <a:pt x="3704" y="31"/>
                  </a:lnTo>
                  <a:lnTo>
                    <a:pt x="3735" y="64"/>
                  </a:lnTo>
                  <a:lnTo>
                    <a:pt x="3769" y="100"/>
                  </a:lnTo>
                  <a:lnTo>
                    <a:pt x="3801" y="137"/>
                  </a:lnTo>
                  <a:lnTo>
                    <a:pt x="3817" y="156"/>
                  </a:lnTo>
                  <a:lnTo>
                    <a:pt x="3831" y="176"/>
                  </a:lnTo>
                  <a:lnTo>
                    <a:pt x="3845" y="197"/>
                  </a:lnTo>
                  <a:lnTo>
                    <a:pt x="3858" y="217"/>
                  </a:lnTo>
                  <a:lnTo>
                    <a:pt x="3870" y="238"/>
                  </a:lnTo>
                  <a:lnTo>
                    <a:pt x="3881" y="259"/>
                  </a:lnTo>
                  <a:lnTo>
                    <a:pt x="3890" y="280"/>
                  </a:lnTo>
                  <a:lnTo>
                    <a:pt x="3898" y="301"/>
                  </a:lnTo>
                  <a:lnTo>
                    <a:pt x="3913" y="300"/>
                  </a:lnTo>
                  <a:lnTo>
                    <a:pt x="3928" y="298"/>
                  </a:lnTo>
                  <a:lnTo>
                    <a:pt x="3944" y="294"/>
                  </a:lnTo>
                  <a:lnTo>
                    <a:pt x="3960" y="289"/>
                  </a:lnTo>
                  <a:lnTo>
                    <a:pt x="3993" y="277"/>
                  </a:lnTo>
                  <a:lnTo>
                    <a:pt x="4024" y="263"/>
                  </a:lnTo>
                  <a:lnTo>
                    <a:pt x="4055" y="249"/>
                  </a:lnTo>
                  <a:lnTo>
                    <a:pt x="4082" y="237"/>
                  </a:lnTo>
                  <a:lnTo>
                    <a:pt x="4094" y="233"/>
                  </a:lnTo>
                  <a:lnTo>
                    <a:pt x="4105" y="228"/>
                  </a:lnTo>
                  <a:lnTo>
                    <a:pt x="4115" y="226"/>
                  </a:lnTo>
                  <a:lnTo>
                    <a:pt x="4122" y="225"/>
                  </a:lnTo>
                  <a:lnTo>
                    <a:pt x="4199" y="301"/>
                  </a:lnTo>
                  <a:lnTo>
                    <a:pt x="4084" y="412"/>
                  </a:lnTo>
                  <a:lnTo>
                    <a:pt x="4064" y="406"/>
                  </a:lnTo>
                  <a:lnTo>
                    <a:pt x="4043" y="401"/>
                  </a:lnTo>
                  <a:lnTo>
                    <a:pt x="4022" y="399"/>
                  </a:lnTo>
                  <a:lnTo>
                    <a:pt x="4001" y="396"/>
                  </a:lnTo>
                  <a:lnTo>
                    <a:pt x="3981" y="396"/>
                  </a:lnTo>
                  <a:lnTo>
                    <a:pt x="3960" y="397"/>
                  </a:lnTo>
                  <a:lnTo>
                    <a:pt x="3939" y="400"/>
                  </a:lnTo>
                  <a:lnTo>
                    <a:pt x="3918" y="403"/>
                  </a:lnTo>
                  <a:lnTo>
                    <a:pt x="3898" y="406"/>
                  </a:lnTo>
                  <a:lnTo>
                    <a:pt x="3876" y="412"/>
                  </a:lnTo>
                  <a:lnTo>
                    <a:pt x="3855" y="417"/>
                  </a:lnTo>
                  <a:lnTo>
                    <a:pt x="3835" y="423"/>
                  </a:lnTo>
                  <a:lnTo>
                    <a:pt x="3792" y="436"/>
                  </a:lnTo>
                  <a:lnTo>
                    <a:pt x="3749" y="450"/>
                  </a:lnTo>
                  <a:lnTo>
                    <a:pt x="3724" y="438"/>
                  </a:lnTo>
                  <a:lnTo>
                    <a:pt x="3705" y="429"/>
                  </a:lnTo>
                  <a:lnTo>
                    <a:pt x="3696" y="426"/>
                  </a:lnTo>
                  <a:lnTo>
                    <a:pt x="3688" y="424"/>
                  </a:lnTo>
                  <a:lnTo>
                    <a:pt x="3681" y="421"/>
                  </a:lnTo>
                  <a:lnTo>
                    <a:pt x="3673" y="421"/>
                  </a:lnTo>
                  <a:lnTo>
                    <a:pt x="3667" y="421"/>
                  </a:lnTo>
                  <a:lnTo>
                    <a:pt x="3659" y="424"/>
                  </a:lnTo>
                  <a:lnTo>
                    <a:pt x="3651" y="426"/>
                  </a:lnTo>
                  <a:lnTo>
                    <a:pt x="3643" y="429"/>
                  </a:lnTo>
                  <a:lnTo>
                    <a:pt x="3623" y="438"/>
                  </a:lnTo>
                  <a:lnTo>
                    <a:pt x="3598" y="450"/>
                  </a:lnTo>
                  <a:lnTo>
                    <a:pt x="3613" y="452"/>
                  </a:lnTo>
                  <a:lnTo>
                    <a:pt x="3633" y="456"/>
                  </a:lnTo>
                  <a:lnTo>
                    <a:pt x="3655" y="462"/>
                  </a:lnTo>
                  <a:lnTo>
                    <a:pt x="3679" y="469"/>
                  </a:lnTo>
                  <a:lnTo>
                    <a:pt x="3704" y="476"/>
                  </a:lnTo>
                  <a:lnTo>
                    <a:pt x="3731" y="483"/>
                  </a:lnTo>
                  <a:lnTo>
                    <a:pt x="3745" y="485"/>
                  </a:lnTo>
                  <a:lnTo>
                    <a:pt x="3759" y="486"/>
                  </a:lnTo>
                  <a:lnTo>
                    <a:pt x="3773" y="488"/>
                  </a:lnTo>
                  <a:lnTo>
                    <a:pt x="3788" y="488"/>
                  </a:lnTo>
                  <a:lnTo>
                    <a:pt x="3757" y="489"/>
                  </a:lnTo>
                  <a:lnTo>
                    <a:pt x="3724" y="493"/>
                  </a:lnTo>
                  <a:lnTo>
                    <a:pt x="3688" y="499"/>
                  </a:lnTo>
                  <a:lnTo>
                    <a:pt x="3650" y="505"/>
                  </a:lnTo>
                  <a:lnTo>
                    <a:pt x="3611" y="512"/>
                  </a:lnTo>
                  <a:lnTo>
                    <a:pt x="3570" y="517"/>
                  </a:lnTo>
                  <a:lnTo>
                    <a:pt x="3549" y="520"/>
                  </a:lnTo>
                  <a:lnTo>
                    <a:pt x="3528" y="521"/>
                  </a:lnTo>
                  <a:lnTo>
                    <a:pt x="3507" y="522"/>
                  </a:lnTo>
                  <a:lnTo>
                    <a:pt x="3487" y="523"/>
                  </a:lnTo>
                  <a:lnTo>
                    <a:pt x="3480" y="531"/>
                  </a:lnTo>
                  <a:lnTo>
                    <a:pt x="3475" y="539"/>
                  </a:lnTo>
                  <a:lnTo>
                    <a:pt x="3469" y="549"/>
                  </a:lnTo>
                  <a:lnTo>
                    <a:pt x="3464" y="559"/>
                  </a:lnTo>
                  <a:lnTo>
                    <a:pt x="3456" y="579"/>
                  </a:lnTo>
                  <a:lnTo>
                    <a:pt x="3448" y="600"/>
                  </a:lnTo>
                  <a:lnTo>
                    <a:pt x="3442" y="621"/>
                  </a:lnTo>
                  <a:lnTo>
                    <a:pt x="3433" y="641"/>
                  </a:lnTo>
                  <a:lnTo>
                    <a:pt x="3429" y="651"/>
                  </a:lnTo>
                  <a:lnTo>
                    <a:pt x="3423" y="659"/>
                  </a:lnTo>
                  <a:lnTo>
                    <a:pt x="3418" y="667"/>
                  </a:lnTo>
                  <a:lnTo>
                    <a:pt x="3410" y="675"/>
                  </a:lnTo>
                  <a:lnTo>
                    <a:pt x="3376" y="713"/>
                  </a:lnTo>
                  <a:lnTo>
                    <a:pt x="3368" y="719"/>
                  </a:lnTo>
                  <a:lnTo>
                    <a:pt x="3359" y="725"/>
                  </a:lnTo>
                  <a:lnTo>
                    <a:pt x="3350" y="730"/>
                  </a:lnTo>
                  <a:lnTo>
                    <a:pt x="3341" y="736"/>
                  </a:lnTo>
                  <a:lnTo>
                    <a:pt x="3320" y="743"/>
                  </a:lnTo>
                  <a:lnTo>
                    <a:pt x="3299" y="750"/>
                  </a:lnTo>
                  <a:lnTo>
                    <a:pt x="3278" y="757"/>
                  </a:lnTo>
                  <a:lnTo>
                    <a:pt x="3258" y="765"/>
                  </a:lnTo>
                  <a:lnTo>
                    <a:pt x="3249" y="769"/>
                  </a:lnTo>
                  <a:lnTo>
                    <a:pt x="3240" y="774"/>
                  </a:lnTo>
                  <a:lnTo>
                    <a:pt x="3231" y="779"/>
                  </a:lnTo>
                  <a:lnTo>
                    <a:pt x="3224" y="785"/>
                  </a:lnTo>
                  <a:lnTo>
                    <a:pt x="3234" y="801"/>
                  </a:lnTo>
                  <a:lnTo>
                    <a:pt x="3248" y="822"/>
                  </a:lnTo>
                  <a:lnTo>
                    <a:pt x="3266" y="845"/>
                  </a:lnTo>
                  <a:lnTo>
                    <a:pt x="3288" y="871"/>
                  </a:lnTo>
                  <a:lnTo>
                    <a:pt x="3339" y="930"/>
                  </a:lnTo>
                  <a:lnTo>
                    <a:pt x="3398" y="993"/>
                  </a:lnTo>
                  <a:lnTo>
                    <a:pt x="3457" y="1055"/>
                  </a:lnTo>
                  <a:lnTo>
                    <a:pt x="3514" y="1114"/>
                  </a:lnTo>
                  <a:lnTo>
                    <a:pt x="3562" y="1163"/>
                  </a:lnTo>
                  <a:lnTo>
                    <a:pt x="3598" y="1200"/>
                  </a:lnTo>
                  <a:lnTo>
                    <a:pt x="3601" y="1189"/>
                  </a:lnTo>
                  <a:lnTo>
                    <a:pt x="3607" y="1179"/>
                  </a:lnTo>
                  <a:lnTo>
                    <a:pt x="3613" y="1168"/>
                  </a:lnTo>
                  <a:lnTo>
                    <a:pt x="3620" y="1156"/>
                  </a:lnTo>
                  <a:lnTo>
                    <a:pt x="3636" y="1134"/>
                  </a:lnTo>
                  <a:lnTo>
                    <a:pt x="3653" y="1111"/>
                  </a:lnTo>
                  <a:lnTo>
                    <a:pt x="3673" y="1088"/>
                  </a:lnTo>
                  <a:lnTo>
                    <a:pt x="3694" y="1066"/>
                  </a:lnTo>
                  <a:lnTo>
                    <a:pt x="3715" y="1045"/>
                  </a:lnTo>
                  <a:lnTo>
                    <a:pt x="3735" y="1026"/>
                  </a:lnTo>
                  <a:lnTo>
                    <a:pt x="3754" y="1007"/>
                  </a:lnTo>
                  <a:lnTo>
                    <a:pt x="3770" y="990"/>
                  </a:lnTo>
                  <a:lnTo>
                    <a:pt x="3784" y="976"/>
                  </a:lnTo>
                  <a:lnTo>
                    <a:pt x="3795" y="963"/>
                  </a:lnTo>
                  <a:lnTo>
                    <a:pt x="3799" y="957"/>
                  </a:lnTo>
                  <a:lnTo>
                    <a:pt x="3802" y="952"/>
                  </a:lnTo>
                  <a:lnTo>
                    <a:pt x="3803" y="947"/>
                  </a:lnTo>
                  <a:lnTo>
                    <a:pt x="3803" y="944"/>
                  </a:lnTo>
                  <a:lnTo>
                    <a:pt x="3801" y="941"/>
                  </a:lnTo>
                  <a:lnTo>
                    <a:pt x="3799" y="939"/>
                  </a:lnTo>
                  <a:lnTo>
                    <a:pt x="3794" y="937"/>
                  </a:lnTo>
                  <a:lnTo>
                    <a:pt x="3788" y="937"/>
                  </a:lnTo>
                  <a:lnTo>
                    <a:pt x="3795" y="936"/>
                  </a:lnTo>
                  <a:lnTo>
                    <a:pt x="3803" y="934"/>
                  </a:lnTo>
                  <a:lnTo>
                    <a:pt x="3812" y="930"/>
                  </a:lnTo>
                  <a:lnTo>
                    <a:pt x="3820" y="925"/>
                  </a:lnTo>
                  <a:lnTo>
                    <a:pt x="3839" y="913"/>
                  </a:lnTo>
                  <a:lnTo>
                    <a:pt x="3857" y="899"/>
                  </a:lnTo>
                  <a:lnTo>
                    <a:pt x="3886" y="873"/>
                  </a:lnTo>
                  <a:lnTo>
                    <a:pt x="3898" y="861"/>
                  </a:lnTo>
                  <a:lnTo>
                    <a:pt x="3899" y="848"/>
                  </a:lnTo>
                  <a:lnTo>
                    <a:pt x="3900" y="835"/>
                  </a:lnTo>
                  <a:lnTo>
                    <a:pt x="3902" y="823"/>
                  </a:lnTo>
                  <a:lnTo>
                    <a:pt x="3904" y="811"/>
                  </a:lnTo>
                  <a:lnTo>
                    <a:pt x="3908" y="801"/>
                  </a:lnTo>
                  <a:lnTo>
                    <a:pt x="3912" y="791"/>
                  </a:lnTo>
                  <a:lnTo>
                    <a:pt x="3916" y="781"/>
                  </a:lnTo>
                  <a:lnTo>
                    <a:pt x="3922" y="773"/>
                  </a:lnTo>
                  <a:lnTo>
                    <a:pt x="3934" y="756"/>
                  </a:lnTo>
                  <a:lnTo>
                    <a:pt x="3946" y="741"/>
                  </a:lnTo>
                  <a:lnTo>
                    <a:pt x="3960" y="727"/>
                  </a:lnTo>
                  <a:lnTo>
                    <a:pt x="3974" y="713"/>
                  </a:lnTo>
                  <a:lnTo>
                    <a:pt x="4122" y="713"/>
                  </a:lnTo>
                  <a:lnTo>
                    <a:pt x="4122" y="705"/>
                  </a:lnTo>
                  <a:lnTo>
                    <a:pt x="4121" y="699"/>
                  </a:lnTo>
                  <a:lnTo>
                    <a:pt x="4119" y="691"/>
                  </a:lnTo>
                  <a:lnTo>
                    <a:pt x="4117" y="684"/>
                  </a:lnTo>
                  <a:lnTo>
                    <a:pt x="4110" y="670"/>
                  </a:lnTo>
                  <a:lnTo>
                    <a:pt x="4104" y="656"/>
                  </a:lnTo>
                  <a:lnTo>
                    <a:pt x="4096" y="642"/>
                  </a:lnTo>
                  <a:lnTo>
                    <a:pt x="4091" y="627"/>
                  </a:lnTo>
                  <a:lnTo>
                    <a:pt x="4087" y="620"/>
                  </a:lnTo>
                  <a:lnTo>
                    <a:pt x="4086" y="612"/>
                  </a:lnTo>
                  <a:lnTo>
                    <a:pt x="4085" y="606"/>
                  </a:lnTo>
                  <a:lnTo>
                    <a:pt x="4084" y="598"/>
                  </a:lnTo>
                  <a:lnTo>
                    <a:pt x="4098" y="599"/>
                  </a:lnTo>
                  <a:lnTo>
                    <a:pt x="4113" y="600"/>
                  </a:lnTo>
                  <a:lnTo>
                    <a:pt x="4126" y="601"/>
                  </a:lnTo>
                  <a:lnTo>
                    <a:pt x="4138" y="604"/>
                  </a:lnTo>
                  <a:lnTo>
                    <a:pt x="4151" y="606"/>
                  </a:lnTo>
                  <a:lnTo>
                    <a:pt x="4163" y="609"/>
                  </a:lnTo>
                  <a:lnTo>
                    <a:pt x="4174" y="613"/>
                  </a:lnTo>
                  <a:lnTo>
                    <a:pt x="4185" y="618"/>
                  </a:lnTo>
                  <a:lnTo>
                    <a:pt x="4206" y="628"/>
                  </a:lnTo>
                  <a:lnTo>
                    <a:pt x="4226" y="639"/>
                  </a:lnTo>
                  <a:lnTo>
                    <a:pt x="4243" y="651"/>
                  </a:lnTo>
                  <a:lnTo>
                    <a:pt x="4260" y="665"/>
                  </a:lnTo>
                  <a:lnTo>
                    <a:pt x="4276" y="679"/>
                  </a:lnTo>
                  <a:lnTo>
                    <a:pt x="4289" y="694"/>
                  </a:lnTo>
                  <a:lnTo>
                    <a:pt x="4302" y="709"/>
                  </a:lnTo>
                  <a:lnTo>
                    <a:pt x="4314" y="726"/>
                  </a:lnTo>
                  <a:lnTo>
                    <a:pt x="4325" y="741"/>
                  </a:lnTo>
                  <a:lnTo>
                    <a:pt x="4334" y="756"/>
                  </a:lnTo>
                  <a:lnTo>
                    <a:pt x="4343" y="772"/>
                  </a:lnTo>
                  <a:lnTo>
                    <a:pt x="4350" y="785"/>
                  </a:lnTo>
                  <a:lnTo>
                    <a:pt x="4364" y="779"/>
                  </a:lnTo>
                  <a:lnTo>
                    <a:pt x="4381" y="774"/>
                  </a:lnTo>
                  <a:lnTo>
                    <a:pt x="4398" y="769"/>
                  </a:lnTo>
                  <a:lnTo>
                    <a:pt x="4417" y="766"/>
                  </a:lnTo>
                  <a:lnTo>
                    <a:pt x="4436" y="763"/>
                  </a:lnTo>
                  <a:lnTo>
                    <a:pt x="4456" y="761"/>
                  </a:lnTo>
                  <a:lnTo>
                    <a:pt x="4477" y="760"/>
                  </a:lnTo>
                  <a:lnTo>
                    <a:pt x="4498" y="760"/>
                  </a:lnTo>
                  <a:lnTo>
                    <a:pt x="4518" y="760"/>
                  </a:lnTo>
                  <a:lnTo>
                    <a:pt x="4539" y="761"/>
                  </a:lnTo>
                  <a:lnTo>
                    <a:pt x="4560" y="763"/>
                  </a:lnTo>
                  <a:lnTo>
                    <a:pt x="4579" y="766"/>
                  </a:lnTo>
                  <a:lnTo>
                    <a:pt x="4598" y="769"/>
                  </a:lnTo>
                  <a:lnTo>
                    <a:pt x="4616" y="774"/>
                  </a:lnTo>
                  <a:lnTo>
                    <a:pt x="4633" y="779"/>
                  </a:lnTo>
                  <a:lnTo>
                    <a:pt x="4648" y="785"/>
                  </a:lnTo>
                  <a:lnTo>
                    <a:pt x="4647" y="792"/>
                  </a:lnTo>
                  <a:lnTo>
                    <a:pt x="4646" y="800"/>
                  </a:lnTo>
                  <a:lnTo>
                    <a:pt x="4644" y="807"/>
                  </a:lnTo>
                  <a:lnTo>
                    <a:pt x="4641" y="814"/>
                  </a:lnTo>
                  <a:lnTo>
                    <a:pt x="4636" y="828"/>
                  </a:lnTo>
                  <a:lnTo>
                    <a:pt x="4628" y="843"/>
                  </a:lnTo>
                  <a:lnTo>
                    <a:pt x="4622" y="857"/>
                  </a:lnTo>
                  <a:lnTo>
                    <a:pt x="4615" y="871"/>
                  </a:lnTo>
                  <a:lnTo>
                    <a:pt x="4613" y="877"/>
                  </a:lnTo>
                  <a:lnTo>
                    <a:pt x="4611" y="885"/>
                  </a:lnTo>
                  <a:lnTo>
                    <a:pt x="4610" y="892"/>
                  </a:lnTo>
                  <a:lnTo>
                    <a:pt x="4610" y="899"/>
                  </a:lnTo>
                  <a:lnTo>
                    <a:pt x="4686" y="972"/>
                  </a:lnTo>
                  <a:lnTo>
                    <a:pt x="4685" y="979"/>
                  </a:lnTo>
                  <a:lnTo>
                    <a:pt x="4684" y="987"/>
                  </a:lnTo>
                  <a:lnTo>
                    <a:pt x="4682" y="993"/>
                  </a:lnTo>
                  <a:lnTo>
                    <a:pt x="4680" y="1001"/>
                  </a:lnTo>
                  <a:lnTo>
                    <a:pt x="4674" y="1015"/>
                  </a:lnTo>
                  <a:lnTo>
                    <a:pt x="4667" y="1029"/>
                  </a:lnTo>
                  <a:lnTo>
                    <a:pt x="4660" y="1043"/>
                  </a:lnTo>
                  <a:lnTo>
                    <a:pt x="4653" y="1057"/>
                  </a:lnTo>
                  <a:lnTo>
                    <a:pt x="4651" y="1064"/>
                  </a:lnTo>
                  <a:lnTo>
                    <a:pt x="4649" y="1072"/>
                  </a:lnTo>
                  <a:lnTo>
                    <a:pt x="4648" y="1079"/>
                  </a:lnTo>
                  <a:lnTo>
                    <a:pt x="4648" y="1086"/>
                  </a:lnTo>
                  <a:lnTo>
                    <a:pt x="4663" y="1085"/>
                  </a:lnTo>
                  <a:lnTo>
                    <a:pt x="4683" y="1080"/>
                  </a:lnTo>
                  <a:lnTo>
                    <a:pt x="4705" y="1074"/>
                  </a:lnTo>
                  <a:lnTo>
                    <a:pt x="4729" y="1067"/>
                  </a:lnTo>
                  <a:lnTo>
                    <a:pt x="4754" y="1060"/>
                  </a:lnTo>
                  <a:lnTo>
                    <a:pt x="4781" y="1054"/>
                  </a:lnTo>
                  <a:lnTo>
                    <a:pt x="4795" y="1051"/>
                  </a:lnTo>
                  <a:lnTo>
                    <a:pt x="4809" y="1050"/>
                  </a:lnTo>
                  <a:lnTo>
                    <a:pt x="4824" y="1049"/>
                  </a:lnTo>
                  <a:lnTo>
                    <a:pt x="4838" y="1048"/>
                  </a:lnTo>
                  <a:lnTo>
                    <a:pt x="4822" y="1062"/>
                  </a:lnTo>
                  <a:lnTo>
                    <a:pt x="4807" y="1075"/>
                  </a:lnTo>
                  <a:lnTo>
                    <a:pt x="4792" y="1087"/>
                  </a:lnTo>
                  <a:lnTo>
                    <a:pt x="4775" y="1099"/>
                  </a:lnTo>
                  <a:lnTo>
                    <a:pt x="4741" y="1121"/>
                  </a:lnTo>
                  <a:lnTo>
                    <a:pt x="4705" y="1143"/>
                  </a:lnTo>
                  <a:lnTo>
                    <a:pt x="4669" y="1163"/>
                  </a:lnTo>
                  <a:lnTo>
                    <a:pt x="4635" y="1185"/>
                  </a:lnTo>
                  <a:lnTo>
                    <a:pt x="4617" y="1197"/>
                  </a:lnTo>
                  <a:lnTo>
                    <a:pt x="4602" y="1209"/>
                  </a:lnTo>
                  <a:lnTo>
                    <a:pt x="4586" y="1221"/>
                  </a:lnTo>
                  <a:lnTo>
                    <a:pt x="4572" y="1234"/>
                  </a:lnTo>
                  <a:lnTo>
                    <a:pt x="4490" y="1235"/>
                  </a:lnTo>
                  <a:lnTo>
                    <a:pt x="4410" y="1236"/>
                  </a:lnTo>
                  <a:lnTo>
                    <a:pt x="4371" y="1240"/>
                  </a:lnTo>
                  <a:lnTo>
                    <a:pt x="4333" y="1243"/>
                  </a:lnTo>
                  <a:lnTo>
                    <a:pt x="4294" y="1247"/>
                  </a:lnTo>
                  <a:lnTo>
                    <a:pt x="4255" y="1254"/>
                  </a:lnTo>
                  <a:lnTo>
                    <a:pt x="4216" y="1261"/>
                  </a:lnTo>
                  <a:lnTo>
                    <a:pt x="4178" y="1271"/>
                  </a:lnTo>
                  <a:lnTo>
                    <a:pt x="4158" y="1278"/>
                  </a:lnTo>
                  <a:lnTo>
                    <a:pt x="4139" y="1284"/>
                  </a:lnTo>
                  <a:lnTo>
                    <a:pt x="4119" y="1291"/>
                  </a:lnTo>
                  <a:lnTo>
                    <a:pt x="4098" y="1299"/>
                  </a:lnTo>
                  <a:lnTo>
                    <a:pt x="4079" y="1307"/>
                  </a:lnTo>
                  <a:lnTo>
                    <a:pt x="4059" y="1316"/>
                  </a:lnTo>
                  <a:lnTo>
                    <a:pt x="4038" y="1326"/>
                  </a:lnTo>
                  <a:lnTo>
                    <a:pt x="4019" y="1337"/>
                  </a:lnTo>
                  <a:lnTo>
                    <a:pt x="3998" y="1348"/>
                  </a:lnTo>
                  <a:lnTo>
                    <a:pt x="3977" y="1360"/>
                  </a:lnTo>
                  <a:lnTo>
                    <a:pt x="3957" y="1373"/>
                  </a:lnTo>
                  <a:lnTo>
                    <a:pt x="3936" y="1387"/>
                  </a:lnTo>
                  <a:lnTo>
                    <a:pt x="3947" y="1386"/>
                  </a:lnTo>
                  <a:lnTo>
                    <a:pt x="3958" y="1386"/>
                  </a:lnTo>
                  <a:lnTo>
                    <a:pt x="3968" y="1384"/>
                  </a:lnTo>
                  <a:lnTo>
                    <a:pt x="3978" y="1381"/>
                  </a:lnTo>
                  <a:lnTo>
                    <a:pt x="4000" y="1376"/>
                  </a:lnTo>
                  <a:lnTo>
                    <a:pt x="4021" y="1369"/>
                  </a:lnTo>
                  <a:lnTo>
                    <a:pt x="4064" y="1352"/>
                  </a:lnTo>
                  <a:lnTo>
                    <a:pt x="4105" y="1335"/>
                  </a:lnTo>
                  <a:lnTo>
                    <a:pt x="4127" y="1326"/>
                  </a:lnTo>
                  <a:lnTo>
                    <a:pt x="4147" y="1318"/>
                  </a:lnTo>
                  <a:lnTo>
                    <a:pt x="4168" y="1312"/>
                  </a:lnTo>
                  <a:lnTo>
                    <a:pt x="4190" y="1306"/>
                  </a:lnTo>
                  <a:lnTo>
                    <a:pt x="4200" y="1305"/>
                  </a:lnTo>
                  <a:lnTo>
                    <a:pt x="4211" y="1303"/>
                  </a:lnTo>
                  <a:lnTo>
                    <a:pt x="4222" y="1303"/>
                  </a:lnTo>
                  <a:lnTo>
                    <a:pt x="4231" y="1303"/>
                  </a:lnTo>
                  <a:lnTo>
                    <a:pt x="4242" y="1304"/>
                  </a:lnTo>
                  <a:lnTo>
                    <a:pt x="4253" y="1305"/>
                  </a:lnTo>
                  <a:lnTo>
                    <a:pt x="4264" y="1307"/>
                  </a:lnTo>
                  <a:lnTo>
                    <a:pt x="4275" y="1311"/>
                  </a:lnTo>
                  <a:lnTo>
                    <a:pt x="4199" y="1387"/>
                  </a:lnTo>
                  <a:lnTo>
                    <a:pt x="4213" y="1401"/>
                  </a:lnTo>
                  <a:lnTo>
                    <a:pt x="4227" y="1414"/>
                  </a:lnTo>
                  <a:lnTo>
                    <a:pt x="4243" y="1426"/>
                  </a:lnTo>
                  <a:lnTo>
                    <a:pt x="4260" y="1437"/>
                  </a:lnTo>
                  <a:lnTo>
                    <a:pt x="4270" y="1441"/>
                  </a:lnTo>
                  <a:lnTo>
                    <a:pt x="4279" y="1446"/>
                  </a:lnTo>
                  <a:lnTo>
                    <a:pt x="4289" y="1450"/>
                  </a:lnTo>
                  <a:lnTo>
                    <a:pt x="4300" y="1453"/>
                  </a:lnTo>
                  <a:lnTo>
                    <a:pt x="4311" y="1456"/>
                  </a:lnTo>
                  <a:lnTo>
                    <a:pt x="4324" y="1458"/>
                  </a:lnTo>
                  <a:lnTo>
                    <a:pt x="4337" y="1459"/>
                  </a:lnTo>
                  <a:lnTo>
                    <a:pt x="4350" y="1459"/>
                  </a:lnTo>
                  <a:lnTo>
                    <a:pt x="4337" y="1460"/>
                  </a:lnTo>
                  <a:lnTo>
                    <a:pt x="4324" y="1461"/>
                  </a:lnTo>
                  <a:lnTo>
                    <a:pt x="4311" y="1463"/>
                  </a:lnTo>
                  <a:lnTo>
                    <a:pt x="4300" y="1465"/>
                  </a:lnTo>
                  <a:lnTo>
                    <a:pt x="4289" y="1469"/>
                  </a:lnTo>
                  <a:lnTo>
                    <a:pt x="4279" y="1473"/>
                  </a:lnTo>
                  <a:lnTo>
                    <a:pt x="4270" y="1477"/>
                  </a:lnTo>
                  <a:lnTo>
                    <a:pt x="4260" y="1483"/>
                  </a:lnTo>
                  <a:lnTo>
                    <a:pt x="4243" y="1495"/>
                  </a:lnTo>
                  <a:lnTo>
                    <a:pt x="4227" y="1507"/>
                  </a:lnTo>
                  <a:lnTo>
                    <a:pt x="4213" y="1521"/>
                  </a:lnTo>
                  <a:lnTo>
                    <a:pt x="4199" y="1535"/>
                  </a:lnTo>
                  <a:lnTo>
                    <a:pt x="4191" y="1535"/>
                  </a:lnTo>
                  <a:lnTo>
                    <a:pt x="4185" y="1533"/>
                  </a:lnTo>
                  <a:lnTo>
                    <a:pt x="4177" y="1532"/>
                  </a:lnTo>
                  <a:lnTo>
                    <a:pt x="4170" y="1529"/>
                  </a:lnTo>
                  <a:lnTo>
                    <a:pt x="4156" y="1523"/>
                  </a:lnTo>
                  <a:lnTo>
                    <a:pt x="4142" y="1517"/>
                  </a:lnTo>
                  <a:lnTo>
                    <a:pt x="4127" y="1509"/>
                  </a:lnTo>
                  <a:lnTo>
                    <a:pt x="4113" y="1504"/>
                  </a:lnTo>
                  <a:lnTo>
                    <a:pt x="4106" y="1500"/>
                  </a:lnTo>
                  <a:lnTo>
                    <a:pt x="4098" y="1499"/>
                  </a:lnTo>
                  <a:lnTo>
                    <a:pt x="4092" y="1497"/>
                  </a:lnTo>
                  <a:lnTo>
                    <a:pt x="4084" y="1497"/>
                  </a:lnTo>
                  <a:lnTo>
                    <a:pt x="4067" y="1501"/>
                  </a:lnTo>
                  <a:lnTo>
                    <a:pt x="4048" y="1506"/>
                  </a:lnTo>
                  <a:lnTo>
                    <a:pt x="4030" y="1511"/>
                  </a:lnTo>
                  <a:lnTo>
                    <a:pt x="4010" y="1518"/>
                  </a:lnTo>
                  <a:lnTo>
                    <a:pt x="3970" y="1532"/>
                  </a:lnTo>
                  <a:lnTo>
                    <a:pt x="3927" y="1549"/>
                  </a:lnTo>
                  <a:lnTo>
                    <a:pt x="3885" y="1568"/>
                  </a:lnTo>
                  <a:lnTo>
                    <a:pt x="3841" y="1589"/>
                  </a:lnTo>
                  <a:lnTo>
                    <a:pt x="3796" y="1611"/>
                  </a:lnTo>
                  <a:lnTo>
                    <a:pt x="3753" y="1633"/>
                  </a:lnTo>
                  <a:lnTo>
                    <a:pt x="3667" y="1679"/>
                  </a:lnTo>
                  <a:lnTo>
                    <a:pt x="3585" y="1724"/>
                  </a:lnTo>
                  <a:lnTo>
                    <a:pt x="3511" y="1764"/>
                  </a:lnTo>
                  <a:lnTo>
                    <a:pt x="3448" y="1798"/>
                  </a:lnTo>
                  <a:lnTo>
                    <a:pt x="3410" y="1836"/>
                  </a:lnTo>
                  <a:lnTo>
                    <a:pt x="3404" y="1844"/>
                  </a:lnTo>
                  <a:lnTo>
                    <a:pt x="3397" y="1853"/>
                  </a:lnTo>
                  <a:lnTo>
                    <a:pt x="3391" y="1864"/>
                  </a:lnTo>
                  <a:lnTo>
                    <a:pt x="3384" y="1876"/>
                  </a:lnTo>
                  <a:lnTo>
                    <a:pt x="3370" y="1902"/>
                  </a:lnTo>
                  <a:lnTo>
                    <a:pt x="3356" y="1929"/>
                  </a:lnTo>
                  <a:lnTo>
                    <a:pt x="3342" y="1956"/>
                  </a:lnTo>
                  <a:lnTo>
                    <a:pt x="3327" y="1983"/>
                  </a:lnTo>
                  <a:lnTo>
                    <a:pt x="3320" y="1995"/>
                  </a:lnTo>
                  <a:lnTo>
                    <a:pt x="3313" y="2005"/>
                  </a:lnTo>
                  <a:lnTo>
                    <a:pt x="3307" y="2014"/>
                  </a:lnTo>
                  <a:lnTo>
                    <a:pt x="3300" y="2023"/>
                  </a:lnTo>
                  <a:lnTo>
                    <a:pt x="3149" y="2023"/>
                  </a:lnTo>
                  <a:lnTo>
                    <a:pt x="3134" y="2035"/>
                  </a:lnTo>
                  <a:lnTo>
                    <a:pt x="3121" y="2047"/>
                  </a:lnTo>
                  <a:lnTo>
                    <a:pt x="3107" y="2057"/>
                  </a:lnTo>
                  <a:lnTo>
                    <a:pt x="3093" y="2065"/>
                  </a:lnTo>
                  <a:lnTo>
                    <a:pt x="3066" y="2082"/>
                  </a:lnTo>
                  <a:lnTo>
                    <a:pt x="3037" y="2096"/>
                  </a:lnTo>
                  <a:lnTo>
                    <a:pt x="3009" y="2110"/>
                  </a:lnTo>
                  <a:lnTo>
                    <a:pt x="2981" y="2127"/>
                  </a:lnTo>
                  <a:lnTo>
                    <a:pt x="2966" y="2135"/>
                  </a:lnTo>
                  <a:lnTo>
                    <a:pt x="2952" y="2146"/>
                  </a:lnTo>
                  <a:lnTo>
                    <a:pt x="2938" y="2158"/>
                  </a:lnTo>
                  <a:lnTo>
                    <a:pt x="2924" y="2171"/>
                  </a:lnTo>
                  <a:lnTo>
                    <a:pt x="2924" y="2095"/>
                  </a:lnTo>
                  <a:lnTo>
                    <a:pt x="2922" y="2112"/>
                  </a:lnTo>
                  <a:lnTo>
                    <a:pt x="2918" y="2132"/>
                  </a:lnTo>
                  <a:lnTo>
                    <a:pt x="2913" y="2153"/>
                  </a:lnTo>
                  <a:lnTo>
                    <a:pt x="2906" y="2177"/>
                  </a:lnTo>
                  <a:lnTo>
                    <a:pt x="2900" y="2202"/>
                  </a:lnTo>
                  <a:lnTo>
                    <a:pt x="2894" y="2228"/>
                  </a:lnTo>
                  <a:lnTo>
                    <a:pt x="2892" y="2241"/>
                  </a:lnTo>
                  <a:lnTo>
                    <a:pt x="2890" y="2254"/>
                  </a:lnTo>
                  <a:lnTo>
                    <a:pt x="2889" y="2268"/>
                  </a:lnTo>
                  <a:lnTo>
                    <a:pt x="2889" y="2281"/>
                  </a:lnTo>
                  <a:lnTo>
                    <a:pt x="2962" y="2358"/>
                  </a:lnTo>
                  <a:lnTo>
                    <a:pt x="2813" y="2509"/>
                  </a:lnTo>
                  <a:lnTo>
                    <a:pt x="2812" y="2494"/>
                  </a:lnTo>
                  <a:lnTo>
                    <a:pt x="2807" y="2475"/>
                  </a:lnTo>
                  <a:lnTo>
                    <a:pt x="2801" y="2453"/>
                  </a:lnTo>
                  <a:lnTo>
                    <a:pt x="2794" y="2430"/>
                  </a:lnTo>
                  <a:lnTo>
                    <a:pt x="2787" y="2404"/>
                  </a:lnTo>
                  <a:lnTo>
                    <a:pt x="2781" y="2377"/>
                  </a:lnTo>
                  <a:lnTo>
                    <a:pt x="2779" y="2364"/>
                  </a:lnTo>
                  <a:lnTo>
                    <a:pt x="2777" y="2350"/>
                  </a:lnTo>
                  <a:lnTo>
                    <a:pt x="2776" y="2337"/>
                  </a:lnTo>
                  <a:lnTo>
                    <a:pt x="2775" y="2323"/>
                  </a:lnTo>
                  <a:lnTo>
                    <a:pt x="2760" y="2308"/>
                  </a:lnTo>
                  <a:lnTo>
                    <a:pt x="2747" y="2292"/>
                  </a:lnTo>
                  <a:lnTo>
                    <a:pt x="2734" y="2277"/>
                  </a:lnTo>
                  <a:lnTo>
                    <a:pt x="2723" y="2260"/>
                  </a:lnTo>
                  <a:lnTo>
                    <a:pt x="2718" y="2251"/>
                  </a:lnTo>
                  <a:lnTo>
                    <a:pt x="2713" y="2242"/>
                  </a:lnTo>
                  <a:lnTo>
                    <a:pt x="2709" y="2231"/>
                  </a:lnTo>
                  <a:lnTo>
                    <a:pt x="2706" y="2221"/>
                  </a:lnTo>
                  <a:lnTo>
                    <a:pt x="2703" y="2209"/>
                  </a:lnTo>
                  <a:lnTo>
                    <a:pt x="2700" y="2197"/>
                  </a:lnTo>
                  <a:lnTo>
                    <a:pt x="2699" y="2185"/>
                  </a:lnTo>
                  <a:lnTo>
                    <a:pt x="2699" y="2171"/>
                  </a:lnTo>
                  <a:lnTo>
                    <a:pt x="2692" y="2171"/>
                  </a:lnTo>
                  <a:lnTo>
                    <a:pt x="2685" y="2172"/>
                  </a:lnTo>
                  <a:lnTo>
                    <a:pt x="2677" y="2175"/>
                  </a:lnTo>
                  <a:lnTo>
                    <a:pt x="2671" y="2177"/>
                  </a:lnTo>
                  <a:lnTo>
                    <a:pt x="2658" y="2183"/>
                  </a:lnTo>
                  <a:lnTo>
                    <a:pt x="2644" y="2190"/>
                  </a:lnTo>
                  <a:lnTo>
                    <a:pt x="2631" y="2197"/>
                  </a:lnTo>
                  <a:lnTo>
                    <a:pt x="2616" y="2203"/>
                  </a:lnTo>
                  <a:lnTo>
                    <a:pt x="2610" y="2206"/>
                  </a:lnTo>
                  <a:lnTo>
                    <a:pt x="2602" y="2207"/>
                  </a:lnTo>
                  <a:lnTo>
                    <a:pt x="2596" y="2208"/>
                  </a:lnTo>
                  <a:lnTo>
                    <a:pt x="2588" y="2209"/>
                  </a:lnTo>
                  <a:lnTo>
                    <a:pt x="2513" y="2136"/>
                  </a:lnTo>
                  <a:lnTo>
                    <a:pt x="2436" y="2209"/>
                  </a:lnTo>
                  <a:lnTo>
                    <a:pt x="2422" y="2208"/>
                  </a:lnTo>
                  <a:lnTo>
                    <a:pt x="2408" y="2207"/>
                  </a:lnTo>
                  <a:lnTo>
                    <a:pt x="2394" y="2206"/>
                  </a:lnTo>
                  <a:lnTo>
                    <a:pt x="2381" y="2203"/>
                  </a:lnTo>
                  <a:lnTo>
                    <a:pt x="2354" y="2197"/>
                  </a:lnTo>
                  <a:lnTo>
                    <a:pt x="2329" y="2190"/>
                  </a:lnTo>
                  <a:lnTo>
                    <a:pt x="2306" y="2183"/>
                  </a:lnTo>
                  <a:lnTo>
                    <a:pt x="2285" y="2177"/>
                  </a:lnTo>
                  <a:lnTo>
                    <a:pt x="2265" y="2172"/>
                  </a:lnTo>
                  <a:lnTo>
                    <a:pt x="2250" y="2171"/>
                  </a:lnTo>
                  <a:lnTo>
                    <a:pt x="2234" y="2172"/>
                  </a:lnTo>
                  <a:lnTo>
                    <a:pt x="2215" y="2177"/>
                  </a:lnTo>
                  <a:lnTo>
                    <a:pt x="2194" y="2183"/>
                  </a:lnTo>
                  <a:lnTo>
                    <a:pt x="2170" y="2190"/>
                  </a:lnTo>
                  <a:lnTo>
                    <a:pt x="2145" y="2197"/>
                  </a:lnTo>
                  <a:lnTo>
                    <a:pt x="2119" y="2203"/>
                  </a:lnTo>
                  <a:lnTo>
                    <a:pt x="2105" y="2206"/>
                  </a:lnTo>
                  <a:lnTo>
                    <a:pt x="2092" y="2207"/>
                  </a:lnTo>
                  <a:lnTo>
                    <a:pt x="2078" y="2208"/>
                  </a:lnTo>
                  <a:lnTo>
                    <a:pt x="2064" y="2209"/>
                  </a:lnTo>
                  <a:lnTo>
                    <a:pt x="2050" y="2221"/>
                  </a:lnTo>
                  <a:lnTo>
                    <a:pt x="2038" y="2231"/>
                  </a:lnTo>
                  <a:lnTo>
                    <a:pt x="2028" y="2240"/>
                  </a:lnTo>
                  <a:lnTo>
                    <a:pt x="2018" y="2245"/>
                  </a:lnTo>
                  <a:lnTo>
                    <a:pt x="2010" y="2250"/>
                  </a:lnTo>
                  <a:lnTo>
                    <a:pt x="2002" y="2253"/>
                  </a:lnTo>
                  <a:lnTo>
                    <a:pt x="1995" y="2255"/>
                  </a:lnTo>
                  <a:lnTo>
                    <a:pt x="1987" y="2255"/>
                  </a:lnTo>
                  <a:lnTo>
                    <a:pt x="1958" y="2252"/>
                  </a:lnTo>
                  <a:lnTo>
                    <a:pt x="1915" y="2248"/>
                  </a:lnTo>
                  <a:lnTo>
                    <a:pt x="1914" y="2254"/>
                  </a:lnTo>
                  <a:lnTo>
                    <a:pt x="1913" y="2262"/>
                  </a:lnTo>
                  <a:lnTo>
                    <a:pt x="1911" y="2271"/>
                  </a:lnTo>
                  <a:lnTo>
                    <a:pt x="1909" y="2280"/>
                  </a:lnTo>
                  <a:lnTo>
                    <a:pt x="1902" y="2301"/>
                  </a:lnTo>
                  <a:lnTo>
                    <a:pt x="1895" y="2325"/>
                  </a:lnTo>
                  <a:lnTo>
                    <a:pt x="1887" y="2350"/>
                  </a:lnTo>
                  <a:lnTo>
                    <a:pt x="1879" y="2377"/>
                  </a:lnTo>
                  <a:lnTo>
                    <a:pt x="1877" y="2392"/>
                  </a:lnTo>
                  <a:lnTo>
                    <a:pt x="1875" y="2406"/>
                  </a:lnTo>
                  <a:lnTo>
                    <a:pt x="1874" y="2420"/>
                  </a:lnTo>
                  <a:lnTo>
                    <a:pt x="1874" y="2434"/>
                  </a:lnTo>
                  <a:lnTo>
                    <a:pt x="1867" y="2434"/>
                  </a:lnTo>
                  <a:lnTo>
                    <a:pt x="1861" y="2435"/>
                  </a:lnTo>
                  <a:lnTo>
                    <a:pt x="1853" y="2437"/>
                  </a:lnTo>
                  <a:lnTo>
                    <a:pt x="1847" y="2440"/>
                  </a:lnTo>
                  <a:lnTo>
                    <a:pt x="1833" y="2446"/>
                  </a:lnTo>
                  <a:lnTo>
                    <a:pt x="1819" y="2453"/>
                  </a:lnTo>
                  <a:lnTo>
                    <a:pt x="1805" y="2459"/>
                  </a:lnTo>
                  <a:lnTo>
                    <a:pt x="1791" y="2466"/>
                  </a:lnTo>
                  <a:lnTo>
                    <a:pt x="1784" y="2468"/>
                  </a:lnTo>
                  <a:lnTo>
                    <a:pt x="1777" y="2470"/>
                  </a:lnTo>
                  <a:lnTo>
                    <a:pt x="1770" y="2471"/>
                  </a:lnTo>
                  <a:lnTo>
                    <a:pt x="1763" y="2472"/>
                  </a:lnTo>
                  <a:lnTo>
                    <a:pt x="1764" y="2488"/>
                  </a:lnTo>
                  <a:lnTo>
                    <a:pt x="1768" y="2505"/>
                  </a:lnTo>
                  <a:lnTo>
                    <a:pt x="1773" y="2525"/>
                  </a:lnTo>
                  <a:lnTo>
                    <a:pt x="1781" y="2545"/>
                  </a:lnTo>
                  <a:lnTo>
                    <a:pt x="1790" y="2567"/>
                  </a:lnTo>
                  <a:lnTo>
                    <a:pt x="1800" y="2590"/>
                  </a:lnTo>
                  <a:lnTo>
                    <a:pt x="1812" y="2613"/>
                  </a:lnTo>
                  <a:lnTo>
                    <a:pt x="1824" y="2636"/>
                  </a:lnTo>
                  <a:lnTo>
                    <a:pt x="1836" y="2659"/>
                  </a:lnTo>
                  <a:lnTo>
                    <a:pt x="1849" y="2681"/>
                  </a:lnTo>
                  <a:lnTo>
                    <a:pt x="1861" y="2701"/>
                  </a:lnTo>
                  <a:lnTo>
                    <a:pt x="1874" y="2720"/>
                  </a:lnTo>
                  <a:lnTo>
                    <a:pt x="1886" y="2737"/>
                  </a:lnTo>
                  <a:lnTo>
                    <a:pt x="1897" y="2752"/>
                  </a:lnTo>
                  <a:lnTo>
                    <a:pt x="1906" y="2764"/>
                  </a:lnTo>
                  <a:lnTo>
                    <a:pt x="1915" y="2772"/>
                  </a:lnTo>
                  <a:lnTo>
                    <a:pt x="2064" y="2772"/>
                  </a:lnTo>
                  <a:lnTo>
                    <a:pt x="2081" y="2755"/>
                  </a:lnTo>
                  <a:lnTo>
                    <a:pt x="2104" y="2733"/>
                  </a:lnTo>
                  <a:lnTo>
                    <a:pt x="2131" y="2708"/>
                  </a:lnTo>
                  <a:lnTo>
                    <a:pt x="2162" y="2682"/>
                  </a:lnTo>
                  <a:lnTo>
                    <a:pt x="2177" y="2670"/>
                  </a:lnTo>
                  <a:lnTo>
                    <a:pt x="2193" y="2659"/>
                  </a:lnTo>
                  <a:lnTo>
                    <a:pt x="2210" y="2648"/>
                  </a:lnTo>
                  <a:lnTo>
                    <a:pt x="2226" y="2639"/>
                  </a:lnTo>
                  <a:lnTo>
                    <a:pt x="2242" y="2632"/>
                  </a:lnTo>
                  <a:lnTo>
                    <a:pt x="2258" y="2625"/>
                  </a:lnTo>
                  <a:lnTo>
                    <a:pt x="2265" y="2623"/>
                  </a:lnTo>
                  <a:lnTo>
                    <a:pt x="2273" y="2622"/>
                  </a:lnTo>
                  <a:lnTo>
                    <a:pt x="2281" y="2621"/>
                  </a:lnTo>
                  <a:lnTo>
                    <a:pt x="2288" y="2621"/>
                  </a:lnTo>
                  <a:lnTo>
                    <a:pt x="2287" y="2634"/>
                  </a:lnTo>
                  <a:lnTo>
                    <a:pt x="2286" y="2647"/>
                  </a:lnTo>
                  <a:lnTo>
                    <a:pt x="2284" y="2660"/>
                  </a:lnTo>
                  <a:lnTo>
                    <a:pt x="2282" y="2671"/>
                  </a:lnTo>
                  <a:lnTo>
                    <a:pt x="2278" y="2682"/>
                  </a:lnTo>
                  <a:lnTo>
                    <a:pt x="2274" y="2692"/>
                  </a:lnTo>
                  <a:lnTo>
                    <a:pt x="2270" y="2701"/>
                  </a:lnTo>
                  <a:lnTo>
                    <a:pt x="2264" y="2711"/>
                  </a:lnTo>
                  <a:lnTo>
                    <a:pt x="2252" y="2728"/>
                  </a:lnTo>
                  <a:lnTo>
                    <a:pt x="2240" y="2743"/>
                  </a:lnTo>
                  <a:lnTo>
                    <a:pt x="2226" y="2758"/>
                  </a:lnTo>
                  <a:lnTo>
                    <a:pt x="2212" y="2772"/>
                  </a:lnTo>
                  <a:lnTo>
                    <a:pt x="2212" y="2921"/>
                  </a:lnTo>
                  <a:lnTo>
                    <a:pt x="2250" y="2959"/>
                  </a:lnTo>
                  <a:lnTo>
                    <a:pt x="2551" y="2959"/>
                  </a:lnTo>
                  <a:lnTo>
                    <a:pt x="2550" y="2994"/>
                  </a:lnTo>
                  <a:lnTo>
                    <a:pt x="2550" y="3016"/>
                  </a:lnTo>
                  <a:lnTo>
                    <a:pt x="2549" y="3029"/>
                  </a:lnTo>
                  <a:lnTo>
                    <a:pt x="2547" y="3037"/>
                  </a:lnTo>
                  <a:lnTo>
                    <a:pt x="2546" y="3045"/>
                  </a:lnTo>
                  <a:lnTo>
                    <a:pt x="2544" y="3054"/>
                  </a:lnTo>
                  <a:lnTo>
                    <a:pt x="2543" y="3068"/>
                  </a:lnTo>
                  <a:lnTo>
                    <a:pt x="2543" y="3091"/>
                  </a:lnTo>
                  <a:lnTo>
                    <a:pt x="2575" y="3125"/>
                  </a:lnTo>
                  <a:lnTo>
                    <a:pt x="2737" y="3145"/>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5" name="Freeform 87"/>
          <p:cNvSpPr>
            <a:spLocks/>
          </p:cNvSpPr>
          <p:nvPr/>
        </p:nvSpPr>
        <p:spPr bwMode="auto">
          <a:xfrm>
            <a:off x="4661845" y="4580678"/>
            <a:ext cx="659150" cy="780134"/>
          </a:xfrm>
          <a:custGeom>
            <a:avLst/>
            <a:gdLst/>
            <a:ahLst/>
            <a:cxnLst>
              <a:cxn ang="0">
                <a:pos x="1394" y="3248"/>
              </a:cxn>
              <a:cxn ang="0">
                <a:pos x="1314" y="3159"/>
              </a:cxn>
              <a:cxn ang="0">
                <a:pos x="1287" y="3101"/>
              </a:cxn>
              <a:cxn ang="0">
                <a:pos x="1169" y="3032"/>
              </a:cxn>
              <a:cxn ang="0">
                <a:pos x="1055" y="2718"/>
              </a:cxn>
              <a:cxn ang="0">
                <a:pos x="993" y="2395"/>
              </a:cxn>
              <a:cxn ang="0">
                <a:pos x="931" y="2073"/>
              </a:cxn>
              <a:cxn ang="0">
                <a:pos x="829" y="1866"/>
              </a:cxn>
              <a:cxn ang="0">
                <a:pos x="896" y="1614"/>
              </a:cxn>
              <a:cxn ang="0">
                <a:pos x="802" y="1555"/>
              </a:cxn>
              <a:cxn ang="0">
                <a:pos x="526" y="1415"/>
              </a:cxn>
              <a:cxn ang="0">
                <a:pos x="325" y="1120"/>
              </a:cxn>
              <a:cxn ang="0">
                <a:pos x="188" y="1089"/>
              </a:cxn>
              <a:cxn ang="0">
                <a:pos x="61" y="978"/>
              </a:cxn>
              <a:cxn ang="0">
                <a:pos x="8" y="907"/>
              </a:cxn>
              <a:cxn ang="0">
                <a:pos x="110" y="740"/>
              </a:cxn>
              <a:cxn ang="0">
                <a:pos x="80" y="657"/>
              </a:cxn>
              <a:cxn ang="0">
                <a:pos x="160" y="527"/>
              </a:cxn>
              <a:cxn ang="0">
                <a:pos x="225" y="263"/>
              </a:cxn>
              <a:cxn ang="0">
                <a:pos x="446" y="86"/>
              </a:cxn>
              <a:cxn ang="0">
                <a:pos x="606" y="26"/>
              </a:cxn>
              <a:cxn ang="0">
                <a:pos x="748" y="38"/>
              </a:cxn>
              <a:cxn ang="0">
                <a:pos x="889" y="67"/>
              </a:cxn>
              <a:cxn ang="0">
                <a:pos x="975" y="39"/>
              </a:cxn>
              <a:cxn ang="0">
                <a:pos x="1082" y="84"/>
              </a:cxn>
              <a:cxn ang="0">
                <a:pos x="1229" y="116"/>
              </a:cxn>
              <a:cxn ang="0">
                <a:pos x="1423" y="225"/>
              </a:cxn>
              <a:cxn ang="0">
                <a:pos x="1540" y="364"/>
              </a:cxn>
              <a:cxn ang="0">
                <a:pos x="1747" y="402"/>
              </a:cxn>
              <a:cxn ang="0">
                <a:pos x="1869" y="598"/>
              </a:cxn>
              <a:cxn ang="0">
                <a:pos x="2001" y="662"/>
              </a:cxn>
              <a:cxn ang="0">
                <a:pos x="2137" y="676"/>
              </a:cxn>
              <a:cxn ang="0">
                <a:pos x="2324" y="792"/>
              </a:cxn>
              <a:cxn ang="0">
                <a:pos x="2539" y="849"/>
              </a:cxn>
              <a:cxn ang="0">
                <a:pos x="2708" y="919"/>
              </a:cxn>
              <a:cxn ang="0">
                <a:pos x="2843" y="1015"/>
              </a:cxn>
              <a:cxn ang="0">
                <a:pos x="2816" y="1221"/>
              </a:cxn>
              <a:cxn ang="0">
                <a:pos x="2749" y="1330"/>
              </a:cxn>
              <a:cxn ang="0">
                <a:pos x="2620" y="1421"/>
              </a:cxn>
              <a:cxn ang="0">
                <a:pos x="2647" y="1592"/>
              </a:cxn>
              <a:cxn ang="0">
                <a:pos x="2578" y="1748"/>
              </a:cxn>
              <a:cxn ang="0">
                <a:pos x="2447" y="1864"/>
              </a:cxn>
              <a:cxn ang="0">
                <a:pos x="2284" y="1908"/>
              </a:cxn>
              <a:cxn ang="0">
                <a:pos x="2313" y="2060"/>
              </a:cxn>
              <a:cxn ang="0">
                <a:pos x="2289" y="2228"/>
              </a:cxn>
              <a:cxn ang="0">
                <a:pos x="2163" y="2321"/>
              </a:cxn>
              <a:cxn ang="0">
                <a:pos x="2082" y="2395"/>
              </a:cxn>
              <a:cxn ang="0">
                <a:pos x="1912" y="2489"/>
              </a:cxn>
              <a:cxn ang="0">
                <a:pos x="1838" y="2535"/>
              </a:cxn>
              <a:cxn ang="0">
                <a:pos x="1869" y="2620"/>
              </a:cxn>
              <a:cxn ang="0">
                <a:pos x="1671" y="2667"/>
              </a:cxn>
              <a:cxn ang="0">
                <a:pos x="1664" y="2711"/>
              </a:cxn>
              <a:cxn ang="0">
                <a:pos x="1651" y="2820"/>
              </a:cxn>
              <a:cxn ang="0">
                <a:pos x="1655" y="2956"/>
              </a:cxn>
              <a:cxn ang="0">
                <a:pos x="1645" y="3294"/>
              </a:cxn>
              <a:cxn ang="0">
                <a:pos x="1654" y="3363"/>
              </a:cxn>
            </a:cxnLst>
            <a:rect l="0" t="0" r="r" b="b"/>
            <a:pathLst>
              <a:path w="2844" h="3367">
                <a:moveTo>
                  <a:pt x="1611" y="3367"/>
                </a:moveTo>
                <a:lnTo>
                  <a:pt x="1575" y="3350"/>
                </a:lnTo>
                <a:lnTo>
                  <a:pt x="1528" y="3327"/>
                </a:lnTo>
                <a:lnTo>
                  <a:pt x="1501" y="3314"/>
                </a:lnTo>
                <a:lnTo>
                  <a:pt x="1474" y="3298"/>
                </a:lnTo>
                <a:lnTo>
                  <a:pt x="1446" y="3283"/>
                </a:lnTo>
                <a:lnTo>
                  <a:pt x="1419" y="3266"/>
                </a:lnTo>
                <a:lnTo>
                  <a:pt x="1394" y="3248"/>
                </a:lnTo>
                <a:lnTo>
                  <a:pt x="1370" y="3228"/>
                </a:lnTo>
                <a:lnTo>
                  <a:pt x="1359" y="3220"/>
                </a:lnTo>
                <a:lnTo>
                  <a:pt x="1349" y="3210"/>
                </a:lnTo>
                <a:lnTo>
                  <a:pt x="1341" y="3200"/>
                </a:lnTo>
                <a:lnTo>
                  <a:pt x="1332" y="3189"/>
                </a:lnTo>
                <a:lnTo>
                  <a:pt x="1325" y="3179"/>
                </a:lnTo>
                <a:lnTo>
                  <a:pt x="1319" y="3170"/>
                </a:lnTo>
                <a:lnTo>
                  <a:pt x="1314" y="3159"/>
                </a:lnTo>
                <a:lnTo>
                  <a:pt x="1311" y="3149"/>
                </a:lnTo>
                <a:lnTo>
                  <a:pt x="1309" y="3139"/>
                </a:lnTo>
                <a:lnTo>
                  <a:pt x="1309" y="3128"/>
                </a:lnTo>
                <a:lnTo>
                  <a:pt x="1310" y="3118"/>
                </a:lnTo>
                <a:lnTo>
                  <a:pt x="1313" y="3107"/>
                </a:lnTo>
                <a:lnTo>
                  <a:pt x="1306" y="3106"/>
                </a:lnTo>
                <a:lnTo>
                  <a:pt x="1297" y="3104"/>
                </a:lnTo>
                <a:lnTo>
                  <a:pt x="1287" y="3101"/>
                </a:lnTo>
                <a:lnTo>
                  <a:pt x="1277" y="3095"/>
                </a:lnTo>
                <a:lnTo>
                  <a:pt x="1257" y="3083"/>
                </a:lnTo>
                <a:lnTo>
                  <a:pt x="1236" y="3069"/>
                </a:lnTo>
                <a:lnTo>
                  <a:pt x="1215" y="3055"/>
                </a:lnTo>
                <a:lnTo>
                  <a:pt x="1196" y="3043"/>
                </a:lnTo>
                <a:lnTo>
                  <a:pt x="1186" y="3039"/>
                </a:lnTo>
                <a:lnTo>
                  <a:pt x="1177" y="3034"/>
                </a:lnTo>
                <a:lnTo>
                  <a:pt x="1169" y="3032"/>
                </a:lnTo>
                <a:lnTo>
                  <a:pt x="1162" y="3031"/>
                </a:lnTo>
                <a:lnTo>
                  <a:pt x="1162" y="2883"/>
                </a:lnTo>
                <a:lnTo>
                  <a:pt x="1138" y="2858"/>
                </a:lnTo>
                <a:lnTo>
                  <a:pt x="1117" y="2831"/>
                </a:lnTo>
                <a:lnTo>
                  <a:pt x="1098" y="2804"/>
                </a:lnTo>
                <a:lnTo>
                  <a:pt x="1082" y="2776"/>
                </a:lnTo>
                <a:lnTo>
                  <a:pt x="1068" y="2747"/>
                </a:lnTo>
                <a:lnTo>
                  <a:pt x="1055" y="2718"/>
                </a:lnTo>
                <a:lnTo>
                  <a:pt x="1044" y="2687"/>
                </a:lnTo>
                <a:lnTo>
                  <a:pt x="1034" y="2657"/>
                </a:lnTo>
                <a:lnTo>
                  <a:pt x="1026" y="2625"/>
                </a:lnTo>
                <a:lnTo>
                  <a:pt x="1020" y="2594"/>
                </a:lnTo>
                <a:lnTo>
                  <a:pt x="1013" y="2561"/>
                </a:lnTo>
                <a:lnTo>
                  <a:pt x="1008" y="2528"/>
                </a:lnTo>
                <a:lnTo>
                  <a:pt x="999" y="2462"/>
                </a:lnTo>
                <a:lnTo>
                  <a:pt x="993" y="2395"/>
                </a:lnTo>
                <a:lnTo>
                  <a:pt x="985" y="2328"/>
                </a:lnTo>
                <a:lnTo>
                  <a:pt x="977" y="2263"/>
                </a:lnTo>
                <a:lnTo>
                  <a:pt x="972" y="2230"/>
                </a:lnTo>
                <a:lnTo>
                  <a:pt x="965" y="2198"/>
                </a:lnTo>
                <a:lnTo>
                  <a:pt x="959" y="2166"/>
                </a:lnTo>
                <a:lnTo>
                  <a:pt x="951" y="2134"/>
                </a:lnTo>
                <a:lnTo>
                  <a:pt x="941" y="2104"/>
                </a:lnTo>
                <a:lnTo>
                  <a:pt x="931" y="2073"/>
                </a:lnTo>
                <a:lnTo>
                  <a:pt x="919" y="2044"/>
                </a:lnTo>
                <a:lnTo>
                  <a:pt x="904" y="2014"/>
                </a:lnTo>
                <a:lnTo>
                  <a:pt x="888" y="1987"/>
                </a:lnTo>
                <a:lnTo>
                  <a:pt x="869" y="1960"/>
                </a:lnTo>
                <a:lnTo>
                  <a:pt x="849" y="1934"/>
                </a:lnTo>
                <a:lnTo>
                  <a:pt x="826" y="1908"/>
                </a:lnTo>
                <a:lnTo>
                  <a:pt x="827" y="1888"/>
                </a:lnTo>
                <a:lnTo>
                  <a:pt x="829" y="1866"/>
                </a:lnTo>
                <a:lnTo>
                  <a:pt x="832" y="1845"/>
                </a:lnTo>
                <a:lnTo>
                  <a:pt x="838" y="1824"/>
                </a:lnTo>
                <a:lnTo>
                  <a:pt x="849" y="1783"/>
                </a:lnTo>
                <a:lnTo>
                  <a:pt x="863" y="1740"/>
                </a:lnTo>
                <a:lnTo>
                  <a:pt x="876" y="1698"/>
                </a:lnTo>
                <a:lnTo>
                  <a:pt x="887" y="1656"/>
                </a:lnTo>
                <a:lnTo>
                  <a:pt x="892" y="1636"/>
                </a:lnTo>
                <a:lnTo>
                  <a:pt x="896" y="1614"/>
                </a:lnTo>
                <a:lnTo>
                  <a:pt x="898" y="1593"/>
                </a:lnTo>
                <a:lnTo>
                  <a:pt x="899" y="1572"/>
                </a:lnTo>
                <a:lnTo>
                  <a:pt x="885" y="1572"/>
                </a:lnTo>
                <a:lnTo>
                  <a:pt x="869" y="1570"/>
                </a:lnTo>
                <a:lnTo>
                  <a:pt x="853" y="1568"/>
                </a:lnTo>
                <a:lnTo>
                  <a:pt x="837" y="1565"/>
                </a:lnTo>
                <a:lnTo>
                  <a:pt x="819" y="1559"/>
                </a:lnTo>
                <a:lnTo>
                  <a:pt x="802" y="1555"/>
                </a:lnTo>
                <a:lnTo>
                  <a:pt x="783" y="1548"/>
                </a:lnTo>
                <a:lnTo>
                  <a:pt x="764" y="1542"/>
                </a:lnTo>
                <a:lnTo>
                  <a:pt x="725" y="1526"/>
                </a:lnTo>
                <a:lnTo>
                  <a:pt x="685" y="1507"/>
                </a:lnTo>
                <a:lnTo>
                  <a:pt x="645" y="1486"/>
                </a:lnTo>
                <a:lnTo>
                  <a:pt x="604" y="1464"/>
                </a:lnTo>
                <a:lnTo>
                  <a:pt x="564" y="1440"/>
                </a:lnTo>
                <a:lnTo>
                  <a:pt x="526" y="1415"/>
                </a:lnTo>
                <a:lnTo>
                  <a:pt x="488" y="1391"/>
                </a:lnTo>
                <a:lnTo>
                  <a:pt x="452" y="1366"/>
                </a:lnTo>
                <a:lnTo>
                  <a:pt x="419" y="1341"/>
                </a:lnTo>
                <a:lnTo>
                  <a:pt x="389" y="1317"/>
                </a:lnTo>
                <a:lnTo>
                  <a:pt x="362" y="1293"/>
                </a:lnTo>
                <a:lnTo>
                  <a:pt x="339" y="1272"/>
                </a:lnTo>
                <a:lnTo>
                  <a:pt x="339" y="1120"/>
                </a:lnTo>
                <a:lnTo>
                  <a:pt x="325" y="1120"/>
                </a:lnTo>
                <a:lnTo>
                  <a:pt x="312" y="1119"/>
                </a:lnTo>
                <a:lnTo>
                  <a:pt x="300" y="1116"/>
                </a:lnTo>
                <a:lnTo>
                  <a:pt x="288" y="1114"/>
                </a:lnTo>
                <a:lnTo>
                  <a:pt x="265" y="1109"/>
                </a:lnTo>
                <a:lnTo>
                  <a:pt x="243" y="1102"/>
                </a:lnTo>
                <a:lnTo>
                  <a:pt x="223" y="1097"/>
                </a:lnTo>
                <a:lnTo>
                  <a:pt x="200" y="1091"/>
                </a:lnTo>
                <a:lnTo>
                  <a:pt x="188" y="1089"/>
                </a:lnTo>
                <a:lnTo>
                  <a:pt x="176" y="1087"/>
                </a:lnTo>
                <a:lnTo>
                  <a:pt x="163" y="1086"/>
                </a:lnTo>
                <a:lnTo>
                  <a:pt x="149" y="1086"/>
                </a:lnTo>
                <a:lnTo>
                  <a:pt x="120" y="1051"/>
                </a:lnTo>
                <a:lnTo>
                  <a:pt x="89" y="1010"/>
                </a:lnTo>
                <a:lnTo>
                  <a:pt x="80" y="999"/>
                </a:lnTo>
                <a:lnTo>
                  <a:pt x="71" y="988"/>
                </a:lnTo>
                <a:lnTo>
                  <a:pt x="61" y="978"/>
                </a:lnTo>
                <a:lnTo>
                  <a:pt x="50" y="968"/>
                </a:lnTo>
                <a:lnTo>
                  <a:pt x="40" y="958"/>
                </a:lnTo>
                <a:lnTo>
                  <a:pt x="28" y="950"/>
                </a:lnTo>
                <a:lnTo>
                  <a:pt x="14" y="941"/>
                </a:lnTo>
                <a:lnTo>
                  <a:pt x="0" y="933"/>
                </a:lnTo>
                <a:lnTo>
                  <a:pt x="1" y="926"/>
                </a:lnTo>
                <a:lnTo>
                  <a:pt x="4" y="917"/>
                </a:lnTo>
                <a:lnTo>
                  <a:pt x="8" y="907"/>
                </a:lnTo>
                <a:lnTo>
                  <a:pt x="13" y="895"/>
                </a:lnTo>
                <a:lnTo>
                  <a:pt x="26" y="869"/>
                </a:lnTo>
                <a:lnTo>
                  <a:pt x="43" y="842"/>
                </a:lnTo>
                <a:lnTo>
                  <a:pt x="61" y="813"/>
                </a:lnTo>
                <a:lnTo>
                  <a:pt x="79" y="787"/>
                </a:lnTo>
                <a:lnTo>
                  <a:pt x="96" y="764"/>
                </a:lnTo>
                <a:lnTo>
                  <a:pt x="112" y="747"/>
                </a:lnTo>
                <a:lnTo>
                  <a:pt x="110" y="740"/>
                </a:lnTo>
                <a:lnTo>
                  <a:pt x="109" y="734"/>
                </a:lnTo>
                <a:lnTo>
                  <a:pt x="108" y="727"/>
                </a:lnTo>
                <a:lnTo>
                  <a:pt x="106" y="720"/>
                </a:lnTo>
                <a:lnTo>
                  <a:pt x="100" y="706"/>
                </a:lnTo>
                <a:lnTo>
                  <a:pt x="94" y="693"/>
                </a:lnTo>
                <a:lnTo>
                  <a:pt x="88" y="679"/>
                </a:lnTo>
                <a:lnTo>
                  <a:pt x="82" y="665"/>
                </a:lnTo>
                <a:lnTo>
                  <a:pt x="80" y="657"/>
                </a:lnTo>
                <a:lnTo>
                  <a:pt x="78" y="651"/>
                </a:lnTo>
                <a:lnTo>
                  <a:pt x="77" y="643"/>
                </a:lnTo>
                <a:lnTo>
                  <a:pt x="77" y="636"/>
                </a:lnTo>
                <a:lnTo>
                  <a:pt x="90" y="621"/>
                </a:lnTo>
                <a:lnTo>
                  <a:pt x="104" y="605"/>
                </a:lnTo>
                <a:lnTo>
                  <a:pt x="118" y="586"/>
                </a:lnTo>
                <a:lnTo>
                  <a:pt x="131" y="568"/>
                </a:lnTo>
                <a:lnTo>
                  <a:pt x="160" y="527"/>
                </a:lnTo>
                <a:lnTo>
                  <a:pt x="187" y="486"/>
                </a:lnTo>
                <a:lnTo>
                  <a:pt x="215" y="444"/>
                </a:lnTo>
                <a:lnTo>
                  <a:pt x="242" y="404"/>
                </a:lnTo>
                <a:lnTo>
                  <a:pt x="257" y="384"/>
                </a:lnTo>
                <a:lnTo>
                  <a:pt x="271" y="367"/>
                </a:lnTo>
                <a:lnTo>
                  <a:pt x="284" y="351"/>
                </a:lnTo>
                <a:lnTo>
                  <a:pt x="298" y="335"/>
                </a:lnTo>
                <a:lnTo>
                  <a:pt x="225" y="263"/>
                </a:lnTo>
                <a:lnTo>
                  <a:pt x="225" y="187"/>
                </a:lnTo>
                <a:lnTo>
                  <a:pt x="339" y="72"/>
                </a:lnTo>
                <a:lnTo>
                  <a:pt x="354" y="79"/>
                </a:lnTo>
                <a:lnTo>
                  <a:pt x="370" y="83"/>
                </a:lnTo>
                <a:lnTo>
                  <a:pt x="387" y="87"/>
                </a:lnTo>
                <a:lnTo>
                  <a:pt x="406" y="88"/>
                </a:lnTo>
                <a:lnTo>
                  <a:pt x="426" y="88"/>
                </a:lnTo>
                <a:lnTo>
                  <a:pt x="446" y="86"/>
                </a:lnTo>
                <a:lnTo>
                  <a:pt x="467" y="82"/>
                </a:lnTo>
                <a:lnTo>
                  <a:pt x="488" y="78"/>
                </a:lnTo>
                <a:lnTo>
                  <a:pt x="508" y="72"/>
                </a:lnTo>
                <a:lnTo>
                  <a:pt x="529" y="65"/>
                </a:lnTo>
                <a:lnTo>
                  <a:pt x="550" y="57"/>
                </a:lnTo>
                <a:lnTo>
                  <a:pt x="570" y="47"/>
                </a:lnTo>
                <a:lnTo>
                  <a:pt x="588" y="38"/>
                </a:lnTo>
                <a:lnTo>
                  <a:pt x="606" y="26"/>
                </a:lnTo>
                <a:lnTo>
                  <a:pt x="622" y="14"/>
                </a:lnTo>
                <a:lnTo>
                  <a:pt x="636" y="0"/>
                </a:lnTo>
                <a:lnTo>
                  <a:pt x="650" y="7"/>
                </a:lnTo>
                <a:lnTo>
                  <a:pt x="664" y="12"/>
                </a:lnTo>
                <a:lnTo>
                  <a:pt x="679" y="18"/>
                </a:lnTo>
                <a:lnTo>
                  <a:pt x="693" y="22"/>
                </a:lnTo>
                <a:lnTo>
                  <a:pt x="721" y="31"/>
                </a:lnTo>
                <a:lnTo>
                  <a:pt x="748" y="38"/>
                </a:lnTo>
                <a:lnTo>
                  <a:pt x="777" y="45"/>
                </a:lnTo>
                <a:lnTo>
                  <a:pt x="804" y="52"/>
                </a:lnTo>
                <a:lnTo>
                  <a:pt x="832" y="62"/>
                </a:lnTo>
                <a:lnTo>
                  <a:pt x="861" y="72"/>
                </a:lnTo>
                <a:lnTo>
                  <a:pt x="868" y="72"/>
                </a:lnTo>
                <a:lnTo>
                  <a:pt x="875" y="71"/>
                </a:lnTo>
                <a:lnTo>
                  <a:pt x="883" y="69"/>
                </a:lnTo>
                <a:lnTo>
                  <a:pt x="889" y="67"/>
                </a:lnTo>
                <a:lnTo>
                  <a:pt x="903" y="62"/>
                </a:lnTo>
                <a:lnTo>
                  <a:pt x="917" y="55"/>
                </a:lnTo>
                <a:lnTo>
                  <a:pt x="932" y="50"/>
                </a:lnTo>
                <a:lnTo>
                  <a:pt x="946" y="44"/>
                </a:lnTo>
                <a:lnTo>
                  <a:pt x="953" y="42"/>
                </a:lnTo>
                <a:lnTo>
                  <a:pt x="961" y="40"/>
                </a:lnTo>
                <a:lnTo>
                  <a:pt x="968" y="39"/>
                </a:lnTo>
                <a:lnTo>
                  <a:pt x="975" y="39"/>
                </a:lnTo>
                <a:lnTo>
                  <a:pt x="1012" y="111"/>
                </a:lnTo>
                <a:lnTo>
                  <a:pt x="1020" y="111"/>
                </a:lnTo>
                <a:lnTo>
                  <a:pt x="1026" y="110"/>
                </a:lnTo>
                <a:lnTo>
                  <a:pt x="1034" y="107"/>
                </a:lnTo>
                <a:lnTo>
                  <a:pt x="1041" y="105"/>
                </a:lnTo>
                <a:lnTo>
                  <a:pt x="1055" y="99"/>
                </a:lnTo>
                <a:lnTo>
                  <a:pt x="1068" y="92"/>
                </a:lnTo>
                <a:lnTo>
                  <a:pt x="1082" y="84"/>
                </a:lnTo>
                <a:lnTo>
                  <a:pt x="1095" y="79"/>
                </a:lnTo>
                <a:lnTo>
                  <a:pt x="1103" y="77"/>
                </a:lnTo>
                <a:lnTo>
                  <a:pt x="1109" y="75"/>
                </a:lnTo>
                <a:lnTo>
                  <a:pt x="1116" y="74"/>
                </a:lnTo>
                <a:lnTo>
                  <a:pt x="1124" y="72"/>
                </a:lnTo>
                <a:lnTo>
                  <a:pt x="1155" y="87"/>
                </a:lnTo>
                <a:lnTo>
                  <a:pt x="1191" y="101"/>
                </a:lnTo>
                <a:lnTo>
                  <a:pt x="1229" y="116"/>
                </a:lnTo>
                <a:lnTo>
                  <a:pt x="1269" y="130"/>
                </a:lnTo>
                <a:lnTo>
                  <a:pt x="1306" y="144"/>
                </a:lnTo>
                <a:lnTo>
                  <a:pt x="1339" y="159"/>
                </a:lnTo>
                <a:lnTo>
                  <a:pt x="1354" y="165"/>
                </a:lnTo>
                <a:lnTo>
                  <a:pt x="1367" y="173"/>
                </a:lnTo>
                <a:lnTo>
                  <a:pt x="1378" y="179"/>
                </a:lnTo>
                <a:lnTo>
                  <a:pt x="1386" y="187"/>
                </a:lnTo>
                <a:lnTo>
                  <a:pt x="1423" y="225"/>
                </a:lnTo>
                <a:lnTo>
                  <a:pt x="1423" y="297"/>
                </a:lnTo>
                <a:lnTo>
                  <a:pt x="1462" y="335"/>
                </a:lnTo>
                <a:lnTo>
                  <a:pt x="1470" y="342"/>
                </a:lnTo>
                <a:lnTo>
                  <a:pt x="1481" y="348"/>
                </a:lnTo>
                <a:lnTo>
                  <a:pt x="1493" y="353"/>
                </a:lnTo>
                <a:lnTo>
                  <a:pt x="1507" y="357"/>
                </a:lnTo>
                <a:lnTo>
                  <a:pt x="1524" y="362"/>
                </a:lnTo>
                <a:lnTo>
                  <a:pt x="1540" y="364"/>
                </a:lnTo>
                <a:lnTo>
                  <a:pt x="1559" y="367"/>
                </a:lnTo>
                <a:lnTo>
                  <a:pt x="1577" y="369"/>
                </a:lnTo>
                <a:lnTo>
                  <a:pt x="1615" y="371"/>
                </a:lnTo>
                <a:lnTo>
                  <a:pt x="1654" y="372"/>
                </a:lnTo>
                <a:lnTo>
                  <a:pt x="1689" y="374"/>
                </a:lnTo>
                <a:lnTo>
                  <a:pt x="1721" y="374"/>
                </a:lnTo>
                <a:lnTo>
                  <a:pt x="1735" y="388"/>
                </a:lnTo>
                <a:lnTo>
                  <a:pt x="1747" y="402"/>
                </a:lnTo>
                <a:lnTo>
                  <a:pt x="1759" y="416"/>
                </a:lnTo>
                <a:lnTo>
                  <a:pt x="1771" y="430"/>
                </a:lnTo>
                <a:lnTo>
                  <a:pt x="1791" y="459"/>
                </a:lnTo>
                <a:lnTo>
                  <a:pt x="1809" y="487"/>
                </a:lnTo>
                <a:lnTo>
                  <a:pt x="1826" y="515"/>
                </a:lnTo>
                <a:lnTo>
                  <a:pt x="1841" y="543"/>
                </a:lnTo>
                <a:lnTo>
                  <a:pt x="1855" y="571"/>
                </a:lnTo>
                <a:lnTo>
                  <a:pt x="1869" y="598"/>
                </a:lnTo>
                <a:lnTo>
                  <a:pt x="1797" y="675"/>
                </a:lnTo>
                <a:lnTo>
                  <a:pt x="1869" y="747"/>
                </a:lnTo>
                <a:lnTo>
                  <a:pt x="1887" y="732"/>
                </a:lnTo>
                <a:lnTo>
                  <a:pt x="1911" y="715"/>
                </a:lnTo>
                <a:lnTo>
                  <a:pt x="1938" y="696"/>
                </a:lnTo>
                <a:lnTo>
                  <a:pt x="1969" y="679"/>
                </a:lnTo>
                <a:lnTo>
                  <a:pt x="1985" y="670"/>
                </a:lnTo>
                <a:lnTo>
                  <a:pt x="2001" y="662"/>
                </a:lnTo>
                <a:lnTo>
                  <a:pt x="2018" y="655"/>
                </a:lnTo>
                <a:lnTo>
                  <a:pt x="2034" y="648"/>
                </a:lnTo>
                <a:lnTo>
                  <a:pt x="2049" y="643"/>
                </a:lnTo>
                <a:lnTo>
                  <a:pt x="2066" y="640"/>
                </a:lnTo>
                <a:lnTo>
                  <a:pt x="2080" y="638"/>
                </a:lnTo>
                <a:lnTo>
                  <a:pt x="2094" y="636"/>
                </a:lnTo>
                <a:lnTo>
                  <a:pt x="2116" y="656"/>
                </a:lnTo>
                <a:lnTo>
                  <a:pt x="2137" y="676"/>
                </a:lnTo>
                <a:lnTo>
                  <a:pt x="2158" y="694"/>
                </a:lnTo>
                <a:lnTo>
                  <a:pt x="2180" y="712"/>
                </a:lnTo>
                <a:lnTo>
                  <a:pt x="2203" y="728"/>
                </a:lnTo>
                <a:lnTo>
                  <a:pt x="2225" y="743"/>
                </a:lnTo>
                <a:lnTo>
                  <a:pt x="2249" y="758"/>
                </a:lnTo>
                <a:lnTo>
                  <a:pt x="2273" y="771"/>
                </a:lnTo>
                <a:lnTo>
                  <a:pt x="2298" y="783"/>
                </a:lnTo>
                <a:lnTo>
                  <a:pt x="2324" y="792"/>
                </a:lnTo>
                <a:lnTo>
                  <a:pt x="2351" y="802"/>
                </a:lnTo>
                <a:lnTo>
                  <a:pt x="2380" y="809"/>
                </a:lnTo>
                <a:lnTo>
                  <a:pt x="2409" y="815"/>
                </a:lnTo>
                <a:lnTo>
                  <a:pt x="2441" y="820"/>
                </a:lnTo>
                <a:lnTo>
                  <a:pt x="2474" y="822"/>
                </a:lnTo>
                <a:lnTo>
                  <a:pt x="2508" y="823"/>
                </a:lnTo>
                <a:lnTo>
                  <a:pt x="2524" y="836"/>
                </a:lnTo>
                <a:lnTo>
                  <a:pt x="2539" y="849"/>
                </a:lnTo>
                <a:lnTo>
                  <a:pt x="2558" y="861"/>
                </a:lnTo>
                <a:lnTo>
                  <a:pt x="2576" y="872"/>
                </a:lnTo>
                <a:lnTo>
                  <a:pt x="2597" y="882"/>
                </a:lnTo>
                <a:lnTo>
                  <a:pt x="2618" y="892"/>
                </a:lnTo>
                <a:lnTo>
                  <a:pt x="2639" y="899"/>
                </a:lnTo>
                <a:lnTo>
                  <a:pt x="2662" y="907"/>
                </a:lnTo>
                <a:lnTo>
                  <a:pt x="2685" y="912"/>
                </a:lnTo>
                <a:lnTo>
                  <a:pt x="2708" y="919"/>
                </a:lnTo>
                <a:lnTo>
                  <a:pt x="2732" y="923"/>
                </a:lnTo>
                <a:lnTo>
                  <a:pt x="2755" y="927"/>
                </a:lnTo>
                <a:lnTo>
                  <a:pt x="2778" y="930"/>
                </a:lnTo>
                <a:lnTo>
                  <a:pt x="2801" y="932"/>
                </a:lnTo>
                <a:lnTo>
                  <a:pt x="2823" y="933"/>
                </a:lnTo>
                <a:lnTo>
                  <a:pt x="2844" y="933"/>
                </a:lnTo>
                <a:lnTo>
                  <a:pt x="2844" y="976"/>
                </a:lnTo>
                <a:lnTo>
                  <a:pt x="2843" y="1015"/>
                </a:lnTo>
                <a:lnTo>
                  <a:pt x="2842" y="1053"/>
                </a:lnTo>
                <a:lnTo>
                  <a:pt x="2840" y="1090"/>
                </a:lnTo>
                <a:lnTo>
                  <a:pt x="2837" y="1125"/>
                </a:lnTo>
                <a:lnTo>
                  <a:pt x="2832" y="1159"/>
                </a:lnTo>
                <a:lnTo>
                  <a:pt x="2829" y="1175"/>
                </a:lnTo>
                <a:lnTo>
                  <a:pt x="2825" y="1191"/>
                </a:lnTo>
                <a:lnTo>
                  <a:pt x="2820" y="1206"/>
                </a:lnTo>
                <a:lnTo>
                  <a:pt x="2816" y="1221"/>
                </a:lnTo>
                <a:lnTo>
                  <a:pt x="2811" y="1235"/>
                </a:lnTo>
                <a:lnTo>
                  <a:pt x="2804" y="1251"/>
                </a:lnTo>
                <a:lnTo>
                  <a:pt x="2797" y="1265"/>
                </a:lnTo>
                <a:lnTo>
                  <a:pt x="2789" y="1278"/>
                </a:lnTo>
                <a:lnTo>
                  <a:pt x="2780" y="1291"/>
                </a:lnTo>
                <a:lnTo>
                  <a:pt x="2771" y="1304"/>
                </a:lnTo>
                <a:lnTo>
                  <a:pt x="2760" y="1317"/>
                </a:lnTo>
                <a:lnTo>
                  <a:pt x="2749" y="1330"/>
                </a:lnTo>
                <a:lnTo>
                  <a:pt x="2736" y="1342"/>
                </a:lnTo>
                <a:lnTo>
                  <a:pt x="2723" y="1354"/>
                </a:lnTo>
                <a:lnTo>
                  <a:pt x="2709" y="1366"/>
                </a:lnTo>
                <a:lnTo>
                  <a:pt x="2694" y="1377"/>
                </a:lnTo>
                <a:lnTo>
                  <a:pt x="2676" y="1388"/>
                </a:lnTo>
                <a:lnTo>
                  <a:pt x="2659" y="1399"/>
                </a:lnTo>
                <a:lnTo>
                  <a:pt x="2639" y="1410"/>
                </a:lnTo>
                <a:lnTo>
                  <a:pt x="2620" y="1421"/>
                </a:lnTo>
                <a:lnTo>
                  <a:pt x="2630" y="1442"/>
                </a:lnTo>
                <a:lnTo>
                  <a:pt x="2637" y="1463"/>
                </a:lnTo>
                <a:lnTo>
                  <a:pt x="2643" y="1485"/>
                </a:lnTo>
                <a:lnTo>
                  <a:pt x="2647" y="1506"/>
                </a:lnTo>
                <a:lnTo>
                  <a:pt x="2649" y="1528"/>
                </a:lnTo>
                <a:lnTo>
                  <a:pt x="2650" y="1550"/>
                </a:lnTo>
                <a:lnTo>
                  <a:pt x="2649" y="1570"/>
                </a:lnTo>
                <a:lnTo>
                  <a:pt x="2647" y="1592"/>
                </a:lnTo>
                <a:lnTo>
                  <a:pt x="2643" y="1613"/>
                </a:lnTo>
                <a:lnTo>
                  <a:pt x="2637" y="1634"/>
                </a:lnTo>
                <a:lnTo>
                  <a:pt x="2631" y="1653"/>
                </a:lnTo>
                <a:lnTo>
                  <a:pt x="2623" y="1674"/>
                </a:lnTo>
                <a:lnTo>
                  <a:pt x="2613" y="1694"/>
                </a:lnTo>
                <a:lnTo>
                  <a:pt x="2603" y="1712"/>
                </a:lnTo>
                <a:lnTo>
                  <a:pt x="2591" y="1731"/>
                </a:lnTo>
                <a:lnTo>
                  <a:pt x="2578" y="1748"/>
                </a:lnTo>
                <a:lnTo>
                  <a:pt x="2565" y="1766"/>
                </a:lnTo>
                <a:lnTo>
                  <a:pt x="2551" y="1782"/>
                </a:lnTo>
                <a:lnTo>
                  <a:pt x="2536" y="1798"/>
                </a:lnTo>
                <a:lnTo>
                  <a:pt x="2519" y="1814"/>
                </a:lnTo>
                <a:lnTo>
                  <a:pt x="2502" y="1827"/>
                </a:lnTo>
                <a:lnTo>
                  <a:pt x="2484" y="1841"/>
                </a:lnTo>
                <a:lnTo>
                  <a:pt x="2466" y="1853"/>
                </a:lnTo>
                <a:lnTo>
                  <a:pt x="2447" y="1864"/>
                </a:lnTo>
                <a:lnTo>
                  <a:pt x="2428" y="1874"/>
                </a:lnTo>
                <a:lnTo>
                  <a:pt x="2408" y="1882"/>
                </a:lnTo>
                <a:lnTo>
                  <a:pt x="2389" y="1890"/>
                </a:lnTo>
                <a:lnTo>
                  <a:pt x="2368" y="1896"/>
                </a:lnTo>
                <a:lnTo>
                  <a:pt x="2347" y="1902"/>
                </a:lnTo>
                <a:lnTo>
                  <a:pt x="2326" y="1905"/>
                </a:lnTo>
                <a:lnTo>
                  <a:pt x="2306" y="1907"/>
                </a:lnTo>
                <a:lnTo>
                  <a:pt x="2284" y="1908"/>
                </a:lnTo>
                <a:lnTo>
                  <a:pt x="2285" y="1923"/>
                </a:lnTo>
                <a:lnTo>
                  <a:pt x="2286" y="1937"/>
                </a:lnTo>
                <a:lnTo>
                  <a:pt x="2287" y="1950"/>
                </a:lnTo>
                <a:lnTo>
                  <a:pt x="2289" y="1964"/>
                </a:lnTo>
                <a:lnTo>
                  <a:pt x="2295" y="1990"/>
                </a:lnTo>
                <a:lnTo>
                  <a:pt x="2301" y="2015"/>
                </a:lnTo>
                <a:lnTo>
                  <a:pt x="2308" y="2039"/>
                </a:lnTo>
                <a:lnTo>
                  <a:pt x="2313" y="2060"/>
                </a:lnTo>
                <a:lnTo>
                  <a:pt x="2318" y="2079"/>
                </a:lnTo>
                <a:lnTo>
                  <a:pt x="2319" y="2095"/>
                </a:lnTo>
                <a:lnTo>
                  <a:pt x="2318" y="2110"/>
                </a:lnTo>
                <a:lnTo>
                  <a:pt x="2313" y="2130"/>
                </a:lnTo>
                <a:lnTo>
                  <a:pt x="2308" y="2152"/>
                </a:lnTo>
                <a:lnTo>
                  <a:pt x="2301" y="2176"/>
                </a:lnTo>
                <a:lnTo>
                  <a:pt x="2295" y="2201"/>
                </a:lnTo>
                <a:lnTo>
                  <a:pt x="2289" y="2228"/>
                </a:lnTo>
                <a:lnTo>
                  <a:pt x="2287" y="2242"/>
                </a:lnTo>
                <a:lnTo>
                  <a:pt x="2286" y="2256"/>
                </a:lnTo>
                <a:lnTo>
                  <a:pt x="2285" y="2271"/>
                </a:lnTo>
                <a:lnTo>
                  <a:pt x="2284" y="2285"/>
                </a:lnTo>
                <a:lnTo>
                  <a:pt x="2209" y="2357"/>
                </a:lnTo>
                <a:lnTo>
                  <a:pt x="2170" y="2320"/>
                </a:lnTo>
                <a:lnTo>
                  <a:pt x="2166" y="2320"/>
                </a:lnTo>
                <a:lnTo>
                  <a:pt x="2163" y="2321"/>
                </a:lnTo>
                <a:lnTo>
                  <a:pt x="2157" y="2323"/>
                </a:lnTo>
                <a:lnTo>
                  <a:pt x="2153" y="2326"/>
                </a:lnTo>
                <a:lnTo>
                  <a:pt x="2142" y="2334"/>
                </a:lnTo>
                <a:lnTo>
                  <a:pt x="2131" y="2343"/>
                </a:lnTo>
                <a:lnTo>
                  <a:pt x="2119" y="2355"/>
                </a:lnTo>
                <a:lnTo>
                  <a:pt x="2106" y="2368"/>
                </a:lnTo>
                <a:lnTo>
                  <a:pt x="2094" y="2381"/>
                </a:lnTo>
                <a:lnTo>
                  <a:pt x="2082" y="2395"/>
                </a:lnTo>
                <a:lnTo>
                  <a:pt x="2040" y="2447"/>
                </a:lnTo>
                <a:lnTo>
                  <a:pt x="2022" y="2471"/>
                </a:lnTo>
                <a:lnTo>
                  <a:pt x="2008" y="2471"/>
                </a:lnTo>
                <a:lnTo>
                  <a:pt x="1994" y="2472"/>
                </a:lnTo>
                <a:lnTo>
                  <a:pt x="1980" y="2475"/>
                </a:lnTo>
                <a:lnTo>
                  <a:pt x="1965" y="2477"/>
                </a:lnTo>
                <a:lnTo>
                  <a:pt x="1938" y="2482"/>
                </a:lnTo>
                <a:lnTo>
                  <a:pt x="1912" y="2489"/>
                </a:lnTo>
                <a:lnTo>
                  <a:pt x="1888" y="2495"/>
                </a:lnTo>
                <a:lnTo>
                  <a:pt x="1866" y="2501"/>
                </a:lnTo>
                <a:lnTo>
                  <a:pt x="1848" y="2504"/>
                </a:lnTo>
                <a:lnTo>
                  <a:pt x="1831" y="2506"/>
                </a:lnTo>
                <a:lnTo>
                  <a:pt x="1832" y="2513"/>
                </a:lnTo>
                <a:lnTo>
                  <a:pt x="1833" y="2520"/>
                </a:lnTo>
                <a:lnTo>
                  <a:pt x="1836" y="2527"/>
                </a:lnTo>
                <a:lnTo>
                  <a:pt x="1838" y="2535"/>
                </a:lnTo>
                <a:lnTo>
                  <a:pt x="1843" y="2549"/>
                </a:lnTo>
                <a:lnTo>
                  <a:pt x="1851" y="2563"/>
                </a:lnTo>
                <a:lnTo>
                  <a:pt x="1857" y="2577"/>
                </a:lnTo>
                <a:lnTo>
                  <a:pt x="1864" y="2591"/>
                </a:lnTo>
                <a:lnTo>
                  <a:pt x="1866" y="2599"/>
                </a:lnTo>
                <a:lnTo>
                  <a:pt x="1868" y="2606"/>
                </a:lnTo>
                <a:lnTo>
                  <a:pt x="1869" y="2613"/>
                </a:lnTo>
                <a:lnTo>
                  <a:pt x="1869" y="2620"/>
                </a:lnTo>
                <a:lnTo>
                  <a:pt x="1855" y="2621"/>
                </a:lnTo>
                <a:lnTo>
                  <a:pt x="1841" y="2622"/>
                </a:lnTo>
                <a:lnTo>
                  <a:pt x="1825" y="2624"/>
                </a:lnTo>
                <a:lnTo>
                  <a:pt x="1808" y="2626"/>
                </a:lnTo>
                <a:lnTo>
                  <a:pt x="1775" y="2634"/>
                </a:lnTo>
                <a:lnTo>
                  <a:pt x="1740" y="2644"/>
                </a:lnTo>
                <a:lnTo>
                  <a:pt x="1705" y="2655"/>
                </a:lnTo>
                <a:lnTo>
                  <a:pt x="1671" y="2667"/>
                </a:lnTo>
                <a:lnTo>
                  <a:pt x="1639" y="2680"/>
                </a:lnTo>
                <a:lnTo>
                  <a:pt x="1611" y="2693"/>
                </a:lnTo>
                <a:lnTo>
                  <a:pt x="1618" y="2693"/>
                </a:lnTo>
                <a:lnTo>
                  <a:pt x="1624" y="2694"/>
                </a:lnTo>
                <a:lnTo>
                  <a:pt x="1631" y="2696"/>
                </a:lnTo>
                <a:lnTo>
                  <a:pt x="1637" y="2698"/>
                </a:lnTo>
                <a:lnTo>
                  <a:pt x="1650" y="2705"/>
                </a:lnTo>
                <a:lnTo>
                  <a:pt x="1664" y="2711"/>
                </a:lnTo>
                <a:lnTo>
                  <a:pt x="1679" y="2719"/>
                </a:lnTo>
                <a:lnTo>
                  <a:pt x="1693" y="2724"/>
                </a:lnTo>
                <a:lnTo>
                  <a:pt x="1699" y="2727"/>
                </a:lnTo>
                <a:lnTo>
                  <a:pt x="1707" y="2729"/>
                </a:lnTo>
                <a:lnTo>
                  <a:pt x="1713" y="2730"/>
                </a:lnTo>
                <a:lnTo>
                  <a:pt x="1721" y="2731"/>
                </a:lnTo>
                <a:lnTo>
                  <a:pt x="1645" y="2806"/>
                </a:lnTo>
                <a:lnTo>
                  <a:pt x="1651" y="2820"/>
                </a:lnTo>
                <a:lnTo>
                  <a:pt x="1656" y="2835"/>
                </a:lnTo>
                <a:lnTo>
                  <a:pt x="1659" y="2850"/>
                </a:lnTo>
                <a:lnTo>
                  <a:pt x="1661" y="2864"/>
                </a:lnTo>
                <a:lnTo>
                  <a:pt x="1662" y="2878"/>
                </a:lnTo>
                <a:lnTo>
                  <a:pt x="1662" y="2894"/>
                </a:lnTo>
                <a:lnTo>
                  <a:pt x="1661" y="2908"/>
                </a:lnTo>
                <a:lnTo>
                  <a:pt x="1659" y="2924"/>
                </a:lnTo>
                <a:lnTo>
                  <a:pt x="1655" y="2956"/>
                </a:lnTo>
                <a:lnTo>
                  <a:pt x="1650" y="2991"/>
                </a:lnTo>
                <a:lnTo>
                  <a:pt x="1648" y="3009"/>
                </a:lnTo>
                <a:lnTo>
                  <a:pt x="1647" y="3029"/>
                </a:lnTo>
                <a:lnTo>
                  <a:pt x="1646" y="3048"/>
                </a:lnTo>
                <a:lnTo>
                  <a:pt x="1645" y="3069"/>
                </a:lnTo>
                <a:lnTo>
                  <a:pt x="1721" y="3146"/>
                </a:lnTo>
                <a:lnTo>
                  <a:pt x="1721" y="3218"/>
                </a:lnTo>
                <a:lnTo>
                  <a:pt x="1645" y="3294"/>
                </a:lnTo>
                <a:lnTo>
                  <a:pt x="1646" y="3307"/>
                </a:lnTo>
                <a:lnTo>
                  <a:pt x="1647" y="3318"/>
                </a:lnTo>
                <a:lnTo>
                  <a:pt x="1648" y="3328"/>
                </a:lnTo>
                <a:lnTo>
                  <a:pt x="1650" y="3336"/>
                </a:lnTo>
                <a:lnTo>
                  <a:pt x="1654" y="3348"/>
                </a:lnTo>
                <a:lnTo>
                  <a:pt x="1655" y="3357"/>
                </a:lnTo>
                <a:lnTo>
                  <a:pt x="1655" y="3360"/>
                </a:lnTo>
                <a:lnTo>
                  <a:pt x="1654" y="3363"/>
                </a:lnTo>
                <a:lnTo>
                  <a:pt x="1650" y="3365"/>
                </a:lnTo>
                <a:lnTo>
                  <a:pt x="1647" y="3366"/>
                </a:lnTo>
                <a:lnTo>
                  <a:pt x="1633" y="3366"/>
                </a:lnTo>
                <a:lnTo>
                  <a:pt x="1611" y="3367"/>
                </a:lnTo>
                <a:close/>
              </a:path>
            </a:pathLst>
          </a:custGeom>
          <a:solidFill>
            <a:srgbClr val="33CC33"/>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6" name="Freeform 88"/>
          <p:cNvSpPr>
            <a:spLocks/>
          </p:cNvSpPr>
          <p:nvPr/>
        </p:nvSpPr>
        <p:spPr bwMode="auto">
          <a:xfrm>
            <a:off x="4661845" y="4580678"/>
            <a:ext cx="659150" cy="780134"/>
          </a:xfrm>
          <a:custGeom>
            <a:avLst/>
            <a:gdLst/>
            <a:ahLst/>
            <a:cxnLst>
              <a:cxn ang="0">
                <a:pos x="1394" y="3248"/>
              </a:cxn>
              <a:cxn ang="0">
                <a:pos x="1314" y="3159"/>
              </a:cxn>
              <a:cxn ang="0">
                <a:pos x="1287" y="3101"/>
              </a:cxn>
              <a:cxn ang="0">
                <a:pos x="1169" y="3032"/>
              </a:cxn>
              <a:cxn ang="0">
                <a:pos x="1055" y="2718"/>
              </a:cxn>
              <a:cxn ang="0">
                <a:pos x="993" y="2395"/>
              </a:cxn>
              <a:cxn ang="0">
                <a:pos x="931" y="2073"/>
              </a:cxn>
              <a:cxn ang="0">
                <a:pos x="829" y="1866"/>
              </a:cxn>
              <a:cxn ang="0">
                <a:pos x="896" y="1614"/>
              </a:cxn>
              <a:cxn ang="0">
                <a:pos x="802" y="1555"/>
              </a:cxn>
              <a:cxn ang="0">
                <a:pos x="526" y="1415"/>
              </a:cxn>
              <a:cxn ang="0">
                <a:pos x="325" y="1120"/>
              </a:cxn>
              <a:cxn ang="0">
                <a:pos x="188" y="1089"/>
              </a:cxn>
              <a:cxn ang="0">
                <a:pos x="61" y="978"/>
              </a:cxn>
              <a:cxn ang="0">
                <a:pos x="8" y="907"/>
              </a:cxn>
              <a:cxn ang="0">
                <a:pos x="110" y="740"/>
              </a:cxn>
              <a:cxn ang="0">
                <a:pos x="80" y="657"/>
              </a:cxn>
              <a:cxn ang="0">
                <a:pos x="160" y="527"/>
              </a:cxn>
              <a:cxn ang="0">
                <a:pos x="225" y="263"/>
              </a:cxn>
              <a:cxn ang="0">
                <a:pos x="446" y="86"/>
              </a:cxn>
              <a:cxn ang="0">
                <a:pos x="606" y="26"/>
              </a:cxn>
              <a:cxn ang="0">
                <a:pos x="748" y="38"/>
              </a:cxn>
              <a:cxn ang="0">
                <a:pos x="889" y="67"/>
              </a:cxn>
              <a:cxn ang="0">
                <a:pos x="975" y="39"/>
              </a:cxn>
              <a:cxn ang="0">
                <a:pos x="1082" y="84"/>
              </a:cxn>
              <a:cxn ang="0">
                <a:pos x="1229" y="116"/>
              </a:cxn>
              <a:cxn ang="0">
                <a:pos x="1423" y="225"/>
              </a:cxn>
              <a:cxn ang="0">
                <a:pos x="1540" y="364"/>
              </a:cxn>
              <a:cxn ang="0">
                <a:pos x="1747" y="402"/>
              </a:cxn>
              <a:cxn ang="0">
                <a:pos x="1869" y="598"/>
              </a:cxn>
              <a:cxn ang="0">
                <a:pos x="2001" y="662"/>
              </a:cxn>
              <a:cxn ang="0">
                <a:pos x="2137" y="676"/>
              </a:cxn>
              <a:cxn ang="0">
                <a:pos x="2324" y="792"/>
              </a:cxn>
              <a:cxn ang="0">
                <a:pos x="2539" y="849"/>
              </a:cxn>
              <a:cxn ang="0">
                <a:pos x="2708" y="919"/>
              </a:cxn>
              <a:cxn ang="0">
                <a:pos x="2843" y="1015"/>
              </a:cxn>
              <a:cxn ang="0">
                <a:pos x="2816" y="1221"/>
              </a:cxn>
              <a:cxn ang="0">
                <a:pos x="2749" y="1330"/>
              </a:cxn>
              <a:cxn ang="0">
                <a:pos x="2620" y="1421"/>
              </a:cxn>
              <a:cxn ang="0">
                <a:pos x="2647" y="1592"/>
              </a:cxn>
              <a:cxn ang="0">
                <a:pos x="2578" y="1748"/>
              </a:cxn>
              <a:cxn ang="0">
                <a:pos x="2447" y="1864"/>
              </a:cxn>
              <a:cxn ang="0">
                <a:pos x="2284" y="1908"/>
              </a:cxn>
              <a:cxn ang="0">
                <a:pos x="2313" y="2060"/>
              </a:cxn>
              <a:cxn ang="0">
                <a:pos x="2289" y="2228"/>
              </a:cxn>
              <a:cxn ang="0">
                <a:pos x="2163" y="2321"/>
              </a:cxn>
              <a:cxn ang="0">
                <a:pos x="2082" y="2395"/>
              </a:cxn>
              <a:cxn ang="0">
                <a:pos x="1912" y="2489"/>
              </a:cxn>
              <a:cxn ang="0">
                <a:pos x="1838" y="2535"/>
              </a:cxn>
              <a:cxn ang="0">
                <a:pos x="1869" y="2620"/>
              </a:cxn>
              <a:cxn ang="0">
                <a:pos x="1671" y="2667"/>
              </a:cxn>
              <a:cxn ang="0">
                <a:pos x="1664" y="2711"/>
              </a:cxn>
              <a:cxn ang="0">
                <a:pos x="1651" y="2820"/>
              </a:cxn>
              <a:cxn ang="0">
                <a:pos x="1655" y="2956"/>
              </a:cxn>
              <a:cxn ang="0">
                <a:pos x="1645" y="3294"/>
              </a:cxn>
              <a:cxn ang="0">
                <a:pos x="1654" y="3363"/>
              </a:cxn>
            </a:cxnLst>
            <a:rect l="0" t="0" r="r" b="b"/>
            <a:pathLst>
              <a:path w="2844" h="3367">
                <a:moveTo>
                  <a:pt x="1611" y="3367"/>
                </a:moveTo>
                <a:lnTo>
                  <a:pt x="1575" y="3350"/>
                </a:lnTo>
                <a:lnTo>
                  <a:pt x="1528" y="3327"/>
                </a:lnTo>
                <a:lnTo>
                  <a:pt x="1501" y="3314"/>
                </a:lnTo>
                <a:lnTo>
                  <a:pt x="1474" y="3298"/>
                </a:lnTo>
                <a:lnTo>
                  <a:pt x="1446" y="3283"/>
                </a:lnTo>
                <a:lnTo>
                  <a:pt x="1419" y="3266"/>
                </a:lnTo>
                <a:lnTo>
                  <a:pt x="1394" y="3248"/>
                </a:lnTo>
                <a:lnTo>
                  <a:pt x="1370" y="3228"/>
                </a:lnTo>
                <a:lnTo>
                  <a:pt x="1359" y="3220"/>
                </a:lnTo>
                <a:lnTo>
                  <a:pt x="1349" y="3210"/>
                </a:lnTo>
                <a:lnTo>
                  <a:pt x="1341" y="3200"/>
                </a:lnTo>
                <a:lnTo>
                  <a:pt x="1332" y="3189"/>
                </a:lnTo>
                <a:lnTo>
                  <a:pt x="1325" y="3179"/>
                </a:lnTo>
                <a:lnTo>
                  <a:pt x="1319" y="3170"/>
                </a:lnTo>
                <a:lnTo>
                  <a:pt x="1314" y="3159"/>
                </a:lnTo>
                <a:lnTo>
                  <a:pt x="1311" y="3149"/>
                </a:lnTo>
                <a:lnTo>
                  <a:pt x="1309" y="3139"/>
                </a:lnTo>
                <a:lnTo>
                  <a:pt x="1309" y="3128"/>
                </a:lnTo>
                <a:lnTo>
                  <a:pt x="1310" y="3118"/>
                </a:lnTo>
                <a:lnTo>
                  <a:pt x="1313" y="3107"/>
                </a:lnTo>
                <a:lnTo>
                  <a:pt x="1306" y="3106"/>
                </a:lnTo>
                <a:lnTo>
                  <a:pt x="1297" y="3104"/>
                </a:lnTo>
                <a:lnTo>
                  <a:pt x="1287" y="3101"/>
                </a:lnTo>
                <a:lnTo>
                  <a:pt x="1277" y="3095"/>
                </a:lnTo>
                <a:lnTo>
                  <a:pt x="1257" y="3083"/>
                </a:lnTo>
                <a:lnTo>
                  <a:pt x="1236" y="3069"/>
                </a:lnTo>
                <a:lnTo>
                  <a:pt x="1215" y="3055"/>
                </a:lnTo>
                <a:lnTo>
                  <a:pt x="1196" y="3043"/>
                </a:lnTo>
                <a:lnTo>
                  <a:pt x="1186" y="3039"/>
                </a:lnTo>
                <a:lnTo>
                  <a:pt x="1177" y="3034"/>
                </a:lnTo>
                <a:lnTo>
                  <a:pt x="1169" y="3032"/>
                </a:lnTo>
                <a:lnTo>
                  <a:pt x="1162" y="3031"/>
                </a:lnTo>
                <a:lnTo>
                  <a:pt x="1162" y="2883"/>
                </a:lnTo>
                <a:lnTo>
                  <a:pt x="1138" y="2858"/>
                </a:lnTo>
                <a:lnTo>
                  <a:pt x="1117" y="2831"/>
                </a:lnTo>
                <a:lnTo>
                  <a:pt x="1098" y="2804"/>
                </a:lnTo>
                <a:lnTo>
                  <a:pt x="1082" y="2776"/>
                </a:lnTo>
                <a:lnTo>
                  <a:pt x="1068" y="2747"/>
                </a:lnTo>
                <a:lnTo>
                  <a:pt x="1055" y="2718"/>
                </a:lnTo>
                <a:lnTo>
                  <a:pt x="1044" y="2687"/>
                </a:lnTo>
                <a:lnTo>
                  <a:pt x="1034" y="2657"/>
                </a:lnTo>
                <a:lnTo>
                  <a:pt x="1026" y="2625"/>
                </a:lnTo>
                <a:lnTo>
                  <a:pt x="1020" y="2594"/>
                </a:lnTo>
                <a:lnTo>
                  <a:pt x="1013" y="2561"/>
                </a:lnTo>
                <a:lnTo>
                  <a:pt x="1008" y="2528"/>
                </a:lnTo>
                <a:lnTo>
                  <a:pt x="999" y="2462"/>
                </a:lnTo>
                <a:lnTo>
                  <a:pt x="993" y="2395"/>
                </a:lnTo>
                <a:lnTo>
                  <a:pt x="985" y="2328"/>
                </a:lnTo>
                <a:lnTo>
                  <a:pt x="977" y="2263"/>
                </a:lnTo>
                <a:lnTo>
                  <a:pt x="972" y="2230"/>
                </a:lnTo>
                <a:lnTo>
                  <a:pt x="965" y="2198"/>
                </a:lnTo>
                <a:lnTo>
                  <a:pt x="959" y="2166"/>
                </a:lnTo>
                <a:lnTo>
                  <a:pt x="951" y="2134"/>
                </a:lnTo>
                <a:lnTo>
                  <a:pt x="941" y="2104"/>
                </a:lnTo>
                <a:lnTo>
                  <a:pt x="931" y="2073"/>
                </a:lnTo>
                <a:lnTo>
                  <a:pt x="919" y="2044"/>
                </a:lnTo>
                <a:lnTo>
                  <a:pt x="904" y="2014"/>
                </a:lnTo>
                <a:lnTo>
                  <a:pt x="888" y="1987"/>
                </a:lnTo>
                <a:lnTo>
                  <a:pt x="869" y="1960"/>
                </a:lnTo>
                <a:lnTo>
                  <a:pt x="849" y="1934"/>
                </a:lnTo>
                <a:lnTo>
                  <a:pt x="826" y="1908"/>
                </a:lnTo>
                <a:lnTo>
                  <a:pt x="827" y="1888"/>
                </a:lnTo>
                <a:lnTo>
                  <a:pt x="829" y="1866"/>
                </a:lnTo>
                <a:lnTo>
                  <a:pt x="832" y="1845"/>
                </a:lnTo>
                <a:lnTo>
                  <a:pt x="838" y="1824"/>
                </a:lnTo>
                <a:lnTo>
                  <a:pt x="849" y="1783"/>
                </a:lnTo>
                <a:lnTo>
                  <a:pt x="863" y="1740"/>
                </a:lnTo>
                <a:lnTo>
                  <a:pt x="876" y="1698"/>
                </a:lnTo>
                <a:lnTo>
                  <a:pt x="887" y="1656"/>
                </a:lnTo>
                <a:lnTo>
                  <a:pt x="892" y="1636"/>
                </a:lnTo>
                <a:lnTo>
                  <a:pt x="896" y="1614"/>
                </a:lnTo>
                <a:lnTo>
                  <a:pt x="898" y="1593"/>
                </a:lnTo>
                <a:lnTo>
                  <a:pt x="899" y="1572"/>
                </a:lnTo>
                <a:lnTo>
                  <a:pt x="885" y="1572"/>
                </a:lnTo>
                <a:lnTo>
                  <a:pt x="869" y="1570"/>
                </a:lnTo>
                <a:lnTo>
                  <a:pt x="853" y="1568"/>
                </a:lnTo>
                <a:lnTo>
                  <a:pt x="837" y="1565"/>
                </a:lnTo>
                <a:lnTo>
                  <a:pt x="819" y="1559"/>
                </a:lnTo>
                <a:lnTo>
                  <a:pt x="802" y="1555"/>
                </a:lnTo>
                <a:lnTo>
                  <a:pt x="783" y="1548"/>
                </a:lnTo>
                <a:lnTo>
                  <a:pt x="764" y="1542"/>
                </a:lnTo>
                <a:lnTo>
                  <a:pt x="725" y="1526"/>
                </a:lnTo>
                <a:lnTo>
                  <a:pt x="685" y="1507"/>
                </a:lnTo>
                <a:lnTo>
                  <a:pt x="645" y="1486"/>
                </a:lnTo>
                <a:lnTo>
                  <a:pt x="604" y="1464"/>
                </a:lnTo>
                <a:lnTo>
                  <a:pt x="564" y="1440"/>
                </a:lnTo>
                <a:lnTo>
                  <a:pt x="526" y="1415"/>
                </a:lnTo>
                <a:lnTo>
                  <a:pt x="488" y="1391"/>
                </a:lnTo>
                <a:lnTo>
                  <a:pt x="452" y="1366"/>
                </a:lnTo>
                <a:lnTo>
                  <a:pt x="419" y="1341"/>
                </a:lnTo>
                <a:lnTo>
                  <a:pt x="389" y="1317"/>
                </a:lnTo>
                <a:lnTo>
                  <a:pt x="362" y="1293"/>
                </a:lnTo>
                <a:lnTo>
                  <a:pt x="339" y="1272"/>
                </a:lnTo>
                <a:lnTo>
                  <a:pt x="339" y="1120"/>
                </a:lnTo>
                <a:lnTo>
                  <a:pt x="325" y="1120"/>
                </a:lnTo>
                <a:lnTo>
                  <a:pt x="312" y="1119"/>
                </a:lnTo>
                <a:lnTo>
                  <a:pt x="300" y="1116"/>
                </a:lnTo>
                <a:lnTo>
                  <a:pt x="288" y="1114"/>
                </a:lnTo>
                <a:lnTo>
                  <a:pt x="265" y="1109"/>
                </a:lnTo>
                <a:lnTo>
                  <a:pt x="243" y="1102"/>
                </a:lnTo>
                <a:lnTo>
                  <a:pt x="223" y="1097"/>
                </a:lnTo>
                <a:lnTo>
                  <a:pt x="200" y="1091"/>
                </a:lnTo>
                <a:lnTo>
                  <a:pt x="188" y="1089"/>
                </a:lnTo>
                <a:lnTo>
                  <a:pt x="176" y="1087"/>
                </a:lnTo>
                <a:lnTo>
                  <a:pt x="163" y="1086"/>
                </a:lnTo>
                <a:lnTo>
                  <a:pt x="149" y="1086"/>
                </a:lnTo>
                <a:lnTo>
                  <a:pt x="120" y="1051"/>
                </a:lnTo>
                <a:lnTo>
                  <a:pt x="89" y="1010"/>
                </a:lnTo>
                <a:lnTo>
                  <a:pt x="80" y="999"/>
                </a:lnTo>
                <a:lnTo>
                  <a:pt x="71" y="988"/>
                </a:lnTo>
                <a:lnTo>
                  <a:pt x="61" y="978"/>
                </a:lnTo>
                <a:lnTo>
                  <a:pt x="50" y="968"/>
                </a:lnTo>
                <a:lnTo>
                  <a:pt x="40" y="958"/>
                </a:lnTo>
                <a:lnTo>
                  <a:pt x="28" y="950"/>
                </a:lnTo>
                <a:lnTo>
                  <a:pt x="14" y="941"/>
                </a:lnTo>
                <a:lnTo>
                  <a:pt x="0" y="933"/>
                </a:lnTo>
                <a:lnTo>
                  <a:pt x="1" y="926"/>
                </a:lnTo>
                <a:lnTo>
                  <a:pt x="4" y="917"/>
                </a:lnTo>
                <a:lnTo>
                  <a:pt x="8" y="907"/>
                </a:lnTo>
                <a:lnTo>
                  <a:pt x="13" y="895"/>
                </a:lnTo>
                <a:lnTo>
                  <a:pt x="26" y="869"/>
                </a:lnTo>
                <a:lnTo>
                  <a:pt x="43" y="842"/>
                </a:lnTo>
                <a:lnTo>
                  <a:pt x="61" y="813"/>
                </a:lnTo>
                <a:lnTo>
                  <a:pt x="79" y="787"/>
                </a:lnTo>
                <a:lnTo>
                  <a:pt x="96" y="764"/>
                </a:lnTo>
                <a:lnTo>
                  <a:pt x="112" y="747"/>
                </a:lnTo>
                <a:lnTo>
                  <a:pt x="110" y="740"/>
                </a:lnTo>
                <a:lnTo>
                  <a:pt x="109" y="734"/>
                </a:lnTo>
                <a:lnTo>
                  <a:pt x="108" y="727"/>
                </a:lnTo>
                <a:lnTo>
                  <a:pt x="106" y="720"/>
                </a:lnTo>
                <a:lnTo>
                  <a:pt x="100" y="706"/>
                </a:lnTo>
                <a:lnTo>
                  <a:pt x="94" y="693"/>
                </a:lnTo>
                <a:lnTo>
                  <a:pt x="88" y="679"/>
                </a:lnTo>
                <a:lnTo>
                  <a:pt x="82" y="665"/>
                </a:lnTo>
                <a:lnTo>
                  <a:pt x="80" y="657"/>
                </a:lnTo>
                <a:lnTo>
                  <a:pt x="78" y="651"/>
                </a:lnTo>
                <a:lnTo>
                  <a:pt x="77" y="643"/>
                </a:lnTo>
                <a:lnTo>
                  <a:pt x="77" y="636"/>
                </a:lnTo>
                <a:lnTo>
                  <a:pt x="90" y="621"/>
                </a:lnTo>
                <a:lnTo>
                  <a:pt x="104" y="605"/>
                </a:lnTo>
                <a:lnTo>
                  <a:pt x="118" y="586"/>
                </a:lnTo>
                <a:lnTo>
                  <a:pt x="131" y="568"/>
                </a:lnTo>
                <a:lnTo>
                  <a:pt x="160" y="527"/>
                </a:lnTo>
                <a:lnTo>
                  <a:pt x="187" y="486"/>
                </a:lnTo>
                <a:lnTo>
                  <a:pt x="215" y="444"/>
                </a:lnTo>
                <a:lnTo>
                  <a:pt x="242" y="404"/>
                </a:lnTo>
                <a:lnTo>
                  <a:pt x="257" y="384"/>
                </a:lnTo>
                <a:lnTo>
                  <a:pt x="271" y="367"/>
                </a:lnTo>
                <a:lnTo>
                  <a:pt x="284" y="351"/>
                </a:lnTo>
                <a:lnTo>
                  <a:pt x="298" y="335"/>
                </a:lnTo>
                <a:lnTo>
                  <a:pt x="225" y="263"/>
                </a:lnTo>
                <a:lnTo>
                  <a:pt x="225" y="187"/>
                </a:lnTo>
                <a:lnTo>
                  <a:pt x="339" y="72"/>
                </a:lnTo>
                <a:lnTo>
                  <a:pt x="354" y="79"/>
                </a:lnTo>
                <a:lnTo>
                  <a:pt x="370" y="83"/>
                </a:lnTo>
                <a:lnTo>
                  <a:pt x="387" y="87"/>
                </a:lnTo>
                <a:lnTo>
                  <a:pt x="406" y="88"/>
                </a:lnTo>
                <a:lnTo>
                  <a:pt x="426" y="88"/>
                </a:lnTo>
                <a:lnTo>
                  <a:pt x="446" y="86"/>
                </a:lnTo>
                <a:lnTo>
                  <a:pt x="467" y="82"/>
                </a:lnTo>
                <a:lnTo>
                  <a:pt x="488" y="78"/>
                </a:lnTo>
                <a:lnTo>
                  <a:pt x="508" y="72"/>
                </a:lnTo>
                <a:lnTo>
                  <a:pt x="529" y="65"/>
                </a:lnTo>
                <a:lnTo>
                  <a:pt x="550" y="57"/>
                </a:lnTo>
                <a:lnTo>
                  <a:pt x="570" y="47"/>
                </a:lnTo>
                <a:lnTo>
                  <a:pt x="588" y="38"/>
                </a:lnTo>
                <a:lnTo>
                  <a:pt x="606" y="26"/>
                </a:lnTo>
                <a:lnTo>
                  <a:pt x="622" y="14"/>
                </a:lnTo>
                <a:lnTo>
                  <a:pt x="636" y="0"/>
                </a:lnTo>
                <a:lnTo>
                  <a:pt x="650" y="7"/>
                </a:lnTo>
                <a:lnTo>
                  <a:pt x="664" y="12"/>
                </a:lnTo>
                <a:lnTo>
                  <a:pt x="679" y="18"/>
                </a:lnTo>
                <a:lnTo>
                  <a:pt x="693" y="22"/>
                </a:lnTo>
                <a:lnTo>
                  <a:pt x="721" y="31"/>
                </a:lnTo>
                <a:lnTo>
                  <a:pt x="748" y="38"/>
                </a:lnTo>
                <a:lnTo>
                  <a:pt x="777" y="45"/>
                </a:lnTo>
                <a:lnTo>
                  <a:pt x="804" y="52"/>
                </a:lnTo>
                <a:lnTo>
                  <a:pt x="832" y="62"/>
                </a:lnTo>
                <a:lnTo>
                  <a:pt x="861" y="72"/>
                </a:lnTo>
                <a:lnTo>
                  <a:pt x="868" y="72"/>
                </a:lnTo>
                <a:lnTo>
                  <a:pt x="875" y="71"/>
                </a:lnTo>
                <a:lnTo>
                  <a:pt x="883" y="69"/>
                </a:lnTo>
                <a:lnTo>
                  <a:pt x="889" y="67"/>
                </a:lnTo>
                <a:lnTo>
                  <a:pt x="903" y="62"/>
                </a:lnTo>
                <a:lnTo>
                  <a:pt x="917" y="55"/>
                </a:lnTo>
                <a:lnTo>
                  <a:pt x="932" y="50"/>
                </a:lnTo>
                <a:lnTo>
                  <a:pt x="946" y="44"/>
                </a:lnTo>
                <a:lnTo>
                  <a:pt x="953" y="42"/>
                </a:lnTo>
                <a:lnTo>
                  <a:pt x="961" y="40"/>
                </a:lnTo>
                <a:lnTo>
                  <a:pt x="968" y="39"/>
                </a:lnTo>
                <a:lnTo>
                  <a:pt x="975" y="39"/>
                </a:lnTo>
                <a:lnTo>
                  <a:pt x="1012" y="111"/>
                </a:lnTo>
                <a:lnTo>
                  <a:pt x="1020" y="111"/>
                </a:lnTo>
                <a:lnTo>
                  <a:pt x="1026" y="110"/>
                </a:lnTo>
                <a:lnTo>
                  <a:pt x="1034" y="107"/>
                </a:lnTo>
                <a:lnTo>
                  <a:pt x="1041" y="105"/>
                </a:lnTo>
                <a:lnTo>
                  <a:pt x="1055" y="99"/>
                </a:lnTo>
                <a:lnTo>
                  <a:pt x="1068" y="92"/>
                </a:lnTo>
                <a:lnTo>
                  <a:pt x="1082" y="84"/>
                </a:lnTo>
                <a:lnTo>
                  <a:pt x="1095" y="79"/>
                </a:lnTo>
                <a:lnTo>
                  <a:pt x="1103" y="77"/>
                </a:lnTo>
                <a:lnTo>
                  <a:pt x="1109" y="75"/>
                </a:lnTo>
                <a:lnTo>
                  <a:pt x="1116" y="74"/>
                </a:lnTo>
                <a:lnTo>
                  <a:pt x="1124" y="72"/>
                </a:lnTo>
                <a:lnTo>
                  <a:pt x="1155" y="87"/>
                </a:lnTo>
                <a:lnTo>
                  <a:pt x="1191" y="101"/>
                </a:lnTo>
                <a:lnTo>
                  <a:pt x="1229" y="116"/>
                </a:lnTo>
                <a:lnTo>
                  <a:pt x="1269" y="130"/>
                </a:lnTo>
                <a:lnTo>
                  <a:pt x="1306" y="144"/>
                </a:lnTo>
                <a:lnTo>
                  <a:pt x="1339" y="159"/>
                </a:lnTo>
                <a:lnTo>
                  <a:pt x="1354" y="165"/>
                </a:lnTo>
                <a:lnTo>
                  <a:pt x="1367" y="173"/>
                </a:lnTo>
                <a:lnTo>
                  <a:pt x="1378" y="179"/>
                </a:lnTo>
                <a:lnTo>
                  <a:pt x="1386" y="187"/>
                </a:lnTo>
                <a:lnTo>
                  <a:pt x="1423" y="225"/>
                </a:lnTo>
                <a:lnTo>
                  <a:pt x="1423" y="297"/>
                </a:lnTo>
                <a:lnTo>
                  <a:pt x="1462" y="335"/>
                </a:lnTo>
                <a:lnTo>
                  <a:pt x="1470" y="342"/>
                </a:lnTo>
                <a:lnTo>
                  <a:pt x="1481" y="348"/>
                </a:lnTo>
                <a:lnTo>
                  <a:pt x="1493" y="353"/>
                </a:lnTo>
                <a:lnTo>
                  <a:pt x="1507" y="357"/>
                </a:lnTo>
                <a:lnTo>
                  <a:pt x="1524" y="362"/>
                </a:lnTo>
                <a:lnTo>
                  <a:pt x="1540" y="364"/>
                </a:lnTo>
                <a:lnTo>
                  <a:pt x="1559" y="367"/>
                </a:lnTo>
                <a:lnTo>
                  <a:pt x="1577" y="369"/>
                </a:lnTo>
                <a:lnTo>
                  <a:pt x="1615" y="371"/>
                </a:lnTo>
                <a:lnTo>
                  <a:pt x="1654" y="372"/>
                </a:lnTo>
                <a:lnTo>
                  <a:pt x="1689" y="374"/>
                </a:lnTo>
                <a:lnTo>
                  <a:pt x="1721" y="374"/>
                </a:lnTo>
                <a:lnTo>
                  <a:pt x="1735" y="388"/>
                </a:lnTo>
                <a:lnTo>
                  <a:pt x="1747" y="402"/>
                </a:lnTo>
                <a:lnTo>
                  <a:pt x="1759" y="416"/>
                </a:lnTo>
                <a:lnTo>
                  <a:pt x="1771" y="430"/>
                </a:lnTo>
                <a:lnTo>
                  <a:pt x="1791" y="459"/>
                </a:lnTo>
                <a:lnTo>
                  <a:pt x="1809" y="487"/>
                </a:lnTo>
                <a:lnTo>
                  <a:pt x="1826" y="515"/>
                </a:lnTo>
                <a:lnTo>
                  <a:pt x="1841" y="543"/>
                </a:lnTo>
                <a:lnTo>
                  <a:pt x="1855" y="571"/>
                </a:lnTo>
                <a:lnTo>
                  <a:pt x="1869" y="598"/>
                </a:lnTo>
                <a:lnTo>
                  <a:pt x="1797" y="675"/>
                </a:lnTo>
                <a:lnTo>
                  <a:pt x="1869" y="747"/>
                </a:lnTo>
                <a:lnTo>
                  <a:pt x="1887" y="732"/>
                </a:lnTo>
                <a:lnTo>
                  <a:pt x="1911" y="715"/>
                </a:lnTo>
                <a:lnTo>
                  <a:pt x="1938" y="696"/>
                </a:lnTo>
                <a:lnTo>
                  <a:pt x="1969" y="679"/>
                </a:lnTo>
                <a:lnTo>
                  <a:pt x="1985" y="670"/>
                </a:lnTo>
                <a:lnTo>
                  <a:pt x="2001" y="662"/>
                </a:lnTo>
                <a:lnTo>
                  <a:pt x="2018" y="655"/>
                </a:lnTo>
                <a:lnTo>
                  <a:pt x="2034" y="648"/>
                </a:lnTo>
                <a:lnTo>
                  <a:pt x="2049" y="643"/>
                </a:lnTo>
                <a:lnTo>
                  <a:pt x="2066" y="640"/>
                </a:lnTo>
                <a:lnTo>
                  <a:pt x="2080" y="638"/>
                </a:lnTo>
                <a:lnTo>
                  <a:pt x="2094" y="636"/>
                </a:lnTo>
                <a:lnTo>
                  <a:pt x="2116" y="656"/>
                </a:lnTo>
                <a:lnTo>
                  <a:pt x="2137" y="676"/>
                </a:lnTo>
                <a:lnTo>
                  <a:pt x="2158" y="694"/>
                </a:lnTo>
                <a:lnTo>
                  <a:pt x="2180" y="712"/>
                </a:lnTo>
                <a:lnTo>
                  <a:pt x="2203" y="728"/>
                </a:lnTo>
                <a:lnTo>
                  <a:pt x="2225" y="743"/>
                </a:lnTo>
                <a:lnTo>
                  <a:pt x="2249" y="758"/>
                </a:lnTo>
                <a:lnTo>
                  <a:pt x="2273" y="771"/>
                </a:lnTo>
                <a:lnTo>
                  <a:pt x="2298" y="783"/>
                </a:lnTo>
                <a:lnTo>
                  <a:pt x="2324" y="792"/>
                </a:lnTo>
                <a:lnTo>
                  <a:pt x="2351" y="802"/>
                </a:lnTo>
                <a:lnTo>
                  <a:pt x="2380" y="809"/>
                </a:lnTo>
                <a:lnTo>
                  <a:pt x="2409" y="815"/>
                </a:lnTo>
                <a:lnTo>
                  <a:pt x="2441" y="820"/>
                </a:lnTo>
                <a:lnTo>
                  <a:pt x="2474" y="822"/>
                </a:lnTo>
                <a:lnTo>
                  <a:pt x="2508" y="823"/>
                </a:lnTo>
                <a:lnTo>
                  <a:pt x="2524" y="836"/>
                </a:lnTo>
                <a:lnTo>
                  <a:pt x="2539" y="849"/>
                </a:lnTo>
                <a:lnTo>
                  <a:pt x="2558" y="861"/>
                </a:lnTo>
                <a:lnTo>
                  <a:pt x="2576" y="872"/>
                </a:lnTo>
                <a:lnTo>
                  <a:pt x="2597" y="882"/>
                </a:lnTo>
                <a:lnTo>
                  <a:pt x="2618" y="892"/>
                </a:lnTo>
                <a:lnTo>
                  <a:pt x="2639" y="899"/>
                </a:lnTo>
                <a:lnTo>
                  <a:pt x="2662" y="907"/>
                </a:lnTo>
                <a:lnTo>
                  <a:pt x="2685" y="912"/>
                </a:lnTo>
                <a:lnTo>
                  <a:pt x="2708" y="919"/>
                </a:lnTo>
                <a:lnTo>
                  <a:pt x="2732" y="923"/>
                </a:lnTo>
                <a:lnTo>
                  <a:pt x="2755" y="927"/>
                </a:lnTo>
                <a:lnTo>
                  <a:pt x="2778" y="930"/>
                </a:lnTo>
                <a:lnTo>
                  <a:pt x="2801" y="932"/>
                </a:lnTo>
                <a:lnTo>
                  <a:pt x="2823" y="933"/>
                </a:lnTo>
                <a:lnTo>
                  <a:pt x="2844" y="933"/>
                </a:lnTo>
                <a:lnTo>
                  <a:pt x="2844" y="976"/>
                </a:lnTo>
                <a:lnTo>
                  <a:pt x="2843" y="1015"/>
                </a:lnTo>
                <a:lnTo>
                  <a:pt x="2842" y="1053"/>
                </a:lnTo>
                <a:lnTo>
                  <a:pt x="2840" y="1090"/>
                </a:lnTo>
                <a:lnTo>
                  <a:pt x="2837" y="1125"/>
                </a:lnTo>
                <a:lnTo>
                  <a:pt x="2832" y="1159"/>
                </a:lnTo>
                <a:lnTo>
                  <a:pt x="2829" y="1175"/>
                </a:lnTo>
                <a:lnTo>
                  <a:pt x="2825" y="1191"/>
                </a:lnTo>
                <a:lnTo>
                  <a:pt x="2820" y="1206"/>
                </a:lnTo>
                <a:lnTo>
                  <a:pt x="2816" y="1221"/>
                </a:lnTo>
                <a:lnTo>
                  <a:pt x="2811" y="1235"/>
                </a:lnTo>
                <a:lnTo>
                  <a:pt x="2804" y="1251"/>
                </a:lnTo>
                <a:lnTo>
                  <a:pt x="2797" y="1265"/>
                </a:lnTo>
                <a:lnTo>
                  <a:pt x="2789" y="1278"/>
                </a:lnTo>
                <a:lnTo>
                  <a:pt x="2780" y="1291"/>
                </a:lnTo>
                <a:lnTo>
                  <a:pt x="2771" y="1304"/>
                </a:lnTo>
                <a:lnTo>
                  <a:pt x="2760" y="1317"/>
                </a:lnTo>
                <a:lnTo>
                  <a:pt x="2749" y="1330"/>
                </a:lnTo>
                <a:lnTo>
                  <a:pt x="2736" y="1342"/>
                </a:lnTo>
                <a:lnTo>
                  <a:pt x="2723" y="1354"/>
                </a:lnTo>
                <a:lnTo>
                  <a:pt x="2709" y="1366"/>
                </a:lnTo>
                <a:lnTo>
                  <a:pt x="2694" y="1377"/>
                </a:lnTo>
                <a:lnTo>
                  <a:pt x="2676" y="1388"/>
                </a:lnTo>
                <a:lnTo>
                  <a:pt x="2659" y="1399"/>
                </a:lnTo>
                <a:lnTo>
                  <a:pt x="2639" y="1410"/>
                </a:lnTo>
                <a:lnTo>
                  <a:pt x="2620" y="1421"/>
                </a:lnTo>
                <a:lnTo>
                  <a:pt x="2630" y="1442"/>
                </a:lnTo>
                <a:lnTo>
                  <a:pt x="2637" y="1463"/>
                </a:lnTo>
                <a:lnTo>
                  <a:pt x="2643" y="1485"/>
                </a:lnTo>
                <a:lnTo>
                  <a:pt x="2647" y="1506"/>
                </a:lnTo>
                <a:lnTo>
                  <a:pt x="2649" y="1528"/>
                </a:lnTo>
                <a:lnTo>
                  <a:pt x="2650" y="1550"/>
                </a:lnTo>
                <a:lnTo>
                  <a:pt x="2649" y="1570"/>
                </a:lnTo>
                <a:lnTo>
                  <a:pt x="2647" y="1592"/>
                </a:lnTo>
                <a:lnTo>
                  <a:pt x="2643" y="1613"/>
                </a:lnTo>
                <a:lnTo>
                  <a:pt x="2637" y="1634"/>
                </a:lnTo>
                <a:lnTo>
                  <a:pt x="2631" y="1653"/>
                </a:lnTo>
                <a:lnTo>
                  <a:pt x="2623" y="1674"/>
                </a:lnTo>
                <a:lnTo>
                  <a:pt x="2613" y="1694"/>
                </a:lnTo>
                <a:lnTo>
                  <a:pt x="2603" y="1712"/>
                </a:lnTo>
                <a:lnTo>
                  <a:pt x="2591" y="1731"/>
                </a:lnTo>
                <a:lnTo>
                  <a:pt x="2578" y="1748"/>
                </a:lnTo>
                <a:lnTo>
                  <a:pt x="2565" y="1766"/>
                </a:lnTo>
                <a:lnTo>
                  <a:pt x="2551" y="1782"/>
                </a:lnTo>
                <a:lnTo>
                  <a:pt x="2536" y="1798"/>
                </a:lnTo>
                <a:lnTo>
                  <a:pt x="2519" y="1814"/>
                </a:lnTo>
                <a:lnTo>
                  <a:pt x="2502" y="1827"/>
                </a:lnTo>
                <a:lnTo>
                  <a:pt x="2484" y="1841"/>
                </a:lnTo>
                <a:lnTo>
                  <a:pt x="2466" y="1853"/>
                </a:lnTo>
                <a:lnTo>
                  <a:pt x="2447" y="1864"/>
                </a:lnTo>
                <a:lnTo>
                  <a:pt x="2428" y="1874"/>
                </a:lnTo>
                <a:lnTo>
                  <a:pt x="2408" y="1882"/>
                </a:lnTo>
                <a:lnTo>
                  <a:pt x="2389" y="1890"/>
                </a:lnTo>
                <a:lnTo>
                  <a:pt x="2368" y="1896"/>
                </a:lnTo>
                <a:lnTo>
                  <a:pt x="2347" y="1902"/>
                </a:lnTo>
                <a:lnTo>
                  <a:pt x="2326" y="1905"/>
                </a:lnTo>
                <a:lnTo>
                  <a:pt x="2306" y="1907"/>
                </a:lnTo>
                <a:lnTo>
                  <a:pt x="2284" y="1908"/>
                </a:lnTo>
                <a:lnTo>
                  <a:pt x="2285" y="1923"/>
                </a:lnTo>
                <a:lnTo>
                  <a:pt x="2286" y="1937"/>
                </a:lnTo>
                <a:lnTo>
                  <a:pt x="2287" y="1950"/>
                </a:lnTo>
                <a:lnTo>
                  <a:pt x="2289" y="1964"/>
                </a:lnTo>
                <a:lnTo>
                  <a:pt x="2295" y="1990"/>
                </a:lnTo>
                <a:lnTo>
                  <a:pt x="2301" y="2015"/>
                </a:lnTo>
                <a:lnTo>
                  <a:pt x="2308" y="2039"/>
                </a:lnTo>
                <a:lnTo>
                  <a:pt x="2313" y="2060"/>
                </a:lnTo>
                <a:lnTo>
                  <a:pt x="2318" y="2079"/>
                </a:lnTo>
                <a:lnTo>
                  <a:pt x="2319" y="2095"/>
                </a:lnTo>
                <a:lnTo>
                  <a:pt x="2318" y="2110"/>
                </a:lnTo>
                <a:lnTo>
                  <a:pt x="2313" y="2130"/>
                </a:lnTo>
                <a:lnTo>
                  <a:pt x="2308" y="2152"/>
                </a:lnTo>
                <a:lnTo>
                  <a:pt x="2301" y="2176"/>
                </a:lnTo>
                <a:lnTo>
                  <a:pt x="2295" y="2201"/>
                </a:lnTo>
                <a:lnTo>
                  <a:pt x="2289" y="2228"/>
                </a:lnTo>
                <a:lnTo>
                  <a:pt x="2287" y="2242"/>
                </a:lnTo>
                <a:lnTo>
                  <a:pt x="2286" y="2256"/>
                </a:lnTo>
                <a:lnTo>
                  <a:pt x="2285" y="2271"/>
                </a:lnTo>
                <a:lnTo>
                  <a:pt x="2284" y="2285"/>
                </a:lnTo>
                <a:lnTo>
                  <a:pt x="2209" y="2357"/>
                </a:lnTo>
                <a:lnTo>
                  <a:pt x="2170" y="2320"/>
                </a:lnTo>
                <a:lnTo>
                  <a:pt x="2166" y="2320"/>
                </a:lnTo>
                <a:lnTo>
                  <a:pt x="2163" y="2321"/>
                </a:lnTo>
                <a:lnTo>
                  <a:pt x="2157" y="2323"/>
                </a:lnTo>
                <a:lnTo>
                  <a:pt x="2153" y="2326"/>
                </a:lnTo>
                <a:lnTo>
                  <a:pt x="2142" y="2334"/>
                </a:lnTo>
                <a:lnTo>
                  <a:pt x="2131" y="2343"/>
                </a:lnTo>
                <a:lnTo>
                  <a:pt x="2119" y="2355"/>
                </a:lnTo>
                <a:lnTo>
                  <a:pt x="2106" y="2368"/>
                </a:lnTo>
                <a:lnTo>
                  <a:pt x="2094" y="2381"/>
                </a:lnTo>
                <a:lnTo>
                  <a:pt x="2082" y="2395"/>
                </a:lnTo>
                <a:lnTo>
                  <a:pt x="2040" y="2447"/>
                </a:lnTo>
                <a:lnTo>
                  <a:pt x="2022" y="2471"/>
                </a:lnTo>
                <a:lnTo>
                  <a:pt x="2008" y="2471"/>
                </a:lnTo>
                <a:lnTo>
                  <a:pt x="1994" y="2472"/>
                </a:lnTo>
                <a:lnTo>
                  <a:pt x="1980" y="2475"/>
                </a:lnTo>
                <a:lnTo>
                  <a:pt x="1965" y="2477"/>
                </a:lnTo>
                <a:lnTo>
                  <a:pt x="1938" y="2482"/>
                </a:lnTo>
                <a:lnTo>
                  <a:pt x="1912" y="2489"/>
                </a:lnTo>
                <a:lnTo>
                  <a:pt x="1888" y="2495"/>
                </a:lnTo>
                <a:lnTo>
                  <a:pt x="1866" y="2501"/>
                </a:lnTo>
                <a:lnTo>
                  <a:pt x="1848" y="2504"/>
                </a:lnTo>
                <a:lnTo>
                  <a:pt x="1831" y="2506"/>
                </a:lnTo>
                <a:lnTo>
                  <a:pt x="1832" y="2513"/>
                </a:lnTo>
                <a:lnTo>
                  <a:pt x="1833" y="2520"/>
                </a:lnTo>
                <a:lnTo>
                  <a:pt x="1836" y="2527"/>
                </a:lnTo>
                <a:lnTo>
                  <a:pt x="1838" y="2535"/>
                </a:lnTo>
                <a:lnTo>
                  <a:pt x="1843" y="2549"/>
                </a:lnTo>
                <a:lnTo>
                  <a:pt x="1851" y="2563"/>
                </a:lnTo>
                <a:lnTo>
                  <a:pt x="1857" y="2577"/>
                </a:lnTo>
                <a:lnTo>
                  <a:pt x="1864" y="2591"/>
                </a:lnTo>
                <a:lnTo>
                  <a:pt x="1866" y="2599"/>
                </a:lnTo>
                <a:lnTo>
                  <a:pt x="1868" y="2606"/>
                </a:lnTo>
                <a:lnTo>
                  <a:pt x="1869" y="2613"/>
                </a:lnTo>
                <a:lnTo>
                  <a:pt x="1869" y="2620"/>
                </a:lnTo>
                <a:lnTo>
                  <a:pt x="1855" y="2621"/>
                </a:lnTo>
                <a:lnTo>
                  <a:pt x="1841" y="2622"/>
                </a:lnTo>
                <a:lnTo>
                  <a:pt x="1825" y="2624"/>
                </a:lnTo>
                <a:lnTo>
                  <a:pt x="1808" y="2626"/>
                </a:lnTo>
                <a:lnTo>
                  <a:pt x="1775" y="2634"/>
                </a:lnTo>
                <a:lnTo>
                  <a:pt x="1740" y="2644"/>
                </a:lnTo>
                <a:lnTo>
                  <a:pt x="1705" y="2655"/>
                </a:lnTo>
                <a:lnTo>
                  <a:pt x="1671" y="2667"/>
                </a:lnTo>
                <a:lnTo>
                  <a:pt x="1639" y="2680"/>
                </a:lnTo>
                <a:lnTo>
                  <a:pt x="1611" y="2693"/>
                </a:lnTo>
                <a:lnTo>
                  <a:pt x="1618" y="2693"/>
                </a:lnTo>
                <a:lnTo>
                  <a:pt x="1624" y="2694"/>
                </a:lnTo>
                <a:lnTo>
                  <a:pt x="1631" y="2696"/>
                </a:lnTo>
                <a:lnTo>
                  <a:pt x="1637" y="2698"/>
                </a:lnTo>
                <a:lnTo>
                  <a:pt x="1650" y="2705"/>
                </a:lnTo>
                <a:lnTo>
                  <a:pt x="1664" y="2711"/>
                </a:lnTo>
                <a:lnTo>
                  <a:pt x="1679" y="2719"/>
                </a:lnTo>
                <a:lnTo>
                  <a:pt x="1693" y="2724"/>
                </a:lnTo>
                <a:lnTo>
                  <a:pt x="1699" y="2727"/>
                </a:lnTo>
                <a:lnTo>
                  <a:pt x="1707" y="2729"/>
                </a:lnTo>
                <a:lnTo>
                  <a:pt x="1713" y="2730"/>
                </a:lnTo>
                <a:lnTo>
                  <a:pt x="1721" y="2731"/>
                </a:lnTo>
                <a:lnTo>
                  <a:pt x="1645" y="2806"/>
                </a:lnTo>
                <a:lnTo>
                  <a:pt x="1651" y="2820"/>
                </a:lnTo>
                <a:lnTo>
                  <a:pt x="1656" y="2835"/>
                </a:lnTo>
                <a:lnTo>
                  <a:pt x="1659" y="2850"/>
                </a:lnTo>
                <a:lnTo>
                  <a:pt x="1661" y="2864"/>
                </a:lnTo>
                <a:lnTo>
                  <a:pt x="1662" y="2878"/>
                </a:lnTo>
                <a:lnTo>
                  <a:pt x="1662" y="2894"/>
                </a:lnTo>
                <a:lnTo>
                  <a:pt x="1661" y="2908"/>
                </a:lnTo>
                <a:lnTo>
                  <a:pt x="1659" y="2924"/>
                </a:lnTo>
                <a:lnTo>
                  <a:pt x="1655" y="2956"/>
                </a:lnTo>
                <a:lnTo>
                  <a:pt x="1650" y="2991"/>
                </a:lnTo>
                <a:lnTo>
                  <a:pt x="1648" y="3009"/>
                </a:lnTo>
                <a:lnTo>
                  <a:pt x="1647" y="3029"/>
                </a:lnTo>
                <a:lnTo>
                  <a:pt x="1646" y="3048"/>
                </a:lnTo>
                <a:lnTo>
                  <a:pt x="1645" y="3069"/>
                </a:lnTo>
                <a:lnTo>
                  <a:pt x="1721" y="3146"/>
                </a:lnTo>
                <a:lnTo>
                  <a:pt x="1721" y="3218"/>
                </a:lnTo>
                <a:lnTo>
                  <a:pt x="1645" y="3294"/>
                </a:lnTo>
                <a:lnTo>
                  <a:pt x="1646" y="3307"/>
                </a:lnTo>
                <a:lnTo>
                  <a:pt x="1647" y="3318"/>
                </a:lnTo>
                <a:lnTo>
                  <a:pt x="1648" y="3328"/>
                </a:lnTo>
                <a:lnTo>
                  <a:pt x="1650" y="3336"/>
                </a:lnTo>
                <a:lnTo>
                  <a:pt x="1654" y="3348"/>
                </a:lnTo>
                <a:lnTo>
                  <a:pt x="1655" y="3357"/>
                </a:lnTo>
                <a:lnTo>
                  <a:pt x="1655" y="3360"/>
                </a:lnTo>
                <a:lnTo>
                  <a:pt x="1654" y="3363"/>
                </a:lnTo>
                <a:lnTo>
                  <a:pt x="1650" y="3365"/>
                </a:lnTo>
                <a:lnTo>
                  <a:pt x="1647" y="3366"/>
                </a:lnTo>
                <a:lnTo>
                  <a:pt x="1633" y="3366"/>
                </a:lnTo>
                <a:lnTo>
                  <a:pt x="1611" y="3367"/>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Tree>
  </p:cSld>
  <p:clrMapOvr>
    <a:masterClrMapping/>
  </p:clrMapOvr>
  <p:transition advTm="1000"/>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Oval 7"/>
          <p:cNvSpPr>
            <a:spLocks noChangeAspect="1" noChangeArrowheads="1"/>
          </p:cNvSpPr>
          <p:nvPr/>
        </p:nvSpPr>
        <p:spPr bwMode="auto">
          <a:xfrm>
            <a:off x="3118104" y="356616"/>
            <a:ext cx="3043237" cy="3043238"/>
          </a:xfrm>
          <a:prstGeom prst="ellipse">
            <a:avLst/>
          </a:prstGeom>
          <a:solidFill>
            <a:schemeClr val="bg1"/>
          </a:solidFill>
          <a:ln w="9525">
            <a:noFill/>
            <a:round/>
            <a:headEnd/>
            <a:tailEnd/>
          </a:ln>
          <a:effectLst>
            <a:outerShdw blurRad="190500" dist="63500" dir="16200000" rotWithShape="0">
              <a:schemeClr val="bg1">
                <a:lumMod val="65000"/>
                <a:alpha val="40000"/>
              </a:schemeClr>
            </a:outerShdw>
          </a:effectLst>
        </p:spPr>
        <p:txBody>
          <a:bodyPr wrap="none" anchor="ctr"/>
          <a:lstStyle/>
          <a:p>
            <a:endParaRPr lang="en-US" dirty="0"/>
          </a:p>
        </p:txBody>
      </p:sp>
      <p:grpSp>
        <p:nvGrpSpPr>
          <p:cNvPr id="2" name="Group 78"/>
          <p:cNvGrpSpPr/>
          <p:nvPr/>
        </p:nvGrpSpPr>
        <p:grpSpPr>
          <a:xfrm>
            <a:off x="2362200" y="1681163"/>
            <a:ext cx="3043238" cy="3043237"/>
            <a:chOff x="2362200" y="1681163"/>
            <a:chExt cx="3043238" cy="3043237"/>
          </a:xfrm>
        </p:grpSpPr>
        <p:sp>
          <p:nvSpPr>
            <p:cNvPr id="80" name="Oval 8"/>
            <p:cNvSpPr>
              <a:spLocks noChangeAspect="1" noChangeArrowheads="1"/>
            </p:cNvSpPr>
            <p:nvPr/>
          </p:nvSpPr>
          <p:spPr bwMode="auto">
            <a:xfrm>
              <a:off x="2362200" y="1681163"/>
              <a:ext cx="3043238" cy="3043237"/>
            </a:xfrm>
            <a:prstGeom prst="ellipse">
              <a:avLst/>
            </a:prstGeom>
            <a:gradFill rotWithShape="1">
              <a:gsLst>
                <a:gs pos="0">
                  <a:srgbClr val="0000FF"/>
                </a:gs>
                <a:gs pos="100000">
                  <a:srgbClr val="0000FF">
                    <a:gamma/>
                    <a:shade val="46275"/>
                    <a:invGamma/>
                  </a:srgbClr>
                </a:gs>
              </a:gsLst>
              <a:path path="shape">
                <a:fillToRect l="50000" t="50000" r="50000" b="50000"/>
              </a:path>
            </a:gradFill>
            <a:ln w="9525">
              <a:noFill/>
              <a:round/>
              <a:headEnd/>
              <a:tailEnd/>
            </a:ln>
            <a:effectLst/>
          </p:spPr>
          <p:txBody>
            <a:bodyPr wrap="none" anchor="ctr"/>
            <a:lstStyle/>
            <a:p>
              <a:endParaRPr lang="en-US" dirty="0"/>
            </a:p>
          </p:txBody>
        </p:sp>
        <p:grpSp>
          <p:nvGrpSpPr>
            <p:cNvPr id="3" name="Group 475"/>
            <p:cNvGrpSpPr/>
            <p:nvPr/>
          </p:nvGrpSpPr>
          <p:grpSpPr>
            <a:xfrm>
              <a:off x="2496312" y="3502152"/>
              <a:ext cx="1833563" cy="1177925"/>
              <a:chOff x="419100" y="457201"/>
              <a:chExt cx="1833563" cy="1177925"/>
            </a:xfrm>
          </p:grpSpPr>
          <p:sp>
            <p:nvSpPr>
              <p:cNvPr id="103" name="Rectangle 31"/>
              <p:cNvSpPr>
                <a:spLocks noChangeArrowheads="1"/>
              </p:cNvSpPr>
              <p:nvPr/>
            </p:nvSpPr>
            <p:spPr bwMode="auto">
              <a:xfrm rot="4020000">
                <a:off x="442913" y="433388"/>
                <a:ext cx="2555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P</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4" name="Rectangle 32"/>
              <p:cNvSpPr>
                <a:spLocks noChangeArrowheads="1"/>
              </p:cNvSpPr>
              <p:nvPr/>
            </p:nvSpPr>
            <p:spPr bwMode="auto">
              <a:xfrm rot="3840000">
                <a:off x="512763" y="552450"/>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5" name="Rectangle 33"/>
              <p:cNvSpPr>
                <a:spLocks noChangeArrowheads="1"/>
              </p:cNvSpPr>
              <p:nvPr/>
            </p:nvSpPr>
            <p:spPr bwMode="auto">
              <a:xfrm rot="3600000">
                <a:off x="582613" y="638175"/>
                <a:ext cx="193675"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r</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6" name="Rectangle 34"/>
              <p:cNvSpPr>
                <a:spLocks noChangeArrowheads="1"/>
              </p:cNvSpPr>
              <p:nvPr/>
            </p:nvSpPr>
            <p:spPr bwMode="auto">
              <a:xfrm rot="3480000">
                <a:off x="619125" y="727075"/>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7" name="Rectangle 35"/>
              <p:cNvSpPr>
                <a:spLocks noChangeArrowheads="1"/>
              </p:cNvSpPr>
              <p:nvPr/>
            </p:nvSpPr>
            <p:spPr bwMode="auto">
              <a:xfrm rot="3180000">
                <a:off x="685800" y="827088"/>
                <a:ext cx="2428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o</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8" name="Rectangle 36"/>
              <p:cNvSpPr>
                <a:spLocks noChangeArrowheads="1"/>
              </p:cNvSpPr>
              <p:nvPr/>
            </p:nvSpPr>
            <p:spPr bwMode="auto">
              <a:xfrm rot="3000000">
                <a:off x="769938" y="927100"/>
                <a:ext cx="2428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n</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9" name="Rectangle 37"/>
              <p:cNvSpPr>
                <a:spLocks noChangeArrowheads="1"/>
              </p:cNvSpPr>
              <p:nvPr/>
            </p:nvSpPr>
            <p:spPr bwMode="auto">
              <a:xfrm rot="2580000">
                <a:off x="863600" y="1011238"/>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a</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0" name="Rectangle 38"/>
              <p:cNvSpPr>
                <a:spLocks noChangeArrowheads="1"/>
              </p:cNvSpPr>
              <p:nvPr/>
            </p:nvSpPr>
            <p:spPr bwMode="auto">
              <a:xfrm rot="2400000">
                <a:off x="962025" y="1068388"/>
                <a:ext cx="168275"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l</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1" name="Rectangle 39"/>
              <p:cNvSpPr>
                <a:spLocks noChangeArrowheads="1"/>
              </p:cNvSpPr>
              <p:nvPr/>
            </p:nvSpPr>
            <p:spPr bwMode="auto">
              <a:xfrm rot="2160000">
                <a:off x="1004888" y="1100138"/>
                <a:ext cx="168275"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2" name="Rectangle 40"/>
              <p:cNvSpPr>
                <a:spLocks noChangeArrowheads="1"/>
              </p:cNvSpPr>
              <p:nvPr/>
            </p:nvSpPr>
            <p:spPr bwMode="auto">
              <a:xfrm rot="1920000">
                <a:off x="1049338" y="1154113"/>
                <a:ext cx="2428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L</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3" name="Rectangle 41"/>
              <p:cNvSpPr>
                <a:spLocks noChangeArrowheads="1"/>
              </p:cNvSpPr>
              <p:nvPr/>
            </p:nvSpPr>
            <p:spPr bwMode="auto">
              <a:xfrm rot="1680000">
                <a:off x="1163638" y="1214438"/>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4" name="Rectangle 42"/>
              <p:cNvSpPr>
                <a:spLocks noChangeArrowheads="1"/>
              </p:cNvSpPr>
              <p:nvPr/>
            </p:nvSpPr>
            <p:spPr bwMode="auto">
              <a:xfrm rot="1440000">
                <a:off x="1270000" y="1260475"/>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a</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5" name="Rectangle 43"/>
              <p:cNvSpPr>
                <a:spLocks noChangeArrowheads="1"/>
              </p:cNvSpPr>
              <p:nvPr/>
            </p:nvSpPr>
            <p:spPr bwMode="auto">
              <a:xfrm rot="900000">
                <a:off x="1379538" y="1292225"/>
                <a:ext cx="2428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d</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6" name="Rectangle 44"/>
              <p:cNvSpPr>
                <a:spLocks noChangeArrowheads="1"/>
              </p:cNvSpPr>
              <p:nvPr/>
            </p:nvSpPr>
            <p:spPr bwMode="auto">
              <a:xfrm rot="660000">
                <a:off x="1509713" y="1316038"/>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7" name="Rectangle 45"/>
              <p:cNvSpPr>
                <a:spLocks noChangeArrowheads="1"/>
              </p:cNvSpPr>
              <p:nvPr/>
            </p:nvSpPr>
            <p:spPr bwMode="auto">
              <a:xfrm rot="360000">
                <a:off x="1624013" y="1325563"/>
                <a:ext cx="193675"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r</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8" name="Rectangle 46"/>
              <p:cNvSpPr>
                <a:spLocks noChangeArrowheads="1"/>
              </p:cNvSpPr>
              <p:nvPr/>
            </p:nvSpPr>
            <p:spPr bwMode="auto">
              <a:xfrm rot="120000">
                <a:off x="1704975" y="1331913"/>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9" name="Rectangle 47"/>
              <p:cNvSpPr>
                <a:spLocks noChangeArrowheads="1"/>
              </p:cNvSpPr>
              <p:nvPr/>
            </p:nvSpPr>
            <p:spPr bwMode="auto">
              <a:xfrm rot="21480000">
                <a:off x="1825625" y="1325563"/>
                <a:ext cx="2428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h</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0" name="Rectangle 48"/>
              <p:cNvSpPr>
                <a:spLocks noChangeArrowheads="1"/>
              </p:cNvSpPr>
              <p:nvPr/>
            </p:nvSpPr>
            <p:spPr bwMode="auto">
              <a:xfrm rot="21240000">
                <a:off x="1955800" y="1316038"/>
                <a:ext cx="168275"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i</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1" name="Rectangle 49"/>
              <p:cNvSpPr>
                <a:spLocks noChangeArrowheads="1"/>
              </p:cNvSpPr>
              <p:nvPr/>
            </p:nvSpPr>
            <p:spPr bwMode="auto">
              <a:xfrm rot="21000000">
                <a:off x="2009775" y="1301750"/>
                <a:ext cx="2428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p</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pSp>
      </p:grpSp>
      <p:grpSp>
        <p:nvGrpSpPr>
          <p:cNvPr id="4" name="Group 79"/>
          <p:cNvGrpSpPr/>
          <p:nvPr/>
        </p:nvGrpSpPr>
        <p:grpSpPr>
          <a:xfrm>
            <a:off x="3118104" y="352425"/>
            <a:ext cx="3043237" cy="3043238"/>
            <a:chOff x="3119438" y="352425"/>
            <a:chExt cx="3043237" cy="3043238"/>
          </a:xfrm>
        </p:grpSpPr>
        <p:sp>
          <p:nvSpPr>
            <p:cNvPr id="81" name="Oval 7"/>
            <p:cNvSpPr>
              <a:spLocks noChangeAspect="1" noChangeArrowheads="1"/>
            </p:cNvSpPr>
            <p:nvPr/>
          </p:nvSpPr>
          <p:spPr bwMode="auto">
            <a:xfrm>
              <a:off x="3119438" y="352425"/>
              <a:ext cx="3043237" cy="3043238"/>
            </a:xfrm>
            <a:prstGeom prst="ellipse">
              <a:avLst/>
            </a:prstGeom>
            <a:gradFill rotWithShape="1">
              <a:gsLst>
                <a:gs pos="0">
                  <a:srgbClr val="FF0000"/>
                </a:gs>
                <a:gs pos="100000">
                  <a:srgbClr val="FF0000">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en-US" dirty="0"/>
            </a:p>
          </p:txBody>
        </p:sp>
        <p:grpSp>
          <p:nvGrpSpPr>
            <p:cNvPr id="5" name="Group 14"/>
            <p:cNvGrpSpPr>
              <a:grpSpLocks/>
            </p:cNvGrpSpPr>
            <p:nvPr/>
          </p:nvGrpSpPr>
          <p:grpSpPr bwMode="auto">
            <a:xfrm>
              <a:off x="3582988" y="398468"/>
              <a:ext cx="2162178" cy="682630"/>
              <a:chOff x="100" y="290"/>
              <a:chExt cx="1362" cy="430"/>
            </a:xfrm>
          </p:grpSpPr>
          <p:sp>
            <p:nvSpPr>
              <p:cNvPr id="83" name="Rectangle 15"/>
              <p:cNvSpPr>
                <a:spLocks noChangeArrowheads="1"/>
              </p:cNvSpPr>
              <p:nvPr/>
            </p:nvSpPr>
            <p:spPr bwMode="auto">
              <a:xfrm rot="19020000">
                <a:off x="100" y="544"/>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F</a:t>
                </a:r>
                <a:endParaRPr lang="en-US" sz="1800" dirty="0">
                  <a:latin typeface="Arial" charset="0"/>
                </a:endParaRPr>
              </a:p>
            </p:txBody>
          </p:sp>
          <p:sp>
            <p:nvSpPr>
              <p:cNvPr id="84" name="Rectangle 16"/>
              <p:cNvSpPr>
                <a:spLocks noChangeArrowheads="1"/>
              </p:cNvSpPr>
              <p:nvPr/>
            </p:nvSpPr>
            <p:spPr bwMode="auto">
              <a:xfrm rot="19380000">
                <a:off x="174" y="483"/>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o</a:t>
                </a:r>
                <a:endParaRPr lang="en-US" sz="1800" dirty="0">
                  <a:latin typeface="Arial" charset="0"/>
                </a:endParaRPr>
              </a:p>
            </p:txBody>
          </p:sp>
          <p:sp>
            <p:nvSpPr>
              <p:cNvPr id="85" name="Rectangle 17"/>
              <p:cNvSpPr>
                <a:spLocks noChangeArrowheads="1"/>
              </p:cNvSpPr>
              <p:nvPr/>
            </p:nvSpPr>
            <p:spPr bwMode="auto">
              <a:xfrm rot="19680000">
                <a:off x="246" y="429"/>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u</a:t>
                </a:r>
                <a:endParaRPr lang="en-US" sz="1800" dirty="0">
                  <a:latin typeface="Arial" charset="0"/>
                </a:endParaRPr>
              </a:p>
            </p:txBody>
          </p:sp>
          <p:sp>
            <p:nvSpPr>
              <p:cNvPr id="86" name="Rectangle 18"/>
              <p:cNvSpPr>
                <a:spLocks noChangeArrowheads="1"/>
              </p:cNvSpPr>
              <p:nvPr/>
            </p:nvSpPr>
            <p:spPr bwMode="auto">
              <a:xfrm rot="19980000">
                <a:off x="331" y="388"/>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n</a:t>
                </a:r>
                <a:endParaRPr lang="en-US" sz="1800" dirty="0">
                  <a:latin typeface="Arial" charset="0"/>
                </a:endParaRPr>
              </a:p>
            </p:txBody>
          </p:sp>
          <p:sp>
            <p:nvSpPr>
              <p:cNvPr id="87" name="Rectangle 19"/>
              <p:cNvSpPr>
                <a:spLocks noChangeArrowheads="1"/>
              </p:cNvSpPr>
              <p:nvPr/>
            </p:nvSpPr>
            <p:spPr bwMode="auto">
              <a:xfrm rot="20340000">
                <a:off x="417" y="348"/>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d</a:t>
                </a:r>
                <a:endParaRPr lang="en-US" sz="1800" dirty="0">
                  <a:latin typeface="Arial" charset="0"/>
                </a:endParaRPr>
              </a:p>
            </p:txBody>
          </p:sp>
          <p:sp>
            <p:nvSpPr>
              <p:cNvPr id="88" name="Rectangle 20"/>
              <p:cNvSpPr>
                <a:spLocks noChangeArrowheads="1"/>
              </p:cNvSpPr>
              <p:nvPr/>
            </p:nvSpPr>
            <p:spPr bwMode="auto">
              <a:xfrm rot="20640000">
                <a:off x="507" y="321"/>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a</a:t>
                </a:r>
                <a:endParaRPr lang="en-US" sz="1800" dirty="0">
                  <a:latin typeface="Arial" charset="0"/>
                </a:endParaRPr>
              </a:p>
            </p:txBody>
          </p:sp>
          <p:sp>
            <p:nvSpPr>
              <p:cNvPr id="89" name="Rectangle 21"/>
              <p:cNvSpPr>
                <a:spLocks noChangeArrowheads="1"/>
              </p:cNvSpPr>
              <p:nvPr/>
            </p:nvSpPr>
            <p:spPr bwMode="auto">
              <a:xfrm rot="21060000">
                <a:off x="588" y="308"/>
                <a:ext cx="4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t</a:t>
                </a:r>
                <a:endParaRPr lang="en-US" sz="1800" dirty="0">
                  <a:latin typeface="Arial" charset="0"/>
                </a:endParaRPr>
              </a:p>
            </p:txBody>
          </p:sp>
          <p:sp>
            <p:nvSpPr>
              <p:cNvPr id="90" name="Rectangle 22"/>
              <p:cNvSpPr>
                <a:spLocks noChangeArrowheads="1"/>
              </p:cNvSpPr>
              <p:nvPr/>
            </p:nvSpPr>
            <p:spPr bwMode="auto">
              <a:xfrm rot="21180000">
                <a:off x="639" y="297"/>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i</a:t>
                </a:r>
                <a:endParaRPr lang="en-US" sz="1800" dirty="0">
                  <a:latin typeface="Arial" charset="0"/>
                </a:endParaRPr>
              </a:p>
            </p:txBody>
          </p:sp>
          <p:sp>
            <p:nvSpPr>
              <p:cNvPr id="91" name="Rectangle 23"/>
              <p:cNvSpPr>
                <a:spLocks noChangeArrowheads="1"/>
              </p:cNvSpPr>
              <p:nvPr/>
            </p:nvSpPr>
            <p:spPr bwMode="auto">
              <a:xfrm rot="21360000">
                <a:off x="684" y="290"/>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o</a:t>
                </a:r>
                <a:endParaRPr lang="en-US" sz="1800" dirty="0">
                  <a:latin typeface="Arial" charset="0"/>
                </a:endParaRPr>
              </a:p>
            </p:txBody>
          </p:sp>
          <p:sp>
            <p:nvSpPr>
              <p:cNvPr id="92" name="Rectangle 24"/>
              <p:cNvSpPr>
                <a:spLocks noChangeArrowheads="1"/>
              </p:cNvSpPr>
              <p:nvPr/>
            </p:nvSpPr>
            <p:spPr bwMode="auto">
              <a:xfrm rot="60000">
                <a:off x="774" y="295"/>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n</a:t>
                </a:r>
                <a:endParaRPr lang="en-US" sz="1800" dirty="0">
                  <a:latin typeface="Arial" charset="0"/>
                </a:endParaRPr>
              </a:p>
            </p:txBody>
          </p:sp>
          <p:sp>
            <p:nvSpPr>
              <p:cNvPr id="93" name="Rectangle 25"/>
              <p:cNvSpPr>
                <a:spLocks noChangeArrowheads="1"/>
              </p:cNvSpPr>
              <p:nvPr/>
            </p:nvSpPr>
            <p:spPr bwMode="auto">
              <a:xfrm rot="420000">
                <a:off x="871" y="299"/>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a</a:t>
                </a:r>
                <a:endParaRPr lang="en-US" sz="1800" dirty="0">
                  <a:latin typeface="Arial" charset="0"/>
                </a:endParaRPr>
              </a:p>
            </p:txBody>
          </p:sp>
          <p:sp>
            <p:nvSpPr>
              <p:cNvPr id="94" name="Rectangle 26"/>
              <p:cNvSpPr>
                <a:spLocks noChangeArrowheads="1"/>
              </p:cNvSpPr>
              <p:nvPr/>
            </p:nvSpPr>
            <p:spPr bwMode="auto">
              <a:xfrm rot="720000">
                <a:off x="954" y="311"/>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l</a:t>
                </a:r>
                <a:endParaRPr lang="en-US" sz="1800" dirty="0">
                  <a:latin typeface="Arial" charset="0"/>
                </a:endParaRPr>
              </a:p>
            </p:txBody>
          </p:sp>
          <p:sp>
            <p:nvSpPr>
              <p:cNvPr id="95" name="Rectangle 27"/>
              <p:cNvSpPr>
                <a:spLocks noChangeArrowheads="1"/>
              </p:cNvSpPr>
              <p:nvPr/>
            </p:nvSpPr>
            <p:spPr bwMode="auto">
              <a:xfrm rot="1080000">
                <a:off x="1036" y="341"/>
                <a:ext cx="96"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V</a:t>
                </a:r>
                <a:endParaRPr lang="en-US" sz="1800" dirty="0">
                  <a:latin typeface="Arial" charset="0"/>
                </a:endParaRPr>
              </a:p>
            </p:txBody>
          </p:sp>
          <p:sp>
            <p:nvSpPr>
              <p:cNvPr id="96" name="Rectangle 28"/>
              <p:cNvSpPr>
                <a:spLocks noChangeArrowheads="1"/>
              </p:cNvSpPr>
              <p:nvPr/>
            </p:nvSpPr>
            <p:spPr bwMode="auto">
              <a:xfrm rot="1440000">
                <a:off x="1126" y="375"/>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a</a:t>
                </a:r>
                <a:endParaRPr lang="en-US" sz="1800" dirty="0">
                  <a:latin typeface="Arial" charset="0"/>
                </a:endParaRPr>
              </a:p>
            </p:txBody>
          </p:sp>
          <p:sp>
            <p:nvSpPr>
              <p:cNvPr id="97" name="Rectangle 29"/>
              <p:cNvSpPr>
                <a:spLocks noChangeArrowheads="1"/>
              </p:cNvSpPr>
              <p:nvPr/>
            </p:nvSpPr>
            <p:spPr bwMode="auto">
              <a:xfrm rot="1740000">
                <a:off x="1204" y="407"/>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l</a:t>
                </a:r>
                <a:endParaRPr lang="en-US" sz="1800" dirty="0">
                  <a:latin typeface="Arial" charset="0"/>
                </a:endParaRPr>
              </a:p>
            </p:txBody>
          </p:sp>
          <p:sp>
            <p:nvSpPr>
              <p:cNvPr id="98" name="Rectangle 30"/>
              <p:cNvSpPr>
                <a:spLocks noChangeArrowheads="1"/>
              </p:cNvSpPr>
              <p:nvPr/>
            </p:nvSpPr>
            <p:spPr bwMode="auto">
              <a:xfrm rot="1920000">
                <a:off x="1238" y="440"/>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u</a:t>
                </a:r>
                <a:endParaRPr lang="en-US" sz="1800" dirty="0">
                  <a:latin typeface="Arial" charset="0"/>
                </a:endParaRPr>
              </a:p>
            </p:txBody>
          </p:sp>
          <p:sp>
            <p:nvSpPr>
              <p:cNvPr id="99" name="Rectangle 31"/>
              <p:cNvSpPr>
                <a:spLocks noChangeArrowheads="1"/>
              </p:cNvSpPr>
              <p:nvPr/>
            </p:nvSpPr>
            <p:spPr bwMode="auto">
              <a:xfrm rot="2280000">
                <a:off x="1314" y="493"/>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e</a:t>
                </a:r>
                <a:endParaRPr lang="en-US" sz="1800" dirty="0">
                  <a:latin typeface="Arial" charset="0"/>
                </a:endParaRPr>
              </a:p>
            </p:txBody>
          </p:sp>
          <p:sp>
            <p:nvSpPr>
              <p:cNvPr id="100" name="Rectangle 32"/>
              <p:cNvSpPr>
                <a:spLocks noChangeArrowheads="1"/>
              </p:cNvSpPr>
              <p:nvPr/>
            </p:nvSpPr>
            <p:spPr bwMode="auto">
              <a:xfrm rot="2580000">
                <a:off x="1382" y="547"/>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s</a:t>
                </a:r>
                <a:endParaRPr lang="en-US" sz="1800" dirty="0">
                  <a:latin typeface="Arial" charset="0"/>
                </a:endParaRPr>
              </a:p>
            </p:txBody>
          </p:sp>
        </p:grpSp>
      </p:grpSp>
      <p:sp>
        <p:nvSpPr>
          <p:cNvPr id="885768" name="Oval 8"/>
          <p:cNvSpPr>
            <a:spLocks noChangeAspect="1" noChangeArrowheads="1"/>
          </p:cNvSpPr>
          <p:nvPr/>
        </p:nvSpPr>
        <p:spPr bwMode="auto">
          <a:xfrm>
            <a:off x="3878263" y="1677988"/>
            <a:ext cx="3043237" cy="3043237"/>
          </a:xfrm>
          <a:prstGeom prst="ellipse">
            <a:avLst/>
          </a:prstGeom>
          <a:gradFill rotWithShape="1">
            <a:gsLst>
              <a:gs pos="0">
                <a:srgbClr val="00CC00"/>
              </a:gs>
              <a:gs pos="100000">
                <a:srgbClr val="00CC00">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en-US" dirty="0"/>
          </a:p>
        </p:txBody>
      </p:sp>
      <p:sp>
        <p:nvSpPr>
          <p:cNvPr id="885770" name="Freeform 10"/>
          <p:cNvSpPr>
            <a:spLocks/>
          </p:cNvSpPr>
          <p:nvPr/>
        </p:nvSpPr>
        <p:spPr bwMode="auto">
          <a:xfrm rot="7200000">
            <a:off x="3869532" y="1432719"/>
            <a:ext cx="2286000" cy="2211387"/>
          </a:xfrm>
          <a:custGeom>
            <a:avLst/>
            <a:gdLst/>
            <a:ahLst/>
            <a:cxnLst>
              <a:cxn ang="0">
                <a:pos x="204" y="155"/>
              </a:cxn>
              <a:cxn ang="0">
                <a:pos x="136" y="38"/>
              </a:cxn>
              <a:cxn ang="0">
                <a:pos x="136" y="38"/>
              </a:cxn>
              <a:cxn ang="0">
                <a:pos x="0" y="39"/>
              </a:cxn>
              <a:cxn ang="0">
                <a:pos x="68" y="156"/>
              </a:cxn>
              <a:cxn ang="0">
                <a:pos x="68" y="156"/>
              </a:cxn>
              <a:cxn ang="0">
                <a:pos x="204" y="155"/>
              </a:cxn>
            </a:cxnLst>
            <a:rect l="0" t="0" r="r" b="b"/>
            <a:pathLst>
              <a:path w="204" h="194">
                <a:moveTo>
                  <a:pt x="204" y="155"/>
                </a:moveTo>
                <a:cubicBezTo>
                  <a:pt x="203" y="74"/>
                  <a:pt x="136" y="38"/>
                  <a:pt x="136" y="38"/>
                </a:cubicBezTo>
                <a:lnTo>
                  <a:pt x="136" y="38"/>
                </a:lnTo>
                <a:cubicBezTo>
                  <a:pt x="59" y="0"/>
                  <a:pt x="0" y="39"/>
                  <a:pt x="0" y="39"/>
                </a:cubicBezTo>
                <a:cubicBezTo>
                  <a:pt x="1" y="120"/>
                  <a:pt x="68" y="156"/>
                  <a:pt x="68" y="156"/>
                </a:cubicBezTo>
                <a:lnTo>
                  <a:pt x="68" y="156"/>
                </a:lnTo>
                <a:cubicBezTo>
                  <a:pt x="145" y="194"/>
                  <a:pt x="204" y="155"/>
                  <a:pt x="204" y="155"/>
                </a:cubicBezTo>
                <a:close/>
              </a:path>
            </a:pathLst>
          </a:custGeom>
          <a:gradFill rotWithShape="1">
            <a:gsLst>
              <a:gs pos="0">
                <a:srgbClr val="FFFF00"/>
              </a:gs>
              <a:gs pos="100000">
                <a:srgbClr val="FFFF00">
                  <a:gamma/>
                  <a:shade val="46275"/>
                  <a:invGamma/>
                </a:srgbClr>
              </a:gs>
            </a:gsLst>
            <a:path path="rect">
              <a:fillToRect l="50000" t="50000" r="50000" b="50000"/>
            </a:path>
          </a:gradFill>
          <a:ln w="9525">
            <a:noFill/>
            <a:round/>
            <a:headEnd/>
            <a:tailEnd/>
          </a:ln>
        </p:spPr>
        <p:txBody>
          <a:bodyPr/>
          <a:lstStyle/>
          <a:p>
            <a:endParaRPr lang="en-US" dirty="0"/>
          </a:p>
        </p:txBody>
      </p:sp>
      <p:sp>
        <p:nvSpPr>
          <p:cNvPr id="885771" name="Freeform 11"/>
          <p:cNvSpPr>
            <a:spLocks/>
          </p:cNvSpPr>
          <p:nvPr/>
        </p:nvSpPr>
        <p:spPr bwMode="auto">
          <a:xfrm>
            <a:off x="3125788" y="1431925"/>
            <a:ext cx="2286000" cy="2211388"/>
          </a:xfrm>
          <a:custGeom>
            <a:avLst/>
            <a:gdLst/>
            <a:ahLst/>
            <a:cxnLst>
              <a:cxn ang="0">
                <a:pos x="204" y="155"/>
              </a:cxn>
              <a:cxn ang="0">
                <a:pos x="136" y="38"/>
              </a:cxn>
              <a:cxn ang="0">
                <a:pos x="136" y="38"/>
              </a:cxn>
              <a:cxn ang="0">
                <a:pos x="0" y="39"/>
              </a:cxn>
              <a:cxn ang="0">
                <a:pos x="68" y="156"/>
              </a:cxn>
              <a:cxn ang="0">
                <a:pos x="68" y="156"/>
              </a:cxn>
              <a:cxn ang="0">
                <a:pos x="204" y="155"/>
              </a:cxn>
            </a:cxnLst>
            <a:rect l="0" t="0" r="r" b="b"/>
            <a:pathLst>
              <a:path w="204" h="194">
                <a:moveTo>
                  <a:pt x="204" y="155"/>
                </a:moveTo>
                <a:cubicBezTo>
                  <a:pt x="203" y="74"/>
                  <a:pt x="136" y="38"/>
                  <a:pt x="136" y="38"/>
                </a:cubicBezTo>
                <a:lnTo>
                  <a:pt x="136" y="38"/>
                </a:lnTo>
                <a:cubicBezTo>
                  <a:pt x="59" y="0"/>
                  <a:pt x="0" y="39"/>
                  <a:pt x="0" y="39"/>
                </a:cubicBezTo>
                <a:cubicBezTo>
                  <a:pt x="1" y="120"/>
                  <a:pt x="68" y="156"/>
                  <a:pt x="68" y="156"/>
                </a:cubicBezTo>
                <a:lnTo>
                  <a:pt x="68" y="156"/>
                </a:lnTo>
                <a:cubicBezTo>
                  <a:pt x="145" y="194"/>
                  <a:pt x="204" y="155"/>
                  <a:pt x="204" y="155"/>
                </a:cubicBezTo>
                <a:close/>
              </a:path>
            </a:pathLst>
          </a:custGeom>
          <a:gradFill rotWithShape="1">
            <a:gsLst>
              <a:gs pos="0">
                <a:srgbClr val="FF85FF"/>
              </a:gs>
              <a:gs pos="100000">
                <a:srgbClr val="BF00BF"/>
              </a:gs>
            </a:gsLst>
            <a:path path="rect">
              <a:fillToRect l="50000" t="50000" r="50000" b="50000"/>
            </a:path>
          </a:gradFill>
          <a:ln w="9525">
            <a:noFill/>
            <a:round/>
            <a:headEnd/>
            <a:tailEnd/>
          </a:ln>
        </p:spPr>
        <p:txBody>
          <a:bodyPr/>
          <a:lstStyle/>
          <a:p>
            <a:endParaRPr lang="en-US" dirty="0"/>
          </a:p>
        </p:txBody>
      </p:sp>
      <p:sp>
        <p:nvSpPr>
          <p:cNvPr id="885772" name="Freeform 12"/>
          <p:cNvSpPr>
            <a:spLocks/>
          </p:cNvSpPr>
          <p:nvPr/>
        </p:nvSpPr>
        <p:spPr bwMode="auto">
          <a:xfrm>
            <a:off x="3870325" y="1878013"/>
            <a:ext cx="1554163" cy="2651125"/>
          </a:xfrm>
          <a:custGeom>
            <a:avLst/>
            <a:gdLst/>
            <a:ahLst/>
            <a:cxnLst>
              <a:cxn ang="0">
                <a:pos x="70" y="235"/>
              </a:cxn>
              <a:cxn ang="0">
                <a:pos x="0" y="117"/>
              </a:cxn>
              <a:cxn ang="0">
                <a:pos x="71" y="0"/>
              </a:cxn>
              <a:cxn ang="0">
                <a:pos x="141" y="117"/>
              </a:cxn>
              <a:cxn ang="0">
                <a:pos x="70" y="235"/>
              </a:cxn>
            </a:cxnLst>
            <a:rect l="0" t="0" r="r" b="b"/>
            <a:pathLst>
              <a:path w="141" h="235">
                <a:moveTo>
                  <a:pt x="70" y="235"/>
                </a:moveTo>
                <a:cubicBezTo>
                  <a:pt x="70" y="235"/>
                  <a:pt x="0" y="197"/>
                  <a:pt x="0" y="117"/>
                </a:cubicBezTo>
                <a:cubicBezTo>
                  <a:pt x="0" y="37"/>
                  <a:pt x="70" y="0"/>
                  <a:pt x="71" y="0"/>
                </a:cubicBezTo>
                <a:cubicBezTo>
                  <a:pt x="71" y="0"/>
                  <a:pt x="141" y="37"/>
                  <a:pt x="141" y="117"/>
                </a:cubicBezTo>
                <a:cubicBezTo>
                  <a:pt x="141" y="197"/>
                  <a:pt x="70" y="235"/>
                  <a:pt x="70" y="235"/>
                </a:cubicBezTo>
                <a:close/>
              </a:path>
            </a:pathLst>
          </a:custGeom>
          <a:gradFill rotWithShape="1">
            <a:gsLst>
              <a:gs pos="0">
                <a:srgbClr val="00FFFF"/>
              </a:gs>
              <a:gs pos="100000">
                <a:srgbClr val="00FFFF">
                  <a:gamma/>
                  <a:shade val="46275"/>
                  <a:invGamma/>
                </a:srgbClr>
              </a:gs>
            </a:gsLst>
            <a:path path="rect">
              <a:fillToRect l="50000" t="50000" r="50000" b="50000"/>
            </a:path>
          </a:gradFill>
          <a:ln w="0">
            <a:noFill/>
            <a:prstDash val="solid"/>
            <a:round/>
            <a:headEnd/>
            <a:tailEnd/>
          </a:ln>
        </p:spPr>
        <p:txBody>
          <a:bodyPr/>
          <a:lstStyle/>
          <a:p>
            <a:endParaRPr lang="en-US" dirty="0"/>
          </a:p>
        </p:txBody>
      </p:sp>
      <p:sp>
        <p:nvSpPr>
          <p:cNvPr id="885773" name="Freeform 13"/>
          <p:cNvSpPr>
            <a:spLocks/>
          </p:cNvSpPr>
          <p:nvPr/>
        </p:nvSpPr>
        <p:spPr bwMode="auto">
          <a:xfrm>
            <a:off x="3833813" y="1870075"/>
            <a:ext cx="1609344" cy="1544638"/>
          </a:xfrm>
          <a:custGeom>
            <a:avLst/>
            <a:gdLst/>
            <a:ahLst/>
            <a:cxnLst>
              <a:cxn ang="0">
                <a:pos x="3" y="117"/>
              </a:cxn>
              <a:cxn ang="0">
                <a:pos x="20" y="51"/>
              </a:cxn>
              <a:cxn ang="0">
                <a:pos x="71" y="0"/>
              </a:cxn>
              <a:cxn ang="0">
                <a:pos x="124" y="54"/>
              </a:cxn>
              <a:cxn ang="0">
                <a:pos x="139" y="117"/>
              </a:cxn>
              <a:cxn ang="0">
                <a:pos x="71" y="136"/>
              </a:cxn>
              <a:cxn ang="0">
                <a:pos x="3" y="117"/>
              </a:cxn>
            </a:cxnLst>
            <a:rect l="0" t="0" r="r" b="b"/>
            <a:pathLst>
              <a:path w="140" h="136">
                <a:moveTo>
                  <a:pt x="3" y="117"/>
                </a:moveTo>
                <a:cubicBezTo>
                  <a:pt x="3" y="117"/>
                  <a:pt x="0" y="85"/>
                  <a:pt x="20" y="51"/>
                </a:cubicBezTo>
                <a:cubicBezTo>
                  <a:pt x="40" y="17"/>
                  <a:pt x="71" y="0"/>
                  <a:pt x="71" y="0"/>
                </a:cubicBezTo>
                <a:cubicBezTo>
                  <a:pt x="71" y="0"/>
                  <a:pt x="108" y="20"/>
                  <a:pt x="124" y="54"/>
                </a:cubicBezTo>
                <a:cubicBezTo>
                  <a:pt x="140" y="89"/>
                  <a:pt x="139" y="117"/>
                  <a:pt x="139" y="117"/>
                </a:cubicBezTo>
                <a:cubicBezTo>
                  <a:pt x="139" y="117"/>
                  <a:pt x="108" y="136"/>
                  <a:pt x="71" y="136"/>
                </a:cubicBezTo>
                <a:cubicBezTo>
                  <a:pt x="34" y="136"/>
                  <a:pt x="3" y="117"/>
                  <a:pt x="3" y="117"/>
                </a:cubicBezTo>
                <a:close/>
              </a:path>
            </a:pathLst>
          </a:custGeom>
          <a:gradFill rotWithShape="1">
            <a:gsLst>
              <a:gs pos="0">
                <a:srgbClr val="FFFFFF"/>
              </a:gs>
              <a:gs pos="100000">
                <a:srgbClr val="C0C0C0"/>
              </a:gs>
            </a:gsLst>
            <a:path path="rect">
              <a:fillToRect l="50000" t="50000" r="50000" b="50000"/>
            </a:path>
          </a:gradFill>
          <a:ln w="9525">
            <a:noFill/>
            <a:round/>
            <a:headEnd/>
            <a:tailEnd/>
          </a:ln>
        </p:spPr>
        <p:txBody>
          <a:bodyPr/>
          <a:lstStyle/>
          <a:p>
            <a:endParaRPr lang="en-US" dirty="0"/>
          </a:p>
        </p:txBody>
      </p:sp>
      <p:grpSp>
        <p:nvGrpSpPr>
          <p:cNvPr id="6" name="Group 33"/>
          <p:cNvGrpSpPr>
            <a:grpSpLocks/>
          </p:cNvGrpSpPr>
          <p:nvPr/>
        </p:nvGrpSpPr>
        <p:grpSpPr bwMode="auto">
          <a:xfrm>
            <a:off x="5248275" y="3776663"/>
            <a:ext cx="1458913" cy="920750"/>
            <a:chOff x="528" y="1515"/>
            <a:chExt cx="919" cy="580"/>
          </a:xfrm>
        </p:grpSpPr>
        <p:sp>
          <p:nvSpPr>
            <p:cNvPr id="885794" name="Rectangle 34"/>
            <p:cNvSpPr>
              <a:spLocks noChangeArrowheads="1"/>
            </p:cNvSpPr>
            <p:nvPr/>
          </p:nvSpPr>
          <p:spPr bwMode="auto">
            <a:xfrm rot="21360000">
              <a:off x="528" y="1922"/>
              <a:ext cx="104"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U</a:t>
              </a:r>
              <a:endParaRPr lang="en-US" sz="1800" dirty="0">
                <a:latin typeface="Arial" charset="0"/>
              </a:endParaRPr>
            </a:p>
          </p:txBody>
        </p:sp>
        <p:sp>
          <p:nvSpPr>
            <p:cNvPr id="885795" name="Rectangle 35"/>
            <p:cNvSpPr>
              <a:spLocks noChangeArrowheads="1"/>
            </p:cNvSpPr>
            <p:nvPr/>
          </p:nvSpPr>
          <p:spPr bwMode="auto">
            <a:xfrm rot="21120000">
              <a:off x="638" y="1913"/>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n</a:t>
              </a:r>
              <a:endParaRPr lang="en-US" sz="1800" dirty="0">
                <a:latin typeface="Arial" charset="0"/>
              </a:endParaRPr>
            </a:p>
          </p:txBody>
        </p:sp>
        <p:sp>
          <p:nvSpPr>
            <p:cNvPr id="885796" name="Rectangle 36"/>
            <p:cNvSpPr>
              <a:spLocks noChangeArrowheads="1"/>
            </p:cNvSpPr>
            <p:nvPr/>
          </p:nvSpPr>
          <p:spPr bwMode="auto">
            <a:xfrm rot="21000000">
              <a:off x="731" y="1899"/>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i</a:t>
              </a:r>
              <a:endParaRPr lang="en-US" sz="1800" dirty="0">
                <a:latin typeface="Arial" charset="0"/>
              </a:endParaRPr>
            </a:p>
          </p:txBody>
        </p:sp>
        <p:sp>
          <p:nvSpPr>
            <p:cNvPr id="885797" name="Rectangle 37"/>
            <p:cNvSpPr>
              <a:spLocks noChangeArrowheads="1"/>
            </p:cNvSpPr>
            <p:nvPr/>
          </p:nvSpPr>
          <p:spPr bwMode="auto">
            <a:xfrm rot="20760000">
              <a:off x="775" y="1886"/>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q</a:t>
              </a:r>
              <a:endParaRPr lang="en-US" sz="1800" dirty="0">
                <a:latin typeface="Arial" charset="0"/>
              </a:endParaRPr>
            </a:p>
          </p:txBody>
        </p:sp>
        <p:sp>
          <p:nvSpPr>
            <p:cNvPr id="885798" name="Rectangle 38"/>
            <p:cNvSpPr>
              <a:spLocks noChangeArrowheads="1"/>
            </p:cNvSpPr>
            <p:nvPr/>
          </p:nvSpPr>
          <p:spPr bwMode="auto">
            <a:xfrm rot="20520000">
              <a:off x="859" y="1861"/>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u</a:t>
              </a:r>
              <a:endParaRPr lang="en-US" sz="1800" dirty="0">
                <a:latin typeface="Arial" charset="0"/>
              </a:endParaRPr>
            </a:p>
          </p:txBody>
        </p:sp>
        <p:sp>
          <p:nvSpPr>
            <p:cNvPr id="885799" name="Rectangle 39"/>
            <p:cNvSpPr>
              <a:spLocks noChangeArrowheads="1"/>
            </p:cNvSpPr>
            <p:nvPr/>
          </p:nvSpPr>
          <p:spPr bwMode="auto">
            <a:xfrm rot="20280000">
              <a:off x="950" y="1831"/>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e</a:t>
              </a:r>
              <a:endParaRPr lang="en-US" sz="1800" dirty="0">
                <a:latin typeface="Arial" charset="0"/>
              </a:endParaRPr>
            </a:p>
          </p:txBody>
        </p:sp>
        <p:sp>
          <p:nvSpPr>
            <p:cNvPr id="885800" name="Rectangle 40"/>
            <p:cNvSpPr>
              <a:spLocks noChangeArrowheads="1"/>
            </p:cNvSpPr>
            <p:nvPr/>
          </p:nvSpPr>
          <p:spPr bwMode="auto">
            <a:xfrm rot="19260000">
              <a:off x="1040" y="1768"/>
              <a:ext cx="104"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D</a:t>
              </a:r>
              <a:endParaRPr lang="en-US" sz="1800" dirty="0">
                <a:latin typeface="Arial" charset="0"/>
              </a:endParaRPr>
            </a:p>
          </p:txBody>
        </p:sp>
        <p:sp>
          <p:nvSpPr>
            <p:cNvPr id="885801" name="Rectangle 41"/>
            <p:cNvSpPr>
              <a:spLocks noChangeArrowheads="1"/>
            </p:cNvSpPr>
            <p:nvPr/>
          </p:nvSpPr>
          <p:spPr bwMode="auto">
            <a:xfrm rot="19020000">
              <a:off x="1120" y="1705"/>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e</a:t>
              </a:r>
              <a:endParaRPr lang="en-US" sz="1800" dirty="0">
                <a:latin typeface="Arial" charset="0"/>
              </a:endParaRPr>
            </a:p>
          </p:txBody>
        </p:sp>
        <p:sp>
          <p:nvSpPr>
            <p:cNvPr id="885802" name="Rectangle 42"/>
            <p:cNvSpPr>
              <a:spLocks noChangeArrowheads="1"/>
            </p:cNvSpPr>
            <p:nvPr/>
          </p:nvSpPr>
          <p:spPr bwMode="auto">
            <a:xfrm rot="18780000">
              <a:off x="1183" y="1644"/>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s</a:t>
              </a:r>
              <a:endParaRPr lang="en-US" sz="1800" dirty="0">
                <a:latin typeface="Arial" charset="0"/>
              </a:endParaRPr>
            </a:p>
          </p:txBody>
        </p:sp>
        <p:sp>
          <p:nvSpPr>
            <p:cNvPr id="885803" name="Rectangle 43"/>
            <p:cNvSpPr>
              <a:spLocks noChangeArrowheads="1"/>
            </p:cNvSpPr>
            <p:nvPr/>
          </p:nvSpPr>
          <p:spPr bwMode="auto">
            <a:xfrm rot="18660000">
              <a:off x="1248" y="1594"/>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i</a:t>
              </a:r>
              <a:endParaRPr lang="en-US" sz="1800" dirty="0">
                <a:latin typeface="Arial" charset="0"/>
              </a:endParaRPr>
            </a:p>
          </p:txBody>
        </p:sp>
        <p:sp>
          <p:nvSpPr>
            <p:cNvPr id="885804" name="Rectangle 44"/>
            <p:cNvSpPr>
              <a:spLocks noChangeArrowheads="1"/>
            </p:cNvSpPr>
            <p:nvPr/>
          </p:nvSpPr>
          <p:spPr bwMode="auto">
            <a:xfrm rot="18420000">
              <a:off x="1264" y="1541"/>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g</a:t>
              </a:r>
              <a:endParaRPr lang="en-US" sz="1800" dirty="0">
                <a:latin typeface="Arial" charset="0"/>
              </a:endParaRPr>
            </a:p>
          </p:txBody>
        </p:sp>
        <p:sp>
          <p:nvSpPr>
            <p:cNvPr id="885805" name="Rectangle 45"/>
            <p:cNvSpPr>
              <a:spLocks noChangeArrowheads="1"/>
            </p:cNvSpPr>
            <p:nvPr/>
          </p:nvSpPr>
          <p:spPr bwMode="auto">
            <a:xfrm rot="18120000">
              <a:off x="1317" y="1472"/>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n</a:t>
              </a:r>
              <a:endParaRPr lang="en-US" sz="1800" dirty="0">
                <a:latin typeface="Arial" charset="0"/>
              </a:endParaRPr>
            </a:p>
          </p:txBody>
        </p:sp>
      </p:grpSp>
      <p:sp>
        <p:nvSpPr>
          <p:cNvPr id="885822" name="Text Box 62"/>
          <p:cNvSpPr txBox="1">
            <a:spLocks noChangeArrowheads="1"/>
          </p:cNvSpPr>
          <p:nvPr/>
        </p:nvSpPr>
        <p:spPr bwMode="auto">
          <a:xfrm>
            <a:off x="4146509" y="2390775"/>
            <a:ext cx="960519" cy="584775"/>
          </a:xfrm>
          <a:prstGeom prst="rect">
            <a:avLst/>
          </a:prstGeom>
          <a:noFill/>
          <a:ln w="9525">
            <a:noFill/>
            <a:miter lim="800000"/>
            <a:headEnd/>
            <a:tailEnd/>
          </a:ln>
          <a:effectLst/>
        </p:spPr>
        <p:txBody>
          <a:bodyPr wrap="none">
            <a:spAutoFit/>
          </a:bodyPr>
          <a:lstStyle/>
          <a:p>
            <a:pPr algn="ctr"/>
            <a:r>
              <a:rPr lang="en-US" sz="1600" i="1" dirty="0">
                <a:latin typeface="Arial Black" pitchFamily="34" charset="0"/>
              </a:rPr>
              <a:t>Life</a:t>
            </a:r>
          </a:p>
          <a:p>
            <a:pPr algn="ctr"/>
            <a:r>
              <a:rPr lang="en-US" sz="1600" i="1" dirty="0" smtClean="0">
                <a:latin typeface="Arial Black" pitchFamily="34" charset="0"/>
              </a:rPr>
              <a:t>Calling</a:t>
            </a:r>
            <a:endParaRPr lang="en-US" sz="1600" i="1" dirty="0">
              <a:latin typeface="Arial Black" pitchFamily="34" charset="0"/>
            </a:endParaRPr>
          </a:p>
        </p:txBody>
      </p:sp>
      <p:grpSp>
        <p:nvGrpSpPr>
          <p:cNvPr id="7" name="Group 25"/>
          <p:cNvGrpSpPr/>
          <p:nvPr/>
        </p:nvGrpSpPr>
        <p:grpSpPr>
          <a:xfrm>
            <a:off x="0" y="6217920"/>
            <a:ext cx="9144000" cy="640080"/>
            <a:chOff x="0" y="6217920"/>
            <a:chExt cx="9144000" cy="640080"/>
          </a:xfrm>
        </p:grpSpPr>
        <p:sp>
          <p:nvSpPr>
            <p:cNvPr id="59" name="Rectangle 58"/>
            <p:cNvSpPr/>
            <p:nvPr/>
          </p:nvSpPr>
          <p:spPr>
            <a:xfrm>
              <a:off x="0" y="6217920"/>
              <a:ext cx="9144000" cy="6400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ectangle 59"/>
            <p:cNvSpPr/>
            <p:nvPr/>
          </p:nvSpPr>
          <p:spPr>
            <a:xfrm>
              <a:off x="1371600" y="6400800"/>
              <a:ext cx="6400800" cy="365760"/>
            </a:xfrm>
            <a:prstGeom prst="rect">
              <a:avLst/>
            </a:prstGeom>
            <a:noFill/>
          </p:spPr>
          <p:txBody>
            <a:bodyPr wrap="none" lIns="91440" tIns="45720" rIns="91440" bIns="45720">
              <a:prstTxWarp prst="textPlain">
                <a:avLst/>
              </a:prstTxWarp>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smtClean="0">
                  <a:ln w="11430"/>
                  <a:solidFill>
                    <a:srgbClr val="F8F8F8"/>
                  </a:solidFill>
                  <a:effectLst>
                    <a:outerShdw blurRad="25400" algn="tl" rotWithShape="0">
                      <a:srgbClr val="000000">
                        <a:alpha val="43000"/>
                      </a:srgbClr>
                    </a:outerShdw>
                  </a:effectLst>
                  <a:latin typeface="+mn-lt"/>
                </a:rPr>
                <a:t>Life Calling Model</a:t>
              </a:r>
              <a:endParaRPr lang="en-US" sz="5400" b="1" cap="none" spc="150" dirty="0">
                <a:ln w="11430"/>
                <a:solidFill>
                  <a:srgbClr val="F8F8F8"/>
                </a:solidFill>
                <a:effectLst>
                  <a:outerShdw blurRad="25400" algn="tl" rotWithShape="0">
                    <a:srgbClr val="000000">
                      <a:alpha val="43000"/>
                    </a:srgbClr>
                  </a:outerShdw>
                </a:effectLst>
                <a:latin typeface="+mn-lt"/>
              </a:endParaRPr>
            </a:p>
          </p:txBody>
        </p:sp>
      </p:grpSp>
      <p:sp>
        <p:nvSpPr>
          <p:cNvPr id="102" name="Rectangle 101"/>
          <p:cNvSpPr/>
          <p:nvPr/>
        </p:nvSpPr>
        <p:spPr>
          <a:xfrm>
            <a:off x="3404975" y="769203"/>
            <a:ext cx="2440091" cy="707886"/>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000" b="1" i="1" dirty="0" smtClean="0">
                <a:ln w="50800"/>
                <a:solidFill>
                  <a:srgbClr val="CC0000"/>
                </a:solidFill>
              </a:rPr>
              <a:t>n</a:t>
            </a:r>
            <a:r>
              <a:rPr lang="en-US" sz="4000" b="1" i="1" cap="none" spc="0" dirty="0" smtClean="0">
                <a:ln w="50800"/>
                <a:solidFill>
                  <a:srgbClr val="CC0000"/>
                </a:solidFill>
                <a:effectLst/>
              </a:rPr>
              <a:t>arcissism</a:t>
            </a:r>
            <a:endParaRPr lang="en-US" sz="4000" b="1" i="1" cap="none" spc="0" dirty="0">
              <a:ln w="50800"/>
              <a:solidFill>
                <a:srgbClr val="CC0000"/>
              </a:solidFill>
              <a:effectLst/>
            </a:endParaRPr>
          </a:p>
        </p:txBody>
      </p:sp>
      <p:grpSp>
        <p:nvGrpSpPr>
          <p:cNvPr id="72" name="Group 71"/>
          <p:cNvGrpSpPr/>
          <p:nvPr/>
        </p:nvGrpSpPr>
        <p:grpSpPr>
          <a:xfrm>
            <a:off x="3568700" y="917575"/>
            <a:ext cx="2055813" cy="625475"/>
            <a:chOff x="3568700" y="917575"/>
            <a:chExt cx="2055813" cy="625475"/>
          </a:xfrm>
        </p:grpSpPr>
        <p:sp>
          <p:nvSpPr>
            <p:cNvPr id="69" name="Text Box 66"/>
            <p:cNvSpPr txBox="1">
              <a:spLocks noChangeArrowheads="1"/>
            </p:cNvSpPr>
            <p:nvPr/>
          </p:nvSpPr>
          <p:spPr bwMode="auto">
            <a:xfrm>
              <a:off x="3568700" y="1268413"/>
              <a:ext cx="506413" cy="274637"/>
            </a:xfrm>
            <a:prstGeom prst="rect">
              <a:avLst/>
            </a:prstGeom>
            <a:noFill/>
            <a:ln w="9525">
              <a:noFill/>
              <a:miter lim="800000"/>
              <a:headEnd/>
              <a:tailEnd/>
            </a:ln>
            <a:effectLst/>
          </p:spPr>
          <p:txBody>
            <a:bodyPr wrap="none">
              <a:spAutoFit/>
            </a:bodyPr>
            <a:lstStyle/>
            <a:p>
              <a:pPr algn="ctr"/>
              <a:r>
                <a:rPr lang="en-US" sz="1200" b="1" i="1" dirty="0">
                  <a:solidFill>
                    <a:srgbClr val="FFFF00"/>
                  </a:solidFill>
                  <a:latin typeface="Arial" pitchFamily="34" charset="0"/>
                  <a:cs typeface="Arial" pitchFamily="34" charset="0"/>
                </a:rPr>
                <a:t>faith</a:t>
              </a:r>
            </a:p>
          </p:txBody>
        </p:sp>
        <p:sp>
          <p:nvSpPr>
            <p:cNvPr id="70" name="Text Box 67"/>
            <p:cNvSpPr txBox="1">
              <a:spLocks noChangeArrowheads="1"/>
            </p:cNvSpPr>
            <p:nvPr/>
          </p:nvSpPr>
          <p:spPr bwMode="auto">
            <a:xfrm>
              <a:off x="4192588" y="917575"/>
              <a:ext cx="866775" cy="274638"/>
            </a:xfrm>
            <a:prstGeom prst="rect">
              <a:avLst/>
            </a:prstGeom>
            <a:noFill/>
            <a:ln w="9525">
              <a:noFill/>
              <a:miter lim="800000"/>
              <a:headEnd/>
              <a:tailEnd/>
            </a:ln>
            <a:effectLst/>
          </p:spPr>
          <p:txBody>
            <a:bodyPr wrap="none">
              <a:spAutoFit/>
            </a:bodyPr>
            <a:lstStyle/>
            <a:p>
              <a:pPr algn="ctr"/>
              <a:r>
                <a:rPr lang="en-US" sz="1200" b="1" i="1" dirty="0">
                  <a:solidFill>
                    <a:srgbClr val="FFFF00"/>
                  </a:solidFill>
                  <a:latin typeface="Arial" pitchFamily="34" charset="0"/>
                  <a:cs typeface="Arial" pitchFamily="34" charset="0"/>
                </a:rPr>
                <a:t>character</a:t>
              </a:r>
            </a:p>
          </p:txBody>
        </p:sp>
        <p:sp>
          <p:nvSpPr>
            <p:cNvPr id="71" name="Text Box 68"/>
            <p:cNvSpPr txBox="1">
              <a:spLocks noChangeArrowheads="1"/>
            </p:cNvSpPr>
            <p:nvPr/>
          </p:nvSpPr>
          <p:spPr bwMode="auto">
            <a:xfrm>
              <a:off x="4918075" y="1268413"/>
              <a:ext cx="706438" cy="274637"/>
            </a:xfrm>
            <a:prstGeom prst="rect">
              <a:avLst/>
            </a:prstGeom>
            <a:noFill/>
            <a:ln w="9525">
              <a:noFill/>
              <a:miter lim="800000"/>
              <a:headEnd/>
              <a:tailEnd/>
            </a:ln>
            <a:effectLst/>
          </p:spPr>
          <p:txBody>
            <a:bodyPr wrap="none">
              <a:spAutoFit/>
            </a:bodyPr>
            <a:lstStyle/>
            <a:p>
              <a:pPr algn="ctr"/>
              <a:r>
                <a:rPr lang="en-US" sz="1200" b="1" i="1" dirty="0">
                  <a:solidFill>
                    <a:srgbClr val="FFFF00"/>
                  </a:solidFill>
                  <a:latin typeface="Arial" pitchFamily="34" charset="0"/>
                  <a:cs typeface="Arial" pitchFamily="34" charset="0"/>
                </a:rPr>
                <a:t>service</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2000"/>
                                        <p:tgtEl>
                                          <p:spTgt spid="4"/>
                                        </p:tgtEl>
                                      </p:cBhvr>
                                    </p:animEffect>
                                    <p:set>
                                      <p:cBhvr>
                                        <p:cTn id="7" dur="1" fill="hold">
                                          <p:stCondLst>
                                            <p:cond delay="1999"/>
                                          </p:stCondLst>
                                        </p:cTn>
                                        <p:tgtEl>
                                          <p:spTgt spid="4"/>
                                        </p:tgtEl>
                                        <p:attrNameLst>
                                          <p:attrName>style.visibility</p:attrName>
                                        </p:attrNameLst>
                                      </p:cBhvr>
                                      <p:to>
                                        <p:strVal val="hidden"/>
                                      </p:to>
                                    </p:set>
                                  </p:childTnLst>
                                </p:cTn>
                              </p:par>
                              <p:par>
                                <p:cTn id="8" presetID="1" presetClass="exit" presetSubtype="0" fill="hold" nodeType="withEffect">
                                  <p:stCondLst>
                                    <p:cond delay="500"/>
                                  </p:stCondLst>
                                  <p:childTnLst>
                                    <p:set>
                                      <p:cBhvr>
                                        <p:cTn id="9" dur="1" fill="hold">
                                          <p:stCondLst>
                                            <p:cond delay="0"/>
                                          </p:stCondLst>
                                        </p:cTn>
                                        <p:tgtEl>
                                          <p:spTgt spid="72"/>
                                        </p:tgtEl>
                                        <p:attrNameLst>
                                          <p:attrName>style.visibility</p:attrName>
                                        </p:attrNameLst>
                                      </p:cBhvr>
                                      <p:to>
                                        <p:strVal val="hidden"/>
                                      </p:to>
                                    </p:set>
                                  </p:childTnLst>
                                </p:cTn>
                              </p:par>
                              <p:par>
                                <p:cTn id="10" presetID="10" presetClass="entr" presetSubtype="0" fill="hold" grpId="0" nodeType="withEffect">
                                  <p:stCondLst>
                                    <p:cond delay="0"/>
                                  </p:stCondLst>
                                  <p:childTnLst>
                                    <p:set>
                                      <p:cBhvr>
                                        <p:cTn id="11" dur="1" fill="hold">
                                          <p:stCondLst>
                                            <p:cond delay="0"/>
                                          </p:stCondLst>
                                        </p:cTn>
                                        <p:tgtEl>
                                          <p:spTgt spid="101"/>
                                        </p:tgtEl>
                                        <p:attrNameLst>
                                          <p:attrName>style.visibility</p:attrName>
                                        </p:attrNameLst>
                                      </p:cBhvr>
                                      <p:to>
                                        <p:strVal val="visible"/>
                                      </p:to>
                                    </p:set>
                                    <p:animEffect transition="in" filter="fade">
                                      <p:cBhvr>
                                        <p:cTn id="12" dur="1000"/>
                                        <p:tgtEl>
                                          <p:spTgt spid="101"/>
                                        </p:tgtEl>
                                      </p:cBhvr>
                                    </p:animEffect>
                                  </p:childTnLst>
                                </p:cTn>
                              </p:par>
                            </p:childTnLst>
                          </p:cTn>
                        </p:par>
                        <p:par>
                          <p:cTn id="13" fill="hold">
                            <p:stCondLst>
                              <p:cond delay="2000"/>
                            </p:stCondLst>
                            <p:childTnLst>
                              <p:par>
                                <p:cTn id="14" presetID="29" presetClass="exit" presetSubtype="0" fill="hold" grpId="0" nodeType="afterEffect">
                                  <p:stCondLst>
                                    <p:cond delay="0"/>
                                  </p:stCondLst>
                                  <p:childTnLst>
                                    <p:anim calcmode="lin" valueType="num">
                                      <p:cBhvr>
                                        <p:cTn id="15" dur="1000"/>
                                        <p:tgtEl>
                                          <p:spTgt spid="885771"/>
                                        </p:tgtEl>
                                        <p:attrNameLst>
                                          <p:attrName>ppt_x</p:attrName>
                                        </p:attrNameLst>
                                      </p:cBhvr>
                                      <p:tavLst>
                                        <p:tav tm="0">
                                          <p:val>
                                            <p:strVal val="ppt_x"/>
                                          </p:val>
                                        </p:tav>
                                        <p:tav tm="100000">
                                          <p:val>
                                            <p:strVal val="ppt_x-.2"/>
                                          </p:val>
                                        </p:tav>
                                      </p:tavLst>
                                    </p:anim>
                                    <p:anim calcmode="lin" valueType="num">
                                      <p:cBhvr>
                                        <p:cTn id="16" dur="1000"/>
                                        <p:tgtEl>
                                          <p:spTgt spid="885771"/>
                                        </p:tgtEl>
                                        <p:attrNameLst>
                                          <p:attrName>ppt_y</p:attrName>
                                        </p:attrNameLst>
                                      </p:cBhvr>
                                      <p:tavLst>
                                        <p:tav tm="0">
                                          <p:val>
                                            <p:strVal val="ppt_y"/>
                                          </p:val>
                                        </p:tav>
                                        <p:tav tm="100000">
                                          <p:val>
                                            <p:strVal val="ppt_y"/>
                                          </p:val>
                                        </p:tav>
                                      </p:tavLst>
                                    </p:anim>
                                    <p:animEffect transition="out" filter="fade">
                                      <p:cBhvr>
                                        <p:cTn id="17" dur="1000"/>
                                        <p:tgtEl>
                                          <p:spTgt spid="885771"/>
                                        </p:tgtEl>
                                      </p:cBhvr>
                                    </p:animEffect>
                                    <p:set>
                                      <p:cBhvr>
                                        <p:cTn id="18" dur="1" fill="hold">
                                          <p:stCondLst>
                                            <p:cond delay="999"/>
                                          </p:stCondLst>
                                        </p:cTn>
                                        <p:tgtEl>
                                          <p:spTgt spid="885771"/>
                                        </p:tgtEl>
                                        <p:attrNameLst>
                                          <p:attrName>style.visibility</p:attrName>
                                        </p:attrNameLst>
                                      </p:cBhvr>
                                      <p:to>
                                        <p:strVal val="hidden"/>
                                      </p:to>
                                    </p:set>
                                  </p:childTnLst>
                                </p:cTn>
                              </p:par>
                              <p:par>
                                <p:cTn id="19" presetID="34" presetClass="exit" presetSubtype="0" fill="hold" grpId="0" nodeType="withEffect">
                                  <p:stCondLst>
                                    <p:cond delay="500"/>
                                  </p:stCondLst>
                                  <p:childTnLst>
                                    <p:anim from="(ppt_x)" to="(ppt_x+1)" calcmode="lin" valueType="num">
                                      <p:cBhvr>
                                        <p:cTn id="20" dur="1000">
                                          <p:stCondLst>
                                            <p:cond delay="0"/>
                                          </p:stCondLst>
                                        </p:cTn>
                                        <p:tgtEl>
                                          <p:spTgt spid="885770"/>
                                        </p:tgtEl>
                                        <p:attrNameLst>
                                          <p:attrName>ppt_x</p:attrName>
                                        </p:attrNameLst>
                                      </p:cBhvr>
                                    </p:anim>
                                    <p:anim from="0" to="-1.0" calcmode="lin" valueType="num">
                                      <p:cBhvr>
                                        <p:cTn id="21" dur="200" accel="50000">
                                          <p:stCondLst>
                                            <p:cond delay="0"/>
                                          </p:stCondLst>
                                        </p:cTn>
                                        <p:tgtEl>
                                          <p:spTgt spid="885770"/>
                                        </p:tgtEl>
                                        <p:attrNameLst>
                                          <p:attrName>xshear</p:attrName>
                                        </p:attrNameLst>
                                      </p:cBhvr>
                                    </p:anim>
                                    <p:set>
                                      <p:cBhvr>
                                        <p:cTn id="22" dur="800">
                                          <p:stCondLst>
                                            <p:cond delay="200"/>
                                          </p:stCondLst>
                                        </p:cTn>
                                        <p:tgtEl>
                                          <p:spTgt spid="885770"/>
                                        </p:tgtEl>
                                        <p:attrNameLst>
                                          <p:attrName>xshear</p:attrName>
                                        </p:attrNameLst>
                                      </p:cBhvr>
                                      <p:to>
                                        <p:strVal val="-1.0"/>
                                      </p:to>
                                    </p:set>
                                    <p:set>
                                      <p:cBhvr>
                                        <p:cTn id="23" dur="1" fill="hold">
                                          <p:stCondLst>
                                            <p:cond delay="999"/>
                                          </p:stCondLst>
                                        </p:cTn>
                                        <p:tgtEl>
                                          <p:spTgt spid="885770"/>
                                        </p:tgtEl>
                                        <p:attrNameLst>
                                          <p:attrName>style.visibility</p:attrName>
                                        </p:attrNameLst>
                                      </p:cBhvr>
                                      <p:to>
                                        <p:strVal val="hidden"/>
                                      </p:to>
                                    </p:set>
                                  </p:childTnLst>
                                </p:cTn>
                              </p:par>
                            </p:childTnLst>
                          </p:cTn>
                        </p:par>
                        <p:par>
                          <p:cTn id="24" fill="hold">
                            <p:stCondLst>
                              <p:cond delay="3500"/>
                            </p:stCondLst>
                            <p:childTnLst>
                              <p:par>
                                <p:cTn id="25" presetID="17" presetClass="exit" presetSubtype="10" fill="hold" grpId="0" nodeType="afterEffect">
                                  <p:stCondLst>
                                    <p:cond delay="0"/>
                                  </p:stCondLst>
                                  <p:childTnLst>
                                    <p:anim calcmode="lin" valueType="num">
                                      <p:cBhvr>
                                        <p:cTn id="26" dur="500"/>
                                        <p:tgtEl>
                                          <p:spTgt spid="885773"/>
                                        </p:tgtEl>
                                        <p:attrNameLst>
                                          <p:attrName>ppt_w</p:attrName>
                                        </p:attrNameLst>
                                      </p:cBhvr>
                                      <p:tavLst>
                                        <p:tav tm="0">
                                          <p:val>
                                            <p:strVal val="ppt_w"/>
                                          </p:val>
                                        </p:tav>
                                        <p:tav tm="100000">
                                          <p:val>
                                            <p:fltVal val="0"/>
                                          </p:val>
                                        </p:tav>
                                      </p:tavLst>
                                    </p:anim>
                                    <p:anim calcmode="lin" valueType="num">
                                      <p:cBhvr>
                                        <p:cTn id="27" dur="500"/>
                                        <p:tgtEl>
                                          <p:spTgt spid="885773"/>
                                        </p:tgtEl>
                                        <p:attrNameLst>
                                          <p:attrName>ppt_h</p:attrName>
                                        </p:attrNameLst>
                                      </p:cBhvr>
                                      <p:tavLst>
                                        <p:tav tm="0">
                                          <p:val>
                                            <p:strVal val="ppt_h"/>
                                          </p:val>
                                        </p:tav>
                                        <p:tav tm="100000">
                                          <p:val>
                                            <p:strVal val="ppt_h"/>
                                          </p:val>
                                        </p:tav>
                                      </p:tavLst>
                                    </p:anim>
                                    <p:set>
                                      <p:cBhvr>
                                        <p:cTn id="28" dur="1" fill="hold">
                                          <p:stCondLst>
                                            <p:cond delay="499"/>
                                          </p:stCondLst>
                                        </p:cTn>
                                        <p:tgtEl>
                                          <p:spTgt spid="885773"/>
                                        </p:tgtEl>
                                        <p:attrNameLst>
                                          <p:attrName>style.visibility</p:attrName>
                                        </p:attrNameLst>
                                      </p:cBhvr>
                                      <p:to>
                                        <p:strVal val="hidden"/>
                                      </p:to>
                                    </p:set>
                                  </p:childTnLst>
                                </p:cTn>
                              </p:par>
                              <p:par>
                                <p:cTn id="29" presetID="55" presetClass="exit" presetSubtype="0" fill="hold" grpId="0" nodeType="withEffect">
                                  <p:stCondLst>
                                    <p:cond delay="0"/>
                                  </p:stCondLst>
                                  <p:childTnLst>
                                    <p:anim calcmode="lin" valueType="num">
                                      <p:cBhvr>
                                        <p:cTn id="30" dur="1000"/>
                                        <p:tgtEl>
                                          <p:spTgt spid="885822"/>
                                        </p:tgtEl>
                                        <p:attrNameLst>
                                          <p:attrName>ppt_w</p:attrName>
                                        </p:attrNameLst>
                                      </p:cBhvr>
                                      <p:tavLst>
                                        <p:tav tm="0">
                                          <p:val>
                                            <p:strVal val="ppt_w"/>
                                          </p:val>
                                        </p:tav>
                                        <p:tav tm="100000">
                                          <p:val>
                                            <p:strVal val="ppt_w*0.70"/>
                                          </p:val>
                                        </p:tav>
                                      </p:tavLst>
                                    </p:anim>
                                    <p:anim calcmode="lin" valueType="num">
                                      <p:cBhvr>
                                        <p:cTn id="31" dur="1000"/>
                                        <p:tgtEl>
                                          <p:spTgt spid="885822"/>
                                        </p:tgtEl>
                                        <p:attrNameLst>
                                          <p:attrName>ppt_h</p:attrName>
                                        </p:attrNameLst>
                                      </p:cBhvr>
                                      <p:tavLst>
                                        <p:tav tm="0">
                                          <p:val>
                                            <p:strVal val="ppt_h"/>
                                          </p:val>
                                        </p:tav>
                                        <p:tav tm="100000">
                                          <p:val>
                                            <p:strVal val="ppt_h"/>
                                          </p:val>
                                        </p:tav>
                                      </p:tavLst>
                                    </p:anim>
                                    <p:animEffect transition="out" filter="fade">
                                      <p:cBhvr>
                                        <p:cTn id="32" dur="1000"/>
                                        <p:tgtEl>
                                          <p:spTgt spid="885822"/>
                                        </p:tgtEl>
                                      </p:cBhvr>
                                    </p:animEffect>
                                    <p:set>
                                      <p:cBhvr>
                                        <p:cTn id="33" dur="1" fill="hold">
                                          <p:stCondLst>
                                            <p:cond delay="999"/>
                                          </p:stCondLst>
                                        </p:cTn>
                                        <p:tgtEl>
                                          <p:spTgt spid="885822"/>
                                        </p:tgtEl>
                                        <p:attrNameLst>
                                          <p:attrName>style.visibility</p:attrName>
                                        </p:attrNameLst>
                                      </p:cBhvr>
                                      <p:to>
                                        <p:strVal val="hidden"/>
                                      </p:to>
                                    </p:set>
                                  </p:childTnLst>
                                </p:cTn>
                              </p:par>
                            </p:childTnLst>
                          </p:cTn>
                        </p:par>
                        <p:par>
                          <p:cTn id="34" fill="hold">
                            <p:stCondLst>
                              <p:cond delay="4500"/>
                            </p:stCondLst>
                            <p:childTnLst>
                              <p:par>
                                <p:cTn id="35" presetID="17" presetClass="entr" presetSubtype="10" fill="hold" grpId="0" nodeType="afterEffect">
                                  <p:stCondLst>
                                    <p:cond delay="0"/>
                                  </p:stCondLst>
                                  <p:childTnLst>
                                    <p:set>
                                      <p:cBhvr>
                                        <p:cTn id="36" dur="1" fill="hold">
                                          <p:stCondLst>
                                            <p:cond delay="0"/>
                                          </p:stCondLst>
                                        </p:cTn>
                                        <p:tgtEl>
                                          <p:spTgt spid="102"/>
                                        </p:tgtEl>
                                        <p:attrNameLst>
                                          <p:attrName>style.visibility</p:attrName>
                                        </p:attrNameLst>
                                      </p:cBhvr>
                                      <p:to>
                                        <p:strVal val="visible"/>
                                      </p:to>
                                    </p:set>
                                    <p:anim calcmode="lin" valueType="num">
                                      <p:cBhvr>
                                        <p:cTn id="37" dur="500" fill="hold"/>
                                        <p:tgtEl>
                                          <p:spTgt spid="102"/>
                                        </p:tgtEl>
                                        <p:attrNameLst>
                                          <p:attrName>ppt_w</p:attrName>
                                        </p:attrNameLst>
                                      </p:cBhvr>
                                      <p:tavLst>
                                        <p:tav tm="0">
                                          <p:val>
                                            <p:fltVal val="0"/>
                                          </p:val>
                                        </p:tav>
                                        <p:tav tm="100000">
                                          <p:val>
                                            <p:strVal val="#ppt_w"/>
                                          </p:val>
                                        </p:tav>
                                      </p:tavLst>
                                    </p:anim>
                                    <p:anim calcmode="lin" valueType="num">
                                      <p:cBhvr>
                                        <p:cTn id="38" dur="500" fill="hold"/>
                                        <p:tgtEl>
                                          <p:spTgt spid="10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animBg="1"/>
      <p:bldP spid="885770" grpId="0" animBg="1"/>
      <p:bldP spid="885771" grpId="0" animBg="1"/>
      <p:bldP spid="885773" grpId="0" animBg="1"/>
      <p:bldP spid="885822" grpId="0"/>
      <p:bldP spid="102"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7"/>
          <p:cNvGrpSpPr/>
          <p:nvPr/>
        </p:nvGrpSpPr>
        <p:grpSpPr>
          <a:xfrm>
            <a:off x="2362200" y="352425"/>
            <a:ext cx="4559300" cy="4371975"/>
            <a:chOff x="2362200" y="352425"/>
            <a:chExt cx="4559300" cy="4371975"/>
          </a:xfrm>
        </p:grpSpPr>
        <p:grpSp>
          <p:nvGrpSpPr>
            <p:cNvPr id="3" name="Group 123"/>
            <p:cNvGrpSpPr/>
            <p:nvPr/>
          </p:nvGrpSpPr>
          <p:grpSpPr>
            <a:xfrm>
              <a:off x="2362200" y="352425"/>
              <a:ext cx="4559300" cy="4371975"/>
              <a:chOff x="2362200" y="352425"/>
              <a:chExt cx="4559300" cy="4371975"/>
            </a:xfrm>
          </p:grpSpPr>
          <p:sp>
            <p:nvSpPr>
              <p:cNvPr id="133" name="Oval 5"/>
              <p:cNvSpPr>
                <a:spLocks noChangeAspect="1" noChangeArrowheads="1"/>
              </p:cNvSpPr>
              <p:nvPr/>
            </p:nvSpPr>
            <p:spPr bwMode="auto">
              <a:xfrm>
                <a:off x="3878263" y="1677988"/>
                <a:ext cx="3043237" cy="3043237"/>
              </a:xfrm>
              <a:prstGeom prst="ellipse">
                <a:avLst/>
              </a:prstGeom>
              <a:solidFill>
                <a:srgbClr val="008000">
                  <a:alpha val="40000"/>
                </a:srgbClr>
              </a:solidFill>
              <a:ln w="9525">
                <a:noFill/>
                <a:round/>
                <a:headEnd/>
                <a:tailEnd/>
              </a:ln>
              <a:effectLst/>
            </p:spPr>
            <p:txBody>
              <a:bodyPr wrap="none" anchor="ctr"/>
              <a:lstStyle/>
              <a:p>
                <a:endParaRPr lang="en-US" dirty="0"/>
              </a:p>
            </p:txBody>
          </p:sp>
          <p:sp>
            <p:nvSpPr>
              <p:cNvPr id="134" name="Oval 6"/>
              <p:cNvSpPr>
                <a:spLocks noChangeAspect="1" noChangeArrowheads="1"/>
              </p:cNvSpPr>
              <p:nvPr/>
            </p:nvSpPr>
            <p:spPr bwMode="auto">
              <a:xfrm>
                <a:off x="2362200" y="1681163"/>
                <a:ext cx="3043238" cy="3043237"/>
              </a:xfrm>
              <a:prstGeom prst="ellipse">
                <a:avLst/>
              </a:prstGeom>
              <a:solidFill>
                <a:srgbClr val="0000CC">
                  <a:alpha val="40000"/>
                </a:srgbClr>
              </a:solidFill>
              <a:ln w="9525">
                <a:noFill/>
                <a:round/>
                <a:headEnd/>
                <a:tailEnd/>
              </a:ln>
              <a:effectLst/>
            </p:spPr>
            <p:txBody>
              <a:bodyPr wrap="none" anchor="ctr"/>
              <a:lstStyle/>
              <a:p>
                <a:endParaRPr lang="en-US" dirty="0"/>
              </a:p>
            </p:txBody>
          </p:sp>
          <p:sp>
            <p:nvSpPr>
              <p:cNvPr id="135" name="Freeform 12"/>
              <p:cNvSpPr>
                <a:spLocks/>
              </p:cNvSpPr>
              <p:nvPr/>
            </p:nvSpPr>
            <p:spPr bwMode="auto">
              <a:xfrm>
                <a:off x="3870325" y="1878013"/>
                <a:ext cx="1554163" cy="2651125"/>
              </a:xfrm>
              <a:custGeom>
                <a:avLst/>
                <a:gdLst/>
                <a:ahLst/>
                <a:cxnLst>
                  <a:cxn ang="0">
                    <a:pos x="70" y="235"/>
                  </a:cxn>
                  <a:cxn ang="0">
                    <a:pos x="0" y="117"/>
                  </a:cxn>
                  <a:cxn ang="0">
                    <a:pos x="71" y="0"/>
                  </a:cxn>
                  <a:cxn ang="0">
                    <a:pos x="141" y="117"/>
                  </a:cxn>
                  <a:cxn ang="0">
                    <a:pos x="70" y="235"/>
                  </a:cxn>
                </a:cxnLst>
                <a:rect l="0" t="0" r="r" b="b"/>
                <a:pathLst>
                  <a:path w="141" h="235">
                    <a:moveTo>
                      <a:pt x="70" y="235"/>
                    </a:moveTo>
                    <a:cubicBezTo>
                      <a:pt x="70" y="235"/>
                      <a:pt x="0" y="197"/>
                      <a:pt x="0" y="117"/>
                    </a:cubicBezTo>
                    <a:cubicBezTo>
                      <a:pt x="0" y="37"/>
                      <a:pt x="70" y="0"/>
                      <a:pt x="71" y="0"/>
                    </a:cubicBezTo>
                    <a:cubicBezTo>
                      <a:pt x="71" y="0"/>
                      <a:pt x="141" y="37"/>
                      <a:pt x="141" y="117"/>
                    </a:cubicBezTo>
                    <a:cubicBezTo>
                      <a:pt x="141" y="197"/>
                      <a:pt x="70" y="235"/>
                      <a:pt x="70" y="235"/>
                    </a:cubicBezTo>
                    <a:close/>
                  </a:path>
                </a:pathLst>
              </a:custGeom>
              <a:solidFill>
                <a:srgbClr val="99CCFF"/>
              </a:solidFill>
              <a:ln w="0">
                <a:noFill/>
                <a:prstDash val="solid"/>
                <a:round/>
                <a:headEnd/>
                <a:tailEnd/>
              </a:ln>
            </p:spPr>
            <p:txBody>
              <a:bodyPr/>
              <a:lstStyle/>
              <a:p>
                <a:endParaRPr lang="en-US" dirty="0"/>
              </a:p>
            </p:txBody>
          </p:sp>
          <p:grpSp>
            <p:nvGrpSpPr>
              <p:cNvPr id="4" name="Group 8"/>
              <p:cNvGrpSpPr>
                <a:grpSpLocks/>
              </p:cNvGrpSpPr>
              <p:nvPr/>
            </p:nvGrpSpPr>
            <p:grpSpPr bwMode="auto">
              <a:xfrm>
                <a:off x="5248275" y="3776663"/>
                <a:ext cx="1458913" cy="920750"/>
                <a:chOff x="528" y="1515"/>
                <a:chExt cx="919" cy="580"/>
              </a:xfrm>
            </p:grpSpPr>
            <p:sp>
              <p:nvSpPr>
                <p:cNvPr id="177" name="Rectangle 9"/>
                <p:cNvSpPr>
                  <a:spLocks noChangeArrowheads="1"/>
                </p:cNvSpPr>
                <p:nvPr/>
              </p:nvSpPr>
              <p:spPr bwMode="auto">
                <a:xfrm rot="21360000">
                  <a:off x="528" y="1922"/>
                  <a:ext cx="104"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U</a:t>
                  </a:r>
                  <a:endParaRPr lang="en-US" sz="1800" dirty="0">
                    <a:solidFill>
                      <a:schemeClr val="bg1">
                        <a:lumMod val="85000"/>
                      </a:schemeClr>
                    </a:solidFill>
                    <a:latin typeface="Arial" charset="0"/>
                  </a:endParaRPr>
                </a:p>
              </p:txBody>
            </p:sp>
            <p:sp>
              <p:nvSpPr>
                <p:cNvPr id="178" name="Rectangle 10"/>
                <p:cNvSpPr>
                  <a:spLocks noChangeArrowheads="1"/>
                </p:cNvSpPr>
                <p:nvPr/>
              </p:nvSpPr>
              <p:spPr bwMode="auto">
                <a:xfrm rot="21120000">
                  <a:off x="638" y="1913"/>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n</a:t>
                  </a:r>
                  <a:endParaRPr lang="en-US" sz="1800" dirty="0">
                    <a:solidFill>
                      <a:schemeClr val="bg1">
                        <a:lumMod val="85000"/>
                      </a:schemeClr>
                    </a:solidFill>
                    <a:latin typeface="Arial" charset="0"/>
                  </a:endParaRPr>
                </a:p>
              </p:txBody>
            </p:sp>
            <p:sp>
              <p:nvSpPr>
                <p:cNvPr id="179" name="Rectangle 11"/>
                <p:cNvSpPr>
                  <a:spLocks noChangeArrowheads="1"/>
                </p:cNvSpPr>
                <p:nvPr/>
              </p:nvSpPr>
              <p:spPr bwMode="auto">
                <a:xfrm rot="21000000">
                  <a:off x="731" y="1899"/>
                  <a:ext cx="4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i</a:t>
                  </a:r>
                  <a:endParaRPr lang="en-US" sz="1800" dirty="0">
                    <a:solidFill>
                      <a:schemeClr val="bg1">
                        <a:lumMod val="85000"/>
                      </a:schemeClr>
                    </a:solidFill>
                    <a:latin typeface="Arial" charset="0"/>
                  </a:endParaRPr>
                </a:p>
              </p:txBody>
            </p:sp>
            <p:sp>
              <p:nvSpPr>
                <p:cNvPr id="180" name="Rectangle 12"/>
                <p:cNvSpPr>
                  <a:spLocks noChangeArrowheads="1"/>
                </p:cNvSpPr>
                <p:nvPr/>
              </p:nvSpPr>
              <p:spPr bwMode="auto">
                <a:xfrm rot="20760000">
                  <a:off x="775" y="1886"/>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q</a:t>
                  </a:r>
                  <a:endParaRPr lang="en-US" sz="1800" dirty="0">
                    <a:solidFill>
                      <a:schemeClr val="bg1">
                        <a:lumMod val="85000"/>
                      </a:schemeClr>
                    </a:solidFill>
                    <a:latin typeface="Arial" charset="0"/>
                  </a:endParaRPr>
                </a:p>
              </p:txBody>
            </p:sp>
            <p:sp>
              <p:nvSpPr>
                <p:cNvPr id="181" name="Rectangle 13"/>
                <p:cNvSpPr>
                  <a:spLocks noChangeArrowheads="1"/>
                </p:cNvSpPr>
                <p:nvPr/>
              </p:nvSpPr>
              <p:spPr bwMode="auto">
                <a:xfrm rot="20520000">
                  <a:off x="859" y="1861"/>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u</a:t>
                  </a:r>
                  <a:endParaRPr lang="en-US" sz="1800" dirty="0">
                    <a:solidFill>
                      <a:schemeClr val="bg1">
                        <a:lumMod val="85000"/>
                      </a:schemeClr>
                    </a:solidFill>
                    <a:latin typeface="Arial" charset="0"/>
                  </a:endParaRPr>
                </a:p>
              </p:txBody>
            </p:sp>
            <p:sp>
              <p:nvSpPr>
                <p:cNvPr id="182" name="Rectangle 14"/>
                <p:cNvSpPr>
                  <a:spLocks noChangeArrowheads="1"/>
                </p:cNvSpPr>
                <p:nvPr/>
              </p:nvSpPr>
              <p:spPr bwMode="auto">
                <a:xfrm rot="20280000">
                  <a:off x="950" y="1831"/>
                  <a:ext cx="8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e</a:t>
                  </a:r>
                  <a:endParaRPr lang="en-US" sz="1800" dirty="0">
                    <a:solidFill>
                      <a:schemeClr val="bg1">
                        <a:lumMod val="85000"/>
                      </a:schemeClr>
                    </a:solidFill>
                    <a:latin typeface="Arial" charset="0"/>
                  </a:endParaRPr>
                </a:p>
              </p:txBody>
            </p:sp>
            <p:sp>
              <p:nvSpPr>
                <p:cNvPr id="183" name="Rectangle 15"/>
                <p:cNvSpPr>
                  <a:spLocks noChangeArrowheads="1"/>
                </p:cNvSpPr>
                <p:nvPr/>
              </p:nvSpPr>
              <p:spPr bwMode="auto">
                <a:xfrm rot="19260000">
                  <a:off x="1040" y="1768"/>
                  <a:ext cx="104"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D</a:t>
                  </a:r>
                  <a:endParaRPr lang="en-US" sz="1800" dirty="0">
                    <a:solidFill>
                      <a:schemeClr val="bg1">
                        <a:lumMod val="85000"/>
                      </a:schemeClr>
                    </a:solidFill>
                    <a:latin typeface="Arial" charset="0"/>
                  </a:endParaRPr>
                </a:p>
              </p:txBody>
            </p:sp>
            <p:sp>
              <p:nvSpPr>
                <p:cNvPr id="184" name="Rectangle 16"/>
                <p:cNvSpPr>
                  <a:spLocks noChangeArrowheads="1"/>
                </p:cNvSpPr>
                <p:nvPr/>
              </p:nvSpPr>
              <p:spPr bwMode="auto">
                <a:xfrm rot="19020000">
                  <a:off x="1120" y="1705"/>
                  <a:ext cx="8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e</a:t>
                  </a:r>
                  <a:endParaRPr lang="en-US" sz="1800" dirty="0">
                    <a:solidFill>
                      <a:schemeClr val="bg1">
                        <a:lumMod val="85000"/>
                      </a:schemeClr>
                    </a:solidFill>
                    <a:latin typeface="Arial" charset="0"/>
                  </a:endParaRPr>
                </a:p>
              </p:txBody>
            </p:sp>
            <p:sp>
              <p:nvSpPr>
                <p:cNvPr id="185" name="Rectangle 17"/>
                <p:cNvSpPr>
                  <a:spLocks noChangeArrowheads="1"/>
                </p:cNvSpPr>
                <p:nvPr/>
              </p:nvSpPr>
              <p:spPr bwMode="auto">
                <a:xfrm rot="18780000">
                  <a:off x="1183" y="1644"/>
                  <a:ext cx="8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s</a:t>
                  </a:r>
                  <a:endParaRPr lang="en-US" sz="1800" dirty="0">
                    <a:solidFill>
                      <a:schemeClr val="bg1">
                        <a:lumMod val="85000"/>
                      </a:schemeClr>
                    </a:solidFill>
                    <a:latin typeface="Arial" charset="0"/>
                  </a:endParaRPr>
                </a:p>
              </p:txBody>
            </p:sp>
            <p:sp>
              <p:nvSpPr>
                <p:cNvPr id="186" name="Rectangle 18"/>
                <p:cNvSpPr>
                  <a:spLocks noChangeArrowheads="1"/>
                </p:cNvSpPr>
                <p:nvPr/>
              </p:nvSpPr>
              <p:spPr bwMode="auto">
                <a:xfrm rot="18660000">
                  <a:off x="1248" y="1594"/>
                  <a:ext cx="4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i</a:t>
                  </a:r>
                  <a:endParaRPr lang="en-US" sz="1800" dirty="0">
                    <a:solidFill>
                      <a:schemeClr val="bg1">
                        <a:lumMod val="85000"/>
                      </a:schemeClr>
                    </a:solidFill>
                    <a:latin typeface="Arial" charset="0"/>
                  </a:endParaRPr>
                </a:p>
              </p:txBody>
            </p:sp>
            <p:sp>
              <p:nvSpPr>
                <p:cNvPr id="187" name="Rectangle 19"/>
                <p:cNvSpPr>
                  <a:spLocks noChangeArrowheads="1"/>
                </p:cNvSpPr>
                <p:nvPr/>
              </p:nvSpPr>
              <p:spPr bwMode="auto">
                <a:xfrm rot="18420000">
                  <a:off x="1264" y="1541"/>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g</a:t>
                  </a:r>
                  <a:endParaRPr lang="en-US" sz="1800" dirty="0">
                    <a:solidFill>
                      <a:schemeClr val="bg1">
                        <a:lumMod val="85000"/>
                      </a:schemeClr>
                    </a:solidFill>
                    <a:latin typeface="Arial" charset="0"/>
                  </a:endParaRPr>
                </a:p>
              </p:txBody>
            </p:sp>
            <p:sp>
              <p:nvSpPr>
                <p:cNvPr id="188" name="Rectangle 20"/>
                <p:cNvSpPr>
                  <a:spLocks noChangeArrowheads="1"/>
                </p:cNvSpPr>
                <p:nvPr/>
              </p:nvSpPr>
              <p:spPr bwMode="auto">
                <a:xfrm rot="18120000">
                  <a:off x="1317" y="1472"/>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n</a:t>
                  </a:r>
                  <a:endParaRPr lang="en-US" sz="1800" dirty="0">
                    <a:solidFill>
                      <a:schemeClr val="bg1">
                        <a:lumMod val="85000"/>
                      </a:schemeClr>
                    </a:solidFill>
                    <a:latin typeface="Arial" charset="0"/>
                  </a:endParaRPr>
                </a:p>
              </p:txBody>
            </p:sp>
          </p:grpSp>
          <p:sp>
            <p:nvSpPr>
              <p:cNvPr id="137" name="Oval 37"/>
              <p:cNvSpPr>
                <a:spLocks noChangeAspect="1" noChangeArrowheads="1"/>
              </p:cNvSpPr>
              <p:nvPr/>
            </p:nvSpPr>
            <p:spPr bwMode="auto">
              <a:xfrm>
                <a:off x="3119438" y="352425"/>
                <a:ext cx="3043237" cy="3043238"/>
              </a:xfrm>
              <a:prstGeom prst="ellipse">
                <a:avLst/>
              </a:prstGeom>
              <a:gradFill rotWithShape="1">
                <a:gsLst>
                  <a:gs pos="0">
                    <a:srgbClr val="FF0000"/>
                  </a:gs>
                  <a:gs pos="100000">
                    <a:srgbClr val="FF0000">
                      <a:gamma/>
                      <a:shade val="46275"/>
                      <a:invGamma/>
                    </a:srgbClr>
                  </a:gs>
                </a:gsLst>
                <a:path path="shape">
                  <a:fillToRect l="50000" t="50000" r="50000" b="50000"/>
                </a:path>
              </a:gradFill>
              <a:ln w="9525">
                <a:noFill/>
                <a:round/>
                <a:headEnd/>
                <a:tailEnd/>
              </a:ln>
              <a:effectLst/>
            </p:spPr>
            <p:txBody>
              <a:bodyPr wrap="none" anchor="ctr"/>
              <a:lstStyle/>
              <a:p>
                <a:endParaRPr lang="en-US" dirty="0"/>
              </a:p>
            </p:txBody>
          </p:sp>
          <p:grpSp>
            <p:nvGrpSpPr>
              <p:cNvPr id="5" name="Group 38"/>
              <p:cNvGrpSpPr>
                <a:grpSpLocks/>
              </p:cNvGrpSpPr>
              <p:nvPr/>
            </p:nvGrpSpPr>
            <p:grpSpPr bwMode="auto">
              <a:xfrm>
                <a:off x="3582988" y="398463"/>
                <a:ext cx="2162175" cy="682625"/>
                <a:chOff x="100" y="290"/>
                <a:chExt cx="1362" cy="430"/>
              </a:xfrm>
            </p:grpSpPr>
            <p:sp>
              <p:nvSpPr>
                <p:cNvPr id="159" name="Rectangle 39"/>
                <p:cNvSpPr>
                  <a:spLocks noChangeArrowheads="1"/>
                </p:cNvSpPr>
                <p:nvPr/>
              </p:nvSpPr>
              <p:spPr bwMode="auto">
                <a:xfrm rot="19020000">
                  <a:off x="100" y="544"/>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F</a:t>
                  </a:r>
                  <a:endParaRPr lang="en-US" sz="1800" dirty="0">
                    <a:latin typeface="Arial" charset="0"/>
                  </a:endParaRPr>
                </a:p>
              </p:txBody>
            </p:sp>
            <p:sp>
              <p:nvSpPr>
                <p:cNvPr id="160" name="Rectangle 40"/>
                <p:cNvSpPr>
                  <a:spLocks noChangeArrowheads="1"/>
                </p:cNvSpPr>
                <p:nvPr/>
              </p:nvSpPr>
              <p:spPr bwMode="auto">
                <a:xfrm rot="19380000">
                  <a:off x="174" y="483"/>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o</a:t>
                  </a:r>
                  <a:endParaRPr lang="en-US" sz="1800" dirty="0">
                    <a:latin typeface="Arial" charset="0"/>
                  </a:endParaRPr>
                </a:p>
              </p:txBody>
            </p:sp>
            <p:sp>
              <p:nvSpPr>
                <p:cNvPr id="161" name="Rectangle 41"/>
                <p:cNvSpPr>
                  <a:spLocks noChangeArrowheads="1"/>
                </p:cNvSpPr>
                <p:nvPr/>
              </p:nvSpPr>
              <p:spPr bwMode="auto">
                <a:xfrm rot="19680000">
                  <a:off x="246" y="429"/>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u</a:t>
                  </a:r>
                  <a:endParaRPr lang="en-US" sz="1800" dirty="0">
                    <a:latin typeface="Arial" charset="0"/>
                  </a:endParaRPr>
                </a:p>
              </p:txBody>
            </p:sp>
            <p:sp>
              <p:nvSpPr>
                <p:cNvPr id="162" name="Rectangle 42"/>
                <p:cNvSpPr>
                  <a:spLocks noChangeArrowheads="1"/>
                </p:cNvSpPr>
                <p:nvPr/>
              </p:nvSpPr>
              <p:spPr bwMode="auto">
                <a:xfrm rot="19980000">
                  <a:off x="331" y="388"/>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n</a:t>
                  </a:r>
                  <a:endParaRPr lang="en-US" sz="1800" dirty="0">
                    <a:latin typeface="Arial" charset="0"/>
                  </a:endParaRPr>
                </a:p>
              </p:txBody>
            </p:sp>
            <p:sp>
              <p:nvSpPr>
                <p:cNvPr id="163" name="Rectangle 43"/>
                <p:cNvSpPr>
                  <a:spLocks noChangeArrowheads="1"/>
                </p:cNvSpPr>
                <p:nvPr/>
              </p:nvSpPr>
              <p:spPr bwMode="auto">
                <a:xfrm rot="20340000">
                  <a:off x="417" y="348"/>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d</a:t>
                  </a:r>
                  <a:endParaRPr lang="en-US" sz="1800" dirty="0">
                    <a:latin typeface="Arial" charset="0"/>
                  </a:endParaRPr>
                </a:p>
              </p:txBody>
            </p:sp>
            <p:sp>
              <p:nvSpPr>
                <p:cNvPr id="164" name="Rectangle 44"/>
                <p:cNvSpPr>
                  <a:spLocks noChangeArrowheads="1"/>
                </p:cNvSpPr>
                <p:nvPr/>
              </p:nvSpPr>
              <p:spPr bwMode="auto">
                <a:xfrm rot="20640000">
                  <a:off x="507" y="321"/>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a</a:t>
                  </a:r>
                  <a:endParaRPr lang="en-US" sz="1800" dirty="0">
                    <a:latin typeface="Arial" charset="0"/>
                  </a:endParaRPr>
                </a:p>
              </p:txBody>
            </p:sp>
            <p:sp>
              <p:nvSpPr>
                <p:cNvPr id="165" name="Rectangle 45"/>
                <p:cNvSpPr>
                  <a:spLocks noChangeArrowheads="1"/>
                </p:cNvSpPr>
                <p:nvPr/>
              </p:nvSpPr>
              <p:spPr bwMode="auto">
                <a:xfrm rot="21060000">
                  <a:off x="588" y="308"/>
                  <a:ext cx="4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t</a:t>
                  </a:r>
                  <a:endParaRPr lang="en-US" sz="1800" dirty="0">
                    <a:latin typeface="Arial" charset="0"/>
                  </a:endParaRPr>
                </a:p>
              </p:txBody>
            </p:sp>
            <p:sp>
              <p:nvSpPr>
                <p:cNvPr id="166" name="Rectangle 46"/>
                <p:cNvSpPr>
                  <a:spLocks noChangeArrowheads="1"/>
                </p:cNvSpPr>
                <p:nvPr/>
              </p:nvSpPr>
              <p:spPr bwMode="auto">
                <a:xfrm rot="21180000">
                  <a:off x="639" y="297"/>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i</a:t>
                  </a:r>
                  <a:endParaRPr lang="en-US" sz="1800" dirty="0">
                    <a:latin typeface="Arial" charset="0"/>
                  </a:endParaRPr>
                </a:p>
              </p:txBody>
            </p:sp>
            <p:sp>
              <p:nvSpPr>
                <p:cNvPr id="167" name="Rectangle 47"/>
                <p:cNvSpPr>
                  <a:spLocks noChangeArrowheads="1"/>
                </p:cNvSpPr>
                <p:nvPr/>
              </p:nvSpPr>
              <p:spPr bwMode="auto">
                <a:xfrm rot="21360000">
                  <a:off x="684" y="290"/>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o</a:t>
                  </a:r>
                  <a:endParaRPr lang="en-US" sz="1800" dirty="0">
                    <a:latin typeface="Arial" charset="0"/>
                  </a:endParaRPr>
                </a:p>
              </p:txBody>
            </p:sp>
            <p:sp>
              <p:nvSpPr>
                <p:cNvPr id="168" name="Rectangle 48"/>
                <p:cNvSpPr>
                  <a:spLocks noChangeArrowheads="1"/>
                </p:cNvSpPr>
                <p:nvPr/>
              </p:nvSpPr>
              <p:spPr bwMode="auto">
                <a:xfrm rot="60000">
                  <a:off x="774" y="295"/>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n</a:t>
                  </a:r>
                  <a:endParaRPr lang="en-US" sz="1800" dirty="0">
                    <a:latin typeface="Arial" charset="0"/>
                  </a:endParaRPr>
                </a:p>
              </p:txBody>
            </p:sp>
            <p:sp>
              <p:nvSpPr>
                <p:cNvPr id="169" name="Rectangle 49"/>
                <p:cNvSpPr>
                  <a:spLocks noChangeArrowheads="1"/>
                </p:cNvSpPr>
                <p:nvPr/>
              </p:nvSpPr>
              <p:spPr bwMode="auto">
                <a:xfrm rot="420000">
                  <a:off x="871" y="299"/>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a</a:t>
                  </a:r>
                  <a:endParaRPr lang="en-US" sz="1800" dirty="0">
                    <a:latin typeface="Arial" charset="0"/>
                  </a:endParaRPr>
                </a:p>
              </p:txBody>
            </p:sp>
            <p:sp>
              <p:nvSpPr>
                <p:cNvPr id="170" name="Rectangle 50"/>
                <p:cNvSpPr>
                  <a:spLocks noChangeArrowheads="1"/>
                </p:cNvSpPr>
                <p:nvPr/>
              </p:nvSpPr>
              <p:spPr bwMode="auto">
                <a:xfrm rot="720000">
                  <a:off x="954" y="311"/>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l</a:t>
                  </a:r>
                  <a:endParaRPr lang="en-US" sz="1800" dirty="0">
                    <a:latin typeface="Arial" charset="0"/>
                  </a:endParaRPr>
                </a:p>
              </p:txBody>
            </p:sp>
            <p:sp>
              <p:nvSpPr>
                <p:cNvPr id="171" name="Rectangle 51"/>
                <p:cNvSpPr>
                  <a:spLocks noChangeArrowheads="1"/>
                </p:cNvSpPr>
                <p:nvPr/>
              </p:nvSpPr>
              <p:spPr bwMode="auto">
                <a:xfrm rot="1080000">
                  <a:off x="1036" y="341"/>
                  <a:ext cx="96"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V</a:t>
                  </a:r>
                  <a:endParaRPr lang="en-US" sz="1800" dirty="0">
                    <a:latin typeface="Arial" charset="0"/>
                  </a:endParaRPr>
                </a:p>
              </p:txBody>
            </p:sp>
            <p:sp>
              <p:nvSpPr>
                <p:cNvPr id="172" name="Rectangle 52"/>
                <p:cNvSpPr>
                  <a:spLocks noChangeArrowheads="1"/>
                </p:cNvSpPr>
                <p:nvPr/>
              </p:nvSpPr>
              <p:spPr bwMode="auto">
                <a:xfrm rot="1440000">
                  <a:off x="1126" y="375"/>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a</a:t>
                  </a:r>
                  <a:endParaRPr lang="en-US" sz="1800" dirty="0">
                    <a:latin typeface="Arial" charset="0"/>
                  </a:endParaRPr>
                </a:p>
              </p:txBody>
            </p:sp>
            <p:sp>
              <p:nvSpPr>
                <p:cNvPr id="173" name="Rectangle 53"/>
                <p:cNvSpPr>
                  <a:spLocks noChangeArrowheads="1"/>
                </p:cNvSpPr>
                <p:nvPr/>
              </p:nvSpPr>
              <p:spPr bwMode="auto">
                <a:xfrm rot="1740000">
                  <a:off x="1204" y="407"/>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l</a:t>
                  </a:r>
                  <a:endParaRPr lang="en-US" sz="1800" dirty="0">
                    <a:latin typeface="Arial" charset="0"/>
                  </a:endParaRPr>
                </a:p>
              </p:txBody>
            </p:sp>
            <p:sp>
              <p:nvSpPr>
                <p:cNvPr id="174" name="Rectangle 54"/>
                <p:cNvSpPr>
                  <a:spLocks noChangeArrowheads="1"/>
                </p:cNvSpPr>
                <p:nvPr/>
              </p:nvSpPr>
              <p:spPr bwMode="auto">
                <a:xfrm rot="1920000">
                  <a:off x="1238" y="440"/>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u</a:t>
                  </a:r>
                  <a:endParaRPr lang="en-US" sz="1800" dirty="0">
                    <a:latin typeface="Arial" charset="0"/>
                  </a:endParaRPr>
                </a:p>
              </p:txBody>
            </p:sp>
            <p:sp>
              <p:nvSpPr>
                <p:cNvPr id="175" name="Rectangle 55"/>
                <p:cNvSpPr>
                  <a:spLocks noChangeArrowheads="1"/>
                </p:cNvSpPr>
                <p:nvPr/>
              </p:nvSpPr>
              <p:spPr bwMode="auto">
                <a:xfrm rot="2280000">
                  <a:off x="1314" y="493"/>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e</a:t>
                  </a:r>
                  <a:endParaRPr lang="en-US" sz="1800" dirty="0">
                    <a:latin typeface="Arial" charset="0"/>
                  </a:endParaRPr>
                </a:p>
              </p:txBody>
            </p:sp>
            <p:sp>
              <p:nvSpPr>
                <p:cNvPr id="176" name="Rectangle 56"/>
                <p:cNvSpPr>
                  <a:spLocks noChangeArrowheads="1"/>
                </p:cNvSpPr>
                <p:nvPr/>
              </p:nvSpPr>
              <p:spPr bwMode="auto">
                <a:xfrm rot="2580000">
                  <a:off x="1382" y="547"/>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s</a:t>
                  </a:r>
                  <a:endParaRPr lang="en-US" sz="1800" dirty="0">
                    <a:latin typeface="Arial" charset="0"/>
                  </a:endParaRPr>
                </a:p>
              </p:txBody>
            </p:sp>
          </p:grpSp>
          <p:grpSp>
            <p:nvGrpSpPr>
              <p:cNvPr id="6" name="Group 475"/>
              <p:cNvGrpSpPr/>
              <p:nvPr/>
            </p:nvGrpSpPr>
            <p:grpSpPr>
              <a:xfrm>
                <a:off x="2509419" y="3553002"/>
                <a:ext cx="1769544" cy="1113968"/>
                <a:chOff x="432207" y="508051"/>
                <a:chExt cx="1769544" cy="1113968"/>
              </a:xfrm>
            </p:grpSpPr>
            <p:sp>
              <p:nvSpPr>
                <p:cNvPr id="140" name="Rectangle 31"/>
                <p:cNvSpPr>
                  <a:spLocks noChangeArrowheads="1"/>
                </p:cNvSpPr>
                <p:nvPr/>
              </p:nvSpPr>
              <p:spPr bwMode="auto">
                <a:xfrm rot="4020000">
                  <a:off x="493763" y="446495"/>
                  <a:ext cx="153888"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P</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41" name="Rectangle 32"/>
                <p:cNvSpPr>
                  <a:spLocks noChangeArrowheads="1"/>
                </p:cNvSpPr>
                <p:nvPr/>
              </p:nvSpPr>
              <p:spPr bwMode="auto">
                <a:xfrm rot="3840000">
                  <a:off x="563737" y="565557"/>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e</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42" name="Rectangle 33"/>
                <p:cNvSpPr>
                  <a:spLocks noChangeArrowheads="1"/>
                </p:cNvSpPr>
                <p:nvPr/>
              </p:nvSpPr>
              <p:spPr bwMode="auto">
                <a:xfrm rot="3600000">
                  <a:off x="634566" y="651282"/>
                  <a:ext cx="89768"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r</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43" name="Rectangle 34"/>
                <p:cNvSpPr>
                  <a:spLocks noChangeArrowheads="1"/>
                </p:cNvSpPr>
                <p:nvPr/>
              </p:nvSpPr>
              <p:spPr bwMode="auto">
                <a:xfrm rot="3480000">
                  <a:off x="670099" y="740182"/>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s</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44" name="Rectangle 35"/>
                <p:cNvSpPr>
                  <a:spLocks noChangeArrowheads="1"/>
                </p:cNvSpPr>
                <p:nvPr/>
              </p:nvSpPr>
              <p:spPr bwMode="auto">
                <a:xfrm rot="3180000">
                  <a:off x="736712" y="840195"/>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o</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45" name="Rectangle 36"/>
                <p:cNvSpPr>
                  <a:spLocks noChangeArrowheads="1"/>
                </p:cNvSpPr>
                <p:nvPr/>
              </p:nvSpPr>
              <p:spPr bwMode="auto">
                <a:xfrm rot="3000000">
                  <a:off x="820850" y="940207"/>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n</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46" name="Rectangle 37"/>
                <p:cNvSpPr>
                  <a:spLocks noChangeArrowheads="1"/>
                </p:cNvSpPr>
                <p:nvPr/>
              </p:nvSpPr>
              <p:spPr bwMode="auto">
                <a:xfrm rot="2580000">
                  <a:off x="914574" y="1024345"/>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a</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47" name="Rectangle 38"/>
                <p:cNvSpPr>
                  <a:spLocks noChangeArrowheads="1"/>
                </p:cNvSpPr>
                <p:nvPr/>
              </p:nvSpPr>
              <p:spPr bwMode="auto">
                <a:xfrm rot="2400000">
                  <a:off x="1014102" y="1081495"/>
                  <a:ext cx="6412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l</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48" name="Rectangle 39"/>
                <p:cNvSpPr>
                  <a:spLocks noChangeArrowheads="1"/>
                </p:cNvSpPr>
                <p:nvPr/>
              </p:nvSpPr>
              <p:spPr bwMode="auto">
                <a:xfrm rot="2160000">
                  <a:off x="1056965" y="1113245"/>
                  <a:ext cx="6412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 </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49" name="Rectangle 40"/>
                <p:cNvSpPr>
                  <a:spLocks noChangeArrowheads="1"/>
                </p:cNvSpPr>
                <p:nvPr/>
              </p:nvSpPr>
              <p:spPr bwMode="auto">
                <a:xfrm rot="1920000">
                  <a:off x="1100250" y="1167220"/>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L</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50" name="Rectangle 41"/>
                <p:cNvSpPr>
                  <a:spLocks noChangeArrowheads="1"/>
                </p:cNvSpPr>
                <p:nvPr/>
              </p:nvSpPr>
              <p:spPr bwMode="auto">
                <a:xfrm rot="1680000">
                  <a:off x="1214612" y="1227545"/>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e</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51" name="Rectangle 42"/>
                <p:cNvSpPr>
                  <a:spLocks noChangeArrowheads="1"/>
                </p:cNvSpPr>
                <p:nvPr/>
              </p:nvSpPr>
              <p:spPr bwMode="auto">
                <a:xfrm rot="1440000">
                  <a:off x="1320974" y="1273582"/>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a</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52" name="Rectangle 43"/>
                <p:cNvSpPr>
                  <a:spLocks noChangeArrowheads="1"/>
                </p:cNvSpPr>
                <p:nvPr/>
              </p:nvSpPr>
              <p:spPr bwMode="auto">
                <a:xfrm rot="900000">
                  <a:off x="1430450" y="1305332"/>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d</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53" name="Rectangle 44"/>
                <p:cNvSpPr>
                  <a:spLocks noChangeArrowheads="1"/>
                </p:cNvSpPr>
                <p:nvPr/>
              </p:nvSpPr>
              <p:spPr bwMode="auto">
                <a:xfrm rot="660000">
                  <a:off x="1560687" y="1329145"/>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e</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54" name="Rectangle 45"/>
                <p:cNvSpPr>
                  <a:spLocks noChangeArrowheads="1"/>
                </p:cNvSpPr>
                <p:nvPr/>
              </p:nvSpPr>
              <p:spPr bwMode="auto">
                <a:xfrm rot="360000">
                  <a:off x="1675966" y="1338670"/>
                  <a:ext cx="89768"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r</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55" name="Rectangle 46"/>
                <p:cNvSpPr>
                  <a:spLocks noChangeArrowheads="1"/>
                </p:cNvSpPr>
                <p:nvPr/>
              </p:nvSpPr>
              <p:spPr bwMode="auto">
                <a:xfrm rot="120000">
                  <a:off x="1755949" y="1345020"/>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s</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56" name="Rectangle 47"/>
                <p:cNvSpPr>
                  <a:spLocks noChangeArrowheads="1"/>
                </p:cNvSpPr>
                <p:nvPr/>
              </p:nvSpPr>
              <p:spPr bwMode="auto">
                <a:xfrm rot="21480000">
                  <a:off x="1876537" y="1338670"/>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h</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57" name="Rectangle 48"/>
                <p:cNvSpPr>
                  <a:spLocks noChangeArrowheads="1"/>
                </p:cNvSpPr>
                <p:nvPr/>
              </p:nvSpPr>
              <p:spPr bwMode="auto">
                <a:xfrm rot="21240000">
                  <a:off x="2007877" y="1329145"/>
                  <a:ext cx="6412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i</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58" name="Rectangle 49"/>
                <p:cNvSpPr>
                  <a:spLocks noChangeArrowheads="1"/>
                </p:cNvSpPr>
                <p:nvPr/>
              </p:nvSpPr>
              <p:spPr bwMode="auto">
                <a:xfrm rot="21000000">
                  <a:off x="2060687" y="1314857"/>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p</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grpSp>
        </p:grpSp>
        <p:sp>
          <p:nvSpPr>
            <p:cNvPr id="130" name="Text Box 66"/>
            <p:cNvSpPr txBox="1">
              <a:spLocks noChangeArrowheads="1"/>
            </p:cNvSpPr>
            <p:nvPr/>
          </p:nvSpPr>
          <p:spPr bwMode="auto">
            <a:xfrm>
              <a:off x="3568700" y="1268413"/>
              <a:ext cx="506413" cy="274637"/>
            </a:xfrm>
            <a:prstGeom prst="rect">
              <a:avLst/>
            </a:prstGeom>
            <a:noFill/>
            <a:ln w="9525">
              <a:noFill/>
              <a:miter lim="800000"/>
              <a:headEnd/>
              <a:tailEnd/>
            </a:ln>
            <a:effectLst/>
          </p:spPr>
          <p:txBody>
            <a:bodyPr wrap="none">
              <a:spAutoFit/>
            </a:bodyPr>
            <a:lstStyle/>
            <a:p>
              <a:pPr algn="ctr"/>
              <a:r>
                <a:rPr lang="en-US" sz="1200" b="1" i="1" dirty="0">
                  <a:solidFill>
                    <a:srgbClr val="FFFF00"/>
                  </a:solidFill>
                  <a:latin typeface="Arial" pitchFamily="34" charset="0"/>
                  <a:cs typeface="Arial" pitchFamily="34" charset="0"/>
                </a:rPr>
                <a:t>faith</a:t>
              </a:r>
            </a:p>
          </p:txBody>
        </p:sp>
        <p:sp>
          <p:nvSpPr>
            <p:cNvPr id="131" name="Text Box 67"/>
            <p:cNvSpPr txBox="1">
              <a:spLocks noChangeArrowheads="1"/>
            </p:cNvSpPr>
            <p:nvPr/>
          </p:nvSpPr>
          <p:spPr bwMode="auto">
            <a:xfrm>
              <a:off x="4192588" y="917575"/>
              <a:ext cx="866775" cy="274638"/>
            </a:xfrm>
            <a:prstGeom prst="rect">
              <a:avLst/>
            </a:prstGeom>
            <a:noFill/>
            <a:ln w="9525">
              <a:noFill/>
              <a:miter lim="800000"/>
              <a:headEnd/>
              <a:tailEnd/>
            </a:ln>
            <a:effectLst/>
          </p:spPr>
          <p:txBody>
            <a:bodyPr wrap="none">
              <a:spAutoFit/>
            </a:bodyPr>
            <a:lstStyle/>
            <a:p>
              <a:pPr algn="ctr"/>
              <a:r>
                <a:rPr lang="en-US" sz="1200" b="1" i="1" dirty="0">
                  <a:solidFill>
                    <a:schemeClr val="bg1">
                      <a:lumMod val="75000"/>
                    </a:schemeClr>
                  </a:solidFill>
                  <a:latin typeface="Arial" pitchFamily="34" charset="0"/>
                  <a:cs typeface="Arial" pitchFamily="34" charset="0"/>
                </a:rPr>
                <a:t>character</a:t>
              </a:r>
            </a:p>
          </p:txBody>
        </p:sp>
        <p:sp>
          <p:nvSpPr>
            <p:cNvPr id="132" name="Text Box 68"/>
            <p:cNvSpPr txBox="1">
              <a:spLocks noChangeArrowheads="1"/>
            </p:cNvSpPr>
            <p:nvPr/>
          </p:nvSpPr>
          <p:spPr bwMode="auto">
            <a:xfrm>
              <a:off x="4918075" y="1268413"/>
              <a:ext cx="706438" cy="274637"/>
            </a:xfrm>
            <a:prstGeom prst="rect">
              <a:avLst/>
            </a:prstGeom>
            <a:noFill/>
            <a:ln w="9525">
              <a:noFill/>
              <a:miter lim="800000"/>
              <a:headEnd/>
              <a:tailEnd/>
            </a:ln>
            <a:effectLst/>
          </p:spPr>
          <p:txBody>
            <a:bodyPr wrap="none">
              <a:spAutoFit/>
            </a:bodyPr>
            <a:lstStyle/>
            <a:p>
              <a:pPr algn="ctr"/>
              <a:r>
                <a:rPr lang="en-US" sz="1200" b="1" i="1" dirty="0">
                  <a:solidFill>
                    <a:schemeClr val="bg1">
                      <a:lumMod val="75000"/>
                    </a:schemeClr>
                  </a:solidFill>
                  <a:latin typeface="Arial" pitchFamily="34" charset="0"/>
                  <a:cs typeface="Arial" pitchFamily="34" charset="0"/>
                </a:rPr>
                <a:t>service</a:t>
              </a:r>
            </a:p>
          </p:txBody>
        </p:sp>
      </p:grpSp>
      <p:grpSp>
        <p:nvGrpSpPr>
          <p:cNvPr id="7" name="Group 61"/>
          <p:cNvGrpSpPr/>
          <p:nvPr/>
        </p:nvGrpSpPr>
        <p:grpSpPr>
          <a:xfrm>
            <a:off x="0" y="6217920"/>
            <a:ext cx="9144000" cy="640080"/>
            <a:chOff x="0" y="6217920"/>
            <a:chExt cx="9144000" cy="640080"/>
          </a:xfrm>
        </p:grpSpPr>
        <p:sp>
          <p:nvSpPr>
            <p:cNvPr id="63" name="Rectangle 62"/>
            <p:cNvSpPr/>
            <p:nvPr/>
          </p:nvSpPr>
          <p:spPr>
            <a:xfrm>
              <a:off x="0" y="6217920"/>
              <a:ext cx="9144000" cy="6400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ectangle 63"/>
            <p:cNvSpPr/>
            <p:nvPr/>
          </p:nvSpPr>
          <p:spPr>
            <a:xfrm>
              <a:off x="1371600" y="6400800"/>
              <a:ext cx="6400800" cy="365760"/>
            </a:xfrm>
            <a:prstGeom prst="rect">
              <a:avLst/>
            </a:prstGeom>
            <a:noFill/>
          </p:spPr>
          <p:txBody>
            <a:bodyPr wrap="none" lIns="91440" tIns="45720" rIns="91440" bIns="45720">
              <a:prstTxWarp prst="textPlain">
                <a:avLst/>
              </a:prstTxWarp>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smtClean="0">
                  <a:ln w="11430"/>
                  <a:solidFill>
                    <a:srgbClr val="F8F8F8"/>
                  </a:solidFill>
                  <a:effectLst>
                    <a:outerShdw blurRad="25400" algn="tl" rotWithShape="0">
                      <a:srgbClr val="000000">
                        <a:alpha val="43000"/>
                      </a:srgbClr>
                    </a:outerShdw>
                  </a:effectLst>
                  <a:latin typeface="+mn-lt"/>
                </a:rPr>
                <a:t>Life Calling Model</a:t>
              </a:r>
              <a:endParaRPr lang="en-US" sz="5400" b="1" cap="none" spc="150" dirty="0">
                <a:ln w="11430"/>
                <a:solidFill>
                  <a:srgbClr val="F8F8F8"/>
                </a:solidFill>
                <a:effectLst>
                  <a:outerShdw blurRad="25400" algn="tl" rotWithShape="0">
                    <a:srgbClr val="000000">
                      <a:alpha val="43000"/>
                    </a:srgbClr>
                  </a:outerShdw>
                </a:effectLst>
                <a:latin typeface="+mn-lt"/>
              </a:endParaRPr>
            </a:p>
          </p:txBody>
        </p:sp>
      </p:grpSp>
      <p:sp>
        <p:nvSpPr>
          <p:cNvPr id="69" name="Text Box 60" descr="Parchment"/>
          <p:cNvSpPr txBox="1">
            <a:spLocks noChangeArrowheads="1"/>
          </p:cNvSpPr>
          <p:nvPr/>
        </p:nvSpPr>
        <p:spPr bwMode="auto">
          <a:xfrm>
            <a:off x="838200" y="5043487"/>
            <a:ext cx="7315200" cy="701675"/>
          </a:xfrm>
          <a:prstGeom prst="rect">
            <a:avLst/>
          </a:prstGeom>
          <a:noFill/>
          <a:ln w="9525">
            <a:noFill/>
            <a:miter lim="800000"/>
            <a:headEnd/>
            <a:tailEnd/>
          </a:ln>
        </p:spPr>
        <p:txBody>
          <a:bodyPr lIns="91435" tIns="45718" rIns="91435" bIns="45718">
            <a:spAutoFit/>
          </a:bodyPr>
          <a:lstStyle/>
          <a:p>
            <a:pPr algn="ctr"/>
            <a:r>
              <a:rPr lang="en-US" sz="2000" b="1" dirty="0">
                <a:solidFill>
                  <a:srgbClr val="000066"/>
                </a:solidFill>
                <a:latin typeface="Arial" charset="0"/>
              </a:rPr>
              <a:t>FOUNDATIONAL VALUES</a:t>
            </a:r>
          </a:p>
          <a:p>
            <a:pPr algn="ctr"/>
            <a:r>
              <a:rPr lang="en-US" sz="2000" b="1" i="1" dirty="0">
                <a:solidFill>
                  <a:srgbClr val="000066"/>
                </a:solidFill>
                <a:latin typeface="Arial" charset="0"/>
              </a:rPr>
              <a:t>3 universal calls from God</a:t>
            </a:r>
          </a:p>
        </p:txBody>
      </p:sp>
      <p:sp>
        <p:nvSpPr>
          <p:cNvPr id="70" name="Text Box 61"/>
          <p:cNvSpPr txBox="1">
            <a:spLocks noChangeArrowheads="1"/>
          </p:cNvSpPr>
          <p:nvPr/>
        </p:nvSpPr>
        <p:spPr bwMode="auto">
          <a:xfrm>
            <a:off x="152400" y="5715000"/>
            <a:ext cx="8839200" cy="366713"/>
          </a:xfrm>
          <a:prstGeom prst="rect">
            <a:avLst/>
          </a:prstGeom>
          <a:noFill/>
          <a:ln w="9525">
            <a:noFill/>
            <a:miter lim="800000"/>
            <a:headEnd/>
            <a:tailEnd/>
          </a:ln>
        </p:spPr>
        <p:txBody>
          <a:bodyPr>
            <a:spAutoFit/>
          </a:bodyPr>
          <a:lstStyle/>
          <a:p>
            <a:pPr algn="ctr"/>
            <a:r>
              <a:rPr lang="en-US" sz="1800" b="1" dirty="0">
                <a:solidFill>
                  <a:srgbClr val="FF0000"/>
                </a:solidFill>
                <a:latin typeface="Arial" charset="0"/>
              </a:rPr>
              <a:t>Faith: The universal call to everyone to </a:t>
            </a:r>
            <a:r>
              <a:rPr lang="en-US" sz="1800" b="1" dirty="0" smtClean="0">
                <a:solidFill>
                  <a:srgbClr val="FF0000"/>
                </a:solidFill>
                <a:latin typeface="Arial" charset="0"/>
              </a:rPr>
              <a:t>trust God as their Caller</a:t>
            </a:r>
            <a:endParaRPr lang="en-US" sz="1800" b="1" dirty="0">
              <a:solidFill>
                <a:srgbClr val="FF0000"/>
              </a:solidFill>
              <a:latin typeface="Arial" charset="0"/>
            </a:endParaRPr>
          </a:p>
        </p:txBody>
      </p:sp>
      <p:sp>
        <p:nvSpPr>
          <p:cNvPr id="71" name="Text Box 62"/>
          <p:cNvSpPr txBox="1">
            <a:spLocks noChangeArrowheads="1"/>
          </p:cNvSpPr>
          <p:nvPr/>
        </p:nvSpPr>
        <p:spPr bwMode="auto">
          <a:xfrm>
            <a:off x="533400" y="2559050"/>
            <a:ext cx="8077200" cy="2286000"/>
          </a:xfrm>
          <a:prstGeom prst="rect">
            <a:avLst/>
          </a:prstGeom>
          <a:solidFill>
            <a:srgbClr val="FFFFFF"/>
          </a:solidFill>
          <a:ln w="57150">
            <a:solidFill>
              <a:schemeClr val="accent2"/>
            </a:solidFill>
            <a:miter lim="800000"/>
            <a:headEnd/>
            <a:tailEnd/>
          </a:ln>
        </p:spPr>
        <p:txBody>
          <a:bodyPr lIns="91435" tIns="45718" rIns="91435" bIns="45718" anchor="ctr"/>
          <a:lstStyle/>
          <a:p>
            <a:pPr algn="ctr"/>
            <a:r>
              <a:rPr lang="en-US" sz="1600" b="1" i="1" dirty="0">
                <a:solidFill>
                  <a:srgbClr val="FF0000"/>
                </a:solidFill>
                <a:latin typeface="Arial" charset="0"/>
              </a:rPr>
              <a:t>Faith = </a:t>
            </a:r>
            <a:r>
              <a:rPr lang="en-US" sz="1600" b="1" i="1" dirty="0">
                <a:latin typeface="Arial" charset="0"/>
              </a:rPr>
              <a:t>Our</a:t>
            </a:r>
            <a:r>
              <a:rPr lang="en-US" sz="1600" b="1" i="1" dirty="0">
                <a:solidFill>
                  <a:srgbClr val="FF0000"/>
                </a:solidFill>
                <a:latin typeface="Arial" charset="0"/>
              </a:rPr>
              <a:t> Life</a:t>
            </a:r>
            <a:r>
              <a:rPr lang="en-US" sz="1600" b="1" i="1" dirty="0">
                <a:latin typeface="Arial" charset="0"/>
              </a:rPr>
              <a:t> </a:t>
            </a:r>
            <a:r>
              <a:rPr lang="en-US" sz="1600" b="1" i="1" dirty="0">
                <a:solidFill>
                  <a:srgbClr val="FF0000"/>
                </a:solidFill>
                <a:latin typeface="Arial" charset="0"/>
              </a:rPr>
              <a:t>Premises</a:t>
            </a:r>
            <a:r>
              <a:rPr lang="en-US" sz="1600" b="1" dirty="0">
                <a:latin typeface="Arial" charset="0"/>
              </a:rPr>
              <a:t> </a:t>
            </a:r>
            <a:r>
              <a:rPr lang="en-US" sz="1600" b="1" dirty="0">
                <a:latin typeface="Arial" charset="0"/>
                <a:sym typeface="Wingdings" pitchFamily="2" charset="2"/>
              </a:rPr>
              <a:t></a:t>
            </a:r>
            <a:r>
              <a:rPr lang="en-US" sz="1600" b="1" dirty="0">
                <a:latin typeface="Arial" charset="0"/>
              </a:rPr>
              <a:t>our mindset about </a:t>
            </a:r>
            <a:r>
              <a:rPr lang="en-US" sz="1600" b="1" u="sng" dirty="0">
                <a:latin typeface="Arial" charset="0"/>
              </a:rPr>
              <a:t>reality</a:t>
            </a:r>
            <a:r>
              <a:rPr lang="en-US" sz="1600" b="1" dirty="0">
                <a:latin typeface="Arial" charset="0"/>
              </a:rPr>
              <a:t>.</a:t>
            </a:r>
          </a:p>
          <a:p>
            <a:pPr algn="ctr"/>
            <a:endParaRPr lang="en-US" sz="1600" b="1" dirty="0">
              <a:latin typeface="Arial" charset="0"/>
            </a:endParaRPr>
          </a:p>
          <a:p>
            <a:pPr algn="ctr"/>
            <a:r>
              <a:rPr lang="en-US" sz="1600" b="1" dirty="0">
                <a:latin typeface="Arial" charset="0"/>
              </a:rPr>
              <a:t>Is there an intelligent design and Designer to the universe?</a:t>
            </a:r>
          </a:p>
          <a:p>
            <a:pPr algn="ctr"/>
            <a:r>
              <a:rPr lang="en-US" sz="1600" b="1" dirty="0">
                <a:latin typeface="Arial" charset="0"/>
              </a:rPr>
              <a:t>Am I an intentional part of that design?</a:t>
            </a:r>
          </a:p>
          <a:p>
            <a:pPr algn="ctr"/>
            <a:r>
              <a:rPr lang="en-US" sz="1600" b="1" dirty="0">
                <a:solidFill>
                  <a:srgbClr val="FF0000"/>
                </a:solidFill>
                <a:latin typeface="Arial" charset="0"/>
              </a:rPr>
              <a:t>(</a:t>
            </a:r>
            <a:r>
              <a:rPr lang="en-US" sz="1600" b="1" i="1" dirty="0">
                <a:solidFill>
                  <a:srgbClr val="FF0000"/>
                </a:solidFill>
                <a:latin typeface="Arial" charset="0"/>
              </a:rPr>
              <a:t>noun faith</a:t>
            </a:r>
            <a:r>
              <a:rPr lang="en-US" sz="1600" b="1" dirty="0">
                <a:solidFill>
                  <a:srgbClr val="FF0000"/>
                </a:solidFill>
                <a:latin typeface="Arial" charset="0"/>
              </a:rPr>
              <a:t>)</a:t>
            </a:r>
            <a:endParaRPr lang="en-US" sz="1600" b="1" dirty="0">
              <a:latin typeface="Arial" charset="0"/>
            </a:endParaRPr>
          </a:p>
          <a:p>
            <a:pPr algn="ctr"/>
            <a:endParaRPr lang="en-US" sz="1600" b="1" dirty="0">
              <a:latin typeface="Arial" charset="0"/>
            </a:endParaRPr>
          </a:p>
          <a:p>
            <a:pPr algn="ctr"/>
            <a:r>
              <a:rPr lang="en-US" sz="1600" b="1" i="1" dirty="0">
                <a:solidFill>
                  <a:srgbClr val="FF0000"/>
                </a:solidFill>
                <a:latin typeface="Arial" charset="0"/>
              </a:rPr>
              <a:t>Faith</a:t>
            </a:r>
            <a:r>
              <a:rPr lang="en-US" sz="1600" b="1" dirty="0">
                <a:latin typeface="Arial" charset="0"/>
              </a:rPr>
              <a:t> is also a </a:t>
            </a:r>
            <a:r>
              <a:rPr lang="en-US" sz="1600" b="1" i="1" dirty="0">
                <a:solidFill>
                  <a:srgbClr val="FF0000"/>
                </a:solidFill>
                <a:latin typeface="Arial" charset="0"/>
              </a:rPr>
              <a:t>verb </a:t>
            </a:r>
            <a:r>
              <a:rPr lang="en-US" sz="1600" b="1" dirty="0">
                <a:latin typeface="Arial" charset="0"/>
              </a:rPr>
              <a:t>describing the process of</a:t>
            </a:r>
          </a:p>
          <a:p>
            <a:pPr algn="ctr"/>
            <a:r>
              <a:rPr lang="en-US" sz="1600" b="1" dirty="0">
                <a:latin typeface="Arial" charset="0"/>
              </a:rPr>
              <a:t> our ongoing search for these answers.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9">
                                            <p:txEl>
                                              <p:pRg st="0" end="0"/>
                                            </p:txEl>
                                          </p:spTgt>
                                        </p:tgtEl>
                                        <p:attrNameLst>
                                          <p:attrName>style.visibility</p:attrName>
                                        </p:attrNameLst>
                                      </p:cBhvr>
                                      <p:to>
                                        <p:strVal val="visible"/>
                                      </p:to>
                                    </p:set>
                                    <p:animEffect transition="in" filter="fade">
                                      <p:cBhvr>
                                        <p:cTn id="7" dur="1000"/>
                                        <p:tgtEl>
                                          <p:spTgt spid="69">
                                            <p:txEl>
                                              <p:pRg st="0" end="0"/>
                                            </p:txEl>
                                          </p:spTgt>
                                        </p:tgtEl>
                                      </p:cBhvr>
                                    </p:animEffect>
                                  </p:childTnLst>
                                </p:cTn>
                              </p:par>
                              <p:par>
                                <p:cTn id="8" presetID="49" presetClass="path" presetSubtype="0" accel="50000" decel="50000" fill="hold" nodeType="withEffect">
                                  <p:stCondLst>
                                    <p:cond delay="0"/>
                                  </p:stCondLst>
                                  <p:childTnLst>
                                    <p:animMotion origin="layout" path="M 3.33333E-6 4.07407E-6 L 0.30833 0.00879 " pathEditMode="relative" rAng="0" ptsTypes="AA">
                                      <p:cBhvr>
                                        <p:cTn id="9" dur="2000" spd="-100000" fill="hold"/>
                                        <p:tgtEl>
                                          <p:spTgt spid="69">
                                            <p:txEl>
                                              <p:pRg st="0" end="0"/>
                                            </p:txEl>
                                          </p:spTgt>
                                        </p:tgtEl>
                                        <p:attrNameLst>
                                          <p:attrName>ppt_x</p:attrName>
                                          <p:attrName>ppt_y</p:attrName>
                                        </p:attrNameLst>
                                      </p:cBhvr>
                                      <p:rCtr x="15400" y="400"/>
                                    </p:animMotion>
                                  </p:childTnLst>
                                </p:cTn>
                              </p:par>
                              <p:par>
                                <p:cTn id="10" presetID="10" presetClass="entr" presetSubtype="0" fill="hold" nodeType="withEffect">
                                  <p:stCondLst>
                                    <p:cond delay="0"/>
                                  </p:stCondLst>
                                  <p:childTnLst>
                                    <p:set>
                                      <p:cBhvr>
                                        <p:cTn id="11" dur="1" fill="hold">
                                          <p:stCondLst>
                                            <p:cond delay="0"/>
                                          </p:stCondLst>
                                        </p:cTn>
                                        <p:tgtEl>
                                          <p:spTgt spid="69">
                                            <p:txEl>
                                              <p:pRg st="1" end="1"/>
                                            </p:txEl>
                                          </p:spTgt>
                                        </p:tgtEl>
                                        <p:attrNameLst>
                                          <p:attrName>style.visibility</p:attrName>
                                        </p:attrNameLst>
                                      </p:cBhvr>
                                      <p:to>
                                        <p:strVal val="visible"/>
                                      </p:to>
                                    </p:set>
                                    <p:animEffect transition="in" filter="fade">
                                      <p:cBhvr>
                                        <p:cTn id="12" dur="1000"/>
                                        <p:tgtEl>
                                          <p:spTgt spid="69">
                                            <p:txEl>
                                              <p:pRg st="1" end="1"/>
                                            </p:txEl>
                                          </p:spTgt>
                                        </p:tgtEl>
                                      </p:cBhvr>
                                    </p:animEffect>
                                  </p:childTnLst>
                                </p:cTn>
                              </p:par>
                              <p:par>
                                <p:cTn id="13" presetID="63" presetClass="path" presetSubtype="0" accel="50000" decel="50000" fill="hold" nodeType="withEffect">
                                  <p:stCondLst>
                                    <p:cond delay="0"/>
                                  </p:stCondLst>
                                  <p:childTnLst>
                                    <p:animMotion origin="layout" path="M 3.33333E-6 3.33333E-6 L 0.15 0.05555 " pathEditMode="relative" rAng="0" ptsTypes="AA">
                                      <p:cBhvr>
                                        <p:cTn id="14" dur="2000" spd="-100000" fill="hold"/>
                                        <p:tgtEl>
                                          <p:spTgt spid="69">
                                            <p:txEl>
                                              <p:pRg st="1" end="1"/>
                                            </p:txEl>
                                          </p:spTgt>
                                        </p:tgtEl>
                                        <p:attrNameLst>
                                          <p:attrName>ppt_x</p:attrName>
                                          <p:attrName>ppt_y</p:attrName>
                                        </p:attrNameLst>
                                      </p:cBhvr>
                                      <p:rCtr x="7500" y="2800"/>
                                    </p:animMotion>
                                  </p:childTnLst>
                                </p:cTn>
                              </p:par>
                            </p:childTnLst>
                          </p:cTn>
                        </p:par>
                        <p:par>
                          <p:cTn id="15" fill="hold">
                            <p:stCondLst>
                              <p:cond delay="2000"/>
                            </p:stCondLst>
                            <p:childTnLst>
                              <p:par>
                                <p:cTn id="16" presetID="22" presetClass="entr" presetSubtype="8" fill="hold" grpId="0" nodeType="afterEffect">
                                  <p:stCondLst>
                                    <p:cond delay="0"/>
                                  </p:stCondLst>
                                  <p:childTnLst>
                                    <p:set>
                                      <p:cBhvr>
                                        <p:cTn id="17" dur="1" fill="hold">
                                          <p:stCondLst>
                                            <p:cond delay="0"/>
                                          </p:stCondLst>
                                        </p:cTn>
                                        <p:tgtEl>
                                          <p:spTgt spid="70"/>
                                        </p:tgtEl>
                                        <p:attrNameLst>
                                          <p:attrName>style.visibility</p:attrName>
                                        </p:attrNameLst>
                                      </p:cBhvr>
                                      <p:to>
                                        <p:strVal val="visible"/>
                                      </p:to>
                                    </p:set>
                                    <p:animEffect transition="in" filter="wipe(left)">
                                      <p:cBhvr>
                                        <p:cTn id="18" dur="500"/>
                                        <p:tgtEl>
                                          <p:spTgt spid="70"/>
                                        </p:tgtEl>
                                      </p:cBhvr>
                                    </p:animEffect>
                                  </p:childTnLst>
                                </p:cTn>
                              </p:par>
                            </p:childTnLst>
                          </p:cTn>
                        </p:par>
                        <p:par>
                          <p:cTn id="19" fill="hold">
                            <p:stCondLst>
                              <p:cond delay="2500"/>
                            </p:stCondLst>
                            <p:childTnLst>
                              <p:par>
                                <p:cTn id="20" presetID="22" presetClass="entr" presetSubtype="1" fill="hold" grpId="0" nodeType="afterEffect">
                                  <p:stCondLst>
                                    <p:cond delay="0"/>
                                  </p:stCondLst>
                                  <p:childTnLst>
                                    <p:set>
                                      <p:cBhvr>
                                        <p:cTn id="21" dur="1" fill="hold">
                                          <p:stCondLst>
                                            <p:cond delay="0"/>
                                          </p:stCondLst>
                                        </p:cTn>
                                        <p:tgtEl>
                                          <p:spTgt spid="71"/>
                                        </p:tgtEl>
                                        <p:attrNameLst>
                                          <p:attrName>style.visibility</p:attrName>
                                        </p:attrNameLst>
                                      </p:cBhvr>
                                      <p:to>
                                        <p:strVal val="visible"/>
                                      </p:to>
                                    </p:set>
                                    <p:animEffect transition="in" filter="wipe(up)">
                                      <p:cBhvr>
                                        <p:cTn id="22"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1"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rion Bible.jpg"/>
          <p:cNvPicPr>
            <a:picLocks noChangeAspect="1"/>
          </p:cNvPicPr>
          <p:nvPr/>
        </p:nvPicPr>
        <p:blipFill>
          <a:blip r:embed="rId2" cstate="print"/>
          <a:stretch>
            <a:fillRect/>
          </a:stretch>
        </p:blipFill>
        <p:spPr>
          <a:xfrm>
            <a:off x="0" y="0"/>
            <a:ext cx="9144000" cy="6858000"/>
          </a:xfrm>
          <a:prstGeom prst="rect">
            <a:avLst/>
          </a:prstGeom>
        </p:spPr>
      </p:pic>
      <p:sp>
        <p:nvSpPr>
          <p:cNvPr id="4" name="TextBox 3"/>
          <p:cNvSpPr txBox="1"/>
          <p:nvPr/>
        </p:nvSpPr>
        <p:spPr>
          <a:xfrm>
            <a:off x="762000" y="1196876"/>
            <a:ext cx="7315200" cy="2308324"/>
          </a:xfrm>
          <a:prstGeom prst="rect">
            <a:avLst/>
          </a:prstGeom>
          <a:noFill/>
        </p:spPr>
        <p:txBody>
          <a:bodyPr wrap="square" rtlCol="0">
            <a:spAutoFit/>
          </a:bodyPr>
          <a:lstStyle/>
          <a:p>
            <a:r>
              <a:rPr lang="en-US" b="1" dirty="0" smtClean="0">
                <a:solidFill>
                  <a:srgbClr val="FFFF00"/>
                </a:solidFill>
                <a:latin typeface="Calibri" pitchFamily="34" charset="0"/>
              </a:rPr>
              <a:t>In the beginning was the Word, and the Word was with God, and the Word was God. He was with God in the beginning. Through him all things were made; without him nothing was made that has been made.</a:t>
            </a:r>
          </a:p>
          <a:p>
            <a:pPr algn="r"/>
            <a:r>
              <a:rPr lang="en-US" b="1" dirty="0" smtClean="0">
                <a:solidFill>
                  <a:srgbClr val="FFFF00"/>
                </a:solidFill>
                <a:latin typeface="Calibri" pitchFamily="34" charset="0"/>
              </a:rPr>
              <a:t>John 1:1-3</a:t>
            </a:r>
          </a:p>
          <a:p>
            <a:endParaRPr lang="en-US" b="1" dirty="0">
              <a:solidFill>
                <a:srgbClr val="FFFF00"/>
              </a:solidFill>
              <a:latin typeface="Calibri" pitchFamily="34" charset="0"/>
            </a:endParaRPr>
          </a:p>
        </p:txBody>
      </p:sp>
    </p:spTree>
  </p:cSld>
  <p:clrMapOvr>
    <a:masterClrMapping/>
  </p:clrMapOvr>
  <p:transition>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rion Nebula PP.jpg"/>
          <p:cNvPicPr>
            <a:picLocks noChangeAspect="1"/>
          </p:cNvPicPr>
          <p:nvPr/>
        </p:nvPicPr>
        <p:blipFill>
          <a:blip r:embed="rId2" cstate="print"/>
          <a:stretch>
            <a:fillRect/>
          </a:stretch>
        </p:blipFill>
        <p:spPr>
          <a:xfrm>
            <a:off x="0" y="0"/>
            <a:ext cx="9144000" cy="6858000"/>
          </a:xfrm>
          <a:prstGeom prst="rect">
            <a:avLst/>
          </a:prstGeom>
        </p:spPr>
      </p:pic>
      <p:sp>
        <p:nvSpPr>
          <p:cNvPr id="3" name="TextBox 2"/>
          <p:cNvSpPr txBox="1"/>
          <p:nvPr/>
        </p:nvSpPr>
        <p:spPr>
          <a:xfrm>
            <a:off x="2971800" y="4648200"/>
            <a:ext cx="2510624" cy="830997"/>
          </a:xfrm>
          <a:prstGeom prst="rect">
            <a:avLst/>
          </a:prstGeom>
          <a:noFill/>
        </p:spPr>
        <p:txBody>
          <a:bodyPr wrap="none" rtlCol="0">
            <a:spAutoFit/>
          </a:bodyPr>
          <a:lstStyle/>
          <a:p>
            <a:r>
              <a:rPr lang="en-US" sz="4800" dirty="0" smtClean="0">
                <a:solidFill>
                  <a:srgbClr val="FFFF00"/>
                </a:solidFill>
                <a:latin typeface="Arial Black" pitchFamily="34" charset="0"/>
              </a:rPr>
              <a:t>Calling</a:t>
            </a:r>
            <a:endParaRPr lang="en-US" sz="4800" dirty="0">
              <a:solidFill>
                <a:srgbClr val="FFFF00"/>
              </a:solidFill>
              <a:latin typeface="Arial Black" pitchFamily="34" charset="0"/>
            </a:endParaRPr>
          </a:p>
        </p:txBody>
      </p:sp>
      <p:sp>
        <p:nvSpPr>
          <p:cNvPr id="4" name="TextBox 3"/>
          <p:cNvSpPr txBox="1"/>
          <p:nvPr/>
        </p:nvSpPr>
        <p:spPr>
          <a:xfrm>
            <a:off x="5791200" y="3741003"/>
            <a:ext cx="2305439" cy="830997"/>
          </a:xfrm>
          <a:prstGeom prst="rect">
            <a:avLst/>
          </a:prstGeom>
          <a:noFill/>
        </p:spPr>
        <p:txBody>
          <a:bodyPr wrap="none" rtlCol="0">
            <a:spAutoFit/>
          </a:bodyPr>
          <a:lstStyle/>
          <a:p>
            <a:r>
              <a:rPr lang="en-US" sz="4800" dirty="0" smtClean="0">
                <a:solidFill>
                  <a:srgbClr val="FFFF00"/>
                </a:solidFill>
                <a:latin typeface="Arial Black" pitchFamily="34" charset="0"/>
              </a:rPr>
              <a:t>Called</a:t>
            </a:r>
            <a:endParaRPr lang="en-US" sz="4800" dirty="0">
              <a:solidFill>
                <a:srgbClr val="FFFF00"/>
              </a:solidFill>
              <a:latin typeface="Arial Black" pitchFamily="34" charset="0"/>
            </a:endParaRPr>
          </a:p>
        </p:txBody>
      </p:sp>
      <p:sp>
        <p:nvSpPr>
          <p:cNvPr id="5" name="TextBox 4"/>
          <p:cNvSpPr txBox="1"/>
          <p:nvPr/>
        </p:nvSpPr>
        <p:spPr>
          <a:xfrm>
            <a:off x="5791200" y="5334000"/>
            <a:ext cx="2167581" cy="830997"/>
          </a:xfrm>
          <a:prstGeom prst="rect">
            <a:avLst/>
          </a:prstGeom>
          <a:noFill/>
        </p:spPr>
        <p:txBody>
          <a:bodyPr wrap="none" rtlCol="0">
            <a:spAutoFit/>
          </a:bodyPr>
          <a:lstStyle/>
          <a:p>
            <a:r>
              <a:rPr lang="en-US" sz="4800" dirty="0" smtClean="0">
                <a:solidFill>
                  <a:srgbClr val="FFFF00"/>
                </a:solidFill>
                <a:latin typeface="Arial Black" pitchFamily="34" charset="0"/>
              </a:rPr>
              <a:t>Caller</a:t>
            </a:r>
            <a:endParaRPr lang="en-US" sz="4800" dirty="0">
              <a:solidFill>
                <a:srgbClr val="FFFF00"/>
              </a:solidFill>
              <a:latin typeface="Arial Black"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49" presetClass="path" presetSubtype="0" accel="50000" decel="50000" fill="hold" grpId="0" nodeType="withEffect">
                                  <p:stCondLst>
                                    <p:cond delay="0"/>
                                  </p:stCondLst>
                                  <p:childTnLst>
                                    <p:animMotion origin="layout" path="M 5E-6 1.48148E-6 L -0.30105 0.13842 " pathEditMode="relative" rAng="0" ptsTypes="AA">
                                      <p:cBhvr>
                                        <p:cTn id="14" dur="2000" spd="-100000" fill="hold"/>
                                        <p:tgtEl>
                                          <p:spTgt spid="4"/>
                                        </p:tgtEl>
                                        <p:attrNameLst>
                                          <p:attrName>ppt_x</p:attrName>
                                          <p:attrName>ppt_y</p:attrName>
                                        </p:attrNameLst>
                                      </p:cBhvr>
                                      <p:rCtr x="-15100" y="6900"/>
                                    </p:animMotion>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64" presetClass="path" presetSubtype="0" accel="50000" decel="50000" fill="hold" grpId="1" nodeType="withEffect">
                                  <p:stCondLst>
                                    <p:cond delay="0"/>
                                  </p:stCondLst>
                                  <p:childTnLst>
                                    <p:animMotion origin="layout" path="M 0.00938 0.00601 L 0.00764 -0.23218 " pathEditMode="relative" rAng="0" ptsTypes="AA">
                                      <p:cBhvr>
                                        <p:cTn id="21" dur="2000" spd="-100000" fill="hold"/>
                                        <p:tgtEl>
                                          <p:spTgt spid="5"/>
                                        </p:tgtEl>
                                        <p:attrNameLst>
                                          <p:attrName>ppt_x</p:attrName>
                                          <p:attrName>ppt_y</p:attrName>
                                        </p:attrNameLst>
                                      </p:cBhvr>
                                      <p:rCtr x="-100" y="-119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4" grpId="1"/>
      <p:bldP spid="5" grpId="0"/>
      <p:bldP spid="5" grpId="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Earth.png"/>
          <p:cNvPicPr>
            <a:picLocks/>
          </p:cNvPicPr>
          <p:nvPr/>
        </p:nvPicPr>
        <p:blipFill>
          <a:blip r:embed="rId2" cstate="print"/>
          <a:stretch>
            <a:fillRect/>
          </a:stretch>
        </p:blipFill>
        <p:spPr>
          <a:xfrm>
            <a:off x="3118104" y="356616"/>
            <a:ext cx="3044952" cy="3044952"/>
          </a:xfrm>
          <a:prstGeom prst="rect">
            <a:avLst/>
          </a:prstGeom>
        </p:spPr>
      </p:pic>
      <p:sp>
        <p:nvSpPr>
          <p:cNvPr id="5123" name="Oval 37"/>
          <p:cNvSpPr>
            <a:spLocks noChangeAspect="1" noChangeArrowheads="1"/>
          </p:cNvSpPr>
          <p:nvPr/>
        </p:nvSpPr>
        <p:spPr bwMode="auto">
          <a:xfrm>
            <a:off x="3119438" y="352425"/>
            <a:ext cx="3043237" cy="3043238"/>
          </a:xfrm>
          <a:prstGeom prst="ellipse">
            <a:avLst/>
          </a:prstGeom>
          <a:gradFill rotWithShape="1">
            <a:gsLst>
              <a:gs pos="0">
                <a:srgbClr val="FF0000"/>
              </a:gs>
              <a:gs pos="100000">
                <a:srgbClr val="760000"/>
              </a:gs>
            </a:gsLst>
            <a:path path="shape">
              <a:fillToRect l="50000" t="50000" r="50000" b="50000"/>
            </a:path>
          </a:gradFill>
          <a:ln w="9525">
            <a:solidFill>
              <a:schemeClr val="tx1"/>
            </a:solidFill>
            <a:round/>
            <a:headEnd/>
            <a:tailEnd/>
          </a:ln>
        </p:spPr>
        <p:txBody>
          <a:bodyPr wrap="none" anchor="ctr"/>
          <a:lstStyle/>
          <a:p>
            <a:endParaRPr lang="en-US" dirty="0"/>
          </a:p>
        </p:txBody>
      </p:sp>
      <p:sp>
        <p:nvSpPr>
          <p:cNvPr id="23" name="TextBox 2"/>
          <p:cNvSpPr txBox="1">
            <a:spLocks noChangeArrowheads="1"/>
          </p:cNvSpPr>
          <p:nvPr/>
        </p:nvSpPr>
        <p:spPr bwMode="auto">
          <a:xfrm>
            <a:off x="1219200" y="3697288"/>
            <a:ext cx="7010400" cy="2246769"/>
          </a:xfrm>
          <a:prstGeom prst="rect">
            <a:avLst/>
          </a:prstGeom>
          <a:solidFill>
            <a:srgbClr val="FFFFFF">
              <a:alpha val="80000"/>
            </a:srgbClr>
          </a:solidFill>
          <a:ln w="9525">
            <a:noFill/>
            <a:miter lim="800000"/>
            <a:headEnd/>
            <a:tailEnd/>
          </a:ln>
        </p:spPr>
        <p:txBody>
          <a:bodyPr>
            <a:spAutoFit/>
          </a:bodyPr>
          <a:lstStyle/>
          <a:p>
            <a:r>
              <a:rPr lang="en-US" sz="2000" b="1" i="1" dirty="0">
                <a:solidFill>
                  <a:srgbClr val="FF0000"/>
                </a:solidFill>
                <a:latin typeface="Arial" charset="0"/>
                <a:cs typeface="Arial" charset="0"/>
              </a:rPr>
              <a:t>Foundational</a:t>
            </a:r>
            <a:r>
              <a:rPr lang="en-US" sz="2000" b="1" dirty="0">
                <a:latin typeface="Arial" charset="0"/>
                <a:cs typeface="Arial" charset="0"/>
              </a:rPr>
              <a:t> = the basis or groundwork for all other components and elements </a:t>
            </a:r>
            <a:r>
              <a:rPr lang="en-US" sz="2000" b="1" dirty="0" smtClean="0">
                <a:latin typeface="Arial" charset="0"/>
                <a:cs typeface="Arial" charset="0"/>
              </a:rPr>
              <a:t>necessary for an understanding</a:t>
            </a:r>
            <a:r>
              <a:rPr lang="en-US" sz="2000" b="1" dirty="0">
                <a:latin typeface="Arial" charset="0"/>
                <a:cs typeface="Arial" charset="0"/>
              </a:rPr>
              <a:t/>
            </a:r>
            <a:br>
              <a:rPr lang="en-US" sz="2000" b="1" dirty="0">
                <a:latin typeface="Arial" charset="0"/>
                <a:cs typeface="Arial" charset="0"/>
              </a:rPr>
            </a:br>
            <a:endParaRPr lang="en-US" sz="2000" b="1" dirty="0">
              <a:latin typeface="Arial" charset="0"/>
              <a:cs typeface="Arial" charset="0"/>
            </a:endParaRPr>
          </a:p>
          <a:p>
            <a:r>
              <a:rPr lang="en-US" sz="2000" b="1" i="1" dirty="0">
                <a:solidFill>
                  <a:srgbClr val="FF0000"/>
                </a:solidFill>
                <a:latin typeface="Arial" charset="0"/>
                <a:cs typeface="Arial" charset="0"/>
              </a:rPr>
              <a:t>Values</a:t>
            </a:r>
            <a:r>
              <a:rPr lang="en-US" sz="2000" b="1" dirty="0">
                <a:latin typeface="Arial" charset="0"/>
                <a:cs typeface="Arial" charset="0"/>
              </a:rPr>
              <a:t> = those things considered worthwhile, excellent, useful, and important in creating a groundwork for an understanding of </a:t>
            </a:r>
            <a:r>
              <a:rPr lang="en-US" sz="2000" b="1" dirty="0" smtClean="0">
                <a:latin typeface="Arial" charset="0"/>
                <a:cs typeface="Arial" charset="0"/>
              </a:rPr>
              <a:t>the world and universe</a:t>
            </a:r>
            <a:endParaRPr lang="en-US" sz="2000" b="1" dirty="0">
              <a:latin typeface="Arial" charset="0"/>
              <a:cs typeface="Arial" charset="0"/>
            </a:endParaRPr>
          </a:p>
        </p:txBody>
      </p:sp>
      <p:grpSp>
        <p:nvGrpSpPr>
          <p:cNvPr id="2" name="Group 23"/>
          <p:cNvGrpSpPr/>
          <p:nvPr/>
        </p:nvGrpSpPr>
        <p:grpSpPr>
          <a:xfrm>
            <a:off x="0" y="6217920"/>
            <a:ext cx="9144000" cy="640080"/>
            <a:chOff x="0" y="6217920"/>
            <a:chExt cx="9144000" cy="640080"/>
          </a:xfrm>
        </p:grpSpPr>
        <p:sp>
          <p:nvSpPr>
            <p:cNvPr id="25" name="Rectangle 24"/>
            <p:cNvSpPr/>
            <p:nvPr/>
          </p:nvSpPr>
          <p:spPr>
            <a:xfrm>
              <a:off x="0" y="6217920"/>
              <a:ext cx="9144000" cy="6400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p:nvSpPr>
          <p:spPr>
            <a:xfrm>
              <a:off x="1371600" y="6400800"/>
              <a:ext cx="6400800" cy="365760"/>
            </a:xfrm>
            <a:prstGeom prst="rect">
              <a:avLst/>
            </a:prstGeom>
            <a:noFill/>
          </p:spPr>
          <p:txBody>
            <a:bodyPr wrap="none" lIns="91440" tIns="45720" rIns="91440" bIns="45720">
              <a:prstTxWarp prst="textPlain">
                <a:avLst/>
              </a:prstTxWarp>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smtClean="0">
                  <a:ln w="11430"/>
                  <a:solidFill>
                    <a:srgbClr val="F8F8F8"/>
                  </a:solidFill>
                  <a:effectLst>
                    <a:outerShdw blurRad="25400" algn="tl" rotWithShape="0">
                      <a:srgbClr val="000000">
                        <a:alpha val="43000"/>
                      </a:srgbClr>
                    </a:outerShdw>
                  </a:effectLst>
                  <a:latin typeface="+mn-lt"/>
                </a:rPr>
                <a:t>Life Calling Model</a:t>
              </a:r>
              <a:endParaRPr lang="en-US" sz="5400" b="1" cap="none" spc="150" dirty="0">
                <a:ln w="11430"/>
                <a:solidFill>
                  <a:srgbClr val="F8F8F8"/>
                </a:solidFill>
                <a:effectLst>
                  <a:outerShdw blurRad="25400" algn="tl" rotWithShape="0">
                    <a:srgbClr val="000000">
                      <a:alpha val="43000"/>
                    </a:srgbClr>
                  </a:outerShdw>
                </a:effectLst>
                <a:latin typeface="+mn-lt"/>
              </a:endParaRPr>
            </a:p>
          </p:txBody>
        </p:sp>
      </p:grpSp>
      <p:sp>
        <p:nvSpPr>
          <p:cNvPr id="27" name="Rectangle 26"/>
          <p:cNvSpPr/>
          <p:nvPr/>
        </p:nvSpPr>
        <p:spPr>
          <a:xfrm>
            <a:off x="609600" y="457200"/>
            <a:ext cx="2667000" cy="1569660"/>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r>
              <a:rPr lang="en-US" sz="48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Become</a:t>
            </a:r>
          </a:p>
          <a:p>
            <a:r>
              <a:rPr lang="en-US" sz="48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your…</a:t>
            </a:r>
            <a:endParaRPr lang="en-US" sz="48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28" name="Rectangle 27"/>
          <p:cNvSpPr/>
          <p:nvPr/>
        </p:nvSpPr>
        <p:spPr>
          <a:xfrm>
            <a:off x="5638800" y="2819400"/>
            <a:ext cx="3505200" cy="830997"/>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48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Worldview</a:t>
            </a:r>
            <a:endParaRPr lang="en-US" sz="48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grpSp>
        <p:nvGrpSpPr>
          <p:cNvPr id="3" name="Group 38"/>
          <p:cNvGrpSpPr>
            <a:grpSpLocks/>
          </p:cNvGrpSpPr>
          <p:nvPr/>
        </p:nvGrpSpPr>
        <p:grpSpPr bwMode="auto">
          <a:xfrm>
            <a:off x="3582988" y="398463"/>
            <a:ext cx="2162175" cy="682625"/>
            <a:chOff x="100" y="290"/>
            <a:chExt cx="1362" cy="430"/>
          </a:xfrm>
        </p:grpSpPr>
        <p:sp>
          <p:nvSpPr>
            <p:cNvPr id="5125" name="Rectangle 39"/>
            <p:cNvSpPr>
              <a:spLocks noChangeArrowheads="1"/>
            </p:cNvSpPr>
            <p:nvPr/>
          </p:nvSpPr>
          <p:spPr bwMode="auto">
            <a:xfrm rot="-2580000">
              <a:off x="100" y="544"/>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F</a:t>
              </a:r>
              <a:endParaRPr lang="en-US" sz="1800" dirty="0">
                <a:latin typeface="Arial" charset="0"/>
              </a:endParaRPr>
            </a:p>
          </p:txBody>
        </p:sp>
        <p:sp>
          <p:nvSpPr>
            <p:cNvPr id="5126" name="Rectangle 40"/>
            <p:cNvSpPr>
              <a:spLocks noChangeArrowheads="1"/>
            </p:cNvSpPr>
            <p:nvPr/>
          </p:nvSpPr>
          <p:spPr bwMode="auto">
            <a:xfrm rot="-2220000">
              <a:off x="174" y="483"/>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o</a:t>
              </a:r>
              <a:endParaRPr lang="en-US" sz="1800" dirty="0">
                <a:latin typeface="Arial" charset="0"/>
              </a:endParaRPr>
            </a:p>
          </p:txBody>
        </p:sp>
        <p:sp>
          <p:nvSpPr>
            <p:cNvPr id="5127" name="Rectangle 41"/>
            <p:cNvSpPr>
              <a:spLocks noChangeArrowheads="1"/>
            </p:cNvSpPr>
            <p:nvPr/>
          </p:nvSpPr>
          <p:spPr bwMode="auto">
            <a:xfrm rot="-1920000">
              <a:off x="246" y="429"/>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u</a:t>
              </a:r>
              <a:endParaRPr lang="en-US" sz="1800" dirty="0">
                <a:latin typeface="Arial" charset="0"/>
              </a:endParaRPr>
            </a:p>
          </p:txBody>
        </p:sp>
        <p:sp>
          <p:nvSpPr>
            <p:cNvPr id="5128" name="Rectangle 42"/>
            <p:cNvSpPr>
              <a:spLocks noChangeArrowheads="1"/>
            </p:cNvSpPr>
            <p:nvPr/>
          </p:nvSpPr>
          <p:spPr bwMode="auto">
            <a:xfrm rot="-1620000">
              <a:off x="331" y="388"/>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n</a:t>
              </a:r>
              <a:endParaRPr lang="en-US" sz="1800" dirty="0">
                <a:latin typeface="Arial" charset="0"/>
              </a:endParaRPr>
            </a:p>
          </p:txBody>
        </p:sp>
        <p:sp>
          <p:nvSpPr>
            <p:cNvPr id="5129" name="Rectangle 43"/>
            <p:cNvSpPr>
              <a:spLocks noChangeArrowheads="1"/>
            </p:cNvSpPr>
            <p:nvPr/>
          </p:nvSpPr>
          <p:spPr bwMode="auto">
            <a:xfrm rot="-1260000">
              <a:off x="417" y="348"/>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d</a:t>
              </a:r>
              <a:endParaRPr lang="en-US" sz="1800" dirty="0">
                <a:latin typeface="Arial" charset="0"/>
              </a:endParaRPr>
            </a:p>
          </p:txBody>
        </p:sp>
        <p:sp>
          <p:nvSpPr>
            <p:cNvPr id="5130" name="Rectangle 44"/>
            <p:cNvSpPr>
              <a:spLocks noChangeArrowheads="1"/>
            </p:cNvSpPr>
            <p:nvPr/>
          </p:nvSpPr>
          <p:spPr bwMode="auto">
            <a:xfrm rot="-960000">
              <a:off x="507" y="321"/>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a</a:t>
              </a:r>
              <a:endParaRPr lang="en-US" sz="1800" dirty="0">
                <a:latin typeface="Arial" charset="0"/>
              </a:endParaRPr>
            </a:p>
          </p:txBody>
        </p:sp>
        <p:sp>
          <p:nvSpPr>
            <p:cNvPr id="5131" name="Rectangle 45"/>
            <p:cNvSpPr>
              <a:spLocks noChangeArrowheads="1"/>
            </p:cNvSpPr>
            <p:nvPr/>
          </p:nvSpPr>
          <p:spPr bwMode="auto">
            <a:xfrm rot="-540000">
              <a:off x="588" y="308"/>
              <a:ext cx="4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t</a:t>
              </a:r>
              <a:endParaRPr lang="en-US" sz="1800" dirty="0">
                <a:latin typeface="Arial" charset="0"/>
              </a:endParaRPr>
            </a:p>
          </p:txBody>
        </p:sp>
        <p:sp>
          <p:nvSpPr>
            <p:cNvPr id="5132" name="Rectangle 46"/>
            <p:cNvSpPr>
              <a:spLocks noChangeArrowheads="1"/>
            </p:cNvSpPr>
            <p:nvPr/>
          </p:nvSpPr>
          <p:spPr bwMode="auto">
            <a:xfrm rot="-420000">
              <a:off x="639" y="297"/>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i</a:t>
              </a:r>
              <a:endParaRPr lang="en-US" sz="1800" dirty="0">
                <a:latin typeface="Arial" charset="0"/>
              </a:endParaRPr>
            </a:p>
          </p:txBody>
        </p:sp>
        <p:sp>
          <p:nvSpPr>
            <p:cNvPr id="5133" name="Rectangle 47"/>
            <p:cNvSpPr>
              <a:spLocks noChangeArrowheads="1"/>
            </p:cNvSpPr>
            <p:nvPr/>
          </p:nvSpPr>
          <p:spPr bwMode="auto">
            <a:xfrm rot="-240000">
              <a:off x="684" y="290"/>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o</a:t>
              </a:r>
              <a:endParaRPr lang="en-US" sz="1800" dirty="0">
                <a:latin typeface="Arial" charset="0"/>
              </a:endParaRPr>
            </a:p>
          </p:txBody>
        </p:sp>
        <p:sp>
          <p:nvSpPr>
            <p:cNvPr id="5134" name="Rectangle 48"/>
            <p:cNvSpPr>
              <a:spLocks noChangeArrowheads="1"/>
            </p:cNvSpPr>
            <p:nvPr/>
          </p:nvSpPr>
          <p:spPr bwMode="auto">
            <a:xfrm rot="60000">
              <a:off x="774" y="295"/>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n</a:t>
              </a:r>
              <a:endParaRPr lang="en-US" sz="1800" dirty="0">
                <a:latin typeface="Arial" charset="0"/>
              </a:endParaRPr>
            </a:p>
          </p:txBody>
        </p:sp>
        <p:sp>
          <p:nvSpPr>
            <p:cNvPr id="5135" name="Rectangle 49"/>
            <p:cNvSpPr>
              <a:spLocks noChangeArrowheads="1"/>
            </p:cNvSpPr>
            <p:nvPr/>
          </p:nvSpPr>
          <p:spPr bwMode="auto">
            <a:xfrm rot="420000">
              <a:off x="871" y="299"/>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a</a:t>
              </a:r>
              <a:endParaRPr lang="en-US" sz="1800" dirty="0">
                <a:latin typeface="Arial" charset="0"/>
              </a:endParaRPr>
            </a:p>
          </p:txBody>
        </p:sp>
        <p:sp>
          <p:nvSpPr>
            <p:cNvPr id="5136" name="Rectangle 50"/>
            <p:cNvSpPr>
              <a:spLocks noChangeArrowheads="1"/>
            </p:cNvSpPr>
            <p:nvPr/>
          </p:nvSpPr>
          <p:spPr bwMode="auto">
            <a:xfrm rot="720000">
              <a:off x="954" y="311"/>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l</a:t>
              </a:r>
              <a:endParaRPr lang="en-US" sz="1800" dirty="0">
                <a:latin typeface="Arial" charset="0"/>
              </a:endParaRPr>
            </a:p>
          </p:txBody>
        </p:sp>
        <p:sp>
          <p:nvSpPr>
            <p:cNvPr id="5137" name="Rectangle 51"/>
            <p:cNvSpPr>
              <a:spLocks noChangeArrowheads="1"/>
            </p:cNvSpPr>
            <p:nvPr/>
          </p:nvSpPr>
          <p:spPr bwMode="auto">
            <a:xfrm rot="1080000">
              <a:off x="1036" y="341"/>
              <a:ext cx="96"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V</a:t>
              </a:r>
              <a:endParaRPr lang="en-US" sz="1800" dirty="0">
                <a:latin typeface="Arial" charset="0"/>
              </a:endParaRPr>
            </a:p>
          </p:txBody>
        </p:sp>
        <p:sp>
          <p:nvSpPr>
            <p:cNvPr id="5138" name="Rectangle 52"/>
            <p:cNvSpPr>
              <a:spLocks noChangeArrowheads="1"/>
            </p:cNvSpPr>
            <p:nvPr/>
          </p:nvSpPr>
          <p:spPr bwMode="auto">
            <a:xfrm rot="1440000">
              <a:off x="1126" y="375"/>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a</a:t>
              </a:r>
              <a:endParaRPr lang="en-US" sz="1800" dirty="0">
                <a:latin typeface="Arial" charset="0"/>
              </a:endParaRPr>
            </a:p>
          </p:txBody>
        </p:sp>
        <p:sp>
          <p:nvSpPr>
            <p:cNvPr id="5139" name="Rectangle 53"/>
            <p:cNvSpPr>
              <a:spLocks noChangeArrowheads="1"/>
            </p:cNvSpPr>
            <p:nvPr/>
          </p:nvSpPr>
          <p:spPr bwMode="auto">
            <a:xfrm rot="1740000">
              <a:off x="1204" y="407"/>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l</a:t>
              </a:r>
              <a:endParaRPr lang="en-US" sz="1800" dirty="0">
                <a:latin typeface="Arial" charset="0"/>
              </a:endParaRPr>
            </a:p>
          </p:txBody>
        </p:sp>
        <p:sp>
          <p:nvSpPr>
            <p:cNvPr id="5140" name="Rectangle 54"/>
            <p:cNvSpPr>
              <a:spLocks noChangeArrowheads="1"/>
            </p:cNvSpPr>
            <p:nvPr/>
          </p:nvSpPr>
          <p:spPr bwMode="auto">
            <a:xfrm rot="1920000">
              <a:off x="1238" y="440"/>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u</a:t>
              </a:r>
              <a:endParaRPr lang="en-US" sz="1800" dirty="0">
                <a:latin typeface="Arial" charset="0"/>
              </a:endParaRPr>
            </a:p>
          </p:txBody>
        </p:sp>
        <p:sp>
          <p:nvSpPr>
            <p:cNvPr id="5141" name="Rectangle 55"/>
            <p:cNvSpPr>
              <a:spLocks noChangeArrowheads="1"/>
            </p:cNvSpPr>
            <p:nvPr/>
          </p:nvSpPr>
          <p:spPr bwMode="auto">
            <a:xfrm rot="2280000">
              <a:off x="1314" y="493"/>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e</a:t>
              </a:r>
              <a:endParaRPr lang="en-US" sz="1800" dirty="0">
                <a:latin typeface="Arial" charset="0"/>
              </a:endParaRPr>
            </a:p>
          </p:txBody>
        </p:sp>
        <p:sp>
          <p:nvSpPr>
            <p:cNvPr id="5142" name="Rectangle 56"/>
            <p:cNvSpPr>
              <a:spLocks noChangeArrowheads="1"/>
            </p:cNvSpPr>
            <p:nvPr/>
          </p:nvSpPr>
          <p:spPr bwMode="auto">
            <a:xfrm rot="2580000">
              <a:off x="1382" y="547"/>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s</a:t>
              </a:r>
              <a:endParaRPr lang="en-US" sz="1800" dirty="0">
                <a:latin typeface="Arial"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2000"/>
                                        <p:tgtEl>
                                          <p:spTgt spid="29"/>
                                        </p:tgtEl>
                                      </p:cBhvr>
                                    </p:animEffect>
                                  </p:childTnLst>
                                </p:cTn>
                              </p:par>
                              <p:par>
                                <p:cTn id="19" presetID="10" presetClass="exit" presetSubtype="0" fill="hold" grpId="0" nodeType="withEffect">
                                  <p:stCondLst>
                                    <p:cond delay="0"/>
                                  </p:stCondLst>
                                  <p:childTnLst>
                                    <p:animEffect transition="out" filter="fade">
                                      <p:cBhvr>
                                        <p:cTn id="20" dur="2000"/>
                                        <p:tgtEl>
                                          <p:spTgt spid="5123"/>
                                        </p:tgtEl>
                                      </p:cBhvr>
                                    </p:animEffect>
                                    <p:set>
                                      <p:cBhvr>
                                        <p:cTn id="21" dur="1" fill="hold">
                                          <p:stCondLst>
                                            <p:cond delay="1999"/>
                                          </p:stCondLst>
                                        </p:cTn>
                                        <p:tgtEl>
                                          <p:spTgt spid="51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animBg="1"/>
      <p:bldP spid="27" grpId="0"/>
      <p:bldP spid="28"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orld Viewer w.jpg"/>
          <p:cNvPicPr>
            <a:picLocks noChangeAspect="1"/>
          </p:cNvPicPr>
          <p:nvPr/>
        </p:nvPicPr>
        <p:blipFill>
          <a:blip r:embed="rId2" cstate="print"/>
          <a:stretch>
            <a:fillRect/>
          </a:stretch>
        </p:blipFill>
        <p:spPr>
          <a:xfrm>
            <a:off x="3627120" y="552796"/>
            <a:ext cx="5669280" cy="5752407"/>
          </a:xfrm>
          <a:prstGeom prst="rect">
            <a:avLst/>
          </a:prstGeom>
        </p:spPr>
      </p:pic>
      <p:pic>
        <p:nvPicPr>
          <p:cNvPr id="4" name="Picture 3" descr="Earth.png"/>
          <p:cNvPicPr>
            <a:picLocks/>
          </p:cNvPicPr>
          <p:nvPr/>
        </p:nvPicPr>
        <p:blipFill>
          <a:blip r:embed="rId3" cstate="print"/>
          <a:stretch>
            <a:fillRect/>
          </a:stretch>
        </p:blipFill>
        <p:spPr>
          <a:xfrm>
            <a:off x="3118104" y="356616"/>
            <a:ext cx="3044952" cy="3044952"/>
          </a:xfrm>
          <a:prstGeom prst="rect">
            <a:avLst/>
          </a:prstGeom>
        </p:spPr>
      </p:pic>
      <p:sp>
        <p:nvSpPr>
          <p:cNvPr id="6" name="Text Box 3"/>
          <p:cNvSpPr txBox="1">
            <a:spLocks noChangeArrowheads="1"/>
          </p:cNvSpPr>
          <p:nvPr/>
        </p:nvSpPr>
        <p:spPr bwMode="auto">
          <a:xfrm>
            <a:off x="152400" y="4089201"/>
            <a:ext cx="6477000" cy="2631043"/>
          </a:xfrm>
          <a:prstGeom prst="rect">
            <a:avLst/>
          </a:prstGeom>
          <a:noFill/>
          <a:ln w="12700">
            <a:noFill/>
            <a:miter lim="800000"/>
            <a:headEnd type="none" w="sm" len="sm"/>
            <a:tailEnd type="none" w="sm" len="sm"/>
          </a:ln>
          <a:effectLst/>
        </p:spPr>
        <p:txBody>
          <a:bodyPr wrap="square" lIns="130622" tIns="65311" rIns="130622" bIns="65311">
            <a:spAutoFit/>
          </a:bodyPr>
          <a:lstStyle/>
          <a:p>
            <a:pPr defTabSz="1306513" eaLnBrk="0" hangingPunct="0">
              <a:spcBef>
                <a:spcPct val="20000"/>
              </a:spcBef>
              <a:buClr>
                <a:schemeClr val="tx2"/>
              </a:buClr>
              <a:buSzPct val="75000"/>
              <a:buFont typeface="Monotype Sorts" pitchFamily="2" charset="2"/>
              <a:buNone/>
            </a:pPr>
            <a:r>
              <a:rPr lang="en-US" sz="2800" dirty="0">
                <a:latin typeface="Arial Black" pitchFamily="34" charset="0"/>
              </a:rPr>
              <a:t>A </a:t>
            </a:r>
            <a:r>
              <a:rPr lang="en-US" sz="2800" dirty="0" smtClean="0">
                <a:latin typeface="Arial Black" pitchFamily="34" charset="0"/>
              </a:rPr>
              <a:t>worldview</a:t>
            </a:r>
            <a:br>
              <a:rPr lang="en-US" sz="2800" dirty="0" smtClean="0">
                <a:latin typeface="Arial Black" pitchFamily="34" charset="0"/>
              </a:rPr>
            </a:br>
            <a:r>
              <a:rPr lang="en-US" sz="2800" dirty="0" smtClean="0">
                <a:latin typeface="Arial Black" pitchFamily="34" charset="0"/>
              </a:rPr>
              <a:t>is a </a:t>
            </a:r>
            <a:r>
              <a:rPr lang="en-US" sz="2800" dirty="0">
                <a:latin typeface="Arial Black" pitchFamily="34" charset="0"/>
              </a:rPr>
              <a:t>set of presuppositions which we hold about the basic makeup of our world</a:t>
            </a:r>
            <a:r>
              <a:rPr lang="en-US" sz="2800" dirty="0" smtClean="0">
                <a:latin typeface="Arial Black" pitchFamily="34" charset="0"/>
              </a:rPr>
              <a:t>.</a:t>
            </a:r>
          </a:p>
          <a:p>
            <a:pPr algn="r" defTabSz="1306513" eaLnBrk="0" hangingPunct="0">
              <a:spcBef>
                <a:spcPct val="20000"/>
              </a:spcBef>
              <a:buClr>
                <a:schemeClr val="tx2"/>
              </a:buClr>
              <a:buSzPct val="75000"/>
              <a:buFont typeface="Monotype Sorts" pitchFamily="2" charset="2"/>
              <a:buNone/>
            </a:pPr>
            <a:r>
              <a:rPr lang="en-US" sz="2800" i="1" dirty="0" smtClean="0">
                <a:latin typeface="Arial Black" pitchFamily="34" charset="0"/>
              </a:rPr>
              <a:t>James Sire</a:t>
            </a:r>
          </a:p>
          <a:p>
            <a:pPr algn="r" defTabSz="1306513" eaLnBrk="0" hangingPunct="0">
              <a:spcBef>
                <a:spcPct val="20000"/>
              </a:spcBef>
              <a:buClr>
                <a:schemeClr val="tx2"/>
              </a:buClr>
              <a:buSzPct val="75000"/>
              <a:buFont typeface="Monotype Sorts" pitchFamily="2" charset="2"/>
              <a:buNone/>
            </a:pPr>
            <a:r>
              <a:rPr lang="en-US" sz="1400" i="1" dirty="0" smtClean="0">
                <a:latin typeface="Arial Black" pitchFamily="34" charset="0"/>
              </a:rPr>
              <a:t>The Universe Next Door</a:t>
            </a:r>
            <a:endParaRPr lang="en-US" sz="1400" i="1" dirty="0">
              <a:latin typeface="Arial Black"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xit" presetSubtype="0" fill="hold" nodeType="afterEffect">
                                  <p:stCondLst>
                                    <p:cond delay="0"/>
                                  </p:stCondLst>
                                  <p:childTnLst>
                                    <p:anim calcmode="lin" valueType="num">
                                      <p:cBhvr>
                                        <p:cTn id="6" dur="1000"/>
                                        <p:tgtEl>
                                          <p:spTgt spid="4"/>
                                        </p:tgtEl>
                                        <p:attrNameLst>
                                          <p:attrName>ppt_w</p:attrName>
                                        </p:attrNameLst>
                                      </p:cBhvr>
                                      <p:tavLst>
                                        <p:tav tm="0">
                                          <p:val>
                                            <p:strVal val="ppt_w"/>
                                          </p:val>
                                        </p:tav>
                                        <p:tav tm="100000">
                                          <p:val>
                                            <p:fltVal val="0"/>
                                          </p:val>
                                        </p:tav>
                                      </p:tavLst>
                                    </p:anim>
                                    <p:anim calcmode="lin" valueType="num">
                                      <p:cBhvr>
                                        <p:cTn id="7" dur="1000"/>
                                        <p:tgtEl>
                                          <p:spTgt spid="4"/>
                                        </p:tgtEl>
                                        <p:attrNameLst>
                                          <p:attrName>ppt_h</p:attrName>
                                        </p:attrNameLst>
                                      </p:cBhvr>
                                      <p:tavLst>
                                        <p:tav tm="0">
                                          <p:val>
                                            <p:strVal val="ppt_h"/>
                                          </p:val>
                                        </p:tav>
                                        <p:tav tm="100000">
                                          <p:val>
                                            <p:fltVal val="0"/>
                                          </p:val>
                                        </p:tav>
                                      </p:tavLst>
                                    </p:anim>
                                    <p:animEffect transition="out" filter="fade">
                                      <p:cBhvr>
                                        <p:cTn id="8" dur="1000"/>
                                        <p:tgtEl>
                                          <p:spTgt spid="4"/>
                                        </p:tgtEl>
                                      </p:cBhvr>
                                    </p:animEffect>
                                    <p:set>
                                      <p:cBhvr>
                                        <p:cTn id="9" dur="1" fill="hold">
                                          <p:stCondLst>
                                            <p:cond delay="999"/>
                                          </p:stCondLst>
                                        </p:cTn>
                                        <p:tgtEl>
                                          <p:spTgt spid="4"/>
                                        </p:tgtEl>
                                        <p:attrNameLst>
                                          <p:attrName>style.visibility</p:attrName>
                                        </p:attrNameLst>
                                      </p:cBhvr>
                                      <p:to>
                                        <p:strVal val="hidden"/>
                                      </p:to>
                                    </p:set>
                                  </p:childTnLst>
                                </p:cTn>
                              </p:par>
                              <p:par>
                                <p:cTn id="10" presetID="35" presetClass="path" presetSubtype="0" accel="50000" decel="50000" fill="hold" nodeType="withEffect">
                                  <p:stCondLst>
                                    <p:cond delay="0"/>
                                  </p:stCondLst>
                                  <p:childTnLst>
                                    <p:animMotion origin="layout" path="M 4.72222E-6 -6.45684E-7 L -0.10747 -6.45684E-7 " pathEditMode="relative" rAng="0" ptsTypes="AA">
                                      <p:cBhvr>
                                        <p:cTn id="11" dur="2000" fill="hold"/>
                                        <p:tgtEl>
                                          <p:spTgt spid="4"/>
                                        </p:tgtEl>
                                        <p:attrNameLst>
                                          <p:attrName>ppt_x</p:attrName>
                                          <p:attrName>ppt_y</p:attrName>
                                        </p:attrNameLst>
                                      </p:cBhvr>
                                      <p:rCtr x="-54" y="0"/>
                                    </p:animMotion>
                                  </p:childTnLst>
                                </p:cTn>
                              </p:par>
                            </p:childTnLst>
                          </p:cTn>
                        </p:par>
                        <p:par>
                          <p:cTn id="12" fill="hold">
                            <p:stCondLst>
                              <p:cond delay="2000"/>
                            </p:stCondLst>
                            <p:childTnLst>
                              <p:par>
                                <p:cTn id="13" presetID="22" presetClass="entr" presetSubtype="1"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6800" y="873205"/>
            <a:ext cx="6858000" cy="2062103"/>
          </a:xfrm>
          <a:prstGeom prst="rect">
            <a:avLst/>
          </a:prstGeom>
          <a:effectLst/>
        </p:spPr>
        <p:txBody>
          <a:bodyPr wrap="square">
            <a:spAutoFit/>
          </a:bodyPr>
          <a:lstStyle/>
          <a:p>
            <a:pPr marL="742950" indent="-742950">
              <a:buFont typeface="Arial" pitchFamily="34" charset="0"/>
              <a:buChar char="•"/>
            </a:pPr>
            <a:r>
              <a:rPr lang="en-US" sz="3200" b="1" dirty="0" smtClean="0">
                <a:latin typeface="+mn-lt"/>
              </a:rPr>
              <a:t>Worldview formed around the belief that nature contains all there is, and all basic truths are truths of nature</a:t>
            </a:r>
            <a:endParaRPr lang="en-US" sz="3200" b="1" dirty="0">
              <a:latin typeface="+mn-lt"/>
            </a:endParaRPr>
          </a:p>
        </p:txBody>
      </p:sp>
      <p:sp>
        <p:nvSpPr>
          <p:cNvPr id="3" name="Rectangle 2"/>
          <p:cNvSpPr/>
          <p:nvPr/>
        </p:nvSpPr>
        <p:spPr>
          <a:xfrm>
            <a:off x="1066800" y="4036874"/>
            <a:ext cx="6858000" cy="2062103"/>
          </a:xfrm>
          <a:prstGeom prst="rect">
            <a:avLst/>
          </a:prstGeom>
        </p:spPr>
        <p:txBody>
          <a:bodyPr wrap="square">
            <a:spAutoFit/>
          </a:bodyPr>
          <a:lstStyle/>
          <a:p>
            <a:pPr marL="742950" indent="-742950">
              <a:buFont typeface="Arial" pitchFamily="34" charset="0"/>
              <a:buChar char="•"/>
            </a:pPr>
            <a:r>
              <a:rPr lang="en-US" sz="3200" b="1" dirty="0" smtClean="0">
                <a:latin typeface="+mn-lt"/>
              </a:rPr>
              <a:t>Worldview formed around the belief that there is an order of existence beyond the scientifically visible universe</a:t>
            </a:r>
            <a:endParaRPr lang="en-US" sz="3200" b="1" dirty="0">
              <a:latin typeface="+mn-lt"/>
            </a:endParaRPr>
          </a:p>
        </p:txBody>
      </p:sp>
      <p:sp>
        <p:nvSpPr>
          <p:cNvPr id="5" name="TextBox 4"/>
          <p:cNvSpPr txBox="1"/>
          <p:nvPr/>
        </p:nvSpPr>
        <p:spPr>
          <a:xfrm>
            <a:off x="914400" y="228600"/>
            <a:ext cx="2289409" cy="646331"/>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3600" b="1" dirty="0" smtClean="0">
                <a:solidFill>
                  <a:srgbClr val="007E00"/>
                </a:solidFill>
                <a:latin typeface="Calibri" pitchFamily="34" charset="0"/>
              </a:rPr>
              <a:t>Naturalism</a:t>
            </a:r>
            <a:endParaRPr lang="en-US" sz="3600" dirty="0">
              <a:latin typeface="Calibri" pitchFamily="34" charset="0"/>
            </a:endParaRPr>
          </a:p>
        </p:txBody>
      </p:sp>
      <p:sp>
        <p:nvSpPr>
          <p:cNvPr id="6" name="TextBox 5"/>
          <p:cNvSpPr txBox="1"/>
          <p:nvPr/>
        </p:nvSpPr>
        <p:spPr>
          <a:xfrm>
            <a:off x="914400" y="3392269"/>
            <a:ext cx="3344185" cy="646331"/>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3600" b="1" dirty="0" smtClean="0">
                <a:solidFill>
                  <a:srgbClr val="660066"/>
                </a:solidFill>
                <a:latin typeface="Calibri" pitchFamily="34" charset="0"/>
              </a:rPr>
              <a:t>Supernaturalism</a:t>
            </a:r>
            <a:endParaRPr lang="en-US" sz="3600" dirty="0">
              <a:solidFill>
                <a:srgbClr val="660066"/>
              </a:solidFill>
              <a:latin typeface="Calibri" pitchFamily="34" charset="0"/>
            </a:endParaRPr>
          </a:p>
        </p:txBody>
      </p:sp>
    </p:spTree>
  </p:cSld>
  <p:clrMapOvr>
    <a:masterClrMapping/>
  </p:clrMapOvr>
  <p:transition>
    <p:split dir="in"/>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533400" y="1371600"/>
          <a:ext cx="8077200" cy="3713480"/>
        </p:xfrm>
        <a:graphic>
          <a:graphicData uri="http://schemas.openxmlformats.org/drawingml/2006/table">
            <a:tbl>
              <a:tblPr firstRow="1" bandRow="1">
                <a:tableStyleId>{5C22544A-7EE6-4342-B048-85BDC9FD1C3A}</a:tableStyleId>
              </a:tblPr>
              <a:tblGrid>
                <a:gridCol w="2692400"/>
                <a:gridCol w="2692400"/>
                <a:gridCol w="2692400"/>
              </a:tblGrid>
              <a:tr h="482600">
                <a:tc>
                  <a:txBody>
                    <a:bodyPr/>
                    <a:lstStyle/>
                    <a:p>
                      <a:pPr algn="ctr"/>
                      <a:r>
                        <a:rPr lang="en-US" sz="2400" b="1" dirty="0" smtClean="0">
                          <a:latin typeface="+mn-lt"/>
                        </a:rPr>
                        <a:t>Supernaturalist</a:t>
                      </a:r>
                      <a:endParaRPr lang="en-US" sz="2400" b="1" dirty="0">
                        <a:latin typeface="+mn-lt"/>
                      </a:endParaRPr>
                    </a:p>
                  </a:txBody>
                  <a:tcPr>
                    <a:solidFill>
                      <a:srgbClr val="660066"/>
                    </a:solidFill>
                  </a:tcPr>
                </a:tc>
                <a:tc>
                  <a:txBody>
                    <a:bodyPr/>
                    <a:lstStyle/>
                    <a:p>
                      <a:pPr algn="ctr"/>
                      <a:endParaRPr lang="en-US" sz="2400" b="1" dirty="0">
                        <a:latin typeface="+mn-lt"/>
                      </a:endParaRPr>
                    </a:p>
                  </a:txBody>
                  <a:tcPr>
                    <a:solidFill>
                      <a:schemeClr val="bg1">
                        <a:lumMod val="75000"/>
                      </a:schemeClr>
                    </a:solidFill>
                  </a:tcPr>
                </a:tc>
                <a:tc>
                  <a:txBody>
                    <a:bodyPr/>
                    <a:lstStyle/>
                    <a:p>
                      <a:pPr algn="ctr"/>
                      <a:r>
                        <a:rPr lang="en-US" sz="2400" b="1" dirty="0" smtClean="0">
                          <a:latin typeface="+mn-lt"/>
                        </a:rPr>
                        <a:t>Naturalist</a:t>
                      </a:r>
                      <a:endParaRPr lang="en-US" sz="2400" b="1" dirty="0">
                        <a:latin typeface="+mn-lt"/>
                      </a:endParaRPr>
                    </a:p>
                  </a:txBody>
                  <a:tcPr>
                    <a:solidFill>
                      <a:srgbClr val="006600"/>
                    </a:solidFill>
                  </a:tcPr>
                </a:tc>
              </a:tr>
              <a:tr h="370840">
                <a:tc>
                  <a:txBody>
                    <a:bodyPr/>
                    <a:lstStyle/>
                    <a:p>
                      <a:r>
                        <a:rPr lang="en-US" sz="2400" b="1" dirty="0" smtClean="0">
                          <a:latin typeface="+mn-lt"/>
                        </a:rPr>
                        <a:t>\</a:t>
                      </a:r>
                    </a:p>
                    <a:p>
                      <a:endParaRPr lang="en-US" sz="800" b="1" dirty="0" smtClean="0">
                        <a:latin typeface="+mn-lt"/>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smtClean="0">
                          <a:solidFill>
                            <a:srgbClr val="FFFF00"/>
                          </a:solidFill>
                          <a:latin typeface="+mn-lt"/>
                        </a:rPr>
                        <a:t>God</a:t>
                      </a:r>
                    </a:p>
                    <a:p>
                      <a:endParaRPr lang="en-US" sz="2400" b="1" dirty="0">
                        <a:latin typeface="+mn-lt"/>
                      </a:endParaRPr>
                    </a:p>
                  </a:txBody>
                  <a:tcPr>
                    <a:solidFill>
                      <a:schemeClr val="tx1"/>
                    </a:solidFill>
                  </a:tcPr>
                </a:tc>
                <a:tc>
                  <a:txBody>
                    <a:bodyPr/>
                    <a:lstStyle/>
                    <a:p>
                      <a:pPr algn="ctr"/>
                      <a:endParaRPr lang="en-US" sz="2400" b="1" dirty="0" smtClean="0">
                        <a:latin typeface="+mn-lt"/>
                      </a:endParaRPr>
                    </a:p>
                    <a:p>
                      <a:pPr algn="ctr"/>
                      <a:endParaRPr lang="en-US" sz="800" b="1" dirty="0" smtClean="0">
                        <a:solidFill>
                          <a:schemeClr val="bg2"/>
                        </a:solidFill>
                        <a:latin typeface="+mn-lt"/>
                      </a:endParaRPr>
                    </a:p>
                    <a:p>
                      <a:pPr algn="ctr"/>
                      <a:endParaRPr lang="en-US" sz="2000" b="1" dirty="0">
                        <a:solidFill>
                          <a:srgbClr val="FFFF00"/>
                        </a:solidFill>
                        <a:latin typeface="+mn-lt"/>
                      </a:endParaRPr>
                    </a:p>
                  </a:txBody>
                  <a:tcPr>
                    <a:solidFill>
                      <a:schemeClr val="tx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400" b="1" dirty="0" smtClean="0">
                        <a:solidFill>
                          <a:srgbClr val="FFFF00"/>
                        </a:solidFill>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800" b="1" dirty="0" smtClean="0">
                        <a:solidFill>
                          <a:srgbClr val="FFFF00"/>
                        </a:solidFill>
                        <a:latin typeface="+mn-lt"/>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smtClean="0">
                          <a:solidFill>
                            <a:srgbClr val="FFFF00"/>
                          </a:solidFill>
                          <a:latin typeface="+mn-lt"/>
                        </a:rPr>
                        <a:t>God</a:t>
                      </a:r>
                    </a:p>
                  </a:txBody>
                  <a:tcPr>
                    <a:solidFill>
                      <a:schemeClr val="tx1"/>
                    </a:solidFill>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smtClean="0">
                          <a:latin typeface="+mn-lt"/>
                        </a:rPr>
                        <a:t>Intentional</a:t>
                      </a:r>
                      <a:r>
                        <a:rPr lang="en-US" sz="2000" b="1" baseline="0" dirty="0" smtClean="0">
                          <a:latin typeface="+mn-lt"/>
                        </a:rPr>
                        <a:t> creation</a:t>
                      </a:r>
                    </a:p>
                  </a:txBody>
                  <a:tcPr>
                    <a:solidFill>
                      <a:srgbClr val="D28FFB"/>
                    </a:solidFill>
                  </a:tcPr>
                </a:tc>
                <a:tc>
                  <a:txBody>
                    <a:bodyPr/>
                    <a:lstStyle/>
                    <a:p>
                      <a:pPr algn="ctr"/>
                      <a:r>
                        <a:rPr lang="en-US" sz="2000" b="1" dirty="0" smtClean="0">
                          <a:latin typeface="+mn-lt"/>
                          <a:sym typeface="Wingdings"/>
                        </a:rPr>
                        <a:t></a:t>
                      </a:r>
                      <a:r>
                        <a:rPr lang="en-US" sz="2000" b="1" dirty="0" smtClean="0">
                          <a:latin typeface="+mn-lt"/>
                        </a:rPr>
                        <a:t>Origins</a:t>
                      </a:r>
                      <a:r>
                        <a:rPr lang="en-US" sz="2000" b="1" dirty="0" smtClean="0">
                          <a:latin typeface="+mn-lt"/>
                          <a:sym typeface="Wingdings"/>
                        </a:rPr>
                        <a:t></a:t>
                      </a:r>
                      <a:endParaRPr lang="en-US" sz="2000" b="1" dirty="0">
                        <a:latin typeface="+mn-lt"/>
                      </a:endParaRPr>
                    </a:p>
                  </a:txBody>
                  <a:tcP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smtClean="0">
                          <a:latin typeface="+mn-lt"/>
                        </a:rPr>
                        <a:t>Random chance</a:t>
                      </a:r>
                    </a:p>
                  </a:txBody>
                  <a:tcPr>
                    <a:solidFill>
                      <a:srgbClr val="60C99C"/>
                    </a:solidFill>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smtClean="0">
                          <a:latin typeface="+mn-lt"/>
                        </a:rPr>
                        <a:t>Deliberate design</a:t>
                      </a:r>
                    </a:p>
                  </a:txBody>
                  <a:tcPr>
                    <a:solidFill>
                      <a:srgbClr val="9159F5"/>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smtClean="0">
                          <a:latin typeface="+mn-lt"/>
                          <a:sym typeface="Wingdings"/>
                        </a:rPr>
                        <a:t>B</a:t>
                      </a:r>
                      <a:r>
                        <a:rPr lang="en-US" sz="2000" b="1" dirty="0" smtClean="0">
                          <a:latin typeface="+mn-lt"/>
                        </a:rPr>
                        <a:t>lueprint</a:t>
                      </a:r>
                      <a:r>
                        <a:rPr lang="en-US" sz="2000" b="1" dirty="0" smtClean="0">
                          <a:latin typeface="+mn-lt"/>
                          <a:sym typeface="Wingdings"/>
                        </a:rPr>
                        <a:t></a:t>
                      </a:r>
                      <a:endParaRPr lang="en-US" sz="2000" b="1" dirty="0" smtClean="0">
                        <a:latin typeface="+mn-lt"/>
                      </a:endParaRPr>
                    </a:p>
                  </a:txBody>
                  <a:tcPr>
                    <a:solidFill>
                      <a:schemeClr val="bg1">
                        <a:lumMod val="5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smtClean="0">
                          <a:latin typeface="+mn-lt"/>
                        </a:rPr>
                        <a:t>Accidental pattern</a:t>
                      </a:r>
                    </a:p>
                  </a:txBody>
                  <a:tcPr>
                    <a:solidFill>
                      <a:srgbClr val="F89952"/>
                    </a:solidFill>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smtClean="0">
                          <a:latin typeface="+mn-lt"/>
                        </a:rPr>
                        <a:t>Unique</a:t>
                      </a:r>
                      <a:r>
                        <a:rPr lang="en-US" sz="2000" b="1" baseline="0" dirty="0" smtClean="0">
                          <a:latin typeface="+mn-lt"/>
                        </a:rPr>
                        <a:t> purpose</a:t>
                      </a:r>
                    </a:p>
                  </a:txBody>
                  <a:tcPr>
                    <a:solidFill>
                      <a:srgbClr val="D28FFB"/>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smtClean="0">
                          <a:latin typeface="+mn-lt"/>
                          <a:sym typeface="Wingdings"/>
                        </a:rPr>
                        <a:t></a:t>
                      </a:r>
                      <a:r>
                        <a:rPr lang="en-US" sz="2000" b="1" dirty="0" smtClean="0">
                          <a:latin typeface="+mn-lt"/>
                        </a:rPr>
                        <a:t>Guidance</a:t>
                      </a:r>
                      <a:r>
                        <a:rPr lang="en-US" sz="2000" b="1" dirty="0" smtClean="0">
                          <a:latin typeface="+mn-lt"/>
                          <a:sym typeface="Wingdings"/>
                        </a:rPr>
                        <a:t></a:t>
                      </a:r>
                      <a:endParaRPr lang="en-US" sz="2000" b="1" dirty="0" smtClean="0">
                        <a:latin typeface="+mn-lt"/>
                      </a:endParaRPr>
                    </a:p>
                  </a:txBody>
                  <a:tcP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smtClean="0">
                          <a:latin typeface="+mn-lt"/>
                        </a:rPr>
                        <a:t>Chaotic possibilities</a:t>
                      </a:r>
                    </a:p>
                  </a:txBody>
                  <a:tcPr>
                    <a:solidFill>
                      <a:srgbClr val="60C99C"/>
                    </a:solidFill>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smtClean="0">
                          <a:latin typeface="+mn-lt"/>
                        </a:rPr>
                        <a:t>Permanent place</a:t>
                      </a:r>
                    </a:p>
                  </a:txBody>
                  <a:tcPr>
                    <a:solidFill>
                      <a:srgbClr val="9159F5"/>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smtClean="0">
                          <a:latin typeface="+mn-lt"/>
                          <a:sym typeface="Wingdings"/>
                        </a:rPr>
                        <a:t></a:t>
                      </a:r>
                      <a:r>
                        <a:rPr lang="en-US" sz="2000" b="1" dirty="0" smtClean="0">
                          <a:latin typeface="+mn-lt"/>
                        </a:rPr>
                        <a:t>Results</a:t>
                      </a:r>
                      <a:r>
                        <a:rPr lang="en-US" sz="2000" b="1" dirty="0" smtClean="0">
                          <a:latin typeface="+mn-lt"/>
                          <a:sym typeface="Wingdings"/>
                        </a:rPr>
                        <a:t></a:t>
                      </a:r>
                      <a:endParaRPr lang="en-US" sz="2000" b="1" dirty="0" smtClean="0">
                        <a:latin typeface="+mn-lt"/>
                      </a:endParaRPr>
                    </a:p>
                  </a:txBody>
                  <a:tcPr>
                    <a:solidFill>
                      <a:schemeClr val="bg1">
                        <a:lumMod val="5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smtClean="0">
                          <a:latin typeface="+mn-lt"/>
                        </a:rPr>
                        <a:t>Temporary</a:t>
                      </a:r>
                      <a:r>
                        <a:rPr lang="en-US" sz="2000" b="1" baseline="0" dirty="0" smtClean="0">
                          <a:latin typeface="+mn-lt"/>
                        </a:rPr>
                        <a:t> niche</a:t>
                      </a:r>
                      <a:endParaRPr lang="en-US" sz="2000" b="1" dirty="0" smtClean="0">
                        <a:latin typeface="+mn-lt"/>
                      </a:endParaRPr>
                    </a:p>
                  </a:txBody>
                  <a:tcPr>
                    <a:solidFill>
                      <a:srgbClr val="F89952"/>
                    </a:solidFill>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smtClean="0">
                          <a:latin typeface="+mn-lt"/>
                        </a:rPr>
                        <a:t>Life Calling</a:t>
                      </a:r>
                    </a:p>
                  </a:txBody>
                  <a:tcPr>
                    <a:solidFill>
                      <a:srgbClr val="D28FFB"/>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smtClean="0">
                          <a:latin typeface="+mn-lt"/>
                          <a:sym typeface="Wingdings"/>
                        </a:rPr>
                        <a:t></a:t>
                      </a:r>
                      <a:r>
                        <a:rPr lang="en-US" sz="2000" b="1" dirty="0" smtClean="0">
                          <a:latin typeface="+mn-lt"/>
                        </a:rPr>
                        <a:t>Choices</a:t>
                      </a:r>
                      <a:r>
                        <a:rPr lang="en-US" sz="2000" b="1" dirty="0" smtClean="0">
                          <a:latin typeface="+mn-lt"/>
                          <a:sym typeface="Wingdings"/>
                        </a:rPr>
                        <a:t></a:t>
                      </a:r>
                      <a:endParaRPr lang="en-US" sz="2000" b="1" dirty="0" smtClean="0">
                        <a:latin typeface="+mn-lt"/>
                      </a:endParaRPr>
                    </a:p>
                  </a:txBody>
                  <a:tcP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smtClean="0">
                          <a:latin typeface="+mn-lt"/>
                        </a:rPr>
                        <a:t>Best guess</a:t>
                      </a:r>
                    </a:p>
                  </a:txBody>
                  <a:tcPr>
                    <a:solidFill>
                      <a:srgbClr val="60C99C"/>
                    </a:solidFill>
                  </a:tcPr>
                </a:tc>
              </a:tr>
            </a:tbl>
          </a:graphicData>
        </a:graphic>
      </p:graphicFrame>
      <p:sp>
        <p:nvSpPr>
          <p:cNvPr id="8" name="Isosceles Triangle 7"/>
          <p:cNvSpPr/>
          <p:nvPr/>
        </p:nvSpPr>
        <p:spPr bwMode="auto">
          <a:xfrm>
            <a:off x="1447800" y="1981200"/>
            <a:ext cx="914400" cy="838200"/>
          </a:xfrm>
          <a:prstGeom prst="triangle">
            <a:avLst/>
          </a:prstGeom>
          <a:no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800" b="0" i="0" u="none" strike="noStrike" cap="none" normalizeH="0" baseline="0" dirty="0">
              <a:ln>
                <a:noFill/>
              </a:ln>
              <a:solidFill>
                <a:schemeClr val="tx1"/>
              </a:solidFill>
              <a:effectLst/>
              <a:latin typeface="Times New Roman" pitchFamily="-110" charset="0"/>
            </a:endParaRPr>
          </a:p>
        </p:txBody>
      </p:sp>
      <p:sp>
        <p:nvSpPr>
          <p:cNvPr id="9" name="Isosceles Triangle 8"/>
          <p:cNvSpPr/>
          <p:nvPr/>
        </p:nvSpPr>
        <p:spPr bwMode="auto">
          <a:xfrm>
            <a:off x="6781800" y="1981200"/>
            <a:ext cx="914400" cy="838200"/>
          </a:xfrm>
          <a:prstGeom prst="triangle">
            <a:avLst/>
          </a:prstGeom>
          <a:no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800" b="0" i="0" u="none" strike="noStrike" cap="none" normalizeH="0" baseline="0" dirty="0">
              <a:ln>
                <a:noFill/>
              </a:ln>
              <a:solidFill>
                <a:schemeClr val="tx1"/>
              </a:solidFill>
              <a:effectLst/>
              <a:latin typeface="Times New Roman" pitchFamily="-110" charset="0"/>
            </a:endParaRPr>
          </a:p>
        </p:txBody>
      </p:sp>
      <p:grpSp>
        <p:nvGrpSpPr>
          <p:cNvPr id="3" name="Group 10"/>
          <p:cNvGrpSpPr>
            <a:grpSpLocks noChangeAspect="1"/>
          </p:cNvGrpSpPr>
          <p:nvPr/>
        </p:nvGrpSpPr>
        <p:grpSpPr>
          <a:xfrm>
            <a:off x="6830568" y="2133600"/>
            <a:ext cx="822960" cy="822960"/>
            <a:chOff x="1600200" y="2133600"/>
            <a:chExt cx="685800" cy="685800"/>
          </a:xfrm>
        </p:grpSpPr>
        <p:sp>
          <p:nvSpPr>
            <p:cNvPr id="12" name="Oval 9"/>
            <p:cNvSpPr>
              <a:spLocks noChangeArrowheads="1"/>
            </p:cNvSpPr>
            <p:nvPr/>
          </p:nvSpPr>
          <p:spPr bwMode="auto">
            <a:xfrm>
              <a:off x="1600200" y="2133600"/>
              <a:ext cx="685800" cy="685800"/>
            </a:xfrm>
            <a:prstGeom prst="ellipse">
              <a:avLst/>
            </a:prstGeom>
            <a:noFill/>
            <a:ln w="57150">
              <a:solidFill>
                <a:srgbClr val="FF0000"/>
              </a:solidFill>
              <a:round/>
              <a:headEnd/>
              <a:tailEnd/>
            </a:ln>
            <a:effectLst/>
          </p:spPr>
          <p:txBody>
            <a:bodyPr wrap="none" anchor="ctr"/>
            <a:lstStyle/>
            <a:p>
              <a:endParaRPr lang="en-US" sz="2400" dirty="0"/>
            </a:p>
          </p:txBody>
        </p:sp>
        <p:sp>
          <p:nvSpPr>
            <p:cNvPr id="13" name="Line 10"/>
            <p:cNvSpPr>
              <a:spLocks noChangeShapeType="1"/>
            </p:cNvSpPr>
            <p:nvPr/>
          </p:nvSpPr>
          <p:spPr bwMode="auto">
            <a:xfrm>
              <a:off x="1752600" y="2209800"/>
              <a:ext cx="381000" cy="533400"/>
            </a:xfrm>
            <a:prstGeom prst="line">
              <a:avLst/>
            </a:prstGeom>
            <a:noFill/>
            <a:ln w="57150">
              <a:solidFill>
                <a:srgbClr val="FF0000"/>
              </a:solidFill>
              <a:round/>
              <a:headEnd/>
              <a:tailEnd/>
            </a:ln>
            <a:effectLst/>
          </p:spPr>
          <p:txBody>
            <a:bodyPr/>
            <a:lstStyle/>
            <a:p>
              <a:endParaRPr lang="en-US" sz="2400" dirty="0"/>
            </a:p>
          </p:txBody>
        </p:sp>
      </p:grpSp>
    </p:spTree>
  </p:cSld>
  <p:clrMapOvr>
    <a:masterClrMapping/>
  </p:clrMapOvr>
  <p:transition>
    <p:split orient="vert"/>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533400" y="1371600"/>
          <a:ext cx="8077200" cy="4505960"/>
        </p:xfrm>
        <a:graphic>
          <a:graphicData uri="http://schemas.openxmlformats.org/drawingml/2006/table">
            <a:tbl>
              <a:tblPr firstRow="1" bandRow="1">
                <a:tableStyleId>{5C22544A-7EE6-4342-B048-85BDC9FD1C3A}</a:tableStyleId>
              </a:tblPr>
              <a:tblGrid>
                <a:gridCol w="2692400"/>
                <a:gridCol w="2692400"/>
                <a:gridCol w="2692400"/>
              </a:tblGrid>
              <a:tr h="482600">
                <a:tc>
                  <a:txBody>
                    <a:bodyPr/>
                    <a:lstStyle/>
                    <a:p>
                      <a:pPr algn="ctr"/>
                      <a:r>
                        <a:rPr lang="en-US" sz="2400" b="1" dirty="0" smtClean="0">
                          <a:latin typeface="+mn-lt"/>
                        </a:rPr>
                        <a:t>Supernaturalist</a:t>
                      </a:r>
                      <a:endParaRPr lang="en-US" sz="2400" b="1" dirty="0">
                        <a:latin typeface="+mn-lt"/>
                      </a:endParaRPr>
                    </a:p>
                  </a:txBody>
                  <a:tcPr>
                    <a:solidFill>
                      <a:srgbClr val="660066"/>
                    </a:solidFill>
                  </a:tcPr>
                </a:tc>
                <a:tc>
                  <a:txBody>
                    <a:bodyPr/>
                    <a:lstStyle/>
                    <a:p>
                      <a:pPr algn="ctr"/>
                      <a:endParaRPr lang="en-US" sz="2400" b="1" dirty="0">
                        <a:latin typeface="+mn-lt"/>
                      </a:endParaRPr>
                    </a:p>
                  </a:txBody>
                  <a:tcPr>
                    <a:solidFill>
                      <a:schemeClr val="bg1">
                        <a:lumMod val="75000"/>
                      </a:schemeClr>
                    </a:solidFill>
                  </a:tcPr>
                </a:tc>
                <a:tc>
                  <a:txBody>
                    <a:bodyPr/>
                    <a:lstStyle/>
                    <a:p>
                      <a:pPr algn="ctr"/>
                      <a:r>
                        <a:rPr lang="en-US" sz="2400" b="1" dirty="0" smtClean="0">
                          <a:latin typeface="+mn-lt"/>
                        </a:rPr>
                        <a:t>Naturalist</a:t>
                      </a:r>
                      <a:endParaRPr lang="en-US" sz="2400" b="1" dirty="0">
                        <a:latin typeface="+mn-lt"/>
                      </a:endParaRPr>
                    </a:p>
                  </a:txBody>
                  <a:tcPr>
                    <a:solidFill>
                      <a:srgbClr val="006600"/>
                    </a:solidFill>
                  </a:tcPr>
                </a:tc>
              </a:tr>
              <a:tr h="370840">
                <a:tc>
                  <a:txBody>
                    <a:bodyPr/>
                    <a:lstStyle/>
                    <a:p>
                      <a:r>
                        <a:rPr lang="en-US" sz="2400" b="1" dirty="0" smtClean="0">
                          <a:latin typeface="+mn-lt"/>
                        </a:rPr>
                        <a:t>\</a:t>
                      </a:r>
                    </a:p>
                    <a:p>
                      <a:endParaRPr lang="en-US" sz="800" b="1" dirty="0" smtClean="0">
                        <a:latin typeface="+mn-lt"/>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smtClean="0">
                          <a:solidFill>
                            <a:srgbClr val="FFFF00"/>
                          </a:solidFill>
                          <a:latin typeface="+mn-lt"/>
                        </a:rPr>
                        <a:t>God</a:t>
                      </a:r>
                    </a:p>
                    <a:p>
                      <a:endParaRPr lang="en-US" sz="2400" b="1" dirty="0">
                        <a:latin typeface="+mn-lt"/>
                      </a:endParaRPr>
                    </a:p>
                  </a:txBody>
                  <a:tcPr>
                    <a:solidFill>
                      <a:schemeClr val="tx1"/>
                    </a:solidFill>
                  </a:tcPr>
                </a:tc>
                <a:tc>
                  <a:txBody>
                    <a:bodyPr/>
                    <a:lstStyle/>
                    <a:p>
                      <a:pPr algn="ctr"/>
                      <a:endParaRPr lang="en-US" sz="2400" b="1" dirty="0" smtClean="0">
                        <a:latin typeface="+mn-lt"/>
                      </a:endParaRPr>
                    </a:p>
                    <a:p>
                      <a:pPr algn="ctr"/>
                      <a:endParaRPr lang="en-US" sz="800" b="1" dirty="0" smtClean="0">
                        <a:solidFill>
                          <a:schemeClr val="bg2"/>
                        </a:solidFill>
                        <a:latin typeface="+mn-lt"/>
                      </a:endParaRPr>
                    </a:p>
                    <a:p>
                      <a:pPr algn="ctr"/>
                      <a:endParaRPr lang="en-US" sz="2000" b="1" dirty="0">
                        <a:solidFill>
                          <a:srgbClr val="FFFF00"/>
                        </a:solidFill>
                        <a:latin typeface="+mn-lt"/>
                      </a:endParaRPr>
                    </a:p>
                  </a:txBody>
                  <a:tcPr>
                    <a:solidFill>
                      <a:schemeClr val="tx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400" b="1" dirty="0" smtClean="0">
                        <a:solidFill>
                          <a:srgbClr val="FFFF00"/>
                        </a:solidFill>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800" b="1" dirty="0" smtClean="0">
                        <a:solidFill>
                          <a:srgbClr val="FFFF00"/>
                        </a:solidFill>
                        <a:latin typeface="+mn-lt"/>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smtClean="0">
                          <a:solidFill>
                            <a:srgbClr val="FFFF00"/>
                          </a:solidFill>
                          <a:latin typeface="+mn-lt"/>
                        </a:rPr>
                        <a:t>God</a:t>
                      </a:r>
                    </a:p>
                  </a:txBody>
                  <a:tcPr>
                    <a:solidFill>
                      <a:schemeClr val="tx1"/>
                    </a:solidFill>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000" b="1" baseline="0" dirty="0" smtClean="0">
                        <a:latin typeface="+mn-lt"/>
                      </a:endParaRPr>
                    </a:p>
                  </a:txBody>
                  <a:tcPr>
                    <a:solidFill>
                      <a:srgbClr val="D28FFB"/>
                    </a:solidFill>
                  </a:tcPr>
                </a:tc>
                <a:tc>
                  <a:txBody>
                    <a:bodyPr/>
                    <a:lstStyle/>
                    <a:p>
                      <a:pPr algn="ctr"/>
                      <a:r>
                        <a:rPr lang="en-US" sz="2000" b="1" dirty="0" smtClean="0">
                          <a:latin typeface="+mn-lt"/>
                          <a:sym typeface="Wingdings"/>
                        </a:rPr>
                        <a:t></a:t>
                      </a:r>
                      <a:r>
                        <a:rPr lang="en-US" sz="2000" b="1" dirty="0" smtClean="0">
                          <a:latin typeface="+mn-lt"/>
                        </a:rPr>
                        <a:t>Beauty</a:t>
                      </a:r>
                      <a:r>
                        <a:rPr lang="en-US" sz="2000" b="1" dirty="0" smtClean="0">
                          <a:latin typeface="+mn-lt"/>
                          <a:sym typeface="Wingdings"/>
                        </a:rPr>
                        <a:t></a:t>
                      </a:r>
                      <a:endParaRPr lang="en-US" sz="2000" b="1" dirty="0">
                        <a:latin typeface="+mn-lt"/>
                      </a:endParaRPr>
                    </a:p>
                  </a:txBody>
                  <a:tcPr>
                    <a:solidFill>
                      <a:srgbClr val="BFBFB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000" b="1" dirty="0" smtClean="0">
                        <a:latin typeface="+mn-lt"/>
                      </a:endParaRPr>
                    </a:p>
                  </a:txBody>
                  <a:tcPr>
                    <a:solidFill>
                      <a:srgbClr val="60C99C"/>
                    </a:solidFill>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000" b="1" dirty="0" smtClean="0">
                        <a:latin typeface="+mn-lt"/>
                      </a:endParaRPr>
                    </a:p>
                  </a:txBody>
                  <a:tcPr>
                    <a:solidFill>
                      <a:srgbClr val="9159F5"/>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smtClean="0">
                          <a:latin typeface="+mn-lt"/>
                          <a:sym typeface="Wingdings"/>
                        </a:rPr>
                        <a:t>Smart</a:t>
                      </a:r>
                      <a:endParaRPr lang="en-US" sz="2000" b="1" dirty="0" smtClean="0">
                        <a:latin typeface="+mn-lt"/>
                      </a:endParaRPr>
                    </a:p>
                  </a:txBody>
                  <a:tcPr>
                    <a:solidFill>
                      <a:schemeClr val="bg1">
                        <a:lumMod val="5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000" b="1" dirty="0" smtClean="0">
                        <a:latin typeface="+mn-lt"/>
                      </a:endParaRPr>
                    </a:p>
                  </a:txBody>
                  <a:tcPr>
                    <a:solidFill>
                      <a:srgbClr val="F89952"/>
                    </a:solidFill>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000" b="1" dirty="0" smtClean="0">
                        <a:latin typeface="+mn-lt"/>
                      </a:endParaRPr>
                    </a:p>
                  </a:txBody>
                  <a:tcPr>
                    <a:solidFill>
                      <a:srgbClr val="D28FFB"/>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smtClean="0">
                          <a:latin typeface="+mn-lt"/>
                          <a:sym typeface="Wingdings"/>
                        </a:rPr>
                        <a:t>Success</a:t>
                      </a:r>
                      <a:endParaRPr lang="en-US" sz="2000" b="1" dirty="0" smtClean="0">
                        <a:latin typeface="+mn-lt"/>
                      </a:endParaRPr>
                    </a:p>
                  </a:txBody>
                  <a:tcPr>
                    <a:solidFill>
                      <a:srgbClr val="BFBFB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000" b="1" dirty="0" smtClean="0">
                        <a:latin typeface="+mn-lt"/>
                      </a:endParaRPr>
                    </a:p>
                  </a:txBody>
                  <a:tcPr>
                    <a:solidFill>
                      <a:srgbClr val="60C99C"/>
                    </a:solidFill>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000" b="1" dirty="0" smtClean="0">
                        <a:latin typeface="+mn-lt"/>
                      </a:endParaRPr>
                    </a:p>
                  </a:txBody>
                  <a:tcPr>
                    <a:solidFill>
                      <a:srgbClr val="9159F5"/>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smtClean="0">
                          <a:latin typeface="+mn-lt"/>
                          <a:sym typeface="Wingdings"/>
                        </a:rPr>
                        <a:t>Fame</a:t>
                      </a:r>
                      <a:endParaRPr lang="en-US" sz="2000" b="1" dirty="0" smtClean="0">
                        <a:latin typeface="+mn-lt"/>
                      </a:endParaRPr>
                    </a:p>
                  </a:txBody>
                  <a:tcPr>
                    <a:solidFill>
                      <a:schemeClr val="bg1">
                        <a:lumMod val="5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000" b="1" dirty="0" smtClean="0">
                        <a:latin typeface="+mn-lt"/>
                      </a:endParaRPr>
                    </a:p>
                  </a:txBody>
                  <a:tcPr>
                    <a:solidFill>
                      <a:srgbClr val="F89952"/>
                    </a:solidFill>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000" b="1" dirty="0" smtClean="0">
                        <a:latin typeface="+mn-lt"/>
                      </a:endParaRPr>
                    </a:p>
                  </a:txBody>
                  <a:tcPr>
                    <a:solidFill>
                      <a:srgbClr val="D28FFB"/>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smtClean="0">
                          <a:latin typeface="+mn-lt"/>
                          <a:sym typeface="Wingdings"/>
                        </a:rPr>
                        <a:t>Fun</a:t>
                      </a:r>
                      <a:endParaRPr lang="en-US" sz="2000" b="1" dirty="0" smtClean="0">
                        <a:latin typeface="+mn-lt"/>
                      </a:endParaRPr>
                    </a:p>
                  </a:txBody>
                  <a:tcPr>
                    <a:solidFill>
                      <a:srgbClr val="BFBFB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000" b="1" dirty="0" smtClean="0">
                        <a:latin typeface="+mn-lt"/>
                      </a:endParaRPr>
                    </a:p>
                  </a:txBody>
                  <a:tcPr>
                    <a:solidFill>
                      <a:srgbClr val="60C99C"/>
                    </a:solidFill>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000" b="1" dirty="0" smtClean="0">
                        <a:latin typeface="+mn-lt"/>
                      </a:endParaRPr>
                    </a:p>
                  </a:txBody>
                  <a:tcPr>
                    <a:solidFill>
                      <a:srgbClr val="9159F5"/>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smtClean="0">
                          <a:latin typeface="+mn-lt"/>
                          <a:sym typeface="Wingdings"/>
                        </a:rPr>
                        <a:t>Glory</a:t>
                      </a:r>
                      <a:endParaRPr lang="en-US" sz="2000" b="1" dirty="0" smtClean="0">
                        <a:latin typeface="+mn-lt"/>
                      </a:endParaRPr>
                    </a:p>
                  </a:txBody>
                  <a:tcPr>
                    <a:solidFill>
                      <a:schemeClr val="bg1">
                        <a:lumMod val="5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000" b="1" dirty="0" smtClean="0">
                        <a:latin typeface="+mn-lt"/>
                      </a:endParaRPr>
                    </a:p>
                  </a:txBody>
                  <a:tcPr>
                    <a:solidFill>
                      <a:srgbClr val="F89952"/>
                    </a:solidFill>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000" b="1" baseline="0" dirty="0" smtClean="0">
                        <a:latin typeface="+mn-lt"/>
                      </a:endParaRPr>
                    </a:p>
                  </a:txBody>
                  <a:tcPr>
                    <a:solidFill>
                      <a:srgbClr val="D28FFB"/>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smtClean="0">
                          <a:latin typeface="+mn-lt"/>
                          <a:sym typeface="Wingdings"/>
                        </a:rPr>
                        <a:t></a:t>
                      </a:r>
                      <a:r>
                        <a:rPr lang="en-US" sz="2000" b="1" dirty="0" smtClean="0">
                          <a:latin typeface="+mn-lt"/>
                        </a:rPr>
                        <a:t>Hope</a:t>
                      </a:r>
                      <a:r>
                        <a:rPr lang="en-US" sz="2000" b="1" dirty="0" smtClean="0">
                          <a:latin typeface="+mn-lt"/>
                          <a:sym typeface="Wingdings"/>
                        </a:rPr>
                        <a:t></a:t>
                      </a:r>
                      <a:endParaRPr lang="en-US" sz="2000" b="1" dirty="0" smtClean="0">
                        <a:latin typeface="+mn-lt"/>
                      </a:endParaRPr>
                    </a:p>
                  </a:txBody>
                  <a:tcP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000" b="1" dirty="0" smtClean="0">
                        <a:latin typeface="+mn-lt"/>
                      </a:endParaRPr>
                    </a:p>
                  </a:txBody>
                  <a:tcPr>
                    <a:solidFill>
                      <a:srgbClr val="60C99C"/>
                    </a:solidFill>
                  </a:tcPr>
                </a:tc>
              </a:tr>
            </a:tbl>
          </a:graphicData>
        </a:graphic>
      </p:graphicFrame>
      <p:sp>
        <p:nvSpPr>
          <p:cNvPr id="8" name="Isosceles Triangle 7"/>
          <p:cNvSpPr/>
          <p:nvPr/>
        </p:nvSpPr>
        <p:spPr bwMode="auto">
          <a:xfrm>
            <a:off x="1447800" y="1981200"/>
            <a:ext cx="914400" cy="838200"/>
          </a:xfrm>
          <a:prstGeom prst="triangle">
            <a:avLst/>
          </a:prstGeom>
          <a:no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800" b="0" i="0" u="none" strike="noStrike" cap="none" normalizeH="0" baseline="0" dirty="0">
              <a:ln>
                <a:noFill/>
              </a:ln>
              <a:solidFill>
                <a:schemeClr val="tx1"/>
              </a:solidFill>
              <a:effectLst/>
              <a:latin typeface="Times New Roman" pitchFamily="-110" charset="0"/>
            </a:endParaRPr>
          </a:p>
        </p:txBody>
      </p:sp>
      <p:sp>
        <p:nvSpPr>
          <p:cNvPr id="9" name="Isosceles Triangle 8"/>
          <p:cNvSpPr/>
          <p:nvPr/>
        </p:nvSpPr>
        <p:spPr bwMode="auto">
          <a:xfrm>
            <a:off x="6781800" y="1981200"/>
            <a:ext cx="914400" cy="838200"/>
          </a:xfrm>
          <a:prstGeom prst="triangle">
            <a:avLst/>
          </a:prstGeom>
          <a:no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800" b="0" i="0" u="none" strike="noStrike" cap="none" normalizeH="0" baseline="0" dirty="0">
              <a:ln>
                <a:noFill/>
              </a:ln>
              <a:solidFill>
                <a:schemeClr val="tx1"/>
              </a:solidFill>
              <a:effectLst/>
              <a:latin typeface="Times New Roman" pitchFamily="-110" charset="0"/>
            </a:endParaRPr>
          </a:p>
        </p:txBody>
      </p:sp>
      <p:grpSp>
        <p:nvGrpSpPr>
          <p:cNvPr id="3" name="Group 10"/>
          <p:cNvGrpSpPr>
            <a:grpSpLocks noChangeAspect="1"/>
          </p:cNvGrpSpPr>
          <p:nvPr/>
        </p:nvGrpSpPr>
        <p:grpSpPr>
          <a:xfrm>
            <a:off x="6830568" y="2133600"/>
            <a:ext cx="822960" cy="822960"/>
            <a:chOff x="1600200" y="2133600"/>
            <a:chExt cx="685800" cy="685800"/>
          </a:xfrm>
        </p:grpSpPr>
        <p:sp>
          <p:nvSpPr>
            <p:cNvPr id="12" name="Oval 9"/>
            <p:cNvSpPr>
              <a:spLocks noChangeArrowheads="1"/>
            </p:cNvSpPr>
            <p:nvPr/>
          </p:nvSpPr>
          <p:spPr bwMode="auto">
            <a:xfrm>
              <a:off x="1600200" y="2133600"/>
              <a:ext cx="685800" cy="685800"/>
            </a:xfrm>
            <a:prstGeom prst="ellipse">
              <a:avLst/>
            </a:prstGeom>
            <a:noFill/>
            <a:ln w="57150">
              <a:solidFill>
                <a:srgbClr val="FF0000"/>
              </a:solidFill>
              <a:round/>
              <a:headEnd/>
              <a:tailEnd/>
            </a:ln>
            <a:effectLst/>
          </p:spPr>
          <p:txBody>
            <a:bodyPr wrap="none" anchor="ctr"/>
            <a:lstStyle/>
            <a:p>
              <a:endParaRPr lang="en-US" sz="2400" dirty="0"/>
            </a:p>
          </p:txBody>
        </p:sp>
        <p:sp>
          <p:nvSpPr>
            <p:cNvPr id="13" name="Line 10"/>
            <p:cNvSpPr>
              <a:spLocks noChangeShapeType="1"/>
            </p:cNvSpPr>
            <p:nvPr/>
          </p:nvSpPr>
          <p:spPr bwMode="auto">
            <a:xfrm>
              <a:off x="1752600" y="2209800"/>
              <a:ext cx="381000" cy="533400"/>
            </a:xfrm>
            <a:prstGeom prst="line">
              <a:avLst/>
            </a:prstGeom>
            <a:noFill/>
            <a:ln w="57150">
              <a:solidFill>
                <a:srgbClr val="FF0000"/>
              </a:solidFill>
              <a:round/>
              <a:headEnd/>
              <a:tailEnd/>
            </a:ln>
            <a:effectLst/>
          </p:spPr>
          <p:txBody>
            <a:bodyPr/>
            <a:lstStyle/>
            <a:p>
              <a:endParaRPr lang="en-US" sz="2400" dirty="0"/>
            </a:p>
          </p:txBody>
        </p:sp>
      </p:grpSp>
      <p:pic>
        <p:nvPicPr>
          <p:cNvPr id="10" name="Picture 9" descr="Bible.png"/>
          <p:cNvPicPr>
            <a:picLocks noChangeAspect="1"/>
          </p:cNvPicPr>
          <p:nvPr/>
        </p:nvPicPr>
        <p:blipFill>
          <a:blip r:embed="rId2" cstate="print"/>
          <a:stretch>
            <a:fillRect/>
          </a:stretch>
        </p:blipFill>
        <p:spPr>
          <a:xfrm>
            <a:off x="1109047" y="76200"/>
            <a:ext cx="1634153" cy="1600200"/>
          </a:xfrm>
          <a:prstGeom prst="rect">
            <a:avLst/>
          </a:prstGeom>
        </p:spPr>
      </p:pic>
      <p:grpSp>
        <p:nvGrpSpPr>
          <p:cNvPr id="4" name="Group 17"/>
          <p:cNvGrpSpPr/>
          <p:nvPr/>
        </p:nvGrpSpPr>
        <p:grpSpPr>
          <a:xfrm>
            <a:off x="5813430" y="0"/>
            <a:ext cx="3051523" cy="1828800"/>
            <a:chOff x="5813430" y="0"/>
            <a:chExt cx="3051523" cy="1828800"/>
          </a:xfrm>
        </p:grpSpPr>
        <p:pic>
          <p:nvPicPr>
            <p:cNvPr id="19" name="Picture 18" descr="Oprah.png"/>
            <p:cNvPicPr>
              <a:picLocks noChangeAspect="1"/>
            </p:cNvPicPr>
            <p:nvPr/>
          </p:nvPicPr>
          <p:blipFill>
            <a:blip r:embed="rId3" cstate="print"/>
            <a:stretch>
              <a:fillRect/>
            </a:stretch>
          </p:blipFill>
          <p:spPr>
            <a:xfrm rot="-720000">
              <a:off x="5813430" y="254357"/>
              <a:ext cx="1122538" cy="1348893"/>
            </a:xfrm>
            <a:prstGeom prst="rect">
              <a:avLst/>
            </a:prstGeom>
            <a:effectLst>
              <a:outerShdw blurRad="50800" dist="38100" dir="8100000" algn="tr" rotWithShape="0">
                <a:prstClr val="black">
                  <a:alpha val="40000"/>
                </a:prstClr>
              </a:outerShdw>
            </a:effectLst>
          </p:spPr>
        </p:pic>
        <p:pic>
          <p:nvPicPr>
            <p:cNvPr id="20" name="Picture 19" descr="seventeen.png"/>
            <p:cNvPicPr>
              <a:picLocks noChangeAspect="1"/>
            </p:cNvPicPr>
            <p:nvPr/>
          </p:nvPicPr>
          <p:blipFill>
            <a:blip r:embed="rId4" cstate="print"/>
            <a:stretch>
              <a:fillRect/>
            </a:stretch>
          </p:blipFill>
          <p:spPr>
            <a:xfrm>
              <a:off x="6781800" y="152400"/>
              <a:ext cx="971550" cy="1295400"/>
            </a:xfrm>
            <a:prstGeom prst="rect">
              <a:avLst/>
            </a:prstGeom>
            <a:effectLst>
              <a:outerShdw blurRad="50800" dist="38100" dir="5400000" algn="t" rotWithShape="0">
                <a:prstClr val="black">
                  <a:alpha val="40000"/>
                </a:prstClr>
              </a:outerShdw>
            </a:effectLst>
          </p:spPr>
        </p:pic>
        <p:pic>
          <p:nvPicPr>
            <p:cNvPr id="21" name="Picture 20" descr="People Magazine.png"/>
            <p:cNvPicPr>
              <a:picLocks noChangeAspect="1"/>
            </p:cNvPicPr>
            <p:nvPr/>
          </p:nvPicPr>
          <p:blipFill>
            <a:blip r:embed="rId5" cstate="print"/>
            <a:stretch>
              <a:fillRect/>
            </a:stretch>
          </p:blipFill>
          <p:spPr>
            <a:xfrm>
              <a:off x="7520895" y="0"/>
              <a:ext cx="1344058" cy="1828800"/>
            </a:xfrm>
            <a:prstGeom prst="rect">
              <a:avLst/>
            </a:prstGeom>
          </p:spPr>
        </p:pic>
      </p:gr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1"/>
          <p:cNvGrpSpPr/>
          <p:nvPr/>
        </p:nvGrpSpPr>
        <p:grpSpPr>
          <a:xfrm>
            <a:off x="2362200" y="352425"/>
            <a:ext cx="4559300" cy="4371975"/>
            <a:chOff x="2362200" y="352425"/>
            <a:chExt cx="4559300" cy="4371975"/>
          </a:xfrm>
        </p:grpSpPr>
        <p:sp>
          <p:nvSpPr>
            <p:cNvPr id="73" name="Oval 5"/>
            <p:cNvSpPr>
              <a:spLocks noChangeAspect="1" noChangeArrowheads="1"/>
            </p:cNvSpPr>
            <p:nvPr/>
          </p:nvSpPr>
          <p:spPr bwMode="auto">
            <a:xfrm>
              <a:off x="3878263" y="1677988"/>
              <a:ext cx="3043237" cy="3043237"/>
            </a:xfrm>
            <a:prstGeom prst="ellipse">
              <a:avLst/>
            </a:prstGeom>
            <a:solidFill>
              <a:srgbClr val="008000">
                <a:alpha val="40000"/>
              </a:srgbClr>
            </a:solidFill>
            <a:ln w="9525">
              <a:noFill/>
              <a:round/>
              <a:headEnd/>
              <a:tailEnd/>
            </a:ln>
            <a:effectLst/>
          </p:spPr>
          <p:txBody>
            <a:bodyPr wrap="none" anchor="ctr"/>
            <a:lstStyle/>
            <a:p>
              <a:endParaRPr lang="en-US" dirty="0"/>
            </a:p>
          </p:txBody>
        </p:sp>
        <p:sp>
          <p:nvSpPr>
            <p:cNvPr id="74" name="Oval 6"/>
            <p:cNvSpPr>
              <a:spLocks noChangeAspect="1" noChangeArrowheads="1"/>
            </p:cNvSpPr>
            <p:nvPr/>
          </p:nvSpPr>
          <p:spPr bwMode="auto">
            <a:xfrm>
              <a:off x="2362200" y="1681163"/>
              <a:ext cx="3043238" cy="3043237"/>
            </a:xfrm>
            <a:prstGeom prst="ellipse">
              <a:avLst/>
            </a:prstGeom>
            <a:solidFill>
              <a:srgbClr val="0000CC">
                <a:alpha val="40000"/>
              </a:srgbClr>
            </a:solidFill>
            <a:ln w="9525">
              <a:noFill/>
              <a:round/>
              <a:headEnd/>
              <a:tailEnd/>
            </a:ln>
            <a:effectLst/>
          </p:spPr>
          <p:txBody>
            <a:bodyPr wrap="none" anchor="ctr"/>
            <a:lstStyle/>
            <a:p>
              <a:endParaRPr lang="en-US" dirty="0"/>
            </a:p>
          </p:txBody>
        </p:sp>
        <p:sp>
          <p:nvSpPr>
            <p:cNvPr id="75" name="Freeform 12"/>
            <p:cNvSpPr>
              <a:spLocks/>
            </p:cNvSpPr>
            <p:nvPr/>
          </p:nvSpPr>
          <p:spPr bwMode="auto">
            <a:xfrm>
              <a:off x="3870325" y="1878013"/>
              <a:ext cx="1554163" cy="2651125"/>
            </a:xfrm>
            <a:custGeom>
              <a:avLst/>
              <a:gdLst/>
              <a:ahLst/>
              <a:cxnLst>
                <a:cxn ang="0">
                  <a:pos x="70" y="235"/>
                </a:cxn>
                <a:cxn ang="0">
                  <a:pos x="0" y="117"/>
                </a:cxn>
                <a:cxn ang="0">
                  <a:pos x="71" y="0"/>
                </a:cxn>
                <a:cxn ang="0">
                  <a:pos x="141" y="117"/>
                </a:cxn>
                <a:cxn ang="0">
                  <a:pos x="70" y="235"/>
                </a:cxn>
              </a:cxnLst>
              <a:rect l="0" t="0" r="r" b="b"/>
              <a:pathLst>
                <a:path w="141" h="235">
                  <a:moveTo>
                    <a:pt x="70" y="235"/>
                  </a:moveTo>
                  <a:cubicBezTo>
                    <a:pt x="70" y="235"/>
                    <a:pt x="0" y="197"/>
                    <a:pt x="0" y="117"/>
                  </a:cubicBezTo>
                  <a:cubicBezTo>
                    <a:pt x="0" y="37"/>
                    <a:pt x="70" y="0"/>
                    <a:pt x="71" y="0"/>
                  </a:cubicBezTo>
                  <a:cubicBezTo>
                    <a:pt x="71" y="0"/>
                    <a:pt x="141" y="37"/>
                    <a:pt x="141" y="117"/>
                  </a:cubicBezTo>
                  <a:cubicBezTo>
                    <a:pt x="141" y="197"/>
                    <a:pt x="70" y="235"/>
                    <a:pt x="70" y="235"/>
                  </a:cubicBezTo>
                  <a:close/>
                </a:path>
              </a:pathLst>
            </a:custGeom>
            <a:solidFill>
              <a:srgbClr val="99CCFF"/>
            </a:solidFill>
            <a:ln w="0">
              <a:noFill/>
              <a:prstDash val="solid"/>
              <a:round/>
              <a:headEnd/>
              <a:tailEnd/>
            </a:ln>
          </p:spPr>
          <p:txBody>
            <a:bodyPr/>
            <a:lstStyle/>
            <a:p>
              <a:endParaRPr lang="en-US" dirty="0"/>
            </a:p>
          </p:txBody>
        </p:sp>
        <p:grpSp>
          <p:nvGrpSpPr>
            <p:cNvPr id="3" name="Group 8"/>
            <p:cNvGrpSpPr>
              <a:grpSpLocks/>
            </p:cNvGrpSpPr>
            <p:nvPr/>
          </p:nvGrpSpPr>
          <p:grpSpPr bwMode="auto">
            <a:xfrm>
              <a:off x="5248275" y="3776663"/>
              <a:ext cx="1458913" cy="920750"/>
              <a:chOff x="528" y="1515"/>
              <a:chExt cx="919" cy="580"/>
            </a:xfrm>
          </p:grpSpPr>
          <p:sp>
            <p:nvSpPr>
              <p:cNvPr id="120" name="Rectangle 9"/>
              <p:cNvSpPr>
                <a:spLocks noChangeArrowheads="1"/>
              </p:cNvSpPr>
              <p:nvPr/>
            </p:nvSpPr>
            <p:spPr bwMode="auto">
              <a:xfrm rot="21360000">
                <a:off x="528" y="1922"/>
                <a:ext cx="104" cy="173"/>
              </a:xfrm>
              <a:prstGeom prst="rect">
                <a:avLst/>
              </a:prstGeom>
              <a:noFill/>
              <a:ln w="9525">
                <a:noFill/>
                <a:miter lim="800000"/>
                <a:headEnd/>
                <a:tailEnd/>
              </a:ln>
            </p:spPr>
            <p:txBody>
              <a:bodyPr wrap="none" lIns="0" tIns="0" rIns="0" bIns="0">
                <a:spAutoFit/>
              </a:bodyPr>
              <a:lstStyle/>
              <a:p>
                <a:r>
                  <a:rPr lang="en-US" sz="1800" b="1" dirty="0">
                    <a:solidFill>
                      <a:schemeClr val="bg2">
                        <a:lumMod val="75000"/>
                      </a:schemeClr>
                    </a:solidFill>
                    <a:latin typeface="Arial" charset="0"/>
                  </a:rPr>
                  <a:t>U</a:t>
                </a:r>
                <a:endParaRPr lang="en-US" sz="1800" dirty="0">
                  <a:solidFill>
                    <a:schemeClr val="bg2">
                      <a:lumMod val="75000"/>
                    </a:schemeClr>
                  </a:solidFill>
                  <a:latin typeface="Arial" charset="0"/>
                </a:endParaRPr>
              </a:p>
            </p:txBody>
          </p:sp>
          <p:sp>
            <p:nvSpPr>
              <p:cNvPr id="121" name="Rectangle 10"/>
              <p:cNvSpPr>
                <a:spLocks noChangeArrowheads="1"/>
              </p:cNvSpPr>
              <p:nvPr/>
            </p:nvSpPr>
            <p:spPr bwMode="auto">
              <a:xfrm rot="21120000">
                <a:off x="638" y="1913"/>
                <a:ext cx="88" cy="173"/>
              </a:xfrm>
              <a:prstGeom prst="rect">
                <a:avLst/>
              </a:prstGeom>
              <a:noFill/>
              <a:ln w="9525">
                <a:noFill/>
                <a:miter lim="800000"/>
                <a:headEnd/>
                <a:tailEnd/>
              </a:ln>
            </p:spPr>
            <p:txBody>
              <a:bodyPr wrap="none" lIns="0" tIns="0" rIns="0" bIns="0">
                <a:spAutoFit/>
              </a:bodyPr>
              <a:lstStyle/>
              <a:p>
                <a:r>
                  <a:rPr lang="en-US" sz="1800" b="1" dirty="0">
                    <a:solidFill>
                      <a:schemeClr val="bg2">
                        <a:lumMod val="75000"/>
                      </a:schemeClr>
                    </a:solidFill>
                    <a:latin typeface="Arial" charset="0"/>
                  </a:rPr>
                  <a:t>n</a:t>
                </a:r>
                <a:endParaRPr lang="en-US" sz="1800" dirty="0">
                  <a:solidFill>
                    <a:schemeClr val="bg2">
                      <a:lumMod val="75000"/>
                    </a:schemeClr>
                  </a:solidFill>
                  <a:latin typeface="Arial" charset="0"/>
                </a:endParaRPr>
              </a:p>
            </p:txBody>
          </p:sp>
          <p:sp>
            <p:nvSpPr>
              <p:cNvPr id="122" name="Rectangle 11"/>
              <p:cNvSpPr>
                <a:spLocks noChangeArrowheads="1"/>
              </p:cNvSpPr>
              <p:nvPr/>
            </p:nvSpPr>
            <p:spPr bwMode="auto">
              <a:xfrm rot="21000000">
                <a:off x="731" y="1899"/>
                <a:ext cx="40" cy="173"/>
              </a:xfrm>
              <a:prstGeom prst="rect">
                <a:avLst/>
              </a:prstGeom>
              <a:noFill/>
              <a:ln w="9525">
                <a:noFill/>
                <a:miter lim="800000"/>
                <a:headEnd/>
                <a:tailEnd/>
              </a:ln>
            </p:spPr>
            <p:txBody>
              <a:bodyPr wrap="none" lIns="0" tIns="0" rIns="0" bIns="0">
                <a:spAutoFit/>
              </a:bodyPr>
              <a:lstStyle/>
              <a:p>
                <a:r>
                  <a:rPr lang="en-US" sz="1800" b="1" dirty="0">
                    <a:solidFill>
                      <a:schemeClr val="bg2">
                        <a:lumMod val="75000"/>
                      </a:schemeClr>
                    </a:solidFill>
                    <a:latin typeface="Arial" charset="0"/>
                  </a:rPr>
                  <a:t>i</a:t>
                </a:r>
                <a:endParaRPr lang="en-US" sz="1800" dirty="0">
                  <a:solidFill>
                    <a:schemeClr val="bg2">
                      <a:lumMod val="75000"/>
                    </a:schemeClr>
                  </a:solidFill>
                  <a:latin typeface="Arial" charset="0"/>
                </a:endParaRPr>
              </a:p>
            </p:txBody>
          </p:sp>
          <p:sp>
            <p:nvSpPr>
              <p:cNvPr id="123" name="Rectangle 12"/>
              <p:cNvSpPr>
                <a:spLocks noChangeArrowheads="1"/>
              </p:cNvSpPr>
              <p:nvPr/>
            </p:nvSpPr>
            <p:spPr bwMode="auto">
              <a:xfrm rot="20760000">
                <a:off x="775" y="1886"/>
                <a:ext cx="88" cy="173"/>
              </a:xfrm>
              <a:prstGeom prst="rect">
                <a:avLst/>
              </a:prstGeom>
              <a:noFill/>
              <a:ln w="9525">
                <a:noFill/>
                <a:miter lim="800000"/>
                <a:headEnd/>
                <a:tailEnd/>
              </a:ln>
            </p:spPr>
            <p:txBody>
              <a:bodyPr wrap="none" lIns="0" tIns="0" rIns="0" bIns="0">
                <a:spAutoFit/>
              </a:bodyPr>
              <a:lstStyle/>
              <a:p>
                <a:r>
                  <a:rPr lang="en-US" sz="1800" b="1" dirty="0">
                    <a:solidFill>
                      <a:schemeClr val="bg2">
                        <a:lumMod val="75000"/>
                      </a:schemeClr>
                    </a:solidFill>
                    <a:latin typeface="Arial" charset="0"/>
                  </a:rPr>
                  <a:t>q</a:t>
                </a:r>
                <a:endParaRPr lang="en-US" sz="1800" dirty="0">
                  <a:solidFill>
                    <a:schemeClr val="bg2">
                      <a:lumMod val="75000"/>
                    </a:schemeClr>
                  </a:solidFill>
                  <a:latin typeface="Arial" charset="0"/>
                </a:endParaRPr>
              </a:p>
            </p:txBody>
          </p:sp>
          <p:sp>
            <p:nvSpPr>
              <p:cNvPr id="124" name="Rectangle 13"/>
              <p:cNvSpPr>
                <a:spLocks noChangeArrowheads="1"/>
              </p:cNvSpPr>
              <p:nvPr/>
            </p:nvSpPr>
            <p:spPr bwMode="auto">
              <a:xfrm rot="20520000">
                <a:off x="859" y="1861"/>
                <a:ext cx="88" cy="173"/>
              </a:xfrm>
              <a:prstGeom prst="rect">
                <a:avLst/>
              </a:prstGeom>
              <a:noFill/>
              <a:ln w="9525">
                <a:noFill/>
                <a:miter lim="800000"/>
                <a:headEnd/>
                <a:tailEnd/>
              </a:ln>
            </p:spPr>
            <p:txBody>
              <a:bodyPr wrap="none" lIns="0" tIns="0" rIns="0" bIns="0">
                <a:spAutoFit/>
              </a:bodyPr>
              <a:lstStyle/>
              <a:p>
                <a:r>
                  <a:rPr lang="en-US" sz="1800" b="1" dirty="0">
                    <a:solidFill>
                      <a:schemeClr val="bg2">
                        <a:lumMod val="75000"/>
                      </a:schemeClr>
                    </a:solidFill>
                    <a:latin typeface="Arial" charset="0"/>
                  </a:rPr>
                  <a:t>u</a:t>
                </a:r>
                <a:endParaRPr lang="en-US" sz="1800" dirty="0">
                  <a:solidFill>
                    <a:schemeClr val="bg2">
                      <a:lumMod val="75000"/>
                    </a:schemeClr>
                  </a:solidFill>
                  <a:latin typeface="Arial" charset="0"/>
                </a:endParaRPr>
              </a:p>
            </p:txBody>
          </p:sp>
          <p:sp>
            <p:nvSpPr>
              <p:cNvPr id="125" name="Rectangle 14"/>
              <p:cNvSpPr>
                <a:spLocks noChangeArrowheads="1"/>
              </p:cNvSpPr>
              <p:nvPr/>
            </p:nvSpPr>
            <p:spPr bwMode="auto">
              <a:xfrm rot="20280000">
                <a:off x="950" y="1831"/>
                <a:ext cx="80" cy="173"/>
              </a:xfrm>
              <a:prstGeom prst="rect">
                <a:avLst/>
              </a:prstGeom>
              <a:noFill/>
              <a:ln w="9525">
                <a:noFill/>
                <a:miter lim="800000"/>
                <a:headEnd/>
                <a:tailEnd/>
              </a:ln>
            </p:spPr>
            <p:txBody>
              <a:bodyPr wrap="none" lIns="0" tIns="0" rIns="0" bIns="0">
                <a:spAutoFit/>
              </a:bodyPr>
              <a:lstStyle/>
              <a:p>
                <a:r>
                  <a:rPr lang="en-US" sz="1800" b="1" dirty="0">
                    <a:solidFill>
                      <a:schemeClr val="bg2">
                        <a:lumMod val="75000"/>
                      </a:schemeClr>
                    </a:solidFill>
                    <a:latin typeface="Arial" charset="0"/>
                  </a:rPr>
                  <a:t>e</a:t>
                </a:r>
                <a:endParaRPr lang="en-US" sz="1800" dirty="0">
                  <a:solidFill>
                    <a:schemeClr val="bg2">
                      <a:lumMod val="75000"/>
                    </a:schemeClr>
                  </a:solidFill>
                  <a:latin typeface="Arial" charset="0"/>
                </a:endParaRPr>
              </a:p>
            </p:txBody>
          </p:sp>
          <p:sp>
            <p:nvSpPr>
              <p:cNvPr id="126" name="Rectangle 15"/>
              <p:cNvSpPr>
                <a:spLocks noChangeArrowheads="1"/>
              </p:cNvSpPr>
              <p:nvPr/>
            </p:nvSpPr>
            <p:spPr bwMode="auto">
              <a:xfrm rot="19260000">
                <a:off x="1040" y="1768"/>
                <a:ext cx="104" cy="173"/>
              </a:xfrm>
              <a:prstGeom prst="rect">
                <a:avLst/>
              </a:prstGeom>
              <a:noFill/>
              <a:ln w="9525">
                <a:noFill/>
                <a:miter lim="800000"/>
                <a:headEnd/>
                <a:tailEnd/>
              </a:ln>
            </p:spPr>
            <p:txBody>
              <a:bodyPr wrap="none" lIns="0" tIns="0" rIns="0" bIns="0">
                <a:spAutoFit/>
              </a:bodyPr>
              <a:lstStyle/>
              <a:p>
                <a:r>
                  <a:rPr lang="en-US" sz="1800" b="1" dirty="0">
                    <a:solidFill>
                      <a:schemeClr val="bg2">
                        <a:lumMod val="75000"/>
                      </a:schemeClr>
                    </a:solidFill>
                    <a:latin typeface="Arial" charset="0"/>
                  </a:rPr>
                  <a:t>D</a:t>
                </a:r>
                <a:endParaRPr lang="en-US" sz="1800" dirty="0">
                  <a:solidFill>
                    <a:schemeClr val="bg2">
                      <a:lumMod val="75000"/>
                    </a:schemeClr>
                  </a:solidFill>
                  <a:latin typeface="Arial" charset="0"/>
                </a:endParaRPr>
              </a:p>
            </p:txBody>
          </p:sp>
          <p:sp>
            <p:nvSpPr>
              <p:cNvPr id="127" name="Rectangle 16"/>
              <p:cNvSpPr>
                <a:spLocks noChangeArrowheads="1"/>
              </p:cNvSpPr>
              <p:nvPr/>
            </p:nvSpPr>
            <p:spPr bwMode="auto">
              <a:xfrm rot="19020000">
                <a:off x="1120" y="1705"/>
                <a:ext cx="80" cy="173"/>
              </a:xfrm>
              <a:prstGeom prst="rect">
                <a:avLst/>
              </a:prstGeom>
              <a:noFill/>
              <a:ln w="9525">
                <a:noFill/>
                <a:miter lim="800000"/>
                <a:headEnd/>
                <a:tailEnd/>
              </a:ln>
            </p:spPr>
            <p:txBody>
              <a:bodyPr wrap="none" lIns="0" tIns="0" rIns="0" bIns="0">
                <a:spAutoFit/>
              </a:bodyPr>
              <a:lstStyle/>
              <a:p>
                <a:r>
                  <a:rPr lang="en-US" sz="1800" b="1" dirty="0">
                    <a:solidFill>
                      <a:schemeClr val="bg2">
                        <a:lumMod val="75000"/>
                      </a:schemeClr>
                    </a:solidFill>
                    <a:latin typeface="Arial" charset="0"/>
                  </a:rPr>
                  <a:t>e</a:t>
                </a:r>
                <a:endParaRPr lang="en-US" sz="1800" dirty="0">
                  <a:solidFill>
                    <a:schemeClr val="bg2">
                      <a:lumMod val="75000"/>
                    </a:schemeClr>
                  </a:solidFill>
                  <a:latin typeface="Arial" charset="0"/>
                </a:endParaRPr>
              </a:p>
            </p:txBody>
          </p:sp>
          <p:sp>
            <p:nvSpPr>
              <p:cNvPr id="189" name="Rectangle 17"/>
              <p:cNvSpPr>
                <a:spLocks noChangeArrowheads="1"/>
              </p:cNvSpPr>
              <p:nvPr/>
            </p:nvSpPr>
            <p:spPr bwMode="auto">
              <a:xfrm rot="18780000">
                <a:off x="1183" y="1644"/>
                <a:ext cx="80" cy="173"/>
              </a:xfrm>
              <a:prstGeom prst="rect">
                <a:avLst/>
              </a:prstGeom>
              <a:noFill/>
              <a:ln w="9525">
                <a:noFill/>
                <a:miter lim="800000"/>
                <a:headEnd/>
                <a:tailEnd/>
              </a:ln>
            </p:spPr>
            <p:txBody>
              <a:bodyPr wrap="none" lIns="0" tIns="0" rIns="0" bIns="0">
                <a:spAutoFit/>
              </a:bodyPr>
              <a:lstStyle/>
              <a:p>
                <a:r>
                  <a:rPr lang="en-US" sz="1800" b="1" dirty="0">
                    <a:solidFill>
                      <a:schemeClr val="bg2">
                        <a:lumMod val="75000"/>
                      </a:schemeClr>
                    </a:solidFill>
                    <a:latin typeface="Arial" charset="0"/>
                  </a:rPr>
                  <a:t>s</a:t>
                </a:r>
                <a:endParaRPr lang="en-US" sz="1800" dirty="0">
                  <a:solidFill>
                    <a:schemeClr val="bg2">
                      <a:lumMod val="75000"/>
                    </a:schemeClr>
                  </a:solidFill>
                  <a:latin typeface="Arial" charset="0"/>
                </a:endParaRPr>
              </a:p>
            </p:txBody>
          </p:sp>
          <p:sp>
            <p:nvSpPr>
              <p:cNvPr id="190" name="Rectangle 18"/>
              <p:cNvSpPr>
                <a:spLocks noChangeArrowheads="1"/>
              </p:cNvSpPr>
              <p:nvPr/>
            </p:nvSpPr>
            <p:spPr bwMode="auto">
              <a:xfrm rot="18660000">
                <a:off x="1248" y="1594"/>
                <a:ext cx="40" cy="173"/>
              </a:xfrm>
              <a:prstGeom prst="rect">
                <a:avLst/>
              </a:prstGeom>
              <a:noFill/>
              <a:ln w="9525">
                <a:noFill/>
                <a:miter lim="800000"/>
                <a:headEnd/>
                <a:tailEnd/>
              </a:ln>
            </p:spPr>
            <p:txBody>
              <a:bodyPr wrap="none" lIns="0" tIns="0" rIns="0" bIns="0">
                <a:spAutoFit/>
              </a:bodyPr>
              <a:lstStyle/>
              <a:p>
                <a:r>
                  <a:rPr lang="en-US" sz="1800" b="1" dirty="0">
                    <a:solidFill>
                      <a:schemeClr val="bg2">
                        <a:lumMod val="75000"/>
                      </a:schemeClr>
                    </a:solidFill>
                    <a:latin typeface="Arial" charset="0"/>
                  </a:rPr>
                  <a:t>i</a:t>
                </a:r>
                <a:endParaRPr lang="en-US" sz="1800" dirty="0">
                  <a:solidFill>
                    <a:schemeClr val="bg2">
                      <a:lumMod val="75000"/>
                    </a:schemeClr>
                  </a:solidFill>
                  <a:latin typeface="Arial" charset="0"/>
                </a:endParaRPr>
              </a:p>
            </p:txBody>
          </p:sp>
          <p:sp>
            <p:nvSpPr>
              <p:cNvPr id="191" name="Rectangle 19"/>
              <p:cNvSpPr>
                <a:spLocks noChangeArrowheads="1"/>
              </p:cNvSpPr>
              <p:nvPr/>
            </p:nvSpPr>
            <p:spPr bwMode="auto">
              <a:xfrm rot="18420000">
                <a:off x="1264" y="1541"/>
                <a:ext cx="88" cy="173"/>
              </a:xfrm>
              <a:prstGeom prst="rect">
                <a:avLst/>
              </a:prstGeom>
              <a:noFill/>
              <a:ln w="9525">
                <a:noFill/>
                <a:miter lim="800000"/>
                <a:headEnd/>
                <a:tailEnd/>
              </a:ln>
            </p:spPr>
            <p:txBody>
              <a:bodyPr wrap="none" lIns="0" tIns="0" rIns="0" bIns="0">
                <a:spAutoFit/>
              </a:bodyPr>
              <a:lstStyle/>
              <a:p>
                <a:r>
                  <a:rPr lang="en-US" sz="1800" b="1" dirty="0">
                    <a:solidFill>
                      <a:schemeClr val="bg2">
                        <a:lumMod val="75000"/>
                      </a:schemeClr>
                    </a:solidFill>
                    <a:latin typeface="Arial" charset="0"/>
                  </a:rPr>
                  <a:t>g</a:t>
                </a:r>
                <a:endParaRPr lang="en-US" sz="1800" dirty="0">
                  <a:solidFill>
                    <a:schemeClr val="bg2">
                      <a:lumMod val="75000"/>
                    </a:schemeClr>
                  </a:solidFill>
                  <a:latin typeface="Arial" charset="0"/>
                </a:endParaRPr>
              </a:p>
            </p:txBody>
          </p:sp>
          <p:sp>
            <p:nvSpPr>
              <p:cNvPr id="192" name="Rectangle 20"/>
              <p:cNvSpPr>
                <a:spLocks noChangeArrowheads="1"/>
              </p:cNvSpPr>
              <p:nvPr/>
            </p:nvSpPr>
            <p:spPr bwMode="auto">
              <a:xfrm rot="18120000">
                <a:off x="1317" y="1472"/>
                <a:ext cx="88" cy="173"/>
              </a:xfrm>
              <a:prstGeom prst="rect">
                <a:avLst/>
              </a:prstGeom>
              <a:noFill/>
              <a:ln w="9525">
                <a:noFill/>
                <a:miter lim="800000"/>
                <a:headEnd/>
                <a:tailEnd/>
              </a:ln>
            </p:spPr>
            <p:txBody>
              <a:bodyPr wrap="none" lIns="0" tIns="0" rIns="0" bIns="0">
                <a:spAutoFit/>
              </a:bodyPr>
              <a:lstStyle/>
              <a:p>
                <a:r>
                  <a:rPr lang="en-US" sz="1800" b="1" dirty="0">
                    <a:solidFill>
                      <a:schemeClr val="bg2">
                        <a:lumMod val="75000"/>
                      </a:schemeClr>
                    </a:solidFill>
                    <a:latin typeface="Arial" charset="0"/>
                  </a:rPr>
                  <a:t>n</a:t>
                </a:r>
                <a:endParaRPr lang="en-US" sz="1800" dirty="0">
                  <a:solidFill>
                    <a:schemeClr val="bg2">
                      <a:lumMod val="75000"/>
                    </a:schemeClr>
                  </a:solidFill>
                  <a:latin typeface="Arial" charset="0"/>
                </a:endParaRPr>
              </a:p>
            </p:txBody>
          </p:sp>
        </p:grpSp>
        <p:sp>
          <p:nvSpPr>
            <p:cNvPr id="77" name="Oval 37"/>
            <p:cNvSpPr>
              <a:spLocks noChangeAspect="1" noChangeArrowheads="1"/>
            </p:cNvSpPr>
            <p:nvPr/>
          </p:nvSpPr>
          <p:spPr bwMode="auto">
            <a:xfrm>
              <a:off x="3119438" y="352425"/>
              <a:ext cx="3043237" cy="3043238"/>
            </a:xfrm>
            <a:prstGeom prst="ellipse">
              <a:avLst/>
            </a:prstGeom>
            <a:gradFill rotWithShape="1">
              <a:gsLst>
                <a:gs pos="0">
                  <a:srgbClr val="FF0000"/>
                </a:gs>
                <a:gs pos="100000">
                  <a:srgbClr val="FF0000">
                    <a:gamma/>
                    <a:shade val="46275"/>
                    <a:invGamma/>
                  </a:srgbClr>
                </a:gs>
              </a:gsLst>
              <a:path path="shape">
                <a:fillToRect l="50000" t="50000" r="50000" b="50000"/>
              </a:path>
            </a:gradFill>
            <a:ln w="9525">
              <a:noFill/>
              <a:round/>
              <a:headEnd/>
              <a:tailEnd/>
            </a:ln>
            <a:effectLst/>
          </p:spPr>
          <p:txBody>
            <a:bodyPr wrap="none" anchor="ctr"/>
            <a:lstStyle/>
            <a:p>
              <a:endParaRPr lang="en-US" dirty="0"/>
            </a:p>
          </p:txBody>
        </p:sp>
        <p:grpSp>
          <p:nvGrpSpPr>
            <p:cNvPr id="4" name="Group 38"/>
            <p:cNvGrpSpPr>
              <a:grpSpLocks/>
            </p:cNvGrpSpPr>
            <p:nvPr/>
          </p:nvGrpSpPr>
          <p:grpSpPr bwMode="auto">
            <a:xfrm>
              <a:off x="3582988" y="398463"/>
              <a:ext cx="2162175" cy="682625"/>
              <a:chOff x="100" y="290"/>
              <a:chExt cx="1362" cy="430"/>
            </a:xfrm>
          </p:grpSpPr>
          <p:sp>
            <p:nvSpPr>
              <p:cNvPr id="102" name="Rectangle 39"/>
              <p:cNvSpPr>
                <a:spLocks noChangeArrowheads="1"/>
              </p:cNvSpPr>
              <p:nvPr/>
            </p:nvSpPr>
            <p:spPr bwMode="auto">
              <a:xfrm rot="19020000">
                <a:off x="100" y="544"/>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F</a:t>
                </a:r>
                <a:endParaRPr lang="en-US" sz="1800" dirty="0">
                  <a:latin typeface="Arial" charset="0"/>
                </a:endParaRPr>
              </a:p>
            </p:txBody>
          </p:sp>
          <p:sp>
            <p:nvSpPr>
              <p:cNvPr id="103" name="Rectangle 40"/>
              <p:cNvSpPr>
                <a:spLocks noChangeArrowheads="1"/>
              </p:cNvSpPr>
              <p:nvPr/>
            </p:nvSpPr>
            <p:spPr bwMode="auto">
              <a:xfrm rot="19380000">
                <a:off x="174" y="483"/>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o</a:t>
                </a:r>
                <a:endParaRPr lang="en-US" sz="1800" dirty="0">
                  <a:latin typeface="Arial" charset="0"/>
                </a:endParaRPr>
              </a:p>
            </p:txBody>
          </p:sp>
          <p:sp>
            <p:nvSpPr>
              <p:cNvPr id="104" name="Rectangle 41"/>
              <p:cNvSpPr>
                <a:spLocks noChangeArrowheads="1"/>
              </p:cNvSpPr>
              <p:nvPr/>
            </p:nvSpPr>
            <p:spPr bwMode="auto">
              <a:xfrm rot="19680000">
                <a:off x="246" y="429"/>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u</a:t>
                </a:r>
                <a:endParaRPr lang="en-US" sz="1800" dirty="0">
                  <a:latin typeface="Arial" charset="0"/>
                </a:endParaRPr>
              </a:p>
            </p:txBody>
          </p:sp>
          <p:sp>
            <p:nvSpPr>
              <p:cNvPr id="105" name="Rectangle 42"/>
              <p:cNvSpPr>
                <a:spLocks noChangeArrowheads="1"/>
              </p:cNvSpPr>
              <p:nvPr/>
            </p:nvSpPr>
            <p:spPr bwMode="auto">
              <a:xfrm rot="19980000">
                <a:off x="331" y="388"/>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n</a:t>
                </a:r>
                <a:endParaRPr lang="en-US" sz="1800" dirty="0">
                  <a:latin typeface="Arial" charset="0"/>
                </a:endParaRPr>
              </a:p>
            </p:txBody>
          </p:sp>
          <p:sp>
            <p:nvSpPr>
              <p:cNvPr id="106" name="Rectangle 43"/>
              <p:cNvSpPr>
                <a:spLocks noChangeArrowheads="1"/>
              </p:cNvSpPr>
              <p:nvPr/>
            </p:nvSpPr>
            <p:spPr bwMode="auto">
              <a:xfrm rot="20340000">
                <a:off x="417" y="348"/>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d</a:t>
                </a:r>
                <a:endParaRPr lang="en-US" sz="1800" dirty="0">
                  <a:latin typeface="Arial" charset="0"/>
                </a:endParaRPr>
              </a:p>
            </p:txBody>
          </p:sp>
          <p:sp>
            <p:nvSpPr>
              <p:cNvPr id="107" name="Rectangle 44"/>
              <p:cNvSpPr>
                <a:spLocks noChangeArrowheads="1"/>
              </p:cNvSpPr>
              <p:nvPr/>
            </p:nvSpPr>
            <p:spPr bwMode="auto">
              <a:xfrm rot="20640000">
                <a:off x="507" y="321"/>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a</a:t>
                </a:r>
                <a:endParaRPr lang="en-US" sz="1800" dirty="0">
                  <a:latin typeface="Arial" charset="0"/>
                </a:endParaRPr>
              </a:p>
            </p:txBody>
          </p:sp>
          <p:sp>
            <p:nvSpPr>
              <p:cNvPr id="108" name="Rectangle 45"/>
              <p:cNvSpPr>
                <a:spLocks noChangeArrowheads="1"/>
              </p:cNvSpPr>
              <p:nvPr/>
            </p:nvSpPr>
            <p:spPr bwMode="auto">
              <a:xfrm rot="21060000">
                <a:off x="588" y="308"/>
                <a:ext cx="4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t</a:t>
                </a:r>
                <a:endParaRPr lang="en-US" sz="1800" dirty="0">
                  <a:latin typeface="Arial" charset="0"/>
                </a:endParaRPr>
              </a:p>
            </p:txBody>
          </p:sp>
          <p:sp>
            <p:nvSpPr>
              <p:cNvPr id="109" name="Rectangle 46"/>
              <p:cNvSpPr>
                <a:spLocks noChangeArrowheads="1"/>
              </p:cNvSpPr>
              <p:nvPr/>
            </p:nvSpPr>
            <p:spPr bwMode="auto">
              <a:xfrm rot="21180000">
                <a:off x="639" y="297"/>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i</a:t>
                </a:r>
                <a:endParaRPr lang="en-US" sz="1800" dirty="0">
                  <a:latin typeface="Arial" charset="0"/>
                </a:endParaRPr>
              </a:p>
            </p:txBody>
          </p:sp>
          <p:sp>
            <p:nvSpPr>
              <p:cNvPr id="110" name="Rectangle 47"/>
              <p:cNvSpPr>
                <a:spLocks noChangeArrowheads="1"/>
              </p:cNvSpPr>
              <p:nvPr/>
            </p:nvSpPr>
            <p:spPr bwMode="auto">
              <a:xfrm rot="21360000">
                <a:off x="684" y="290"/>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o</a:t>
                </a:r>
                <a:endParaRPr lang="en-US" sz="1800" dirty="0">
                  <a:latin typeface="Arial" charset="0"/>
                </a:endParaRPr>
              </a:p>
            </p:txBody>
          </p:sp>
          <p:sp>
            <p:nvSpPr>
              <p:cNvPr id="111" name="Rectangle 48"/>
              <p:cNvSpPr>
                <a:spLocks noChangeArrowheads="1"/>
              </p:cNvSpPr>
              <p:nvPr/>
            </p:nvSpPr>
            <p:spPr bwMode="auto">
              <a:xfrm rot="60000">
                <a:off x="774" y="295"/>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n</a:t>
                </a:r>
                <a:endParaRPr lang="en-US" sz="1800" dirty="0">
                  <a:latin typeface="Arial" charset="0"/>
                </a:endParaRPr>
              </a:p>
            </p:txBody>
          </p:sp>
          <p:sp>
            <p:nvSpPr>
              <p:cNvPr id="112" name="Rectangle 49"/>
              <p:cNvSpPr>
                <a:spLocks noChangeArrowheads="1"/>
              </p:cNvSpPr>
              <p:nvPr/>
            </p:nvSpPr>
            <p:spPr bwMode="auto">
              <a:xfrm rot="420000">
                <a:off x="871" y="299"/>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a</a:t>
                </a:r>
                <a:endParaRPr lang="en-US" sz="1800" dirty="0">
                  <a:latin typeface="Arial" charset="0"/>
                </a:endParaRPr>
              </a:p>
            </p:txBody>
          </p:sp>
          <p:sp>
            <p:nvSpPr>
              <p:cNvPr id="113" name="Rectangle 50"/>
              <p:cNvSpPr>
                <a:spLocks noChangeArrowheads="1"/>
              </p:cNvSpPr>
              <p:nvPr/>
            </p:nvSpPr>
            <p:spPr bwMode="auto">
              <a:xfrm rot="720000">
                <a:off x="954" y="311"/>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l</a:t>
                </a:r>
                <a:endParaRPr lang="en-US" sz="1800" dirty="0">
                  <a:latin typeface="Arial" charset="0"/>
                </a:endParaRPr>
              </a:p>
            </p:txBody>
          </p:sp>
          <p:sp>
            <p:nvSpPr>
              <p:cNvPr id="114" name="Rectangle 51"/>
              <p:cNvSpPr>
                <a:spLocks noChangeArrowheads="1"/>
              </p:cNvSpPr>
              <p:nvPr/>
            </p:nvSpPr>
            <p:spPr bwMode="auto">
              <a:xfrm rot="1080000">
                <a:off x="1036" y="341"/>
                <a:ext cx="96"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V</a:t>
                </a:r>
                <a:endParaRPr lang="en-US" sz="1800" dirty="0">
                  <a:latin typeface="Arial" charset="0"/>
                </a:endParaRPr>
              </a:p>
            </p:txBody>
          </p:sp>
          <p:sp>
            <p:nvSpPr>
              <p:cNvPr id="115" name="Rectangle 52"/>
              <p:cNvSpPr>
                <a:spLocks noChangeArrowheads="1"/>
              </p:cNvSpPr>
              <p:nvPr/>
            </p:nvSpPr>
            <p:spPr bwMode="auto">
              <a:xfrm rot="1440000">
                <a:off x="1126" y="375"/>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a</a:t>
                </a:r>
                <a:endParaRPr lang="en-US" sz="1800" dirty="0">
                  <a:latin typeface="Arial" charset="0"/>
                </a:endParaRPr>
              </a:p>
            </p:txBody>
          </p:sp>
          <p:sp>
            <p:nvSpPr>
              <p:cNvPr id="116" name="Rectangle 53"/>
              <p:cNvSpPr>
                <a:spLocks noChangeArrowheads="1"/>
              </p:cNvSpPr>
              <p:nvPr/>
            </p:nvSpPr>
            <p:spPr bwMode="auto">
              <a:xfrm rot="1740000">
                <a:off x="1204" y="407"/>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l</a:t>
                </a:r>
                <a:endParaRPr lang="en-US" sz="1800" dirty="0">
                  <a:latin typeface="Arial" charset="0"/>
                </a:endParaRPr>
              </a:p>
            </p:txBody>
          </p:sp>
          <p:sp>
            <p:nvSpPr>
              <p:cNvPr id="117" name="Rectangle 54"/>
              <p:cNvSpPr>
                <a:spLocks noChangeArrowheads="1"/>
              </p:cNvSpPr>
              <p:nvPr/>
            </p:nvSpPr>
            <p:spPr bwMode="auto">
              <a:xfrm rot="1920000">
                <a:off x="1238" y="440"/>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u</a:t>
                </a:r>
                <a:endParaRPr lang="en-US" sz="1800" dirty="0">
                  <a:latin typeface="Arial" charset="0"/>
                </a:endParaRPr>
              </a:p>
            </p:txBody>
          </p:sp>
          <p:sp>
            <p:nvSpPr>
              <p:cNvPr id="118" name="Rectangle 55"/>
              <p:cNvSpPr>
                <a:spLocks noChangeArrowheads="1"/>
              </p:cNvSpPr>
              <p:nvPr/>
            </p:nvSpPr>
            <p:spPr bwMode="auto">
              <a:xfrm rot="2280000">
                <a:off x="1314" y="493"/>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e</a:t>
                </a:r>
                <a:endParaRPr lang="en-US" sz="1800" dirty="0">
                  <a:latin typeface="Arial" charset="0"/>
                </a:endParaRPr>
              </a:p>
            </p:txBody>
          </p:sp>
          <p:sp>
            <p:nvSpPr>
              <p:cNvPr id="119" name="Rectangle 56"/>
              <p:cNvSpPr>
                <a:spLocks noChangeArrowheads="1"/>
              </p:cNvSpPr>
              <p:nvPr/>
            </p:nvSpPr>
            <p:spPr bwMode="auto">
              <a:xfrm rot="2580000">
                <a:off x="1382" y="547"/>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s</a:t>
                </a:r>
                <a:endParaRPr lang="en-US" sz="1800" dirty="0">
                  <a:latin typeface="Arial" charset="0"/>
                </a:endParaRPr>
              </a:p>
            </p:txBody>
          </p:sp>
        </p:grpSp>
        <p:grpSp>
          <p:nvGrpSpPr>
            <p:cNvPr id="5" name="Group 475"/>
            <p:cNvGrpSpPr/>
            <p:nvPr/>
          </p:nvGrpSpPr>
          <p:grpSpPr>
            <a:xfrm>
              <a:off x="2509419" y="3553002"/>
              <a:ext cx="1769544" cy="1113968"/>
              <a:chOff x="432207" y="508051"/>
              <a:chExt cx="1769544" cy="1113968"/>
            </a:xfrm>
          </p:grpSpPr>
          <p:sp>
            <p:nvSpPr>
              <p:cNvPr id="83" name="Rectangle 31"/>
              <p:cNvSpPr>
                <a:spLocks noChangeArrowheads="1"/>
              </p:cNvSpPr>
              <p:nvPr/>
            </p:nvSpPr>
            <p:spPr bwMode="auto">
              <a:xfrm rot="4020000">
                <a:off x="493763" y="446495"/>
                <a:ext cx="153888"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2">
                        <a:lumMod val="75000"/>
                      </a:schemeClr>
                    </a:solidFill>
                    <a:effectLst/>
                    <a:latin typeface="Arial" pitchFamily="34" charset="0"/>
                    <a:cs typeface="Arial" pitchFamily="34" charset="0"/>
                  </a:rPr>
                  <a:t>P</a:t>
                </a:r>
                <a:endParaRPr kumimoji="0" lang="en-US" sz="1800" b="0" i="0" u="none" strike="noStrike" cap="none" normalizeH="0" baseline="0" dirty="0" smtClean="0">
                  <a:ln>
                    <a:noFill/>
                  </a:ln>
                  <a:solidFill>
                    <a:schemeClr val="bg2">
                      <a:lumMod val="75000"/>
                    </a:schemeClr>
                  </a:solidFill>
                  <a:effectLst/>
                  <a:latin typeface="Arial" pitchFamily="34" charset="0"/>
                  <a:cs typeface="Arial" pitchFamily="34" charset="0"/>
                </a:endParaRPr>
              </a:p>
            </p:txBody>
          </p:sp>
          <p:sp>
            <p:nvSpPr>
              <p:cNvPr id="84" name="Rectangle 32"/>
              <p:cNvSpPr>
                <a:spLocks noChangeArrowheads="1"/>
              </p:cNvSpPr>
              <p:nvPr/>
            </p:nvSpPr>
            <p:spPr bwMode="auto">
              <a:xfrm rot="3840000">
                <a:off x="563737" y="565557"/>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2">
                        <a:lumMod val="75000"/>
                      </a:schemeClr>
                    </a:solidFill>
                    <a:effectLst/>
                    <a:latin typeface="Arial" pitchFamily="34" charset="0"/>
                    <a:cs typeface="Arial" pitchFamily="34" charset="0"/>
                  </a:rPr>
                  <a:t>e</a:t>
                </a:r>
                <a:endParaRPr kumimoji="0" lang="en-US" sz="1800" b="0" i="0" u="none" strike="noStrike" cap="none" normalizeH="0" baseline="0" dirty="0" smtClean="0">
                  <a:ln>
                    <a:noFill/>
                  </a:ln>
                  <a:solidFill>
                    <a:schemeClr val="bg2">
                      <a:lumMod val="75000"/>
                    </a:schemeClr>
                  </a:solidFill>
                  <a:effectLst/>
                  <a:latin typeface="Arial" pitchFamily="34" charset="0"/>
                  <a:cs typeface="Arial" pitchFamily="34" charset="0"/>
                </a:endParaRPr>
              </a:p>
            </p:txBody>
          </p:sp>
          <p:sp>
            <p:nvSpPr>
              <p:cNvPr id="85" name="Rectangle 33"/>
              <p:cNvSpPr>
                <a:spLocks noChangeArrowheads="1"/>
              </p:cNvSpPr>
              <p:nvPr/>
            </p:nvSpPr>
            <p:spPr bwMode="auto">
              <a:xfrm rot="3600000">
                <a:off x="634566" y="651282"/>
                <a:ext cx="89768"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2">
                        <a:lumMod val="75000"/>
                      </a:schemeClr>
                    </a:solidFill>
                    <a:effectLst/>
                    <a:latin typeface="Arial" pitchFamily="34" charset="0"/>
                    <a:cs typeface="Arial" pitchFamily="34" charset="0"/>
                  </a:rPr>
                  <a:t>r</a:t>
                </a:r>
                <a:endParaRPr kumimoji="0" lang="en-US" sz="1800" b="0" i="0" u="none" strike="noStrike" cap="none" normalizeH="0" baseline="0" dirty="0" smtClean="0">
                  <a:ln>
                    <a:noFill/>
                  </a:ln>
                  <a:solidFill>
                    <a:schemeClr val="bg2">
                      <a:lumMod val="75000"/>
                    </a:schemeClr>
                  </a:solidFill>
                  <a:effectLst/>
                  <a:latin typeface="Arial" pitchFamily="34" charset="0"/>
                  <a:cs typeface="Arial" pitchFamily="34" charset="0"/>
                </a:endParaRPr>
              </a:p>
            </p:txBody>
          </p:sp>
          <p:sp>
            <p:nvSpPr>
              <p:cNvPr id="86" name="Rectangle 34"/>
              <p:cNvSpPr>
                <a:spLocks noChangeArrowheads="1"/>
              </p:cNvSpPr>
              <p:nvPr/>
            </p:nvSpPr>
            <p:spPr bwMode="auto">
              <a:xfrm rot="3480000">
                <a:off x="670099" y="740182"/>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2">
                        <a:lumMod val="75000"/>
                      </a:schemeClr>
                    </a:solidFill>
                    <a:effectLst/>
                    <a:latin typeface="Arial" pitchFamily="34" charset="0"/>
                    <a:cs typeface="Arial" pitchFamily="34" charset="0"/>
                  </a:rPr>
                  <a:t>s</a:t>
                </a:r>
                <a:endParaRPr kumimoji="0" lang="en-US" sz="1800" b="0" i="0" u="none" strike="noStrike" cap="none" normalizeH="0" baseline="0" dirty="0" smtClean="0">
                  <a:ln>
                    <a:noFill/>
                  </a:ln>
                  <a:solidFill>
                    <a:schemeClr val="bg2">
                      <a:lumMod val="75000"/>
                    </a:schemeClr>
                  </a:solidFill>
                  <a:effectLst/>
                  <a:latin typeface="Arial" pitchFamily="34" charset="0"/>
                  <a:cs typeface="Arial" pitchFamily="34" charset="0"/>
                </a:endParaRPr>
              </a:p>
            </p:txBody>
          </p:sp>
          <p:sp>
            <p:nvSpPr>
              <p:cNvPr id="87" name="Rectangle 35"/>
              <p:cNvSpPr>
                <a:spLocks noChangeArrowheads="1"/>
              </p:cNvSpPr>
              <p:nvPr/>
            </p:nvSpPr>
            <p:spPr bwMode="auto">
              <a:xfrm rot="3180000">
                <a:off x="736712" y="840195"/>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2">
                        <a:lumMod val="75000"/>
                      </a:schemeClr>
                    </a:solidFill>
                    <a:effectLst/>
                    <a:latin typeface="Arial" pitchFamily="34" charset="0"/>
                    <a:cs typeface="Arial" pitchFamily="34" charset="0"/>
                  </a:rPr>
                  <a:t>o</a:t>
                </a:r>
                <a:endParaRPr kumimoji="0" lang="en-US" sz="1800" b="0" i="0" u="none" strike="noStrike" cap="none" normalizeH="0" baseline="0" dirty="0" smtClean="0">
                  <a:ln>
                    <a:noFill/>
                  </a:ln>
                  <a:solidFill>
                    <a:schemeClr val="bg2">
                      <a:lumMod val="75000"/>
                    </a:schemeClr>
                  </a:solidFill>
                  <a:effectLst/>
                  <a:latin typeface="Arial" pitchFamily="34" charset="0"/>
                  <a:cs typeface="Arial" pitchFamily="34" charset="0"/>
                </a:endParaRPr>
              </a:p>
            </p:txBody>
          </p:sp>
          <p:sp>
            <p:nvSpPr>
              <p:cNvPr id="88" name="Rectangle 36"/>
              <p:cNvSpPr>
                <a:spLocks noChangeArrowheads="1"/>
              </p:cNvSpPr>
              <p:nvPr/>
            </p:nvSpPr>
            <p:spPr bwMode="auto">
              <a:xfrm rot="3000000">
                <a:off x="820850" y="940207"/>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2">
                        <a:lumMod val="75000"/>
                      </a:schemeClr>
                    </a:solidFill>
                    <a:effectLst/>
                    <a:latin typeface="Arial" pitchFamily="34" charset="0"/>
                    <a:cs typeface="Arial" pitchFamily="34" charset="0"/>
                  </a:rPr>
                  <a:t>n</a:t>
                </a:r>
                <a:endParaRPr kumimoji="0" lang="en-US" sz="1800" b="0" i="0" u="none" strike="noStrike" cap="none" normalizeH="0" baseline="0" dirty="0" smtClean="0">
                  <a:ln>
                    <a:noFill/>
                  </a:ln>
                  <a:solidFill>
                    <a:schemeClr val="bg2">
                      <a:lumMod val="75000"/>
                    </a:schemeClr>
                  </a:solidFill>
                  <a:effectLst/>
                  <a:latin typeface="Arial" pitchFamily="34" charset="0"/>
                  <a:cs typeface="Arial" pitchFamily="34" charset="0"/>
                </a:endParaRPr>
              </a:p>
            </p:txBody>
          </p:sp>
          <p:sp>
            <p:nvSpPr>
              <p:cNvPr id="89" name="Rectangle 37"/>
              <p:cNvSpPr>
                <a:spLocks noChangeArrowheads="1"/>
              </p:cNvSpPr>
              <p:nvPr/>
            </p:nvSpPr>
            <p:spPr bwMode="auto">
              <a:xfrm rot="2580000">
                <a:off x="914574" y="1024345"/>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2">
                        <a:lumMod val="75000"/>
                      </a:schemeClr>
                    </a:solidFill>
                    <a:effectLst/>
                    <a:latin typeface="Arial" pitchFamily="34" charset="0"/>
                    <a:cs typeface="Arial" pitchFamily="34" charset="0"/>
                  </a:rPr>
                  <a:t>a</a:t>
                </a:r>
                <a:endParaRPr kumimoji="0" lang="en-US" sz="1800" b="0" i="0" u="none" strike="noStrike" cap="none" normalizeH="0" baseline="0" dirty="0" smtClean="0">
                  <a:ln>
                    <a:noFill/>
                  </a:ln>
                  <a:solidFill>
                    <a:schemeClr val="bg2">
                      <a:lumMod val="75000"/>
                    </a:schemeClr>
                  </a:solidFill>
                  <a:effectLst/>
                  <a:latin typeface="Arial" pitchFamily="34" charset="0"/>
                  <a:cs typeface="Arial" pitchFamily="34" charset="0"/>
                </a:endParaRPr>
              </a:p>
            </p:txBody>
          </p:sp>
          <p:sp>
            <p:nvSpPr>
              <p:cNvPr id="90" name="Rectangle 38"/>
              <p:cNvSpPr>
                <a:spLocks noChangeArrowheads="1"/>
              </p:cNvSpPr>
              <p:nvPr/>
            </p:nvSpPr>
            <p:spPr bwMode="auto">
              <a:xfrm rot="2400000">
                <a:off x="1014102" y="1081495"/>
                <a:ext cx="6412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2">
                        <a:lumMod val="75000"/>
                      </a:schemeClr>
                    </a:solidFill>
                    <a:effectLst/>
                    <a:latin typeface="Arial" pitchFamily="34" charset="0"/>
                    <a:cs typeface="Arial" pitchFamily="34" charset="0"/>
                  </a:rPr>
                  <a:t>l</a:t>
                </a:r>
                <a:endParaRPr kumimoji="0" lang="en-US" sz="1800" b="0" i="0" u="none" strike="noStrike" cap="none" normalizeH="0" baseline="0" dirty="0" smtClean="0">
                  <a:ln>
                    <a:noFill/>
                  </a:ln>
                  <a:solidFill>
                    <a:schemeClr val="bg2">
                      <a:lumMod val="75000"/>
                    </a:schemeClr>
                  </a:solidFill>
                  <a:effectLst/>
                  <a:latin typeface="Arial" pitchFamily="34" charset="0"/>
                  <a:cs typeface="Arial" pitchFamily="34" charset="0"/>
                </a:endParaRPr>
              </a:p>
            </p:txBody>
          </p:sp>
          <p:sp>
            <p:nvSpPr>
              <p:cNvPr id="91" name="Rectangle 39"/>
              <p:cNvSpPr>
                <a:spLocks noChangeArrowheads="1"/>
              </p:cNvSpPr>
              <p:nvPr/>
            </p:nvSpPr>
            <p:spPr bwMode="auto">
              <a:xfrm rot="2160000">
                <a:off x="1056965" y="1113245"/>
                <a:ext cx="6412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2">
                        <a:lumMod val="75000"/>
                      </a:schemeClr>
                    </a:solidFill>
                    <a:effectLst/>
                    <a:latin typeface="Arial" pitchFamily="34" charset="0"/>
                    <a:cs typeface="Arial" pitchFamily="34" charset="0"/>
                  </a:rPr>
                  <a:t> </a:t>
                </a:r>
                <a:endParaRPr kumimoji="0" lang="en-US" sz="1800" b="0" i="0" u="none" strike="noStrike" cap="none" normalizeH="0" baseline="0" dirty="0" smtClean="0">
                  <a:ln>
                    <a:noFill/>
                  </a:ln>
                  <a:solidFill>
                    <a:schemeClr val="bg2">
                      <a:lumMod val="75000"/>
                    </a:schemeClr>
                  </a:solidFill>
                  <a:effectLst/>
                  <a:latin typeface="Arial" pitchFamily="34" charset="0"/>
                  <a:cs typeface="Arial" pitchFamily="34" charset="0"/>
                </a:endParaRPr>
              </a:p>
            </p:txBody>
          </p:sp>
          <p:sp>
            <p:nvSpPr>
              <p:cNvPr id="92" name="Rectangle 40"/>
              <p:cNvSpPr>
                <a:spLocks noChangeArrowheads="1"/>
              </p:cNvSpPr>
              <p:nvPr/>
            </p:nvSpPr>
            <p:spPr bwMode="auto">
              <a:xfrm rot="1920000">
                <a:off x="1100250" y="1167220"/>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2">
                        <a:lumMod val="75000"/>
                      </a:schemeClr>
                    </a:solidFill>
                    <a:effectLst/>
                    <a:latin typeface="Arial" pitchFamily="34" charset="0"/>
                    <a:cs typeface="Arial" pitchFamily="34" charset="0"/>
                  </a:rPr>
                  <a:t>L</a:t>
                </a:r>
                <a:endParaRPr kumimoji="0" lang="en-US" sz="1800" b="0" i="0" u="none" strike="noStrike" cap="none" normalizeH="0" baseline="0" dirty="0" smtClean="0">
                  <a:ln>
                    <a:noFill/>
                  </a:ln>
                  <a:solidFill>
                    <a:schemeClr val="bg2">
                      <a:lumMod val="75000"/>
                    </a:schemeClr>
                  </a:solidFill>
                  <a:effectLst/>
                  <a:latin typeface="Arial" pitchFamily="34" charset="0"/>
                  <a:cs typeface="Arial" pitchFamily="34" charset="0"/>
                </a:endParaRPr>
              </a:p>
            </p:txBody>
          </p:sp>
          <p:sp>
            <p:nvSpPr>
              <p:cNvPr id="93" name="Rectangle 41"/>
              <p:cNvSpPr>
                <a:spLocks noChangeArrowheads="1"/>
              </p:cNvSpPr>
              <p:nvPr/>
            </p:nvSpPr>
            <p:spPr bwMode="auto">
              <a:xfrm rot="1680000">
                <a:off x="1214612" y="1227545"/>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2">
                        <a:lumMod val="75000"/>
                      </a:schemeClr>
                    </a:solidFill>
                    <a:effectLst/>
                    <a:latin typeface="Arial" pitchFamily="34" charset="0"/>
                    <a:cs typeface="Arial" pitchFamily="34" charset="0"/>
                  </a:rPr>
                  <a:t>e</a:t>
                </a:r>
                <a:endParaRPr kumimoji="0" lang="en-US" sz="1800" b="0" i="0" u="none" strike="noStrike" cap="none" normalizeH="0" baseline="0" dirty="0" smtClean="0">
                  <a:ln>
                    <a:noFill/>
                  </a:ln>
                  <a:solidFill>
                    <a:schemeClr val="bg2">
                      <a:lumMod val="75000"/>
                    </a:schemeClr>
                  </a:solidFill>
                  <a:effectLst/>
                  <a:latin typeface="Arial" pitchFamily="34" charset="0"/>
                  <a:cs typeface="Arial" pitchFamily="34" charset="0"/>
                </a:endParaRPr>
              </a:p>
            </p:txBody>
          </p:sp>
          <p:sp>
            <p:nvSpPr>
              <p:cNvPr id="94" name="Rectangle 42"/>
              <p:cNvSpPr>
                <a:spLocks noChangeArrowheads="1"/>
              </p:cNvSpPr>
              <p:nvPr/>
            </p:nvSpPr>
            <p:spPr bwMode="auto">
              <a:xfrm rot="1440000">
                <a:off x="1320974" y="1273582"/>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2">
                        <a:lumMod val="75000"/>
                      </a:schemeClr>
                    </a:solidFill>
                    <a:effectLst/>
                    <a:latin typeface="Arial" pitchFamily="34" charset="0"/>
                    <a:cs typeface="Arial" pitchFamily="34" charset="0"/>
                  </a:rPr>
                  <a:t>a</a:t>
                </a:r>
                <a:endParaRPr kumimoji="0" lang="en-US" sz="1800" b="0" i="0" u="none" strike="noStrike" cap="none" normalizeH="0" baseline="0" dirty="0" smtClean="0">
                  <a:ln>
                    <a:noFill/>
                  </a:ln>
                  <a:solidFill>
                    <a:schemeClr val="bg2">
                      <a:lumMod val="75000"/>
                    </a:schemeClr>
                  </a:solidFill>
                  <a:effectLst/>
                  <a:latin typeface="Arial" pitchFamily="34" charset="0"/>
                  <a:cs typeface="Arial" pitchFamily="34" charset="0"/>
                </a:endParaRPr>
              </a:p>
            </p:txBody>
          </p:sp>
          <p:sp>
            <p:nvSpPr>
              <p:cNvPr id="95" name="Rectangle 43"/>
              <p:cNvSpPr>
                <a:spLocks noChangeArrowheads="1"/>
              </p:cNvSpPr>
              <p:nvPr/>
            </p:nvSpPr>
            <p:spPr bwMode="auto">
              <a:xfrm rot="900000">
                <a:off x="1430450" y="1305332"/>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2">
                        <a:lumMod val="75000"/>
                      </a:schemeClr>
                    </a:solidFill>
                    <a:effectLst/>
                    <a:latin typeface="Arial" pitchFamily="34" charset="0"/>
                    <a:cs typeface="Arial" pitchFamily="34" charset="0"/>
                  </a:rPr>
                  <a:t>d</a:t>
                </a:r>
                <a:endParaRPr kumimoji="0" lang="en-US" sz="1800" b="0" i="0" u="none" strike="noStrike" cap="none" normalizeH="0" baseline="0" dirty="0" smtClean="0">
                  <a:ln>
                    <a:noFill/>
                  </a:ln>
                  <a:solidFill>
                    <a:schemeClr val="bg2">
                      <a:lumMod val="75000"/>
                    </a:schemeClr>
                  </a:solidFill>
                  <a:effectLst/>
                  <a:latin typeface="Arial" pitchFamily="34" charset="0"/>
                  <a:cs typeface="Arial" pitchFamily="34" charset="0"/>
                </a:endParaRPr>
              </a:p>
            </p:txBody>
          </p:sp>
          <p:sp>
            <p:nvSpPr>
              <p:cNvPr id="96" name="Rectangle 44"/>
              <p:cNvSpPr>
                <a:spLocks noChangeArrowheads="1"/>
              </p:cNvSpPr>
              <p:nvPr/>
            </p:nvSpPr>
            <p:spPr bwMode="auto">
              <a:xfrm rot="660000">
                <a:off x="1560687" y="1329145"/>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2">
                        <a:lumMod val="75000"/>
                      </a:schemeClr>
                    </a:solidFill>
                    <a:effectLst/>
                    <a:latin typeface="Arial" pitchFamily="34" charset="0"/>
                    <a:cs typeface="Arial" pitchFamily="34" charset="0"/>
                  </a:rPr>
                  <a:t>e</a:t>
                </a:r>
                <a:endParaRPr kumimoji="0" lang="en-US" sz="1800" b="0" i="0" u="none" strike="noStrike" cap="none" normalizeH="0" baseline="0" dirty="0" smtClean="0">
                  <a:ln>
                    <a:noFill/>
                  </a:ln>
                  <a:solidFill>
                    <a:schemeClr val="bg2">
                      <a:lumMod val="75000"/>
                    </a:schemeClr>
                  </a:solidFill>
                  <a:effectLst/>
                  <a:latin typeface="Arial" pitchFamily="34" charset="0"/>
                  <a:cs typeface="Arial" pitchFamily="34" charset="0"/>
                </a:endParaRPr>
              </a:p>
            </p:txBody>
          </p:sp>
          <p:sp>
            <p:nvSpPr>
              <p:cNvPr id="97" name="Rectangle 45"/>
              <p:cNvSpPr>
                <a:spLocks noChangeArrowheads="1"/>
              </p:cNvSpPr>
              <p:nvPr/>
            </p:nvSpPr>
            <p:spPr bwMode="auto">
              <a:xfrm rot="360000">
                <a:off x="1675966" y="1338670"/>
                <a:ext cx="89768"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2">
                        <a:lumMod val="75000"/>
                      </a:schemeClr>
                    </a:solidFill>
                    <a:effectLst/>
                    <a:latin typeface="Arial" pitchFamily="34" charset="0"/>
                    <a:cs typeface="Arial" pitchFamily="34" charset="0"/>
                  </a:rPr>
                  <a:t>r</a:t>
                </a:r>
                <a:endParaRPr kumimoji="0" lang="en-US" sz="1800" b="0" i="0" u="none" strike="noStrike" cap="none" normalizeH="0" baseline="0" dirty="0" smtClean="0">
                  <a:ln>
                    <a:noFill/>
                  </a:ln>
                  <a:solidFill>
                    <a:schemeClr val="bg2">
                      <a:lumMod val="75000"/>
                    </a:schemeClr>
                  </a:solidFill>
                  <a:effectLst/>
                  <a:latin typeface="Arial" pitchFamily="34" charset="0"/>
                  <a:cs typeface="Arial" pitchFamily="34" charset="0"/>
                </a:endParaRPr>
              </a:p>
            </p:txBody>
          </p:sp>
          <p:sp>
            <p:nvSpPr>
              <p:cNvPr id="98" name="Rectangle 46"/>
              <p:cNvSpPr>
                <a:spLocks noChangeArrowheads="1"/>
              </p:cNvSpPr>
              <p:nvPr/>
            </p:nvSpPr>
            <p:spPr bwMode="auto">
              <a:xfrm rot="120000">
                <a:off x="1755949" y="1345020"/>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2">
                        <a:lumMod val="75000"/>
                      </a:schemeClr>
                    </a:solidFill>
                    <a:effectLst/>
                    <a:latin typeface="Arial" pitchFamily="34" charset="0"/>
                    <a:cs typeface="Arial" pitchFamily="34" charset="0"/>
                  </a:rPr>
                  <a:t>s</a:t>
                </a:r>
                <a:endParaRPr kumimoji="0" lang="en-US" sz="1800" b="0" i="0" u="none" strike="noStrike" cap="none" normalizeH="0" baseline="0" dirty="0" smtClean="0">
                  <a:ln>
                    <a:noFill/>
                  </a:ln>
                  <a:solidFill>
                    <a:schemeClr val="bg2">
                      <a:lumMod val="75000"/>
                    </a:schemeClr>
                  </a:solidFill>
                  <a:effectLst/>
                  <a:latin typeface="Arial" pitchFamily="34" charset="0"/>
                  <a:cs typeface="Arial" pitchFamily="34" charset="0"/>
                </a:endParaRPr>
              </a:p>
            </p:txBody>
          </p:sp>
          <p:sp>
            <p:nvSpPr>
              <p:cNvPr id="99" name="Rectangle 47"/>
              <p:cNvSpPr>
                <a:spLocks noChangeArrowheads="1"/>
              </p:cNvSpPr>
              <p:nvPr/>
            </p:nvSpPr>
            <p:spPr bwMode="auto">
              <a:xfrm rot="21480000">
                <a:off x="1876537" y="1338670"/>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2">
                        <a:lumMod val="75000"/>
                      </a:schemeClr>
                    </a:solidFill>
                    <a:effectLst/>
                    <a:latin typeface="Arial" pitchFamily="34" charset="0"/>
                    <a:cs typeface="Arial" pitchFamily="34" charset="0"/>
                  </a:rPr>
                  <a:t>h</a:t>
                </a:r>
                <a:endParaRPr kumimoji="0" lang="en-US" sz="1800" b="0" i="0" u="none" strike="noStrike" cap="none" normalizeH="0" baseline="0" dirty="0" smtClean="0">
                  <a:ln>
                    <a:noFill/>
                  </a:ln>
                  <a:solidFill>
                    <a:schemeClr val="bg2">
                      <a:lumMod val="75000"/>
                    </a:schemeClr>
                  </a:solidFill>
                  <a:effectLst/>
                  <a:latin typeface="Arial" pitchFamily="34" charset="0"/>
                  <a:cs typeface="Arial" pitchFamily="34" charset="0"/>
                </a:endParaRPr>
              </a:p>
            </p:txBody>
          </p:sp>
          <p:sp>
            <p:nvSpPr>
              <p:cNvPr id="100" name="Rectangle 48"/>
              <p:cNvSpPr>
                <a:spLocks noChangeArrowheads="1"/>
              </p:cNvSpPr>
              <p:nvPr/>
            </p:nvSpPr>
            <p:spPr bwMode="auto">
              <a:xfrm rot="21240000">
                <a:off x="2007877" y="1329145"/>
                <a:ext cx="6412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2">
                        <a:lumMod val="75000"/>
                      </a:schemeClr>
                    </a:solidFill>
                    <a:effectLst/>
                    <a:latin typeface="Arial" pitchFamily="34" charset="0"/>
                    <a:cs typeface="Arial" pitchFamily="34" charset="0"/>
                  </a:rPr>
                  <a:t>i</a:t>
                </a:r>
                <a:endParaRPr kumimoji="0" lang="en-US" sz="1800" b="0" i="0" u="none" strike="noStrike" cap="none" normalizeH="0" baseline="0" dirty="0" smtClean="0">
                  <a:ln>
                    <a:noFill/>
                  </a:ln>
                  <a:solidFill>
                    <a:schemeClr val="bg2">
                      <a:lumMod val="75000"/>
                    </a:schemeClr>
                  </a:solidFill>
                  <a:effectLst/>
                  <a:latin typeface="Arial" pitchFamily="34" charset="0"/>
                  <a:cs typeface="Arial" pitchFamily="34" charset="0"/>
                </a:endParaRPr>
              </a:p>
            </p:txBody>
          </p:sp>
          <p:sp>
            <p:nvSpPr>
              <p:cNvPr id="101" name="Rectangle 49"/>
              <p:cNvSpPr>
                <a:spLocks noChangeArrowheads="1"/>
              </p:cNvSpPr>
              <p:nvPr/>
            </p:nvSpPr>
            <p:spPr bwMode="auto">
              <a:xfrm rot="21000000">
                <a:off x="2060687" y="1314857"/>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2">
                        <a:lumMod val="75000"/>
                      </a:schemeClr>
                    </a:solidFill>
                    <a:effectLst/>
                    <a:latin typeface="Arial" pitchFamily="34" charset="0"/>
                    <a:cs typeface="Arial" pitchFamily="34" charset="0"/>
                  </a:rPr>
                  <a:t>p</a:t>
                </a:r>
                <a:endParaRPr kumimoji="0" lang="en-US" sz="1800" b="0" i="0" u="none" strike="noStrike" cap="none" normalizeH="0" baseline="0" dirty="0" smtClean="0">
                  <a:ln>
                    <a:noFill/>
                  </a:ln>
                  <a:solidFill>
                    <a:schemeClr val="bg2">
                      <a:lumMod val="75000"/>
                    </a:schemeClr>
                  </a:solidFill>
                  <a:effectLst/>
                  <a:latin typeface="Arial" pitchFamily="34" charset="0"/>
                  <a:cs typeface="Arial" pitchFamily="34" charset="0"/>
                </a:endParaRPr>
              </a:p>
            </p:txBody>
          </p:sp>
        </p:grpSp>
        <p:sp>
          <p:nvSpPr>
            <p:cNvPr id="80" name="Text Box 66"/>
            <p:cNvSpPr txBox="1">
              <a:spLocks noChangeArrowheads="1"/>
            </p:cNvSpPr>
            <p:nvPr/>
          </p:nvSpPr>
          <p:spPr bwMode="auto">
            <a:xfrm>
              <a:off x="3568700" y="1268413"/>
              <a:ext cx="506413" cy="274637"/>
            </a:xfrm>
            <a:prstGeom prst="rect">
              <a:avLst/>
            </a:prstGeom>
            <a:noFill/>
            <a:ln w="9525">
              <a:noFill/>
              <a:miter lim="800000"/>
              <a:headEnd/>
              <a:tailEnd/>
            </a:ln>
            <a:effectLst/>
          </p:spPr>
          <p:txBody>
            <a:bodyPr wrap="none">
              <a:spAutoFit/>
            </a:bodyPr>
            <a:lstStyle/>
            <a:p>
              <a:pPr algn="ctr"/>
              <a:r>
                <a:rPr lang="en-US" sz="1200" b="1" i="1" dirty="0">
                  <a:solidFill>
                    <a:srgbClr val="FFFF00"/>
                  </a:solidFill>
                  <a:latin typeface="Arial" pitchFamily="34" charset="0"/>
                  <a:cs typeface="Arial" pitchFamily="34" charset="0"/>
                </a:rPr>
                <a:t>faith</a:t>
              </a:r>
            </a:p>
          </p:txBody>
        </p:sp>
        <p:sp>
          <p:nvSpPr>
            <p:cNvPr id="81" name="Text Box 67"/>
            <p:cNvSpPr txBox="1">
              <a:spLocks noChangeArrowheads="1"/>
            </p:cNvSpPr>
            <p:nvPr/>
          </p:nvSpPr>
          <p:spPr bwMode="auto">
            <a:xfrm>
              <a:off x="4192588" y="917575"/>
              <a:ext cx="866775" cy="274638"/>
            </a:xfrm>
            <a:prstGeom prst="rect">
              <a:avLst/>
            </a:prstGeom>
            <a:noFill/>
            <a:ln w="9525">
              <a:noFill/>
              <a:miter lim="800000"/>
              <a:headEnd/>
              <a:tailEnd/>
            </a:ln>
            <a:effectLst/>
          </p:spPr>
          <p:txBody>
            <a:bodyPr wrap="none">
              <a:spAutoFit/>
            </a:bodyPr>
            <a:lstStyle/>
            <a:p>
              <a:pPr algn="ctr"/>
              <a:r>
                <a:rPr lang="en-US" sz="1200" b="1" i="1" dirty="0">
                  <a:solidFill>
                    <a:schemeClr val="bg2">
                      <a:lumMod val="60000"/>
                      <a:lumOff val="40000"/>
                    </a:schemeClr>
                  </a:solidFill>
                  <a:latin typeface="Arial" pitchFamily="34" charset="0"/>
                  <a:cs typeface="Arial" pitchFamily="34" charset="0"/>
                </a:rPr>
                <a:t>character</a:t>
              </a:r>
            </a:p>
          </p:txBody>
        </p:sp>
        <p:sp>
          <p:nvSpPr>
            <p:cNvPr id="82" name="Text Box 68"/>
            <p:cNvSpPr txBox="1">
              <a:spLocks noChangeArrowheads="1"/>
            </p:cNvSpPr>
            <p:nvPr/>
          </p:nvSpPr>
          <p:spPr bwMode="auto">
            <a:xfrm>
              <a:off x="4918075" y="1268413"/>
              <a:ext cx="706438" cy="274637"/>
            </a:xfrm>
            <a:prstGeom prst="rect">
              <a:avLst/>
            </a:prstGeom>
            <a:noFill/>
            <a:ln w="9525">
              <a:noFill/>
              <a:miter lim="800000"/>
              <a:headEnd/>
              <a:tailEnd/>
            </a:ln>
            <a:effectLst/>
          </p:spPr>
          <p:txBody>
            <a:bodyPr wrap="none">
              <a:spAutoFit/>
            </a:bodyPr>
            <a:lstStyle/>
            <a:p>
              <a:pPr algn="ctr"/>
              <a:r>
                <a:rPr lang="en-US" sz="1200" b="1" i="1" dirty="0">
                  <a:solidFill>
                    <a:schemeClr val="bg2">
                      <a:lumMod val="60000"/>
                      <a:lumOff val="40000"/>
                    </a:schemeClr>
                  </a:solidFill>
                  <a:latin typeface="Arial" pitchFamily="34" charset="0"/>
                  <a:cs typeface="Arial" pitchFamily="34" charset="0"/>
                </a:rPr>
                <a:t>service</a:t>
              </a:r>
            </a:p>
          </p:txBody>
        </p:sp>
      </p:grpSp>
      <p:grpSp>
        <p:nvGrpSpPr>
          <p:cNvPr id="6" name="Group 61"/>
          <p:cNvGrpSpPr/>
          <p:nvPr/>
        </p:nvGrpSpPr>
        <p:grpSpPr>
          <a:xfrm>
            <a:off x="0" y="6217920"/>
            <a:ext cx="9144000" cy="640080"/>
            <a:chOff x="0" y="6217920"/>
            <a:chExt cx="9144000" cy="640080"/>
          </a:xfrm>
        </p:grpSpPr>
        <p:sp>
          <p:nvSpPr>
            <p:cNvPr id="63" name="Rectangle 62"/>
            <p:cNvSpPr/>
            <p:nvPr/>
          </p:nvSpPr>
          <p:spPr>
            <a:xfrm>
              <a:off x="0" y="6217920"/>
              <a:ext cx="9144000" cy="6400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ectangle 63"/>
            <p:cNvSpPr/>
            <p:nvPr/>
          </p:nvSpPr>
          <p:spPr>
            <a:xfrm>
              <a:off x="1371600" y="6400800"/>
              <a:ext cx="6400800" cy="365760"/>
            </a:xfrm>
            <a:prstGeom prst="rect">
              <a:avLst/>
            </a:prstGeom>
            <a:noFill/>
          </p:spPr>
          <p:txBody>
            <a:bodyPr wrap="none" lIns="91440" tIns="45720" rIns="91440" bIns="45720">
              <a:prstTxWarp prst="textPlain">
                <a:avLst/>
              </a:prstTxWarp>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smtClean="0">
                  <a:ln w="11430"/>
                  <a:solidFill>
                    <a:srgbClr val="F8F8F8"/>
                  </a:solidFill>
                  <a:effectLst>
                    <a:outerShdw blurRad="25400" algn="tl" rotWithShape="0">
                      <a:srgbClr val="000000">
                        <a:alpha val="43000"/>
                      </a:srgbClr>
                    </a:outerShdw>
                  </a:effectLst>
                  <a:latin typeface="Arial" pitchFamily="34" charset="0"/>
                  <a:cs typeface="Arial" pitchFamily="34" charset="0"/>
                </a:rPr>
                <a:t>Life Calling Model</a:t>
              </a:r>
              <a:endParaRPr lang="en-US" sz="5400" b="1" cap="none" spc="150" dirty="0">
                <a:ln w="11430"/>
                <a:solidFill>
                  <a:srgbClr val="F8F8F8"/>
                </a:solidFill>
                <a:effectLst>
                  <a:outerShdw blurRad="25400" algn="tl" rotWithShape="0">
                    <a:srgbClr val="000000">
                      <a:alpha val="43000"/>
                    </a:srgbClr>
                  </a:outerShdw>
                </a:effectLst>
                <a:latin typeface="Arial" pitchFamily="34" charset="0"/>
                <a:cs typeface="Arial" pitchFamily="34" charset="0"/>
              </a:endParaRPr>
            </a:p>
          </p:txBody>
        </p:sp>
      </p:grpSp>
      <p:sp>
        <p:nvSpPr>
          <p:cNvPr id="71" name="Text Box 62"/>
          <p:cNvSpPr txBox="1">
            <a:spLocks noChangeArrowheads="1"/>
          </p:cNvSpPr>
          <p:nvPr/>
        </p:nvSpPr>
        <p:spPr bwMode="auto">
          <a:xfrm>
            <a:off x="533400" y="2559050"/>
            <a:ext cx="8077200" cy="2286000"/>
          </a:xfrm>
          <a:prstGeom prst="rect">
            <a:avLst/>
          </a:prstGeom>
          <a:solidFill>
            <a:srgbClr val="FFFFFF"/>
          </a:solidFill>
          <a:ln w="57150">
            <a:solidFill>
              <a:schemeClr val="accent2"/>
            </a:solidFill>
            <a:miter lim="800000"/>
            <a:headEnd/>
            <a:tailEnd/>
          </a:ln>
        </p:spPr>
        <p:txBody>
          <a:bodyPr lIns="91435" tIns="45718" rIns="91435" bIns="45718" anchor="ctr"/>
          <a:lstStyle/>
          <a:p>
            <a:pPr algn="ctr"/>
            <a:r>
              <a:rPr lang="en-US" sz="1600" b="1" i="1" dirty="0">
                <a:solidFill>
                  <a:srgbClr val="FF0000"/>
                </a:solidFill>
                <a:latin typeface="Arial" charset="0"/>
              </a:rPr>
              <a:t>Faith = </a:t>
            </a:r>
            <a:r>
              <a:rPr lang="en-US" sz="1600" b="1" i="1" dirty="0">
                <a:latin typeface="Arial" charset="0"/>
              </a:rPr>
              <a:t>Our</a:t>
            </a:r>
            <a:r>
              <a:rPr lang="en-US" sz="1600" b="1" i="1" dirty="0">
                <a:solidFill>
                  <a:srgbClr val="FF0000"/>
                </a:solidFill>
                <a:latin typeface="Arial" charset="0"/>
              </a:rPr>
              <a:t> Life</a:t>
            </a:r>
            <a:r>
              <a:rPr lang="en-US" sz="1600" b="1" i="1" dirty="0">
                <a:latin typeface="Arial" charset="0"/>
              </a:rPr>
              <a:t> </a:t>
            </a:r>
            <a:r>
              <a:rPr lang="en-US" sz="1600" b="1" i="1" dirty="0">
                <a:solidFill>
                  <a:srgbClr val="FF0000"/>
                </a:solidFill>
                <a:latin typeface="Arial" charset="0"/>
              </a:rPr>
              <a:t>Premises</a:t>
            </a:r>
            <a:r>
              <a:rPr lang="en-US" sz="1600" b="1" dirty="0">
                <a:latin typeface="Arial" charset="0"/>
              </a:rPr>
              <a:t> </a:t>
            </a:r>
            <a:r>
              <a:rPr lang="en-US" sz="1600" b="1" dirty="0">
                <a:latin typeface="Arial" charset="0"/>
                <a:sym typeface="Wingdings" pitchFamily="2" charset="2"/>
              </a:rPr>
              <a:t></a:t>
            </a:r>
            <a:r>
              <a:rPr lang="en-US" sz="1600" b="1" dirty="0">
                <a:latin typeface="Arial" charset="0"/>
              </a:rPr>
              <a:t>our mindset about </a:t>
            </a:r>
            <a:r>
              <a:rPr lang="en-US" sz="1600" b="1" u="sng" dirty="0">
                <a:latin typeface="Arial" charset="0"/>
              </a:rPr>
              <a:t>reality</a:t>
            </a:r>
            <a:r>
              <a:rPr lang="en-US" sz="1600" b="1" dirty="0">
                <a:latin typeface="Arial" charset="0"/>
              </a:rPr>
              <a:t>.</a:t>
            </a:r>
          </a:p>
          <a:p>
            <a:pPr algn="ctr"/>
            <a:endParaRPr lang="en-US" sz="1600" b="1" dirty="0">
              <a:latin typeface="Arial" charset="0"/>
            </a:endParaRPr>
          </a:p>
          <a:p>
            <a:pPr algn="ctr"/>
            <a:r>
              <a:rPr lang="en-US" sz="1600" b="1" dirty="0">
                <a:latin typeface="Arial" charset="0"/>
              </a:rPr>
              <a:t>Is there an intelligent design and Designer to the universe?</a:t>
            </a:r>
          </a:p>
          <a:p>
            <a:pPr algn="ctr"/>
            <a:r>
              <a:rPr lang="en-US" sz="1600" b="1" dirty="0">
                <a:latin typeface="Arial" charset="0"/>
              </a:rPr>
              <a:t>Am I an intentional part of that design?</a:t>
            </a:r>
          </a:p>
          <a:p>
            <a:pPr algn="ctr"/>
            <a:r>
              <a:rPr lang="en-US" sz="1600" b="1" dirty="0">
                <a:solidFill>
                  <a:srgbClr val="FF0000"/>
                </a:solidFill>
                <a:latin typeface="Arial" charset="0"/>
              </a:rPr>
              <a:t>(</a:t>
            </a:r>
            <a:r>
              <a:rPr lang="en-US" sz="1600" b="1" i="1" dirty="0">
                <a:solidFill>
                  <a:srgbClr val="FF0000"/>
                </a:solidFill>
                <a:latin typeface="Arial" charset="0"/>
              </a:rPr>
              <a:t>noun faith</a:t>
            </a:r>
            <a:r>
              <a:rPr lang="en-US" sz="1600" b="1" dirty="0">
                <a:solidFill>
                  <a:srgbClr val="FF0000"/>
                </a:solidFill>
                <a:latin typeface="Arial" charset="0"/>
              </a:rPr>
              <a:t>)</a:t>
            </a:r>
            <a:endParaRPr lang="en-US" sz="1600" b="1" dirty="0">
              <a:latin typeface="Arial" charset="0"/>
            </a:endParaRPr>
          </a:p>
          <a:p>
            <a:pPr algn="ctr"/>
            <a:endParaRPr lang="en-US" sz="1600" b="1" dirty="0">
              <a:latin typeface="Arial" charset="0"/>
            </a:endParaRPr>
          </a:p>
          <a:p>
            <a:pPr algn="ctr"/>
            <a:r>
              <a:rPr lang="en-US" sz="1600" b="1" i="1" dirty="0">
                <a:solidFill>
                  <a:srgbClr val="FF0000"/>
                </a:solidFill>
                <a:latin typeface="Arial" charset="0"/>
              </a:rPr>
              <a:t>Faith</a:t>
            </a:r>
            <a:r>
              <a:rPr lang="en-US" sz="1600" b="1" dirty="0">
                <a:latin typeface="Arial" charset="0"/>
              </a:rPr>
              <a:t> is also a </a:t>
            </a:r>
            <a:r>
              <a:rPr lang="en-US" sz="1600" b="1" i="1" dirty="0">
                <a:solidFill>
                  <a:srgbClr val="FF0000"/>
                </a:solidFill>
                <a:latin typeface="Arial" charset="0"/>
              </a:rPr>
              <a:t>verb </a:t>
            </a:r>
            <a:r>
              <a:rPr lang="en-US" sz="1600" b="1" dirty="0">
                <a:latin typeface="Arial" charset="0"/>
              </a:rPr>
              <a:t>describing the process of</a:t>
            </a:r>
          </a:p>
          <a:p>
            <a:pPr algn="ctr"/>
            <a:r>
              <a:rPr lang="en-US" sz="1600" b="1" dirty="0">
                <a:latin typeface="Arial" charset="0"/>
              </a:rPr>
              <a:t> our ongoing search for these answers.</a:t>
            </a:r>
          </a:p>
        </p:txBody>
      </p:sp>
      <p:sp>
        <p:nvSpPr>
          <p:cNvPr id="68" name="Text Box 61" descr="Parchment"/>
          <p:cNvSpPr txBox="1">
            <a:spLocks noChangeArrowheads="1"/>
          </p:cNvSpPr>
          <p:nvPr/>
        </p:nvSpPr>
        <p:spPr bwMode="auto">
          <a:xfrm>
            <a:off x="381000" y="5105400"/>
            <a:ext cx="8305800" cy="763587"/>
          </a:xfrm>
          <a:prstGeom prst="rect">
            <a:avLst/>
          </a:prstGeom>
          <a:solidFill>
            <a:schemeClr val="accent2"/>
          </a:solidFill>
          <a:ln w="9525">
            <a:noFill/>
            <a:miter lim="800000"/>
            <a:headEnd/>
            <a:tailEnd/>
          </a:ln>
          <a:effectLst>
            <a:outerShdw blurRad="50800" dist="38100" dir="2700000" algn="tl" rotWithShape="0">
              <a:prstClr val="black">
                <a:alpha val="40000"/>
              </a:prstClr>
            </a:outerShdw>
          </a:effectLst>
        </p:spPr>
        <p:txBody>
          <a:bodyPr>
            <a:spAutoFit/>
          </a:bodyPr>
          <a:lstStyle/>
          <a:p>
            <a:pPr algn="ctr"/>
            <a:r>
              <a:rPr lang="en-US" sz="1600" b="1" i="1" dirty="0">
                <a:solidFill>
                  <a:srgbClr val="FFFFFF"/>
                </a:solidFill>
                <a:latin typeface="Arial" charset="0"/>
              </a:rPr>
              <a:t>Faith is not simply a set of beliefs that religious people have.</a:t>
            </a:r>
            <a:br>
              <a:rPr lang="en-US" sz="1600" b="1" i="1" dirty="0">
                <a:solidFill>
                  <a:srgbClr val="FFFFFF"/>
                </a:solidFill>
                <a:latin typeface="Arial" charset="0"/>
              </a:rPr>
            </a:br>
            <a:r>
              <a:rPr lang="en-US" sz="1600" b="1" i="1" dirty="0">
                <a:solidFill>
                  <a:srgbClr val="FFFFFF"/>
                </a:solidFill>
                <a:latin typeface="Arial" charset="0"/>
              </a:rPr>
              <a:t>It is something that all human beings do.</a:t>
            </a:r>
          </a:p>
          <a:p>
            <a:pPr algn="ctr"/>
            <a:r>
              <a:rPr lang="en-US" sz="1200" b="1" dirty="0">
                <a:solidFill>
                  <a:srgbClr val="FFFFFF"/>
                </a:solidFill>
                <a:latin typeface="Arial" charset="0"/>
              </a:rPr>
              <a:t>                                                                                                                                           -  Sharon Daloz Parks</a:t>
            </a:r>
          </a:p>
        </p:txBody>
      </p:sp>
    </p:spTree>
    <p:extLst>
      <p:ext uri="{BB962C8B-B14F-4D97-AF65-F5344CB8AC3E}">
        <p14:creationId xmlns:p14="http://schemas.microsoft.com/office/powerpoint/2010/main" val="85150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barn(outVertical)">
                                      <p:cBhvr>
                                        <p:cTn id="7"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5"/>
          <p:cNvGrpSpPr/>
          <p:nvPr/>
        </p:nvGrpSpPr>
        <p:grpSpPr>
          <a:xfrm>
            <a:off x="0" y="6217920"/>
            <a:ext cx="9144000" cy="640080"/>
            <a:chOff x="0" y="6217920"/>
            <a:chExt cx="9144000" cy="640080"/>
          </a:xfrm>
        </p:grpSpPr>
        <p:sp>
          <p:nvSpPr>
            <p:cNvPr id="64" name="Rectangle 63"/>
            <p:cNvSpPr/>
            <p:nvPr/>
          </p:nvSpPr>
          <p:spPr>
            <a:xfrm>
              <a:off x="0" y="6217920"/>
              <a:ext cx="9144000" cy="6400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4"/>
            <p:cNvSpPr/>
            <p:nvPr/>
          </p:nvSpPr>
          <p:spPr>
            <a:xfrm>
              <a:off x="1447800" y="6400800"/>
              <a:ext cx="6096000" cy="365760"/>
            </a:xfrm>
            <a:prstGeom prst="rect">
              <a:avLst/>
            </a:prstGeom>
            <a:noFill/>
          </p:spPr>
          <p:txBody>
            <a:bodyPr wrap="none" lIns="91440" tIns="45720" rIns="91440" bIns="45720">
              <a:prstTxWarp prst="textPlain">
                <a:avLst/>
              </a:prstTxWarp>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smtClean="0">
                  <a:ln w="11430"/>
                  <a:solidFill>
                    <a:srgbClr val="F8F8F8"/>
                  </a:solidFill>
                  <a:effectLst>
                    <a:outerShdw blurRad="25400" algn="tl" rotWithShape="0">
                      <a:srgbClr val="000000">
                        <a:alpha val="43000"/>
                      </a:srgbClr>
                    </a:outerShdw>
                  </a:effectLst>
                  <a:latin typeface="+mn-lt"/>
                </a:rPr>
                <a:t>Universal Aspiration</a:t>
              </a:r>
              <a:endParaRPr lang="en-US" sz="5400" b="1" cap="none" spc="150" dirty="0">
                <a:ln w="11430"/>
                <a:solidFill>
                  <a:srgbClr val="F8F8F8"/>
                </a:solidFill>
                <a:effectLst>
                  <a:outerShdw blurRad="25400" algn="tl" rotWithShape="0">
                    <a:srgbClr val="000000">
                      <a:alpha val="43000"/>
                    </a:srgbClr>
                  </a:outerShdw>
                </a:effectLst>
                <a:latin typeface="+mn-lt"/>
              </a:endParaRPr>
            </a:p>
          </p:txBody>
        </p:sp>
      </p:grpSp>
      <p:sp>
        <p:nvSpPr>
          <p:cNvPr id="66" name="Text Box 8"/>
          <p:cNvSpPr txBox="1">
            <a:spLocks noChangeArrowheads="1"/>
          </p:cNvSpPr>
          <p:nvPr/>
        </p:nvSpPr>
        <p:spPr bwMode="auto">
          <a:xfrm>
            <a:off x="457200" y="990600"/>
            <a:ext cx="4495800" cy="1569660"/>
          </a:xfrm>
          <a:prstGeom prst="rect">
            <a:avLst/>
          </a:prstGeom>
          <a:noFill/>
          <a:ln w="9525">
            <a:noFill/>
            <a:miter lim="800000"/>
            <a:headEnd/>
            <a:tailEnd/>
          </a:ln>
          <a:effectLst/>
        </p:spPr>
        <p:txBody>
          <a:bodyPr wrap="square">
            <a:spAutoFit/>
          </a:bodyPr>
          <a:lstStyle/>
          <a:p>
            <a:r>
              <a:rPr lang="en-US" sz="2400" b="1" dirty="0">
                <a:solidFill>
                  <a:srgbClr val="000066"/>
                </a:solidFill>
                <a:latin typeface="+mj-lt"/>
              </a:rPr>
              <a:t>People in </a:t>
            </a:r>
            <a:r>
              <a:rPr lang="en-US" sz="2400" b="1" dirty="0" smtClean="0">
                <a:solidFill>
                  <a:srgbClr val="000066"/>
                </a:solidFill>
                <a:latin typeface="+mj-lt"/>
              </a:rPr>
              <a:t>almost</a:t>
            </a:r>
          </a:p>
          <a:p>
            <a:r>
              <a:rPr lang="en-US" sz="2400" b="1" dirty="0" smtClean="0">
                <a:solidFill>
                  <a:srgbClr val="000066"/>
                </a:solidFill>
                <a:latin typeface="+mj-lt"/>
              </a:rPr>
              <a:t>all cultures and</a:t>
            </a:r>
          </a:p>
          <a:p>
            <a:r>
              <a:rPr lang="en-US" sz="2400" b="1" dirty="0" smtClean="0">
                <a:solidFill>
                  <a:srgbClr val="000066"/>
                </a:solidFill>
                <a:latin typeface="+mj-lt"/>
              </a:rPr>
              <a:t>countries aspire</a:t>
            </a:r>
          </a:p>
          <a:p>
            <a:r>
              <a:rPr lang="en-US" sz="2400" b="1" dirty="0" smtClean="0">
                <a:solidFill>
                  <a:srgbClr val="000066"/>
                </a:solidFill>
                <a:latin typeface="+mj-lt"/>
              </a:rPr>
              <a:t>to have a </a:t>
            </a:r>
            <a:r>
              <a:rPr lang="en-US" sz="2400" b="1" dirty="0">
                <a:solidFill>
                  <a:srgbClr val="000066"/>
                </a:solidFill>
                <a:latin typeface="+mj-lt"/>
              </a:rPr>
              <a:t>sense of</a:t>
            </a:r>
            <a:r>
              <a:rPr lang="en-US" sz="2400" b="1" dirty="0" smtClean="0">
                <a:solidFill>
                  <a:srgbClr val="000066"/>
                </a:solidFill>
                <a:latin typeface="+mj-lt"/>
              </a:rPr>
              <a:t>:</a:t>
            </a:r>
            <a:endParaRPr lang="en-US" sz="1200" b="1" dirty="0">
              <a:solidFill>
                <a:srgbClr val="000066"/>
              </a:solidFill>
              <a:latin typeface="+mj-lt"/>
            </a:endParaRPr>
          </a:p>
        </p:txBody>
      </p:sp>
      <p:pic>
        <p:nvPicPr>
          <p:cNvPr id="67" name="Picture 2" descr="C:\Documents and Settings\bill.millard\Local Settings\Temporary Internet Files\Content.IE5\ZCKG5JPK\MC900431620[1].png"/>
          <p:cNvPicPr>
            <a:picLocks noChangeAspect="1" noChangeArrowheads="1"/>
          </p:cNvPicPr>
          <p:nvPr/>
        </p:nvPicPr>
        <p:blipFill>
          <a:blip r:embed="rId2" cstate="print"/>
          <a:srcRect/>
          <a:stretch>
            <a:fillRect/>
          </a:stretch>
        </p:blipFill>
        <p:spPr bwMode="auto">
          <a:xfrm>
            <a:off x="1143000" y="2621280"/>
            <a:ext cx="274320" cy="274320"/>
          </a:xfrm>
          <a:prstGeom prst="rect">
            <a:avLst/>
          </a:prstGeom>
          <a:noFill/>
        </p:spPr>
      </p:pic>
      <p:sp>
        <p:nvSpPr>
          <p:cNvPr id="68" name="Rectangle 67"/>
          <p:cNvSpPr/>
          <p:nvPr/>
        </p:nvSpPr>
        <p:spPr>
          <a:xfrm>
            <a:off x="1447800" y="2533471"/>
            <a:ext cx="1981200" cy="1200329"/>
          </a:xfrm>
          <a:prstGeom prst="rect">
            <a:avLst/>
          </a:prstGeom>
        </p:spPr>
        <p:txBody>
          <a:bodyPr wrap="square">
            <a:spAutoFit/>
          </a:bodyPr>
          <a:lstStyle/>
          <a:p>
            <a:r>
              <a:rPr lang="en-US" b="1" dirty="0" smtClean="0">
                <a:solidFill>
                  <a:srgbClr val="A50021"/>
                </a:solidFill>
                <a:latin typeface="+mn-lt"/>
              </a:rPr>
              <a:t>Meaning</a:t>
            </a:r>
          </a:p>
          <a:p>
            <a:r>
              <a:rPr lang="en-US" b="1" dirty="0" smtClean="0">
                <a:solidFill>
                  <a:srgbClr val="A50021"/>
                </a:solidFill>
                <a:latin typeface="+mn-lt"/>
              </a:rPr>
              <a:t>Significance</a:t>
            </a:r>
          </a:p>
          <a:p>
            <a:r>
              <a:rPr lang="en-US" b="1" dirty="0" smtClean="0">
                <a:solidFill>
                  <a:srgbClr val="A50021"/>
                </a:solidFill>
                <a:latin typeface="+mn-lt"/>
              </a:rPr>
              <a:t>Hope</a:t>
            </a:r>
            <a:endParaRPr lang="en-US" dirty="0">
              <a:solidFill>
                <a:srgbClr val="A50021"/>
              </a:solidFill>
              <a:latin typeface="+mn-lt"/>
            </a:endParaRPr>
          </a:p>
        </p:txBody>
      </p:sp>
      <p:pic>
        <p:nvPicPr>
          <p:cNvPr id="69" name="Picture 2" descr="C:\Documents and Settings\bill.millard\Local Settings\Temporary Internet Files\Content.IE5\ZCKG5JPK\MC900431620[1].png"/>
          <p:cNvPicPr>
            <a:picLocks noChangeAspect="1" noChangeArrowheads="1"/>
          </p:cNvPicPr>
          <p:nvPr/>
        </p:nvPicPr>
        <p:blipFill>
          <a:blip r:embed="rId2" cstate="print"/>
          <a:srcRect/>
          <a:stretch>
            <a:fillRect/>
          </a:stretch>
        </p:blipFill>
        <p:spPr bwMode="auto">
          <a:xfrm>
            <a:off x="1143000" y="3002280"/>
            <a:ext cx="274320" cy="274320"/>
          </a:xfrm>
          <a:prstGeom prst="rect">
            <a:avLst/>
          </a:prstGeom>
          <a:noFill/>
        </p:spPr>
      </p:pic>
      <p:pic>
        <p:nvPicPr>
          <p:cNvPr id="70" name="Picture 2" descr="C:\Documents and Settings\bill.millard\Local Settings\Temporary Internet Files\Content.IE5\ZCKG5JPK\MC900431620[1].png"/>
          <p:cNvPicPr>
            <a:picLocks noChangeAspect="1" noChangeArrowheads="1"/>
          </p:cNvPicPr>
          <p:nvPr/>
        </p:nvPicPr>
        <p:blipFill>
          <a:blip r:embed="rId2" cstate="print"/>
          <a:srcRect/>
          <a:stretch>
            <a:fillRect/>
          </a:stretch>
        </p:blipFill>
        <p:spPr bwMode="auto">
          <a:xfrm>
            <a:off x="1143000" y="3383280"/>
            <a:ext cx="274320" cy="274320"/>
          </a:xfrm>
          <a:prstGeom prst="rect">
            <a:avLst/>
          </a:prstGeom>
          <a:noFill/>
        </p:spPr>
      </p:pic>
      <p:pic>
        <p:nvPicPr>
          <p:cNvPr id="49" name="Picture 1" descr="C:\Documents and Settings\bill.millard\Local Settings\Temporary Internet Files\Content.IE5\ZCKG5JPK\MCj04352400000[1].png"/>
          <p:cNvPicPr>
            <a:picLocks noChangeAspect="1" noChangeArrowheads="1"/>
          </p:cNvPicPr>
          <p:nvPr/>
        </p:nvPicPr>
        <p:blipFill>
          <a:blip r:embed="rId3" cstate="print"/>
          <a:srcRect/>
          <a:stretch>
            <a:fillRect/>
          </a:stretch>
        </p:blipFill>
        <p:spPr bwMode="auto">
          <a:xfrm>
            <a:off x="4953000" y="228600"/>
            <a:ext cx="3330248" cy="3785358"/>
          </a:xfrm>
          <a:prstGeom prst="rect">
            <a:avLst/>
          </a:prstGeom>
          <a:noFill/>
        </p:spPr>
      </p:pic>
      <p:pic>
        <p:nvPicPr>
          <p:cNvPr id="14" name="Picture 13" descr="oceans.wmf"/>
          <p:cNvPicPr>
            <a:picLocks noChangeAspect="1"/>
          </p:cNvPicPr>
          <p:nvPr/>
        </p:nvPicPr>
        <p:blipFill>
          <a:blip r:embed="rId4" cstate="print"/>
          <a:stretch>
            <a:fillRect/>
          </a:stretch>
        </p:blipFill>
        <p:spPr>
          <a:xfrm>
            <a:off x="3442277" y="3671773"/>
            <a:ext cx="4939723" cy="2119427"/>
          </a:xfrm>
          <a:prstGeom prst="rect">
            <a:avLst/>
          </a:prstGeom>
        </p:spPr>
      </p:pic>
      <p:grpSp>
        <p:nvGrpSpPr>
          <p:cNvPr id="3" name="Group 89"/>
          <p:cNvGrpSpPr/>
          <p:nvPr/>
        </p:nvGrpSpPr>
        <p:grpSpPr>
          <a:xfrm>
            <a:off x="6183175" y="3799154"/>
            <a:ext cx="1622845" cy="1065209"/>
            <a:chOff x="4805363" y="2339976"/>
            <a:chExt cx="1852613" cy="1216025"/>
          </a:xfrm>
        </p:grpSpPr>
        <p:sp>
          <p:nvSpPr>
            <p:cNvPr id="87" name="Freeform 7"/>
            <p:cNvSpPr>
              <a:spLocks/>
            </p:cNvSpPr>
            <p:nvPr/>
          </p:nvSpPr>
          <p:spPr bwMode="auto">
            <a:xfrm>
              <a:off x="4805363" y="2339976"/>
              <a:ext cx="1652588" cy="1039813"/>
            </a:xfrm>
            <a:custGeom>
              <a:avLst/>
              <a:gdLst/>
              <a:ahLst/>
              <a:cxnLst>
                <a:cxn ang="0">
                  <a:pos x="1754" y="549"/>
                </a:cxn>
                <a:cxn ang="0">
                  <a:pos x="1585" y="358"/>
                </a:cxn>
                <a:cxn ang="0">
                  <a:pos x="1675" y="261"/>
                </a:cxn>
                <a:cxn ang="0">
                  <a:pos x="2014" y="152"/>
                </a:cxn>
                <a:cxn ang="0">
                  <a:pos x="2154" y="15"/>
                </a:cxn>
                <a:cxn ang="0">
                  <a:pos x="2652" y="53"/>
                </a:cxn>
                <a:cxn ang="0">
                  <a:pos x="2443" y="401"/>
                </a:cxn>
                <a:cxn ang="0">
                  <a:pos x="3011" y="318"/>
                </a:cxn>
                <a:cxn ang="0">
                  <a:pos x="4001" y="461"/>
                </a:cxn>
                <a:cxn ang="0">
                  <a:pos x="4938" y="587"/>
                </a:cxn>
                <a:cxn ang="0">
                  <a:pos x="5161" y="563"/>
                </a:cxn>
                <a:cxn ang="0">
                  <a:pos x="5547" y="570"/>
                </a:cxn>
                <a:cxn ang="0">
                  <a:pos x="6220" y="738"/>
                </a:cxn>
                <a:cxn ang="0">
                  <a:pos x="5839" y="673"/>
                </a:cxn>
                <a:cxn ang="0">
                  <a:pos x="6032" y="884"/>
                </a:cxn>
                <a:cxn ang="0">
                  <a:pos x="5970" y="1031"/>
                </a:cxn>
                <a:cxn ang="0">
                  <a:pos x="5725" y="1051"/>
                </a:cxn>
                <a:cxn ang="0">
                  <a:pos x="5920" y="1299"/>
                </a:cxn>
                <a:cxn ang="0">
                  <a:pos x="5688" y="1339"/>
                </a:cxn>
                <a:cxn ang="0">
                  <a:pos x="5577" y="1123"/>
                </a:cxn>
                <a:cxn ang="0">
                  <a:pos x="5428" y="912"/>
                </a:cxn>
                <a:cxn ang="0">
                  <a:pos x="5067" y="1146"/>
                </a:cxn>
                <a:cxn ang="0">
                  <a:pos x="4731" y="1211"/>
                </a:cxn>
                <a:cxn ang="0">
                  <a:pos x="4906" y="1311"/>
                </a:cxn>
                <a:cxn ang="0">
                  <a:pos x="5241" y="1696"/>
                </a:cxn>
                <a:cxn ang="0">
                  <a:pos x="5101" y="1909"/>
                </a:cxn>
                <a:cxn ang="0">
                  <a:pos x="5232" y="2283"/>
                </a:cxn>
                <a:cxn ang="0">
                  <a:pos x="5177" y="2323"/>
                </a:cxn>
                <a:cxn ang="0">
                  <a:pos x="4732" y="2084"/>
                </a:cxn>
                <a:cxn ang="0">
                  <a:pos x="4785" y="2230"/>
                </a:cxn>
                <a:cxn ang="0">
                  <a:pos x="5010" y="2555"/>
                </a:cxn>
                <a:cxn ang="0">
                  <a:pos x="5089" y="2848"/>
                </a:cxn>
                <a:cxn ang="0">
                  <a:pos x="4698" y="2935"/>
                </a:cxn>
                <a:cxn ang="0">
                  <a:pos x="4456" y="2981"/>
                </a:cxn>
                <a:cxn ang="0">
                  <a:pos x="4567" y="3275"/>
                </a:cxn>
                <a:cxn ang="0">
                  <a:pos x="4623" y="3495"/>
                </a:cxn>
                <a:cxn ang="0">
                  <a:pos x="4201" y="3370"/>
                </a:cxn>
                <a:cxn ang="0">
                  <a:pos x="4295" y="3669"/>
                </a:cxn>
                <a:cxn ang="0">
                  <a:pos x="4298" y="3881"/>
                </a:cxn>
                <a:cxn ang="0">
                  <a:pos x="3991" y="3433"/>
                </a:cxn>
                <a:cxn ang="0">
                  <a:pos x="3842" y="3224"/>
                </a:cxn>
                <a:cxn ang="0">
                  <a:pos x="3459" y="2814"/>
                </a:cxn>
                <a:cxn ang="0">
                  <a:pos x="3103" y="3072"/>
                </a:cxn>
                <a:cxn ang="0">
                  <a:pos x="2802" y="3560"/>
                </a:cxn>
                <a:cxn ang="0">
                  <a:pos x="2677" y="3368"/>
                </a:cxn>
                <a:cxn ang="0">
                  <a:pos x="2562" y="3196"/>
                </a:cxn>
                <a:cxn ang="0">
                  <a:pos x="2466" y="2817"/>
                </a:cxn>
                <a:cxn ang="0">
                  <a:pos x="2358" y="2869"/>
                </a:cxn>
                <a:cxn ang="0">
                  <a:pos x="2153" y="2701"/>
                </a:cxn>
                <a:cxn ang="0">
                  <a:pos x="1847" y="2729"/>
                </a:cxn>
                <a:cxn ang="0">
                  <a:pos x="1544" y="2599"/>
                </a:cxn>
                <a:cxn ang="0">
                  <a:pos x="1227" y="2623"/>
                </a:cxn>
                <a:cxn ang="0">
                  <a:pos x="1007" y="2421"/>
                </a:cxn>
                <a:cxn ang="0">
                  <a:pos x="1327" y="2757"/>
                </a:cxn>
                <a:cxn ang="0">
                  <a:pos x="1470" y="2697"/>
                </a:cxn>
                <a:cxn ang="0">
                  <a:pos x="1556" y="2910"/>
                </a:cxn>
                <a:cxn ang="0">
                  <a:pos x="1247" y="3147"/>
                </a:cxn>
                <a:cxn ang="0">
                  <a:pos x="743" y="3196"/>
                </a:cxn>
                <a:cxn ang="0">
                  <a:pos x="563" y="2852"/>
                </a:cxn>
                <a:cxn ang="0">
                  <a:pos x="396" y="2672"/>
                </a:cxn>
                <a:cxn ang="0">
                  <a:pos x="22" y="2376"/>
                </a:cxn>
                <a:cxn ang="0">
                  <a:pos x="109" y="2164"/>
                </a:cxn>
              </a:cxnLst>
              <a:rect l="0" t="0" r="r" b="b"/>
              <a:pathLst>
                <a:path w="6250" h="3933">
                  <a:moveTo>
                    <a:pt x="826" y="1231"/>
                  </a:moveTo>
                  <a:lnTo>
                    <a:pt x="1348" y="577"/>
                  </a:lnTo>
                  <a:lnTo>
                    <a:pt x="1489" y="601"/>
                  </a:lnTo>
                  <a:lnTo>
                    <a:pt x="1489" y="449"/>
                  </a:lnTo>
                  <a:lnTo>
                    <a:pt x="1504" y="463"/>
                  </a:lnTo>
                  <a:lnTo>
                    <a:pt x="1519" y="475"/>
                  </a:lnTo>
                  <a:lnTo>
                    <a:pt x="1536" y="485"/>
                  </a:lnTo>
                  <a:lnTo>
                    <a:pt x="1552" y="493"/>
                  </a:lnTo>
                  <a:lnTo>
                    <a:pt x="1569" y="502"/>
                  </a:lnTo>
                  <a:lnTo>
                    <a:pt x="1587" y="509"/>
                  </a:lnTo>
                  <a:lnTo>
                    <a:pt x="1604" y="515"/>
                  </a:lnTo>
                  <a:lnTo>
                    <a:pt x="1622" y="521"/>
                  </a:lnTo>
                  <a:lnTo>
                    <a:pt x="1658" y="531"/>
                  </a:lnTo>
                  <a:lnTo>
                    <a:pt x="1693" y="540"/>
                  </a:lnTo>
                  <a:lnTo>
                    <a:pt x="1709" y="545"/>
                  </a:lnTo>
                  <a:lnTo>
                    <a:pt x="1725" y="550"/>
                  </a:lnTo>
                  <a:lnTo>
                    <a:pt x="1741" y="557"/>
                  </a:lnTo>
                  <a:lnTo>
                    <a:pt x="1755" y="563"/>
                  </a:lnTo>
                  <a:lnTo>
                    <a:pt x="1755" y="557"/>
                  </a:lnTo>
                  <a:lnTo>
                    <a:pt x="1754" y="549"/>
                  </a:lnTo>
                  <a:lnTo>
                    <a:pt x="1751" y="541"/>
                  </a:lnTo>
                  <a:lnTo>
                    <a:pt x="1748" y="535"/>
                  </a:lnTo>
                  <a:lnTo>
                    <a:pt x="1742" y="521"/>
                  </a:lnTo>
                  <a:lnTo>
                    <a:pt x="1734" y="507"/>
                  </a:lnTo>
                  <a:lnTo>
                    <a:pt x="1726" y="492"/>
                  </a:lnTo>
                  <a:lnTo>
                    <a:pt x="1720" y="478"/>
                  </a:lnTo>
                  <a:lnTo>
                    <a:pt x="1718" y="471"/>
                  </a:lnTo>
                  <a:lnTo>
                    <a:pt x="1715" y="464"/>
                  </a:lnTo>
                  <a:lnTo>
                    <a:pt x="1714" y="456"/>
                  </a:lnTo>
                  <a:lnTo>
                    <a:pt x="1713" y="449"/>
                  </a:lnTo>
                  <a:lnTo>
                    <a:pt x="1641" y="449"/>
                  </a:lnTo>
                  <a:lnTo>
                    <a:pt x="1603" y="487"/>
                  </a:lnTo>
                  <a:lnTo>
                    <a:pt x="1527" y="487"/>
                  </a:lnTo>
                  <a:lnTo>
                    <a:pt x="1417" y="377"/>
                  </a:lnTo>
                  <a:lnTo>
                    <a:pt x="1437" y="370"/>
                  </a:lnTo>
                  <a:lnTo>
                    <a:pt x="1458" y="366"/>
                  </a:lnTo>
                  <a:lnTo>
                    <a:pt x="1479" y="363"/>
                  </a:lnTo>
                  <a:lnTo>
                    <a:pt x="1501" y="360"/>
                  </a:lnTo>
                  <a:lnTo>
                    <a:pt x="1542" y="358"/>
                  </a:lnTo>
                  <a:lnTo>
                    <a:pt x="1585" y="358"/>
                  </a:lnTo>
                  <a:lnTo>
                    <a:pt x="1627" y="357"/>
                  </a:lnTo>
                  <a:lnTo>
                    <a:pt x="1670" y="355"/>
                  </a:lnTo>
                  <a:lnTo>
                    <a:pt x="1691" y="353"/>
                  </a:lnTo>
                  <a:lnTo>
                    <a:pt x="1712" y="349"/>
                  </a:lnTo>
                  <a:lnTo>
                    <a:pt x="1734" y="345"/>
                  </a:lnTo>
                  <a:lnTo>
                    <a:pt x="1755" y="339"/>
                  </a:lnTo>
                  <a:lnTo>
                    <a:pt x="1747" y="339"/>
                  </a:lnTo>
                  <a:lnTo>
                    <a:pt x="1739" y="337"/>
                  </a:lnTo>
                  <a:lnTo>
                    <a:pt x="1733" y="335"/>
                  </a:lnTo>
                  <a:lnTo>
                    <a:pt x="1725" y="333"/>
                  </a:lnTo>
                  <a:lnTo>
                    <a:pt x="1711" y="327"/>
                  </a:lnTo>
                  <a:lnTo>
                    <a:pt x="1697" y="320"/>
                  </a:lnTo>
                  <a:lnTo>
                    <a:pt x="1683" y="312"/>
                  </a:lnTo>
                  <a:lnTo>
                    <a:pt x="1670" y="307"/>
                  </a:lnTo>
                  <a:lnTo>
                    <a:pt x="1662" y="304"/>
                  </a:lnTo>
                  <a:lnTo>
                    <a:pt x="1656" y="303"/>
                  </a:lnTo>
                  <a:lnTo>
                    <a:pt x="1648" y="301"/>
                  </a:lnTo>
                  <a:lnTo>
                    <a:pt x="1641" y="300"/>
                  </a:lnTo>
                  <a:lnTo>
                    <a:pt x="1657" y="283"/>
                  </a:lnTo>
                  <a:lnTo>
                    <a:pt x="1675" y="261"/>
                  </a:lnTo>
                  <a:lnTo>
                    <a:pt x="1694" y="235"/>
                  </a:lnTo>
                  <a:lnTo>
                    <a:pt x="1712" y="208"/>
                  </a:lnTo>
                  <a:lnTo>
                    <a:pt x="1730" y="179"/>
                  </a:lnTo>
                  <a:lnTo>
                    <a:pt x="1743" y="154"/>
                  </a:lnTo>
                  <a:lnTo>
                    <a:pt x="1748" y="142"/>
                  </a:lnTo>
                  <a:lnTo>
                    <a:pt x="1751" y="131"/>
                  </a:lnTo>
                  <a:lnTo>
                    <a:pt x="1755" y="121"/>
                  </a:lnTo>
                  <a:lnTo>
                    <a:pt x="1755" y="114"/>
                  </a:lnTo>
                  <a:lnTo>
                    <a:pt x="1784" y="114"/>
                  </a:lnTo>
                  <a:lnTo>
                    <a:pt x="1816" y="115"/>
                  </a:lnTo>
                  <a:lnTo>
                    <a:pt x="1850" y="116"/>
                  </a:lnTo>
                  <a:lnTo>
                    <a:pt x="1885" y="119"/>
                  </a:lnTo>
                  <a:lnTo>
                    <a:pt x="1902" y="120"/>
                  </a:lnTo>
                  <a:lnTo>
                    <a:pt x="1919" y="124"/>
                  </a:lnTo>
                  <a:lnTo>
                    <a:pt x="1937" y="127"/>
                  </a:lnTo>
                  <a:lnTo>
                    <a:pt x="1953" y="130"/>
                  </a:lnTo>
                  <a:lnTo>
                    <a:pt x="1970" y="135"/>
                  </a:lnTo>
                  <a:lnTo>
                    <a:pt x="1985" y="140"/>
                  </a:lnTo>
                  <a:lnTo>
                    <a:pt x="2000" y="145"/>
                  </a:lnTo>
                  <a:lnTo>
                    <a:pt x="2014" y="152"/>
                  </a:lnTo>
                  <a:lnTo>
                    <a:pt x="2022" y="152"/>
                  </a:lnTo>
                  <a:lnTo>
                    <a:pt x="2028" y="151"/>
                  </a:lnTo>
                  <a:lnTo>
                    <a:pt x="2036" y="149"/>
                  </a:lnTo>
                  <a:lnTo>
                    <a:pt x="2043" y="147"/>
                  </a:lnTo>
                  <a:lnTo>
                    <a:pt x="2057" y="140"/>
                  </a:lnTo>
                  <a:lnTo>
                    <a:pt x="2071" y="133"/>
                  </a:lnTo>
                  <a:lnTo>
                    <a:pt x="2085" y="126"/>
                  </a:lnTo>
                  <a:lnTo>
                    <a:pt x="2099" y="120"/>
                  </a:lnTo>
                  <a:lnTo>
                    <a:pt x="2107" y="117"/>
                  </a:lnTo>
                  <a:lnTo>
                    <a:pt x="2115" y="116"/>
                  </a:lnTo>
                  <a:lnTo>
                    <a:pt x="2121" y="115"/>
                  </a:lnTo>
                  <a:lnTo>
                    <a:pt x="2129" y="114"/>
                  </a:lnTo>
                  <a:lnTo>
                    <a:pt x="2129" y="100"/>
                  </a:lnTo>
                  <a:lnTo>
                    <a:pt x="2129" y="85"/>
                  </a:lnTo>
                  <a:lnTo>
                    <a:pt x="2130" y="71"/>
                  </a:lnTo>
                  <a:lnTo>
                    <a:pt x="2133" y="57"/>
                  </a:lnTo>
                  <a:lnTo>
                    <a:pt x="2138" y="43"/>
                  </a:lnTo>
                  <a:lnTo>
                    <a:pt x="2144" y="29"/>
                  </a:lnTo>
                  <a:lnTo>
                    <a:pt x="2148" y="21"/>
                  </a:lnTo>
                  <a:lnTo>
                    <a:pt x="2154" y="15"/>
                  </a:lnTo>
                  <a:lnTo>
                    <a:pt x="2159" y="7"/>
                  </a:lnTo>
                  <a:lnTo>
                    <a:pt x="2166" y="0"/>
                  </a:lnTo>
                  <a:lnTo>
                    <a:pt x="2353" y="114"/>
                  </a:lnTo>
                  <a:lnTo>
                    <a:pt x="2315" y="76"/>
                  </a:lnTo>
                  <a:lnTo>
                    <a:pt x="2391" y="76"/>
                  </a:lnTo>
                  <a:lnTo>
                    <a:pt x="2315" y="76"/>
                  </a:lnTo>
                  <a:lnTo>
                    <a:pt x="2348" y="76"/>
                  </a:lnTo>
                  <a:lnTo>
                    <a:pt x="2389" y="76"/>
                  </a:lnTo>
                  <a:lnTo>
                    <a:pt x="2435" y="73"/>
                  </a:lnTo>
                  <a:lnTo>
                    <a:pt x="2484" y="71"/>
                  </a:lnTo>
                  <a:lnTo>
                    <a:pt x="2508" y="69"/>
                  </a:lnTo>
                  <a:lnTo>
                    <a:pt x="2533" y="67"/>
                  </a:lnTo>
                  <a:lnTo>
                    <a:pt x="2556" y="64"/>
                  </a:lnTo>
                  <a:lnTo>
                    <a:pt x="2579" y="60"/>
                  </a:lnTo>
                  <a:lnTo>
                    <a:pt x="2601" y="56"/>
                  </a:lnTo>
                  <a:lnTo>
                    <a:pt x="2621" y="51"/>
                  </a:lnTo>
                  <a:lnTo>
                    <a:pt x="2638" y="45"/>
                  </a:lnTo>
                  <a:lnTo>
                    <a:pt x="2653" y="37"/>
                  </a:lnTo>
                  <a:lnTo>
                    <a:pt x="2653" y="45"/>
                  </a:lnTo>
                  <a:lnTo>
                    <a:pt x="2652" y="53"/>
                  </a:lnTo>
                  <a:lnTo>
                    <a:pt x="2650" y="59"/>
                  </a:lnTo>
                  <a:lnTo>
                    <a:pt x="2648" y="67"/>
                  </a:lnTo>
                  <a:lnTo>
                    <a:pt x="2641" y="81"/>
                  </a:lnTo>
                  <a:lnTo>
                    <a:pt x="2635" y="95"/>
                  </a:lnTo>
                  <a:lnTo>
                    <a:pt x="2627" y="109"/>
                  </a:lnTo>
                  <a:lnTo>
                    <a:pt x="2622" y="124"/>
                  </a:lnTo>
                  <a:lnTo>
                    <a:pt x="2620" y="130"/>
                  </a:lnTo>
                  <a:lnTo>
                    <a:pt x="2617" y="138"/>
                  </a:lnTo>
                  <a:lnTo>
                    <a:pt x="2616" y="144"/>
                  </a:lnTo>
                  <a:lnTo>
                    <a:pt x="2615" y="152"/>
                  </a:lnTo>
                  <a:lnTo>
                    <a:pt x="2691" y="225"/>
                  </a:lnTo>
                  <a:lnTo>
                    <a:pt x="2661" y="240"/>
                  </a:lnTo>
                  <a:lnTo>
                    <a:pt x="2628" y="260"/>
                  </a:lnTo>
                  <a:lnTo>
                    <a:pt x="2594" y="282"/>
                  </a:lnTo>
                  <a:lnTo>
                    <a:pt x="2558" y="306"/>
                  </a:lnTo>
                  <a:lnTo>
                    <a:pt x="2524" y="331"/>
                  </a:lnTo>
                  <a:lnTo>
                    <a:pt x="2490" y="358"/>
                  </a:lnTo>
                  <a:lnTo>
                    <a:pt x="2473" y="372"/>
                  </a:lnTo>
                  <a:lnTo>
                    <a:pt x="2458" y="387"/>
                  </a:lnTo>
                  <a:lnTo>
                    <a:pt x="2443" y="401"/>
                  </a:lnTo>
                  <a:lnTo>
                    <a:pt x="2429" y="415"/>
                  </a:lnTo>
                  <a:lnTo>
                    <a:pt x="2447" y="397"/>
                  </a:lnTo>
                  <a:lnTo>
                    <a:pt x="2467" y="382"/>
                  </a:lnTo>
                  <a:lnTo>
                    <a:pt x="2488" y="369"/>
                  </a:lnTo>
                  <a:lnTo>
                    <a:pt x="2508" y="357"/>
                  </a:lnTo>
                  <a:lnTo>
                    <a:pt x="2531" y="346"/>
                  </a:lnTo>
                  <a:lnTo>
                    <a:pt x="2555" y="337"/>
                  </a:lnTo>
                  <a:lnTo>
                    <a:pt x="2580" y="329"/>
                  </a:lnTo>
                  <a:lnTo>
                    <a:pt x="2605" y="322"/>
                  </a:lnTo>
                  <a:lnTo>
                    <a:pt x="2632" y="317"/>
                  </a:lnTo>
                  <a:lnTo>
                    <a:pt x="2659" y="312"/>
                  </a:lnTo>
                  <a:lnTo>
                    <a:pt x="2686" y="309"/>
                  </a:lnTo>
                  <a:lnTo>
                    <a:pt x="2714" y="307"/>
                  </a:lnTo>
                  <a:lnTo>
                    <a:pt x="2743" y="306"/>
                  </a:lnTo>
                  <a:lnTo>
                    <a:pt x="2771" y="305"/>
                  </a:lnTo>
                  <a:lnTo>
                    <a:pt x="2801" y="305"/>
                  </a:lnTo>
                  <a:lnTo>
                    <a:pt x="2831" y="306"/>
                  </a:lnTo>
                  <a:lnTo>
                    <a:pt x="2891" y="308"/>
                  </a:lnTo>
                  <a:lnTo>
                    <a:pt x="2951" y="312"/>
                  </a:lnTo>
                  <a:lnTo>
                    <a:pt x="3011" y="318"/>
                  </a:lnTo>
                  <a:lnTo>
                    <a:pt x="3070" y="323"/>
                  </a:lnTo>
                  <a:lnTo>
                    <a:pt x="3129" y="330"/>
                  </a:lnTo>
                  <a:lnTo>
                    <a:pt x="3184" y="334"/>
                  </a:lnTo>
                  <a:lnTo>
                    <a:pt x="3238" y="337"/>
                  </a:lnTo>
                  <a:lnTo>
                    <a:pt x="3289" y="339"/>
                  </a:lnTo>
                  <a:lnTo>
                    <a:pt x="3404" y="449"/>
                  </a:lnTo>
                  <a:lnTo>
                    <a:pt x="3436" y="437"/>
                  </a:lnTo>
                  <a:lnTo>
                    <a:pt x="3470" y="427"/>
                  </a:lnTo>
                  <a:lnTo>
                    <a:pt x="3507" y="419"/>
                  </a:lnTo>
                  <a:lnTo>
                    <a:pt x="3545" y="415"/>
                  </a:lnTo>
                  <a:lnTo>
                    <a:pt x="3586" y="412"/>
                  </a:lnTo>
                  <a:lnTo>
                    <a:pt x="3627" y="411"/>
                  </a:lnTo>
                  <a:lnTo>
                    <a:pt x="3670" y="413"/>
                  </a:lnTo>
                  <a:lnTo>
                    <a:pt x="3714" y="415"/>
                  </a:lnTo>
                  <a:lnTo>
                    <a:pt x="3760" y="419"/>
                  </a:lnTo>
                  <a:lnTo>
                    <a:pt x="3807" y="426"/>
                  </a:lnTo>
                  <a:lnTo>
                    <a:pt x="3854" y="432"/>
                  </a:lnTo>
                  <a:lnTo>
                    <a:pt x="3903" y="441"/>
                  </a:lnTo>
                  <a:lnTo>
                    <a:pt x="3951" y="451"/>
                  </a:lnTo>
                  <a:lnTo>
                    <a:pt x="4001" y="461"/>
                  </a:lnTo>
                  <a:lnTo>
                    <a:pt x="4050" y="472"/>
                  </a:lnTo>
                  <a:lnTo>
                    <a:pt x="4100" y="483"/>
                  </a:lnTo>
                  <a:lnTo>
                    <a:pt x="4201" y="505"/>
                  </a:lnTo>
                  <a:lnTo>
                    <a:pt x="4301" y="529"/>
                  </a:lnTo>
                  <a:lnTo>
                    <a:pt x="4399" y="551"/>
                  </a:lnTo>
                  <a:lnTo>
                    <a:pt x="4494" y="571"/>
                  </a:lnTo>
                  <a:lnTo>
                    <a:pt x="4540" y="580"/>
                  </a:lnTo>
                  <a:lnTo>
                    <a:pt x="4586" y="587"/>
                  </a:lnTo>
                  <a:lnTo>
                    <a:pt x="4629" y="594"/>
                  </a:lnTo>
                  <a:lnTo>
                    <a:pt x="4672" y="598"/>
                  </a:lnTo>
                  <a:lnTo>
                    <a:pt x="4713" y="603"/>
                  </a:lnTo>
                  <a:lnTo>
                    <a:pt x="4753" y="604"/>
                  </a:lnTo>
                  <a:lnTo>
                    <a:pt x="4791" y="604"/>
                  </a:lnTo>
                  <a:lnTo>
                    <a:pt x="4827" y="601"/>
                  </a:lnTo>
                  <a:lnTo>
                    <a:pt x="4841" y="601"/>
                  </a:lnTo>
                  <a:lnTo>
                    <a:pt x="4854" y="599"/>
                  </a:lnTo>
                  <a:lnTo>
                    <a:pt x="4868" y="598"/>
                  </a:lnTo>
                  <a:lnTo>
                    <a:pt x="4882" y="596"/>
                  </a:lnTo>
                  <a:lnTo>
                    <a:pt x="4910" y="592"/>
                  </a:lnTo>
                  <a:lnTo>
                    <a:pt x="4938" y="587"/>
                  </a:lnTo>
                  <a:lnTo>
                    <a:pt x="4952" y="585"/>
                  </a:lnTo>
                  <a:lnTo>
                    <a:pt x="4966" y="585"/>
                  </a:lnTo>
                  <a:lnTo>
                    <a:pt x="4980" y="584"/>
                  </a:lnTo>
                  <a:lnTo>
                    <a:pt x="4995" y="585"/>
                  </a:lnTo>
                  <a:lnTo>
                    <a:pt x="5009" y="587"/>
                  </a:lnTo>
                  <a:lnTo>
                    <a:pt x="5023" y="591"/>
                  </a:lnTo>
                  <a:lnTo>
                    <a:pt x="5037" y="595"/>
                  </a:lnTo>
                  <a:lnTo>
                    <a:pt x="5051" y="601"/>
                  </a:lnTo>
                  <a:lnTo>
                    <a:pt x="5059" y="601"/>
                  </a:lnTo>
                  <a:lnTo>
                    <a:pt x="5065" y="599"/>
                  </a:lnTo>
                  <a:lnTo>
                    <a:pt x="5073" y="598"/>
                  </a:lnTo>
                  <a:lnTo>
                    <a:pt x="5080" y="595"/>
                  </a:lnTo>
                  <a:lnTo>
                    <a:pt x="5094" y="589"/>
                  </a:lnTo>
                  <a:lnTo>
                    <a:pt x="5108" y="582"/>
                  </a:lnTo>
                  <a:lnTo>
                    <a:pt x="5122" y="575"/>
                  </a:lnTo>
                  <a:lnTo>
                    <a:pt x="5135" y="569"/>
                  </a:lnTo>
                  <a:lnTo>
                    <a:pt x="5142" y="567"/>
                  </a:lnTo>
                  <a:lnTo>
                    <a:pt x="5148" y="565"/>
                  </a:lnTo>
                  <a:lnTo>
                    <a:pt x="5155" y="563"/>
                  </a:lnTo>
                  <a:lnTo>
                    <a:pt x="5161" y="563"/>
                  </a:lnTo>
                  <a:lnTo>
                    <a:pt x="5238" y="636"/>
                  </a:lnTo>
                  <a:lnTo>
                    <a:pt x="5259" y="635"/>
                  </a:lnTo>
                  <a:lnTo>
                    <a:pt x="5277" y="634"/>
                  </a:lnTo>
                  <a:lnTo>
                    <a:pt x="5295" y="633"/>
                  </a:lnTo>
                  <a:lnTo>
                    <a:pt x="5311" y="631"/>
                  </a:lnTo>
                  <a:lnTo>
                    <a:pt x="5339" y="627"/>
                  </a:lnTo>
                  <a:lnTo>
                    <a:pt x="5364" y="623"/>
                  </a:lnTo>
                  <a:lnTo>
                    <a:pt x="5376" y="621"/>
                  </a:lnTo>
                  <a:lnTo>
                    <a:pt x="5388" y="621"/>
                  </a:lnTo>
                  <a:lnTo>
                    <a:pt x="5399" y="621"/>
                  </a:lnTo>
                  <a:lnTo>
                    <a:pt x="5411" y="621"/>
                  </a:lnTo>
                  <a:lnTo>
                    <a:pt x="5423" y="623"/>
                  </a:lnTo>
                  <a:lnTo>
                    <a:pt x="5435" y="625"/>
                  </a:lnTo>
                  <a:lnTo>
                    <a:pt x="5448" y="630"/>
                  </a:lnTo>
                  <a:lnTo>
                    <a:pt x="5462" y="636"/>
                  </a:lnTo>
                  <a:lnTo>
                    <a:pt x="5539" y="563"/>
                  </a:lnTo>
                  <a:lnTo>
                    <a:pt x="5462" y="563"/>
                  </a:lnTo>
                  <a:lnTo>
                    <a:pt x="5491" y="564"/>
                  </a:lnTo>
                  <a:lnTo>
                    <a:pt x="5519" y="567"/>
                  </a:lnTo>
                  <a:lnTo>
                    <a:pt x="5547" y="570"/>
                  </a:lnTo>
                  <a:lnTo>
                    <a:pt x="5576" y="574"/>
                  </a:lnTo>
                  <a:lnTo>
                    <a:pt x="5633" y="586"/>
                  </a:lnTo>
                  <a:lnTo>
                    <a:pt x="5689" y="599"/>
                  </a:lnTo>
                  <a:lnTo>
                    <a:pt x="5745" y="613"/>
                  </a:lnTo>
                  <a:lnTo>
                    <a:pt x="5802" y="624"/>
                  </a:lnTo>
                  <a:lnTo>
                    <a:pt x="5830" y="629"/>
                  </a:lnTo>
                  <a:lnTo>
                    <a:pt x="5858" y="633"/>
                  </a:lnTo>
                  <a:lnTo>
                    <a:pt x="5887" y="635"/>
                  </a:lnTo>
                  <a:lnTo>
                    <a:pt x="5915" y="636"/>
                  </a:lnTo>
                  <a:lnTo>
                    <a:pt x="5988" y="712"/>
                  </a:lnTo>
                  <a:lnTo>
                    <a:pt x="6018" y="712"/>
                  </a:lnTo>
                  <a:lnTo>
                    <a:pt x="6050" y="713"/>
                  </a:lnTo>
                  <a:lnTo>
                    <a:pt x="6084" y="714"/>
                  </a:lnTo>
                  <a:lnTo>
                    <a:pt x="6119" y="717"/>
                  </a:lnTo>
                  <a:lnTo>
                    <a:pt x="6136" y="718"/>
                  </a:lnTo>
                  <a:lnTo>
                    <a:pt x="6154" y="721"/>
                  </a:lnTo>
                  <a:lnTo>
                    <a:pt x="6171" y="725"/>
                  </a:lnTo>
                  <a:lnTo>
                    <a:pt x="6188" y="728"/>
                  </a:lnTo>
                  <a:lnTo>
                    <a:pt x="6204" y="732"/>
                  </a:lnTo>
                  <a:lnTo>
                    <a:pt x="6220" y="738"/>
                  </a:lnTo>
                  <a:lnTo>
                    <a:pt x="6236" y="743"/>
                  </a:lnTo>
                  <a:lnTo>
                    <a:pt x="6250" y="750"/>
                  </a:lnTo>
                  <a:lnTo>
                    <a:pt x="6239" y="773"/>
                  </a:lnTo>
                  <a:lnTo>
                    <a:pt x="6233" y="788"/>
                  </a:lnTo>
                  <a:lnTo>
                    <a:pt x="6231" y="798"/>
                  </a:lnTo>
                  <a:lnTo>
                    <a:pt x="6231" y="805"/>
                  </a:lnTo>
                  <a:lnTo>
                    <a:pt x="6231" y="814"/>
                  </a:lnTo>
                  <a:lnTo>
                    <a:pt x="6229" y="824"/>
                  </a:lnTo>
                  <a:lnTo>
                    <a:pt x="6224" y="840"/>
                  </a:lnTo>
                  <a:lnTo>
                    <a:pt x="6213" y="864"/>
                  </a:lnTo>
                  <a:lnTo>
                    <a:pt x="6136" y="788"/>
                  </a:lnTo>
                  <a:lnTo>
                    <a:pt x="5915" y="788"/>
                  </a:lnTo>
                  <a:lnTo>
                    <a:pt x="5914" y="780"/>
                  </a:lnTo>
                  <a:lnTo>
                    <a:pt x="5912" y="772"/>
                  </a:lnTo>
                  <a:lnTo>
                    <a:pt x="5908" y="763"/>
                  </a:lnTo>
                  <a:lnTo>
                    <a:pt x="5903" y="754"/>
                  </a:lnTo>
                  <a:lnTo>
                    <a:pt x="5891" y="736"/>
                  </a:lnTo>
                  <a:lnTo>
                    <a:pt x="5877" y="717"/>
                  </a:lnTo>
                  <a:lnTo>
                    <a:pt x="5851" y="687"/>
                  </a:lnTo>
                  <a:lnTo>
                    <a:pt x="5839" y="673"/>
                  </a:lnTo>
                  <a:lnTo>
                    <a:pt x="5836" y="681"/>
                  </a:lnTo>
                  <a:lnTo>
                    <a:pt x="5834" y="689"/>
                  </a:lnTo>
                  <a:lnTo>
                    <a:pt x="5834" y="697"/>
                  </a:lnTo>
                  <a:lnTo>
                    <a:pt x="5834" y="705"/>
                  </a:lnTo>
                  <a:lnTo>
                    <a:pt x="5836" y="714"/>
                  </a:lnTo>
                  <a:lnTo>
                    <a:pt x="5840" y="723"/>
                  </a:lnTo>
                  <a:lnTo>
                    <a:pt x="5843" y="732"/>
                  </a:lnTo>
                  <a:lnTo>
                    <a:pt x="5848" y="741"/>
                  </a:lnTo>
                  <a:lnTo>
                    <a:pt x="5854" y="751"/>
                  </a:lnTo>
                  <a:lnTo>
                    <a:pt x="5860" y="760"/>
                  </a:lnTo>
                  <a:lnTo>
                    <a:pt x="5867" y="769"/>
                  </a:lnTo>
                  <a:lnTo>
                    <a:pt x="5876" y="778"/>
                  </a:lnTo>
                  <a:lnTo>
                    <a:pt x="5893" y="797"/>
                  </a:lnTo>
                  <a:lnTo>
                    <a:pt x="5913" y="815"/>
                  </a:lnTo>
                  <a:lnTo>
                    <a:pt x="5936" y="832"/>
                  </a:lnTo>
                  <a:lnTo>
                    <a:pt x="5959" y="848"/>
                  </a:lnTo>
                  <a:lnTo>
                    <a:pt x="5983" y="862"/>
                  </a:lnTo>
                  <a:lnTo>
                    <a:pt x="6008" y="874"/>
                  </a:lnTo>
                  <a:lnTo>
                    <a:pt x="6020" y="880"/>
                  </a:lnTo>
                  <a:lnTo>
                    <a:pt x="6032" y="884"/>
                  </a:lnTo>
                  <a:lnTo>
                    <a:pt x="6044" y="888"/>
                  </a:lnTo>
                  <a:lnTo>
                    <a:pt x="6056" y="892"/>
                  </a:lnTo>
                  <a:lnTo>
                    <a:pt x="6068" y="895"/>
                  </a:lnTo>
                  <a:lnTo>
                    <a:pt x="6080" y="897"/>
                  </a:lnTo>
                  <a:lnTo>
                    <a:pt x="6091" y="898"/>
                  </a:lnTo>
                  <a:lnTo>
                    <a:pt x="6101" y="898"/>
                  </a:lnTo>
                  <a:lnTo>
                    <a:pt x="6100" y="906"/>
                  </a:lnTo>
                  <a:lnTo>
                    <a:pt x="6098" y="915"/>
                  </a:lnTo>
                  <a:lnTo>
                    <a:pt x="6095" y="923"/>
                  </a:lnTo>
                  <a:lnTo>
                    <a:pt x="6089" y="932"/>
                  </a:lnTo>
                  <a:lnTo>
                    <a:pt x="6077" y="952"/>
                  </a:lnTo>
                  <a:lnTo>
                    <a:pt x="6063" y="970"/>
                  </a:lnTo>
                  <a:lnTo>
                    <a:pt x="6037" y="1000"/>
                  </a:lnTo>
                  <a:lnTo>
                    <a:pt x="6025" y="1013"/>
                  </a:lnTo>
                  <a:lnTo>
                    <a:pt x="6019" y="1013"/>
                  </a:lnTo>
                  <a:lnTo>
                    <a:pt x="6011" y="1014"/>
                  </a:lnTo>
                  <a:lnTo>
                    <a:pt x="6004" y="1016"/>
                  </a:lnTo>
                  <a:lnTo>
                    <a:pt x="5997" y="1018"/>
                  </a:lnTo>
                  <a:lnTo>
                    <a:pt x="5983" y="1025"/>
                  </a:lnTo>
                  <a:lnTo>
                    <a:pt x="5970" y="1031"/>
                  </a:lnTo>
                  <a:lnTo>
                    <a:pt x="5955" y="1039"/>
                  </a:lnTo>
                  <a:lnTo>
                    <a:pt x="5941" y="1044"/>
                  </a:lnTo>
                  <a:lnTo>
                    <a:pt x="5935" y="1048"/>
                  </a:lnTo>
                  <a:lnTo>
                    <a:pt x="5928" y="1049"/>
                  </a:lnTo>
                  <a:lnTo>
                    <a:pt x="5922" y="1050"/>
                  </a:lnTo>
                  <a:lnTo>
                    <a:pt x="5915" y="1051"/>
                  </a:lnTo>
                  <a:lnTo>
                    <a:pt x="5901" y="1050"/>
                  </a:lnTo>
                  <a:lnTo>
                    <a:pt x="5888" y="1049"/>
                  </a:lnTo>
                  <a:lnTo>
                    <a:pt x="5876" y="1048"/>
                  </a:lnTo>
                  <a:lnTo>
                    <a:pt x="5864" y="1045"/>
                  </a:lnTo>
                  <a:lnTo>
                    <a:pt x="5842" y="1041"/>
                  </a:lnTo>
                  <a:lnTo>
                    <a:pt x="5820" y="1037"/>
                  </a:lnTo>
                  <a:lnTo>
                    <a:pt x="5809" y="1035"/>
                  </a:lnTo>
                  <a:lnTo>
                    <a:pt x="5798" y="1033"/>
                  </a:lnTo>
                  <a:lnTo>
                    <a:pt x="5787" y="1033"/>
                  </a:lnTo>
                  <a:lnTo>
                    <a:pt x="5777" y="1035"/>
                  </a:lnTo>
                  <a:lnTo>
                    <a:pt x="5765" y="1037"/>
                  </a:lnTo>
                  <a:lnTo>
                    <a:pt x="5751" y="1040"/>
                  </a:lnTo>
                  <a:lnTo>
                    <a:pt x="5738" y="1044"/>
                  </a:lnTo>
                  <a:lnTo>
                    <a:pt x="5725" y="1051"/>
                  </a:lnTo>
                  <a:lnTo>
                    <a:pt x="5725" y="1061"/>
                  </a:lnTo>
                  <a:lnTo>
                    <a:pt x="5726" y="1071"/>
                  </a:lnTo>
                  <a:lnTo>
                    <a:pt x="5727" y="1080"/>
                  </a:lnTo>
                  <a:lnTo>
                    <a:pt x="5730" y="1089"/>
                  </a:lnTo>
                  <a:lnTo>
                    <a:pt x="5733" y="1098"/>
                  </a:lnTo>
                  <a:lnTo>
                    <a:pt x="5736" y="1105"/>
                  </a:lnTo>
                  <a:lnTo>
                    <a:pt x="5739" y="1113"/>
                  </a:lnTo>
                  <a:lnTo>
                    <a:pt x="5744" y="1121"/>
                  </a:lnTo>
                  <a:lnTo>
                    <a:pt x="5754" y="1135"/>
                  </a:lnTo>
                  <a:lnTo>
                    <a:pt x="5766" y="1148"/>
                  </a:lnTo>
                  <a:lnTo>
                    <a:pt x="5778" y="1160"/>
                  </a:lnTo>
                  <a:lnTo>
                    <a:pt x="5792" y="1171"/>
                  </a:lnTo>
                  <a:lnTo>
                    <a:pt x="5806" y="1182"/>
                  </a:lnTo>
                  <a:lnTo>
                    <a:pt x="5821" y="1191"/>
                  </a:lnTo>
                  <a:lnTo>
                    <a:pt x="5838" y="1199"/>
                  </a:lnTo>
                  <a:lnTo>
                    <a:pt x="5853" y="1208"/>
                  </a:lnTo>
                  <a:lnTo>
                    <a:pt x="5886" y="1223"/>
                  </a:lnTo>
                  <a:lnTo>
                    <a:pt x="5915" y="1237"/>
                  </a:lnTo>
                  <a:lnTo>
                    <a:pt x="5916" y="1266"/>
                  </a:lnTo>
                  <a:lnTo>
                    <a:pt x="5920" y="1299"/>
                  </a:lnTo>
                  <a:lnTo>
                    <a:pt x="5926" y="1332"/>
                  </a:lnTo>
                  <a:lnTo>
                    <a:pt x="5932" y="1367"/>
                  </a:lnTo>
                  <a:lnTo>
                    <a:pt x="5939" y="1402"/>
                  </a:lnTo>
                  <a:lnTo>
                    <a:pt x="5944" y="1437"/>
                  </a:lnTo>
                  <a:lnTo>
                    <a:pt x="5947" y="1453"/>
                  </a:lnTo>
                  <a:lnTo>
                    <a:pt x="5948" y="1470"/>
                  </a:lnTo>
                  <a:lnTo>
                    <a:pt x="5949" y="1485"/>
                  </a:lnTo>
                  <a:lnTo>
                    <a:pt x="5950" y="1500"/>
                  </a:lnTo>
                  <a:lnTo>
                    <a:pt x="5939" y="1489"/>
                  </a:lnTo>
                  <a:lnTo>
                    <a:pt x="5928" y="1480"/>
                  </a:lnTo>
                  <a:lnTo>
                    <a:pt x="5916" y="1470"/>
                  </a:lnTo>
                  <a:lnTo>
                    <a:pt x="5905" y="1460"/>
                  </a:lnTo>
                  <a:lnTo>
                    <a:pt x="5880" y="1443"/>
                  </a:lnTo>
                  <a:lnTo>
                    <a:pt x="5854" y="1426"/>
                  </a:lnTo>
                  <a:lnTo>
                    <a:pt x="5828" y="1411"/>
                  </a:lnTo>
                  <a:lnTo>
                    <a:pt x="5800" y="1396"/>
                  </a:lnTo>
                  <a:lnTo>
                    <a:pt x="5772" y="1381"/>
                  </a:lnTo>
                  <a:lnTo>
                    <a:pt x="5744" y="1367"/>
                  </a:lnTo>
                  <a:lnTo>
                    <a:pt x="5715" y="1353"/>
                  </a:lnTo>
                  <a:lnTo>
                    <a:pt x="5688" y="1339"/>
                  </a:lnTo>
                  <a:lnTo>
                    <a:pt x="5661" y="1325"/>
                  </a:lnTo>
                  <a:lnTo>
                    <a:pt x="5634" y="1309"/>
                  </a:lnTo>
                  <a:lnTo>
                    <a:pt x="5607" y="1293"/>
                  </a:lnTo>
                  <a:lnTo>
                    <a:pt x="5583" y="1276"/>
                  </a:lnTo>
                  <a:lnTo>
                    <a:pt x="5571" y="1267"/>
                  </a:lnTo>
                  <a:lnTo>
                    <a:pt x="5561" y="1257"/>
                  </a:lnTo>
                  <a:lnTo>
                    <a:pt x="5549" y="1247"/>
                  </a:lnTo>
                  <a:lnTo>
                    <a:pt x="5539" y="1237"/>
                  </a:lnTo>
                  <a:lnTo>
                    <a:pt x="5539" y="1230"/>
                  </a:lnTo>
                  <a:lnTo>
                    <a:pt x="5540" y="1223"/>
                  </a:lnTo>
                  <a:lnTo>
                    <a:pt x="5542" y="1216"/>
                  </a:lnTo>
                  <a:lnTo>
                    <a:pt x="5544" y="1209"/>
                  </a:lnTo>
                  <a:lnTo>
                    <a:pt x="5551" y="1195"/>
                  </a:lnTo>
                  <a:lnTo>
                    <a:pt x="5557" y="1181"/>
                  </a:lnTo>
                  <a:lnTo>
                    <a:pt x="5565" y="1165"/>
                  </a:lnTo>
                  <a:lnTo>
                    <a:pt x="5570" y="1151"/>
                  </a:lnTo>
                  <a:lnTo>
                    <a:pt x="5573" y="1145"/>
                  </a:lnTo>
                  <a:lnTo>
                    <a:pt x="5575" y="1137"/>
                  </a:lnTo>
                  <a:lnTo>
                    <a:pt x="5576" y="1131"/>
                  </a:lnTo>
                  <a:lnTo>
                    <a:pt x="5577" y="1123"/>
                  </a:lnTo>
                  <a:lnTo>
                    <a:pt x="5576" y="1115"/>
                  </a:lnTo>
                  <a:lnTo>
                    <a:pt x="5574" y="1105"/>
                  </a:lnTo>
                  <a:lnTo>
                    <a:pt x="5569" y="1095"/>
                  </a:lnTo>
                  <a:lnTo>
                    <a:pt x="5565" y="1083"/>
                  </a:lnTo>
                  <a:lnTo>
                    <a:pt x="5553" y="1055"/>
                  </a:lnTo>
                  <a:lnTo>
                    <a:pt x="5539" y="1025"/>
                  </a:lnTo>
                  <a:lnTo>
                    <a:pt x="5525" y="993"/>
                  </a:lnTo>
                  <a:lnTo>
                    <a:pt x="5513" y="960"/>
                  </a:lnTo>
                  <a:lnTo>
                    <a:pt x="5507" y="944"/>
                  </a:lnTo>
                  <a:lnTo>
                    <a:pt x="5504" y="929"/>
                  </a:lnTo>
                  <a:lnTo>
                    <a:pt x="5502" y="913"/>
                  </a:lnTo>
                  <a:lnTo>
                    <a:pt x="5501" y="898"/>
                  </a:lnTo>
                  <a:lnTo>
                    <a:pt x="5488" y="905"/>
                  </a:lnTo>
                  <a:lnTo>
                    <a:pt x="5477" y="909"/>
                  </a:lnTo>
                  <a:lnTo>
                    <a:pt x="5467" y="912"/>
                  </a:lnTo>
                  <a:lnTo>
                    <a:pt x="5457" y="915"/>
                  </a:lnTo>
                  <a:lnTo>
                    <a:pt x="5449" y="916"/>
                  </a:lnTo>
                  <a:lnTo>
                    <a:pt x="5442" y="916"/>
                  </a:lnTo>
                  <a:lnTo>
                    <a:pt x="5434" y="915"/>
                  </a:lnTo>
                  <a:lnTo>
                    <a:pt x="5428" y="912"/>
                  </a:lnTo>
                  <a:lnTo>
                    <a:pt x="5413" y="909"/>
                  </a:lnTo>
                  <a:lnTo>
                    <a:pt x="5397" y="904"/>
                  </a:lnTo>
                  <a:lnTo>
                    <a:pt x="5387" y="901"/>
                  </a:lnTo>
                  <a:lnTo>
                    <a:pt x="5377" y="900"/>
                  </a:lnTo>
                  <a:lnTo>
                    <a:pt x="5365" y="899"/>
                  </a:lnTo>
                  <a:lnTo>
                    <a:pt x="5352" y="898"/>
                  </a:lnTo>
                  <a:lnTo>
                    <a:pt x="5336" y="929"/>
                  </a:lnTo>
                  <a:lnTo>
                    <a:pt x="5317" y="961"/>
                  </a:lnTo>
                  <a:lnTo>
                    <a:pt x="5296" y="995"/>
                  </a:lnTo>
                  <a:lnTo>
                    <a:pt x="5272" y="1030"/>
                  </a:lnTo>
                  <a:lnTo>
                    <a:pt x="5245" y="1065"/>
                  </a:lnTo>
                  <a:lnTo>
                    <a:pt x="5218" y="1099"/>
                  </a:lnTo>
                  <a:lnTo>
                    <a:pt x="5190" y="1132"/>
                  </a:lnTo>
                  <a:lnTo>
                    <a:pt x="5161" y="1161"/>
                  </a:lnTo>
                  <a:lnTo>
                    <a:pt x="5142" y="1161"/>
                  </a:lnTo>
                  <a:lnTo>
                    <a:pt x="5123" y="1160"/>
                  </a:lnTo>
                  <a:lnTo>
                    <a:pt x="5107" y="1157"/>
                  </a:lnTo>
                  <a:lnTo>
                    <a:pt x="5092" y="1155"/>
                  </a:lnTo>
                  <a:lnTo>
                    <a:pt x="5079" y="1150"/>
                  </a:lnTo>
                  <a:lnTo>
                    <a:pt x="5067" y="1146"/>
                  </a:lnTo>
                  <a:lnTo>
                    <a:pt x="5056" y="1139"/>
                  </a:lnTo>
                  <a:lnTo>
                    <a:pt x="5046" y="1133"/>
                  </a:lnTo>
                  <a:lnTo>
                    <a:pt x="5038" y="1126"/>
                  </a:lnTo>
                  <a:lnTo>
                    <a:pt x="5032" y="1117"/>
                  </a:lnTo>
                  <a:lnTo>
                    <a:pt x="5025" y="1109"/>
                  </a:lnTo>
                  <a:lnTo>
                    <a:pt x="5021" y="1099"/>
                  </a:lnTo>
                  <a:lnTo>
                    <a:pt x="5018" y="1088"/>
                  </a:lnTo>
                  <a:lnTo>
                    <a:pt x="5015" y="1076"/>
                  </a:lnTo>
                  <a:lnTo>
                    <a:pt x="5014" y="1064"/>
                  </a:lnTo>
                  <a:lnTo>
                    <a:pt x="5013" y="1051"/>
                  </a:lnTo>
                  <a:lnTo>
                    <a:pt x="4941" y="1123"/>
                  </a:lnTo>
                  <a:lnTo>
                    <a:pt x="4865" y="1051"/>
                  </a:lnTo>
                  <a:lnTo>
                    <a:pt x="4847" y="1067"/>
                  </a:lnTo>
                  <a:lnTo>
                    <a:pt x="4824" y="1089"/>
                  </a:lnTo>
                  <a:lnTo>
                    <a:pt x="4799" y="1116"/>
                  </a:lnTo>
                  <a:lnTo>
                    <a:pt x="4774" y="1147"/>
                  </a:lnTo>
                  <a:lnTo>
                    <a:pt x="4762" y="1163"/>
                  </a:lnTo>
                  <a:lnTo>
                    <a:pt x="4750" y="1179"/>
                  </a:lnTo>
                  <a:lnTo>
                    <a:pt x="4741" y="1195"/>
                  </a:lnTo>
                  <a:lnTo>
                    <a:pt x="4731" y="1211"/>
                  </a:lnTo>
                  <a:lnTo>
                    <a:pt x="4723" y="1228"/>
                  </a:lnTo>
                  <a:lnTo>
                    <a:pt x="4718" y="1243"/>
                  </a:lnTo>
                  <a:lnTo>
                    <a:pt x="4715" y="1251"/>
                  </a:lnTo>
                  <a:lnTo>
                    <a:pt x="4714" y="1258"/>
                  </a:lnTo>
                  <a:lnTo>
                    <a:pt x="4713" y="1265"/>
                  </a:lnTo>
                  <a:lnTo>
                    <a:pt x="4713" y="1272"/>
                  </a:lnTo>
                  <a:lnTo>
                    <a:pt x="4720" y="1272"/>
                  </a:lnTo>
                  <a:lnTo>
                    <a:pt x="4729" y="1276"/>
                  </a:lnTo>
                  <a:lnTo>
                    <a:pt x="4737" y="1279"/>
                  </a:lnTo>
                  <a:lnTo>
                    <a:pt x="4747" y="1283"/>
                  </a:lnTo>
                  <a:lnTo>
                    <a:pt x="4768" y="1296"/>
                  </a:lnTo>
                  <a:lnTo>
                    <a:pt x="4789" y="1309"/>
                  </a:lnTo>
                  <a:lnTo>
                    <a:pt x="4810" y="1324"/>
                  </a:lnTo>
                  <a:lnTo>
                    <a:pt x="4830" y="1336"/>
                  </a:lnTo>
                  <a:lnTo>
                    <a:pt x="4840" y="1341"/>
                  </a:lnTo>
                  <a:lnTo>
                    <a:pt x="4848" y="1344"/>
                  </a:lnTo>
                  <a:lnTo>
                    <a:pt x="4857" y="1347"/>
                  </a:lnTo>
                  <a:lnTo>
                    <a:pt x="4865" y="1348"/>
                  </a:lnTo>
                  <a:lnTo>
                    <a:pt x="4900" y="1309"/>
                  </a:lnTo>
                  <a:lnTo>
                    <a:pt x="4906" y="1311"/>
                  </a:lnTo>
                  <a:lnTo>
                    <a:pt x="4914" y="1312"/>
                  </a:lnTo>
                  <a:lnTo>
                    <a:pt x="4922" y="1313"/>
                  </a:lnTo>
                  <a:lnTo>
                    <a:pt x="4929" y="1315"/>
                  </a:lnTo>
                  <a:lnTo>
                    <a:pt x="4946" y="1320"/>
                  </a:lnTo>
                  <a:lnTo>
                    <a:pt x="4962" y="1328"/>
                  </a:lnTo>
                  <a:lnTo>
                    <a:pt x="4978" y="1338"/>
                  </a:lnTo>
                  <a:lnTo>
                    <a:pt x="4995" y="1348"/>
                  </a:lnTo>
                  <a:lnTo>
                    <a:pt x="5011" y="1360"/>
                  </a:lnTo>
                  <a:lnTo>
                    <a:pt x="5027" y="1372"/>
                  </a:lnTo>
                  <a:lnTo>
                    <a:pt x="5059" y="1397"/>
                  </a:lnTo>
                  <a:lnTo>
                    <a:pt x="5086" y="1422"/>
                  </a:lnTo>
                  <a:lnTo>
                    <a:pt x="5110" y="1445"/>
                  </a:lnTo>
                  <a:lnTo>
                    <a:pt x="5128" y="1462"/>
                  </a:lnTo>
                  <a:lnTo>
                    <a:pt x="5128" y="1611"/>
                  </a:lnTo>
                  <a:lnTo>
                    <a:pt x="5142" y="1625"/>
                  </a:lnTo>
                  <a:lnTo>
                    <a:pt x="5159" y="1639"/>
                  </a:lnTo>
                  <a:lnTo>
                    <a:pt x="5180" y="1653"/>
                  </a:lnTo>
                  <a:lnTo>
                    <a:pt x="5201" y="1667"/>
                  </a:lnTo>
                  <a:lnTo>
                    <a:pt x="5221" y="1681"/>
                  </a:lnTo>
                  <a:lnTo>
                    <a:pt x="5241" y="1696"/>
                  </a:lnTo>
                  <a:lnTo>
                    <a:pt x="5260" y="1710"/>
                  </a:lnTo>
                  <a:lnTo>
                    <a:pt x="5276" y="1725"/>
                  </a:lnTo>
                  <a:lnTo>
                    <a:pt x="5275" y="1732"/>
                  </a:lnTo>
                  <a:lnTo>
                    <a:pt x="5273" y="1741"/>
                  </a:lnTo>
                  <a:lnTo>
                    <a:pt x="5269" y="1751"/>
                  </a:lnTo>
                  <a:lnTo>
                    <a:pt x="5264" y="1763"/>
                  </a:lnTo>
                  <a:lnTo>
                    <a:pt x="5252" y="1788"/>
                  </a:lnTo>
                  <a:lnTo>
                    <a:pt x="5238" y="1817"/>
                  </a:lnTo>
                  <a:lnTo>
                    <a:pt x="5224" y="1845"/>
                  </a:lnTo>
                  <a:lnTo>
                    <a:pt x="5212" y="1871"/>
                  </a:lnTo>
                  <a:lnTo>
                    <a:pt x="5207" y="1883"/>
                  </a:lnTo>
                  <a:lnTo>
                    <a:pt x="5203" y="1894"/>
                  </a:lnTo>
                  <a:lnTo>
                    <a:pt x="5201" y="1903"/>
                  </a:lnTo>
                  <a:lnTo>
                    <a:pt x="5200" y="1912"/>
                  </a:lnTo>
                  <a:lnTo>
                    <a:pt x="5167" y="1906"/>
                  </a:lnTo>
                  <a:lnTo>
                    <a:pt x="5130" y="1902"/>
                  </a:lnTo>
                  <a:lnTo>
                    <a:pt x="5122" y="1902"/>
                  </a:lnTo>
                  <a:lnTo>
                    <a:pt x="5115" y="1903"/>
                  </a:lnTo>
                  <a:lnTo>
                    <a:pt x="5107" y="1905"/>
                  </a:lnTo>
                  <a:lnTo>
                    <a:pt x="5101" y="1909"/>
                  </a:lnTo>
                  <a:lnTo>
                    <a:pt x="5096" y="1916"/>
                  </a:lnTo>
                  <a:lnTo>
                    <a:pt x="5093" y="1924"/>
                  </a:lnTo>
                  <a:lnTo>
                    <a:pt x="5091" y="1933"/>
                  </a:lnTo>
                  <a:lnTo>
                    <a:pt x="5089" y="1945"/>
                  </a:lnTo>
                  <a:lnTo>
                    <a:pt x="5089" y="2022"/>
                  </a:lnTo>
                  <a:lnTo>
                    <a:pt x="5089" y="2033"/>
                  </a:lnTo>
                  <a:lnTo>
                    <a:pt x="5092" y="2044"/>
                  </a:lnTo>
                  <a:lnTo>
                    <a:pt x="5094" y="2055"/>
                  </a:lnTo>
                  <a:lnTo>
                    <a:pt x="5097" y="2067"/>
                  </a:lnTo>
                  <a:lnTo>
                    <a:pt x="5101" y="2077"/>
                  </a:lnTo>
                  <a:lnTo>
                    <a:pt x="5107" y="2089"/>
                  </a:lnTo>
                  <a:lnTo>
                    <a:pt x="5112" y="2100"/>
                  </a:lnTo>
                  <a:lnTo>
                    <a:pt x="5119" y="2112"/>
                  </a:lnTo>
                  <a:lnTo>
                    <a:pt x="5133" y="2136"/>
                  </a:lnTo>
                  <a:lnTo>
                    <a:pt x="5148" y="2160"/>
                  </a:lnTo>
                  <a:lnTo>
                    <a:pt x="5165" y="2185"/>
                  </a:lnTo>
                  <a:lnTo>
                    <a:pt x="5182" y="2209"/>
                  </a:lnTo>
                  <a:lnTo>
                    <a:pt x="5200" y="2235"/>
                  </a:lnTo>
                  <a:lnTo>
                    <a:pt x="5217" y="2259"/>
                  </a:lnTo>
                  <a:lnTo>
                    <a:pt x="5232" y="2283"/>
                  </a:lnTo>
                  <a:lnTo>
                    <a:pt x="5247" y="2307"/>
                  </a:lnTo>
                  <a:lnTo>
                    <a:pt x="5253" y="2317"/>
                  </a:lnTo>
                  <a:lnTo>
                    <a:pt x="5259" y="2329"/>
                  </a:lnTo>
                  <a:lnTo>
                    <a:pt x="5264" y="2340"/>
                  </a:lnTo>
                  <a:lnTo>
                    <a:pt x="5268" y="2352"/>
                  </a:lnTo>
                  <a:lnTo>
                    <a:pt x="5272" y="2363"/>
                  </a:lnTo>
                  <a:lnTo>
                    <a:pt x="5274" y="2374"/>
                  </a:lnTo>
                  <a:lnTo>
                    <a:pt x="5275" y="2385"/>
                  </a:lnTo>
                  <a:lnTo>
                    <a:pt x="5276" y="2395"/>
                  </a:lnTo>
                  <a:lnTo>
                    <a:pt x="5256" y="2395"/>
                  </a:lnTo>
                  <a:lnTo>
                    <a:pt x="5240" y="2394"/>
                  </a:lnTo>
                  <a:lnTo>
                    <a:pt x="5226" y="2392"/>
                  </a:lnTo>
                  <a:lnTo>
                    <a:pt x="5215" y="2388"/>
                  </a:lnTo>
                  <a:lnTo>
                    <a:pt x="5206" y="2385"/>
                  </a:lnTo>
                  <a:lnTo>
                    <a:pt x="5200" y="2380"/>
                  </a:lnTo>
                  <a:lnTo>
                    <a:pt x="5194" y="2374"/>
                  </a:lnTo>
                  <a:lnTo>
                    <a:pt x="5191" y="2369"/>
                  </a:lnTo>
                  <a:lnTo>
                    <a:pt x="5184" y="2353"/>
                  </a:lnTo>
                  <a:lnTo>
                    <a:pt x="5180" y="2334"/>
                  </a:lnTo>
                  <a:lnTo>
                    <a:pt x="5177" y="2323"/>
                  </a:lnTo>
                  <a:lnTo>
                    <a:pt x="5173" y="2311"/>
                  </a:lnTo>
                  <a:lnTo>
                    <a:pt x="5168" y="2298"/>
                  </a:lnTo>
                  <a:lnTo>
                    <a:pt x="5161" y="2285"/>
                  </a:lnTo>
                  <a:lnTo>
                    <a:pt x="5128" y="2247"/>
                  </a:lnTo>
                  <a:lnTo>
                    <a:pt x="5107" y="2239"/>
                  </a:lnTo>
                  <a:lnTo>
                    <a:pt x="5086" y="2229"/>
                  </a:lnTo>
                  <a:lnTo>
                    <a:pt x="5068" y="2218"/>
                  </a:lnTo>
                  <a:lnTo>
                    <a:pt x="5049" y="2206"/>
                  </a:lnTo>
                  <a:lnTo>
                    <a:pt x="5032" y="2193"/>
                  </a:lnTo>
                  <a:lnTo>
                    <a:pt x="5014" y="2179"/>
                  </a:lnTo>
                  <a:lnTo>
                    <a:pt x="4998" y="2164"/>
                  </a:lnTo>
                  <a:lnTo>
                    <a:pt x="4982" y="2148"/>
                  </a:lnTo>
                  <a:lnTo>
                    <a:pt x="4951" y="2117"/>
                  </a:lnTo>
                  <a:lnTo>
                    <a:pt x="4922" y="2084"/>
                  </a:lnTo>
                  <a:lnTo>
                    <a:pt x="4893" y="2051"/>
                  </a:lnTo>
                  <a:lnTo>
                    <a:pt x="4865" y="2022"/>
                  </a:lnTo>
                  <a:lnTo>
                    <a:pt x="4834" y="2036"/>
                  </a:lnTo>
                  <a:lnTo>
                    <a:pt x="4802" y="2051"/>
                  </a:lnTo>
                  <a:lnTo>
                    <a:pt x="4767" y="2067"/>
                  </a:lnTo>
                  <a:lnTo>
                    <a:pt x="4732" y="2084"/>
                  </a:lnTo>
                  <a:lnTo>
                    <a:pt x="4714" y="2093"/>
                  </a:lnTo>
                  <a:lnTo>
                    <a:pt x="4696" y="2103"/>
                  </a:lnTo>
                  <a:lnTo>
                    <a:pt x="4678" y="2112"/>
                  </a:lnTo>
                  <a:lnTo>
                    <a:pt x="4662" y="2123"/>
                  </a:lnTo>
                  <a:lnTo>
                    <a:pt x="4645" y="2135"/>
                  </a:lnTo>
                  <a:lnTo>
                    <a:pt x="4629" y="2147"/>
                  </a:lnTo>
                  <a:lnTo>
                    <a:pt x="4613" y="2160"/>
                  </a:lnTo>
                  <a:lnTo>
                    <a:pt x="4599" y="2173"/>
                  </a:lnTo>
                  <a:lnTo>
                    <a:pt x="4613" y="2175"/>
                  </a:lnTo>
                  <a:lnTo>
                    <a:pt x="4627" y="2176"/>
                  </a:lnTo>
                  <a:lnTo>
                    <a:pt x="4641" y="2177"/>
                  </a:lnTo>
                  <a:lnTo>
                    <a:pt x="4655" y="2179"/>
                  </a:lnTo>
                  <a:lnTo>
                    <a:pt x="4683" y="2184"/>
                  </a:lnTo>
                  <a:lnTo>
                    <a:pt x="4708" y="2191"/>
                  </a:lnTo>
                  <a:lnTo>
                    <a:pt x="4732" y="2197"/>
                  </a:lnTo>
                  <a:lnTo>
                    <a:pt x="4754" y="2203"/>
                  </a:lnTo>
                  <a:lnTo>
                    <a:pt x="4773" y="2207"/>
                  </a:lnTo>
                  <a:lnTo>
                    <a:pt x="4789" y="2208"/>
                  </a:lnTo>
                  <a:lnTo>
                    <a:pt x="4786" y="2219"/>
                  </a:lnTo>
                  <a:lnTo>
                    <a:pt x="4785" y="2230"/>
                  </a:lnTo>
                  <a:lnTo>
                    <a:pt x="4785" y="2241"/>
                  </a:lnTo>
                  <a:lnTo>
                    <a:pt x="4787" y="2251"/>
                  </a:lnTo>
                  <a:lnTo>
                    <a:pt x="4791" y="2262"/>
                  </a:lnTo>
                  <a:lnTo>
                    <a:pt x="4795" y="2273"/>
                  </a:lnTo>
                  <a:lnTo>
                    <a:pt x="4801" y="2284"/>
                  </a:lnTo>
                  <a:lnTo>
                    <a:pt x="4808" y="2295"/>
                  </a:lnTo>
                  <a:lnTo>
                    <a:pt x="4824" y="2316"/>
                  </a:lnTo>
                  <a:lnTo>
                    <a:pt x="4843" y="2338"/>
                  </a:lnTo>
                  <a:lnTo>
                    <a:pt x="4864" y="2361"/>
                  </a:lnTo>
                  <a:lnTo>
                    <a:pt x="4887" y="2383"/>
                  </a:lnTo>
                  <a:lnTo>
                    <a:pt x="4910" y="2407"/>
                  </a:lnTo>
                  <a:lnTo>
                    <a:pt x="4932" y="2430"/>
                  </a:lnTo>
                  <a:lnTo>
                    <a:pt x="4953" y="2454"/>
                  </a:lnTo>
                  <a:lnTo>
                    <a:pt x="4973" y="2478"/>
                  </a:lnTo>
                  <a:lnTo>
                    <a:pt x="4982" y="2491"/>
                  </a:lnTo>
                  <a:lnTo>
                    <a:pt x="4989" y="2503"/>
                  </a:lnTo>
                  <a:lnTo>
                    <a:pt x="4996" y="2516"/>
                  </a:lnTo>
                  <a:lnTo>
                    <a:pt x="5002" y="2529"/>
                  </a:lnTo>
                  <a:lnTo>
                    <a:pt x="5007" y="2542"/>
                  </a:lnTo>
                  <a:lnTo>
                    <a:pt x="5010" y="2555"/>
                  </a:lnTo>
                  <a:lnTo>
                    <a:pt x="5012" y="2568"/>
                  </a:lnTo>
                  <a:lnTo>
                    <a:pt x="5013" y="2581"/>
                  </a:lnTo>
                  <a:lnTo>
                    <a:pt x="5021" y="2583"/>
                  </a:lnTo>
                  <a:lnTo>
                    <a:pt x="5030" y="2585"/>
                  </a:lnTo>
                  <a:lnTo>
                    <a:pt x="5038" y="2589"/>
                  </a:lnTo>
                  <a:lnTo>
                    <a:pt x="5047" y="2593"/>
                  </a:lnTo>
                  <a:lnTo>
                    <a:pt x="5067" y="2605"/>
                  </a:lnTo>
                  <a:lnTo>
                    <a:pt x="5084" y="2620"/>
                  </a:lnTo>
                  <a:lnTo>
                    <a:pt x="5115" y="2646"/>
                  </a:lnTo>
                  <a:lnTo>
                    <a:pt x="5128" y="2658"/>
                  </a:lnTo>
                  <a:lnTo>
                    <a:pt x="5125" y="2674"/>
                  </a:lnTo>
                  <a:lnTo>
                    <a:pt x="5121" y="2693"/>
                  </a:lnTo>
                  <a:lnTo>
                    <a:pt x="5116" y="2715"/>
                  </a:lnTo>
                  <a:lnTo>
                    <a:pt x="5108" y="2739"/>
                  </a:lnTo>
                  <a:lnTo>
                    <a:pt x="5101" y="2765"/>
                  </a:lnTo>
                  <a:lnTo>
                    <a:pt x="5095" y="2791"/>
                  </a:lnTo>
                  <a:lnTo>
                    <a:pt x="5093" y="2805"/>
                  </a:lnTo>
                  <a:lnTo>
                    <a:pt x="5091" y="2819"/>
                  </a:lnTo>
                  <a:lnTo>
                    <a:pt x="5089" y="2833"/>
                  </a:lnTo>
                  <a:lnTo>
                    <a:pt x="5089" y="2848"/>
                  </a:lnTo>
                  <a:lnTo>
                    <a:pt x="5013" y="2921"/>
                  </a:lnTo>
                  <a:lnTo>
                    <a:pt x="4865" y="2921"/>
                  </a:lnTo>
                  <a:lnTo>
                    <a:pt x="4852" y="2934"/>
                  </a:lnTo>
                  <a:lnTo>
                    <a:pt x="4840" y="2944"/>
                  </a:lnTo>
                  <a:lnTo>
                    <a:pt x="4829" y="2952"/>
                  </a:lnTo>
                  <a:lnTo>
                    <a:pt x="4820" y="2959"/>
                  </a:lnTo>
                  <a:lnTo>
                    <a:pt x="4811" y="2963"/>
                  </a:lnTo>
                  <a:lnTo>
                    <a:pt x="4804" y="2965"/>
                  </a:lnTo>
                  <a:lnTo>
                    <a:pt x="4796" y="2968"/>
                  </a:lnTo>
                  <a:lnTo>
                    <a:pt x="4789" y="2968"/>
                  </a:lnTo>
                  <a:lnTo>
                    <a:pt x="4758" y="2963"/>
                  </a:lnTo>
                  <a:lnTo>
                    <a:pt x="4713" y="2959"/>
                  </a:lnTo>
                  <a:lnTo>
                    <a:pt x="4789" y="2883"/>
                  </a:lnTo>
                  <a:lnTo>
                    <a:pt x="4766" y="2893"/>
                  </a:lnTo>
                  <a:lnTo>
                    <a:pt x="4749" y="2900"/>
                  </a:lnTo>
                  <a:lnTo>
                    <a:pt x="4739" y="2903"/>
                  </a:lnTo>
                  <a:lnTo>
                    <a:pt x="4732" y="2907"/>
                  </a:lnTo>
                  <a:lnTo>
                    <a:pt x="4724" y="2911"/>
                  </a:lnTo>
                  <a:lnTo>
                    <a:pt x="4714" y="2920"/>
                  </a:lnTo>
                  <a:lnTo>
                    <a:pt x="4698" y="2935"/>
                  </a:lnTo>
                  <a:lnTo>
                    <a:pt x="4675" y="2959"/>
                  </a:lnTo>
                  <a:lnTo>
                    <a:pt x="4661" y="2951"/>
                  </a:lnTo>
                  <a:lnTo>
                    <a:pt x="4647" y="2946"/>
                  </a:lnTo>
                  <a:lnTo>
                    <a:pt x="4633" y="2941"/>
                  </a:lnTo>
                  <a:lnTo>
                    <a:pt x="4618" y="2937"/>
                  </a:lnTo>
                  <a:lnTo>
                    <a:pt x="4604" y="2934"/>
                  </a:lnTo>
                  <a:lnTo>
                    <a:pt x="4590" y="2932"/>
                  </a:lnTo>
                  <a:lnTo>
                    <a:pt x="4577" y="2931"/>
                  </a:lnTo>
                  <a:lnTo>
                    <a:pt x="4563" y="2929"/>
                  </a:lnTo>
                  <a:lnTo>
                    <a:pt x="4549" y="2931"/>
                  </a:lnTo>
                  <a:lnTo>
                    <a:pt x="4536" y="2932"/>
                  </a:lnTo>
                  <a:lnTo>
                    <a:pt x="4521" y="2934"/>
                  </a:lnTo>
                  <a:lnTo>
                    <a:pt x="4508" y="2937"/>
                  </a:lnTo>
                  <a:lnTo>
                    <a:pt x="4494" y="2941"/>
                  </a:lnTo>
                  <a:lnTo>
                    <a:pt x="4481" y="2946"/>
                  </a:lnTo>
                  <a:lnTo>
                    <a:pt x="4467" y="2951"/>
                  </a:lnTo>
                  <a:lnTo>
                    <a:pt x="4454" y="2959"/>
                  </a:lnTo>
                  <a:lnTo>
                    <a:pt x="4454" y="2965"/>
                  </a:lnTo>
                  <a:lnTo>
                    <a:pt x="4455" y="2973"/>
                  </a:lnTo>
                  <a:lnTo>
                    <a:pt x="4456" y="2981"/>
                  </a:lnTo>
                  <a:lnTo>
                    <a:pt x="4458" y="2988"/>
                  </a:lnTo>
                  <a:lnTo>
                    <a:pt x="4464" y="3004"/>
                  </a:lnTo>
                  <a:lnTo>
                    <a:pt x="4471" y="3020"/>
                  </a:lnTo>
                  <a:lnTo>
                    <a:pt x="4480" y="3036"/>
                  </a:lnTo>
                  <a:lnTo>
                    <a:pt x="4491" y="3053"/>
                  </a:lnTo>
                  <a:lnTo>
                    <a:pt x="4502" y="3069"/>
                  </a:lnTo>
                  <a:lnTo>
                    <a:pt x="4514" y="3085"/>
                  </a:lnTo>
                  <a:lnTo>
                    <a:pt x="4538" y="3115"/>
                  </a:lnTo>
                  <a:lnTo>
                    <a:pt x="4562" y="3142"/>
                  </a:lnTo>
                  <a:lnTo>
                    <a:pt x="4582" y="3166"/>
                  </a:lnTo>
                  <a:lnTo>
                    <a:pt x="4599" y="3184"/>
                  </a:lnTo>
                  <a:lnTo>
                    <a:pt x="4599" y="3190"/>
                  </a:lnTo>
                  <a:lnTo>
                    <a:pt x="4598" y="3198"/>
                  </a:lnTo>
                  <a:lnTo>
                    <a:pt x="4595" y="3204"/>
                  </a:lnTo>
                  <a:lnTo>
                    <a:pt x="4593" y="3212"/>
                  </a:lnTo>
                  <a:lnTo>
                    <a:pt x="4588" y="3226"/>
                  </a:lnTo>
                  <a:lnTo>
                    <a:pt x="4581" y="3240"/>
                  </a:lnTo>
                  <a:lnTo>
                    <a:pt x="4575" y="3255"/>
                  </a:lnTo>
                  <a:lnTo>
                    <a:pt x="4569" y="3269"/>
                  </a:lnTo>
                  <a:lnTo>
                    <a:pt x="4567" y="3275"/>
                  </a:lnTo>
                  <a:lnTo>
                    <a:pt x="4566" y="3283"/>
                  </a:lnTo>
                  <a:lnTo>
                    <a:pt x="4565" y="3291"/>
                  </a:lnTo>
                  <a:lnTo>
                    <a:pt x="4564" y="3297"/>
                  </a:lnTo>
                  <a:lnTo>
                    <a:pt x="4579" y="3312"/>
                  </a:lnTo>
                  <a:lnTo>
                    <a:pt x="4595" y="3330"/>
                  </a:lnTo>
                  <a:lnTo>
                    <a:pt x="4614" y="3352"/>
                  </a:lnTo>
                  <a:lnTo>
                    <a:pt x="4633" y="3375"/>
                  </a:lnTo>
                  <a:lnTo>
                    <a:pt x="4641" y="3388"/>
                  </a:lnTo>
                  <a:lnTo>
                    <a:pt x="4649" y="3401"/>
                  </a:lnTo>
                  <a:lnTo>
                    <a:pt x="4657" y="3414"/>
                  </a:lnTo>
                  <a:lnTo>
                    <a:pt x="4662" y="3427"/>
                  </a:lnTo>
                  <a:lnTo>
                    <a:pt x="4667" y="3441"/>
                  </a:lnTo>
                  <a:lnTo>
                    <a:pt x="4672" y="3455"/>
                  </a:lnTo>
                  <a:lnTo>
                    <a:pt x="4674" y="3469"/>
                  </a:lnTo>
                  <a:lnTo>
                    <a:pt x="4675" y="3484"/>
                  </a:lnTo>
                  <a:lnTo>
                    <a:pt x="4661" y="3485"/>
                  </a:lnTo>
                  <a:lnTo>
                    <a:pt x="4650" y="3486"/>
                  </a:lnTo>
                  <a:lnTo>
                    <a:pt x="4639" y="3488"/>
                  </a:lnTo>
                  <a:lnTo>
                    <a:pt x="4630" y="3490"/>
                  </a:lnTo>
                  <a:lnTo>
                    <a:pt x="4623" y="3495"/>
                  </a:lnTo>
                  <a:lnTo>
                    <a:pt x="4615" y="3499"/>
                  </a:lnTo>
                  <a:lnTo>
                    <a:pt x="4610" y="3504"/>
                  </a:lnTo>
                  <a:lnTo>
                    <a:pt x="4604" y="3511"/>
                  </a:lnTo>
                  <a:lnTo>
                    <a:pt x="4599" y="3517"/>
                  </a:lnTo>
                  <a:lnTo>
                    <a:pt x="4594" y="3526"/>
                  </a:lnTo>
                  <a:lnTo>
                    <a:pt x="4590" y="3535"/>
                  </a:lnTo>
                  <a:lnTo>
                    <a:pt x="4586" y="3545"/>
                  </a:lnTo>
                  <a:lnTo>
                    <a:pt x="4576" y="3568"/>
                  </a:lnTo>
                  <a:lnTo>
                    <a:pt x="4564" y="3595"/>
                  </a:lnTo>
                  <a:lnTo>
                    <a:pt x="4560" y="3594"/>
                  </a:lnTo>
                  <a:lnTo>
                    <a:pt x="4554" y="3592"/>
                  </a:lnTo>
                  <a:lnTo>
                    <a:pt x="4546" y="3588"/>
                  </a:lnTo>
                  <a:lnTo>
                    <a:pt x="4537" y="3585"/>
                  </a:lnTo>
                  <a:lnTo>
                    <a:pt x="4515" y="3573"/>
                  </a:lnTo>
                  <a:lnTo>
                    <a:pt x="4489" y="3559"/>
                  </a:lnTo>
                  <a:lnTo>
                    <a:pt x="4426" y="3522"/>
                  </a:lnTo>
                  <a:lnTo>
                    <a:pt x="4358" y="3477"/>
                  </a:lnTo>
                  <a:lnTo>
                    <a:pt x="4288" y="3431"/>
                  </a:lnTo>
                  <a:lnTo>
                    <a:pt x="4227" y="3389"/>
                  </a:lnTo>
                  <a:lnTo>
                    <a:pt x="4201" y="3370"/>
                  </a:lnTo>
                  <a:lnTo>
                    <a:pt x="4179" y="3354"/>
                  </a:lnTo>
                  <a:lnTo>
                    <a:pt x="4163" y="3341"/>
                  </a:lnTo>
                  <a:lnTo>
                    <a:pt x="4153" y="3332"/>
                  </a:lnTo>
                  <a:lnTo>
                    <a:pt x="4144" y="3353"/>
                  </a:lnTo>
                  <a:lnTo>
                    <a:pt x="4137" y="3373"/>
                  </a:lnTo>
                  <a:lnTo>
                    <a:pt x="4134" y="3394"/>
                  </a:lnTo>
                  <a:lnTo>
                    <a:pt x="4133" y="3414"/>
                  </a:lnTo>
                  <a:lnTo>
                    <a:pt x="4134" y="3433"/>
                  </a:lnTo>
                  <a:lnTo>
                    <a:pt x="4139" y="3453"/>
                  </a:lnTo>
                  <a:lnTo>
                    <a:pt x="4144" y="3472"/>
                  </a:lnTo>
                  <a:lnTo>
                    <a:pt x="4152" y="3490"/>
                  </a:lnTo>
                  <a:lnTo>
                    <a:pt x="4161" y="3509"/>
                  </a:lnTo>
                  <a:lnTo>
                    <a:pt x="4172" y="3527"/>
                  </a:lnTo>
                  <a:lnTo>
                    <a:pt x="4184" y="3545"/>
                  </a:lnTo>
                  <a:lnTo>
                    <a:pt x="4199" y="3563"/>
                  </a:lnTo>
                  <a:lnTo>
                    <a:pt x="4213" y="3581"/>
                  </a:lnTo>
                  <a:lnTo>
                    <a:pt x="4228" y="3598"/>
                  </a:lnTo>
                  <a:lnTo>
                    <a:pt x="4244" y="3616"/>
                  </a:lnTo>
                  <a:lnTo>
                    <a:pt x="4261" y="3634"/>
                  </a:lnTo>
                  <a:lnTo>
                    <a:pt x="4295" y="3669"/>
                  </a:lnTo>
                  <a:lnTo>
                    <a:pt x="4328" y="3704"/>
                  </a:lnTo>
                  <a:lnTo>
                    <a:pt x="4345" y="3723"/>
                  </a:lnTo>
                  <a:lnTo>
                    <a:pt x="4361" y="3740"/>
                  </a:lnTo>
                  <a:lnTo>
                    <a:pt x="4376" y="3759"/>
                  </a:lnTo>
                  <a:lnTo>
                    <a:pt x="4390" y="3776"/>
                  </a:lnTo>
                  <a:lnTo>
                    <a:pt x="4404" y="3795"/>
                  </a:lnTo>
                  <a:lnTo>
                    <a:pt x="4416" y="3814"/>
                  </a:lnTo>
                  <a:lnTo>
                    <a:pt x="4426" y="3833"/>
                  </a:lnTo>
                  <a:lnTo>
                    <a:pt x="4436" y="3852"/>
                  </a:lnTo>
                  <a:lnTo>
                    <a:pt x="4444" y="3872"/>
                  </a:lnTo>
                  <a:lnTo>
                    <a:pt x="4449" y="3892"/>
                  </a:lnTo>
                  <a:lnTo>
                    <a:pt x="4453" y="3912"/>
                  </a:lnTo>
                  <a:lnTo>
                    <a:pt x="4454" y="3933"/>
                  </a:lnTo>
                  <a:lnTo>
                    <a:pt x="4432" y="3932"/>
                  </a:lnTo>
                  <a:lnTo>
                    <a:pt x="4410" y="3929"/>
                  </a:lnTo>
                  <a:lnTo>
                    <a:pt x="4388" y="3922"/>
                  </a:lnTo>
                  <a:lnTo>
                    <a:pt x="4365" y="3915"/>
                  </a:lnTo>
                  <a:lnTo>
                    <a:pt x="4344" y="3905"/>
                  </a:lnTo>
                  <a:lnTo>
                    <a:pt x="4321" y="3894"/>
                  </a:lnTo>
                  <a:lnTo>
                    <a:pt x="4298" y="3881"/>
                  </a:lnTo>
                  <a:lnTo>
                    <a:pt x="4276" y="3865"/>
                  </a:lnTo>
                  <a:lnTo>
                    <a:pt x="4254" y="3849"/>
                  </a:lnTo>
                  <a:lnTo>
                    <a:pt x="4232" y="3832"/>
                  </a:lnTo>
                  <a:lnTo>
                    <a:pt x="4211" y="3812"/>
                  </a:lnTo>
                  <a:lnTo>
                    <a:pt x="4190" y="3792"/>
                  </a:lnTo>
                  <a:lnTo>
                    <a:pt x="4170" y="3771"/>
                  </a:lnTo>
                  <a:lnTo>
                    <a:pt x="4151" y="3749"/>
                  </a:lnTo>
                  <a:lnTo>
                    <a:pt x="4131" y="3726"/>
                  </a:lnTo>
                  <a:lnTo>
                    <a:pt x="4113" y="3703"/>
                  </a:lnTo>
                  <a:lnTo>
                    <a:pt x="4096" y="3678"/>
                  </a:lnTo>
                  <a:lnTo>
                    <a:pt x="4080" y="3654"/>
                  </a:lnTo>
                  <a:lnTo>
                    <a:pt x="4064" y="3629"/>
                  </a:lnTo>
                  <a:lnTo>
                    <a:pt x="4050" y="3604"/>
                  </a:lnTo>
                  <a:lnTo>
                    <a:pt x="4038" y="3579"/>
                  </a:lnTo>
                  <a:lnTo>
                    <a:pt x="4026" y="3553"/>
                  </a:lnTo>
                  <a:lnTo>
                    <a:pt x="4016" y="3529"/>
                  </a:lnTo>
                  <a:lnTo>
                    <a:pt x="4008" y="3504"/>
                  </a:lnTo>
                  <a:lnTo>
                    <a:pt x="4000" y="3480"/>
                  </a:lnTo>
                  <a:lnTo>
                    <a:pt x="3995" y="3456"/>
                  </a:lnTo>
                  <a:lnTo>
                    <a:pt x="3991" y="3433"/>
                  </a:lnTo>
                  <a:lnTo>
                    <a:pt x="3989" y="3412"/>
                  </a:lnTo>
                  <a:lnTo>
                    <a:pt x="3989" y="3390"/>
                  </a:lnTo>
                  <a:lnTo>
                    <a:pt x="3991" y="3369"/>
                  </a:lnTo>
                  <a:lnTo>
                    <a:pt x="3995" y="3349"/>
                  </a:lnTo>
                  <a:lnTo>
                    <a:pt x="4001" y="3332"/>
                  </a:lnTo>
                  <a:lnTo>
                    <a:pt x="3994" y="3331"/>
                  </a:lnTo>
                  <a:lnTo>
                    <a:pt x="3987" y="3330"/>
                  </a:lnTo>
                  <a:lnTo>
                    <a:pt x="3979" y="3329"/>
                  </a:lnTo>
                  <a:lnTo>
                    <a:pt x="3973" y="3327"/>
                  </a:lnTo>
                  <a:lnTo>
                    <a:pt x="3959" y="3321"/>
                  </a:lnTo>
                  <a:lnTo>
                    <a:pt x="3944" y="3315"/>
                  </a:lnTo>
                  <a:lnTo>
                    <a:pt x="3930" y="3308"/>
                  </a:lnTo>
                  <a:lnTo>
                    <a:pt x="3917" y="3303"/>
                  </a:lnTo>
                  <a:lnTo>
                    <a:pt x="3911" y="3300"/>
                  </a:lnTo>
                  <a:lnTo>
                    <a:pt x="3903" y="3298"/>
                  </a:lnTo>
                  <a:lnTo>
                    <a:pt x="3896" y="3297"/>
                  </a:lnTo>
                  <a:lnTo>
                    <a:pt x="3890" y="3297"/>
                  </a:lnTo>
                  <a:lnTo>
                    <a:pt x="3880" y="3280"/>
                  </a:lnTo>
                  <a:lnTo>
                    <a:pt x="3864" y="3255"/>
                  </a:lnTo>
                  <a:lnTo>
                    <a:pt x="3842" y="3224"/>
                  </a:lnTo>
                  <a:lnTo>
                    <a:pt x="3816" y="3189"/>
                  </a:lnTo>
                  <a:lnTo>
                    <a:pt x="3757" y="3112"/>
                  </a:lnTo>
                  <a:lnTo>
                    <a:pt x="3693" y="3030"/>
                  </a:lnTo>
                  <a:lnTo>
                    <a:pt x="3633" y="2953"/>
                  </a:lnTo>
                  <a:lnTo>
                    <a:pt x="3584" y="2891"/>
                  </a:lnTo>
                  <a:lnTo>
                    <a:pt x="3566" y="2868"/>
                  </a:lnTo>
                  <a:lnTo>
                    <a:pt x="3554" y="2853"/>
                  </a:lnTo>
                  <a:lnTo>
                    <a:pt x="3551" y="2849"/>
                  </a:lnTo>
                  <a:lnTo>
                    <a:pt x="3549" y="2845"/>
                  </a:lnTo>
                  <a:lnTo>
                    <a:pt x="3550" y="2845"/>
                  </a:lnTo>
                  <a:lnTo>
                    <a:pt x="3552" y="2848"/>
                  </a:lnTo>
                  <a:lnTo>
                    <a:pt x="3544" y="2848"/>
                  </a:lnTo>
                  <a:lnTo>
                    <a:pt x="3538" y="2847"/>
                  </a:lnTo>
                  <a:lnTo>
                    <a:pt x="3530" y="2844"/>
                  </a:lnTo>
                  <a:lnTo>
                    <a:pt x="3524" y="2842"/>
                  </a:lnTo>
                  <a:lnTo>
                    <a:pt x="3509" y="2836"/>
                  </a:lnTo>
                  <a:lnTo>
                    <a:pt x="3495" y="2829"/>
                  </a:lnTo>
                  <a:lnTo>
                    <a:pt x="3481" y="2821"/>
                  </a:lnTo>
                  <a:lnTo>
                    <a:pt x="3467" y="2816"/>
                  </a:lnTo>
                  <a:lnTo>
                    <a:pt x="3459" y="2814"/>
                  </a:lnTo>
                  <a:lnTo>
                    <a:pt x="3452" y="2812"/>
                  </a:lnTo>
                  <a:lnTo>
                    <a:pt x="3445" y="2811"/>
                  </a:lnTo>
                  <a:lnTo>
                    <a:pt x="3437" y="2809"/>
                  </a:lnTo>
                  <a:lnTo>
                    <a:pt x="3431" y="2817"/>
                  </a:lnTo>
                  <a:lnTo>
                    <a:pt x="3423" y="2823"/>
                  </a:lnTo>
                  <a:lnTo>
                    <a:pt x="3414" y="2828"/>
                  </a:lnTo>
                  <a:lnTo>
                    <a:pt x="3406" y="2832"/>
                  </a:lnTo>
                  <a:lnTo>
                    <a:pt x="3386" y="2840"/>
                  </a:lnTo>
                  <a:lnTo>
                    <a:pt x="3364" y="2848"/>
                  </a:lnTo>
                  <a:lnTo>
                    <a:pt x="3344" y="2854"/>
                  </a:lnTo>
                  <a:lnTo>
                    <a:pt x="3324" y="2862"/>
                  </a:lnTo>
                  <a:lnTo>
                    <a:pt x="3314" y="2866"/>
                  </a:lnTo>
                  <a:lnTo>
                    <a:pt x="3305" y="2871"/>
                  </a:lnTo>
                  <a:lnTo>
                    <a:pt x="3297" y="2876"/>
                  </a:lnTo>
                  <a:lnTo>
                    <a:pt x="3289" y="2883"/>
                  </a:lnTo>
                  <a:lnTo>
                    <a:pt x="3251" y="2921"/>
                  </a:lnTo>
                  <a:lnTo>
                    <a:pt x="3251" y="2996"/>
                  </a:lnTo>
                  <a:lnTo>
                    <a:pt x="3213" y="3034"/>
                  </a:lnTo>
                  <a:lnTo>
                    <a:pt x="3141" y="3034"/>
                  </a:lnTo>
                  <a:lnTo>
                    <a:pt x="3103" y="3072"/>
                  </a:lnTo>
                  <a:lnTo>
                    <a:pt x="3088" y="3099"/>
                  </a:lnTo>
                  <a:lnTo>
                    <a:pt x="3073" y="3121"/>
                  </a:lnTo>
                  <a:lnTo>
                    <a:pt x="3058" y="3143"/>
                  </a:lnTo>
                  <a:lnTo>
                    <a:pt x="3040" y="3165"/>
                  </a:lnTo>
                  <a:lnTo>
                    <a:pt x="3022" y="3186"/>
                  </a:lnTo>
                  <a:lnTo>
                    <a:pt x="3001" y="3208"/>
                  </a:lnTo>
                  <a:lnTo>
                    <a:pt x="2977" y="3233"/>
                  </a:lnTo>
                  <a:lnTo>
                    <a:pt x="2951" y="3259"/>
                  </a:lnTo>
                  <a:lnTo>
                    <a:pt x="2958" y="3273"/>
                  </a:lnTo>
                  <a:lnTo>
                    <a:pt x="2963" y="3286"/>
                  </a:lnTo>
                  <a:lnTo>
                    <a:pt x="2968" y="3300"/>
                  </a:lnTo>
                  <a:lnTo>
                    <a:pt x="2973" y="3313"/>
                  </a:lnTo>
                  <a:lnTo>
                    <a:pt x="2979" y="3340"/>
                  </a:lnTo>
                  <a:lnTo>
                    <a:pt x="2984" y="3366"/>
                  </a:lnTo>
                  <a:lnTo>
                    <a:pt x="2987" y="3389"/>
                  </a:lnTo>
                  <a:lnTo>
                    <a:pt x="2988" y="3411"/>
                  </a:lnTo>
                  <a:lnTo>
                    <a:pt x="2988" y="3430"/>
                  </a:lnTo>
                  <a:lnTo>
                    <a:pt x="2989" y="3445"/>
                  </a:lnTo>
                  <a:lnTo>
                    <a:pt x="2878" y="3560"/>
                  </a:lnTo>
                  <a:lnTo>
                    <a:pt x="2802" y="3560"/>
                  </a:lnTo>
                  <a:lnTo>
                    <a:pt x="2798" y="3559"/>
                  </a:lnTo>
                  <a:lnTo>
                    <a:pt x="2795" y="3558"/>
                  </a:lnTo>
                  <a:lnTo>
                    <a:pt x="2791" y="3556"/>
                  </a:lnTo>
                  <a:lnTo>
                    <a:pt x="2786" y="3553"/>
                  </a:lnTo>
                  <a:lnTo>
                    <a:pt x="2778" y="3546"/>
                  </a:lnTo>
                  <a:lnTo>
                    <a:pt x="2769" y="3536"/>
                  </a:lnTo>
                  <a:lnTo>
                    <a:pt x="2759" y="3523"/>
                  </a:lnTo>
                  <a:lnTo>
                    <a:pt x="2750" y="3510"/>
                  </a:lnTo>
                  <a:lnTo>
                    <a:pt x="2742" y="3495"/>
                  </a:lnTo>
                  <a:lnTo>
                    <a:pt x="2733" y="3479"/>
                  </a:lnTo>
                  <a:lnTo>
                    <a:pt x="2724" y="3463"/>
                  </a:lnTo>
                  <a:lnTo>
                    <a:pt x="2717" y="3447"/>
                  </a:lnTo>
                  <a:lnTo>
                    <a:pt x="2710" y="3430"/>
                  </a:lnTo>
                  <a:lnTo>
                    <a:pt x="2703" y="3416"/>
                  </a:lnTo>
                  <a:lnTo>
                    <a:pt x="2698" y="3402"/>
                  </a:lnTo>
                  <a:lnTo>
                    <a:pt x="2695" y="3389"/>
                  </a:lnTo>
                  <a:lnTo>
                    <a:pt x="2693" y="3378"/>
                  </a:lnTo>
                  <a:lnTo>
                    <a:pt x="2691" y="3370"/>
                  </a:lnTo>
                  <a:lnTo>
                    <a:pt x="2685" y="3369"/>
                  </a:lnTo>
                  <a:lnTo>
                    <a:pt x="2677" y="3368"/>
                  </a:lnTo>
                  <a:lnTo>
                    <a:pt x="2670" y="3366"/>
                  </a:lnTo>
                  <a:lnTo>
                    <a:pt x="2663" y="3364"/>
                  </a:lnTo>
                  <a:lnTo>
                    <a:pt x="2649" y="3358"/>
                  </a:lnTo>
                  <a:lnTo>
                    <a:pt x="2635" y="3351"/>
                  </a:lnTo>
                  <a:lnTo>
                    <a:pt x="2621" y="3344"/>
                  </a:lnTo>
                  <a:lnTo>
                    <a:pt x="2606" y="3337"/>
                  </a:lnTo>
                  <a:lnTo>
                    <a:pt x="2599" y="3335"/>
                  </a:lnTo>
                  <a:lnTo>
                    <a:pt x="2592" y="3333"/>
                  </a:lnTo>
                  <a:lnTo>
                    <a:pt x="2585" y="3332"/>
                  </a:lnTo>
                  <a:lnTo>
                    <a:pt x="2577" y="3332"/>
                  </a:lnTo>
                  <a:lnTo>
                    <a:pt x="2577" y="3319"/>
                  </a:lnTo>
                  <a:lnTo>
                    <a:pt x="2576" y="3306"/>
                  </a:lnTo>
                  <a:lnTo>
                    <a:pt x="2575" y="3294"/>
                  </a:lnTo>
                  <a:lnTo>
                    <a:pt x="2573" y="3283"/>
                  </a:lnTo>
                  <a:lnTo>
                    <a:pt x="2567" y="3261"/>
                  </a:lnTo>
                  <a:lnTo>
                    <a:pt x="2563" y="3239"/>
                  </a:lnTo>
                  <a:lnTo>
                    <a:pt x="2562" y="3229"/>
                  </a:lnTo>
                  <a:lnTo>
                    <a:pt x="2561" y="3219"/>
                  </a:lnTo>
                  <a:lnTo>
                    <a:pt x="2561" y="3208"/>
                  </a:lnTo>
                  <a:lnTo>
                    <a:pt x="2562" y="3196"/>
                  </a:lnTo>
                  <a:lnTo>
                    <a:pt x="2564" y="3185"/>
                  </a:lnTo>
                  <a:lnTo>
                    <a:pt x="2566" y="3172"/>
                  </a:lnTo>
                  <a:lnTo>
                    <a:pt x="2572" y="3159"/>
                  </a:lnTo>
                  <a:lnTo>
                    <a:pt x="2577" y="3145"/>
                  </a:lnTo>
                  <a:lnTo>
                    <a:pt x="2570" y="3138"/>
                  </a:lnTo>
                  <a:lnTo>
                    <a:pt x="2564" y="3130"/>
                  </a:lnTo>
                  <a:lnTo>
                    <a:pt x="2557" y="3121"/>
                  </a:lnTo>
                  <a:lnTo>
                    <a:pt x="2551" y="3113"/>
                  </a:lnTo>
                  <a:lnTo>
                    <a:pt x="2539" y="3093"/>
                  </a:lnTo>
                  <a:lnTo>
                    <a:pt x="2528" y="3071"/>
                  </a:lnTo>
                  <a:lnTo>
                    <a:pt x="2517" y="3048"/>
                  </a:lnTo>
                  <a:lnTo>
                    <a:pt x="2508" y="3024"/>
                  </a:lnTo>
                  <a:lnTo>
                    <a:pt x="2500" y="2999"/>
                  </a:lnTo>
                  <a:lnTo>
                    <a:pt x="2492" y="2973"/>
                  </a:lnTo>
                  <a:lnTo>
                    <a:pt x="2485" y="2946"/>
                  </a:lnTo>
                  <a:lnTo>
                    <a:pt x="2480" y="2920"/>
                  </a:lnTo>
                  <a:lnTo>
                    <a:pt x="2474" y="2892"/>
                  </a:lnTo>
                  <a:lnTo>
                    <a:pt x="2470" y="2866"/>
                  </a:lnTo>
                  <a:lnTo>
                    <a:pt x="2468" y="2841"/>
                  </a:lnTo>
                  <a:lnTo>
                    <a:pt x="2466" y="2817"/>
                  </a:lnTo>
                  <a:lnTo>
                    <a:pt x="2464" y="2793"/>
                  </a:lnTo>
                  <a:lnTo>
                    <a:pt x="2464" y="2772"/>
                  </a:lnTo>
                  <a:lnTo>
                    <a:pt x="2464" y="2779"/>
                  </a:lnTo>
                  <a:lnTo>
                    <a:pt x="2462" y="2787"/>
                  </a:lnTo>
                  <a:lnTo>
                    <a:pt x="2460" y="2793"/>
                  </a:lnTo>
                  <a:lnTo>
                    <a:pt x="2458" y="2801"/>
                  </a:lnTo>
                  <a:lnTo>
                    <a:pt x="2453" y="2815"/>
                  </a:lnTo>
                  <a:lnTo>
                    <a:pt x="2446" y="2828"/>
                  </a:lnTo>
                  <a:lnTo>
                    <a:pt x="2440" y="2842"/>
                  </a:lnTo>
                  <a:lnTo>
                    <a:pt x="2434" y="2856"/>
                  </a:lnTo>
                  <a:lnTo>
                    <a:pt x="2432" y="2863"/>
                  </a:lnTo>
                  <a:lnTo>
                    <a:pt x="2431" y="2869"/>
                  </a:lnTo>
                  <a:lnTo>
                    <a:pt x="2430" y="2876"/>
                  </a:lnTo>
                  <a:lnTo>
                    <a:pt x="2429" y="2883"/>
                  </a:lnTo>
                  <a:lnTo>
                    <a:pt x="2416" y="2883"/>
                  </a:lnTo>
                  <a:lnTo>
                    <a:pt x="2402" y="2880"/>
                  </a:lnTo>
                  <a:lnTo>
                    <a:pt x="2389" y="2879"/>
                  </a:lnTo>
                  <a:lnTo>
                    <a:pt x="2379" y="2876"/>
                  </a:lnTo>
                  <a:lnTo>
                    <a:pt x="2368" y="2873"/>
                  </a:lnTo>
                  <a:lnTo>
                    <a:pt x="2358" y="2869"/>
                  </a:lnTo>
                  <a:lnTo>
                    <a:pt x="2348" y="2865"/>
                  </a:lnTo>
                  <a:lnTo>
                    <a:pt x="2338" y="2861"/>
                  </a:lnTo>
                  <a:lnTo>
                    <a:pt x="2322" y="2850"/>
                  </a:lnTo>
                  <a:lnTo>
                    <a:pt x="2307" y="2837"/>
                  </a:lnTo>
                  <a:lnTo>
                    <a:pt x="2291" y="2824"/>
                  </a:lnTo>
                  <a:lnTo>
                    <a:pt x="2277" y="2809"/>
                  </a:lnTo>
                  <a:lnTo>
                    <a:pt x="2129" y="2809"/>
                  </a:lnTo>
                  <a:lnTo>
                    <a:pt x="2129" y="2803"/>
                  </a:lnTo>
                  <a:lnTo>
                    <a:pt x="2130" y="2795"/>
                  </a:lnTo>
                  <a:lnTo>
                    <a:pt x="2132" y="2789"/>
                  </a:lnTo>
                  <a:lnTo>
                    <a:pt x="2134" y="2781"/>
                  </a:lnTo>
                  <a:lnTo>
                    <a:pt x="2141" y="2767"/>
                  </a:lnTo>
                  <a:lnTo>
                    <a:pt x="2147" y="2753"/>
                  </a:lnTo>
                  <a:lnTo>
                    <a:pt x="2154" y="2739"/>
                  </a:lnTo>
                  <a:lnTo>
                    <a:pt x="2160" y="2724"/>
                  </a:lnTo>
                  <a:lnTo>
                    <a:pt x="2163" y="2717"/>
                  </a:lnTo>
                  <a:lnTo>
                    <a:pt x="2165" y="2710"/>
                  </a:lnTo>
                  <a:lnTo>
                    <a:pt x="2166" y="2703"/>
                  </a:lnTo>
                  <a:lnTo>
                    <a:pt x="2166" y="2696"/>
                  </a:lnTo>
                  <a:lnTo>
                    <a:pt x="2153" y="2701"/>
                  </a:lnTo>
                  <a:lnTo>
                    <a:pt x="2141" y="2705"/>
                  </a:lnTo>
                  <a:lnTo>
                    <a:pt x="2131" y="2706"/>
                  </a:lnTo>
                  <a:lnTo>
                    <a:pt x="2122" y="2706"/>
                  </a:lnTo>
                  <a:lnTo>
                    <a:pt x="2115" y="2703"/>
                  </a:lnTo>
                  <a:lnTo>
                    <a:pt x="2109" y="2698"/>
                  </a:lnTo>
                  <a:lnTo>
                    <a:pt x="2104" y="2693"/>
                  </a:lnTo>
                  <a:lnTo>
                    <a:pt x="2099" y="2686"/>
                  </a:lnTo>
                  <a:lnTo>
                    <a:pt x="2097" y="2680"/>
                  </a:lnTo>
                  <a:lnTo>
                    <a:pt x="2094" y="2671"/>
                  </a:lnTo>
                  <a:lnTo>
                    <a:pt x="2093" y="2663"/>
                  </a:lnTo>
                  <a:lnTo>
                    <a:pt x="2092" y="2655"/>
                  </a:lnTo>
                  <a:lnTo>
                    <a:pt x="2091" y="2638"/>
                  </a:lnTo>
                  <a:lnTo>
                    <a:pt x="2091" y="2623"/>
                  </a:lnTo>
                  <a:lnTo>
                    <a:pt x="1942" y="2772"/>
                  </a:lnTo>
                  <a:lnTo>
                    <a:pt x="1934" y="2771"/>
                  </a:lnTo>
                  <a:lnTo>
                    <a:pt x="1924" y="2768"/>
                  </a:lnTo>
                  <a:lnTo>
                    <a:pt x="1913" y="2765"/>
                  </a:lnTo>
                  <a:lnTo>
                    <a:pt x="1902" y="2759"/>
                  </a:lnTo>
                  <a:lnTo>
                    <a:pt x="1875" y="2746"/>
                  </a:lnTo>
                  <a:lnTo>
                    <a:pt x="1847" y="2729"/>
                  </a:lnTo>
                  <a:lnTo>
                    <a:pt x="1819" y="2710"/>
                  </a:lnTo>
                  <a:lnTo>
                    <a:pt x="1794" y="2692"/>
                  </a:lnTo>
                  <a:lnTo>
                    <a:pt x="1771" y="2673"/>
                  </a:lnTo>
                  <a:lnTo>
                    <a:pt x="1755" y="2658"/>
                  </a:lnTo>
                  <a:lnTo>
                    <a:pt x="1748" y="2661"/>
                  </a:lnTo>
                  <a:lnTo>
                    <a:pt x="1741" y="2663"/>
                  </a:lnTo>
                  <a:lnTo>
                    <a:pt x="1733" y="2665"/>
                  </a:lnTo>
                  <a:lnTo>
                    <a:pt x="1725" y="2668"/>
                  </a:lnTo>
                  <a:lnTo>
                    <a:pt x="1709" y="2669"/>
                  </a:lnTo>
                  <a:lnTo>
                    <a:pt x="1693" y="2668"/>
                  </a:lnTo>
                  <a:lnTo>
                    <a:pt x="1676" y="2665"/>
                  </a:lnTo>
                  <a:lnTo>
                    <a:pt x="1660" y="2661"/>
                  </a:lnTo>
                  <a:lnTo>
                    <a:pt x="1644" y="2656"/>
                  </a:lnTo>
                  <a:lnTo>
                    <a:pt x="1627" y="2649"/>
                  </a:lnTo>
                  <a:lnTo>
                    <a:pt x="1611" y="2643"/>
                  </a:lnTo>
                  <a:lnTo>
                    <a:pt x="1596" y="2634"/>
                  </a:lnTo>
                  <a:lnTo>
                    <a:pt x="1581" y="2625"/>
                  </a:lnTo>
                  <a:lnTo>
                    <a:pt x="1568" y="2616"/>
                  </a:lnTo>
                  <a:lnTo>
                    <a:pt x="1556" y="2608"/>
                  </a:lnTo>
                  <a:lnTo>
                    <a:pt x="1544" y="2599"/>
                  </a:lnTo>
                  <a:lnTo>
                    <a:pt x="1536" y="2590"/>
                  </a:lnTo>
                  <a:lnTo>
                    <a:pt x="1527" y="2581"/>
                  </a:lnTo>
                  <a:lnTo>
                    <a:pt x="1520" y="2589"/>
                  </a:lnTo>
                  <a:lnTo>
                    <a:pt x="1513" y="2596"/>
                  </a:lnTo>
                  <a:lnTo>
                    <a:pt x="1505" y="2601"/>
                  </a:lnTo>
                  <a:lnTo>
                    <a:pt x="1496" y="2607"/>
                  </a:lnTo>
                  <a:lnTo>
                    <a:pt x="1479" y="2616"/>
                  </a:lnTo>
                  <a:lnTo>
                    <a:pt x="1460" y="2625"/>
                  </a:lnTo>
                  <a:lnTo>
                    <a:pt x="1441" y="2632"/>
                  </a:lnTo>
                  <a:lnTo>
                    <a:pt x="1420" y="2637"/>
                  </a:lnTo>
                  <a:lnTo>
                    <a:pt x="1399" y="2641"/>
                  </a:lnTo>
                  <a:lnTo>
                    <a:pt x="1379" y="2644"/>
                  </a:lnTo>
                  <a:lnTo>
                    <a:pt x="1357" y="2645"/>
                  </a:lnTo>
                  <a:lnTo>
                    <a:pt x="1336" y="2646"/>
                  </a:lnTo>
                  <a:lnTo>
                    <a:pt x="1315" y="2645"/>
                  </a:lnTo>
                  <a:lnTo>
                    <a:pt x="1296" y="2643"/>
                  </a:lnTo>
                  <a:lnTo>
                    <a:pt x="1276" y="2639"/>
                  </a:lnTo>
                  <a:lnTo>
                    <a:pt x="1259" y="2635"/>
                  </a:lnTo>
                  <a:lnTo>
                    <a:pt x="1242" y="2629"/>
                  </a:lnTo>
                  <a:lnTo>
                    <a:pt x="1227" y="2623"/>
                  </a:lnTo>
                  <a:lnTo>
                    <a:pt x="1192" y="2581"/>
                  </a:lnTo>
                  <a:lnTo>
                    <a:pt x="1178" y="2552"/>
                  </a:lnTo>
                  <a:lnTo>
                    <a:pt x="1162" y="2518"/>
                  </a:lnTo>
                  <a:lnTo>
                    <a:pt x="1153" y="2501"/>
                  </a:lnTo>
                  <a:lnTo>
                    <a:pt x="1143" y="2484"/>
                  </a:lnTo>
                  <a:lnTo>
                    <a:pt x="1133" y="2468"/>
                  </a:lnTo>
                  <a:lnTo>
                    <a:pt x="1121" y="2454"/>
                  </a:lnTo>
                  <a:lnTo>
                    <a:pt x="1115" y="2447"/>
                  </a:lnTo>
                  <a:lnTo>
                    <a:pt x="1108" y="2441"/>
                  </a:lnTo>
                  <a:lnTo>
                    <a:pt x="1102" y="2435"/>
                  </a:lnTo>
                  <a:lnTo>
                    <a:pt x="1094" y="2430"/>
                  </a:lnTo>
                  <a:lnTo>
                    <a:pt x="1086" y="2425"/>
                  </a:lnTo>
                  <a:lnTo>
                    <a:pt x="1078" y="2422"/>
                  </a:lnTo>
                  <a:lnTo>
                    <a:pt x="1069" y="2419"/>
                  </a:lnTo>
                  <a:lnTo>
                    <a:pt x="1060" y="2417"/>
                  </a:lnTo>
                  <a:lnTo>
                    <a:pt x="1050" y="2416"/>
                  </a:lnTo>
                  <a:lnTo>
                    <a:pt x="1040" y="2416"/>
                  </a:lnTo>
                  <a:lnTo>
                    <a:pt x="1030" y="2417"/>
                  </a:lnTo>
                  <a:lnTo>
                    <a:pt x="1019" y="2418"/>
                  </a:lnTo>
                  <a:lnTo>
                    <a:pt x="1007" y="2421"/>
                  </a:lnTo>
                  <a:lnTo>
                    <a:pt x="994" y="2424"/>
                  </a:lnTo>
                  <a:lnTo>
                    <a:pt x="982" y="2430"/>
                  </a:lnTo>
                  <a:lnTo>
                    <a:pt x="967" y="2436"/>
                  </a:lnTo>
                  <a:lnTo>
                    <a:pt x="1009" y="2477"/>
                  </a:lnTo>
                  <a:lnTo>
                    <a:pt x="1050" y="2515"/>
                  </a:lnTo>
                  <a:lnTo>
                    <a:pt x="1091" y="2552"/>
                  </a:lnTo>
                  <a:lnTo>
                    <a:pt x="1131" y="2590"/>
                  </a:lnTo>
                  <a:lnTo>
                    <a:pt x="1150" y="2610"/>
                  </a:lnTo>
                  <a:lnTo>
                    <a:pt x="1169" y="2629"/>
                  </a:lnTo>
                  <a:lnTo>
                    <a:pt x="1187" y="2650"/>
                  </a:lnTo>
                  <a:lnTo>
                    <a:pt x="1204" y="2672"/>
                  </a:lnTo>
                  <a:lnTo>
                    <a:pt x="1221" y="2695"/>
                  </a:lnTo>
                  <a:lnTo>
                    <a:pt x="1238" y="2719"/>
                  </a:lnTo>
                  <a:lnTo>
                    <a:pt x="1253" y="2745"/>
                  </a:lnTo>
                  <a:lnTo>
                    <a:pt x="1268" y="2772"/>
                  </a:lnTo>
                  <a:lnTo>
                    <a:pt x="1281" y="2771"/>
                  </a:lnTo>
                  <a:lnTo>
                    <a:pt x="1293" y="2769"/>
                  </a:lnTo>
                  <a:lnTo>
                    <a:pt x="1305" y="2766"/>
                  </a:lnTo>
                  <a:lnTo>
                    <a:pt x="1317" y="2763"/>
                  </a:lnTo>
                  <a:lnTo>
                    <a:pt x="1327" y="2757"/>
                  </a:lnTo>
                  <a:lnTo>
                    <a:pt x="1338" y="2752"/>
                  </a:lnTo>
                  <a:lnTo>
                    <a:pt x="1348" y="2746"/>
                  </a:lnTo>
                  <a:lnTo>
                    <a:pt x="1357" y="2741"/>
                  </a:lnTo>
                  <a:lnTo>
                    <a:pt x="1374" y="2730"/>
                  </a:lnTo>
                  <a:lnTo>
                    <a:pt x="1391" y="2719"/>
                  </a:lnTo>
                  <a:lnTo>
                    <a:pt x="1398" y="2716"/>
                  </a:lnTo>
                  <a:lnTo>
                    <a:pt x="1406" y="2712"/>
                  </a:lnTo>
                  <a:lnTo>
                    <a:pt x="1413" y="2710"/>
                  </a:lnTo>
                  <a:lnTo>
                    <a:pt x="1420" y="2709"/>
                  </a:lnTo>
                  <a:lnTo>
                    <a:pt x="1434" y="2647"/>
                  </a:lnTo>
                  <a:lnTo>
                    <a:pt x="1434" y="2653"/>
                  </a:lnTo>
                  <a:lnTo>
                    <a:pt x="1435" y="2659"/>
                  </a:lnTo>
                  <a:lnTo>
                    <a:pt x="1437" y="2663"/>
                  </a:lnTo>
                  <a:lnTo>
                    <a:pt x="1440" y="2667"/>
                  </a:lnTo>
                  <a:lnTo>
                    <a:pt x="1446" y="2672"/>
                  </a:lnTo>
                  <a:lnTo>
                    <a:pt x="1453" y="2677"/>
                  </a:lnTo>
                  <a:lnTo>
                    <a:pt x="1460" y="2682"/>
                  </a:lnTo>
                  <a:lnTo>
                    <a:pt x="1466" y="2688"/>
                  </a:lnTo>
                  <a:lnTo>
                    <a:pt x="1468" y="2693"/>
                  </a:lnTo>
                  <a:lnTo>
                    <a:pt x="1470" y="2697"/>
                  </a:lnTo>
                  <a:lnTo>
                    <a:pt x="1471" y="2703"/>
                  </a:lnTo>
                  <a:lnTo>
                    <a:pt x="1472" y="2709"/>
                  </a:lnTo>
                  <a:lnTo>
                    <a:pt x="1485" y="2710"/>
                  </a:lnTo>
                  <a:lnTo>
                    <a:pt x="1497" y="2713"/>
                  </a:lnTo>
                  <a:lnTo>
                    <a:pt x="1508" y="2718"/>
                  </a:lnTo>
                  <a:lnTo>
                    <a:pt x="1518" y="2722"/>
                  </a:lnTo>
                  <a:lnTo>
                    <a:pt x="1529" y="2727"/>
                  </a:lnTo>
                  <a:lnTo>
                    <a:pt x="1540" y="2730"/>
                  </a:lnTo>
                  <a:lnTo>
                    <a:pt x="1552" y="2733"/>
                  </a:lnTo>
                  <a:lnTo>
                    <a:pt x="1565" y="2734"/>
                  </a:lnTo>
                  <a:lnTo>
                    <a:pt x="1713" y="2734"/>
                  </a:lnTo>
                  <a:lnTo>
                    <a:pt x="1694" y="2748"/>
                  </a:lnTo>
                  <a:lnTo>
                    <a:pt x="1675" y="2764"/>
                  </a:lnTo>
                  <a:lnTo>
                    <a:pt x="1659" y="2780"/>
                  </a:lnTo>
                  <a:lnTo>
                    <a:pt x="1642" y="2796"/>
                  </a:lnTo>
                  <a:lnTo>
                    <a:pt x="1627" y="2814"/>
                  </a:lnTo>
                  <a:lnTo>
                    <a:pt x="1612" y="2832"/>
                  </a:lnTo>
                  <a:lnTo>
                    <a:pt x="1598" y="2851"/>
                  </a:lnTo>
                  <a:lnTo>
                    <a:pt x="1585" y="2869"/>
                  </a:lnTo>
                  <a:lnTo>
                    <a:pt x="1556" y="2910"/>
                  </a:lnTo>
                  <a:lnTo>
                    <a:pt x="1526" y="2950"/>
                  </a:lnTo>
                  <a:lnTo>
                    <a:pt x="1510" y="2971"/>
                  </a:lnTo>
                  <a:lnTo>
                    <a:pt x="1493" y="2992"/>
                  </a:lnTo>
                  <a:lnTo>
                    <a:pt x="1474" y="3013"/>
                  </a:lnTo>
                  <a:lnTo>
                    <a:pt x="1455" y="3034"/>
                  </a:lnTo>
                  <a:lnTo>
                    <a:pt x="1302" y="3034"/>
                  </a:lnTo>
                  <a:lnTo>
                    <a:pt x="1302" y="3042"/>
                  </a:lnTo>
                  <a:lnTo>
                    <a:pt x="1301" y="3048"/>
                  </a:lnTo>
                  <a:lnTo>
                    <a:pt x="1299" y="3056"/>
                  </a:lnTo>
                  <a:lnTo>
                    <a:pt x="1297" y="3063"/>
                  </a:lnTo>
                  <a:lnTo>
                    <a:pt x="1291" y="3077"/>
                  </a:lnTo>
                  <a:lnTo>
                    <a:pt x="1286" y="3091"/>
                  </a:lnTo>
                  <a:lnTo>
                    <a:pt x="1279" y="3105"/>
                  </a:lnTo>
                  <a:lnTo>
                    <a:pt x="1274" y="3118"/>
                  </a:lnTo>
                  <a:lnTo>
                    <a:pt x="1272" y="3126"/>
                  </a:lnTo>
                  <a:lnTo>
                    <a:pt x="1269" y="3132"/>
                  </a:lnTo>
                  <a:lnTo>
                    <a:pt x="1268" y="3139"/>
                  </a:lnTo>
                  <a:lnTo>
                    <a:pt x="1268" y="3145"/>
                  </a:lnTo>
                  <a:lnTo>
                    <a:pt x="1257" y="3145"/>
                  </a:lnTo>
                  <a:lnTo>
                    <a:pt x="1247" y="3147"/>
                  </a:lnTo>
                  <a:lnTo>
                    <a:pt x="1235" y="3148"/>
                  </a:lnTo>
                  <a:lnTo>
                    <a:pt x="1224" y="3150"/>
                  </a:lnTo>
                  <a:lnTo>
                    <a:pt x="1201" y="3156"/>
                  </a:lnTo>
                  <a:lnTo>
                    <a:pt x="1177" y="3164"/>
                  </a:lnTo>
                  <a:lnTo>
                    <a:pt x="1153" y="3173"/>
                  </a:lnTo>
                  <a:lnTo>
                    <a:pt x="1128" y="3184"/>
                  </a:lnTo>
                  <a:lnTo>
                    <a:pt x="1104" y="3195"/>
                  </a:lnTo>
                  <a:lnTo>
                    <a:pt x="1079" y="3207"/>
                  </a:lnTo>
                  <a:lnTo>
                    <a:pt x="1030" y="3233"/>
                  </a:lnTo>
                  <a:lnTo>
                    <a:pt x="980" y="3258"/>
                  </a:lnTo>
                  <a:lnTo>
                    <a:pt x="958" y="3269"/>
                  </a:lnTo>
                  <a:lnTo>
                    <a:pt x="935" y="3280"/>
                  </a:lnTo>
                  <a:lnTo>
                    <a:pt x="913" y="3289"/>
                  </a:lnTo>
                  <a:lnTo>
                    <a:pt x="891" y="3297"/>
                  </a:lnTo>
                  <a:lnTo>
                    <a:pt x="874" y="3282"/>
                  </a:lnTo>
                  <a:lnTo>
                    <a:pt x="851" y="3263"/>
                  </a:lnTo>
                  <a:lnTo>
                    <a:pt x="825" y="3245"/>
                  </a:lnTo>
                  <a:lnTo>
                    <a:pt x="797" y="3226"/>
                  </a:lnTo>
                  <a:lnTo>
                    <a:pt x="769" y="3209"/>
                  </a:lnTo>
                  <a:lnTo>
                    <a:pt x="743" y="3196"/>
                  </a:lnTo>
                  <a:lnTo>
                    <a:pt x="732" y="3190"/>
                  </a:lnTo>
                  <a:lnTo>
                    <a:pt x="721" y="3187"/>
                  </a:lnTo>
                  <a:lnTo>
                    <a:pt x="712" y="3184"/>
                  </a:lnTo>
                  <a:lnTo>
                    <a:pt x="705" y="3184"/>
                  </a:lnTo>
                  <a:lnTo>
                    <a:pt x="705" y="3034"/>
                  </a:lnTo>
                  <a:lnTo>
                    <a:pt x="689" y="3019"/>
                  </a:lnTo>
                  <a:lnTo>
                    <a:pt x="671" y="2999"/>
                  </a:lnTo>
                  <a:lnTo>
                    <a:pt x="652" y="2977"/>
                  </a:lnTo>
                  <a:lnTo>
                    <a:pt x="634" y="2955"/>
                  </a:lnTo>
                  <a:lnTo>
                    <a:pt x="625" y="2941"/>
                  </a:lnTo>
                  <a:lnTo>
                    <a:pt x="617" y="2928"/>
                  </a:lnTo>
                  <a:lnTo>
                    <a:pt x="610" y="2915"/>
                  </a:lnTo>
                  <a:lnTo>
                    <a:pt x="603" y="2902"/>
                  </a:lnTo>
                  <a:lnTo>
                    <a:pt x="598" y="2889"/>
                  </a:lnTo>
                  <a:lnTo>
                    <a:pt x="594" y="2875"/>
                  </a:lnTo>
                  <a:lnTo>
                    <a:pt x="591" y="2862"/>
                  </a:lnTo>
                  <a:lnTo>
                    <a:pt x="591" y="2848"/>
                  </a:lnTo>
                  <a:lnTo>
                    <a:pt x="580" y="2851"/>
                  </a:lnTo>
                  <a:lnTo>
                    <a:pt x="572" y="2852"/>
                  </a:lnTo>
                  <a:lnTo>
                    <a:pt x="563" y="2852"/>
                  </a:lnTo>
                  <a:lnTo>
                    <a:pt x="554" y="2851"/>
                  </a:lnTo>
                  <a:lnTo>
                    <a:pt x="546" y="2850"/>
                  </a:lnTo>
                  <a:lnTo>
                    <a:pt x="539" y="2847"/>
                  </a:lnTo>
                  <a:lnTo>
                    <a:pt x="532" y="2842"/>
                  </a:lnTo>
                  <a:lnTo>
                    <a:pt x="525" y="2838"/>
                  </a:lnTo>
                  <a:lnTo>
                    <a:pt x="519" y="2832"/>
                  </a:lnTo>
                  <a:lnTo>
                    <a:pt x="513" y="2827"/>
                  </a:lnTo>
                  <a:lnTo>
                    <a:pt x="507" y="2820"/>
                  </a:lnTo>
                  <a:lnTo>
                    <a:pt x="502" y="2813"/>
                  </a:lnTo>
                  <a:lnTo>
                    <a:pt x="491" y="2797"/>
                  </a:lnTo>
                  <a:lnTo>
                    <a:pt x="480" y="2780"/>
                  </a:lnTo>
                  <a:lnTo>
                    <a:pt x="469" y="2763"/>
                  </a:lnTo>
                  <a:lnTo>
                    <a:pt x="458" y="2744"/>
                  </a:lnTo>
                  <a:lnTo>
                    <a:pt x="446" y="2725"/>
                  </a:lnTo>
                  <a:lnTo>
                    <a:pt x="434" y="2708"/>
                  </a:lnTo>
                  <a:lnTo>
                    <a:pt x="428" y="2700"/>
                  </a:lnTo>
                  <a:lnTo>
                    <a:pt x="420" y="2693"/>
                  </a:lnTo>
                  <a:lnTo>
                    <a:pt x="412" y="2685"/>
                  </a:lnTo>
                  <a:lnTo>
                    <a:pt x="404" y="2679"/>
                  </a:lnTo>
                  <a:lnTo>
                    <a:pt x="396" y="2672"/>
                  </a:lnTo>
                  <a:lnTo>
                    <a:pt x="386" y="2667"/>
                  </a:lnTo>
                  <a:lnTo>
                    <a:pt x="376" y="2662"/>
                  </a:lnTo>
                  <a:lnTo>
                    <a:pt x="367" y="2658"/>
                  </a:lnTo>
                  <a:lnTo>
                    <a:pt x="231" y="2658"/>
                  </a:lnTo>
                  <a:lnTo>
                    <a:pt x="213" y="2631"/>
                  </a:lnTo>
                  <a:lnTo>
                    <a:pt x="196" y="2604"/>
                  </a:lnTo>
                  <a:lnTo>
                    <a:pt x="181" y="2579"/>
                  </a:lnTo>
                  <a:lnTo>
                    <a:pt x="168" y="2554"/>
                  </a:lnTo>
                  <a:lnTo>
                    <a:pt x="144" y="2508"/>
                  </a:lnTo>
                  <a:lnTo>
                    <a:pt x="122" y="2468"/>
                  </a:lnTo>
                  <a:lnTo>
                    <a:pt x="111" y="2449"/>
                  </a:lnTo>
                  <a:lnTo>
                    <a:pt x="99" y="2432"/>
                  </a:lnTo>
                  <a:lnTo>
                    <a:pt x="87" y="2418"/>
                  </a:lnTo>
                  <a:lnTo>
                    <a:pt x="73" y="2404"/>
                  </a:lnTo>
                  <a:lnTo>
                    <a:pt x="67" y="2398"/>
                  </a:lnTo>
                  <a:lnTo>
                    <a:pt x="58" y="2393"/>
                  </a:lnTo>
                  <a:lnTo>
                    <a:pt x="50" y="2387"/>
                  </a:lnTo>
                  <a:lnTo>
                    <a:pt x="42" y="2383"/>
                  </a:lnTo>
                  <a:lnTo>
                    <a:pt x="32" y="2380"/>
                  </a:lnTo>
                  <a:lnTo>
                    <a:pt x="22" y="2376"/>
                  </a:lnTo>
                  <a:lnTo>
                    <a:pt x="11" y="2373"/>
                  </a:lnTo>
                  <a:lnTo>
                    <a:pt x="0" y="2371"/>
                  </a:lnTo>
                  <a:lnTo>
                    <a:pt x="13" y="2370"/>
                  </a:lnTo>
                  <a:lnTo>
                    <a:pt x="26" y="2368"/>
                  </a:lnTo>
                  <a:lnTo>
                    <a:pt x="38" y="2362"/>
                  </a:lnTo>
                  <a:lnTo>
                    <a:pt x="49" y="2357"/>
                  </a:lnTo>
                  <a:lnTo>
                    <a:pt x="59" y="2350"/>
                  </a:lnTo>
                  <a:lnTo>
                    <a:pt x="68" y="2341"/>
                  </a:lnTo>
                  <a:lnTo>
                    <a:pt x="76" y="2333"/>
                  </a:lnTo>
                  <a:lnTo>
                    <a:pt x="85" y="2323"/>
                  </a:lnTo>
                  <a:lnTo>
                    <a:pt x="115" y="2281"/>
                  </a:lnTo>
                  <a:lnTo>
                    <a:pt x="142" y="2247"/>
                  </a:lnTo>
                  <a:lnTo>
                    <a:pt x="141" y="2239"/>
                  </a:lnTo>
                  <a:lnTo>
                    <a:pt x="140" y="2232"/>
                  </a:lnTo>
                  <a:lnTo>
                    <a:pt x="139" y="2226"/>
                  </a:lnTo>
                  <a:lnTo>
                    <a:pt x="135" y="2218"/>
                  </a:lnTo>
                  <a:lnTo>
                    <a:pt x="130" y="2205"/>
                  </a:lnTo>
                  <a:lnTo>
                    <a:pt x="122" y="2191"/>
                  </a:lnTo>
                  <a:lnTo>
                    <a:pt x="116" y="2178"/>
                  </a:lnTo>
                  <a:lnTo>
                    <a:pt x="109" y="2164"/>
                  </a:lnTo>
                  <a:lnTo>
                    <a:pt x="107" y="2157"/>
                  </a:lnTo>
                  <a:lnTo>
                    <a:pt x="105" y="2151"/>
                  </a:lnTo>
                  <a:lnTo>
                    <a:pt x="104" y="2143"/>
                  </a:lnTo>
                  <a:lnTo>
                    <a:pt x="104" y="2136"/>
                  </a:lnTo>
                  <a:lnTo>
                    <a:pt x="826" y="1231"/>
                  </a:lnTo>
                  <a:close/>
                </a:path>
              </a:pathLst>
            </a:custGeom>
            <a:solidFill>
              <a:srgbClr val="F8C3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8" name="Freeform 8"/>
            <p:cNvSpPr>
              <a:spLocks/>
            </p:cNvSpPr>
            <p:nvPr/>
          </p:nvSpPr>
          <p:spPr bwMode="auto">
            <a:xfrm>
              <a:off x="4805363" y="2339976"/>
              <a:ext cx="1652588" cy="1039813"/>
            </a:xfrm>
            <a:custGeom>
              <a:avLst/>
              <a:gdLst/>
              <a:ahLst/>
              <a:cxnLst>
                <a:cxn ang="0">
                  <a:pos x="1754" y="549"/>
                </a:cxn>
                <a:cxn ang="0">
                  <a:pos x="1585" y="358"/>
                </a:cxn>
                <a:cxn ang="0">
                  <a:pos x="1675" y="261"/>
                </a:cxn>
                <a:cxn ang="0">
                  <a:pos x="2014" y="152"/>
                </a:cxn>
                <a:cxn ang="0">
                  <a:pos x="2154" y="15"/>
                </a:cxn>
                <a:cxn ang="0">
                  <a:pos x="2652" y="53"/>
                </a:cxn>
                <a:cxn ang="0">
                  <a:pos x="2443" y="401"/>
                </a:cxn>
                <a:cxn ang="0">
                  <a:pos x="3011" y="318"/>
                </a:cxn>
                <a:cxn ang="0">
                  <a:pos x="4001" y="461"/>
                </a:cxn>
                <a:cxn ang="0">
                  <a:pos x="4938" y="587"/>
                </a:cxn>
                <a:cxn ang="0">
                  <a:pos x="5161" y="563"/>
                </a:cxn>
                <a:cxn ang="0">
                  <a:pos x="5547" y="570"/>
                </a:cxn>
                <a:cxn ang="0">
                  <a:pos x="6220" y="738"/>
                </a:cxn>
                <a:cxn ang="0">
                  <a:pos x="5839" y="673"/>
                </a:cxn>
                <a:cxn ang="0">
                  <a:pos x="6032" y="884"/>
                </a:cxn>
                <a:cxn ang="0">
                  <a:pos x="5970" y="1031"/>
                </a:cxn>
                <a:cxn ang="0">
                  <a:pos x="5725" y="1051"/>
                </a:cxn>
                <a:cxn ang="0">
                  <a:pos x="5920" y="1299"/>
                </a:cxn>
                <a:cxn ang="0">
                  <a:pos x="5688" y="1339"/>
                </a:cxn>
                <a:cxn ang="0">
                  <a:pos x="5577" y="1123"/>
                </a:cxn>
                <a:cxn ang="0">
                  <a:pos x="5428" y="912"/>
                </a:cxn>
                <a:cxn ang="0">
                  <a:pos x="5067" y="1146"/>
                </a:cxn>
                <a:cxn ang="0">
                  <a:pos x="4731" y="1211"/>
                </a:cxn>
                <a:cxn ang="0">
                  <a:pos x="4906" y="1311"/>
                </a:cxn>
                <a:cxn ang="0">
                  <a:pos x="5241" y="1696"/>
                </a:cxn>
                <a:cxn ang="0">
                  <a:pos x="5101" y="1909"/>
                </a:cxn>
                <a:cxn ang="0">
                  <a:pos x="5232" y="2283"/>
                </a:cxn>
                <a:cxn ang="0">
                  <a:pos x="5177" y="2323"/>
                </a:cxn>
                <a:cxn ang="0">
                  <a:pos x="4732" y="2084"/>
                </a:cxn>
                <a:cxn ang="0">
                  <a:pos x="4785" y="2230"/>
                </a:cxn>
                <a:cxn ang="0">
                  <a:pos x="5010" y="2555"/>
                </a:cxn>
                <a:cxn ang="0">
                  <a:pos x="5089" y="2848"/>
                </a:cxn>
                <a:cxn ang="0">
                  <a:pos x="4698" y="2935"/>
                </a:cxn>
                <a:cxn ang="0">
                  <a:pos x="4456" y="2981"/>
                </a:cxn>
                <a:cxn ang="0">
                  <a:pos x="4567" y="3275"/>
                </a:cxn>
                <a:cxn ang="0">
                  <a:pos x="4623" y="3495"/>
                </a:cxn>
                <a:cxn ang="0">
                  <a:pos x="4201" y="3370"/>
                </a:cxn>
                <a:cxn ang="0">
                  <a:pos x="4295" y="3669"/>
                </a:cxn>
                <a:cxn ang="0">
                  <a:pos x="4298" y="3881"/>
                </a:cxn>
                <a:cxn ang="0">
                  <a:pos x="3991" y="3433"/>
                </a:cxn>
                <a:cxn ang="0">
                  <a:pos x="3842" y="3224"/>
                </a:cxn>
                <a:cxn ang="0">
                  <a:pos x="3459" y="2814"/>
                </a:cxn>
                <a:cxn ang="0">
                  <a:pos x="3103" y="3072"/>
                </a:cxn>
                <a:cxn ang="0">
                  <a:pos x="2802" y="3560"/>
                </a:cxn>
                <a:cxn ang="0">
                  <a:pos x="2677" y="3368"/>
                </a:cxn>
                <a:cxn ang="0">
                  <a:pos x="2562" y="3196"/>
                </a:cxn>
                <a:cxn ang="0">
                  <a:pos x="2466" y="2817"/>
                </a:cxn>
                <a:cxn ang="0">
                  <a:pos x="2358" y="2869"/>
                </a:cxn>
                <a:cxn ang="0">
                  <a:pos x="2153" y="2701"/>
                </a:cxn>
                <a:cxn ang="0">
                  <a:pos x="1847" y="2729"/>
                </a:cxn>
                <a:cxn ang="0">
                  <a:pos x="1544" y="2599"/>
                </a:cxn>
                <a:cxn ang="0">
                  <a:pos x="1227" y="2623"/>
                </a:cxn>
                <a:cxn ang="0">
                  <a:pos x="1007" y="2421"/>
                </a:cxn>
                <a:cxn ang="0">
                  <a:pos x="1327" y="2757"/>
                </a:cxn>
                <a:cxn ang="0">
                  <a:pos x="1470" y="2697"/>
                </a:cxn>
                <a:cxn ang="0">
                  <a:pos x="1556" y="2910"/>
                </a:cxn>
                <a:cxn ang="0">
                  <a:pos x="1247" y="3147"/>
                </a:cxn>
                <a:cxn ang="0">
                  <a:pos x="743" y="3196"/>
                </a:cxn>
                <a:cxn ang="0">
                  <a:pos x="563" y="2852"/>
                </a:cxn>
                <a:cxn ang="0">
                  <a:pos x="396" y="2672"/>
                </a:cxn>
                <a:cxn ang="0">
                  <a:pos x="22" y="2376"/>
                </a:cxn>
                <a:cxn ang="0">
                  <a:pos x="109" y="2164"/>
                </a:cxn>
              </a:cxnLst>
              <a:rect l="0" t="0" r="r" b="b"/>
              <a:pathLst>
                <a:path w="6250" h="3933">
                  <a:moveTo>
                    <a:pt x="826" y="1231"/>
                  </a:moveTo>
                  <a:lnTo>
                    <a:pt x="1348" y="577"/>
                  </a:lnTo>
                  <a:lnTo>
                    <a:pt x="1489" y="601"/>
                  </a:lnTo>
                  <a:lnTo>
                    <a:pt x="1489" y="449"/>
                  </a:lnTo>
                  <a:lnTo>
                    <a:pt x="1504" y="463"/>
                  </a:lnTo>
                  <a:lnTo>
                    <a:pt x="1519" y="475"/>
                  </a:lnTo>
                  <a:lnTo>
                    <a:pt x="1536" y="485"/>
                  </a:lnTo>
                  <a:lnTo>
                    <a:pt x="1552" y="493"/>
                  </a:lnTo>
                  <a:lnTo>
                    <a:pt x="1569" y="502"/>
                  </a:lnTo>
                  <a:lnTo>
                    <a:pt x="1587" y="509"/>
                  </a:lnTo>
                  <a:lnTo>
                    <a:pt x="1604" y="515"/>
                  </a:lnTo>
                  <a:lnTo>
                    <a:pt x="1622" y="521"/>
                  </a:lnTo>
                  <a:lnTo>
                    <a:pt x="1658" y="531"/>
                  </a:lnTo>
                  <a:lnTo>
                    <a:pt x="1693" y="540"/>
                  </a:lnTo>
                  <a:lnTo>
                    <a:pt x="1709" y="545"/>
                  </a:lnTo>
                  <a:lnTo>
                    <a:pt x="1725" y="550"/>
                  </a:lnTo>
                  <a:lnTo>
                    <a:pt x="1741" y="557"/>
                  </a:lnTo>
                  <a:lnTo>
                    <a:pt x="1755" y="563"/>
                  </a:lnTo>
                  <a:lnTo>
                    <a:pt x="1755" y="557"/>
                  </a:lnTo>
                  <a:lnTo>
                    <a:pt x="1754" y="549"/>
                  </a:lnTo>
                  <a:lnTo>
                    <a:pt x="1751" y="541"/>
                  </a:lnTo>
                  <a:lnTo>
                    <a:pt x="1748" y="535"/>
                  </a:lnTo>
                  <a:lnTo>
                    <a:pt x="1742" y="521"/>
                  </a:lnTo>
                  <a:lnTo>
                    <a:pt x="1734" y="507"/>
                  </a:lnTo>
                  <a:lnTo>
                    <a:pt x="1726" y="492"/>
                  </a:lnTo>
                  <a:lnTo>
                    <a:pt x="1720" y="478"/>
                  </a:lnTo>
                  <a:lnTo>
                    <a:pt x="1718" y="471"/>
                  </a:lnTo>
                  <a:lnTo>
                    <a:pt x="1715" y="464"/>
                  </a:lnTo>
                  <a:lnTo>
                    <a:pt x="1714" y="456"/>
                  </a:lnTo>
                  <a:lnTo>
                    <a:pt x="1713" y="449"/>
                  </a:lnTo>
                  <a:lnTo>
                    <a:pt x="1641" y="449"/>
                  </a:lnTo>
                  <a:lnTo>
                    <a:pt x="1603" y="487"/>
                  </a:lnTo>
                  <a:lnTo>
                    <a:pt x="1527" y="487"/>
                  </a:lnTo>
                  <a:lnTo>
                    <a:pt x="1417" y="377"/>
                  </a:lnTo>
                  <a:lnTo>
                    <a:pt x="1437" y="370"/>
                  </a:lnTo>
                  <a:lnTo>
                    <a:pt x="1458" y="366"/>
                  </a:lnTo>
                  <a:lnTo>
                    <a:pt x="1479" y="363"/>
                  </a:lnTo>
                  <a:lnTo>
                    <a:pt x="1501" y="360"/>
                  </a:lnTo>
                  <a:lnTo>
                    <a:pt x="1542" y="358"/>
                  </a:lnTo>
                  <a:lnTo>
                    <a:pt x="1585" y="358"/>
                  </a:lnTo>
                  <a:lnTo>
                    <a:pt x="1627" y="357"/>
                  </a:lnTo>
                  <a:lnTo>
                    <a:pt x="1670" y="355"/>
                  </a:lnTo>
                  <a:lnTo>
                    <a:pt x="1691" y="353"/>
                  </a:lnTo>
                  <a:lnTo>
                    <a:pt x="1712" y="349"/>
                  </a:lnTo>
                  <a:lnTo>
                    <a:pt x="1734" y="345"/>
                  </a:lnTo>
                  <a:lnTo>
                    <a:pt x="1755" y="339"/>
                  </a:lnTo>
                  <a:lnTo>
                    <a:pt x="1747" y="339"/>
                  </a:lnTo>
                  <a:lnTo>
                    <a:pt x="1739" y="337"/>
                  </a:lnTo>
                  <a:lnTo>
                    <a:pt x="1733" y="335"/>
                  </a:lnTo>
                  <a:lnTo>
                    <a:pt x="1725" y="333"/>
                  </a:lnTo>
                  <a:lnTo>
                    <a:pt x="1711" y="327"/>
                  </a:lnTo>
                  <a:lnTo>
                    <a:pt x="1697" y="320"/>
                  </a:lnTo>
                  <a:lnTo>
                    <a:pt x="1683" y="312"/>
                  </a:lnTo>
                  <a:lnTo>
                    <a:pt x="1670" y="307"/>
                  </a:lnTo>
                  <a:lnTo>
                    <a:pt x="1662" y="304"/>
                  </a:lnTo>
                  <a:lnTo>
                    <a:pt x="1656" y="303"/>
                  </a:lnTo>
                  <a:lnTo>
                    <a:pt x="1648" y="301"/>
                  </a:lnTo>
                  <a:lnTo>
                    <a:pt x="1641" y="300"/>
                  </a:lnTo>
                  <a:lnTo>
                    <a:pt x="1657" y="283"/>
                  </a:lnTo>
                  <a:lnTo>
                    <a:pt x="1675" y="261"/>
                  </a:lnTo>
                  <a:lnTo>
                    <a:pt x="1694" y="235"/>
                  </a:lnTo>
                  <a:lnTo>
                    <a:pt x="1712" y="208"/>
                  </a:lnTo>
                  <a:lnTo>
                    <a:pt x="1730" y="179"/>
                  </a:lnTo>
                  <a:lnTo>
                    <a:pt x="1743" y="154"/>
                  </a:lnTo>
                  <a:lnTo>
                    <a:pt x="1748" y="142"/>
                  </a:lnTo>
                  <a:lnTo>
                    <a:pt x="1751" y="131"/>
                  </a:lnTo>
                  <a:lnTo>
                    <a:pt x="1755" y="121"/>
                  </a:lnTo>
                  <a:lnTo>
                    <a:pt x="1755" y="114"/>
                  </a:lnTo>
                  <a:lnTo>
                    <a:pt x="1784" y="114"/>
                  </a:lnTo>
                  <a:lnTo>
                    <a:pt x="1816" y="115"/>
                  </a:lnTo>
                  <a:lnTo>
                    <a:pt x="1850" y="116"/>
                  </a:lnTo>
                  <a:lnTo>
                    <a:pt x="1885" y="119"/>
                  </a:lnTo>
                  <a:lnTo>
                    <a:pt x="1902" y="120"/>
                  </a:lnTo>
                  <a:lnTo>
                    <a:pt x="1919" y="124"/>
                  </a:lnTo>
                  <a:lnTo>
                    <a:pt x="1937" y="127"/>
                  </a:lnTo>
                  <a:lnTo>
                    <a:pt x="1953" y="130"/>
                  </a:lnTo>
                  <a:lnTo>
                    <a:pt x="1970" y="135"/>
                  </a:lnTo>
                  <a:lnTo>
                    <a:pt x="1985" y="140"/>
                  </a:lnTo>
                  <a:lnTo>
                    <a:pt x="2000" y="145"/>
                  </a:lnTo>
                  <a:lnTo>
                    <a:pt x="2014" y="152"/>
                  </a:lnTo>
                  <a:lnTo>
                    <a:pt x="2022" y="152"/>
                  </a:lnTo>
                  <a:lnTo>
                    <a:pt x="2028" y="151"/>
                  </a:lnTo>
                  <a:lnTo>
                    <a:pt x="2036" y="149"/>
                  </a:lnTo>
                  <a:lnTo>
                    <a:pt x="2043" y="147"/>
                  </a:lnTo>
                  <a:lnTo>
                    <a:pt x="2057" y="140"/>
                  </a:lnTo>
                  <a:lnTo>
                    <a:pt x="2071" y="133"/>
                  </a:lnTo>
                  <a:lnTo>
                    <a:pt x="2085" y="126"/>
                  </a:lnTo>
                  <a:lnTo>
                    <a:pt x="2099" y="120"/>
                  </a:lnTo>
                  <a:lnTo>
                    <a:pt x="2107" y="117"/>
                  </a:lnTo>
                  <a:lnTo>
                    <a:pt x="2115" y="116"/>
                  </a:lnTo>
                  <a:lnTo>
                    <a:pt x="2121" y="115"/>
                  </a:lnTo>
                  <a:lnTo>
                    <a:pt x="2129" y="114"/>
                  </a:lnTo>
                  <a:lnTo>
                    <a:pt x="2129" y="100"/>
                  </a:lnTo>
                  <a:lnTo>
                    <a:pt x="2129" y="85"/>
                  </a:lnTo>
                  <a:lnTo>
                    <a:pt x="2130" y="71"/>
                  </a:lnTo>
                  <a:lnTo>
                    <a:pt x="2133" y="57"/>
                  </a:lnTo>
                  <a:lnTo>
                    <a:pt x="2138" y="43"/>
                  </a:lnTo>
                  <a:lnTo>
                    <a:pt x="2144" y="29"/>
                  </a:lnTo>
                  <a:lnTo>
                    <a:pt x="2148" y="21"/>
                  </a:lnTo>
                  <a:lnTo>
                    <a:pt x="2154" y="15"/>
                  </a:lnTo>
                  <a:lnTo>
                    <a:pt x="2159" y="7"/>
                  </a:lnTo>
                  <a:lnTo>
                    <a:pt x="2166" y="0"/>
                  </a:lnTo>
                  <a:lnTo>
                    <a:pt x="2353" y="114"/>
                  </a:lnTo>
                  <a:lnTo>
                    <a:pt x="2315" y="76"/>
                  </a:lnTo>
                  <a:lnTo>
                    <a:pt x="2391" y="76"/>
                  </a:lnTo>
                  <a:lnTo>
                    <a:pt x="2315" y="76"/>
                  </a:lnTo>
                  <a:lnTo>
                    <a:pt x="2348" y="76"/>
                  </a:lnTo>
                  <a:lnTo>
                    <a:pt x="2389" y="76"/>
                  </a:lnTo>
                  <a:lnTo>
                    <a:pt x="2435" y="73"/>
                  </a:lnTo>
                  <a:lnTo>
                    <a:pt x="2484" y="71"/>
                  </a:lnTo>
                  <a:lnTo>
                    <a:pt x="2508" y="69"/>
                  </a:lnTo>
                  <a:lnTo>
                    <a:pt x="2533" y="67"/>
                  </a:lnTo>
                  <a:lnTo>
                    <a:pt x="2556" y="64"/>
                  </a:lnTo>
                  <a:lnTo>
                    <a:pt x="2579" y="60"/>
                  </a:lnTo>
                  <a:lnTo>
                    <a:pt x="2601" y="56"/>
                  </a:lnTo>
                  <a:lnTo>
                    <a:pt x="2621" y="51"/>
                  </a:lnTo>
                  <a:lnTo>
                    <a:pt x="2638" y="45"/>
                  </a:lnTo>
                  <a:lnTo>
                    <a:pt x="2653" y="37"/>
                  </a:lnTo>
                  <a:lnTo>
                    <a:pt x="2653" y="45"/>
                  </a:lnTo>
                  <a:lnTo>
                    <a:pt x="2652" y="53"/>
                  </a:lnTo>
                  <a:lnTo>
                    <a:pt x="2650" y="59"/>
                  </a:lnTo>
                  <a:lnTo>
                    <a:pt x="2648" y="67"/>
                  </a:lnTo>
                  <a:lnTo>
                    <a:pt x="2641" y="81"/>
                  </a:lnTo>
                  <a:lnTo>
                    <a:pt x="2635" y="95"/>
                  </a:lnTo>
                  <a:lnTo>
                    <a:pt x="2627" y="109"/>
                  </a:lnTo>
                  <a:lnTo>
                    <a:pt x="2622" y="124"/>
                  </a:lnTo>
                  <a:lnTo>
                    <a:pt x="2620" y="130"/>
                  </a:lnTo>
                  <a:lnTo>
                    <a:pt x="2617" y="138"/>
                  </a:lnTo>
                  <a:lnTo>
                    <a:pt x="2616" y="144"/>
                  </a:lnTo>
                  <a:lnTo>
                    <a:pt x="2615" y="152"/>
                  </a:lnTo>
                  <a:lnTo>
                    <a:pt x="2691" y="225"/>
                  </a:lnTo>
                  <a:lnTo>
                    <a:pt x="2661" y="240"/>
                  </a:lnTo>
                  <a:lnTo>
                    <a:pt x="2628" y="260"/>
                  </a:lnTo>
                  <a:lnTo>
                    <a:pt x="2594" y="282"/>
                  </a:lnTo>
                  <a:lnTo>
                    <a:pt x="2558" y="306"/>
                  </a:lnTo>
                  <a:lnTo>
                    <a:pt x="2524" y="331"/>
                  </a:lnTo>
                  <a:lnTo>
                    <a:pt x="2490" y="358"/>
                  </a:lnTo>
                  <a:lnTo>
                    <a:pt x="2473" y="372"/>
                  </a:lnTo>
                  <a:lnTo>
                    <a:pt x="2458" y="387"/>
                  </a:lnTo>
                  <a:lnTo>
                    <a:pt x="2443" y="401"/>
                  </a:lnTo>
                  <a:lnTo>
                    <a:pt x="2429" y="415"/>
                  </a:lnTo>
                  <a:lnTo>
                    <a:pt x="2447" y="397"/>
                  </a:lnTo>
                  <a:lnTo>
                    <a:pt x="2467" y="382"/>
                  </a:lnTo>
                  <a:lnTo>
                    <a:pt x="2488" y="369"/>
                  </a:lnTo>
                  <a:lnTo>
                    <a:pt x="2508" y="357"/>
                  </a:lnTo>
                  <a:lnTo>
                    <a:pt x="2531" y="346"/>
                  </a:lnTo>
                  <a:lnTo>
                    <a:pt x="2555" y="337"/>
                  </a:lnTo>
                  <a:lnTo>
                    <a:pt x="2580" y="329"/>
                  </a:lnTo>
                  <a:lnTo>
                    <a:pt x="2605" y="322"/>
                  </a:lnTo>
                  <a:lnTo>
                    <a:pt x="2632" y="317"/>
                  </a:lnTo>
                  <a:lnTo>
                    <a:pt x="2659" y="312"/>
                  </a:lnTo>
                  <a:lnTo>
                    <a:pt x="2686" y="309"/>
                  </a:lnTo>
                  <a:lnTo>
                    <a:pt x="2714" y="307"/>
                  </a:lnTo>
                  <a:lnTo>
                    <a:pt x="2743" y="306"/>
                  </a:lnTo>
                  <a:lnTo>
                    <a:pt x="2771" y="305"/>
                  </a:lnTo>
                  <a:lnTo>
                    <a:pt x="2801" y="305"/>
                  </a:lnTo>
                  <a:lnTo>
                    <a:pt x="2831" y="306"/>
                  </a:lnTo>
                  <a:lnTo>
                    <a:pt x="2891" y="308"/>
                  </a:lnTo>
                  <a:lnTo>
                    <a:pt x="2951" y="312"/>
                  </a:lnTo>
                  <a:lnTo>
                    <a:pt x="3011" y="318"/>
                  </a:lnTo>
                  <a:lnTo>
                    <a:pt x="3070" y="323"/>
                  </a:lnTo>
                  <a:lnTo>
                    <a:pt x="3129" y="330"/>
                  </a:lnTo>
                  <a:lnTo>
                    <a:pt x="3184" y="334"/>
                  </a:lnTo>
                  <a:lnTo>
                    <a:pt x="3238" y="337"/>
                  </a:lnTo>
                  <a:lnTo>
                    <a:pt x="3289" y="339"/>
                  </a:lnTo>
                  <a:lnTo>
                    <a:pt x="3404" y="449"/>
                  </a:lnTo>
                  <a:lnTo>
                    <a:pt x="3436" y="437"/>
                  </a:lnTo>
                  <a:lnTo>
                    <a:pt x="3470" y="427"/>
                  </a:lnTo>
                  <a:lnTo>
                    <a:pt x="3507" y="419"/>
                  </a:lnTo>
                  <a:lnTo>
                    <a:pt x="3545" y="415"/>
                  </a:lnTo>
                  <a:lnTo>
                    <a:pt x="3586" y="412"/>
                  </a:lnTo>
                  <a:lnTo>
                    <a:pt x="3627" y="411"/>
                  </a:lnTo>
                  <a:lnTo>
                    <a:pt x="3670" y="413"/>
                  </a:lnTo>
                  <a:lnTo>
                    <a:pt x="3714" y="415"/>
                  </a:lnTo>
                  <a:lnTo>
                    <a:pt x="3760" y="419"/>
                  </a:lnTo>
                  <a:lnTo>
                    <a:pt x="3807" y="426"/>
                  </a:lnTo>
                  <a:lnTo>
                    <a:pt x="3854" y="432"/>
                  </a:lnTo>
                  <a:lnTo>
                    <a:pt x="3903" y="441"/>
                  </a:lnTo>
                  <a:lnTo>
                    <a:pt x="3951" y="451"/>
                  </a:lnTo>
                  <a:lnTo>
                    <a:pt x="4001" y="461"/>
                  </a:lnTo>
                  <a:lnTo>
                    <a:pt x="4050" y="472"/>
                  </a:lnTo>
                  <a:lnTo>
                    <a:pt x="4100" y="483"/>
                  </a:lnTo>
                  <a:lnTo>
                    <a:pt x="4201" y="505"/>
                  </a:lnTo>
                  <a:lnTo>
                    <a:pt x="4301" y="529"/>
                  </a:lnTo>
                  <a:lnTo>
                    <a:pt x="4399" y="551"/>
                  </a:lnTo>
                  <a:lnTo>
                    <a:pt x="4494" y="571"/>
                  </a:lnTo>
                  <a:lnTo>
                    <a:pt x="4540" y="580"/>
                  </a:lnTo>
                  <a:lnTo>
                    <a:pt x="4586" y="587"/>
                  </a:lnTo>
                  <a:lnTo>
                    <a:pt x="4629" y="594"/>
                  </a:lnTo>
                  <a:lnTo>
                    <a:pt x="4672" y="598"/>
                  </a:lnTo>
                  <a:lnTo>
                    <a:pt x="4713" y="603"/>
                  </a:lnTo>
                  <a:lnTo>
                    <a:pt x="4753" y="604"/>
                  </a:lnTo>
                  <a:lnTo>
                    <a:pt x="4791" y="604"/>
                  </a:lnTo>
                  <a:lnTo>
                    <a:pt x="4827" y="601"/>
                  </a:lnTo>
                  <a:lnTo>
                    <a:pt x="4841" y="601"/>
                  </a:lnTo>
                  <a:lnTo>
                    <a:pt x="4854" y="599"/>
                  </a:lnTo>
                  <a:lnTo>
                    <a:pt x="4868" y="598"/>
                  </a:lnTo>
                  <a:lnTo>
                    <a:pt x="4882" y="596"/>
                  </a:lnTo>
                  <a:lnTo>
                    <a:pt x="4910" y="592"/>
                  </a:lnTo>
                  <a:lnTo>
                    <a:pt x="4938" y="587"/>
                  </a:lnTo>
                  <a:lnTo>
                    <a:pt x="4952" y="585"/>
                  </a:lnTo>
                  <a:lnTo>
                    <a:pt x="4966" y="585"/>
                  </a:lnTo>
                  <a:lnTo>
                    <a:pt x="4980" y="584"/>
                  </a:lnTo>
                  <a:lnTo>
                    <a:pt x="4995" y="585"/>
                  </a:lnTo>
                  <a:lnTo>
                    <a:pt x="5009" y="587"/>
                  </a:lnTo>
                  <a:lnTo>
                    <a:pt x="5023" y="591"/>
                  </a:lnTo>
                  <a:lnTo>
                    <a:pt x="5037" y="595"/>
                  </a:lnTo>
                  <a:lnTo>
                    <a:pt x="5051" y="601"/>
                  </a:lnTo>
                  <a:lnTo>
                    <a:pt x="5059" y="601"/>
                  </a:lnTo>
                  <a:lnTo>
                    <a:pt x="5065" y="599"/>
                  </a:lnTo>
                  <a:lnTo>
                    <a:pt x="5073" y="598"/>
                  </a:lnTo>
                  <a:lnTo>
                    <a:pt x="5080" y="595"/>
                  </a:lnTo>
                  <a:lnTo>
                    <a:pt x="5094" y="589"/>
                  </a:lnTo>
                  <a:lnTo>
                    <a:pt x="5108" y="582"/>
                  </a:lnTo>
                  <a:lnTo>
                    <a:pt x="5122" y="575"/>
                  </a:lnTo>
                  <a:lnTo>
                    <a:pt x="5135" y="569"/>
                  </a:lnTo>
                  <a:lnTo>
                    <a:pt x="5142" y="567"/>
                  </a:lnTo>
                  <a:lnTo>
                    <a:pt x="5148" y="565"/>
                  </a:lnTo>
                  <a:lnTo>
                    <a:pt x="5155" y="563"/>
                  </a:lnTo>
                  <a:lnTo>
                    <a:pt x="5161" y="563"/>
                  </a:lnTo>
                  <a:lnTo>
                    <a:pt x="5238" y="636"/>
                  </a:lnTo>
                  <a:lnTo>
                    <a:pt x="5259" y="635"/>
                  </a:lnTo>
                  <a:lnTo>
                    <a:pt x="5277" y="634"/>
                  </a:lnTo>
                  <a:lnTo>
                    <a:pt x="5295" y="633"/>
                  </a:lnTo>
                  <a:lnTo>
                    <a:pt x="5311" y="631"/>
                  </a:lnTo>
                  <a:lnTo>
                    <a:pt x="5339" y="627"/>
                  </a:lnTo>
                  <a:lnTo>
                    <a:pt x="5364" y="623"/>
                  </a:lnTo>
                  <a:lnTo>
                    <a:pt x="5376" y="621"/>
                  </a:lnTo>
                  <a:lnTo>
                    <a:pt x="5388" y="621"/>
                  </a:lnTo>
                  <a:lnTo>
                    <a:pt x="5399" y="621"/>
                  </a:lnTo>
                  <a:lnTo>
                    <a:pt x="5411" y="621"/>
                  </a:lnTo>
                  <a:lnTo>
                    <a:pt x="5423" y="623"/>
                  </a:lnTo>
                  <a:lnTo>
                    <a:pt x="5435" y="625"/>
                  </a:lnTo>
                  <a:lnTo>
                    <a:pt x="5448" y="630"/>
                  </a:lnTo>
                  <a:lnTo>
                    <a:pt x="5462" y="636"/>
                  </a:lnTo>
                  <a:lnTo>
                    <a:pt x="5539" y="563"/>
                  </a:lnTo>
                  <a:lnTo>
                    <a:pt x="5462" y="563"/>
                  </a:lnTo>
                  <a:lnTo>
                    <a:pt x="5491" y="564"/>
                  </a:lnTo>
                  <a:lnTo>
                    <a:pt x="5519" y="567"/>
                  </a:lnTo>
                  <a:lnTo>
                    <a:pt x="5547" y="570"/>
                  </a:lnTo>
                  <a:lnTo>
                    <a:pt x="5576" y="574"/>
                  </a:lnTo>
                  <a:lnTo>
                    <a:pt x="5633" y="586"/>
                  </a:lnTo>
                  <a:lnTo>
                    <a:pt x="5689" y="599"/>
                  </a:lnTo>
                  <a:lnTo>
                    <a:pt x="5745" y="613"/>
                  </a:lnTo>
                  <a:lnTo>
                    <a:pt x="5802" y="624"/>
                  </a:lnTo>
                  <a:lnTo>
                    <a:pt x="5830" y="629"/>
                  </a:lnTo>
                  <a:lnTo>
                    <a:pt x="5858" y="633"/>
                  </a:lnTo>
                  <a:lnTo>
                    <a:pt x="5887" y="635"/>
                  </a:lnTo>
                  <a:lnTo>
                    <a:pt x="5915" y="636"/>
                  </a:lnTo>
                  <a:lnTo>
                    <a:pt x="5988" y="712"/>
                  </a:lnTo>
                  <a:lnTo>
                    <a:pt x="6018" y="712"/>
                  </a:lnTo>
                  <a:lnTo>
                    <a:pt x="6050" y="713"/>
                  </a:lnTo>
                  <a:lnTo>
                    <a:pt x="6084" y="714"/>
                  </a:lnTo>
                  <a:lnTo>
                    <a:pt x="6119" y="717"/>
                  </a:lnTo>
                  <a:lnTo>
                    <a:pt x="6136" y="718"/>
                  </a:lnTo>
                  <a:lnTo>
                    <a:pt x="6154" y="721"/>
                  </a:lnTo>
                  <a:lnTo>
                    <a:pt x="6171" y="725"/>
                  </a:lnTo>
                  <a:lnTo>
                    <a:pt x="6188" y="728"/>
                  </a:lnTo>
                  <a:lnTo>
                    <a:pt x="6204" y="732"/>
                  </a:lnTo>
                  <a:lnTo>
                    <a:pt x="6220" y="738"/>
                  </a:lnTo>
                  <a:lnTo>
                    <a:pt x="6236" y="743"/>
                  </a:lnTo>
                  <a:lnTo>
                    <a:pt x="6250" y="750"/>
                  </a:lnTo>
                  <a:lnTo>
                    <a:pt x="6239" y="773"/>
                  </a:lnTo>
                  <a:lnTo>
                    <a:pt x="6233" y="788"/>
                  </a:lnTo>
                  <a:lnTo>
                    <a:pt x="6231" y="798"/>
                  </a:lnTo>
                  <a:lnTo>
                    <a:pt x="6231" y="805"/>
                  </a:lnTo>
                  <a:lnTo>
                    <a:pt x="6231" y="814"/>
                  </a:lnTo>
                  <a:lnTo>
                    <a:pt x="6229" y="824"/>
                  </a:lnTo>
                  <a:lnTo>
                    <a:pt x="6224" y="840"/>
                  </a:lnTo>
                  <a:lnTo>
                    <a:pt x="6213" y="864"/>
                  </a:lnTo>
                  <a:lnTo>
                    <a:pt x="6136" y="788"/>
                  </a:lnTo>
                  <a:lnTo>
                    <a:pt x="5915" y="788"/>
                  </a:lnTo>
                  <a:lnTo>
                    <a:pt x="5914" y="780"/>
                  </a:lnTo>
                  <a:lnTo>
                    <a:pt x="5912" y="772"/>
                  </a:lnTo>
                  <a:lnTo>
                    <a:pt x="5908" y="763"/>
                  </a:lnTo>
                  <a:lnTo>
                    <a:pt x="5903" y="754"/>
                  </a:lnTo>
                  <a:lnTo>
                    <a:pt x="5891" y="736"/>
                  </a:lnTo>
                  <a:lnTo>
                    <a:pt x="5877" y="717"/>
                  </a:lnTo>
                  <a:lnTo>
                    <a:pt x="5851" y="687"/>
                  </a:lnTo>
                  <a:lnTo>
                    <a:pt x="5839" y="673"/>
                  </a:lnTo>
                  <a:lnTo>
                    <a:pt x="5836" y="681"/>
                  </a:lnTo>
                  <a:lnTo>
                    <a:pt x="5834" y="689"/>
                  </a:lnTo>
                  <a:lnTo>
                    <a:pt x="5834" y="697"/>
                  </a:lnTo>
                  <a:lnTo>
                    <a:pt x="5834" y="705"/>
                  </a:lnTo>
                  <a:lnTo>
                    <a:pt x="5836" y="714"/>
                  </a:lnTo>
                  <a:lnTo>
                    <a:pt x="5840" y="723"/>
                  </a:lnTo>
                  <a:lnTo>
                    <a:pt x="5843" y="732"/>
                  </a:lnTo>
                  <a:lnTo>
                    <a:pt x="5848" y="741"/>
                  </a:lnTo>
                  <a:lnTo>
                    <a:pt x="5854" y="751"/>
                  </a:lnTo>
                  <a:lnTo>
                    <a:pt x="5860" y="760"/>
                  </a:lnTo>
                  <a:lnTo>
                    <a:pt x="5867" y="769"/>
                  </a:lnTo>
                  <a:lnTo>
                    <a:pt x="5876" y="778"/>
                  </a:lnTo>
                  <a:lnTo>
                    <a:pt x="5893" y="797"/>
                  </a:lnTo>
                  <a:lnTo>
                    <a:pt x="5913" y="815"/>
                  </a:lnTo>
                  <a:lnTo>
                    <a:pt x="5936" y="832"/>
                  </a:lnTo>
                  <a:lnTo>
                    <a:pt x="5959" y="848"/>
                  </a:lnTo>
                  <a:lnTo>
                    <a:pt x="5983" y="862"/>
                  </a:lnTo>
                  <a:lnTo>
                    <a:pt x="6008" y="874"/>
                  </a:lnTo>
                  <a:lnTo>
                    <a:pt x="6020" y="880"/>
                  </a:lnTo>
                  <a:lnTo>
                    <a:pt x="6032" y="884"/>
                  </a:lnTo>
                  <a:lnTo>
                    <a:pt x="6044" y="888"/>
                  </a:lnTo>
                  <a:lnTo>
                    <a:pt x="6056" y="892"/>
                  </a:lnTo>
                  <a:lnTo>
                    <a:pt x="6068" y="895"/>
                  </a:lnTo>
                  <a:lnTo>
                    <a:pt x="6080" y="897"/>
                  </a:lnTo>
                  <a:lnTo>
                    <a:pt x="6091" y="898"/>
                  </a:lnTo>
                  <a:lnTo>
                    <a:pt x="6101" y="898"/>
                  </a:lnTo>
                  <a:lnTo>
                    <a:pt x="6100" y="906"/>
                  </a:lnTo>
                  <a:lnTo>
                    <a:pt x="6098" y="915"/>
                  </a:lnTo>
                  <a:lnTo>
                    <a:pt x="6095" y="923"/>
                  </a:lnTo>
                  <a:lnTo>
                    <a:pt x="6089" y="932"/>
                  </a:lnTo>
                  <a:lnTo>
                    <a:pt x="6077" y="952"/>
                  </a:lnTo>
                  <a:lnTo>
                    <a:pt x="6063" y="970"/>
                  </a:lnTo>
                  <a:lnTo>
                    <a:pt x="6037" y="1000"/>
                  </a:lnTo>
                  <a:lnTo>
                    <a:pt x="6025" y="1013"/>
                  </a:lnTo>
                  <a:lnTo>
                    <a:pt x="6019" y="1013"/>
                  </a:lnTo>
                  <a:lnTo>
                    <a:pt x="6011" y="1014"/>
                  </a:lnTo>
                  <a:lnTo>
                    <a:pt x="6004" y="1016"/>
                  </a:lnTo>
                  <a:lnTo>
                    <a:pt x="5997" y="1018"/>
                  </a:lnTo>
                  <a:lnTo>
                    <a:pt x="5983" y="1025"/>
                  </a:lnTo>
                  <a:lnTo>
                    <a:pt x="5970" y="1031"/>
                  </a:lnTo>
                  <a:lnTo>
                    <a:pt x="5955" y="1039"/>
                  </a:lnTo>
                  <a:lnTo>
                    <a:pt x="5941" y="1044"/>
                  </a:lnTo>
                  <a:lnTo>
                    <a:pt x="5935" y="1048"/>
                  </a:lnTo>
                  <a:lnTo>
                    <a:pt x="5928" y="1049"/>
                  </a:lnTo>
                  <a:lnTo>
                    <a:pt x="5922" y="1050"/>
                  </a:lnTo>
                  <a:lnTo>
                    <a:pt x="5915" y="1051"/>
                  </a:lnTo>
                  <a:lnTo>
                    <a:pt x="5901" y="1050"/>
                  </a:lnTo>
                  <a:lnTo>
                    <a:pt x="5888" y="1049"/>
                  </a:lnTo>
                  <a:lnTo>
                    <a:pt x="5876" y="1048"/>
                  </a:lnTo>
                  <a:lnTo>
                    <a:pt x="5864" y="1045"/>
                  </a:lnTo>
                  <a:lnTo>
                    <a:pt x="5842" y="1041"/>
                  </a:lnTo>
                  <a:lnTo>
                    <a:pt x="5820" y="1037"/>
                  </a:lnTo>
                  <a:lnTo>
                    <a:pt x="5809" y="1035"/>
                  </a:lnTo>
                  <a:lnTo>
                    <a:pt x="5798" y="1033"/>
                  </a:lnTo>
                  <a:lnTo>
                    <a:pt x="5787" y="1033"/>
                  </a:lnTo>
                  <a:lnTo>
                    <a:pt x="5777" y="1035"/>
                  </a:lnTo>
                  <a:lnTo>
                    <a:pt x="5765" y="1037"/>
                  </a:lnTo>
                  <a:lnTo>
                    <a:pt x="5751" y="1040"/>
                  </a:lnTo>
                  <a:lnTo>
                    <a:pt x="5738" y="1044"/>
                  </a:lnTo>
                  <a:lnTo>
                    <a:pt x="5725" y="1051"/>
                  </a:lnTo>
                  <a:lnTo>
                    <a:pt x="5725" y="1061"/>
                  </a:lnTo>
                  <a:lnTo>
                    <a:pt x="5726" y="1071"/>
                  </a:lnTo>
                  <a:lnTo>
                    <a:pt x="5727" y="1080"/>
                  </a:lnTo>
                  <a:lnTo>
                    <a:pt x="5730" y="1089"/>
                  </a:lnTo>
                  <a:lnTo>
                    <a:pt x="5733" y="1098"/>
                  </a:lnTo>
                  <a:lnTo>
                    <a:pt x="5736" y="1105"/>
                  </a:lnTo>
                  <a:lnTo>
                    <a:pt x="5739" y="1113"/>
                  </a:lnTo>
                  <a:lnTo>
                    <a:pt x="5744" y="1121"/>
                  </a:lnTo>
                  <a:lnTo>
                    <a:pt x="5754" y="1135"/>
                  </a:lnTo>
                  <a:lnTo>
                    <a:pt x="5766" y="1148"/>
                  </a:lnTo>
                  <a:lnTo>
                    <a:pt x="5778" y="1160"/>
                  </a:lnTo>
                  <a:lnTo>
                    <a:pt x="5792" y="1171"/>
                  </a:lnTo>
                  <a:lnTo>
                    <a:pt x="5806" y="1182"/>
                  </a:lnTo>
                  <a:lnTo>
                    <a:pt x="5821" y="1191"/>
                  </a:lnTo>
                  <a:lnTo>
                    <a:pt x="5838" y="1199"/>
                  </a:lnTo>
                  <a:lnTo>
                    <a:pt x="5853" y="1208"/>
                  </a:lnTo>
                  <a:lnTo>
                    <a:pt x="5886" y="1223"/>
                  </a:lnTo>
                  <a:lnTo>
                    <a:pt x="5915" y="1237"/>
                  </a:lnTo>
                  <a:lnTo>
                    <a:pt x="5916" y="1266"/>
                  </a:lnTo>
                  <a:lnTo>
                    <a:pt x="5920" y="1299"/>
                  </a:lnTo>
                  <a:lnTo>
                    <a:pt x="5926" y="1332"/>
                  </a:lnTo>
                  <a:lnTo>
                    <a:pt x="5932" y="1367"/>
                  </a:lnTo>
                  <a:lnTo>
                    <a:pt x="5939" y="1402"/>
                  </a:lnTo>
                  <a:lnTo>
                    <a:pt x="5944" y="1437"/>
                  </a:lnTo>
                  <a:lnTo>
                    <a:pt x="5947" y="1453"/>
                  </a:lnTo>
                  <a:lnTo>
                    <a:pt x="5948" y="1470"/>
                  </a:lnTo>
                  <a:lnTo>
                    <a:pt x="5949" y="1485"/>
                  </a:lnTo>
                  <a:lnTo>
                    <a:pt x="5950" y="1500"/>
                  </a:lnTo>
                  <a:lnTo>
                    <a:pt x="5939" y="1489"/>
                  </a:lnTo>
                  <a:lnTo>
                    <a:pt x="5928" y="1480"/>
                  </a:lnTo>
                  <a:lnTo>
                    <a:pt x="5916" y="1470"/>
                  </a:lnTo>
                  <a:lnTo>
                    <a:pt x="5905" y="1460"/>
                  </a:lnTo>
                  <a:lnTo>
                    <a:pt x="5880" y="1443"/>
                  </a:lnTo>
                  <a:lnTo>
                    <a:pt x="5854" y="1426"/>
                  </a:lnTo>
                  <a:lnTo>
                    <a:pt x="5828" y="1411"/>
                  </a:lnTo>
                  <a:lnTo>
                    <a:pt x="5800" y="1396"/>
                  </a:lnTo>
                  <a:lnTo>
                    <a:pt x="5772" y="1381"/>
                  </a:lnTo>
                  <a:lnTo>
                    <a:pt x="5744" y="1367"/>
                  </a:lnTo>
                  <a:lnTo>
                    <a:pt x="5715" y="1353"/>
                  </a:lnTo>
                  <a:lnTo>
                    <a:pt x="5688" y="1339"/>
                  </a:lnTo>
                  <a:lnTo>
                    <a:pt x="5661" y="1325"/>
                  </a:lnTo>
                  <a:lnTo>
                    <a:pt x="5634" y="1309"/>
                  </a:lnTo>
                  <a:lnTo>
                    <a:pt x="5607" y="1293"/>
                  </a:lnTo>
                  <a:lnTo>
                    <a:pt x="5583" y="1276"/>
                  </a:lnTo>
                  <a:lnTo>
                    <a:pt x="5571" y="1267"/>
                  </a:lnTo>
                  <a:lnTo>
                    <a:pt x="5561" y="1257"/>
                  </a:lnTo>
                  <a:lnTo>
                    <a:pt x="5549" y="1247"/>
                  </a:lnTo>
                  <a:lnTo>
                    <a:pt x="5539" y="1237"/>
                  </a:lnTo>
                  <a:lnTo>
                    <a:pt x="5539" y="1230"/>
                  </a:lnTo>
                  <a:lnTo>
                    <a:pt x="5540" y="1223"/>
                  </a:lnTo>
                  <a:lnTo>
                    <a:pt x="5542" y="1216"/>
                  </a:lnTo>
                  <a:lnTo>
                    <a:pt x="5544" y="1209"/>
                  </a:lnTo>
                  <a:lnTo>
                    <a:pt x="5551" y="1195"/>
                  </a:lnTo>
                  <a:lnTo>
                    <a:pt x="5557" y="1181"/>
                  </a:lnTo>
                  <a:lnTo>
                    <a:pt x="5565" y="1165"/>
                  </a:lnTo>
                  <a:lnTo>
                    <a:pt x="5570" y="1151"/>
                  </a:lnTo>
                  <a:lnTo>
                    <a:pt x="5573" y="1145"/>
                  </a:lnTo>
                  <a:lnTo>
                    <a:pt x="5575" y="1137"/>
                  </a:lnTo>
                  <a:lnTo>
                    <a:pt x="5576" y="1131"/>
                  </a:lnTo>
                  <a:lnTo>
                    <a:pt x="5577" y="1123"/>
                  </a:lnTo>
                  <a:lnTo>
                    <a:pt x="5576" y="1115"/>
                  </a:lnTo>
                  <a:lnTo>
                    <a:pt x="5574" y="1105"/>
                  </a:lnTo>
                  <a:lnTo>
                    <a:pt x="5569" y="1095"/>
                  </a:lnTo>
                  <a:lnTo>
                    <a:pt x="5565" y="1083"/>
                  </a:lnTo>
                  <a:lnTo>
                    <a:pt x="5553" y="1055"/>
                  </a:lnTo>
                  <a:lnTo>
                    <a:pt x="5539" y="1025"/>
                  </a:lnTo>
                  <a:lnTo>
                    <a:pt x="5525" y="993"/>
                  </a:lnTo>
                  <a:lnTo>
                    <a:pt x="5513" y="960"/>
                  </a:lnTo>
                  <a:lnTo>
                    <a:pt x="5507" y="944"/>
                  </a:lnTo>
                  <a:lnTo>
                    <a:pt x="5504" y="929"/>
                  </a:lnTo>
                  <a:lnTo>
                    <a:pt x="5502" y="913"/>
                  </a:lnTo>
                  <a:lnTo>
                    <a:pt x="5501" y="898"/>
                  </a:lnTo>
                  <a:lnTo>
                    <a:pt x="5488" y="905"/>
                  </a:lnTo>
                  <a:lnTo>
                    <a:pt x="5477" y="909"/>
                  </a:lnTo>
                  <a:lnTo>
                    <a:pt x="5467" y="912"/>
                  </a:lnTo>
                  <a:lnTo>
                    <a:pt x="5457" y="915"/>
                  </a:lnTo>
                  <a:lnTo>
                    <a:pt x="5449" y="916"/>
                  </a:lnTo>
                  <a:lnTo>
                    <a:pt x="5442" y="916"/>
                  </a:lnTo>
                  <a:lnTo>
                    <a:pt x="5434" y="915"/>
                  </a:lnTo>
                  <a:lnTo>
                    <a:pt x="5428" y="912"/>
                  </a:lnTo>
                  <a:lnTo>
                    <a:pt x="5413" y="909"/>
                  </a:lnTo>
                  <a:lnTo>
                    <a:pt x="5397" y="904"/>
                  </a:lnTo>
                  <a:lnTo>
                    <a:pt x="5387" y="901"/>
                  </a:lnTo>
                  <a:lnTo>
                    <a:pt x="5377" y="900"/>
                  </a:lnTo>
                  <a:lnTo>
                    <a:pt x="5365" y="899"/>
                  </a:lnTo>
                  <a:lnTo>
                    <a:pt x="5352" y="898"/>
                  </a:lnTo>
                  <a:lnTo>
                    <a:pt x="5336" y="929"/>
                  </a:lnTo>
                  <a:lnTo>
                    <a:pt x="5317" y="961"/>
                  </a:lnTo>
                  <a:lnTo>
                    <a:pt x="5296" y="995"/>
                  </a:lnTo>
                  <a:lnTo>
                    <a:pt x="5272" y="1030"/>
                  </a:lnTo>
                  <a:lnTo>
                    <a:pt x="5245" y="1065"/>
                  </a:lnTo>
                  <a:lnTo>
                    <a:pt x="5218" y="1099"/>
                  </a:lnTo>
                  <a:lnTo>
                    <a:pt x="5190" y="1132"/>
                  </a:lnTo>
                  <a:lnTo>
                    <a:pt x="5161" y="1161"/>
                  </a:lnTo>
                  <a:lnTo>
                    <a:pt x="5142" y="1161"/>
                  </a:lnTo>
                  <a:lnTo>
                    <a:pt x="5123" y="1160"/>
                  </a:lnTo>
                  <a:lnTo>
                    <a:pt x="5107" y="1157"/>
                  </a:lnTo>
                  <a:lnTo>
                    <a:pt x="5092" y="1155"/>
                  </a:lnTo>
                  <a:lnTo>
                    <a:pt x="5079" y="1150"/>
                  </a:lnTo>
                  <a:lnTo>
                    <a:pt x="5067" y="1146"/>
                  </a:lnTo>
                  <a:lnTo>
                    <a:pt x="5056" y="1139"/>
                  </a:lnTo>
                  <a:lnTo>
                    <a:pt x="5046" y="1133"/>
                  </a:lnTo>
                  <a:lnTo>
                    <a:pt x="5038" y="1126"/>
                  </a:lnTo>
                  <a:lnTo>
                    <a:pt x="5032" y="1117"/>
                  </a:lnTo>
                  <a:lnTo>
                    <a:pt x="5025" y="1109"/>
                  </a:lnTo>
                  <a:lnTo>
                    <a:pt x="5021" y="1099"/>
                  </a:lnTo>
                  <a:lnTo>
                    <a:pt x="5018" y="1088"/>
                  </a:lnTo>
                  <a:lnTo>
                    <a:pt x="5015" y="1076"/>
                  </a:lnTo>
                  <a:lnTo>
                    <a:pt x="5014" y="1064"/>
                  </a:lnTo>
                  <a:lnTo>
                    <a:pt x="5013" y="1051"/>
                  </a:lnTo>
                  <a:lnTo>
                    <a:pt x="4941" y="1123"/>
                  </a:lnTo>
                  <a:lnTo>
                    <a:pt x="4865" y="1051"/>
                  </a:lnTo>
                  <a:lnTo>
                    <a:pt x="4847" y="1067"/>
                  </a:lnTo>
                  <a:lnTo>
                    <a:pt x="4824" y="1089"/>
                  </a:lnTo>
                  <a:lnTo>
                    <a:pt x="4799" y="1116"/>
                  </a:lnTo>
                  <a:lnTo>
                    <a:pt x="4774" y="1147"/>
                  </a:lnTo>
                  <a:lnTo>
                    <a:pt x="4762" y="1163"/>
                  </a:lnTo>
                  <a:lnTo>
                    <a:pt x="4750" y="1179"/>
                  </a:lnTo>
                  <a:lnTo>
                    <a:pt x="4741" y="1195"/>
                  </a:lnTo>
                  <a:lnTo>
                    <a:pt x="4731" y="1211"/>
                  </a:lnTo>
                  <a:lnTo>
                    <a:pt x="4723" y="1228"/>
                  </a:lnTo>
                  <a:lnTo>
                    <a:pt x="4718" y="1243"/>
                  </a:lnTo>
                  <a:lnTo>
                    <a:pt x="4715" y="1251"/>
                  </a:lnTo>
                  <a:lnTo>
                    <a:pt x="4714" y="1258"/>
                  </a:lnTo>
                  <a:lnTo>
                    <a:pt x="4713" y="1265"/>
                  </a:lnTo>
                  <a:lnTo>
                    <a:pt x="4713" y="1272"/>
                  </a:lnTo>
                  <a:lnTo>
                    <a:pt x="4720" y="1272"/>
                  </a:lnTo>
                  <a:lnTo>
                    <a:pt x="4729" y="1276"/>
                  </a:lnTo>
                  <a:lnTo>
                    <a:pt x="4737" y="1279"/>
                  </a:lnTo>
                  <a:lnTo>
                    <a:pt x="4747" y="1283"/>
                  </a:lnTo>
                  <a:lnTo>
                    <a:pt x="4768" y="1296"/>
                  </a:lnTo>
                  <a:lnTo>
                    <a:pt x="4789" y="1309"/>
                  </a:lnTo>
                  <a:lnTo>
                    <a:pt x="4810" y="1324"/>
                  </a:lnTo>
                  <a:lnTo>
                    <a:pt x="4830" y="1336"/>
                  </a:lnTo>
                  <a:lnTo>
                    <a:pt x="4840" y="1341"/>
                  </a:lnTo>
                  <a:lnTo>
                    <a:pt x="4848" y="1344"/>
                  </a:lnTo>
                  <a:lnTo>
                    <a:pt x="4857" y="1347"/>
                  </a:lnTo>
                  <a:lnTo>
                    <a:pt x="4865" y="1348"/>
                  </a:lnTo>
                  <a:lnTo>
                    <a:pt x="4900" y="1309"/>
                  </a:lnTo>
                  <a:lnTo>
                    <a:pt x="4906" y="1311"/>
                  </a:lnTo>
                  <a:lnTo>
                    <a:pt x="4914" y="1312"/>
                  </a:lnTo>
                  <a:lnTo>
                    <a:pt x="4922" y="1313"/>
                  </a:lnTo>
                  <a:lnTo>
                    <a:pt x="4929" y="1315"/>
                  </a:lnTo>
                  <a:lnTo>
                    <a:pt x="4946" y="1320"/>
                  </a:lnTo>
                  <a:lnTo>
                    <a:pt x="4962" y="1328"/>
                  </a:lnTo>
                  <a:lnTo>
                    <a:pt x="4978" y="1338"/>
                  </a:lnTo>
                  <a:lnTo>
                    <a:pt x="4995" y="1348"/>
                  </a:lnTo>
                  <a:lnTo>
                    <a:pt x="5011" y="1360"/>
                  </a:lnTo>
                  <a:lnTo>
                    <a:pt x="5027" y="1372"/>
                  </a:lnTo>
                  <a:lnTo>
                    <a:pt x="5059" y="1397"/>
                  </a:lnTo>
                  <a:lnTo>
                    <a:pt x="5086" y="1422"/>
                  </a:lnTo>
                  <a:lnTo>
                    <a:pt x="5110" y="1445"/>
                  </a:lnTo>
                  <a:lnTo>
                    <a:pt x="5128" y="1462"/>
                  </a:lnTo>
                  <a:lnTo>
                    <a:pt x="5128" y="1611"/>
                  </a:lnTo>
                  <a:lnTo>
                    <a:pt x="5142" y="1625"/>
                  </a:lnTo>
                  <a:lnTo>
                    <a:pt x="5159" y="1639"/>
                  </a:lnTo>
                  <a:lnTo>
                    <a:pt x="5180" y="1653"/>
                  </a:lnTo>
                  <a:lnTo>
                    <a:pt x="5201" y="1667"/>
                  </a:lnTo>
                  <a:lnTo>
                    <a:pt x="5221" y="1681"/>
                  </a:lnTo>
                  <a:lnTo>
                    <a:pt x="5241" y="1696"/>
                  </a:lnTo>
                  <a:lnTo>
                    <a:pt x="5260" y="1710"/>
                  </a:lnTo>
                  <a:lnTo>
                    <a:pt x="5276" y="1725"/>
                  </a:lnTo>
                  <a:lnTo>
                    <a:pt x="5275" y="1732"/>
                  </a:lnTo>
                  <a:lnTo>
                    <a:pt x="5273" y="1741"/>
                  </a:lnTo>
                  <a:lnTo>
                    <a:pt x="5269" y="1751"/>
                  </a:lnTo>
                  <a:lnTo>
                    <a:pt x="5264" y="1763"/>
                  </a:lnTo>
                  <a:lnTo>
                    <a:pt x="5252" y="1788"/>
                  </a:lnTo>
                  <a:lnTo>
                    <a:pt x="5238" y="1817"/>
                  </a:lnTo>
                  <a:lnTo>
                    <a:pt x="5224" y="1845"/>
                  </a:lnTo>
                  <a:lnTo>
                    <a:pt x="5212" y="1871"/>
                  </a:lnTo>
                  <a:lnTo>
                    <a:pt x="5207" y="1883"/>
                  </a:lnTo>
                  <a:lnTo>
                    <a:pt x="5203" y="1894"/>
                  </a:lnTo>
                  <a:lnTo>
                    <a:pt x="5201" y="1903"/>
                  </a:lnTo>
                  <a:lnTo>
                    <a:pt x="5200" y="1912"/>
                  </a:lnTo>
                  <a:lnTo>
                    <a:pt x="5167" y="1906"/>
                  </a:lnTo>
                  <a:lnTo>
                    <a:pt x="5130" y="1902"/>
                  </a:lnTo>
                  <a:lnTo>
                    <a:pt x="5122" y="1902"/>
                  </a:lnTo>
                  <a:lnTo>
                    <a:pt x="5115" y="1903"/>
                  </a:lnTo>
                  <a:lnTo>
                    <a:pt x="5107" y="1905"/>
                  </a:lnTo>
                  <a:lnTo>
                    <a:pt x="5101" y="1909"/>
                  </a:lnTo>
                  <a:lnTo>
                    <a:pt x="5096" y="1916"/>
                  </a:lnTo>
                  <a:lnTo>
                    <a:pt x="5093" y="1924"/>
                  </a:lnTo>
                  <a:lnTo>
                    <a:pt x="5091" y="1933"/>
                  </a:lnTo>
                  <a:lnTo>
                    <a:pt x="5089" y="1945"/>
                  </a:lnTo>
                  <a:lnTo>
                    <a:pt x="5089" y="2022"/>
                  </a:lnTo>
                  <a:lnTo>
                    <a:pt x="5089" y="2033"/>
                  </a:lnTo>
                  <a:lnTo>
                    <a:pt x="5092" y="2044"/>
                  </a:lnTo>
                  <a:lnTo>
                    <a:pt x="5094" y="2055"/>
                  </a:lnTo>
                  <a:lnTo>
                    <a:pt x="5097" y="2067"/>
                  </a:lnTo>
                  <a:lnTo>
                    <a:pt x="5101" y="2077"/>
                  </a:lnTo>
                  <a:lnTo>
                    <a:pt x="5107" y="2089"/>
                  </a:lnTo>
                  <a:lnTo>
                    <a:pt x="5112" y="2100"/>
                  </a:lnTo>
                  <a:lnTo>
                    <a:pt x="5119" y="2112"/>
                  </a:lnTo>
                  <a:lnTo>
                    <a:pt x="5133" y="2136"/>
                  </a:lnTo>
                  <a:lnTo>
                    <a:pt x="5148" y="2160"/>
                  </a:lnTo>
                  <a:lnTo>
                    <a:pt x="5165" y="2185"/>
                  </a:lnTo>
                  <a:lnTo>
                    <a:pt x="5182" y="2209"/>
                  </a:lnTo>
                  <a:lnTo>
                    <a:pt x="5200" y="2235"/>
                  </a:lnTo>
                  <a:lnTo>
                    <a:pt x="5217" y="2259"/>
                  </a:lnTo>
                  <a:lnTo>
                    <a:pt x="5232" y="2283"/>
                  </a:lnTo>
                  <a:lnTo>
                    <a:pt x="5247" y="2307"/>
                  </a:lnTo>
                  <a:lnTo>
                    <a:pt x="5253" y="2317"/>
                  </a:lnTo>
                  <a:lnTo>
                    <a:pt x="5259" y="2329"/>
                  </a:lnTo>
                  <a:lnTo>
                    <a:pt x="5264" y="2340"/>
                  </a:lnTo>
                  <a:lnTo>
                    <a:pt x="5268" y="2352"/>
                  </a:lnTo>
                  <a:lnTo>
                    <a:pt x="5272" y="2363"/>
                  </a:lnTo>
                  <a:lnTo>
                    <a:pt x="5274" y="2374"/>
                  </a:lnTo>
                  <a:lnTo>
                    <a:pt x="5275" y="2385"/>
                  </a:lnTo>
                  <a:lnTo>
                    <a:pt x="5276" y="2395"/>
                  </a:lnTo>
                  <a:lnTo>
                    <a:pt x="5256" y="2395"/>
                  </a:lnTo>
                  <a:lnTo>
                    <a:pt x="5240" y="2394"/>
                  </a:lnTo>
                  <a:lnTo>
                    <a:pt x="5226" y="2392"/>
                  </a:lnTo>
                  <a:lnTo>
                    <a:pt x="5215" y="2388"/>
                  </a:lnTo>
                  <a:lnTo>
                    <a:pt x="5206" y="2385"/>
                  </a:lnTo>
                  <a:lnTo>
                    <a:pt x="5200" y="2380"/>
                  </a:lnTo>
                  <a:lnTo>
                    <a:pt x="5194" y="2374"/>
                  </a:lnTo>
                  <a:lnTo>
                    <a:pt x="5191" y="2369"/>
                  </a:lnTo>
                  <a:lnTo>
                    <a:pt x="5184" y="2353"/>
                  </a:lnTo>
                  <a:lnTo>
                    <a:pt x="5180" y="2334"/>
                  </a:lnTo>
                  <a:lnTo>
                    <a:pt x="5177" y="2323"/>
                  </a:lnTo>
                  <a:lnTo>
                    <a:pt x="5173" y="2311"/>
                  </a:lnTo>
                  <a:lnTo>
                    <a:pt x="5168" y="2298"/>
                  </a:lnTo>
                  <a:lnTo>
                    <a:pt x="5161" y="2285"/>
                  </a:lnTo>
                  <a:lnTo>
                    <a:pt x="5128" y="2247"/>
                  </a:lnTo>
                  <a:lnTo>
                    <a:pt x="5107" y="2239"/>
                  </a:lnTo>
                  <a:lnTo>
                    <a:pt x="5086" y="2229"/>
                  </a:lnTo>
                  <a:lnTo>
                    <a:pt x="5068" y="2218"/>
                  </a:lnTo>
                  <a:lnTo>
                    <a:pt x="5049" y="2206"/>
                  </a:lnTo>
                  <a:lnTo>
                    <a:pt x="5032" y="2193"/>
                  </a:lnTo>
                  <a:lnTo>
                    <a:pt x="5014" y="2179"/>
                  </a:lnTo>
                  <a:lnTo>
                    <a:pt x="4998" y="2164"/>
                  </a:lnTo>
                  <a:lnTo>
                    <a:pt x="4982" y="2148"/>
                  </a:lnTo>
                  <a:lnTo>
                    <a:pt x="4951" y="2117"/>
                  </a:lnTo>
                  <a:lnTo>
                    <a:pt x="4922" y="2084"/>
                  </a:lnTo>
                  <a:lnTo>
                    <a:pt x="4893" y="2051"/>
                  </a:lnTo>
                  <a:lnTo>
                    <a:pt x="4865" y="2022"/>
                  </a:lnTo>
                  <a:lnTo>
                    <a:pt x="4834" y="2036"/>
                  </a:lnTo>
                  <a:lnTo>
                    <a:pt x="4802" y="2051"/>
                  </a:lnTo>
                  <a:lnTo>
                    <a:pt x="4767" y="2067"/>
                  </a:lnTo>
                  <a:lnTo>
                    <a:pt x="4732" y="2084"/>
                  </a:lnTo>
                  <a:lnTo>
                    <a:pt x="4714" y="2093"/>
                  </a:lnTo>
                  <a:lnTo>
                    <a:pt x="4696" y="2103"/>
                  </a:lnTo>
                  <a:lnTo>
                    <a:pt x="4678" y="2112"/>
                  </a:lnTo>
                  <a:lnTo>
                    <a:pt x="4662" y="2123"/>
                  </a:lnTo>
                  <a:lnTo>
                    <a:pt x="4645" y="2135"/>
                  </a:lnTo>
                  <a:lnTo>
                    <a:pt x="4629" y="2147"/>
                  </a:lnTo>
                  <a:lnTo>
                    <a:pt x="4613" y="2160"/>
                  </a:lnTo>
                  <a:lnTo>
                    <a:pt x="4599" y="2173"/>
                  </a:lnTo>
                  <a:lnTo>
                    <a:pt x="4613" y="2175"/>
                  </a:lnTo>
                  <a:lnTo>
                    <a:pt x="4627" y="2176"/>
                  </a:lnTo>
                  <a:lnTo>
                    <a:pt x="4641" y="2177"/>
                  </a:lnTo>
                  <a:lnTo>
                    <a:pt x="4655" y="2179"/>
                  </a:lnTo>
                  <a:lnTo>
                    <a:pt x="4683" y="2184"/>
                  </a:lnTo>
                  <a:lnTo>
                    <a:pt x="4708" y="2191"/>
                  </a:lnTo>
                  <a:lnTo>
                    <a:pt x="4732" y="2197"/>
                  </a:lnTo>
                  <a:lnTo>
                    <a:pt x="4754" y="2203"/>
                  </a:lnTo>
                  <a:lnTo>
                    <a:pt x="4773" y="2207"/>
                  </a:lnTo>
                  <a:lnTo>
                    <a:pt x="4789" y="2208"/>
                  </a:lnTo>
                  <a:lnTo>
                    <a:pt x="4786" y="2219"/>
                  </a:lnTo>
                  <a:lnTo>
                    <a:pt x="4785" y="2230"/>
                  </a:lnTo>
                  <a:lnTo>
                    <a:pt x="4785" y="2241"/>
                  </a:lnTo>
                  <a:lnTo>
                    <a:pt x="4787" y="2251"/>
                  </a:lnTo>
                  <a:lnTo>
                    <a:pt x="4791" y="2262"/>
                  </a:lnTo>
                  <a:lnTo>
                    <a:pt x="4795" y="2273"/>
                  </a:lnTo>
                  <a:lnTo>
                    <a:pt x="4801" y="2284"/>
                  </a:lnTo>
                  <a:lnTo>
                    <a:pt x="4808" y="2295"/>
                  </a:lnTo>
                  <a:lnTo>
                    <a:pt x="4824" y="2316"/>
                  </a:lnTo>
                  <a:lnTo>
                    <a:pt x="4843" y="2338"/>
                  </a:lnTo>
                  <a:lnTo>
                    <a:pt x="4864" y="2361"/>
                  </a:lnTo>
                  <a:lnTo>
                    <a:pt x="4887" y="2383"/>
                  </a:lnTo>
                  <a:lnTo>
                    <a:pt x="4910" y="2407"/>
                  </a:lnTo>
                  <a:lnTo>
                    <a:pt x="4932" y="2430"/>
                  </a:lnTo>
                  <a:lnTo>
                    <a:pt x="4953" y="2454"/>
                  </a:lnTo>
                  <a:lnTo>
                    <a:pt x="4973" y="2478"/>
                  </a:lnTo>
                  <a:lnTo>
                    <a:pt x="4982" y="2491"/>
                  </a:lnTo>
                  <a:lnTo>
                    <a:pt x="4989" y="2503"/>
                  </a:lnTo>
                  <a:lnTo>
                    <a:pt x="4996" y="2516"/>
                  </a:lnTo>
                  <a:lnTo>
                    <a:pt x="5002" y="2529"/>
                  </a:lnTo>
                  <a:lnTo>
                    <a:pt x="5007" y="2542"/>
                  </a:lnTo>
                  <a:lnTo>
                    <a:pt x="5010" y="2555"/>
                  </a:lnTo>
                  <a:lnTo>
                    <a:pt x="5012" y="2568"/>
                  </a:lnTo>
                  <a:lnTo>
                    <a:pt x="5013" y="2581"/>
                  </a:lnTo>
                  <a:lnTo>
                    <a:pt x="5021" y="2583"/>
                  </a:lnTo>
                  <a:lnTo>
                    <a:pt x="5030" y="2585"/>
                  </a:lnTo>
                  <a:lnTo>
                    <a:pt x="5038" y="2589"/>
                  </a:lnTo>
                  <a:lnTo>
                    <a:pt x="5047" y="2593"/>
                  </a:lnTo>
                  <a:lnTo>
                    <a:pt x="5067" y="2605"/>
                  </a:lnTo>
                  <a:lnTo>
                    <a:pt x="5084" y="2620"/>
                  </a:lnTo>
                  <a:lnTo>
                    <a:pt x="5115" y="2646"/>
                  </a:lnTo>
                  <a:lnTo>
                    <a:pt x="5128" y="2658"/>
                  </a:lnTo>
                  <a:lnTo>
                    <a:pt x="5125" y="2674"/>
                  </a:lnTo>
                  <a:lnTo>
                    <a:pt x="5121" y="2693"/>
                  </a:lnTo>
                  <a:lnTo>
                    <a:pt x="5116" y="2715"/>
                  </a:lnTo>
                  <a:lnTo>
                    <a:pt x="5108" y="2739"/>
                  </a:lnTo>
                  <a:lnTo>
                    <a:pt x="5101" y="2765"/>
                  </a:lnTo>
                  <a:lnTo>
                    <a:pt x="5095" y="2791"/>
                  </a:lnTo>
                  <a:lnTo>
                    <a:pt x="5093" y="2805"/>
                  </a:lnTo>
                  <a:lnTo>
                    <a:pt x="5091" y="2819"/>
                  </a:lnTo>
                  <a:lnTo>
                    <a:pt x="5089" y="2833"/>
                  </a:lnTo>
                  <a:lnTo>
                    <a:pt x="5089" y="2848"/>
                  </a:lnTo>
                  <a:lnTo>
                    <a:pt x="5013" y="2921"/>
                  </a:lnTo>
                  <a:lnTo>
                    <a:pt x="4865" y="2921"/>
                  </a:lnTo>
                  <a:lnTo>
                    <a:pt x="4852" y="2934"/>
                  </a:lnTo>
                  <a:lnTo>
                    <a:pt x="4840" y="2944"/>
                  </a:lnTo>
                  <a:lnTo>
                    <a:pt x="4829" y="2952"/>
                  </a:lnTo>
                  <a:lnTo>
                    <a:pt x="4820" y="2959"/>
                  </a:lnTo>
                  <a:lnTo>
                    <a:pt x="4811" y="2963"/>
                  </a:lnTo>
                  <a:lnTo>
                    <a:pt x="4804" y="2965"/>
                  </a:lnTo>
                  <a:lnTo>
                    <a:pt x="4796" y="2968"/>
                  </a:lnTo>
                  <a:lnTo>
                    <a:pt x="4789" y="2968"/>
                  </a:lnTo>
                  <a:lnTo>
                    <a:pt x="4758" y="2963"/>
                  </a:lnTo>
                  <a:lnTo>
                    <a:pt x="4713" y="2959"/>
                  </a:lnTo>
                  <a:lnTo>
                    <a:pt x="4789" y="2883"/>
                  </a:lnTo>
                  <a:lnTo>
                    <a:pt x="4766" y="2893"/>
                  </a:lnTo>
                  <a:lnTo>
                    <a:pt x="4749" y="2900"/>
                  </a:lnTo>
                  <a:lnTo>
                    <a:pt x="4739" y="2903"/>
                  </a:lnTo>
                  <a:lnTo>
                    <a:pt x="4732" y="2907"/>
                  </a:lnTo>
                  <a:lnTo>
                    <a:pt x="4724" y="2911"/>
                  </a:lnTo>
                  <a:lnTo>
                    <a:pt x="4714" y="2920"/>
                  </a:lnTo>
                  <a:lnTo>
                    <a:pt x="4698" y="2935"/>
                  </a:lnTo>
                  <a:lnTo>
                    <a:pt x="4675" y="2959"/>
                  </a:lnTo>
                  <a:lnTo>
                    <a:pt x="4661" y="2951"/>
                  </a:lnTo>
                  <a:lnTo>
                    <a:pt x="4647" y="2946"/>
                  </a:lnTo>
                  <a:lnTo>
                    <a:pt x="4633" y="2941"/>
                  </a:lnTo>
                  <a:lnTo>
                    <a:pt x="4618" y="2937"/>
                  </a:lnTo>
                  <a:lnTo>
                    <a:pt x="4604" y="2934"/>
                  </a:lnTo>
                  <a:lnTo>
                    <a:pt x="4590" y="2932"/>
                  </a:lnTo>
                  <a:lnTo>
                    <a:pt x="4577" y="2931"/>
                  </a:lnTo>
                  <a:lnTo>
                    <a:pt x="4563" y="2929"/>
                  </a:lnTo>
                  <a:lnTo>
                    <a:pt x="4549" y="2931"/>
                  </a:lnTo>
                  <a:lnTo>
                    <a:pt x="4536" y="2932"/>
                  </a:lnTo>
                  <a:lnTo>
                    <a:pt x="4521" y="2934"/>
                  </a:lnTo>
                  <a:lnTo>
                    <a:pt x="4508" y="2937"/>
                  </a:lnTo>
                  <a:lnTo>
                    <a:pt x="4494" y="2941"/>
                  </a:lnTo>
                  <a:lnTo>
                    <a:pt x="4481" y="2946"/>
                  </a:lnTo>
                  <a:lnTo>
                    <a:pt x="4467" y="2951"/>
                  </a:lnTo>
                  <a:lnTo>
                    <a:pt x="4454" y="2959"/>
                  </a:lnTo>
                  <a:lnTo>
                    <a:pt x="4454" y="2965"/>
                  </a:lnTo>
                  <a:lnTo>
                    <a:pt x="4455" y="2973"/>
                  </a:lnTo>
                  <a:lnTo>
                    <a:pt x="4456" y="2981"/>
                  </a:lnTo>
                  <a:lnTo>
                    <a:pt x="4458" y="2988"/>
                  </a:lnTo>
                  <a:lnTo>
                    <a:pt x="4464" y="3004"/>
                  </a:lnTo>
                  <a:lnTo>
                    <a:pt x="4471" y="3020"/>
                  </a:lnTo>
                  <a:lnTo>
                    <a:pt x="4480" y="3036"/>
                  </a:lnTo>
                  <a:lnTo>
                    <a:pt x="4491" y="3053"/>
                  </a:lnTo>
                  <a:lnTo>
                    <a:pt x="4502" y="3069"/>
                  </a:lnTo>
                  <a:lnTo>
                    <a:pt x="4514" y="3085"/>
                  </a:lnTo>
                  <a:lnTo>
                    <a:pt x="4538" y="3115"/>
                  </a:lnTo>
                  <a:lnTo>
                    <a:pt x="4562" y="3142"/>
                  </a:lnTo>
                  <a:lnTo>
                    <a:pt x="4582" y="3166"/>
                  </a:lnTo>
                  <a:lnTo>
                    <a:pt x="4599" y="3184"/>
                  </a:lnTo>
                  <a:lnTo>
                    <a:pt x="4599" y="3190"/>
                  </a:lnTo>
                  <a:lnTo>
                    <a:pt x="4598" y="3198"/>
                  </a:lnTo>
                  <a:lnTo>
                    <a:pt x="4595" y="3204"/>
                  </a:lnTo>
                  <a:lnTo>
                    <a:pt x="4593" y="3212"/>
                  </a:lnTo>
                  <a:lnTo>
                    <a:pt x="4588" y="3226"/>
                  </a:lnTo>
                  <a:lnTo>
                    <a:pt x="4581" y="3240"/>
                  </a:lnTo>
                  <a:lnTo>
                    <a:pt x="4575" y="3255"/>
                  </a:lnTo>
                  <a:lnTo>
                    <a:pt x="4569" y="3269"/>
                  </a:lnTo>
                  <a:lnTo>
                    <a:pt x="4567" y="3275"/>
                  </a:lnTo>
                  <a:lnTo>
                    <a:pt x="4566" y="3283"/>
                  </a:lnTo>
                  <a:lnTo>
                    <a:pt x="4565" y="3291"/>
                  </a:lnTo>
                  <a:lnTo>
                    <a:pt x="4564" y="3297"/>
                  </a:lnTo>
                  <a:lnTo>
                    <a:pt x="4579" y="3312"/>
                  </a:lnTo>
                  <a:lnTo>
                    <a:pt x="4595" y="3330"/>
                  </a:lnTo>
                  <a:lnTo>
                    <a:pt x="4614" y="3352"/>
                  </a:lnTo>
                  <a:lnTo>
                    <a:pt x="4633" y="3375"/>
                  </a:lnTo>
                  <a:lnTo>
                    <a:pt x="4641" y="3388"/>
                  </a:lnTo>
                  <a:lnTo>
                    <a:pt x="4649" y="3401"/>
                  </a:lnTo>
                  <a:lnTo>
                    <a:pt x="4657" y="3414"/>
                  </a:lnTo>
                  <a:lnTo>
                    <a:pt x="4662" y="3427"/>
                  </a:lnTo>
                  <a:lnTo>
                    <a:pt x="4667" y="3441"/>
                  </a:lnTo>
                  <a:lnTo>
                    <a:pt x="4672" y="3455"/>
                  </a:lnTo>
                  <a:lnTo>
                    <a:pt x="4674" y="3469"/>
                  </a:lnTo>
                  <a:lnTo>
                    <a:pt x="4675" y="3484"/>
                  </a:lnTo>
                  <a:lnTo>
                    <a:pt x="4661" y="3485"/>
                  </a:lnTo>
                  <a:lnTo>
                    <a:pt x="4650" y="3486"/>
                  </a:lnTo>
                  <a:lnTo>
                    <a:pt x="4639" y="3488"/>
                  </a:lnTo>
                  <a:lnTo>
                    <a:pt x="4630" y="3490"/>
                  </a:lnTo>
                  <a:lnTo>
                    <a:pt x="4623" y="3495"/>
                  </a:lnTo>
                  <a:lnTo>
                    <a:pt x="4615" y="3499"/>
                  </a:lnTo>
                  <a:lnTo>
                    <a:pt x="4610" y="3504"/>
                  </a:lnTo>
                  <a:lnTo>
                    <a:pt x="4604" y="3511"/>
                  </a:lnTo>
                  <a:lnTo>
                    <a:pt x="4599" y="3517"/>
                  </a:lnTo>
                  <a:lnTo>
                    <a:pt x="4594" y="3526"/>
                  </a:lnTo>
                  <a:lnTo>
                    <a:pt x="4590" y="3535"/>
                  </a:lnTo>
                  <a:lnTo>
                    <a:pt x="4586" y="3545"/>
                  </a:lnTo>
                  <a:lnTo>
                    <a:pt x="4576" y="3568"/>
                  </a:lnTo>
                  <a:lnTo>
                    <a:pt x="4564" y="3595"/>
                  </a:lnTo>
                  <a:lnTo>
                    <a:pt x="4560" y="3594"/>
                  </a:lnTo>
                  <a:lnTo>
                    <a:pt x="4554" y="3592"/>
                  </a:lnTo>
                  <a:lnTo>
                    <a:pt x="4546" y="3588"/>
                  </a:lnTo>
                  <a:lnTo>
                    <a:pt x="4537" y="3585"/>
                  </a:lnTo>
                  <a:lnTo>
                    <a:pt x="4515" y="3573"/>
                  </a:lnTo>
                  <a:lnTo>
                    <a:pt x="4489" y="3559"/>
                  </a:lnTo>
                  <a:lnTo>
                    <a:pt x="4426" y="3522"/>
                  </a:lnTo>
                  <a:lnTo>
                    <a:pt x="4358" y="3477"/>
                  </a:lnTo>
                  <a:lnTo>
                    <a:pt x="4288" y="3431"/>
                  </a:lnTo>
                  <a:lnTo>
                    <a:pt x="4227" y="3389"/>
                  </a:lnTo>
                  <a:lnTo>
                    <a:pt x="4201" y="3370"/>
                  </a:lnTo>
                  <a:lnTo>
                    <a:pt x="4179" y="3354"/>
                  </a:lnTo>
                  <a:lnTo>
                    <a:pt x="4163" y="3341"/>
                  </a:lnTo>
                  <a:lnTo>
                    <a:pt x="4153" y="3332"/>
                  </a:lnTo>
                  <a:lnTo>
                    <a:pt x="4144" y="3353"/>
                  </a:lnTo>
                  <a:lnTo>
                    <a:pt x="4137" y="3373"/>
                  </a:lnTo>
                  <a:lnTo>
                    <a:pt x="4134" y="3394"/>
                  </a:lnTo>
                  <a:lnTo>
                    <a:pt x="4133" y="3414"/>
                  </a:lnTo>
                  <a:lnTo>
                    <a:pt x="4134" y="3433"/>
                  </a:lnTo>
                  <a:lnTo>
                    <a:pt x="4139" y="3453"/>
                  </a:lnTo>
                  <a:lnTo>
                    <a:pt x="4144" y="3472"/>
                  </a:lnTo>
                  <a:lnTo>
                    <a:pt x="4152" y="3490"/>
                  </a:lnTo>
                  <a:lnTo>
                    <a:pt x="4161" y="3509"/>
                  </a:lnTo>
                  <a:lnTo>
                    <a:pt x="4172" y="3527"/>
                  </a:lnTo>
                  <a:lnTo>
                    <a:pt x="4184" y="3545"/>
                  </a:lnTo>
                  <a:lnTo>
                    <a:pt x="4199" y="3563"/>
                  </a:lnTo>
                  <a:lnTo>
                    <a:pt x="4213" y="3581"/>
                  </a:lnTo>
                  <a:lnTo>
                    <a:pt x="4228" y="3598"/>
                  </a:lnTo>
                  <a:lnTo>
                    <a:pt x="4244" y="3616"/>
                  </a:lnTo>
                  <a:lnTo>
                    <a:pt x="4261" y="3634"/>
                  </a:lnTo>
                  <a:lnTo>
                    <a:pt x="4295" y="3669"/>
                  </a:lnTo>
                  <a:lnTo>
                    <a:pt x="4328" y="3704"/>
                  </a:lnTo>
                  <a:lnTo>
                    <a:pt x="4345" y="3723"/>
                  </a:lnTo>
                  <a:lnTo>
                    <a:pt x="4361" y="3740"/>
                  </a:lnTo>
                  <a:lnTo>
                    <a:pt x="4376" y="3759"/>
                  </a:lnTo>
                  <a:lnTo>
                    <a:pt x="4390" y="3776"/>
                  </a:lnTo>
                  <a:lnTo>
                    <a:pt x="4404" y="3795"/>
                  </a:lnTo>
                  <a:lnTo>
                    <a:pt x="4416" y="3814"/>
                  </a:lnTo>
                  <a:lnTo>
                    <a:pt x="4426" y="3833"/>
                  </a:lnTo>
                  <a:lnTo>
                    <a:pt x="4436" y="3852"/>
                  </a:lnTo>
                  <a:lnTo>
                    <a:pt x="4444" y="3872"/>
                  </a:lnTo>
                  <a:lnTo>
                    <a:pt x="4449" y="3892"/>
                  </a:lnTo>
                  <a:lnTo>
                    <a:pt x="4453" y="3912"/>
                  </a:lnTo>
                  <a:lnTo>
                    <a:pt x="4454" y="3933"/>
                  </a:lnTo>
                  <a:lnTo>
                    <a:pt x="4432" y="3932"/>
                  </a:lnTo>
                  <a:lnTo>
                    <a:pt x="4410" y="3929"/>
                  </a:lnTo>
                  <a:lnTo>
                    <a:pt x="4388" y="3922"/>
                  </a:lnTo>
                  <a:lnTo>
                    <a:pt x="4365" y="3915"/>
                  </a:lnTo>
                  <a:lnTo>
                    <a:pt x="4344" y="3905"/>
                  </a:lnTo>
                  <a:lnTo>
                    <a:pt x="4321" y="3894"/>
                  </a:lnTo>
                  <a:lnTo>
                    <a:pt x="4298" y="3881"/>
                  </a:lnTo>
                  <a:lnTo>
                    <a:pt x="4276" y="3865"/>
                  </a:lnTo>
                  <a:lnTo>
                    <a:pt x="4254" y="3849"/>
                  </a:lnTo>
                  <a:lnTo>
                    <a:pt x="4232" y="3832"/>
                  </a:lnTo>
                  <a:lnTo>
                    <a:pt x="4211" y="3812"/>
                  </a:lnTo>
                  <a:lnTo>
                    <a:pt x="4190" y="3792"/>
                  </a:lnTo>
                  <a:lnTo>
                    <a:pt x="4170" y="3771"/>
                  </a:lnTo>
                  <a:lnTo>
                    <a:pt x="4151" y="3749"/>
                  </a:lnTo>
                  <a:lnTo>
                    <a:pt x="4131" y="3726"/>
                  </a:lnTo>
                  <a:lnTo>
                    <a:pt x="4113" y="3703"/>
                  </a:lnTo>
                  <a:lnTo>
                    <a:pt x="4096" y="3678"/>
                  </a:lnTo>
                  <a:lnTo>
                    <a:pt x="4080" y="3654"/>
                  </a:lnTo>
                  <a:lnTo>
                    <a:pt x="4064" y="3629"/>
                  </a:lnTo>
                  <a:lnTo>
                    <a:pt x="4050" y="3604"/>
                  </a:lnTo>
                  <a:lnTo>
                    <a:pt x="4038" y="3579"/>
                  </a:lnTo>
                  <a:lnTo>
                    <a:pt x="4026" y="3553"/>
                  </a:lnTo>
                  <a:lnTo>
                    <a:pt x="4016" y="3529"/>
                  </a:lnTo>
                  <a:lnTo>
                    <a:pt x="4008" y="3504"/>
                  </a:lnTo>
                  <a:lnTo>
                    <a:pt x="4000" y="3480"/>
                  </a:lnTo>
                  <a:lnTo>
                    <a:pt x="3995" y="3456"/>
                  </a:lnTo>
                  <a:lnTo>
                    <a:pt x="3991" y="3433"/>
                  </a:lnTo>
                  <a:lnTo>
                    <a:pt x="3989" y="3412"/>
                  </a:lnTo>
                  <a:lnTo>
                    <a:pt x="3989" y="3390"/>
                  </a:lnTo>
                  <a:lnTo>
                    <a:pt x="3991" y="3369"/>
                  </a:lnTo>
                  <a:lnTo>
                    <a:pt x="3995" y="3349"/>
                  </a:lnTo>
                  <a:lnTo>
                    <a:pt x="4001" y="3332"/>
                  </a:lnTo>
                  <a:lnTo>
                    <a:pt x="3994" y="3331"/>
                  </a:lnTo>
                  <a:lnTo>
                    <a:pt x="3987" y="3330"/>
                  </a:lnTo>
                  <a:lnTo>
                    <a:pt x="3979" y="3329"/>
                  </a:lnTo>
                  <a:lnTo>
                    <a:pt x="3973" y="3327"/>
                  </a:lnTo>
                  <a:lnTo>
                    <a:pt x="3959" y="3321"/>
                  </a:lnTo>
                  <a:lnTo>
                    <a:pt x="3944" y="3315"/>
                  </a:lnTo>
                  <a:lnTo>
                    <a:pt x="3930" y="3308"/>
                  </a:lnTo>
                  <a:lnTo>
                    <a:pt x="3917" y="3303"/>
                  </a:lnTo>
                  <a:lnTo>
                    <a:pt x="3911" y="3300"/>
                  </a:lnTo>
                  <a:lnTo>
                    <a:pt x="3903" y="3298"/>
                  </a:lnTo>
                  <a:lnTo>
                    <a:pt x="3896" y="3297"/>
                  </a:lnTo>
                  <a:lnTo>
                    <a:pt x="3890" y="3297"/>
                  </a:lnTo>
                  <a:lnTo>
                    <a:pt x="3880" y="3280"/>
                  </a:lnTo>
                  <a:lnTo>
                    <a:pt x="3864" y="3255"/>
                  </a:lnTo>
                  <a:lnTo>
                    <a:pt x="3842" y="3224"/>
                  </a:lnTo>
                  <a:lnTo>
                    <a:pt x="3816" y="3189"/>
                  </a:lnTo>
                  <a:lnTo>
                    <a:pt x="3757" y="3112"/>
                  </a:lnTo>
                  <a:lnTo>
                    <a:pt x="3693" y="3030"/>
                  </a:lnTo>
                  <a:lnTo>
                    <a:pt x="3633" y="2953"/>
                  </a:lnTo>
                  <a:lnTo>
                    <a:pt x="3584" y="2891"/>
                  </a:lnTo>
                  <a:lnTo>
                    <a:pt x="3566" y="2868"/>
                  </a:lnTo>
                  <a:lnTo>
                    <a:pt x="3554" y="2853"/>
                  </a:lnTo>
                  <a:lnTo>
                    <a:pt x="3551" y="2849"/>
                  </a:lnTo>
                  <a:lnTo>
                    <a:pt x="3549" y="2845"/>
                  </a:lnTo>
                  <a:lnTo>
                    <a:pt x="3550" y="2845"/>
                  </a:lnTo>
                  <a:lnTo>
                    <a:pt x="3552" y="2848"/>
                  </a:lnTo>
                  <a:lnTo>
                    <a:pt x="3544" y="2848"/>
                  </a:lnTo>
                  <a:lnTo>
                    <a:pt x="3538" y="2847"/>
                  </a:lnTo>
                  <a:lnTo>
                    <a:pt x="3530" y="2844"/>
                  </a:lnTo>
                  <a:lnTo>
                    <a:pt x="3524" y="2842"/>
                  </a:lnTo>
                  <a:lnTo>
                    <a:pt x="3509" y="2836"/>
                  </a:lnTo>
                  <a:lnTo>
                    <a:pt x="3495" y="2829"/>
                  </a:lnTo>
                  <a:lnTo>
                    <a:pt x="3481" y="2821"/>
                  </a:lnTo>
                  <a:lnTo>
                    <a:pt x="3467" y="2816"/>
                  </a:lnTo>
                  <a:lnTo>
                    <a:pt x="3459" y="2814"/>
                  </a:lnTo>
                  <a:lnTo>
                    <a:pt x="3452" y="2812"/>
                  </a:lnTo>
                  <a:lnTo>
                    <a:pt x="3445" y="2811"/>
                  </a:lnTo>
                  <a:lnTo>
                    <a:pt x="3437" y="2809"/>
                  </a:lnTo>
                  <a:lnTo>
                    <a:pt x="3431" y="2817"/>
                  </a:lnTo>
                  <a:lnTo>
                    <a:pt x="3423" y="2823"/>
                  </a:lnTo>
                  <a:lnTo>
                    <a:pt x="3414" y="2828"/>
                  </a:lnTo>
                  <a:lnTo>
                    <a:pt x="3406" y="2832"/>
                  </a:lnTo>
                  <a:lnTo>
                    <a:pt x="3386" y="2840"/>
                  </a:lnTo>
                  <a:lnTo>
                    <a:pt x="3364" y="2848"/>
                  </a:lnTo>
                  <a:lnTo>
                    <a:pt x="3344" y="2854"/>
                  </a:lnTo>
                  <a:lnTo>
                    <a:pt x="3324" y="2862"/>
                  </a:lnTo>
                  <a:lnTo>
                    <a:pt x="3314" y="2866"/>
                  </a:lnTo>
                  <a:lnTo>
                    <a:pt x="3305" y="2871"/>
                  </a:lnTo>
                  <a:lnTo>
                    <a:pt x="3297" y="2876"/>
                  </a:lnTo>
                  <a:lnTo>
                    <a:pt x="3289" y="2883"/>
                  </a:lnTo>
                  <a:lnTo>
                    <a:pt x="3251" y="2921"/>
                  </a:lnTo>
                  <a:lnTo>
                    <a:pt x="3251" y="2996"/>
                  </a:lnTo>
                  <a:lnTo>
                    <a:pt x="3213" y="3034"/>
                  </a:lnTo>
                  <a:lnTo>
                    <a:pt x="3141" y="3034"/>
                  </a:lnTo>
                  <a:lnTo>
                    <a:pt x="3103" y="3072"/>
                  </a:lnTo>
                  <a:lnTo>
                    <a:pt x="3088" y="3099"/>
                  </a:lnTo>
                  <a:lnTo>
                    <a:pt x="3073" y="3121"/>
                  </a:lnTo>
                  <a:lnTo>
                    <a:pt x="3058" y="3143"/>
                  </a:lnTo>
                  <a:lnTo>
                    <a:pt x="3040" y="3165"/>
                  </a:lnTo>
                  <a:lnTo>
                    <a:pt x="3022" y="3186"/>
                  </a:lnTo>
                  <a:lnTo>
                    <a:pt x="3001" y="3208"/>
                  </a:lnTo>
                  <a:lnTo>
                    <a:pt x="2977" y="3233"/>
                  </a:lnTo>
                  <a:lnTo>
                    <a:pt x="2951" y="3259"/>
                  </a:lnTo>
                  <a:lnTo>
                    <a:pt x="2958" y="3273"/>
                  </a:lnTo>
                  <a:lnTo>
                    <a:pt x="2963" y="3286"/>
                  </a:lnTo>
                  <a:lnTo>
                    <a:pt x="2968" y="3300"/>
                  </a:lnTo>
                  <a:lnTo>
                    <a:pt x="2973" y="3313"/>
                  </a:lnTo>
                  <a:lnTo>
                    <a:pt x="2979" y="3340"/>
                  </a:lnTo>
                  <a:lnTo>
                    <a:pt x="2984" y="3366"/>
                  </a:lnTo>
                  <a:lnTo>
                    <a:pt x="2987" y="3389"/>
                  </a:lnTo>
                  <a:lnTo>
                    <a:pt x="2988" y="3411"/>
                  </a:lnTo>
                  <a:lnTo>
                    <a:pt x="2988" y="3430"/>
                  </a:lnTo>
                  <a:lnTo>
                    <a:pt x="2989" y="3445"/>
                  </a:lnTo>
                  <a:lnTo>
                    <a:pt x="2878" y="3560"/>
                  </a:lnTo>
                  <a:lnTo>
                    <a:pt x="2802" y="3560"/>
                  </a:lnTo>
                  <a:lnTo>
                    <a:pt x="2798" y="3559"/>
                  </a:lnTo>
                  <a:lnTo>
                    <a:pt x="2795" y="3558"/>
                  </a:lnTo>
                  <a:lnTo>
                    <a:pt x="2791" y="3556"/>
                  </a:lnTo>
                  <a:lnTo>
                    <a:pt x="2786" y="3553"/>
                  </a:lnTo>
                  <a:lnTo>
                    <a:pt x="2778" y="3546"/>
                  </a:lnTo>
                  <a:lnTo>
                    <a:pt x="2769" y="3536"/>
                  </a:lnTo>
                  <a:lnTo>
                    <a:pt x="2759" y="3523"/>
                  </a:lnTo>
                  <a:lnTo>
                    <a:pt x="2750" y="3510"/>
                  </a:lnTo>
                  <a:lnTo>
                    <a:pt x="2742" y="3495"/>
                  </a:lnTo>
                  <a:lnTo>
                    <a:pt x="2733" y="3479"/>
                  </a:lnTo>
                  <a:lnTo>
                    <a:pt x="2724" y="3463"/>
                  </a:lnTo>
                  <a:lnTo>
                    <a:pt x="2717" y="3447"/>
                  </a:lnTo>
                  <a:lnTo>
                    <a:pt x="2710" y="3430"/>
                  </a:lnTo>
                  <a:lnTo>
                    <a:pt x="2703" y="3416"/>
                  </a:lnTo>
                  <a:lnTo>
                    <a:pt x="2698" y="3402"/>
                  </a:lnTo>
                  <a:lnTo>
                    <a:pt x="2695" y="3389"/>
                  </a:lnTo>
                  <a:lnTo>
                    <a:pt x="2693" y="3378"/>
                  </a:lnTo>
                  <a:lnTo>
                    <a:pt x="2691" y="3370"/>
                  </a:lnTo>
                  <a:lnTo>
                    <a:pt x="2685" y="3369"/>
                  </a:lnTo>
                  <a:lnTo>
                    <a:pt x="2677" y="3368"/>
                  </a:lnTo>
                  <a:lnTo>
                    <a:pt x="2670" y="3366"/>
                  </a:lnTo>
                  <a:lnTo>
                    <a:pt x="2663" y="3364"/>
                  </a:lnTo>
                  <a:lnTo>
                    <a:pt x="2649" y="3358"/>
                  </a:lnTo>
                  <a:lnTo>
                    <a:pt x="2635" y="3351"/>
                  </a:lnTo>
                  <a:lnTo>
                    <a:pt x="2621" y="3344"/>
                  </a:lnTo>
                  <a:lnTo>
                    <a:pt x="2606" y="3337"/>
                  </a:lnTo>
                  <a:lnTo>
                    <a:pt x="2599" y="3335"/>
                  </a:lnTo>
                  <a:lnTo>
                    <a:pt x="2592" y="3333"/>
                  </a:lnTo>
                  <a:lnTo>
                    <a:pt x="2585" y="3332"/>
                  </a:lnTo>
                  <a:lnTo>
                    <a:pt x="2577" y="3332"/>
                  </a:lnTo>
                  <a:lnTo>
                    <a:pt x="2577" y="3319"/>
                  </a:lnTo>
                  <a:lnTo>
                    <a:pt x="2576" y="3306"/>
                  </a:lnTo>
                  <a:lnTo>
                    <a:pt x="2575" y="3294"/>
                  </a:lnTo>
                  <a:lnTo>
                    <a:pt x="2573" y="3283"/>
                  </a:lnTo>
                  <a:lnTo>
                    <a:pt x="2567" y="3261"/>
                  </a:lnTo>
                  <a:lnTo>
                    <a:pt x="2563" y="3239"/>
                  </a:lnTo>
                  <a:lnTo>
                    <a:pt x="2562" y="3229"/>
                  </a:lnTo>
                  <a:lnTo>
                    <a:pt x="2561" y="3219"/>
                  </a:lnTo>
                  <a:lnTo>
                    <a:pt x="2561" y="3208"/>
                  </a:lnTo>
                  <a:lnTo>
                    <a:pt x="2562" y="3196"/>
                  </a:lnTo>
                  <a:lnTo>
                    <a:pt x="2564" y="3185"/>
                  </a:lnTo>
                  <a:lnTo>
                    <a:pt x="2566" y="3172"/>
                  </a:lnTo>
                  <a:lnTo>
                    <a:pt x="2572" y="3159"/>
                  </a:lnTo>
                  <a:lnTo>
                    <a:pt x="2577" y="3145"/>
                  </a:lnTo>
                  <a:lnTo>
                    <a:pt x="2570" y="3138"/>
                  </a:lnTo>
                  <a:lnTo>
                    <a:pt x="2564" y="3130"/>
                  </a:lnTo>
                  <a:lnTo>
                    <a:pt x="2557" y="3121"/>
                  </a:lnTo>
                  <a:lnTo>
                    <a:pt x="2551" y="3113"/>
                  </a:lnTo>
                  <a:lnTo>
                    <a:pt x="2539" y="3093"/>
                  </a:lnTo>
                  <a:lnTo>
                    <a:pt x="2528" y="3071"/>
                  </a:lnTo>
                  <a:lnTo>
                    <a:pt x="2517" y="3048"/>
                  </a:lnTo>
                  <a:lnTo>
                    <a:pt x="2508" y="3024"/>
                  </a:lnTo>
                  <a:lnTo>
                    <a:pt x="2500" y="2999"/>
                  </a:lnTo>
                  <a:lnTo>
                    <a:pt x="2492" y="2973"/>
                  </a:lnTo>
                  <a:lnTo>
                    <a:pt x="2485" y="2946"/>
                  </a:lnTo>
                  <a:lnTo>
                    <a:pt x="2480" y="2920"/>
                  </a:lnTo>
                  <a:lnTo>
                    <a:pt x="2474" y="2892"/>
                  </a:lnTo>
                  <a:lnTo>
                    <a:pt x="2470" y="2866"/>
                  </a:lnTo>
                  <a:lnTo>
                    <a:pt x="2468" y="2841"/>
                  </a:lnTo>
                  <a:lnTo>
                    <a:pt x="2466" y="2817"/>
                  </a:lnTo>
                  <a:lnTo>
                    <a:pt x="2464" y="2793"/>
                  </a:lnTo>
                  <a:lnTo>
                    <a:pt x="2464" y="2772"/>
                  </a:lnTo>
                  <a:lnTo>
                    <a:pt x="2464" y="2779"/>
                  </a:lnTo>
                  <a:lnTo>
                    <a:pt x="2462" y="2787"/>
                  </a:lnTo>
                  <a:lnTo>
                    <a:pt x="2460" y="2793"/>
                  </a:lnTo>
                  <a:lnTo>
                    <a:pt x="2458" y="2801"/>
                  </a:lnTo>
                  <a:lnTo>
                    <a:pt x="2453" y="2815"/>
                  </a:lnTo>
                  <a:lnTo>
                    <a:pt x="2446" y="2828"/>
                  </a:lnTo>
                  <a:lnTo>
                    <a:pt x="2440" y="2842"/>
                  </a:lnTo>
                  <a:lnTo>
                    <a:pt x="2434" y="2856"/>
                  </a:lnTo>
                  <a:lnTo>
                    <a:pt x="2432" y="2863"/>
                  </a:lnTo>
                  <a:lnTo>
                    <a:pt x="2431" y="2869"/>
                  </a:lnTo>
                  <a:lnTo>
                    <a:pt x="2430" y="2876"/>
                  </a:lnTo>
                  <a:lnTo>
                    <a:pt x="2429" y="2883"/>
                  </a:lnTo>
                  <a:lnTo>
                    <a:pt x="2416" y="2883"/>
                  </a:lnTo>
                  <a:lnTo>
                    <a:pt x="2402" y="2880"/>
                  </a:lnTo>
                  <a:lnTo>
                    <a:pt x="2389" y="2879"/>
                  </a:lnTo>
                  <a:lnTo>
                    <a:pt x="2379" y="2876"/>
                  </a:lnTo>
                  <a:lnTo>
                    <a:pt x="2368" y="2873"/>
                  </a:lnTo>
                  <a:lnTo>
                    <a:pt x="2358" y="2869"/>
                  </a:lnTo>
                  <a:lnTo>
                    <a:pt x="2348" y="2865"/>
                  </a:lnTo>
                  <a:lnTo>
                    <a:pt x="2338" y="2861"/>
                  </a:lnTo>
                  <a:lnTo>
                    <a:pt x="2322" y="2850"/>
                  </a:lnTo>
                  <a:lnTo>
                    <a:pt x="2307" y="2837"/>
                  </a:lnTo>
                  <a:lnTo>
                    <a:pt x="2291" y="2824"/>
                  </a:lnTo>
                  <a:lnTo>
                    <a:pt x="2277" y="2809"/>
                  </a:lnTo>
                  <a:lnTo>
                    <a:pt x="2129" y="2809"/>
                  </a:lnTo>
                  <a:lnTo>
                    <a:pt x="2129" y="2803"/>
                  </a:lnTo>
                  <a:lnTo>
                    <a:pt x="2130" y="2795"/>
                  </a:lnTo>
                  <a:lnTo>
                    <a:pt x="2132" y="2789"/>
                  </a:lnTo>
                  <a:lnTo>
                    <a:pt x="2134" y="2781"/>
                  </a:lnTo>
                  <a:lnTo>
                    <a:pt x="2141" y="2767"/>
                  </a:lnTo>
                  <a:lnTo>
                    <a:pt x="2147" y="2753"/>
                  </a:lnTo>
                  <a:lnTo>
                    <a:pt x="2154" y="2739"/>
                  </a:lnTo>
                  <a:lnTo>
                    <a:pt x="2160" y="2724"/>
                  </a:lnTo>
                  <a:lnTo>
                    <a:pt x="2163" y="2717"/>
                  </a:lnTo>
                  <a:lnTo>
                    <a:pt x="2165" y="2710"/>
                  </a:lnTo>
                  <a:lnTo>
                    <a:pt x="2166" y="2703"/>
                  </a:lnTo>
                  <a:lnTo>
                    <a:pt x="2166" y="2696"/>
                  </a:lnTo>
                  <a:lnTo>
                    <a:pt x="2153" y="2701"/>
                  </a:lnTo>
                  <a:lnTo>
                    <a:pt x="2141" y="2705"/>
                  </a:lnTo>
                  <a:lnTo>
                    <a:pt x="2131" y="2706"/>
                  </a:lnTo>
                  <a:lnTo>
                    <a:pt x="2122" y="2706"/>
                  </a:lnTo>
                  <a:lnTo>
                    <a:pt x="2115" y="2703"/>
                  </a:lnTo>
                  <a:lnTo>
                    <a:pt x="2109" y="2698"/>
                  </a:lnTo>
                  <a:lnTo>
                    <a:pt x="2104" y="2693"/>
                  </a:lnTo>
                  <a:lnTo>
                    <a:pt x="2099" y="2686"/>
                  </a:lnTo>
                  <a:lnTo>
                    <a:pt x="2097" y="2680"/>
                  </a:lnTo>
                  <a:lnTo>
                    <a:pt x="2094" y="2671"/>
                  </a:lnTo>
                  <a:lnTo>
                    <a:pt x="2093" y="2663"/>
                  </a:lnTo>
                  <a:lnTo>
                    <a:pt x="2092" y="2655"/>
                  </a:lnTo>
                  <a:lnTo>
                    <a:pt x="2091" y="2638"/>
                  </a:lnTo>
                  <a:lnTo>
                    <a:pt x="2091" y="2623"/>
                  </a:lnTo>
                  <a:lnTo>
                    <a:pt x="1942" y="2772"/>
                  </a:lnTo>
                  <a:lnTo>
                    <a:pt x="1934" y="2771"/>
                  </a:lnTo>
                  <a:lnTo>
                    <a:pt x="1924" y="2768"/>
                  </a:lnTo>
                  <a:lnTo>
                    <a:pt x="1913" y="2765"/>
                  </a:lnTo>
                  <a:lnTo>
                    <a:pt x="1902" y="2759"/>
                  </a:lnTo>
                  <a:lnTo>
                    <a:pt x="1875" y="2746"/>
                  </a:lnTo>
                  <a:lnTo>
                    <a:pt x="1847" y="2729"/>
                  </a:lnTo>
                  <a:lnTo>
                    <a:pt x="1819" y="2710"/>
                  </a:lnTo>
                  <a:lnTo>
                    <a:pt x="1794" y="2692"/>
                  </a:lnTo>
                  <a:lnTo>
                    <a:pt x="1771" y="2673"/>
                  </a:lnTo>
                  <a:lnTo>
                    <a:pt x="1755" y="2658"/>
                  </a:lnTo>
                  <a:lnTo>
                    <a:pt x="1748" y="2661"/>
                  </a:lnTo>
                  <a:lnTo>
                    <a:pt x="1741" y="2663"/>
                  </a:lnTo>
                  <a:lnTo>
                    <a:pt x="1733" y="2665"/>
                  </a:lnTo>
                  <a:lnTo>
                    <a:pt x="1725" y="2668"/>
                  </a:lnTo>
                  <a:lnTo>
                    <a:pt x="1709" y="2669"/>
                  </a:lnTo>
                  <a:lnTo>
                    <a:pt x="1693" y="2668"/>
                  </a:lnTo>
                  <a:lnTo>
                    <a:pt x="1676" y="2665"/>
                  </a:lnTo>
                  <a:lnTo>
                    <a:pt x="1660" y="2661"/>
                  </a:lnTo>
                  <a:lnTo>
                    <a:pt x="1644" y="2656"/>
                  </a:lnTo>
                  <a:lnTo>
                    <a:pt x="1627" y="2649"/>
                  </a:lnTo>
                  <a:lnTo>
                    <a:pt x="1611" y="2643"/>
                  </a:lnTo>
                  <a:lnTo>
                    <a:pt x="1596" y="2634"/>
                  </a:lnTo>
                  <a:lnTo>
                    <a:pt x="1581" y="2625"/>
                  </a:lnTo>
                  <a:lnTo>
                    <a:pt x="1568" y="2616"/>
                  </a:lnTo>
                  <a:lnTo>
                    <a:pt x="1556" y="2608"/>
                  </a:lnTo>
                  <a:lnTo>
                    <a:pt x="1544" y="2599"/>
                  </a:lnTo>
                  <a:lnTo>
                    <a:pt x="1536" y="2590"/>
                  </a:lnTo>
                  <a:lnTo>
                    <a:pt x="1527" y="2581"/>
                  </a:lnTo>
                  <a:lnTo>
                    <a:pt x="1520" y="2589"/>
                  </a:lnTo>
                  <a:lnTo>
                    <a:pt x="1513" y="2596"/>
                  </a:lnTo>
                  <a:lnTo>
                    <a:pt x="1505" y="2601"/>
                  </a:lnTo>
                  <a:lnTo>
                    <a:pt x="1496" y="2607"/>
                  </a:lnTo>
                  <a:lnTo>
                    <a:pt x="1479" y="2616"/>
                  </a:lnTo>
                  <a:lnTo>
                    <a:pt x="1460" y="2625"/>
                  </a:lnTo>
                  <a:lnTo>
                    <a:pt x="1441" y="2632"/>
                  </a:lnTo>
                  <a:lnTo>
                    <a:pt x="1420" y="2637"/>
                  </a:lnTo>
                  <a:lnTo>
                    <a:pt x="1399" y="2641"/>
                  </a:lnTo>
                  <a:lnTo>
                    <a:pt x="1379" y="2644"/>
                  </a:lnTo>
                  <a:lnTo>
                    <a:pt x="1357" y="2645"/>
                  </a:lnTo>
                  <a:lnTo>
                    <a:pt x="1336" y="2646"/>
                  </a:lnTo>
                  <a:lnTo>
                    <a:pt x="1315" y="2645"/>
                  </a:lnTo>
                  <a:lnTo>
                    <a:pt x="1296" y="2643"/>
                  </a:lnTo>
                  <a:lnTo>
                    <a:pt x="1276" y="2639"/>
                  </a:lnTo>
                  <a:lnTo>
                    <a:pt x="1259" y="2635"/>
                  </a:lnTo>
                  <a:lnTo>
                    <a:pt x="1242" y="2629"/>
                  </a:lnTo>
                  <a:lnTo>
                    <a:pt x="1227" y="2623"/>
                  </a:lnTo>
                  <a:lnTo>
                    <a:pt x="1192" y="2581"/>
                  </a:lnTo>
                  <a:lnTo>
                    <a:pt x="1178" y="2552"/>
                  </a:lnTo>
                  <a:lnTo>
                    <a:pt x="1162" y="2518"/>
                  </a:lnTo>
                  <a:lnTo>
                    <a:pt x="1153" y="2501"/>
                  </a:lnTo>
                  <a:lnTo>
                    <a:pt x="1143" y="2484"/>
                  </a:lnTo>
                  <a:lnTo>
                    <a:pt x="1133" y="2468"/>
                  </a:lnTo>
                  <a:lnTo>
                    <a:pt x="1121" y="2454"/>
                  </a:lnTo>
                  <a:lnTo>
                    <a:pt x="1115" y="2447"/>
                  </a:lnTo>
                  <a:lnTo>
                    <a:pt x="1108" y="2441"/>
                  </a:lnTo>
                  <a:lnTo>
                    <a:pt x="1102" y="2435"/>
                  </a:lnTo>
                  <a:lnTo>
                    <a:pt x="1094" y="2430"/>
                  </a:lnTo>
                  <a:lnTo>
                    <a:pt x="1086" y="2425"/>
                  </a:lnTo>
                  <a:lnTo>
                    <a:pt x="1078" y="2422"/>
                  </a:lnTo>
                  <a:lnTo>
                    <a:pt x="1069" y="2419"/>
                  </a:lnTo>
                  <a:lnTo>
                    <a:pt x="1060" y="2417"/>
                  </a:lnTo>
                  <a:lnTo>
                    <a:pt x="1050" y="2416"/>
                  </a:lnTo>
                  <a:lnTo>
                    <a:pt x="1040" y="2416"/>
                  </a:lnTo>
                  <a:lnTo>
                    <a:pt x="1030" y="2417"/>
                  </a:lnTo>
                  <a:lnTo>
                    <a:pt x="1019" y="2418"/>
                  </a:lnTo>
                  <a:lnTo>
                    <a:pt x="1007" y="2421"/>
                  </a:lnTo>
                  <a:lnTo>
                    <a:pt x="994" y="2424"/>
                  </a:lnTo>
                  <a:lnTo>
                    <a:pt x="982" y="2430"/>
                  </a:lnTo>
                  <a:lnTo>
                    <a:pt x="967" y="2436"/>
                  </a:lnTo>
                  <a:lnTo>
                    <a:pt x="1009" y="2477"/>
                  </a:lnTo>
                  <a:lnTo>
                    <a:pt x="1050" y="2515"/>
                  </a:lnTo>
                  <a:lnTo>
                    <a:pt x="1091" y="2552"/>
                  </a:lnTo>
                  <a:lnTo>
                    <a:pt x="1131" y="2590"/>
                  </a:lnTo>
                  <a:lnTo>
                    <a:pt x="1150" y="2610"/>
                  </a:lnTo>
                  <a:lnTo>
                    <a:pt x="1169" y="2629"/>
                  </a:lnTo>
                  <a:lnTo>
                    <a:pt x="1187" y="2650"/>
                  </a:lnTo>
                  <a:lnTo>
                    <a:pt x="1204" y="2672"/>
                  </a:lnTo>
                  <a:lnTo>
                    <a:pt x="1221" y="2695"/>
                  </a:lnTo>
                  <a:lnTo>
                    <a:pt x="1238" y="2719"/>
                  </a:lnTo>
                  <a:lnTo>
                    <a:pt x="1253" y="2745"/>
                  </a:lnTo>
                  <a:lnTo>
                    <a:pt x="1268" y="2772"/>
                  </a:lnTo>
                  <a:lnTo>
                    <a:pt x="1281" y="2771"/>
                  </a:lnTo>
                  <a:lnTo>
                    <a:pt x="1293" y="2769"/>
                  </a:lnTo>
                  <a:lnTo>
                    <a:pt x="1305" y="2766"/>
                  </a:lnTo>
                  <a:lnTo>
                    <a:pt x="1317" y="2763"/>
                  </a:lnTo>
                  <a:lnTo>
                    <a:pt x="1327" y="2757"/>
                  </a:lnTo>
                  <a:lnTo>
                    <a:pt x="1338" y="2752"/>
                  </a:lnTo>
                  <a:lnTo>
                    <a:pt x="1348" y="2746"/>
                  </a:lnTo>
                  <a:lnTo>
                    <a:pt x="1357" y="2741"/>
                  </a:lnTo>
                  <a:lnTo>
                    <a:pt x="1374" y="2730"/>
                  </a:lnTo>
                  <a:lnTo>
                    <a:pt x="1391" y="2719"/>
                  </a:lnTo>
                  <a:lnTo>
                    <a:pt x="1398" y="2716"/>
                  </a:lnTo>
                  <a:lnTo>
                    <a:pt x="1406" y="2712"/>
                  </a:lnTo>
                  <a:lnTo>
                    <a:pt x="1413" y="2710"/>
                  </a:lnTo>
                  <a:lnTo>
                    <a:pt x="1420" y="2709"/>
                  </a:lnTo>
                  <a:lnTo>
                    <a:pt x="1434" y="2647"/>
                  </a:lnTo>
                  <a:lnTo>
                    <a:pt x="1434" y="2653"/>
                  </a:lnTo>
                  <a:lnTo>
                    <a:pt x="1435" y="2659"/>
                  </a:lnTo>
                  <a:lnTo>
                    <a:pt x="1437" y="2663"/>
                  </a:lnTo>
                  <a:lnTo>
                    <a:pt x="1440" y="2667"/>
                  </a:lnTo>
                  <a:lnTo>
                    <a:pt x="1446" y="2672"/>
                  </a:lnTo>
                  <a:lnTo>
                    <a:pt x="1453" y="2677"/>
                  </a:lnTo>
                  <a:lnTo>
                    <a:pt x="1460" y="2682"/>
                  </a:lnTo>
                  <a:lnTo>
                    <a:pt x="1466" y="2688"/>
                  </a:lnTo>
                  <a:lnTo>
                    <a:pt x="1468" y="2693"/>
                  </a:lnTo>
                  <a:lnTo>
                    <a:pt x="1470" y="2697"/>
                  </a:lnTo>
                  <a:lnTo>
                    <a:pt x="1471" y="2703"/>
                  </a:lnTo>
                  <a:lnTo>
                    <a:pt x="1472" y="2709"/>
                  </a:lnTo>
                  <a:lnTo>
                    <a:pt x="1485" y="2710"/>
                  </a:lnTo>
                  <a:lnTo>
                    <a:pt x="1497" y="2713"/>
                  </a:lnTo>
                  <a:lnTo>
                    <a:pt x="1508" y="2718"/>
                  </a:lnTo>
                  <a:lnTo>
                    <a:pt x="1518" y="2722"/>
                  </a:lnTo>
                  <a:lnTo>
                    <a:pt x="1529" y="2727"/>
                  </a:lnTo>
                  <a:lnTo>
                    <a:pt x="1540" y="2730"/>
                  </a:lnTo>
                  <a:lnTo>
                    <a:pt x="1552" y="2733"/>
                  </a:lnTo>
                  <a:lnTo>
                    <a:pt x="1565" y="2734"/>
                  </a:lnTo>
                  <a:lnTo>
                    <a:pt x="1713" y="2734"/>
                  </a:lnTo>
                  <a:lnTo>
                    <a:pt x="1694" y="2748"/>
                  </a:lnTo>
                  <a:lnTo>
                    <a:pt x="1675" y="2764"/>
                  </a:lnTo>
                  <a:lnTo>
                    <a:pt x="1659" y="2780"/>
                  </a:lnTo>
                  <a:lnTo>
                    <a:pt x="1642" y="2796"/>
                  </a:lnTo>
                  <a:lnTo>
                    <a:pt x="1627" y="2814"/>
                  </a:lnTo>
                  <a:lnTo>
                    <a:pt x="1612" y="2832"/>
                  </a:lnTo>
                  <a:lnTo>
                    <a:pt x="1598" y="2851"/>
                  </a:lnTo>
                  <a:lnTo>
                    <a:pt x="1585" y="2869"/>
                  </a:lnTo>
                  <a:lnTo>
                    <a:pt x="1556" y="2910"/>
                  </a:lnTo>
                  <a:lnTo>
                    <a:pt x="1526" y="2950"/>
                  </a:lnTo>
                  <a:lnTo>
                    <a:pt x="1510" y="2971"/>
                  </a:lnTo>
                  <a:lnTo>
                    <a:pt x="1493" y="2992"/>
                  </a:lnTo>
                  <a:lnTo>
                    <a:pt x="1474" y="3013"/>
                  </a:lnTo>
                  <a:lnTo>
                    <a:pt x="1455" y="3034"/>
                  </a:lnTo>
                  <a:lnTo>
                    <a:pt x="1302" y="3034"/>
                  </a:lnTo>
                  <a:lnTo>
                    <a:pt x="1302" y="3042"/>
                  </a:lnTo>
                  <a:lnTo>
                    <a:pt x="1301" y="3048"/>
                  </a:lnTo>
                  <a:lnTo>
                    <a:pt x="1299" y="3056"/>
                  </a:lnTo>
                  <a:lnTo>
                    <a:pt x="1297" y="3063"/>
                  </a:lnTo>
                  <a:lnTo>
                    <a:pt x="1291" y="3077"/>
                  </a:lnTo>
                  <a:lnTo>
                    <a:pt x="1286" y="3091"/>
                  </a:lnTo>
                  <a:lnTo>
                    <a:pt x="1279" y="3105"/>
                  </a:lnTo>
                  <a:lnTo>
                    <a:pt x="1274" y="3118"/>
                  </a:lnTo>
                  <a:lnTo>
                    <a:pt x="1272" y="3126"/>
                  </a:lnTo>
                  <a:lnTo>
                    <a:pt x="1269" y="3132"/>
                  </a:lnTo>
                  <a:lnTo>
                    <a:pt x="1268" y="3139"/>
                  </a:lnTo>
                  <a:lnTo>
                    <a:pt x="1268" y="3145"/>
                  </a:lnTo>
                  <a:lnTo>
                    <a:pt x="1257" y="3145"/>
                  </a:lnTo>
                  <a:lnTo>
                    <a:pt x="1247" y="3147"/>
                  </a:lnTo>
                  <a:lnTo>
                    <a:pt x="1235" y="3148"/>
                  </a:lnTo>
                  <a:lnTo>
                    <a:pt x="1224" y="3150"/>
                  </a:lnTo>
                  <a:lnTo>
                    <a:pt x="1201" y="3156"/>
                  </a:lnTo>
                  <a:lnTo>
                    <a:pt x="1177" y="3164"/>
                  </a:lnTo>
                  <a:lnTo>
                    <a:pt x="1153" y="3173"/>
                  </a:lnTo>
                  <a:lnTo>
                    <a:pt x="1128" y="3184"/>
                  </a:lnTo>
                  <a:lnTo>
                    <a:pt x="1104" y="3195"/>
                  </a:lnTo>
                  <a:lnTo>
                    <a:pt x="1079" y="3207"/>
                  </a:lnTo>
                  <a:lnTo>
                    <a:pt x="1030" y="3233"/>
                  </a:lnTo>
                  <a:lnTo>
                    <a:pt x="980" y="3258"/>
                  </a:lnTo>
                  <a:lnTo>
                    <a:pt x="958" y="3269"/>
                  </a:lnTo>
                  <a:lnTo>
                    <a:pt x="935" y="3280"/>
                  </a:lnTo>
                  <a:lnTo>
                    <a:pt x="913" y="3289"/>
                  </a:lnTo>
                  <a:lnTo>
                    <a:pt x="891" y="3297"/>
                  </a:lnTo>
                  <a:lnTo>
                    <a:pt x="874" y="3282"/>
                  </a:lnTo>
                  <a:lnTo>
                    <a:pt x="851" y="3263"/>
                  </a:lnTo>
                  <a:lnTo>
                    <a:pt x="825" y="3245"/>
                  </a:lnTo>
                  <a:lnTo>
                    <a:pt x="797" y="3226"/>
                  </a:lnTo>
                  <a:lnTo>
                    <a:pt x="769" y="3209"/>
                  </a:lnTo>
                  <a:lnTo>
                    <a:pt x="743" y="3196"/>
                  </a:lnTo>
                  <a:lnTo>
                    <a:pt x="732" y="3190"/>
                  </a:lnTo>
                  <a:lnTo>
                    <a:pt x="721" y="3187"/>
                  </a:lnTo>
                  <a:lnTo>
                    <a:pt x="712" y="3184"/>
                  </a:lnTo>
                  <a:lnTo>
                    <a:pt x="705" y="3184"/>
                  </a:lnTo>
                  <a:lnTo>
                    <a:pt x="705" y="3034"/>
                  </a:lnTo>
                  <a:lnTo>
                    <a:pt x="689" y="3019"/>
                  </a:lnTo>
                  <a:lnTo>
                    <a:pt x="671" y="2999"/>
                  </a:lnTo>
                  <a:lnTo>
                    <a:pt x="652" y="2977"/>
                  </a:lnTo>
                  <a:lnTo>
                    <a:pt x="634" y="2955"/>
                  </a:lnTo>
                  <a:lnTo>
                    <a:pt x="625" y="2941"/>
                  </a:lnTo>
                  <a:lnTo>
                    <a:pt x="617" y="2928"/>
                  </a:lnTo>
                  <a:lnTo>
                    <a:pt x="610" y="2915"/>
                  </a:lnTo>
                  <a:lnTo>
                    <a:pt x="603" y="2902"/>
                  </a:lnTo>
                  <a:lnTo>
                    <a:pt x="598" y="2889"/>
                  </a:lnTo>
                  <a:lnTo>
                    <a:pt x="594" y="2875"/>
                  </a:lnTo>
                  <a:lnTo>
                    <a:pt x="591" y="2862"/>
                  </a:lnTo>
                  <a:lnTo>
                    <a:pt x="591" y="2848"/>
                  </a:lnTo>
                  <a:lnTo>
                    <a:pt x="580" y="2851"/>
                  </a:lnTo>
                  <a:lnTo>
                    <a:pt x="572" y="2852"/>
                  </a:lnTo>
                  <a:lnTo>
                    <a:pt x="563" y="2852"/>
                  </a:lnTo>
                  <a:lnTo>
                    <a:pt x="554" y="2851"/>
                  </a:lnTo>
                  <a:lnTo>
                    <a:pt x="546" y="2850"/>
                  </a:lnTo>
                  <a:lnTo>
                    <a:pt x="539" y="2847"/>
                  </a:lnTo>
                  <a:lnTo>
                    <a:pt x="532" y="2842"/>
                  </a:lnTo>
                  <a:lnTo>
                    <a:pt x="525" y="2838"/>
                  </a:lnTo>
                  <a:lnTo>
                    <a:pt x="519" y="2832"/>
                  </a:lnTo>
                  <a:lnTo>
                    <a:pt x="513" y="2827"/>
                  </a:lnTo>
                  <a:lnTo>
                    <a:pt x="507" y="2820"/>
                  </a:lnTo>
                  <a:lnTo>
                    <a:pt x="502" y="2813"/>
                  </a:lnTo>
                  <a:lnTo>
                    <a:pt x="491" y="2797"/>
                  </a:lnTo>
                  <a:lnTo>
                    <a:pt x="480" y="2780"/>
                  </a:lnTo>
                  <a:lnTo>
                    <a:pt x="469" y="2763"/>
                  </a:lnTo>
                  <a:lnTo>
                    <a:pt x="458" y="2744"/>
                  </a:lnTo>
                  <a:lnTo>
                    <a:pt x="446" y="2725"/>
                  </a:lnTo>
                  <a:lnTo>
                    <a:pt x="434" y="2708"/>
                  </a:lnTo>
                  <a:lnTo>
                    <a:pt x="428" y="2700"/>
                  </a:lnTo>
                  <a:lnTo>
                    <a:pt x="420" y="2693"/>
                  </a:lnTo>
                  <a:lnTo>
                    <a:pt x="412" y="2685"/>
                  </a:lnTo>
                  <a:lnTo>
                    <a:pt x="404" y="2679"/>
                  </a:lnTo>
                  <a:lnTo>
                    <a:pt x="396" y="2672"/>
                  </a:lnTo>
                  <a:lnTo>
                    <a:pt x="386" y="2667"/>
                  </a:lnTo>
                  <a:lnTo>
                    <a:pt x="376" y="2662"/>
                  </a:lnTo>
                  <a:lnTo>
                    <a:pt x="367" y="2658"/>
                  </a:lnTo>
                  <a:lnTo>
                    <a:pt x="231" y="2658"/>
                  </a:lnTo>
                  <a:lnTo>
                    <a:pt x="213" y="2631"/>
                  </a:lnTo>
                  <a:lnTo>
                    <a:pt x="196" y="2604"/>
                  </a:lnTo>
                  <a:lnTo>
                    <a:pt x="181" y="2579"/>
                  </a:lnTo>
                  <a:lnTo>
                    <a:pt x="168" y="2554"/>
                  </a:lnTo>
                  <a:lnTo>
                    <a:pt x="144" y="2508"/>
                  </a:lnTo>
                  <a:lnTo>
                    <a:pt x="122" y="2468"/>
                  </a:lnTo>
                  <a:lnTo>
                    <a:pt x="111" y="2449"/>
                  </a:lnTo>
                  <a:lnTo>
                    <a:pt x="99" y="2432"/>
                  </a:lnTo>
                  <a:lnTo>
                    <a:pt x="87" y="2418"/>
                  </a:lnTo>
                  <a:lnTo>
                    <a:pt x="73" y="2404"/>
                  </a:lnTo>
                  <a:lnTo>
                    <a:pt x="67" y="2398"/>
                  </a:lnTo>
                  <a:lnTo>
                    <a:pt x="58" y="2393"/>
                  </a:lnTo>
                  <a:lnTo>
                    <a:pt x="50" y="2387"/>
                  </a:lnTo>
                  <a:lnTo>
                    <a:pt x="42" y="2383"/>
                  </a:lnTo>
                  <a:lnTo>
                    <a:pt x="32" y="2380"/>
                  </a:lnTo>
                  <a:lnTo>
                    <a:pt x="22" y="2376"/>
                  </a:lnTo>
                  <a:lnTo>
                    <a:pt x="11" y="2373"/>
                  </a:lnTo>
                  <a:lnTo>
                    <a:pt x="0" y="2371"/>
                  </a:lnTo>
                  <a:lnTo>
                    <a:pt x="13" y="2370"/>
                  </a:lnTo>
                  <a:lnTo>
                    <a:pt x="26" y="2368"/>
                  </a:lnTo>
                  <a:lnTo>
                    <a:pt x="38" y="2362"/>
                  </a:lnTo>
                  <a:lnTo>
                    <a:pt x="49" y="2357"/>
                  </a:lnTo>
                  <a:lnTo>
                    <a:pt x="59" y="2350"/>
                  </a:lnTo>
                  <a:lnTo>
                    <a:pt x="68" y="2341"/>
                  </a:lnTo>
                  <a:lnTo>
                    <a:pt x="76" y="2333"/>
                  </a:lnTo>
                  <a:lnTo>
                    <a:pt x="85" y="2323"/>
                  </a:lnTo>
                  <a:lnTo>
                    <a:pt x="115" y="2281"/>
                  </a:lnTo>
                  <a:lnTo>
                    <a:pt x="142" y="2247"/>
                  </a:lnTo>
                  <a:lnTo>
                    <a:pt x="141" y="2239"/>
                  </a:lnTo>
                  <a:lnTo>
                    <a:pt x="140" y="2232"/>
                  </a:lnTo>
                  <a:lnTo>
                    <a:pt x="139" y="2226"/>
                  </a:lnTo>
                  <a:lnTo>
                    <a:pt x="135" y="2218"/>
                  </a:lnTo>
                  <a:lnTo>
                    <a:pt x="130" y="2205"/>
                  </a:lnTo>
                  <a:lnTo>
                    <a:pt x="122" y="2191"/>
                  </a:lnTo>
                  <a:lnTo>
                    <a:pt x="116" y="2178"/>
                  </a:lnTo>
                  <a:lnTo>
                    <a:pt x="109" y="2164"/>
                  </a:lnTo>
                  <a:lnTo>
                    <a:pt x="107" y="2157"/>
                  </a:lnTo>
                  <a:lnTo>
                    <a:pt x="105" y="2151"/>
                  </a:lnTo>
                  <a:lnTo>
                    <a:pt x="104" y="2143"/>
                  </a:lnTo>
                  <a:lnTo>
                    <a:pt x="104" y="2136"/>
                  </a:lnTo>
                  <a:lnTo>
                    <a:pt x="826" y="1231"/>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9" name="Freeform 9"/>
            <p:cNvSpPr>
              <a:spLocks/>
            </p:cNvSpPr>
            <p:nvPr/>
          </p:nvSpPr>
          <p:spPr bwMode="auto">
            <a:xfrm>
              <a:off x="6370638" y="3389313"/>
              <a:ext cx="287338" cy="166688"/>
            </a:xfrm>
            <a:custGeom>
              <a:avLst/>
              <a:gdLst/>
              <a:ahLst/>
              <a:cxnLst>
                <a:cxn ang="0">
                  <a:pos x="141" y="196"/>
                </a:cxn>
                <a:cxn ang="0">
                  <a:pos x="106" y="201"/>
                </a:cxn>
                <a:cxn ang="0">
                  <a:pos x="98" y="197"/>
                </a:cxn>
                <a:cxn ang="0">
                  <a:pos x="107" y="187"/>
                </a:cxn>
                <a:cxn ang="0">
                  <a:pos x="149" y="148"/>
                </a:cxn>
                <a:cxn ang="0">
                  <a:pos x="107" y="110"/>
                </a:cxn>
                <a:cxn ang="0">
                  <a:pos x="72" y="89"/>
                </a:cxn>
                <a:cxn ang="0">
                  <a:pos x="40" y="80"/>
                </a:cxn>
                <a:cxn ang="0">
                  <a:pos x="0" y="75"/>
                </a:cxn>
                <a:cxn ang="0">
                  <a:pos x="91" y="1"/>
                </a:cxn>
                <a:cxn ang="0">
                  <a:pos x="118" y="12"/>
                </a:cxn>
                <a:cxn ang="0">
                  <a:pos x="159" y="32"/>
                </a:cxn>
                <a:cxn ang="0">
                  <a:pos x="180" y="37"/>
                </a:cxn>
                <a:cxn ang="0">
                  <a:pos x="189" y="52"/>
                </a:cxn>
                <a:cxn ang="0">
                  <a:pos x="198" y="81"/>
                </a:cxn>
                <a:cxn ang="0">
                  <a:pos x="216" y="122"/>
                </a:cxn>
                <a:cxn ang="0">
                  <a:pos x="222" y="142"/>
                </a:cxn>
                <a:cxn ang="0">
                  <a:pos x="249" y="147"/>
                </a:cxn>
                <a:cxn ang="0">
                  <a:pos x="283" y="140"/>
                </a:cxn>
                <a:cxn ang="0">
                  <a:pos x="312" y="127"/>
                </a:cxn>
                <a:cxn ang="0">
                  <a:pos x="359" y="89"/>
                </a:cxn>
                <a:cxn ang="0">
                  <a:pos x="423" y="80"/>
                </a:cxn>
                <a:cxn ang="0">
                  <a:pos x="518" y="97"/>
                </a:cxn>
                <a:cxn ang="0">
                  <a:pos x="621" y="131"/>
                </a:cxn>
                <a:cxn ang="0">
                  <a:pos x="669" y="153"/>
                </a:cxn>
                <a:cxn ang="0">
                  <a:pos x="711" y="180"/>
                </a:cxn>
                <a:cxn ang="0">
                  <a:pos x="747" y="211"/>
                </a:cxn>
                <a:cxn ang="0">
                  <a:pos x="771" y="244"/>
                </a:cxn>
                <a:cxn ang="0">
                  <a:pos x="784" y="284"/>
                </a:cxn>
                <a:cxn ang="0">
                  <a:pos x="840" y="313"/>
                </a:cxn>
                <a:cxn ang="0">
                  <a:pos x="921" y="352"/>
                </a:cxn>
                <a:cxn ang="0">
                  <a:pos x="969" y="387"/>
                </a:cxn>
                <a:cxn ang="0">
                  <a:pos x="1001" y="418"/>
                </a:cxn>
                <a:cxn ang="0">
                  <a:pos x="1030" y="453"/>
                </a:cxn>
                <a:cxn ang="0">
                  <a:pos x="1053" y="492"/>
                </a:cxn>
                <a:cxn ang="0">
                  <a:pos x="1070" y="535"/>
                </a:cxn>
                <a:cxn ang="0">
                  <a:pos x="1082" y="581"/>
                </a:cxn>
                <a:cxn ang="0">
                  <a:pos x="1085" y="632"/>
                </a:cxn>
                <a:cxn ang="0">
                  <a:pos x="1022" y="604"/>
                </a:cxn>
                <a:cxn ang="0">
                  <a:pos x="960" y="564"/>
                </a:cxn>
                <a:cxn ang="0">
                  <a:pos x="884" y="502"/>
                </a:cxn>
                <a:cxn ang="0">
                  <a:pos x="784" y="408"/>
                </a:cxn>
                <a:cxn ang="0">
                  <a:pos x="760" y="415"/>
                </a:cxn>
                <a:cxn ang="0">
                  <a:pos x="716" y="445"/>
                </a:cxn>
                <a:cxn ang="0">
                  <a:pos x="660" y="483"/>
                </a:cxn>
                <a:cxn ang="0">
                  <a:pos x="623" y="478"/>
                </a:cxn>
                <a:cxn ang="0">
                  <a:pos x="558" y="457"/>
                </a:cxn>
                <a:cxn ang="0">
                  <a:pos x="511" y="447"/>
                </a:cxn>
                <a:cxn ang="0">
                  <a:pos x="483" y="439"/>
                </a:cxn>
                <a:cxn ang="0">
                  <a:pos x="478" y="418"/>
                </a:cxn>
                <a:cxn ang="0">
                  <a:pos x="466" y="400"/>
                </a:cxn>
                <a:cxn ang="0">
                  <a:pos x="450" y="386"/>
                </a:cxn>
                <a:cxn ang="0">
                  <a:pos x="431" y="376"/>
                </a:cxn>
                <a:cxn ang="0">
                  <a:pos x="411" y="373"/>
                </a:cxn>
                <a:cxn ang="0">
                  <a:pos x="409" y="328"/>
                </a:cxn>
                <a:cxn ang="0">
                  <a:pos x="396" y="287"/>
                </a:cxn>
                <a:cxn ang="0">
                  <a:pos x="381" y="266"/>
                </a:cxn>
                <a:cxn ang="0">
                  <a:pos x="222" y="240"/>
                </a:cxn>
                <a:cxn ang="0">
                  <a:pos x="216" y="201"/>
                </a:cxn>
                <a:cxn ang="0">
                  <a:pos x="207" y="183"/>
                </a:cxn>
                <a:cxn ang="0">
                  <a:pos x="198" y="180"/>
                </a:cxn>
                <a:cxn ang="0">
                  <a:pos x="189" y="185"/>
                </a:cxn>
              </a:cxnLst>
              <a:rect l="0" t="0" r="r" b="b"/>
              <a:pathLst>
                <a:path w="1085" h="632">
                  <a:moveTo>
                    <a:pt x="187" y="187"/>
                  </a:moveTo>
                  <a:lnTo>
                    <a:pt x="162" y="192"/>
                  </a:lnTo>
                  <a:lnTo>
                    <a:pt x="141" y="196"/>
                  </a:lnTo>
                  <a:lnTo>
                    <a:pt x="126" y="199"/>
                  </a:lnTo>
                  <a:lnTo>
                    <a:pt x="114" y="201"/>
                  </a:lnTo>
                  <a:lnTo>
                    <a:pt x="106" y="201"/>
                  </a:lnTo>
                  <a:lnTo>
                    <a:pt x="101" y="200"/>
                  </a:lnTo>
                  <a:lnTo>
                    <a:pt x="100" y="199"/>
                  </a:lnTo>
                  <a:lnTo>
                    <a:pt x="98" y="197"/>
                  </a:lnTo>
                  <a:lnTo>
                    <a:pt x="98" y="196"/>
                  </a:lnTo>
                  <a:lnTo>
                    <a:pt x="100" y="194"/>
                  </a:lnTo>
                  <a:lnTo>
                    <a:pt x="107" y="187"/>
                  </a:lnTo>
                  <a:lnTo>
                    <a:pt x="119" y="176"/>
                  </a:lnTo>
                  <a:lnTo>
                    <a:pt x="134" y="163"/>
                  </a:lnTo>
                  <a:lnTo>
                    <a:pt x="149" y="148"/>
                  </a:lnTo>
                  <a:lnTo>
                    <a:pt x="135" y="135"/>
                  </a:lnTo>
                  <a:lnTo>
                    <a:pt x="122" y="122"/>
                  </a:lnTo>
                  <a:lnTo>
                    <a:pt x="107" y="110"/>
                  </a:lnTo>
                  <a:lnTo>
                    <a:pt x="91" y="99"/>
                  </a:lnTo>
                  <a:lnTo>
                    <a:pt x="81" y="94"/>
                  </a:lnTo>
                  <a:lnTo>
                    <a:pt x="72" y="89"/>
                  </a:lnTo>
                  <a:lnTo>
                    <a:pt x="61" y="85"/>
                  </a:lnTo>
                  <a:lnTo>
                    <a:pt x="50" y="82"/>
                  </a:lnTo>
                  <a:lnTo>
                    <a:pt x="40" y="80"/>
                  </a:lnTo>
                  <a:lnTo>
                    <a:pt x="28" y="77"/>
                  </a:lnTo>
                  <a:lnTo>
                    <a:pt x="14" y="76"/>
                  </a:lnTo>
                  <a:lnTo>
                    <a:pt x="0" y="75"/>
                  </a:lnTo>
                  <a:lnTo>
                    <a:pt x="77" y="0"/>
                  </a:lnTo>
                  <a:lnTo>
                    <a:pt x="83" y="0"/>
                  </a:lnTo>
                  <a:lnTo>
                    <a:pt x="91" y="1"/>
                  </a:lnTo>
                  <a:lnTo>
                    <a:pt x="97" y="3"/>
                  </a:lnTo>
                  <a:lnTo>
                    <a:pt x="105" y="5"/>
                  </a:lnTo>
                  <a:lnTo>
                    <a:pt x="118" y="12"/>
                  </a:lnTo>
                  <a:lnTo>
                    <a:pt x="132" y="19"/>
                  </a:lnTo>
                  <a:lnTo>
                    <a:pt x="145" y="26"/>
                  </a:lnTo>
                  <a:lnTo>
                    <a:pt x="159" y="32"/>
                  </a:lnTo>
                  <a:lnTo>
                    <a:pt x="166" y="34"/>
                  </a:lnTo>
                  <a:lnTo>
                    <a:pt x="173" y="36"/>
                  </a:lnTo>
                  <a:lnTo>
                    <a:pt x="180" y="37"/>
                  </a:lnTo>
                  <a:lnTo>
                    <a:pt x="187" y="38"/>
                  </a:lnTo>
                  <a:lnTo>
                    <a:pt x="188" y="45"/>
                  </a:lnTo>
                  <a:lnTo>
                    <a:pt x="189" y="52"/>
                  </a:lnTo>
                  <a:lnTo>
                    <a:pt x="190" y="59"/>
                  </a:lnTo>
                  <a:lnTo>
                    <a:pt x="192" y="67"/>
                  </a:lnTo>
                  <a:lnTo>
                    <a:pt x="198" y="81"/>
                  </a:lnTo>
                  <a:lnTo>
                    <a:pt x="204" y="94"/>
                  </a:lnTo>
                  <a:lnTo>
                    <a:pt x="211" y="108"/>
                  </a:lnTo>
                  <a:lnTo>
                    <a:pt x="216" y="122"/>
                  </a:lnTo>
                  <a:lnTo>
                    <a:pt x="218" y="129"/>
                  </a:lnTo>
                  <a:lnTo>
                    <a:pt x="221" y="135"/>
                  </a:lnTo>
                  <a:lnTo>
                    <a:pt x="222" y="142"/>
                  </a:lnTo>
                  <a:lnTo>
                    <a:pt x="222" y="148"/>
                  </a:lnTo>
                  <a:lnTo>
                    <a:pt x="236" y="148"/>
                  </a:lnTo>
                  <a:lnTo>
                    <a:pt x="249" y="147"/>
                  </a:lnTo>
                  <a:lnTo>
                    <a:pt x="261" y="145"/>
                  </a:lnTo>
                  <a:lnTo>
                    <a:pt x="272" y="142"/>
                  </a:lnTo>
                  <a:lnTo>
                    <a:pt x="283" y="140"/>
                  </a:lnTo>
                  <a:lnTo>
                    <a:pt x="294" y="135"/>
                  </a:lnTo>
                  <a:lnTo>
                    <a:pt x="302" y="131"/>
                  </a:lnTo>
                  <a:lnTo>
                    <a:pt x="312" y="127"/>
                  </a:lnTo>
                  <a:lnTo>
                    <a:pt x="329" y="116"/>
                  </a:lnTo>
                  <a:lnTo>
                    <a:pt x="345" y="104"/>
                  </a:lnTo>
                  <a:lnTo>
                    <a:pt x="359" y="89"/>
                  </a:lnTo>
                  <a:lnTo>
                    <a:pt x="373" y="75"/>
                  </a:lnTo>
                  <a:lnTo>
                    <a:pt x="396" y="76"/>
                  </a:lnTo>
                  <a:lnTo>
                    <a:pt x="423" y="80"/>
                  </a:lnTo>
                  <a:lnTo>
                    <a:pt x="453" y="83"/>
                  </a:lnTo>
                  <a:lnTo>
                    <a:pt x="484" y="89"/>
                  </a:lnTo>
                  <a:lnTo>
                    <a:pt x="518" y="97"/>
                  </a:lnTo>
                  <a:lnTo>
                    <a:pt x="552" y="107"/>
                  </a:lnTo>
                  <a:lnTo>
                    <a:pt x="587" y="118"/>
                  </a:lnTo>
                  <a:lnTo>
                    <a:pt x="621" y="131"/>
                  </a:lnTo>
                  <a:lnTo>
                    <a:pt x="637" y="137"/>
                  </a:lnTo>
                  <a:lnTo>
                    <a:pt x="653" y="145"/>
                  </a:lnTo>
                  <a:lnTo>
                    <a:pt x="669" y="153"/>
                  </a:lnTo>
                  <a:lnTo>
                    <a:pt x="684" y="161"/>
                  </a:lnTo>
                  <a:lnTo>
                    <a:pt x="698" y="170"/>
                  </a:lnTo>
                  <a:lnTo>
                    <a:pt x="711" y="180"/>
                  </a:lnTo>
                  <a:lnTo>
                    <a:pt x="724" y="190"/>
                  </a:lnTo>
                  <a:lnTo>
                    <a:pt x="736" y="200"/>
                  </a:lnTo>
                  <a:lnTo>
                    <a:pt x="747" y="211"/>
                  </a:lnTo>
                  <a:lnTo>
                    <a:pt x="756" y="221"/>
                  </a:lnTo>
                  <a:lnTo>
                    <a:pt x="765" y="232"/>
                  </a:lnTo>
                  <a:lnTo>
                    <a:pt x="771" y="244"/>
                  </a:lnTo>
                  <a:lnTo>
                    <a:pt x="778" y="257"/>
                  </a:lnTo>
                  <a:lnTo>
                    <a:pt x="781" y="269"/>
                  </a:lnTo>
                  <a:lnTo>
                    <a:pt x="784" y="284"/>
                  </a:lnTo>
                  <a:lnTo>
                    <a:pt x="784" y="297"/>
                  </a:lnTo>
                  <a:lnTo>
                    <a:pt x="813" y="304"/>
                  </a:lnTo>
                  <a:lnTo>
                    <a:pt x="840" y="313"/>
                  </a:lnTo>
                  <a:lnTo>
                    <a:pt x="867" y="325"/>
                  </a:lnTo>
                  <a:lnTo>
                    <a:pt x="894" y="337"/>
                  </a:lnTo>
                  <a:lnTo>
                    <a:pt x="921" y="352"/>
                  </a:lnTo>
                  <a:lnTo>
                    <a:pt x="946" y="369"/>
                  </a:lnTo>
                  <a:lnTo>
                    <a:pt x="958" y="377"/>
                  </a:lnTo>
                  <a:lnTo>
                    <a:pt x="969" y="387"/>
                  </a:lnTo>
                  <a:lnTo>
                    <a:pt x="980" y="397"/>
                  </a:lnTo>
                  <a:lnTo>
                    <a:pt x="990" y="408"/>
                  </a:lnTo>
                  <a:lnTo>
                    <a:pt x="1001" y="418"/>
                  </a:lnTo>
                  <a:lnTo>
                    <a:pt x="1011" y="430"/>
                  </a:lnTo>
                  <a:lnTo>
                    <a:pt x="1021" y="441"/>
                  </a:lnTo>
                  <a:lnTo>
                    <a:pt x="1030" y="453"/>
                  </a:lnTo>
                  <a:lnTo>
                    <a:pt x="1037" y="466"/>
                  </a:lnTo>
                  <a:lnTo>
                    <a:pt x="1046" y="479"/>
                  </a:lnTo>
                  <a:lnTo>
                    <a:pt x="1053" y="492"/>
                  </a:lnTo>
                  <a:lnTo>
                    <a:pt x="1059" y="506"/>
                  </a:lnTo>
                  <a:lnTo>
                    <a:pt x="1066" y="520"/>
                  </a:lnTo>
                  <a:lnTo>
                    <a:pt x="1070" y="535"/>
                  </a:lnTo>
                  <a:lnTo>
                    <a:pt x="1074" y="550"/>
                  </a:lnTo>
                  <a:lnTo>
                    <a:pt x="1079" y="565"/>
                  </a:lnTo>
                  <a:lnTo>
                    <a:pt x="1082" y="581"/>
                  </a:lnTo>
                  <a:lnTo>
                    <a:pt x="1084" y="598"/>
                  </a:lnTo>
                  <a:lnTo>
                    <a:pt x="1085" y="615"/>
                  </a:lnTo>
                  <a:lnTo>
                    <a:pt x="1085" y="632"/>
                  </a:lnTo>
                  <a:lnTo>
                    <a:pt x="1065" y="624"/>
                  </a:lnTo>
                  <a:lnTo>
                    <a:pt x="1043" y="615"/>
                  </a:lnTo>
                  <a:lnTo>
                    <a:pt x="1022" y="604"/>
                  </a:lnTo>
                  <a:lnTo>
                    <a:pt x="1001" y="591"/>
                  </a:lnTo>
                  <a:lnTo>
                    <a:pt x="981" y="578"/>
                  </a:lnTo>
                  <a:lnTo>
                    <a:pt x="960" y="564"/>
                  </a:lnTo>
                  <a:lnTo>
                    <a:pt x="940" y="550"/>
                  </a:lnTo>
                  <a:lnTo>
                    <a:pt x="921" y="535"/>
                  </a:lnTo>
                  <a:lnTo>
                    <a:pt x="884" y="502"/>
                  </a:lnTo>
                  <a:lnTo>
                    <a:pt x="848" y="469"/>
                  </a:lnTo>
                  <a:lnTo>
                    <a:pt x="815" y="437"/>
                  </a:lnTo>
                  <a:lnTo>
                    <a:pt x="784" y="408"/>
                  </a:lnTo>
                  <a:lnTo>
                    <a:pt x="778" y="408"/>
                  </a:lnTo>
                  <a:lnTo>
                    <a:pt x="769" y="411"/>
                  </a:lnTo>
                  <a:lnTo>
                    <a:pt x="760" y="415"/>
                  </a:lnTo>
                  <a:lnTo>
                    <a:pt x="752" y="419"/>
                  </a:lnTo>
                  <a:lnTo>
                    <a:pt x="733" y="432"/>
                  </a:lnTo>
                  <a:lnTo>
                    <a:pt x="716" y="445"/>
                  </a:lnTo>
                  <a:lnTo>
                    <a:pt x="686" y="471"/>
                  </a:lnTo>
                  <a:lnTo>
                    <a:pt x="674" y="483"/>
                  </a:lnTo>
                  <a:lnTo>
                    <a:pt x="660" y="483"/>
                  </a:lnTo>
                  <a:lnTo>
                    <a:pt x="647" y="482"/>
                  </a:lnTo>
                  <a:lnTo>
                    <a:pt x="635" y="480"/>
                  </a:lnTo>
                  <a:lnTo>
                    <a:pt x="623" y="478"/>
                  </a:lnTo>
                  <a:lnTo>
                    <a:pt x="601" y="471"/>
                  </a:lnTo>
                  <a:lnTo>
                    <a:pt x="579" y="465"/>
                  </a:lnTo>
                  <a:lnTo>
                    <a:pt x="558" y="457"/>
                  </a:lnTo>
                  <a:lnTo>
                    <a:pt x="536" y="452"/>
                  </a:lnTo>
                  <a:lnTo>
                    <a:pt x="524" y="449"/>
                  </a:lnTo>
                  <a:lnTo>
                    <a:pt x="511" y="447"/>
                  </a:lnTo>
                  <a:lnTo>
                    <a:pt x="498" y="446"/>
                  </a:lnTo>
                  <a:lnTo>
                    <a:pt x="484" y="445"/>
                  </a:lnTo>
                  <a:lnTo>
                    <a:pt x="483" y="439"/>
                  </a:lnTo>
                  <a:lnTo>
                    <a:pt x="482" y="432"/>
                  </a:lnTo>
                  <a:lnTo>
                    <a:pt x="480" y="424"/>
                  </a:lnTo>
                  <a:lnTo>
                    <a:pt x="478" y="418"/>
                  </a:lnTo>
                  <a:lnTo>
                    <a:pt x="475" y="412"/>
                  </a:lnTo>
                  <a:lnTo>
                    <a:pt x="470" y="406"/>
                  </a:lnTo>
                  <a:lnTo>
                    <a:pt x="466" y="400"/>
                  </a:lnTo>
                  <a:lnTo>
                    <a:pt x="460" y="395"/>
                  </a:lnTo>
                  <a:lnTo>
                    <a:pt x="455" y="391"/>
                  </a:lnTo>
                  <a:lnTo>
                    <a:pt x="450" y="386"/>
                  </a:lnTo>
                  <a:lnTo>
                    <a:pt x="444" y="382"/>
                  </a:lnTo>
                  <a:lnTo>
                    <a:pt x="438" y="379"/>
                  </a:lnTo>
                  <a:lnTo>
                    <a:pt x="431" y="376"/>
                  </a:lnTo>
                  <a:lnTo>
                    <a:pt x="424" y="374"/>
                  </a:lnTo>
                  <a:lnTo>
                    <a:pt x="418" y="373"/>
                  </a:lnTo>
                  <a:lnTo>
                    <a:pt x="411" y="373"/>
                  </a:lnTo>
                  <a:lnTo>
                    <a:pt x="411" y="358"/>
                  </a:lnTo>
                  <a:lnTo>
                    <a:pt x="411" y="343"/>
                  </a:lnTo>
                  <a:lnTo>
                    <a:pt x="409" y="328"/>
                  </a:lnTo>
                  <a:lnTo>
                    <a:pt x="407" y="314"/>
                  </a:lnTo>
                  <a:lnTo>
                    <a:pt x="403" y="301"/>
                  </a:lnTo>
                  <a:lnTo>
                    <a:pt x="396" y="287"/>
                  </a:lnTo>
                  <a:lnTo>
                    <a:pt x="392" y="280"/>
                  </a:lnTo>
                  <a:lnTo>
                    <a:pt x="386" y="273"/>
                  </a:lnTo>
                  <a:lnTo>
                    <a:pt x="381" y="266"/>
                  </a:lnTo>
                  <a:lnTo>
                    <a:pt x="373" y="259"/>
                  </a:lnTo>
                  <a:lnTo>
                    <a:pt x="222" y="259"/>
                  </a:lnTo>
                  <a:lnTo>
                    <a:pt x="222" y="240"/>
                  </a:lnTo>
                  <a:lnTo>
                    <a:pt x="221" y="224"/>
                  </a:lnTo>
                  <a:lnTo>
                    <a:pt x="218" y="212"/>
                  </a:lnTo>
                  <a:lnTo>
                    <a:pt x="216" y="201"/>
                  </a:lnTo>
                  <a:lnTo>
                    <a:pt x="214" y="193"/>
                  </a:lnTo>
                  <a:lnTo>
                    <a:pt x="211" y="188"/>
                  </a:lnTo>
                  <a:lnTo>
                    <a:pt x="207" y="183"/>
                  </a:lnTo>
                  <a:lnTo>
                    <a:pt x="204" y="181"/>
                  </a:lnTo>
                  <a:lnTo>
                    <a:pt x="201" y="180"/>
                  </a:lnTo>
                  <a:lnTo>
                    <a:pt x="198" y="180"/>
                  </a:lnTo>
                  <a:lnTo>
                    <a:pt x="195" y="181"/>
                  </a:lnTo>
                  <a:lnTo>
                    <a:pt x="192" y="182"/>
                  </a:lnTo>
                  <a:lnTo>
                    <a:pt x="189" y="185"/>
                  </a:lnTo>
                  <a:lnTo>
                    <a:pt x="187" y="187"/>
                  </a:lnTo>
                  <a:close/>
                </a:path>
              </a:pathLst>
            </a:custGeom>
            <a:solidFill>
              <a:srgbClr val="F8C3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0" name="Freeform 10"/>
            <p:cNvSpPr>
              <a:spLocks/>
            </p:cNvSpPr>
            <p:nvPr/>
          </p:nvSpPr>
          <p:spPr bwMode="auto">
            <a:xfrm>
              <a:off x="6370638" y="3389313"/>
              <a:ext cx="287338" cy="166688"/>
            </a:xfrm>
            <a:custGeom>
              <a:avLst/>
              <a:gdLst/>
              <a:ahLst/>
              <a:cxnLst>
                <a:cxn ang="0">
                  <a:pos x="141" y="196"/>
                </a:cxn>
                <a:cxn ang="0">
                  <a:pos x="106" y="201"/>
                </a:cxn>
                <a:cxn ang="0">
                  <a:pos x="98" y="197"/>
                </a:cxn>
                <a:cxn ang="0">
                  <a:pos x="107" y="187"/>
                </a:cxn>
                <a:cxn ang="0">
                  <a:pos x="149" y="148"/>
                </a:cxn>
                <a:cxn ang="0">
                  <a:pos x="107" y="110"/>
                </a:cxn>
                <a:cxn ang="0">
                  <a:pos x="72" y="89"/>
                </a:cxn>
                <a:cxn ang="0">
                  <a:pos x="40" y="80"/>
                </a:cxn>
                <a:cxn ang="0">
                  <a:pos x="0" y="75"/>
                </a:cxn>
                <a:cxn ang="0">
                  <a:pos x="91" y="1"/>
                </a:cxn>
                <a:cxn ang="0">
                  <a:pos x="118" y="12"/>
                </a:cxn>
                <a:cxn ang="0">
                  <a:pos x="159" y="32"/>
                </a:cxn>
                <a:cxn ang="0">
                  <a:pos x="180" y="37"/>
                </a:cxn>
                <a:cxn ang="0">
                  <a:pos x="189" y="52"/>
                </a:cxn>
                <a:cxn ang="0">
                  <a:pos x="198" y="81"/>
                </a:cxn>
                <a:cxn ang="0">
                  <a:pos x="216" y="122"/>
                </a:cxn>
                <a:cxn ang="0">
                  <a:pos x="222" y="142"/>
                </a:cxn>
                <a:cxn ang="0">
                  <a:pos x="249" y="147"/>
                </a:cxn>
                <a:cxn ang="0">
                  <a:pos x="283" y="140"/>
                </a:cxn>
                <a:cxn ang="0">
                  <a:pos x="312" y="127"/>
                </a:cxn>
                <a:cxn ang="0">
                  <a:pos x="359" y="89"/>
                </a:cxn>
                <a:cxn ang="0">
                  <a:pos x="423" y="80"/>
                </a:cxn>
                <a:cxn ang="0">
                  <a:pos x="518" y="97"/>
                </a:cxn>
                <a:cxn ang="0">
                  <a:pos x="621" y="131"/>
                </a:cxn>
                <a:cxn ang="0">
                  <a:pos x="669" y="153"/>
                </a:cxn>
                <a:cxn ang="0">
                  <a:pos x="711" y="180"/>
                </a:cxn>
                <a:cxn ang="0">
                  <a:pos x="747" y="211"/>
                </a:cxn>
                <a:cxn ang="0">
                  <a:pos x="771" y="244"/>
                </a:cxn>
                <a:cxn ang="0">
                  <a:pos x="784" y="284"/>
                </a:cxn>
                <a:cxn ang="0">
                  <a:pos x="840" y="313"/>
                </a:cxn>
                <a:cxn ang="0">
                  <a:pos x="921" y="352"/>
                </a:cxn>
                <a:cxn ang="0">
                  <a:pos x="969" y="387"/>
                </a:cxn>
                <a:cxn ang="0">
                  <a:pos x="1001" y="418"/>
                </a:cxn>
                <a:cxn ang="0">
                  <a:pos x="1030" y="453"/>
                </a:cxn>
                <a:cxn ang="0">
                  <a:pos x="1053" y="492"/>
                </a:cxn>
                <a:cxn ang="0">
                  <a:pos x="1070" y="535"/>
                </a:cxn>
                <a:cxn ang="0">
                  <a:pos x="1082" y="581"/>
                </a:cxn>
                <a:cxn ang="0">
                  <a:pos x="1085" y="632"/>
                </a:cxn>
                <a:cxn ang="0">
                  <a:pos x="1022" y="604"/>
                </a:cxn>
                <a:cxn ang="0">
                  <a:pos x="960" y="564"/>
                </a:cxn>
                <a:cxn ang="0">
                  <a:pos x="884" y="502"/>
                </a:cxn>
                <a:cxn ang="0">
                  <a:pos x="784" y="408"/>
                </a:cxn>
                <a:cxn ang="0">
                  <a:pos x="760" y="415"/>
                </a:cxn>
                <a:cxn ang="0">
                  <a:pos x="716" y="445"/>
                </a:cxn>
                <a:cxn ang="0">
                  <a:pos x="660" y="483"/>
                </a:cxn>
                <a:cxn ang="0">
                  <a:pos x="623" y="478"/>
                </a:cxn>
                <a:cxn ang="0">
                  <a:pos x="558" y="457"/>
                </a:cxn>
                <a:cxn ang="0">
                  <a:pos x="511" y="447"/>
                </a:cxn>
                <a:cxn ang="0">
                  <a:pos x="483" y="439"/>
                </a:cxn>
                <a:cxn ang="0">
                  <a:pos x="478" y="418"/>
                </a:cxn>
                <a:cxn ang="0">
                  <a:pos x="466" y="400"/>
                </a:cxn>
                <a:cxn ang="0">
                  <a:pos x="450" y="386"/>
                </a:cxn>
                <a:cxn ang="0">
                  <a:pos x="431" y="376"/>
                </a:cxn>
                <a:cxn ang="0">
                  <a:pos x="411" y="373"/>
                </a:cxn>
                <a:cxn ang="0">
                  <a:pos x="409" y="328"/>
                </a:cxn>
                <a:cxn ang="0">
                  <a:pos x="396" y="287"/>
                </a:cxn>
                <a:cxn ang="0">
                  <a:pos x="381" y="266"/>
                </a:cxn>
                <a:cxn ang="0">
                  <a:pos x="222" y="240"/>
                </a:cxn>
                <a:cxn ang="0">
                  <a:pos x="216" y="201"/>
                </a:cxn>
                <a:cxn ang="0">
                  <a:pos x="207" y="183"/>
                </a:cxn>
                <a:cxn ang="0">
                  <a:pos x="198" y="180"/>
                </a:cxn>
                <a:cxn ang="0">
                  <a:pos x="189" y="185"/>
                </a:cxn>
              </a:cxnLst>
              <a:rect l="0" t="0" r="r" b="b"/>
              <a:pathLst>
                <a:path w="1085" h="632">
                  <a:moveTo>
                    <a:pt x="187" y="187"/>
                  </a:moveTo>
                  <a:lnTo>
                    <a:pt x="162" y="192"/>
                  </a:lnTo>
                  <a:lnTo>
                    <a:pt x="141" y="196"/>
                  </a:lnTo>
                  <a:lnTo>
                    <a:pt x="126" y="199"/>
                  </a:lnTo>
                  <a:lnTo>
                    <a:pt x="114" y="201"/>
                  </a:lnTo>
                  <a:lnTo>
                    <a:pt x="106" y="201"/>
                  </a:lnTo>
                  <a:lnTo>
                    <a:pt x="101" y="200"/>
                  </a:lnTo>
                  <a:lnTo>
                    <a:pt x="100" y="199"/>
                  </a:lnTo>
                  <a:lnTo>
                    <a:pt x="98" y="197"/>
                  </a:lnTo>
                  <a:lnTo>
                    <a:pt x="98" y="196"/>
                  </a:lnTo>
                  <a:lnTo>
                    <a:pt x="100" y="194"/>
                  </a:lnTo>
                  <a:lnTo>
                    <a:pt x="107" y="187"/>
                  </a:lnTo>
                  <a:lnTo>
                    <a:pt x="119" y="176"/>
                  </a:lnTo>
                  <a:lnTo>
                    <a:pt x="134" y="163"/>
                  </a:lnTo>
                  <a:lnTo>
                    <a:pt x="149" y="148"/>
                  </a:lnTo>
                  <a:lnTo>
                    <a:pt x="135" y="135"/>
                  </a:lnTo>
                  <a:lnTo>
                    <a:pt x="122" y="122"/>
                  </a:lnTo>
                  <a:lnTo>
                    <a:pt x="107" y="110"/>
                  </a:lnTo>
                  <a:lnTo>
                    <a:pt x="91" y="99"/>
                  </a:lnTo>
                  <a:lnTo>
                    <a:pt x="81" y="94"/>
                  </a:lnTo>
                  <a:lnTo>
                    <a:pt x="72" y="89"/>
                  </a:lnTo>
                  <a:lnTo>
                    <a:pt x="61" y="85"/>
                  </a:lnTo>
                  <a:lnTo>
                    <a:pt x="50" y="82"/>
                  </a:lnTo>
                  <a:lnTo>
                    <a:pt x="40" y="80"/>
                  </a:lnTo>
                  <a:lnTo>
                    <a:pt x="28" y="77"/>
                  </a:lnTo>
                  <a:lnTo>
                    <a:pt x="14" y="76"/>
                  </a:lnTo>
                  <a:lnTo>
                    <a:pt x="0" y="75"/>
                  </a:lnTo>
                  <a:lnTo>
                    <a:pt x="77" y="0"/>
                  </a:lnTo>
                  <a:lnTo>
                    <a:pt x="83" y="0"/>
                  </a:lnTo>
                  <a:lnTo>
                    <a:pt x="91" y="1"/>
                  </a:lnTo>
                  <a:lnTo>
                    <a:pt x="97" y="3"/>
                  </a:lnTo>
                  <a:lnTo>
                    <a:pt x="105" y="5"/>
                  </a:lnTo>
                  <a:lnTo>
                    <a:pt x="118" y="12"/>
                  </a:lnTo>
                  <a:lnTo>
                    <a:pt x="132" y="19"/>
                  </a:lnTo>
                  <a:lnTo>
                    <a:pt x="145" y="26"/>
                  </a:lnTo>
                  <a:lnTo>
                    <a:pt x="159" y="32"/>
                  </a:lnTo>
                  <a:lnTo>
                    <a:pt x="166" y="34"/>
                  </a:lnTo>
                  <a:lnTo>
                    <a:pt x="173" y="36"/>
                  </a:lnTo>
                  <a:lnTo>
                    <a:pt x="180" y="37"/>
                  </a:lnTo>
                  <a:lnTo>
                    <a:pt x="187" y="38"/>
                  </a:lnTo>
                  <a:lnTo>
                    <a:pt x="188" y="45"/>
                  </a:lnTo>
                  <a:lnTo>
                    <a:pt x="189" y="52"/>
                  </a:lnTo>
                  <a:lnTo>
                    <a:pt x="190" y="59"/>
                  </a:lnTo>
                  <a:lnTo>
                    <a:pt x="192" y="67"/>
                  </a:lnTo>
                  <a:lnTo>
                    <a:pt x="198" y="81"/>
                  </a:lnTo>
                  <a:lnTo>
                    <a:pt x="204" y="94"/>
                  </a:lnTo>
                  <a:lnTo>
                    <a:pt x="211" y="108"/>
                  </a:lnTo>
                  <a:lnTo>
                    <a:pt x="216" y="122"/>
                  </a:lnTo>
                  <a:lnTo>
                    <a:pt x="218" y="129"/>
                  </a:lnTo>
                  <a:lnTo>
                    <a:pt x="221" y="135"/>
                  </a:lnTo>
                  <a:lnTo>
                    <a:pt x="222" y="142"/>
                  </a:lnTo>
                  <a:lnTo>
                    <a:pt x="222" y="148"/>
                  </a:lnTo>
                  <a:lnTo>
                    <a:pt x="236" y="148"/>
                  </a:lnTo>
                  <a:lnTo>
                    <a:pt x="249" y="147"/>
                  </a:lnTo>
                  <a:lnTo>
                    <a:pt x="261" y="145"/>
                  </a:lnTo>
                  <a:lnTo>
                    <a:pt x="272" y="142"/>
                  </a:lnTo>
                  <a:lnTo>
                    <a:pt x="283" y="140"/>
                  </a:lnTo>
                  <a:lnTo>
                    <a:pt x="294" y="135"/>
                  </a:lnTo>
                  <a:lnTo>
                    <a:pt x="302" y="131"/>
                  </a:lnTo>
                  <a:lnTo>
                    <a:pt x="312" y="127"/>
                  </a:lnTo>
                  <a:lnTo>
                    <a:pt x="329" y="116"/>
                  </a:lnTo>
                  <a:lnTo>
                    <a:pt x="345" y="104"/>
                  </a:lnTo>
                  <a:lnTo>
                    <a:pt x="359" y="89"/>
                  </a:lnTo>
                  <a:lnTo>
                    <a:pt x="373" y="75"/>
                  </a:lnTo>
                  <a:lnTo>
                    <a:pt x="396" y="76"/>
                  </a:lnTo>
                  <a:lnTo>
                    <a:pt x="423" y="80"/>
                  </a:lnTo>
                  <a:lnTo>
                    <a:pt x="453" y="83"/>
                  </a:lnTo>
                  <a:lnTo>
                    <a:pt x="484" y="89"/>
                  </a:lnTo>
                  <a:lnTo>
                    <a:pt x="518" y="97"/>
                  </a:lnTo>
                  <a:lnTo>
                    <a:pt x="552" y="107"/>
                  </a:lnTo>
                  <a:lnTo>
                    <a:pt x="587" y="118"/>
                  </a:lnTo>
                  <a:lnTo>
                    <a:pt x="621" y="131"/>
                  </a:lnTo>
                  <a:lnTo>
                    <a:pt x="637" y="137"/>
                  </a:lnTo>
                  <a:lnTo>
                    <a:pt x="653" y="145"/>
                  </a:lnTo>
                  <a:lnTo>
                    <a:pt x="669" y="153"/>
                  </a:lnTo>
                  <a:lnTo>
                    <a:pt x="684" y="161"/>
                  </a:lnTo>
                  <a:lnTo>
                    <a:pt x="698" y="170"/>
                  </a:lnTo>
                  <a:lnTo>
                    <a:pt x="711" y="180"/>
                  </a:lnTo>
                  <a:lnTo>
                    <a:pt x="724" y="190"/>
                  </a:lnTo>
                  <a:lnTo>
                    <a:pt x="736" y="200"/>
                  </a:lnTo>
                  <a:lnTo>
                    <a:pt x="747" y="211"/>
                  </a:lnTo>
                  <a:lnTo>
                    <a:pt x="756" y="221"/>
                  </a:lnTo>
                  <a:lnTo>
                    <a:pt x="765" y="232"/>
                  </a:lnTo>
                  <a:lnTo>
                    <a:pt x="771" y="244"/>
                  </a:lnTo>
                  <a:lnTo>
                    <a:pt x="778" y="257"/>
                  </a:lnTo>
                  <a:lnTo>
                    <a:pt x="781" y="269"/>
                  </a:lnTo>
                  <a:lnTo>
                    <a:pt x="784" y="284"/>
                  </a:lnTo>
                  <a:lnTo>
                    <a:pt x="784" y="297"/>
                  </a:lnTo>
                  <a:lnTo>
                    <a:pt x="813" y="304"/>
                  </a:lnTo>
                  <a:lnTo>
                    <a:pt x="840" y="313"/>
                  </a:lnTo>
                  <a:lnTo>
                    <a:pt x="867" y="325"/>
                  </a:lnTo>
                  <a:lnTo>
                    <a:pt x="894" y="337"/>
                  </a:lnTo>
                  <a:lnTo>
                    <a:pt x="921" y="352"/>
                  </a:lnTo>
                  <a:lnTo>
                    <a:pt x="946" y="369"/>
                  </a:lnTo>
                  <a:lnTo>
                    <a:pt x="958" y="377"/>
                  </a:lnTo>
                  <a:lnTo>
                    <a:pt x="969" y="387"/>
                  </a:lnTo>
                  <a:lnTo>
                    <a:pt x="980" y="397"/>
                  </a:lnTo>
                  <a:lnTo>
                    <a:pt x="990" y="408"/>
                  </a:lnTo>
                  <a:lnTo>
                    <a:pt x="1001" y="418"/>
                  </a:lnTo>
                  <a:lnTo>
                    <a:pt x="1011" y="430"/>
                  </a:lnTo>
                  <a:lnTo>
                    <a:pt x="1021" y="441"/>
                  </a:lnTo>
                  <a:lnTo>
                    <a:pt x="1030" y="453"/>
                  </a:lnTo>
                  <a:lnTo>
                    <a:pt x="1037" y="466"/>
                  </a:lnTo>
                  <a:lnTo>
                    <a:pt x="1046" y="479"/>
                  </a:lnTo>
                  <a:lnTo>
                    <a:pt x="1053" y="492"/>
                  </a:lnTo>
                  <a:lnTo>
                    <a:pt x="1059" y="506"/>
                  </a:lnTo>
                  <a:lnTo>
                    <a:pt x="1066" y="520"/>
                  </a:lnTo>
                  <a:lnTo>
                    <a:pt x="1070" y="535"/>
                  </a:lnTo>
                  <a:lnTo>
                    <a:pt x="1074" y="550"/>
                  </a:lnTo>
                  <a:lnTo>
                    <a:pt x="1079" y="565"/>
                  </a:lnTo>
                  <a:lnTo>
                    <a:pt x="1082" y="581"/>
                  </a:lnTo>
                  <a:lnTo>
                    <a:pt x="1084" y="598"/>
                  </a:lnTo>
                  <a:lnTo>
                    <a:pt x="1085" y="615"/>
                  </a:lnTo>
                  <a:lnTo>
                    <a:pt x="1085" y="632"/>
                  </a:lnTo>
                  <a:lnTo>
                    <a:pt x="1065" y="624"/>
                  </a:lnTo>
                  <a:lnTo>
                    <a:pt x="1043" y="615"/>
                  </a:lnTo>
                  <a:lnTo>
                    <a:pt x="1022" y="604"/>
                  </a:lnTo>
                  <a:lnTo>
                    <a:pt x="1001" y="591"/>
                  </a:lnTo>
                  <a:lnTo>
                    <a:pt x="981" y="578"/>
                  </a:lnTo>
                  <a:lnTo>
                    <a:pt x="960" y="564"/>
                  </a:lnTo>
                  <a:lnTo>
                    <a:pt x="940" y="550"/>
                  </a:lnTo>
                  <a:lnTo>
                    <a:pt x="921" y="535"/>
                  </a:lnTo>
                  <a:lnTo>
                    <a:pt x="884" y="502"/>
                  </a:lnTo>
                  <a:lnTo>
                    <a:pt x="848" y="469"/>
                  </a:lnTo>
                  <a:lnTo>
                    <a:pt x="815" y="437"/>
                  </a:lnTo>
                  <a:lnTo>
                    <a:pt x="784" y="408"/>
                  </a:lnTo>
                  <a:lnTo>
                    <a:pt x="778" y="408"/>
                  </a:lnTo>
                  <a:lnTo>
                    <a:pt x="769" y="411"/>
                  </a:lnTo>
                  <a:lnTo>
                    <a:pt x="760" y="415"/>
                  </a:lnTo>
                  <a:lnTo>
                    <a:pt x="752" y="419"/>
                  </a:lnTo>
                  <a:lnTo>
                    <a:pt x="733" y="432"/>
                  </a:lnTo>
                  <a:lnTo>
                    <a:pt x="716" y="445"/>
                  </a:lnTo>
                  <a:lnTo>
                    <a:pt x="686" y="471"/>
                  </a:lnTo>
                  <a:lnTo>
                    <a:pt x="674" y="483"/>
                  </a:lnTo>
                  <a:lnTo>
                    <a:pt x="660" y="483"/>
                  </a:lnTo>
                  <a:lnTo>
                    <a:pt x="647" y="482"/>
                  </a:lnTo>
                  <a:lnTo>
                    <a:pt x="635" y="480"/>
                  </a:lnTo>
                  <a:lnTo>
                    <a:pt x="623" y="478"/>
                  </a:lnTo>
                  <a:lnTo>
                    <a:pt x="601" y="471"/>
                  </a:lnTo>
                  <a:lnTo>
                    <a:pt x="579" y="465"/>
                  </a:lnTo>
                  <a:lnTo>
                    <a:pt x="558" y="457"/>
                  </a:lnTo>
                  <a:lnTo>
                    <a:pt x="536" y="452"/>
                  </a:lnTo>
                  <a:lnTo>
                    <a:pt x="524" y="449"/>
                  </a:lnTo>
                  <a:lnTo>
                    <a:pt x="511" y="447"/>
                  </a:lnTo>
                  <a:lnTo>
                    <a:pt x="498" y="446"/>
                  </a:lnTo>
                  <a:lnTo>
                    <a:pt x="484" y="445"/>
                  </a:lnTo>
                  <a:lnTo>
                    <a:pt x="483" y="439"/>
                  </a:lnTo>
                  <a:lnTo>
                    <a:pt x="482" y="432"/>
                  </a:lnTo>
                  <a:lnTo>
                    <a:pt x="480" y="424"/>
                  </a:lnTo>
                  <a:lnTo>
                    <a:pt x="478" y="418"/>
                  </a:lnTo>
                  <a:lnTo>
                    <a:pt x="475" y="412"/>
                  </a:lnTo>
                  <a:lnTo>
                    <a:pt x="470" y="406"/>
                  </a:lnTo>
                  <a:lnTo>
                    <a:pt x="466" y="400"/>
                  </a:lnTo>
                  <a:lnTo>
                    <a:pt x="460" y="395"/>
                  </a:lnTo>
                  <a:lnTo>
                    <a:pt x="455" y="391"/>
                  </a:lnTo>
                  <a:lnTo>
                    <a:pt x="450" y="386"/>
                  </a:lnTo>
                  <a:lnTo>
                    <a:pt x="444" y="382"/>
                  </a:lnTo>
                  <a:lnTo>
                    <a:pt x="438" y="379"/>
                  </a:lnTo>
                  <a:lnTo>
                    <a:pt x="431" y="376"/>
                  </a:lnTo>
                  <a:lnTo>
                    <a:pt x="424" y="374"/>
                  </a:lnTo>
                  <a:lnTo>
                    <a:pt x="418" y="373"/>
                  </a:lnTo>
                  <a:lnTo>
                    <a:pt x="411" y="373"/>
                  </a:lnTo>
                  <a:lnTo>
                    <a:pt x="411" y="358"/>
                  </a:lnTo>
                  <a:lnTo>
                    <a:pt x="411" y="343"/>
                  </a:lnTo>
                  <a:lnTo>
                    <a:pt x="409" y="328"/>
                  </a:lnTo>
                  <a:lnTo>
                    <a:pt x="407" y="314"/>
                  </a:lnTo>
                  <a:lnTo>
                    <a:pt x="403" y="301"/>
                  </a:lnTo>
                  <a:lnTo>
                    <a:pt x="396" y="287"/>
                  </a:lnTo>
                  <a:lnTo>
                    <a:pt x="392" y="280"/>
                  </a:lnTo>
                  <a:lnTo>
                    <a:pt x="386" y="273"/>
                  </a:lnTo>
                  <a:lnTo>
                    <a:pt x="381" y="266"/>
                  </a:lnTo>
                  <a:lnTo>
                    <a:pt x="373" y="259"/>
                  </a:lnTo>
                  <a:lnTo>
                    <a:pt x="222" y="259"/>
                  </a:lnTo>
                  <a:lnTo>
                    <a:pt x="222" y="240"/>
                  </a:lnTo>
                  <a:lnTo>
                    <a:pt x="221" y="224"/>
                  </a:lnTo>
                  <a:lnTo>
                    <a:pt x="218" y="212"/>
                  </a:lnTo>
                  <a:lnTo>
                    <a:pt x="216" y="201"/>
                  </a:lnTo>
                  <a:lnTo>
                    <a:pt x="214" y="193"/>
                  </a:lnTo>
                  <a:lnTo>
                    <a:pt x="211" y="188"/>
                  </a:lnTo>
                  <a:lnTo>
                    <a:pt x="207" y="183"/>
                  </a:lnTo>
                  <a:lnTo>
                    <a:pt x="204" y="181"/>
                  </a:lnTo>
                  <a:lnTo>
                    <a:pt x="201" y="180"/>
                  </a:lnTo>
                  <a:lnTo>
                    <a:pt x="198" y="180"/>
                  </a:lnTo>
                  <a:lnTo>
                    <a:pt x="195" y="181"/>
                  </a:lnTo>
                  <a:lnTo>
                    <a:pt x="192" y="182"/>
                  </a:lnTo>
                  <a:lnTo>
                    <a:pt x="189" y="185"/>
                  </a:lnTo>
                  <a:lnTo>
                    <a:pt x="187" y="187"/>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1" name="Freeform 11"/>
            <p:cNvSpPr>
              <a:spLocks/>
            </p:cNvSpPr>
            <p:nvPr/>
          </p:nvSpPr>
          <p:spPr bwMode="auto">
            <a:xfrm>
              <a:off x="6191250" y="3398838"/>
              <a:ext cx="58738" cy="100013"/>
            </a:xfrm>
            <a:custGeom>
              <a:avLst/>
              <a:gdLst/>
              <a:ahLst/>
              <a:cxnLst>
                <a:cxn ang="0">
                  <a:pos x="148" y="0"/>
                </a:cxn>
                <a:cxn ang="0">
                  <a:pos x="142" y="1"/>
                </a:cxn>
                <a:cxn ang="0">
                  <a:pos x="134" y="5"/>
                </a:cxn>
                <a:cxn ang="0">
                  <a:pos x="125" y="10"/>
                </a:cxn>
                <a:cxn ang="0">
                  <a:pos x="117" y="17"/>
                </a:cxn>
                <a:cxn ang="0">
                  <a:pos x="97" y="35"/>
                </a:cxn>
                <a:cxn ang="0">
                  <a:pos x="76" y="55"/>
                </a:cxn>
                <a:cxn ang="0">
                  <a:pos x="55" y="75"/>
                </a:cxn>
                <a:cxn ang="0">
                  <a:pos x="35" y="93"/>
                </a:cxn>
                <a:cxn ang="0">
                  <a:pos x="25" y="101"/>
                </a:cxn>
                <a:cxn ang="0">
                  <a:pos x="16" y="106"/>
                </a:cxn>
                <a:cxn ang="0">
                  <a:pos x="8" y="109"/>
                </a:cxn>
                <a:cxn ang="0">
                  <a:pos x="0" y="110"/>
                </a:cxn>
                <a:cxn ang="0">
                  <a:pos x="1" y="126"/>
                </a:cxn>
                <a:cxn ang="0">
                  <a:pos x="2" y="142"/>
                </a:cxn>
                <a:cxn ang="0">
                  <a:pos x="3" y="159"/>
                </a:cxn>
                <a:cxn ang="0">
                  <a:pos x="7" y="178"/>
                </a:cxn>
                <a:cxn ang="0">
                  <a:pos x="12" y="217"/>
                </a:cxn>
                <a:cxn ang="0">
                  <a:pos x="20" y="255"/>
                </a:cxn>
                <a:cxn ang="0">
                  <a:pos x="26" y="294"/>
                </a:cxn>
                <a:cxn ang="0">
                  <a:pos x="33" y="326"/>
                </a:cxn>
                <a:cxn ang="0">
                  <a:pos x="37" y="354"/>
                </a:cxn>
                <a:cxn ang="0">
                  <a:pos x="38" y="373"/>
                </a:cxn>
                <a:cxn ang="0">
                  <a:pos x="39" y="366"/>
                </a:cxn>
                <a:cxn ang="0">
                  <a:pos x="42" y="357"/>
                </a:cxn>
                <a:cxn ang="0">
                  <a:pos x="46" y="348"/>
                </a:cxn>
                <a:cxn ang="0">
                  <a:pos x="50" y="339"/>
                </a:cxn>
                <a:cxn ang="0">
                  <a:pos x="62" y="320"/>
                </a:cxn>
                <a:cxn ang="0">
                  <a:pos x="76" y="301"/>
                </a:cxn>
                <a:cxn ang="0">
                  <a:pos x="103" y="272"/>
                </a:cxn>
                <a:cxn ang="0">
                  <a:pos x="115" y="259"/>
                </a:cxn>
                <a:cxn ang="0">
                  <a:pos x="128" y="259"/>
                </a:cxn>
                <a:cxn ang="0">
                  <a:pos x="141" y="259"/>
                </a:cxn>
                <a:cxn ang="0">
                  <a:pos x="154" y="257"/>
                </a:cxn>
                <a:cxn ang="0">
                  <a:pos x="168" y="254"/>
                </a:cxn>
                <a:cxn ang="0">
                  <a:pos x="181" y="250"/>
                </a:cxn>
                <a:cxn ang="0">
                  <a:pos x="195" y="242"/>
                </a:cxn>
                <a:cxn ang="0">
                  <a:pos x="202" y="238"/>
                </a:cxn>
                <a:cxn ang="0">
                  <a:pos x="208" y="234"/>
                </a:cxn>
                <a:cxn ang="0">
                  <a:pos x="215" y="227"/>
                </a:cxn>
                <a:cxn ang="0">
                  <a:pos x="221" y="221"/>
                </a:cxn>
                <a:cxn ang="0">
                  <a:pos x="148" y="149"/>
                </a:cxn>
                <a:cxn ang="0">
                  <a:pos x="149" y="134"/>
                </a:cxn>
                <a:cxn ang="0">
                  <a:pos x="152" y="120"/>
                </a:cxn>
                <a:cxn ang="0">
                  <a:pos x="155" y="106"/>
                </a:cxn>
                <a:cxn ang="0">
                  <a:pos x="159" y="93"/>
                </a:cxn>
                <a:cxn ang="0">
                  <a:pos x="168" y="68"/>
                </a:cxn>
                <a:cxn ang="0">
                  <a:pos x="176" y="46"/>
                </a:cxn>
                <a:cxn ang="0">
                  <a:pos x="179" y="35"/>
                </a:cxn>
                <a:cxn ang="0">
                  <a:pos x="181" y="26"/>
                </a:cxn>
                <a:cxn ang="0">
                  <a:pos x="181" y="19"/>
                </a:cxn>
                <a:cxn ang="0">
                  <a:pos x="180" y="12"/>
                </a:cxn>
                <a:cxn ang="0">
                  <a:pos x="178" y="9"/>
                </a:cxn>
                <a:cxn ang="0">
                  <a:pos x="176" y="7"/>
                </a:cxn>
                <a:cxn ang="0">
                  <a:pos x="173" y="5"/>
                </a:cxn>
                <a:cxn ang="0">
                  <a:pos x="170" y="3"/>
                </a:cxn>
                <a:cxn ang="0">
                  <a:pos x="160" y="0"/>
                </a:cxn>
                <a:cxn ang="0">
                  <a:pos x="148" y="0"/>
                </a:cxn>
              </a:cxnLst>
              <a:rect l="0" t="0" r="r" b="b"/>
              <a:pathLst>
                <a:path w="221" h="373">
                  <a:moveTo>
                    <a:pt x="148" y="0"/>
                  </a:moveTo>
                  <a:lnTo>
                    <a:pt x="142" y="1"/>
                  </a:lnTo>
                  <a:lnTo>
                    <a:pt x="134" y="5"/>
                  </a:lnTo>
                  <a:lnTo>
                    <a:pt x="125" y="10"/>
                  </a:lnTo>
                  <a:lnTo>
                    <a:pt x="117" y="17"/>
                  </a:lnTo>
                  <a:lnTo>
                    <a:pt x="97" y="35"/>
                  </a:lnTo>
                  <a:lnTo>
                    <a:pt x="76" y="55"/>
                  </a:lnTo>
                  <a:lnTo>
                    <a:pt x="55" y="75"/>
                  </a:lnTo>
                  <a:lnTo>
                    <a:pt x="35" y="93"/>
                  </a:lnTo>
                  <a:lnTo>
                    <a:pt x="25" y="101"/>
                  </a:lnTo>
                  <a:lnTo>
                    <a:pt x="16" y="106"/>
                  </a:lnTo>
                  <a:lnTo>
                    <a:pt x="8" y="109"/>
                  </a:lnTo>
                  <a:lnTo>
                    <a:pt x="0" y="110"/>
                  </a:lnTo>
                  <a:lnTo>
                    <a:pt x="1" y="126"/>
                  </a:lnTo>
                  <a:lnTo>
                    <a:pt x="2" y="142"/>
                  </a:lnTo>
                  <a:lnTo>
                    <a:pt x="3" y="159"/>
                  </a:lnTo>
                  <a:lnTo>
                    <a:pt x="7" y="178"/>
                  </a:lnTo>
                  <a:lnTo>
                    <a:pt x="12" y="217"/>
                  </a:lnTo>
                  <a:lnTo>
                    <a:pt x="20" y="255"/>
                  </a:lnTo>
                  <a:lnTo>
                    <a:pt x="26" y="294"/>
                  </a:lnTo>
                  <a:lnTo>
                    <a:pt x="33" y="326"/>
                  </a:lnTo>
                  <a:lnTo>
                    <a:pt x="37" y="354"/>
                  </a:lnTo>
                  <a:lnTo>
                    <a:pt x="38" y="373"/>
                  </a:lnTo>
                  <a:lnTo>
                    <a:pt x="39" y="366"/>
                  </a:lnTo>
                  <a:lnTo>
                    <a:pt x="42" y="357"/>
                  </a:lnTo>
                  <a:lnTo>
                    <a:pt x="46" y="348"/>
                  </a:lnTo>
                  <a:lnTo>
                    <a:pt x="50" y="339"/>
                  </a:lnTo>
                  <a:lnTo>
                    <a:pt x="62" y="320"/>
                  </a:lnTo>
                  <a:lnTo>
                    <a:pt x="76" y="301"/>
                  </a:lnTo>
                  <a:lnTo>
                    <a:pt x="103" y="272"/>
                  </a:lnTo>
                  <a:lnTo>
                    <a:pt x="115" y="259"/>
                  </a:lnTo>
                  <a:lnTo>
                    <a:pt x="128" y="259"/>
                  </a:lnTo>
                  <a:lnTo>
                    <a:pt x="141" y="259"/>
                  </a:lnTo>
                  <a:lnTo>
                    <a:pt x="154" y="257"/>
                  </a:lnTo>
                  <a:lnTo>
                    <a:pt x="168" y="254"/>
                  </a:lnTo>
                  <a:lnTo>
                    <a:pt x="181" y="250"/>
                  </a:lnTo>
                  <a:lnTo>
                    <a:pt x="195" y="242"/>
                  </a:lnTo>
                  <a:lnTo>
                    <a:pt x="202" y="238"/>
                  </a:lnTo>
                  <a:lnTo>
                    <a:pt x="208" y="234"/>
                  </a:lnTo>
                  <a:lnTo>
                    <a:pt x="215" y="227"/>
                  </a:lnTo>
                  <a:lnTo>
                    <a:pt x="221" y="221"/>
                  </a:lnTo>
                  <a:lnTo>
                    <a:pt x="148" y="149"/>
                  </a:lnTo>
                  <a:lnTo>
                    <a:pt x="149" y="134"/>
                  </a:lnTo>
                  <a:lnTo>
                    <a:pt x="152" y="120"/>
                  </a:lnTo>
                  <a:lnTo>
                    <a:pt x="155" y="106"/>
                  </a:lnTo>
                  <a:lnTo>
                    <a:pt x="159" y="93"/>
                  </a:lnTo>
                  <a:lnTo>
                    <a:pt x="168" y="68"/>
                  </a:lnTo>
                  <a:lnTo>
                    <a:pt x="176" y="46"/>
                  </a:lnTo>
                  <a:lnTo>
                    <a:pt x="179" y="35"/>
                  </a:lnTo>
                  <a:lnTo>
                    <a:pt x="181" y="26"/>
                  </a:lnTo>
                  <a:lnTo>
                    <a:pt x="181" y="19"/>
                  </a:lnTo>
                  <a:lnTo>
                    <a:pt x="180" y="12"/>
                  </a:lnTo>
                  <a:lnTo>
                    <a:pt x="178" y="9"/>
                  </a:lnTo>
                  <a:lnTo>
                    <a:pt x="176" y="7"/>
                  </a:lnTo>
                  <a:lnTo>
                    <a:pt x="173" y="5"/>
                  </a:lnTo>
                  <a:lnTo>
                    <a:pt x="170" y="3"/>
                  </a:lnTo>
                  <a:lnTo>
                    <a:pt x="160" y="0"/>
                  </a:lnTo>
                  <a:lnTo>
                    <a:pt x="148" y="0"/>
                  </a:lnTo>
                  <a:close/>
                </a:path>
              </a:pathLst>
            </a:custGeom>
            <a:solidFill>
              <a:srgbClr val="F8C3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2" name="Freeform 12"/>
            <p:cNvSpPr>
              <a:spLocks/>
            </p:cNvSpPr>
            <p:nvPr/>
          </p:nvSpPr>
          <p:spPr bwMode="auto">
            <a:xfrm>
              <a:off x="6191250" y="3398838"/>
              <a:ext cx="58738" cy="100013"/>
            </a:xfrm>
            <a:custGeom>
              <a:avLst/>
              <a:gdLst/>
              <a:ahLst/>
              <a:cxnLst>
                <a:cxn ang="0">
                  <a:pos x="148" y="0"/>
                </a:cxn>
                <a:cxn ang="0">
                  <a:pos x="142" y="1"/>
                </a:cxn>
                <a:cxn ang="0">
                  <a:pos x="134" y="5"/>
                </a:cxn>
                <a:cxn ang="0">
                  <a:pos x="125" y="10"/>
                </a:cxn>
                <a:cxn ang="0">
                  <a:pos x="117" y="17"/>
                </a:cxn>
                <a:cxn ang="0">
                  <a:pos x="97" y="35"/>
                </a:cxn>
                <a:cxn ang="0">
                  <a:pos x="76" y="55"/>
                </a:cxn>
                <a:cxn ang="0">
                  <a:pos x="55" y="75"/>
                </a:cxn>
                <a:cxn ang="0">
                  <a:pos x="35" y="93"/>
                </a:cxn>
                <a:cxn ang="0">
                  <a:pos x="25" y="101"/>
                </a:cxn>
                <a:cxn ang="0">
                  <a:pos x="16" y="106"/>
                </a:cxn>
                <a:cxn ang="0">
                  <a:pos x="8" y="109"/>
                </a:cxn>
                <a:cxn ang="0">
                  <a:pos x="0" y="110"/>
                </a:cxn>
                <a:cxn ang="0">
                  <a:pos x="1" y="126"/>
                </a:cxn>
                <a:cxn ang="0">
                  <a:pos x="2" y="142"/>
                </a:cxn>
                <a:cxn ang="0">
                  <a:pos x="3" y="159"/>
                </a:cxn>
                <a:cxn ang="0">
                  <a:pos x="7" y="178"/>
                </a:cxn>
                <a:cxn ang="0">
                  <a:pos x="12" y="217"/>
                </a:cxn>
                <a:cxn ang="0">
                  <a:pos x="20" y="255"/>
                </a:cxn>
                <a:cxn ang="0">
                  <a:pos x="26" y="294"/>
                </a:cxn>
                <a:cxn ang="0">
                  <a:pos x="33" y="326"/>
                </a:cxn>
                <a:cxn ang="0">
                  <a:pos x="37" y="354"/>
                </a:cxn>
                <a:cxn ang="0">
                  <a:pos x="38" y="373"/>
                </a:cxn>
                <a:cxn ang="0">
                  <a:pos x="39" y="366"/>
                </a:cxn>
                <a:cxn ang="0">
                  <a:pos x="42" y="357"/>
                </a:cxn>
                <a:cxn ang="0">
                  <a:pos x="46" y="348"/>
                </a:cxn>
                <a:cxn ang="0">
                  <a:pos x="50" y="339"/>
                </a:cxn>
                <a:cxn ang="0">
                  <a:pos x="62" y="320"/>
                </a:cxn>
                <a:cxn ang="0">
                  <a:pos x="76" y="301"/>
                </a:cxn>
                <a:cxn ang="0">
                  <a:pos x="103" y="272"/>
                </a:cxn>
                <a:cxn ang="0">
                  <a:pos x="115" y="259"/>
                </a:cxn>
                <a:cxn ang="0">
                  <a:pos x="128" y="259"/>
                </a:cxn>
                <a:cxn ang="0">
                  <a:pos x="141" y="259"/>
                </a:cxn>
                <a:cxn ang="0">
                  <a:pos x="154" y="257"/>
                </a:cxn>
                <a:cxn ang="0">
                  <a:pos x="168" y="254"/>
                </a:cxn>
                <a:cxn ang="0">
                  <a:pos x="181" y="250"/>
                </a:cxn>
                <a:cxn ang="0">
                  <a:pos x="195" y="242"/>
                </a:cxn>
                <a:cxn ang="0">
                  <a:pos x="202" y="238"/>
                </a:cxn>
                <a:cxn ang="0">
                  <a:pos x="208" y="234"/>
                </a:cxn>
                <a:cxn ang="0">
                  <a:pos x="215" y="227"/>
                </a:cxn>
                <a:cxn ang="0">
                  <a:pos x="221" y="221"/>
                </a:cxn>
                <a:cxn ang="0">
                  <a:pos x="148" y="149"/>
                </a:cxn>
                <a:cxn ang="0">
                  <a:pos x="149" y="134"/>
                </a:cxn>
                <a:cxn ang="0">
                  <a:pos x="152" y="120"/>
                </a:cxn>
                <a:cxn ang="0">
                  <a:pos x="155" y="106"/>
                </a:cxn>
                <a:cxn ang="0">
                  <a:pos x="159" y="93"/>
                </a:cxn>
                <a:cxn ang="0">
                  <a:pos x="168" y="68"/>
                </a:cxn>
                <a:cxn ang="0">
                  <a:pos x="176" y="46"/>
                </a:cxn>
                <a:cxn ang="0">
                  <a:pos x="179" y="35"/>
                </a:cxn>
                <a:cxn ang="0">
                  <a:pos x="181" y="26"/>
                </a:cxn>
                <a:cxn ang="0">
                  <a:pos x="181" y="19"/>
                </a:cxn>
                <a:cxn ang="0">
                  <a:pos x="180" y="12"/>
                </a:cxn>
                <a:cxn ang="0">
                  <a:pos x="178" y="9"/>
                </a:cxn>
                <a:cxn ang="0">
                  <a:pos x="176" y="7"/>
                </a:cxn>
                <a:cxn ang="0">
                  <a:pos x="173" y="5"/>
                </a:cxn>
                <a:cxn ang="0">
                  <a:pos x="170" y="3"/>
                </a:cxn>
                <a:cxn ang="0">
                  <a:pos x="160" y="0"/>
                </a:cxn>
                <a:cxn ang="0">
                  <a:pos x="148" y="0"/>
                </a:cxn>
              </a:cxnLst>
              <a:rect l="0" t="0" r="r" b="b"/>
              <a:pathLst>
                <a:path w="221" h="373">
                  <a:moveTo>
                    <a:pt x="148" y="0"/>
                  </a:moveTo>
                  <a:lnTo>
                    <a:pt x="142" y="1"/>
                  </a:lnTo>
                  <a:lnTo>
                    <a:pt x="134" y="5"/>
                  </a:lnTo>
                  <a:lnTo>
                    <a:pt x="125" y="10"/>
                  </a:lnTo>
                  <a:lnTo>
                    <a:pt x="117" y="17"/>
                  </a:lnTo>
                  <a:lnTo>
                    <a:pt x="97" y="35"/>
                  </a:lnTo>
                  <a:lnTo>
                    <a:pt x="76" y="55"/>
                  </a:lnTo>
                  <a:lnTo>
                    <a:pt x="55" y="75"/>
                  </a:lnTo>
                  <a:lnTo>
                    <a:pt x="35" y="93"/>
                  </a:lnTo>
                  <a:lnTo>
                    <a:pt x="25" y="101"/>
                  </a:lnTo>
                  <a:lnTo>
                    <a:pt x="16" y="106"/>
                  </a:lnTo>
                  <a:lnTo>
                    <a:pt x="8" y="109"/>
                  </a:lnTo>
                  <a:lnTo>
                    <a:pt x="0" y="110"/>
                  </a:lnTo>
                  <a:lnTo>
                    <a:pt x="1" y="126"/>
                  </a:lnTo>
                  <a:lnTo>
                    <a:pt x="2" y="142"/>
                  </a:lnTo>
                  <a:lnTo>
                    <a:pt x="3" y="159"/>
                  </a:lnTo>
                  <a:lnTo>
                    <a:pt x="7" y="178"/>
                  </a:lnTo>
                  <a:lnTo>
                    <a:pt x="12" y="217"/>
                  </a:lnTo>
                  <a:lnTo>
                    <a:pt x="20" y="255"/>
                  </a:lnTo>
                  <a:lnTo>
                    <a:pt x="26" y="294"/>
                  </a:lnTo>
                  <a:lnTo>
                    <a:pt x="33" y="326"/>
                  </a:lnTo>
                  <a:lnTo>
                    <a:pt x="37" y="354"/>
                  </a:lnTo>
                  <a:lnTo>
                    <a:pt x="38" y="373"/>
                  </a:lnTo>
                  <a:lnTo>
                    <a:pt x="39" y="366"/>
                  </a:lnTo>
                  <a:lnTo>
                    <a:pt x="42" y="357"/>
                  </a:lnTo>
                  <a:lnTo>
                    <a:pt x="46" y="348"/>
                  </a:lnTo>
                  <a:lnTo>
                    <a:pt x="50" y="339"/>
                  </a:lnTo>
                  <a:lnTo>
                    <a:pt x="62" y="320"/>
                  </a:lnTo>
                  <a:lnTo>
                    <a:pt x="76" y="301"/>
                  </a:lnTo>
                  <a:lnTo>
                    <a:pt x="103" y="272"/>
                  </a:lnTo>
                  <a:lnTo>
                    <a:pt x="115" y="259"/>
                  </a:lnTo>
                  <a:lnTo>
                    <a:pt x="128" y="259"/>
                  </a:lnTo>
                  <a:lnTo>
                    <a:pt x="141" y="259"/>
                  </a:lnTo>
                  <a:lnTo>
                    <a:pt x="154" y="257"/>
                  </a:lnTo>
                  <a:lnTo>
                    <a:pt x="168" y="254"/>
                  </a:lnTo>
                  <a:lnTo>
                    <a:pt x="181" y="250"/>
                  </a:lnTo>
                  <a:lnTo>
                    <a:pt x="195" y="242"/>
                  </a:lnTo>
                  <a:lnTo>
                    <a:pt x="202" y="238"/>
                  </a:lnTo>
                  <a:lnTo>
                    <a:pt x="208" y="234"/>
                  </a:lnTo>
                  <a:lnTo>
                    <a:pt x="215" y="227"/>
                  </a:lnTo>
                  <a:lnTo>
                    <a:pt x="221" y="221"/>
                  </a:lnTo>
                  <a:lnTo>
                    <a:pt x="148" y="149"/>
                  </a:lnTo>
                  <a:lnTo>
                    <a:pt x="149" y="134"/>
                  </a:lnTo>
                  <a:lnTo>
                    <a:pt x="152" y="120"/>
                  </a:lnTo>
                  <a:lnTo>
                    <a:pt x="155" y="106"/>
                  </a:lnTo>
                  <a:lnTo>
                    <a:pt x="159" y="93"/>
                  </a:lnTo>
                  <a:lnTo>
                    <a:pt x="168" y="68"/>
                  </a:lnTo>
                  <a:lnTo>
                    <a:pt x="176" y="46"/>
                  </a:lnTo>
                  <a:lnTo>
                    <a:pt x="179" y="35"/>
                  </a:lnTo>
                  <a:lnTo>
                    <a:pt x="181" y="26"/>
                  </a:lnTo>
                  <a:lnTo>
                    <a:pt x="181" y="19"/>
                  </a:lnTo>
                  <a:lnTo>
                    <a:pt x="180" y="12"/>
                  </a:lnTo>
                  <a:lnTo>
                    <a:pt x="178" y="9"/>
                  </a:lnTo>
                  <a:lnTo>
                    <a:pt x="176" y="7"/>
                  </a:lnTo>
                  <a:lnTo>
                    <a:pt x="173" y="5"/>
                  </a:lnTo>
                  <a:lnTo>
                    <a:pt x="170" y="3"/>
                  </a:lnTo>
                  <a:lnTo>
                    <a:pt x="160" y="0"/>
                  </a:lnTo>
                  <a:lnTo>
                    <a:pt x="148" y="0"/>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3" name="Freeform 13"/>
            <p:cNvSpPr>
              <a:spLocks/>
            </p:cNvSpPr>
            <p:nvPr/>
          </p:nvSpPr>
          <p:spPr bwMode="auto">
            <a:xfrm>
              <a:off x="6162675" y="3101976"/>
              <a:ext cx="98425" cy="138113"/>
            </a:xfrm>
            <a:custGeom>
              <a:avLst/>
              <a:gdLst/>
              <a:ahLst/>
              <a:cxnLst>
                <a:cxn ang="0">
                  <a:pos x="35" y="0"/>
                </a:cxn>
                <a:cxn ang="0">
                  <a:pos x="36" y="14"/>
                </a:cxn>
                <a:cxn ang="0">
                  <a:pos x="40" y="32"/>
                </a:cxn>
                <a:cxn ang="0">
                  <a:pos x="47" y="52"/>
                </a:cxn>
                <a:cxn ang="0">
                  <a:pos x="53" y="73"/>
                </a:cxn>
                <a:cxn ang="0">
                  <a:pos x="60" y="93"/>
                </a:cxn>
                <a:cxn ang="0">
                  <a:pos x="66" y="114"/>
                </a:cxn>
                <a:cxn ang="0">
                  <a:pos x="69" y="123"/>
                </a:cxn>
                <a:cxn ang="0">
                  <a:pos x="71" y="133"/>
                </a:cxn>
                <a:cxn ang="0">
                  <a:pos x="72" y="140"/>
                </a:cxn>
                <a:cxn ang="0">
                  <a:pos x="72" y="148"/>
                </a:cxn>
                <a:cxn ang="0">
                  <a:pos x="0" y="224"/>
                </a:cxn>
                <a:cxn ang="0">
                  <a:pos x="0" y="296"/>
                </a:cxn>
                <a:cxn ang="0">
                  <a:pos x="1" y="304"/>
                </a:cxn>
                <a:cxn ang="0">
                  <a:pos x="3" y="312"/>
                </a:cxn>
                <a:cxn ang="0">
                  <a:pos x="8" y="320"/>
                </a:cxn>
                <a:cxn ang="0">
                  <a:pos x="14" y="328"/>
                </a:cxn>
                <a:cxn ang="0">
                  <a:pos x="22" y="337"/>
                </a:cxn>
                <a:cxn ang="0">
                  <a:pos x="30" y="345"/>
                </a:cxn>
                <a:cxn ang="0">
                  <a:pos x="41" y="355"/>
                </a:cxn>
                <a:cxn ang="0">
                  <a:pos x="52" y="364"/>
                </a:cxn>
                <a:cxn ang="0">
                  <a:pos x="77" y="382"/>
                </a:cxn>
                <a:cxn ang="0">
                  <a:pos x="107" y="401"/>
                </a:cxn>
                <a:cxn ang="0">
                  <a:pos x="138" y="420"/>
                </a:cxn>
                <a:cxn ang="0">
                  <a:pos x="170" y="437"/>
                </a:cxn>
                <a:cxn ang="0">
                  <a:pos x="204" y="454"/>
                </a:cxn>
                <a:cxn ang="0">
                  <a:pos x="235" y="471"/>
                </a:cxn>
                <a:cxn ang="0">
                  <a:pos x="267" y="485"/>
                </a:cxn>
                <a:cxn ang="0">
                  <a:pos x="295" y="497"/>
                </a:cxn>
                <a:cxn ang="0">
                  <a:pos x="322" y="507"/>
                </a:cxn>
                <a:cxn ang="0">
                  <a:pos x="342" y="514"/>
                </a:cxn>
                <a:cxn ang="0">
                  <a:pos x="359" y="520"/>
                </a:cxn>
                <a:cxn ang="0">
                  <a:pos x="370" y="521"/>
                </a:cxn>
                <a:cxn ang="0">
                  <a:pos x="369" y="517"/>
                </a:cxn>
                <a:cxn ang="0">
                  <a:pos x="366" y="511"/>
                </a:cxn>
                <a:cxn ang="0">
                  <a:pos x="363" y="504"/>
                </a:cxn>
                <a:cxn ang="0">
                  <a:pos x="358" y="494"/>
                </a:cxn>
                <a:cxn ang="0">
                  <a:pos x="345" y="470"/>
                </a:cxn>
                <a:cxn ang="0">
                  <a:pos x="327" y="440"/>
                </a:cxn>
                <a:cxn ang="0">
                  <a:pos x="282" y="370"/>
                </a:cxn>
                <a:cxn ang="0">
                  <a:pos x="229" y="289"/>
                </a:cxn>
                <a:cxn ang="0">
                  <a:pos x="172" y="204"/>
                </a:cxn>
                <a:cxn ang="0">
                  <a:pos x="118" y="123"/>
                </a:cxn>
                <a:cxn ang="0">
                  <a:pos x="70" y="52"/>
                </a:cxn>
                <a:cxn ang="0">
                  <a:pos x="35" y="0"/>
                </a:cxn>
              </a:cxnLst>
              <a:rect l="0" t="0" r="r" b="b"/>
              <a:pathLst>
                <a:path w="370" h="521">
                  <a:moveTo>
                    <a:pt x="35" y="0"/>
                  </a:moveTo>
                  <a:lnTo>
                    <a:pt x="36" y="14"/>
                  </a:lnTo>
                  <a:lnTo>
                    <a:pt x="40" y="32"/>
                  </a:lnTo>
                  <a:lnTo>
                    <a:pt x="47" y="52"/>
                  </a:lnTo>
                  <a:lnTo>
                    <a:pt x="53" y="73"/>
                  </a:lnTo>
                  <a:lnTo>
                    <a:pt x="60" y="93"/>
                  </a:lnTo>
                  <a:lnTo>
                    <a:pt x="66" y="114"/>
                  </a:lnTo>
                  <a:lnTo>
                    <a:pt x="69" y="123"/>
                  </a:lnTo>
                  <a:lnTo>
                    <a:pt x="71" y="133"/>
                  </a:lnTo>
                  <a:lnTo>
                    <a:pt x="72" y="140"/>
                  </a:lnTo>
                  <a:lnTo>
                    <a:pt x="72" y="148"/>
                  </a:lnTo>
                  <a:lnTo>
                    <a:pt x="0" y="224"/>
                  </a:lnTo>
                  <a:lnTo>
                    <a:pt x="0" y="296"/>
                  </a:lnTo>
                  <a:lnTo>
                    <a:pt x="1" y="304"/>
                  </a:lnTo>
                  <a:lnTo>
                    <a:pt x="3" y="312"/>
                  </a:lnTo>
                  <a:lnTo>
                    <a:pt x="8" y="320"/>
                  </a:lnTo>
                  <a:lnTo>
                    <a:pt x="14" y="328"/>
                  </a:lnTo>
                  <a:lnTo>
                    <a:pt x="22" y="337"/>
                  </a:lnTo>
                  <a:lnTo>
                    <a:pt x="30" y="345"/>
                  </a:lnTo>
                  <a:lnTo>
                    <a:pt x="41" y="355"/>
                  </a:lnTo>
                  <a:lnTo>
                    <a:pt x="52" y="364"/>
                  </a:lnTo>
                  <a:lnTo>
                    <a:pt x="77" y="382"/>
                  </a:lnTo>
                  <a:lnTo>
                    <a:pt x="107" y="401"/>
                  </a:lnTo>
                  <a:lnTo>
                    <a:pt x="138" y="420"/>
                  </a:lnTo>
                  <a:lnTo>
                    <a:pt x="170" y="437"/>
                  </a:lnTo>
                  <a:lnTo>
                    <a:pt x="204" y="454"/>
                  </a:lnTo>
                  <a:lnTo>
                    <a:pt x="235" y="471"/>
                  </a:lnTo>
                  <a:lnTo>
                    <a:pt x="267" y="485"/>
                  </a:lnTo>
                  <a:lnTo>
                    <a:pt x="295" y="497"/>
                  </a:lnTo>
                  <a:lnTo>
                    <a:pt x="322" y="507"/>
                  </a:lnTo>
                  <a:lnTo>
                    <a:pt x="342" y="514"/>
                  </a:lnTo>
                  <a:lnTo>
                    <a:pt x="359" y="520"/>
                  </a:lnTo>
                  <a:lnTo>
                    <a:pt x="370" y="521"/>
                  </a:lnTo>
                  <a:lnTo>
                    <a:pt x="369" y="517"/>
                  </a:lnTo>
                  <a:lnTo>
                    <a:pt x="366" y="511"/>
                  </a:lnTo>
                  <a:lnTo>
                    <a:pt x="363" y="504"/>
                  </a:lnTo>
                  <a:lnTo>
                    <a:pt x="358" y="494"/>
                  </a:lnTo>
                  <a:lnTo>
                    <a:pt x="345" y="470"/>
                  </a:lnTo>
                  <a:lnTo>
                    <a:pt x="327" y="440"/>
                  </a:lnTo>
                  <a:lnTo>
                    <a:pt x="282" y="370"/>
                  </a:lnTo>
                  <a:lnTo>
                    <a:pt x="229" y="289"/>
                  </a:lnTo>
                  <a:lnTo>
                    <a:pt x="172" y="204"/>
                  </a:lnTo>
                  <a:lnTo>
                    <a:pt x="118" y="123"/>
                  </a:lnTo>
                  <a:lnTo>
                    <a:pt x="70" y="52"/>
                  </a:lnTo>
                  <a:lnTo>
                    <a:pt x="35" y="0"/>
                  </a:lnTo>
                  <a:close/>
                </a:path>
              </a:pathLst>
            </a:custGeom>
            <a:solidFill>
              <a:srgbClr val="F8C3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 name="Freeform 14"/>
            <p:cNvSpPr>
              <a:spLocks/>
            </p:cNvSpPr>
            <p:nvPr/>
          </p:nvSpPr>
          <p:spPr bwMode="auto">
            <a:xfrm>
              <a:off x="6162675" y="3101976"/>
              <a:ext cx="98425" cy="138113"/>
            </a:xfrm>
            <a:custGeom>
              <a:avLst/>
              <a:gdLst/>
              <a:ahLst/>
              <a:cxnLst>
                <a:cxn ang="0">
                  <a:pos x="35" y="0"/>
                </a:cxn>
                <a:cxn ang="0">
                  <a:pos x="36" y="14"/>
                </a:cxn>
                <a:cxn ang="0">
                  <a:pos x="40" y="32"/>
                </a:cxn>
                <a:cxn ang="0">
                  <a:pos x="47" y="52"/>
                </a:cxn>
                <a:cxn ang="0">
                  <a:pos x="53" y="73"/>
                </a:cxn>
                <a:cxn ang="0">
                  <a:pos x="60" y="93"/>
                </a:cxn>
                <a:cxn ang="0">
                  <a:pos x="66" y="114"/>
                </a:cxn>
                <a:cxn ang="0">
                  <a:pos x="69" y="123"/>
                </a:cxn>
                <a:cxn ang="0">
                  <a:pos x="71" y="133"/>
                </a:cxn>
                <a:cxn ang="0">
                  <a:pos x="72" y="140"/>
                </a:cxn>
                <a:cxn ang="0">
                  <a:pos x="72" y="148"/>
                </a:cxn>
                <a:cxn ang="0">
                  <a:pos x="0" y="224"/>
                </a:cxn>
                <a:cxn ang="0">
                  <a:pos x="0" y="296"/>
                </a:cxn>
                <a:cxn ang="0">
                  <a:pos x="1" y="304"/>
                </a:cxn>
                <a:cxn ang="0">
                  <a:pos x="3" y="312"/>
                </a:cxn>
                <a:cxn ang="0">
                  <a:pos x="8" y="320"/>
                </a:cxn>
                <a:cxn ang="0">
                  <a:pos x="14" y="328"/>
                </a:cxn>
                <a:cxn ang="0">
                  <a:pos x="22" y="337"/>
                </a:cxn>
                <a:cxn ang="0">
                  <a:pos x="30" y="345"/>
                </a:cxn>
                <a:cxn ang="0">
                  <a:pos x="41" y="355"/>
                </a:cxn>
                <a:cxn ang="0">
                  <a:pos x="52" y="364"/>
                </a:cxn>
                <a:cxn ang="0">
                  <a:pos x="77" y="382"/>
                </a:cxn>
                <a:cxn ang="0">
                  <a:pos x="107" y="401"/>
                </a:cxn>
                <a:cxn ang="0">
                  <a:pos x="138" y="420"/>
                </a:cxn>
                <a:cxn ang="0">
                  <a:pos x="170" y="437"/>
                </a:cxn>
                <a:cxn ang="0">
                  <a:pos x="204" y="454"/>
                </a:cxn>
                <a:cxn ang="0">
                  <a:pos x="235" y="471"/>
                </a:cxn>
                <a:cxn ang="0">
                  <a:pos x="267" y="485"/>
                </a:cxn>
                <a:cxn ang="0">
                  <a:pos x="295" y="497"/>
                </a:cxn>
                <a:cxn ang="0">
                  <a:pos x="322" y="507"/>
                </a:cxn>
                <a:cxn ang="0">
                  <a:pos x="342" y="514"/>
                </a:cxn>
                <a:cxn ang="0">
                  <a:pos x="359" y="520"/>
                </a:cxn>
                <a:cxn ang="0">
                  <a:pos x="370" y="521"/>
                </a:cxn>
                <a:cxn ang="0">
                  <a:pos x="369" y="517"/>
                </a:cxn>
                <a:cxn ang="0">
                  <a:pos x="366" y="511"/>
                </a:cxn>
                <a:cxn ang="0">
                  <a:pos x="363" y="504"/>
                </a:cxn>
                <a:cxn ang="0">
                  <a:pos x="358" y="494"/>
                </a:cxn>
                <a:cxn ang="0">
                  <a:pos x="345" y="470"/>
                </a:cxn>
                <a:cxn ang="0">
                  <a:pos x="327" y="440"/>
                </a:cxn>
                <a:cxn ang="0">
                  <a:pos x="282" y="370"/>
                </a:cxn>
                <a:cxn ang="0">
                  <a:pos x="229" y="289"/>
                </a:cxn>
                <a:cxn ang="0">
                  <a:pos x="172" y="204"/>
                </a:cxn>
                <a:cxn ang="0">
                  <a:pos x="118" y="123"/>
                </a:cxn>
                <a:cxn ang="0">
                  <a:pos x="70" y="52"/>
                </a:cxn>
                <a:cxn ang="0">
                  <a:pos x="35" y="0"/>
                </a:cxn>
              </a:cxnLst>
              <a:rect l="0" t="0" r="r" b="b"/>
              <a:pathLst>
                <a:path w="370" h="521">
                  <a:moveTo>
                    <a:pt x="35" y="0"/>
                  </a:moveTo>
                  <a:lnTo>
                    <a:pt x="36" y="14"/>
                  </a:lnTo>
                  <a:lnTo>
                    <a:pt x="40" y="32"/>
                  </a:lnTo>
                  <a:lnTo>
                    <a:pt x="47" y="52"/>
                  </a:lnTo>
                  <a:lnTo>
                    <a:pt x="53" y="73"/>
                  </a:lnTo>
                  <a:lnTo>
                    <a:pt x="60" y="93"/>
                  </a:lnTo>
                  <a:lnTo>
                    <a:pt x="66" y="114"/>
                  </a:lnTo>
                  <a:lnTo>
                    <a:pt x="69" y="123"/>
                  </a:lnTo>
                  <a:lnTo>
                    <a:pt x="71" y="133"/>
                  </a:lnTo>
                  <a:lnTo>
                    <a:pt x="72" y="140"/>
                  </a:lnTo>
                  <a:lnTo>
                    <a:pt x="72" y="148"/>
                  </a:lnTo>
                  <a:lnTo>
                    <a:pt x="0" y="224"/>
                  </a:lnTo>
                  <a:lnTo>
                    <a:pt x="0" y="296"/>
                  </a:lnTo>
                  <a:lnTo>
                    <a:pt x="1" y="304"/>
                  </a:lnTo>
                  <a:lnTo>
                    <a:pt x="3" y="312"/>
                  </a:lnTo>
                  <a:lnTo>
                    <a:pt x="8" y="320"/>
                  </a:lnTo>
                  <a:lnTo>
                    <a:pt x="14" y="328"/>
                  </a:lnTo>
                  <a:lnTo>
                    <a:pt x="22" y="337"/>
                  </a:lnTo>
                  <a:lnTo>
                    <a:pt x="30" y="345"/>
                  </a:lnTo>
                  <a:lnTo>
                    <a:pt x="41" y="355"/>
                  </a:lnTo>
                  <a:lnTo>
                    <a:pt x="52" y="364"/>
                  </a:lnTo>
                  <a:lnTo>
                    <a:pt x="77" y="382"/>
                  </a:lnTo>
                  <a:lnTo>
                    <a:pt x="107" y="401"/>
                  </a:lnTo>
                  <a:lnTo>
                    <a:pt x="138" y="420"/>
                  </a:lnTo>
                  <a:lnTo>
                    <a:pt x="170" y="437"/>
                  </a:lnTo>
                  <a:lnTo>
                    <a:pt x="204" y="454"/>
                  </a:lnTo>
                  <a:lnTo>
                    <a:pt x="235" y="471"/>
                  </a:lnTo>
                  <a:lnTo>
                    <a:pt x="267" y="485"/>
                  </a:lnTo>
                  <a:lnTo>
                    <a:pt x="295" y="497"/>
                  </a:lnTo>
                  <a:lnTo>
                    <a:pt x="322" y="507"/>
                  </a:lnTo>
                  <a:lnTo>
                    <a:pt x="342" y="514"/>
                  </a:lnTo>
                  <a:lnTo>
                    <a:pt x="359" y="520"/>
                  </a:lnTo>
                  <a:lnTo>
                    <a:pt x="370" y="521"/>
                  </a:lnTo>
                  <a:lnTo>
                    <a:pt x="369" y="517"/>
                  </a:lnTo>
                  <a:lnTo>
                    <a:pt x="366" y="511"/>
                  </a:lnTo>
                  <a:lnTo>
                    <a:pt x="363" y="504"/>
                  </a:lnTo>
                  <a:lnTo>
                    <a:pt x="358" y="494"/>
                  </a:lnTo>
                  <a:lnTo>
                    <a:pt x="345" y="470"/>
                  </a:lnTo>
                  <a:lnTo>
                    <a:pt x="327" y="440"/>
                  </a:lnTo>
                  <a:lnTo>
                    <a:pt x="282" y="370"/>
                  </a:lnTo>
                  <a:lnTo>
                    <a:pt x="229" y="289"/>
                  </a:lnTo>
                  <a:lnTo>
                    <a:pt x="172" y="204"/>
                  </a:lnTo>
                  <a:lnTo>
                    <a:pt x="118" y="123"/>
                  </a:lnTo>
                  <a:lnTo>
                    <a:pt x="70" y="52"/>
                  </a:lnTo>
                  <a:lnTo>
                    <a:pt x="35" y="0"/>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 name="Freeform 15"/>
            <p:cNvSpPr>
              <a:spLocks/>
            </p:cNvSpPr>
            <p:nvPr/>
          </p:nvSpPr>
          <p:spPr bwMode="auto">
            <a:xfrm>
              <a:off x="6032500" y="3249613"/>
              <a:ext cx="158750" cy="198438"/>
            </a:xfrm>
            <a:custGeom>
              <a:avLst/>
              <a:gdLst/>
              <a:ahLst/>
              <a:cxnLst>
                <a:cxn ang="0">
                  <a:pos x="471" y="714"/>
                </a:cxn>
                <a:cxn ang="0">
                  <a:pos x="433" y="723"/>
                </a:cxn>
                <a:cxn ang="0">
                  <a:pos x="393" y="735"/>
                </a:cxn>
                <a:cxn ang="0">
                  <a:pos x="355" y="745"/>
                </a:cxn>
                <a:cxn ang="0">
                  <a:pos x="309" y="734"/>
                </a:cxn>
                <a:cxn ang="0">
                  <a:pos x="260" y="716"/>
                </a:cxn>
                <a:cxn ang="0">
                  <a:pos x="225" y="706"/>
                </a:cxn>
                <a:cxn ang="0">
                  <a:pos x="190" y="699"/>
                </a:cxn>
                <a:cxn ang="0">
                  <a:pos x="155" y="696"/>
                </a:cxn>
                <a:cxn ang="0">
                  <a:pos x="122" y="698"/>
                </a:cxn>
                <a:cxn ang="0">
                  <a:pos x="91" y="706"/>
                </a:cxn>
                <a:cxn ang="0">
                  <a:pos x="63" y="689"/>
                </a:cxn>
                <a:cxn ang="0">
                  <a:pos x="51" y="661"/>
                </a:cxn>
                <a:cxn ang="0">
                  <a:pos x="48" y="646"/>
                </a:cxn>
                <a:cxn ang="0">
                  <a:pos x="48" y="632"/>
                </a:cxn>
                <a:cxn ang="0">
                  <a:pos x="51" y="618"/>
                </a:cxn>
                <a:cxn ang="0">
                  <a:pos x="63" y="589"/>
                </a:cxn>
                <a:cxn ang="0">
                  <a:pos x="0" y="488"/>
                </a:cxn>
                <a:cxn ang="0">
                  <a:pos x="69" y="456"/>
                </a:cxn>
                <a:cxn ang="0">
                  <a:pos x="152" y="419"/>
                </a:cxn>
                <a:cxn ang="0">
                  <a:pos x="234" y="390"/>
                </a:cxn>
                <a:cxn ang="0">
                  <a:pos x="271" y="381"/>
                </a:cxn>
                <a:cxn ang="0">
                  <a:pos x="301" y="377"/>
                </a:cxn>
                <a:cxn ang="0">
                  <a:pos x="302" y="349"/>
                </a:cxn>
                <a:cxn ang="0">
                  <a:pos x="304" y="336"/>
                </a:cxn>
                <a:cxn ang="0">
                  <a:pos x="310" y="325"/>
                </a:cxn>
                <a:cxn ang="0">
                  <a:pos x="320" y="315"/>
                </a:cxn>
                <a:cxn ang="0">
                  <a:pos x="333" y="308"/>
                </a:cxn>
                <a:cxn ang="0">
                  <a:pos x="351" y="302"/>
                </a:cxn>
                <a:cxn ang="0">
                  <a:pos x="376" y="301"/>
                </a:cxn>
                <a:cxn ang="0">
                  <a:pos x="396" y="270"/>
                </a:cxn>
                <a:cxn ang="0">
                  <a:pos x="421" y="233"/>
                </a:cxn>
                <a:cxn ang="0">
                  <a:pos x="482" y="151"/>
                </a:cxn>
                <a:cxn ang="0">
                  <a:pos x="512" y="109"/>
                </a:cxn>
                <a:cxn ang="0">
                  <a:pos x="537" y="69"/>
                </a:cxn>
                <a:cxn ang="0">
                  <a:pos x="553" y="32"/>
                </a:cxn>
                <a:cxn ang="0">
                  <a:pos x="559" y="15"/>
                </a:cxn>
                <a:cxn ang="0">
                  <a:pos x="560" y="0"/>
                </a:cxn>
                <a:cxn ang="0">
                  <a:pos x="556" y="20"/>
                </a:cxn>
                <a:cxn ang="0">
                  <a:pos x="549" y="47"/>
                </a:cxn>
                <a:cxn ang="0">
                  <a:pos x="524" y="114"/>
                </a:cxn>
                <a:cxn ang="0">
                  <a:pos x="499" y="180"/>
                </a:cxn>
                <a:cxn ang="0">
                  <a:pos x="491" y="207"/>
                </a:cxn>
                <a:cxn ang="0">
                  <a:pos x="488" y="225"/>
                </a:cxn>
                <a:cxn ang="0">
                  <a:pos x="563" y="229"/>
                </a:cxn>
                <a:cxn ang="0">
                  <a:pos x="567" y="238"/>
                </a:cxn>
                <a:cxn ang="0">
                  <a:pos x="567" y="248"/>
                </a:cxn>
                <a:cxn ang="0">
                  <a:pos x="566" y="259"/>
                </a:cxn>
                <a:cxn ang="0">
                  <a:pos x="560" y="277"/>
                </a:cxn>
                <a:cxn ang="0">
                  <a:pos x="547" y="302"/>
                </a:cxn>
                <a:cxn ang="0">
                  <a:pos x="520" y="339"/>
                </a:cxn>
                <a:cxn ang="0">
                  <a:pos x="492" y="372"/>
                </a:cxn>
                <a:cxn ang="0">
                  <a:pos x="598" y="488"/>
                </a:cxn>
                <a:cxn ang="0">
                  <a:pos x="488" y="614"/>
                </a:cxn>
                <a:cxn ang="0">
                  <a:pos x="490" y="635"/>
                </a:cxn>
                <a:cxn ang="0">
                  <a:pos x="496" y="659"/>
                </a:cxn>
                <a:cxn ang="0">
                  <a:pos x="502" y="675"/>
                </a:cxn>
                <a:cxn ang="0">
                  <a:pos x="503" y="684"/>
                </a:cxn>
                <a:cxn ang="0">
                  <a:pos x="500" y="694"/>
                </a:cxn>
                <a:cxn ang="0">
                  <a:pos x="493" y="706"/>
                </a:cxn>
              </a:cxnLst>
              <a:rect l="0" t="0" r="r" b="b"/>
              <a:pathLst>
                <a:path w="598" h="746">
                  <a:moveTo>
                    <a:pt x="488" y="713"/>
                  </a:moveTo>
                  <a:lnTo>
                    <a:pt x="471" y="714"/>
                  </a:lnTo>
                  <a:lnTo>
                    <a:pt x="454" y="718"/>
                  </a:lnTo>
                  <a:lnTo>
                    <a:pt x="433" y="723"/>
                  </a:lnTo>
                  <a:lnTo>
                    <a:pt x="414" y="730"/>
                  </a:lnTo>
                  <a:lnTo>
                    <a:pt x="393" y="735"/>
                  </a:lnTo>
                  <a:lnTo>
                    <a:pt x="373" y="742"/>
                  </a:lnTo>
                  <a:lnTo>
                    <a:pt x="355" y="745"/>
                  </a:lnTo>
                  <a:lnTo>
                    <a:pt x="338" y="746"/>
                  </a:lnTo>
                  <a:lnTo>
                    <a:pt x="309" y="734"/>
                  </a:lnTo>
                  <a:lnTo>
                    <a:pt x="276" y="721"/>
                  </a:lnTo>
                  <a:lnTo>
                    <a:pt x="260" y="716"/>
                  </a:lnTo>
                  <a:lnTo>
                    <a:pt x="242" y="710"/>
                  </a:lnTo>
                  <a:lnTo>
                    <a:pt x="225" y="706"/>
                  </a:lnTo>
                  <a:lnTo>
                    <a:pt x="207" y="703"/>
                  </a:lnTo>
                  <a:lnTo>
                    <a:pt x="190" y="699"/>
                  </a:lnTo>
                  <a:lnTo>
                    <a:pt x="173" y="697"/>
                  </a:lnTo>
                  <a:lnTo>
                    <a:pt x="155" y="696"/>
                  </a:lnTo>
                  <a:lnTo>
                    <a:pt x="139" y="697"/>
                  </a:lnTo>
                  <a:lnTo>
                    <a:pt x="122" y="698"/>
                  </a:lnTo>
                  <a:lnTo>
                    <a:pt x="106" y="702"/>
                  </a:lnTo>
                  <a:lnTo>
                    <a:pt x="91" y="706"/>
                  </a:lnTo>
                  <a:lnTo>
                    <a:pt x="77" y="713"/>
                  </a:lnTo>
                  <a:lnTo>
                    <a:pt x="63" y="689"/>
                  </a:lnTo>
                  <a:lnTo>
                    <a:pt x="55" y="669"/>
                  </a:lnTo>
                  <a:lnTo>
                    <a:pt x="51" y="661"/>
                  </a:lnTo>
                  <a:lnTo>
                    <a:pt x="49" y="654"/>
                  </a:lnTo>
                  <a:lnTo>
                    <a:pt x="48" y="646"/>
                  </a:lnTo>
                  <a:lnTo>
                    <a:pt x="48" y="639"/>
                  </a:lnTo>
                  <a:lnTo>
                    <a:pt x="48" y="632"/>
                  </a:lnTo>
                  <a:lnTo>
                    <a:pt x="49" y="625"/>
                  </a:lnTo>
                  <a:lnTo>
                    <a:pt x="51" y="618"/>
                  </a:lnTo>
                  <a:lnTo>
                    <a:pt x="55" y="609"/>
                  </a:lnTo>
                  <a:lnTo>
                    <a:pt x="63" y="589"/>
                  </a:lnTo>
                  <a:lnTo>
                    <a:pt x="77" y="564"/>
                  </a:lnTo>
                  <a:lnTo>
                    <a:pt x="0" y="488"/>
                  </a:lnTo>
                  <a:lnTo>
                    <a:pt x="32" y="473"/>
                  </a:lnTo>
                  <a:lnTo>
                    <a:pt x="69" y="456"/>
                  </a:lnTo>
                  <a:lnTo>
                    <a:pt x="109" y="438"/>
                  </a:lnTo>
                  <a:lnTo>
                    <a:pt x="152" y="419"/>
                  </a:lnTo>
                  <a:lnTo>
                    <a:pt x="194" y="403"/>
                  </a:lnTo>
                  <a:lnTo>
                    <a:pt x="234" y="390"/>
                  </a:lnTo>
                  <a:lnTo>
                    <a:pt x="252" y="384"/>
                  </a:lnTo>
                  <a:lnTo>
                    <a:pt x="271" y="381"/>
                  </a:lnTo>
                  <a:lnTo>
                    <a:pt x="286" y="378"/>
                  </a:lnTo>
                  <a:lnTo>
                    <a:pt x="301" y="377"/>
                  </a:lnTo>
                  <a:lnTo>
                    <a:pt x="301" y="362"/>
                  </a:lnTo>
                  <a:lnTo>
                    <a:pt x="302" y="349"/>
                  </a:lnTo>
                  <a:lnTo>
                    <a:pt x="303" y="343"/>
                  </a:lnTo>
                  <a:lnTo>
                    <a:pt x="304" y="336"/>
                  </a:lnTo>
                  <a:lnTo>
                    <a:pt x="307" y="331"/>
                  </a:lnTo>
                  <a:lnTo>
                    <a:pt x="310" y="325"/>
                  </a:lnTo>
                  <a:lnTo>
                    <a:pt x="314" y="320"/>
                  </a:lnTo>
                  <a:lnTo>
                    <a:pt x="320" y="315"/>
                  </a:lnTo>
                  <a:lnTo>
                    <a:pt x="325" y="311"/>
                  </a:lnTo>
                  <a:lnTo>
                    <a:pt x="333" y="308"/>
                  </a:lnTo>
                  <a:lnTo>
                    <a:pt x="342" y="305"/>
                  </a:lnTo>
                  <a:lnTo>
                    <a:pt x="351" y="302"/>
                  </a:lnTo>
                  <a:lnTo>
                    <a:pt x="363" y="301"/>
                  </a:lnTo>
                  <a:lnTo>
                    <a:pt x="376" y="301"/>
                  </a:lnTo>
                  <a:lnTo>
                    <a:pt x="385" y="286"/>
                  </a:lnTo>
                  <a:lnTo>
                    <a:pt x="396" y="270"/>
                  </a:lnTo>
                  <a:lnTo>
                    <a:pt x="408" y="251"/>
                  </a:lnTo>
                  <a:lnTo>
                    <a:pt x="421" y="233"/>
                  </a:lnTo>
                  <a:lnTo>
                    <a:pt x="452" y="192"/>
                  </a:lnTo>
                  <a:lnTo>
                    <a:pt x="482" y="151"/>
                  </a:lnTo>
                  <a:lnTo>
                    <a:pt x="497" y="130"/>
                  </a:lnTo>
                  <a:lnTo>
                    <a:pt x="512" y="109"/>
                  </a:lnTo>
                  <a:lnTo>
                    <a:pt x="525" y="89"/>
                  </a:lnTo>
                  <a:lnTo>
                    <a:pt x="537" y="69"/>
                  </a:lnTo>
                  <a:lnTo>
                    <a:pt x="547" y="49"/>
                  </a:lnTo>
                  <a:lnTo>
                    <a:pt x="553" y="32"/>
                  </a:lnTo>
                  <a:lnTo>
                    <a:pt x="556" y="23"/>
                  </a:lnTo>
                  <a:lnTo>
                    <a:pt x="559" y="15"/>
                  </a:lnTo>
                  <a:lnTo>
                    <a:pt x="560" y="8"/>
                  </a:lnTo>
                  <a:lnTo>
                    <a:pt x="560" y="0"/>
                  </a:lnTo>
                  <a:lnTo>
                    <a:pt x="559" y="9"/>
                  </a:lnTo>
                  <a:lnTo>
                    <a:pt x="556" y="20"/>
                  </a:lnTo>
                  <a:lnTo>
                    <a:pt x="553" y="32"/>
                  </a:lnTo>
                  <a:lnTo>
                    <a:pt x="549" y="47"/>
                  </a:lnTo>
                  <a:lnTo>
                    <a:pt x="537" y="79"/>
                  </a:lnTo>
                  <a:lnTo>
                    <a:pt x="524" y="114"/>
                  </a:lnTo>
                  <a:lnTo>
                    <a:pt x="511" y="149"/>
                  </a:lnTo>
                  <a:lnTo>
                    <a:pt x="499" y="180"/>
                  </a:lnTo>
                  <a:lnTo>
                    <a:pt x="494" y="194"/>
                  </a:lnTo>
                  <a:lnTo>
                    <a:pt x="491" y="207"/>
                  </a:lnTo>
                  <a:lnTo>
                    <a:pt x="488" y="217"/>
                  </a:lnTo>
                  <a:lnTo>
                    <a:pt x="488" y="225"/>
                  </a:lnTo>
                  <a:lnTo>
                    <a:pt x="560" y="225"/>
                  </a:lnTo>
                  <a:lnTo>
                    <a:pt x="563" y="229"/>
                  </a:lnTo>
                  <a:lnTo>
                    <a:pt x="565" y="233"/>
                  </a:lnTo>
                  <a:lnTo>
                    <a:pt x="567" y="238"/>
                  </a:lnTo>
                  <a:lnTo>
                    <a:pt x="567" y="242"/>
                  </a:lnTo>
                  <a:lnTo>
                    <a:pt x="567" y="248"/>
                  </a:lnTo>
                  <a:lnTo>
                    <a:pt x="567" y="253"/>
                  </a:lnTo>
                  <a:lnTo>
                    <a:pt x="566" y="259"/>
                  </a:lnTo>
                  <a:lnTo>
                    <a:pt x="565" y="265"/>
                  </a:lnTo>
                  <a:lnTo>
                    <a:pt x="560" y="277"/>
                  </a:lnTo>
                  <a:lnTo>
                    <a:pt x="553" y="290"/>
                  </a:lnTo>
                  <a:lnTo>
                    <a:pt x="547" y="302"/>
                  </a:lnTo>
                  <a:lnTo>
                    <a:pt x="538" y="315"/>
                  </a:lnTo>
                  <a:lnTo>
                    <a:pt x="520" y="339"/>
                  </a:lnTo>
                  <a:lnTo>
                    <a:pt x="504" y="359"/>
                  </a:lnTo>
                  <a:lnTo>
                    <a:pt x="492" y="372"/>
                  </a:lnTo>
                  <a:lnTo>
                    <a:pt x="488" y="377"/>
                  </a:lnTo>
                  <a:lnTo>
                    <a:pt x="598" y="488"/>
                  </a:lnTo>
                  <a:lnTo>
                    <a:pt x="488" y="601"/>
                  </a:lnTo>
                  <a:lnTo>
                    <a:pt x="488" y="614"/>
                  </a:lnTo>
                  <a:lnTo>
                    <a:pt x="489" y="625"/>
                  </a:lnTo>
                  <a:lnTo>
                    <a:pt x="490" y="635"/>
                  </a:lnTo>
                  <a:lnTo>
                    <a:pt x="492" y="644"/>
                  </a:lnTo>
                  <a:lnTo>
                    <a:pt x="496" y="659"/>
                  </a:lnTo>
                  <a:lnTo>
                    <a:pt x="501" y="670"/>
                  </a:lnTo>
                  <a:lnTo>
                    <a:pt x="502" y="675"/>
                  </a:lnTo>
                  <a:lnTo>
                    <a:pt x="503" y="680"/>
                  </a:lnTo>
                  <a:lnTo>
                    <a:pt x="503" y="684"/>
                  </a:lnTo>
                  <a:lnTo>
                    <a:pt x="502" y="690"/>
                  </a:lnTo>
                  <a:lnTo>
                    <a:pt x="500" y="694"/>
                  </a:lnTo>
                  <a:lnTo>
                    <a:pt x="497" y="699"/>
                  </a:lnTo>
                  <a:lnTo>
                    <a:pt x="493" y="706"/>
                  </a:lnTo>
                  <a:lnTo>
                    <a:pt x="488" y="713"/>
                  </a:lnTo>
                  <a:close/>
                </a:path>
              </a:pathLst>
            </a:custGeom>
            <a:solidFill>
              <a:srgbClr val="F8C3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6" name="Freeform 16"/>
            <p:cNvSpPr>
              <a:spLocks/>
            </p:cNvSpPr>
            <p:nvPr/>
          </p:nvSpPr>
          <p:spPr bwMode="auto">
            <a:xfrm>
              <a:off x="6032500" y="3249613"/>
              <a:ext cx="158750" cy="198438"/>
            </a:xfrm>
            <a:custGeom>
              <a:avLst/>
              <a:gdLst/>
              <a:ahLst/>
              <a:cxnLst>
                <a:cxn ang="0">
                  <a:pos x="471" y="714"/>
                </a:cxn>
                <a:cxn ang="0">
                  <a:pos x="433" y="723"/>
                </a:cxn>
                <a:cxn ang="0">
                  <a:pos x="393" y="735"/>
                </a:cxn>
                <a:cxn ang="0">
                  <a:pos x="355" y="745"/>
                </a:cxn>
                <a:cxn ang="0">
                  <a:pos x="309" y="734"/>
                </a:cxn>
                <a:cxn ang="0">
                  <a:pos x="260" y="716"/>
                </a:cxn>
                <a:cxn ang="0">
                  <a:pos x="225" y="706"/>
                </a:cxn>
                <a:cxn ang="0">
                  <a:pos x="190" y="699"/>
                </a:cxn>
                <a:cxn ang="0">
                  <a:pos x="155" y="696"/>
                </a:cxn>
                <a:cxn ang="0">
                  <a:pos x="122" y="698"/>
                </a:cxn>
                <a:cxn ang="0">
                  <a:pos x="91" y="706"/>
                </a:cxn>
                <a:cxn ang="0">
                  <a:pos x="63" y="689"/>
                </a:cxn>
                <a:cxn ang="0">
                  <a:pos x="51" y="661"/>
                </a:cxn>
                <a:cxn ang="0">
                  <a:pos x="48" y="646"/>
                </a:cxn>
                <a:cxn ang="0">
                  <a:pos x="48" y="632"/>
                </a:cxn>
                <a:cxn ang="0">
                  <a:pos x="51" y="618"/>
                </a:cxn>
                <a:cxn ang="0">
                  <a:pos x="63" y="589"/>
                </a:cxn>
                <a:cxn ang="0">
                  <a:pos x="0" y="488"/>
                </a:cxn>
                <a:cxn ang="0">
                  <a:pos x="69" y="456"/>
                </a:cxn>
                <a:cxn ang="0">
                  <a:pos x="152" y="419"/>
                </a:cxn>
                <a:cxn ang="0">
                  <a:pos x="234" y="390"/>
                </a:cxn>
                <a:cxn ang="0">
                  <a:pos x="271" y="381"/>
                </a:cxn>
                <a:cxn ang="0">
                  <a:pos x="301" y="377"/>
                </a:cxn>
                <a:cxn ang="0">
                  <a:pos x="302" y="349"/>
                </a:cxn>
                <a:cxn ang="0">
                  <a:pos x="304" y="336"/>
                </a:cxn>
                <a:cxn ang="0">
                  <a:pos x="310" y="325"/>
                </a:cxn>
                <a:cxn ang="0">
                  <a:pos x="320" y="315"/>
                </a:cxn>
                <a:cxn ang="0">
                  <a:pos x="333" y="308"/>
                </a:cxn>
                <a:cxn ang="0">
                  <a:pos x="351" y="302"/>
                </a:cxn>
                <a:cxn ang="0">
                  <a:pos x="376" y="301"/>
                </a:cxn>
                <a:cxn ang="0">
                  <a:pos x="396" y="270"/>
                </a:cxn>
                <a:cxn ang="0">
                  <a:pos x="421" y="233"/>
                </a:cxn>
                <a:cxn ang="0">
                  <a:pos x="482" y="151"/>
                </a:cxn>
                <a:cxn ang="0">
                  <a:pos x="512" y="109"/>
                </a:cxn>
                <a:cxn ang="0">
                  <a:pos x="537" y="69"/>
                </a:cxn>
                <a:cxn ang="0">
                  <a:pos x="553" y="32"/>
                </a:cxn>
                <a:cxn ang="0">
                  <a:pos x="559" y="15"/>
                </a:cxn>
                <a:cxn ang="0">
                  <a:pos x="560" y="0"/>
                </a:cxn>
                <a:cxn ang="0">
                  <a:pos x="556" y="20"/>
                </a:cxn>
                <a:cxn ang="0">
                  <a:pos x="549" y="47"/>
                </a:cxn>
                <a:cxn ang="0">
                  <a:pos x="524" y="114"/>
                </a:cxn>
                <a:cxn ang="0">
                  <a:pos x="499" y="180"/>
                </a:cxn>
                <a:cxn ang="0">
                  <a:pos x="491" y="207"/>
                </a:cxn>
                <a:cxn ang="0">
                  <a:pos x="488" y="225"/>
                </a:cxn>
                <a:cxn ang="0">
                  <a:pos x="563" y="229"/>
                </a:cxn>
                <a:cxn ang="0">
                  <a:pos x="567" y="238"/>
                </a:cxn>
                <a:cxn ang="0">
                  <a:pos x="567" y="248"/>
                </a:cxn>
                <a:cxn ang="0">
                  <a:pos x="566" y="259"/>
                </a:cxn>
                <a:cxn ang="0">
                  <a:pos x="560" y="277"/>
                </a:cxn>
                <a:cxn ang="0">
                  <a:pos x="547" y="302"/>
                </a:cxn>
                <a:cxn ang="0">
                  <a:pos x="520" y="339"/>
                </a:cxn>
                <a:cxn ang="0">
                  <a:pos x="492" y="372"/>
                </a:cxn>
                <a:cxn ang="0">
                  <a:pos x="598" y="488"/>
                </a:cxn>
                <a:cxn ang="0">
                  <a:pos x="488" y="614"/>
                </a:cxn>
                <a:cxn ang="0">
                  <a:pos x="490" y="635"/>
                </a:cxn>
                <a:cxn ang="0">
                  <a:pos x="496" y="659"/>
                </a:cxn>
                <a:cxn ang="0">
                  <a:pos x="502" y="675"/>
                </a:cxn>
                <a:cxn ang="0">
                  <a:pos x="503" y="684"/>
                </a:cxn>
                <a:cxn ang="0">
                  <a:pos x="500" y="694"/>
                </a:cxn>
                <a:cxn ang="0">
                  <a:pos x="493" y="706"/>
                </a:cxn>
              </a:cxnLst>
              <a:rect l="0" t="0" r="r" b="b"/>
              <a:pathLst>
                <a:path w="598" h="746">
                  <a:moveTo>
                    <a:pt x="488" y="713"/>
                  </a:moveTo>
                  <a:lnTo>
                    <a:pt x="471" y="714"/>
                  </a:lnTo>
                  <a:lnTo>
                    <a:pt x="454" y="718"/>
                  </a:lnTo>
                  <a:lnTo>
                    <a:pt x="433" y="723"/>
                  </a:lnTo>
                  <a:lnTo>
                    <a:pt x="414" y="730"/>
                  </a:lnTo>
                  <a:lnTo>
                    <a:pt x="393" y="735"/>
                  </a:lnTo>
                  <a:lnTo>
                    <a:pt x="373" y="742"/>
                  </a:lnTo>
                  <a:lnTo>
                    <a:pt x="355" y="745"/>
                  </a:lnTo>
                  <a:lnTo>
                    <a:pt x="338" y="746"/>
                  </a:lnTo>
                  <a:lnTo>
                    <a:pt x="309" y="734"/>
                  </a:lnTo>
                  <a:lnTo>
                    <a:pt x="276" y="721"/>
                  </a:lnTo>
                  <a:lnTo>
                    <a:pt x="260" y="716"/>
                  </a:lnTo>
                  <a:lnTo>
                    <a:pt x="242" y="710"/>
                  </a:lnTo>
                  <a:lnTo>
                    <a:pt x="225" y="706"/>
                  </a:lnTo>
                  <a:lnTo>
                    <a:pt x="207" y="703"/>
                  </a:lnTo>
                  <a:lnTo>
                    <a:pt x="190" y="699"/>
                  </a:lnTo>
                  <a:lnTo>
                    <a:pt x="173" y="697"/>
                  </a:lnTo>
                  <a:lnTo>
                    <a:pt x="155" y="696"/>
                  </a:lnTo>
                  <a:lnTo>
                    <a:pt x="139" y="697"/>
                  </a:lnTo>
                  <a:lnTo>
                    <a:pt x="122" y="698"/>
                  </a:lnTo>
                  <a:lnTo>
                    <a:pt x="106" y="702"/>
                  </a:lnTo>
                  <a:lnTo>
                    <a:pt x="91" y="706"/>
                  </a:lnTo>
                  <a:lnTo>
                    <a:pt x="77" y="713"/>
                  </a:lnTo>
                  <a:lnTo>
                    <a:pt x="63" y="689"/>
                  </a:lnTo>
                  <a:lnTo>
                    <a:pt x="55" y="669"/>
                  </a:lnTo>
                  <a:lnTo>
                    <a:pt x="51" y="661"/>
                  </a:lnTo>
                  <a:lnTo>
                    <a:pt x="49" y="654"/>
                  </a:lnTo>
                  <a:lnTo>
                    <a:pt x="48" y="646"/>
                  </a:lnTo>
                  <a:lnTo>
                    <a:pt x="48" y="639"/>
                  </a:lnTo>
                  <a:lnTo>
                    <a:pt x="48" y="632"/>
                  </a:lnTo>
                  <a:lnTo>
                    <a:pt x="49" y="625"/>
                  </a:lnTo>
                  <a:lnTo>
                    <a:pt x="51" y="618"/>
                  </a:lnTo>
                  <a:lnTo>
                    <a:pt x="55" y="609"/>
                  </a:lnTo>
                  <a:lnTo>
                    <a:pt x="63" y="589"/>
                  </a:lnTo>
                  <a:lnTo>
                    <a:pt x="77" y="564"/>
                  </a:lnTo>
                  <a:lnTo>
                    <a:pt x="0" y="488"/>
                  </a:lnTo>
                  <a:lnTo>
                    <a:pt x="32" y="473"/>
                  </a:lnTo>
                  <a:lnTo>
                    <a:pt x="69" y="456"/>
                  </a:lnTo>
                  <a:lnTo>
                    <a:pt x="109" y="438"/>
                  </a:lnTo>
                  <a:lnTo>
                    <a:pt x="152" y="419"/>
                  </a:lnTo>
                  <a:lnTo>
                    <a:pt x="194" y="403"/>
                  </a:lnTo>
                  <a:lnTo>
                    <a:pt x="234" y="390"/>
                  </a:lnTo>
                  <a:lnTo>
                    <a:pt x="252" y="384"/>
                  </a:lnTo>
                  <a:lnTo>
                    <a:pt x="271" y="381"/>
                  </a:lnTo>
                  <a:lnTo>
                    <a:pt x="286" y="378"/>
                  </a:lnTo>
                  <a:lnTo>
                    <a:pt x="301" y="377"/>
                  </a:lnTo>
                  <a:lnTo>
                    <a:pt x="301" y="362"/>
                  </a:lnTo>
                  <a:lnTo>
                    <a:pt x="302" y="349"/>
                  </a:lnTo>
                  <a:lnTo>
                    <a:pt x="303" y="343"/>
                  </a:lnTo>
                  <a:lnTo>
                    <a:pt x="304" y="336"/>
                  </a:lnTo>
                  <a:lnTo>
                    <a:pt x="307" y="331"/>
                  </a:lnTo>
                  <a:lnTo>
                    <a:pt x="310" y="325"/>
                  </a:lnTo>
                  <a:lnTo>
                    <a:pt x="314" y="320"/>
                  </a:lnTo>
                  <a:lnTo>
                    <a:pt x="320" y="315"/>
                  </a:lnTo>
                  <a:lnTo>
                    <a:pt x="325" y="311"/>
                  </a:lnTo>
                  <a:lnTo>
                    <a:pt x="333" y="308"/>
                  </a:lnTo>
                  <a:lnTo>
                    <a:pt x="342" y="305"/>
                  </a:lnTo>
                  <a:lnTo>
                    <a:pt x="351" y="302"/>
                  </a:lnTo>
                  <a:lnTo>
                    <a:pt x="363" y="301"/>
                  </a:lnTo>
                  <a:lnTo>
                    <a:pt x="376" y="301"/>
                  </a:lnTo>
                  <a:lnTo>
                    <a:pt x="385" y="286"/>
                  </a:lnTo>
                  <a:lnTo>
                    <a:pt x="396" y="270"/>
                  </a:lnTo>
                  <a:lnTo>
                    <a:pt x="408" y="251"/>
                  </a:lnTo>
                  <a:lnTo>
                    <a:pt x="421" y="233"/>
                  </a:lnTo>
                  <a:lnTo>
                    <a:pt x="452" y="192"/>
                  </a:lnTo>
                  <a:lnTo>
                    <a:pt x="482" y="151"/>
                  </a:lnTo>
                  <a:lnTo>
                    <a:pt x="497" y="130"/>
                  </a:lnTo>
                  <a:lnTo>
                    <a:pt x="512" y="109"/>
                  </a:lnTo>
                  <a:lnTo>
                    <a:pt x="525" y="89"/>
                  </a:lnTo>
                  <a:lnTo>
                    <a:pt x="537" y="69"/>
                  </a:lnTo>
                  <a:lnTo>
                    <a:pt x="547" y="49"/>
                  </a:lnTo>
                  <a:lnTo>
                    <a:pt x="553" y="32"/>
                  </a:lnTo>
                  <a:lnTo>
                    <a:pt x="556" y="23"/>
                  </a:lnTo>
                  <a:lnTo>
                    <a:pt x="559" y="15"/>
                  </a:lnTo>
                  <a:lnTo>
                    <a:pt x="560" y="8"/>
                  </a:lnTo>
                  <a:lnTo>
                    <a:pt x="560" y="0"/>
                  </a:lnTo>
                  <a:lnTo>
                    <a:pt x="559" y="9"/>
                  </a:lnTo>
                  <a:lnTo>
                    <a:pt x="556" y="20"/>
                  </a:lnTo>
                  <a:lnTo>
                    <a:pt x="553" y="32"/>
                  </a:lnTo>
                  <a:lnTo>
                    <a:pt x="549" y="47"/>
                  </a:lnTo>
                  <a:lnTo>
                    <a:pt x="537" y="79"/>
                  </a:lnTo>
                  <a:lnTo>
                    <a:pt x="524" y="114"/>
                  </a:lnTo>
                  <a:lnTo>
                    <a:pt x="511" y="149"/>
                  </a:lnTo>
                  <a:lnTo>
                    <a:pt x="499" y="180"/>
                  </a:lnTo>
                  <a:lnTo>
                    <a:pt x="494" y="194"/>
                  </a:lnTo>
                  <a:lnTo>
                    <a:pt x="491" y="207"/>
                  </a:lnTo>
                  <a:lnTo>
                    <a:pt x="488" y="217"/>
                  </a:lnTo>
                  <a:lnTo>
                    <a:pt x="488" y="225"/>
                  </a:lnTo>
                  <a:lnTo>
                    <a:pt x="560" y="225"/>
                  </a:lnTo>
                  <a:lnTo>
                    <a:pt x="563" y="229"/>
                  </a:lnTo>
                  <a:lnTo>
                    <a:pt x="565" y="233"/>
                  </a:lnTo>
                  <a:lnTo>
                    <a:pt x="567" y="238"/>
                  </a:lnTo>
                  <a:lnTo>
                    <a:pt x="567" y="242"/>
                  </a:lnTo>
                  <a:lnTo>
                    <a:pt x="567" y="248"/>
                  </a:lnTo>
                  <a:lnTo>
                    <a:pt x="567" y="253"/>
                  </a:lnTo>
                  <a:lnTo>
                    <a:pt x="566" y="259"/>
                  </a:lnTo>
                  <a:lnTo>
                    <a:pt x="565" y="265"/>
                  </a:lnTo>
                  <a:lnTo>
                    <a:pt x="560" y="277"/>
                  </a:lnTo>
                  <a:lnTo>
                    <a:pt x="553" y="290"/>
                  </a:lnTo>
                  <a:lnTo>
                    <a:pt x="547" y="302"/>
                  </a:lnTo>
                  <a:lnTo>
                    <a:pt x="538" y="315"/>
                  </a:lnTo>
                  <a:lnTo>
                    <a:pt x="520" y="339"/>
                  </a:lnTo>
                  <a:lnTo>
                    <a:pt x="504" y="359"/>
                  </a:lnTo>
                  <a:lnTo>
                    <a:pt x="492" y="372"/>
                  </a:lnTo>
                  <a:lnTo>
                    <a:pt x="488" y="377"/>
                  </a:lnTo>
                  <a:lnTo>
                    <a:pt x="598" y="488"/>
                  </a:lnTo>
                  <a:lnTo>
                    <a:pt x="488" y="601"/>
                  </a:lnTo>
                  <a:lnTo>
                    <a:pt x="488" y="614"/>
                  </a:lnTo>
                  <a:lnTo>
                    <a:pt x="489" y="625"/>
                  </a:lnTo>
                  <a:lnTo>
                    <a:pt x="490" y="635"/>
                  </a:lnTo>
                  <a:lnTo>
                    <a:pt x="492" y="644"/>
                  </a:lnTo>
                  <a:lnTo>
                    <a:pt x="496" y="659"/>
                  </a:lnTo>
                  <a:lnTo>
                    <a:pt x="501" y="670"/>
                  </a:lnTo>
                  <a:lnTo>
                    <a:pt x="502" y="675"/>
                  </a:lnTo>
                  <a:lnTo>
                    <a:pt x="503" y="680"/>
                  </a:lnTo>
                  <a:lnTo>
                    <a:pt x="503" y="684"/>
                  </a:lnTo>
                  <a:lnTo>
                    <a:pt x="502" y="690"/>
                  </a:lnTo>
                  <a:lnTo>
                    <a:pt x="500" y="694"/>
                  </a:lnTo>
                  <a:lnTo>
                    <a:pt x="497" y="699"/>
                  </a:lnTo>
                  <a:lnTo>
                    <a:pt x="493" y="706"/>
                  </a:lnTo>
                  <a:lnTo>
                    <a:pt x="488" y="713"/>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7" name="Freeform 17"/>
            <p:cNvSpPr>
              <a:spLocks/>
            </p:cNvSpPr>
            <p:nvPr/>
          </p:nvSpPr>
          <p:spPr bwMode="auto">
            <a:xfrm>
              <a:off x="5983288" y="3481388"/>
              <a:ext cx="138113" cy="20638"/>
            </a:xfrm>
            <a:custGeom>
              <a:avLst/>
              <a:gdLst/>
              <a:ahLst/>
              <a:cxnLst>
                <a:cxn ang="0">
                  <a:pos x="0" y="25"/>
                </a:cxn>
                <a:cxn ang="0">
                  <a:pos x="17" y="19"/>
                </a:cxn>
                <a:cxn ang="0">
                  <a:pos x="35" y="13"/>
                </a:cxn>
                <a:cxn ang="0">
                  <a:pos x="51" y="9"/>
                </a:cxn>
                <a:cxn ang="0">
                  <a:pos x="68" y="5"/>
                </a:cxn>
                <a:cxn ang="0">
                  <a:pos x="85" y="3"/>
                </a:cxn>
                <a:cxn ang="0">
                  <a:pos x="101" y="1"/>
                </a:cxn>
                <a:cxn ang="0">
                  <a:pos x="118" y="0"/>
                </a:cxn>
                <a:cxn ang="0">
                  <a:pos x="134" y="0"/>
                </a:cxn>
                <a:cxn ang="0">
                  <a:pos x="165" y="1"/>
                </a:cxn>
                <a:cxn ang="0">
                  <a:pos x="197" y="4"/>
                </a:cxn>
                <a:cxn ang="0">
                  <a:pos x="229" y="9"/>
                </a:cxn>
                <a:cxn ang="0">
                  <a:pos x="260" y="15"/>
                </a:cxn>
                <a:cxn ang="0">
                  <a:pos x="324" y="29"/>
                </a:cxn>
                <a:cxn ang="0">
                  <a:pos x="387" y="44"/>
                </a:cxn>
                <a:cxn ang="0">
                  <a:pos x="420" y="50"/>
                </a:cxn>
                <a:cxn ang="0">
                  <a:pos x="453" y="55"/>
                </a:cxn>
                <a:cxn ang="0">
                  <a:pos x="487" y="58"/>
                </a:cxn>
                <a:cxn ang="0">
                  <a:pos x="521" y="60"/>
                </a:cxn>
                <a:cxn ang="0">
                  <a:pos x="510" y="63"/>
                </a:cxn>
                <a:cxn ang="0">
                  <a:pos x="499" y="65"/>
                </a:cxn>
                <a:cxn ang="0">
                  <a:pos x="486" y="69"/>
                </a:cxn>
                <a:cxn ang="0">
                  <a:pos x="473" y="71"/>
                </a:cxn>
                <a:cxn ang="0">
                  <a:pos x="445" y="73"/>
                </a:cxn>
                <a:cxn ang="0">
                  <a:pos x="413" y="75"/>
                </a:cxn>
                <a:cxn ang="0">
                  <a:pos x="380" y="75"/>
                </a:cxn>
                <a:cxn ang="0">
                  <a:pos x="345" y="74"/>
                </a:cxn>
                <a:cxn ang="0">
                  <a:pos x="311" y="72"/>
                </a:cxn>
                <a:cxn ang="0">
                  <a:pos x="273" y="70"/>
                </a:cxn>
                <a:cxn ang="0">
                  <a:pos x="236" y="65"/>
                </a:cxn>
                <a:cxn ang="0">
                  <a:pos x="199" y="61"/>
                </a:cxn>
                <a:cxn ang="0">
                  <a:pos x="162" y="56"/>
                </a:cxn>
                <a:cxn ang="0">
                  <a:pos x="127" y="50"/>
                </a:cxn>
                <a:cxn ang="0">
                  <a:pos x="92" y="45"/>
                </a:cxn>
                <a:cxn ang="0">
                  <a:pos x="59" y="38"/>
                </a:cxn>
                <a:cxn ang="0">
                  <a:pos x="28" y="32"/>
                </a:cxn>
                <a:cxn ang="0">
                  <a:pos x="0" y="25"/>
                </a:cxn>
              </a:cxnLst>
              <a:rect l="0" t="0" r="r" b="b"/>
              <a:pathLst>
                <a:path w="521" h="75">
                  <a:moveTo>
                    <a:pt x="0" y="25"/>
                  </a:moveTo>
                  <a:lnTo>
                    <a:pt x="17" y="19"/>
                  </a:lnTo>
                  <a:lnTo>
                    <a:pt x="35" y="13"/>
                  </a:lnTo>
                  <a:lnTo>
                    <a:pt x="51" y="9"/>
                  </a:lnTo>
                  <a:lnTo>
                    <a:pt x="68" y="5"/>
                  </a:lnTo>
                  <a:lnTo>
                    <a:pt x="85" y="3"/>
                  </a:lnTo>
                  <a:lnTo>
                    <a:pt x="101" y="1"/>
                  </a:lnTo>
                  <a:lnTo>
                    <a:pt x="118" y="0"/>
                  </a:lnTo>
                  <a:lnTo>
                    <a:pt x="134" y="0"/>
                  </a:lnTo>
                  <a:lnTo>
                    <a:pt x="165" y="1"/>
                  </a:lnTo>
                  <a:lnTo>
                    <a:pt x="197" y="4"/>
                  </a:lnTo>
                  <a:lnTo>
                    <a:pt x="229" y="9"/>
                  </a:lnTo>
                  <a:lnTo>
                    <a:pt x="260" y="15"/>
                  </a:lnTo>
                  <a:lnTo>
                    <a:pt x="324" y="29"/>
                  </a:lnTo>
                  <a:lnTo>
                    <a:pt x="387" y="44"/>
                  </a:lnTo>
                  <a:lnTo>
                    <a:pt x="420" y="50"/>
                  </a:lnTo>
                  <a:lnTo>
                    <a:pt x="453" y="55"/>
                  </a:lnTo>
                  <a:lnTo>
                    <a:pt x="487" y="58"/>
                  </a:lnTo>
                  <a:lnTo>
                    <a:pt x="521" y="60"/>
                  </a:lnTo>
                  <a:lnTo>
                    <a:pt x="510" y="63"/>
                  </a:lnTo>
                  <a:lnTo>
                    <a:pt x="499" y="65"/>
                  </a:lnTo>
                  <a:lnTo>
                    <a:pt x="486" y="69"/>
                  </a:lnTo>
                  <a:lnTo>
                    <a:pt x="473" y="71"/>
                  </a:lnTo>
                  <a:lnTo>
                    <a:pt x="445" y="73"/>
                  </a:lnTo>
                  <a:lnTo>
                    <a:pt x="413" y="75"/>
                  </a:lnTo>
                  <a:lnTo>
                    <a:pt x="380" y="75"/>
                  </a:lnTo>
                  <a:lnTo>
                    <a:pt x="345" y="74"/>
                  </a:lnTo>
                  <a:lnTo>
                    <a:pt x="311" y="72"/>
                  </a:lnTo>
                  <a:lnTo>
                    <a:pt x="273" y="70"/>
                  </a:lnTo>
                  <a:lnTo>
                    <a:pt x="236" y="65"/>
                  </a:lnTo>
                  <a:lnTo>
                    <a:pt x="199" y="61"/>
                  </a:lnTo>
                  <a:lnTo>
                    <a:pt x="162" y="56"/>
                  </a:lnTo>
                  <a:lnTo>
                    <a:pt x="127" y="50"/>
                  </a:lnTo>
                  <a:lnTo>
                    <a:pt x="92" y="45"/>
                  </a:lnTo>
                  <a:lnTo>
                    <a:pt x="59" y="38"/>
                  </a:lnTo>
                  <a:lnTo>
                    <a:pt x="28" y="32"/>
                  </a:lnTo>
                  <a:lnTo>
                    <a:pt x="0" y="25"/>
                  </a:lnTo>
                  <a:close/>
                </a:path>
              </a:pathLst>
            </a:custGeom>
            <a:solidFill>
              <a:srgbClr val="F8C3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8" name="Freeform 18"/>
            <p:cNvSpPr>
              <a:spLocks/>
            </p:cNvSpPr>
            <p:nvPr/>
          </p:nvSpPr>
          <p:spPr bwMode="auto">
            <a:xfrm>
              <a:off x="5983288" y="3481388"/>
              <a:ext cx="138113" cy="20638"/>
            </a:xfrm>
            <a:custGeom>
              <a:avLst/>
              <a:gdLst/>
              <a:ahLst/>
              <a:cxnLst>
                <a:cxn ang="0">
                  <a:pos x="0" y="25"/>
                </a:cxn>
                <a:cxn ang="0">
                  <a:pos x="17" y="19"/>
                </a:cxn>
                <a:cxn ang="0">
                  <a:pos x="35" y="13"/>
                </a:cxn>
                <a:cxn ang="0">
                  <a:pos x="51" y="9"/>
                </a:cxn>
                <a:cxn ang="0">
                  <a:pos x="68" y="5"/>
                </a:cxn>
                <a:cxn ang="0">
                  <a:pos x="85" y="3"/>
                </a:cxn>
                <a:cxn ang="0">
                  <a:pos x="101" y="1"/>
                </a:cxn>
                <a:cxn ang="0">
                  <a:pos x="118" y="0"/>
                </a:cxn>
                <a:cxn ang="0">
                  <a:pos x="134" y="0"/>
                </a:cxn>
                <a:cxn ang="0">
                  <a:pos x="165" y="1"/>
                </a:cxn>
                <a:cxn ang="0">
                  <a:pos x="197" y="4"/>
                </a:cxn>
                <a:cxn ang="0">
                  <a:pos x="229" y="9"/>
                </a:cxn>
                <a:cxn ang="0">
                  <a:pos x="260" y="15"/>
                </a:cxn>
                <a:cxn ang="0">
                  <a:pos x="324" y="29"/>
                </a:cxn>
                <a:cxn ang="0">
                  <a:pos x="387" y="44"/>
                </a:cxn>
                <a:cxn ang="0">
                  <a:pos x="420" y="50"/>
                </a:cxn>
                <a:cxn ang="0">
                  <a:pos x="453" y="55"/>
                </a:cxn>
                <a:cxn ang="0">
                  <a:pos x="487" y="58"/>
                </a:cxn>
                <a:cxn ang="0">
                  <a:pos x="521" y="60"/>
                </a:cxn>
                <a:cxn ang="0">
                  <a:pos x="510" y="63"/>
                </a:cxn>
                <a:cxn ang="0">
                  <a:pos x="499" y="65"/>
                </a:cxn>
                <a:cxn ang="0">
                  <a:pos x="486" y="69"/>
                </a:cxn>
                <a:cxn ang="0">
                  <a:pos x="473" y="71"/>
                </a:cxn>
                <a:cxn ang="0">
                  <a:pos x="445" y="73"/>
                </a:cxn>
                <a:cxn ang="0">
                  <a:pos x="413" y="75"/>
                </a:cxn>
                <a:cxn ang="0">
                  <a:pos x="380" y="75"/>
                </a:cxn>
                <a:cxn ang="0">
                  <a:pos x="345" y="74"/>
                </a:cxn>
                <a:cxn ang="0">
                  <a:pos x="311" y="72"/>
                </a:cxn>
                <a:cxn ang="0">
                  <a:pos x="273" y="70"/>
                </a:cxn>
                <a:cxn ang="0">
                  <a:pos x="236" y="65"/>
                </a:cxn>
                <a:cxn ang="0">
                  <a:pos x="199" y="61"/>
                </a:cxn>
                <a:cxn ang="0">
                  <a:pos x="162" y="56"/>
                </a:cxn>
                <a:cxn ang="0">
                  <a:pos x="127" y="50"/>
                </a:cxn>
                <a:cxn ang="0">
                  <a:pos x="92" y="45"/>
                </a:cxn>
                <a:cxn ang="0">
                  <a:pos x="59" y="38"/>
                </a:cxn>
                <a:cxn ang="0">
                  <a:pos x="28" y="32"/>
                </a:cxn>
                <a:cxn ang="0">
                  <a:pos x="0" y="25"/>
                </a:cxn>
              </a:cxnLst>
              <a:rect l="0" t="0" r="r" b="b"/>
              <a:pathLst>
                <a:path w="521" h="75">
                  <a:moveTo>
                    <a:pt x="0" y="25"/>
                  </a:moveTo>
                  <a:lnTo>
                    <a:pt x="17" y="19"/>
                  </a:lnTo>
                  <a:lnTo>
                    <a:pt x="35" y="13"/>
                  </a:lnTo>
                  <a:lnTo>
                    <a:pt x="51" y="9"/>
                  </a:lnTo>
                  <a:lnTo>
                    <a:pt x="68" y="5"/>
                  </a:lnTo>
                  <a:lnTo>
                    <a:pt x="85" y="3"/>
                  </a:lnTo>
                  <a:lnTo>
                    <a:pt x="101" y="1"/>
                  </a:lnTo>
                  <a:lnTo>
                    <a:pt x="118" y="0"/>
                  </a:lnTo>
                  <a:lnTo>
                    <a:pt x="134" y="0"/>
                  </a:lnTo>
                  <a:lnTo>
                    <a:pt x="165" y="1"/>
                  </a:lnTo>
                  <a:lnTo>
                    <a:pt x="197" y="4"/>
                  </a:lnTo>
                  <a:lnTo>
                    <a:pt x="229" y="9"/>
                  </a:lnTo>
                  <a:lnTo>
                    <a:pt x="260" y="15"/>
                  </a:lnTo>
                  <a:lnTo>
                    <a:pt x="324" y="29"/>
                  </a:lnTo>
                  <a:lnTo>
                    <a:pt x="387" y="44"/>
                  </a:lnTo>
                  <a:lnTo>
                    <a:pt x="420" y="50"/>
                  </a:lnTo>
                  <a:lnTo>
                    <a:pt x="453" y="55"/>
                  </a:lnTo>
                  <a:lnTo>
                    <a:pt x="487" y="58"/>
                  </a:lnTo>
                  <a:lnTo>
                    <a:pt x="521" y="60"/>
                  </a:lnTo>
                  <a:lnTo>
                    <a:pt x="510" y="63"/>
                  </a:lnTo>
                  <a:lnTo>
                    <a:pt x="499" y="65"/>
                  </a:lnTo>
                  <a:lnTo>
                    <a:pt x="486" y="69"/>
                  </a:lnTo>
                  <a:lnTo>
                    <a:pt x="473" y="71"/>
                  </a:lnTo>
                  <a:lnTo>
                    <a:pt x="445" y="73"/>
                  </a:lnTo>
                  <a:lnTo>
                    <a:pt x="413" y="75"/>
                  </a:lnTo>
                  <a:lnTo>
                    <a:pt x="380" y="75"/>
                  </a:lnTo>
                  <a:lnTo>
                    <a:pt x="345" y="74"/>
                  </a:lnTo>
                  <a:lnTo>
                    <a:pt x="311" y="72"/>
                  </a:lnTo>
                  <a:lnTo>
                    <a:pt x="273" y="70"/>
                  </a:lnTo>
                  <a:lnTo>
                    <a:pt x="236" y="65"/>
                  </a:lnTo>
                  <a:lnTo>
                    <a:pt x="199" y="61"/>
                  </a:lnTo>
                  <a:lnTo>
                    <a:pt x="162" y="56"/>
                  </a:lnTo>
                  <a:lnTo>
                    <a:pt x="127" y="50"/>
                  </a:lnTo>
                  <a:lnTo>
                    <a:pt x="92" y="45"/>
                  </a:lnTo>
                  <a:lnTo>
                    <a:pt x="59" y="38"/>
                  </a:lnTo>
                  <a:lnTo>
                    <a:pt x="28" y="32"/>
                  </a:lnTo>
                  <a:lnTo>
                    <a:pt x="0" y="25"/>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9" name="Freeform 19"/>
            <p:cNvSpPr>
              <a:spLocks/>
            </p:cNvSpPr>
            <p:nvPr/>
          </p:nvSpPr>
          <p:spPr bwMode="auto">
            <a:xfrm>
              <a:off x="5834063" y="3319463"/>
              <a:ext cx="158750" cy="158750"/>
            </a:xfrm>
            <a:custGeom>
              <a:avLst/>
              <a:gdLst/>
              <a:ahLst/>
              <a:cxnLst>
                <a:cxn ang="0">
                  <a:pos x="20" y="7"/>
                </a:cxn>
                <a:cxn ang="0">
                  <a:pos x="52" y="21"/>
                </a:cxn>
                <a:cxn ang="0">
                  <a:pos x="77" y="36"/>
                </a:cxn>
                <a:cxn ang="0">
                  <a:pos x="98" y="51"/>
                </a:cxn>
                <a:cxn ang="0">
                  <a:pos x="124" y="79"/>
                </a:cxn>
                <a:cxn ang="0">
                  <a:pos x="161" y="122"/>
                </a:cxn>
                <a:cxn ang="0">
                  <a:pos x="207" y="150"/>
                </a:cxn>
                <a:cxn ang="0">
                  <a:pos x="246" y="156"/>
                </a:cxn>
                <a:cxn ang="0">
                  <a:pos x="282" y="169"/>
                </a:cxn>
                <a:cxn ang="0">
                  <a:pos x="315" y="187"/>
                </a:cxn>
                <a:cxn ang="0">
                  <a:pos x="346" y="210"/>
                </a:cxn>
                <a:cxn ang="0">
                  <a:pos x="373" y="236"/>
                </a:cxn>
                <a:cxn ang="0">
                  <a:pos x="399" y="264"/>
                </a:cxn>
                <a:cxn ang="0">
                  <a:pos x="424" y="297"/>
                </a:cxn>
                <a:cxn ang="0">
                  <a:pos x="458" y="347"/>
                </a:cxn>
                <a:cxn ang="0">
                  <a:pos x="499" y="416"/>
                </a:cxn>
                <a:cxn ang="0">
                  <a:pos x="539" y="481"/>
                </a:cxn>
                <a:cxn ang="0">
                  <a:pos x="568" y="524"/>
                </a:cxn>
                <a:cxn ang="0">
                  <a:pos x="588" y="549"/>
                </a:cxn>
                <a:cxn ang="0">
                  <a:pos x="591" y="561"/>
                </a:cxn>
                <a:cxn ang="0">
                  <a:pos x="574" y="563"/>
                </a:cxn>
                <a:cxn ang="0">
                  <a:pos x="544" y="572"/>
                </a:cxn>
                <a:cxn ang="0">
                  <a:pos x="503" y="586"/>
                </a:cxn>
                <a:cxn ang="0">
                  <a:pos x="472" y="595"/>
                </a:cxn>
                <a:cxn ang="0">
                  <a:pos x="455" y="598"/>
                </a:cxn>
                <a:cxn ang="0">
                  <a:pos x="418" y="568"/>
                </a:cxn>
                <a:cxn ang="0">
                  <a:pos x="360" y="504"/>
                </a:cxn>
                <a:cxn ang="0">
                  <a:pos x="299" y="431"/>
                </a:cxn>
                <a:cxn ang="0">
                  <a:pos x="239" y="354"/>
                </a:cxn>
                <a:cxn ang="0">
                  <a:pos x="180" y="273"/>
                </a:cxn>
                <a:cxn ang="0">
                  <a:pos x="123" y="191"/>
                </a:cxn>
                <a:cxn ang="0">
                  <a:pos x="70" y="111"/>
                </a:cxn>
                <a:cxn ang="0">
                  <a:pos x="22" y="36"/>
                </a:cxn>
              </a:cxnLst>
              <a:rect l="0" t="0" r="r" b="b"/>
              <a:pathLst>
                <a:path w="599" h="598">
                  <a:moveTo>
                    <a:pt x="0" y="0"/>
                  </a:moveTo>
                  <a:lnTo>
                    <a:pt x="20" y="7"/>
                  </a:lnTo>
                  <a:lnTo>
                    <a:pt x="37" y="14"/>
                  </a:lnTo>
                  <a:lnTo>
                    <a:pt x="52" y="21"/>
                  </a:lnTo>
                  <a:lnTo>
                    <a:pt x="65" y="28"/>
                  </a:lnTo>
                  <a:lnTo>
                    <a:pt x="77" y="36"/>
                  </a:lnTo>
                  <a:lnTo>
                    <a:pt x="88" y="44"/>
                  </a:lnTo>
                  <a:lnTo>
                    <a:pt x="98" y="51"/>
                  </a:lnTo>
                  <a:lnTo>
                    <a:pt x="107" y="60"/>
                  </a:lnTo>
                  <a:lnTo>
                    <a:pt x="124" y="79"/>
                  </a:lnTo>
                  <a:lnTo>
                    <a:pt x="142" y="98"/>
                  </a:lnTo>
                  <a:lnTo>
                    <a:pt x="161" y="122"/>
                  </a:lnTo>
                  <a:lnTo>
                    <a:pt x="188" y="148"/>
                  </a:lnTo>
                  <a:lnTo>
                    <a:pt x="207" y="150"/>
                  </a:lnTo>
                  <a:lnTo>
                    <a:pt x="228" y="152"/>
                  </a:lnTo>
                  <a:lnTo>
                    <a:pt x="246" y="156"/>
                  </a:lnTo>
                  <a:lnTo>
                    <a:pt x="265" y="162"/>
                  </a:lnTo>
                  <a:lnTo>
                    <a:pt x="282" y="169"/>
                  </a:lnTo>
                  <a:lnTo>
                    <a:pt x="299" y="177"/>
                  </a:lnTo>
                  <a:lnTo>
                    <a:pt x="315" y="187"/>
                  </a:lnTo>
                  <a:lnTo>
                    <a:pt x="330" y="198"/>
                  </a:lnTo>
                  <a:lnTo>
                    <a:pt x="346" y="210"/>
                  </a:lnTo>
                  <a:lnTo>
                    <a:pt x="360" y="222"/>
                  </a:lnTo>
                  <a:lnTo>
                    <a:pt x="373" y="236"/>
                  </a:lnTo>
                  <a:lnTo>
                    <a:pt x="387" y="250"/>
                  </a:lnTo>
                  <a:lnTo>
                    <a:pt x="399" y="264"/>
                  </a:lnTo>
                  <a:lnTo>
                    <a:pt x="412" y="280"/>
                  </a:lnTo>
                  <a:lnTo>
                    <a:pt x="424" y="297"/>
                  </a:lnTo>
                  <a:lnTo>
                    <a:pt x="435" y="313"/>
                  </a:lnTo>
                  <a:lnTo>
                    <a:pt x="458" y="347"/>
                  </a:lnTo>
                  <a:lnTo>
                    <a:pt x="479" y="381"/>
                  </a:lnTo>
                  <a:lnTo>
                    <a:pt x="499" y="416"/>
                  </a:lnTo>
                  <a:lnTo>
                    <a:pt x="519" y="448"/>
                  </a:lnTo>
                  <a:lnTo>
                    <a:pt x="539" y="481"/>
                  </a:lnTo>
                  <a:lnTo>
                    <a:pt x="558" y="511"/>
                  </a:lnTo>
                  <a:lnTo>
                    <a:pt x="568" y="524"/>
                  </a:lnTo>
                  <a:lnTo>
                    <a:pt x="578" y="537"/>
                  </a:lnTo>
                  <a:lnTo>
                    <a:pt x="588" y="549"/>
                  </a:lnTo>
                  <a:lnTo>
                    <a:pt x="599" y="560"/>
                  </a:lnTo>
                  <a:lnTo>
                    <a:pt x="591" y="561"/>
                  </a:lnTo>
                  <a:lnTo>
                    <a:pt x="582" y="562"/>
                  </a:lnTo>
                  <a:lnTo>
                    <a:pt x="574" y="563"/>
                  </a:lnTo>
                  <a:lnTo>
                    <a:pt x="564" y="566"/>
                  </a:lnTo>
                  <a:lnTo>
                    <a:pt x="544" y="572"/>
                  </a:lnTo>
                  <a:lnTo>
                    <a:pt x="523" y="579"/>
                  </a:lnTo>
                  <a:lnTo>
                    <a:pt x="503" y="586"/>
                  </a:lnTo>
                  <a:lnTo>
                    <a:pt x="482" y="592"/>
                  </a:lnTo>
                  <a:lnTo>
                    <a:pt x="472" y="595"/>
                  </a:lnTo>
                  <a:lnTo>
                    <a:pt x="463" y="597"/>
                  </a:lnTo>
                  <a:lnTo>
                    <a:pt x="455" y="598"/>
                  </a:lnTo>
                  <a:lnTo>
                    <a:pt x="446" y="598"/>
                  </a:lnTo>
                  <a:lnTo>
                    <a:pt x="418" y="568"/>
                  </a:lnTo>
                  <a:lnTo>
                    <a:pt x="389" y="537"/>
                  </a:lnTo>
                  <a:lnTo>
                    <a:pt x="360" y="504"/>
                  </a:lnTo>
                  <a:lnTo>
                    <a:pt x="329" y="468"/>
                  </a:lnTo>
                  <a:lnTo>
                    <a:pt x="299" y="431"/>
                  </a:lnTo>
                  <a:lnTo>
                    <a:pt x="269" y="393"/>
                  </a:lnTo>
                  <a:lnTo>
                    <a:pt x="239" y="354"/>
                  </a:lnTo>
                  <a:lnTo>
                    <a:pt x="209" y="313"/>
                  </a:lnTo>
                  <a:lnTo>
                    <a:pt x="180" y="273"/>
                  </a:lnTo>
                  <a:lnTo>
                    <a:pt x="150" y="232"/>
                  </a:lnTo>
                  <a:lnTo>
                    <a:pt x="123" y="191"/>
                  </a:lnTo>
                  <a:lnTo>
                    <a:pt x="96" y="152"/>
                  </a:lnTo>
                  <a:lnTo>
                    <a:pt x="70" y="111"/>
                  </a:lnTo>
                  <a:lnTo>
                    <a:pt x="46" y="73"/>
                  </a:lnTo>
                  <a:lnTo>
                    <a:pt x="22" y="36"/>
                  </a:lnTo>
                  <a:lnTo>
                    <a:pt x="0" y="0"/>
                  </a:lnTo>
                  <a:close/>
                </a:path>
              </a:pathLst>
            </a:custGeom>
            <a:solidFill>
              <a:srgbClr val="F8C3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0" name="Freeform 20"/>
            <p:cNvSpPr>
              <a:spLocks/>
            </p:cNvSpPr>
            <p:nvPr/>
          </p:nvSpPr>
          <p:spPr bwMode="auto">
            <a:xfrm>
              <a:off x="5834063" y="3319463"/>
              <a:ext cx="158750" cy="158750"/>
            </a:xfrm>
            <a:custGeom>
              <a:avLst/>
              <a:gdLst/>
              <a:ahLst/>
              <a:cxnLst>
                <a:cxn ang="0">
                  <a:pos x="20" y="7"/>
                </a:cxn>
                <a:cxn ang="0">
                  <a:pos x="52" y="21"/>
                </a:cxn>
                <a:cxn ang="0">
                  <a:pos x="77" y="36"/>
                </a:cxn>
                <a:cxn ang="0">
                  <a:pos x="98" y="51"/>
                </a:cxn>
                <a:cxn ang="0">
                  <a:pos x="124" y="79"/>
                </a:cxn>
                <a:cxn ang="0">
                  <a:pos x="161" y="122"/>
                </a:cxn>
                <a:cxn ang="0">
                  <a:pos x="207" y="150"/>
                </a:cxn>
                <a:cxn ang="0">
                  <a:pos x="246" y="156"/>
                </a:cxn>
                <a:cxn ang="0">
                  <a:pos x="282" y="169"/>
                </a:cxn>
                <a:cxn ang="0">
                  <a:pos x="315" y="187"/>
                </a:cxn>
                <a:cxn ang="0">
                  <a:pos x="346" y="210"/>
                </a:cxn>
                <a:cxn ang="0">
                  <a:pos x="373" y="236"/>
                </a:cxn>
                <a:cxn ang="0">
                  <a:pos x="399" y="264"/>
                </a:cxn>
                <a:cxn ang="0">
                  <a:pos x="424" y="297"/>
                </a:cxn>
                <a:cxn ang="0">
                  <a:pos x="458" y="347"/>
                </a:cxn>
                <a:cxn ang="0">
                  <a:pos x="499" y="416"/>
                </a:cxn>
                <a:cxn ang="0">
                  <a:pos x="539" y="481"/>
                </a:cxn>
                <a:cxn ang="0">
                  <a:pos x="568" y="524"/>
                </a:cxn>
                <a:cxn ang="0">
                  <a:pos x="588" y="549"/>
                </a:cxn>
                <a:cxn ang="0">
                  <a:pos x="591" y="561"/>
                </a:cxn>
                <a:cxn ang="0">
                  <a:pos x="574" y="563"/>
                </a:cxn>
                <a:cxn ang="0">
                  <a:pos x="544" y="572"/>
                </a:cxn>
                <a:cxn ang="0">
                  <a:pos x="503" y="586"/>
                </a:cxn>
                <a:cxn ang="0">
                  <a:pos x="472" y="595"/>
                </a:cxn>
                <a:cxn ang="0">
                  <a:pos x="455" y="598"/>
                </a:cxn>
                <a:cxn ang="0">
                  <a:pos x="418" y="568"/>
                </a:cxn>
                <a:cxn ang="0">
                  <a:pos x="360" y="504"/>
                </a:cxn>
                <a:cxn ang="0">
                  <a:pos x="299" y="431"/>
                </a:cxn>
                <a:cxn ang="0">
                  <a:pos x="239" y="354"/>
                </a:cxn>
                <a:cxn ang="0">
                  <a:pos x="180" y="273"/>
                </a:cxn>
                <a:cxn ang="0">
                  <a:pos x="123" y="191"/>
                </a:cxn>
                <a:cxn ang="0">
                  <a:pos x="70" y="111"/>
                </a:cxn>
                <a:cxn ang="0">
                  <a:pos x="22" y="36"/>
                </a:cxn>
              </a:cxnLst>
              <a:rect l="0" t="0" r="r" b="b"/>
              <a:pathLst>
                <a:path w="599" h="598">
                  <a:moveTo>
                    <a:pt x="0" y="0"/>
                  </a:moveTo>
                  <a:lnTo>
                    <a:pt x="20" y="7"/>
                  </a:lnTo>
                  <a:lnTo>
                    <a:pt x="37" y="14"/>
                  </a:lnTo>
                  <a:lnTo>
                    <a:pt x="52" y="21"/>
                  </a:lnTo>
                  <a:lnTo>
                    <a:pt x="65" y="28"/>
                  </a:lnTo>
                  <a:lnTo>
                    <a:pt x="77" y="36"/>
                  </a:lnTo>
                  <a:lnTo>
                    <a:pt x="88" y="44"/>
                  </a:lnTo>
                  <a:lnTo>
                    <a:pt x="98" y="51"/>
                  </a:lnTo>
                  <a:lnTo>
                    <a:pt x="107" y="60"/>
                  </a:lnTo>
                  <a:lnTo>
                    <a:pt x="124" y="79"/>
                  </a:lnTo>
                  <a:lnTo>
                    <a:pt x="142" y="98"/>
                  </a:lnTo>
                  <a:lnTo>
                    <a:pt x="161" y="122"/>
                  </a:lnTo>
                  <a:lnTo>
                    <a:pt x="188" y="148"/>
                  </a:lnTo>
                  <a:lnTo>
                    <a:pt x="207" y="150"/>
                  </a:lnTo>
                  <a:lnTo>
                    <a:pt x="228" y="152"/>
                  </a:lnTo>
                  <a:lnTo>
                    <a:pt x="246" y="156"/>
                  </a:lnTo>
                  <a:lnTo>
                    <a:pt x="265" y="162"/>
                  </a:lnTo>
                  <a:lnTo>
                    <a:pt x="282" y="169"/>
                  </a:lnTo>
                  <a:lnTo>
                    <a:pt x="299" y="177"/>
                  </a:lnTo>
                  <a:lnTo>
                    <a:pt x="315" y="187"/>
                  </a:lnTo>
                  <a:lnTo>
                    <a:pt x="330" y="198"/>
                  </a:lnTo>
                  <a:lnTo>
                    <a:pt x="346" y="210"/>
                  </a:lnTo>
                  <a:lnTo>
                    <a:pt x="360" y="222"/>
                  </a:lnTo>
                  <a:lnTo>
                    <a:pt x="373" y="236"/>
                  </a:lnTo>
                  <a:lnTo>
                    <a:pt x="387" y="250"/>
                  </a:lnTo>
                  <a:lnTo>
                    <a:pt x="399" y="264"/>
                  </a:lnTo>
                  <a:lnTo>
                    <a:pt x="412" y="280"/>
                  </a:lnTo>
                  <a:lnTo>
                    <a:pt x="424" y="297"/>
                  </a:lnTo>
                  <a:lnTo>
                    <a:pt x="435" y="313"/>
                  </a:lnTo>
                  <a:lnTo>
                    <a:pt x="458" y="347"/>
                  </a:lnTo>
                  <a:lnTo>
                    <a:pt x="479" y="381"/>
                  </a:lnTo>
                  <a:lnTo>
                    <a:pt x="499" y="416"/>
                  </a:lnTo>
                  <a:lnTo>
                    <a:pt x="519" y="448"/>
                  </a:lnTo>
                  <a:lnTo>
                    <a:pt x="539" y="481"/>
                  </a:lnTo>
                  <a:lnTo>
                    <a:pt x="558" y="511"/>
                  </a:lnTo>
                  <a:lnTo>
                    <a:pt x="568" y="524"/>
                  </a:lnTo>
                  <a:lnTo>
                    <a:pt x="578" y="537"/>
                  </a:lnTo>
                  <a:lnTo>
                    <a:pt x="588" y="549"/>
                  </a:lnTo>
                  <a:lnTo>
                    <a:pt x="599" y="560"/>
                  </a:lnTo>
                  <a:lnTo>
                    <a:pt x="591" y="561"/>
                  </a:lnTo>
                  <a:lnTo>
                    <a:pt x="582" y="562"/>
                  </a:lnTo>
                  <a:lnTo>
                    <a:pt x="574" y="563"/>
                  </a:lnTo>
                  <a:lnTo>
                    <a:pt x="564" y="566"/>
                  </a:lnTo>
                  <a:lnTo>
                    <a:pt x="544" y="572"/>
                  </a:lnTo>
                  <a:lnTo>
                    <a:pt x="523" y="579"/>
                  </a:lnTo>
                  <a:lnTo>
                    <a:pt x="503" y="586"/>
                  </a:lnTo>
                  <a:lnTo>
                    <a:pt x="482" y="592"/>
                  </a:lnTo>
                  <a:lnTo>
                    <a:pt x="472" y="595"/>
                  </a:lnTo>
                  <a:lnTo>
                    <a:pt x="463" y="597"/>
                  </a:lnTo>
                  <a:lnTo>
                    <a:pt x="455" y="598"/>
                  </a:lnTo>
                  <a:lnTo>
                    <a:pt x="446" y="598"/>
                  </a:lnTo>
                  <a:lnTo>
                    <a:pt x="418" y="568"/>
                  </a:lnTo>
                  <a:lnTo>
                    <a:pt x="389" y="537"/>
                  </a:lnTo>
                  <a:lnTo>
                    <a:pt x="360" y="504"/>
                  </a:lnTo>
                  <a:lnTo>
                    <a:pt x="329" y="468"/>
                  </a:lnTo>
                  <a:lnTo>
                    <a:pt x="299" y="431"/>
                  </a:lnTo>
                  <a:lnTo>
                    <a:pt x="269" y="393"/>
                  </a:lnTo>
                  <a:lnTo>
                    <a:pt x="239" y="354"/>
                  </a:lnTo>
                  <a:lnTo>
                    <a:pt x="209" y="313"/>
                  </a:lnTo>
                  <a:lnTo>
                    <a:pt x="180" y="273"/>
                  </a:lnTo>
                  <a:lnTo>
                    <a:pt x="150" y="232"/>
                  </a:lnTo>
                  <a:lnTo>
                    <a:pt x="123" y="191"/>
                  </a:lnTo>
                  <a:lnTo>
                    <a:pt x="96" y="152"/>
                  </a:lnTo>
                  <a:lnTo>
                    <a:pt x="70" y="111"/>
                  </a:lnTo>
                  <a:lnTo>
                    <a:pt x="46" y="73"/>
                  </a:lnTo>
                  <a:lnTo>
                    <a:pt x="22" y="36"/>
                  </a:lnTo>
                  <a:lnTo>
                    <a:pt x="0" y="0"/>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1" name="Freeform 21"/>
            <p:cNvSpPr>
              <a:spLocks/>
            </p:cNvSpPr>
            <p:nvPr/>
          </p:nvSpPr>
          <p:spPr bwMode="auto">
            <a:xfrm>
              <a:off x="6211888" y="2784476"/>
              <a:ext cx="128588" cy="207963"/>
            </a:xfrm>
            <a:custGeom>
              <a:avLst/>
              <a:gdLst/>
              <a:ahLst/>
              <a:cxnLst>
                <a:cxn ang="0">
                  <a:pos x="266" y="147"/>
                </a:cxn>
                <a:cxn ang="0">
                  <a:pos x="284" y="145"/>
                </a:cxn>
                <a:cxn ang="0">
                  <a:pos x="313" y="136"/>
                </a:cxn>
                <a:cxn ang="0">
                  <a:pos x="355" y="122"/>
                </a:cxn>
                <a:cxn ang="0">
                  <a:pos x="383" y="113"/>
                </a:cxn>
                <a:cxn ang="0">
                  <a:pos x="401" y="110"/>
                </a:cxn>
                <a:cxn ang="0">
                  <a:pos x="401" y="109"/>
                </a:cxn>
                <a:cxn ang="0">
                  <a:pos x="380" y="103"/>
                </a:cxn>
                <a:cxn ang="0">
                  <a:pos x="343" y="85"/>
                </a:cxn>
                <a:cxn ang="0">
                  <a:pos x="288" y="51"/>
                </a:cxn>
                <a:cxn ang="0">
                  <a:pos x="241" y="15"/>
                </a:cxn>
                <a:cxn ang="0">
                  <a:pos x="149" y="75"/>
                </a:cxn>
                <a:cxn ang="0">
                  <a:pos x="155" y="113"/>
                </a:cxn>
                <a:cxn ang="0">
                  <a:pos x="168" y="165"/>
                </a:cxn>
                <a:cxn ang="0">
                  <a:pos x="181" y="219"/>
                </a:cxn>
                <a:cxn ang="0">
                  <a:pos x="187" y="258"/>
                </a:cxn>
                <a:cxn ang="0">
                  <a:pos x="260" y="483"/>
                </a:cxn>
                <a:cxn ang="0">
                  <a:pos x="227" y="489"/>
                </a:cxn>
                <a:cxn ang="0">
                  <a:pos x="191" y="503"/>
                </a:cxn>
                <a:cxn ang="0">
                  <a:pos x="149" y="521"/>
                </a:cxn>
                <a:cxn ang="0">
                  <a:pos x="142" y="594"/>
                </a:cxn>
                <a:cxn ang="0">
                  <a:pos x="126" y="597"/>
                </a:cxn>
                <a:cxn ang="0">
                  <a:pos x="96" y="607"/>
                </a:cxn>
                <a:cxn ang="0">
                  <a:pos x="55" y="629"/>
                </a:cxn>
                <a:cxn ang="0">
                  <a:pos x="17" y="655"/>
                </a:cxn>
                <a:cxn ang="0">
                  <a:pos x="115" y="784"/>
                </a:cxn>
                <a:cxn ang="0">
                  <a:pos x="129" y="663"/>
                </a:cxn>
                <a:cxn ang="0">
                  <a:pos x="166" y="649"/>
                </a:cxn>
                <a:cxn ang="0">
                  <a:pos x="210" y="636"/>
                </a:cxn>
                <a:cxn ang="0">
                  <a:pos x="258" y="623"/>
                </a:cxn>
                <a:cxn ang="0">
                  <a:pos x="336" y="607"/>
                </a:cxn>
                <a:cxn ang="0">
                  <a:pos x="414" y="597"/>
                </a:cxn>
                <a:cxn ang="0">
                  <a:pos x="462" y="594"/>
                </a:cxn>
                <a:cxn ang="0">
                  <a:pos x="483" y="580"/>
                </a:cxn>
                <a:cxn ang="0">
                  <a:pos x="477" y="553"/>
                </a:cxn>
                <a:cxn ang="0">
                  <a:pos x="465" y="525"/>
                </a:cxn>
                <a:cxn ang="0">
                  <a:pos x="450" y="500"/>
                </a:cxn>
                <a:cxn ang="0">
                  <a:pos x="422" y="463"/>
                </a:cxn>
                <a:cxn ang="0">
                  <a:pos x="385" y="423"/>
                </a:cxn>
                <a:cxn ang="0">
                  <a:pos x="446" y="335"/>
                </a:cxn>
              </a:cxnLst>
              <a:rect l="0" t="0" r="r" b="b"/>
              <a:pathLst>
                <a:path w="485" h="784">
                  <a:moveTo>
                    <a:pt x="260" y="148"/>
                  </a:moveTo>
                  <a:lnTo>
                    <a:pt x="266" y="147"/>
                  </a:lnTo>
                  <a:lnTo>
                    <a:pt x="275" y="146"/>
                  </a:lnTo>
                  <a:lnTo>
                    <a:pt x="284" y="145"/>
                  </a:lnTo>
                  <a:lnTo>
                    <a:pt x="294" y="141"/>
                  </a:lnTo>
                  <a:lnTo>
                    <a:pt x="313" y="136"/>
                  </a:lnTo>
                  <a:lnTo>
                    <a:pt x="334" y="128"/>
                  </a:lnTo>
                  <a:lnTo>
                    <a:pt x="355" y="122"/>
                  </a:lnTo>
                  <a:lnTo>
                    <a:pt x="374" y="115"/>
                  </a:lnTo>
                  <a:lnTo>
                    <a:pt x="383" y="113"/>
                  </a:lnTo>
                  <a:lnTo>
                    <a:pt x="392" y="111"/>
                  </a:lnTo>
                  <a:lnTo>
                    <a:pt x="401" y="110"/>
                  </a:lnTo>
                  <a:lnTo>
                    <a:pt x="408" y="110"/>
                  </a:lnTo>
                  <a:lnTo>
                    <a:pt x="401" y="109"/>
                  </a:lnTo>
                  <a:lnTo>
                    <a:pt x="391" y="107"/>
                  </a:lnTo>
                  <a:lnTo>
                    <a:pt x="380" y="103"/>
                  </a:lnTo>
                  <a:lnTo>
                    <a:pt x="368" y="98"/>
                  </a:lnTo>
                  <a:lnTo>
                    <a:pt x="343" y="85"/>
                  </a:lnTo>
                  <a:lnTo>
                    <a:pt x="316" y="68"/>
                  </a:lnTo>
                  <a:lnTo>
                    <a:pt x="288" y="51"/>
                  </a:lnTo>
                  <a:lnTo>
                    <a:pt x="263" y="32"/>
                  </a:lnTo>
                  <a:lnTo>
                    <a:pt x="241" y="15"/>
                  </a:lnTo>
                  <a:lnTo>
                    <a:pt x="225" y="0"/>
                  </a:lnTo>
                  <a:lnTo>
                    <a:pt x="149" y="75"/>
                  </a:lnTo>
                  <a:lnTo>
                    <a:pt x="151" y="91"/>
                  </a:lnTo>
                  <a:lnTo>
                    <a:pt x="155" y="113"/>
                  </a:lnTo>
                  <a:lnTo>
                    <a:pt x="161" y="138"/>
                  </a:lnTo>
                  <a:lnTo>
                    <a:pt x="168" y="165"/>
                  </a:lnTo>
                  <a:lnTo>
                    <a:pt x="175" y="193"/>
                  </a:lnTo>
                  <a:lnTo>
                    <a:pt x="181" y="219"/>
                  </a:lnTo>
                  <a:lnTo>
                    <a:pt x="186" y="241"/>
                  </a:lnTo>
                  <a:lnTo>
                    <a:pt x="187" y="258"/>
                  </a:lnTo>
                  <a:lnTo>
                    <a:pt x="260" y="258"/>
                  </a:lnTo>
                  <a:lnTo>
                    <a:pt x="260" y="483"/>
                  </a:lnTo>
                  <a:lnTo>
                    <a:pt x="245" y="485"/>
                  </a:lnTo>
                  <a:lnTo>
                    <a:pt x="227" y="489"/>
                  </a:lnTo>
                  <a:lnTo>
                    <a:pt x="210" y="495"/>
                  </a:lnTo>
                  <a:lnTo>
                    <a:pt x="191" y="503"/>
                  </a:lnTo>
                  <a:lnTo>
                    <a:pt x="162" y="515"/>
                  </a:lnTo>
                  <a:lnTo>
                    <a:pt x="149" y="521"/>
                  </a:lnTo>
                  <a:lnTo>
                    <a:pt x="149" y="593"/>
                  </a:lnTo>
                  <a:lnTo>
                    <a:pt x="142" y="594"/>
                  </a:lnTo>
                  <a:lnTo>
                    <a:pt x="135" y="595"/>
                  </a:lnTo>
                  <a:lnTo>
                    <a:pt x="126" y="597"/>
                  </a:lnTo>
                  <a:lnTo>
                    <a:pt x="116" y="600"/>
                  </a:lnTo>
                  <a:lnTo>
                    <a:pt x="96" y="607"/>
                  </a:lnTo>
                  <a:lnTo>
                    <a:pt x="76" y="617"/>
                  </a:lnTo>
                  <a:lnTo>
                    <a:pt x="55" y="629"/>
                  </a:lnTo>
                  <a:lnTo>
                    <a:pt x="34" y="642"/>
                  </a:lnTo>
                  <a:lnTo>
                    <a:pt x="17" y="655"/>
                  </a:lnTo>
                  <a:lnTo>
                    <a:pt x="0" y="669"/>
                  </a:lnTo>
                  <a:lnTo>
                    <a:pt x="115" y="784"/>
                  </a:lnTo>
                  <a:lnTo>
                    <a:pt x="115" y="669"/>
                  </a:lnTo>
                  <a:lnTo>
                    <a:pt x="129" y="663"/>
                  </a:lnTo>
                  <a:lnTo>
                    <a:pt x="147" y="655"/>
                  </a:lnTo>
                  <a:lnTo>
                    <a:pt x="166" y="649"/>
                  </a:lnTo>
                  <a:lnTo>
                    <a:pt x="187" y="642"/>
                  </a:lnTo>
                  <a:lnTo>
                    <a:pt x="210" y="636"/>
                  </a:lnTo>
                  <a:lnTo>
                    <a:pt x="233" y="629"/>
                  </a:lnTo>
                  <a:lnTo>
                    <a:pt x="258" y="623"/>
                  </a:lnTo>
                  <a:lnTo>
                    <a:pt x="284" y="617"/>
                  </a:lnTo>
                  <a:lnTo>
                    <a:pt x="336" y="607"/>
                  </a:lnTo>
                  <a:lnTo>
                    <a:pt x="389" y="600"/>
                  </a:lnTo>
                  <a:lnTo>
                    <a:pt x="414" y="597"/>
                  </a:lnTo>
                  <a:lnTo>
                    <a:pt x="439" y="595"/>
                  </a:lnTo>
                  <a:lnTo>
                    <a:pt x="462" y="594"/>
                  </a:lnTo>
                  <a:lnTo>
                    <a:pt x="485" y="593"/>
                  </a:lnTo>
                  <a:lnTo>
                    <a:pt x="483" y="580"/>
                  </a:lnTo>
                  <a:lnTo>
                    <a:pt x="480" y="566"/>
                  </a:lnTo>
                  <a:lnTo>
                    <a:pt x="477" y="553"/>
                  </a:lnTo>
                  <a:lnTo>
                    <a:pt x="471" y="540"/>
                  </a:lnTo>
                  <a:lnTo>
                    <a:pt x="465" y="525"/>
                  </a:lnTo>
                  <a:lnTo>
                    <a:pt x="458" y="512"/>
                  </a:lnTo>
                  <a:lnTo>
                    <a:pt x="450" y="500"/>
                  </a:lnTo>
                  <a:lnTo>
                    <a:pt x="441" y="487"/>
                  </a:lnTo>
                  <a:lnTo>
                    <a:pt x="422" y="463"/>
                  </a:lnTo>
                  <a:lnTo>
                    <a:pt x="404" y="441"/>
                  </a:lnTo>
                  <a:lnTo>
                    <a:pt x="385" y="423"/>
                  </a:lnTo>
                  <a:lnTo>
                    <a:pt x="370" y="407"/>
                  </a:lnTo>
                  <a:lnTo>
                    <a:pt x="446" y="335"/>
                  </a:lnTo>
                  <a:lnTo>
                    <a:pt x="260" y="148"/>
                  </a:lnTo>
                  <a:close/>
                </a:path>
              </a:pathLst>
            </a:custGeom>
            <a:solidFill>
              <a:srgbClr val="F8C3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2" name="Freeform 22"/>
            <p:cNvSpPr>
              <a:spLocks/>
            </p:cNvSpPr>
            <p:nvPr/>
          </p:nvSpPr>
          <p:spPr bwMode="auto">
            <a:xfrm>
              <a:off x="6211888" y="2784476"/>
              <a:ext cx="128588" cy="207963"/>
            </a:xfrm>
            <a:custGeom>
              <a:avLst/>
              <a:gdLst/>
              <a:ahLst/>
              <a:cxnLst>
                <a:cxn ang="0">
                  <a:pos x="266" y="147"/>
                </a:cxn>
                <a:cxn ang="0">
                  <a:pos x="284" y="145"/>
                </a:cxn>
                <a:cxn ang="0">
                  <a:pos x="313" y="136"/>
                </a:cxn>
                <a:cxn ang="0">
                  <a:pos x="355" y="122"/>
                </a:cxn>
                <a:cxn ang="0">
                  <a:pos x="383" y="113"/>
                </a:cxn>
                <a:cxn ang="0">
                  <a:pos x="401" y="110"/>
                </a:cxn>
                <a:cxn ang="0">
                  <a:pos x="401" y="109"/>
                </a:cxn>
                <a:cxn ang="0">
                  <a:pos x="380" y="103"/>
                </a:cxn>
                <a:cxn ang="0">
                  <a:pos x="343" y="85"/>
                </a:cxn>
                <a:cxn ang="0">
                  <a:pos x="288" y="51"/>
                </a:cxn>
                <a:cxn ang="0">
                  <a:pos x="241" y="15"/>
                </a:cxn>
                <a:cxn ang="0">
                  <a:pos x="149" y="75"/>
                </a:cxn>
                <a:cxn ang="0">
                  <a:pos x="155" y="113"/>
                </a:cxn>
                <a:cxn ang="0">
                  <a:pos x="168" y="165"/>
                </a:cxn>
                <a:cxn ang="0">
                  <a:pos x="181" y="219"/>
                </a:cxn>
                <a:cxn ang="0">
                  <a:pos x="187" y="258"/>
                </a:cxn>
                <a:cxn ang="0">
                  <a:pos x="260" y="483"/>
                </a:cxn>
                <a:cxn ang="0">
                  <a:pos x="227" y="489"/>
                </a:cxn>
                <a:cxn ang="0">
                  <a:pos x="191" y="503"/>
                </a:cxn>
                <a:cxn ang="0">
                  <a:pos x="149" y="521"/>
                </a:cxn>
                <a:cxn ang="0">
                  <a:pos x="142" y="594"/>
                </a:cxn>
                <a:cxn ang="0">
                  <a:pos x="126" y="597"/>
                </a:cxn>
                <a:cxn ang="0">
                  <a:pos x="96" y="607"/>
                </a:cxn>
                <a:cxn ang="0">
                  <a:pos x="55" y="629"/>
                </a:cxn>
                <a:cxn ang="0">
                  <a:pos x="17" y="655"/>
                </a:cxn>
                <a:cxn ang="0">
                  <a:pos x="115" y="784"/>
                </a:cxn>
                <a:cxn ang="0">
                  <a:pos x="129" y="663"/>
                </a:cxn>
                <a:cxn ang="0">
                  <a:pos x="166" y="649"/>
                </a:cxn>
                <a:cxn ang="0">
                  <a:pos x="210" y="636"/>
                </a:cxn>
                <a:cxn ang="0">
                  <a:pos x="258" y="623"/>
                </a:cxn>
                <a:cxn ang="0">
                  <a:pos x="336" y="607"/>
                </a:cxn>
                <a:cxn ang="0">
                  <a:pos x="414" y="597"/>
                </a:cxn>
                <a:cxn ang="0">
                  <a:pos x="462" y="594"/>
                </a:cxn>
                <a:cxn ang="0">
                  <a:pos x="483" y="580"/>
                </a:cxn>
                <a:cxn ang="0">
                  <a:pos x="477" y="553"/>
                </a:cxn>
                <a:cxn ang="0">
                  <a:pos x="465" y="525"/>
                </a:cxn>
                <a:cxn ang="0">
                  <a:pos x="450" y="500"/>
                </a:cxn>
                <a:cxn ang="0">
                  <a:pos x="422" y="463"/>
                </a:cxn>
                <a:cxn ang="0">
                  <a:pos x="385" y="423"/>
                </a:cxn>
                <a:cxn ang="0">
                  <a:pos x="446" y="335"/>
                </a:cxn>
              </a:cxnLst>
              <a:rect l="0" t="0" r="r" b="b"/>
              <a:pathLst>
                <a:path w="485" h="784">
                  <a:moveTo>
                    <a:pt x="260" y="148"/>
                  </a:moveTo>
                  <a:lnTo>
                    <a:pt x="266" y="147"/>
                  </a:lnTo>
                  <a:lnTo>
                    <a:pt x="275" y="146"/>
                  </a:lnTo>
                  <a:lnTo>
                    <a:pt x="284" y="145"/>
                  </a:lnTo>
                  <a:lnTo>
                    <a:pt x="294" y="141"/>
                  </a:lnTo>
                  <a:lnTo>
                    <a:pt x="313" y="136"/>
                  </a:lnTo>
                  <a:lnTo>
                    <a:pt x="334" y="128"/>
                  </a:lnTo>
                  <a:lnTo>
                    <a:pt x="355" y="122"/>
                  </a:lnTo>
                  <a:lnTo>
                    <a:pt x="374" y="115"/>
                  </a:lnTo>
                  <a:lnTo>
                    <a:pt x="383" y="113"/>
                  </a:lnTo>
                  <a:lnTo>
                    <a:pt x="392" y="111"/>
                  </a:lnTo>
                  <a:lnTo>
                    <a:pt x="401" y="110"/>
                  </a:lnTo>
                  <a:lnTo>
                    <a:pt x="408" y="110"/>
                  </a:lnTo>
                  <a:lnTo>
                    <a:pt x="401" y="109"/>
                  </a:lnTo>
                  <a:lnTo>
                    <a:pt x="391" y="107"/>
                  </a:lnTo>
                  <a:lnTo>
                    <a:pt x="380" y="103"/>
                  </a:lnTo>
                  <a:lnTo>
                    <a:pt x="368" y="98"/>
                  </a:lnTo>
                  <a:lnTo>
                    <a:pt x="343" y="85"/>
                  </a:lnTo>
                  <a:lnTo>
                    <a:pt x="316" y="68"/>
                  </a:lnTo>
                  <a:lnTo>
                    <a:pt x="288" y="51"/>
                  </a:lnTo>
                  <a:lnTo>
                    <a:pt x="263" y="32"/>
                  </a:lnTo>
                  <a:lnTo>
                    <a:pt x="241" y="15"/>
                  </a:lnTo>
                  <a:lnTo>
                    <a:pt x="225" y="0"/>
                  </a:lnTo>
                  <a:lnTo>
                    <a:pt x="149" y="75"/>
                  </a:lnTo>
                  <a:lnTo>
                    <a:pt x="151" y="91"/>
                  </a:lnTo>
                  <a:lnTo>
                    <a:pt x="155" y="113"/>
                  </a:lnTo>
                  <a:lnTo>
                    <a:pt x="161" y="138"/>
                  </a:lnTo>
                  <a:lnTo>
                    <a:pt x="168" y="165"/>
                  </a:lnTo>
                  <a:lnTo>
                    <a:pt x="175" y="193"/>
                  </a:lnTo>
                  <a:lnTo>
                    <a:pt x="181" y="219"/>
                  </a:lnTo>
                  <a:lnTo>
                    <a:pt x="186" y="241"/>
                  </a:lnTo>
                  <a:lnTo>
                    <a:pt x="187" y="258"/>
                  </a:lnTo>
                  <a:lnTo>
                    <a:pt x="260" y="258"/>
                  </a:lnTo>
                  <a:lnTo>
                    <a:pt x="260" y="483"/>
                  </a:lnTo>
                  <a:lnTo>
                    <a:pt x="245" y="485"/>
                  </a:lnTo>
                  <a:lnTo>
                    <a:pt x="227" y="489"/>
                  </a:lnTo>
                  <a:lnTo>
                    <a:pt x="210" y="495"/>
                  </a:lnTo>
                  <a:lnTo>
                    <a:pt x="191" y="503"/>
                  </a:lnTo>
                  <a:lnTo>
                    <a:pt x="162" y="515"/>
                  </a:lnTo>
                  <a:lnTo>
                    <a:pt x="149" y="521"/>
                  </a:lnTo>
                  <a:lnTo>
                    <a:pt x="149" y="593"/>
                  </a:lnTo>
                  <a:lnTo>
                    <a:pt x="142" y="594"/>
                  </a:lnTo>
                  <a:lnTo>
                    <a:pt x="135" y="595"/>
                  </a:lnTo>
                  <a:lnTo>
                    <a:pt x="126" y="597"/>
                  </a:lnTo>
                  <a:lnTo>
                    <a:pt x="116" y="600"/>
                  </a:lnTo>
                  <a:lnTo>
                    <a:pt x="96" y="607"/>
                  </a:lnTo>
                  <a:lnTo>
                    <a:pt x="76" y="617"/>
                  </a:lnTo>
                  <a:lnTo>
                    <a:pt x="55" y="629"/>
                  </a:lnTo>
                  <a:lnTo>
                    <a:pt x="34" y="642"/>
                  </a:lnTo>
                  <a:lnTo>
                    <a:pt x="17" y="655"/>
                  </a:lnTo>
                  <a:lnTo>
                    <a:pt x="0" y="669"/>
                  </a:lnTo>
                  <a:lnTo>
                    <a:pt x="115" y="784"/>
                  </a:lnTo>
                  <a:lnTo>
                    <a:pt x="115" y="669"/>
                  </a:lnTo>
                  <a:lnTo>
                    <a:pt x="129" y="663"/>
                  </a:lnTo>
                  <a:lnTo>
                    <a:pt x="147" y="655"/>
                  </a:lnTo>
                  <a:lnTo>
                    <a:pt x="166" y="649"/>
                  </a:lnTo>
                  <a:lnTo>
                    <a:pt x="187" y="642"/>
                  </a:lnTo>
                  <a:lnTo>
                    <a:pt x="210" y="636"/>
                  </a:lnTo>
                  <a:lnTo>
                    <a:pt x="233" y="629"/>
                  </a:lnTo>
                  <a:lnTo>
                    <a:pt x="258" y="623"/>
                  </a:lnTo>
                  <a:lnTo>
                    <a:pt x="284" y="617"/>
                  </a:lnTo>
                  <a:lnTo>
                    <a:pt x="336" y="607"/>
                  </a:lnTo>
                  <a:lnTo>
                    <a:pt x="389" y="600"/>
                  </a:lnTo>
                  <a:lnTo>
                    <a:pt x="414" y="597"/>
                  </a:lnTo>
                  <a:lnTo>
                    <a:pt x="439" y="595"/>
                  </a:lnTo>
                  <a:lnTo>
                    <a:pt x="462" y="594"/>
                  </a:lnTo>
                  <a:lnTo>
                    <a:pt x="485" y="593"/>
                  </a:lnTo>
                  <a:lnTo>
                    <a:pt x="483" y="580"/>
                  </a:lnTo>
                  <a:lnTo>
                    <a:pt x="480" y="566"/>
                  </a:lnTo>
                  <a:lnTo>
                    <a:pt x="477" y="553"/>
                  </a:lnTo>
                  <a:lnTo>
                    <a:pt x="471" y="540"/>
                  </a:lnTo>
                  <a:lnTo>
                    <a:pt x="465" y="525"/>
                  </a:lnTo>
                  <a:lnTo>
                    <a:pt x="458" y="512"/>
                  </a:lnTo>
                  <a:lnTo>
                    <a:pt x="450" y="500"/>
                  </a:lnTo>
                  <a:lnTo>
                    <a:pt x="441" y="487"/>
                  </a:lnTo>
                  <a:lnTo>
                    <a:pt x="422" y="463"/>
                  </a:lnTo>
                  <a:lnTo>
                    <a:pt x="404" y="441"/>
                  </a:lnTo>
                  <a:lnTo>
                    <a:pt x="385" y="423"/>
                  </a:lnTo>
                  <a:lnTo>
                    <a:pt x="370" y="407"/>
                  </a:lnTo>
                  <a:lnTo>
                    <a:pt x="446" y="335"/>
                  </a:lnTo>
                  <a:lnTo>
                    <a:pt x="260" y="148"/>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3" name="Freeform 23"/>
            <p:cNvSpPr>
              <a:spLocks/>
            </p:cNvSpPr>
            <p:nvPr/>
          </p:nvSpPr>
          <p:spPr bwMode="auto">
            <a:xfrm>
              <a:off x="6161088" y="2665413"/>
              <a:ext cx="88900" cy="128588"/>
            </a:xfrm>
            <a:custGeom>
              <a:avLst/>
              <a:gdLst/>
              <a:ahLst/>
              <a:cxnLst>
                <a:cxn ang="0">
                  <a:pos x="0" y="26"/>
                </a:cxn>
                <a:cxn ang="0">
                  <a:pos x="6" y="70"/>
                </a:cxn>
                <a:cxn ang="0">
                  <a:pos x="16" y="105"/>
                </a:cxn>
                <a:cxn ang="0">
                  <a:pos x="29" y="134"/>
                </a:cxn>
                <a:cxn ang="0">
                  <a:pos x="42" y="163"/>
                </a:cxn>
                <a:cxn ang="0">
                  <a:pos x="55" y="192"/>
                </a:cxn>
                <a:cxn ang="0">
                  <a:pos x="65" y="227"/>
                </a:cxn>
                <a:cxn ang="0">
                  <a:pos x="71" y="271"/>
                </a:cxn>
                <a:cxn ang="0">
                  <a:pos x="79" y="298"/>
                </a:cxn>
                <a:cxn ang="0">
                  <a:pos x="93" y="300"/>
                </a:cxn>
                <a:cxn ang="0">
                  <a:pos x="114" y="309"/>
                </a:cxn>
                <a:cxn ang="0">
                  <a:pos x="144" y="323"/>
                </a:cxn>
                <a:cxn ang="0">
                  <a:pos x="164" y="332"/>
                </a:cxn>
                <a:cxn ang="0">
                  <a:pos x="178" y="335"/>
                </a:cxn>
                <a:cxn ang="0">
                  <a:pos x="187" y="349"/>
                </a:cxn>
                <a:cxn ang="0">
                  <a:pos x="193" y="378"/>
                </a:cxn>
                <a:cxn ang="0">
                  <a:pos x="205" y="404"/>
                </a:cxn>
                <a:cxn ang="0">
                  <a:pos x="222" y="429"/>
                </a:cxn>
                <a:cxn ang="0">
                  <a:pos x="243" y="450"/>
                </a:cxn>
                <a:cxn ang="0">
                  <a:pos x="267" y="467"/>
                </a:cxn>
                <a:cxn ang="0">
                  <a:pos x="293" y="479"/>
                </a:cxn>
                <a:cxn ang="0">
                  <a:pos x="320" y="487"/>
                </a:cxn>
                <a:cxn ang="0">
                  <a:pos x="320" y="473"/>
                </a:cxn>
                <a:cxn ang="0">
                  <a:pos x="296" y="444"/>
                </a:cxn>
                <a:cxn ang="0">
                  <a:pos x="277" y="416"/>
                </a:cxn>
                <a:cxn ang="0">
                  <a:pos x="260" y="387"/>
                </a:cxn>
                <a:cxn ang="0">
                  <a:pos x="250" y="359"/>
                </a:cxn>
                <a:cxn ang="0">
                  <a:pos x="245" y="331"/>
                </a:cxn>
                <a:cxn ang="0">
                  <a:pos x="246" y="301"/>
                </a:cxn>
                <a:cxn ang="0">
                  <a:pos x="253" y="273"/>
                </a:cxn>
                <a:cxn ang="0">
                  <a:pos x="237" y="252"/>
                </a:cxn>
                <a:cxn ang="0">
                  <a:pos x="196" y="231"/>
                </a:cxn>
                <a:cxn ang="0">
                  <a:pos x="157" y="206"/>
                </a:cxn>
                <a:cxn ang="0">
                  <a:pos x="119" y="175"/>
                </a:cxn>
                <a:cxn ang="0">
                  <a:pos x="84" y="140"/>
                </a:cxn>
                <a:cxn ang="0">
                  <a:pos x="52" y="102"/>
                </a:cxn>
                <a:cxn ang="0">
                  <a:pos x="27" y="62"/>
                </a:cxn>
                <a:cxn ang="0">
                  <a:pos x="6" y="21"/>
                </a:cxn>
              </a:cxnLst>
              <a:rect l="0" t="0" r="r" b="b"/>
              <a:pathLst>
                <a:path w="334" h="487">
                  <a:moveTo>
                    <a:pt x="0" y="0"/>
                  </a:moveTo>
                  <a:lnTo>
                    <a:pt x="0" y="26"/>
                  </a:lnTo>
                  <a:lnTo>
                    <a:pt x="3" y="49"/>
                  </a:lnTo>
                  <a:lnTo>
                    <a:pt x="6" y="70"/>
                  </a:lnTo>
                  <a:lnTo>
                    <a:pt x="11" y="89"/>
                  </a:lnTo>
                  <a:lnTo>
                    <a:pt x="16" y="105"/>
                  </a:lnTo>
                  <a:lnTo>
                    <a:pt x="23" y="120"/>
                  </a:lnTo>
                  <a:lnTo>
                    <a:pt x="29" y="134"/>
                  </a:lnTo>
                  <a:lnTo>
                    <a:pt x="36" y="149"/>
                  </a:lnTo>
                  <a:lnTo>
                    <a:pt x="42" y="163"/>
                  </a:lnTo>
                  <a:lnTo>
                    <a:pt x="49" y="177"/>
                  </a:lnTo>
                  <a:lnTo>
                    <a:pt x="55" y="192"/>
                  </a:lnTo>
                  <a:lnTo>
                    <a:pt x="61" y="209"/>
                  </a:lnTo>
                  <a:lnTo>
                    <a:pt x="65" y="227"/>
                  </a:lnTo>
                  <a:lnTo>
                    <a:pt x="68" y="248"/>
                  </a:lnTo>
                  <a:lnTo>
                    <a:pt x="71" y="271"/>
                  </a:lnTo>
                  <a:lnTo>
                    <a:pt x="72" y="297"/>
                  </a:lnTo>
                  <a:lnTo>
                    <a:pt x="79" y="298"/>
                  </a:lnTo>
                  <a:lnTo>
                    <a:pt x="86" y="299"/>
                  </a:lnTo>
                  <a:lnTo>
                    <a:pt x="93" y="300"/>
                  </a:lnTo>
                  <a:lnTo>
                    <a:pt x="100" y="303"/>
                  </a:lnTo>
                  <a:lnTo>
                    <a:pt x="114" y="309"/>
                  </a:lnTo>
                  <a:lnTo>
                    <a:pt x="129" y="317"/>
                  </a:lnTo>
                  <a:lnTo>
                    <a:pt x="144" y="323"/>
                  </a:lnTo>
                  <a:lnTo>
                    <a:pt x="158" y="330"/>
                  </a:lnTo>
                  <a:lnTo>
                    <a:pt x="164" y="332"/>
                  </a:lnTo>
                  <a:lnTo>
                    <a:pt x="172" y="333"/>
                  </a:lnTo>
                  <a:lnTo>
                    <a:pt x="178" y="335"/>
                  </a:lnTo>
                  <a:lnTo>
                    <a:pt x="186" y="335"/>
                  </a:lnTo>
                  <a:lnTo>
                    <a:pt x="187" y="349"/>
                  </a:lnTo>
                  <a:lnTo>
                    <a:pt x="189" y="363"/>
                  </a:lnTo>
                  <a:lnTo>
                    <a:pt x="193" y="378"/>
                  </a:lnTo>
                  <a:lnTo>
                    <a:pt x="198" y="391"/>
                  </a:lnTo>
                  <a:lnTo>
                    <a:pt x="205" y="404"/>
                  </a:lnTo>
                  <a:lnTo>
                    <a:pt x="213" y="417"/>
                  </a:lnTo>
                  <a:lnTo>
                    <a:pt x="222" y="429"/>
                  </a:lnTo>
                  <a:lnTo>
                    <a:pt x="232" y="440"/>
                  </a:lnTo>
                  <a:lnTo>
                    <a:pt x="243" y="450"/>
                  </a:lnTo>
                  <a:lnTo>
                    <a:pt x="254" y="459"/>
                  </a:lnTo>
                  <a:lnTo>
                    <a:pt x="267" y="467"/>
                  </a:lnTo>
                  <a:lnTo>
                    <a:pt x="279" y="474"/>
                  </a:lnTo>
                  <a:lnTo>
                    <a:pt x="293" y="479"/>
                  </a:lnTo>
                  <a:lnTo>
                    <a:pt x="306" y="483"/>
                  </a:lnTo>
                  <a:lnTo>
                    <a:pt x="320" y="487"/>
                  </a:lnTo>
                  <a:lnTo>
                    <a:pt x="334" y="487"/>
                  </a:lnTo>
                  <a:lnTo>
                    <a:pt x="320" y="473"/>
                  </a:lnTo>
                  <a:lnTo>
                    <a:pt x="308" y="458"/>
                  </a:lnTo>
                  <a:lnTo>
                    <a:pt x="296" y="444"/>
                  </a:lnTo>
                  <a:lnTo>
                    <a:pt x="285" y="430"/>
                  </a:lnTo>
                  <a:lnTo>
                    <a:pt x="277" y="416"/>
                  </a:lnTo>
                  <a:lnTo>
                    <a:pt x="268" y="402"/>
                  </a:lnTo>
                  <a:lnTo>
                    <a:pt x="260" y="387"/>
                  </a:lnTo>
                  <a:lnTo>
                    <a:pt x="255" y="373"/>
                  </a:lnTo>
                  <a:lnTo>
                    <a:pt x="250" y="359"/>
                  </a:lnTo>
                  <a:lnTo>
                    <a:pt x="247" y="345"/>
                  </a:lnTo>
                  <a:lnTo>
                    <a:pt x="245" y="331"/>
                  </a:lnTo>
                  <a:lnTo>
                    <a:pt x="245" y="317"/>
                  </a:lnTo>
                  <a:lnTo>
                    <a:pt x="246" y="301"/>
                  </a:lnTo>
                  <a:lnTo>
                    <a:pt x="248" y="287"/>
                  </a:lnTo>
                  <a:lnTo>
                    <a:pt x="253" y="273"/>
                  </a:lnTo>
                  <a:lnTo>
                    <a:pt x="258" y="259"/>
                  </a:lnTo>
                  <a:lnTo>
                    <a:pt x="237" y="252"/>
                  </a:lnTo>
                  <a:lnTo>
                    <a:pt x="217" y="242"/>
                  </a:lnTo>
                  <a:lnTo>
                    <a:pt x="196" y="231"/>
                  </a:lnTo>
                  <a:lnTo>
                    <a:pt x="176" y="219"/>
                  </a:lnTo>
                  <a:lnTo>
                    <a:pt x="157" y="206"/>
                  </a:lnTo>
                  <a:lnTo>
                    <a:pt x="137" y="191"/>
                  </a:lnTo>
                  <a:lnTo>
                    <a:pt x="119" y="175"/>
                  </a:lnTo>
                  <a:lnTo>
                    <a:pt x="100" y="158"/>
                  </a:lnTo>
                  <a:lnTo>
                    <a:pt x="84" y="140"/>
                  </a:lnTo>
                  <a:lnTo>
                    <a:pt x="67" y="121"/>
                  </a:lnTo>
                  <a:lnTo>
                    <a:pt x="52" y="102"/>
                  </a:lnTo>
                  <a:lnTo>
                    <a:pt x="39" y="82"/>
                  </a:lnTo>
                  <a:lnTo>
                    <a:pt x="27" y="62"/>
                  </a:lnTo>
                  <a:lnTo>
                    <a:pt x="16" y="42"/>
                  </a:lnTo>
                  <a:lnTo>
                    <a:pt x="6" y="21"/>
                  </a:lnTo>
                  <a:lnTo>
                    <a:pt x="0" y="0"/>
                  </a:lnTo>
                  <a:close/>
                </a:path>
              </a:pathLst>
            </a:custGeom>
            <a:solidFill>
              <a:srgbClr val="F8C3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4" name="Freeform 24"/>
            <p:cNvSpPr>
              <a:spLocks/>
            </p:cNvSpPr>
            <p:nvPr/>
          </p:nvSpPr>
          <p:spPr bwMode="auto">
            <a:xfrm>
              <a:off x="6161088" y="2665413"/>
              <a:ext cx="88900" cy="128588"/>
            </a:xfrm>
            <a:custGeom>
              <a:avLst/>
              <a:gdLst/>
              <a:ahLst/>
              <a:cxnLst>
                <a:cxn ang="0">
                  <a:pos x="0" y="26"/>
                </a:cxn>
                <a:cxn ang="0">
                  <a:pos x="6" y="70"/>
                </a:cxn>
                <a:cxn ang="0">
                  <a:pos x="16" y="105"/>
                </a:cxn>
                <a:cxn ang="0">
                  <a:pos x="29" y="134"/>
                </a:cxn>
                <a:cxn ang="0">
                  <a:pos x="42" y="163"/>
                </a:cxn>
                <a:cxn ang="0">
                  <a:pos x="55" y="192"/>
                </a:cxn>
                <a:cxn ang="0">
                  <a:pos x="65" y="227"/>
                </a:cxn>
                <a:cxn ang="0">
                  <a:pos x="71" y="271"/>
                </a:cxn>
                <a:cxn ang="0">
                  <a:pos x="79" y="298"/>
                </a:cxn>
                <a:cxn ang="0">
                  <a:pos x="93" y="300"/>
                </a:cxn>
                <a:cxn ang="0">
                  <a:pos x="114" y="309"/>
                </a:cxn>
                <a:cxn ang="0">
                  <a:pos x="144" y="323"/>
                </a:cxn>
                <a:cxn ang="0">
                  <a:pos x="164" y="332"/>
                </a:cxn>
                <a:cxn ang="0">
                  <a:pos x="178" y="335"/>
                </a:cxn>
                <a:cxn ang="0">
                  <a:pos x="187" y="349"/>
                </a:cxn>
                <a:cxn ang="0">
                  <a:pos x="193" y="378"/>
                </a:cxn>
                <a:cxn ang="0">
                  <a:pos x="205" y="404"/>
                </a:cxn>
                <a:cxn ang="0">
                  <a:pos x="222" y="429"/>
                </a:cxn>
                <a:cxn ang="0">
                  <a:pos x="243" y="450"/>
                </a:cxn>
                <a:cxn ang="0">
                  <a:pos x="267" y="467"/>
                </a:cxn>
                <a:cxn ang="0">
                  <a:pos x="293" y="479"/>
                </a:cxn>
                <a:cxn ang="0">
                  <a:pos x="320" y="487"/>
                </a:cxn>
                <a:cxn ang="0">
                  <a:pos x="320" y="473"/>
                </a:cxn>
                <a:cxn ang="0">
                  <a:pos x="296" y="444"/>
                </a:cxn>
                <a:cxn ang="0">
                  <a:pos x="277" y="416"/>
                </a:cxn>
                <a:cxn ang="0">
                  <a:pos x="260" y="387"/>
                </a:cxn>
                <a:cxn ang="0">
                  <a:pos x="250" y="359"/>
                </a:cxn>
                <a:cxn ang="0">
                  <a:pos x="245" y="331"/>
                </a:cxn>
                <a:cxn ang="0">
                  <a:pos x="246" y="301"/>
                </a:cxn>
                <a:cxn ang="0">
                  <a:pos x="253" y="273"/>
                </a:cxn>
                <a:cxn ang="0">
                  <a:pos x="237" y="252"/>
                </a:cxn>
                <a:cxn ang="0">
                  <a:pos x="196" y="231"/>
                </a:cxn>
                <a:cxn ang="0">
                  <a:pos x="157" y="206"/>
                </a:cxn>
                <a:cxn ang="0">
                  <a:pos x="119" y="175"/>
                </a:cxn>
                <a:cxn ang="0">
                  <a:pos x="84" y="140"/>
                </a:cxn>
                <a:cxn ang="0">
                  <a:pos x="52" y="102"/>
                </a:cxn>
                <a:cxn ang="0">
                  <a:pos x="27" y="62"/>
                </a:cxn>
                <a:cxn ang="0">
                  <a:pos x="6" y="21"/>
                </a:cxn>
              </a:cxnLst>
              <a:rect l="0" t="0" r="r" b="b"/>
              <a:pathLst>
                <a:path w="334" h="487">
                  <a:moveTo>
                    <a:pt x="0" y="0"/>
                  </a:moveTo>
                  <a:lnTo>
                    <a:pt x="0" y="26"/>
                  </a:lnTo>
                  <a:lnTo>
                    <a:pt x="3" y="49"/>
                  </a:lnTo>
                  <a:lnTo>
                    <a:pt x="6" y="70"/>
                  </a:lnTo>
                  <a:lnTo>
                    <a:pt x="11" y="89"/>
                  </a:lnTo>
                  <a:lnTo>
                    <a:pt x="16" y="105"/>
                  </a:lnTo>
                  <a:lnTo>
                    <a:pt x="23" y="120"/>
                  </a:lnTo>
                  <a:lnTo>
                    <a:pt x="29" y="134"/>
                  </a:lnTo>
                  <a:lnTo>
                    <a:pt x="36" y="149"/>
                  </a:lnTo>
                  <a:lnTo>
                    <a:pt x="42" y="163"/>
                  </a:lnTo>
                  <a:lnTo>
                    <a:pt x="49" y="177"/>
                  </a:lnTo>
                  <a:lnTo>
                    <a:pt x="55" y="192"/>
                  </a:lnTo>
                  <a:lnTo>
                    <a:pt x="61" y="209"/>
                  </a:lnTo>
                  <a:lnTo>
                    <a:pt x="65" y="227"/>
                  </a:lnTo>
                  <a:lnTo>
                    <a:pt x="68" y="248"/>
                  </a:lnTo>
                  <a:lnTo>
                    <a:pt x="71" y="271"/>
                  </a:lnTo>
                  <a:lnTo>
                    <a:pt x="72" y="297"/>
                  </a:lnTo>
                  <a:lnTo>
                    <a:pt x="79" y="298"/>
                  </a:lnTo>
                  <a:lnTo>
                    <a:pt x="86" y="299"/>
                  </a:lnTo>
                  <a:lnTo>
                    <a:pt x="93" y="300"/>
                  </a:lnTo>
                  <a:lnTo>
                    <a:pt x="100" y="303"/>
                  </a:lnTo>
                  <a:lnTo>
                    <a:pt x="114" y="309"/>
                  </a:lnTo>
                  <a:lnTo>
                    <a:pt x="129" y="317"/>
                  </a:lnTo>
                  <a:lnTo>
                    <a:pt x="144" y="323"/>
                  </a:lnTo>
                  <a:lnTo>
                    <a:pt x="158" y="330"/>
                  </a:lnTo>
                  <a:lnTo>
                    <a:pt x="164" y="332"/>
                  </a:lnTo>
                  <a:lnTo>
                    <a:pt x="172" y="333"/>
                  </a:lnTo>
                  <a:lnTo>
                    <a:pt x="178" y="335"/>
                  </a:lnTo>
                  <a:lnTo>
                    <a:pt x="186" y="335"/>
                  </a:lnTo>
                  <a:lnTo>
                    <a:pt x="187" y="349"/>
                  </a:lnTo>
                  <a:lnTo>
                    <a:pt x="189" y="363"/>
                  </a:lnTo>
                  <a:lnTo>
                    <a:pt x="193" y="378"/>
                  </a:lnTo>
                  <a:lnTo>
                    <a:pt x="198" y="391"/>
                  </a:lnTo>
                  <a:lnTo>
                    <a:pt x="205" y="404"/>
                  </a:lnTo>
                  <a:lnTo>
                    <a:pt x="213" y="417"/>
                  </a:lnTo>
                  <a:lnTo>
                    <a:pt x="222" y="429"/>
                  </a:lnTo>
                  <a:lnTo>
                    <a:pt x="232" y="440"/>
                  </a:lnTo>
                  <a:lnTo>
                    <a:pt x="243" y="450"/>
                  </a:lnTo>
                  <a:lnTo>
                    <a:pt x="254" y="459"/>
                  </a:lnTo>
                  <a:lnTo>
                    <a:pt x="267" y="467"/>
                  </a:lnTo>
                  <a:lnTo>
                    <a:pt x="279" y="474"/>
                  </a:lnTo>
                  <a:lnTo>
                    <a:pt x="293" y="479"/>
                  </a:lnTo>
                  <a:lnTo>
                    <a:pt x="306" y="483"/>
                  </a:lnTo>
                  <a:lnTo>
                    <a:pt x="320" y="487"/>
                  </a:lnTo>
                  <a:lnTo>
                    <a:pt x="334" y="487"/>
                  </a:lnTo>
                  <a:lnTo>
                    <a:pt x="320" y="473"/>
                  </a:lnTo>
                  <a:lnTo>
                    <a:pt x="308" y="458"/>
                  </a:lnTo>
                  <a:lnTo>
                    <a:pt x="296" y="444"/>
                  </a:lnTo>
                  <a:lnTo>
                    <a:pt x="285" y="430"/>
                  </a:lnTo>
                  <a:lnTo>
                    <a:pt x="277" y="416"/>
                  </a:lnTo>
                  <a:lnTo>
                    <a:pt x="268" y="402"/>
                  </a:lnTo>
                  <a:lnTo>
                    <a:pt x="260" y="387"/>
                  </a:lnTo>
                  <a:lnTo>
                    <a:pt x="255" y="373"/>
                  </a:lnTo>
                  <a:lnTo>
                    <a:pt x="250" y="359"/>
                  </a:lnTo>
                  <a:lnTo>
                    <a:pt x="247" y="345"/>
                  </a:lnTo>
                  <a:lnTo>
                    <a:pt x="245" y="331"/>
                  </a:lnTo>
                  <a:lnTo>
                    <a:pt x="245" y="317"/>
                  </a:lnTo>
                  <a:lnTo>
                    <a:pt x="246" y="301"/>
                  </a:lnTo>
                  <a:lnTo>
                    <a:pt x="248" y="287"/>
                  </a:lnTo>
                  <a:lnTo>
                    <a:pt x="253" y="273"/>
                  </a:lnTo>
                  <a:lnTo>
                    <a:pt x="258" y="259"/>
                  </a:lnTo>
                  <a:lnTo>
                    <a:pt x="237" y="252"/>
                  </a:lnTo>
                  <a:lnTo>
                    <a:pt x="217" y="242"/>
                  </a:lnTo>
                  <a:lnTo>
                    <a:pt x="196" y="231"/>
                  </a:lnTo>
                  <a:lnTo>
                    <a:pt x="176" y="219"/>
                  </a:lnTo>
                  <a:lnTo>
                    <a:pt x="157" y="206"/>
                  </a:lnTo>
                  <a:lnTo>
                    <a:pt x="137" y="191"/>
                  </a:lnTo>
                  <a:lnTo>
                    <a:pt x="119" y="175"/>
                  </a:lnTo>
                  <a:lnTo>
                    <a:pt x="100" y="158"/>
                  </a:lnTo>
                  <a:lnTo>
                    <a:pt x="84" y="140"/>
                  </a:lnTo>
                  <a:lnTo>
                    <a:pt x="67" y="121"/>
                  </a:lnTo>
                  <a:lnTo>
                    <a:pt x="52" y="102"/>
                  </a:lnTo>
                  <a:lnTo>
                    <a:pt x="39" y="82"/>
                  </a:lnTo>
                  <a:lnTo>
                    <a:pt x="27" y="62"/>
                  </a:lnTo>
                  <a:lnTo>
                    <a:pt x="16" y="42"/>
                  </a:lnTo>
                  <a:lnTo>
                    <a:pt x="6" y="21"/>
                  </a:lnTo>
                  <a:lnTo>
                    <a:pt x="0" y="0"/>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5" name="Freeform 25"/>
            <p:cNvSpPr>
              <a:spLocks/>
            </p:cNvSpPr>
            <p:nvPr/>
          </p:nvSpPr>
          <p:spPr bwMode="auto">
            <a:xfrm>
              <a:off x="4991100" y="2774951"/>
              <a:ext cx="130175" cy="158750"/>
            </a:xfrm>
            <a:custGeom>
              <a:avLst/>
              <a:gdLst/>
              <a:ahLst/>
              <a:cxnLst>
                <a:cxn ang="0">
                  <a:pos x="232" y="75"/>
                </a:cxn>
                <a:cxn ang="0">
                  <a:pos x="245" y="72"/>
                </a:cxn>
                <a:cxn ang="0">
                  <a:pos x="258" y="65"/>
                </a:cxn>
                <a:cxn ang="0">
                  <a:pos x="270" y="56"/>
                </a:cxn>
                <a:cxn ang="0">
                  <a:pos x="280" y="47"/>
                </a:cxn>
                <a:cxn ang="0">
                  <a:pos x="287" y="34"/>
                </a:cxn>
                <a:cxn ang="0">
                  <a:pos x="294" y="20"/>
                </a:cxn>
                <a:cxn ang="0">
                  <a:pos x="296" y="6"/>
                </a:cxn>
                <a:cxn ang="0">
                  <a:pos x="253" y="0"/>
                </a:cxn>
                <a:cxn ang="0">
                  <a:pos x="180" y="4"/>
                </a:cxn>
                <a:cxn ang="0">
                  <a:pos x="130" y="12"/>
                </a:cxn>
                <a:cxn ang="0">
                  <a:pos x="96" y="22"/>
                </a:cxn>
                <a:cxn ang="0">
                  <a:pos x="75" y="30"/>
                </a:cxn>
                <a:cxn ang="0">
                  <a:pos x="55" y="41"/>
                </a:cxn>
                <a:cxn ang="0">
                  <a:pos x="38" y="54"/>
                </a:cxn>
                <a:cxn ang="0">
                  <a:pos x="24" y="71"/>
                </a:cxn>
                <a:cxn ang="0">
                  <a:pos x="13" y="89"/>
                </a:cxn>
                <a:cxn ang="0">
                  <a:pos x="5" y="110"/>
                </a:cxn>
                <a:cxn ang="0">
                  <a:pos x="1" y="135"/>
                </a:cxn>
                <a:cxn ang="0">
                  <a:pos x="14" y="149"/>
                </a:cxn>
                <a:cxn ang="0">
                  <a:pos x="42" y="156"/>
                </a:cxn>
                <a:cxn ang="0">
                  <a:pos x="69" y="167"/>
                </a:cxn>
                <a:cxn ang="0">
                  <a:pos x="96" y="182"/>
                </a:cxn>
                <a:cxn ang="0">
                  <a:pos x="130" y="209"/>
                </a:cxn>
                <a:cxn ang="0">
                  <a:pos x="171" y="246"/>
                </a:cxn>
                <a:cxn ang="0">
                  <a:pos x="186" y="487"/>
                </a:cxn>
                <a:cxn ang="0">
                  <a:pos x="214" y="491"/>
                </a:cxn>
                <a:cxn ang="0">
                  <a:pos x="243" y="499"/>
                </a:cxn>
                <a:cxn ang="0">
                  <a:pos x="269" y="511"/>
                </a:cxn>
                <a:cxn ang="0">
                  <a:pos x="294" y="528"/>
                </a:cxn>
                <a:cxn ang="0">
                  <a:pos x="339" y="564"/>
                </a:cxn>
                <a:cxn ang="0">
                  <a:pos x="373" y="598"/>
                </a:cxn>
                <a:cxn ang="0">
                  <a:pos x="411" y="411"/>
                </a:cxn>
                <a:cxn ang="0">
                  <a:pos x="413" y="397"/>
                </a:cxn>
                <a:cxn ang="0">
                  <a:pos x="417" y="383"/>
                </a:cxn>
                <a:cxn ang="0">
                  <a:pos x="430" y="355"/>
                </a:cxn>
                <a:cxn ang="0">
                  <a:pos x="443" y="327"/>
                </a:cxn>
                <a:cxn ang="0">
                  <a:pos x="448" y="312"/>
                </a:cxn>
                <a:cxn ang="0">
                  <a:pos x="449" y="296"/>
                </a:cxn>
                <a:cxn ang="0">
                  <a:pos x="409" y="265"/>
                </a:cxn>
                <a:cxn ang="0">
                  <a:pos x="354" y="223"/>
                </a:cxn>
                <a:cxn ang="0">
                  <a:pos x="301" y="183"/>
                </a:cxn>
                <a:cxn ang="0">
                  <a:pos x="262" y="148"/>
                </a:cxn>
                <a:cxn ang="0">
                  <a:pos x="271" y="98"/>
                </a:cxn>
                <a:cxn ang="0">
                  <a:pos x="268" y="88"/>
                </a:cxn>
                <a:cxn ang="0">
                  <a:pos x="261" y="82"/>
                </a:cxn>
                <a:cxn ang="0">
                  <a:pos x="247" y="77"/>
                </a:cxn>
                <a:cxn ang="0">
                  <a:pos x="224" y="76"/>
                </a:cxn>
              </a:cxnLst>
              <a:rect l="0" t="0" r="r" b="b"/>
              <a:pathLst>
                <a:path w="487" h="598">
                  <a:moveTo>
                    <a:pt x="224" y="76"/>
                  </a:moveTo>
                  <a:lnTo>
                    <a:pt x="232" y="75"/>
                  </a:lnTo>
                  <a:lnTo>
                    <a:pt x="238" y="74"/>
                  </a:lnTo>
                  <a:lnTo>
                    <a:pt x="245" y="72"/>
                  </a:lnTo>
                  <a:lnTo>
                    <a:pt x="251" y="70"/>
                  </a:lnTo>
                  <a:lnTo>
                    <a:pt x="258" y="65"/>
                  </a:lnTo>
                  <a:lnTo>
                    <a:pt x="265" y="62"/>
                  </a:lnTo>
                  <a:lnTo>
                    <a:pt x="270" y="56"/>
                  </a:lnTo>
                  <a:lnTo>
                    <a:pt x="275" y="52"/>
                  </a:lnTo>
                  <a:lnTo>
                    <a:pt x="280" y="47"/>
                  </a:lnTo>
                  <a:lnTo>
                    <a:pt x="284" y="40"/>
                  </a:lnTo>
                  <a:lnTo>
                    <a:pt x="287" y="34"/>
                  </a:lnTo>
                  <a:lnTo>
                    <a:pt x="291" y="27"/>
                  </a:lnTo>
                  <a:lnTo>
                    <a:pt x="294" y="20"/>
                  </a:lnTo>
                  <a:lnTo>
                    <a:pt x="295" y="14"/>
                  </a:lnTo>
                  <a:lnTo>
                    <a:pt x="296" y="6"/>
                  </a:lnTo>
                  <a:lnTo>
                    <a:pt x="297" y="0"/>
                  </a:lnTo>
                  <a:lnTo>
                    <a:pt x="253" y="0"/>
                  </a:lnTo>
                  <a:lnTo>
                    <a:pt x="204" y="2"/>
                  </a:lnTo>
                  <a:lnTo>
                    <a:pt x="180" y="4"/>
                  </a:lnTo>
                  <a:lnTo>
                    <a:pt x="154" y="7"/>
                  </a:lnTo>
                  <a:lnTo>
                    <a:pt x="130" y="12"/>
                  </a:lnTo>
                  <a:lnTo>
                    <a:pt x="106" y="18"/>
                  </a:lnTo>
                  <a:lnTo>
                    <a:pt x="96" y="22"/>
                  </a:lnTo>
                  <a:lnTo>
                    <a:pt x="85" y="26"/>
                  </a:lnTo>
                  <a:lnTo>
                    <a:pt x="75" y="30"/>
                  </a:lnTo>
                  <a:lnTo>
                    <a:pt x="65" y="36"/>
                  </a:lnTo>
                  <a:lnTo>
                    <a:pt x="55" y="41"/>
                  </a:lnTo>
                  <a:lnTo>
                    <a:pt x="46" y="48"/>
                  </a:lnTo>
                  <a:lnTo>
                    <a:pt x="38" y="54"/>
                  </a:lnTo>
                  <a:lnTo>
                    <a:pt x="31" y="62"/>
                  </a:lnTo>
                  <a:lnTo>
                    <a:pt x="24" y="71"/>
                  </a:lnTo>
                  <a:lnTo>
                    <a:pt x="18" y="79"/>
                  </a:lnTo>
                  <a:lnTo>
                    <a:pt x="13" y="89"/>
                  </a:lnTo>
                  <a:lnTo>
                    <a:pt x="8" y="99"/>
                  </a:lnTo>
                  <a:lnTo>
                    <a:pt x="5" y="110"/>
                  </a:lnTo>
                  <a:lnTo>
                    <a:pt x="2" y="122"/>
                  </a:lnTo>
                  <a:lnTo>
                    <a:pt x="1" y="135"/>
                  </a:lnTo>
                  <a:lnTo>
                    <a:pt x="0" y="148"/>
                  </a:lnTo>
                  <a:lnTo>
                    <a:pt x="14" y="149"/>
                  </a:lnTo>
                  <a:lnTo>
                    <a:pt x="28" y="151"/>
                  </a:lnTo>
                  <a:lnTo>
                    <a:pt x="42" y="156"/>
                  </a:lnTo>
                  <a:lnTo>
                    <a:pt x="55" y="161"/>
                  </a:lnTo>
                  <a:lnTo>
                    <a:pt x="69" y="167"/>
                  </a:lnTo>
                  <a:lnTo>
                    <a:pt x="82" y="174"/>
                  </a:lnTo>
                  <a:lnTo>
                    <a:pt x="96" y="182"/>
                  </a:lnTo>
                  <a:lnTo>
                    <a:pt x="108" y="191"/>
                  </a:lnTo>
                  <a:lnTo>
                    <a:pt x="130" y="209"/>
                  </a:lnTo>
                  <a:lnTo>
                    <a:pt x="152" y="229"/>
                  </a:lnTo>
                  <a:lnTo>
                    <a:pt x="171" y="246"/>
                  </a:lnTo>
                  <a:lnTo>
                    <a:pt x="186" y="263"/>
                  </a:lnTo>
                  <a:lnTo>
                    <a:pt x="186" y="487"/>
                  </a:lnTo>
                  <a:lnTo>
                    <a:pt x="200" y="487"/>
                  </a:lnTo>
                  <a:lnTo>
                    <a:pt x="214" y="491"/>
                  </a:lnTo>
                  <a:lnTo>
                    <a:pt x="229" y="494"/>
                  </a:lnTo>
                  <a:lnTo>
                    <a:pt x="243" y="499"/>
                  </a:lnTo>
                  <a:lnTo>
                    <a:pt x="256" y="505"/>
                  </a:lnTo>
                  <a:lnTo>
                    <a:pt x="269" y="511"/>
                  </a:lnTo>
                  <a:lnTo>
                    <a:pt x="282" y="520"/>
                  </a:lnTo>
                  <a:lnTo>
                    <a:pt x="294" y="528"/>
                  </a:lnTo>
                  <a:lnTo>
                    <a:pt x="317" y="546"/>
                  </a:lnTo>
                  <a:lnTo>
                    <a:pt x="339" y="564"/>
                  </a:lnTo>
                  <a:lnTo>
                    <a:pt x="357" y="582"/>
                  </a:lnTo>
                  <a:lnTo>
                    <a:pt x="373" y="598"/>
                  </a:lnTo>
                  <a:lnTo>
                    <a:pt x="487" y="487"/>
                  </a:lnTo>
                  <a:lnTo>
                    <a:pt x="411" y="411"/>
                  </a:lnTo>
                  <a:lnTo>
                    <a:pt x="412" y="403"/>
                  </a:lnTo>
                  <a:lnTo>
                    <a:pt x="413" y="397"/>
                  </a:lnTo>
                  <a:lnTo>
                    <a:pt x="415" y="390"/>
                  </a:lnTo>
                  <a:lnTo>
                    <a:pt x="417" y="383"/>
                  </a:lnTo>
                  <a:lnTo>
                    <a:pt x="423" y="370"/>
                  </a:lnTo>
                  <a:lnTo>
                    <a:pt x="430" y="355"/>
                  </a:lnTo>
                  <a:lnTo>
                    <a:pt x="437" y="341"/>
                  </a:lnTo>
                  <a:lnTo>
                    <a:pt x="443" y="327"/>
                  </a:lnTo>
                  <a:lnTo>
                    <a:pt x="446" y="319"/>
                  </a:lnTo>
                  <a:lnTo>
                    <a:pt x="448" y="312"/>
                  </a:lnTo>
                  <a:lnTo>
                    <a:pt x="449" y="304"/>
                  </a:lnTo>
                  <a:lnTo>
                    <a:pt x="449" y="296"/>
                  </a:lnTo>
                  <a:lnTo>
                    <a:pt x="431" y="282"/>
                  </a:lnTo>
                  <a:lnTo>
                    <a:pt x="409" y="265"/>
                  </a:lnTo>
                  <a:lnTo>
                    <a:pt x="382" y="244"/>
                  </a:lnTo>
                  <a:lnTo>
                    <a:pt x="354" y="223"/>
                  </a:lnTo>
                  <a:lnTo>
                    <a:pt x="327" y="203"/>
                  </a:lnTo>
                  <a:lnTo>
                    <a:pt x="301" y="183"/>
                  </a:lnTo>
                  <a:lnTo>
                    <a:pt x="279" y="164"/>
                  </a:lnTo>
                  <a:lnTo>
                    <a:pt x="262" y="148"/>
                  </a:lnTo>
                  <a:lnTo>
                    <a:pt x="267" y="121"/>
                  </a:lnTo>
                  <a:lnTo>
                    <a:pt x="271" y="98"/>
                  </a:lnTo>
                  <a:lnTo>
                    <a:pt x="270" y="92"/>
                  </a:lnTo>
                  <a:lnTo>
                    <a:pt x="268" y="88"/>
                  </a:lnTo>
                  <a:lnTo>
                    <a:pt x="266" y="85"/>
                  </a:lnTo>
                  <a:lnTo>
                    <a:pt x="261" y="82"/>
                  </a:lnTo>
                  <a:lnTo>
                    <a:pt x="255" y="79"/>
                  </a:lnTo>
                  <a:lnTo>
                    <a:pt x="247" y="77"/>
                  </a:lnTo>
                  <a:lnTo>
                    <a:pt x="237" y="76"/>
                  </a:lnTo>
                  <a:lnTo>
                    <a:pt x="224" y="76"/>
                  </a:lnTo>
                  <a:close/>
                </a:path>
              </a:pathLst>
            </a:custGeom>
            <a:solidFill>
              <a:srgbClr val="75C5F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6" name="Freeform 26"/>
            <p:cNvSpPr>
              <a:spLocks/>
            </p:cNvSpPr>
            <p:nvPr/>
          </p:nvSpPr>
          <p:spPr bwMode="auto">
            <a:xfrm>
              <a:off x="4991100" y="2774951"/>
              <a:ext cx="130175" cy="158750"/>
            </a:xfrm>
            <a:custGeom>
              <a:avLst/>
              <a:gdLst/>
              <a:ahLst/>
              <a:cxnLst>
                <a:cxn ang="0">
                  <a:pos x="232" y="75"/>
                </a:cxn>
                <a:cxn ang="0">
                  <a:pos x="245" y="72"/>
                </a:cxn>
                <a:cxn ang="0">
                  <a:pos x="258" y="65"/>
                </a:cxn>
                <a:cxn ang="0">
                  <a:pos x="270" y="56"/>
                </a:cxn>
                <a:cxn ang="0">
                  <a:pos x="280" y="47"/>
                </a:cxn>
                <a:cxn ang="0">
                  <a:pos x="287" y="34"/>
                </a:cxn>
                <a:cxn ang="0">
                  <a:pos x="294" y="20"/>
                </a:cxn>
                <a:cxn ang="0">
                  <a:pos x="296" y="6"/>
                </a:cxn>
                <a:cxn ang="0">
                  <a:pos x="253" y="0"/>
                </a:cxn>
                <a:cxn ang="0">
                  <a:pos x="180" y="4"/>
                </a:cxn>
                <a:cxn ang="0">
                  <a:pos x="130" y="12"/>
                </a:cxn>
                <a:cxn ang="0">
                  <a:pos x="96" y="22"/>
                </a:cxn>
                <a:cxn ang="0">
                  <a:pos x="75" y="30"/>
                </a:cxn>
                <a:cxn ang="0">
                  <a:pos x="55" y="41"/>
                </a:cxn>
                <a:cxn ang="0">
                  <a:pos x="38" y="54"/>
                </a:cxn>
                <a:cxn ang="0">
                  <a:pos x="24" y="71"/>
                </a:cxn>
                <a:cxn ang="0">
                  <a:pos x="13" y="89"/>
                </a:cxn>
                <a:cxn ang="0">
                  <a:pos x="5" y="110"/>
                </a:cxn>
                <a:cxn ang="0">
                  <a:pos x="1" y="135"/>
                </a:cxn>
                <a:cxn ang="0">
                  <a:pos x="14" y="149"/>
                </a:cxn>
                <a:cxn ang="0">
                  <a:pos x="42" y="156"/>
                </a:cxn>
                <a:cxn ang="0">
                  <a:pos x="69" y="167"/>
                </a:cxn>
                <a:cxn ang="0">
                  <a:pos x="96" y="182"/>
                </a:cxn>
                <a:cxn ang="0">
                  <a:pos x="130" y="209"/>
                </a:cxn>
                <a:cxn ang="0">
                  <a:pos x="171" y="246"/>
                </a:cxn>
                <a:cxn ang="0">
                  <a:pos x="186" y="487"/>
                </a:cxn>
                <a:cxn ang="0">
                  <a:pos x="214" y="491"/>
                </a:cxn>
                <a:cxn ang="0">
                  <a:pos x="243" y="499"/>
                </a:cxn>
                <a:cxn ang="0">
                  <a:pos x="269" y="511"/>
                </a:cxn>
                <a:cxn ang="0">
                  <a:pos x="294" y="528"/>
                </a:cxn>
                <a:cxn ang="0">
                  <a:pos x="339" y="564"/>
                </a:cxn>
                <a:cxn ang="0">
                  <a:pos x="373" y="598"/>
                </a:cxn>
                <a:cxn ang="0">
                  <a:pos x="411" y="411"/>
                </a:cxn>
                <a:cxn ang="0">
                  <a:pos x="413" y="397"/>
                </a:cxn>
                <a:cxn ang="0">
                  <a:pos x="417" y="383"/>
                </a:cxn>
                <a:cxn ang="0">
                  <a:pos x="430" y="355"/>
                </a:cxn>
                <a:cxn ang="0">
                  <a:pos x="443" y="327"/>
                </a:cxn>
                <a:cxn ang="0">
                  <a:pos x="448" y="312"/>
                </a:cxn>
                <a:cxn ang="0">
                  <a:pos x="449" y="296"/>
                </a:cxn>
                <a:cxn ang="0">
                  <a:pos x="409" y="265"/>
                </a:cxn>
                <a:cxn ang="0">
                  <a:pos x="354" y="223"/>
                </a:cxn>
                <a:cxn ang="0">
                  <a:pos x="301" y="183"/>
                </a:cxn>
                <a:cxn ang="0">
                  <a:pos x="262" y="148"/>
                </a:cxn>
                <a:cxn ang="0">
                  <a:pos x="271" y="98"/>
                </a:cxn>
                <a:cxn ang="0">
                  <a:pos x="268" y="88"/>
                </a:cxn>
                <a:cxn ang="0">
                  <a:pos x="261" y="82"/>
                </a:cxn>
                <a:cxn ang="0">
                  <a:pos x="247" y="77"/>
                </a:cxn>
                <a:cxn ang="0">
                  <a:pos x="224" y="76"/>
                </a:cxn>
              </a:cxnLst>
              <a:rect l="0" t="0" r="r" b="b"/>
              <a:pathLst>
                <a:path w="487" h="598">
                  <a:moveTo>
                    <a:pt x="224" y="76"/>
                  </a:moveTo>
                  <a:lnTo>
                    <a:pt x="232" y="75"/>
                  </a:lnTo>
                  <a:lnTo>
                    <a:pt x="238" y="74"/>
                  </a:lnTo>
                  <a:lnTo>
                    <a:pt x="245" y="72"/>
                  </a:lnTo>
                  <a:lnTo>
                    <a:pt x="251" y="70"/>
                  </a:lnTo>
                  <a:lnTo>
                    <a:pt x="258" y="65"/>
                  </a:lnTo>
                  <a:lnTo>
                    <a:pt x="265" y="62"/>
                  </a:lnTo>
                  <a:lnTo>
                    <a:pt x="270" y="56"/>
                  </a:lnTo>
                  <a:lnTo>
                    <a:pt x="275" y="52"/>
                  </a:lnTo>
                  <a:lnTo>
                    <a:pt x="280" y="47"/>
                  </a:lnTo>
                  <a:lnTo>
                    <a:pt x="284" y="40"/>
                  </a:lnTo>
                  <a:lnTo>
                    <a:pt x="287" y="34"/>
                  </a:lnTo>
                  <a:lnTo>
                    <a:pt x="291" y="27"/>
                  </a:lnTo>
                  <a:lnTo>
                    <a:pt x="294" y="20"/>
                  </a:lnTo>
                  <a:lnTo>
                    <a:pt x="295" y="14"/>
                  </a:lnTo>
                  <a:lnTo>
                    <a:pt x="296" y="6"/>
                  </a:lnTo>
                  <a:lnTo>
                    <a:pt x="297" y="0"/>
                  </a:lnTo>
                  <a:lnTo>
                    <a:pt x="253" y="0"/>
                  </a:lnTo>
                  <a:lnTo>
                    <a:pt x="204" y="2"/>
                  </a:lnTo>
                  <a:lnTo>
                    <a:pt x="180" y="4"/>
                  </a:lnTo>
                  <a:lnTo>
                    <a:pt x="154" y="7"/>
                  </a:lnTo>
                  <a:lnTo>
                    <a:pt x="130" y="12"/>
                  </a:lnTo>
                  <a:lnTo>
                    <a:pt x="106" y="18"/>
                  </a:lnTo>
                  <a:lnTo>
                    <a:pt x="96" y="22"/>
                  </a:lnTo>
                  <a:lnTo>
                    <a:pt x="85" y="26"/>
                  </a:lnTo>
                  <a:lnTo>
                    <a:pt x="75" y="30"/>
                  </a:lnTo>
                  <a:lnTo>
                    <a:pt x="65" y="36"/>
                  </a:lnTo>
                  <a:lnTo>
                    <a:pt x="55" y="41"/>
                  </a:lnTo>
                  <a:lnTo>
                    <a:pt x="46" y="48"/>
                  </a:lnTo>
                  <a:lnTo>
                    <a:pt x="38" y="54"/>
                  </a:lnTo>
                  <a:lnTo>
                    <a:pt x="31" y="62"/>
                  </a:lnTo>
                  <a:lnTo>
                    <a:pt x="24" y="71"/>
                  </a:lnTo>
                  <a:lnTo>
                    <a:pt x="18" y="79"/>
                  </a:lnTo>
                  <a:lnTo>
                    <a:pt x="13" y="89"/>
                  </a:lnTo>
                  <a:lnTo>
                    <a:pt x="8" y="99"/>
                  </a:lnTo>
                  <a:lnTo>
                    <a:pt x="5" y="110"/>
                  </a:lnTo>
                  <a:lnTo>
                    <a:pt x="2" y="122"/>
                  </a:lnTo>
                  <a:lnTo>
                    <a:pt x="1" y="135"/>
                  </a:lnTo>
                  <a:lnTo>
                    <a:pt x="0" y="148"/>
                  </a:lnTo>
                  <a:lnTo>
                    <a:pt x="14" y="149"/>
                  </a:lnTo>
                  <a:lnTo>
                    <a:pt x="28" y="151"/>
                  </a:lnTo>
                  <a:lnTo>
                    <a:pt x="42" y="156"/>
                  </a:lnTo>
                  <a:lnTo>
                    <a:pt x="55" y="161"/>
                  </a:lnTo>
                  <a:lnTo>
                    <a:pt x="69" y="167"/>
                  </a:lnTo>
                  <a:lnTo>
                    <a:pt x="82" y="174"/>
                  </a:lnTo>
                  <a:lnTo>
                    <a:pt x="96" y="182"/>
                  </a:lnTo>
                  <a:lnTo>
                    <a:pt x="108" y="191"/>
                  </a:lnTo>
                  <a:lnTo>
                    <a:pt x="130" y="209"/>
                  </a:lnTo>
                  <a:lnTo>
                    <a:pt x="152" y="229"/>
                  </a:lnTo>
                  <a:lnTo>
                    <a:pt x="171" y="246"/>
                  </a:lnTo>
                  <a:lnTo>
                    <a:pt x="186" y="263"/>
                  </a:lnTo>
                  <a:lnTo>
                    <a:pt x="186" y="487"/>
                  </a:lnTo>
                  <a:lnTo>
                    <a:pt x="200" y="487"/>
                  </a:lnTo>
                  <a:lnTo>
                    <a:pt x="214" y="491"/>
                  </a:lnTo>
                  <a:lnTo>
                    <a:pt x="229" y="494"/>
                  </a:lnTo>
                  <a:lnTo>
                    <a:pt x="243" y="499"/>
                  </a:lnTo>
                  <a:lnTo>
                    <a:pt x="256" y="505"/>
                  </a:lnTo>
                  <a:lnTo>
                    <a:pt x="269" y="511"/>
                  </a:lnTo>
                  <a:lnTo>
                    <a:pt x="282" y="520"/>
                  </a:lnTo>
                  <a:lnTo>
                    <a:pt x="294" y="528"/>
                  </a:lnTo>
                  <a:lnTo>
                    <a:pt x="317" y="546"/>
                  </a:lnTo>
                  <a:lnTo>
                    <a:pt x="339" y="564"/>
                  </a:lnTo>
                  <a:lnTo>
                    <a:pt x="357" y="582"/>
                  </a:lnTo>
                  <a:lnTo>
                    <a:pt x="373" y="598"/>
                  </a:lnTo>
                  <a:lnTo>
                    <a:pt x="487" y="487"/>
                  </a:lnTo>
                  <a:lnTo>
                    <a:pt x="411" y="411"/>
                  </a:lnTo>
                  <a:lnTo>
                    <a:pt x="412" y="403"/>
                  </a:lnTo>
                  <a:lnTo>
                    <a:pt x="413" y="397"/>
                  </a:lnTo>
                  <a:lnTo>
                    <a:pt x="415" y="390"/>
                  </a:lnTo>
                  <a:lnTo>
                    <a:pt x="417" y="383"/>
                  </a:lnTo>
                  <a:lnTo>
                    <a:pt x="423" y="370"/>
                  </a:lnTo>
                  <a:lnTo>
                    <a:pt x="430" y="355"/>
                  </a:lnTo>
                  <a:lnTo>
                    <a:pt x="437" y="341"/>
                  </a:lnTo>
                  <a:lnTo>
                    <a:pt x="443" y="327"/>
                  </a:lnTo>
                  <a:lnTo>
                    <a:pt x="446" y="319"/>
                  </a:lnTo>
                  <a:lnTo>
                    <a:pt x="448" y="312"/>
                  </a:lnTo>
                  <a:lnTo>
                    <a:pt x="449" y="304"/>
                  </a:lnTo>
                  <a:lnTo>
                    <a:pt x="449" y="296"/>
                  </a:lnTo>
                  <a:lnTo>
                    <a:pt x="431" y="282"/>
                  </a:lnTo>
                  <a:lnTo>
                    <a:pt x="409" y="265"/>
                  </a:lnTo>
                  <a:lnTo>
                    <a:pt x="382" y="244"/>
                  </a:lnTo>
                  <a:lnTo>
                    <a:pt x="354" y="223"/>
                  </a:lnTo>
                  <a:lnTo>
                    <a:pt x="327" y="203"/>
                  </a:lnTo>
                  <a:lnTo>
                    <a:pt x="301" y="183"/>
                  </a:lnTo>
                  <a:lnTo>
                    <a:pt x="279" y="164"/>
                  </a:lnTo>
                  <a:lnTo>
                    <a:pt x="262" y="148"/>
                  </a:lnTo>
                  <a:lnTo>
                    <a:pt x="267" y="121"/>
                  </a:lnTo>
                  <a:lnTo>
                    <a:pt x="271" y="98"/>
                  </a:lnTo>
                  <a:lnTo>
                    <a:pt x="270" y="92"/>
                  </a:lnTo>
                  <a:lnTo>
                    <a:pt x="268" y="88"/>
                  </a:lnTo>
                  <a:lnTo>
                    <a:pt x="266" y="85"/>
                  </a:lnTo>
                  <a:lnTo>
                    <a:pt x="261" y="82"/>
                  </a:lnTo>
                  <a:lnTo>
                    <a:pt x="255" y="79"/>
                  </a:lnTo>
                  <a:lnTo>
                    <a:pt x="247" y="77"/>
                  </a:lnTo>
                  <a:lnTo>
                    <a:pt x="237" y="76"/>
                  </a:lnTo>
                  <a:lnTo>
                    <a:pt x="224" y="76"/>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7" name="Freeform 27"/>
            <p:cNvSpPr>
              <a:spLocks/>
            </p:cNvSpPr>
            <p:nvPr/>
          </p:nvSpPr>
          <p:spPr bwMode="auto">
            <a:xfrm>
              <a:off x="5140325" y="2774951"/>
              <a:ext cx="30163" cy="50800"/>
            </a:xfrm>
            <a:custGeom>
              <a:avLst/>
              <a:gdLst/>
              <a:ahLst/>
              <a:cxnLst>
                <a:cxn ang="0">
                  <a:pos x="111" y="0"/>
                </a:cxn>
                <a:cxn ang="0">
                  <a:pos x="75" y="13"/>
                </a:cxn>
                <a:cxn ang="0">
                  <a:pos x="46" y="24"/>
                </a:cxn>
                <a:cxn ang="0">
                  <a:pos x="36" y="30"/>
                </a:cxn>
                <a:cxn ang="0">
                  <a:pos x="27" y="36"/>
                </a:cxn>
                <a:cxn ang="0">
                  <a:pos x="20" y="43"/>
                </a:cxn>
                <a:cxn ang="0">
                  <a:pos x="13" y="51"/>
                </a:cxn>
                <a:cxn ang="0">
                  <a:pos x="9" y="61"/>
                </a:cxn>
                <a:cxn ang="0">
                  <a:pos x="6" y="72"/>
                </a:cxn>
                <a:cxn ang="0">
                  <a:pos x="4" y="85"/>
                </a:cxn>
                <a:cxn ang="0">
                  <a:pos x="1" y="100"/>
                </a:cxn>
                <a:cxn ang="0">
                  <a:pos x="0" y="137"/>
                </a:cxn>
                <a:cxn ang="0">
                  <a:pos x="0" y="186"/>
                </a:cxn>
                <a:cxn ang="0">
                  <a:pos x="13" y="186"/>
                </a:cxn>
                <a:cxn ang="0">
                  <a:pos x="25" y="185"/>
                </a:cxn>
                <a:cxn ang="0">
                  <a:pos x="37" y="183"/>
                </a:cxn>
                <a:cxn ang="0">
                  <a:pos x="47" y="181"/>
                </a:cxn>
                <a:cxn ang="0">
                  <a:pos x="57" y="179"/>
                </a:cxn>
                <a:cxn ang="0">
                  <a:pos x="66" y="175"/>
                </a:cxn>
                <a:cxn ang="0">
                  <a:pos x="73" y="172"/>
                </a:cxn>
                <a:cxn ang="0">
                  <a:pos x="80" y="168"/>
                </a:cxn>
                <a:cxn ang="0">
                  <a:pos x="87" y="163"/>
                </a:cxn>
                <a:cxn ang="0">
                  <a:pos x="92" y="158"/>
                </a:cxn>
                <a:cxn ang="0">
                  <a:pos x="96" y="152"/>
                </a:cxn>
                <a:cxn ang="0">
                  <a:pos x="101" y="147"/>
                </a:cxn>
                <a:cxn ang="0">
                  <a:pos x="104" y="142"/>
                </a:cxn>
                <a:cxn ang="0">
                  <a:pos x="107" y="135"/>
                </a:cxn>
                <a:cxn ang="0">
                  <a:pos x="109" y="128"/>
                </a:cxn>
                <a:cxn ang="0">
                  <a:pos x="111" y="122"/>
                </a:cxn>
                <a:cxn ang="0">
                  <a:pos x="114" y="107"/>
                </a:cxn>
                <a:cxn ang="0">
                  <a:pos x="115" y="92"/>
                </a:cxn>
                <a:cxn ang="0">
                  <a:pos x="115" y="76"/>
                </a:cxn>
                <a:cxn ang="0">
                  <a:pos x="114" y="61"/>
                </a:cxn>
                <a:cxn ang="0">
                  <a:pos x="112" y="29"/>
                </a:cxn>
                <a:cxn ang="0">
                  <a:pos x="111" y="0"/>
                </a:cxn>
              </a:cxnLst>
              <a:rect l="0" t="0" r="r" b="b"/>
              <a:pathLst>
                <a:path w="115" h="186">
                  <a:moveTo>
                    <a:pt x="111" y="0"/>
                  </a:moveTo>
                  <a:lnTo>
                    <a:pt x="75" y="13"/>
                  </a:lnTo>
                  <a:lnTo>
                    <a:pt x="46" y="24"/>
                  </a:lnTo>
                  <a:lnTo>
                    <a:pt x="36" y="30"/>
                  </a:lnTo>
                  <a:lnTo>
                    <a:pt x="27" y="36"/>
                  </a:lnTo>
                  <a:lnTo>
                    <a:pt x="20" y="43"/>
                  </a:lnTo>
                  <a:lnTo>
                    <a:pt x="13" y="51"/>
                  </a:lnTo>
                  <a:lnTo>
                    <a:pt x="9" y="61"/>
                  </a:lnTo>
                  <a:lnTo>
                    <a:pt x="6" y="72"/>
                  </a:lnTo>
                  <a:lnTo>
                    <a:pt x="4" y="85"/>
                  </a:lnTo>
                  <a:lnTo>
                    <a:pt x="1" y="100"/>
                  </a:lnTo>
                  <a:lnTo>
                    <a:pt x="0" y="137"/>
                  </a:lnTo>
                  <a:lnTo>
                    <a:pt x="0" y="186"/>
                  </a:lnTo>
                  <a:lnTo>
                    <a:pt x="13" y="186"/>
                  </a:lnTo>
                  <a:lnTo>
                    <a:pt x="25" y="185"/>
                  </a:lnTo>
                  <a:lnTo>
                    <a:pt x="37" y="183"/>
                  </a:lnTo>
                  <a:lnTo>
                    <a:pt x="47" y="181"/>
                  </a:lnTo>
                  <a:lnTo>
                    <a:pt x="57" y="179"/>
                  </a:lnTo>
                  <a:lnTo>
                    <a:pt x="66" y="175"/>
                  </a:lnTo>
                  <a:lnTo>
                    <a:pt x="73" y="172"/>
                  </a:lnTo>
                  <a:lnTo>
                    <a:pt x="80" y="168"/>
                  </a:lnTo>
                  <a:lnTo>
                    <a:pt x="87" y="163"/>
                  </a:lnTo>
                  <a:lnTo>
                    <a:pt x="92" y="158"/>
                  </a:lnTo>
                  <a:lnTo>
                    <a:pt x="96" y="152"/>
                  </a:lnTo>
                  <a:lnTo>
                    <a:pt x="101" y="147"/>
                  </a:lnTo>
                  <a:lnTo>
                    <a:pt x="104" y="142"/>
                  </a:lnTo>
                  <a:lnTo>
                    <a:pt x="107" y="135"/>
                  </a:lnTo>
                  <a:lnTo>
                    <a:pt x="109" y="128"/>
                  </a:lnTo>
                  <a:lnTo>
                    <a:pt x="111" y="122"/>
                  </a:lnTo>
                  <a:lnTo>
                    <a:pt x="114" y="107"/>
                  </a:lnTo>
                  <a:lnTo>
                    <a:pt x="115" y="92"/>
                  </a:lnTo>
                  <a:lnTo>
                    <a:pt x="115" y="76"/>
                  </a:lnTo>
                  <a:lnTo>
                    <a:pt x="114" y="61"/>
                  </a:lnTo>
                  <a:lnTo>
                    <a:pt x="112" y="29"/>
                  </a:lnTo>
                  <a:lnTo>
                    <a:pt x="111" y="0"/>
                  </a:lnTo>
                  <a:close/>
                </a:path>
              </a:pathLst>
            </a:custGeom>
            <a:solidFill>
              <a:srgbClr val="75C5F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8" name="Freeform 28"/>
            <p:cNvSpPr>
              <a:spLocks/>
            </p:cNvSpPr>
            <p:nvPr/>
          </p:nvSpPr>
          <p:spPr bwMode="auto">
            <a:xfrm>
              <a:off x="5140325" y="2774951"/>
              <a:ext cx="30163" cy="50800"/>
            </a:xfrm>
            <a:custGeom>
              <a:avLst/>
              <a:gdLst/>
              <a:ahLst/>
              <a:cxnLst>
                <a:cxn ang="0">
                  <a:pos x="111" y="0"/>
                </a:cxn>
                <a:cxn ang="0">
                  <a:pos x="75" y="13"/>
                </a:cxn>
                <a:cxn ang="0">
                  <a:pos x="46" y="24"/>
                </a:cxn>
                <a:cxn ang="0">
                  <a:pos x="36" y="30"/>
                </a:cxn>
                <a:cxn ang="0">
                  <a:pos x="27" y="36"/>
                </a:cxn>
                <a:cxn ang="0">
                  <a:pos x="20" y="43"/>
                </a:cxn>
                <a:cxn ang="0">
                  <a:pos x="13" y="51"/>
                </a:cxn>
                <a:cxn ang="0">
                  <a:pos x="9" y="61"/>
                </a:cxn>
                <a:cxn ang="0">
                  <a:pos x="6" y="72"/>
                </a:cxn>
                <a:cxn ang="0">
                  <a:pos x="4" y="85"/>
                </a:cxn>
                <a:cxn ang="0">
                  <a:pos x="1" y="100"/>
                </a:cxn>
                <a:cxn ang="0">
                  <a:pos x="0" y="137"/>
                </a:cxn>
                <a:cxn ang="0">
                  <a:pos x="0" y="186"/>
                </a:cxn>
                <a:cxn ang="0">
                  <a:pos x="13" y="186"/>
                </a:cxn>
                <a:cxn ang="0">
                  <a:pos x="25" y="185"/>
                </a:cxn>
                <a:cxn ang="0">
                  <a:pos x="37" y="183"/>
                </a:cxn>
                <a:cxn ang="0">
                  <a:pos x="47" y="181"/>
                </a:cxn>
                <a:cxn ang="0">
                  <a:pos x="57" y="179"/>
                </a:cxn>
                <a:cxn ang="0">
                  <a:pos x="66" y="175"/>
                </a:cxn>
                <a:cxn ang="0">
                  <a:pos x="73" y="172"/>
                </a:cxn>
                <a:cxn ang="0">
                  <a:pos x="80" y="168"/>
                </a:cxn>
                <a:cxn ang="0">
                  <a:pos x="87" y="163"/>
                </a:cxn>
                <a:cxn ang="0">
                  <a:pos x="92" y="158"/>
                </a:cxn>
                <a:cxn ang="0">
                  <a:pos x="96" y="152"/>
                </a:cxn>
                <a:cxn ang="0">
                  <a:pos x="101" y="147"/>
                </a:cxn>
                <a:cxn ang="0">
                  <a:pos x="104" y="142"/>
                </a:cxn>
                <a:cxn ang="0">
                  <a:pos x="107" y="135"/>
                </a:cxn>
                <a:cxn ang="0">
                  <a:pos x="109" y="128"/>
                </a:cxn>
                <a:cxn ang="0">
                  <a:pos x="111" y="122"/>
                </a:cxn>
                <a:cxn ang="0">
                  <a:pos x="114" y="107"/>
                </a:cxn>
                <a:cxn ang="0">
                  <a:pos x="115" y="92"/>
                </a:cxn>
                <a:cxn ang="0">
                  <a:pos x="115" y="76"/>
                </a:cxn>
                <a:cxn ang="0">
                  <a:pos x="114" y="61"/>
                </a:cxn>
                <a:cxn ang="0">
                  <a:pos x="112" y="29"/>
                </a:cxn>
                <a:cxn ang="0">
                  <a:pos x="111" y="0"/>
                </a:cxn>
              </a:cxnLst>
              <a:rect l="0" t="0" r="r" b="b"/>
              <a:pathLst>
                <a:path w="115" h="186">
                  <a:moveTo>
                    <a:pt x="111" y="0"/>
                  </a:moveTo>
                  <a:lnTo>
                    <a:pt x="75" y="13"/>
                  </a:lnTo>
                  <a:lnTo>
                    <a:pt x="46" y="24"/>
                  </a:lnTo>
                  <a:lnTo>
                    <a:pt x="36" y="30"/>
                  </a:lnTo>
                  <a:lnTo>
                    <a:pt x="27" y="36"/>
                  </a:lnTo>
                  <a:lnTo>
                    <a:pt x="20" y="43"/>
                  </a:lnTo>
                  <a:lnTo>
                    <a:pt x="13" y="51"/>
                  </a:lnTo>
                  <a:lnTo>
                    <a:pt x="9" y="61"/>
                  </a:lnTo>
                  <a:lnTo>
                    <a:pt x="6" y="72"/>
                  </a:lnTo>
                  <a:lnTo>
                    <a:pt x="4" y="85"/>
                  </a:lnTo>
                  <a:lnTo>
                    <a:pt x="1" y="100"/>
                  </a:lnTo>
                  <a:lnTo>
                    <a:pt x="0" y="137"/>
                  </a:lnTo>
                  <a:lnTo>
                    <a:pt x="0" y="186"/>
                  </a:lnTo>
                  <a:lnTo>
                    <a:pt x="13" y="186"/>
                  </a:lnTo>
                  <a:lnTo>
                    <a:pt x="25" y="185"/>
                  </a:lnTo>
                  <a:lnTo>
                    <a:pt x="37" y="183"/>
                  </a:lnTo>
                  <a:lnTo>
                    <a:pt x="47" y="181"/>
                  </a:lnTo>
                  <a:lnTo>
                    <a:pt x="57" y="179"/>
                  </a:lnTo>
                  <a:lnTo>
                    <a:pt x="66" y="175"/>
                  </a:lnTo>
                  <a:lnTo>
                    <a:pt x="73" y="172"/>
                  </a:lnTo>
                  <a:lnTo>
                    <a:pt x="80" y="168"/>
                  </a:lnTo>
                  <a:lnTo>
                    <a:pt x="87" y="163"/>
                  </a:lnTo>
                  <a:lnTo>
                    <a:pt x="92" y="158"/>
                  </a:lnTo>
                  <a:lnTo>
                    <a:pt x="96" y="152"/>
                  </a:lnTo>
                  <a:lnTo>
                    <a:pt x="101" y="147"/>
                  </a:lnTo>
                  <a:lnTo>
                    <a:pt x="104" y="142"/>
                  </a:lnTo>
                  <a:lnTo>
                    <a:pt x="107" y="135"/>
                  </a:lnTo>
                  <a:lnTo>
                    <a:pt x="109" y="128"/>
                  </a:lnTo>
                  <a:lnTo>
                    <a:pt x="111" y="122"/>
                  </a:lnTo>
                  <a:lnTo>
                    <a:pt x="114" y="107"/>
                  </a:lnTo>
                  <a:lnTo>
                    <a:pt x="115" y="92"/>
                  </a:lnTo>
                  <a:lnTo>
                    <a:pt x="115" y="76"/>
                  </a:lnTo>
                  <a:lnTo>
                    <a:pt x="114" y="61"/>
                  </a:lnTo>
                  <a:lnTo>
                    <a:pt x="112" y="29"/>
                  </a:lnTo>
                  <a:lnTo>
                    <a:pt x="111" y="0"/>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4" name="Group 91"/>
          <p:cNvGrpSpPr/>
          <p:nvPr/>
        </p:nvGrpSpPr>
        <p:grpSpPr>
          <a:xfrm>
            <a:off x="7223353" y="4839332"/>
            <a:ext cx="773181" cy="425528"/>
            <a:chOff x="5992813" y="3527426"/>
            <a:chExt cx="882650" cy="485775"/>
          </a:xfrm>
        </p:grpSpPr>
        <p:sp>
          <p:nvSpPr>
            <p:cNvPr id="81" name="Freeform 31"/>
            <p:cNvSpPr>
              <a:spLocks/>
            </p:cNvSpPr>
            <p:nvPr/>
          </p:nvSpPr>
          <p:spPr bwMode="auto">
            <a:xfrm>
              <a:off x="6756400" y="3844926"/>
              <a:ext cx="119063" cy="107950"/>
            </a:xfrm>
            <a:custGeom>
              <a:avLst/>
              <a:gdLst/>
              <a:ahLst/>
              <a:cxnLst>
                <a:cxn ang="0">
                  <a:pos x="14" y="404"/>
                </a:cxn>
                <a:cxn ang="0">
                  <a:pos x="45" y="384"/>
                </a:cxn>
                <a:cxn ang="0">
                  <a:pos x="93" y="346"/>
                </a:cxn>
                <a:cxn ang="0">
                  <a:pos x="156" y="292"/>
                </a:cxn>
                <a:cxn ang="0">
                  <a:pos x="207" y="243"/>
                </a:cxn>
                <a:cxn ang="0">
                  <a:pos x="233" y="226"/>
                </a:cxn>
                <a:cxn ang="0">
                  <a:pos x="247" y="229"/>
                </a:cxn>
                <a:cxn ang="0">
                  <a:pos x="267" y="237"/>
                </a:cxn>
                <a:cxn ang="0">
                  <a:pos x="295" y="251"/>
                </a:cxn>
                <a:cxn ang="0">
                  <a:pos x="317" y="260"/>
                </a:cxn>
                <a:cxn ang="0">
                  <a:pos x="332" y="263"/>
                </a:cxn>
                <a:cxn ang="0">
                  <a:pos x="346" y="257"/>
                </a:cxn>
                <a:cxn ang="0">
                  <a:pos x="359" y="246"/>
                </a:cxn>
                <a:cxn ang="0">
                  <a:pos x="380" y="235"/>
                </a:cxn>
                <a:cxn ang="0">
                  <a:pos x="407" y="227"/>
                </a:cxn>
                <a:cxn ang="0">
                  <a:pos x="435" y="225"/>
                </a:cxn>
                <a:cxn ang="0">
                  <a:pos x="430" y="207"/>
                </a:cxn>
                <a:cxn ang="0">
                  <a:pos x="391" y="174"/>
                </a:cxn>
                <a:cxn ang="0">
                  <a:pos x="341" y="136"/>
                </a:cxn>
                <a:cxn ang="0">
                  <a:pos x="297" y="104"/>
                </a:cxn>
                <a:cxn ang="0">
                  <a:pos x="272" y="81"/>
                </a:cxn>
                <a:cxn ang="0">
                  <a:pos x="250" y="55"/>
                </a:cxn>
                <a:cxn ang="0">
                  <a:pos x="233" y="21"/>
                </a:cxn>
                <a:cxn ang="0">
                  <a:pos x="225" y="11"/>
                </a:cxn>
                <a:cxn ang="0">
                  <a:pos x="222" y="32"/>
                </a:cxn>
                <a:cxn ang="0">
                  <a:pos x="215" y="52"/>
                </a:cxn>
                <a:cxn ang="0">
                  <a:pos x="205" y="70"/>
                </a:cxn>
                <a:cxn ang="0">
                  <a:pos x="188" y="96"/>
                </a:cxn>
                <a:cxn ang="0">
                  <a:pos x="157" y="127"/>
                </a:cxn>
                <a:cxn ang="0">
                  <a:pos x="122" y="155"/>
                </a:cxn>
                <a:cxn ang="0">
                  <a:pos x="85" y="179"/>
                </a:cxn>
                <a:cxn ang="0">
                  <a:pos x="31" y="210"/>
                </a:cxn>
                <a:cxn ang="0">
                  <a:pos x="0" y="412"/>
                </a:cxn>
              </a:cxnLst>
              <a:rect l="0" t="0" r="r" b="b"/>
              <a:pathLst>
                <a:path w="450" h="412">
                  <a:moveTo>
                    <a:pt x="0" y="412"/>
                  </a:moveTo>
                  <a:lnTo>
                    <a:pt x="14" y="404"/>
                  </a:lnTo>
                  <a:lnTo>
                    <a:pt x="30" y="395"/>
                  </a:lnTo>
                  <a:lnTo>
                    <a:pt x="45" y="384"/>
                  </a:lnTo>
                  <a:lnTo>
                    <a:pt x="61" y="372"/>
                  </a:lnTo>
                  <a:lnTo>
                    <a:pt x="93" y="346"/>
                  </a:lnTo>
                  <a:lnTo>
                    <a:pt x="126" y="319"/>
                  </a:lnTo>
                  <a:lnTo>
                    <a:pt x="156" y="292"/>
                  </a:lnTo>
                  <a:lnTo>
                    <a:pt x="185" y="265"/>
                  </a:lnTo>
                  <a:lnTo>
                    <a:pt x="207" y="243"/>
                  </a:lnTo>
                  <a:lnTo>
                    <a:pt x="225" y="225"/>
                  </a:lnTo>
                  <a:lnTo>
                    <a:pt x="233" y="226"/>
                  </a:lnTo>
                  <a:lnTo>
                    <a:pt x="239" y="227"/>
                  </a:lnTo>
                  <a:lnTo>
                    <a:pt x="247" y="229"/>
                  </a:lnTo>
                  <a:lnTo>
                    <a:pt x="253" y="232"/>
                  </a:lnTo>
                  <a:lnTo>
                    <a:pt x="267" y="237"/>
                  </a:lnTo>
                  <a:lnTo>
                    <a:pt x="281" y="245"/>
                  </a:lnTo>
                  <a:lnTo>
                    <a:pt x="295" y="251"/>
                  </a:lnTo>
                  <a:lnTo>
                    <a:pt x="309" y="258"/>
                  </a:lnTo>
                  <a:lnTo>
                    <a:pt x="317" y="260"/>
                  </a:lnTo>
                  <a:lnTo>
                    <a:pt x="324" y="262"/>
                  </a:lnTo>
                  <a:lnTo>
                    <a:pt x="332" y="263"/>
                  </a:lnTo>
                  <a:lnTo>
                    <a:pt x="339" y="263"/>
                  </a:lnTo>
                  <a:lnTo>
                    <a:pt x="346" y="257"/>
                  </a:lnTo>
                  <a:lnTo>
                    <a:pt x="352" y="251"/>
                  </a:lnTo>
                  <a:lnTo>
                    <a:pt x="359" y="246"/>
                  </a:lnTo>
                  <a:lnTo>
                    <a:pt x="366" y="241"/>
                  </a:lnTo>
                  <a:lnTo>
                    <a:pt x="380" y="235"/>
                  </a:lnTo>
                  <a:lnTo>
                    <a:pt x="393" y="231"/>
                  </a:lnTo>
                  <a:lnTo>
                    <a:pt x="407" y="227"/>
                  </a:lnTo>
                  <a:lnTo>
                    <a:pt x="421" y="226"/>
                  </a:lnTo>
                  <a:lnTo>
                    <a:pt x="435" y="225"/>
                  </a:lnTo>
                  <a:lnTo>
                    <a:pt x="450" y="225"/>
                  </a:lnTo>
                  <a:lnTo>
                    <a:pt x="430" y="207"/>
                  </a:lnTo>
                  <a:lnTo>
                    <a:pt x="410" y="189"/>
                  </a:lnTo>
                  <a:lnTo>
                    <a:pt x="391" y="174"/>
                  </a:lnTo>
                  <a:lnTo>
                    <a:pt x="373" y="160"/>
                  </a:lnTo>
                  <a:lnTo>
                    <a:pt x="341" y="136"/>
                  </a:lnTo>
                  <a:lnTo>
                    <a:pt x="310" y="115"/>
                  </a:lnTo>
                  <a:lnTo>
                    <a:pt x="297" y="104"/>
                  </a:lnTo>
                  <a:lnTo>
                    <a:pt x="284" y="93"/>
                  </a:lnTo>
                  <a:lnTo>
                    <a:pt x="272" y="81"/>
                  </a:lnTo>
                  <a:lnTo>
                    <a:pt x="261" y="69"/>
                  </a:lnTo>
                  <a:lnTo>
                    <a:pt x="250" y="55"/>
                  </a:lnTo>
                  <a:lnTo>
                    <a:pt x="241" y="39"/>
                  </a:lnTo>
                  <a:lnTo>
                    <a:pt x="233" y="21"/>
                  </a:lnTo>
                  <a:lnTo>
                    <a:pt x="225" y="0"/>
                  </a:lnTo>
                  <a:lnTo>
                    <a:pt x="225" y="11"/>
                  </a:lnTo>
                  <a:lnTo>
                    <a:pt x="224" y="22"/>
                  </a:lnTo>
                  <a:lnTo>
                    <a:pt x="222" y="32"/>
                  </a:lnTo>
                  <a:lnTo>
                    <a:pt x="218" y="42"/>
                  </a:lnTo>
                  <a:lnTo>
                    <a:pt x="215" y="52"/>
                  </a:lnTo>
                  <a:lnTo>
                    <a:pt x="211" y="60"/>
                  </a:lnTo>
                  <a:lnTo>
                    <a:pt x="205" y="70"/>
                  </a:lnTo>
                  <a:lnTo>
                    <a:pt x="200" y="79"/>
                  </a:lnTo>
                  <a:lnTo>
                    <a:pt x="188" y="96"/>
                  </a:lnTo>
                  <a:lnTo>
                    <a:pt x="174" y="112"/>
                  </a:lnTo>
                  <a:lnTo>
                    <a:pt x="157" y="127"/>
                  </a:lnTo>
                  <a:lnTo>
                    <a:pt x="140" y="142"/>
                  </a:lnTo>
                  <a:lnTo>
                    <a:pt x="122" y="155"/>
                  </a:lnTo>
                  <a:lnTo>
                    <a:pt x="104" y="167"/>
                  </a:lnTo>
                  <a:lnTo>
                    <a:pt x="85" y="179"/>
                  </a:lnTo>
                  <a:lnTo>
                    <a:pt x="67" y="190"/>
                  </a:lnTo>
                  <a:lnTo>
                    <a:pt x="31" y="210"/>
                  </a:lnTo>
                  <a:lnTo>
                    <a:pt x="0" y="225"/>
                  </a:lnTo>
                  <a:lnTo>
                    <a:pt x="0" y="412"/>
                  </a:lnTo>
                  <a:close/>
                </a:path>
              </a:pathLst>
            </a:custGeom>
            <a:solidFill>
              <a:srgbClr val="F8C3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2" name="Freeform 32"/>
            <p:cNvSpPr>
              <a:spLocks/>
            </p:cNvSpPr>
            <p:nvPr/>
          </p:nvSpPr>
          <p:spPr bwMode="auto">
            <a:xfrm>
              <a:off x="6756400" y="3844926"/>
              <a:ext cx="119063" cy="107950"/>
            </a:xfrm>
            <a:custGeom>
              <a:avLst/>
              <a:gdLst/>
              <a:ahLst/>
              <a:cxnLst>
                <a:cxn ang="0">
                  <a:pos x="14" y="404"/>
                </a:cxn>
                <a:cxn ang="0">
                  <a:pos x="45" y="384"/>
                </a:cxn>
                <a:cxn ang="0">
                  <a:pos x="93" y="346"/>
                </a:cxn>
                <a:cxn ang="0">
                  <a:pos x="156" y="292"/>
                </a:cxn>
                <a:cxn ang="0">
                  <a:pos x="207" y="243"/>
                </a:cxn>
                <a:cxn ang="0">
                  <a:pos x="233" y="226"/>
                </a:cxn>
                <a:cxn ang="0">
                  <a:pos x="247" y="229"/>
                </a:cxn>
                <a:cxn ang="0">
                  <a:pos x="267" y="237"/>
                </a:cxn>
                <a:cxn ang="0">
                  <a:pos x="295" y="251"/>
                </a:cxn>
                <a:cxn ang="0">
                  <a:pos x="317" y="260"/>
                </a:cxn>
                <a:cxn ang="0">
                  <a:pos x="332" y="263"/>
                </a:cxn>
                <a:cxn ang="0">
                  <a:pos x="346" y="257"/>
                </a:cxn>
                <a:cxn ang="0">
                  <a:pos x="359" y="246"/>
                </a:cxn>
                <a:cxn ang="0">
                  <a:pos x="380" y="235"/>
                </a:cxn>
                <a:cxn ang="0">
                  <a:pos x="407" y="227"/>
                </a:cxn>
                <a:cxn ang="0">
                  <a:pos x="435" y="225"/>
                </a:cxn>
                <a:cxn ang="0">
                  <a:pos x="430" y="207"/>
                </a:cxn>
                <a:cxn ang="0">
                  <a:pos x="391" y="174"/>
                </a:cxn>
                <a:cxn ang="0">
                  <a:pos x="341" y="136"/>
                </a:cxn>
                <a:cxn ang="0">
                  <a:pos x="297" y="104"/>
                </a:cxn>
                <a:cxn ang="0">
                  <a:pos x="272" y="81"/>
                </a:cxn>
                <a:cxn ang="0">
                  <a:pos x="250" y="55"/>
                </a:cxn>
                <a:cxn ang="0">
                  <a:pos x="233" y="21"/>
                </a:cxn>
                <a:cxn ang="0">
                  <a:pos x="225" y="11"/>
                </a:cxn>
                <a:cxn ang="0">
                  <a:pos x="222" y="32"/>
                </a:cxn>
                <a:cxn ang="0">
                  <a:pos x="215" y="52"/>
                </a:cxn>
                <a:cxn ang="0">
                  <a:pos x="205" y="70"/>
                </a:cxn>
                <a:cxn ang="0">
                  <a:pos x="188" y="96"/>
                </a:cxn>
                <a:cxn ang="0">
                  <a:pos x="157" y="127"/>
                </a:cxn>
                <a:cxn ang="0">
                  <a:pos x="122" y="155"/>
                </a:cxn>
                <a:cxn ang="0">
                  <a:pos x="85" y="179"/>
                </a:cxn>
                <a:cxn ang="0">
                  <a:pos x="31" y="210"/>
                </a:cxn>
                <a:cxn ang="0">
                  <a:pos x="0" y="412"/>
                </a:cxn>
              </a:cxnLst>
              <a:rect l="0" t="0" r="r" b="b"/>
              <a:pathLst>
                <a:path w="450" h="412">
                  <a:moveTo>
                    <a:pt x="0" y="412"/>
                  </a:moveTo>
                  <a:lnTo>
                    <a:pt x="14" y="404"/>
                  </a:lnTo>
                  <a:lnTo>
                    <a:pt x="30" y="395"/>
                  </a:lnTo>
                  <a:lnTo>
                    <a:pt x="45" y="384"/>
                  </a:lnTo>
                  <a:lnTo>
                    <a:pt x="61" y="372"/>
                  </a:lnTo>
                  <a:lnTo>
                    <a:pt x="93" y="346"/>
                  </a:lnTo>
                  <a:lnTo>
                    <a:pt x="126" y="319"/>
                  </a:lnTo>
                  <a:lnTo>
                    <a:pt x="156" y="292"/>
                  </a:lnTo>
                  <a:lnTo>
                    <a:pt x="185" y="265"/>
                  </a:lnTo>
                  <a:lnTo>
                    <a:pt x="207" y="243"/>
                  </a:lnTo>
                  <a:lnTo>
                    <a:pt x="225" y="225"/>
                  </a:lnTo>
                  <a:lnTo>
                    <a:pt x="233" y="226"/>
                  </a:lnTo>
                  <a:lnTo>
                    <a:pt x="239" y="227"/>
                  </a:lnTo>
                  <a:lnTo>
                    <a:pt x="247" y="229"/>
                  </a:lnTo>
                  <a:lnTo>
                    <a:pt x="253" y="232"/>
                  </a:lnTo>
                  <a:lnTo>
                    <a:pt x="267" y="237"/>
                  </a:lnTo>
                  <a:lnTo>
                    <a:pt x="281" y="245"/>
                  </a:lnTo>
                  <a:lnTo>
                    <a:pt x="295" y="251"/>
                  </a:lnTo>
                  <a:lnTo>
                    <a:pt x="309" y="258"/>
                  </a:lnTo>
                  <a:lnTo>
                    <a:pt x="317" y="260"/>
                  </a:lnTo>
                  <a:lnTo>
                    <a:pt x="324" y="262"/>
                  </a:lnTo>
                  <a:lnTo>
                    <a:pt x="332" y="263"/>
                  </a:lnTo>
                  <a:lnTo>
                    <a:pt x="339" y="263"/>
                  </a:lnTo>
                  <a:lnTo>
                    <a:pt x="346" y="257"/>
                  </a:lnTo>
                  <a:lnTo>
                    <a:pt x="352" y="251"/>
                  </a:lnTo>
                  <a:lnTo>
                    <a:pt x="359" y="246"/>
                  </a:lnTo>
                  <a:lnTo>
                    <a:pt x="366" y="241"/>
                  </a:lnTo>
                  <a:lnTo>
                    <a:pt x="380" y="235"/>
                  </a:lnTo>
                  <a:lnTo>
                    <a:pt x="393" y="231"/>
                  </a:lnTo>
                  <a:lnTo>
                    <a:pt x="407" y="227"/>
                  </a:lnTo>
                  <a:lnTo>
                    <a:pt x="421" y="226"/>
                  </a:lnTo>
                  <a:lnTo>
                    <a:pt x="435" y="225"/>
                  </a:lnTo>
                  <a:lnTo>
                    <a:pt x="450" y="225"/>
                  </a:lnTo>
                  <a:lnTo>
                    <a:pt x="430" y="207"/>
                  </a:lnTo>
                  <a:lnTo>
                    <a:pt x="410" y="189"/>
                  </a:lnTo>
                  <a:lnTo>
                    <a:pt x="391" y="174"/>
                  </a:lnTo>
                  <a:lnTo>
                    <a:pt x="373" y="160"/>
                  </a:lnTo>
                  <a:lnTo>
                    <a:pt x="341" y="136"/>
                  </a:lnTo>
                  <a:lnTo>
                    <a:pt x="310" y="115"/>
                  </a:lnTo>
                  <a:lnTo>
                    <a:pt x="297" y="104"/>
                  </a:lnTo>
                  <a:lnTo>
                    <a:pt x="284" y="93"/>
                  </a:lnTo>
                  <a:lnTo>
                    <a:pt x="272" y="81"/>
                  </a:lnTo>
                  <a:lnTo>
                    <a:pt x="261" y="69"/>
                  </a:lnTo>
                  <a:lnTo>
                    <a:pt x="250" y="55"/>
                  </a:lnTo>
                  <a:lnTo>
                    <a:pt x="241" y="39"/>
                  </a:lnTo>
                  <a:lnTo>
                    <a:pt x="233" y="21"/>
                  </a:lnTo>
                  <a:lnTo>
                    <a:pt x="225" y="0"/>
                  </a:lnTo>
                  <a:lnTo>
                    <a:pt x="225" y="11"/>
                  </a:lnTo>
                  <a:lnTo>
                    <a:pt x="224" y="22"/>
                  </a:lnTo>
                  <a:lnTo>
                    <a:pt x="222" y="32"/>
                  </a:lnTo>
                  <a:lnTo>
                    <a:pt x="218" y="42"/>
                  </a:lnTo>
                  <a:lnTo>
                    <a:pt x="215" y="52"/>
                  </a:lnTo>
                  <a:lnTo>
                    <a:pt x="211" y="60"/>
                  </a:lnTo>
                  <a:lnTo>
                    <a:pt x="205" y="70"/>
                  </a:lnTo>
                  <a:lnTo>
                    <a:pt x="200" y="79"/>
                  </a:lnTo>
                  <a:lnTo>
                    <a:pt x="188" y="96"/>
                  </a:lnTo>
                  <a:lnTo>
                    <a:pt x="174" y="112"/>
                  </a:lnTo>
                  <a:lnTo>
                    <a:pt x="157" y="127"/>
                  </a:lnTo>
                  <a:lnTo>
                    <a:pt x="140" y="142"/>
                  </a:lnTo>
                  <a:lnTo>
                    <a:pt x="122" y="155"/>
                  </a:lnTo>
                  <a:lnTo>
                    <a:pt x="104" y="167"/>
                  </a:lnTo>
                  <a:lnTo>
                    <a:pt x="85" y="179"/>
                  </a:lnTo>
                  <a:lnTo>
                    <a:pt x="67" y="190"/>
                  </a:lnTo>
                  <a:lnTo>
                    <a:pt x="31" y="210"/>
                  </a:lnTo>
                  <a:lnTo>
                    <a:pt x="0" y="225"/>
                  </a:lnTo>
                  <a:lnTo>
                    <a:pt x="0" y="412"/>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3" name="Freeform 33"/>
            <p:cNvSpPr>
              <a:spLocks/>
            </p:cNvSpPr>
            <p:nvPr/>
          </p:nvSpPr>
          <p:spPr bwMode="auto">
            <a:xfrm>
              <a:off x="6557963" y="3914776"/>
              <a:ext cx="179388" cy="98425"/>
            </a:xfrm>
            <a:custGeom>
              <a:avLst/>
              <a:gdLst/>
              <a:ahLst/>
              <a:cxnLst>
                <a:cxn ang="0">
                  <a:pos x="0" y="373"/>
                </a:cxn>
                <a:cxn ang="0">
                  <a:pos x="187" y="373"/>
                </a:cxn>
                <a:cxn ang="0">
                  <a:pos x="259" y="301"/>
                </a:cxn>
                <a:cxn ang="0">
                  <a:pos x="277" y="301"/>
                </a:cxn>
                <a:cxn ang="0">
                  <a:pos x="293" y="300"/>
                </a:cxn>
                <a:cxn ang="0">
                  <a:pos x="311" y="298"/>
                </a:cxn>
                <a:cxn ang="0">
                  <a:pos x="326" y="296"/>
                </a:cxn>
                <a:cxn ang="0">
                  <a:pos x="343" y="294"/>
                </a:cxn>
                <a:cxn ang="0">
                  <a:pos x="358" y="290"/>
                </a:cxn>
                <a:cxn ang="0">
                  <a:pos x="373" y="286"/>
                </a:cxn>
                <a:cxn ang="0">
                  <a:pos x="388" y="282"/>
                </a:cxn>
                <a:cxn ang="0">
                  <a:pos x="417" y="272"/>
                </a:cxn>
                <a:cxn ang="0">
                  <a:pos x="444" y="259"/>
                </a:cxn>
                <a:cxn ang="0">
                  <a:pos x="470" y="246"/>
                </a:cxn>
                <a:cxn ang="0">
                  <a:pos x="495" y="230"/>
                </a:cxn>
                <a:cxn ang="0">
                  <a:pos x="519" y="214"/>
                </a:cxn>
                <a:cxn ang="0">
                  <a:pos x="542" y="197"/>
                </a:cxn>
                <a:cxn ang="0">
                  <a:pos x="565" y="178"/>
                </a:cxn>
                <a:cxn ang="0">
                  <a:pos x="588" y="158"/>
                </a:cxn>
                <a:cxn ang="0">
                  <a:pos x="630" y="118"/>
                </a:cxn>
                <a:cxn ang="0">
                  <a:pos x="674" y="77"/>
                </a:cxn>
                <a:cxn ang="0">
                  <a:pos x="598" y="0"/>
                </a:cxn>
                <a:cxn ang="0">
                  <a:pos x="449" y="153"/>
                </a:cxn>
                <a:cxn ang="0">
                  <a:pos x="297" y="153"/>
                </a:cxn>
                <a:cxn ang="0">
                  <a:pos x="283" y="167"/>
                </a:cxn>
                <a:cxn ang="0">
                  <a:pos x="266" y="181"/>
                </a:cxn>
                <a:cxn ang="0">
                  <a:pos x="249" y="196"/>
                </a:cxn>
                <a:cxn ang="0">
                  <a:pos x="230" y="209"/>
                </a:cxn>
                <a:cxn ang="0">
                  <a:pos x="190" y="237"/>
                </a:cxn>
                <a:cxn ang="0">
                  <a:pos x="148" y="264"/>
                </a:cxn>
                <a:cxn ang="0">
                  <a:pos x="107" y="292"/>
                </a:cxn>
                <a:cxn ang="0">
                  <a:pos x="67" y="319"/>
                </a:cxn>
                <a:cxn ang="0">
                  <a:pos x="48" y="333"/>
                </a:cxn>
                <a:cxn ang="0">
                  <a:pos x="31" y="346"/>
                </a:cxn>
                <a:cxn ang="0">
                  <a:pos x="14" y="360"/>
                </a:cxn>
                <a:cxn ang="0">
                  <a:pos x="0" y="373"/>
                </a:cxn>
              </a:cxnLst>
              <a:rect l="0" t="0" r="r" b="b"/>
              <a:pathLst>
                <a:path w="674" h="373">
                  <a:moveTo>
                    <a:pt x="0" y="373"/>
                  </a:moveTo>
                  <a:lnTo>
                    <a:pt x="187" y="373"/>
                  </a:lnTo>
                  <a:lnTo>
                    <a:pt x="259" y="301"/>
                  </a:lnTo>
                  <a:lnTo>
                    <a:pt x="277" y="301"/>
                  </a:lnTo>
                  <a:lnTo>
                    <a:pt x="293" y="300"/>
                  </a:lnTo>
                  <a:lnTo>
                    <a:pt x="311" y="298"/>
                  </a:lnTo>
                  <a:lnTo>
                    <a:pt x="326" y="296"/>
                  </a:lnTo>
                  <a:lnTo>
                    <a:pt x="343" y="294"/>
                  </a:lnTo>
                  <a:lnTo>
                    <a:pt x="358" y="290"/>
                  </a:lnTo>
                  <a:lnTo>
                    <a:pt x="373" y="286"/>
                  </a:lnTo>
                  <a:lnTo>
                    <a:pt x="388" y="282"/>
                  </a:lnTo>
                  <a:lnTo>
                    <a:pt x="417" y="272"/>
                  </a:lnTo>
                  <a:lnTo>
                    <a:pt x="444" y="259"/>
                  </a:lnTo>
                  <a:lnTo>
                    <a:pt x="470" y="246"/>
                  </a:lnTo>
                  <a:lnTo>
                    <a:pt x="495" y="230"/>
                  </a:lnTo>
                  <a:lnTo>
                    <a:pt x="519" y="214"/>
                  </a:lnTo>
                  <a:lnTo>
                    <a:pt x="542" y="197"/>
                  </a:lnTo>
                  <a:lnTo>
                    <a:pt x="565" y="178"/>
                  </a:lnTo>
                  <a:lnTo>
                    <a:pt x="588" y="158"/>
                  </a:lnTo>
                  <a:lnTo>
                    <a:pt x="630" y="118"/>
                  </a:lnTo>
                  <a:lnTo>
                    <a:pt x="674" y="77"/>
                  </a:lnTo>
                  <a:lnTo>
                    <a:pt x="598" y="0"/>
                  </a:lnTo>
                  <a:lnTo>
                    <a:pt x="449" y="153"/>
                  </a:lnTo>
                  <a:lnTo>
                    <a:pt x="297" y="153"/>
                  </a:lnTo>
                  <a:lnTo>
                    <a:pt x="283" y="167"/>
                  </a:lnTo>
                  <a:lnTo>
                    <a:pt x="266" y="181"/>
                  </a:lnTo>
                  <a:lnTo>
                    <a:pt x="249" y="196"/>
                  </a:lnTo>
                  <a:lnTo>
                    <a:pt x="230" y="209"/>
                  </a:lnTo>
                  <a:lnTo>
                    <a:pt x="190" y="237"/>
                  </a:lnTo>
                  <a:lnTo>
                    <a:pt x="148" y="264"/>
                  </a:lnTo>
                  <a:lnTo>
                    <a:pt x="107" y="292"/>
                  </a:lnTo>
                  <a:lnTo>
                    <a:pt x="67" y="319"/>
                  </a:lnTo>
                  <a:lnTo>
                    <a:pt x="48" y="333"/>
                  </a:lnTo>
                  <a:lnTo>
                    <a:pt x="31" y="346"/>
                  </a:lnTo>
                  <a:lnTo>
                    <a:pt x="14" y="360"/>
                  </a:lnTo>
                  <a:lnTo>
                    <a:pt x="0" y="373"/>
                  </a:lnTo>
                  <a:close/>
                </a:path>
              </a:pathLst>
            </a:custGeom>
            <a:solidFill>
              <a:srgbClr val="F8C3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4" name="Freeform 34"/>
            <p:cNvSpPr>
              <a:spLocks/>
            </p:cNvSpPr>
            <p:nvPr/>
          </p:nvSpPr>
          <p:spPr bwMode="auto">
            <a:xfrm>
              <a:off x="6557963" y="3914776"/>
              <a:ext cx="179388" cy="98425"/>
            </a:xfrm>
            <a:custGeom>
              <a:avLst/>
              <a:gdLst/>
              <a:ahLst/>
              <a:cxnLst>
                <a:cxn ang="0">
                  <a:pos x="0" y="373"/>
                </a:cxn>
                <a:cxn ang="0">
                  <a:pos x="187" y="373"/>
                </a:cxn>
                <a:cxn ang="0">
                  <a:pos x="259" y="301"/>
                </a:cxn>
                <a:cxn ang="0">
                  <a:pos x="277" y="301"/>
                </a:cxn>
                <a:cxn ang="0">
                  <a:pos x="293" y="300"/>
                </a:cxn>
                <a:cxn ang="0">
                  <a:pos x="311" y="298"/>
                </a:cxn>
                <a:cxn ang="0">
                  <a:pos x="326" y="296"/>
                </a:cxn>
                <a:cxn ang="0">
                  <a:pos x="343" y="294"/>
                </a:cxn>
                <a:cxn ang="0">
                  <a:pos x="358" y="290"/>
                </a:cxn>
                <a:cxn ang="0">
                  <a:pos x="373" y="286"/>
                </a:cxn>
                <a:cxn ang="0">
                  <a:pos x="388" y="282"/>
                </a:cxn>
                <a:cxn ang="0">
                  <a:pos x="417" y="272"/>
                </a:cxn>
                <a:cxn ang="0">
                  <a:pos x="444" y="259"/>
                </a:cxn>
                <a:cxn ang="0">
                  <a:pos x="470" y="246"/>
                </a:cxn>
                <a:cxn ang="0">
                  <a:pos x="495" y="230"/>
                </a:cxn>
                <a:cxn ang="0">
                  <a:pos x="519" y="214"/>
                </a:cxn>
                <a:cxn ang="0">
                  <a:pos x="542" y="197"/>
                </a:cxn>
                <a:cxn ang="0">
                  <a:pos x="565" y="178"/>
                </a:cxn>
                <a:cxn ang="0">
                  <a:pos x="588" y="158"/>
                </a:cxn>
                <a:cxn ang="0">
                  <a:pos x="630" y="118"/>
                </a:cxn>
                <a:cxn ang="0">
                  <a:pos x="674" y="77"/>
                </a:cxn>
                <a:cxn ang="0">
                  <a:pos x="598" y="0"/>
                </a:cxn>
                <a:cxn ang="0">
                  <a:pos x="449" y="153"/>
                </a:cxn>
                <a:cxn ang="0">
                  <a:pos x="297" y="153"/>
                </a:cxn>
                <a:cxn ang="0">
                  <a:pos x="283" y="167"/>
                </a:cxn>
                <a:cxn ang="0">
                  <a:pos x="266" y="181"/>
                </a:cxn>
                <a:cxn ang="0">
                  <a:pos x="249" y="196"/>
                </a:cxn>
                <a:cxn ang="0">
                  <a:pos x="230" y="209"/>
                </a:cxn>
                <a:cxn ang="0">
                  <a:pos x="190" y="237"/>
                </a:cxn>
                <a:cxn ang="0">
                  <a:pos x="148" y="264"/>
                </a:cxn>
                <a:cxn ang="0">
                  <a:pos x="107" y="292"/>
                </a:cxn>
                <a:cxn ang="0">
                  <a:pos x="67" y="319"/>
                </a:cxn>
                <a:cxn ang="0">
                  <a:pos x="48" y="333"/>
                </a:cxn>
                <a:cxn ang="0">
                  <a:pos x="31" y="346"/>
                </a:cxn>
                <a:cxn ang="0">
                  <a:pos x="14" y="360"/>
                </a:cxn>
                <a:cxn ang="0">
                  <a:pos x="0" y="373"/>
                </a:cxn>
              </a:cxnLst>
              <a:rect l="0" t="0" r="r" b="b"/>
              <a:pathLst>
                <a:path w="674" h="373">
                  <a:moveTo>
                    <a:pt x="0" y="373"/>
                  </a:moveTo>
                  <a:lnTo>
                    <a:pt x="187" y="373"/>
                  </a:lnTo>
                  <a:lnTo>
                    <a:pt x="259" y="301"/>
                  </a:lnTo>
                  <a:lnTo>
                    <a:pt x="277" y="301"/>
                  </a:lnTo>
                  <a:lnTo>
                    <a:pt x="293" y="300"/>
                  </a:lnTo>
                  <a:lnTo>
                    <a:pt x="311" y="298"/>
                  </a:lnTo>
                  <a:lnTo>
                    <a:pt x="326" y="296"/>
                  </a:lnTo>
                  <a:lnTo>
                    <a:pt x="343" y="294"/>
                  </a:lnTo>
                  <a:lnTo>
                    <a:pt x="358" y="290"/>
                  </a:lnTo>
                  <a:lnTo>
                    <a:pt x="373" y="286"/>
                  </a:lnTo>
                  <a:lnTo>
                    <a:pt x="388" y="282"/>
                  </a:lnTo>
                  <a:lnTo>
                    <a:pt x="417" y="272"/>
                  </a:lnTo>
                  <a:lnTo>
                    <a:pt x="444" y="259"/>
                  </a:lnTo>
                  <a:lnTo>
                    <a:pt x="470" y="246"/>
                  </a:lnTo>
                  <a:lnTo>
                    <a:pt x="495" y="230"/>
                  </a:lnTo>
                  <a:lnTo>
                    <a:pt x="519" y="214"/>
                  </a:lnTo>
                  <a:lnTo>
                    <a:pt x="542" y="197"/>
                  </a:lnTo>
                  <a:lnTo>
                    <a:pt x="565" y="178"/>
                  </a:lnTo>
                  <a:lnTo>
                    <a:pt x="588" y="158"/>
                  </a:lnTo>
                  <a:lnTo>
                    <a:pt x="630" y="118"/>
                  </a:lnTo>
                  <a:lnTo>
                    <a:pt x="674" y="77"/>
                  </a:lnTo>
                  <a:lnTo>
                    <a:pt x="598" y="0"/>
                  </a:lnTo>
                  <a:lnTo>
                    <a:pt x="449" y="153"/>
                  </a:lnTo>
                  <a:lnTo>
                    <a:pt x="297" y="153"/>
                  </a:lnTo>
                  <a:lnTo>
                    <a:pt x="283" y="167"/>
                  </a:lnTo>
                  <a:lnTo>
                    <a:pt x="266" y="181"/>
                  </a:lnTo>
                  <a:lnTo>
                    <a:pt x="249" y="196"/>
                  </a:lnTo>
                  <a:lnTo>
                    <a:pt x="230" y="209"/>
                  </a:lnTo>
                  <a:lnTo>
                    <a:pt x="190" y="237"/>
                  </a:lnTo>
                  <a:lnTo>
                    <a:pt x="148" y="264"/>
                  </a:lnTo>
                  <a:lnTo>
                    <a:pt x="107" y="292"/>
                  </a:lnTo>
                  <a:lnTo>
                    <a:pt x="67" y="319"/>
                  </a:lnTo>
                  <a:lnTo>
                    <a:pt x="48" y="333"/>
                  </a:lnTo>
                  <a:lnTo>
                    <a:pt x="31" y="346"/>
                  </a:lnTo>
                  <a:lnTo>
                    <a:pt x="14" y="360"/>
                  </a:lnTo>
                  <a:lnTo>
                    <a:pt x="0" y="373"/>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5" name="Freeform 35"/>
            <p:cNvSpPr>
              <a:spLocks/>
            </p:cNvSpPr>
            <p:nvPr/>
          </p:nvSpPr>
          <p:spPr bwMode="auto">
            <a:xfrm>
              <a:off x="5992813" y="3527426"/>
              <a:ext cx="623888" cy="406400"/>
            </a:xfrm>
            <a:custGeom>
              <a:avLst/>
              <a:gdLst/>
              <a:ahLst/>
              <a:cxnLst>
                <a:cxn ang="0">
                  <a:pos x="2011" y="126"/>
                </a:cxn>
                <a:cxn ang="0">
                  <a:pos x="1976" y="189"/>
                </a:cxn>
                <a:cxn ang="0">
                  <a:pos x="1933" y="280"/>
                </a:cxn>
                <a:cxn ang="0">
                  <a:pos x="1880" y="369"/>
                </a:cxn>
                <a:cxn ang="0">
                  <a:pos x="1684" y="378"/>
                </a:cxn>
                <a:cxn ang="0">
                  <a:pos x="1537" y="260"/>
                </a:cxn>
                <a:cxn ang="0">
                  <a:pos x="1604" y="201"/>
                </a:cxn>
                <a:cxn ang="0">
                  <a:pos x="1643" y="148"/>
                </a:cxn>
                <a:cxn ang="0">
                  <a:pos x="1657" y="104"/>
                </a:cxn>
                <a:cxn ang="0">
                  <a:pos x="1517" y="16"/>
                </a:cxn>
                <a:cxn ang="0">
                  <a:pos x="1460" y="39"/>
                </a:cxn>
                <a:cxn ang="0">
                  <a:pos x="1360" y="208"/>
                </a:cxn>
                <a:cxn ang="0">
                  <a:pos x="1304" y="255"/>
                </a:cxn>
                <a:cxn ang="0">
                  <a:pos x="1050" y="187"/>
                </a:cxn>
                <a:cxn ang="0">
                  <a:pos x="1010" y="216"/>
                </a:cxn>
                <a:cxn ang="0">
                  <a:pos x="880" y="366"/>
                </a:cxn>
                <a:cxn ang="0">
                  <a:pos x="821" y="336"/>
                </a:cxn>
                <a:cxn ang="0">
                  <a:pos x="761" y="383"/>
                </a:cxn>
                <a:cxn ang="0">
                  <a:pos x="653" y="482"/>
                </a:cxn>
                <a:cxn ang="0">
                  <a:pos x="583" y="453"/>
                </a:cxn>
                <a:cxn ang="0">
                  <a:pos x="323" y="635"/>
                </a:cxn>
                <a:cxn ang="0">
                  <a:pos x="220" y="605"/>
                </a:cxn>
                <a:cxn ang="0">
                  <a:pos x="173" y="611"/>
                </a:cxn>
                <a:cxn ang="0">
                  <a:pos x="102" y="636"/>
                </a:cxn>
                <a:cxn ang="0">
                  <a:pos x="81" y="692"/>
                </a:cxn>
                <a:cxn ang="0">
                  <a:pos x="110" y="823"/>
                </a:cxn>
                <a:cxn ang="0">
                  <a:pos x="50" y="980"/>
                </a:cxn>
                <a:cxn ang="0">
                  <a:pos x="61" y="1115"/>
                </a:cxn>
                <a:cxn ang="0">
                  <a:pos x="3" y="1303"/>
                </a:cxn>
                <a:cxn ang="0">
                  <a:pos x="146" y="1340"/>
                </a:cxn>
                <a:cxn ang="0">
                  <a:pos x="499" y="1277"/>
                </a:cxn>
                <a:cxn ang="0">
                  <a:pos x="688" y="1209"/>
                </a:cxn>
                <a:cxn ang="0">
                  <a:pos x="810" y="1134"/>
                </a:cxn>
                <a:cxn ang="0">
                  <a:pos x="1010" y="1241"/>
                </a:cxn>
                <a:cxn ang="0">
                  <a:pos x="978" y="1310"/>
                </a:cxn>
                <a:cxn ang="0">
                  <a:pos x="1119" y="1275"/>
                </a:cxn>
                <a:cxn ang="0">
                  <a:pos x="1314" y="1197"/>
                </a:cxn>
                <a:cxn ang="0">
                  <a:pos x="1377" y="1194"/>
                </a:cxn>
                <a:cxn ang="0">
                  <a:pos x="1295" y="1262"/>
                </a:cxn>
                <a:cxn ang="0">
                  <a:pos x="1226" y="1326"/>
                </a:cxn>
                <a:cxn ang="0">
                  <a:pos x="1242" y="1346"/>
                </a:cxn>
                <a:cxn ang="0">
                  <a:pos x="1255" y="1351"/>
                </a:cxn>
                <a:cxn ang="0">
                  <a:pos x="1225" y="1376"/>
                </a:cxn>
                <a:cxn ang="0">
                  <a:pos x="1214" y="1458"/>
                </a:cxn>
                <a:cxn ang="0">
                  <a:pos x="1499" y="1421"/>
                </a:cxn>
                <a:cxn ang="0">
                  <a:pos x="2349" y="748"/>
                </a:cxn>
                <a:cxn ang="0">
                  <a:pos x="2314" y="666"/>
                </a:cxn>
                <a:cxn ang="0">
                  <a:pos x="2245" y="636"/>
                </a:cxn>
                <a:cxn ang="0">
                  <a:pos x="2203" y="474"/>
                </a:cxn>
                <a:cxn ang="0">
                  <a:pos x="2138" y="450"/>
                </a:cxn>
                <a:cxn ang="0">
                  <a:pos x="2144" y="407"/>
                </a:cxn>
                <a:cxn ang="0">
                  <a:pos x="2169" y="343"/>
                </a:cxn>
                <a:cxn ang="0">
                  <a:pos x="2142" y="255"/>
                </a:cxn>
                <a:cxn ang="0">
                  <a:pos x="2073" y="226"/>
                </a:cxn>
                <a:cxn ang="0">
                  <a:pos x="2064" y="174"/>
                </a:cxn>
                <a:cxn ang="0">
                  <a:pos x="2075" y="88"/>
                </a:cxn>
              </a:cxnLst>
              <a:rect l="0" t="0" r="r" b="b"/>
              <a:pathLst>
                <a:path w="2356" h="1535">
                  <a:moveTo>
                    <a:pt x="2059" y="39"/>
                  </a:moveTo>
                  <a:lnTo>
                    <a:pt x="2052" y="58"/>
                  </a:lnTo>
                  <a:lnTo>
                    <a:pt x="2045" y="76"/>
                  </a:lnTo>
                  <a:lnTo>
                    <a:pt x="2036" y="90"/>
                  </a:lnTo>
                  <a:lnTo>
                    <a:pt x="2027" y="104"/>
                  </a:lnTo>
                  <a:lnTo>
                    <a:pt x="2011" y="126"/>
                  </a:lnTo>
                  <a:lnTo>
                    <a:pt x="1996" y="144"/>
                  </a:lnTo>
                  <a:lnTo>
                    <a:pt x="1989" y="153"/>
                  </a:lnTo>
                  <a:lnTo>
                    <a:pt x="1984" y="162"/>
                  </a:lnTo>
                  <a:lnTo>
                    <a:pt x="1979" y="171"/>
                  </a:lnTo>
                  <a:lnTo>
                    <a:pt x="1977" y="179"/>
                  </a:lnTo>
                  <a:lnTo>
                    <a:pt x="1976" y="189"/>
                  </a:lnTo>
                  <a:lnTo>
                    <a:pt x="1977" y="200"/>
                  </a:lnTo>
                  <a:lnTo>
                    <a:pt x="1980" y="212"/>
                  </a:lnTo>
                  <a:lnTo>
                    <a:pt x="1987" y="225"/>
                  </a:lnTo>
                  <a:lnTo>
                    <a:pt x="1970" y="240"/>
                  </a:lnTo>
                  <a:lnTo>
                    <a:pt x="1952" y="258"/>
                  </a:lnTo>
                  <a:lnTo>
                    <a:pt x="1933" y="280"/>
                  </a:lnTo>
                  <a:lnTo>
                    <a:pt x="1915" y="303"/>
                  </a:lnTo>
                  <a:lnTo>
                    <a:pt x="1906" y="316"/>
                  </a:lnTo>
                  <a:lnTo>
                    <a:pt x="1898" y="329"/>
                  </a:lnTo>
                  <a:lnTo>
                    <a:pt x="1891" y="342"/>
                  </a:lnTo>
                  <a:lnTo>
                    <a:pt x="1884" y="355"/>
                  </a:lnTo>
                  <a:lnTo>
                    <a:pt x="1880" y="369"/>
                  </a:lnTo>
                  <a:lnTo>
                    <a:pt x="1876" y="383"/>
                  </a:lnTo>
                  <a:lnTo>
                    <a:pt x="1873" y="398"/>
                  </a:lnTo>
                  <a:lnTo>
                    <a:pt x="1872" y="412"/>
                  </a:lnTo>
                  <a:lnTo>
                    <a:pt x="1724" y="412"/>
                  </a:lnTo>
                  <a:lnTo>
                    <a:pt x="1707" y="396"/>
                  </a:lnTo>
                  <a:lnTo>
                    <a:pt x="1684" y="378"/>
                  </a:lnTo>
                  <a:lnTo>
                    <a:pt x="1657" y="357"/>
                  </a:lnTo>
                  <a:lnTo>
                    <a:pt x="1629" y="335"/>
                  </a:lnTo>
                  <a:lnTo>
                    <a:pt x="1601" y="315"/>
                  </a:lnTo>
                  <a:lnTo>
                    <a:pt x="1576" y="294"/>
                  </a:lnTo>
                  <a:lnTo>
                    <a:pt x="1554" y="275"/>
                  </a:lnTo>
                  <a:lnTo>
                    <a:pt x="1537" y="260"/>
                  </a:lnTo>
                  <a:lnTo>
                    <a:pt x="1613" y="260"/>
                  </a:lnTo>
                  <a:lnTo>
                    <a:pt x="1606" y="247"/>
                  </a:lnTo>
                  <a:lnTo>
                    <a:pt x="1603" y="234"/>
                  </a:lnTo>
                  <a:lnTo>
                    <a:pt x="1601" y="222"/>
                  </a:lnTo>
                  <a:lnTo>
                    <a:pt x="1602" y="211"/>
                  </a:lnTo>
                  <a:lnTo>
                    <a:pt x="1604" y="201"/>
                  </a:lnTo>
                  <a:lnTo>
                    <a:pt x="1607" y="191"/>
                  </a:lnTo>
                  <a:lnTo>
                    <a:pt x="1613" y="182"/>
                  </a:lnTo>
                  <a:lnTo>
                    <a:pt x="1619" y="173"/>
                  </a:lnTo>
                  <a:lnTo>
                    <a:pt x="1627" y="164"/>
                  </a:lnTo>
                  <a:lnTo>
                    <a:pt x="1635" y="155"/>
                  </a:lnTo>
                  <a:lnTo>
                    <a:pt x="1643" y="148"/>
                  </a:lnTo>
                  <a:lnTo>
                    <a:pt x="1652" y="140"/>
                  </a:lnTo>
                  <a:lnTo>
                    <a:pt x="1669" y="126"/>
                  </a:lnTo>
                  <a:lnTo>
                    <a:pt x="1686" y="111"/>
                  </a:lnTo>
                  <a:lnTo>
                    <a:pt x="1678" y="111"/>
                  </a:lnTo>
                  <a:lnTo>
                    <a:pt x="1668" y="108"/>
                  </a:lnTo>
                  <a:lnTo>
                    <a:pt x="1657" y="104"/>
                  </a:lnTo>
                  <a:lnTo>
                    <a:pt x="1645" y="100"/>
                  </a:lnTo>
                  <a:lnTo>
                    <a:pt x="1620" y="87"/>
                  </a:lnTo>
                  <a:lnTo>
                    <a:pt x="1592" y="70"/>
                  </a:lnTo>
                  <a:lnTo>
                    <a:pt x="1565" y="53"/>
                  </a:lnTo>
                  <a:lnTo>
                    <a:pt x="1539" y="34"/>
                  </a:lnTo>
                  <a:lnTo>
                    <a:pt x="1517" y="16"/>
                  </a:lnTo>
                  <a:lnTo>
                    <a:pt x="1499" y="0"/>
                  </a:lnTo>
                  <a:lnTo>
                    <a:pt x="1492" y="5"/>
                  </a:lnTo>
                  <a:lnTo>
                    <a:pt x="1485" y="10"/>
                  </a:lnTo>
                  <a:lnTo>
                    <a:pt x="1479" y="16"/>
                  </a:lnTo>
                  <a:lnTo>
                    <a:pt x="1472" y="22"/>
                  </a:lnTo>
                  <a:lnTo>
                    <a:pt x="1460" y="39"/>
                  </a:lnTo>
                  <a:lnTo>
                    <a:pt x="1447" y="57"/>
                  </a:lnTo>
                  <a:lnTo>
                    <a:pt x="1424" y="100"/>
                  </a:lnTo>
                  <a:lnTo>
                    <a:pt x="1400" y="144"/>
                  </a:lnTo>
                  <a:lnTo>
                    <a:pt x="1387" y="166"/>
                  </a:lnTo>
                  <a:lnTo>
                    <a:pt x="1374" y="188"/>
                  </a:lnTo>
                  <a:lnTo>
                    <a:pt x="1360" y="208"/>
                  </a:lnTo>
                  <a:lnTo>
                    <a:pt x="1346" y="224"/>
                  </a:lnTo>
                  <a:lnTo>
                    <a:pt x="1338" y="232"/>
                  </a:lnTo>
                  <a:lnTo>
                    <a:pt x="1330" y="239"/>
                  </a:lnTo>
                  <a:lnTo>
                    <a:pt x="1322" y="245"/>
                  </a:lnTo>
                  <a:lnTo>
                    <a:pt x="1313" y="250"/>
                  </a:lnTo>
                  <a:lnTo>
                    <a:pt x="1304" y="255"/>
                  </a:lnTo>
                  <a:lnTo>
                    <a:pt x="1294" y="257"/>
                  </a:lnTo>
                  <a:lnTo>
                    <a:pt x="1285" y="259"/>
                  </a:lnTo>
                  <a:lnTo>
                    <a:pt x="1275" y="260"/>
                  </a:lnTo>
                  <a:lnTo>
                    <a:pt x="1198" y="260"/>
                  </a:lnTo>
                  <a:lnTo>
                    <a:pt x="1126" y="187"/>
                  </a:lnTo>
                  <a:lnTo>
                    <a:pt x="1050" y="187"/>
                  </a:lnTo>
                  <a:lnTo>
                    <a:pt x="1046" y="188"/>
                  </a:lnTo>
                  <a:lnTo>
                    <a:pt x="1042" y="189"/>
                  </a:lnTo>
                  <a:lnTo>
                    <a:pt x="1037" y="191"/>
                  </a:lnTo>
                  <a:lnTo>
                    <a:pt x="1033" y="196"/>
                  </a:lnTo>
                  <a:lnTo>
                    <a:pt x="1022" y="204"/>
                  </a:lnTo>
                  <a:lnTo>
                    <a:pt x="1010" y="216"/>
                  </a:lnTo>
                  <a:lnTo>
                    <a:pt x="984" y="246"/>
                  </a:lnTo>
                  <a:lnTo>
                    <a:pt x="955" y="281"/>
                  </a:lnTo>
                  <a:lnTo>
                    <a:pt x="928" y="315"/>
                  </a:lnTo>
                  <a:lnTo>
                    <a:pt x="902" y="345"/>
                  </a:lnTo>
                  <a:lnTo>
                    <a:pt x="890" y="356"/>
                  </a:lnTo>
                  <a:lnTo>
                    <a:pt x="880" y="366"/>
                  </a:lnTo>
                  <a:lnTo>
                    <a:pt x="876" y="369"/>
                  </a:lnTo>
                  <a:lnTo>
                    <a:pt x="871" y="371"/>
                  </a:lnTo>
                  <a:lnTo>
                    <a:pt x="867" y="374"/>
                  </a:lnTo>
                  <a:lnTo>
                    <a:pt x="864" y="374"/>
                  </a:lnTo>
                  <a:lnTo>
                    <a:pt x="825" y="335"/>
                  </a:lnTo>
                  <a:lnTo>
                    <a:pt x="821" y="336"/>
                  </a:lnTo>
                  <a:lnTo>
                    <a:pt x="818" y="338"/>
                  </a:lnTo>
                  <a:lnTo>
                    <a:pt x="812" y="340"/>
                  </a:lnTo>
                  <a:lnTo>
                    <a:pt x="808" y="342"/>
                  </a:lnTo>
                  <a:lnTo>
                    <a:pt x="797" y="350"/>
                  </a:lnTo>
                  <a:lnTo>
                    <a:pt x="785" y="359"/>
                  </a:lnTo>
                  <a:lnTo>
                    <a:pt x="761" y="383"/>
                  </a:lnTo>
                  <a:lnTo>
                    <a:pt x="735" y="411"/>
                  </a:lnTo>
                  <a:lnTo>
                    <a:pt x="691" y="461"/>
                  </a:lnTo>
                  <a:lnTo>
                    <a:pt x="674" y="485"/>
                  </a:lnTo>
                  <a:lnTo>
                    <a:pt x="667" y="484"/>
                  </a:lnTo>
                  <a:lnTo>
                    <a:pt x="660" y="483"/>
                  </a:lnTo>
                  <a:lnTo>
                    <a:pt x="653" y="482"/>
                  </a:lnTo>
                  <a:lnTo>
                    <a:pt x="647" y="479"/>
                  </a:lnTo>
                  <a:lnTo>
                    <a:pt x="632" y="474"/>
                  </a:lnTo>
                  <a:lnTo>
                    <a:pt x="618" y="467"/>
                  </a:lnTo>
                  <a:lnTo>
                    <a:pt x="604" y="461"/>
                  </a:lnTo>
                  <a:lnTo>
                    <a:pt x="590" y="455"/>
                  </a:lnTo>
                  <a:lnTo>
                    <a:pt x="583" y="453"/>
                  </a:lnTo>
                  <a:lnTo>
                    <a:pt x="576" y="451"/>
                  </a:lnTo>
                  <a:lnTo>
                    <a:pt x="569" y="450"/>
                  </a:lnTo>
                  <a:lnTo>
                    <a:pt x="563" y="450"/>
                  </a:lnTo>
                  <a:lnTo>
                    <a:pt x="338" y="636"/>
                  </a:lnTo>
                  <a:lnTo>
                    <a:pt x="330" y="636"/>
                  </a:lnTo>
                  <a:lnTo>
                    <a:pt x="323" y="635"/>
                  </a:lnTo>
                  <a:lnTo>
                    <a:pt x="313" y="633"/>
                  </a:lnTo>
                  <a:lnTo>
                    <a:pt x="304" y="631"/>
                  </a:lnTo>
                  <a:lnTo>
                    <a:pt x="283" y="624"/>
                  </a:lnTo>
                  <a:lnTo>
                    <a:pt x="263" y="618"/>
                  </a:lnTo>
                  <a:lnTo>
                    <a:pt x="241" y="610"/>
                  </a:lnTo>
                  <a:lnTo>
                    <a:pt x="220" y="605"/>
                  </a:lnTo>
                  <a:lnTo>
                    <a:pt x="211" y="602"/>
                  </a:lnTo>
                  <a:lnTo>
                    <a:pt x="202" y="600"/>
                  </a:lnTo>
                  <a:lnTo>
                    <a:pt x="194" y="599"/>
                  </a:lnTo>
                  <a:lnTo>
                    <a:pt x="186" y="598"/>
                  </a:lnTo>
                  <a:lnTo>
                    <a:pt x="180" y="605"/>
                  </a:lnTo>
                  <a:lnTo>
                    <a:pt x="173" y="611"/>
                  </a:lnTo>
                  <a:lnTo>
                    <a:pt x="166" y="616"/>
                  </a:lnTo>
                  <a:lnTo>
                    <a:pt x="159" y="620"/>
                  </a:lnTo>
                  <a:lnTo>
                    <a:pt x="145" y="628"/>
                  </a:lnTo>
                  <a:lnTo>
                    <a:pt x="131" y="632"/>
                  </a:lnTo>
                  <a:lnTo>
                    <a:pt x="117" y="634"/>
                  </a:lnTo>
                  <a:lnTo>
                    <a:pt x="102" y="636"/>
                  </a:lnTo>
                  <a:lnTo>
                    <a:pt x="89" y="636"/>
                  </a:lnTo>
                  <a:lnTo>
                    <a:pt x="75" y="636"/>
                  </a:lnTo>
                  <a:lnTo>
                    <a:pt x="76" y="651"/>
                  </a:lnTo>
                  <a:lnTo>
                    <a:pt x="77" y="665"/>
                  </a:lnTo>
                  <a:lnTo>
                    <a:pt x="78" y="679"/>
                  </a:lnTo>
                  <a:lnTo>
                    <a:pt x="81" y="692"/>
                  </a:lnTo>
                  <a:lnTo>
                    <a:pt x="86" y="719"/>
                  </a:lnTo>
                  <a:lnTo>
                    <a:pt x="93" y="744"/>
                  </a:lnTo>
                  <a:lnTo>
                    <a:pt x="99" y="767"/>
                  </a:lnTo>
                  <a:lnTo>
                    <a:pt x="105" y="789"/>
                  </a:lnTo>
                  <a:lnTo>
                    <a:pt x="109" y="808"/>
                  </a:lnTo>
                  <a:lnTo>
                    <a:pt x="110" y="823"/>
                  </a:lnTo>
                  <a:lnTo>
                    <a:pt x="38" y="899"/>
                  </a:lnTo>
                  <a:lnTo>
                    <a:pt x="38" y="912"/>
                  </a:lnTo>
                  <a:lnTo>
                    <a:pt x="39" y="927"/>
                  </a:lnTo>
                  <a:lnTo>
                    <a:pt x="41" y="940"/>
                  </a:lnTo>
                  <a:lnTo>
                    <a:pt x="44" y="954"/>
                  </a:lnTo>
                  <a:lnTo>
                    <a:pt x="50" y="980"/>
                  </a:lnTo>
                  <a:lnTo>
                    <a:pt x="57" y="1005"/>
                  </a:lnTo>
                  <a:lnTo>
                    <a:pt x="63" y="1029"/>
                  </a:lnTo>
                  <a:lnTo>
                    <a:pt x="70" y="1051"/>
                  </a:lnTo>
                  <a:lnTo>
                    <a:pt x="74" y="1070"/>
                  </a:lnTo>
                  <a:lnTo>
                    <a:pt x="75" y="1086"/>
                  </a:lnTo>
                  <a:lnTo>
                    <a:pt x="61" y="1115"/>
                  </a:lnTo>
                  <a:lnTo>
                    <a:pt x="48" y="1148"/>
                  </a:lnTo>
                  <a:lnTo>
                    <a:pt x="35" y="1182"/>
                  </a:lnTo>
                  <a:lnTo>
                    <a:pt x="24" y="1217"/>
                  </a:lnTo>
                  <a:lnTo>
                    <a:pt x="14" y="1252"/>
                  </a:lnTo>
                  <a:lnTo>
                    <a:pt x="6" y="1286"/>
                  </a:lnTo>
                  <a:lnTo>
                    <a:pt x="3" y="1303"/>
                  </a:lnTo>
                  <a:lnTo>
                    <a:pt x="1" y="1318"/>
                  </a:lnTo>
                  <a:lnTo>
                    <a:pt x="0" y="1334"/>
                  </a:lnTo>
                  <a:lnTo>
                    <a:pt x="0" y="1349"/>
                  </a:lnTo>
                  <a:lnTo>
                    <a:pt x="45" y="1348"/>
                  </a:lnTo>
                  <a:lnTo>
                    <a:pt x="94" y="1344"/>
                  </a:lnTo>
                  <a:lnTo>
                    <a:pt x="146" y="1340"/>
                  </a:lnTo>
                  <a:lnTo>
                    <a:pt x="202" y="1335"/>
                  </a:lnTo>
                  <a:lnTo>
                    <a:pt x="261" y="1326"/>
                  </a:lnTo>
                  <a:lnTo>
                    <a:pt x="319" y="1316"/>
                  </a:lnTo>
                  <a:lnTo>
                    <a:pt x="379" y="1305"/>
                  </a:lnTo>
                  <a:lnTo>
                    <a:pt x="439" y="1291"/>
                  </a:lnTo>
                  <a:lnTo>
                    <a:pt x="499" y="1277"/>
                  </a:lnTo>
                  <a:lnTo>
                    <a:pt x="556" y="1259"/>
                  </a:lnTo>
                  <a:lnTo>
                    <a:pt x="584" y="1251"/>
                  </a:lnTo>
                  <a:lnTo>
                    <a:pt x="612" y="1241"/>
                  </a:lnTo>
                  <a:lnTo>
                    <a:pt x="638" y="1231"/>
                  </a:lnTo>
                  <a:lnTo>
                    <a:pt x="664" y="1220"/>
                  </a:lnTo>
                  <a:lnTo>
                    <a:pt x="688" y="1209"/>
                  </a:lnTo>
                  <a:lnTo>
                    <a:pt x="712" y="1198"/>
                  </a:lnTo>
                  <a:lnTo>
                    <a:pt x="734" y="1186"/>
                  </a:lnTo>
                  <a:lnTo>
                    <a:pt x="756" y="1174"/>
                  </a:lnTo>
                  <a:lnTo>
                    <a:pt x="775" y="1161"/>
                  </a:lnTo>
                  <a:lnTo>
                    <a:pt x="794" y="1148"/>
                  </a:lnTo>
                  <a:lnTo>
                    <a:pt x="810" y="1134"/>
                  </a:lnTo>
                  <a:lnTo>
                    <a:pt x="825" y="1121"/>
                  </a:lnTo>
                  <a:lnTo>
                    <a:pt x="974" y="1121"/>
                  </a:lnTo>
                  <a:lnTo>
                    <a:pt x="1050" y="1196"/>
                  </a:lnTo>
                  <a:lnTo>
                    <a:pt x="1036" y="1210"/>
                  </a:lnTo>
                  <a:lnTo>
                    <a:pt x="1022" y="1226"/>
                  </a:lnTo>
                  <a:lnTo>
                    <a:pt x="1010" y="1241"/>
                  </a:lnTo>
                  <a:lnTo>
                    <a:pt x="998" y="1258"/>
                  </a:lnTo>
                  <a:lnTo>
                    <a:pt x="992" y="1267"/>
                  </a:lnTo>
                  <a:lnTo>
                    <a:pt x="988" y="1277"/>
                  </a:lnTo>
                  <a:lnTo>
                    <a:pt x="984" y="1288"/>
                  </a:lnTo>
                  <a:lnTo>
                    <a:pt x="980" y="1298"/>
                  </a:lnTo>
                  <a:lnTo>
                    <a:pt x="978" y="1310"/>
                  </a:lnTo>
                  <a:lnTo>
                    <a:pt x="976" y="1322"/>
                  </a:lnTo>
                  <a:lnTo>
                    <a:pt x="975" y="1335"/>
                  </a:lnTo>
                  <a:lnTo>
                    <a:pt x="974" y="1349"/>
                  </a:lnTo>
                  <a:lnTo>
                    <a:pt x="1011" y="1329"/>
                  </a:lnTo>
                  <a:lnTo>
                    <a:pt x="1060" y="1304"/>
                  </a:lnTo>
                  <a:lnTo>
                    <a:pt x="1119" y="1275"/>
                  </a:lnTo>
                  <a:lnTo>
                    <a:pt x="1181" y="1245"/>
                  </a:lnTo>
                  <a:lnTo>
                    <a:pt x="1213" y="1232"/>
                  </a:lnTo>
                  <a:lnTo>
                    <a:pt x="1243" y="1219"/>
                  </a:lnTo>
                  <a:lnTo>
                    <a:pt x="1273" y="1209"/>
                  </a:lnTo>
                  <a:lnTo>
                    <a:pt x="1301" y="1200"/>
                  </a:lnTo>
                  <a:lnTo>
                    <a:pt x="1314" y="1197"/>
                  </a:lnTo>
                  <a:lnTo>
                    <a:pt x="1327" y="1194"/>
                  </a:lnTo>
                  <a:lnTo>
                    <a:pt x="1339" y="1193"/>
                  </a:lnTo>
                  <a:lnTo>
                    <a:pt x="1350" y="1192"/>
                  </a:lnTo>
                  <a:lnTo>
                    <a:pt x="1360" y="1192"/>
                  </a:lnTo>
                  <a:lnTo>
                    <a:pt x="1370" y="1192"/>
                  </a:lnTo>
                  <a:lnTo>
                    <a:pt x="1377" y="1194"/>
                  </a:lnTo>
                  <a:lnTo>
                    <a:pt x="1385" y="1196"/>
                  </a:lnTo>
                  <a:lnTo>
                    <a:pt x="1376" y="1205"/>
                  </a:lnTo>
                  <a:lnTo>
                    <a:pt x="1364" y="1214"/>
                  </a:lnTo>
                  <a:lnTo>
                    <a:pt x="1349" y="1224"/>
                  </a:lnTo>
                  <a:lnTo>
                    <a:pt x="1332" y="1236"/>
                  </a:lnTo>
                  <a:lnTo>
                    <a:pt x="1295" y="1262"/>
                  </a:lnTo>
                  <a:lnTo>
                    <a:pt x="1262" y="1287"/>
                  </a:lnTo>
                  <a:lnTo>
                    <a:pt x="1246" y="1299"/>
                  </a:lnTo>
                  <a:lnTo>
                    <a:pt x="1235" y="1311"/>
                  </a:lnTo>
                  <a:lnTo>
                    <a:pt x="1231" y="1316"/>
                  </a:lnTo>
                  <a:lnTo>
                    <a:pt x="1228" y="1320"/>
                  </a:lnTo>
                  <a:lnTo>
                    <a:pt x="1226" y="1326"/>
                  </a:lnTo>
                  <a:lnTo>
                    <a:pt x="1225" y="1330"/>
                  </a:lnTo>
                  <a:lnTo>
                    <a:pt x="1225" y="1335"/>
                  </a:lnTo>
                  <a:lnTo>
                    <a:pt x="1227" y="1338"/>
                  </a:lnTo>
                  <a:lnTo>
                    <a:pt x="1230" y="1341"/>
                  </a:lnTo>
                  <a:lnTo>
                    <a:pt x="1235" y="1343"/>
                  </a:lnTo>
                  <a:lnTo>
                    <a:pt x="1242" y="1346"/>
                  </a:lnTo>
                  <a:lnTo>
                    <a:pt x="1251" y="1348"/>
                  </a:lnTo>
                  <a:lnTo>
                    <a:pt x="1262" y="1348"/>
                  </a:lnTo>
                  <a:lnTo>
                    <a:pt x="1275" y="1349"/>
                  </a:lnTo>
                  <a:lnTo>
                    <a:pt x="1268" y="1349"/>
                  </a:lnTo>
                  <a:lnTo>
                    <a:pt x="1262" y="1350"/>
                  </a:lnTo>
                  <a:lnTo>
                    <a:pt x="1255" y="1351"/>
                  </a:lnTo>
                  <a:lnTo>
                    <a:pt x="1250" y="1353"/>
                  </a:lnTo>
                  <a:lnTo>
                    <a:pt x="1244" y="1356"/>
                  </a:lnTo>
                  <a:lnTo>
                    <a:pt x="1240" y="1360"/>
                  </a:lnTo>
                  <a:lnTo>
                    <a:pt x="1235" y="1363"/>
                  </a:lnTo>
                  <a:lnTo>
                    <a:pt x="1231" y="1367"/>
                  </a:lnTo>
                  <a:lnTo>
                    <a:pt x="1225" y="1376"/>
                  </a:lnTo>
                  <a:lnTo>
                    <a:pt x="1219" y="1387"/>
                  </a:lnTo>
                  <a:lnTo>
                    <a:pt x="1215" y="1400"/>
                  </a:lnTo>
                  <a:lnTo>
                    <a:pt x="1213" y="1413"/>
                  </a:lnTo>
                  <a:lnTo>
                    <a:pt x="1211" y="1427"/>
                  </a:lnTo>
                  <a:lnTo>
                    <a:pt x="1211" y="1443"/>
                  </a:lnTo>
                  <a:lnTo>
                    <a:pt x="1214" y="1458"/>
                  </a:lnTo>
                  <a:lnTo>
                    <a:pt x="1216" y="1474"/>
                  </a:lnTo>
                  <a:lnTo>
                    <a:pt x="1219" y="1490"/>
                  </a:lnTo>
                  <a:lnTo>
                    <a:pt x="1225" y="1505"/>
                  </a:lnTo>
                  <a:lnTo>
                    <a:pt x="1230" y="1520"/>
                  </a:lnTo>
                  <a:lnTo>
                    <a:pt x="1237" y="1535"/>
                  </a:lnTo>
                  <a:lnTo>
                    <a:pt x="1499" y="1421"/>
                  </a:lnTo>
                  <a:lnTo>
                    <a:pt x="1613" y="1535"/>
                  </a:lnTo>
                  <a:lnTo>
                    <a:pt x="2356" y="823"/>
                  </a:lnTo>
                  <a:lnTo>
                    <a:pt x="2355" y="803"/>
                  </a:lnTo>
                  <a:lnTo>
                    <a:pt x="2354" y="784"/>
                  </a:lnTo>
                  <a:lnTo>
                    <a:pt x="2352" y="765"/>
                  </a:lnTo>
                  <a:lnTo>
                    <a:pt x="2349" y="748"/>
                  </a:lnTo>
                  <a:lnTo>
                    <a:pt x="2346" y="731"/>
                  </a:lnTo>
                  <a:lnTo>
                    <a:pt x="2341" y="715"/>
                  </a:lnTo>
                  <a:lnTo>
                    <a:pt x="2336" y="701"/>
                  </a:lnTo>
                  <a:lnTo>
                    <a:pt x="2329" y="689"/>
                  </a:lnTo>
                  <a:lnTo>
                    <a:pt x="2322" y="677"/>
                  </a:lnTo>
                  <a:lnTo>
                    <a:pt x="2314" y="666"/>
                  </a:lnTo>
                  <a:lnTo>
                    <a:pt x="2305" y="657"/>
                  </a:lnTo>
                  <a:lnTo>
                    <a:pt x="2294" y="651"/>
                  </a:lnTo>
                  <a:lnTo>
                    <a:pt x="2283" y="644"/>
                  </a:lnTo>
                  <a:lnTo>
                    <a:pt x="2272" y="640"/>
                  </a:lnTo>
                  <a:lnTo>
                    <a:pt x="2259" y="638"/>
                  </a:lnTo>
                  <a:lnTo>
                    <a:pt x="2245" y="636"/>
                  </a:lnTo>
                  <a:lnTo>
                    <a:pt x="2245" y="485"/>
                  </a:lnTo>
                  <a:lnTo>
                    <a:pt x="2239" y="484"/>
                  </a:lnTo>
                  <a:lnTo>
                    <a:pt x="2231" y="483"/>
                  </a:lnTo>
                  <a:lnTo>
                    <a:pt x="2225" y="482"/>
                  </a:lnTo>
                  <a:lnTo>
                    <a:pt x="2217" y="479"/>
                  </a:lnTo>
                  <a:lnTo>
                    <a:pt x="2203" y="474"/>
                  </a:lnTo>
                  <a:lnTo>
                    <a:pt x="2189" y="467"/>
                  </a:lnTo>
                  <a:lnTo>
                    <a:pt x="2174" y="461"/>
                  </a:lnTo>
                  <a:lnTo>
                    <a:pt x="2160" y="455"/>
                  </a:lnTo>
                  <a:lnTo>
                    <a:pt x="2153" y="453"/>
                  </a:lnTo>
                  <a:lnTo>
                    <a:pt x="2146" y="451"/>
                  </a:lnTo>
                  <a:lnTo>
                    <a:pt x="2138" y="450"/>
                  </a:lnTo>
                  <a:lnTo>
                    <a:pt x="2132" y="450"/>
                  </a:lnTo>
                  <a:lnTo>
                    <a:pt x="2132" y="442"/>
                  </a:lnTo>
                  <a:lnTo>
                    <a:pt x="2133" y="436"/>
                  </a:lnTo>
                  <a:lnTo>
                    <a:pt x="2135" y="428"/>
                  </a:lnTo>
                  <a:lnTo>
                    <a:pt x="2137" y="422"/>
                  </a:lnTo>
                  <a:lnTo>
                    <a:pt x="2144" y="407"/>
                  </a:lnTo>
                  <a:lnTo>
                    <a:pt x="2150" y="393"/>
                  </a:lnTo>
                  <a:lnTo>
                    <a:pt x="2157" y="379"/>
                  </a:lnTo>
                  <a:lnTo>
                    <a:pt x="2163" y="365"/>
                  </a:lnTo>
                  <a:lnTo>
                    <a:pt x="2166" y="357"/>
                  </a:lnTo>
                  <a:lnTo>
                    <a:pt x="2168" y="350"/>
                  </a:lnTo>
                  <a:lnTo>
                    <a:pt x="2169" y="343"/>
                  </a:lnTo>
                  <a:lnTo>
                    <a:pt x="2169" y="335"/>
                  </a:lnTo>
                  <a:lnTo>
                    <a:pt x="2169" y="260"/>
                  </a:lnTo>
                  <a:lnTo>
                    <a:pt x="2162" y="259"/>
                  </a:lnTo>
                  <a:lnTo>
                    <a:pt x="2156" y="258"/>
                  </a:lnTo>
                  <a:lnTo>
                    <a:pt x="2148" y="257"/>
                  </a:lnTo>
                  <a:lnTo>
                    <a:pt x="2142" y="255"/>
                  </a:lnTo>
                  <a:lnTo>
                    <a:pt x="2127" y="249"/>
                  </a:lnTo>
                  <a:lnTo>
                    <a:pt x="2114" y="243"/>
                  </a:lnTo>
                  <a:lnTo>
                    <a:pt x="2100" y="236"/>
                  </a:lnTo>
                  <a:lnTo>
                    <a:pt x="2087" y="231"/>
                  </a:lnTo>
                  <a:lnTo>
                    <a:pt x="2079" y="228"/>
                  </a:lnTo>
                  <a:lnTo>
                    <a:pt x="2073" y="226"/>
                  </a:lnTo>
                  <a:lnTo>
                    <a:pt x="2066" y="225"/>
                  </a:lnTo>
                  <a:lnTo>
                    <a:pt x="2059" y="225"/>
                  </a:lnTo>
                  <a:lnTo>
                    <a:pt x="2059" y="211"/>
                  </a:lnTo>
                  <a:lnTo>
                    <a:pt x="2060" y="198"/>
                  </a:lnTo>
                  <a:lnTo>
                    <a:pt x="2062" y="186"/>
                  </a:lnTo>
                  <a:lnTo>
                    <a:pt x="2064" y="174"/>
                  </a:lnTo>
                  <a:lnTo>
                    <a:pt x="2069" y="152"/>
                  </a:lnTo>
                  <a:lnTo>
                    <a:pt x="2073" y="130"/>
                  </a:lnTo>
                  <a:lnTo>
                    <a:pt x="2075" y="120"/>
                  </a:lnTo>
                  <a:lnTo>
                    <a:pt x="2075" y="110"/>
                  </a:lnTo>
                  <a:lnTo>
                    <a:pt x="2075" y="99"/>
                  </a:lnTo>
                  <a:lnTo>
                    <a:pt x="2075" y="88"/>
                  </a:lnTo>
                  <a:lnTo>
                    <a:pt x="2073" y="76"/>
                  </a:lnTo>
                  <a:lnTo>
                    <a:pt x="2070" y="65"/>
                  </a:lnTo>
                  <a:lnTo>
                    <a:pt x="2065" y="52"/>
                  </a:lnTo>
                  <a:lnTo>
                    <a:pt x="2059" y="39"/>
                  </a:lnTo>
                  <a:close/>
                </a:path>
              </a:pathLst>
            </a:custGeom>
            <a:solidFill>
              <a:srgbClr val="F8C3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6" name="Freeform 36"/>
            <p:cNvSpPr>
              <a:spLocks/>
            </p:cNvSpPr>
            <p:nvPr/>
          </p:nvSpPr>
          <p:spPr bwMode="auto">
            <a:xfrm>
              <a:off x="5992813" y="3527426"/>
              <a:ext cx="623888" cy="406400"/>
            </a:xfrm>
            <a:custGeom>
              <a:avLst/>
              <a:gdLst/>
              <a:ahLst/>
              <a:cxnLst>
                <a:cxn ang="0">
                  <a:pos x="2011" y="126"/>
                </a:cxn>
                <a:cxn ang="0">
                  <a:pos x="1976" y="189"/>
                </a:cxn>
                <a:cxn ang="0">
                  <a:pos x="1933" y="280"/>
                </a:cxn>
                <a:cxn ang="0">
                  <a:pos x="1880" y="369"/>
                </a:cxn>
                <a:cxn ang="0">
                  <a:pos x="1684" y="378"/>
                </a:cxn>
                <a:cxn ang="0">
                  <a:pos x="1537" y="260"/>
                </a:cxn>
                <a:cxn ang="0">
                  <a:pos x="1604" y="201"/>
                </a:cxn>
                <a:cxn ang="0">
                  <a:pos x="1643" y="148"/>
                </a:cxn>
                <a:cxn ang="0">
                  <a:pos x="1657" y="104"/>
                </a:cxn>
                <a:cxn ang="0">
                  <a:pos x="1517" y="16"/>
                </a:cxn>
                <a:cxn ang="0">
                  <a:pos x="1460" y="39"/>
                </a:cxn>
                <a:cxn ang="0">
                  <a:pos x="1360" y="208"/>
                </a:cxn>
                <a:cxn ang="0">
                  <a:pos x="1304" y="255"/>
                </a:cxn>
                <a:cxn ang="0">
                  <a:pos x="1050" y="187"/>
                </a:cxn>
                <a:cxn ang="0">
                  <a:pos x="1010" y="216"/>
                </a:cxn>
                <a:cxn ang="0">
                  <a:pos x="880" y="366"/>
                </a:cxn>
                <a:cxn ang="0">
                  <a:pos x="821" y="336"/>
                </a:cxn>
                <a:cxn ang="0">
                  <a:pos x="761" y="383"/>
                </a:cxn>
                <a:cxn ang="0">
                  <a:pos x="653" y="482"/>
                </a:cxn>
                <a:cxn ang="0">
                  <a:pos x="583" y="453"/>
                </a:cxn>
                <a:cxn ang="0">
                  <a:pos x="323" y="635"/>
                </a:cxn>
                <a:cxn ang="0">
                  <a:pos x="220" y="605"/>
                </a:cxn>
                <a:cxn ang="0">
                  <a:pos x="173" y="611"/>
                </a:cxn>
                <a:cxn ang="0">
                  <a:pos x="102" y="636"/>
                </a:cxn>
                <a:cxn ang="0">
                  <a:pos x="81" y="692"/>
                </a:cxn>
                <a:cxn ang="0">
                  <a:pos x="110" y="823"/>
                </a:cxn>
                <a:cxn ang="0">
                  <a:pos x="50" y="980"/>
                </a:cxn>
                <a:cxn ang="0">
                  <a:pos x="61" y="1115"/>
                </a:cxn>
                <a:cxn ang="0">
                  <a:pos x="3" y="1303"/>
                </a:cxn>
                <a:cxn ang="0">
                  <a:pos x="146" y="1340"/>
                </a:cxn>
                <a:cxn ang="0">
                  <a:pos x="499" y="1277"/>
                </a:cxn>
                <a:cxn ang="0">
                  <a:pos x="688" y="1209"/>
                </a:cxn>
                <a:cxn ang="0">
                  <a:pos x="810" y="1134"/>
                </a:cxn>
                <a:cxn ang="0">
                  <a:pos x="1010" y="1241"/>
                </a:cxn>
                <a:cxn ang="0">
                  <a:pos x="978" y="1310"/>
                </a:cxn>
                <a:cxn ang="0">
                  <a:pos x="1119" y="1275"/>
                </a:cxn>
                <a:cxn ang="0">
                  <a:pos x="1314" y="1197"/>
                </a:cxn>
                <a:cxn ang="0">
                  <a:pos x="1377" y="1194"/>
                </a:cxn>
                <a:cxn ang="0">
                  <a:pos x="1295" y="1262"/>
                </a:cxn>
                <a:cxn ang="0">
                  <a:pos x="1226" y="1326"/>
                </a:cxn>
                <a:cxn ang="0">
                  <a:pos x="1242" y="1346"/>
                </a:cxn>
                <a:cxn ang="0">
                  <a:pos x="1255" y="1351"/>
                </a:cxn>
                <a:cxn ang="0">
                  <a:pos x="1225" y="1376"/>
                </a:cxn>
                <a:cxn ang="0">
                  <a:pos x="1214" y="1458"/>
                </a:cxn>
                <a:cxn ang="0">
                  <a:pos x="1499" y="1421"/>
                </a:cxn>
                <a:cxn ang="0">
                  <a:pos x="2349" y="748"/>
                </a:cxn>
                <a:cxn ang="0">
                  <a:pos x="2314" y="666"/>
                </a:cxn>
                <a:cxn ang="0">
                  <a:pos x="2245" y="636"/>
                </a:cxn>
                <a:cxn ang="0">
                  <a:pos x="2203" y="474"/>
                </a:cxn>
                <a:cxn ang="0">
                  <a:pos x="2138" y="450"/>
                </a:cxn>
                <a:cxn ang="0">
                  <a:pos x="2144" y="407"/>
                </a:cxn>
                <a:cxn ang="0">
                  <a:pos x="2169" y="343"/>
                </a:cxn>
                <a:cxn ang="0">
                  <a:pos x="2142" y="255"/>
                </a:cxn>
                <a:cxn ang="0">
                  <a:pos x="2073" y="226"/>
                </a:cxn>
                <a:cxn ang="0">
                  <a:pos x="2064" y="174"/>
                </a:cxn>
                <a:cxn ang="0">
                  <a:pos x="2075" y="88"/>
                </a:cxn>
              </a:cxnLst>
              <a:rect l="0" t="0" r="r" b="b"/>
              <a:pathLst>
                <a:path w="2356" h="1535">
                  <a:moveTo>
                    <a:pt x="2059" y="39"/>
                  </a:moveTo>
                  <a:lnTo>
                    <a:pt x="2052" y="58"/>
                  </a:lnTo>
                  <a:lnTo>
                    <a:pt x="2045" y="76"/>
                  </a:lnTo>
                  <a:lnTo>
                    <a:pt x="2036" y="90"/>
                  </a:lnTo>
                  <a:lnTo>
                    <a:pt x="2027" y="104"/>
                  </a:lnTo>
                  <a:lnTo>
                    <a:pt x="2011" y="126"/>
                  </a:lnTo>
                  <a:lnTo>
                    <a:pt x="1996" y="144"/>
                  </a:lnTo>
                  <a:lnTo>
                    <a:pt x="1989" y="153"/>
                  </a:lnTo>
                  <a:lnTo>
                    <a:pt x="1984" y="162"/>
                  </a:lnTo>
                  <a:lnTo>
                    <a:pt x="1979" y="171"/>
                  </a:lnTo>
                  <a:lnTo>
                    <a:pt x="1977" y="179"/>
                  </a:lnTo>
                  <a:lnTo>
                    <a:pt x="1976" y="189"/>
                  </a:lnTo>
                  <a:lnTo>
                    <a:pt x="1977" y="200"/>
                  </a:lnTo>
                  <a:lnTo>
                    <a:pt x="1980" y="212"/>
                  </a:lnTo>
                  <a:lnTo>
                    <a:pt x="1987" y="225"/>
                  </a:lnTo>
                  <a:lnTo>
                    <a:pt x="1970" y="240"/>
                  </a:lnTo>
                  <a:lnTo>
                    <a:pt x="1952" y="258"/>
                  </a:lnTo>
                  <a:lnTo>
                    <a:pt x="1933" y="280"/>
                  </a:lnTo>
                  <a:lnTo>
                    <a:pt x="1915" y="303"/>
                  </a:lnTo>
                  <a:lnTo>
                    <a:pt x="1906" y="316"/>
                  </a:lnTo>
                  <a:lnTo>
                    <a:pt x="1898" y="329"/>
                  </a:lnTo>
                  <a:lnTo>
                    <a:pt x="1891" y="342"/>
                  </a:lnTo>
                  <a:lnTo>
                    <a:pt x="1884" y="355"/>
                  </a:lnTo>
                  <a:lnTo>
                    <a:pt x="1880" y="369"/>
                  </a:lnTo>
                  <a:lnTo>
                    <a:pt x="1876" y="383"/>
                  </a:lnTo>
                  <a:lnTo>
                    <a:pt x="1873" y="398"/>
                  </a:lnTo>
                  <a:lnTo>
                    <a:pt x="1872" y="412"/>
                  </a:lnTo>
                  <a:lnTo>
                    <a:pt x="1724" y="412"/>
                  </a:lnTo>
                  <a:lnTo>
                    <a:pt x="1707" y="396"/>
                  </a:lnTo>
                  <a:lnTo>
                    <a:pt x="1684" y="378"/>
                  </a:lnTo>
                  <a:lnTo>
                    <a:pt x="1657" y="357"/>
                  </a:lnTo>
                  <a:lnTo>
                    <a:pt x="1629" y="335"/>
                  </a:lnTo>
                  <a:lnTo>
                    <a:pt x="1601" y="315"/>
                  </a:lnTo>
                  <a:lnTo>
                    <a:pt x="1576" y="294"/>
                  </a:lnTo>
                  <a:lnTo>
                    <a:pt x="1554" y="275"/>
                  </a:lnTo>
                  <a:lnTo>
                    <a:pt x="1537" y="260"/>
                  </a:lnTo>
                  <a:lnTo>
                    <a:pt x="1613" y="260"/>
                  </a:lnTo>
                  <a:lnTo>
                    <a:pt x="1606" y="247"/>
                  </a:lnTo>
                  <a:lnTo>
                    <a:pt x="1603" y="234"/>
                  </a:lnTo>
                  <a:lnTo>
                    <a:pt x="1601" y="222"/>
                  </a:lnTo>
                  <a:lnTo>
                    <a:pt x="1602" y="211"/>
                  </a:lnTo>
                  <a:lnTo>
                    <a:pt x="1604" y="201"/>
                  </a:lnTo>
                  <a:lnTo>
                    <a:pt x="1607" y="191"/>
                  </a:lnTo>
                  <a:lnTo>
                    <a:pt x="1613" y="182"/>
                  </a:lnTo>
                  <a:lnTo>
                    <a:pt x="1619" y="173"/>
                  </a:lnTo>
                  <a:lnTo>
                    <a:pt x="1627" y="164"/>
                  </a:lnTo>
                  <a:lnTo>
                    <a:pt x="1635" y="155"/>
                  </a:lnTo>
                  <a:lnTo>
                    <a:pt x="1643" y="148"/>
                  </a:lnTo>
                  <a:lnTo>
                    <a:pt x="1652" y="140"/>
                  </a:lnTo>
                  <a:lnTo>
                    <a:pt x="1669" y="126"/>
                  </a:lnTo>
                  <a:lnTo>
                    <a:pt x="1686" y="111"/>
                  </a:lnTo>
                  <a:lnTo>
                    <a:pt x="1678" y="111"/>
                  </a:lnTo>
                  <a:lnTo>
                    <a:pt x="1668" y="108"/>
                  </a:lnTo>
                  <a:lnTo>
                    <a:pt x="1657" y="104"/>
                  </a:lnTo>
                  <a:lnTo>
                    <a:pt x="1645" y="100"/>
                  </a:lnTo>
                  <a:lnTo>
                    <a:pt x="1620" y="87"/>
                  </a:lnTo>
                  <a:lnTo>
                    <a:pt x="1592" y="70"/>
                  </a:lnTo>
                  <a:lnTo>
                    <a:pt x="1565" y="53"/>
                  </a:lnTo>
                  <a:lnTo>
                    <a:pt x="1539" y="34"/>
                  </a:lnTo>
                  <a:lnTo>
                    <a:pt x="1517" y="16"/>
                  </a:lnTo>
                  <a:lnTo>
                    <a:pt x="1499" y="0"/>
                  </a:lnTo>
                  <a:lnTo>
                    <a:pt x="1492" y="5"/>
                  </a:lnTo>
                  <a:lnTo>
                    <a:pt x="1485" y="10"/>
                  </a:lnTo>
                  <a:lnTo>
                    <a:pt x="1479" y="16"/>
                  </a:lnTo>
                  <a:lnTo>
                    <a:pt x="1472" y="22"/>
                  </a:lnTo>
                  <a:lnTo>
                    <a:pt x="1460" y="39"/>
                  </a:lnTo>
                  <a:lnTo>
                    <a:pt x="1447" y="57"/>
                  </a:lnTo>
                  <a:lnTo>
                    <a:pt x="1424" y="100"/>
                  </a:lnTo>
                  <a:lnTo>
                    <a:pt x="1400" y="144"/>
                  </a:lnTo>
                  <a:lnTo>
                    <a:pt x="1387" y="166"/>
                  </a:lnTo>
                  <a:lnTo>
                    <a:pt x="1374" y="188"/>
                  </a:lnTo>
                  <a:lnTo>
                    <a:pt x="1360" y="208"/>
                  </a:lnTo>
                  <a:lnTo>
                    <a:pt x="1346" y="224"/>
                  </a:lnTo>
                  <a:lnTo>
                    <a:pt x="1338" y="232"/>
                  </a:lnTo>
                  <a:lnTo>
                    <a:pt x="1330" y="239"/>
                  </a:lnTo>
                  <a:lnTo>
                    <a:pt x="1322" y="245"/>
                  </a:lnTo>
                  <a:lnTo>
                    <a:pt x="1313" y="250"/>
                  </a:lnTo>
                  <a:lnTo>
                    <a:pt x="1304" y="255"/>
                  </a:lnTo>
                  <a:lnTo>
                    <a:pt x="1294" y="257"/>
                  </a:lnTo>
                  <a:lnTo>
                    <a:pt x="1285" y="259"/>
                  </a:lnTo>
                  <a:lnTo>
                    <a:pt x="1275" y="260"/>
                  </a:lnTo>
                  <a:lnTo>
                    <a:pt x="1198" y="260"/>
                  </a:lnTo>
                  <a:lnTo>
                    <a:pt x="1126" y="187"/>
                  </a:lnTo>
                  <a:lnTo>
                    <a:pt x="1050" y="187"/>
                  </a:lnTo>
                  <a:lnTo>
                    <a:pt x="1046" y="188"/>
                  </a:lnTo>
                  <a:lnTo>
                    <a:pt x="1042" y="189"/>
                  </a:lnTo>
                  <a:lnTo>
                    <a:pt x="1037" y="191"/>
                  </a:lnTo>
                  <a:lnTo>
                    <a:pt x="1033" y="196"/>
                  </a:lnTo>
                  <a:lnTo>
                    <a:pt x="1022" y="204"/>
                  </a:lnTo>
                  <a:lnTo>
                    <a:pt x="1010" y="216"/>
                  </a:lnTo>
                  <a:lnTo>
                    <a:pt x="984" y="246"/>
                  </a:lnTo>
                  <a:lnTo>
                    <a:pt x="955" y="281"/>
                  </a:lnTo>
                  <a:lnTo>
                    <a:pt x="928" y="315"/>
                  </a:lnTo>
                  <a:lnTo>
                    <a:pt x="902" y="345"/>
                  </a:lnTo>
                  <a:lnTo>
                    <a:pt x="890" y="356"/>
                  </a:lnTo>
                  <a:lnTo>
                    <a:pt x="880" y="366"/>
                  </a:lnTo>
                  <a:lnTo>
                    <a:pt x="876" y="369"/>
                  </a:lnTo>
                  <a:lnTo>
                    <a:pt x="871" y="371"/>
                  </a:lnTo>
                  <a:lnTo>
                    <a:pt x="867" y="374"/>
                  </a:lnTo>
                  <a:lnTo>
                    <a:pt x="864" y="374"/>
                  </a:lnTo>
                  <a:lnTo>
                    <a:pt x="825" y="335"/>
                  </a:lnTo>
                  <a:lnTo>
                    <a:pt x="821" y="336"/>
                  </a:lnTo>
                  <a:lnTo>
                    <a:pt x="818" y="338"/>
                  </a:lnTo>
                  <a:lnTo>
                    <a:pt x="812" y="340"/>
                  </a:lnTo>
                  <a:lnTo>
                    <a:pt x="808" y="342"/>
                  </a:lnTo>
                  <a:lnTo>
                    <a:pt x="797" y="350"/>
                  </a:lnTo>
                  <a:lnTo>
                    <a:pt x="785" y="359"/>
                  </a:lnTo>
                  <a:lnTo>
                    <a:pt x="761" y="383"/>
                  </a:lnTo>
                  <a:lnTo>
                    <a:pt x="735" y="411"/>
                  </a:lnTo>
                  <a:lnTo>
                    <a:pt x="691" y="461"/>
                  </a:lnTo>
                  <a:lnTo>
                    <a:pt x="674" y="485"/>
                  </a:lnTo>
                  <a:lnTo>
                    <a:pt x="667" y="484"/>
                  </a:lnTo>
                  <a:lnTo>
                    <a:pt x="660" y="483"/>
                  </a:lnTo>
                  <a:lnTo>
                    <a:pt x="653" y="482"/>
                  </a:lnTo>
                  <a:lnTo>
                    <a:pt x="647" y="479"/>
                  </a:lnTo>
                  <a:lnTo>
                    <a:pt x="632" y="474"/>
                  </a:lnTo>
                  <a:lnTo>
                    <a:pt x="618" y="467"/>
                  </a:lnTo>
                  <a:lnTo>
                    <a:pt x="604" y="461"/>
                  </a:lnTo>
                  <a:lnTo>
                    <a:pt x="590" y="455"/>
                  </a:lnTo>
                  <a:lnTo>
                    <a:pt x="583" y="453"/>
                  </a:lnTo>
                  <a:lnTo>
                    <a:pt x="576" y="451"/>
                  </a:lnTo>
                  <a:lnTo>
                    <a:pt x="569" y="450"/>
                  </a:lnTo>
                  <a:lnTo>
                    <a:pt x="563" y="450"/>
                  </a:lnTo>
                  <a:lnTo>
                    <a:pt x="338" y="636"/>
                  </a:lnTo>
                  <a:lnTo>
                    <a:pt x="330" y="636"/>
                  </a:lnTo>
                  <a:lnTo>
                    <a:pt x="323" y="635"/>
                  </a:lnTo>
                  <a:lnTo>
                    <a:pt x="313" y="633"/>
                  </a:lnTo>
                  <a:lnTo>
                    <a:pt x="304" y="631"/>
                  </a:lnTo>
                  <a:lnTo>
                    <a:pt x="283" y="624"/>
                  </a:lnTo>
                  <a:lnTo>
                    <a:pt x="263" y="618"/>
                  </a:lnTo>
                  <a:lnTo>
                    <a:pt x="241" y="610"/>
                  </a:lnTo>
                  <a:lnTo>
                    <a:pt x="220" y="605"/>
                  </a:lnTo>
                  <a:lnTo>
                    <a:pt x="211" y="602"/>
                  </a:lnTo>
                  <a:lnTo>
                    <a:pt x="202" y="600"/>
                  </a:lnTo>
                  <a:lnTo>
                    <a:pt x="194" y="599"/>
                  </a:lnTo>
                  <a:lnTo>
                    <a:pt x="186" y="598"/>
                  </a:lnTo>
                  <a:lnTo>
                    <a:pt x="180" y="605"/>
                  </a:lnTo>
                  <a:lnTo>
                    <a:pt x="173" y="611"/>
                  </a:lnTo>
                  <a:lnTo>
                    <a:pt x="166" y="616"/>
                  </a:lnTo>
                  <a:lnTo>
                    <a:pt x="159" y="620"/>
                  </a:lnTo>
                  <a:lnTo>
                    <a:pt x="145" y="628"/>
                  </a:lnTo>
                  <a:lnTo>
                    <a:pt x="131" y="632"/>
                  </a:lnTo>
                  <a:lnTo>
                    <a:pt x="117" y="634"/>
                  </a:lnTo>
                  <a:lnTo>
                    <a:pt x="102" y="636"/>
                  </a:lnTo>
                  <a:lnTo>
                    <a:pt x="89" y="636"/>
                  </a:lnTo>
                  <a:lnTo>
                    <a:pt x="75" y="636"/>
                  </a:lnTo>
                  <a:lnTo>
                    <a:pt x="76" y="651"/>
                  </a:lnTo>
                  <a:lnTo>
                    <a:pt x="77" y="665"/>
                  </a:lnTo>
                  <a:lnTo>
                    <a:pt x="78" y="679"/>
                  </a:lnTo>
                  <a:lnTo>
                    <a:pt x="81" y="692"/>
                  </a:lnTo>
                  <a:lnTo>
                    <a:pt x="86" y="719"/>
                  </a:lnTo>
                  <a:lnTo>
                    <a:pt x="93" y="744"/>
                  </a:lnTo>
                  <a:lnTo>
                    <a:pt x="99" y="767"/>
                  </a:lnTo>
                  <a:lnTo>
                    <a:pt x="105" y="789"/>
                  </a:lnTo>
                  <a:lnTo>
                    <a:pt x="109" y="808"/>
                  </a:lnTo>
                  <a:lnTo>
                    <a:pt x="110" y="823"/>
                  </a:lnTo>
                  <a:lnTo>
                    <a:pt x="38" y="899"/>
                  </a:lnTo>
                  <a:lnTo>
                    <a:pt x="38" y="912"/>
                  </a:lnTo>
                  <a:lnTo>
                    <a:pt x="39" y="927"/>
                  </a:lnTo>
                  <a:lnTo>
                    <a:pt x="41" y="940"/>
                  </a:lnTo>
                  <a:lnTo>
                    <a:pt x="44" y="954"/>
                  </a:lnTo>
                  <a:lnTo>
                    <a:pt x="50" y="980"/>
                  </a:lnTo>
                  <a:lnTo>
                    <a:pt x="57" y="1005"/>
                  </a:lnTo>
                  <a:lnTo>
                    <a:pt x="63" y="1029"/>
                  </a:lnTo>
                  <a:lnTo>
                    <a:pt x="70" y="1051"/>
                  </a:lnTo>
                  <a:lnTo>
                    <a:pt x="74" y="1070"/>
                  </a:lnTo>
                  <a:lnTo>
                    <a:pt x="75" y="1086"/>
                  </a:lnTo>
                  <a:lnTo>
                    <a:pt x="61" y="1115"/>
                  </a:lnTo>
                  <a:lnTo>
                    <a:pt x="48" y="1148"/>
                  </a:lnTo>
                  <a:lnTo>
                    <a:pt x="35" y="1182"/>
                  </a:lnTo>
                  <a:lnTo>
                    <a:pt x="24" y="1217"/>
                  </a:lnTo>
                  <a:lnTo>
                    <a:pt x="14" y="1252"/>
                  </a:lnTo>
                  <a:lnTo>
                    <a:pt x="6" y="1286"/>
                  </a:lnTo>
                  <a:lnTo>
                    <a:pt x="3" y="1303"/>
                  </a:lnTo>
                  <a:lnTo>
                    <a:pt x="1" y="1318"/>
                  </a:lnTo>
                  <a:lnTo>
                    <a:pt x="0" y="1334"/>
                  </a:lnTo>
                  <a:lnTo>
                    <a:pt x="0" y="1349"/>
                  </a:lnTo>
                  <a:lnTo>
                    <a:pt x="45" y="1348"/>
                  </a:lnTo>
                  <a:lnTo>
                    <a:pt x="94" y="1344"/>
                  </a:lnTo>
                  <a:lnTo>
                    <a:pt x="146" y="1340"/>
                  </a:lnTo>
                  <a:lnTo>
                    <a:pt x="202" y="1335"/>
                  </a:lnTo>
                  <a:lnTo>
                    <a:pt x="261" y="1326"/>
                  </a:lnTo>
                  <a:lnTo>
                    <a:pt x="319" y="1316"/>
                  </a:lnTo>
                  <a:lnTo>
                    <a:pt x="379" y="1305"/>
                  </a:lnTo>
                  <a:lnTo>
                    <a:pt x="439" y="1291"/>
                  </a:lnTo>
                  <a:lnTo>
                    <a:pt x="499" y="1277"/>
                  </a:lnTo>
                  <a:lnTo>
                    <a:pt x="556" y="1259"/>
                  </a:lnTo>
                  <a:lnTo>
                    <a:pt x="584" y="1251"/>
                  </a:lnTo>
                  <a:lnTo>
                    <a:pt x="612" y="1241"/>
                  </a:lnTo>
                  <a:lnTo>
                    <a:pt x="638" y="1231"/>
                  </a:lnTo>
                  <a:lnTo>
                    <a:pt x="664" y="1220"/>
                  </a:lnTo>
                  <a:lnTo>
                    <a:pt x="688" y="1209"/>
                  </a:lnTo>
                  <a:lnTo>
                    <a:pt x="712" y="1198"/>
                  </a:lnTo>
                  <a:lnTo>
                    <a:pt x="734" y="1186"/>
                  </a:lnTo>
                  <a:lnTo>
                    <a:pt x="756" y="1174"/>
                  </a:lnTo>
                  <a:lnTo>
                    <a:pt x="775" y="1161"/>
                  </a:lnTo>
                  <a:lnTo>
                    <a:pt x="794" y="1148"/>
                  </a:lnTo>
                  <a:lnTo>
                    <a:pt x="810" y="1134"/>
                  </a:lnTo>
                  <a:lnTo>
                    <a:pt x="825" y="1121"/>
                  </a:lnTo>
                  <a:lnTo>
                    <a:pt x="974" y="1121"/>
                  </a:lnTo>
                  <a:lnTo>
                    <a:pt x="1050" y="1196"/>
                  </a:lnTo>
                  <a:lnTo>
                    <a:pt x="1036" y="1210"/>
                  </a:lnTo>
                  <a:lnTo>
                    <a:pt x="1022" y="1226"/>
                  </a:lnTo>
                  <a:lnTo>
                    <a:pt x="1010" y="1241"/>
                  </a:lnTo>
                  <a:lnTo>
                    <a:pt x="998" y="1258"/>
                  </a:lnTo>
                  <a:lnTo>
                    <a:pt x="992" y="1267"/>
                  </a:lnTo>
                  <a:lnTo>
                    <a:pt x="988" y="1277"/>
                  </a:lnTo>
                  <a:lnTo>
                    <a:pt x="984" y="1288"/>
                  </a:lnTo>
                  <a:lnTo>
                    <a:pt x="980" y="1298"/>
                  </a:lnTo>
                  <a:lnTo>
                    <a:pt x="978" y="1310"/>
                  </a:lnTo>
                  <a:lnTo>
                    <a:pt x="976" y="1322"/>
                  </a:lnTo>
                  <a:lnTo>
                    <a:pt x="975" y="1335"/>
                  </a:lnTo>
                  <a:lnTo>
                    <a:pt x="974" y="1349"/>
                  </a:lnTo>
                  <a:lnTo>
                    <a:pt x="1011" y="1329"/>
                  </a:lnTo>
                  <a:lnTo>
                    <a:pt x="1060" y="1304"/>
                  </a:lnTo>
                  <a:lnTo>
                    <a:pt x="1119" y="1275"/>
                  </a:lnTo>
                  <a:lnTo>
                    <a:pt x="1181" y="1245"/>
                  </a:lnTo>
                  <a:lnTo>
                    <a:pt x="1213" y="1232"/>
                  </a:lnTo>
                  <a:lnTo>
                    <a:pt x="1243" y="1219"/>
                  </a:lnTo>
                  <a:lnTo>
                    <a:pt x="1273" y="1209"/>
                  </a:lnTo>
                  <a:lnTo>
                    <a:pt x="1301" y="1200"/>
                  </a:lnTo>
                  <a:lnTo>
                    <a:pt x="1314" y="1197"/>
                  </a:lnTo>
                  <a:lnTo>
                    <a:pt x="1327" y="1194"/>
                  </a:lnTo>
                  <a:lnTo>
                    <a:pt x="1339" y="1193"/>
                  </a:lnTo>
                  <a:lnTo>
                    <a:pt x="1350" y="1192"/>
                  </a:lnTo>
                  <a:lnTo>
                    <a:pt x="1360" y="1192"/>
                  </a:lnTo>
                  <a:lnTo>
                    <a:pt x="1370" y="1192"/>
                  </a:lnTo>
                  <a:lnTo>
                    <a:pt x="1377" y="1194"/>
                  </a:lnTo>
                  <a:lnTo>
                    <a:pt x="1385" y="1196"/>
                  </a:lnTo>
                  <a:lnTo>
                    <a:pt x="1376" y="1205"/>
                  </a:lnTo>
                  <a:lnTo>
                    <a:pt x="1364" y="1214"/>
                  </a:lnTo>
                  <a:lnTo>
                    <a:pt x="1349" y="1224"/>
                  </a:lnTo>
                  <a:lnTo>
                    <a:pt x="1332" y="1236"/>
                  </a:lnTo>
                  <a:lnTo>
                    <a:pt x="1295" y="1262"/>
                  </a:lnTo>
                  <a:lnTo>
                    <a:pt x="1262" y="1287"/>
                  </a:lnTo>
                  <a:lnTo>
                    <a:pt x="1246" y="1299"/>
                  </a:lnTo>
                  <a:lnTo>
                    <a:pt x="1235" y="1311"/>
                  </a:lnTo>
                  <a:lnTo>
                    <a:pt x="1231" y="1316"/>
                  </a:lnTo>
                  <a:lnTo>
                    <a:pt x="1228" y="1320"/>
                  </a:lnTo>
                  <a:lnTo>
                    <a:pt x="1226" y="1326"/>
                  </a:lnTo>
                  <a:lnTo>
                    <a:pt x="1225" y="1330"/>
                  </a:lnTo>
                  <a:lnTo>
                    <a:pt x="1225" y="1335"/>
                  </a:lnTo>
                  <a:lnTo>
                    <a:pt x="1227" y="1338"/>
                  </a:lnTo>
                  <a:lnTo>
                    <a:pt x="1230" y="1341"/>
                  </a:lnTo>
                  <a:lnTo>
                    <a:pt x="1235" y="1343"/>
                  </a:lnTo>
                  <a:lnTo>
                    <a:pt x="1242" y="1346"/>
                  </a:lnTo>
                  <a:lnTo>
                    <a:pt x="1251" y="1348"/>
                  </a:lnTo>
                  <a:lnTo>
                    <a:pt x="1262" y="1348"/>
                  </a:lnTo>
                  <a:lnTo>
                    <a:pt x="1275" y="1349"/>
                  </a:lnTo>
                  <a:lnTo>
                    <a:pt x="1268" y="1349"/>
                  </a:lnTo>
                  <a:lnTo>
                    <a:pt x="1262" y="1350"/>
                  </a:lnTo>
                  <a:lnTo>
                    <a:pt x="1255" y="1351"/>
                  </a:lnTo>
                  <a:lnTo>
                    <a:pt x="1250" y="1353"/>
                  </a:lnTo>
                  <a:lnTo>
                    <a:pt x="1244" y="1356"/>
                  </a:lnTo>
                  <a:lnTo>
                    <a:pt x="1240" y="1360"/>
                  </a:lnTo>
                  <a:lnTo>
                    <a:pt x="1235" y="1363"/>
                  </a:lnTo>
                  <a:lnTo>
                    <a:pt x="1231" y="1367"/>
                  </a:lnTo>
                  <a:lnTo>
                    <a:pt x="1225" y="1376"/>
                  </a:lnTo>
                  <a:lnTo>
                    <a:pt x="1219" y="1387"/>
                  </a:lnTo>
                  <a:lnTo>
                    <a:pt x="1215" y="1400"/>
                  </a:lnTo>
                  <a:lnTo>
                    <a:pt x="1213" y="1413"/>
                  </a:lnTo>
                  <a:lnTo>
                    <a:pt x="1211" y="1427"/>
                  </a:lnTo>
                  <a:lnTo>
                    <a:pt x="1211" y="1443"/>
                  </a:lnTo>
                  <a:lnTo>
                    <a:pt x="1214" y="1458"/>
                  </a:lnTo>
                  <a:lnTo>
                    <a:pt x="1216" y="1474"/>
                  </a:lnTo>
                  <a:lnTo>
                    <a:pt x="1219" y="1490"/>
                  </a:lnTo>
                  <a:lnTo>
                    <a:pt x="1225" y="1505"/>
                  </a:lnTo>
                  <a:lnTo>
                    <a:pt x="1230" y="1520"/>
                  </a:lnTo>
                  <a:lnTo>
                    <a:pt x="1237" y="1535"/>
                  </a:lnTo>
                  <a:lnTo>
                    <a:pt x="1499" y="1421"/>
                  </a:lnTo>
                  <a:lnTo>
                    <a:pt x="1613" y="1535"/>
                  </a:lnTo>
                  <a:lnTo>
                    <a:pt x="2356" y="823"/>
                  </a:lnTo>
                  <a:lnTo>
                    <a:pt x="2355" y="803"/>
                  </a:lnTo>
                  <a:lnTo>
                    <a:pt x="2354" y="784"/>
                  </a:lnTo>
                  <a:lnTo>
                    <a:pt x="2352" y="765"/>
                  </a:lnTo>
                  <a:lnTo>
                    <a:pt x="2349" y="748"/>
                  </a:lnTo>
                  <a:lnTo>
                    <a:pt x="2346" y="731"/>
                  </a:lnTo>
                  <a:lnTo>
                    <a:pt x="2341" y="715"/>
                  </a:lnTo>
                  <a:lnTo>
                    <a:pt x="2336" y="701"/>
                  </a:lnTo>
                  <a:lnTo>
                    <a:pt x="2329" y="689"/>
                  </a:lnTo>
                  <a:lnTo>
                    <a:pt x="2322" y="677"/>
                  </a:lnTo>
                  <a:lnTo>
                    <a:pt x="2314" y="666"/>
                  </a:lnTo>
                  <a:lnTo>
                    <a:pt x="2305" y="657"/>
                  </a:lnTo>
                  <a:lnTo>
                    <a:pt x="2294" y="651"/>
                  </a:lnTo>
                  <a:lnTo>
                    <a:pt x="2283" y="644"/>
                  </a:lnTo>
                  <a:lnTo>
                    <a:pt x="2272" y="640"/>
                  </a:lnTo>
                  <a:lnTo>
                    <a:pt x="2259" y="638"/>
                  </a:lnTo>
                  <a:lnTo>
                    <a:pt x="2245" y="636"/>
                  </a:lnTo>
                  <a:lnTo>
                    <a:pt x="2245" y="485"/>
                  </a:lnTo>
                  <a:lnTo>
                    <a:pt x="2239" y="484"/>
                  </a:lnTo>
                  <a:lnTo>
                    <a:pt x="2231" y="483"/>
                  </a:lnTo>
                  <a:lnTo>
                    <a:pt x="2225" y="482"/>
                  </a:lnTo>
                  <a:lnTo>
                    <a:pt x="2217" y="479"/>
                  </a:lnTo>
                  <a:lnTo>
                    <a:pt x="2203" y="474"/>
                  </a:lnTo>
                  <a:lnTo>
                    <a:pt x="2189" y="467"/>
                  </a:lnTo>
                  <a:lnTo>
                    <a:pt x="2174" y="461"/>
                  </a:lnTo>
                  <a:lnTo>
                    <a:pt x="2160" y="455"/>
                  </a:lnTo>
                  <a:lnTo>
                    <a:pt x="2153" y="453"/>
                  </a:lnTo>
                  <a:lnTo>
                    <a:pt x="2146" y="451"/>
                  </a:lnTo>
                  <a:lnTo>
                    <a:pt x="2138" y="450"/>
                  </a:lnTo>
                  <a:lnTo>
                    <a:pt x="2132" y="450"/>
                  </a:lnTo>
                  <a:lnTo>
                    <a:pt x="2132" y="442"/>
                  </a:lnTo>
                  <a:lnTo>
                    <a:pt x="2133" y="436"/>
                  </a:lnTo>
                  <a:lnTo>
                    <a:pt x="2135" y="428"/>
                  </a:lnTo>
                  <a:lnTo>
                    <a:pt x="2137" y="422"/>
                  </a:lnTo>
                  <a:lnTo>
                    <a:pt x="2144" y="407"/>
                  </a:lnTo>
                  <a:lnTo>
                    <a:pt x="2150" y="393"/>
                  </a:lnTo>
                  <a:lnTo>
                    <a:pt x="2157" y="379"/>
                  </a:lnTo>
                  <a:lnTo>
                    <a:pt x="2163" y="365"/>
                  </a:lnTo>
                  <a:lnTo>
                    <a:pt x="2166" y="357"/>
                  </a:lnTo>
                  <a:lnTo>
                    <a:pt x="2168" y="350"/>
                  </a:lnTo>
                  <a:lnTo>
                    <a:pt x="2169" y="343"/>
                  </a:lnTo>
                  <a:lnTo>
                    <a:pt x="2169" y="335"/>
                  </a:lnTo>
                  <a:lnTo>
                    <a:pt x="2169" y="260"/>
                  </a:lnTo>
                  <a:lnTo>
                    <a:pt x="2162" y="259"/>
                  </a:lnTo>
                  <a:lnTo>
                    <a:pt x="2156" y="258"/>
                  </a:lnTo>
                  <a:lnTo>
                    <a:pt x="2148" y="257"/>
                  </a:lnTo>
                  <a:lnTo>
                    <a:pt x="2142" y="255"/>
                  </a:lnTo>
                  <a:lnTo>
                    <a:pt x="2127" y="249"/>
                  </a:lnTo>
                  <a:lnTo>
                    <a:pt x="2114" y="243"/>
                  </a:lnTo>
                  <a:lnTo>
                    <a:pt x="2100" y="236"/>
                  </a:lnTo>
                  <a:lnTo>
                    <a:pt x="2087" y="231"/>
                  </a:lnTo>
                  <a:lnTo>
                    <a:pt x="2079" y="228"/>
                  </a:lnTo>
                  <a:lnTo>
                    <a:pt x="2073" y="226"/>
                  </a:lnTo>
                  <a:lnTo>
                    <a:pt x="2066" y="225"/>
                  </a:lnTo>
                  <a:lnTo>
                    <a:pt x="2059" y="225"/>
                  </a:lnTo>
                  <a:lnTo>
                    <a:pt x="2059" y="211"/>
                  </a:lnTo>
                  <a:lnTo>
                    <a:pt x="2060" y="198"/>
                  </a:lnTo>
                  <a:lnTo>
                    <a:pt x="2062" y="186"/>
                  </a:lnTo>
                  <a:lnTo>
                    <a:pt x="2064" y="174"/>
                  </a:lnTo>
                  <a:lnTo>
                    <a:pt x="2069" y="152"/>
                  </a:lnTo>
                  <a:lnTo>
                    <a:pt x="2073" y="130"/>
                  </a:lnTo>
                  <a:lnTo>
                    <a:pt x="2075" y="120"/>
                  </a:lnTo>
                  <a:lnTo>
                    <a:pt x="2075" y="110"/>
                  </a:lnTo>
                  <a:lnTo>
                    <a:pt x="2075" y="99"/>
                  </a:lnTo>
                  <a:lnTo>
                    <a:pt x="2075" y="88"/>
                  </a:lnTo>
                  <a:lnTo>
                    <a:pt x="2073" y="76"/>
                  </a:lnTo>
                  <a:lnTo>
                    <a:pt x="2070" y="65"/>
                  </a:lnTo>
                  <a:lnTo>
                    <a:pt x="2065" y="52"/>
                  </a:lnTo>
                  <a:lnTo>
                    <a:pt x="2059" y="39"/>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17" name="Freeform 37"/>
          <p:cNvSpPr>
            <a:spLocks/>
          </p:cNvSpPr>
          <p:nvPr/>
        </p:nvSpPr>
        <p:spPr bwMode="auto">
          <a:xfrm>
            <a:off x="6347267" y="4849066"/>
            <a:ext cx="119593" cy="164092"/>
          </a:xfrm>
          <a:custGeom>
            <a:avLst/>
            <a:gdLst/>
            <a:ahLst/>
            <a:cxnLst>
              <a:cxn ang="0">
                <a:pos x="73" y="709"/>
              </a:cxn>
              <a:cxn ang="0">
                <a:pos x="73" y="560"/>
              </a:cxn>
              <a:cxn ang="0">
                <a:pos x="50" y="545"/>
              </a:cxn>
              <a:cxn ang="0">
                <a:pos x="38" y="531"/>
              </a:cxn>
              <a:cxn ang="0">
                <a:pos x="33" y="516"/>
              </a:cxn>
              <a:cxn ang="0">
                <a:pos x="36" y="498"/>
              </a:cxn>
              <a:cxn ang="0">
                <a:pos x="47" y="480"/>
              </a:cxn>
              <a:cxn ang="0">
                <a:pos x="63" y="460"/>
              </a:cxn>
              <a:cxn ang="0">
                <a:pos x="111" y="411"/>
              </a:cxn>
              <a:cxn ang="0">
                <a:pos x="109" y="397"/>
              </a:cxn>
              <a:cxn ang="0">
                <a:pos x="105" y="383"/>
              </a:cxn>
              <a:cxn ang="0">
                <a:pos x="91" y="354"/>
              </a:cxn>
              <a:cxn ang="0">
                <a:pos x="78" y="326"/>
              </a:cxn>
              <a:cxn ang="0">
                <a:pos x="74" y="312"/>
              </a:cxn>
              <a:cxn ang="0">
                <a:pos x="73" y="298"/>
              </a:cxn>
              <a:cxn ang="0">
                <a:pos x="294" y="221"/>
              </a:cxn>
              <a:cxn ang="0">
                <a:pos x="319" y="194"/>
              </a:cxn>
              <a:cxn ang="0">
                <a:pos x="339" y="167"/>
              </a:cxn>
              <a:cxn ang="0">
                <a:pos x="370" y="111"/>
              </a:cxn>
              <a:cxn ang="0">
                <a:pos x="401" y="56"/>
              </a:cxn>
              <a:cxn ang="0">
                <a:pos x="421" y="27"/>
              </a:cxn>
              <a:cxn ang="0">
                <a:pos x="446" y="0"/>
              </a:cxn>
              <a:cxn ang="0">
                <a:pos x="449" y="29"/>
              </a:cxn>
              <a:cxn ang="0">
                <a:pos x="458" y="60"/>
              </a:cxn>
              <a:cxn ang="0">
                <a:pos x="482" y="125"/>
              </a:cxn>
              <a:cxn ang="0">
                <a:pos x="507" y="182"/>
              </a:cxn>
              <a:cxn ang="0">
                <a:pos x="516" y="205"/>
              </a:cxn>
              <a:cxn ang="0">
                <a:pos x="519" y="221"/>
              </a:cxn>
              <a:cxn ang="0">
                <a:pos x="505" y="225"/>
              </a:cxn>
              <a:cxn ang="0">
                <a:pos x="489" y="236"/>
              </a:cxn>
              <a:cxn ang="0">
                <a:pos x="474" y="253"/>
              </a:cxn>
              <a:cxn ang="0">
                <a:pos x="458" y="276"/>
              </a:cxn>
              <a:cxn ang="0">
                <a:pos x="425" y="335"/>
              </a:cxn>
              <a:cxn ang="0">
                <a:pos x="394" y="405"/>
              </a:cxn>
              <a:cxn ang="0">
                <a:pos x="363" y="481"/>
              </a:cxn>
              <a:cxn ang="0">
                <a:pos x="335" y="555"/>
              </a:cxn>
              <a:cxn ang="0">
                <a:pos x="294" y="674"/>
              </a:cxn>
              <a:cxn ang="0">
                <a:pos x="269" y="674"/>
              </a:cxn>
              <a:cxn ang="0">
                <a:pos x="251" y="678"/>
              </a:cxn>
              <a:cxn ang="0">
                <a:pos x="246" y="683"/>
              </a:cxn>
              <a:cxn ang="0">
                <a:pos x="245" y="688"/>
              </a:cxn>
              <a:cxn ang="0">
                <a:pos x="250" y="697"/>
              </a:cxn>
              <a:cxn ang="0">
                <a:pos x="259" y="709"/>
              </a:cxn>
            </a:cxnLst>
            <a:rect l="0" t="0" r="r" b="b"/>
            <a:pathLst>
              <a:path w="519" h="709">
                <a:moveTo>
                  <a:pt x="259" y="709"/>
                </a:moveTo>
                <a:lnTo>
                  <a:pt x="73" y="709"/>
                </a:lnTo>
                <a:lnTo>
                  <a:pt x="0" y="636"/>
                </a:lnTo>
                <a:lnTo>
                  <a:pt x="73" y="560"/>
                </a:lnTo>
                <a:lnTo>
                  <a:pt x="61" y="553"/>
                </a:lnTo>
                <a:lnTo>
                  <a:pt x="50" y="545"/>
                </a:lnTo>
                <a:lnTo>
                  <a:pt x="42" y="539"/>
                </a:lnTo>
                <a:lnTo>
                  <a:pt x="38" y="531"/>
                </a:lnTo>
                <a:lnTo>
                  <a:pt x="35" y="524"/>
                </a:lnTo>
                <a:lnTo>
                  <a:pt x="33" y="516"/>
                </a:lnTo>
                <a:lnTo>
                  <a:pt x="34" y="507"/>
                </a:lnTo>
                <a:lnTo>
                  <a:pt x="36" y="498"/>
                </a:lnTo>
                <a:lnTo>
                  <a:pt x="40" y="490"/>
                </a:lnTo>
                <a:lnTo>
                  <a:pt x="47" y="480"/>
                </a:lnTo>
                <a:lnTo>
                  <a:pt x="53" y="470"/>
                </a:lnTo>
                <a:lnTo>
                  <a:pt x="63" y="460"/>
                </a:lnTo>
                <a:lnTo>
                  <a:pt x="85" y="437"/>
                </a:lnTo>
                <a:lnTo>
                  <a:pt x="111" y="411"/>
                </a:lnTo>
                <a:lnTo>
                  <a:pt x="110" y="405"/>
                </a:lnTo>
                <a:lnTo>
                  <a:pt x="109" y="397"/>
                </a:lnTo>
                <a:lnTo>
                  <a:pt x="108" y="390"/>
                </a:lnTo>
                <a:lnTo>
                  <a:pt x="105" y="383"/>
                </a:lnTo>
                <a:lnTo>
                  <a:pt x="99" y="369"/>
                </a:lnTo>
                <a:lnTo>
                  <a:pt x="91" y="354"/>
                </a:lnTo>
                <a:lnTo>
                  <a:pt x="85" y="340"/>
                </a:lnTo>
                <a:lnTo>
                  <a:pt x="78" y="326"/>
                </a:lnTo>
                <a:lnTo>
                  <a:pt x="76" y="318"/>
                </a:lnTo>
                <a:lnTo>
                  <a:pt x="74" y="312"/>
                </a:lnTo>
                <a:lnTo>
                  <a:pt x="73" y="304"/>
                </a:lnTo>
                <a:lnTo>
                  <a:pt x="73" y="298"/>
                </a:lnTo>
                <a:lnTo>
                  <a:pt x="149" y="221"/>
                </a:lnTo>
                <a:lnTo>
                  <a:pt x="294" y="221"/>
                </a:lnTo>
                <a:lnTo>
                  <a:pt x="307" y="207"/>
                </a:lnTo>
                <a:lnTo>
                  <a:pt x="319" y="194"/>
                </a:lnTo>
                <a:lnTo>
                  <a:pt x="330" y="180"/>
                </a:lnTo>
                <a:lnTo>
                  <a:pt x="339" y="167"/>
                </a:lnTo>
                <a:lnTo>
                  <a:pt x="355" y="138"/>
                </a:lnTo>
                <a:lnTo>
                  <a:pt x="370" y="111"/>
                </a:lnTo>
                <a:lnTo>
                  <a:pt x="385" y="83"/>
                </a:lnTo>
                <a:lnTo>
                  <a:pt x="401" y="56"/>
                </a:lnTo>
                <a:lnTo>
                  <a:pt x="410" y="41"/>
                </a:lnTo>
                <a:lnTo>
                  <a:pt x="421" y="27"/>
                </a:lnTo>
                <a:lnTo>
                  <a:pt x="433" y="14"/>
                </a:lnTo>
                <a:lnTo>
                  <a:pt x="446" y="0"/>
                </a:lnTo>
                <a:lnTo>
                  <a:pt x="447" y="14"/>
                </a:lnTo>
                <a:lnTo>
                  <a:pt x="449" y="29"/>
                </a:lnTo>
                <a:lnTo>
                  <a:pt x="452" y="45"/>
                </a:lnTo>
                <a:lnTo>
                  <a:pt x="458" y="60"/>
                </a:lnTo>
                <a:lnTo>
                  <a:pt x="469" y="93"/>
                </a:lnTo>
                <a:lnTo>
                  <a:pt x="482" y="125"/>
                </a:lnTo>
                <a:lnTo>
                  <a:pt x="496" y="155"/>
                </a:lnTo>
                <a:lnTo>
                  <a:pt x="507" y="182"/>
                </a:lnTo>
                <a:lnTo>
                  <a:pt x="512" y="194"/>
                </a:lnTo>
                <a:lnTo>
                  <a:pt x="516" y="205"/>
                </a:lnTo>
                <a:lnTo>
                  <a:pt x="518" y="214"/>
                </a:lnTo>
                <a:lnTo>
                  <a:pt x="519" y="221"/>
                </a:lnTo>
                <a:lnTo>
                  <a:pt x="511" y="222"/>
                </a:lnTo>
                <a:lnTo>
                  <a:pt x="505" y="225"/>
                </a:lnTo>
                <a:lnTo>
                  <a:pt x="497" y="230"/>
                </a:lnTo>
                <a:lnTo>
                  <a:pt x="489" y="236"/>
                </a:lnTo>
                <a:lnTo>
                  <a:pt x="482" y="244"/>
                </a:lnTo>
                <a:lnTo>
                  <a:pt x="474" y="253"/>
                </a:lnTo>
                <a:lnTo>
                  <a:pt x="467" y="264"/>
                </a:lnTo>
                <a:lnTo>
                  <a:pt x="458" y="276"/>
                </a:lnTo>
                <a:lnTo>
                  <a:pt x="442" y="303"/>
                </a:lnTo>
                <a:lnTo>
                  <a:pt x="425" y="335"/>
                </a:lnTo>
                <a:lnTo>
                  <a:pt x="410" y="369"/>
                </a:lnTo>
                <a:lnTo>
                  <a:pt x="394" y="405"/>
                </a:lnTo>
                <a:lnTo>
                  <a:pt x="377" y="443"/>
                </a:lnTo>
                <a:lnTo>
                  <a:pt x="363" y="481"/>
                </a:lnTo>
                <a:lnTo>
                  <a:pt x="349" y="518"/>
                </a:lnTo>
                <a:lnTo>
                  <a:pt x="335" y="555"/>
                </a:lnTo>
                <a:lnTo>
                  <a:pt x="312" y="622"/>
                </a:lnTo>
                <a:lnTo>
                  <a:pt x="294" y="674"/>
                </a:lnTo>
                <a:lnTo>
                  <a:pt x="281" y="674"/>
                </a:lnTo>
                <a:lnTo>
                  <a:pt x="269" y="674"/>
                </a:lnTo>
                <a:lnTo>
                  <a:pt x="258" y="676"/>
                </a:lnTo>
                <a:lnTo>
                  <a:pt x="251" y="678"/>
                </a:lnTo>
                <a:lnTo>
                  <a:pt x="248" y="681"/>
                </a:lnTo>
                <a:lnTo>
                  <a:pt x="246" y="683"/>
                </a:lnTo>
                <a:lnTo>
                  <a:pt x="245" y="685"/>
                </a:lnTo>
                <a:lnTo>
                  <a:pt x="245" y="688"/>
                </a:lnTo>
                <a:lnTo>
                  <a:pt x="246" y="693"/>
                </a:lnTo>
                <a:lnTo>
                  <a:pt x="250" y="697"/>
                </a:lnTo>
                <a:lnTo>
                  <a:pt x="254" y="702"/>
                </a:lnTo>
                <a:lnTo>
                  <a:pt x="259" y="709"/>
                </a:lnTo>
                <a:close/>
              </a:path>
            </a:pathLst>
          </a:custGeom>
          <a:solidFill>
            <a:srgbClr val="F8C3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 name="Freeform 38"/>
          <p:cNvSpPr>
            <a:spLocks/>
          </p:cNvSpPr>
          <p:nvPr/>
        </p:nvSpPr>
        <p:spPr bwMode="auto">
          <a:xfrm>
            <a:off x="6347267" y="4849066"/>
            <a:ext cx="119593" cy="164092"/>
          </a:xfrm>
          <a:custGeom>
            <a:avLst/>
            <a:gdLst/>
            <a:ahLst/>
            <a:cxnLst>
              <a:cxn ang="0">
                <a:pos x="73" y="709"/>
              </a:cxn>
              <a:cxn ang="0">
                <a:pos x="73" y="560"/>
              </a:cxn>
              <a:cxn ang="0">
                <a:pos x="50" y="545"/>
              </a:cxn>
              <a:cxn ang="0">
                <a:pos x="38" y="531"/>
              </a:cxn>
              <a:cxn ang="0">
                <a:pos x="33" y="516"/>
              </a:cxn>
              <a:cxn ang="0">
                <a:pos x="36" y="498"/>
              </a:cxn>
              <a:cxn ang="0">
                <a:pos x="47" y="480"/>
              </a:cxn>
              <a:cxn ang="0">
                <a:pos x="63" y="460"/>
              </a:cxn>
              <a:cxn ang="0">
                <a:pos x="111" y="411"/>
              </a:cxn>
              <a:cxn ang="0">
                <a:pos x="109" y="397"/>
              </a:cxn>
              <a:cxn ang="0">
                <a:pos x="105" y="383"/>
              </a:cxn>
              <a:cxn ang="0">
                <a:pos x="91" y="354"/>
              </a:cxn>
              <a:cxn ang="0">
                <a:pos x="78" y="326"/>
              </a:cxn>
              <a:cxn ang="0">
                <a:pos x="74" y="312"/>
              </a:cxn>
              <a:cxn ang="0">
                <a:pos x="73" y="298"/>
              </a:cxn>
              <a:cxn ang="0">
                <a:pos x="294" y="221"/>
              </a:cxn>
              <a:cxn ang="0">
                <a:pos x="319" y="194"/>
              </a:cxn>
              <a:cxn ang="0">
                <a:pos x="339" y="167"/>
              </a:cxn>
              <a:cxn ang="0">
                <a:pos x="370" y="111"/>
              </a:cxn>
              <a:cxn ang="0">
                <a:pos x="401" y="56"/>
              </a:cxn>
              <a:cxn ang="0">
                <a:pos x="421" y="27"/>
              </a:cxn>
              <a:cxn ang="0">
                <a:pos x="446" y="0"/>
              </a:cxn>
              <a:cxn ang="0">
                <a:pos x="449" y="29"/>
              </a:cxn>
              <a:cxn ang="0">
                <a:pos x="458" y="60"/>
              </a:cxn>
              <a:cxn ang="0">
                <a:pos x="482" y="125"/>
              </a:cxn>
              <a:cxn ang="0">
                <a:pos x="507" y="182"/>
              </a:cxn>
              <a:cxn ang="0">
                <a:pos x="516" y="205"/>
              </a:cxn>
              <a:cxn ang="0">
                <a:pos x="519" y="221"/>
              </a:cxn>
              <a:cxn ang="0">
                <a:pos x="505" y="225"/>
              </a:cxn>
              <a:cxn ang="0">
                <a:pos x="489" y="236"/>
              </a:cxn>
              <a:cxn ang="0">
                <a:pos x="474" y="253"/>
              </a:cxn>
              <a:cxn ang="0">
                <a:pos x="458" y="276"/>
              </a:cxn>
              <a:cxn ang="0">
                <a:pos x="425" y="335"/>
              </a:cxn>
              <a:cxn ang="0">
                <a:pos x="394" y="405"/>
              </a:cxn>
              <a:cxn ang="0">
                <a:pos x="363" y="481"/>
              </a:cxn>
              <a:cxn ang="0">
                <a:pos x="335" y="555"/>
              </a:cxn>
              <a:cxn ang="0">
                <a:pos x="294" y="674"/>
              </a:cxn>
              <a:cxn ang="0">
                <a:pos x="269" y="674"/>
              </a:cxn>
              <a:cxn ang="0">
                <a:pos x="251" y="678"/>
              </a:cxn>
              <a:cxn ang="0">
                <a:pos x="246" y="683"/>
              </a:cxn>
              <a:cxn ang="0">
                <a:pos x="245" y="688"/>
              </a:cxn>
              <a:cxn ang="0">
                <a:pos x="250" y="697"/>
              </a:cxn>
              <a:cxn ang="0">
                <a:pos x="259" y="709"/>
              </a:cxn>
            </a:cxnLst>
            <a:rect l="0" t="0" r="r" b="b"/>
            <a:pathLst>
              <a:path w="519" h="709">
                <a:moveTo>
                  <a:pt x="259" y="709"/>
                </a:moveTo>
                <a:lnTo>
                  <a:pt x="73" y="709"/>
                </a:lnTo>
                <a:lnTo>
                  <a:pt x="0" y="636"/>
                </a:lnTo>
                <a:lnTo>
                  <a:pt x="73" y="560"/>
                </a:lnTo>
                <a:lnTo>
                  <a:pt x="61" y="553"/>
                </a:lnTo>
                <a:lnTo>
                  <a:pt x="50" y="545"/>
                </a:lnTo>
                <a:lnTo>
                  <a:pt x="42" y="539"/>
                </a:lnTo>
                <a:lnTo>
                  <a:pt x="38" y="531"/>
                </a:lnTo>
                <a:lnTo>
                  <a:pt x="35" y="524"/>
                </a:lnTo>
                <a:lnTo>
                  <a:pt x="33" y="516"/>
                </a:lnTo>
                <a:lnTo>
                  <a:pt x="34" y="507"/>
                </a:lnTo>
                <a:lnTo>
                  <a:pt x="36" y="498"/>
                </a:lnTo>
                <a:lnTo>
                  <a:pt x="40" y="490"/>
                </a:lnTo>
                <a:lnTo>
                  <a:pt x="47" y="480"/>
                </a:lnTo>
                <a:lnTo>
                  <a:pt x="53" y="470"/>
                </a:lnTo>
                <a:lnTo>
                  <a:pt x="63" y="460"/>
                </a:lnTo>
                <a:lnTo>
                  <a:pt x="85" y="437"/>
                </a:lnTo>
                <a:lnTo>
                  <a:pt x="111" y="411"/>
                </a:lnTo>
                <a:lnTo>
                  <a:pt x="110" y="405"/>
                </a:lnTo>
                <a:lnTo>
                  <a:pt x="109" y="397"/>
                </a:lnTo>
                <a:lnTo>
                  <a:pt x="108" y="390"/>
                </a:lnTo>
                <a:lnTo>
                  <a:pt x="105" y="383"/>
                </a:lnTo>
                <a:lnTo>
                  <a:pt x="99" y="369"/>
                </a:lnTo>
                <a:lnTo>
                  <a:pt x="91" y="354"/>
                </a:lnTo>
                <a:lnTo>
                  <a:pt x="85" y="340"/>
                </a:lnTo>
                <a:lnTo>
                  <a:pt x="78" y="326"/>
                </a:lnTo>
                <a:lnTo>
                  <a:pt x="76" y="318"/>
                </a:lnTo>
                <a:lnTo>
                  <a:pt x="74" y="312"/>
                </a:lnTo>
                <a:lnTo>
                  <a:pt x="73" y="304"/>
                </a:lnTo>
                <a:lnTo>
                  <a:pt x="73" y="298"/>
                </a:lnTo>
                <a:lnTo>
                  <a:pt x="149" y="221"/>
                </a:lnTo>
                <a:lnTo>
                  <a:pt x="294" y="221"/>
                </a:lnTo>
                <a:lnTo>
                  <a:pt x="307" y="207"/>
                </a:lnTo>
                <a:lnTo>
                  <a:pt x="319" y="194"/>
                </a:lnTo>
                <a:lnTo>
                  <a:pt x="330" y="180"/>
                </a:lnTo>
                <a:lnTo>
                  <a:pt x="339" y="167"/>
                </a:lnTo>
                <a:lnTo>
                  <a:pt x="355" y="138"/>
                </a:lnTo>
                <a:lnTo>
                  <a:pt x="370" y="111"/>
                </a:lnTo>
                <a:lnTo>
                  <a:pt x="385" y="83"/>
                </a:lnTo>
                <a:lnTo>
                  <a:pt x="401" y="56"/>
                </a:lnTo>
                <a:lnTo>
                  <a:pt x="410" y="41"/>
                </a:lnTo>
                <a:lnTo>
                  <a:pt x="421" y="27"/>
                </a:lnTo>
                <a:lnTo>
                  <a:pt x="433" y="14"/>
                </a:lnTo>
                <a:lnTo>
                  <a:pt x="446" y="0"/>
                </a:lnTo>
                <a:lnTo>
                  <a:pt x="447" y="14"/>
                </a:lnTo>
                <a:lnTo>
                  <a:pt x="449" y="29"/>
                </a:lnTo>
                <a:lnTo>
                  <a:pt x="452" y="45"/>
                </a:lnTo>
                <a:lnTo>
                  <a:pt x="458" y="60"/>
                </a:lnTo>
                <a:lnTo>
                  <a:pt x="469" y="93"/>
                </a:lnTo>
                <a:lnTo>
                  <a:pt x="482" y="125"/>
                </a:lnTo>
                <a:lnTo>
                  <a:pt x="496" y="155"/>
                </a:lnTo>
                <a:lnTo>
                  <a:pt x="507" y="182"/>
                </a:lnTo>
                <a:lnTo>
                  <a:pt x="512" y="194"/>
                </a:lnTo>
                <a:lnTo>
                  <a:pt x="516" y="205"/>
                </a:lnTo>
                <a:lnTo>
                  <a:pt x="518" y="214"/>
                </a:lnTo>
                <a:lnTo>
                  <a:pt x="519" y="221"/>
                </a:lnTo>
                <a:lnTo>
                  <a:pt x="511" y="222"/>
                </a:lnTo>
                <a:lnTo>
                  <a:pt x="505" y="225"/>
                </a:lnTo>
                <a:lnTo>
                  <a:pt x="497" y="230"/>
                </a:lnTo>
                <a:lnTo>
                  <a:pt x="489" y="236"/>
                </a:lnTo>
                <a:lnTo>
                  <a:pt x="482" y="244"/>
                </a:lnTo>
                <a:lnTo>
                  <a:pt x="474" y="253"/>
                </a:lnTo>
                <a:lnTo>
                  <a:pt x="467" y="264"/>
                </a:lnTo>
                <a:lnTo>
                  <a:pt x="458" y="276"/>
                </a:lnTo>
                <a:lnTo>
                  <a:pt x="442" y="303"/>
                </a:lnTo>
                <a:lnTo>
                  <a:pt x="425" y="335"/>
                </a:lnTo>
                <a:lnTo>
                  <a:pt x="410" y="369"/>
                </a:lnTo>
                <a:lnTo>
                  <a:pt x="394" y="405"/>
                </a:lnTo>
                <a:lnTo>
                  <a:pt x="377" y="443"/>
                </a:lnTo>
                <a:lnTo>
                  <a:pt x="363" y="481"/>
                </a:lnTo>
                <a:lnTo>
                  <a:pt x="349" y="518"/>
                </a:lnTo>
                <a:lnTo>
                  <a:pt x="335" y="555"/>
                </a:lnTo>
                <a:lnTo>
                  <a:pt x="312" y="622"/>
                </a:lnTo>
                <a:lnTo>
                  <a:pt x="294" y="674"/>
                </a:lnTo>
                <a:lnTo>
                  <a:pt x="281" y="674"/>
                </a:lnTo>
                <a:lnTo>
                  <a:pt x="269" y="674"/>
                </a:lnTo>
                <a:lnTo>
                  <a:pt x="258" y="676"/>
                </a:lnTo>
                <a:lnTo>
                  <a:pt x="251" y="678"/>
                </a:lnTo>
                <a:lnTo>
                  <a:pt x="248" y="681"/>
                </a:lnTo>
                <a:lnTo>
                  <a:pt x="246" y="683"/>
                </a:lnTo>
                <a:lnTo>
                  <a:pt x="245" y="685"/>
                </a:lnTo>
                <a:lnTo>
                  <a:pt x="245" y="688"/>
                </a:lnTo>
                <a:lnTo>
                  <a:pt x="246" y="693"/>
                </a:lnTo>
                <a:lnTo>
                  <a:pt x="250" y="697"/>
                </a:lnTo>
                <a:lnTo>
                  <a:pt x="254" y="702"/>
                </a:lnTo>
                <a:lnTo>
                  <a:pt x="259" y="709"/>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 name="Freeform 39"/>
          <p:cNvSpPr>
            <a:spLocks/>
          </p:cNvSpPr>
          <p:nvPr/>
        </p:nvSpPr>
        <p:spPr bwMode="auto">
          <a:xfrm>
            <a:off x="5564352" y="4284477"/>
            <a:ext cx="917804" cy="858009"/>
          </a:xfrm>
          <a:custGeom>
            <a:avLst/>
            <a:gdLst/>
            <a:ahLst/>
            <a:cxnLst>
              <a:cxn ang="0">
                <a:pos x="3915" y="1459"/>
              </a:cxn>
              <a:cxn ang="0">
                <a:pos x="3848" y="1607"/>
              </a:cxn>
              <a:cxn ang="0">
                <a:pos x="3746" y="1733"/>
              </a:cxn>
              <a:cxn ang="0">
                <a:pos x="3617" y="1793"/>
              </a:cxn>
              <a:cxn ang="0">
                <a:pos x="3567" y="1891"/>
              </a:cxn>
              <a:cxn ang="0">
                <a:pos x="3430" y="2031"/>
              </a:cxn>
              <a:cxn ang="0">
                <a:pos x="3261" y="2319"/>
              </a:cxn>
              <a:cxn ang="0">
                <a:pos x="3321" y="2530"/>
              </a:cxn>
              <a:cxn ang="0">
                <a:pos x="3330" y="2624"/>
              </a:cxn>
              <a:cxn ang="0">
                <a:pos x="3279" y="2741"/>
              </a:cxn>
              <a:cxn ang="0">
                <a:pos x="3101" y="2858"/>
              </a:cxn>
              <a:cxn ang="0">
                <a:pos x="3068" y="2951"/>
              </a:cxn>
              <a:cxn ang="0">
                <a:pos x="3018" y="2960"/>
              </a:cxn>
              <a:cxn ang="0">
                <a:pos x="3018" y="3047"/>
              </a:cxn>
              <a:cxn ang="0">
                <a:pos x="3007" y="3167"/>
              </a:cxn>
              <a:cxn ang="0">
                <a:pos x="2914" y="3213"/>
              </a:cxn>
              <a:cxn ang="0">
                <a:pos x="2871" y="3293"/>
              </a:cxn>
              <a:cxn ang="0">
                <a:pos x="2872" y="3380"/>
              </a:cxn>
              <a:cxn ang="0">
                <a:pos x="2679" y="3506"/>
              </a:cxn>
              <a:cxn ang="0">
                <a:pos x="2630" y="3589"/>
              </a:cxn>
              <a:cxn ang="0">
                <a:pos x="2290" y="3683"/>
              </a:cxn>
              <a:cxn ang="0">
                <a:pos x="2014" y="3691"/>
              </a:cxn>
              <a:cxn ang="0">
                <a:pos x="1908" y="3524"/>
              </a:cxn>
              <a:cxn ang="0">
                <a:pos x="1793" y="3323"/>
              </a:cxn>
              <a:cxn ang="0">
                <a:pos x="1774" y="3248"/>
              </a:cxn>
              <a:cxn ang="0">
                <a:pos x="1794" y="3162"/>
              </a:cxn>
              <a:cxn ang="0">
                <a:pos x="1764" y="3011"/>
              </a:cxn>
              <a:cxn ang="0">
                <a:pos x="1710" y="2879"/>
              </a:cxn>
              <a:cxn ang="0">
                <a:pos x="1658" y="2737"/>
              </a:cxn>
              <a:cxn ang="0">
                <a:pos x="1762" y="2353"/>
              </a:cxn>
              <a:cxn ang="0">
                <a:pos x="1602" y="2028"/>
              </a:cxn>
              <a:cxn ang="0">
                <a:pos x="1569" y="1872"/>
              </a:cxn>
              <a:cxn ang="0">
                <a:pos x="1528" y="1680"/>
              </a:cxn>
              <a:cxn ang="0">
                <a:pos x="1345" y="1618"/>
              </a:cxn>
              <a:cxn ang="0">
                <a:pos x="991" y="1679"/>
              </a:cxn>
              <a:cxn ang="0">
                <a:pos x="706" y="1610"/>
              </a:cxn>
              <a:cxn ang="0">
                <a:pos x="493" y="1644"/>
              </a:cxn>
              <a:cxn ang="0">
                <a:pos x="158" y="1355"/>
              </a:cxn>
              <a:cxn ang="0">
                <a:pos x="66" y="1158"/>
              </a:cxn>
              <a:cxn ang="0">
                <a:pos x="50" y="1055"/>
              </a:cxn>
              <a:cxn ang="0">
                <a:pos x="75" y="885"/>
              </a:cxn>
              <a:cxn ang="0">
                <a:pos x="774" y="82"/>
              </a:cxn>
              <a:cxn ang="0">
                <a:pos x="809" y="67"/>
              </a:cxn>
              <a:cxn ang="0">
                <a:pos x="858" y="34"/>
              </a:cxn>
              <a:cxn ang="0">
                <a:pos x="1162" y="11"/>
              </a:cxn>
              <a:cxn ang="0">
                <a:pos x="1338" y="15"/>
              </a:cxn>
              <a:cxn ang="0">
                <a:pos x="1605" y="50"/>
              </a:cxn>
              <a:cxn ang="0">
                <a:pos x="1791" y="225"/>
              </a:cxn>
              <a:cxn ang="0">
                <a:pos x="2028" y="277"/>
              </a:cxn>
              <a:cxn ang="0">
                <a:pos x="2062" y="193"/>
              </a:cxn>
              <a:cxn ang="0">
                <a:pos x="2264" y="219"/>
              </a:cxn>
              <a:cxn ang="0">
                <a:pos x="2525" y="270"/>
              </a:cxn>
              <a:cxn ang="0">
                <a:pos x="2677" y="274"/>
              </a:cxn>
              <a:cxn ang="0">
                <a:pos x="3043" y="682"/>
              </a:cxn>
              <a:cxn ang="0">
                <a:pos x="3070" y="804"/>
              </a:cxn>
              <a:cxn ang="0">
                <a:pos x="3338" y="1199"/>
              </a:cxn>
              <a:cxn ang="0">
                <a:pos x="3559" y="1376"/>
              </a:cxn>
              <a:cxn ang="0">
                <a:pos x="3703" y="1400"/>
              </a:cxn>
              <a:cxn ang="0">
                <a:pos x="3959" y="1380"/>
              </a:cxn>
            </a:cxnLst>
            <a:rect l="0" t="0" r="r" b="b"/>
            <a:pathLst>
              <a:path w="3960" h="3702">
                <a:moveTo>
                  <a:pt x="3935" y="1344"/>
                </a:moveTo>
                <a:lnTo>
                  <a:pt x="3934" y="1358"/>
                </a:lnTo>
                <a:lnTo>
                  <a:pt x="3933" y="1374"/>
                </a:lnTo>
                <a:lnTo>
                  <a:pt x="3931" y="1390"/>
                </a:lnTo>
                <a:lnTo>
                  <a:pt x="3929" y="1406"/>
                </a:lnTo>
                <a:lnTo>
                  <a:pt x="3924" y="1424"/>
                </a:lnTo>
                <a:lnTo>
                  <a:pt x="3920" y="1441"/>
                </a:lnTo>
                <a:lnTo>
                  <a:pt x="3915" y="1459"/>
                </a:lnTo>
                <a:lnTo>
                  <a:pt x="3909" y="1477"/>
                </a:lnTo>
                <a:lnTo>
                  <a:pt x="3903" y="1496"/>
                </a:lnTo>
                <a:lnTo>
                  <a:pt x="3895" y="1514"/>
                </a:lnTo>
                <a:lnTo>
                  <a:pt x="3887" y="1533"/>
                </a:lnTo>
                <a:lnTo>
                  <a:pt x="3879" y="1551"/>
                </a:lnTo>
                <a:lnTo>
                  <a:pt x="3869" y="1570"/>
                </a:lnTo>
                <a:lnTo>
                  <a:pt x="3859" y="1589"/>
                </a:lnTo>
                <a:lnTo>
                  <a:pt x="3848" y="1607"/>
                </a:lnTo>
                <a:lnTo>
                  <a:pt x="3837" y="1625"/>
                </a:lnTo>
                <a:lnTo>
                  <a:pt x="3826" y="1642"/>
                </a:lnTo>
                <a:lnTo>
                  <a:pt x="3813" y="1658"/>
                </a:lnTo>
                <a:lnTo>
                  <a:pt x="3801" y="1675"/>
                </a:lnTo>
                <a:lnTo>
                  <a:pt x="3788" y="1691"/>
                </a:lnTo>
                <a:lnTo>
                  <a:pt x="3774" y="1705"/>
                </a:lnTo>
                <a:lnTo>
                  <a:pt x="3760" y="1719"/>
                </a:lnTo>
                <a:lnTo>
                  <a:pt x="3746" y="1733"/>
                </a:lnTo>
                <a:lnTo>
                  <a:pt x="3731" y="1745"/>
                </a:lnTo>
                <a:lnTo>
                  <a:pt x="3716" y="1755"/>
                </a:lnTo>
                <a:lnTo>
                  <a:pt x="3700" y="1765"/>
                </a:lnTo>
                <a:lnTo>
                  <a:pt x="3685" y="1773"/>
                </a:lnTo>
                <a:lnTo>
                  <a:pt x="3668" y="1781"/>
                </a:lnTo>
                <a:lnTo>
                  <a:pt x="3651" y="1786"/>
                </a:lnTo>
                <a:lnTo>
                  <a:pt x="3634" y="1790"/>
                </a:lnTo>
                <a:lnTo>
                  <a:pt x="3617" y="1793"/>
                </a:lnTo>
                <a:lnTo>
                  <a:pt x="3600" y="1794"/>
                </a:lnTo>
                <a:lnTo>
                  <a:pt x="3600" y="1808"/>
                </a:lnTo>
                <a:lnTo>
                  <a:pt x="3597" y="1822"/>
                </a:lnTo>
                <a:lnTo>
                  <a:pt x="3593" y="1835"/>
                </a:lnTo>
                <a:lnTo>
                  <a:pt x="3589" y="1849"/>
                </a:lnTo>
                <a:lnTo>
                  <a:pt x="3582" y="1863"/>
                </a:lnTo>
                <a:lnTo>
                  <a:pt x="3576" y="1877"/>
                </a:lnTo>
                <a:lnTo>
                  <a:pt x="3567" y="1891"/>
                </a:lnTo>
                <a:lnTo>
                  <a:pt x="3558" y="1904"/>
                </a:lnTo>
                <a:lnTo>
                  <a:pt x="3547" y="1917"/>
                </a:lnTo>
                <a:lnTo>
                  <a:pt x="3536" y="1931"/>
                </a:lnTo>
                <a:lnTo>
                  <a:pt x="3525" y="1944"/>
                </a:lnTo>
                <a:lnTo>
                  <a:pt x="3512" y="1957"/>
                </a:lnTo>
                <a:lnTo>
                  <a:pt x="3487" y="1982"/>
                </a:lnTo>
                <a:lnTo>
                  <a:pt x="3459" y="2007"/>
                </a:lnTo>
                <a:lnTo>
                  <a:pt x="3430" y="2031"/>
                </a:lnTo>
                <a:lnTo>
                  <a:pt x="3402" y="2054"/>
                </a:lnTo>
                <a:lnTo>
                  <a:pt x="3374" y="2076"/>
                </a:lnTo>
                <a:lnTo>
                  <a:pt x="3347" y="2097"/>
                </a:lnTo>
                <a:lnTo>
                  <a:pt x="3320" y="2117"/>
                </a:lnTo>
                <a:lnTo>
                  <a:pt x="3297" y="2135"/>
                </a:lnTo>
                <a:lnTo>
                  <a:pt x="3278" y="2151"/>
                </a:lnTo>
                <a:lnTo>
                  <a:pt x="3261" y="2167"/>
                </a:lnTo>
                <a:lnTo>
                  <a:pt x="3261" y="2319"/>
                </a:lnTo>
                <a:lnTo>
                  <a:pt x="3338" y="2391"/>
                </a:lnTo>
                <a:lnTo>
                  <a:pt x="3337" y="2412"/>
                </a:lnTo>
                <a:lnTo>
                  <a:pt x="3336" y="2431"/>
                </a:lnTo>
                <a:lnTo>
                  <a:pt x="3335" y="2448"/>
                </a:lnTo>
                <a:lnTo>
                  <a:pt x="3332" y="2465"/>
                </a:lnTo>
                <a:lnTo>
                  <a:pt x="3327" y="2493"/>
                </a:lnTo>
                <a:lnTo>
                  <a:pt x="3324" y="2518"/>
                </a:lnTo>
                <a:lnTo>
                  <a:pt x="3321" y="2530"/>
                </a:lnTo>
                <a:lnTo>
                  <a:pt x="3320" y="2542"/>
                </a:lnTo>
                <a:lnTo>
                  <a:pt x="3320" y="2553"/>
                </a:lnTo>
                <a:lnTo>
                  <a:pt x="3321" y="2565"/>
                </a:lnTo>
                <a:lnTo>
                  <a:pt x="3324" y="2577"/>
                </a:lnTo>
                <a:lnTo>
                  <a:pt x="3327" y="2589"/>
                </a:lnTo>
                <a:lnTo>
                  <a:pt x="3331" y="2602"/>
                </a:lnTo>
                <a:lnTo>
                  <a:pt x="3338" y="2616"/>
                </a:lnTo>
                <a:lnTo>
                  <a:pt x="3330" y="2624"/>
                </a:lnTo>
                <a:lnTo>
                  <a:pt x="3325" y="2631"/>
                </a:lnTo>
                <a:lnTo>
                  <a:pt x="3319" y="2641"/>
                </a:lnTo>
                <a:lnTo>
                  <a:pt x="3315" y="2650"/>
                </a:lnTo>
                <a:lnTo>
                  <a:pt x="3306" y="2670"/>
                </a:lnTo>
                <a:lnTo>
                  <a:pt x="3300" y="2690"/>
                </a:lnTo>
                <a:lnTo>
                  <a:pt x="3292" y="2711"/>
                </a:lnTo>
                <a:lnTo>
                  <a:pt x="3284" y="2731"/>
                </a:lnTo>
                <a:lnTo>
                  <a:pt x="3279" y="2741"/>
                </a:lnTo>
                <a:lnTo>
                  <a:pt x="3273" y="2749"/>
                </a:lnTo>
                <a:lnTo>
                  <a:pt x="3268" y="2757"/>
                </a:lnTo>
                <a:lnTo>
                  <a:pt x="3261" y="2765"/>
                </a:lnTo>
                <a:lnTo>
                  <a:pt x="3223" y="2803"/>
                </a:lnTo>
                <a:lnTo>
                  <a:pt x="3150" y="2803"/>
                </a:lnTo>
                <a:lnTo>
                  <a:pt x="3113" y="2841"/>
                </a:lnTo>
                <a:lnTo>
                  <a:pt x="3107" y="2849"/>
                </a:lnTo>
                <a:lnTo>
                  <a:pt x="3101" y="2858"/>
                </a:lnTo>
                <a:lnTo>
                  <a:pt x="3098" y="2868"/>
                </a:lnTo>
                <a:lnTo>
                  <a:pt x="3095" y="2879"/>
                </a:lnTo>
                <a:lnTo>
                  <a:pt x="3090" y="2903"/>
                </a:lnTo>
                <a:lnTo>
                  <a:pt x="3084" y="2925"/>
                </a:lnTo>
                <a:lnTo>
                  <a:pt x="3080" y="2935"/>
                </a:lnTo>
                <a:lnTo>
                  <a:pt x="3075" y="2945"/>
                </a:lnTo>
                <a:lnTo>
                  <a:pt x="3072" y="2948"/>
                </a:lnTo>
                <a:lnTo>
                  <a:pt x="3068" y="2951"/>
                </a:lnTo>
                <a:lnTo>
                  <a:pt x="3064" y="2954"/>
                </a:lnTo>
                <a:lnTo>
                  <a:pt x="3060" y="2957"/>
                </a:lnTo>
                <a:lnTo>
                  <a:pt x="3054" y="2959"/>
                </a:lnTo>
                <a:lnTo>
                  <a:pt x="3049" y="2961"/>
                </a:lnTo>
                <a:lnTo>
                  <a:pt x="3042" y="2961"/>
                </a:lnTo>
                <a:lnTo>
                  <a:pt x="3035" y="2962"/>
                </a:lnTo>
                <a:lnTo>
                  <a:pt x="3027" y="2961"/>
                </a:lnTo>
                <a:lnTo>
                  <a:pt x="3018" y="2960"/>
                </a:lnTo>
                <a:lnTo>
                  <a:pt x="3008" y="2958"/>
                </a:lnTo>
                <a:lnTo>
                  <a:pt x="2999" y="2955"/>
                </a:lnTo>
                <a:lnTo>
                  <a:pt x="2999" y="2969"/>
                </a:lnTo>
                <a:lnTo>
                  <a:pt x="3001" y="2981"/>
                </a:lnTo>
                <a:lnTo>
                  <a:pt x="3002" y="2993"/>
                </a:lnTo>
                <a:lnTo>
                  <a:pt x="3005" y="3005"/>
                </a:lnTo>
                <a:lnTo>
                  <a:pt x="3011" y="3026"/>
                </a:lnTo>
                <a:lnTo>
                  <a:pt x="3018" y="3047"/>
                </a:lnTo>
                <a:lnTo>
                  <a:pt x="3025" y="3068"/>
                </a:lnTo>
                <a:lnTo>
                  <a:pt x="3030" y="3091"/>
                </a:lnTo>
                <a:lnTo>
                  <a:pt x="3034" y="3103"/>
                </a:lnTo>
                <a:lnTo>
                  <a:pt x="3035" y="3115"/>
                </a:lnTo>
                <a:lnTo>
                  <a:pt x="3037" y="3128"/>
                </a:lnTo>
                <a:lnTo>
                  <a:pt x="3037" y="3142"/>
                </a:lnTo>
                <a:lnTo>
                  <a:pt x="3023" y="3155"/>
                </a:lnTo>
                <a:lnTo>
                  <a:pt x="3007" y="3167"/>
                </a:lnTo>
                <a:lnTo>
                  <a:pt x="2992" y="3180"/>
                </a:lnTo>
                <a:lnTo>
                  <a:pt x="2976" y="3191"/>
                </a:lnTo>
                <a:lnTo>
                  <a:pt x="2966" y="3195"/>
                </a:lnTo>
                <a:lnTo>
                  <a:pt x="2957" y="3200"/>
                </a:lnTo>
                <a:lnTo>
                  <a:pt x="2947" y="3204"/>
                </a:lnTo>
                <a:lnTo>
                  <a:pt x="2936" y="3207"/>
                </a:lnTo>
                <a:lnTo>
                  <a:pt x="2926" y="3211"/>
                </a:lnTo>
                <a:lnTo>
                  <a:pt x="2914" y="3213"/>
                </a:lnTo>
                <a:lnTo>
                  <a:pt x="2902" y="3214"/>
                </a:lnTo>
                <a:lnTo>
                  <a:pt x="2888" y="3214"/>
                </a:lnTo>
                <a:lnTo>
                  <a:pt x="2886" y="3230"/>
                </a:lnTo>
                <a:lnTo>
                  <a:pt x="2883" y="3248"/>
                </a:lnTo>
                <a:lnTo>
                  <a:pt x="2878" y="3265"/>
                </a:lnTo>
                <a:lnTo>
                  <a:pt x="2874" y="3281"/>
                </a:lnTo>
                <a:lnTo>
                  <a:pt x="2872" y="3287"/>
                </a:lnTo>
                <a:lnTo>
                  <a:pt x="2871" y="3293"/>
                </a:lnTo>
                <a:lnTo>
                  <a:pt x="2871" y="3297"/>
                </a:lnTo>
                <a:lnTo>
                  <a:pt x="2872" y="3300"/>
                </a:lnTo>
                <a:lnTo>
                  <a:pt x="2874" y="3300"/>
                </a:lnTo>
                <a:lnTo>
                  <a:pt x="2878" y="3299"/>
                </a:lnTo>
                <a:lnTo>
                  <a:pt x="2882" y="3296"/>
                </a:lnTo>
                <a:lnTo>
                  <a:pt x="2888" y="3290"/>
                </a:lnTo>
                <a:lnTo>
                  <a:pt x="2888" y="3367"/>
                </a:lnTo>
                <a:lnTo>
                  <a:pt x="2872" y="3380"/>
                </a:lnTo>
                <a:lnTo>
                  <a:pt x="2855" y="3392"/>
                </a:lnTo>
                <a:lnTo>
                  <a:pt x="2836" y="3405"/>
                </a:lnTo>
                <a:lnTo>
                  <a:pt x="2815" y="3417"/>
                </a:lnTo>
                <a:lnTo>
                  <a:pt x="2772" y="3441"/>
                </a:lnTo>
                <a:lnTo>
                  <a:pt x="2728" y="3468"/>
                </a:lnTo>
                <a:lnTo>
                  <a:pt x="2707" y="3482"/>
                </a:lnTo>
                <a:lnTo>
                  <a:pt x="2689" y="3498"/>
                </a:lnTo>
                <a:lnTo>
                  <a:pt x="2679" y="3506"/>
                </a:lnTo>
                <a:lnTo>
                  <a:pt x="2671" y="3515"/>
                </a:lnTo>
                <a:lnTo>
                  <a:pt x="2663" y="3524"/>
                </a:lnTo>
                <a:lnTo>
                  <a:pt x="2656" y="3534"/>
                </a:lnTo>
                <a:lnTo>
                  <a:pt x="2650" y="3543"/>
                </a:lnTo>
                <a:lnTo>
                  <a:pt x="2643" y="3554"/>
                </a:lnTo>
                <a:lnTo>
                  <a:pt x="2638" y="3565"/>
                </a:lnTo>
                <a:lnTo>
                  <a:pt x="2633" y="3577"/>
                </a:lnTo>
                <a:lnTo>
                  <a:pt x="2630" y="3589"/>
                </a:lnTo>
                <a:lnTo>
                  <a:pt x="2628" y="3601"/>
                </a:lnTo>
                <a:lnTo>
                  <a:pt x="2626" y="3615"/>
                </a:lnTo>
                <a:lnTo>
                  <a:pt x="2626" y="3629"/>
                </a:lnTo>
                <a:lnTo>
                  <a:pt x="2545" y="3642"/>
                </a:lnTo>
                <a:lnTo>
                  <a:pt x="2469" y="3655"/>
                </a:lnTo>
                <a:lnTo>
                  <a:pt x="2396" y="3667"/>
                </a:lnTo>
                <a:lnTo>
                  <a:pt x="2325" y="3678"/>
                </a:lnTo>
                <a:lnTo>
                  <a:pt x="2290" y="3683"/>
                </a:lnTo>
                <a:lnTo>
                  <a:pt x="2254" y="3687"/>
                </a:lnTo>
                <a:lnTo>
                  <a:pt x="2218" y="3692"/>
                </a:lnTo>
                <a:lnTo>
                  <a:pt x="2182" y="3695"/>
                </a:lnTo>
                <a:lnTo>
                  <a:pt x="2144" y="3697"/>
                </a:lnTo>
                <a:lnTo>
                  <a:pt x="2106" y="3699"/>
                </a:lnTo>
                <a:lnTo>
                  <a:pt x="2065" y="3701"/>
                </a:lnTo>
                <a:lnTo>
                  <a:pt x="2025" y="3702"/>
                </a:lnTo>
                <a:lnTo>
                  <a:pt x="2014" y="3691"/>
                </a:lnTo>
                <a:lnTo>
                  <a:pt x="2004" y="3680"/>
                </a:lnTo>
                <a:lnTo>
                  <a:pt x="1995" y="3669"/>
                </a:lnTo>
                <a:lnTo>
                  <a:pt x="1986" y="3657"/>
                </a:lnTo>
                <a:lnTo>
                  <a:pt x="1969" y="3632"/>
                </a:lnTo>
                <a:lnTo>
                  <a:pt x="1953" y="3606"/>
                </a:lnTo>
                <a:lnTo>
                  <a:pt x="1938" y="3579"/>
                </a:lnTo>
                <a:lnTo>
                  <a:pt x="1922" y="3552"/>
                </a:lnTo>
                <a:lnTo>
                  <a:pt x="1908" y="3524"/>
                </a:lnTo>
                <a:lnTo>
                  <a:pt x="1894" y="3495"/>
                </a:lnTo>
                <a:lnTo>
                  <a:pt x="1880" y="3468"/>
                </a:lnTo>
                <a:lnTo>
                  <a:pt x="1866" y="3440"/>
                </a:lnTo>
                <a:lnTo>
                  <a:pt x="1851" y="3413"/>
                </a:lnTo>
                <a:lnTo>
                  <a:pt x="1835" y="3385"/>
                </a:lnTo>
                <a:lnTo>
                  <a:pt x="1819" y="3360"/>
                </a:lnTo>
                <a:lnTo>
                  <a:pt x="1801" y="3335"/>
                </a:lnTo>
                <a:lnTo>
                  <a:pt x="1793" y="3323"/>
                </a:lnTo>
                <a:lnTo>
                  <a:pt x="1783" y="3312"/>
                </a:lnTo>
                <a:lnTo>
                  <a:pt x="1772" y="3301"/>
                </a:lnTo>
                <a:lnTo>
                  <a:pt x="1762" y="3290"/>
                </a:lnTo>
                <a:lnTo>
                  <a:pt x="1762" y="3283"/>
                </a:lnTo>
                <a:lnTo>
                  <a:pt x="1763" y="3276"/>
                </a:lnTo>
                <a:lnTo>
                  <a:pt x="1765" y="3269"/>
                </a:lnTo>
                <a:lnTo>
                  <a:pt x="1767" y="3262"/>
                </a:lnTo>
                <a:lnTo>
                  <a:pt x="1774" y="3248"/>
                </a:lnTo>
                <a:lnTo>
                  <a:pt x="1781" y="3234"/>
                </a:lnTo>
                <a:lnTo>
                  <a:pt x="1788" y="3218"/>
                </a:lnTo>
                <a:lnTo>
                  <a:pt x="1794" y="3204"/>
                </a:lnTo>
                <a:lnTo>
                  <a:pt x="1796" y="3198"/>
                </a:lnTo>
                <a:lnTo>
                  <a:pt x="1798" y="3190"/>
                </a:lnTo>
                <a:lnTo>
                  <a:pt x="1799" y="3183"/>
                </a:lnTo>
                <a:lnTo>
                  <a:pt x="1800" y="3176"/>
                </a:lnTo>
                <a:lnTo>
                  <a:pt x="1794" y="3162"/>
                </a:lnTo>
                <a:lnTo>
                  <a:pt x="1787" y="3147"/>
                </a:lnTo>
                <a:lnTo>
                  <a:pt x="1783" y="3131"/>
                </a:lnTo>
                <a:lnTo>
                  <a:pt x="1778" y="3115"/>
                </a:lnTo>
                <a:lnTo>
                  <a:pt x="1774" y="3098"/>
                </a:lnTo>
                <a:lnTo>
                  <a:pt x="1771" y="3081"/>
                </a:lnTo>
                <a:lnTo>
                  <a:pt x="1769" y="3063"/>
                </a:lnTo>
                <a:lnTo>
                  <a:pt x="1766" y="3046"/>
                </a:lnTo>
                <a:lnTo>
                  <a:pt x="1764" y="3011"/>
                </a:lnTo>
                <a:lnTo>
                  <a:pt x="1762" y="2976"/>
                </a:lnTo>
                <a:lnTo>
                  <a:pt x="1762" y="2943"/>
                </a:lnTo>
                <a:lnTo>
                  <a:pt x="1762" y="2914"/>
                </a:lnTo>
                <a:lnTo>
                  <a:pt x="1749" y="2907"/>
                </a:lnTo>
                <a:lnTo>
                  <a:pt x="1737" y="2900"/>
                </a:lnTo>
                <a:lnTo>
                  <a:pt x="1726" y="2893"/>
                </a:lnTo>
                <a:lnTo>
                  <a:pt x="1717" y="2887"/>
                </a:lnTo>
                <a:lnTo>
                  <a:pt x="1710" y="2879"/>
                </a:lnTo>
                <a:lnTo>
                  <a:pt x="1702" y="2871"/>
                </a:lnTo>
                <a:lnTo>
                  <a:pt x="1697" y="2863"/>
                </a:lnTo>
                <a:lnTo>
                  <a:pt x="1691" y="2855"/>
                </a:lnTo>
                <a:lnTo>
                  <a:pt x="1673" y="2816"/>
                </a:lnTo>
                <a:lnTo>
                  <a:pt x="1651" y="2765"/>
                </a:lnTo>
                <a:lnTo>
                  <a:pt x="1652" y="2757"/>
                </a:lnTo>
                <a:lnTo>
                  <a:pt x="1654" y="2747"/>
                </a:lnTo>
                <a:lnTo>
                  <a:pt x="1658" y="2737"/>
                </a:lnTo>
                <a:lnTo>
                  <a:pt x="1664" y="2725"/>
                </a:lnTo>
                <a:lnTo>
                  <a:pt x="1677" y="2699"/>
                </a:lnTo>
                <a:lnTo>
                  <a:pt x="1693" y="2672"/>
                </a:lnTo>
                <a:lnTo>
                  <a:pt x="1712" y="2643"/>
                </a:lnTo>
                <a:lnTo>
                  <a:pt x="1730" y="2618"/>
                </a:lnTo>
                <a:lnTo>
                  <a:pt x="1747" y="2595"/>
                </a:lnTo>
                <a:lnTo>
                  <a:pt x="1762" y="2578"/>
                </a:lnTo>
                <a:lnTo>
                  <a:pt x="1762" y="2353"/>
                </a:lnTo>
                <a:lnTo>
                  <a:pt x="1651" y="2243"/>
                </a:lnTo>
                <a:lnTo>
                  <a:pt x="1651" y="2090"/>
                </a:lnTo>
                <a:lnTo>
                  <a:pt x="1641" y="2081"/>
                </a:lnTo>
                <a:lnTo>
                  <a:pt x="1631" y="2070"/>
                </a:lnTo>
                <a:lnTo>
                  <a:pt x="1624" y="2060"/>
                </a:lnTo>
                <a:lnTo>
                  <a:pt x="1615" y="2049"/>
                </a:lnTo>
                <a:lnTo>
                  <a:pt x="1608" y="2039"/>
                </a:lnTo>
                <a:lnTo>
                  <a:pt x="1602" y="2028"/>
                </a:lnTo>
                <a:lnTo>
                  <a:pt x="1596" y="2017"/>
                </a:lnTo>
                <a:lnTo>
                  <a:pt x="1591" y="2006"/>
                </a:lnTo>
                <a:lnTo>
                  <a:pt x="1583" y="1986"/>
                </a:lnTo>
                <a:lnTo>
                  <a:pt x="1577" y="1964"/>
                </a:lnTo>
                <a:lnTo>
                  <a:pt x="1573" y="1941"/>
                </a:lnTo>
                <a:lnTo>
                  <a:pt x="1570" y="1918"/>
                </a:lnTo>
                <a:lnTo>
                  <a:pt x="1569" y="1895"/>
                </a:lnTo>
                <a:lnTo>
                  <a:pt x="1569" y="1872"/>
                </a:lnTo>
                <a:lnTo>
                  <a:pt x="1570" y="1848"/>
                </a:lnTo>
                <a:lnTo>
                  <a:pt x="1571" y="1823"/>
                </a:lnTo>
                <a:lnTo>
                  <a:pt x="1573" y="1772"/>
                </a:lnTo>
                <a:lnTo>
                  <a:pt x="1576" y="1717"/>
                </a:lnTo>
                <a:lnTo>
                  <a:pt x="1565" y="1707"/>
                </a:lnTo>
                <a:lnTo>
                  <a:pt x="1553" y="1698"/>
                </a:lnTo>
                <a:lnTo>
                  <a:pt x="1541" y="1689"/>
                </a:lnTo>
                <a:lnTo>
                  <a:pt x="1528" y="1680"/>
                </a:lnTo>
                <a:lnTo>
                  <a:pt x="1514" y="1673"/>
                </a:lnTo>
                <a:lnTo>
                  <a:pt x="1501" y="1665"/>
                </a:lnTo>
                <a:lnTo>
                  <a:pt x="1487" y="1658"/>
                </a:lnTo>
                <a:lnTo>
                  <a:pt x="1472" y="1652"/>
                </a:lnTo>
                <a:lnTo>
                  <a:pt x="1442" y="1641"/>
                </a:lnTo>
                <a:lnTo>
                  <a:pt x="1411" y="1631"/>
                </a:lnTo>
                <a:lnTo>
                  <a:pt x="1379" y="1623"/>
                </a:lnTo>
                <a:lnTo>
                  <a:pt x="1345" y="1618"/>
                </a:lnTo>
                <a:lnTo>
                  <a:pt x="1313" y="1614"/>
                </a:lnTo>
                <a:lnTo>
                  <a:pt x="1279" y="1609"/>
                </a:lnTo>
                <a:lnTo>
                  <a:pt x="1245" y="1607"/>
                </a:lnTo>
                <a:lnTo>
                  <a:pt x="1212" y="1605"/>
                </a:lnTo>
                <a:lnTo>
                  <a:pt x="1148" y="1604"/>
                </a:lnTo>
                <a:lnTo>
                  <a:pt x="1088" y="1604"/>
                </a:lnTo>
                <a:lnTo>
                  <a:pt x="1012" y="1679"/>
                </a:lnTo>
                <a:lnTo>
                  <a:pt x="991" y="1679"/>
                </a:lnTo>
                <a:lnTo>
                  <a:pt x="969" y="1676"/>
                </a:lnTo>
                <a:lnTo>
                  <a:pt x="946" y="1673"/>
                </a:lnTo>
                <a:lnTo>
                  <a:pt x="923" y="1668"/>
                </a:lnTo>
                <a:lnTo>
                  <a:pt x="875" y="1655"/>
                </a:lnTo>
                <a:lnTo>
                  <a:pt x="826" y="1642"/>
                </a:lnTo>
                <a:lnTo>
                  <a:pt x="778" y="1628"/>
                </a:lnTo>
                <a:lnTo>
                  <a:pt x="729" y="1616"/>
                </a:lnTo>
                <a:lnTo>
                  <a:pt x="706" y="1610"/>
                </a:lnTo>
                <a:lnTo>
                  <a:pt x="684" y="1607"/>
                </a:lnTo>
                <a:lnTo>
                  <a:pt x="661" y="1605"/>
                </a:lnTo>
                <a:lnTo>
                  <a:pt x="639" y="1604"/>
                </a:lnTo>
                <a:lnTo>
                  <a:pt x="562" y="1679"/>
                </a:lnTo>
                <a:lnTo>
                  <a:pt x="545" y="1673"/>
                </a:lnTo>
                <a:lnTo>
                  <a:pt x="528" y="1664"/>
                </a:lnTo>
                <a:lnTo>
                  <a:pt x="510" y="1655"/>
                </a:lnTo>
                <a:lnTo>
                  <a:pt x="493" y="1644"/>
                </a:lnTo>
                <a:lnTo>
                  <a:pt x="458" y="1623"/>
                </a:lnTo>
                <a:lnTo>
                  <a:pt x="424" y="1598"/>
                </a:lnTo>
                <a:lnTo>
                  <a:pt x="389" y="1572"/>
                </a:lnTo>
                <a:lnTo>
                  <a:pt x="355" y="1544"/>
                </a:lnTo>
                <a:lnTo>
                  <a:pt x="321" y="1514"/>
                </a:lnTo>
                <a:lnTo>
                  <a:pt x="288" y="1484"/>
                </a:lnTo>
                <a:lnTo>
                  <a:pt x="221" y="1421"/>
                </a:lnTo>
                <a:lnTo>
                  <a:pt x="158" y="1355"/>
                </a:lnTo>
                <a:lnTo>
                  <a:pt x="97" y="1293"/>
                </a:lnTo>
                <a:lnTo>
                  <a:pt x="38" y="1234"/>
                </a:lnTo>
                <a:lnTo>
                  <a:pt x="50" y="1209"/>
                </a:lnTo>
                <a:lnTo>
                  <a:pt x="59" y="1188"/>
                </a:lnTo>
                <a:lnTo>
                  <a:pt x="62" y="1181"/>
                </a:lnTo>
                <a:lnTo>
                  <a:pt x="64" y="1173"/>
                </a:lnTo>
                <a:lnTo>
                  <a:pt x="66" y="1165"/>
                </a:lnTo>
                <a:lnTo>
                  <a:pt x="66" y="1158"/>
                </a:lnTo>
                <a:lnTo>
                  <a:pt x="66" y="1151"/>
                </a:lnTo>
                <a:lnTo>
                  <a:pt x="64" y="1143"/>
                </a:lnTo>
                <a:lnTo>
                  <a:pt x="62" y="1137"/>
                </a:lnTo>
                <a:lnTo>
                  <a:pt x="59" y="1128"/>
                </a:lnTo>
                <a:lnTo>
                  <a:pt x="50" y="1110"/>
                </a:lnTo>
                <a:lnTo>
                  <a:pt x="38" y="1086"/>
                </a:lnTo>
                <a:lnTo>
                  <a:pt x="44" y="1070"/>
                </a:lnTo>
                <a:lnTo>
                  <a:pt x="50" y="1055"/>
                </a:lnTo>
                <a:lnTo>
                  <a:pt x="55" y="1039"/>
                </a:lnTo>
                <a:lnTo>
                  <a:pt x="60" y="1022"/>
                </a:lnTo>
                <a:lnTo>
                  <a:pt x="63" y="1006"/>
                </a:lnTo>
                <a:lnTo>
                  <a:pt x="66" y="989"/>
                </a:lnTo>
                <a:lnTo>
                  <a:pt x="68" y="971"/>
                </a:lnTo>
                <a:lnTo>
                  <a:pt x="71" y="954"/>
                </a:lnTo>
                <a:lnTo>
                  <a:pt x="74" y="919"/>
                </a:lnTo>
                <a:lnTo>
                  <a:pt x="75" y="885"/>
                </a:lnTo>
                <a:lnTo>
                  <a:pt x="76" y="852"/>
                </a:lnTo>
                <a:lnTo>
                  <a:pt x="76" y="823"/>
                </a:lnTo>
                <a:lnTo>
                  <a:pt x="0" y="750"/>
                </a:lnTo>
                <a:lnTo>
                  <a:pt x="677" y="72"/>
                </a:lnTo>
                <a:lnTo>
                  <a:pt x="694" y="74"/>
                </a:lnTo>
                <a:lnTo>
                  <a:pt x="719" y="78"/>
                </a:lnTo>
                <a:lnTo>
                  <a:pt x="747" y="81"/>
                </a:lnTo>
                <a:lnTo>
                  <a:pt x="774" y="82"/>
                </a:lnTo>
                <a:lnTo>
                  <a:pt x="785" y="82"/>
                </a:lnTo>
                <a:lnTo>
                  <a:pt x="795" y="80"/>
                </a:lnTo>
                <a:lnTo>
                  <a:pt x="799" y="79"/>
                </a:lnTo>
                <a:lnTo>
                  <a:pt x="802" y="77"/>
                </a:lnTo>
                <a:lnTo>
                  <a:pt x="806" y="74"/>
                </a:lnTo>
                <a:lnTo>
                  <a:pt x="807" y="72"/>
                </a:lnTo>
                <a:lnTo>
                  <a:pt x="808" y="70"/>
                </a:lnTo>
                <a:lnTo>
                  <a:pt x="809" y="67"/>
                </a:lnTo>
                <a:lnTo>
                  <a:pt x="808" y="62"/>
                </a:lnTo>
                <a:lnTo>
                  <a:pt x="806" y="58"/>
                </a:lnTo>
                <a:lnTo>
                  <a:pt x="803" y="53"/>
                </a:lnTo>
                <a:lnTo>
                  <a:pt x="799" y="47"/>
                </a:lnTo>
                <a:lnTo>
                  <a:pt x="794" y="42"/>
                </a:lnTo>
                <a:lnTo>
                  <a:pt x="787" y="34"/>
                </a:lnTo>
                <a:lnTo>
                  <a:pt x="813" y="34"/>
                </a:lnTo>
                <a:lnTo>
                  <a:pt x="858" y="34"/>
                </a:lnTo>
                <a:lnTo>
                  <a:pt x="915" y="33"/>
                </a:lnTo>
                <a:lnTo>
                  <a:pt x="980" y="30"/>
                </a:lnTo>
                <a:lnTo>
                  <a:pt x="1014" y="29"/>
                </a:lnTo>
                <a:lnTo>
                  <a:pt x="1047" y="26"/>
                </a:lnTo>
                <a:lnTo>
                  <a:pt x="1078" y="23"/>
                </a:lnTo>
                <a:lnTo>
                  <a:pt x="1109" y="20"/>
                </a:lnTo>
                <a:lnTo>
                  <a:pt x="1137" y="15"/>
                </a:lnTo>
                <a:lnTo>
                  <a:pt x="1162" y="11"/>
                </a:lnTo>
                <a:lnTo>
                  <a:pt x="1183" y="6"/>
                </a:lnTo>
                <a:lnTo>
                  <a:pt x="1198" y="0"/>
                </a:lnTo>
                <a:lnTo>
                  <a:pt x="1220" y="6"/>
                </a:lnTo>
                <a:lnTo>
                  <a:pt x="1243" y="10"/>
                </a:lnTo>
                <a:lnTo>
                  <a:pt x="1266" y="12"/>
                </a:lnTo>
                <a:lnTo>
                  <a:pt x="1290" y="14"/>
                </a:lnTo>
                <a:lnTo>
                  <a:pt x="1314" y="15"/>
                </a:lnTo>
                <a:lnTo>
                  <a:pt x="1338" y="15"/>
                </a:lnTo>
                <a:lnTo>
                  <a:pt x="1362" y="14"/>
                </a:lnTo>
                <a:lnTo>
                  <a:pt x="1387" y="13"/>
                </a:lnTo>
                <a:lnTo>
                  <a:pt x="1436" y="9"/>
                </a:lnTo>
                <a:lnTo>
                  <a:pt x="1484" y="5"/>
                </a:lnTo>
                <a:lnTo>
                  <a:pt x="1531" y="1"/>
                </a:lnTo>
                <a:lnTo>
                  <a:pt x="1576" y="0"/>
                </a:lnTo>
                <a:lnTo>
                  <a:pt x="1590" y="26"/>
                </a:lnTo>
                <a:lnTo>
                  <a:pt x="1605" y="50"/>
                </a:lnTo>
                <a:lnTo>
                  <a:pt x="1621" y="73"/>
                </a:lnTo>
                <a:lnTo>
                  <a:pt x="1639" y="94"/>
                </a:lnTo>
                <a:lnTo>
                  <a:pt x="1655" y="113"/>
                </a:lnTo>
                <a:lnTo>
                  <a:pt x="1674" y="130"/>
                </a:lnTo>
                <a:lnTo>
                  <a:pt x="1692" y="146"/>
                </a:lnTo>
                <a:lnTo>
                  <a:pt x="1711" y="163"/>
                </a:lnTo>
                <a:lnTo>
                  <a:pt x="1751" y="193"/>
                </a:lnTo>
                <a:lnTo>
                  <a:pt x="1791" y="225"/>
                </a:lnTo>
                <a:lnTo>
                  <a:pt x="1812" y="241"/>
                </a:lnTo>
                <a:lnTo>
                  <a:pt x="1833" y="259"/>
                </a:lnTo>
                <a:lnTo>
                  <a:pt x="1855" y="277"/>
                </a:lnTo>
                <a:lnTo>
                  <a:pt x="1875" y="297"/>
                </a:lnTo>
                <a:lnTo>
                  <a:pt x="2025" y="297"/>
                </a:lnTo>
                <a:lnTo>
                  <a:pt x="2025" y="290"/>
                </a:lnTo>
                <a:lnTo>
                  <a:pt x="2026" y="284"/>
                </a:lnTo>
                <a:lnTo>
                  <a:pt x="2028" y="277"/>
                </a:lnTo>
                <a:lnTo>
                  <a:pt x="2030" y="270"/>
                </a:lnTo>
                <a:lnTo>
                  <a:pt x="2037" y="257"/>
                </a:lnTo>
                <a:lnTo>
                  <a:pt x="2043" y="241"/>
                </a:lnTo>
                <a:lnTo>
                  <a:pt x="2050" y="227"/>
                </a:lnTo>
                <a:lnTo>
                  <a:pt x="2056" y="214"/>
                </a:lnTo>
                <a:lnTo>
                  <a:pt x="2059" y="206"/>
                </a:lnTo>
                <a:lnTo>
                  <a:pt x="2061" y="200"/>
                </a:lnTo>
                <a:lnTo>
                  <a:pt x="2062" y="193"/>
                </a:lnTo>
                <a:lnTo>
                  <a:pt x="2062" y="187"/>
                </a:lnTo>
                <a:lnTo>
                  <a:pt x="2079" y="187"/>
                </a:lnTo>
                <a:lnTo>
                  <a:pt x="2097" y="188"/>
                </a:lnTo>
                <a:lnTo>
                  <a:pt x="2114" y="189"/>
                </a:lnTo>
                <a:lnTo>
                  <a:pt x="2131" y="191"/>
                </a:lnTo>
                <a:lnTo>
                  <a:pt x="2164" y="197"/>
                </a:lnTo>
                <a:lnTo>
                  <a:pt x="2197" y="203"/>
                </a:lnTo>
                <a:lnTo>
                  <a:pt x="2264" y="219"/>
                </a:lnTo>
                <a:lnTo>
                  <a:pt x="2330" y="238"/>
                </a:lnTo>
                <a:lnTo>
                  <a:pt x="2364" y="246"/>
                </a:lnTo>
                <a:lnTo>
                  <a:pt x="2398" y="253"/>
                </a:lnTo>
                <a:lnTo>
                  <a:pt x="2433" y="260"/>
                </a:lnTo>
                <a:lnTo>
                  <a:pt x="2469" y="265"/>
                </a:lnTo>
                <a:lnTo>
                  <a:pt x="2487" y="267"/>
                </a:lnTo>
                <a:lnTo>
                  <a:pt x="2506" y="269"/>
                </a:lnTo>
                <a:lnTo>
                  <a:pt x="2525" y="270"/>
                </a:lnTo>
                <a:lnTo>
                  <a:pt x="2545" y="270"/>
                </a:lnTo>
                <a:lnTo>
                  <a:pt x="2565" y="269"/>
                </a:lnTo>
                <a:lnTo>
                  <a:pt x="2584" y="267"/>
                </a:lnTo>
                <a:lnTo>
                  <a:pt x="2605" y="265"/>
                </a:lnTo>
                <a:lnTo>
                  <a:pt x="2626" y="263"/>
                </a:lnTo>
                <a:lnTo>
                  <a:pt x="2641" y="264"/>
                </a:lnTo>
                <a:lnTo>
                  <a:pt x="2658" y="267"/>
                </a:lnTo>
                <a:lnTo>
                  <a:pt x="2677" y="274"/>
                </a:lnTo>
                <a:lnTo>
                  <a:pt x="2695" y="279"/>
                </a:lnTo>
                <a:lnTo>
                  <a:pt x="2724" y="291"/>
                </a:lnTo>
                <a:lnTo>
                  <a:pt x="2736" y="297"/>
                </a:lnTo>
                <a:lnTo>
                  <a:pt x="2774" y="335"/>
                </a:lnTo>
                <a:lnTo>
                  <a:pt x="2960" y="674"/>
                </a:lnTo>
                <a:lnTo>
                  <a:pt x="3037" y="674"/>
                </a:lnTo>
                <a:lnTo>
                  <a:pt x="3040" y="678"/>
                </a:lnTo>
                <a:lnTo>
                  <a:pt x="3043" y="682"/>
                </a:lnTo>
                <a:lnTo>
                  <a:pt x="3047" y="687"/>
                </a:lnTo>
                <a:lnTo>
                  <a:pt x="3049" y="694"/>
                </a:lnTo>
                <a:lnTo>
                  <a:pt x="3054" y="708"/>
                </a:lnTo>
                <a:lnTo>
                  <a:pt x="3059" y="725"/>
                </a:lnTo>
                <a:lnTo>
                  <a:pt x="3062" y="742"/>
                </a:lnTo>
                <a:lnTo>
                  <a:pt x="3065" y="762"/>
                </a:lnTo>
                <a:lnTo>
                  <a:pt x="3068" y="782"/>
                </a:lnTo>
                <a:lnTo>
                  <a:pt x="3070" y="804"/>
                </a:lnTo>
                <a:lnTo>
                  <a:pt x="3073" y="846"/>
                </a:lnTo>
                <a:lnTo>
                  <a:pt x="3074" y="884"/>
                </a:lnTo>
                <a:lnTo>
                  <a:pt x="3075" y="915"/>
                </a:lnTo>
                <a:lnTo>
                  <a:pt x="3075" y="936"/>
                </a:lnTo>
                <a:lnTo>
                  <a:pt x="3116" y="978"/>
                </a:lnTo>
                <a:lnTo>
                  <a:pt x="3179" y="1042"/>
                </a:lnTo>
                <a:lnTo>
                  <a:pt x="3254" y="1118"/>
                </a:lnTo>
                <a:lnTo>
                  <a:pt x="3338" y="1199"/>
                </a:lnTo>
                <a:lnTo>
                  <a:pt x="3379" y="1238"/>
                </a:lnTo>
                <a:lnTo>
                  <a:pt x="3421" y="1275"/>
                </a:lnTo>
                <a:lnTo>
                  <a:pt x="3460" y="1309"/>
                </a:lnTo>
                <a:lnTo>
                  <a:pt x="3497" y="1338"/>
                </a:lnTo>
                <a:lnTo>
                  <a:pt x="3513" y="1350"/>
                </a:lnTo>
                <a:lnTo>
                  <a:pt x="3530" y="1361"/>
                </a:lnTo>
                <a:lnTo>
                  <a:pt x="3545" y="1369"/>
                </a:lnTo>
                <a:lnTo>
                  <a:pt x="3559" y="1376"/>
                </a:lnTo>
                <a:lnTo>
                  <a:pt x="3571" y="1381"/>
                </a:lnTo>
                <a:lnTo>
                  <a:pt x="3582" y="1383"/>
                </a:lnTo>
                <a:lnTo>
                  <a:pt x="3592" y="1385"/>
                </a:lnTo>
                <a:lnTo>
                  <a:pt x="3600" y="1382"/>
                </a:lnTo>
                <a:lnTo>
                  <a:pt x="3608" y="1383"/>
                </a:lnTo>
                <a:lnTo>
                  <a:pt x="3630" y="1388"/>
                </a:lnTo>
                <a:lnTo>
                  <a:pt x="3663" y="1393"/>
                </a:lnTo>
                <a:lnTo>
                  <a:pt x="3703" y="1400"/>
                </a:lnTo>
                <a:lnTo>
                  <a:pt x="3746" y="1406"/>
                </a:lnTo>
                <a:lnTo>
                  <a:pt x="3789" y="1412"/>
                </a:lnTo>
                <a:lnTo>
                  <a:pt x="3830" y="1415"/>
                </a:lnTo>
                <a:lnTo>
                  <a:pt x="3862" y="1417"/>
                </a:lnTo>
                <a:lnTo>
                  <a:pt x="3935" y="1344"/>
                </a:lnTo>
                <a:lnTo>
                  <a:pt x="3946" y="1358"/>
                </a:lnTo>
                <a:lnTo>
                  <a:pt x="3955" y="1370"/>
                </a:lnTo>
                <a:lnTo>
                  <a:pt x="3959" y="1380"/>
                </a:lnTo>
                <a:lnTo>
                  <a:pt x="3960" y="1386"/>
                </a:lnTo>
                <a:lnTo>
                  <a:pt x="3960" y="1387"/>
                </a:lnTo>
                <a:lnTo>
                  <a:pt x="3959" y="1387"/>
                </a:lnTo>
                <a:lnTo>
                  <a:pt x="3957" y="1385"/>
                </a:lnTo>
                <a:lnTo>
                  <a:pt x="3955" y="1380"/>
                </a:lnTo>
                <a:lnTo>
                  <a:pt x="3946" y="1367"/>
                </a:lnTo>
                <a:lnTo>
                  <a:pt x="3935" y="1344"/>
                </a:lnTo>
                <a:close/>
              </a:path>
            </a:pathLst>
          </a:custGeom>
          <a:solidFill>
            <a:srgbClr val="F8C3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 name="Freeform 40"/>
          <p:cNvSpPr>
            <a:spLocks/>
          </p:cNvSpPr>
          <p:nvPr/>
        </p:nvSpPr>
        <p:spPr bwMode="auto">
          <a:xfrm>
            <a:off x="5564352" y="4284477"/>
            <a:ext cx="917804" cy="858009"/>
          </a:xfrm>
          <a:custGeom>
            <a:avLst/>
            <a:gdLst/>
            <a:ahLst/>
            <a:cxnLst>
              <a:cxn ang="0">
                <a:pos x="3915" y="1459"/>
              </a:cxn>
              <a:cxn ang="0">
                <a:pos x="3848" y="1607"/>
              </a:cxn>
              <a:cxn ang="0">
                <a:pos x="3746" y="1733"/>
              </a:cxn>
              <a:cxn ang="0">
                <a:pos x="3617" y="1793"/>
              </a:cxn>
              <a:cxn ang="0">
                <a:pos x="3567" y="1891"/>
              </a:cxn>
              <a:cxn ang="0">
                <a:pos x="3430" y="2031"/>
              </a:cxn>
              <a:cxn ang="0">
                <a:pos x="3261" y="2319"/>
              </a:cxn>
              <a:cxn ang="0">
                <a:pos x="3321" y="2530"/>
              </a:cxn>
              <a:cxn ang="0">
                <a:pos x="3330" y="2624"/>
              </a:cxn>
              <a:cxn ang="0">
                <a:pos x="3279" y="2741"/>
              </a:cxn>
              <a:cxn ang="0">
                <a:pos x="3101" y="2858"/>
              </a:cxn>
              <a:cxn ang="0">
                <a:pos x="3068" y="2951"/>
              </a:cxn>
              <a:cxn ang="0">
                <a:pos x="3018" y="2960"/>
              </a:cxn>
              <a:cxn ang="0">
                <a:pos x="3018" y="3047"/>
              </a:cxn>
              <a:cxn ang="0">
                <a:pos x="3007" y="3167"/>
              </a:cxn>
              <a:cxn ang="0">
                <a:pos x="2914" y="3213"/>
              </a:cxn>
              <a:cxn ang="0">
                <a:pos x="2871" y="3293"/>
              </a:cxn>
              <a:cxn ang="0">
                <a:pos x="2872" y="3380"/>
              </a:cxn>
              <a:cxn ang="0">
                <a:pos x="2679" y="3506"/>
              </a:cxn>
              <a:cxn ang="0">
                <a:pos x="2630" y="3589"/>
              </a:cxn>
              <a:cxn ang="0">
                <a:pos x="2290" y="3683"/>
              </a:cxn>
              <a:cxn ang="0">
                <a:pos x="2014" y="3691"/>
              </a:cxn>
              <a:cxn ang="0">
                <a:pos x="1908" y="3524"/>
              </a:cxn>
              <a:cxn ang="0">
                <a:pos x="1793" y="3323"/>
              </a:cxn>
              <a:cxn ang="0">
                <a:pos x="1774" y="3248"/>
              </a:cxn>
              <a:cxn ang="0">
                <a:pos x="1794" y="3162"/>
              </a:cxn>
              <a:cxn ang="0">
                <a:pos x="1764" y="3011"/>
              </a:cxn>
              <a:cxn ang="0">
                <a:pos x="1710" y="2879"/>
              </a:cxn>
              <a:cxn ang="0">
                <a:pos x="1658" y="2737"/>
              </a:cxn>
              <a:cxn ang="0">
                <a:pos x="1762" y="2353"/>
              </a:cxn>
              <a:cxn ang="0">
                <a:pos x="1602" y="2028"/>
              </a:cxn>
              <a:cxn ang="0">
                <a:pos x="1569" y="1872"/>
              </a:cxn>
              <a:cxn ang="0">
                <a:pos x="1528" y="1680"/>
              </a:cxn>
              <a:cxn ang="0">
                <a:pos x="1345" y="1618"/>
              </a:cxn>
              <a:cxn ang="0">
                <a:pos x="991" y="1679"/>
              </a:cxn>
              <a:cxn ang="0">
                <a:pos x="706" y="1610"/>
              </a:cxn>
              <a:cxn ang="0">
                <a:pos x="493" y="1644"/>
              </a:cxn>
              <a:cxn ang="0">
                <a:pos x="158" y="1355"/>
              </a:cxn>
              <a:cxn ang="0">
                <a:pos x="66" y="1158"/>
              </a:cxn>
              <a:cxn ang="0">
                <a:pos x="50" y="1055"/>
              </a:cxn>
              <a:cxn ang="0">
                <a:pos x="75" y="885"/>
              </a:cxn>
              <a:cxn ang="0">
                <a:pos x="774" y="82"/>
              </a:cxn>
              <a:cxn ang="0">
                <a:pos x="809" y="67"/>
              </a:cxn>
              <a:cxn ang="0">
                <a:pos x="858" y="34"/>
              </a:cxn>
              <a:cxn ang="0">
                <a:pos x="1162" y="11"/>
              </a:cxn>
              <a:cxn ang="0">
                <a:pos x="1338" y="15"/>
              </a:cxn>
              <a:cxn ang="0">
                <a:pos x="1605" y="50"/>
              </a:cxn>
              <a:cxn ang="0">
                <a:pos x="1791" y="225"/>
              </a:cxn>
              <a:cxn ang="0">
                <a:pos x="2028" y="277"/>
              </a:cxn>
              <a:cxn ang="0">
                <a:pos x="2062" y="193"/>
              </a:cxn>
              <a:cxn ang="0">
                <a:pos x="2264" y="219"/>
              </a:cxn>
              <a:cxn ang="0">
                <a:pos x="2525" y="270"/>
              </a:cxn>
              <a:cxn ang="0">
                <a:pos x="2677" y="274"/>
              </a:cxn>
              <a:cxn ang="0">
                <a:pos x="3043" y="682"/>
              </a:cxn>
              <a:cxn ang="0">
                <a:pos x="3070" y="804"/>
              </a:cxn>
              <a:cxn ang="0">
                <a:pos x="3338" y="1199"/>
              </a:cxn>
              <a:cxn ang="0">
                <a:pos x="3559" y="1376"/>
              </a:cxn>
              <a:cxn ang="0">
                <a:pos x="3703" y="1400"/>
              </a:cxn>
              <a:cxn ang="0">
                <a:pos x="3959" y="1380"/>
              </a:cxn>
            </a:cxnLst>
            <a:rect l="0" t="0" r="r" b="b"/>
            <a:pathLst>
              <a:path w="3960" h="3702">
                <a:moveTo>
                  <a:pt x="3935" y="1344"/>
                </a:moveTo>
                <a:lnTo>
                  <a:pt x="3934" y="1358"/>
                </a:lnTo>
                <a:lnTo>
                  <a:pt x="3933" y="1374"/>
                </a:lnTo>
                <a:lnTo>
                  <a:pt x="3931" y="1390"/>
                </a:lnTo>
                <a:lnTo>
                  <a:pt x="3929" y="1406"/>
                </a:lnTo>
                <a:lnTo>
                  <a:pt x="3924" y="1424"/>
                </a:lnTo>
                <a:lnTo>
                  <a:pt x="3920" y="1441"/>
                </a:lnTo>
                <a:lnTo>
                  <a:pt x="3915" y="1459"/>
                </a:lnTo>
                <a:lnTo>
                  <a:pt x="3909" y="1477"/>
                </a:lnTo>
                <a:lnTo>
                  <a:pt x="3903" y="1496"/>
                </a:lnTo>
                <a:lnTo>
                  <a:pt x="3895" y="1514"/>
                </a:lnTo>
                <a:lnTo>
                  <a:pt x="3887" y="1533"/>
                </a:lnTo>
                <a:lnTo>
                  <a:pt x="3879" y="1551"/>
                </a:lnTo>
                <a:lnTo>
                  <a:pt x="3869" y="1570"/>
                </a:lnTo>
                <a:lnTo>
                  <a:pt x="3859" y="1589"/>
                </a:lnTo>
                <a:lnTo>
                  <a:pt x="3848" y="1607"/>
                </a:lnTo>
                <a:lnTo>
                  <a:pt x="3837" y="1625"/>
                </a:lnTo>
                <a:lnTo>
                  <a:pt x="3826" y="1642"/>
                </a:lnTo>
                <a:lnTo>
                  <a:pt x="3813" y="1658"/>
                </a:lnTo>
                <a:lnTo>
                  <a:pt x="3801" y="1675"/>
                </a:lnTo>
                <a:lnTo>
                  <a:pt x="3788" y="1691"/>
                </a:lnTo>
                <a:lnTo>
                  <a:pt x="3774" y="1705"/>
                </a:lnTo>
                <a:lnTo>
                  <a:pt x="3760" y="1719"/>
                </a:lnTo>
                <a:lnTo>
                  <a:pt x="3746" y="1733"/>
                </a:lnTo>
                <a:lnTo>
                  <a:pt x="3731" y="1745"/>
                </a:lnTo>
                <a:lnTo>
                  <a:pt x="3716" y="1755"/>
                </a:lnTo>
                <a:lnTo>
                  <a:pt x="3700" y="1765"/>
                </a:lnTo>
                <a:lnTo>
                  <a:pt x="3685" y="1773"/>
                </a:lnTo>
                <a:lnTo>
                  <a:pt x="3668" y="1781"/>
                </a:lnTo>
                <a:lnTo>
                  <a:pt x="3651" y="1786"/>
                </a:lnTo>
                <a:lnTo>
                  <a:pt x="3634" y="1790"/>
                </a:lnTo>
                <a:lnTo>
                  <a:pt x="3617" y="1793"/>
                </a:lnTo>
                <a:lnTo>
                  <a:pt x="3600" y="1794"/>
                </a:lnTo>
                <a:lnTo>
                  <a:pt x="3600" y="1808"/>
                </a:lnTo>
                <a:lnTo>
                  <a:pt x="3597" y="1822"/>
                </a:lnTo>
                <a:lnTo>
                  <a:pt x="3593" y="1835"/>
                </a:lnTo>
                <a:lnTo>
                  <a:pt x="3589" y="1849"/>
                </a:lnTo>
                <a:lnTo>
                  <a:pt x="3582" y="1863"/>
                </a:lnTo>
                <a:lnTo>
                  <a:pt x="3576" y="1877"/>
                </a:lnTo>
                <a:lnTo>
                  <a:pt x="3567" y="1891"/>
                </a:lnTo>
                <a:lnTo>
                  <a:pt x="3558" y="1904"/>
                </a:lnTo>
                <a:lnTo>
                  <a:pt x="3547" y="1917"/>
                </a:lnTo>
                <a:lnTo>
                  <a:pt x="3536" y="1931"/>
                </a:lnTo>
                <a:lnTo>
                  <a:pt x="3525" y="1944"/>
                </a:lnTo>
                <a:lnTo>
                  <a:pt x="3512" y="1957"/>
                </a:lnTo>
                <a:lnTo>
                  <a:pt x="3487" y="1982"/>
                </a:lnTo>
                <a:lnTo>
                  <a:pt x="3459" y="2007"/>
                </a:lnTo>
                <a:lnTo>
                  <a:pt x="3430" y="2031"/>
                </a:lnTo>
                <a:lnTo>
                  <a:pt x="3402" y="2054"/>
                </a:lnTo>
                <a:lnTo>
                  <a:pt x="3374" y="2076"/>
                </a:lnTo>
                <a:lnTo>
                  <a:pt x="3347" y="2097"/>
                </a:lnTo>
                <a:lnTo>
                  <a:pt x="3320" y="2117"/>
                </a:lnTo>
                <a:lnTo>
                  <a:pt x="3297" y="2135"/>
                </a:lnTo>
                <a:lnTo>
                  <a:pt x="3278" y="2151"/>
                </a:lnTo>
                <a:lnTo>
                  <a:pt x="3261" y="2167"/>
                </a:lnTo>
                <a:lnTo>
                  <a:pt x="3261" y="2319"/>
                </a:lnTo>
                <a:lnTo>
                  <a:pt x="3338" y="2391"/>
                </a:lnTo>
                <a:lnTo>
                  <a:pt x="3337" y="2412"/>
                </a:lnTo>
                <a:lnTo>
                  <a:pt x="3336" y="2431"/>
                </a:lnTo>
                <a:lnTo>
                  <a:pt x="3335" y="2448"/>
                </a:lnTo>
                <a:lnTo>
                  <a:pt x="3332" y="2465"/>
                </a:lnTo>
                <a:lnTo>
                  <a:pt x="3327" y="2493"/>
                </a:lnTo>
                <a:lnTo>
                  <a:pt x="3324" y="2518"/>
                </a:lnTo>
                <a:lnTo>
                  <a:pt x="3321" y="2530"/>
                </a:lnTo>
                <a:lnTo>
                  <a:pt x="3320" y="2542"/>
                </a:lnTo>
                <a:lnTo>
                  <a:pt x="3320" y="2553"/>
                </a:lnTo>
                <a:lnTo>
                  <a:pt x="3321" y="2565"/>
                </a:lnTo>
                <a:lnTo>
                  <a:pt x="3324" y="2577"/>
                </a:lnTo>
                <a:lnTo>
                  <a:pt x="3327" y="2589"/>
                </a:lnTo>
                <a:lnTo>
                  <a:pt x="3331" y="2602"/>
                </a:lnTo>
                <a:lnTo>
                  <a:pt x="3338" y="2616"/>
                </a:lnTo>
                <a:lnTo>
                  <a:pt x="3330" y="2624"/>
                </a:lnTo>
                <a:lnTo>
                  <a:pt x="3325" y="2631"/>
                </a:lnTo>
                <a:lnTo>
                  <a:pt x="3319" y="2641"/>
                </a:lnTo>
                <a:lnTo>
                  <a:pt x="3315" y="2650"/>
                </a:lnTo>
                <a:lnTo>
                  <a:pt x="3306" y="2670"/>
                </a:lnTo>
                <a:lnTo>
                  <a:pt x="3300" y="2690"/>
                </a:lnTo>
                <a:lnTo>
                  <a:pt x="3292" y="2711"/>
                </a:lnTo>
                <a:lnTo>
                  <a:pt x="3284" y="2731"/>
                </a:lnTo>
                <a:lnTo>
                  <a:pt x="3279" y="2741"/>
                </a:lnTo>
                <a:lnTo>
                  <a:pt x="3273" y="2749"/>
                </a:lnTo>
                <a:lnTo>
                  <a:pt x="3268" y="2757"/>
                </a:lnTo>
                <a:lnTo>
                  <a:pt x="3261" y="2765"/>
                </a:lnTo>
                <a:lnTo>
                  <a:pt x="3223" y="2803"/>
                </a:lnTo>
                <a:lnTo>
                  <a:pt x="3150" y="2803"/>
                </a:lnTo>
                <a:lnTo>
                  <a:pt x="3113" y="2841"/>
                </a:lnTo>
                <a:lnTo>
                  <a:pt x="3107" y="2849"/>
                </a:lnTo>
                <a:lnTo>
                  <a:pt x="3101" y="2858"/>
                </a:lnTo>
                <a:lnTo>
                  <a:pt x="3098" y="2868"/>
                </a:lnTo>
                <a:lnTo>
                  <a:pt x="3095" y="2879"/>
                </a:lnTo>
                <a:lnTo>
                  <a:pt x="3090" y="2903"/>
                </a:lnTo>
                <a:lnTo>
                  <a:pt x="3084" y="2925"/>
                </a:lnTo>
                <a:lnTo>
                  <a:pt x="3080" y="2935"/>
                </a:lnTo>
                <a:lnTo>
                  <a:pt x="3075" y="2945"/>
                </a:lnTo>
                <a:lnTo>
                  <a:pt x="3072" y="2948"/>
                </a:lnTo>
                <a:lnTo>
                  <a:pt x="3068" y="2951"/>
                </a:lnTo>
                <a:lnTo>
                  <a:pt x="3064" y="2954"/>
                </a:lnTo>
                <a:lnTo>
                  <a:pt x="3060" y="2957"/>
                </a:lnTo>
                <a:lnTo>
                  <a:pt x="3054" y="2959"/>
                </a:lnTo>
                <a:lnTo>
                  <a:pt x="3049" y="2961"/>
                </a:lnTo>
                <a:lnTo>
                  <a:pt x="3042" y="2961"/>
                </a:lnTo>
                <a:lnTo>
                  <a:pt x="3035" y="2962"/>
                </a:lnTo>
                <a:lnTo>
                  <a:pt x="3027" y="2961"/>
                </a:lnTo>
                <a:lnTo>
                  <a:pt x="3018" y="2960"/>
                </a:lnTo>
                <a:lnTo>
                  <a:pt x="3008" y="2958"/>
                </a:lnTo>
                <a:lnTo>
                  <a:pt x="2999" y="2955"/>
                </a:lnTo>
                <a:lnTo>
                  <a:pt x="2999" y="2969"/>
                </a:lnTo>
                <a:lnTo>
                  <a:pt x="3001" y="2981"/>
                </a:lnTo>
                <a:lnTo>
                  <a:pt x="3002" y="2993"/>
                </a:lnTo>
                <a:lnTo>
                  <a:pt x="3005" y="3005"/>
                </a:lnTo>
                <a:lnTo>
                  <a:pt x="3011" y="3026"/>
                </a:lnTo>
                <a:lnTo>
                  <a:pt x="3018" y="3047"/>
                </a:lnTo>
                <a:lnTo>
                  <a:pt x="3025" y="3068"/>
                </a:lnTo>
                <a:lnTo>
                  <a:pt x="3030" y="3091"/>
                </a:lnTo>
                <a:lnTo>
                  <a:pt x="3034" y="3103"/>
                </a:lnTo>
                <a:lnTo>
                  <a:pt x="3035" y="3115"/>
                </a:lnTo>
                <a:lnTo>
                  <a:pt x="3037" y="3128"/>
                </a:lnTo>
                <a:lnTo>
                  <a:pt x="3037" y="3142"/>
                </a:lnTo>
                <a:lnTo>
                  <a:pt x="3023" y="3155"/>
                </a:lnTo>
                <a:lnTo>
                  <a:pt x="3007" y="3167"/>
                </a:lnTo>
                <a:lnTo>
                  <a:pt x="2992" y="3180"/>
                </a:lnTo>
                <a:lnTo>
                  <a:pt x="2976" y="3191"/>
                </a:lnTo>
                <a:lnTo>
                  <a:pt x="2966" y="3195"/>
                </a:lnTo>
                <a:lnTo>
                  <a:pt x="2957" y="3200"/>
                </a:lnTo>
                <a:lnTo>
                  <a:pt x="2947" y="3204"/>
                </a:lnTo>
                <a:lnTo>
                  <a:pt x="2936" y="3207"/>
                </a:lnTo>
                <a:lnTo>
                  <a:pt x="2926" y="3211"/>
                </a:lnTo>
                <a:lnTo>
                  <a:pt x="2914" y="3213"/>
                </a:lnTo>
                <a:lnTo>
                  <a:pt x="2902" y="3214"/>
                </a:lnTo>
                <a:lnTo>
                  <a:pt x="2888" y="3214"/>
                </a:lnTo>
                <a:lnTo>
                  <a:pt x="2886" y="3230"/>
                </a:lnTo>
                <a:lnTo>
                  <a:pt x="2883" y="3248"/>
                </a:lnTo>
                <a:lnTo>
                  <a:pt x="2878" y="3265"/>
                </a:lnTo>
                <a:lnTo>
                  <a:pt x="2874" y="3281"/>
                </a:lnTo>
                <a:lnTo>
                  <a:pt x="2872" y="3287"/>
                </a:lnTo>
                <a:lnTo>
                  <a:pt x="2871" y="3293"/>
                </a:lnTo>
                <a:lnTo>
                  <a:pt x="2871" y="3297"/>
                </a:lnTo>
                <a:lnTo>
                  <a:pt x="2872" y="3300"/>
                </a:lnTo>
                <a:lnTo>
                  <a:pt x="2874" y="3300"/>
                </a:lnTo>
                <a:lnTo>
                  <a:pt x="2878" y="3299"/>
                </a:lnTo>
                <a:lnTo>
                  <a:pt x="2882" y="3296"/>
                </a:lnTo>
                <a:lnTo>
                  <a:pt x="2888" y="3290"/>
                </a:lnTo>
                <a:lnTo>
                  <a:pt x="2888" y="3367"/>
                </a:lnTo>
                <a:lnTo>
                  <a:pt x="2872" y="3380"/>
                </a:lnTo>
                <a:lnTo>
                  <a:pt x="2855" y="3392"/>
                </a:lnTo>
                <a:lnTo>
                  <a:pt x="2836" y="3405"/>
                </a:lnTo>
                <a:lnTo>
                  <a:pt x="2815" y="3417"/>
                </a:lnTo>
                <a:lnTo>
                  <a:pt x="2772" y="3441"/>
                </a:lnTo>
                <a:lnTo>
                  <a:pt x="2728" y="3468"/>
                </a:lnTo>
                <a:lnTo>
                  <a:pt x="2707" y="3482"/>
                </a:lnTo>
                <a:lnTo>
                  <a:pt x="2689" y="3498"/>
                </a:lnTo>
                <a:lnTo>
                  <a:pt x="2679" y="3506"/>
                </a:lnTo>
                <a:lnTo>
                  <a:pt x="2671" y="3515"/>
                </a:lnTo>
                <a:lnTo>
                  <a:pt x="2663" y="3524"/>
                </a:lnTo>
                <a:lnTo>
                  <a:pt x="2656" y="3534"/>
                </a:lnTo>
                <a:lnTo>
                  <a:pt x="2650" y="3543"/>
                </a:lnTo>
                <a:lnTo>
                  <a:pt x="2643" y="3554"/>
                </a:lnTo>
                <a:lnTo>
                  <a:pt x="2638" y="3565"/>
                </a:lnTo>
                <a:lnTo>
                  <a:pt x="2633" y="3577"/>
                </a:lnTo>
                <a:lnTo>
                  <a:pt x="2630" y="3589"/>
                </a:lnTo>
                <a:lnTo>
                  <a:pt x="2628" y="3601"/>
                </a:lnTo>
                <a:lnTo>
                  <a:pt x="2626" y="3615"/>
                </a:lnTo>
                <a:lnTo>
                  <a:pt x="2626" y="3629"/>
                </a:lnTo>
                <a:lnTo>
                  <a:pt x="2545" y="3642"/>
                </a:lnTo>
                <a:lnTo>
                  <a:pt x="2469" y="3655"/>
                </a:lnTo>
                <a:lnTo>
                  <a:pt x="2396" y="3667"/>
                </a:lnTo>
                <a:lnTo>
                  <a:pt x="2325" y="3678"/>
                </a:lnTo>
                <a:lnTo>
                  <a:pt x="2290" y="3683"/>
                </a:lnTo>
                <a:lnTo>
                  <a:pt x="2254" y="3687"/>
                </a:lnTo>
                <a:lnTo>
                  <a:pt x="2218" y="3692"/>
                </a:lnTo>
                <a:lnTo>
                  <a:pt x="2182" y="3695"/>
                </a:lnTo>
                <a:lnTo>
                  <a:pt x="2144" y="3697"/>
                </a:lnTo>
                <a:lnTo>
                  <a:pt x="2106" y="3699"/>
                </a:lnTo>
                <a:lnTo>
                  <a:pt x="2065" y="3701"/>
                </a:lnTo>
                <a:lnTo>
                  <a:pt x="2025" y="3702"/>
                </a:lnTo>
                <a:lnTo>
                  <a:pt x="2014" y="3691"/>
                </a:lnTo>
                <a:lnTo>
                  <a:pt x="2004" y="3680"/>
                </a:lnTo>
                <a:lnTo>
                  <a:pt x="1995" y="3669"/>
                </a:lnTo>
                <a:lnTo>
                  <a:pt x="1986" y="3657"/>
                </a:lnTo>
                <a:lnTo>
                  <a:pt x="1969" y="3632"/>
                </a:lnTo>
                <a:lnTo>
                  <a:pt x="1953" y="3606"/>
                </a:lnTo>
                <a:lnTo>
                  <a:pt x="1938" y="3579"/>
                </a:lnTo>
                <a:lnTo>
                  <a:pt x="1922" y="3552"/>
                </a:lnTo>
                <a:lnTo>
                  <a:pt x="1908" y="3524"/>
                </a:lnTo>
                <a:lnTo>
                  <a:pt x="1894" y="3495"/>
                </a:lnTo>
                <a:lnTo>
                  <a:pt x="1880" y="3468"/>
                </a:lnTo>
                <a:lnTo>
                  <a:pt x="1866" y="3440"/>
                </a:lnTo>
                <a:lnTo>
                  <a:pt x="1851" y="3413"/>
                </a:lnTo>
                <a:lnTo>
                  <a:pt x="1835" y="3385"/>
                </a:lnTo>
                <a:lnTo>
                  <a:pt x="1819" y="3360"/>
                </a:lnTo>
                <a:lnTo>
                  <a:pt x="1801" y="3335"/>
                </a:lnTo>
                <a:lnTo>
                  <a:pt x="1793" y="3323"/>
                </a:lnTo>
                <a:lnTo>
                  <a:pt x="1783" y="3312"/>
                </a:lnTo>
                <a:lnTo>
                  <a:pt x="1772" y="3301"/>
                </a:lnTo>
                <a:lnTo>
                  <a:pt x="1762" y="3290"/>
                </a:lnTo>
                <a:lnTo>
                  <a:pt x="1762" y="3283"/>
                </a:lnTo>
                <a:lnTo>
                  <a:pt x="1763" y="3276"/>
                </a:lnTo>
                <a:lnTo>
                  <a:pt x="1765" y="3269"/>
                </a:lnTo>
                <a:lnTo>
                  <a:pt x="1767" y="3262"/>
                </a:lnTo>
                <a:lnTo>
                  <a:pt x="1774" y="3248"/>
                </a:lnTo>
                <a:lnTo>
                  <a:pt x="1781" y="3234"/>
                </a:lnTo>
                <a:lnTo>
                  <a:pt x="1788" y="3218"/>
                </a:lnTo>
                <a:lnTo>
                  <a:pt x="1794" y="3204"/>
                </a:lnTo>
                <a:lnTo>
                  <a:pt x="1796" y="3198"/>
                </a:lnTo>
                <a:lnTo>
                  <a:pt x="1798" y="3190"/>
                </a:lnTo>
                <a:lnTo>
                  <a:pt x="1799" y="3183"/>
                </a:lnTo>
                <a:lnTo>
                  <a:pt x="1800" y="3176"/>
                </a:lnTo>
                <a:lnTo>
                  <a:pt x="1794" y="3162"/>
                </a:lnTo>
                <a:lnTo>
                  <a:pt x="1787" y="3147"/>
                </a:lnTo>
                <a:lnTo>
                  <a:pt x="1783" y="3131"/>
                </a:lnTo>
                <a:lnTo>
                  <a:pt x="1778" y="3115"/>
                </a:lnTo>
                <a:lnTo>
                  <a:pt x="1774" y="3098"/>
                </a:lnTo>
                <a:lnTo>
                  <a:pt x="1771" y="3081"/>
                </a:lnTo>
                <a:lnTo>
                  <a:pt x="1769" y="3063"/>
                </a:lnTo>
                <a:lnTo>
                  <a:pt x="1766" y="3046"/>
                </a:lnTo>
                <a:lnTo>
                  <a:pt x="1764" y="3011"/>
                </a:lnTo>
                <a:lnTo>
                  <a:pt x="1762" y="2976"/>
                </a:lnTo>
                <a:lnTo>
                  <a:pt x="1762" y="2943"/>
                </a:lnTo>
                <a:lnTo>
                  <a:pt x="1762" y="2914"/>
                </a:lnTo>
                <a:lnTo>
                  <a:pt x="1749" y="2907"/>
                </a:lnTo>
                <a:lnTo>
                  <a:pt x="1737" y="2900"/>
                </a:lnTo>
                <a:lnTo>
                  <a:pt x="1726" y="2893"/>
                </a:lnTo>
                <a:lnTo>
                  <a:pt x="1717" y="2887"/>
                </a:lnTo>
                <a:lnTo>
                  <a:pt x="1710" y="2879"/>
                </a:lnTo>
                <a:lnTo>
                  <a:pt x="1702" y="2871"/>
                </a:lnTo>
                <a:lnTo>
                  <a:pt x="1697" y="2863"/>
                </a:lnTo>
                <a:lnTo>
                  <a:pt x="1691" y="2855"/>
                </a:lnTo>
                <a:lnTo>
                  <a:pt x="1673" y="2816"/>
                </a:lnTo>
                <a:lnTo>
                  <a:pt x="1651" y="2765"/>
                </a:lnTo>
                <a:lnTo>
                  <a:pt x="1652" y="2757"/>
                </a:lnTo>
                <a:lnTo>
                  <a:pt x="1654" y="2747"/>
                </a:lnTo>
                <a:lnTo>
                  <a:pt x="1658" y="2737"/>
                </a:lnTo>
                <a:lnTo>
                  <a:pt x="1664" y="2725"/>
                </a:lnTo>
                <a:lnTo>
                  <a:pt x="1677" y="2699"/>
                </a:lnTo>
                <a:lnTo>
                  <a:pt x="1693" y="2672"/>
                </a:lnTo>
                <a:lnTo>
                  <a:pt x="1712" y="2643"/>
                </a:lnTo>
                <a:lnTo>
                  <a:pt x="1730" y="2618"/>
                </a:lnTo>
                <a:lnTo>
                  <a:pt x="1747" y="2595"/>
                </a:lnTo>
                <a:lnTo>
                  <a:pt x="1762" y="2578"/>
                </a:lnTo>
                <a:lnTo>
                  <a:pt x="1762" y="2353"/>
                </a:lnTo>
                <a:lnTo>
                  <a:pt x="1651" y="2243"/>
                </a:lnTo>
                <a:lnTo>
                  <a:pt x="1651" y="2090"/>
                </a:lnTo>
                <a:lnTo>
                  <a:pt x="1641" y="2081"/>
                </a:lnTo>
                <a:lnTo>
                  <a:pt x="1631" y="2070"/>
                </a:lnTo>
                <a:lnTo>
                  <a:pt x="1624" y="2060"/>
                </a:lnTo>
                <a:lnTo>
                  <a:pt x="1615" y="2049"/>
                </a:lnTo>
                <a:lnTo>
                  <a:pt x="1608" y="2039"/>
                </a:lnTo>
                <a:lnTo>
                  <a:pt x="1602" y="2028"/>
                </a:lnTo>
                <a:lnTo>
                  <a:pt x="1596" y="2017"/>
                </a:lnTo>
                <a:lnTo>
                  <a:pt x="1591" y="2006"/>
                </a:lnTo>
                <a:lnTo>
                  <a:pt x="1583" y="1986"/>
                </a:lnTo>
                <a:lnTo>
                  <a:pt x="1577" y="1964"/>
                </a:lnTo>
                <a:lnTo>
                  <a:pt x="1573" y="1941"/>
                </a:lnTo>
                <a:lnTo>
                  <a:pt x="1570" y="1918"/>
                </a:lnTo>
                <a:lnTo>
                  <a:pt x="1569" y="1895"/>
                </a:lnTo>
                <a:lnTo>
                  <a:pt x="1569" y="1872"/>
                </a:lnTo>
                <a:lnTo>
                  <a:pt x="1570" y="1848"/>
                </a:lnTo>
                <a:lnTo>
                  <a:pt x="1571" y="1823"/>
                </a:lnTo>
                <a:lnTo>
                  <a:pt x="1573" y="1772"/>
                </a:lnTo>
                <a:lnTo>
                  <a:pt x="1576" y="1717"/>
                </a:lnTo>
                <a:lnTo>
                  <a:pt x="1565" y="1707"/>
                </a:lnTo>
                <a:lnTo>
                  <a:pt x="1553" y="1698"/>
                </a:lnTo>
                <a:lnTo>
                  <a:pt x="1541" y="1689"/>
                </a:lnTo>
                <a:lnTo>
                  <a:pt x="1528" y="1680"/>
                </a:lnTo>
                <a:lnTo>
                  <a:pt x="1514" y="1673"/>
                </a:lnTo>
                <a:lnTo>
                  <a:pt x="1501" y="1665"/>
                </a:lnTo>
                <a:lnTo>
                  <a:pt x="1487" y="1658"/>
                </a:lnTo>
                <a:lnTo>
                  <a:pt x="1472" y="1652"/>
                </a:lnTo>
                <a:lnTo>
                  <a:pt x="1442" y="1641"/>
                </a:lnTo>
                <a:lnTo>
                  <a:pt x="1411" y="1631"/>
                </a:lnTo>
                <a:lnTo>
                  <a:pt x="1379" y="1623"/>
                </a:lnTo>
                <a:lnTo>
                  <a:pt x="1345" y="1618"/>
                </a:lnTo>
                <a:lnTo>
                  <a:pt x="1313" y="1614"/>
                </a:lnTo>
                <a:lnTo>
                  <a:pt x="1279" y="1609"/>
                </a:lnTo>
                <a:lnTo>
                  <a:pt x="1245" y="1607"/>
                </a:lnTo>
                <a:lnTo>
                  <a:pt x="1212" y="1605"/>
                </a:lnTo>
                <a:lnTo>
                  <a:pt x="1148" y="1604"/>
                </a:lnTo>
                <a:lnTo>
                  <a:pt x="1088" y="1604"/>
                </a:lnTo>
                <a:lnTo>
                  <a:pt x="1012" y="1679"/>
                </a:lnTo>
                <a:lnTo>
                  <a:pt x="991" y="1679"/>
                </a:lnTo>
                <a:lnTo>
                  <a:pt x="969" y="1676"/>
                </a:lnTo>
                <a:lnTo>
                  <a:pt x="946" y="1673"/>
                </a:lnTo>
                <a:lnTo>
                  <a:pt x="923" y="1668"/>
                </a:lnTo>
                <a:lnTo>
                  <a:pt x="875" y="1655"/>
                </a:lnTo>
                <a:lnTo>
                  <a:pt x="826" y="1642"/>
                </a:lnTo>
                <a:lnTo>
                  <a:pt x="778" y="1628"/>
                </a:lnTo>
                <a:lnTo>
                  <a:pt x="729" y="1616"/>
                </a:lnTo>
                <a:lnTo>
                  <a:pt x="706" y="1610"/>
                </a:lnTo>
                <a:lnTo>
                  <a:pt x="684" y="1607"/>
                </a:lnTo>
                <a:lnTo>
                  <a:pt x="661" y="1605"/>
                </a:lnTo>
                <a:lnTo>
                  <a:pt x="639" y="1604"/>
                </a:lnTo>
                <a:lnTo>
                  <a:pt x="562" y="1679"/>
                </a:lnTo>
                <a:lnTo>
                  <a:pt x="545" y="1673"/>
                </a:lnTo>
                <a:lnTo>
                  <a:pt x="528" y="1664"/>
                </a:lnTo>
                <a:lnTo>
                  <a:pt x="510" y="1655"/>
                </a:lnTo>
                <a:lnTo>
                  <a:pt x="493" y="1644"/>
                </a:lnTo>
                <a:lnTo>
                  <a:pt x="458" y="1623"/>
                </a:lnTo>
                <a:lnTo>
                  <a:pt x="424" y="1598"/>
                </a:lnTo>
                <a:lnTo>
                  <a:pt x="389" y="1572"/>
                </a:lnTo>
                <a:lnTo>
                  <a:pt x="355" y="1544"/>
                </a:lnTo>
                <a:lnTo>
                  <a:pt x="321" y="1514"/>
                </a:lnTo>
                <a:lnTo>
                  <a:pt x="288" y="1484"/>
                </a:lnTo>
                <a:lnTo>
                  <a:pt x="221" y="1421"/>
                </a:lnTo>
                <a:lnTo>
                  <a:pt x="158" y="1355"/>
                </a:lnTo>
                <a:lnTo>
                  <a:pt x="97" y="1293"/>
                </a:lnTo>
                <a:lnTo>
                  <a:pt x="38" y="1234"/>
                </a:lnTo>
                <a:lnTo>
                  <a:pt x="50" y="1209"/>
                </a:lnTo>
                <a:lnTo>
                  <a:pt x="59" y="1188"/>
                </a:lnTo>
                <a:lnTo>
                  <a:pt x="62" y="1181"/>
                </a:lnTo>
                <a:lnTo>
                  <a:pt x="64" y="1173"/>
                </a:lnTo>
                <a:lnTo>
                  <a:pt x="66" y="1165"/>
                </a:lnTo>
                <a:lnTo>
                  <a:pt x="66" y="1158"/>
                </a:lnTo>
                <a:lnTo>
                  <a:pt x="66" y="1151"/>
                </a:lnTo>
                <a:lnTo>
                  <a:pt x="64" y="1143"/>
                </a:lnTo>
                <a:lnTo>
                  <a:pt x="62" y="1137"/>
                </a:lnTo>
                <a:lnTo>
                  <a:pt x="59" y="1128"/>
                </a:lnTo>
                <a:lnTo>
                  <a:pt x="50" y="1110"/>
                </a:lnTo>
                <a:lnTo>
                  <a:pt x="38" y="1086"/>
                </a:lnTo>
                <a:lnTo>
                  <a:pt x="44" y="1070"/>
                </a:lnTo>
                <a:lnTo>
                  <a:pt x="50" y="1055"/>
                </a:lnTo>
                <a:lnTo>
                  <a:pt x="55" y="1039"/>
                </a:lnTo>
                <a:lnTo>
                  <a:pt x="60" y="1022"/>
                </a:lnTo>
                <a:lnTo>
                  <a:pt x="63" y="1006"/>
                </a:lnTo>
                <a:lnTo>
                  <a:pt x="66" y="989"/>
                </a:lnTo>
                <a:lnTo>
                  <a:pt x="68" y="971"/>
                </a:lnTo>
                <a:lnTo>
                  <a:pt x="71" y="954"/>
                </a:lnTo>
                <a:lnTo>
                  <a:pt x="74" y="919"/>
                </a:lnTo>
                <a:lnTo>
                  <a:pt x="75" y="885"/>
                </a:lnTo>
                <a:lnTo>
                  <a:pt x="76" y="852"/>
                </a:lnTo>
                <a:lnTo>
                  <a:pt x="76" y="823"/>
                </a:lnTo>
                <a:lnTo>
                  <a:pt x="0" y="750"/>
                </a:lnTo>
                <a:lnTo>
                  <a:pt x="677" y="72"/>
                </a:lnTo>
                <a:lnTo>
                  <a:pt x="694" y="74"/>
                </a:lnTo>
                <a:lnTo>
                  <a:pt x="719" y="78"/>
                </a:lnTo>
                <a:lnTo>
                  <a:pt x="747" y="81"/>
                </a:lnTo>
                <a:lnTo>
                  <a:pt x="774" y="82"/>
                </a:lnTo>
                <a:lnTo>
                  <a:pt x="785" y="82"/>
                </a:lnTo>
                <a:lnTo>
                  <a:pt x="795" y="80"/>
                </a:lnTo>
                <a:lnTo>
                  <a:pt x="799" y="79"/>
                </a:lnTo>
                <a:lnTo>
                  <a:pt x="802" y="77"/>
                </a:lnTo>
                <a:lnTo>
                  <a:pt x="806" y="74"/>
                </a:lnTo>
                <a:lnTo>
                  <a:pt x="807" y="72"/>
                </a:lnTo>
                <a:lnTo>
                  <a:pt x="808" y="70"/>
                </a:lnTo>
                <a:lnTo>
                  <a:pt x="809" y="67"/>
                </a:lnTo>
                <a:lnTo>
                  <a:pt x="808" y="62"/>
                </a:lnTo>
                <a:lnTo>
                  <a:pt x="806" y="58"/>
                </a:lnTo>
                <a:lnTo>
                  <a:pt x="803" y="53"/>
                </a:lnTo>
                <a:lnTo>
                  <a:pt x="799" y="47"/>
                </a:lnTo>
                <a:lnTo>
                  <a:pt x="794" y="42"/>
                </a:lnTo>
                <a:lnTo>
                  <a:pt x="787" y="34"/>
                </a:lnTo>
                <a:lnTo>
                  <a:pt x="813" y="34"/>
                </a:lnTo>
                <a:lnTo>
                  <a:pt x="858" y="34"/>
                </a:lnTo>
                <a:lnTo>
                  <a:pt x="915" y="33"/>
                </a:lnTo>
                <a:lnTo>
                  <a:pt x="980" y="30"/>
                </a:lnTo>
                <a:lnTo>
                  <a:pt x="1014" y="29"/>
                </a:lnTo>
                <a:lnTo>
                  <a:pt x="1047" y="26"/>
                </a:lnTo>
                <a:lnTo>
                  <a:pt x="1078" y="23"/>
                </a:lnTo>
                <a:lnTo>
                  <a:pt x="1109" y="20"/>
                </a:lnTo>
                <a:lnTo>
                  <a:pt x="1137" y="15"/>
                </a:lnTo>
                <a:lnTo>
                  <a:pt x="1162" y="11"/>
                </a:lnTo>
                <a:lnTo>
                  <a:pt x="1183" y="6"/>
                </a:lnTo>
                <a:lnTo>
                  <a:pt x="1198" y="0"/>
                </a:lnTo>
                <a:lnTo>
                  <a:pt x="1220" y="6"/>
                </a:lnTo>
                <a:lnTo>
                  <a:pt x="1243" y="10"/>
                </a:lnTo>
                <a:lnTo>
                  <a:pt x="1266" y="12"/>
                </a:lnTo>
                <a:lnTo>
                  <a:pt x="1290" y="14"/>
                </a:lnTo>
                <a:lnTo>
                  <a:pt x="1314" y="15"/>
                </a:lnTo>
                <a:lnTo>
                  <a:pt x="1338" y="15"/>
                </a:lnTo>
                <a:lnTo>
                  <a:pt x="1362" y="14"/>
                </a:lnTo>
                <a:lnTo>
                  <a:pt x="1387" y="13"/>
                </a:lnTo>
                <a:lnTo>
                  <a:pt x="1436" y="9"/>
                </a:lnTo>
                <a:lnTo>
                  <a:pt x="1484" y="5"/>
                </a:lnTo>
                <a:lnTo>
                  <a:pt x="1531" y="1"/>
                </a:lnTo>
                <a:lnTo>
                  <a:pt x="1576" y="0"/>
                </a:lnTo>
                <a:lnTo>
                  <a:pt x="1590" y="26"/>
                </a:lnTo>
                <a:lnTo>
                  <a:pt x="1605" y="50"/>
                </a:lnTo>
                <a:lnTo>
                  <a:pt x="1621" y="73"/>
                </a:lnTo>
                <a:lnTo>
                  <a:pt x="1639" y="94"/>
                </a:lnTo>
                <a:lnTo>
                  <a:pt x="1655" y="113"/>
                </a:lnTo>
                <a:lnTo>
                  <a:pt x="1674" y="130"/>
                </a:lnTo>
                <a:lnTo>
                  <a:pt x="1692" y="146"/>
                </a:lnTo>
                <a:lnTo>
                  <a:pt x="1711" y="163"/>
                </a:lnTo>
                <a:lnTo>
                  <a:pt x="1751" y="193"/>
                </a:lnTo>
                <a:lnTo>
                  <a:pt x="1791" y="225"/>
                </a:lnTo>
                <a:lnTo>
                  <a:pt x="1812" y="241"/>
                </a:lnTo>
                <a:lnTo>
                  <a:pt x="1833" y="259"/>
                </a:lnTo>
                <a:lnTo>
                  <a:pt x="1855" y="277"/>
                </a:lnTo>
                <a:lnTo>
                  <a:pt x="1875" y="297"/>
                </a:lnTo>
                <a:lnTo>
                  <a:pt x="2025" y="297"/>
                </a:lnTo>
                <a:lnTo>
                  <a:pt x="2025" y="290"/>
                </a:lnTo>
                <a:lnTo>
                  <a:pt x="2026" y="284"/>
                </a:lnTo>
                <a:lnTo>
                  <a:pt x="2028" y="277"/>
                </a:lnTo>
                <a:lnTo>
                  <a:pt x="2030" y="270"/>
                </a:lnTo>
                <a:lnTo>
                  <a:pt x="2037" y="257"/>
                </a:lnTo>
                <a:lnTo>
                  <a:pt x="2043" y="241"/>
                </a:lnTo>
                <a:lnTo>
                  <a:pt x="2050" y="227"/>
                </a:lnTo>
                <a:lnTo>
                  <a:pt x="2056" y="214"/>
                </a:lnTo>
                <a:lnTo>
                  <a:pt x="2059" y="206"/>
                </a:lnTo>
                <a:lnTo>
                  <a:pt x="2061" y="200"/>
                </a:lnTo>
                <a:lnTo>
                  <a:pt x="2062" y="193"/>
                </a:lnTo>
                <a:lnTo>
                  <a:pt x="2062" y="187"/>
                </a:lnTo>
                <a:lnTo>
                  <a:pt x="2079" y="187"/>
                </a:lnTo>
                <a:lnTo>
                  <a:pt x="2097" y="188"/>
                </a:lnTo>
                <a:lnTo>
                  <a:pt x="2114" y="189"/>
                </a:lnTo>
                <a:lnTo>
                  <a:pt x="2131" y="191"/>
                </a:lnTo>
                <a:lnTo>
                  <a:pt x="2164" y="197"/>
                </a:lnTo>
                <a:lnTo>
                  <a:pt x="2197" y="203"/>
                </a:lnTo>
                <a:lnTo>
                  <a:pt x="2264" y="219"/>
                </a:lnTo>
                <a:lnTo>
                  <a:pt x="2330" y="238"/>
                </a:lnTo>
                <a:lnTo>
                  <a:pt x="2364" y="246"/>
                </a:lnTo>
                <a:lnTo>
                  <a:pt x="2398" y="253"/>
                </a:lnTo>
                <a:lnTo>
                  <a:pt x="2433" y="260"/>
                </a:lnTo>
                <a:lnTo>
                  <a:pt x="2469" y="265"/>
                </a:lnTo>
                <a:lnTo>
                  <a:pt x="2487" y="267"/>
                </a:lnTo>
                <a:lnTo>
                  <a:pt x="2506" y="269"/>
                </a:lnTo>
                <a:lnTo>
                  <a:pt x="2525" y="270"/>
                </a:lnTo>
                <a:lnTo>
                  <a:pt x="2545" y="270"/>
                </a:lnTo>
                <a:lnTo>
                  <a:pt x="2565" y="269"/>
                </a:lnTo>
                <a:lnTo>
                  <a:pt x="2584" y="267"/>
                </a:lnTo>
                <a:lnTo>
                  <a:pt x="2605" y="265"/>
                </a:lnTo>
                <a:lnTo>
                  <a:pt x="2626" y="263"/>
                </a:lnTo>
                <a:lnTo>
                  <a:pt x="2641" y="264"/>
                </a:lnTo>
                <a:lnTo>
                  <a:pt x="2658" y="267"/>
                </a:lnTo>
                <a:lnTo>
                  <a:pt x="2677" y="274"/>
                </a:lnTo>
                <a:lnTo>
                  <a:pt x="2695" y="279"/>
                </a:lnTo>
                <a:lnTo>
                  <a:pt x="2724" y="291"/>
                </a:lnTo>
                <a:lnTo>
                  <a:pt x="2736" y="297"/>
                </a:lnTo>
                <a:lnTo>
                  <a:pt x="2774" y="335"/>
                </a:lnTo>
                <a:lnTo>
                  <a:pt x="2960" y="674"/>
                </a:lnTo>
                <a:lnTo>
                  <a:pt x="3037" y="674"/>
                </a:lnTo>
                <a:lnTo>
                  <a:pt x="3040" y="678"/>
                </a:lnTo>
                <a:lnTo>
                  <a:pt x="3043" y="682"/>
                </a:lnTo>
                <a:lnTo>
                  <a:pt x="3047" y="687"/>
                </a:lnTo>
                <a:lnTo>
                  <a:pt x="3049" y="694"/>
                </a:lnTo>
                <a:lnTo>
                  <a:pt x="3054" y="708"/>
                </a:lnTo>
                <a:lnTo>
                  <a:pt x="3059" y="725"/>
                </a:lnTo>
                <a:lnTo>
                  <a:pt x="3062" y="742"/>
                </a:lnTo>
                <a:lnTo>
                  <a:pt x="3065" y="762"/>
                </a:lnTo>
                <a:lnTo>
                  <a:pt x="3068" y="782"/>
                </a:lnTo>
                <a:lnTo>
                  <a:pt x="3070" y="804"/>
                </a:lnTo>
                <a:lnTo>
                  <a:pt x="3073" y="846"/>
                </a:lnTo>
                <a:lnTo>
                  <a:pt x="3074" y="884"/>
                </a:lnTo>
                <a:lnTo>
                  <a:pt x="3075" y="915"/>
                </a:lnTo>
                <a:lnTo>
                  <a:pt x="3075" y="936"/>
                </a:lnTo>
                <a:lnTo>
                  <a:pt x="3116" y="978"/>
                </a:lnTo>
                <a:lnTo>
                  <a:pt x="3179" y="1042"/>
                </a:lnTo>
                <a:lnTo>
                  <a:pt x="3254" y="1118"/>
                </a:lnTo>
                <a:lnTo>
                  <a:pt x="3338" y="1199"/>
                </a:lnTo>
                <a:lnTo>
                  <a:pt x="3379" y="1238"/>
                </a:lnTo>
                <a:lnTo>
                  <a:pt x="3421" y="1275"/>
                </a:lnTo>
                <a:lnTo>
                  <a:pt x="3460" y="1309"/>
                </a:lnTo>
                <a:lnTo>
                  <a:pt x="3497" y="1338"/>
                </a:lnTo>
                <a:lnTo>
                  <a:pt x="3513" y="1350"/>
                </a:lnTo>
                <a:lnTo>
                  <a:pt x="3530" y="1361"/>
                </a:lnTo>
                <a:lnTo>
                  <a:pt x="3545" y="1369"/>
                </a:lnTo>
                <a:lnTo>
                  <a:pt x="3559" y="1376"/>
                </a:lnTo>
                <a:lnTo>
                  <a:pt x="3571" y="1381"/>
                </a:lnTo>
                <a:lnTo>
                  <a:pt x="3582" y="1383"/>
                </a:lnTo>
                <a:lnTo>
                  <a:pt x="3592" y="1385"/>
                </a:lnTo>
                <a:lnTo>
                  <a:pt x="3600" y="1382"/>
                </a:lnTo>
                <a:lnTo>
                  <a:pt x="3608" y="1383"/>
                </a:lnTo>
                <a:lnTo>
                  <a:pt x="3630" y="1388"/>
                </a:lnTo>
                <a:lnTo>
                  <a:pt x="3663" y="1393"/>
                </a:lnTo>
                <a:lnTo>
                  <a:pt x="3703" y="1400"/>
                </a:lnTo>
                <a:lnTo>
                  <a:pt x="3746" y="1406"/>
                </a:lnTo>
                <a:lnTo>
                  <a:pt x="3789" y="1412"/>
                </a:lnTo>
                <a:lnTo>
                  <a:pt x="3830" y="1415"/>
                </a:lnTo>
                <a:lnTo>
                  <a:pt x="3862" y="1417"/>
                </a:lnTo>
                <a:lnTo>
                  <a:pt x="3935" y="1344"/>
                </a:lnTo>
                <a:lnTo>
                  <a:pt x="3946" y="1358"/>
                </a:lnTo>
                <a:lnTo>
                  <a:pt x="3955" y="1370"/>
                </a:lnTo>
                <a:lnTo>
                  <a:pt x="3959" y="1380"/>
                </a:lnTo>
                <a:lnTo>
                  <a:pt x="3960" y="1386"/>
                </a:lnTo>
                <a:lnTo>
                  <a:pt x="3960" y="1387"/>
                </a:lnTo>
                <a:lnTo>
                  <a:pt x="3959" y="1387"/>
                </a:lnTo>
                <a:lnTo>
                  <a:pt x="3957" y="1385"/>
                </a:lnTo>
                <a:lnTo>
                  <a:pt x="3955" y="1380"/>
                </a:lnTo>
                <a:lnTo>
                  <a:pt x="3946" y="1367"/>
                </a:lnTo>
                <a:lnTo>
                  <a:pt x="3935" y="1344"/>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 name="Freeform 41"/>
          <p:cNvSpPr>
            <a:spLocks/>
          </p:cNvSpPr>
          <p:nvPr/>
        </p:nvSpPr>
        <p:spPr bwMode="auto">
          <a:xfrm>
            <a:off x="4522783" y="5456764"/>
            <a:ext cx="2820162" cy="311497"/>
          </a:xfrm>
          <a:custGeom>
            <a:avLst/>
            <a:gdLst/>
            <a:ahLst/>
            <a:cxnLst>
              <a:cxn ang="0">
                <a:pos x="11232" y="1080"/>
              </a:cxn>
              <a:cxn ang="0">
                <a:pos x="11056" y="907"/>
              </a:cxn>
              <a:cxn ang="0">
                <a:pos x="11289" y="770"/>
              </a:cxn>
              <a:cxn ang="0">
                <a:pos x="11506" y="701"/>
              </a:cxn>
              <a:cxn ang="0">
                <a:pos x="11812" y="568"/>
              </a:cxn>
              <a:cxn ang="0">
                <a:pos x="12014" y="456"/>
              </a:cxn>
              <a:cxn ang="0">
                <a:pos x="12158" y="486"/>
              </a:cxn>
              <a:cxn ang="0">
                <a:pos x="12116" y="353"/>
              </a:cxn>
              <a:cxn ang="0">
                <a:pos x="11712" y="297"/>
              </a:cxn>
              <a:cxn ang="0">
                <a:pos x="11346" y="200"/>
              </a:cxn>
              <a:cxn ang="0">
                <a:pos x="11171" y="127"/>
              </a:cxn>
              <a:cxn ang="0">
                <a:pos x="10753" y="153"/>
              </a:cxn>
              <a:cxn ang="0">
                <a:pos x="10477" y="187"/>
              </a:cxn>
              <a:cxn ang="0">
                <a:pos x="10089" y="189"/>
              </a:cxn>
              <a:cxn ang="0">
                <a:pos x="9129" y="197"/>
              </a:cxn>
              <a:cxn ang="0">
                <a:pos x="8483" y="353"/>
              </a:cxn>
              <a:cxn ang="0">
                <a:pos x="8355" y="273"/>
              </a:cxn>
              <a:cxn ang="0">
                <a:pos x="8000" y="247"/>
              </a:cxn>
              <a:cxn ang="0">
                <a:pos x="7911" y="174"/>
              </a:cxn>
              <a:cxn ang="0">
                <a:pos x="7189" y="251"/>
              </a:cxn>
              <a:cxn ang="0">
                <a:pos x="6650" y="367"/>
              </a:cxn>
              <a:cxn ang="0">
                <a:pos x="6297" y="313"/>
              </a:cxn>
              <a:cxn ang="0">
                <a:pos x="5634" y="391"/>
              </a:cxn>
              <a:cxn ang="0">
                <a:pos x="5274" y="412"/>
              </a:cxn>
              <a:cxn ang="0">
                <a:pos x="4818" y="560"/>
              </a:cxn>
              <a:cxn ang="0">
                <a:pos x="4526" y="714"/>
              </a:cxn>
              <a:cxn ang="0">
                <a:pos x="4161" y="904"/>
              </a:cxn>
              <a:cxn ang="0">
                <a:pos x="3713" y="816"/>
              </a:cxn>
              <a:cxn ang="0">
                <a:pos x="3386" y="671"/>
              </a:cxn>
              <a:cxn ang="0">
                <a:pos x="3310" y="493"/>
              </a:cxn>
              <a:cxn ang="0">
                <a:pos x="3150" y="407"/>
              </a:cxn>
              <a:cxn ang="0">
                <a:pos x="3016" y="208"/>
              </a:cxn>
              <a:cxn ang="0">
                <a:pos x="3134" y="42"/>
              </a:cxn>
              <a:cxn ang="0">
                <a:pos x="3071" y="0"/>
              </a:cxn>
              <a:cxn ang="0">
                <a:pos x="2863" y="241"/>
              </a:cxn>
              <a:cxn ang="0">
                <a:pos x="2988" y="460"/>
              </a:cxn>
              <a:cxn ang="0">
                <a:pos x="2759" y="553"/>
              </a:cxn>
              <a:cxn ang="0">
                <a:pos x="2307" y="511"/>
              </a:cxn>
              <a:cxn ang="0">
                <a:pos x="2007" y="499"/>
              </a:cxn>
              <a:cxn ang="0">
                <a:pos x="1821" y="453"/>
              </a:cxn>
              <a:cxn ang="0">
                <a:pos x="1928" y="682"/>
              </a:cxn>
              <a:cxn ang="0">
                <a:pos x="1666" y="602"/>
              </a:cxn>
              <a:cxn ang="0">
                <a:pos x="1401" y="568"/>
              </a:cxn>
              <a:cxn ang="0">
                <a:pos x="1313" y="487"/>
              </a:cxn>
              <a:cxn ang="0">
                <a:pos x="881" y="493"/>
              </a:cxn>
              <a:cxn ang="0">
                <a:pos x="902" y="636"/>
              </a:cxn>
              <a:cxn ang="0">
                <a:pos x="562" y="601"/>
              </a:cxn>
              <a:cxn ang="0">
                <a:pos x="299" y="662"/>
              </a:cxn>
              <a:cxn ang="0">
                <a:pos x="197" y="776"/>
              </a:cxn>
              <a:cxn ang="0">
                <a:pos x="28" y="776"/>
              </a:cxn>
              <a:cxn ang="0">
                <a:pos x="153" y="793"/>
              </a:cxn>
              <a:cxn ang="0">
                <a:pos x="335" y="850"/>
              </a:cxn>
              <a:cxn ang="0">
                <a:pos x="673" y="953"/>
              </a:cxn>
              <a:cxn ang="0">
                <a:pos x="784" y="991"/>
              </a:cxn>
              <a:cxn ang="0">
                <a:pos x="984" y="1096"/>
              </a:cxn>
              <a:cxn ang="0">
                <a:pos x="1192" y="1195"/>
              </a:cxn>
              <a:cxn ang="0">
                <a:pos x="1074" y="1208"/>
              </a:cxn>
              <a:cxn ang="0">
                <a:pos x="916" y="1122"/>
              </a:cxn>
              <a:cxn ang="0">
                <a:pos x="761" y="1081"/>
              </a:cxn>
              <a:cxn ang="0">
                <a:pos x="561" y="1044"/>
              </a:cxn>
              <a:cxn ang="0">
                <a:pos x="764" y="1153"/>
              </a:cxn>
              <a:cxn ang="0">
                <a:pos x="1499" y="1344"/>
              </a:cxn>
              <a:cxn ang="0">
                <a:pos x="11070" y="1161"/>
              </a:cxn>
            </a:cxnLst>
            <a:rect l="0" t="0" r="r" b="b"/>
            <a:pathLst>
              <a:path w="12165" h="1348">
                <a:moveTo>
                  <a:pt x="11388" y="1075"/>
                </a:moveTo>
                <a:lnTo>
                  <a:pt x="11362" y="1068"/>
                </a:lnTo>
                <a:lnTo>
                  <a:pt x="11341" y="1063"/>
                </a:lnTo>
                <a:lnTo>
                  <a:pt x="11323" y="1061"/>
                </a:lnTo>
                <a:lnTo>
                  <a:pt x="11310" y="1058"/>
                </a:lnTo>
                <a:lnTo>
                  <a:pt x="11299" y="1058"/>
                </a:lnTo>
                <a:lnTo>
                  <a:pt x="11291" y="1060"/>
                </a:lnTo>
                <a:lnTo>
                  <a:pt x="11284" y="1062"/>
                </a:lnTo>
                <a:lnTo>
                  <a:pt x="11278" y="1064"/>
                </a:lnTo>
                <a:lnTo>
                  <a:pt x="11263" y="1070"/>
                </a:lnTo>
                <a:lnTo>
                  <a:pt x="11245" y="1078"/>
                </a:lnTo>
                <a:lnTo>
                  <a:pt x="11232" y="1080"/>
                </a:lnTo>
                <a:lnTo>
                  <a:pt x="11216" y="1082"/>
                </a:lnTo>
                <a:lnTo>
                  <a:pt x="11195" y="1085"/>
                </a:lnTo>
                <a:lnTo>
                  <a:pt x="11170" y="1085"/>
                </a:lnTo>
                <a:lnTo>
                  <a:pt x="11154" y="1068"/>
                </a:lnTo>
                <a:lnTo>
                  <a:pt x="11136" y="1046"/>
                </a:lnTo>
                <a:lnTo>
                  <a:pt x="11117" y="1021"/>
                </a:lnTo>
                <a:lnTo>
                  <a:pt x="11099" y="993"/>
                </a:lnTo>
                <a:lnTo>
                  <a:pt x="11082" y="965"/>
                </a:lnTo>
                <a:lnTo>
                  <a:pt x="11068" y="938"/>
                </a:lnTo>
                <a:lnTo>
                  <a:pt x="11063" y="926"/>
                </a:lnTo>
                <a:lnTo>
                  <a:pt x="11060" y="916"/>
                </a:lnTo>
                <a:lnTo>
                  <a:pt x="11056" y="907"/>
                </a:lnTo>
                <a:lnTo>
                  <a:pt x="11056" y="898"/>
                </a:lnTo>
                <a:lnTo>
                  <a:pt x="11077" y="892"/>
                </a:lnTo>
                <a:lnTo>
                  <a:pt x="11099" y="884"/>
                </a:lnTo>
                <a:lnTo>
                  <a:pt x="11120" y="875"/>
                </a:lnTo>
                <a:lnTo>
                  <a:pt x="11141" y="865"/>
                </a:lnTo>
                <a:lnTo>
                  <a:pt x="11162" y="854"/>
                </a:lnTo>
                <a:lnTo>
                  <a:pt x="11183" y="842"/>
                </a:lnTo>
                <a:lnTo>
                  <a:pt x="11205" y="829"/>
                </a:lnTo>
                <a:lnTo>
                  <a:pt x="11225" y="816"/>
                </a:lnTo>
                <a:lnTo>
                  <a:pt x="11246" y="802"/>
                </a:lnTo>
                <a:lnTo>
                  <a:pt x="11267" y="787"/>
                </a:lnTo>
                <a:lnTo>
                  <a:pt x="11289" y="770"/>
                </a:lnTo>
                <a:lnTo>
                  <a:pt x="11309" y="754"/>
                </a:lnTo>
                <a:lnTo>
                  <a:pt x="11331" y="736"/>
                </a:lnTo>
                <a:lnTo>
                  <a:pt x="11352" y="717"/>
                </a:lnTo>
                <a:lnTo>
                  <a:pt x="11374" y="697"/>
                </a:lnTo>
                <a:lnTo>
                  <a:pt x="11394" y="678"/>
                </a:lnTo>
                <a:lnTo>
                  <a:pt x="11407" y="678"/>
                </a:lnTo>
                <a:lnTo>
                  <a:pt x="11421" y="679"/>
                </a:lnTo>
                <a:lnTo>
                  <a:pt x="11431" y="681"/>
                </a:lnTo>
                <a:lnTo>
                  <a:pt x="11443" y="683"/>
                </a:lnTo>
                <a:lnTo>
                  <a:pt x="11464" y="689"/>
                </a:lnTo>
                <a:lnTo>
                  <a:pt x="11485" y="694"/>
                </a:lnTo>
                <a:lnTo>
                  <a:pt x="11506" y="701"/>
                </a:lnTo>
                <a:lnTo>
                  <a:pt x="11527" y="706"/>
                </a:lnTo>
                <a:lnTo>
                  <a:pt x="11538" y="708"/>
                </a:lnTo>
                <a:lnTo>
                  <a:pt x="11551" y="710"/>
                </a:lnTo>
                <a:lnTo>
                  <a:pt x="11563" y="712"/>
                </a:lnTo>
                <a:lnTo>
                  <a:pt x="11578" y="712"/>
                </a:lnTo>
                <a:lnTo>
                  <a:pt x="11599" y="692"/>
                </a:lnTo>
                <a:lnTo>
                  <a:pt x="11623" y="673"/>
                </a:lnTo>
                <a:lnTo>
                  <a:pt x="11648" y="656"/>
                </a:lnTo>
                <a:lnTo>
                  <a:pt x="11675" y="641"/>
                </a:lnTo>
                <a:lnTo>
                  <a:pt x="11729" y="610"/>
                </a:lnTo>
                <a:lnTo>
                  <a:pt x="11785" y="582"/>
                </a:lnTo>
                <a:lnTo>
                  <a:pt x="11812" y="568"/>
                </a:lnTo>
                <a:lnTo>
                  <a:pt x="11840" y="553"/>
                </a:lnTo>
                <a:lnTo>
                  <a:pt x="11868" y="538"/>
                </a:lnTo>
                <a:lnTo>
                  <a:pt x="11894" y="523"/>
                </a:lnTo>
                <a:lnTo>
                  <a:pt x="11920" y="506"/>
                </a:lnTo>
                <a:lnTo>
                  <a:pt x="11944" y="489"/>
                </a:lnTo>
                <a:lnTo>
                  <a:pt x="11956" y="479"/>
                </a:lnTo>
                <a:lnTo>
                  <a:pt x="11967" y="469"/>
                </a:lnTo>
                <a:lnTo>
                  <a:pt x="11978" y="460"/>
                </a:lnTo>
                <a:lnTo>
                  <a:pt x="11989" y="449"/>
                </a:lnTo>
                <a:lnTo>
                  <a:pt x="11996" y="450"/>
                </a:lnTo>
                <a:lnTo>
                  <a:pt x="12005" y="452"/>
                </a:lnTo>
                <a:lnTo>
                  <a:pt x="12014" y="456"/>
                </a:lnTo>
                <a:lnTo>
                  <a:pt x="12024" y="461"/>
                </a:lnTo>
                <a:lnTo>
                  <a:pt x="12043" y="474"/>
                </a:lnTo>
                <a:lnTo>
                  <a:pt x="12065" y="487"/>
                </a:lnTo>
                <a:lnTo>
                  <a:pt x="12086" y="501"/>
                </a:lnTo>
                <a:lnTo>
                  <a:pt x="12106" y="513"/>
                </a:lnTo>
                <a:lnTo>
                  <a:pt x="12116" y="518"/>
                </a:lnTo>
                <a:lnTo>
                  <a:pt x="12125" y="522"/>
                </a:lnTo>
                <a:lnTo>
                  <a:pt x="12134" y="524"/>
                </a:lnTo>
                <a:lnTo>
                  <a:pt x="12140" y="525"/>
                </a:lnTo>
                <a:lnTo>
                  <a:pt x="12148" y="512"/>
                </a:lnTo>
                <a:lnTo>
                  <a:pt x="12153" y="499"/>
                </a:lnTo>
                <a:lnTo>
                  <a:pt x="12158" y="486"/>
                </a:lnTo>
                <a:lnTo>
                  <a:pt x="12162" y="475"/>
                </a:lnTo>
                <a:lnTo>
                  <a:pt x="12164" y="464"/>
                </a:lnTo>
                <a:lnTo>
                  <a:pt x="12165" y="453"/>
                </a:lnTo>
                <a:lnTo>
                  <a:pt x="12165" y="442"/>
                </a:lnTo>
                <a:lnTo>
                  <a:pt x="12164" y="432"/>
                </a:lnTo>
                <a:lnTo>
                  <a:pt x="12162" y="421"/>
                </a:lnTo>
                <a:lnTo>
                  <a:pt x="12158" y="410"/>
                </a:lnTo>
                <a:lnTo>
                  <a:pt x="12153" y="401"/>
                </a:lnTo>
                <a:lnTo>
                  <a:pt x="12146" y="389"/>
                </a:lnTo>
                <a:lnTo>
                  <a:pt x="12138" y="378"/>
                </a:lnTo>
                <a:lnTo>
                  <a:pt x="12128" y="366"/>
                </a:lnTo>
                <a:lnTo>
                  <a:pt x="12116" y="353"/>
                </a:lnTo>
                <a:lnTo>
                  <a:pt x="12103" y="338"/>
                </a:lnTo>
                <a:lnTo>
                  <a:pt x="11879" y="338"/>
                </a:lnTo>
                <a:lnTo>
                  <a:pt x="11802" y="262"/>
                </a:lnTo>
                <a:lnTo>
                  <a:pt x="11795" y="263"/>
                </a:lnTo>
                <a:lnTo>
                  <a:pt x="11788" y="264"/>
                </a:lnTo>
                <a:lnTo>
                  <a:pt x="11780" y="266"/>
                </a:lnTo>
                <a:lnTo>
                  <a:pt x="11774" y="269"/>
                </a:lnTo>
                <a:lnTo>
                  <a:pt x="11760" y="274"/>
                </a:lnTo>
                <a:lnTo>
                  <a:pt x="11745" y="282"/>
                </a:lnTo>
                <a:lnTo>
                  <a:pt x="11731" y="288"/>
                </a:lnTo>
                <a:lnTo>
                  <a:pt x="11718" y="295"/>
                </a:lnTo>
                <a:lnTo>
                  <a:pt x="11712" y="297"/>
                </a:lnTo>
                <a:lnTo>
                  <a:pt x="11705" y="299"/>
                </a:lnTo>
                <a:lnTo>
                  <a:pt x="11699" y="300"/>
                </a:lnTo>
                <a:lnTo>
                  <a:pt x="11692" y="300"/>
                </a:lnTo>
                <a:lnTo>
                  <a:pt x="11616" y="228"/>
                </a:lnTo>
                <a:lnTo>
                  <a:pt x="11560" y="228"/>
                </a:lnTo>
                <a:lnTo>
                  <a:pt x="11504" y="226"/>
                </a:lnTo>
                <a:lnTo>
                  <a:pt x="11477" y="225"/>
                </a:lnTo>
                <a:lnTo>
                  <a:pt x="11450" y="222"/>
                </a:lnTo>
                <a:lnTo>
                  <a:pt x="11424" y="218"/>
                </a:lnTo>
                <a:lnTo>
                  <a:pt x="11398" y="214"/>
                </a:lnTo>
                <a:lnTo>
                  <a:pt x="11371" y="208"/>
                </a:lnTo>
                <a:lnTo>
                  <a:pt x="11346" y="200"/>
                </a:lnTo>
                <a:lnTo>
                  <a:pt x="11321" y="191"/>
                </a:lnTo>
                <a:lnTo>
                  <a:pt x="11297" y="180"/>
                </a:lnTo>
                <a:lnTo>
                  <a:pt x="11285" y="174"/>
                </a:lnTo>
                <a:lnTo>
                  <a:pt x="11273" y="167"/>
                </a:lnTo>
                <a:lnTo>
                  <a:pt x="11262" y="160"/>
                </a:lnTo>
                <a:lnTo>
                  <a:pt x="11251" y="152"/>
                </a:lnTo>
                <a:lnTo>
                  <a:pt x="11240" y="143"/>
                </a:lnTo>
                <a:lnTo>
                  <a:pt x="11229" y="134"/>
                </a:lnTo>
                <a:lnTo>
                  <a:pt x="11219" y="125"/>
                </a:lnTo>
                <a:lnTo>
                  <a:pt x="11208" y="114"/>
                </a:lnTo>
                <a:lnTo>
                  <a:pt x="11189" y="120"/>
                </a:lnTo>
                <a:lnTo>
                  <a:pt x="11171" y="127"/>
                </a:lnTo>
                <a:lnTo>
                  <a:pt x="11151" y="131"/>
                </a:lnTo>
                <a:lnTo>
                  <a:pt x="11130" y="136"/>
                </a:lnTo>
                <a:lnTo>
                  <a:pt x="11110" y="140"/>
                </a:lnTo>
                <a:lnTo>
                  <a:pt x="11088" y="143"/>
                </a:lnTo>
                <a:lnTo>
                  <a:pt x="11065" y="145"/>
                </a:lnTo>
                <a:lnTo>
                  <a:pt x="11043" y="148"/>
                </a:lnTo>
                <a:lnTo>
                  <a:pt x="10996" y="150"/>
                </a:lnTo>
                <a:lnTo>
                  <a:pt x="10948" y="151"/>
                </a:lnTo>
                <a:lnTo>
                  <a:pt x="10899" y="152"/>
                </a:lnTo>
                <a:lnTo>
                  <a:pt x="10850" y="152"/>
                </a:lnTo>
                <a:lnTo>
                  <a:pt x="10802" y="152"/>
                </a:lnTo>
                <a:lnTo>
                  <a:pt x="10753" y="153"/>
                </a:lnTo>
                <a:lnTo>
                  <a:pt x="10705" y="154"/>
                </a:lnTo>
                <a:lnTo>
                  <a:pt x="10659" y="156"/>
                </a:lnTo>
                <a:lnTo>
                  <a:pt x="10636" y="158"/>
                </a:lnTo>
                <a:lnTo>
                  <a:pt x="10615" y="162"/>
                </a:lnTo>
                <a:lnTo>
                  <a:pt x="10593" y="164"/>
                </a:lnTo>
                <a:lnTo>
                  <a:pt x="10572" y="168"/>
                </a:lnTo>
                <a:lnTo>
                  <a:pt x="10552" y="173"/>
                </a:lnTo>
                <a:lnTo>
                  <a:pt x="10533" y="177"/>
                </a:lnTo>
                <a:lnTo>
                  <a:pt x="10514" y="184"/>
                </a:lnTo>
                <a:lnTo>
                  <a:pt x="10496" y="190"/>
                </a:lnTo>
                <a:lnTo>
                  <a:pt x="10488" y="189"/>
                </a:lnTo>
                <a:lnTo>
                  <a:pt x="10477" y="187"/>
                </a:lnTo>
                <a:lnTo>
                  <a:pt x="10466" y="182"/>
                </a:lnTo>
                <a:lnTo>
                  <a:pt x="10453" y="178"/>
                </a:lnTo>
                <a:lnTo>
                  <a:pt x="10426" y="166"/>
                </a:lnTo>
                <a:lnTo>
                  <a:pt x="10395" y="152"/>
                </a:lnTo>
                <a:lnTo>
                  <a:pt x="10363" y="138"/>
                </a:lnTo>
                <a:lnTo>
                  <a:pt x="10330" y="126"/>
                </a:lnTo>
                <a:lnTo>
                  <a:pt x="10314" y="121"/>
                </a:lnTo>
                <a:lnTo>
                  <a:pt x="10298" y="117"/>
                </a:lnTo>
                <a:lnTo>
                  <a:pt x="10283" y="115"/>
                </a:lnTo>
                <a:lnTo>
                  <a:pt x="10268" y="114"/>
                </a:lnTo>
                <a:lnTo>
                  <a:pt x="10196" y="190"/>
                </a:lnTo>
                <a:lnTo>
                  <a:pt x="10089" y="189"/>
                </a:lnTo>
                <a:lnTo>
                  <a:pt x="9980" y="187"/>
                </a:lnTo>
                <a:lnTo>
                  <a:pt x="9869" y="185"/>
                </a:lnTo>
                <a:lnTo>
                  <a:pt x="9756" y="182"/>
                </a:lnTo>
                <a:lnTo>
                  <a:pt x="9643" y="180"/>
                </a:lnTo>
                <a:lnTo>
                  <a:pt x="9529" y="180"/>
                </a:lnTo>
                <a:lnTo>
                  <a:pt x="9472" y="180"/>
                </a:lnTo>
                <a:lnTo>
                  <a:pt x="9415" y="181"/>
                </a:lnTo>
                <a:lnTo>
                  <a:pt x="9357" y="182"/>
                </a:lnTo>
                <a:lnTo>
                  <a:pt x="9301" y="185"/>
                </a:lnTo>
                <a:lnTo>
                  <a:pt x="9243" y="188"/>
                </a:lnTo>
                <a:lnTo>
                  <a:pt x="9186" y="191"/>
                </a:lnTo>
                <a:lnTo>
                  <a:pt x="9129" y="197"/>
                </a:lnTo>
                <a:lnTo>
                  <a:pt x="9074" y="202"/>
                </a:lnTo>
                <a:lnTo>
                  <a:pt x="9017" y="209"/>
                </a:lnTo>
                <a:lnTo>
                  <a:pt x="8961" y="217"/>
                </a:lnTo>
                <a:lnTo>
                  <a:pt x="8906" y="226"/>
                </a:lnTo>
                <a:lnTo>
                  <a:pt x="8851" y="237"/>
                </a:lnTo>
                <a:lnTo>
                  <a:pt x="8797" y="249"/>
                </a:lnTo>
                <a:lnTo>
                  <a:pt x="8743" y="262"/>
                </a:lnTo>
                <a:lnTo>
                  <a:pt x="8690" y="276"/>
                </a:lnTo>
                <a:lnTo>
                  <a:pt x="8636" y="293"/>
                </a:lnTo>
                <a:lnTo>
                  <a:pt x="8585" y="311"/>
                </a:lnTo>
                <a:lnTo>
                  <a:pt x="8534" y="331"/>
                </a:lnTo>
                <a:lnTo>
                  <a:pt x="8483" y="353"/>
                </a:lnTo>
                <a:lnTo>
                  <a:pt x="8434" y="377"/>
                </a:lnTo>
                <a:lnTo>
                  <a:pt x="8427" y="357"/>
                </a:lnTo>
                <a:lnTo>
                  <a:pt x="8421" y="342"/>
                </a:lnTo>
                <a:lnTo>
                  <a:pt x="8415" y="330"/>
                </a:lnTo>
                <a:lnTo>
                  <a:pt x="8411" y="321"/>
                </a:lnTo>
                <a:lnTo>
                  <a:pt x="8405" y="313"/>
                </a:lnTo>
                <a:lnTo>
                  <a:pt x="8401" y="309"/>
                </a:lnTo>
                <a:lnTo>
                  <a:pt x="8395" y="305"/>
                </a:lnTo>
                <a:lnTo>
                  <a:pt x="8391" y="301"/>
                </a:lnTo>
                <a:lnTo>
                  <a:pt x="8379" y="294"/>
                </a:lnTo>
                <a:lnTo>
                  <a:pt x="8364" y="282"/>
                </a:lnTo>
                <a:lnTo>
                  <a:pt x="8355" y="273"/>
                </a:lnTo>
                <a:lnTo>
                  <a:pt x="8344" y="261"/>
                </a:lnTo>
                <a:lnTo>
                  <a:pt x="8333" y="247"/>
                </a:lnTo>
                <a:lnTo>
                  <a:pt x="8319" y="228"/>
                </a:lnTo>
                <a:lnTo>
                  <a:pt x="8274" y="228"/>
                </a:lnTo>
                <a:lnTo>
                  <a:pt x="8225" y="228"/>
                </a:lnTo>
                <a:lnTo>
                  <a:pt x="8173" y="229"/>
                </a:lnTo>
                <a:lnTo>
                  <a:pt x="8120" y="233"/>
                </a:lnTo>
                <a:lnTo>
                  <a:pt x="8095" y="234"/>
                </a:lnTo>
                <a:lnTo>
                  <a:pt x="8068" y="236"/>
                </a:lnTo>
                <a:lnTo>
                  <a:pt x="8044" y="239"/>
                </a:lnTo>
                <a:lnTo>
                  <a:pt x="8021" y="242"/>
                </a:lnTo>
                <a:lnTo>
                  <a:pt x="8000" y="247"/>
                </a:lnTo>
                <a:lnTo>
                  <a:pt x="7980" y="251"/>
                </a:lnTo>
                <a:lnTo>
                  <a:pt x="7961" y="257"/>
                </a:lnTo>
                <a:lnTo>
                  <a:pt x="7946" y="262"/>
                </a:lnTo>
                <a:lnTo>
                  <a:pt x="7946" y="256"/>
                </a:lnTo>
                <a:lnTo>
                  <a:pt x="7945" y="249"/>
                </a:lnTo>
                <a:lnTo>
                  <a:pt x="7943" y="242"/>
                </a:lnTo>
                <a:lnTo>
                  <a:pt x="7941" y="236"/>
                </a:lnTo>
                <a:lnTo>
                  <a:pt x="7934" y="223"/>
                </a:lnTo>
                <a:lnTo>
                  <a:pt x="7928" y="209"/>
                </a:lnTo>
                <a:lnTo>
                  <a:pt x="7920" y="194"/>
                </a:lnTo>
                <a:lnTo>
                  <a:pt x="7915" y="180"/>
                </a:lnTo>
                <a:lnTo>
                  <a:pt x="7911" y="174"/>
                </a:lnTo>
                <a:lnTo>
                  <a:pt x="7910" y="166"/>
                </a:lnTo>
                <a:lnTo>
                  <a:pt x="7909" y="160"/>
                </a:lnTo>
                <a:lnTo>
                  <a:pt x="7908" y="152"/>
                </a:lnTo>
                <a:lnTo>
                  <a:pt x="7683" y="152"/>
                </a:lnTo>
                <a:lnTo>
                  <a:pt x="7611" y="228"/>
                </a:lnTo>
                <a:lnTo>
                  <a:pt x="7554" y="228"/>
                </a:lnTo>
                <a:lnTo>
                  <a:pt x="7496" y="229"/>
                </a:lnTo>
                <a:lnTo>
                  <a:pt x="7436" y="232"/>
                </a:lnTo>
                <a:lnTo>
                  <a:pt x="7375" y="235"/>
                </a:lnTo>
                <a:lnTo>
                  <a:pt x="7313" y="239"/>
                </a:lnTo>
                <a:lnTo>
                  <a:pt x="7250" y="245"/>
                </a:lnTo>
                <a:lnTo>
                  <a:pt x="7189" y="251"/>
                </a:lnTo>
                <a:lnTo>
                  <a:pt x="7127" y="260"/>
                </a:lnTo>
                <a:lnTo>
                  <a:pt x="7066" y="269"/>
                </a:lnTo>
                <a:lnTo>
                  <a:pt x="7005" y="280"/>
                </a:lnTo>
                <a:lnTo>
                  <a:pt x="6945" y="292"/>
                </a:lnTo>
                <a:lnTo>
                  <a:pt x="6886" y="306"/>
                </a:lnTo>
                <a:lnTo>
                  <a:pt x="6830" y="321"/>
                </a:lnTo>
                <a:lnTo>
                  <a:pt x="6775" y="337"/>
                </a:lnTo>
                <a:lnTo>
                  <a:pt x="6748" y="346"/>
                </a:lnTo>
                <a:lnTo>
                  <a:pt x="6722" y="356"/>
                </a:lnTo>
                <a:lnTo>
                  <a:pt x="6696" y="366"/>
                </a:lnTo>
                <a:lnTo>
                  <a:pt x="6671" y="377"/>
                </a:lnTo>
                <a:lnTo>
                  <a:pt x="6650" y="367"/>
                </a:lnTo>
                <a:lnTo>
                  <a:pt x="6627" y="357"/>
                </a:lnTo>
                <a:lnTo>
                  <a:pt x="6604" y="349"/>
                </a:lnTo>
                <a:lnTo>
                  <a:pt x="6579" y="342"/>
                </a:lnTo>
                <a:lnTo>
                  <a:pt x="6554" y="336"/>
                </a:lnTo>
                <a:lnTo>
                  <a:pt x="6527" y="331"/>
                </a:lnTo>
                <a:lnTo>
                  <a:pt x="6501" y="326"/>
                </a:lnTo>
                <a:lnTo>
                  <a:pt x="6473" y="322"/>
                </a:lnTo>
                <a:lnTo>
                  <a:pt x="6445" y="320"/>
                </a:lnTo>
                <a:lnTo>
                  <a:pt x="6416" y="318"/>
                </a:lnTo>
                <a:lnTo>
                  <a:pt x="6387" y="316"/>
                </a:lnTo>
                <a:lnTo>
                  <a:pt x="6357" y="314"/>
                </a:lnTo>
                <a:lnTo>
                  <a:pt x="6297" y="313"/>
                </a:lnTo>
                <a:lnTo>
                  <a:pt x="6236" y="314"/>
                </a:lnTo>
                <a:lnTo>
                  <a:pt x="6175" y="318"/>
                </a:lnTo>
                <a:lnTo>
                  <a:pt x="6113" y="321"/>
                </a:lnTo>
                <a:lnTo>
                  <a:pt x="6053" y="324"/>
                </a:lnTo>
                <a:lnTo>
                  <a:pt x="5993" y="329"/>
                </a:lnTo>
                <a:lnTo>
                  <a:pt x="5934" y="332"/>
                </a:lnTo>
                <a:lnTo>
                  <a:pt x="5878" y="335"/>
                </a:lnTo>
                <a:lnTo>
                  <a:pt x="5824" y="337"/>
                </a:lnTo>
                <a:lnTo>
                  <a:pt x="5773" y="338"/>
                </a:lnTo>
                <a:lnTo>
                  <a:pt x="5698" y="415"/>
                </a:lnTo>
                <a:lnTo>
                  <a:pt x="5666" y="402"/>
                </a:lnTo>
                <a:lnTo>
                  <a:pt x="5634" y="391"/>
                </a:lnTo>
                <a:lnTo>
                  <a:pt x="5604" y="383"/>
                </a:lnTo>
                <a:lnTo>
                  <a:pt x="5573" y="378"/>
                </a:lnTo>
                <a:lnTo>
                  <a:pt x="5543" y="373"/>
                </a:lnTo>
                <a:lnTo>
                  <a:pt x="5512" y="372"/>
                </a:lnTo>
                <a:lnTo>
                  <a:pt x="5482" y="372"/>
                </a:lnTo>
                <a:lnTo>
                  <a:pt x="5452" y="373"/>
                </a:lnTo>
                <a:lnTo>
                  <a:pt x="5422" y="377"/>
                </a:lnTo>
                <a:lnTo>
                  <a:pt x="5392" y="382"/>
                </a:lnTo>
                <a:lnTo>
                  <a:pt x="5363" y="388"/>
                </a:lnTo>
                <a:lnTo>
                  <a:pt x="5333" y="395"/>
                </a:lnTo>
                <a:lnTo>
                  <a:pt x="5304" y="403"/>
                </a:lnTo>
                <a:lnTo>
                  <a:pt x="5274" y="412"/>
                </a:lnTo>
                <a:lnTo>
                  <a:pt x="5245" y="421"/>
                </a:lnTo>
                <a:lnTo>
                  <a:pt x="5216" y="432"/>
                </a:lnTo>
                <a:lnTo>
                  <a:pt x="5158" y="454"/>
                </a:lnTo>
                <a:lnTo>
                  <a:pt x="5101" y="476"/>
                </a:lnTo>
                <a:lnTo>
                  <a:pt x="5043" y="498"/>
                </a:lnTo>
                <a:lnTo>
                  <a:pt x="4987" y="518"/>
                </a:lnTo>
                <a:lnTo>
                  <a:pt x="4958" y="528"/>
                </a:lnTo>
                <a:lnTo>
                  <a:pt x="4930" y="537"/>
                </a:lnTo>
                <a:lnTo>
                  <a:pt x="4902" y="544"/>
                </a:lnTo>
                <a:lnTo>
                  <a:pt x="4873" y="550"/>
                </a:lnTo>
                <a:lnTo>
                  <a:pt x="4845" y="556"/>
                </a:lnTo>
                <a:lnTo>
                  <a:pt x="4818" y="560"/>
                </a:lnTo>
                <a:lnTo>
                  <a:pt x="4789" y="562"/>
                </a:lnTo>
                <a:lnTo>
                  <a:pt x="4761" y="563"/>
                </a:lnTo>
                <a:lnTo>
                  <a:pt x="4743" y="581"/>
                </a:lnTo>
                <a:lnTo>
                  <a:pt x="4725" y="596"/>
                </a:lnTo>
                <a:lnTo>
                  <a:pt x="4706" y="611"/>
                </a:lnTo>
                <a:lnTo>
                  <a:pt x="4688" y="625"/>
                </a:lnTo>
                <a:lnTo>
                  <a:pt x="4668" y="638"/>
                </a:lnTo>
                <a:lnTo>
                  <a:pt x="4649" y="650"/>
                </a:lnTo>
                <a:lnTo>
                  <a:pt x="4629" y="662"/>
                </a:lnTo>
                <a:lnTo>
                  <a:pt x="4609" y="674"/>
                </a:lnTo>
                <a:lnTo>
                  <a:pt x="4568" y="695"/>
                </a:lnTo>
                <a:lnTo>
                  <a:pt x="4526" y="714"/>
                </a:lnTo>
                <a:lnTo>
                  <a:pt x="4485" y="732"/>
                </a:lnTo>
                <a:lnTo>
                  <a:pt x="4442" y="750"/>
                </a:lnTo>
                <a:lnTo>
                  <a:pt x="4401" y="767"/>
                </a:lnTo>
                <a:lnTo>
                  <a:pt x="4360" y="786"/>
                </a:lnTo>
                <a:lnTo>
                  <a:pt x="4318" y="804"/>
                </a:lnTo>
                <a:lnTo>
                  <a:pt x="4277" y="826"/>
                </a:lnTo>
                <a:lnTo>
                  <a:pt x="4257" y="837"/>
                </a:lnTo>
                <a:lnTo>
                  <a:pt x="4237" y="849"/>
                </a:lnTo>
                <a:lnTo>
                  <a:pt x="4218" y="861"/>
                </a:lnTo>
                <a:lnTo>
                  <a:pt x="4198" y="874"/>
                </a:lnTo>
                <a:lnTo>
                  <a:pt x="4180" y="888"/>
                </a:lnTo>
                <a:lnTo>
                  <a:pt x="4161" y="904"/>
                </a:lnTo>
                <a:lnTo>
                  <a:pt x="4143" y="920"/>
                </a:lnTo>
                <a:lnTo>
                  <a:pt x="4125" y="936"/>
                </a:lnTo>
                <a:lnTo>
                  <a:pt x="4089" y="923"/>
                </a:lnTo>
                <a:lnTo>
                  <a:pt x="4052" y="909"/>
                </a:lnTo>
                <a:lnTo>
                  <a:pt x="4013" y="896"/>
                </a:lnTo>
                <a:lnTo>
                  <a:pt x="3972" y="883"/>
                </a:lnTo>
                <a:lnTo>
                  <a:pt x="3931" y="870"/>
                </a:lnTo>
                <a:lnTo>
                  <a:pt x="3888" y="858"/>
                </a:lnTo>
                <a:lnTo>
                  <a:pt x="3845" y="846"/>
                </a:lnTo>
                <a:lnTo>
                  <a:pt x="3801" y="835"/>
                </a:lnTo>
                <a:lnTo>
                  <a:pt x="3756" y="825"/>
                </a:lnTo>
                <a:lnTo>
                  <a:pt x="3713" y="816"/>
                </a:lnTo>
                <a:lnTo>
                  <a:pt x="3668" y="808"/>
                </a:lnTo>
                <a:lnTo>
                  <a:pt x="3623" y="801"/>
                </a:lnTo>
                <a:lnTo>
                  <a:pt x="3580" y="796"/>
                </a:lnTo>
                <a:lnTo>
                  <a:pt x="3536" y="791"/>
                </a:lnTo>
                <a:lnTo>
                  <a:pt x="3494" y="789"/>
                </a:lnTo>
                <a:lnTo>
                  <a:pt x="3451" y="788"/>
                </a:lnTo>
                <a:lnTo>
                  <a:pt x="3375" y="712"/>
                </a:lnTo>
                <a:lnTo>
                  <a:pt x="3376" y="705"/>
                </a:lnTo>
                <a:lnTo>
                  <a:pt x="3377" y="698"/>
                </a:lnTo>
                <a:lnTo>
                  <a:pt x="3378" y="692"/>
                </a:lnTo>
                <a:lnTo>
                  <a:pt x="3380" y="685"/>
                </a:lnTo>
                <a:lnTo>
                  <a:pt x="3386" y="671"/>
                </a:lnTo>
                <a:lnTo>
                  <a:pt x="3392" y="657"/>
                </a:lnTo>
                <a:lnTo>
                  <a:pt x="3399" y="643"/>
                </a:lnTo>
                <a:lnTo>
                  <a:pt x="3404" y="629"/>
                </a:lnTo>
                <a:lnTo>
                  <a:pt x="3406" y="621"/>
                </a:lnTo>
                <a:lnTo>
                  <a:pt x="3409" y="614"/>
                </a:lnTo>
                <a:lnTo>
                  <a:pt x="3410" y="608"/>
                </a:lnTo>
                <a:lnTo>
                  <a:pt x="3410" y="601"/>
                </a:lnTo>
                <a:lnTo>
                  <a:pt x="3382" y="572"/>
                </a:lnTo>
                <a:lnTo>
                  <a:pt x="3354" y="540"/>
                </a:lnTo>
                <a:lnTo>
                  <a:pt x="3340" y="524"/>
                </a:lnTo>
                <a:lnTo>
                  <a:pt x="3325" y="509"/>
                </a:lnTo>
                <a:lnTo>
                  <a:pt x="3310" y="493"/>
                </a:lnTo>
                <a:lnTo>
                  <a:pt x="3294" y="479"/>
                </a:lnTo>
                <a:lnTo>
                  <a:pt x="3279" y="466"/>
                </a:lnTo>
                <a:lnTo>
                  <a:pt x="3262" y="454"/>
                </a:lnTo>
                <a:lnTo>
                  <a:pt x="3245" y="442"/>
                </a:lnTo>
                <a:lnTo>
                  <a:pt x="3228" y="433"/>
                </a:lnTo>
                <a:lnTo>
                  <a:pt x="3209" y="426"/>
                </a:lnTo>
                <a:lnTo>
                  <a:pt x="3191" y="419"/>
                </a:lnTo>
                <a:lnTo>
                  <a:pt x="3181" y="417"/>
                </a:lnTo>
                <a:lnTo>
                  <a:pt x="3171" y="416"/>
                </a:lnTo>
                <a:lnTo>
                  <a:pt x="3161" y="415"/>
                </a:lnTo>
                <a:lnTo>
                  <a:pt x="3151" y="415"/>
                </a:lnTo>
                <a:lnTo>
                  <a:pt x="3150" y="407"/>
                </a:lnTo>
                <a:lnTo>
                  <a:pt x="3149" y="400"/>
                </a:lnTo>
                <a:lnTo>
                  <a:pt x="3148" y="392"/>
                </a:lnTo>
                <a:lnTo>
                  <a:pt x="3146" y="384"/>
                </a:lnTo>
                <a:lnTo>
                  <a:pt x="3140" y="369"/>
                </a:lnTo>
                <a:lnTo>
                  <a:pt x="3133" y="353"/>
                </a:lnTo>
                <a:lnTo>
                  <a:pt x="3123" y="336"/>
                </a:lnTo>
                <a:lnTo>
                  <a:pt x="3113" y="320"/>
                </a:lnTo>
                <a:lnTo>
                  <a:pt x="3101" y="304"/>
                </a:lnTo>
                <a:lnTo>
                  <a:pt x="3089" y="288"/>
                </a:lnTo>
                <a:lnTo>
                  <a:pt x="3064" y="258"/>
                </a:lnTo>
                <a:lnTo>
                  <a:pt x="3039" y="230"/>
                </a:lnTo>
                <a:lnTo>
                  <a:pt x="3016" y="208"/>
                </a:lnTo>
                <a:lnTo>
                  <a:pt x="2999" y="190"/>
                </a:lnTo>
                <a:lnTo>
                  <a:pt x="3013" y="174"/>
                </a:lnTo>
                <a:lnTo>
                  <a:pt x="3027" y="155"/>
                </a:lnTo>
                <a:lnTo>
                  <a:pt x="3041" y="136"/>
                </a:lnTo>
                <a:lnTo>
                  <a:pt x="3055" y="114"/>
                </a:lnTo>
                <a:lnTo>
                  <a:pt x="3069" y="93"/>
                </a:lnTo>
                <a:lnTo>
                  <a:pt x="3085" y="72"/>
                </a:lnTo>
                <a:lnTo>
                  <a:pt x="3099" y="54"/>
                </a:lnTo>
                <a:lnTo>
                  <a:pt x="3113" y="37"/>
                </a:lnTo>
                <a:lnTo>
                  <a:pt x="3120" y="38"/>
                </a:lnTo>
                <a:lnTo>
                  <a:pt x="3127" y="40"/>
                </a:lnTo>
                <a:lnTo>
                  <a:pt x="3134" y="42"/>
                </a:lnTo>
                <a:lnTo>
                  <a:pt x="3140" y="44"/>
                </a:lnTo>
                <a:lnTo>
                  <a:pt x="3155" y="50"/>
                </a:lnTo>
                <a:lnTo>
                  <a:pt x="3168" y="57"/>
                </a:lnTo>
                <a:lnTo>
                  <a:pt x="3182" y="64"/>
                </a:lnTo>
                <a:lnTo>
                  <a:pt x="3195" y="70"/>
                </a:lnTo>
                <a:lnTo>
                  <a:pt x="3203" y="72"/>
                </a:lnTo>
                <a:lnTo>
                  <a:pt x="3209" y="74"/>
                </a:lnTo>
                <a:lnTo>
                  <a:pt x="3217" y="76"/>
                </a:lnTo>
                <a:lnTo>
                  <a:pt x="3223" y="76"/>
                </a:lnTo>
                <a:lnTo>
                  <a:pt x="3151" y="0"/>
                </a:lnTo>
                <a:lnTo>
                  <a:pt x="3075" y="0"/>
                </a:lnTo>
                <a:lnTo>
                  <a:pt x="3071" y="0"/>
                </a:lnTo>
                <a:lnTo>
                  <a:pt x="3066" y="2"/>
                </a:lnTo>
                <a:lnTo>
                  <a:pt x="3061" y="5"/>
                </a:lnTo>
                <a:lnTo>
                  <a:pt x="3055" y="8"/>
                </a:lnTo>
                <a:lnTo>
                  <a:pt x="3043" y="18"/>
                </a:lnTo>
                <a:lnTo>
                  <a:pt x="3029" y="30"/>
                </a:lnTo>
                <a:lnTo>
                  <a:pt x="2998" y="62"/>
                </a:lnTo>
                <a:lnTo>
                  <a:pt x="2963" y="100"/>
                </a:lnTo>
                <a:lnTo>
                  <a:pt x="2928" y="139"/>
                </a:lnTo>
                <a:lnTo>
                  <a:pt x="2896" y="176"/>
                </a:lnTo>
                <a:lnTo>
                  <a:pt x="2869" y="208"/>
                </a:lnTo>
                <a:lnTo>
                  <a:pt x="2850" y="228"/>
                </a:lnTo>
                <a:lnTo>
                  <a:pt x="2863" y="241"/>
                </a:lnTo>
                <a:lnTo>
                  <a:pt x="2874" y="256"/>
                </a:lnTo>
                <a:lnTo>
                  <a:pt x="2884" y="269"/>
                </a:lnTo>
                <a:lnTo>
                  <a:pt x="2893" y="283"/>
                </a:lnTo>
                <a:lnTo>
                  <a:pt x="2909" y="311"/>
                </a:lnTo>
                <a:lnTo>
                  <a:pt x="2923" y="338"/>
                </a:lnTo>
                <a:lnTo>
                  <a:pt x="2938" y="367"/>
                </a:lnTo>
                <a:lnTo>
                  <a:pt x="2954" y="394"/>
                </a:lnTo>
                <a:lnTo>
                  <a:pt x="2963" y="408"/>
                </a:lnTo>
                <a:lnTo>
                  <a:pt x="2974" y="421"/>
                </a:lnTo>
                <a:lnTo>
                  <a:pt x="2986" y="436"/>
                </a:lnTo>
                <a:lnTo>
                  <a:pt x="2999" y="449"/>
                </a:lnTo>
                <a:lnTo>
                  <a:pt x="2988" y="460"/>
                </a:lnTo>
                <a:lnTo>
                  <a:pt x="2977" y="469"/>
                </a:lnTo>
                <a:lnTo>
                  <a:pt x="2966" y="478"/>
                </a:lnTo>
                <a:lnTo>
                  <a:pt x="2954" y="487"/>
                </a:lnTo>
                <a:lnTo>
                  <a:pt x="2942" y="494"/>
                </a:lnTo>
                <a:lnTo>
                  <a:pt x="2929" y="502"/>
                </a:lnTo>
                <a:lnTo>
                  <a:pt x="2916" y="509"/>
                </a:lnTo>
                <a:lnTo>
                  <a:pt x="2903" y="515"/>
                </a:lnTo>
                <a:lnTo>
                  <a:pt x="2875" y="526"/>
                </a:lnTo>
                <a:lnTo>
                  <a:pt x="2847" y="536"/>
                </a:lnTo>
                <a:lnTo>
                  <a:pt x="2818" y="542"/>
                </a:lnTo>
                <a:lnTo>
                  <a:pt x="2788" y="549"/>
                </a:lnTo>
                <a:lnTo>
                  <a:pt x="2759" y="553"/>
                </a:lnTo>
                <a:lnTo>
                  <a:pt x="2728" y="558"/>
                </a:lnTo>
                <a:lnTo>
                  <a:pt x="2698" y="560"/>
                </a:lnTo>
                <a:lnTo>
                  <a:pt x="2667" y="561"/>
                </a:lnTo>
                <a:lnTo>
                  <a:pt x="2607" y="563"/>
                </a:lnTo>
                <a:lnTo>
                  <a:pt x="2549" y="563"/>
                </a:lnTo>
                <a:lnTo>
                  <a:pt x="2474" y="487"/>
                </a:lnTo>
                <a:lnTo>
                  <a:pt x="2459" y="488"/>
                </a:lnTo>
                <a:lnTo>
                  <a:pt x="2441" y="489"/>
                </a:lnTo>
                <a:lnTo>
                  <a:pt x="2422" y="491"/>
                </a:lnTo>
                <a:lnTo>
                  <a:pt x="2401" y="493"/>
                </a:lnTo>
                <a:lnTo>
                  <a:pt x="2355" y="501"/>
                </a:lnTo>
                <a:lnTo>
                  <a:pt x="2307" y="511"/>
                </a:lnTo>
                <a:lnTo>
                  <a:pt x="2259" y="523"/>
                </a:lnTo>
                <a:lnTo>
                  <a:pt x="2212" y="535"/>
                </a:lnTo>
                <a:lnTo>
                  <a:pt x="2192" y="542"/>
                </a:lnTo>
                <a:lnTo>
                  <a:pt x="2172" y="549"/>
                </a:lnTo>
                <a:lnTo>
                  <a:pt x="2153" y="557"/>
                </a:lnTo>
                <a:lnTo>
                  <a:pt x="2138" y="563"/>
                </a:lnTo>
                <a:lnTo>
                  <a:pt x="2062" y="487"/>
                </a:lnTo>
                <a:lnTo>
                  <a:pt x="2055" y="488"/>
                </a:lnTo>
                <a:lnTo>
                  <a:pt x="2047" y="489"/>
                </a:lnTo>
                <a:lnTo>
                  <a:pt x="2038" y="491"/>
                </a:lnTo>
                <a:lnTo>
                  <a:pt x="2028" y="493"/>
                </a:lnTo>
                <a:lnTo>
                  <a:pt x="2007" y="499"/>
                </a:lnTo>
                <a:lnTo>
                  <a:pt x="1987" y="506"/>
                </a:lnTo>
                <a:lnTo>
                  <a:pt x="1966" y="513"/>
                </a:lnTo>
                <a:lnTo>
                  <a:pt x="1946" y="520"/>
                </a:lnTo>
                <a:lnTo>
                  <a:pt x="1929" y="524"/>
                </a:lnTo>
                <a:lnTo>
                  <a:pt x="1914" y="525"/>
                </a:lnTo>
                <a:lnTo>
                  <a:pt x="1898" y="510"/>
                </a:lnTo>
                <a:lnTo>
                  <a:pt x="1879" y="492"/>
                </a:lnTo>
                <a:lnTo>
                  <a:pt x="1869" y="484"/>
                </a:lnTo>
                <a:lnTo>
                  <a:pt x="1857" y="475"/>
                </a:lnTo>
                <a:lnTo>
                  <a:pt x="1846" y="467"/>
                </a:lnTo>
                <a:lnTo>
                  <a:pt x="1834" y="460"/>
                </a:lnTo>
                <a:lnTo>
                  <a:pt x="1821" y="453"/>
                </a:lnTo>
                <a:lnTo>
                  <a:pt x="1808" y="448"/>
                </a:lnTo>
                <a:lnTo>
                  <a:pt x="1795" y="444"/>
                </a:lnTo>
                <a:lnTo>
                  <a:pt x="1782" y="441"/>
                </a:lnTo>
                <a:lnTo>
                  <a:pt x="1769" y="440"/>
                </a:lnTo>
                <a:lnTo>
                  <a:pt x="1754" y="441"/>
                </a:lnTo>
                <a:lnTo>
                  <a:pt x="1748" y="442"/>
                </a:lnTo>
                <a:lnTo>
                  <a:pt x="1741" y="444"/>
                </a:lnTo>
                <a:lnTo>
                  <a:pt x="1734" y="446"/>
                </a:lnTo>
                <a:lnTo>
                  <a:pt x="1727" y="449"/>
                </a:lnTo>
                <a:lnTo>
                  <a:pt x="1948" y="678"/>
                </a:lnTo>
                <a:lnTo>
                  <a:pt x="1938" y="680"/>
                </a:lnTo>
                <a:lnTo>
                  <a:pt x="1928" y="682"/>
                </a:lnTo>
                <a:lnTo>
                  <a:pt x="1917" y="683"/>
                </a:lnTo>
                <a:lnTo>
                  <a:pt x="1905" y="684"/>
                </a:lnTo>
                <a:lnTo>
                  <a:pt x="1894" y="683"/>
                </a:lnTo>
                <a:lnTo>
                  <a:pt x="1883" y="683"/>
                </a:lnTo>
                <a:lnTo>
                  <a:pt x="1871" y="681"/>
                </a:lnTo>
                <a:lnTo>
                  <a:pt x="1859" y="680"/>
                </a:lnTo>
                <a:lnTo>
                  <a:pt x="1836" y="673"/>
                </a:lnTo>
                <a:lnTo>
                  <a:pt x="1812" y="667"/>
                </a:lnTo>
                <a:lnTo>
                  <a:pt x="1787" y="657"/>
                </a:lnTo>
                <a:lnTo>
                  <a:pt x="1763" y="647"/>
                </a:lnTo>
                <a:lnTo>
                  <a:pt x="1714" y="625"/>
                </a:lnTo>
                <a:lnTo>
                  <a:pt x="1666" y="602"/>
                </a:lnTo>
                <a:lnTo>
                  <a:pt x="1642" y="590"/>
                </a:lnTo>
                <a:lnTo>
                  <a:pt x="1619" y="581"/>
                </a:lnTo>
                <a:lnTo>
                  <a:pt x="1597" y="571"/>
                </a:lnTo>
                <a:lnTo>
                  <a:pt x="1575" y="563"/>
                </a:lnTo>
                <a:lnTo>
                  <a:pt x="1554" y="570"/>
                </a:lnTo>
                <a:lnTo>
                  <a:pt x="1531" y="574"/>
                </a:lnTo>
                <a:lnTo>
                  <a:pt x="1509" y="577"/>
                </a:lnTo>
                <a:lnTo>
                  <a:pt x="1486" y="578"/>
                </a:lnTo>
                <a:lnTo>
                  <a:pt x="1464" y="577"/>
                </a:lnTo>
                <a:lnTo>
                  <a:pt x="1442" y="576"/>
                </a:lnTo>
                <a:lnTo>
                  <a:pt x="1421" y="573"/>
                </a:lnTo>
                <a:lnTo>
                  <a:pt x="1401" y="568"/>
                </a:lnTo>
                <a:lnTo>
                  <a:pt x="1382" y="562"/>
                </a:lnTo>
                <a:lnTo>
                  <a:pt x="1366" y="554"/>
                </a:lnTo>
                <a:lnTo>
                  <a:pt x="1351" y="546"/>
                </a:lnTo>
                <a:lnTo>
                  <a:pt x="1338" y="537"/>
                </a:lnTo>
                <a:lnTo>
                  <a:pt x="1332" y="532"/>
                </a:lnTo>
                <a:lnTo>
                  <a:pt x="1327" y="526"/>
                </a:lnTo>
                <a:lnTo>
                  <a:pt x="1322" y="520"/>
                </a:lnTo>
                <a:lnTo>
                  <a:pt x="1319" y="514"/>
                </a:lnTo>
                <a:lnTo>
                  <a:pt x="1316" y="508"/>
                </a:lnTo>
                <a:lnTo>
                  <a:pt x="1315" y="501"/>
                </a:lnTo>
                <a:lnTo>
                  <a:pt x="1313" y="494"/>
                </a:lnTo>
                <a:lnTo>
                  <a:pt x="1313" y="487"/>
                </a:lnTo>
                <a:lnTo>
                  <a:pt x="1285" y="489"/>
                </a:lnTo>
                <a:lnTo>
                  <a:pt x="1237" y="492"/>
                </a:lnTo>
                <a:lnTo>
                  <a:pt x="1174" y="498"/>
                </a:lnTo>
                <a:lnTo>
                  <a:pt x="1102" y="501"/>
                </a:lnTo>
                <a:lnTo>
                  <a:pt x="1065" y="503"/>
                </a:lnTo>
                <a:lnTo>
                  <a:pt x="1029" y="504"/>
                </a:lnTo>
                <a:lnTo>
                  <a:pt x="993" y="504"/>
                </a:lnTo>
                <a:lnTo>
                  <a:pt x="960" y="503"/>
                </a:lnTo>
                <a:lnTo>
                  <a:pt x="930" y="501"/>
                </a:lnTo>
                <a:lnTo>
                  <a:pt x="903" y="498"/>
                </a:lnTo>
                <a:lnTo>
                  <a:pt x="892" y="496"/>
                </a:lnTo>
                <a:lnTo>
                  <a:pt x="881" y="493"/>
                </a:lnTo>
                <a:lnTo>
                  <a:pt x="871" y="490"/>
                </a:lnTo>
                <a:lnTo>
                  <a:pt x="863" y="487"/>
                </a:lnTo>
                <a:lnTo>
                  <a:pt x="863" y="494"/>
                </a:lnTo>
                <a:lnTo>
                  <a:pt x="866" y="503"/>
                </a:lnTo>
                <a:lnTo>
                  <a:pt x="867" y="512"/>
                </a:lnTo>
                <a:lnTo>
                  <a:pt x="870" y="522"/>
                </a:lnTo>
                <a:lnTo>
                  <a:pt x="875" y="541"/>
                </a:lnTo>
                <a:lnTo>
                  <a:pt x="883" y="563"/>
                </a:lnTo>
                <a:lnTo>
                  <a:pt x="890" y="584"/>
                </a:lnTo>
                <a:lnTo>
                  <a:pt x="895" y="604"/>
                </a:lnTo>
                <a:lnTo>
                  <a:pt x="899" y="621"/>
                </a:lnTo>
                <a:lnTo>
                  <a:pt x="902" y="636"/>
                </a:lnTo>
                <a:lnTo>
                  <a:pt x="857" y="636"/>
                </a:lnTo>
                <a:lnTo>
                  <a:pt x="811" y="635"/>
                </a:lnTo>
                <a:lnTo>
                  <a:pt x="764" y="634"/>
                </a:lnTo>
                <a:lnTo>
                  <a:pt x="718" y="632"/>
                </a:lnTo>
                <a:lnTo>
                  <a:pt x="695" y="630"/>
                </a:lnTo>
                <a:lnTo>
                  <a:pt x="674" y="628"/>
                </a:lnTo>
                <a:lnTo>
                  <a:pt x="652" y="624"/>
                </a:lnTo>
                <a:lnTo>
                  <a:pt x="632" y="621"/>
                </a:lnTo>
                <a:lnTo>
                  <a:pt x="613" y="618"/>
                </a:lnTo>
                <a:lnTo>
                  <a:pt x="594" y="612"/>
                </a:lnTo>
                <a:lnTo>
                  <a:pt x="578" y="607"/>
                </a:lnTo>
                <a:lnTo>
                  <a:pt x="562" y="601"/>
                </a:lnTo>
                <a:lnTo>
                  <a:pt x="548" y="607"/>
                </a:lnTo>
                <a:lnTo>
                  <a:pt x="533" y="612"/>
                </a:lnTo>
                <a:lnTo>
                  <a:pt x="517" y="618"/>
                </a:lnTo>
                <a:lnTo>
                  <a:pt x="500" y="621"/>
                </a:lnTo>
                <a:lnTo>
                  <a:pt x="466" y="628"/>
                </a:lnTo>
                <a:lnTo>
                  <a:pt x="432" y="632"/>
                </a:lnTo>
                <a:lnTo>
                  <a:pt x="397" y="634"/>
                </a:lnTo>
                <a:lnTo>
                  <a:pt x="363" y="635"/>
                </a:lnTo>
                <a:lnTo>
                  <a:pt x="330" y="636"/>
                </a:lnTo>
                <a:lnTo>
                  <a:pt x="301" y="636"/>
                </a:lnTo>
                <a:lnTo>
                  <a:pt x="300" y="649"/>
                </a:lnTo>
                <a:lnTo>
                  <a:pt x="299" y="662"/>
                </a:lnTo>
                <a:lnTo>
                  <a:pt x="296" y="674"/>
                </a:lnTo>
                <a:lnTo>
                  <a:pt x="294" y="686"/>
                </a:lnTo>
                <a:lnTo>
                  <a:pt x="291" y="697"/>
                </a:lnTo>
                <a:lnTo>
                  <a:pt x="288" y="707"/>
                </a:lnTo>
                <a:lnTo>
                  <a:pt x="283" y="717"/>
                </a:lnTo>
                <a:lnTo>
                  <a:pt x="278" y="726"/>
                </a:lnTo>
                <a:lnTo>
                  <a:pt x="267" y="743"/>
                </a:lnTo>
                <a:lnTo>
                  <a:pt x="254" y="758"/>
                </a:lnTo>
                <a:lnTo>
                  <a:pt x="240" y="774"/>
                </a:lnTo>
                <a:lnTo>
                  <a:pt x="224" y="788"/>
                </a:lnTo>
                <a:lnTo>
                  <a:pt x="210" y="781"/>
                </a:lnTo>
                <a:lnTo>
                  <a:pt x="197" y="776"/>
                </a:lnTo>
                <a:lnTo>
                  <a:pt x="183" y="770"/>
                </a:lnTo>
                <a:lnTo>
                  <a:pt x="169" y="766"/>
                </a:lnTo>
                <a:lnTo>
                  <a:pt x="156" y="764"/>
                </a:lnTo>
                <a:lnTo>
                  <a:pt x="141" y="761"/>
                </a:lnTo>
                <a:lnTo>
                  <a:pt x="127" y="760"/>
                </a:lnTo>
                <a:lnTo>
                  <a:pt x="113" y="760"/>
                </a:lnTo>
                <a:lnTo>
                  <a:pt x="99" y="760"/>
                </a:lnTo>
                <a:lnTo>
                  <a:pt x="85" y="761"/>
                </a:lnTo>
                <a:lnTo>
                  <a:pt x="71" y="764"/>
                </a:lnTo>
                <a:lnTo>
                  <a:pt x="56" y="766"/>
                </a:lnTo>
                <a:lnTo>
                  <a:pt x="42" y="770"/>
                </a:lnTo>
                <a:lnTo>
                  <a:pt x="28" y="776"/>
                </a:lnTo>
                <a:lnTo>
                  <a:pt x="14" y="781"/>
                </a:lnTo>
                <a:lnTo>
                  <a:pt x="0" y="788"/>
                </a:lnTo>
                <a:lnTo>
                  <a:pt x="14" y="794"/>
                </a:lnTo>
                <a:lnTo>
                  <a:pt x="27" y="799"/>
                </a:lnTo>
                <a:lnTo>
                  <a:pt x="39" y="802"/>
                </a:lnTo>
                <a:lnTo>
                  <a:pt x="51" y="804"/>
                </a:lnTo>
                <a:lnTo>
                  <a:pt x="63" y="804"/>
                </a:lnTo>
                <a:lnTo>
                  <a:pt x="75" y="804"/>
                </a:lnTo>
                <a:lnTo>
                  <a:pt x="87" y="803"/>
                </a:lnTo>
                <a:lnTo>
                  <a:pt x="99" y="802"/>
                </a:lnTo>
                <a:lnTo>
                  <a:pt x="125" y="798"/>
                </a:lnTo>
                <a:lnTo>
                  <a:pt x="153" y="793"/>
                </a:lnTo>
                <a:lnTo>
                  <a:pt x="169" y="791"/>
                </a:lnTo>
                <a:lnTo>
                  <a:pt x="186" y="789"/>
                </a:lnTo>
                <a:lnTo>
                  <a:pt x="205" y="788"/>
                </a:lnTo>
                <a:lnTo>
                  <a:pt x="224" y="788"/>
                </a:lnTo>
                <a:lnTo>
                  <a:pt x="235" y="798"/>
                </a:lnTo>
                <a:lnTo>
                  <a:pt x="247" y="808"/>
                </a:lnTo>
                <a:lnTo>
                  <a:pt x="260" y="816"/>
                </a:lnTo>
                <a:lnTo>
                  <a:pt x="273" y="824"/>
                </a:lnTo>
                <a:lnTo>
                  <a:pt x="288" y="832"/>
                </a:lnTo>
                <a:lnTo>
                  <a:pt x="303" y="838"/>
                </a:lnTo>
                <a:lnTo>
                  <a:pt x="318" y="845"/>
                </a:lnTo>
                <a:lnTo>
                  <a:pt x="335" y="850"/>
                </a:lnTo>
                <a:lnTo>
                  <a:pt x="367" y="861"/>
                </a:lnTo>
                <a:lnTo>
                  <a:pt x="402" y="871"/>
                </a:lnTo>
                <a:lnTo>
                  <a:pt x="437" y="880"/>
                </a:lnTo>
                <a:lnTo>
                  <a:pt x="473" y="888"/>
                </a:lnTo>
                <a:lnTo>
                  <a:pt x="509" y="897"/>
                </a:lnTo>
                <a:lnTo>
                  <a:pt x="544" y="906"/>
                </a:lnTo>
                <a:lnTo>
                  <a:pt x="579" y="916"/>
                </a:lnTo>
                <a:lnTo>
                  <a:pt x="611" y="926"/>
                </a:lnTo>
                <a:lnTo>
                  <a:pt x="628" y="932"/>
                </a:lnTo>
                <a:lnTo>
                  <a:pt x="643" y="938"/>
                </a:lnTo>
                <a:lnTo>
                  <a:pt x="658" y="945"/>
                </a:lnTo>
                <a:lnTo>
                  <a:pt x="673" y="953"/>
                </a:lnTo>
                <a:lnTo>
                  <a:pt x="686" y="960"/>
                </a:lnTo>
                <a:lnTo>
                  <a:pt x="699" y="969"/>
                </a:lnTo>
                <a:lnTo>
                  <a:pt x="711" y="979"/>
                </a:lnTo>
                <a:lnTo>
                  <a:pt x="722" y="989"/>
                </a:lnTo>
                <a:lnTo>
                  <a:pt x="729" y="985"/>
                </a:lnTo>
                <a:lnTo>
                  <a:pt x="737" y="984"/>
                </a:lnTo>
                <a:lnTo>
                  <a:pt x="745" y="983"/>
                </a:lnTo>
                <a:lnTo>
                  <a:pt x="752" y="983"/>
                </a:lnTo>
                <a:lnTo>
                  <a:pt x="760" y="984"/>
                </a:lnTo>
                <a:lnTo>
                  <a:pt x="767" y="985"/>
                </a:lnTo>
                <a:lnTo>
                  <a:pt x="776" y="988"/>
                </a:lnTo>
                <a:lnTo>
                  <a:pt x="784" y="991"/>
                </a:lnTo>
                <a:lnTo>
                  <a:pt x="801" y="997"/>
                </a:lnTo>
                <a:lnTo>
                  <a:pt x="819" y="1007"/>
                </a:lnTo>
                <a:lnTo>
                  <a:pt x="836" y="1018"/>
                </a:lnTo>
                <a:lnTo>
                  <a:pt x="854" y="1029"/>
                </a:lnTo>
                <a:lnTo>
                  <a:pt x="888" y="1053"/>
                </a:lnTo>
                <a:lnTo>
                  <a:pt x="922" y="1074"/>
                </a:lnTo>
                <a:lnTo>
                  <a:pt x="939" y="1082"/>
                </a:lnTo>
                <a:lnTo>
                  <a:pt x="954" y="1089"/>
                </a:lnTo>
                <a:lnTo>
                  <a:pt x="963" y="1092"/>
                </a:lnTo>
                <a:lnTo>
                  <a:pt x="970" y="1093"/>
                </a:lnTo>
                <a:lnTo>
                  <a:pt x="977" y="1096"/>
                </a:lnTo>
                <a:lnTo>
                  <a:pt x="984" y="1096"/>
                </a:lnTo>
                <a:lnTo>
                  <a:pt x="1012" y="1123"/>
                </a:lnTo>
                <a:lnTo>
                  <a:pt x="1020" y="1124"/>
                </a:lnTo>
                <a:lnTo>
                  <a:pt x="1029" y="1126"/>
                </a:lnTo>
                <a:lnTo>
                  <a:pt x="1040" y="1129"/>
                </a:lnTo>
                <a:lnTo>
                  <a:pt x="1052" y="1135"/>
                </a:lnTo>
                <a:lnTo>
                  <a:pt x="1078" y="1146"/>
                </a:lnTo>
                <a:lnTo>
                  <a:pt x="1107" y="1160"/>
                </a:lnTo>
                <a:lnTo>
                  <a:pt x="1135" y="1173"/>
                </a:lnTo>
                <a:lnTo>
                  <a:pt x="1160" y="1184"/>
                </a:lnTo>
                <a:lnTo>
                  <a:pt x="1172" y="1189"/>
                </a:lnTo>
                <a:lnTo>
                  <a:pt x="1182" y="1193"/>
                </a:lnTo>
                <a:lnTo>
                  <a:pt x="1192" y="1195"/>
                </a:lnTo>
                <a:lnTo>
                  <a:pt x="1198" y="1196"/>
                </a:lnTo>
                <a:lnTo>
                  <a:pt x="1185" y="1202"/>
                </a:lnTo>
                <a:lnTo>
                  <a:pt x="1173" y="1208"/>
                </a:lnTo>
                <a:lnTo>
                  <a:pt x="1161" y="1213"/>
                </a:lnTo>
                <a:lnTo>
                  <a:pt x="1149" y="1217"/>
                </a:lnTo>
                <a:lnTo>
                  <a:pt x="1138" y="1219"/>
                </a:lnTo>
                <a:lnTo>
                  <a:pt x="1127" y="1220"/>
                </a:lnTo>
                <a:lnTo>
                  <a:pt x="1117" y="1221"/>
                </a:lnTo>
                <a:lnTo>
                  <a:pt x="1107" y="1220"/>
                </a:lnTo>
                <a:lnTo>
                  <a:pt x="1096" y="1217"/>
                </a:lnTo>
                <a:lnTo>
                  <a:pt x="1086" y="1213"/>
                </a:lnTo>
                <a:lnTo>
                  <a:pt x="1074" y="1208"/>
                </a:lnTo>
                <a:lnTo>
                  <a:pt x="1063" y="1201"/>
                </a:lnTo>
                <a:lnTo>
                  <a:pt x="1051" y="1193"/>
                </a:lnTo>
                <a:lnTo>
                  <a:pt x="1039" y="1183"/>
                </a:lnTo>
                <a:lnTo>
                  <a:pt x="1026" y="1171"/>
                </a:lnTo>
                <a:lnTo>
                  <a:pt x="1012" y="1158"/>
                </a:lnTo>
                <a:lnTo>
                  <a:pt x="999" y="1157"/>
                </a:lnTo>
                <a:lnTo>
                  <a:pt x="988" y="1156"/>
                </a:lnTo>
                <a:lnTo>
                  <a:pt x="977" y="1153"/>
                </a:lnTo>
                <a:lnTo>
                  <a:pt x="967" y="1150"/>
                </a:lnTo>
                <a:lnTo>
                  <a:pt x="950" y="1141"/>
                </a:lnTo>
                <a:lnTo>
                  <a:pt x="932" y="1132"/>
                </a:lnTo>
                <a:lnTo>
                  <a:pt x="916" y="1122"/>
                </a:lnTo>
                <a:lnTo>
                  <a:pt x="898" y="1114"/>
                </a:lnTo>
                <a:lnTo>
                  <a:pt x="888" y="1111"/>
                </a:lnTo>
                <a:lnTo>
                  <a:pt x="878" y="1108"/>
                </a:lnTo>
                <a:lnTo>
                  <a:pt x="866" y="1106"/>
                </a:lnTo>
                <a:lnTo>
                  <a:pt x="854" y="1105"/>
                </a:lnTo>
                <a:lnTo>
                  <a:pt x="844" y="1099"/>
                </a:lnTo>
                <a:lnTo>
                  <a:pt x="834" y="1094"/>
                </a:lnTo>
                <a:lnTo>
                  <a:pt x="821" y="1090"/>
                </a:lnTo>
                <a:lnTo>
                  <a:pt x="808" y="1087"/>
                </a:lnTo>
                <a:lnTo>
                  <a:pt x="793" y="1085"/>
                </a:lnTo>
                <a:lnTo>
                  <a:pt x="777" y="1082"/>
                </a:lnTo>
                <a:lnTo>
                  <a:pt x="761" y="1081"/>
                </a:lnTo>
                <a:lnTo>
                  <a:pt x="745" y="1081"/>
                </a:lnTo>
                <a:lnTo>
                  <a:pt x="713" y="1081"/>
                </a:lnTo>
                <a:lnTo>
                  <a:pt x="682" y="1084"/>
                </a:lnTo>
                <a:lnTo>
                  <a:pt x="657" y="1085"/>
                </a:lnTo>
                <a:lnTo>
                  <a:pt x="639" y="1085"/>
                </a:lnTo>
                <a:lnTo>
                  <a:pt x="631" y="1085"/>
                </a:lnTo>
                <a:lnTo>
                  <a:pt x="625" y="1082"/>
                </a:lnTo>
                <a:lnTo>
                  <a:pt x="616" y="1079"/>
                </a:lnTo>
                <a:lnTo>
                  <a:pt x="608" y="1075"/>
                </a:lnTo>
                <a:lnTo>
                  <a:pt x="591" y="1063"/>
                </a:lnTo>
                <a:lnTo>
                  <a:pt x="572" y="1051"/>
                </a:lnTo>
                <a:lnTo>
                  <a:pt x="561" y="1044"/>
                </a:lnTo>
                <a:lnTo>
                  <a:pt x="552" y="1038"/>
                </a:lnTo>
                <a:lnTo>
                  <a:pt x="541" y="1032"/>
                </a:lnTo>
                <a:lnTo>
                  <a:pt x="529" y="1027"/>
                </a:lnTo>
                <a:lnTo>
                  <a:pt x="517" y="1022"/>
                </a:lnTo>
                <a:lnTo>
                  <a:pt x="504" y="1019"/>
                </a:lnTo>
                <a:lnTo>
                  <a:pt x="490" y="1017"/>
                </a:lnTo>
                <a:lnTo>
                  <a:pt x="476" y="1016"/>
                </a:lnTo>
                <a:lnTo>
                  <a:pt x="466" y="1075"/>
                </a:lnTo>
                <a:lnTo>
                  <a:pt x="545" y="1096"/>
                </a:lnTo>
                <a:lnTo>
                  <a:pt x="620" y="1116"/>
                </a:lnTo>
                <a:lnTo>
                  <a:pt x="693" y="1135"/>
                </a:lnTo>
                <a:lnTo>
                  <a:pt x="764" y="1153"/>
                </a:lnTo>
                <a:lnTo>
                  <a:pt x="834" y="1172"/>
                </a:lnTo>
                <a:lnTo>
                  <a:pt x="900" y="1189"/>
                </a:lnTo>
                <a:lnTo>
                  <a:pt x="966" y="1206"/>
                </a:lnTo>
                <a:lnTo>
                  <a:pt x="1029" y="1222"/>
                </a:lnTo>
                <a:lnTo>
                  <a:pt x="1091" y="1238"/>
                </a:lnTo>
                <a:lnTo>
                  <a:pt x="1152" y="1254"/>
                </a:lnTo>
                <a:lnTo>
                  <a:pt x="1212" y="1270"/>
                </a:lnTo>
                <a:lnTo>
                  <a:pt x="1271" y="1284"/>
                </a:lnTo>
                <a:lnTo>
                  <a:pt x="1329" y="1300"/>
                </a:lnTo>
                <a:lnTo>
                  <a:pt x="1386" y="1315"/>
                </a:lnTo>
                <a:lnTo>
                  <a:pt x="1442" y="1329"/>
                </a:lnTo>
                <a:lnTo>
                  <a:pt x="1499" y="1344"/>
                </a:lnTo>
                <a:lnTo>
                  <a:pt x="10351" y="1348"/>
                </a:lnTo>
                <a:lnTo>
                  <a:pt x="10435" y="1326"/>
                </a:lnTo>
                <a:lnTo>
                  <a:pt x="10513" y="1305"/>
                </a:lnTo>
                <a:lnTo>
                  <a:pt x="10586" y="1285"/>
                </a:lnTo>
                <a:lnTo>
                  <a:pt x="10654" y="1268"/>
                </a:lnTo>
                <a:lnTo>
                  <a:pt x="10719" y="1250"/>
                </a:lnTo>
                <a:lnTo>
                  <a:pt x="10781" y="1235"/>
                </a:lnTo>
                <a:lnTo>
                  <a:pt x="10841" y="1220"/>
                </a:lnTo>
                <a:lnTo>
                  <a:pt x="10899" y="1205"/>
                </a:lnTo>
                <a:lnTo>
                  <a:pt x="10956" y="1190"/>
                </a:lnTo>
                <a:lnTo>
                  <a:pt x="11013" y="1175"/>
                </a:lnTo>
                <a:lnTo>
                  <a:pt x="11070" y="1161"/>
                </a:lnTo>
                <a:lnTo>
                  <a:pt x="11129" y="1145"/>
                </a:lnTo>
                <a:lnTo>
                  <a:pt x="11189" y="1129"/>
                </a:lnTo>
                <a:lnTo>
                  <a:pt x="11251" y="1112"/>
                </a:lnTo>
                <a:lnTo>
                  <a:pt x="11318" y="1094"/>
                </a:lnTo>
                <a:lnTo>
                  <a:pt x="11388" y="107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 name="Freeform 42"/>
          <p:cNvSpPr>
            <a:spLocks/>
          </p:cNvSpPr>
          <p:nvPr/>
        </p:nvSpPr>
        <p:spPr bwMode="auto">
          <a:xfrm>
            <a:off x="4522783" y="5456764"/>
            <a:ext cx="2820162" cy="311497"/>
          </a:xfrm>
          <a:custGeom>
            <a:avLst/>
            <a:gdLst/>
            <a:ahLst/>
            <a:cxnLst>
              <a:cxn ang="0">
                <a:pos x="11232" y="1080"/>
              </a:cxn>
              <a:cxn ang="0">
                <a:pos x="11056" y="907"/>
              </a:cxn>
              <a:cxn ang="0">
                <a:pos x="11289" y="770"/>
              </a:cxn>
              <a:cxn ang="0">
                <a:pos x="11506" y="701"/>
              </a:cxn>
              <a:cxn ang="0">
                <a:pos x="11812" y="568"/>
              </a:cxn>
              <a:cxn ang="0">
                <a:pos x="12014" y="456"/>
              </a:cxn>
              <a:cxn ang="0">
                <a:pos x="12158" y="486"/>
              </a:cxn>
              <a:cxn ang="0">
                <a:pos x="12116" y="353"/>
              </a:cxn>
              <a:cxn ang="0">
                <a:pos x="11712" y="297"/>
              </a:cxn>
              <a:cxn ang="0">
                <a:pos x="11346" y="200"/>
              </a:cxn>
              <a:cxn ang="0">
                <a:pos x="11171" y="127"/>
              </a:cxn>
              <a:cxn ang="0">
                <a:pos x="10753" y="153"/>
              </a:cxn>
              <a:cxn ang="0">
                <a:pos x="10477" y="187"/>
              </a:cxn>
              <a:cxn ang="0">
                <a:pos x="10089" y="189"/>
              </a:cxn>
              <a:cxn ang="0">
                <a:pos x="9129" y="197"/>
              </a:cxn>
              <a:cxn ang="0">
                <a:pos x="8483" y="353"/>
              </a:cxn>
              <a:cxn ang="0">
                <a:pos x="8355" y="273"/>
              </a:cxn>
              <a:cxn ang="0">
                <a:pos x="8000" y="247"/>
              </a:cxn>
              <a:cxn ang="0">
                <a:pos x="7911" y="174"/>
              </a:cxn>
              <a:cxn ang="0">
                <a:pos x="7189" y="251"/>
              </a:cxn>
              <a:cxn ang="0">
                <a:pos x="6650" y="367"/>
              </a:cxn>
              <a:cxn ang="0">
                <a:pos x="6297" y="313"/>
              </a:cxn>
              <a:cxn ang="0">
                <a:pos x="5634" y="391"/>
              </a:cxn>
              <a:cxn ang="0">
                <a:pos x="5274" y="412"/>
              </a:cxn>
              <a:cxn ang="0">
                <a:pos x="4818" y="560"/>
              </a:cxn>
              <a:cxn ang="0">
                <a:pos x="4526" y="714"/>
              </a:cxn>
              <a:cxn ang="0">
                <a:pos x="4161" y="904"/>
              </a:cxn>
              <a:cxn ang="0">
                <a:pos x="3713" y="816"/>
              </a:cxn>
              <a:cxn ang="0">
                <a:pos x="3386" y="671"/>
              </a:cxn>
              <a:cxn ang="0">
                <a:pos x="3310" y="493"/>
              </a:cxn>
              <a:cxn ang="0">
                <a:pos x="3150" y="407"/>
              </a:cxn>
              <a:cxn ang="0">
                <a:pos x="3016" y="208"/>
              </a:cxn>
              <a:cxn ang="0">
                <a:pos x="3134" y="42"/>
              </a:cxn>
              <a:cxn ang="0">
                <a:pos x="3071" y="0"/>
              </a:cxn>
              <a:cxn ang="0">
                <a:pos x="2863" y="241"/>
              </a:cxn>
              <a:cxn ang="0">
                <a:pos x="2988" y="460"/>
              </a:cxn>
              <a:cxn ang="0">
                <a:pos x="2759" y="553"/>
              </a:cxn>
              <a:cxn ang="0">
                <a:pos x="2307" y="511"/>
              </a:cxn>
              <a:cxn ang="0">
                <a:pos x="2007" y="499"/>
              </a:cxn>
              <a:cxn ang="0">
                <a:pos x="1821" y="453"/>
              </a:cxn>
              <a:cxn ang="0">
                <a:pos x="1928" y="682"/>
              </a:cxn>
              <a:cxn ang="0">
                <a:pos x="1666" y="602"/>
              </a:cxn>
              <a:cxn ang="0">
                <a:pos x="1401" y="568"/>
              </a:cxn>
              <a:cxn ang="0">
                <a:pos x="1313" y="487"/>
              </a:cxn>
              <a:cxn ang="0">
                <a:pos x="881" y="493"/>
              </a:cxn>
              <a:cxn ang="0">
                <a:pos x="902" y="636"/>
              </a:cxn>
              <a:cxn ang="0">
                <a:pos x="562" y="601"/>
              </a:cxn>
              <a:cxn ang="0">
                <a:pos x="299" y="662"/>
              </a:cxn>
              <a:cxn ang="0">
                <a:pos x="197" y="776"/>
              </a:cxn>
              <a:cxn ang="0">
                <a:pos x="28" y="776"/>
              </a:cxn>
              <a:cxn ang="0">
                <a:pos x="153" y="793"/>
              </a:cxn>
              <a:cxn ang="0">
                <a:pos x="335" y="850"/>
              </a:cxn>
              <a:cxn ang="0">
                <a:pos x="673" y="953"/>
              </a:cxn>
              <a:cxn ang="0">
                <a:pos x="784" y="991"/>
              </a:cxn>
              <a:cxn ang="0">
                <a:pos x="984" y="1096"/>
              </a:cxn>
              <a:cxn ang="0">
                <a:pos x="1192" y="1195"/>
              </a:cxn>
              <a:cxn ang="0">
                <a:pos x="1074" y="1208"/>
              </a:cxn>
              <a:cxn ang="0">
                <a:pos x="916" y="1122"/>
              </a:cxn>
              <a:cxn ang="0">
                <a:pos x="761" y="1081"/>
              </a:cxn>
              <a:cxn ang="0">
                <a:pos x="561" y="1044"/>
              </a:cxn>
              <a:cxn ang="0">
                <a:pos x="764" y="1153"/>
              </a:cxn>
              <a:cxn ang="0">
                <a:pos x="1499" y="1344"/>
              </a:cxn>
              <a:cxn ang="0">
                <a:pos x="11070" y="1161"/>
              </a:cxn>
            </a:cxnLst>
            <a:rect l="0" t="0" r="r" b="b"/>
            <a:pathLst>
              <a:path w="12165" h="1348">
                <a:moveTo>
                  <a:pt x="11388" y="1075"/>
                </a:moveTo>
                <a:lnTo>
                  <a:pt x="11362" y="1068"/>
                </a:lnTo>
                <a:lnTo>
                  <a:pt x="11341" y="1063"/>
                </a:lnTo>
                <a:lnTo>
                  <a:pt x="11323" y="1061"/>
                </a:lnTo>
                <a:lnTo>
                  <a:pt x="11310" y="1058"/>
                </a:lnTo>
                <a:lnTo>
                  <a:pt x="11299" y="1058"/>
                </a:lnTo>
                <a:lnTo>
                  <a:pt x="11291" y="1060"/>
                </a:lnTo>
                <a:lnTo>
                  <a:pt x="11284" y="1062"/>
                </a:lnTo>
                <a:lnTo>
                  <a:pt x="11278" y="1064"/>
                </a:lnTo>
                <a:lnTo>
                  <a:pt x="11263" y="1070"/>
                </a:lnTo>
                <a:lnTo>
                  <a:pt x="11245" y="1078"/>
                </a:lnTo>
                <a:lnTo>
                  <a:pt x="11232" y="1080"/>
                </a:lnTo>
                <a:lnTo>
                  <a:pt x="11216" y="1082"/>
                </a:lnTo>
                <a:lnTo>
                  <a:pt x="11195" y="1085"/>
                </a:lnTo>
                <a:lnTo>
                  <a:pt x="11170" y="1085"/>
                </a:lnTo>
                <a:lnTo>
                  <a:pt x="11154" y="1068"/>
                </a:lnTo>
                <a:lnTo>
                  <a:pt x="11136" y="1046"/>
                </a:lnTo>
                <a:lnTo>
                  <a:pt x="11117" y="1021"/>
                </a:lnTo>
                <a:lnTo>
                  <a:pt x="11099" y="993"/>
                </a:lnTo>
                <a:lnTo>
                  <a:pt x="11082" y="965"/>
                </a:lnTo>
                <a:lnTo>
                  <a:pt x="11068" y="938"/>
                </a:lnTo>
                <a:lnTo>
                  <a:pt x="11063" y="926"/>
                </a:lnTo>
                <a:lnTo>
                  <a:pt x="11060" y="916"/>
                </a:lnTo>
                <a:lnTo>
                  <a:pt x="11056" y="907"/>
                </a:lnTo>
                <a:lnTo>
                  <a:pt x="11056" y="898"/>
                </a:lnTo>
                <a:lnTo>
                  <a:pt x="11077" y="892"/>
                </a:lnTo>
                <a:lnTo>
                  <a:pt x="11099" y="884"/>
                </a:lnTo>
                <a:lnTo>
                  <a:pt x="11120" y="875"/>
                </a:lnTo>
                <a:lnTo>
                  <a:pt x="11141" y="865"/>
                </a:lnTo>
                <a:lnTo>
                  <a:pt x="11162" y="854"/>
                </a:lnTo>
                <a:lnTo>
                  <a:pt x="11183" y="842"/>
                </a:lnTo>
                <a:lnTo>
                  <a:pt x="11205" y="829"/>
                </a:lnTo>
                <a:lnTo>
                  <a:pt x="11225" y="816"/>
                </a:lnTo>
                <a:lnTo>
                  <a:pt x="11246" y="802"/>
                </a:lnTo>
                <a:lnTo>
                  <a:pt x="11267" y="787"/>
                </a:lnTo>
                <a:lnTo>
                  <a:pt x="11289" y="770"/>
                </a:lnTo>
                <a:lnTo>
                  <a:pt x="11309" y="754"/>
                </a:lnTo>
                <a:lnTo>
                  <a:pt x="11331" y="736"/>
                </a:lnTo>
                <a:lnTo>
                  <a:pt x="11352" y="717"/>
                </a:lnTo>
                <a:lnTo>
                  <a:pt x="11374" y="697"/>
                </a:lnTo>
                <a:lnTo>
                  <a:pt x="11394" y="678"/>
                </a:lnTo>
                <a:lnTo>
                  <a:pt x="11407" y="678"/>
                </a:lnTo>
                <a:lnTo>
                  <a:pt x="11421" y="679"/>
                </a:lnTo>
                <a:lnTo>
                  <a:pt x="11431" y="681"/>
                </a:lnTo>
                <a:lnTo>
                  <a:pt x="11443" y="683"/>
                </a:lnTo>
                <a:lnTo>
                  <a:pt x="11464" y="689"/>
                </a:lnTo>
                <a:lnTo>
                  <a:pt x="11485" y="694"/>
                </a:lnTo>
                <a:lnTo>
                  <a:pt x="11506" y="701"/>
                </a:lnTo>
                <a:lnTo>
                  <a:pt x="11527" y="706"/>
                </a:lnTo>
                <a:lnTo>
                  <a:pt x="11538" y="708"/>
                </a:lnTo>
                <a:lnTo>
                  <a:pt x="11551" y="710"/>
                </a:lnTo>
                <a:lnTo>
                  <a:pt x="11563" y="712"/>
                </a:lnTo>
                <a:lnTo>
                  <a:pt x="11578" y="712"/>
                </a:lnTo>
                <a:lnTo>
                  <a:pt x="11599" y="692"/>
                </a:lnTo>
                <a:lnTo>
                  <a:pt x="11623" y="673"/>
                </a:lnTo>
                <a:lnTo>
                  <a:pt x="11648" y="656"/>
                </a:lnTo>
                <a:lnTo>
                  <a:pt x="11675" y="641"/>
                </a:lnTo>
                <a:lnTo>
                  <a:pt x="11729" y="610"/>
                </a:lnTo>
                <a:lnTo>
                  <a:pt x="11785" y="582"/>
                </a:lnTo>
                <a:lnTo>
                  <a:pt x="11812" y="568"/>
                </a:lnTo>
                <a:lnTo>
                  <a:pt x="11840" y="553"/>
                </a:lnTo>
                <a:lnTo>
                  <a:pt x="11868" y="538"/>
                </a:lnTo>
                <a:lnTo>
                  <a:pt x="11894" y="523"/>
                </a:lnTo>
                <a:lnTo>
                  <a:pt x="11920" y="506"/>
                </a:lnTo>
                <a:lnTo>
                  <a:pt x="11944" y="489"/>
                </a:lnTo>
                <a:lnTo>
                  <a:pt x="11956" y="479"/>
                </a:lnTo>
                <a:lnTo>
                  <a:pt x="11967" y="469"/>
                </a:lnTo>
                <a:lnTo>
                  <a:pt x="11978" y="460"/>
                </a:lnTo>
                <a:lnTo>
                  <a:pt x="11989" y="449"/>
                </a:lnTo>
                <a:lnTo>
                  <a:pt x="11996" y="450"/>
                </a:lnTo>
                <a:lnTo>
                  <a:pt x="12005" y="452"/>
                </a:lnTo>
                <a:lnTo>
                  <a:pt x="12014" y="456"/>
                </a:lnTo>
                <a:lnTo>
                  <a:pt x="12024" y="461"/>
                </a:lnTo>
                <a:lnTo>
                  <a:pt x="12043" y="474"/>
                </a:lnTo>
                <a:lnTo>
                  <a:pt x="12065" y="487"/>
                </a:lnTo>
                <a:lnTo>
                  <a:pt x="12086" y="501"/>
                </a:lnTo>
                <a:lnTo>
                  <a:pt x="12106" y="513"/>
                </a:lnTo>
                <a:lnTo>
                  <a:pt x="12116" y="518"/>
                </a:lnTo>
                <a:lnTo>
                  <a:pt x="12125" y="522"/>
                </a:lnTo>
                <a:lnTo>
                  <a:pt x="12134" y="524"/>
                </a:lnTo>
                <a:lnTo>
                  <a:pt x="12140" y="525"/>
                </a:lnTo>
                <a:lnTo>
                  <a:pt x="12148" y="512"/>
                </a:lnTo>
                <a:lnTo>
                  <a:pt x="12153" y="499"/>
                </a:lnTo>
                <a:lnTo>
                  <a:pt x="12158" y="486"/>
                </a:lnTo>
                <a:lnTo>
                  <a:pt x="12162" y="475"/>
                </a:lnTo>
                <a:lnTo>
                  <a:pt x="12164" y="464"/>
                </a:lnTo>
                <a:lnTo>
                  <a:pt x="12165" y="453"/>
                </a:lnTo>
                <a:lnTo>
                  <a:pt x="12165" y="442"/>
                </a:lnTo>
                <a:lnTo>
                  <a:pt x="12164" y="432"/>
                </a:lnTo>
                <a:lnTo>
                  <a:pt x="12162" y="421"/>
                </a:lnTo>
                <a:lnTo>
                  <a:pt x="12158" y="410"/>
                </a:lnTo>
                <a:lnTo>
                  <a:pt x="12153" y="401"/>
                </a:lnTo>
                <a:lnTo>
                  <a:pt x="12146" y="389"/>
                </a:lnTo>
                <a:lnTo>
                  <a:pt x="12138" y="378"/>
                </a:lnTo>
                <a:lnTo>
                  <a:pt x="12128" y="366"/>
                </a:lnTo>
                <a:lnTo>
                  <a:pt x="12116" y="353"/>
                </a:lnTo>
                <a:lnTo>
                  <a:pt x="12103" y="338"/>
                </a:lnTo>
                <a:lnTo>
                  <a:pt x="11879" y="338"/>
                </a:lnTo>
                <a:lnTo>
                  <a:pt x="11802" y="262"/>
                </a:lnTo>
                <a:lnTo>
                  <a:pt x="11795" y="263"/>
                </a:lnTo>
                <a:lnTo>
                  <a:pt x="11788" y="264"/>
                </a:lnTo>
                <a:lnTo>
                  <a:pt x="11780" y="266"/>
                </a:lnTo>
                <a:lnTo>
                  <a:pt x="11774" y="269"/>
                </a:lnTo>
                <a:lnTo>
                  <a:pt x="11760" y="274"/>
                </a:lnTo>
                <a:lnTo>
                  <a:pt x="11745" y="282"/>
                </a:lnTo>
                <a:lnTo>
                  <a:pt x="11731" y="288"/>
                </a:lnTo>
                <a:lnTo>
                  <a:pt x="11718" y="295"/>
                </a:lnTo>
                <a:lnTo>
                  <a:pt x="11712" y="297"/>
                </a:lnTo>
                <a:lnTo>
                  <a:pt x="11705" y="299"/>
                </a:lnTo>
                <a:lnTo>
                  <a:pt x="11699" y="300"/>
                </a:lnTo>
                <a:lnTo>
                  <a:pt x="11692" y="300"/>
                </a:lnTo>
                <a:lnTo>
                  <a:pt x="11616" y="228"/>
                </a:lnTo>
                <a:lnTo>
                  <a:pt x="11560" y="228"/>
                </a:lnTo>
                <a:lnTo>
                  <a:pt x="11504" y="226"/>
                </a:lnTo>
                <a:lnTo>
                  <a:pt x="11477" y="225"/>
                </a:lnTo>
                <a:lnTo>
                  <a:pt x="11450" y="222"/>
                </a:lnTo>
                <a:lnTo>
                  <a:pt x="11424" y="218"/>
                </a:lnTo>
                <a:lnTo>
                  <a:pt x="11398" y="214"/>
                </a:lnTo>
                <a:lnTo>
                  <a:pt x="11371" y="208"/>
                </a:lnTo>
                <a:lnTo>
                  <a:pt x="11346" y="200"/>
                </a:lnTo>
                <a:lnTo>
                  <a:pt x="11321" y="191"/>
                </a:lnTo>
                <a:lnTo>
                  <a:pt x="11297" y="180"/>
                </a:lnTo>
                <a:lnTo>
                  <a:pt x="11285" y="174"/>
                </a:lnTo>
                <a:lnTo>
                  <a:pt x="11273" y="167"/>
                </a:lnTo>
                <a:lnTo>
                  <a:pt x="11262" y="160"/>
                </a:lnTo>
                <a:lnTo>
                  <a:pt x="11251" y="152"/>
                </a:lnTo>
                <a:lnTo>
                  <a:pt x="11240" y="143"/>
                </a:lnTo>
                <a:lnTo>
                  <a:pt x="11229" y="134"/>
                </a:lnTo>
                <a:lnTo>
                  <a:pt x="11219" y="125"/>
                </a:lnTo>
                <a:lnTo>
                  <a:pt x="11208" y="114"/>
                </a:lnTo>
                <a:lnTo>
                  <a:pt x="11189" y="120"/>
                </a:lnTo>
                <a:lnTo>
                  <a:pt x="11171" y="127"/>
                </a:lnTo>
                <a:lnTo>
                  <a:pt x="11151" y="131"/>
                </a:lnTo>
                <a:lnTo>
                  <a:pt x="11130" y="136"/>
                </a:lnTo>
                <a:lnTo>
                  <a:pt x="11110" y="140"/>
                </a:lnTo>
                <a:lnTo>
                  <a:pt x="11088" y="143"/>
                </a:lnTo>
                <a:lnTo>
                  <a:pt x="11065" y="145"/>
                </a:lnTo>
                <a:lnTo>
                  <a:pt x="11043" y="148"/>
                </a:lnTo>
                <a:lnTo>
                  <a:pt x="10996" y="150"/>
                </a:lnTo>
                <a:lnTo>
                  <a:pt x="10948" y="151"/>
                </a:lnTo>
                <a:lnTo>
                  <a:pt x="10899" y="152"/>
                </a:lnTo>
                <a:lnTo>
                  <a:pt x="10850" y="152"/>
                </a:lnTo>
                <a:lnTo>
                  <a:pt x="10802" y="152"/>
                </a:lnTo>
                <a:lnTo>
                  <a:pt x="10753" y="153"/>
                </a:lnTo>
                <a:lnTo>
                  <a:pt x="10705" y="154"/>
                </a:lnTo>
                <a:lnTo>
                  <a:pt x="10659" y="156"/>
                </a:lnTo>
                <a:lnTo>
                  <a:pt x="10636" y="158"/>
                </a:lnTo>
                <a:lnTo>
                  <a:pt x="10615" y="162"/>
                </a:lnTo>
                <a:lnTo>
                  <a:pt x="10593" y="164"/>
                </a:lnTo>
                <a:lnTo>
                  <a:pt x="10572" y="168"/>
                </a:lnTo>
                <a:lnTo>
                  <a:pt x="10552" y="173"/>
                </a:lnTo>
                <a:lnTo>
                  <a:pt x="10533" y="177"/>
                </a:lnTo>
                <a:lnTo>
                  <a:pt x="10514" y="184"/>
                </a:lnTo>
                <a:lnTo>
                  <a:pt x="10496" y="190"/>
                </a:lnTo>
                <a:lnTo>
                  <a:pt x="10488" y="189"/>
                </a:lnTo>
                <a:lnTo>
                  <a:pt x="10477" y="187"/>
                </a:lnTo>
                <a:lnTo>
                  <a:pt x="10466" y="182"/>
                </a:lnTo>
                <a:lnTo>
                  <a:pt x="10453" y="178"/>
                </a:lnTo>
                <a:lnTo>
                  <a:pt x="10426" y="166"/>
                </a:lnTo>
                <a:lnTo>
                  <a:pt x="10395" y="152"/>
                </a:lnTo>
                <a:lnTo>
                  <a:pt x="10363" y="138"/>
                </a:lnTo>
                <a:lnTo>
                  <a:pt x="10330" y="126"/>
                </a:lnTo>
                <a:lnTo>
                  <a:pt x="10314" y="121"/>
                </a:lnTo>
                <a:lnTo>
                  <a:pt x="10298" y="117"/>
                </a:lnTo>
                <a:lnTo>
                  <a:pt x="10283" y="115"/>
                </a:lnTo>
                <a:lnTo>
                  <a:pt x="10268" y="114"/>
                </a:lnTo>
                <a:lnTo>
                  <a:pt x="10196" y="190"/>
                </a:lnTo>
                <a:lnTo>
                  <a:pt x="10089" y="189"/>
                </a:lnTo>
                <a:lnTo>
                  <a:pt x="9980" y="187"/>
                </a:lnTo>
                <a:lnTo>
                  <a:pt x="9869" y="185"/>
                </a:lnTo>
                <a:lnTo>
                  <a:pt x="9756" y="182"/>
                </a:lnTo>
                <a:lnTo>
                  <a:pt x="9643" y="180"/>
                </a:lnTo>
                <a:lnTo>
                  <a:pt x="9529" y="180"/>
                </a:lnTo>
                <a:lnTo>
                  <a:pt x="9472" y="180"/>
                </a:lnTo>
                <a:lnTo>
                  <a:pt x="9415" y="181"/>
                </a:lnTo>
                <a:lnTo>
                  <a:pt x="9357" y="182"/>
                </a:lnTo>
                <a:lnTo>
                  <a:pt x="9301" y="185"/>
                </a:lnTo>
                <a:lnTo>
                  <a:pt x="9243" y="188"/>
                </a:lnTo>
                <a:lnTo>
                  <a:pt x="9186" y="191"/>
                </a:lnTo>
                <a:lnTo>
                  <a:pt x="9129" y="197"/>
                </a:lnTo>
                <a:lnTo>
                  <a:pt x="9074" y="202"/>
                </a:lnTo>
                <a:lnTo>
                  <a:pt x="9017" y="209"/>
                </a:lnTo>
                <a:lnTo>
                  <a:pt x="8961" y="217"/>
                </a:lnTo>
                <a:lnTo>
                  <a:pt x="8906" y="226"/>
                </a:lnTo>
                <a:lnTo>
                  <a:pt x="8851" y="237"/>
                </a:lnTo>
                <a:lnTo>
                  <a:pt x="8797" y="249"/>
                </a:lnTo>
                <a:lnTo>
                  <a:pt x="8743" y="262"/>
                </a:lnTo>
                <a:lnTo>
                  <a:pt x="8690" y="276"/>
                </a:lnTo>
                <a:lnTo>
                  <a:pt x="8636" y="293"/>
                </a:lnTo>
                <a:lnTo>
                  <a:pt x="8585" y="311"/>
                </a:lnTo>
                <a:lnTo>
                  <a:pt x="8534" y="331"/>
                </a:lnTo>
                <a:lnTo>
                  <a:pt x="8483" y="353"/>
                </a:lnTo>
                <a:lnTo>
                  <a:pt x="8434" y="377"/>
                </a:lnTo>
                <a:lnTo>
                  <a:pt x="8427" y="357"/>
                </a:lnTo>
                <a:lnTo>
                  <a:pt x="8421" y="342"/>
                </a:lnTo>
                <a:lnTo>
                  <a:pt x="8415" y="330"/>
                </a:lnTo>
                <a:lnTo>
                  <a:pt x="8411" y="321"/>
                </a:lnTo>
                <a:lnTo>
                  <a:pt x="8405" y="313"/>
                </a:lnTo>
                <a:lnTo>
                  <a:pt x="8401" y="309"/>
                </a:lnTo>
                <a:lnTo>
                  <a:pt x="8395" y="305"/>
                </a:lnTo>
                <a:lnTo>
                  <a:pt x="8391" y="301"/>
                </a:lnTo>
                <a:lnTo>
                  <a:pt x="8379" y="294"/>
                </a:lnTo>
                <a:lnTo>
                  <a:pt x="8364" y="282"/>
                </a:lnTo>
                <a:lnTo>
                  <a:pt x="8355" y="273"/>
                </a:lnTo>
                <a:lnTo>
                  <a:pt x="8344" y="261"/>
                </a:lnTo>
                <a:lnTo>
                  <a:pt x="8333" y="247"/>
                </a:lnTo>
                <a:lnTo>
                  <a:pt x="8319" y="228"/>
                </a:lnTo>
                <a:lnTo>
                  <a:pt x="8274" y="228"/>
                </a:lnTo>
                <a:lnTo>
                  <a:pt x="8225" y="228"/>
                </a:lnTo>
                <a:lnTo>
                  <a:pt x="8173" y="229"/>
                </a:lnTo>
                <a:lnTo>
                  <a:pt x="8120" y="233"/>
                </a:lnTo>
                <a:lnTo>
                  <a:pt x="8095" y="234"/>
                </a:lnTo>
                <a:lnTo>
                  <a:pt x="8068" y="236"/>
                </a:lnTo>
                <a:lnTo>
                  <a:pt x="8044" y="239"/>
                </a:lnTo>
                <a:lnTo>
                  <a:pt x="8021" y="242"/>
                </a:lnTo>
                <a:lnTo>
                  <a:pt x="8000" y="247"/>
                </a:lnTo>
                <a:lnTo>
                  <a:pt x="7980" y="251"/>
                </a:lnTo>
                <a:lnTo>
                  <a:pt x="7961" y="257"/>
                </a:lnTo>
                <a:lnTo>
                  <a:pt x="7946" y="262"/>
                </a:lnTo>
                <a:lnTo>
                  <a:pt x="7946" y="256"/>
                </a:lnTo>
                <a:lnTo>
                  <a:pt x="7945" y="249"/>
                </a:lnTo>
                <a:lnTo>
                  <a:pt x="7943" y="242"/>
                </a:lnTo>
                <a:lnTo>
                  <a:pt x="7941" y="236"/>
                </a:lnTo>
                <a:lnTo>
                  <a:pt x="7934" y="223"/>
                </a:lnTo>
                <a:lnTo>
                  <a:pt x="7928" y="209"/>
                </a:lnTo>
                <a:lnTo>
                  <a:pt x="7920" y="194"/>
                </a:lnTo>
                <a:lnTo>
                  <a:pt x="7915" y="180"/>
                </a:lnTo>
                <a:lnTo>
                  <a:pt x="7911" y="174"/>
                </a:lnTo>
                <a:lnTo>
                  <a:pt x="7910" y="166"/>
                </a:lnTo>
                <a:lnTo>
                  <a:pt x="7909" y="160"/>
                </a:lnTo>
                <a:lnTo>
                  <a:pt x="7908" y="152"/>
                </a:lnTo>
                <a:lnTo>
                  <a:pt x="7683" y="152"/>
                </a:lnTo>
                <a:lnTo>
                  <a:pt x="7611" y="228"/>
                </a:lnTo>
                <a:lnTo>
                  <a:pt x="7554" y="228"/>
                </a:lnTo>
                <a:lnTo>
                  <a:pt x="7496" y="229"/>
                </a:lnTo>
                <a:lnTo>
                  <a:pt x="7436" y="232"/>
                </a:lnTo>
                <a:lnTo>
                  <a:pt x="7375" y="235"/>
                </a:lnTo>
                <a:lnTo>
                  <a:pt x="7313" y="239"/>
                </a:lnTo>
                <a:lnTo>
                  <a:pt x="7250" y="245"/>
                </a:lnTo>
                <a:lnTo>
                  <a:pt x="7189" y="251"/>
                </a:lnTo>
                <a:lnTo>
                  <a:pt x="7127" y="260"/>
                </a:lnTo>
                <a:lnTo>
                  <a:pt x="7066" y="269"/>
                </a:lnTo>
                <a:lnTo>
                  <a:pt x="7005" y="280"/>
                </a:lnTo>
                <a:lnTo>
                  <a:pt x="6945" y="292"/>
                </a:lnTo>
                <a:lnTo>
                  <a:pt x="6886" y="306"/>
                </a:lnTo>
                <a:lnTo>
                  <a:pt x="6830" y="321"/>
                </a:lnTo>
                <a:lnTo>
                  <a:pt x="6775" y="337"/>
                </a:lnTo>
                <a:lnTo>
                  <a:pt x="6748" y="346"/>
                </a:lnTo>
                <a:lnTo>
                  <a:pt x="6722" y="356"/>
                </a:lnTo>
                <a:lnTo>
                  <a:pt x="6696" y="366"/>
                </a:lnTo>
                <a:lnTo>
                  <a:pt x="6671" y="377"/>
                </a:lnTo>
                <a:lnTo>
                  <a:pt x="6650" y="367"/>
                </a:lnTo>
                <a:lnTo>
                  <a:pt x="6627" y="357"/>
                </a:lnTo>
                <a:lnTo>
                  <a:pt x="6604" y="349"/>
                </a:lnTo>
                <a:lnTo>
                  <a:pt x="6579" y="342"/>
                </a:lnTo>
                <a:lnTo>
                  <a:pt x="6554" y="336"/>
                </a:lnTo>
                <a:lnTo>
                  <a:pt x="6527" y="331"/>
                </a:lnTo>
                <a:lnTo>
                  <a:pt x="6501" y="326"/>
                </a:lnTo>
                <a:lnTo>
                  <a:pt x="6473" y="322"/>
                </a:lnTo>
                <a:lnTo>
                  <a:pt x="6445" y="320"/>
                </a:lnTo>
                <a:lnTo>
                  <a:pt x="6416" y="318"/>
                </a:lnTo>
                <a:lnTo>
                  <a:pt x="6387" y="316"/>
                </a:lnTo>
                <a:lnTo>
                  <a:pt x="6357" y="314"/>
                </a:lnTo>
                <a:lnTo>
                  <a:pt x="6297" y="313"/>
                </a:lnTo>
                <a:lnTo>
                  <a:pt x="6236" y="314"/>
                </a:lnTo>
                <a:lnTo>
                  <a:pt x="6175" y="318"/>
                </a:lnTo>
                <a:lnTo>
                  <a:pt x="6113" y="321"/>
                </a:lnTo>
                <a:lnTo>
                  <a:pt x="6053" y="324"/>
                </a:lnTo>
                <a:lnTo>
                  <a:pt x="5993" y="329"/>
                </a:lnTo>
                <a:lnTo>
                  <a:pt x="5934" y="332"/>
                </a:lnTo>
                <a:lnTo>
                  <a:pt x="5878" y="335"/>
                </a:lnTo>
                <a:lnTo>
                  <a:pt x="5824" y="337"/>
                </a:lnTo>
                <a:lnTo>
                  <a:pt x="5773" y="338"/>
                </a:lnTo>
                <a:lnTo>
                  <a:pt x="5698" y="415"/>
                </a:lnTo>
                <a:lnTo>
                  <a:pt x="5666" y="402"/>
                </a:lnTo>
                <a:lnTo>
                  <a:pt x="5634" y="391"/>
                </a:lnTo>
                <a:lnTo>
                  <a:pt x="5604" y="383"/>
                </a:lnTo>
                <a:lnTo>
                  <a:pt x="5573" y="378"/>
                </a:lnTo>
                <a:lnTo>
                  <a:pt x="5543" y="373"/>
                </a:lnTo>
                <a:lnTo>
                  <a:pt x="5512" y="372"/>
                </a:lnTo>
                <a:lnTo>
                  <a:pt x="5482" y="372"/>
                </a:lnTo>
                <a:lnTo>
                  <a:pt x="5452" y="373"/>
                </a:lnTo>
                <a:lnTo>
                  <a:pt x="5422" y="377"/>
                </a:lnTo>
                <a:lnTo>
                  <a:pt x="5392" y="382"/>
                </a:lnTo>
                <a:lnTo>
                  <a:pt x="5363" y="388"/>
                </a:lnTo>
                <a:lnTo>
                  <a:pt x="5333" y="395"/>
                </a:lnTo>
                <a:lnTo>
                  <a:pt x="5304" y="403"/>
                </a:lnTo>
                <a:lnTo>
                  <a:pt x="5274" y="412"/>
                </a:lnTo>
                <a:lnTo>
                  <a:pt x="5245" y="421"/>
                </a:lnTo>
                <a:lnTo>
                  <a:pt x="5216" y="432"/>
                </a:lnTo>
                <a:lnTo>
                  <a:pt x="5158" y="454"/>
                </a:lnTo>
                <a:lnTo>
                  <a:pt x="5101" y="476"/>
                </a:lnTo>
                <a:lnTo>
                  <a:pt x="5043" y="498"/>
                </a:lnTo>
                <a:lnTo>
                  <a:pt x="4987" y="518"/>
                </a:lnTo>
                <a:lnTo>
                  <a:pt x="4958" y="528"/>
                </a:lnTo>
                <a:lnTo>
                  <a:pt x="4930" y="537"/>
                </a:lnTo>
                <a:lnTo>
                  <a:pt x="4902" y="544"/>
                </a:lnTo>
                <a:lnTo>
                  <a:pt x="4873" y="550"/>
                </a:lnTo>
                <a:lnTo>
                  <a:pt x="4845" y="556"/>
                </a:lnTo>
                <a:lnTo>
                  <a:pt x="4818" y="560"/>
                </a:lnTo>
                <a:lnTo>
                  <a:pt x="4789" y="562"/>
                </a:lnTo>
                <a:lnTo>
                  <a:pt x="4761" y="563"/>
                </a:lnTo>
                <a:lnTo>
                  <a:pt x="4743" y="581"/>
                </a:lnTo>
                <a:lnTo>
                  <a:pt x="4725" y="596"/>
                </a:lnTo>
                <a:lnTo>
                  <a:pt x="4706" y="611"/>
                </a:lnTo>
                <a:lnTo>
                  <a:pt x="4688" y="625"/>
                </a:lnTo>
                <a:lnTo>
                  <a:pt x="4668" y="638"/>
                </a:lnTo>
                <a:lnTo>
                  <a:pt x="4649" y="650"/>
                </a:lnTo>
                <a:lnTo>
                  <a:pt x="4629" y="662"/>
                </a:lnTo>
                <a:lnTo>
                  <a:pt x="4609" y="674"/>
                </a:lnTo>
                <a:lnTo>
                  <a:pt x="4568" y="695"/>
                </a:lnTo>
                <a:lnTo>
                  <a:pt x="4526" y="714"/>
                </a:lnTo>
                <a:lnTo>
                  <a:pt x="4485" y="732"/>
                </a:lnTo>
                <a:lnTo>
                  <a:pt x="4442" y="750"/>
                </a:lnTo>
                <a:lnTo>
                  <a:pt x="4401" y="767"/>
                </a:lnTo>
                <a:lnTo>
                  <a:pt x="4360" y="786"/>
                </a:lnTo>
                <a:lnTo>
                  <a:pt x="4318" y="804"/>
                </a:lnTo>
                <a:lnTo>
                  <a:pt x="4277" y="826"/>
                </a:lnTo>
                <a:lnTo>
                  <a:pt x="4257" y="837"/>
                </a:lnTo>
                <a:lnTo>
                  <a:pt x="4237" y="849"/>
                </a:lnTo>
                <a:lnTo>
                  <a:pt x="4218" y="861"/>
                </a:lnTo>
                <a:lnTo>
                  <a:pt x="4198" y="874"/>
                </a:lnTo>
                <a:lnTo>
                  <a:pt x="4180" y="888"/>
                </a:lnTo>
                <a:lnTo>
                  <a:pt x="4161" y="904"/>
                </a:lnTo>
                <a:lnTo>
                  <a:pt x="4143" y="920"/>
                </a:lnTo>
                <a:lnTo>
                  <a:pt x="4125" y="936"/>
                </a:lnTo>
                <a:lnTo>
                  <a:pt x="4089" y="923"/>
                </a:lnTo>
                <a:lnTo>
                  <a:pt x="4052" y="909"/>
                </a:lnTo>
                <a:lnTo>
                  <a:pt x="4013" y="896"/>
                </a:lnTo>
                <a:lnTo>
                  <a:pt x="3972" y="883"/>
                </a:lnTo>
                <a:lnTo>
                  <a:pt x="3931" y="870"/>
                </a:lnTo>
                <a:lnTo>
                  <a:pt x="3888" y="858"/>
                </a:lnTo>
                <a:lnTo>
                  <a:pt x="3845" y="846"/>
                </a:lnTo>
                <a:lnTo>
                  <a:pt x="3801" y="835"/>
                </a:lnTo>
                <a:lnTo>
                  <a:pt x="3756" y="825"/>
                </a:lnTo>
                <a:lnTo>
                  <a:pt x="3713" y="816"/>
                </a:lnTo>
                <a:lnTo>
                  <a:pt x="3668" y="808"/>
                </a:lnTo>
                <a:lnTo>
                  <a:pt x="3623" y="801"/>
                </a:lnTo>
                <a:lnTo>
                  <a:pt x="3580" y="796"/>
                </a:lnTo>
                <a:lnTo>
                  <a:pt x="3536" y="791"/>
                </a:lnTo>
                <a:lnTo>
                  <a:pt x="3494" y="789"/>
                </a:lnTo>
                <a:lnTo>
                  <a:pt x="3451" y="788"/>
                </a:lnTo>
                <a:lnTo>
                  <a:pt x="3375" y="712"/>
                </a:lnTo>
                <a:lnTo>
                  <a:pt x="3376" y="705"/>
                </a:lnTo>
                <a:lnTo>
                  <a:pt x="3377" y="698"/>
                </a:lnTo>
                <a:lnTo>
                  <a:pt x="3378" y="692"/>
                </a:lnTo>
                <a:lnTo>
                  <a:pt x="3380" y="685"/>
                </a:lnTo>
                <a:lnTo>
                  <a:pt x="3386" y="671"/>
                </a:lnTo>
                <a:lnTo>
                  <a:pt x="3392" y="657"/>
                </a:lnTo>
                <a:lnTo>
                  <a:pt x="3399" y="643"/>
                </a:lnTo>
                <a:lnTo>
                  <a:pt x="3404" y="629"/>
                </a:lnTo>
                <a:lnTo>
                  <a:pt x="3406" y="621"/>
                </a:lnTo>
                <a:lnTo>
                  <a:pt x="3409" y="614"/>
                </a:lnTo>
                <a:lnTo>
                  <a:pt x="3410" y="608"/>
                </a:lnTo>
                <a:lnTo>
                  <a:pt x="3410" y="601"/>
                </a:lnTo>
                <a:lnTo>
                  <a:pt x="3382" y="572"/>
                </a:lnTo>
                <a:lnTo>
                  <a:pt x="3354" y="540"/>
                </a:lnTo>
                <a:lnTo>
                  <a:pt x="3340" y="524"/>
                </a:lnTo>
                <a:lnTo>
                  <a:pt x="3325" y="509"/>
                </a:lnTo>
                <a:lnTo>
                  <a:pt x="3310" y="493"/>
                </a:lnTo>
                <a:lnTo>
                  <a:pt x="3294" y="479"/>
                </a:lnTo>
                <a:lnTo>
                  <a:pt x="3279" y="466"/>
                </a:lnTo>
                <a:lnTo>
                  <a:pt x="3262" y="454"/>
                </a:lnTo>
                <a:lnTo>
                  <a:pt x="3245" y="442"/>
                </a:lnTo>
                <a:lnTo>
                  <a:pt x="3228" y="433"/>
                </a:lnTo>
                <a:lnTo>
                  <a:pt x="3209" y="426"/>
                </a:lnTo>
                <a:lnTo>
                  <a:pt x="3191" y="419"/>
                </a:lnTo>
                <a:lnTo>
                  <a:pt x="3181" y="417"/>
                </a:lnTo>
                <a:lnTo>
                  <a:pt x="3171" y="416"/>
                </a:lnTo>
                <a:lnTo>
                  <a:pt x="3161" y="415"/>
                </a:lnTo>
                <a:lnTo>
                  <a:pt x="3151" y="415"/>
                </a:lnTo>
                <a:lnTo>
                  <a:pt x="3150" y="407"/>
                </a:lnTo>
                <a:lnTo>
                  <a:pt x="3149" y="400"/>
                </a:lnTo>
                <a:lnTo>
                  <a:pt x="3148" y="392"/>
                </a:lnTo>
                <a:lnTo>
                  <a:pt x="3146" y="384"/>
                </a:lnTo>
                <a:lnTo>
                  <a:pt x="3140" y="369"/>
                </a:lnTo>
                <a:lnTo>
                  <a:pt x="3133" y="353"/>
                </a:lnTo>
                <a:lnTo>
                  <a:pt x="3123" y="336"/>
                </a:lnTo>
                <a:lnTo>
                  <a:pt x="3113" y="320"/>
                </a:lnTo>
                <a:lnTo>
                  <a:pt x="3101" y="304"/>
                </a:lnTo>
                <a:lnTo>
                  <a:pt x="3089" y="288"/>
                </a:lnTo>
                <a:lnTo>
                  <a:pt x="3064" y="258"/>
                </a:lnTo>
                <a:lnTo>
                  <a:pt x="3039" y="230"/>
                </a:lnTo>
                <a:lnTo>
                  <a:pt x="3016" y="208"/>
                </a:lnTo>
                <a:lnTo>
                  <a:pt x="2999" y="190"/>
                </a:lnTo>
                <a:lnTo>
                  <a:pt x="3013" y="174"/>
                </a:lnTo>
                <a:lnTo>
                  <a:pt x="3027" y="155"/>
                </a:lnTo>
                <a:lnTo>
                  <a:pt x="3041" y="136"/>
                </a:lnTo>
                <a:lnTo>
                  <a:pt x="3055" y="114"/>
                </a:lnTo>
                <a:lnTo>
                  <a:pt x="3069" y="93"/>
                </a:lnTo>
                <a:lnTo>
                  <a:pt x="3085" y="72"/>
                </a:lnTo>
                <a:lnTo>
                  <a:pt x="3099" y="54"/>
                </a:lnTo>
                <a:lnTo>
                  <a:pt x="3113" y="37"/>
                </a:lnTo>
                <a:lnTo>
                  <a:pt x="3120" y="38"/>
                </a:lnTo>
                <a:lnTo>
                  <a:pt x="3127" y="40"/>
                </a:lnTo>
                <a:lnTo>
                  <a:pt x="3134" y="42"/>
                </a:lnTo>
                <a:lnTo>
                  <a:pt x="3140" y="44"/>
                </a:lnTo>
                <a:lnTo>
                  <a:pt x="3155" y="50"/>
                </a:lnTo>
                <a:lnTo>
                  <a:pt x="3168" y="57"/>
                </a:lnTo>
                <a:lnTo>
                  <a:pt x="3182" y="64"/>
                </a:lnTo>
                <a:lnTo>
                  <a:pt x="3195" y="70"/>
                </a:lnTo>
                <a:lnTo>
                  <a:pt x="3203" y="72"/>
                </a:lnTo>
                <a:lnTo>
                  <a:pt x="3209" y="74"/>
                </a:lnTo>
                <a:lnTo>
                  <a:pt x="3217" y="76"/>
                </a:lnTo>
                <a:lnTo>
                  <a:pt x="3223" y="76"/>
                </a:lnTo>
                <a:lnTo>
                  <a:pt x="3151" y="0"/>
                </a:lnTo>
                <a:lnTo>
                  <a:pt x="3075" y="0"/>
                </a:lnTo>
                <a:lnTo>
                  <a:pt x="3071" y="0"/>
                </a:lnTo>
                <a:lnTo>
                  <a:pt x="3066" y="2"/>
                </a:lnTo>
                <a:lnTo>
                  <a:pt x="3061" y="5"/>
                </a:lnTo>
                <a:lnTo>
                  <a:pt x="3055" y="8"/>
                </a:lnTo>
                <a:lnTo>
                  <a:pt x="3043" y="18"/>
                </a:lnTo>
                <a:lnTo>
                  <a:pt x="3029" y="30"/>
                </a:lnTo>
                <a:lnTo>
                  <a:pt x="2998" y="62"/>
                </a:lnTo>
                <a:lnTo>
                  <a:pt x="2963" y="100"/>
                </a:lnTo>
                <a:lnTo>
                  <a:pt x="2928" y="139"/>
                </a:lnTo>
                <a:lnTo>
                  <a:pt x="2896" y="176"/>
                </a:lnTo>
                <a:lnTo>
                  <a:pt x="2869" y="208"/>
                </a:lnTo>
                <a:lnTo>
                  <a:pt x="2850" y="228"/>
                </a:lnTo>
                <a:lnTo>
                  <a:pt x="2863" y="241"/>
                </a:lnTo>
                <a:lnTo>
                  <a:pt x="2874" y="256"/>
                </a:lnTo>
                <a:lnTo>
                  <a:pt x="2884" y="269"/>
                </a:lnTo>
                <a:lnTo>
                  <a:pt x="2893" y="283"/>
                </a:lnTo>
                <a:lnTo>
                  <a:pt x="2909" y="311"/>
                </a:lnTo>
                <a:lnTo>
                  <a:pt x="2923" y="338"/>
                </a:lnTo>
                <a:lnTo>
                  <a:pt x="2938" y="367"/>
                </a:lnTo>
                <a:lnTo>
                  <a:pt x="2954" y="394"/>
                </a:lnTo>
                <a:lnTo>
                  <a:pt x="2963" y="408"/>
                </a:lnTo>
                <a:lnTo>
                  <a:pt x="2974" y="421"/>
                </a:lnTo>
                <a:lnTo>
                  <a:pt x="2986" y="436"/>
                </a:lnTo>
                <a:lnTo>
                  <a:pt x="2999" y="449"/>
                </a:lnTo>
                <a:lnTo>
                  <a:pt x="2988" y="460"/>
                </a:lnTo>
                <a:lnTo>
                  <a:pt x="2977" y="469"/>
                </a:lnTo>
                <a:lnTo>
                  <a:pt x="2966" y="478"/>
                </a:lnTo>
                <a:lnTo>
                  <a:pt x="2954" y="487"/>
                </a:lnTo>
                <a:lnTo>
                  <a:pt x="2942" y="494"/>
                </a:lnTo>
                <a:lnTo>
                  <a:pt x="2929" y="502"/>
                </a:lnTo>
                <a:lnTo>
                  <a:pt x="2916" y="509"/>
                </a:lnTo>
                <a:lnTo>
                  <a:pt x="2903" y="515"/>
                </a:lnTo>
                <a:lnTo>
                  <a:pt x="2875" y="526"/>
                </a:lnTo>
                <a:lnTo>
                  <a:pt x="2847" y="536"/>
                </a:lnTo>
                <a:lnTo>
                  <a:pt x="2818" y="542"/>
                </a:lnTo>
                <a:lnTo>
                  <a:pt x="2788" y="549"/>
                </a:lnTo>
                <a:lnTo>
                  <a:pt x="2759" y="553"/>
                </a:lnTo>
                <a:lnTo>
                  <a:pt x="2728" y="558"/>
                </a:lnTo>
                <a:lnTo>
                  <a:pt x="2698" y="560"/>
                </a:lnTo>
                <a:lnTo>
                  <a:pt x="2667" y="561"/>
                </a:lnTo>
                <a:lnTo>
                  <a:pt x="2607" y="563"/>
                </a:lnTo>
                <a:lnTo>
                  <a:pt x="2549" y="563"/>
                </a:lnTo>
                <a:lnTo>
                  <a:pt x="2474" y="487"/>
                </a:lnTo>
                <a:lnTo>
                  <a:pt x="2459" y="488"/>
                </a:lnTo>
                <a:lnTo>
                  <a:pt x="2441" y="489"/>
                </a:lnTo>
                <a:lnTo>
                  <a:pt x="2422" y="491"/>
                </a:lnTo>
                <a:lnTo>
                  <a:pt x="2401" y="493"/>
                </a:lnTo>
                <a:lnTo>
                  <a:pt x="2355" y="501"/>
                </a:lnTo>
                <a:lnTo>
                  <a:pt x="2307" y="511"/>
                </a:lnTo>
                <a:lnTo>
                  <a:pt x="2259" y="523"/>
                </a:lnTo>
                <a:lnTo>
                  <a:pt x="2212" y="535"/>
                </a:lnTo>
                <a:lnTo>
                  <a:pt x="2192" y="542"/>
                </a:lnTo>
                <a:lnTo>
                  <a:pt x="2172" y="549"/>
                </a:lnTo>
                <a:lnTo>
                  <a:pt x="2153" y="557"/>
                </a:lnTo>
                <a:lnTo>
                  <a:pt x="2138" y="563"/>
                </a:lnTo>
                <a:lnTo>
                  <a:pt x="2062" y="487"/>
                </a:lnTo>
                <a:lnTo>
                  <a:pt x="2055" y="488"/>
                </a:lnTo>
                <a:lnTo>
                  <a:pt x="2047" y="489"/>
                </a:lnTo>
                <a:lnTo>
                  <a:pt x="2038" y="491"/>
                </a:lnTo>
                <a:lnTo>
                  <a:pt x="2028" y="493"/>
                </a:lnTo>
                <a:lnTo>
                  <a:pt x="2007" y="499"/>
                </a:lnTo>
                <a:lnTo>
                  <a:pt x="1987" y="506"/>
                </a:lnTo>
                <a:lnTo>
                  <a:pt x="1966" y="513"/>
                </a:lnTo>
                <a:lnTo>
                  <a:pt x="1946" y="520"/>
                </a:lnTo>
                <a:lnTo>
                  <a:pt x="1929" y="524"/>
                </a:lnTo>
                <a:lnTo>
                  <a:pt x="1914" y="525"/>
                </a:lnTo>
                <a:lnTo>
                  <a:pt x="1898" y="510"/>
                </a:lnTo>
                <a:lnTo>
                  <a:pt x="1879" y="492"/>
                </a:lnTo>
                <a:lnTo>
                  <a:pt x="1869" y="484"/>
                </a:lnTo>
                <a:lnTo>
                  <a:pt x="1857" y="475"/>
                </a:lnTo>
                <a:lnTo>
                  <a:pt x="1846" y="467"/>
                </a:lnTo>
                <a:lnTo>
                  <a:pt x="1834" y="460"/>
                </a:lnTo>
                <a:lnTo>
                  <a:pt x="1821" y="453"/>
                </a:lnTo>
                <a:lnTo>
                  <a:pt x="1808" y="448"/>
                </a:lnTo>
                <a:lnTo>
                  <a:pt x="1795" y="444"/>
                </a:lnTo>
                <a:lnTo>
                  <a:pt x="1782" y="441"/>
                </a:lnTo>
                <a:lnTo>
                  <a:pt x="1769" y="440"/>
                </a:lnTo>
                <a:lnTo>
                  <a:pt x="1754" y="441"/>
                </a:lnTo>
                <a:lnTo>
                  <a:pt x="1748" y="442"/>
                </a:lnTo>
                <a:lnTo>
                  <a:pt x="1741" y="444"/>
                </a:lnTo>
                <a:lnTo>
                  <a:pt x="1734" y="446"/>
                </a:lnTo>
                <a:lnTo>
                  <a:pt x="1727" y="449"/>
                </a:lnTo>
                <a:lnTo>
                  <a:pt x="1948" y="678"/>
                </a:lnTo>
                <a:lnTo>
                  <a:pt x="1938" y="680"/>
                </a:lnTo>
                <a:lnTo>
                  <a:pt x="1928" y="682"/>
                </a:lnTo>
                <a:lnTo>
                  <a:pt x="1917" y="683"/>
                </a:lnTo>
                <a:lnTo>
                  <a:pt x="1905" y="684"/>
                </a:lnTo>
                <a:lnTo>
                  <a:pt x="1894" y="683"/>
                </a:lnTo>
                <a:lnTo>
                  <a:pt x="1883" y="683"/>
                </a:lnTo>
                <a:lnTo>
                  <a:pt x="1871" y="681"/>
                </a:lnTo>
                <a:lnTo>
                  <a:pt x="1859" y="680"/>
                </a:lnTo>
                <a:lnTo>
                  <a:pt x="1836" y="673"/>
                </a:lnTo>
                <a:lnTo>
                  <a:pt x="1812" y="667"/>
                </a:lnTo>
                <a:lnTo>
                  <a:pt x="1787" y="657"/>
                </a:lnTo>
                <a:lnTo>
                  <a:pt x="1763" y="647"/>
                </a:lnTo>
                <a:lnTo>
                  <a:pt x="1714" y="625"/>
                </a:lnTo>
                <a:lnTo>
                  <a:pt x="1666" y="602"/>
                </a:lnTo>
                <a:lnTo>
                  <a:pt x="1642" y="590"/>
                </a:lnTo>
                <a:lnTo>
                  <a:pt x="1619" y="581"/>
                </a:lnTo>
                <a:lnTo>
                  <a:pt x="1597" y="571"/>
                </a:lnTo>
                <a:lnTo>
                  <a:pt x="1575" y="563"/>
                </a:lnTo>
                <a:lnTo>
                  <a:pt x="1554" y="570"/>
                </a:lnTo>
                <a:lnTo>
                  <a:pt x="1531" y="574"/>
                </a:lnTo>
                <a:lnTo>
                  <a:pt x="1509" y="577"/>
                </a:lnTo>
                <a:lnTo>
                  <a:pt x="1486" y="578"/>
                </a:lnTo>
                <a:lnTo>
                  <a:pt x="1464" y="577"/>
                </a:lnTo>
                <a:lnTo>
                  <a:pt x="1442" y="576"/>
                </a:lnTo>
                <a:lnTo>
                  <a:pt x="1421" y="573"/>
                </a:lnTo>
                <a:lnTo>
                  <a:pt x="1401" y="568"/>
                </a:lnTo>
                <a:lnTo>
                  <a:pt x="1382" y="562"/>
                </a:lnTo>
                <a:lnTo>
                  <a:pt x="1366" y="554"/>
                </a:lnTo>
                <a:lnTo>
                  <a:pt x="1351" y="546"/>
                </a:lnTo>
                <a:lnTo>
                  <a:pt x="1338" y="537"/>
                </a:lnTo>
                <a:lnTo>
                  <a:pt x="1332" y="532"/>
                </a:lnTo>
                <a:lnTo>
                  <a:pt x="1327" y="526"/>
                </a:lnTo>
                <a:lnTo>
                  <a:pt x="1322" y="520"/>
                </a:lnTo>
                <a:lnTo>
                  <a:pt x="1319" y="514"/>
                </a:lnTo>
                <a:lnTo>
                  <a:pt x="1316" y="508"/>
                </a:lnTo>
                <a:lnTo>
                  <a:pt x="1315" y="501"/>
                </a:lnTo>
                <a:lnTo>
                  <a:pt x="1313" y="494"/>
                </a:lnTo>
                <a:lnTo>
                  <a:pt x="1313" y="487"/>
                </a:lnTo>
                <a:lnTo>
                  <a:pt x="1285" y="489"/>
                </a:lnTo>
                <a:lnTo>
                  <a:pt x="1237" y="492"/>
                </a:lnTo>
                <a:lnTo>
                  <a:pt x="1174" y="498"/>
                </a:lnTo>
                <a:lnTo>
                  <a:pt x="1102" y="501"/>
                </a:lnTo>
                <a:lnTo>
                  <a:pt x="1065" y="503"/>
                </a:lnTo>
                <a:lnTo>
                  <a:pt x="1029" y="504"/>
                </a:lnTo>
                <a:lnTo>
                  <a:pt x="993" y="504"/>
                </a:lnTo>
                <a:lnTo>
                  <a:pt x="960" y="503"/>
                </a:lnTo>
                <a:lnTo>
                  <a:pt x="930" y="501"/>
                </a:lnTo>
                <a:lnTo>
                  <a:pt x="903" y="498"/>
                </a:lnTo>
                <a:lnTo>
                  <a:pt x="892" y="496"/>
                </a:lnTo>
                <a:lnTo>
                  <a:pt x="881" y="493"/>
                </a:lnTo>
                <a:lnTo>
                  <a:pt x="871" y="490"/>
                </a:lnTo>
                <a:lnTo>
                  <a:pt x="863" y="487"/>
                </a:lnTo>
                <a:lnTo>
                  <a:pt x="863" y="494"/>
                </a:lnTo>
                <a:lnTo>
                  <a:pt x="866" y="503"/>
                </a:lnTo>
                <a:lnTo>
                  <a:pt x="867" y="512"/>
                </a:lnTo>
                <a:lnTo>
                  <a:pt x="870" y="522"/>
                </a:lnTo>
                <a:lnTo>
                  <a:pt x="875" y="541"/>
                </a:lnTo>
                <a:lnTo>
                  <a:pt x="883" y="563"/>
                </a:lnTo>
                <a:lnTo>
                  <a:pt x="890" y="584"/>
                </a:lnTo>
                <a:lnTo>
                  <a:pt x="895" y="604"/>
                </a:lnTo>
                <a:lnTo>
                  <a:pt x="899" y="621"/>
                </a:lnTo>
                <a:lnTo>
                  <a:pt x="902" y="636"/>
                </a:lnTo>
                <a:lnTo>
                  <a:pt x="857" y="636"/>
                </a:lnTo>
                <a:lnTo>
                  <a:pt x="811" y="635"/>
                </a:lnTo>
                <a:lnTo>
                  <a:pt x="764" y="634"/>
                </a:lnTo>
                <a:lnTo>
                  <a:pt x="718" y="632"/>
                </a:lnTo>
                <a:lnTo>
                  <a:pt x="695" y="630"/>
                </a:lnTo>
                <a:lnTo>
                  <a:pt x="674" y="628"/>
                </a:lnTo>
                <a:lnTo>
                  <a:pt x="652" y="624"/>
                </a:lnTo>
                <a:lnTo>
                  <a:pt x="632" y="621"/>
                </a:lnTo>
                <a:lnTo>
                  <a:pt x="613" y="618"/>
                </a:lnTo>
                <a:lnTo>
                  <a:pt x="594" y="612"/>
                </a:lnTo>
                <a:lnTo>
                  <a:pt x="578" y="607"/>
                </a:lnTo>
                <a:lnTo>
                  <a:pt x="562" y="601"/>
                </a:lnTo>
                <a:lnTo>
                  <a:pt x="548" y="607"/>
                </a:lnTo>
                <a:lnTo>
                  <a:pt x="533" y="612"/>
                </a:lnTo>
                <a:lnTo>
                  <a:pt x="517" y="618"/>
                </a:lnTo>
                <a:lnTo>
                  <a:pt x="500" y="621"/>
                </a:lnTo>
                <a:lnTo>
                  <a:pt x="466" y="628"/>
                </a:lnTo>
                <a:lnTo>
                  <a:pt x="432" y="632"/>
                </a:lnTo>
                <a:lnTo>
                  <a:pt x="397" y="634"/>
                </a:lnTo>
                <a:lnTo>
                  <a:pt x="363" y="635"/>
                </a:lnTo>
                <a:lnTo>
                  <a:pt x="330" y="636"/>
                </a:lnTo>
                <a:lnTo>
                  <a:pt x="301" y="636"/>
                </a:lnTo>
                <a:lnTo>
                  <a:pt x="300" y="649"/>
                </a:lnTo>
                <a:lnTo>
                  <a:pt x="299" y="662"/>
                </a:lnTo>
                <a:lnTo>
                  <a:pt x="296" y="674"/>
                </a:lnTo>
                <a:lnTo>
                  <a:pt x="294" y="686"/>
                </a:lnTo>
                <a:lnTo>
                  <a:pt x="291" y="697"/>
                </a:lnTo>
                <a:lnTo>
                  <a:pt x="288" y="707"/>
                </a:lnTo>
                <a:lnTo>
                  <a:pt x="283" y="717"/>
                </a:lnTo>
                <a:lnTo>
                  <a:pt x="278" y="726"/>
                </a:lnTo>
                <a:lnTo>
                  <a:pt x="267" y="743"/>
                </a:lnTo>
                <a:lnTo>
                  <a:pt x="254" y="758"/>
                </a:lnTo>
                <a:lnTo>
                  <a:pt x="240" y="774"/>
                </a:lnTo>
                <a:lnTo>
                  <a:pt x="224" y="788"/>
                </a:lnTo>
                <a:lnTo>
                  <a:pt x="210" y="781"/>
                </a:lnTo>
                <a:lnTo>
                  <a:pt x="197" y="776"/>
                </a:lnTo>
                <a:lnTo>
                  <a:pt x="183" y="770"/>
                </a:lnTo>
                <a:lnTo>
                  <a:pt x="169" y="766"/>
                </a:lnTo>
                <a:lnTo>
                  <a:pt x="156" y="764"/>
                </a:lnTo>
                <a:lnTo>
                  <a:pt x="141" y="761"/>
                </a:lnTo>
                <a:lnTo>
                  <a:pt x="127" y="760"/>
                </a:lnTo>
                <a:lnTo>
                  <a:pt x="113" y="760"/>
                </a:lnTo>
                <a:lnTo>
                  <a:pt x="99" y="760"/>
                </a:lnTo>
                <a:lnTo>
                  <a:pt x="85" y="761"/>
                </a:lnTo>
                <a:lnTo>
                  <a:pt x="71" y="764"/>
                </a:lnTo>
                <a:lnTo>
                  <a:pt x="56" y="766"/>
                </a:lnTo>
                <a:lnTo>
                  <a:pt x="42" y="770"/>
                </a:lnTo>
                <a:lnTo>
                  <a:pt x="28" y="776"/>
                </a:lnTo>
                <a:lnTo>
                  <a:pt x="14" y="781"/>
                </a:lnTo>
                <a:lnTo>
                  <a:pt x="0" y="788"/>
                </a:lnTo>
                <a:lnTo>
                  <a:pt x="14" y="794"/>
                </a:lnTo>
                <a:lnTo>
                  <a:pt x="27" y="799"/>
                </a:lnTo>
                <a:lnTo>
                  <a:pt x="39" y="802"/>
                </a:lnTo>
                <a:lnTo>
                  <a:pt x="51" y="804"/>
                </a:lnTo>
                <a:lnTo>
                  <a:pt x="63" y="804"/>
                </a:lnTo>
                <a:lnTo>
                  <a:pt x="75" y="804"/>
                </a:lnTo>
                <a:lnTo>
                  <a:pt x="87" y="803"/>
                </a:lnTo>
                <a:lnTo>
                  <a:pt x="99" y="802"/>
                </a:lnTo>
                <a:lnTo>
                  <a:pt x="125" y="798"/>
                </a:lnTo>
                <a:lnTo>
                  <a:pt x="153" y="793"/>
                </a:lnTo>
                <a:lnTo>
                  <a:pt x="169" y="791"/>
                </a:lnTo>
                <a:lnTo>
                  <a:pt x="186" y="789"/>
                </a:lnTo>
                <a:lnTo>
                  <a:pt x="205" y="788"/>
                </a:lnTo>
                <a:lnTo>
                  <a:pt x="224" y="788"/>
                </a:lnTo>
                <a:lnTo>
                  <a:pt x="235" y="798"/>
                </a:lnTo>
                <a:lnTo>
                  <a:pt x="247" y="808"/>
                </a:lnTo>
                <a:lnTo>
                  <a:pt x="260" y="816"/>
                </a:lnTo>
                <a:lnTo>
                  <a:pt x="273" y="824"/>
                </a:lnTo>
                <a:lnTo>
                  <a:pt x="288" y="832"/>
                </a:lnTo>
                <a:lnTo>
                  <a:pt x="303" y="838"/>
                </a:lnTo>
                <a:lnTo>
                  <a:pt x="318" y="845"/>
                </a:lnTo>
                <a:lnTo>
                  <a:pt x="335" y="850"/>
                </a:lnTo>
                <a:lnTo>
                  <a:pt x="367" y="861"/>
                </a:lnTo>
                <a:lnTo>
                  <a:pt x="402" y="871"/>
                </a:lnTo>
                <a:lnTo>
                  <a:pt x="437" y="880"/>
                </a:lnTo>
                <a:lnTo>
                  <a:pt x="473" y="888"/>
                </a:lnTo>
                <a:lnTo>
                  <a:pt x="509" y="897"/>
                </a:lnTo>
                <a:lnTo>
                  <a:pt x="544" y="906"/>
                </a:lnTo>
                <a:lnTo>
                  <a:pt x="579" y="916"/>
                </a:lnTo>
                <a:lnTo>
                  <a:pt x="611" y="926"/>
                </a:lnTo>
                <a:lnTo>
                  <a:pt x="628" y="932"/>
                </a:lnTo>
                <a:lnTo>
                  <a:pt x="643" y="938"/>
                </a:lnTo>
                <a:lnTo>
                  <a:pt x="658" y="945"/>
                </a:lnTo>
                <a:lnTo>
                  <a:pt x="673" y="953"/>
                </a:lnTo>
                <a:lnTo>
                  <a:pt x="686" y="960"/>
                </a:lnTo>
                <a:lnTo>
                  <a:pt x="699" y="969"/>
                </a:lnTo>
                <a:lnTo>
                  <a:pt x="711" y="979"/>
                </a:lnTo>
                <a:lnTo>
                  <a:pt x="722" y="989"/>
                </a:lnTo>
                <a:lnTo>
                  <a:pt x="729" y="985"/>
                </a:lnTo>
                <a:lnTo>
                  <a:pt x="737" y="984"/>
                </a:lnTo>
                <a:lnTo>
                  <a:pt x="745" y="983"/>
                </a:lnTo>
                <a:lnTo>
                  <a:pt x="752" y="983"/>
                </a:lnTo>
                <a:lnTo>
                  <a:pt x="760" y="984"/>
                </a:lnTo>
                <a:lnTo>
                  <a:pt x="767" y="985"/>
                </a:lnTo>
                <a:lnTo>
                  <a:pt x="776" y="988"/>
                </a:lnTo>
                <a:lnTo>
                  <a:pt x="784" y="991"/>
                </a:lnTo>
                <a:lnTo>
                  <a:pt x="801" y="997"/>
                </a:lnTo>
                <a:lnTo>
                  <a:pt x="819" y="1007"/>
                </a:lnTo>
                <a:lnTo>
                  <a:pt x="836" y="1018"/>
                </a:lnTo>
                <a:lnTo>
                  <a:pt x="854" y="1029"/>
                </a:lnTo>
                <a:lnTo>
                  <a:pt x="888" y="1053"/>
                </a:lnTo>
                <a:lnTo>
                  <a:pt x="922" y="1074"/>
                </a:lnTo>
                <a:lnTo>
                  <a:pt x="939" y="1082"/>
                </a:lnTo>
                <a:lnTo>
                  <a:pt x="954" y="1089"/>
                </a:lnTo>
                <a:lnTo>
                  <a:pt x="963" y="1092"/>
                </a:lnTo>
                <a:lnTo>
                  <a:pt x="970" y="1093"/>
                </a:lnTo>
                <a:lnTo>
                  <a:pt x="977" y="1096"/>
                </a:lnTo>
                <a:lnTo>
                  <a:pt x="984" y="1096"/>
                </a:lnTo>
                <a:lnTo>
                  <a:pt x="1012" y="1123"/>
                </a:lnTo>
                <a:lnTo>
                  <a:pt x="1020" y="1124"/>
                </a:lnTo>
                <a:lnTo>
                  <a:pt x="1029" y="1126"/>
                </a:lnTo>
                <a:lnTo>
                  <a:pt x="1040" y="1129"/>
                </a:lnTo>
                <a:lnTo>
                  <a:pt x="1052" y="1135"/>
                </a:lnTo>
                <a:lnTo>
                  <a:pt x="1078" y="1146"/>
                </a:lnTo>
                <a:lnTo>
                  <a:pt x="1107" y="1160"/>
                </a:lnTo>
                <a:lnTo>
                  <a:pt x="1135" y="1173"/>
                </a:lnTo>
                <a:lnTo>
                  <a:pt x="1160" y="1184"/>
                </a:lnTo>
                <a:lnTo>
                  <a:pt x="1172" y="1189"/>
                </a:lnTo>
                <a:lnTo>
                  <a:pt x="1182" y="1193"/>
                </a:lnTo>
                <a:lnTo>
                  <a:pt x="1192" y="1195"/>
                </a:lnTo>
                <a:lnTo>
                  <a:pt x="1198" y="1196"/>
                </a:lnTo>
                <a:lnTo>
                  <a:pt x="1185" y="1202"/>
                </a:lnTo>
                <a:lnTo>
                  <a:pt x="1173" y="1208"/>
                </a:lnTo>
                <a:lnTo>
                  <a:pt x="1161" y="1213"/>
                </a:lnTo>
                <a:lnTo>
                  <a:pt x="1149" y="1217"/>
                </a:lnTo>
                <a:lnTo>
                  <a:pt x="1138" y="1219"/>
                </a:lnTo>
                <a:lnTo>
                  <a:pt x="1127" y="1220"/>
                </a:lnTo>
                <a:lnTo>
                  <a:pt x="1117" y="1221"/>
                </a:lnTo>
                <a:lnTo>
                  <a:pt x="1107" y="1220"/>
                </a:lnTo>
                <a:lnTo>
                  <a:pt x="1096" y="1217"/>
                </a:lnTo>
                <a:lnTo>
                  <a:pt x="1086" y="1213"/>
                </a:lnTo>
                <a:lnTo>
                  <a:pt x="1074" y="1208"/>
                </a:lnTo>
                <a:lnTo>
                  <a:pt x="1063" y="1201"/>
                </a:lnTo>
                <a:lnTo>
                  <a:pt x="1051" y="1193"/>
                </a:lnTo>
                <a:lnTo>
                  <a:pt x="1039" y="1183"/>
                </a:lnTo>
                <a:lnTo>
                  <a:pt x="1026" y="1171"/>
                </a:lnTo>
                <a:lnTo>
                  <a:pt x="1012" y="1158"/>
                </a:lnTo>
                <a:lnTo>
                  <a:pt x="999" y="1157"/>
                </a:lnTo>
                <a:lnTo>
                  <a:pt x="988" y="1156"/>
                </a:lnTo>
                <a:lnTo>
                  <a:pt x="977" y="1153"/>
                </a:lnTo>
                <a:lnTo>
                  <a:pt x="967" y="1150"/>
                </a:lnTo>
                <a:lnTo>
                  <a:pt x="950" y="1141"/>
                </a:lnTo>
                <a:lnTo>
                  <a:pt x="932" y="1132"/>
                </a:lnTo>
                <a:lnTo>
                  <a:pt x="916" y="1122"/>
                </a:lnTo>
                <a:lnTo>
                  <a:pt x="898" y="1114"/>
                </a:lnTo>
                <a:lnTo>
                  <a:pt x="888" y="1111"/>
                </a:lnTo>
                <a:lnTo>
                  <a:pt x="878" y="1108"/>
                </a:lnTo>
                <a:lnTo>
                  <a:pt x="866" y="1106"/>
                </a:lnTo>
                <a:lnTo>
                  <a:pt x="854" y="1105"/>
                </a:lnTo>
                <a:lnTo>
                  <a:pt x="844" y="1099"/>
                </a:lnTo>
                <a:lnTo>
                  <a:pt x="834" y="1094"/>
                </a:lnTo>
                <a:lnTo>
                  <a:pt x="821" y="1090"/>
                </a:lnTo>
                <a:lnTo>
                  <a:pt x="808" y="1087"/>
                </a:lnTo>
                <a:lnTo>
                  <a:pt x="793" y="1085"/>
                </a:lnTo>
                <a:lnTo>
                  <a:pt x="777" y="1082"/>
                </a:lnTo>
                <a:lnTo>
                  <a:pt x="761" y="1081"/>
                </a:lnTo>
                <a:lnTo>
                  <a:pt x="745" y="1081"/>
                </a:lnTo>
                <a:lnTo>
                  <a:pt x="713" y="1081"/>
                </a:lnTo>
                <a:lnTo>
                  <a:pt x="682" y="1084"/>
                </a:lnTo>
                <a:lnTo>
                  <a:pt x="657" y="1085"/>
                </a:lnTo>
                <a:lnTo>
                  <a:pt x="639" y="1085"/>
                </a:lnTo>
                <a:lnTo>
                  <a:pt x="631" y="1085"/>
                </a:lnTo>
                <a:lnTo>
                  <a:pt x="625" y="1082"/>
                </a:lnTo>
                <a:lnTo>
                  <a:pt x="616" y="1079"/>
                </a:lnTo>
                <a:lnTo>
                  <a:pt x="608" y="1075"/>
                </a:lnTo>
                <a:lnTo>
                  <a:pt x="591" y="1063"/>
                </a:lnTo>
                <a:lnTo>
                  <a:pt x="572" y="1051"/>
                </a:lnTo>
                <a:lnTo>
                  <a:pt x="561" y="1044"/>
                </a:lnTo>
                <a:lnTo>
                  <a:pt x="552" y="1038"/>
                </a:lnTo>
                <a:lnTo>
                  <a:pt x="541" y="1032"/>
                </a:lnTo>
                <a:lnTo>
                  <a:pt x="529" y="1027"/>
                </a:lnTo>
                <a:lnTo>
                  <a:pt x="517" y="1022"/>
                </a:lnTo>
                <a:lnTo>
                  <a:pt x="504" y="1019"/>
                </a:lnTo>
                <a:lnTo>
                  <a:pt x="490" y="1017"/>
                </a:lnTo>
                <a:lnTo>
                  <a:pt x="476" y="1016"/>
                </a:lnTo>
                <a:lnTo>
                  <a:pt x="466" y="1075"/>
                </a:lnTo>
                <a:lnTo>
                  <a:pt x="545" y="1096"/>
                </a:lnTo>
                <a:lnTo>
                  <a:pt x="620" y="1116"/>
                </a:lnTo>
                <a:lnTo>
                  <a:pt x="693" y="1135"/>
                </a:lnTo>
                <a:lnTo>
                  <a:pt x="764" y="1153"/>
                </a:lnTo>
                <a:lnTo>
                  <a:pt x="834" y="1172"/>
                </a:lnTo>
                <a:lnTo>
                  <a:pt x="900" y="1189"/>
                </a:lnTo>
                <a:lnTo>
                  <a:pt x="966" y="1206"/>
                </a:lnTo>
                <a:lnTo>
                  <a:pt x="1029" y="1222"/>
                </a:lnTo>
                <a:lnTo>
                  <a:pt x="1091" y="1238"/>
                </a:lnTo>
                <a:lnTo>
                  <a:pt x="1152" y="1254"/>
                </a:lnTo>
                <a:lnTo>
                  <a:pt x="1212" y="1270"/>
                </a:lnTo>
                <a:lnTo>
                  <a:pt x="1271" y="1284"/>
                </a:lnTo>
                <a:lnTo>
                  <a:pt x="1329" y="1300"/>
                </a:lnTo>
                <a:lnTo>
                  <a:pt x="1386" y="1315"/>
                </a:lnTo>
                <a:lnTo>
                  <a:pt x="1442" y="1329"/>
                </a:lnTo>
                <a:lnTo>
                  <a:pt x="1499" y="1344"/>
                </a:lnTo>
                <a:lnTo>
                  <a:pt x="10351" y="1348"/>
                </a:lnTo>
                <a:lnTo>
                  <a:pt x="10435" y="1326"/>
                </a:lnTo>
                <a:lnTo>
                  <a:pt x="10513" y="1305"/>
                </a:lnTo>
                <a:lnTo>
                  <a:pt x="10586" y="1285"/>
                </a:lnTo>
                <a:lnTo>
                  <a:pt x="10654" y="1268"/>
                </a:lnTo>
                <a:lnTo>
                  <a:pt x="10719" y="1250"/>
                </a:lnTo>
                <a:lnTo>
                  <a:pt x="10781" y="1235"/>
                </a:lnTo>
                <a:lnTo>
                  <a:pt x="10841" y="1220"/>
                </a:lnTo>
                <a:lnTo>
                  <a:pt x="10899" y="1205"/>
                </a:lnTo>
                <a:lnTo>
                  <a:pt x="10956" y="1190"/>
                </a:lnTo>
                <a:lnTo>
                  <a:pt x="11013" y="1175"/>
                </a:lnTo>
                <a:lnTo>
                  <a:pt x="11070" y="1161"/>
                </a:lnTo>
                <a:lnTo>
                  <a:pt x="11129" y="1145"/>
                </a:lnTo>
                <a:lnTo>
                  <a:pt x="11189" y="1129"/>
                </a:lnTo>
                <a:lnTo>
                  <a:pt x="11251" y="1112"/>
                </a:lnTo>
                <a:lnTo>
                  <a:pt x="11318" y="1094"/>
                </a:lnTo>
                <a:lnTo>
                  <a:pt x="11388" y="1075"/>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nvGrpSpPr>
          <p:cNvPr id="5" name="Group 90"/>
          <p:cNvGrpSpPr/>
          <p:nvPr/>
        </p:nvGrpSpPr>
        <p:grpSpPr>
          <a:xfrm>
            <a:off x="5590774" y="3868685"/>
            <a:ext cx="912242" cy="415794"/>
            <a:chOff x="4129088" y="2419351"/>
            <a:chExt cx="1041400" cy="474663"/>
          </a:xfrm>
          <a:solidFill>
            <a:srgbClr val="FFFF00"/>
          </a:solidFill>
        </p:grpSpPr>
        <p:sp>
          <p:nvSpPr>
            <p:cNvPr id="71" name="Freeform 29"/>
            <p:cNvSpPr>
              <a:spLocks/>
            </p:cNvSpPr>
            <p:nvPr/>
          </p:nvSpPr>
          <p:spPr bwMode="auto">
            <a:xfrm>
              <a:off x="4129088" y="2519363"/>
              <a:ext cx="109538" cy="26988"/>
            </a:xfrm>
            <a:custGeom>
              <a:avLst/>
              <a:gdLst/>
              <a:ahLst/>
              <a:cxnLst>
                <a:cxn ang="0">
                  <a:pos x="411" y="26"/>
                </a:cxn>
                <a:cxn ang="0">
                  <a:pos x="390" y="21"/>
                </a:cxn>
                <a:cxn ang="0">
                  <a:pos x="367" y="15"/>
                </a:cxn>
                <a:cxn ang="0">
                  <a:pos x="342" y="11"/>
                </a:cxn>
                <a:cxn ang="0">
                  <a:pos x="317" y="7"/>
                </a:cxn>
                <a:cxn ang="0">
                  <a:pos x="289" y="5"/>
                </a:cxn>
                <a:cxn ang="0">
                  <a:pos x="262" y="2"/>
                </a:cxn>
                <a:cxn ang="0">
                  <a:pos x="235" y="1"/>
                </a:cxn>
                <a:cxn ang="0">
                  <a:pos x="206" y="0"/>
                </a:cxn>
                <a:cxn ang="0">
                  <a:pos x="179" y="1"/>
                </a:cxn>
                <a:cxn ang="0">
                  <a:pos x="151" y="2"/>
                </a:cxn>
                <a:cxn ang="0">
                  <a:pos x="123" y="5"/>
                </a:cxn>
                <a:cxn ang="0">
                  <a:pos x="96" y="7"/>
                </a:cxn>
                <a:cxn ang="0">
                  <a:pos x="70" y="11"/>
                </a:cxn>
                <a:cxn ang="0">
                  <a:pos x="46" y="15"/>
                </a:cxn>
                <a:cxn ang="0">
                  <a:pos x="22" y="21"/>
                </a:cxn>
                <a:cxn ang="0">
                  <a:pos x="0" y="26"/>
                </a:cxn>
                <a:cxn ang="0">
                  <a:pos x="76" y="99"/>
                </a:cxn>
                <a:cxn ang="0">
                  <a:pos x="119" y="99"/>
                </a:cxn>
                <a:cxn ang="0">
                  <a:pos x="165" y="98"/>
                </a:cxn>
                <a:cxn ang="0">
                  <a:pos x="188" y="97"/>
                </a:cxn>
                <a:cxn ang="0">
                  <a:pos x="211" y="95"/>
                </a:cxn>
                <a:cxn ang="0">
                  <a:pos x="235" y="93"/>
                </a:cxn>
                <a:cxn ang="0">
                  <a:pos x="258" y="90"/>
                </a:cxn>
                <a:cxn ang="0">
                  <a:pos x="281" y="86"/>
                </a:cxn>
                <a:cxn ang="0">
                  <a:pos x="302" y="81"/>
                </a:cxn>
                <a:cxn ang="0">
                  <a:pos x="323" y="75"/>
                </a:cxn>
                <a:cxn ang="0">
                  <a:pos x="344" y="69"/>
                </a:cxn>
                <a:cxn ang="0">
                  <a:pos x="362" y="60"/>
                </a:cxn>
                <a:cxn ang="0">
                  <a:pos x="380" y="50"/>
                </a:cxn>
                <a:cxn ang="0">
                  <a:pos x="388" y="45"/>
                </a:cxn>
                <a:cxn ang="0">
                  <a:pos x="396" y="39"/>
                </a:cxn>
                <a:cxn ang="0">
                  <a:pos x="404" y="33"/>
                </a:cxn>
                <a:cxn ang="0">
                  <a:pos x="411" y="26"/>
                </a:cxn>
              </a:cxnLst>
              <a:rect l="0" t="0" r="r" b="b"/>
              <a:pathLst>
                <a:path w="411" h="99">
                  <a:moveTo>
                    <a:pt x="411" y="26"/>
                  </a:moveTo>
                  <a:lnTo>
                    <a:pt x="390" y="21"/>
                  </a:lnTo>
                  <a:lnTo>
                    <a:pt x="367" y="15"/>
                  </a:lnTo>
                  <a:lnTo>
                    <a:pt x="342" y="11"/>
                  </a:lnTo>
                  <a:lnTo>
                    <a:pt x="317" y="7"/>
                  </a:lnTo>
                  <a:lnTo>
                    <a:pt x="289" y="5"/>
                  </a:lnTo>
                  <a:lnTo>
                    <a:pt x="262" y="2"/>
                  </a:lnTo>
                  <a:lnTo>
                    <a:pt x="235" y="1"/>
                  </a:lnTo>
                  <a:lnTo>
                    <a:pt x="206" y="0"/>
                  </a:lnTo>
                  <a:lnTo>
                    <a:pt x="179" y="1"/>
                  </a:lnTo>
                  <a:lnTo>
                    <a:pt x="151" y="2"/>
                  </a:lnTo>
                  <a:lnTo>
                    <a:pt x="123" y="5"/>
                  </a:lnTo>
                  <a:lnTo>
                    <a:pt x="96" y="7"/>
                  </a:lnTo>
                  <a:lnTo>
                    <a:pt x="70" y="11"/>
                  </a:lnTo>
                  <a:lnTo>
                    <a:pt x="46" y="15"/>
                  </a:lnTo>
                  <a:lnTo>
                    <a:pt x="22" y="21"/>
                  </a:lnTo>
                  <a:lnTo>
                    <a:pt x="0" y="26"/>
                  </a:lnTo>
                  <a:lnTo>
                    <a:pt x="76" y="99"/>
                  </a:lnTo>
                  <a:lnTo>
                    <a:pt x="119" y="99"/>
                  </a:lnTo>
                  <a:lnTo>
                    <a:pt x="165" y="98"/>
                  </a:lnTo>
                  <a:lnTo>
                    <a:pt x="188" y="97"/>
                  </a:lnTo>
                  <a:lnTo>
                    <a:pt x="211" y="95"/>
                  </a:lnTo>
                  <a:lnTo>
                    <a:pt x="235" y="93"/>
                  </a:lnTo>
                  <a:lnTo>
                    <a:pt x="258" y="90"/>
                  </a:lnTo>
                  <a:lnTo>
                    <a:pt x="281" y="86"/>
                  </a:lnTo>
                  <a:lnTo>
                    <a:pt x="302" y="81"/>
                  </a:lnTo>
                  <a:lnTo>
                    <a:pt x="323" y="75"/>
                  </a:lnTo>
                  <a:lnTo>
                    <a:pt x="344" y="69"/>
                  </a:lnTo>
                  <a:lnTo>
                    <a:pt x="362" y="60"/>
                  </a:lnTo>
                  <a:lnTo>
                    <a:pt x="380" y="50"/>
                  </a:lnTo>
                  <a:lnTo>
                    <a:pt x="388" y="45"/>
                  </a:lnTo>
                  <a:lnTo>
                    <a:pt x="396" y="39"/>
                  </a:lnTo>
                  <a:lnTo>
                    <a:pt x="404" y="33"/>
                  </a:lnTo>
                  <a:lnTo>
                    <a:pt x="411" y="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2" name="Freeform 30"/>
            <p:cNvSpPr>
              <a:spLocks/>
            </p:cNvSpPr>
            <p:nvPr/>
          </p:nvSpPr>
          <p:spPr bwMode="auto">
            <a:xfrm>
              <a:off x="4129088" y="2519363"/>
              <a:ext cx="109538" cy="26988"/>
            </a:xfrm>
            <a:custGeom>
              <a:avLst/>
              <a:gdLst/>
              <a:ahLst/>
              <a:cxnLst>
                <a:cxn ang="0">
                  <a:pos x="411" y="26"/>
                </a:cxn>
                <a:cxn ang="0">
                  <a:pos x="390" y="21"/>
                </a:cxn>
                <a:cxn ang="0">
                  <a:pos x="367" y="15"/>
                </a:cxn>
                <a:cxn ang="0">
                  <a:pos x="342" y="11"/>
                </a:cxn>
                <a:cxn ang="0">
                  <a:pos x="317" y="7"/>
                </a:cxn>
                <a:cxn ang="0">
                  <a:pos x="289" y="5"/>
                </a:cxn>
                <a:cxn ang="0">
                  <a:pos x="262" y="2"/>
                </a:cxn>
                <a:cxn ang="0">
                  <a:pos x="235" y="1"/>
                </a:cxn>
                <a:cxn ang="0">
                  <a:pos x="206" y="0"/>
                </a:cxn>
                <a:cxn ang="0">
                  <a:pos x="179" y="1"/>
                </a:cxn>
                <a:cxn ang="0">
                  <a:pos x="151" y="2"/>
                </a:cxn>
                <a:cxn ang="0">
                  <a:pos x="123" y="5"/>
                </a:cxn>
                <a:cxn ang="0">
                  <a:pos x="96" y="7"/>
                </a:cxn>
                <a:cxn ang="0">
                  <a:pos x="70" y="11"/>
                </a:cxn>
                <a:cxn ang="0">
                  <a:pos x="46" y="15"/>
                </a:cxn>
                <a:cxn ang="0">
                  <a:pos x="22" y="21"/>
                </a:cxn>
                <a:cxn ang="0">
                  <a:pos x="0" y="26"/>
                </a:cxn>
                <a:cxn ang="0">
                  <a:pos x="76" y="99"/>
                </a:cxn>
                <a:cxn ang="0">
                  <a:pos x="119" y="99"/>
                </a:cxn>
                <a:cxn ang="0">
                  <a:pos x="165" y="98"/>
                </a:cxn>
                <a:cxn ang="0">
                  <a:pos x="188" y="97"/>
                </a:cxn>
                <a:cxn ang="0">
                  <a:pos x="211" y="95"/>
                </a:cxn>
                <a:cxn ang="0">
                  <a:pos x="235" y="93"/>
                </a:cxn>
                <a:cxn ang="0">
                  <a:pos x="258" y="90"/>
                </a:cxn>
                <a:cxn ang="0">
                  <a:pos x="281" y="86"/>
                </a:cxn>
                <a:cxn ang="0">
                  <a:pos x="302" y="81"/>
                </a:cxn>
                <a:cxn ang="0">
                  <a:pos x="323" y="75"/>
                </a:cxn>
                <a:cxn ang="0">
                  <a:pos x="344" y="69"/>
                </a:cxn>
                <a:cxn ang="0">
                  <a:pos x="362" y="60"/>
                </a:cxn>
                <a:cxn ang="0">
                  <a:pos x="380" y="50"/>
                </a:cxn>
                <a:cxn ang="0">
                  <a:pos x="388" y="45"/>
                </a:cxn>
                <a:cxn ang="0">
                  <a:pos x="396" y="39"/>
                </a:cxn>
                <a:cxn ang="0">
                  <a:pos x="404" y="33"/>
                </a:cxn>
                <a:cxn ang="0">
                  <a:pos x="411" y="26"/>
                </a:cxn>
              </a:cxnLst>
              <a:rect l="0" t="0" r="r" b="b"/>
              <a:pathLst>
                <a:path w="411" h="99">
                  <a:moveTo>
                    <a:pt x="411" y="26"/>
                  </a:moveTo>
                  <a:lnTo>
                    <a:pt x="390" y="21"/>
                  </a:lnTo>
                  <a:lnTo>
                    <a:pt x="367" y="15"/>
                  </a:lnTo>
                  <a:lnTo>
                    <a:pt x="342" y="11"/>
                  </a:lnTo>
                  <a:lnTo>
                    <a:pt x="317" y="7"/>
                  </a:lnTo>
                  <a:lnTo>
                    <a:pt x="289" y="5"/>
                  </a:lnTo>
                  <a:lnTo>
                    <a:pt x="262" y="2"/>
                  </a:lnTo>
                  <a:lnTo>
                    <a:pt x="235" y="1"/>
                  </a:lnTo>
                  <a:lnTo>
                    <a:pt x="206" y="0"/>
                  </a:lnTo>
                  <a:lnTo>
                    <a:pt x="179" y="1"/>
                  </a:lnTo>
                  <a:lnTo>
                    <a:pt x="151" y="2"/>
                  </a:lnTo>
                  <a:lnTo>
                    <a:pt x="123" y="5"/>
                  </a:lnTo>
                  <a:lnTo>
                    <a:pt x="96" y="7"/>
                  </a:lnTo>
                  <a:lnTo>
                    <a:pt x="70" y="11"/>
                  </a:lnTo>
                  <a:lnTo>
                    <a:pt x="46" y="15"/>
                  </a:lnTo>
                  <a:lnTo>
                    <a:pt x="22" y="21"/>
                  </a:lnTo>
                  <a:lnTo>
                    <a:pt x="0" y="26"/>
                  </a:lnTo>
                  <a:lnTo>
                    <a:pt x="76" y="99"/>
                  </a:lnTo>
                  <a:lnTo>
                    <a:pt x="119" y="99"/>
                  </a:lnTo>
                  <a:lnTo>
                    <a:pt x="165" y="98"/>
                  </a:lnTo>
                  <a:lnTo>
                    <a:pt x="188" y="97"/>
                  </a:lnTo>
                  <a:lnTo>
                    <a:pt x="211" y="95"/>
                  </a:lnTo>
                  <a:lnTo>
                    <a:pt x="235" y="93"/>
                  </a:lnTo>
                  <a:lnTo>
                    <a:pt x="258" y="90"/>
                  </a:lnTo>
                  <a:lnTo>
                    <a:pt x="281" y="86"/>
                  </a:lnTo>
                  <a:lnTo>
                    <a:pt x="302" y="81"/>
                  </a:lnTo>
                  <a:lnTo>
                    <a:pt x="323" y="75"/>
                  </a:lnTo>
                  <a:lnTo>
                    <a:pt x="344" y="69"/>
                  </a:lnTo>
                  <a:lnTo>
                    <a:pt x="362" y="60"/>
                  </a:lnTo>
                  <a:lnTo>
                    <a:pt x="380" y="50"/>
                  </a:lnTo>
                  <a:lnTo>
                    <a:pt x="388" y="45"/>
                  </a:lnTo>
                  <a:lnTo>
                    <a:pt x="396" y="39"/>
                  </a:lnTo>
                  <a:lnTo>
                    <a:pt x="404" y="33"/>
                  </a:lnTo>
                  <a:lnTo>
                    <a:pt x="411" y="26"/>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3" name="Freeform 43"/>
            <p:cNvSpPr>
              <a:spLocks/>
            </p:cNvSpPr>
            <p:nvPr/>
          </p:nvSpPr>
          <p:spPr bwMode="auto">
            <a:xfrm>
              <a:off x="4248150" y="2419351"/>
              <a:ext cx="922338" cy="474663"/>
            </a:xfrm>
            <a:custGeom>
              <a:avLst/>
              <a:gdLst/>
              <a:ahLst/>
              <a:cxnLst>
                <a:cxn ang="0">
                  <a:pos x="2828" y="1071"/>
                </a:cxn>
                <a:cxn ang="0">
                  <a:pos x="2443" y="1707"/>
                </a:cxn>
                <a:cxn ang="0">
                  <a:pos x="2136" y="1687"/>
                </a:cxn>
                <a:cxn ang="0">
                  <a:pos x="1798" y="1650"/>
                </a:cxn>
                <a:cxn ang="0">
                  <a:pos x="2130" y="1467"/>
                </a:cxn>
                <a:cxn ang="0">
                  <a:pos x="2389" y="1480"/>
                </a:cxn>
                <a:cxn ang="0">
                  <a:pos x="2496" y="1556"/>
                </a:cxn>
                <a:cxn ang="0">
                  <a:pos x="2532" y="1456"/>
                </a:cxn>
                <a:cxn ang="0">
                  <a:pos x="2257" y="1236"/>
                </a:cxn>
                <a:cxn ang="0">
                  <a:pos x="2220" y="1333"/>
                </a:cxn>
                <a:cxn ang="0">
                  <a:pos x="1984" y="1272"/>
                </a:cxn>
                <a:cxn ang="0">
                  <a:pos x="1871" y="1409"/>
                </a:cxn>
                <a:cxn ang="0">
                  <a:pos x="1889" y="1510"/>
                </a:cxn>
                <a:cxn ang="0">
                  <a:pos x="1788" y="1531"/>
                </a:cxn>
                <a:cxn ang="0">
                  <a:pos x="1672" y="1714"/>
                </a:cxn>
                <a:cxn ang="0">
                  <a:pos x="1611" y="1748"/>
                </a:cxn>
                <a:cxn ang="0">
                  <a:pos x="1462" y="1601"/>
                </a:cxn>
                <a:cxn ang="0">
                  <a:pos x="1361" y="1460"/>
                </a:cxn>
                <a:cxn ang="0">
                  <a:pos x="1150" y="1380"/>
                </a:cxn>
                <a:cxn ang="0">
                  <a:pos x="1223" y="1469"/>
                </a:cxn>
                <a:cxn ang="0">
                  <a:pos x="1308" y="1567"/>
                </a:cxn>
                <a:cxn ang="0">
                  <a:pos x="1312" y="1709"/>
                </a:cxn>
                <a:cxn ang="0">
                  <a:pos x="1273" y="1618"/>
                </a:cxn>
                <a:cxn ang="0">
                  <a:pos x="1137" y="1515"/>
                </a:cxn>
                <a:cxn ang="0">
                  <a:pos x="1017" y="1426"/>
                </a:cxn>
                <a:cxn ang="0">
                  <a:pos x="877" y="1423"/>
                </a:cxn>
                <a:cxn ang="0">
                  <a:pos x="699" y="1446"/>
                </a:cxn>
                <a:cxn ang="0">
                  <a:pos x="499" y="1572"/>
                </a:cxn>
                <a:cxn ang="0">
                  <a:pos x="29" y="1759"/>
                </a:cxn>
                <a:cxn ang="0">
                  <a:pos x="27" y="1639"/>
                </a:cxn>
                <a:cxn ang="0">
                  <a:pos x="15" y="1551"/>
                </a:cxn>
                <a:cxn ang="0">
                  <a:pos x="3" y="1401"/>
                </a:cxn>
                <a:cxn ang="0">
                  <a:pos x="343" y="1434"/>
                </a:cxn>
                <a:cxn ang="0">
                  <a:pos x="400" y="1325"/>
                </a:cxn>
                <a:cxn ang="0">
                  <a:pos x="344" y="1174"/>
                </a:cxn>
                <a:cxn ang="0">
                  <a:pos x="502" y="1129"/>
                </a:cxn>
                <a:cxn ang="0">
                  <a:pos x="908" y="911"/>
                </a:cxn>
                <a:cxn ang="0">
                  <a:pos x="901" y="785"/>
                </a:cxn>
                <a:cxn ang="0">
                  <a:pos x="995" y="838"/>
                </a:cxn>
                <a:cxn ang="0">
                  <a:pos x="1174" y="873"/>
                </a:cxn>
                <a:cxn ang="0">
                  <a:pos x="1460" y="825"/>
                </a:cxn>
                <a:cxn ang="0">
                  <a:pos x="1644" y="668"/>
                </a:cxn>
                <a:cxn ang="0">
                  <a:pos x="1707" y="563"/>
                </a:cxn>
                <a:cxn ang="0">
                  <a:pos x="1597" y="372"/>
                </a:cxn>
                <a:cxn ang="0">
                  <a:pos x="1272" y="596"/>
                </a:cxn>
                <a:cxn ang="0">
                  <a:pos x="1243" y="707"/>
                </a:cxn>
                <a:cxn ang="0">
                  <a:pos x="1143" y="845"/>
                </a:cxn>
                <a:cxn ang="0">
                  <a:pos x="1095" y="764"/>
                </a:cxn>
                <a:cxn ang="0">
                  <a:pos x="1024" y="598"/>
                </a:cxn>
                <a:cxn ang="0">
                  <a:pos x="955" y="616"/>
                </a:cxn>
                <a:cxn ang="0">
                  <a:pos x="815" y="641"/>
                </a:cxn>
                <a:cxn ang="0">
                  <a:pos x="821" y="455"/>
                </a:cxn>
                <a:cxn ang="0">
                  <a:pos x="1059" y="297"/>
                </a:cxn>
                <a:cxn ang="0">
                  <a:pos x="1798" y="115"/>
                </a:cxn>
                <a:cxn ang="0">
                  <a:pos x="2116" y="202"/>
                </a:cxn>
                <a:cxn ang="0">
                  <a:pos x="2154" y="443"/>
                </a:cxn>
                <a:cxn ang="0">
                  <a:pos x="2771" y="225"/>
                </a:cxn>
                <a:cxn ang="0">
                  <a:pos x="2886" y="39"/>
                </a:cxn>
                <a:cxn ang="0">
                  <a:pos x="3260" y="107"/>
                </a:cxn>
                <a:cxn ang="0">
                  <a:pos x="3482" y="195"/>
                </a:cxn>
              </a:cxnLst>
              <a:rect l="0" t="0" r="r" b="b"/>
              <a:pathLst>
                <a:path w="3484" h="1798">
                  <a:moveTo>
                    <a:pt x="3407" y="336"/>
                  </a:moveTo>
                  <a:lnTo>
                    <a:pt x="3400" y="343"/>
                  </a:lnTo>
                  <a:lnTo>
                    <a:pt x="3380" y="365"/>
                  </a:lnTo>
                  <a:lnTo>
                    <a:pt x="3350" y="400"/>
                  </a:lnTo>
                  <a:lnTo>
                    <a:pt x="3312" y="445"/>
                  </a:lnTo>
                  <a:lnTo>
                    <a:pt x="3267" y="502"/>
                  </a:lnTo>
                  <a:lnTo>
                    <a:pt x="3215" y="567"/>
                  </a:lnTo>
                  <a:lnTo>
                    <a:pt x="3157" y="640"/>
                  </a:lnTo>
                  <a:lnTo>
                    <a:pt x="3095" y="718"/>
                  </a:lnTo>
                  <a:lnTo>
                    <a:pt x="3031" y="802"/>
                  </a:lnTo>
                  <a:lnTo>
                    <a:pt x="2964" y="891"/>
                  </a:lnTo>
                  <a:lnTo>
                    <a:pt x="2896" y="980"/>
                  </a:lnTo>
                  <a:lnTo>
                    <a:pt x="2828" y="1071"/>
                  </a:lnTo>
                  <a:lnTo>
                    <a:pt x="2762" y="1161"/>
                  </a:lnTo>
                  <a:lnTo>
                    <a:pt x="2698" y="1251"/>
                  </a:lnTo>
                  <a:lnTo>
                    <a:pt x="2637" y="1336"/>
                  </a:lnTo>
                  <a:lnTo>
                    <a:pt x="2582" y="1417"/>
                  </a:lnTo>
                  <a:lnTo>
                    <a:pt x="2556" y="1458"/>
                  </a:lnTo>
                  <a:lnTo>
                    <a:pt x="2533" y="1496"/>
                  </a:lnTo>
                  <a:lnTo>
                    <a:pt x="2514" y="1531"/>
                  </a:lnTo>
                  <a:lnTo>
                    <a:pt x="2497" y="1564"/>
                  </a:lnTo>
                  <a:lnTo>
                    <a:pt x="2482" y="1594"/>
                  </a:lnTo>
                  <a:lnTo>
                    <a:pt x="2472" y="1621"/>
                  </a:lnTo>
                  <a:lnTo>
                    <a:pt x="2462" y="1647"/>
                  </a:lnTo>
                  <a:lnTo>
                    <a:pt x="2454" y="1669"/>
                  </a:lnTo>
                  <a:lnTo>
                    <a:pt x="2443" y="1707"/>
                  </a:lnTo>
                  <a:lnTo>
                    <a:pt x="2437" y="1733"/>
                  </a:lnTo>
                  <a:lnTo>
                    <a:pt x="2434" y="1743"/>
                  </a:lnTo>
                  <a:lnTo>
                    <a:pt x="2433" y="1749"/>
                  </a:lnTo>
                  <a:lnTo>
                    <a:pt x="2431" y="1752"/>
                  </a:lnTo>
                  <a:lnTo>
                    <a:pt x="2430" y="1753"/>
                  </a:lnTo>
                  <a:lnTo>
                    <a:pt x="2404" y="1747"/>
                  </a:lnTo>
                  <a:lnTo>
                    <a:pt x="2367" y="1738"/>
                  </a:lnTo>
                  <a:lnTo>
                    <a:pt x="2321" y="1727"/>
                  </a:lnTo>
                  <a:lnTo>
                    <a:pt x="2273" y="1716"/>
                  </a:lnTo>
                  <a:lnTo>
                    <a:pt x="2225" y="1705"/>
                  </a:lnTo>
                  <a:lnTo>
                    <a:pt x="2184" y="1696"/>
                  </a:lnTo>
                  <a:lnTo>
                    <a:pt x="2153" y="1690"/>
                  </a:lnTo>
                  <a:lnTo>
                    <a:pt x="2136" y="1687"/>
                  </a:lnTo>
                  <a:lnTo>
                    <a:pt x="2060" y="1687"/>
                  </a:lnTo>
                  <a:lnTo>
                    <a:pt x="1946" y="1798"/>
                  </a:lnTo>
                  <a:lnTo>
                    <a:pt x="1923" y="1780"/>
                  </a:lnTo>
                  <a:lnTo>
                    <a:pt x="1872" y="1737"/>
                  </a:lnTo>
                  <a:lnTo>
                    <a:pt x="1858" y="1725"/>
                  </a:lnTo>
                  <a:lnTo>
                    <a:pt x="1844" y="1712"/>
                  </a:lnTo>
                  <a:lnTo>
                    <a:pt x="1832" y="1700"/>
                  </a:lnTo>
                  <a:lnTo>
                    <a:pt x="1821" y="1687"/>
                  </a:lnTo>
                  <a:lnTo>
                    <a:pt x="1812" y="1675"/>
                  </a:lnTo>
                  <a:lnTo>
                    <a:pt x="1804" y="1664"/>
                  </a:lnTo>
                  <a:lnTo>
                    <a:pt x="1801" y="1660"/>
                  </a:lnTo>
                  <a:lnTo>
                    <a:pt x="1799" y="1654"/>
                  </a:lnTo>
                  <a:lnTo>
                    <a:pt x="1798" y="1650"/>
                  </a:lnTo>
                  <a:lnTo>
                    <a:pt x="1798" y="1645"/>
                  </a:lnTo>
                  <a:lnTo>
                    <a:pt x="1798" y="1573"/>
                  </a:lnTo>
                  <a:lnTo>
                    <a:pt x="1825" y="1560"/>
                  </a:lnTo>
                  <a:lnTo>
                    <a:pt x="1852" y="1548"/>
                  </a:lnTo>
                  <a:lnTo>
                    <a:pt x="1879" y="1536"/>
                  </a:lnTo>
                  <a:lnTo>
                    <a:pt x="1904" y="1527"/>
                  </a:lnTo>
                  <a:lnTo>
                    <a:pt x="1931" y="1518"/>
                  </a:lnTo>
                  <a:lnTo>
                    <a:pt x="1955" y="1509"/>
                  </a:lnTo>
                  <a:lnTo>
                    <a:pt x="1979" y="1501"/>
                  </a:lnTo>
                  <a:lnTo>
                    <a:pt x="2003" y="1494"/>
                  </a:lnTo>
                  <a:lnTo>
                    <a:pt x="2047" y="1483"/>
                  </a:lnTo>
                  <a:lnTo>
                    <a:pt x="2090" y="1473"/>
                  </a:lnTo>
                  <a:lnTo>
                    <a:pt x="2130" y="1467"/>
                  </a:lnTo>
                  <a:lnTo>
                    <a:pt x="2168" y="1462"/>
                  </a:lnTo>
                  <a:lnTo>
                    <a:pt x="2204" y="1459"/>
                  </a:lnTo>
                  <a:lnTo>
                    <a:pt x="2238" y="1457"/>
                  </a:lnTo>
                  <a:lnTo>
                    <a:pt x="2270" y="1457"/>
                  </a:lnTo>
                  <a:lnTo>
                    <a:pt x="2299" y="1457"/>
                  </a:lnTo>
                  <a:lnTo>
                    <a:pt x="2353" y="1458"/>
                  </a:lnTo>
                  <a:lnTo>
                    <a:pt x="2398" y="1459"/>
                  </a:lnTo>
                  <a:lnTo>
                    <a:pt x="2395" y="1462"/>
                  </a:lnTo>
                  <a:lnTo>
                    <a:pt x="2393" y="1467"/>
                  </a:lnTo>
                  <a:lnTo>
                    <a:pt x="2391" y="1470"/>
                  </a:lnTo>
                  <a:lnTo>
                    <a:pt x="2390" y="1473"/>
                  </a:lnTo>
                  <a:lnTo>
                    <a:pt x="2389" y="1476"/>
                  </a:lnTo>
                  <a:lnTo>
                    <a:pt x="2389" y="1480"/>
                  </a:lnTo>
                  <a:lnTo>
                    <a:pt x="2390" y="1483"/>
                  </a:lnTo>
                  <a:lnTo>
                    <a:pt x="2391" y="1486"/>
                  </a:lnTo>
                  <a:lnTo>
                    <a:pt x="2395" y="1493"/>
                  </a:lnTo>
                  <a:lnTo>
                    <a:pt x="2401" y="1498"/>
                  </a:lnTo>
                  <a:lnTo>
                    <a:pt x="2408" y="1505"/>
                  </a:lnTo>
                  <a:lnTo>
                    <a:pt x="2417" y="1511"/>
                  </a:lnTo>
                  <a:lnTo>
                    <a:pt x="2438" y="1523"/>
                  </a:lnTo>
                  <a:lnTo>
                    <a:pt x="2458" y="1536"/>
                  </a:lnTo>
                  <a:lnTo>
                    <a:pt x="2469" y="1543"/>
                  </a:lnTo>
                  <a:lnTo>
                    <a:pt x="2479" y="1549"/>
                  </a:lnTo>
                  <a:lnTo>
                    <a:pt x="2488" y="1556"/>
                  </a:lnTo>
                  <a:lnTo>
                    <a:pt x="2496" y="1563"/>
                  </a:lnTo>
                  <a:lnTo>
                    <a:pt x="2496" y="1556"/>
                  </a:lnTo>
                  <a:lnTo>
                    <a:pt x="2498" y="1549"/>
                  </a:lnTo>
                  <a:lnTo>
                    <a:pt x="2500" y="1543"/>
                  </a:lnTo>
                  <a:lnTo>
                    <a:pt x="2503" y="1536"/>
                  </a:lnTo>
                  <a:lnTo>
                    <a:pt x="2512" y="1523"/>
                  </a:lnTo>
                  <a:lnTo>
                    <a:pt x="2522" y="1511"/>
                  </a:lnTo>
                  <a:lnTo>
                    <a:pt x="2530" y="1498"/>
                  </a:lnTo>
                  <a:lnTo>
                    <a:pt x="2539" y="1486"/>
                  </a:lnTo>
                  <a:lnTo>
                    <a:pt x="2542" y="1480"/>
                  </a:lnTo>
                  <a:lnTo>
                    <a:pt x="2545" y="1473"/>
                  </a:lnTo>
                  <a:lnTo>
                    <a:pt x="2547" y="1467"/>
                  </a:lnTo>
                  <a:lnTo>
                    <a:pt x="2547" y="1459"/>
                  </a:lnTo>
                  <a:lnTo>
                    <a:pt x="2540" y="1458"/>
                  </a:lnTo>
                  <a:lnTo>
                    <a:pt x="2532" y="1456"/>
                  </a:lnTo>
                  <a:lnTo>
                    <a:pt x="2523" y="1451"/>
                  </a:lnTo>
                  <a:lnTo>
                    <a:pt x="2513" y="1445"/>
                  </a:lnTo>
                  <a:lnTo>
                    <a:pt x="2491" y="1429"/>
                  </a:lnTo>
                  <a:lnTo>
                    <a:pt x="2467" y="1409"/>
                  </a:lnTo>
                  <a:lnTo>
                    <a:pt x="2417" y="1361"/>
                  </a:lnTo>
                  <a:lnTo>
                    <a:pt x="2364" y="1311"/>
                  </a:lnTo>
                  <a:lnTo>
                    <a:pt x="2337" y="1287"/>
                  </a:lnTo>
                  <a:lnTo>
                    <a:pt x="2312" y="1266"/>
                  </a:lnTo>
                  <a:lnTo>
                    <a:pt x="2300" y="1257"/>
                  </a:lnTo>
                  <a:lnTo>
                    <a:pt x="2288" y="1249"/>
                  </a:lnTo>
                  <a:lnTo>
                    <a:pt x="2277" y="1244"/>
                  </a:lnTo>
                  <a:lnTo>
                    <a:pt x="2267" y="1239"/>
                  </a:lnTo>
                  <a:lnTo>
                    <a:pt x="2257" y="1236"/>
                  </a:lnTo>
                  <a:lnTo>
                    <a:pt x="2248" y="1234"/>
                  </a:lnTo>
                  <a:lnTo>
                    <a:pt x="2239" y="1235"/>
                  </a:lnTo>
                  <a:lnTo>
                    <a:pt x="2231" y="1237"/>
                  </a:lnTo>
                  <a:lnTo>
                    <a:pt x="2224" y="1243"/>
                  </a:lnTo>
                  <a:lnTo>
                    <a:pt x="2217" y="1251"/>
                  </a:lnTo>
                  <a:lnTo>
                    <a:pt x="2213" y="1260"/>
                  </a:lnTo>
                  <a:lnTo>
                    <a:pt x="2209" y="1272"/>
                  </a:lnTo>
                  <a:lnTo>
                    <a:pt x="2247" y="1311"/>
                  </a:lnTo>
                  <a:lnTo>
                    <a:pt x="2243" y="1317"/>
                  </a:lnTo>
                  <a:lnTo>
                    <a:pt x="2238" y="1323"/>
                  </a:lnTo>
                  <a:lnTo>
                    <a:pt x="2233" y="1327"/>
                  </a:lnTo>
                  <a:lnTo>
                    <a:pt x="2226" y="1331"/>
                  </a:lnTo>
                  <a:lnTo>
                    <a:pt x="2220" y="1333"/>
                  </a:lnTo>
                  <a:lnTo>
                    <a:pt x="2212" y="1336"/>
                  </a:lnTo>
                  <a:lnTo>
                    <a:pt x="2203" y="1337"/>
                  </a:lnTo>
                  <a:lnTo>
                    <a:pt x="2195" y="1337"/>
                  </a:lnTo>
                  <a:lnTo>
                    <a:pt x="2177" y="1336"/>
                  </a:lnTo>
                  <a:lnTo>
                    <a:pt x="2157" y="1332"/>
                  </a:lnTo>
                  <a:lnTo>
                    <a:pt x="2137" y="1327"/>
                  </a:lnTo>
                  <a:lnTo>
                    <a:pt x="2115" y="1320"/>
                  </a:lnTo>
                  <a:lnTo>
                    <a:pt x="2073" y="1305"/>
                  </a:lnTo>
                  <a:lnTo>
                    <a:pt x="2035" y="1289"/>
                  </a:lnTo>
                  <a:lnTo>
                    <a:pt x="2019" y="1282"/>
                  </a:lnTo>
                  <a:lnTo>
                    <a:pt x="2005" y="1278"/>
                  </a:lnTo>
                  <a:lnTo>
                    <a:pt x="1993" y="1273"/>
                  </a:lnTo>
                  <a:lnTo>
                    <a:pt x="1984" y="1272"/>
                  </a:lnTo>
                  <a:lnTo>
                    <a:pt x="1984" y="1285"/>
                  </a:lnTo>
                  <a:lnTo>
                    <a:pt x="1982" y="1297"/>
                  </a:lnTo>
                  <a:lnTo>
                    <a:pt x="1980" y="1308"/>
                  </a:lnTo>
                  <a:lnTo>
                    <a:pt x="1976" y="1317"/>
                  </a:lnTo>
                  <a:lnTo>
                    <a:pt x="1973" y="1325"/>
                  </a:lnTo>
                  <a:lnTo>
                    <a:pt x="1968" y="1332"/>
                  </a:lnTo>
                  <a:lnTo>
                    <a:pt x="1962" y="1338"/>
                  </a:lnTo>
                  <a:lnTo>
                    <a:pt x="1956" y="1344"/>
                  </a:lnTo>
                  <a:lnTo>
                    <a:pt x="1939" y="1354"/>
                  </a:lnTo>
                  <a:lnTo>
                    <a:pt x="1920" y="1363"/>
                  </a:lnTo>
                  <a:lnTo>
                    <a:pt x="1897" y="1374"/>
                  </a:lnTo>
                  <a:lnTo>
                    <a:pt x="1870" y="1387"/>
                  </a:lnTo>
                  <a:lnTo>
                    <a:pt x="1871" y="1409"/>
                  </a:lnTo>
                  <a:lnTo>
                    <a:pt x="1873" y="1423"/>
                  </a:lnTo>
                  <a:lnTo>
                    <a:pt x="1875" y="1433"/>
                  </a:lnTo>
                  <a:lnTo>
                    <a:pt x="1878" y="1439"/>
                  </a:lnTo>
                  <a:lnTo>
                    <a:pt x="1882" y="1446"/>
                  </a:lnTo>
                  <a:lnTo>
                    <a:pt x="1885" y="1456"/>
                  </a:lnTo>
                  <a:lnTo>
                    <a:pt x="1887" y="1470"/>
                  </a:lnTo>
                  <a:lnTo>
                    <a:pt x="1887" y="1494"/>
                  </a:lnTo>
                  <a:lnTo>
                    <a:pt x="1892" y="1495"/>
                  </a:lnTo>
                  <a:lnTo>
                    <a:pt x="1896" y="1496"/>
                  </a:lnTo>
                  <a:lnTo>
                    <a:pt x="1897" y="1499"/>
                  </a:lnTo>
                  <a:lnTo>
                    <a:pt x="1896" y="1503"/>
                  </a:lnTo>
                  <a:lnTo>
                    <a:pt x="1894" y="1506"/>
                  </a:lnTo>
                  <a:lnTo>
                    <a:pt x="1889" y="1510"/>
                  </a:lnTo>
                  <a:lnTo>
                    <a:pt x="1885" y="1515"/>
                  </a:lnTo>
                  <a:lnTo>
                    <a:pt x="1878" y="1518"/>
                  </a:lnTo>
                  <a:lnTo>
                    <a:pt x="1872" y="1522"/>
                  </a:lnTo>
                  <a:lnTo>
                    <a:pt x="1864" y="1524"/>
                  </a:lnTo>
                  <a:lnTo>
                    <a:pt x="1855" y="1527"/>
                  </a:lnTo>
                  <a:lnTo>
                    <a:pt x="1847" y="1528"/>
                  </a:lnTo>
                  <a:lnTo>
                    <a:pt x="1839" y="1527"/>
                  </a:lnTo>
                  <a:lnTo>
                    <a:pt x="1830" y="1524"/>
                  </a:lnTo>
                  <a:lnTo>
                    <a:pt x="1823" y="1520"/>
                  </a:lnTo>
                  <a:lnTo>
                    <a:pt x="1815" y="1515"/>
                  </a:lnTo>
                  <a:lnTo>
                    <a:pt x="1802" y="1521"/>
                  </a:lnTo>
                  <a:lnTo>
                    <a:pt x="1793" y="1527"/>
                  </a:lnTo>
                  <a:lnTo>
                    <a:pt x="1788" y="1531"/>
                  </a:lnTo>
                  <a:lnTo>
                    <a:pt x="1785" y="1534"/>
                  </a:lnTo>
                  <a:lnTo>
                    <a:pt x="1782" y="1537"/>
                  </a:lnTo>
                  <a:lnTo>
                    <a:pt x="1782" y="1540"/>
                  </a:lnTo>
                  <a:lnTo>
                    <a:pt x="1781" y="1539"/>
                  </a:lnTo>
                  <a:lnTo>
                    <a:pt x="1774" y="1537"/>
                  </a:lnTo>
                  <a:lnTo>
                    <a:pt x="1755" y="1536"/>
                  </a:lnTo>
                  <a:lnTo>
                    <a:pt x="1721" y="1535"/>
                  </a:lnTo>
                  <a:lnTo>
                    <a:pt x="1649" y="1612"/>
                  </a:lnTo>
                  <a:lnTo>
                    <a:pt x="1650" y="1626"/>
                  </a:lnTo>
                  <a:lnTo>
                    <a:pt x="1655" y="1644"/>
                  </a:lnTo>
                  <a:lnTo>
                    <a:pt x="1660" y="1665"/>
                  </a:lnTo>
                  <a:lnTo>
                    <a:pt x="1667" y="1689"/>
                  </a:lnTo>
                  <a:lnTo>
                    <a:pt x="1672" y="1714"/>
                  </a:lnTo>
                  <a:lnTo>
                    <a:pt x="1678" y="1741"/>
                  </a:lnTo>
                  <a:lnTo>
                    <a:pt x="1680" y="1756"/>
                  </a:lnTo>
                  <a:lnTo>
                    <a:pt x="1682" y="1770"/>
                  </a:lnTo>
                  <a:lnTo>
                    <a:pt x="1683" y="1784"/>
                  </a:lnTo>
                  <a:lnTo>
                    <a:pt x="1683" y="1798"/>
                  </a:lnTo>
                  <a:lnTo>
                    <a:pt x="1677" y="1797"/>
                  </a:lnTo>
                  <a:lnTo>
                    <a:pt x="1670" y="1796"/>
                  </a:lnTo>
                  <a:lnTo>
                    <a:pt x="1663" y="1794"/>
                  </a:lnTo>
                  <a:lnTo>
                    <a:pt x="1658" y="1792"/>
                  </a:lnTo>
                  <a:lnTo>
                    <a:pt x="1646" y="1784"/>
                  </a:lnTo>
                  <a:lnTo>
                    <a:pt x="1634" y="1773"/>
                  </a:lnTo>
                  <a:lnTo>
                    <a:pt x="1622" y="1761"/>
                  </a:lnTo>
                  <a:lnTo>
                    <a:pt x="1611" y="1748"/>
                  </a:lnTo>
                  <a:lnTo>
                    <a:pt x="1599" y="1733"/>
                  </a:lnTo>
                  <a:lnTo>
                    <a:pt x="1587" y="1717"/>
                  </a:lnTo>
                  <a:lnTo>
                    <a:pt x="1574" y="1701"/>
                  </a:lnTo>
                  <a:lnTo>
                    <a:pt x="1561" y="1686"/>
                  </a:lnTo>
                  <a:lnTo>
                    <a:pt x="1547" y="1669"/>
                  </a:lnTo>
                  <a:lnTo>
                    <a:pt x="1532" y="1655"/>
                  </a:lnTo>
                  <a:lnTo>
                    <a:pt x="1516" y="1641"/>
                  </a:lnTo>
                  <a:lnTo>
                    <a:pt x="1499" y="1629"/>
                  </a:lnTo>
                  <a:lnTo>
                    <a:pt x="1489" y="1624"/>
                  </a:lnTo>
                  <a:lnTo>
                    <a:pt x="1479" y="1619"/>
                  </a:lnTo>
                  <a:lnTo>
                    <a:pt x="1469" y="1615"/>
                  </a:lnTo>
                  <a:lnTo>
                    <a:pt x="1458" y="1612"/>
                  </a:lnTo>
                  <a:lnTo>
                    <a:pt x="1462" y="1601"/>
                  </a:lnTo>
                  <a:lnTo>
                    <a:pt x="1462" y="1590"/>
                  </a:lnTo>
                  <a:lnTo>
                    <a:pt x="1461" y="1579"/>
                  </a:lnTo>
                  <a:lnTo>
                    <a:pt x="1458" y="1567"/>
                  </a:lnTo>
                  <a:lnTo>
                    <a:pt x="1454" y="1556"/>
                  </a:lnTo>
                  <a:lnTo>
                    <a:pt x="1449" y="1545"/>
                  </a:lnTo>
                  <a:lnTo>
                    <a:pt x="1441" y="1534"/>
                  </a:lnTo>
                  <a:lnTo>
                    <a:pt x="1432" y="1522"/>
                  </a:lnTo>
                  <a:lnTo>
                    <a:pt x="1424" y="1511"/>
                  </a:lnTo>
                  <a:lnTo>
                    <a:pt x="1413" y="1501"/>
                  </a:lnTo>
                  <a:lnTo>
                    <a:pt x="1401" y="1491"/>
                  </a:lnTo>
                  <a:lnTo>
                    <a:pt x="1389" y="1480"/>
                  </a:lnTo>
                  <a:lnTo>
                    <a:pt x="1376" y="1470"/>
                  </a:lnTo>
                  <a:lnTo>
                    <a:pt x="1361" y="1460"/>
                  </a:lnTo>
                  <a:lnTo>
                    <a:pt x="1347" y="1451"/>
                  </a:lnTo>
                  <a:lnTo>
                    <a:pt x="1333" y="1441"/>
                  </a:lnTo>
                  <a:lnTo>
                    <a:pt x="1303" y="1425"/>
                  </a:lnTo>
                  <a:lnTo>
                    <a:pt x="1272" y="1411"/>
                  </a:lnTo>
                  <a:lnTo>
                    <a:pt x="1257" y="1404"/>
                  </a:lnTo>
                  <a:lnTo>
                    <a:pt x="1241" y="1399"/>
                  </a:lnTo>
                  <a:lnTo>
                    <a:pt x="1226" y="1393"/>
                  </a:lnTo>
                  <a:lnTo>
                    <a:pt x="1212" y="1389"/>
                  </a:lnTo>
                  <a:lnTo>
                    <a:pt x="1198" y="1386"/>
                  </a:lnTo>
                  <a:lnTo>
                    <a:pt x="1185" y="1384"/>
                  </a:lnTo>
                  <a:lnTo>
                    <a:pt x="1173" y="1381"/>
                  </a:lnTo>
                  <a:lnTo>
                    <a:pt x="1161" y="1380"/>
                  </a:lnTo>
                  <a:lnTo>
                    <a:pt x="1150" y="1380"/>
                  </a:lnTo>
                  <a:lnTo>
                    <a:pt x="1140" y="1381"/>
                  </a:lnTo>
                  <a:lnTo>
                    <a:pt x="1131" y="1384"/>
                  </a:lnTo>
                  <a:lnTo>
                    <a:pt x="1124" y="1387"/>
                  </a:lnTo>
                  <a:lnTo>
                    <a:pt x="1138" y="1402"/>
                  </a:lnTo>
                  <a:lnTo>
                    <a:pt x="1152" y="1420"/>
                  </a:lnTo>
                  <a:lnTo>
                    <a:pt x="1160" y="1428"/>
                  </a:lnTo>
                  <a:lnTo>
                    <a:pt x="1167" y="1436"/>
                  </a:lnTo>
                  <a:lnTo>
                    <a:pt x="1175" y="1444"/>
                  </a:lnTo>
                  <a:lnTo>
                    <a:pt x="1184" y="1451"/>
                  </a:lnTo>
                  <a:lnTo>
                    <a:pt x="1192" y="1458"/>
                  </a:lnTo>
                  <a:lnTo>
                    <a:pt x="1202" y="1463"/>
                  </a:lnTo>
                  <a:lnTo>
                    <a:pt x="1212" y="1467"/>
                  </a:lnTo>
                  <a:lnTo>
                    <a:pt x="1223" y="1469"/>
                  </a:lnTo>
                  <a:lnTo>
                    <a:pt x="1234" y="1470"/>
                  </a:lnTo>
                  <a:lnTo>
                    <a:pt x="1246" y="1469"/>
                  </a:lnTo>
                  <a:lnTo>
                    <a:pt x="1259" y="1465"/>
                  </a:lnTo>
                  <a:lnTo>
                    <a:pt x="1272" y="1459"/>
                  </a:lnTo>
                  <a:lnTo>
                    <a:pt x="1273" y="1473"/>
                  </a:lnTo>
                  <a:lnTo>
                    <a:pt x="1274" y="1486"/>
                  </a:lnTo>
                  <a:lnTo>
                    <a:pt x="1276" y="1498"/>
                  </a:lnTo>
                  <a:lnTo>
                    <a:pt x="1279" y="1510"/>
                  </a:lnTo>
                  <a:lnTo>
                    <a:pt x="1282" y="1520"/>
                  </a:lnTo>
                  <a:lnTo>
                    <a:pt x="1286" y="1531"/>
                  </a:lnTo>
                  <a:lnTo>
                    <a:pt x="1291" y="1541"/>
                  </a:lnTo>
                  <a:lnTo>
                    <a:pt x="1296" y="1549"/>
                  </a:lnTo>
                  <a:lnTo>
                    <a:pt x="1308" y="1567"/>
                  </a:lnTo>
                  <a:lnTo>
                    <a:pt x="1320" y="1582"/>
                  </a:lnTo>
                  <a:lnTo>
                    <a:pt x="1334" y="1597"/>
                  </a:lnTo>
                  <a:lnTo>
                    <a:pt x="1348" y="1612"/>
                  </a:lnTo>
                  <a:lnTo>
                    <a:pt x="1348" y="1618"/>
                  </a:lnTo>
                  <a:lnTo>
                    <a:pt x="1347" y="1625"/>
                  </a:lnTo>
                  <a:lnTo>
                    <a:pt x="1345" y="1631"/>
                  </a:lnTo>
                  <a:lnTo>
                    <a:pt x="1343" y="1638"/>
                  </a:lnTo>
                  <a:lnTo>
                    <a:pt x="1336" y="1652"/>
                  </a:lnTo>
                  <a:lnTo>
                    <a:pt x="1330" y="1666"/>
                  </a:lnTo>
                  <a:lnTo>
                    <a:pt x="1322" y="1680"/>
                  </a:lnTo>
                  <a:lnTo>
                    <a:pt x="1317" y="1695"/>
                  </a:lnTo>
                  <a:lnTo>
                    <a:pt x="1313" y="1702"/>
                  </a:lnTo>
                  <a:lnTo>
                    <a:pt x="1312" y="1709"/>
                  </a:lnTo>
                  <a:lnTo>
                    <a:pt x="1311" y="1715"/>
                  </a:lnTo>
                  <a:lnTo>
                    <a:pt x="1310" y="1722"/>
                  </a:lnTo>
                  <a:lnTo>
                    <a:pt x="1310" y="1715"/>
                  </a:lnTo>
                  <a:lnTo>
                    <a:pt x="1309" y="1709"/>
                  </a:lnTo>
                  <a:lnTo>
                    <a:pt x="1307" y="1702"/>
                  </a:lnTo>
                  <a:lnTo>
                    <a:pt x="1305" y="1695"/>
                  </a:lnTo>
                  <a:lnTo>
                    <a:pt x="1298" y="1680"/>
                  </a:lnTo>
                  <a:lnTo>
                    <a:pt x="1292" y="1666"/>
                  </a:lnTo>
                  <a:lnTo>
                    <a:pt x="1284" y="1652"/>
                  </a:lnTo>
                  <a:lnTo>
                    <a:pt x="1279" y="1638"/>
                  </a:lnTo>
                  <a:lnTo>
                    <a:pt x="1276" y="1631"/>
                  </a:lnTo>
                  <a:lnTo>
                    <a:pt x="1274" y="1625"/>
                  </a:lnTo>
                  <a:lnTo>
                    <a:pt x="1273" y="1618"/>
                  </a:lnTo>
                  <a:lnTo>
                    <a:pt x="1272" y="1612"/>
                  </a:lnTo>
                  <a:lnTo>
                    <a:pt x="1258" y="1611"/>
                  </a:lnTo>
                  <a:lnTo>
                    <a:pt x="1244" y="1608"/>
                  </a:lnTo>
                  <a:lnTo>
                    <a:pt x="1231" y="1604"/>
                  </a:lnTo>
                  <a:lnTo>
                    <a:pt x="1217" y="1599"/>
                  </a:lnTo>
                  <a:lnTo>
                    <a:pt x="1204" y="1591"/>
                  </a:lnTo>
                  <a:lnTo>
                    <a:pt x="1192" y="1583"/>
                  </a:lnTo>
                  <a:lnTo>
                    <a:pt x="1180" y="1573"/>
                  </a:lnTo>
                  <a:lnTo>
                    <a:pt x="1169" y="1564"/>
                  </a:lnTo>
                  <a:lnTo>
                    <a:pt x="1160" y="1553"/>
                  </a:lnTo>
                  <a:lnTo>
                    <a:pt x="1151" y="1541"/>
                  </a:lnTo>
                  <a:lnTo>
                    <a:pt x="1143" y="1528"/>
                  </a:lnTo>
                  <a:lnTo>
                    <a:pt x="1137" y="1515"/>
                  </a:lnTo>
                  <a:lnTo>
                    <a:pt x="1131" y="1501"/>
                  </a:lnTo>
                  <a:lnTo>
                    <a:pt x="1127" y="1487"/>
                  </a:lnTo>
                  <a:lnTo>
                    <a:pt x="1125" y="1473"/>
                  </a:lnTo>
                  <a:lnTo>
                    <a:pt x="1124" y="1459"/>
                  </a:lnTo>
                  <a:lnTo>
                    <a:pt x="1109" y="1459"/>
                  </a:lnTo>
                  <a:lnTo>
                    <a:pt x="1098" y="1458"/>
                  </a:lnTo>
                  <a:lnTo>
                    <a:pt x="1084" y="1456"/>
                  </a:lnTo>
                  <a:lnTo>
                    <a:pt x="1074" y="1453"/>
                  </a:lnTo>
                  <a:lnTo>
                    <a:pt x="1063" y="1450"/>
                  </a:lnTo>
                  <a:lnTo>
                    <a:pt x="1053" y="1446"/>
                  </a:lnTo>
                  <a:lnTo>
                    <a:pt x="1043" y="1441"/>
                  </a:lnTo>
                  <a:lnTo>
                    <a:pt x="1033" y="1437"/>
                  </a:lnTo>
                  <a:lnTo>
                    <a:pt x="1017" y="1426"/>
                  </a:lnTo>
                  <a:lnTo>
                    <a:pt x="1000" y="1414"/>
                  </a:lnTo>
                  <a:lnTo>
                    <a:pt x="986" y="1401"/>
                  </a:lnTo>
                  <a:lnTo>
                    <a:pt x="972" y="1387"/>
                  </a:lnTo>
                  <a:lnTo>
                    <a:pt x="964" y="1387"/>
                  </a:lnTo>
                  <a:lnTo>
                    <a:pt x="958" y="1388"/>
                  </a:lnTo>
                  <a:lnTo>
                    <a:pt x="950" y="1390"/>
                  </a:lnTo>
                  <a:lnTo>
                    <a:pt x="944" y="1392"/>
                  </a:lnTo>
                  <a:lnTo>
                    <a:pt x="931" y="1399"/>
                  </a:lnTo>
                  <a:lnTo>
                    <a:pt x="916" y="1405"/>
                  </a:lnTo>
                  <a:lnTo>
                    <a:pt x="903" y="1413"/>
                  </a:lnTo>
                  <a:lnTo>
                    <a:pt x="890" y="1419"/>
                  </a:lnTo>
                  <a:lnTo>
                    <a:pt x="884" y="1421"/>
                  </a:lnTo>
                  <a:lnTo>
                    <a:pt x="877" y="1423"/>
                  </a:lnTo>
                  <a:lnTo>
                    <a:pt x="871" y="1424"/>
                  </a:lnTo>
                  <a:lnTo>
                    <a:pt x="864" y="1425"/>
                  </a:lnTo>
                  <a:lnTo>
                    <a:pt x="827" y="1387"/>
                  </a:lnTo>
                  <a:lnTo>
                    <a:pt x="816" y="1387"/>
                  </a:lnTo>
                  <a:lnTo>
                    <a:pt x="805" y="1389"/>
                  </a:lnTo>
                  <a:lnTo>
                    <a:pt x="794" y="1391"/>
                  </a:lnTo>
                  <a:lnTo>
                    <a:pt x="785" y="1395"/>
                  </a:lnTo>
                  <a:lnTo>
                    <a:pt x="774" y="1399"/>
                  </a:lnTo>
                  <a:lnTo>
                    <a:pt x="763" y="1403"/>
                  </a:lnTo>
                  <a:lnTo>
                    <a:pt x="752" y="1410"/>
                  </a:lnTo>
                  <a:lnTo>
                    <a:pt x="742" y="1415"/>
                  </a:lnTo>
                  <a:lnTo>
                    <a:pt x="720" y="1429"/>
                  </a:lnTo>
                  <a:lnTo>
                    <a:pt x="699" y="1446"/>
                  </a:lnTo>
                  <a:lnTo>
                    <a:pt x="679" y="1462"/>
                  </a:lnTo>
                  <a:lnTo>
                    <a:pt x="657" y="1480"/>
                  </a:lnTo>
                  <a:lnTo>
                    <a:pt x="636" y="1497"/>
                  </a:lnTo>
                  <a:lnTo>
                    <a:pt x="616" y="1515"/>
                  </a:lnTo>
                  <a:lnTo>
                    <a:pt x="594" y="1530"/>
                  </a:lnTo>
                  <a:lnTo>
                    <a:pt x="573" y="1544"/>
                  </a:lnTo>
                  <a:lnTo>
                    <a:pt x="562" y="1551"/>
                  </a:lnTo>
                  <a:lnTo>
                    <a:pt x="552" y="1556"/>
                  </a:lnTo>
                  <a:lnTo>
                    <a:pt x="541" y="1561"/>
                  </a:lnTo>
                  <a:lnTo>
                    <a:pt x="530" y="1565"/>
                  </a:lnTo>
                  <a:lnTo>
                    <a:pt x="520" y="1569"/>
                  </a:lnTo>
                  <a:lnTo>
                    <a:pt x="510" y="1571"/>
                  </a:lnTo>
                  <a:lnTo>
                    <a:pt x="499" y="1572"/>
                  </a:lnTo>
                  <a:lnTo>
                    <a:pt x="488" y="1573"/>
                  </a:lnTo>
                  <a:lnTo>
                    <a:pt x="488" y="1722"/>
                  </a:lnTo>
                  <a:lnTo>
                    <a:pt x="460" y="1722"/>
                  </a:lnTo>
                  <a:lnTo>
                    <a:pt x="430" y="1724"/>
                  </a:lnTo>
                  <a:lnTo>
                    <a:pt x="401" y="1725"/>
                  </a:lnTo>
                  <a:lnTo>
                    <a:pt x="370" y="1727"/>
                  </a:lnTo>
                  <a:lnTo>
                    <a:pt x="308" y="1734"/>
                  </a:lnTo>
                  <a:lnTo>
                    <a:pt x="245" y="1740"/>
                  </a:lnTo>
                  <a:lnTo>
                    <a:pt x="181" y="1748"/>
                  </a:lnTo>
                  <a:lnTo>
                    <a:pt x="119" y="1753"/>
                  </a:lnTo>
                  <a:lnTo>
                    <a:pt x="89" y="1757"/>
                  </a:lnTo>
                  <a:lnTo>
                    <a:pt x="58" y="1758"/>
                  </a:lnTo>
                  <a:lnTo>
                    <a:pt x="29" y="1759"/>
                  </a:lnTo>
                  <a:lnTo>
                    <a:pt x="0" y="1760"/>
                  </a:lnTo>
                  <a:lnTo>
                    <a:pt x="0" y="1743"/>
                  </a:lnTo>
                  <a:lnTo>
                    <a:pt x="2" y="1721"/>
                  </a:lnTo>
                  <a:lnTo>
                    <a:pt x="3" y="1698"/>
                  </a:lnTo>
                  <a:lnTo>
                    <a:pt x="6" y="1676"/>
                  </a:lnTo>
                  <a:lnTo>
                    <a:pt x="8" y="1665"/>
                  </a:lnTo>
                  <a:lnTo>
                    <a:pt x="10" y="1656"/>
                  </a:lnTo>
                  <a:lnTo>
                    <a:pt x="14" y="1650"/>
                  </a:lnTo>
                  <a:lnTo>
                    <a:pt x="17" y="1643"/>
                  </a:lnTo>
                  <a:lnTo>
                    <a:pt x="19" y="1642"/>
                  </a:lnTo>
                  <a:lnTo>
                    <a:pt x="21" y="1640"/>
                  </a:lnTo>
                  <a:lnTo>
                    <a:pt x="23" y="1639"/>
                  </a:lnTo>
                  <a:lnTo>
                    <a:pt x="27" y="1639"/>
                  </a:lnTo>
                  <a:lnTo>
                    <a:pt x="29" y="1640"/>
                  </a:lnTo>
                  <a:lnTo>
                    <a:pt x="32" y="1641"/>
                  </a:lnTo>
                  <a:lnTo>
                    <a:pt x="35" y="1643"/>
                  </a:lnTo>
                  <a:lnTo>
                    <a:pt x="39" y="1645"/>
                  </a:lnTo>
                  <a:lnTo>
                    <a:pt x="27" y="1621"/>
                  </a:lnTo>
                  <a:lnTo>
                    <a:pt x="18" y="1603"/>
                  </a:lnTo>
                  <a:lnTo>
                    <a:pt x="15" y="1594"/>
                  </a:lnTo>
                  <a:lnTo>
                    <a:pt x="12" y="1587"/>
                  </a:lnTo>
                  <a:lnTo>
                    <a:pt x="11" y="1580"/>
                  </a:lnTo>
                  <a:lnTo>
                    <a:pt x="10" y="1572"/>
                  </a:lnTo>
                  <a:lnTo>
                    <a:pt x="11" y="1566"/>
                  </a:lnTo>
                  <a:lnTo>
                    <a:pt x="12" y="1558"/>
                  </a:lnTo>
                  <a:lnTo>
                    <a:pt x="15" y="1551"/>
                  </a:lnTo>
                  <a:lnTo>
                    <a:pt x="18" y="1542"/>
                  </a:lnTo>
                  <a:lnTo>
                    <a:pt x="27" y="1522"/>
                  </a:lnTo>
                  <a:lnTo>
                    <a:pt x="39" y="1497"/>
                  </a:lnTo>
                  <a:lnTo>
                    <a:pt x="39" y="1491"/>
                  </a:lnTo>
                  <a:lnTo>
                    <a:pt x="38" y="1483"/>
                  </a:lnTo>
                  <a:lnTo>
                    <a:pt x="35" y="1476"/>
                  </a:lnTo>
                  <a:lnTo>
                    <a:pt x="33" y="1469"/>
                  </a:lnTo>
                  <a:lnTo>
                    <a:pt x="27" y="1456"/>
                  </a:lnTo>
                  <a:lnTo>
                    <a:pt x="20" y="1441"/>
                  </a:lnTo>
                  <a:lnTo>
                    <a:pt x="12" y="1428"/>
                  </a:lnTo>
                  <a:lnTo>
                    <a:pt x="7" y="1414"/>
                  </a:lnTo>
                  <a:lnTo>
                    <a:pt x="5" y="1408"/>
                  </a:lnTo>
                  <a:lnTo>
                    <a:pt x="3" y="1401"/>
                  </a:lnTo>
                  <a:lnTo>
                    <a:pt x="2" y="1393"/>
                  </a:lnTo>
                  <a:lnTo>
                    <a:pt x="0" y="1387"/>
                  </a:lnTo>
                  <a:lnTo>
                    <a:pt x="23" y="1387"/>
                  </a:lnTo>
                  <a:lnTo>
                    <a:pt x="46" y="1389"/>
                  </a:lnTo>
                  <a:lnTo>
                    <a:pt x="71" y="1393"/>
                  </a:lnTo>
                  <a:lnTo>
                    <a:pt x="98" y="1398"/>
                  </a:lnTo>
                  <a:lnTo>
                    <a:pt x="152" y="1408"/>
                  </a:lnTo>
                  <a:lnTo>
                    <a:pt x="208" y="1419"/>
                  </a:lnTo>
                  <a:lnTo>
                    <a:pt x="236" y="1424"/>
                  </a:lnTo>
                  <a:lnTo>
                    <a:pt x="263" y="1427"/>
                  </a:lnTo>
                  <a:lnTo>
                    <a:pt x="291" y="1432"/>
                  </a:lnTo>
                  <a:lnTo>
                    <a:pt x="317" y="1433"/>
                  </a:lnTo>
                  <a:lnTo>
                    <a:pt x="343" y="1434"/>
                  </a:lnTo>
                  <a:lnTo>
                    <a:pt x="367" y="1433"/>
                  </a:lnTo>
                  <a:lnTo>
                    <a:pt x="379" y="1432"/>
                  </a:lnTo>
                  <a:lnTo>
                    <a:pt x="391" y="1429"/>
                  </a:lnTo>
                  <a:lnTo>
                    <a:pt x="402" y="1427"/>
                  </a:lnTo>
                  <a:lnTo>
                    <a:pt x="412" y="1425"/>
                  </a:lnTo>
                  <a:lnTo>
                    <a:pt x="406" y="1411"/>
                  </a:lnTo>
                  <a:lnTo>
                    <a:pt x="402" y="1398"/>
                  </a:lnTo>
                  <a:lnTo>
                    <a:pt x="400" y="1385"/>
                  </a:lnTo>
                  <a:lnTo>
                    <a:pt x="397" y="1373"/>
                  </a:lnTo>
                  <a:lnTo>
                    <a:pt x="396" y="1361"/>
                  </a:lnTo>
                  <a:lnTo>
                    <a:pt x="397" y="1350"/>
                  </a:lnTo>
                  <a:lnTo>
                    <a:pt x="397" y="1338"/>
                  </a:lnTo>
                  <a:lnTo>
                    <a:pt x="400" y="1325"/>
                  </a:lnTo>
                  <a:lnTo>
                    <a:pt x="403" y="1300"/>
                  </a:lnTo>
                  <a:lnTo>
                    <a:pt x="407" y="1271"/>
                  </a:lnTo>
                  <a:lnTo>
                    <a:pt x="409" y="1255"/>
                  </a:lnTo>
                  <a:lnTo>
                    <a:pt x="410" y="1239"/>
                  </a:lnTo>
                  <a:lnTo>
                    <a:pt x="412" y="1220"/>
                  </a:lnTo>
                  <a:lnTo>
                    <a:pt x="412" y="1200"/>
                  </a:lnTo>
                  <a:lnTo>
                    <a:pt x="405" y="1199"/>
                  </a:lnTo>
                  <a:lnTo>
                    <a:pt x="398" y="1198"/>
                  </a:lnTo>
                  <a:lnTo>
                    <a:pt x="392" y="1196"/>
                  </a:lnTo>
                  <a:lnTo>
                    <a:pt x="385" y="1194"/>
                  </a:lnTo>
                  <a:lnTo>
                    <a:pt x="372" y="1188"/>
                  </a:lnTo>
                  <a:lnTo>
                    <a:pt x="358" y="1181"/>
                  </a:lnTo>
                  <a:lnTo>
                    <a:pt x="344" y="1174"/>
                  </a:lnTo>
                  <a:lnTo>
                    <a:pt x="330" y="1168"/>
                  </a:lnTo>
                  <a:lnTo>
                    <a:pt x="323" y="1165"/>
                  </a:lnTo>
                  <a:lnTo>
                    <a:pt x="316" y="1163"/>
                  </a:lnTo>
                  <a:lnTo>
                    <a:pt x="309" y="1162"/>
                  </a:lnTo>
                  <a:lnTo>
                    <a:pt x="301" y="1162"/>
                  </a:lnTo>
                  <a:lnTo>
                    <a:pt x="316" y="1161"/>
                  </a:lnTo>
                  <a:lnTo>
                    <a:pt x="332" y="1160"/>
                  </a:lnTo>
                  <a:lnTo>
                    <a:pt x="347" y="1159"/>
                  </a:lnTo>
                  <a:lnTo>
                    <a:pt x="364" y="1156"/>
                  </a:lnTo>
                  <a:lnTo>
                    <a:pt x="397" y="1150"/>
                  </a:lnTo>
                  <a:lnTo>
                    <a:pt x="432" y="1143"/>
                  </a:lnTo>
                  <a:lnTo>
                    <a:pt x="467" y="1136"/>
                  </a:lnTo>
                  <a:lnTo>
                    <a:pt x="502" y="1129"/>
                  </a:lnTo>
                  <a:lnTo>
                    <a:pt x="518" y="1127"/>
                  </a:lnTo>
                  <a:lnTo>
                    <a:pt x="534" y="1125"/>
                  </a:lnTo>
                  <a:lnTo>
                    <a:pt x="549" y="1124"/>
                  </a:lnTo>
                  <a:lnTo>
                    <a:pt x="564" y="1124"/>
                  </a:lnTo>
                  <a:lnTo>
                    <a:pt x="751" y="937"/>
                  </a:lnTo>
                  <a:lnTo>
                    <a:pt x="767" y="937"/>
                  </a:lnTo>
                  <a:lnTo>
                    <a:pt x="786" y="936"/>
                  </a:lnTo>
                  <a:lnTo>
                    <a:pt x="807" y="935"/>
                  </a:lnTo>
                  <a:lnTo>
                    <a:pt x="830" y="932"/>
                  </a:lnTo>
                  <a:lnTo>
                    <a:pt x="855" y="928"/>
                  </a:lnTo>
                  <a:lnTo>
                    <a:pt x="882" y="921"/>
                  </a:lnTo>
                  <a:lnTo>
                    <a:pt x="895" y="917"/>
                  </a:lnTo>
                  <a:lnTo>
                    <a:pt x="908" y="911"/>
                  </a:lnTo>
                  <a:lnTo>
                    <a:pt x="921" y="906"/>
                  </a:lnTo>
                  <a:lnTo>
                    <a:pt x="934" y="899"/>
                  </a:lnTo>
                  <a:lnTo>
                    <a:pt x="922" y="885"/>
                  </a:lnTo>
                  <a:lnTo>
                    <a:pt x="911" y="872"/>
                  </a:lnTo>
                  <a:lnTo>
                    <a:pt x="902" y="860"/>
                  </a:lnTo>
                  <a:lnTo>
                    <a:pt x="896" y="849"/>
                  </a:lnTo>
                  <a:lnTo>
                    <a:pt x="890" y="838"/>
                  </a:lnTo>
                  <a:lnTo>
                    <a:pt x="887" y="828"/>
                  </a:lnTo>
                  <a:lnTo>
                    <a:pt x="886" y="819"/>
                  </a:lnTo>
                  <a:lnTo>
                    <a:pt x="887" y="810"/>
                  </a:lnTo>
                  <a:lnTo>
                    <a:pt x="889" y="801"/>
                  </a:lnTo>
                  <a:lnTo>
                    <a:pt x="895" y="792"/>
                  </a:lnTo>
                  <a:lnTo>
                    <a:pt x="901" y="785"/>
                  </a:lnTo>
                  <a:lnTo>
                    <a:pt x="911" y="778"/>
                  </a:lnTo>
                  <a:lnTo>
                    <a:pt x="923" y="771"/>
                  </a:lnTo>
                  <a:lnTo>
                    <a:pt x="936" y="764"/>
                  </a:lnTo>
                  <a:lnTo>
                    <a:pt x="952" y="757"/>
                  </a:lnTo>
                  <a:lnTo>
                    <a:pt x="972" y="751"/>
                  </a:lnTo>
                  <a:lnTo>
                    <a:pt x="972" y="764"/>
                  </a:lnTo>
                  <a:lnTo>
                    <a:pt x="973" y="776"/>
                  </a:lnTo>
                  <a:lnTo>
                    <a:pt x="975" y="788"/>
                  </a:lnTo>
                  <a:lnTo>
                    <a:pt x="979" y="799"/>
                  </a:lnTo>
                  <a:lnTo>
                    <a:pt x="982" y="810"/>
                  </a:lnTo>
                  <a:lnTo>
                    <a:pt x="986" y="820"/>
                  </a:lnTo>
                  <a:lnTo>
                    <a:pt x="991" y="829"/>
                  </a:lnTo>
                  <a:lnTo>
                    <a:pt x="995" y="838"/>
                  </a:lnTo>
                  <a:lnTo>
                    <a:pt x="1007" y="855"/>
                  </a:lnTo>
                  <a:lnTo>
                    <a:pt x="1020" y="870"/>
                  </a:lnTo>
                  <a:lnTo>
                    <a:pt x="1033" y="885"/>
                  </a:lnTo>
                  <a:lnTo>
                    <a:pt x="1047" y="899"/>
                  </a:lnTo>
                  <a:lnTo>
                    <a:pt x="1071" y="888"/>
                  </a:lnTo>
                  <a:lnTo>
                    <a:pt x="1087" y="883"/>
                  </a:lnTo>
                  <a:lnTo>
                    <a:pt x="1098" y="881"/>
                  </a:lnTo>
                  <a:lnTo>
                    <a:pt x="1105" y="881"/>
                  </a:lnTo>
                  <a:lnTo>
                    <a:pt x="1113" y="880"/>
                  </a:lnTo>
                  <a:lnTo>
                    <a:pt x="1123" y="877"/>
                  </a:lnTo>
                  <a:lnTo>
                    <a:pt x="1138" y="872"/>
                  </a:lnTo>
                  <a:lnTo>
                    <a:pt x="1162" y="861"/>
                  </a:lnTo>
                  <a:lnTo>
                    <a:pt x="1174" y="873"/>
                  </a:lnTo>
                  <a:lnTo>
                    <a:pt x="1203" y="899"/>
                  </a:lnTo>
                  <a:lnTo>
                    <a:pt x="1221" y="913"/>
                  </a:lnTo>
                  <a:lnTo>
                    <a:pt x="1239" y="925"/>
                  </a:lnTo>
                  <a:lnTo>
                    <a:pt x="1248" y="930"/>
                  </a:lnTo>
                  <a:lnTo>
                    <a:pt x="1257" y="934"/>
                  </a:lnTo>
                  <a:lnTo>
                    <a:pt x="1264" y="936"/>
                  </a:lnTo>
                  <a:lnTo>
                    <a:pt x="1272" y="937"/>
                  </a:lnTo>
                  <a:lnTo>
                    <a:pt x="1294" y="929"/>
                  </a:lnTo>
                  <a:lnTo>
                    <a:pt x="1316" y="918"/>
                  </a:lnTo>
                  <a:lnTo>
                    <a:pt x="1339" y="906"/>
                  </a:lnTo>
                  <a:lnTo>
                    <a:pt x="1361" y="892"/>
                  </a:lnTo>
                  <a:lnTo>
                    <a:pt x="1410" y="860"/>
                  </a:lnTo>
                  <a:lnTo>
                    <a:pt x="1460" y="825"/>
                  </a:lnTo>
                  <a:lnTo>
                    <a:pt x="1509" y="790"/>
                  </a:lnTo>
                  <a:lnTo>
                    <a:pt x="1558" y="759"/>
                  </a:lnTo>
                  <a:lnTo>
                    <a:pt x="1582" y="744"/>
                  </a:lnTo>
                  <a:lnTo>
                    <a:pt x="1605" y="731"/>
                  </a:lnTo>
                  <a:lnTo>
                    <a:pt x="1627" y="721"/>
                  </a:lnTo>
                  <a:lnTo>
                    <a:pt x="1649" y="713"/>
                  </a:lnTo>
                  <a:lnTo>
                    <a:pt x="1646" y="705"/>
                  </a:lnTo>
                  <a:lnTo>
                    <a:pt x="1644" y="699"/>
                  </a:lnTo>
                  <a:lnTo>
                    <a:pt x="1642" y="692"/>
                  </a:lnTo>
                  <a:lnTo>
                    <a:pt x="1642" y="685"/>
                  </a:lnTo>
                  <a:lnTo>
                    <a:pt x="1642" y="680"/>
                  </a:lnTo>
                  <a:lnTo>
                    <a:pt x="1642" y="673"/>
                  </a:lnTo>
                  <a:lnTo>
                    <a:pt x="1644" y="668"/>
                  </a:lnTo>
                  <a:lnTo>
                    <a:pt x="1645" y="663"/>
                  </a:lnTo>
                  <a:lnTo>
                    <a:pt x="1651" y="652"/>
                  </a:lnTo>
                  <a:lnTo>
                    <a:pt x="1659" y="642"/>
                  </a:lnTo>
                  <a:lnTo>
                    <a:pt x="1669" y="632"/>
                  </a:lnTo>
                  <a:lnTo>
                    <a:pt x="1681" y="623"/>
                  </a:lnTo>
                  <a:lnTo>
                    <a:pt x="1693" y="615"/>
                  </a:lnTo>
                  <a:lnTo>
                    <a:pt x="1707" y="606"/>
                  </a:lnTo>
                  <a:lnTo>
                    <a:pt x="1721" y="598"/>
                  </a:lnTo>
                  <a:lnTo>
                    <a:pt x="1737" y="592"/>
                  </a:lnTo>
                  <a:lnTo>
                    <a:pt x="1768" y="577"/>
                  </a:lnTo>
                  <a:lnTo>
                    <a:pt x="1798" y="564"/>
                  </a:lnTo>
                  <a:lnTo>
                    <a:pt x="1753" y="564"/>
                  </a:lnTo>
                  <a:lnTo>
                    <a:pt x="1707" y="563"/>
                  </a:lnTo>
                  <a:lnTo>
                    <a:pt x="1660" y="562"/>
                  </a:lnTo>
                  <a:lnTo>
                    <a:pt x="1614" y="559"/>
                  </a:lnTo>
                  <a:lnTo>
                    <a:pt x="1591" y="557"/>
                  </a:lnTo>
                  <a:lnTo>
                    <a:pt x="1570" y="553"/>
                  </a:lnTo>
                  <a:lnTo>
                    <a:pt x="1548" y="550"/>
                  </a:lnTo>
                  <a:lnTo>
                    <a:pt x="1528" y="547"/>
                  </a:lnTo>
                  <a:lnTo>
                    <a:pt x="1509" y="541"/>
                  </a:lnTo>
                  <a:lnTo>
                    <a:pt x="1491" y="536"/>
                  </a:lnTo>
                  <a:lnTo>
                    <a:pt x="1474" y="529"/>
                  </a:lnTo>
                  <a:lnTo>
                    <a:pt x="1458" y="523"/>
                  </a:lnTo>
                  <a:lnTo>
                    <a:pt x="1611" y="373"/>
                  </a:lnTo>
                  <a:lnTo>
                    <a:pt x="1603" y="373"/>
                  </a:lnTo>
                  <a:lnTo>
                    <a:pt x="1597" y="372"/>
                  </a:lnTo>
                  <a:lnTo>
                    <a:pt x="1589" y="370"/>
                  </a:lnTo>
                  <a:lnTo>
                    <a:pt x="1583" y="368"/>
                  </a:lnTo>
                  <a:lnTo>
                    <a:pt x="1569" y="361"/>
                  </a:lnTo>
                  <a:lnTo>
                    <a:pt x="1554" y="355"/>
                  </a:lnTo>
                  <a:lnTo>
                    <a:pt x="1540" y="348"/>
                  </a:lnTo>
                  <a:lnTo>
                    <a:pt x="1525" y="342"/>
                  </a:lnTo>
                  <a:lnTo>
                    <a:pt x="1518" y="340"/>
                  </a:lnTo>
                  <a:lnTo>
                    <a:pt x="1511" y="337"/>
                  </a:lnTo>
                  <a:lnTo>
                    <a:pt x="1504" y="336"/>
                  </a:lnTo>
                  <a:lnTo>
                    <a:pt x="1497" y="336"/>
                  </a:lnTo>
                  <a:lnTo>
                    <a:pt x="1272" y="564"/>
                  </a:lnTo>
                  <a:lnTo>
                    <a:pt x="1272" y="579"/>
                  </a:lnTo>
                  <a:lnTo>
                    <a:pt x="1272" y="596"/>
                  </a:lnTo>
                  <a:lnTo>
                    <a:pt x="1271" y="617"/>
                  </a:lnTo>
                  <a:lnTo>
                    <a:pt x="1268" y="637"/>
                  </a:lnTo>
                  <a:lnTo>
                    <a:pt x="1265" y="647"/>
                  </a:lnTo>
                  <a:lnTo>
                    <a:pt x="1263" y="658"/>
                  </a:lnTo>
                  <a:lnTo>
                    <a:pt x="1260" y="668"/>
                  </a:lnTo>
                  <a:lnTo>
                    <a:pt x="1257" y="678"/>
                  </a:lnTo>
                  <a:lnTo>
                    <a:pt x="1252" y="688"/>
                  </a:lnTo>
                  <a:lnTo>
                    <a:pt x="1247" y="696"/>
                  </a:lnTo>
                  <a:lnTo>
                    <a:pt x="1241" y="705"/>
                  </a:lnTo>
                  <a:lnTo>
                    <a:pt x="1235" y="713"/>
                  </a:lnTo>
                  <a:lnTo>
                    <a:pt x="1237" y="709"/>
                  </a:lnTo>
                  <a:lnTo>
                    <a:pt x="1240" y="708"/>
                  </a:lnTo>
                  <a:lnTo>
                    <a:pt x="1243" y="707"/>
                  </a:lnTo>
                  <a:lnTo>
                    <a:pt x="1244" y="708"/>
                  </a:lnTo>
                  <a:lnTo>
                    <a:pt x="1245" y="713"/>
                  </a:lnTo>
                  <a:lnTo>
                    <a:pt x="1243" y="719"/>
                  </a:lnTo>
                  <a:lnTo>
                    <a:pt x="1239" y="730"/>
                  </a:lnTo>
                  <a:lnTo>
                    <a:pt x="1233" y="743"/>
                  </a:lnTo>
                  <a:lnTo>
                    <a:pt x="1225" y="757"/>
                  </a:lnTo>
                  <a:lnTo>
                    <a:pt x="1215" y="773"/>
                  </a:lnTo>
                  <a:lnTo>
                    <a:pt x="1204" y="788"/>
                  </a:lnTo>
                  <a:lnTo>
                    <a:pt x="1191" y="804"/>
                  </a:lnTo>
                  <a:lnTo>
                    <a:pt x="1177" y="820"/>
                  </a:lnTo>
                  <a:lnTo>
                    <a:pt x="1161" y="833"/>
                  </a:lnTo>
                  <a:lnTo>
                    <a:pt x="1152" y="839"/>
                  </a:lnTo>
                  <a:lnTo>
                    <a:pt x="1143" y="845"/>
                  </a:lnTo>
                  <a:lnTo>
                    <a:pt x="1135" y="849"/>
                  </a:lnTo>
                  <a:lnTo>
                    <a:pt x="1126" y="853"/>
                  </a:lnTo>
                  <a:lnTo>
                    <a:pt x="1116" y="857"/>
                  </a:lnTo>
                  <a:lnTo>
                    <a:pt x="1106" y="859"/>
                  </a:lnTo>
                  <a:lnTo>
                    <a:pt x="1096" y="861"/>
                  </a:lnTo>
                  <a:lnTo>
                    <a:pt x="1086" y="861"/>
                  </a:lnTo>
                  <a:lnTo>
                    <a:pt x="1092" y="841"/>
                  </a:lnTo>
                  <a:lnTo>
                    <a:pt x="1096" y="825"/>
                  </a:lnTo>
                  <a:lnTo>
                    <a:pt x="1100" y="810"/>
                  </a:lnTo>
                  <a:lnTo>
                    <a:pt x="1101" y="796"/>
                  </a:lnTo>
                  <a:lnTo>
                    <a:pt x="1101" y="785"/>
                  </a:lnTo>
                  <a:lnTo>
                    <a:pt x="1099" y="774"/>
                  </a:lnTo>
                  <a:lnTo>
                    <a:pt x="1095" y="764"/>
                  </a:lnTo>
                  <a:lnTo>
                    <a:pt x="1091" y="755"/>
                  </a:lnTo>
                  <a:lnTo>
                    <a:pt x="1084" y="747"/>
                  </a:lnTo>
                  <a:lnTo>
                    <a:pt x="1077" y="738"/>
                  </a:lnTo>
                  <a:lnTo>
                    <a:pt x="1069" y="729"/>
                  </a:lnTo>
                  <a:lnTo>
                    <a:pt x="1059" y="720"/>
                  </a:lnTo>
                  <a:lnTo>
                    <a:pt x="1036" y="700"/>
                  </a:lnTo>
                  <a:lnTo>
                    <a:pt x="1010" y="675"/>
                  </a:lnTo>
                  <a:lnTo>
                    <a:pt x="1010" y="661"/>
                  </a:lnTo>
                  <a:lnTo>
                    <a:pt x="1011" y="649"/>
                  </a:lnTo>
                  <a:lnTo>
                    <a:pt x="1014" y="639"/>
                  </a:lnTo>
                  <a:lnTo>
                    <a:pt x="1015" y="630"/>
                  </a:lnTo>
                  <a:lnTo>
                    <a:pt x="1020" y="613"/>
                  </a:lnTo>
                  <a:lnTo>
                    <a:pt x="1024" y="598"/>
                  </a:lnTo>
                  <a:lnTo>
                    <a:pt x="1026" y="592"/>
                  </a:lnTo>
                  <a:lnTo>
                    <a:pt x="1027" y="584"/>
                  </a:lnTo>
                  <a:lnTo>
                    <a:pt x="1027" y="576"/>
                  </a:lnTo>
                  <a:lnTo>
                    <a:pt x="1026" y="568"/>
                  </a:lnTo>
                  <a:lnTo>
                    <a:pt x="1024" y="558"/>
                  </a:lnTo>
                  <a:lnTo>
                    <a:pt x="1021" y="548"/>
                  </a:lnTo>
                  <a:lnTo>
                    <a:pt x="1016" y="536"/>
                  </a:lnTo>
                  <a:lnTo>
                    <a:pt x="1010" y="523"/>
                  </a:lnTo>
                  <a:lnTo>
                    <a:pt x="995" y="551"/>
                  </a:lnTo>
                  <a:lnTo>
                    <a:pt x="980" y="579"/>
                  </a:lnTo>
                  <a:lnTo>
                    <a:pt x="972" y="592"/>
                  </a:lnTo>
                  <a:lnTo>
                    <a:pt x="963" y="604"/>
                  </a:lnTo>
                  <a:lnTo>
                    <a:pt x="955" y="616"/>
                  </a:lnTo>
                  <a:lnTo>
                    <a:pt x="944" y="627"/>
                  </a:lnTo>
                  <a:lnTo>
                    <a:pt x="933" y="637"/>
                  </a:lnTo>
                  <a:lnTo>
                    <a:pt x="922" y="646"/>
                  </a:lnTo>
                  <a:lnTo>
                    <a:pt x="909" y="655"/>
                  </a:lnTo>
                  <a:lnTo>
                    <a:pt x="895" y="661"/>
                  </a:lnTo>
                  <a:lnTo>
                    <a:pt x="880" y="667"/>
                  </a:lnTo>
                  <a:lnTo>
                    <a:pt x="864" y="671"/>
                  </a:lnTo>
                  <a:lnTo>
                    <a:pt x="846" y="673"/>
                  </a:lnTo>
                  <a:lnTo>
                    <a:pt x="827" y="675"/>
                  </a:lnTo>
                  <a:lnTo>
                    <a:pt x="826" y="667"/>
                  </a:lnTo>
                  <a:lnTo>
                    <a:pt x="824" y="659"/>
                  </a:lnTo>
                  <a:lnTo>
                    <a:pt x="819" y="651"/>
                  </a:lnTo>
                  <a:lnTo>
                    <a:pt x="815" y="641"/>
                  </a:lnTo>
                  <a:lnTo>
                    <a:pt x="803" y="621"/>
                  </a:lnTo>
                  <a:lnTo>
                    <a:pt x="789" y="600"/>
                  </a:lnTo>
                  <a:lnTo>
                    <a:pt x="775" y="579"/>
                  </a:lnTo>
                  <a:lnTo>
                    <a:pt x="763" y="559"/>
                  </a:lnTo>
                  <a:lnTo>
                    <a:pt x="757" y="549"/>
                  </a:lnTo>
                  <a:lnTo>
                    <a:pt x="754" y="539"/>
                  </a:lnTo>
                  <a:lnTo>
                    <a:pt x="752" y="531"/>
                  </a:lnTo>
                  <a:lnTo>
                    <a:pt x="751" y="523"/>
                  </a:lnTo>
                  <a:lnTo>
                    <a:pt x="765" y="503"/>
                  </a:lnTo>
                  <a:lnTo>
                    <a:pt x="779" y="488"/>
                  </a:lnTo>
                  <a:lnTo>
                    <a:pt x="793" y="475"/>
                  </a:lnTo>
                  <a:lnTo>
                    <a:pt x="807" y="464"/>
                  </a:lnTo>
                  <a:lnTo>
                    <a:pt x="821" y="455"/>
                  </a:lnTo>
                  <a:lnTo>
                    <a:pt x="835" y="449"/>
                  </a:lnTo>
                  <a:lnTo>
                    <a:pt x="849" y="444"/>
                  </a:lnTo>
                  <a:lnTo>
                    <a:pt x="863" y="440"/>
                  </a:lnTo>
                  <a:lnTo>
                    <a:pt x="890" y="435"/>
                  </a:lnTo>
                  <a:lnTo>
                    <a:pt x="918" y="430"/>
                  </a:lnTo>
                  <a:lnTo>
                    <a:pt x="931" y="427"/>
                  </a:lnTo>
                  <a:lnTo>
                    <a:pt x="945" y="423"/>
                  </a:lnTo>
                  <a:lnTo>
                    <a:pt x="958" y="418"/>
                  </a:lnTo>
                  <a:lnTo>
                    <a:pt x="972" y="412"/>
                  </a:lnTo>
                  <a:lnTo>
                    <a:pt x="1010" y="373"/>
                  </a:lnTo>
                  <a:lnTo>
                    <a:pt x="1024" y="347"/>
                  </a:lnTo>
                  <a:lnTo>
                    <a:pt x="1042" y="321"/>
                  </a:lnTo>
                  <a:lnTo>
                    <a:pt x="1059" y="297"/>
                  </a:lnTo>
                  <a:lnTo>
                    <a:pt x="1079" y="274"/>
                  </a:lnTo>
                  <a:lnTo>
                    <a:pt x="1099" y="252"/>
                  </a:lnTo>
                  <a:lnTo>
                    <a:pt x="1120" y="232"/>
                  </a:lnTo>
                  <a:lnTo>
                    <a:pt x="1142" y="212"/>
                  </a:lnTo>
                  <a:lnTo>
                    <a:pt x="1165" y="192"/>
                  </a:lnTo>
                  <a:lnTo>
                    <a:pt x="1211" y="154"/>
                  </a:lnTo>
                  <a:lnTo>
                    <a:pt x="1258" y="117"/>
                  </a:lnTo>
                  <a:lnTo>
                    <a:pt x="1282" y="97"/>
                  </a:lnTo>
                  <a:lnTo>
                    <a:pt x="1305" y="79"/>
                  </a:lnTo>
                  <a:lnTo>
                    <a:pt x="1327" y="59"/>
                  </a:lnTo>
                  <a:lnTo>
                    <a:pt x="1348" y="39"/>
                  </a:lnTo>
                  <a:lnTo>
                    <a:pt x="1721" y="39"/>
                  </a:lnTo>
                  <a:lnTo>
                    <a:pt x="1798" y="115"/>
                  </a:lnTo>
                  <a:lnTo>
                    <a:pt x="1946" y="115"/>
                  </a:lnTo>
                  <a:lnTo>
                    <a:pt x="1960" y="128"/>
                  </a:lnTo>
                  <a:lnTo>
                    <a:pt x="1974" y="140"/>
                  </a:lnTo>
                  <a:lnTo>
                    <a:pt x="1988" y="152"/>
                  </a:lnTo>
                  <a:lnTo>
                    <a:pt x="2003" y="162"/>
                  </a:lnTo>
                  <a:lnTo>
                    <a:pt x="2017" y="172"/>
                  </a:lnTo>
                  <a:lnTo>
                    <a:pt x="2031" y="179"/>
                  </a:lnTo>
                  <a:lnTo>
                    <a:pt x="2045" y="187"/>
                  </a:lnTo>
                  <a:lnTo>
                    <a:pt x="2059" y="192"/>
                  </a:lnTo>
                  <a:lnTo>
                    <a:pt x="2073" y="197"/>
                  </a:lnTo>
                  <a:lnTo>
                    <a:pt x="2088" y="200"/>
                  </a:lnTo>
                  <a:lnTo>
                    <a:pt x="2102" y="202"/>
                  </a:lnTo>
                  <a:lnTo>
                    <a:pt x="2116" y="202"/>
                  </a:lnTo>
                  <a:lnTo>
                    <a:pt x="2129" y="201"/>
                  </a:lnTo>
                  <a:lnTo>
                    <a:pt x="2143" y="198"/>
                  </a:lnTo>
                  <a:lnTo>
                    <a:pt x="2157" y="193"/>
                  </a:lnTo>
                  <a:lnTo>
                    <a:pt x="2171" y="187"/>
                  </a:lnTo>
                  <a:lnTo>
                    <a:pt x="2247" y="263"/>
                  </a:lnTo>
                  <a:lnTo>
                    <a:pt x="2171" y="336"/>
                  </a:lnTo>
                  <a:lnTo>
                    <a:pt x="2022" y="336"/>
                  </a:lnTo>
                  <a:lnTo>
                    <a:pt x="1946" y="263"/>
                  </a:lnTo>
                  <a:lnTo>
                    <a:pt x="1908" y="301"/>
                  </a:lnTo>
                  <a:lnTo>
                    <a:pt x="2060" y="450"/>
                  </a:lnTo>
                  <a:lnTo>
                    <a:pt x="2136" y="450"/>
                  </a:lnTo>
                  <a:lnTo>
                    <a:pt x="2144" y="449"/>
                  </a:lnTo>
                  <a:lnTo>
                    <a:pt x="2154" y="443"/>
                  </a:lnTo>
                  <a:lnTo>
                    <a:pt x="2166" y="437"/>
                  </a:lnTo>
                  <a:lnTo>
                    <a:pt x="2180" y="427"/>
                  </a:lnTo>
                  <a:lnTo>
                    <a:pt x="2210" y="403"/>
                  </a:lnTo>
                  <a:lnTo>
                    <a:pt x="2243" y="376"/>
                  </a:lnTo>
                  <a:lnTo>
                    <a:pt x="2273" y="348"/>
                  </a:lnTo>
                  <a:lnTo>
                    <a:pt x="2298" y="324"/>
                  </a:lnTo>
                  <a:lnTo>
                    <a:pt x="2316" y="308"/>
                  </a:lnTo>
                  <a:lnTo>
                    <a:pt x="2323" y="301"/>
                  </a:lnTo>
                  <a:lnTo>
                    <a:pt x="2398" y="301"/>
                  </a:lnTo>
                  <a:lnTo>
                    <a:pt x="2510" y="187"/>
                  </a:lnTo>
                  <a:lnTo>
                    <a:pt x="2585" y="263"/>
                  </a:lnTo>
                  <a:lnTo>
                    <a:pt x="2696" y="149"/>
                  </a:lnTo>
                  <a:lnTo>
                    <a:pt x="2771" y="225"/>
                  </a:lnTo>
                  <a:lnTo>
                    <a:pt x="2786" y="219"/>
                  </a:lnTo>
                  <a:lnTo>
                    <a:pt x="2800" y="213"/>
                  </a:lnTo>
                  <a:lnTo>
                    <a:pt x="2813" y="208"/>
                  </a:lnTo>
                  <a:lnTo>
                    <a:pt x="2827" y="202"/>
                  </a:lnTo>
                  <a:lnTo>
                    <a:pt x="2854" y="195"/>
                  </a:lnTo>
                  <a:lnTo>
                    <a:pt x="2883" y="187"/>
                  </a:lnTo>
                  <a:lnTo>
                    <a:pt x="2911" y="180"/>
                  </a:lnTo>
                  <a:lnTo>
                    <a:pt x="2939" y="172"/>
                  </a:lnTo>
                  <a:lnTo>
                    <a:pt x="2954" y="167"/>
                  </a:lnTo>
                  <a:lnTo>
                    <a:pt x="2968" y="162"/>
                  </a:lnTo>
                  <a:lnTo>
                    <a:pt x="2982" y="156"/>
                  </a:lnTo>
                  <a:lnTo>
                    <a:pt x="2996" y="149"/>
                  </a:lnTo>
                  <a:lnTo>
                    <a:pt x="2886" y="39"/>
                  </a:lnTo>
                  <a:lnTo>
                    <a:pt x="2927" y="53"/>
                  </a:lnTo>
                  <a:lnTo>
                    <a:pt x="2970" y="67"/>
                  </a:lnTo>
                  <a:lnTo>
                    <a:pt x="3012" y="79"/>
                  </a:lnTo>
                  <a:lnTo>
                    <a:pt x="3057" y="91"/>
                  </a:lnTo>
                  <a:lnTo>
                    <a:pt x="3080" y="96"/>
                  </a:lnTo>
                  <a:lnTo>
                    <a:pt x="3103" y="101"/>
                  </a:lnTo>
                  <a:lnTo>
                    <a:pt x="3127" y="105"/>
                  </a:lnTo>
                  <a:lnTo>
                    <a:pt x="3152" y="108"/>
                  </a:lnTo>
                  <a:lnTo>
                    <a:pt x="3177" y="111"/>
                  </a:lnTo>
                  <a:lnTo>
                    <a:pt x="3204" y="113"/>
                  </a:lnTo>
                  <a:lnTo>
                    <a:pt x="3231" y="114"/>
                  </a:lnTo>
                  <a:lnTo>
                    <a:pt x="3259" y="115"/>
                  </a:lnTo>
                  <a:lnTo>
                    <a:pt x="3260" y="107"/>
                  </a:lnTo>
                  <a:lnTo>
                    <a:pt x="3261" y="101"/>
                  </a:lnTo>
                  <a:lnTo>
                    <a:pt x="3262" y="93"/>
                  </a:lnTo>
                  <a:lnTo>
                    <a:pt x="3265" y="87"/>
                  </a:lnTo>
                  <a:lnTo>
                    <a:pt x="3271" y="72"/>
                  </a:lnTo>
                  <a:lnTo>
                    <a:pt x="3279" y="58"/>
                  </a:lnTo>
                  <a:lnTo>
                    <a:pt x="3285" y="43"/>
                  </a:lnTo>
                  <a:lnTo>
                    <a:pt x="3292" y="29"/>
                  </a:lnTo>
                  <a:lnTo>
                    <a:pt x="3294" y="22"/>
                  </a:lnTo>
                  <a:lnTo>
                    <a:pt x="3295" y="15"/>
                  </a:lnTo>
                  <a:lnTo>
                    <a:pt x="3297" y="8"/>
                  </a:lnTo>
                  <a:lnTo>
                    <a:pt x="3297" y="0"/>
                  </a:lnTo>
                  <a:lnTo>
                    <a:pt x="3484" y="187"/>
                  </a:lnTo>
                  <a:lnTo>
                    <a:pt x="3482" y="195"/>
                  </a:lnTo>
                  <a:lnTo>
                    <a:pt x="3480" y="203"/>
                  </a:lnTo>
                  <a:lnTo>
                    <a:pt x="3477" y="212"/>
                  </a:lnTo>
                  <a:lnTo>
                    <a:pt x="3472" y="221"/>
                  </a:lnTo>
                  <a:lnTo>
                    <a:pt x="3460" y="241"/>
                  </a:lnTo>
                  <a:lnTo>
                    <a:pt x="3445" y="261"/>
                  </a:lnTo>
                  <a:lnTo>
                    <a:pt x="3431" y="282"/>
                  </a:lnTo>
                  <a:lnTo>
                    <a:pt x="3419" y="301"/>
                  </a:lnTo>
                  <a:lnTo>
                    <a:pt x="3415" y="311"/>
                  </a:lnTo>
                  <a:lnTo>
                    <a:pt x="3410" y="320"/>
                  </a:lnTo>
                  <a:lnTo>
                    <a:pt x="3408" y="329"/>
                  </a:lnTo>
                  <a:lnTo>
                    <a:pt x="3407" y="33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4" name="Freeform 44"/>
            <p:cNvSpPr>
              <a:spLocks/>
            </p:cNvSpPr>
            <p:nvPr/>
          </p:nvSpPr>
          <p:spPr bwMode="auto">
            <a:xfrm>
              <a:off x="4248150" y="2419351"/>
              <a:ext cx="922338" cy="474663"/>
            </a:xfrm>
            <a:custGeom>
              <a:avLst/>
              <a:gdLst/>
              <a:ahLst/>
              <a:cxnLst>
                <a:cxn ang="0">
                  <a:pos x="2828" y="1071"/>
                </a:cxn>
                <a:cxn ang="0">
                  <a:pos x="2443" y="1707"/>
                </a:cxn>
                <a:cxn ang="0">
                  <a:pos x="2136" y="1687"/>
                </a:cxn>
                <a:cxn ang="0">
                  <a:pos x="1798" y="1650"/>
                </a:cxn>
                <a:cxn ang="0">
                  <a:pos x="2130" y="1467"/>
                </a:cxn>
                <a:cxn ang="0">
                  <a:pos x="2389" y="1480"/>
                </a:cxn>
                <a:cxn ang="0">
                  <a:pos x="2496" y="1556"/>
                </a:cxn>
                <a:cxn ang="0">
                  <a:pos x="2532" y="1456"/>
                </a:cxn>
                <a:cxn ang="0">
                  <a:pos x="2257" y="1236"/>
                </a:cxn>
                <a:cxn ang="0">
                  <a:pos x="2220" y="1333"/>
                </a:cxn>
                <a:cxn ang="0">
                  <a:pos x="1984" y="1272"/>
                </a:cxn>
                <a:cxn ang="0">
                  <a:pos x="1871" y="1409"/>
                </a:cxn>
                <a:cxn ang="0">
                  <a:pos x="1889" y="1510"/>
                </a:cxn>
                <a:cxn ang="0">
                  <a:pos x="1788" y="1531"/>
                </a:cxn>
                <a:cxn ang="0">
                  <a:pos x="1672" y="1714"/>
                </a:cxn>
                <a:cxn ang="0">
                  <a:pos x="1611" y="1748"/>
                </a:cxn>
                <a:cxn ang="0">
                  <a:pos x="1462" y="1601"/>
                </a:cxn>
                <a:cxn ang="0">
                  <a:pos x="1361" y="1460"/>
                </a:cxn>
                <a:cxn ang="0">
                  <a:pos x="1150" y="1380"/>
                </a:cxn>
                <a:cxn ang="0">
                  <a:pos x="1223" y="1469"/>
                </a:cxn>
                <a:cxn ang="0">
                  <a:pos x="1308" y="1567"/>
                </a:cxn>
                <a:cxn ang="0">
                  <a:pos x="1312" y="1709"/>
                </a:cxn>
                <a:cxn ang="0">
                  <a:pos x="1273" y="1618"/>
                </a:cxn>
                <a:cxn ang="0">
                  <a:pos x="1137" y="1515"/>
                </a:cxn>
                <a:cxn ang="0">
                  <a:pos x="1017" y="1426"/>
                </a:cxn>
                <a:cxn ang="0">
                  <a:pos x="877" y="1423"/>
                </a:cxn>
                <a:cxn ang="0">
                  <a:pos x="699" y="1446"/>
                </a:cxn>
                <a:cxn ang="0">
                  <a:pos x="499" y="1572"/>
                </a:cxn>
                <a:cxn ang="0">
                  <a:pos x="29" y="1759"/>
                </a:cxn>
                <a:cxn ang="0">
                  <a:pos x="27" y="1639"/>
                </a:cxn>
                <a:cxn ang="0">
                  <a:pos x="12" y="1558"/>
                </a:cxn>
                <a:cxn ang="0">
                  <a:pos x="5" y="1408"/>
                </a:cxn>
                <a:cxn ang="0">
                  <a:pos x="317" y="1433"/>
                </a:cxn>
                <a:cxn ang="0">
                  <a:pos x="397" y="1338"/>
                </a:cxn>
                <a:cxn ang="0">
                  <a:pos x="358" y="1181"/>
                </a:cxn>
                <a:cxn ang="0">
                  <a:pos x="467" y="1136"/>
                </a:cxn>
                <a:cxn ang="0">
                  <a:pos x="895" y="917"/>
                </a:cxn>
                <a:cxn ang="0">
                  <a:pos x="895" y="792"/>
                </a:cxn>
                <a:cxn ang="0">
                  <a:pos x="991" y="829"/>
                </a:cxn>
                <a:cxn ang="0">
                  <a:pos x="1162" y="861"/>
                </a:cxn>
                <a:cxn ang="0">
                  <a:pos x="1410" y="860"/>
                </a:cxn>
                <a:cxn ang="0">
                  <a:pos x="1642" y="673"/>
                </a:cxn>
                <a:cxn ang="0">
                  <a:pos x="1753" y="564"/>
                </a:cxn>
                <a:cxn ang="0">
                  <a:pos x="1603" y="373"/>
                </a:cxn>
                <a:cxn ang="0">
                  <a:pos x="1272" y="579"/>
                </a:cxn>
                <a:cxn ang="0">
                  <a:pos x="1240" y="708"/>
                </a:cxn>
                <a:cxn ang="0">
                  <a:pos x="1152" y="839"/>
                </a:cxn>
                <a:cxn ang="0">
                  <a:pos x="1099" y="774"/>
                </a:cxn>
                <a:cxn ang="0">
                  <a:pos x="1020" y="613"/>
                </a:cxn>
                <a:cxn ang="0">
                  <a:pos x="963" y="604"/>
                </a:cxn>
                <a:cxn ang="0">
                  <a:pos x="819" y="651"/>
                </a:cxn>
                <a:cxn ang="0">
                  <a:pos x="807" y="464"/>
                </a:cxn>
                <a:cxn ang="0">
                  <a:pos x="1042" y="321"/>
                </a:cxn>
                <a:cxn ang="0">
                  <a:pos x="1721" y="39"/>
                </a:cxn>
                <a:cxn ang="0">
                  <a:pos x="2102" y="202"/>
                </a:cxn>
                <a:cxn ang="0">
                  <a:pos x="2144" y="449"/>
                </a:cxn>
                <a:cxn ang="0">
                  <a:pos x="2696" y="149"/>
                </a:cxn>
                <a:cxn ang="0">
                  <a:pos x="2996" y="149"/>
                </a:cxn>
                <a:cxn ang="0">
                  <a:pos x="3259" y="115"/>
                </a:cxn>
                <a:cxn ang="0">
                  <a:pos x="3484" y="187"/>
                </a:cxn>
              </a:cxnLst>
              <a:rect l="0" t="0" r="r" b="b"/>
              <a:pathLst>
                <a:path w="3484" h="1798">
                  <a:moveTo>
                    <a:pt x="3407" y="336"/>
                  </a:moveTo>
                  <a:lnTo>
                    <a:pt x="3400" y="343"/>
                  </a:lnTo>
                  <a:lnTo>
                    <a:pt x="3380" y="365"/>
                  </a:lnTo>
                  <a:lnTo>
                    <a:pt x="3350" y="400"/>
                  </a:lnTo>
                  <a:lnTo>
                    <a:pt x="3312" y="445"/>
                  </a:lnTo>
                  <a:lnTo>
                    <a:pt x="3267" y="502"/>
                  </a:lnTo>
                  <a:lnTo>
                    <a:pt x="3215" y="567"/>
                  </a:lnTo>
                  <a:lnTo>
                    <a:pt x="3157" y="640"/>
                  </a:lnTo>
                  <a:lnTo>
                    <a:pt x="3095" y="718"/>
                  </a:lnTo>
                  <a:lnTo>
                    <a:pt x="3031" y="802"/>
                  </a:lnTo>
                  <a:lnTo>
                    <a:pt x="2964" y="891"/>
                  </a:lnTo>
                  <a:lnTo>
                    <a:pt x="2896" y="980"/>
                  </a:lnTo>
                  <a:lnTo>
                    <a:pt x="2828" y="1071"/>
                  </a:lnTo>
                  <a:lnTo>
                    <a:pt x="2762" y="1161"/>
                  </a:lnTo>
                  <a:lnTo>
                    <a:pt x="2698" y="1251"/>
                  </a:lnTo>
                  <a:lnTo>
                    <a:pt x="2637" y="1336"/>
                  </a:lnTo>
                  <a:lnTo>
                    <a:pt x="2582" y="1417"/>
                  </a:lnTo>
                  <a:lnTo>
                    <a:pt x="2556" y="1458"/>
                  </a:lnTo>
                  <a:lnTo>
                    <a:pt x="2533" y="1496"/>
                  </a:lnTo>
                  <a:lnTo>
                    <a:pt x="2514" y="1531"/>
                  </a:lnTo>
                  <a:lnTo>
                    <a:pt x="2497" y="1564"/>
                  </a:lnTo>
                  <a:lnTo>
                    <a:pt x="2482" y="1594"/>
                  </a:lnTo>
                  <a:lnTo>
                    <a:pt x="2472" y="1621"/>
                  </a:lnTo>
                  <a:lnTo>
                    <a:pt x="2462" y="1647"/>
                  </a:lnTo>
                  <a:lnTo>
                    <a:pt x="2454" y="1669"/>
                  </a:lnTo>
                  <a:lnTo>
                    <a:pt x="2443" y="1707"/>
                  </a:lnTo>
                  <a:lnTo>
                    <a:pt x="2437" y="1733"/>
                  </a:lnTo>
                  <a:lnTo>
                    <a:pt x="2434" y="1743"/>
                  </a:lnTo>
                  <a:lnTo>
                    <a:pt x="2433" y="1749"/>
                  </a:lnTo>
                  <a:lnTo>
                    <a:pt x="2431" y="1752"/>
                  </a:lnTo>
                  <a:lnTo>
                    <a:pt x="2430" y="1753"/>
                  </a:lnTo>
                  <a:lnTo>
                    <a:pt x="2404" y="1747"/>
                  </a:lnTo>
                  <a:lnTo>
                    <a:pt x="2367" y="1738"/>
                  </a:lnTo>
                  <a:lnTo>
                    <a:pt x="2321" y="1727"/>
                  </a:lnTo>
                  <a:lnTo>
                    <a:pt x="2273" y="1716"/>
                  </a:lnTo>
                  <a:lnTo>
                    <a:pt x="2225" y="1705"/>
                  </a:lnTo>
                  <a:lnTo>
                    <a:pt x="2184" y="1696"/>
                  </a:lnTo>
                  <a:lnTo>
                    <a:pt x="2153" y="1690"/>
                  </a:lnTo>
                  <a:lnTo>
                    <a:pt x="2136" y="1687"/>
                  </a:lnTo>
                  <a:lnTo>
                    <a:pt x="2060" y="1687"/>
                  </a:lnTo>
                  <a:lnTo>
                    <a:pt x="1946" y="1798"/>
                  </a:lnTo>
                  <a:lnTo>
                    <a:pt x="1923" y="1780"/>
                  </a:lnTo>
                  <a:lnTo>
                    <a:pt x="1872" y="1737"/>
                  </a:lnTo>
                  <a:lnTo>
                    <a:pt x="1858" y="1725"/>
                  </a:lnTo>
                  <a:lnTo>
                    <a:pt x="1844" y="1712"/>
                  </a:lnTo>
                  <a:lnTo>
                    <a:pt x="1832" y="1700"/>
                  </a:lnTo>
                  <a:lnTo>
                    <a:pt x="1821" y="1687"/>
                  </a:lnTo>
                  <a:lnTo>
                    <a:pt x="1812" y="1675"/>
                  </a:lnTo>
                  <a:lnTo>
                    <a:pt x="1804" y="1664"/>
                  </a:lnTo>
                  <a:lnTo>
                    <a:pt x="1801" y="1660"/>
                  </a:lnTo>
                  <a:lnTo>
                    <a:pt x="1799" y="1654"/>
                  </a:lnTo>
                  <a:lnTo>
                    <a:pt x="1798" y="1650"/>
                  </a:lnTo>
                  <a:lnTo>
                    <a:pt x="1798" y="1645"/>
                  </a:lnTo>
                  <a:lnTo>
                    <a:pt x="1798" y="1573"/>
                  </a:lnTo>
                  <a:lnTo>
                    <a:pt x="1825" y="1560"/>
                  </a:lnTo>
                  <a:lnTo>
                    <a:pt x="1852" y="1548"/>
                  </a:lnTo>
                  <a:lnTo>
                    <a:pt x="1879" y="1536"/>
                  </a:lnTo>
                  <a:lnTo>
                    <a:pt x="1904" y="1527"/>
                  </a:lnTo>
                  <a:lnTo>
                    <a:pt x="1931" y="1518"/>
                  </a:lnTo>
                  <a:lnTo>
                    <a:pt x="1955" y="1509"/>
                  </a:lnTo>
                  <a:lnTo>
                    <a:pt x="1979" y="1501"/>
                  </a:lnTo>
                  <a:lnTo>
                    <a:pt x="2003" y="1494"/>
                  </a:lnTo>
                  <a:lnTo>
                    <a:pt x="2047" y="1483"/>
                  </a:lnTo>
                  <a:lnTo>
                    <a:pt x="2090" y="1473"/>
                  </a:lnTo>
                  <a:lnTo>
                    <a:pt x="2130" y="1467"/>
                  </a:lnTo>
                  <a:lnTo>
                    <a:pt x="2168" y="1462"/>
                  </a:lnTo>
                  <a:lnTo>
                    <a:pt x="2204" y="1459"/>
                  </a:lnTo>
                  <a:lnTo>
                    <a:pt x="2238" y="1457"/>
                  </a:lnTo>
                  <a:lnTo>
                    <a:pt x="2270" y="1457"/>
                  </a:lnTo>
                  <a:lnTo>
                    <a:pt x="2299" y="1457"/>
                  </a:lnTo>
                  <a:lnTo>
                    <a:pt x="2353" y="1458"/>
                  </a:lnTo>
                  <a:lnTo>
                    <a:pt x="2398" y="1459"/>
                  </a:lnTo>
                  <a:lnTo>
                    <a:pt x="2395" y="1462"/>
                  </a:lnTo>
                  <a:lnTo>
                    <a:pt x="2393" y="1467"/>
                  </a:lnTo>
                  <a:lnTo>
                    <a:pt x="2391" y="1470"/>
                  </a:lnTo>
                  <a:lnTo>
                    <a:pt x="2390" y="1473"/>
                  </a:lnTo>
                  <a:lnTo>
                    <a:pt x="2389" y="1476"/>
                  </a:lnTo>
                  <a:lnTo>
                    <a:pt x="2389" y="1480"/>
                  </a:lnTo>
                  <a:lnTo>
                    <a:pt x="2390" y="1483"/>
                  </a:lnTo>
                  <a:lnTo>
                    <a:pt x="2391" y="1486"/>
                  </a:lnTo>
                  <a:lnTo>
                    <a:pt x="2395" y="1493"/>
                  </a:lnTo>
                  <a:lnTo>
                    <a:pt x="2401" y="1498"/>
                  </a:lnTo>
                  <a:lnTo>
                    <a:pt x="2408" y="1505"/>
                  </a:lnTo>
                  <a:lnTo>
                    <a:pt x="2417" y="1511"/>
                  </a:lnTo>
                  <a:lnTo>
                    <a:pt x="2438" y="1523"/>
                  </a:lnTo>
                  <a:lnTo>
                    <a:pt x="2458" y="1536"/>
                  </a:lnTo>
                  <a:lnTo>
                    <a:pt x="2469" y="1543"/>
                  </a:lnTo>
                  <a:lnTo>
                    <a:pt x="2479" y="1549"/>
                  </a:lnTo>
                  <a:lnTo>
                    <a:pt x="2488" y="1556"/>
                  </a:lnTo>
                  <a:lnTo>
                    <a:pt x="2496" y="1563"/>
                  </a:lnTo>
                  <a:lnTo>
                    <a:pt x="2496" y="1556"/>
                  </a:lnTo>
                  <a:lnTo>
                    <a:pt x="2498" y="1549"/>
                  </a:lnTo>
                  <a:lnTo>
                    <a:pt x="2500" y="1543"/>
                  </a:lnTo>
                  <a:lnTo>
                    <a:pt x="2503" y="1536"/>
                  </a:lnTo>
                  <a:lnTo>
                    <a:pt x="2512" y="1523"/>
                  </a:lnTo>
                  <a:lnTo>
                    <a:pt x="2522" y="1511"/>
                  </a:lnTo>
                  <a:lnTo>
                    <a:pt x="2530" y="1498"/>
                  </a:lnTo>
                  <a:lnTo>
                    <a:pt x="2539" y="1486"/>
                  </a:lnTo>
                  <a:lnTo>
                    <a:pt x="2542" y="1480"/>
                  </a:lnTo>
                  <a:lnTo>
                    <a:pt x="2545" y="1473"/>
                  </a:lnTo>
                  <a:lnTo>
                    <a:pt x="2547" y="1467"/>
                  </a:lnTo>
                  <a:lnTo>
                    <a:pt x="2547" y="1459"/>
                  </a:lnTo>
                  <a:lnTo>
                    <a:pt x="2540" y="1458"/>
                  </a:lnTo>
                  <a:lnTo>
                    <a:pt x="2532" y="1456"/>
                  </a:lnTo>
                  <a:lnTo>
                    <a:pt x="2523" y="1451"/>
                  </a:lnTo>
                  <a:lnTo>
                    <a:pt x="2513" y="1445"/>
                  </a:lnTo>
                  <a:lnTo>
                    <a:pt x="2491" y="1429"/>
                  </a:lnTo>
                  <a:lnTo>
                    <a:pt x="2467" y="1409"/>
                  </a:lnTo>
                  <a:lnTo>
                    <a:pt x="2417" y="1361"/>
                  </a:lnTo>
                  <a:lnTo>
                    <a:pt x="2364" y="1311"/>
                  </a:lnTo>
                  <a:lnTo>
                    <a:pt x="2337" y="1287"/>
                  </a:lnTo>
                  <a:lnTo>
                    <a:pt x="2312" y="1266"/>
                  </a:lnTo>
                  <a:lnTo>
                    <a:pt x="2300" y="1257"/>
                  </a:lnTo>
                  <a:lnTo>
                    <a:pt x="2288" y="1249"/>
                  </a:lnTo>
                  <a:lnTo>
                    <a:pt x="2277" y="1244"/>
                  </a:lnTo>
                  <a:lnTo>
                    <a:pt x="2267" y="1239"/>
                  </a:lnTo>
                  <a:lnTo>
                    <a:pt x="2257" y="1236"/>
                  </a:lnTo>
                  <a:lnTo>
                    <a:pt x="2248" y="1234"/>
                  </a:lnTo>
                  <a:lnTo>
                    <a:pt x="2239" y="1235"/>
                  </a:lnTo>
                  <a:lnTo>
                    <a:pt x="2231" y="1237"/>
                  </a:lnTo>
                  <a:lnTo>
                    <a:pt x="2224" y="1243"/>
                  </a:lnTo>
                  <a:lnTo>
                    <a:pt x="2217" y="1251"/>
                  </a:lnTo>
                  <a:lnTo>
                    <a:pt x="2213" y="1260"/>
                  </a:lnTo>
                  <a:lnTo>
                    <a:pt x="2209" y="1272"/>
                  </a:lnTo>
                  <a:lnTo>
                    <a:pt x="2247" y="1311"/>
                  </a:lnTo>
                  <a:lnTo>
                    <a:pt x="2243" y="1317"/>
                  </a:lnTo>
                  <a:lnTo>
                    <a:pt x="2238" y="1323"/>
                  </a:lnTo>
                  <a:lnTo>
                    <a:pt x="2233" y="1327"/>
                  </a:lnTo>
                  <a:lnTo>
                    <a:pt x="2226" y="1331"/>
                  </a:lnTo>
                  <a:lnTo>
                    <a:pt x="2220" y="1333"/>
                  </a:lnTo>
                  <a:lnTo>
                    <a:pt x="2212" y="1336"/>
                  </a:lnTo>
                  <a:lnTo>
                    <a:pt x="2203" y="1337"/>
                  </a:lnTo>
                  <a:lnTo>
                    <a:pt x="2195" y="1337"/>
                  </a:lnTo>
                  <a:lnTo>
                    <a:pt x="2177" y="1336"/>
                  </a:lnTo>
                  <a:lnTo>
                    <a:pt x="2157" y="1332"/>
                  </a:lnTo>
                  <a:lnTo>
                    <a:pt x="2137" y="1327"/>
                  </a:lnTo>
                  <a:lnTo>
                    <a:pt x="2115" y="1320"/>
                  </a:lnTo>
                  <a:lnTo>
                    <a:pt x="2073" y="1305"/>
                  </a:lnTo>
                  <a:lnTo>
                    <a:pt x="2035" y="1289"/>
                  </a:lnTo>
                  <a:lnTo>
                    <a:pt x="2019" y="1282"/>
                  </a:lnTo>
                  <a:lnTo>
                    <a:pt x="2005" y="1278"/>
                  </a:lnTo>
                  <a:lnTo>
                    <a:pt x="1993" y="1273"/>
                  </a:lnTo>
                  <a:lnTo>
                    <a:pt x="1984" y="1272"/>
                  </a:lnTo>
                  <a:lnTo>
                    <a:pt x="1984" y="1285"/>
                  </a:lnTo>
                  <a:lnTo>
                    <a:pt x="1982" y="1297"/>
                  </a:lnTo>
                  <a:lnTo>
                    <a:pt x="1980" y="1308"/>
                  </a:lnTo>
                  <a:lnTo>
                    <a:pt x="1976" y="1317"/>
                  </a:lnTo>
                  <a:lnTo>
                    <a:pt x="1973" y="1325"/>
                  </a:lnTo>
                  <a:lnTo>
                    <a:pt x="1968" y="1332"/>
                  </a:lnTo>
                  <a:lnTo>
                    <a:pt x="1962" y="1338"/>
                  </a:lnTo>
                  <a:lnTo>
                    <a:pt x="1956" y="1344"/>
                  </a:lnTo>
                  <a:lnTo>
                    <a:pt x="1939" y="1354"/>
                  </a:lnTo>
                  <a:lnTo>
                    <a:pt x="1920" y="1363"/>
                  </a:lnTo>
                  <a:lnTo>
                    <a:pt x="1897" y="1374"/>
                  </a:lnTo>
                  <a:lnTo>
                    <a:pt x="1870" y="1387"/>
                  </a:lnTo>
                  <a:lnTo>
                    <a:pt x="1871" y="1409"/>
                  </a:lnTo>
                  <a:lnTo>
                    <a:pt x="1873" y="1423"/>
                  </a:lnTo>
                  <a:lnTo>
                    <a:pt x="1875" y="1433"/>
                  </a:lnTo>
                  <a:lnTo>
                    <a:pt x="1878" y="1439"/>
                  </a:lnTo>
                  <a:lnTo>
                    <a:pt x="1882" y="1446"/>
                  </a:lnTo>
                  <a:lnTo>
                    <a:pt x="1885" y="1456"/>
                  </a:lnTo>
                  <a:lnTo>
                    <a:pt x="1887" y="1470"/>
                  </a:lnTo>
                  <a:lnTo>
                    <a:pt x="1887" y="1494"/>
                  </a:lnTo>
                  <a:lnTo>
                    <a:pt x="1892" y="1495"/>
                  </a:lnTo>
                  <a:lnTo>
                    <a:pt x="1896" y="1496"/>
                  </a:lnTo>
                  <a:lnTo>
                    <a:pt x="1897" y="1499"/>
                  </a:lnTo>
                  <a:lnTo>
                    <a:pt x="1896" y="1503"/>
                  </a:lnTo>
                  <a:lnTo>
                    <a:pt x="1894" y="1506"/>
                  </a:lnTo>
                  <a:lnTo>
                    <a:pt x="1889" y="1510"/>
                  </a:lnTo>
                  <a:lnTo>
                    <a:pt x="1885" y="1515"/>
                  </a:lnTo>
                  <a:lnTo>
                    <a:pt x="1878" y="1518"/>
                  </a:lnTo>
                  <a:lnTo>
                    <a:pt x="1872" y="1522"/>
                  </a:lnTo>
                  <a:lnTo>
                    <a:pt x="1864" y="1524"/>
                  </a:lnTo>
                  <a:lnTo>
                    <a:pt x="1855" y="1527"/>
                  </a:lnTo>
                  <a:lnTo>
                    <a:pt x="1847" y="1528"/>
                  </a:lnTo>
                  <a:lnTo>
                    <a:pt x="1839" y="1527"/>
                  </a:lnTo>
                  <a:lnTo>
                    <a:pt x="1830" y="1524"/>
                  </a:lnTo>
                  <a:lnTo>
                    <a:pt x="1823" y="1520"/>
                  </a:lnTo>
                  <a:lnTo>
                    <a:pt x="1815" y="1515"/>
                  </a:lnTo>
                  <a:lnTo>
                    <a:pt x="1802" y="1521"/>
                  </a:lnTo>
                  <a:lnTo>
                    <a:pt x="1793" y="1527"/>
                  </a:lnTo>
                  <a:lnTo>
                    <a:pt x="1788" y="1531"/>
                  </a:lnTo>
                  <a:lnTo>
                    <a:pt x="1785" y="1534"/>
                  </a:lnTo>
                  <a:lnTo>
                    <a:pt x="1782" y="1537"/>
                  </a:lnTo>
                  <a:lnTo>
                    <a:pt x="1782" y="1540"/>
                  </a:lnTo>
                  <a:lnTo>
                    <a:pt x="1781" y="1539"/>
                  </a:lnTo>
                  <a:lnTo>
                    <a:pt x="1774" y="1537"/>
                  </a:lnTo>
                  <a:lnTo>
                    <a:pt x="1755" y="1536"/>
                  </a:lnTo>
                  <a:lnTo>
                    <a:pt x="1721" y="1535"/>
                  </a:lnTo>
                  <a:lnTo>
                    <a:pt x="1649" y="1612"/>
                  </a:lnTo>
                  <a:lnTo>
                    <a:pt x="1650" y="1626"/>
                  </a:lnTo>
                  <a:lnTo>
                    <a:pt x="1655" y="1644"/>
                  </a:lnTo>
                  <a:lnTo>
                    <a:pt x="1660" y="1665"/>
                  </a:lnTo>
                  <a:lnTo>
                    <a:pt x="1667" y="1689"/>
                  </a:lnTo>
                  <a:lnTo>
                    <a:pt x="1672" y="1714"/>
                  </a:lnTo>
                  <a:lnTo>
                    <a:pt x="1678" y="1741"/>
                  </a:lnTo>
                  <a:lnTo>
                    <a:pt x="1680" y="1756"/>
                  </a:lnTo>
                  <a:lnTo>
                    <a:pt x="1682" y="1770"/>
                  </a:lnTo>
                  <a:lnTo>
                    <a:pt x="1683" y="1784"/>
                  </a:lnTo>
                  <a:lnTo>
                    <a:pt x="1683" y="1798"/>
                  </a:lnTo>
                  <a:lnTo>
                    <a:pt x="1677" y="1797"/>
                  </a:lnTo>
                  <a:lnTo>
                    <a:pt x="1670" y="1796"/>
                  </a:lnTo>
                  <a:lnTo>
                    <a:pt x="1663" y="1794"/>
                  </a:lnTo>
                  <a:lnTo>
                    <a:pt x="1658" y="1792"/>
                  </a:lnTo>
                  <a:lnTo>
                    <a:pt x="1646" y="1784"/>
                  </a:lnTo>
                  <a:lnTo>
                    <a:pt x="1634" y="1773"/>
                  </a:lnTo>
                  <a:lnTo>
                    <a:pt x="1622" y="1761"/>
                  </a:lnTo>
                  <a:lnTo>
                    <a:pt x="1611" y="1748"/>
                  </a:lnTo>
                  <a:lnTo>
                    <a:pt x="1599" y="1733"/>
                  </a:lnTo>
                  <a:lnTo>
                    <a:pt x="1587" y="1717"/>
                  </a:lnTo>
                  <a:lnTo>
                    <a:pt x="1574" y="1701"/>
                  </a:lnTo>
                  <a:lnTo>
                    <a:pt x="1561" y="1686"/>
                  </a:lnTo>
                  <a:lnTo>
                    <a:pt x="1547" y="1669"/>
                  </a:lnTo>
                  <a:lnTo>
                    <a:pt x="1532" y="1655"/>
                  </a:lnTo>
                  <a:lnTo>
                    <a:pt x="1516" y="1641"/>
                  </a:lnTo>
                  <a:lnTo>
                    <a:pt x="1499" y="1629"/>
                  </a:lnTo>
                  <a:lnTo>
                    <a:pt x="1489" y="1624"/>
                  </a:lnTo>
                  <a:lnTo>
                    <a:pt x="1479" y="1619"/>
                  </a:lnTo>
                  <a:lnTo>
                    <a:pt x="1469" y="1615"/>
                  </a:lnTo>
                  <a:lnTo>
                    <a:pt x="1458" y="1612"/>
                  </a:lnTo>
                  <a:lnTo>
                    <a:pt x="1462" y="1601"/>
                  </a:lnTo>
                  <a:lnTo>
                    <a:pt x="1462" y="1590"/>
                  </a:lnTo>
                  <a:lnTo>
                    <a:pt x="1461" y="1579"/>
                  </a:lnTo>
                  <a:lnTo>
                    <a:pt x="1458" y="1567"/>
                  </a:lnTo>
                  <a:lnTo>
                    <a:pt x="1454" y="1556"/>
                  </a:lnTo>
                  <a:lnTo>
                    <a:pt x="1449" y="1545"/>
                  </a:lnTo>
                  <a:lnTo>
                    <a:pt x="1441" y="1534"/>
                  </a:lnTo>
                  <a:lnTo>
                    <a:pt x="1432" y="1522"/>
                  </a:lnTo>
                  <a:lnTo>
                    <a:pt x="1424" y="1511"/>
                  </a:lnTo>
                  <a:lnTo>
                    <a:pt x="1413" y="1501"/>
                  </a:lnTo>
                  <a:lnTo>
                    <a:pt x="1401" y="1491"/>
                  </a:lnTo>
                  <a:lnTo>
                    <a:pt x="1389" y="1480"/>
                  </a:lnTo>
                  <a:lnTo>
                    <a:pt x="1376" y="1470"/>
                  </a:lnTo>
                  <a:lnTo>
                    <a:pt x="1361" y="1460"/>
                  </a:lnTo>
                  <a:lnTo>
                    <a:pt x="1347" y="1451"/>
                  </a:lnTo>
                  <a:lnTo>
                    <a:pt x="1333" y="1441"/>
                  </a:lnTo>
                  <a:lnTo>
                    <a:pt x="1303" y="1425"/>
                  </a:lnTo>
                  <a:lnTo>
                    <a:pt x="1272" y="1411"/>
                  </a:lnTo>
                  <a:lnTo>
                    <a:pt x="1257" y="1404"/>
                  </a:lnTo>
                  <a:lnTo>
                    <a:pt x="1241" y="1399"/>
                  </a:lnTo>
                  <a:lnTo>
                    <a:pt x="1226" y="1393"/>
                  </a:lnTo>
                  <a:lnTo>
                    <a:pt x="1212" y="1389"/>
                  </a:lnTo>
                  <a:lnTo>
                    <a:pt x="1198" y="1386"/>
                  </a:lnTo>
                  <a:lnTo>
                    <a:pt x="1185" y="1384"/>
                  </a:lnTo>
                  <a:lnTo>
                    <a:pt x="1173" y="1381"/>
                  </a:lnTo>
                  <a:lnTo>
                    <a:pt x="1161" y="1380"/>
                  </a:lnTo>
                  <a:lnTo>
                    <a:pt x="1150" y="1380"/>
                  </a:lnTo>
                  <a:lnTo>
                    <a:pt x="1140" y="1381"/>
                  </a:lnTo>
                  <a:lnTo>
                    <a:pt x="1131" y="1384"/>
                  </a:lnTo>
                  <a:lnTo>
                    <a:pt x="1124" y="1387"/>
                  </a:lnTo>
                  <a:lnTo>
                    <a:pt x="1138" y="1402"/>
                  </a:lnTo>
                  <a:lnTo>
                    <a:pt x="1152" y="1420"/>
                  </a:lnTo>
                  <a:lnTo>
                    <a:pt x="1160" y="1428"/>
                  </a:lnTo>
                  <a:lnTo>
                    <a:pt x="1167" y="1436"/>
                  </a:lnTo>
                  <a:lnTo>
                    <a:pt x="1175" y="1444"/>
                  </a:lnTo>
                  <a:lnTo>
                    <a:pt x="1184" y="1451"/>
                  </a:lnTo>
                  <a:lnTo>
                    <a:pt x="1192" y="1458"/>
                  </a:lnTo>
                  <a:lnTo>
                    <a:pt x="1202" y="1463"/>
                  </a:lnTo>
                  <a:lnTo>
                    <a:pt x="1212" y="1467"/>
                  </a:lnTo>
                  <a:lnTo>
                    <a:pt x="1223" y="1469"/>
                  </a:lnTo>
                  <a:lnTo>
                    <a:pt x="1234" y="1470"/>
                  </a:lnTo>
                  <a:lnTo>
                    <a:pt x="1246" y="1469"/>
                  </a:lnTo>
                  <a:lnTo>
                    <a:pt x="1259" y="1465"/>
                  </a:lnTo>
                  <a:lnTo>
                    <a:pt x="1272" y="1459"/>
                  </a:lnTo>
                  <a:lnTo>
                    <a:pt x="1273" y="1473"/>
                  </a:lnTo>
                  <a:lnTo>
                    <a:pt x="1274" y="1486"/>
                  </a:lnTo>
                  <a:lnTo>
                    <a:pt x="1276" y="1498"/>
                  </a:lnTo>
                  <a:lnTo>
                    <a:pt x="1279" y="1510"/>
                  </a:lnTo>
                  <a:lnTo>
                    <a:pt x="1282" y="1520"/>
                  </a:lnTo>
                  <a:lnTo>
                    <a:pt x="1286" y="1531"/>
                  </a:lnTo>
                  <a:lnTo>
                    <a:pt x="1291" y="1541"/>
                  </a:lnTo>
                  <a:lnTo>
                    <a:pt x="1296" y="1549"/>
                  </a:lnTo>
                  <a:lnTo>
                    <a:pt x="1308" y="1567"/>
                  </a:lnTo>
                  <a:lnTo>
                    <a:pt x="1320" y="1582"/>
                  </a:lnTo>
                  <a:lnTo>
                    <a:pt x="1334" y="1597"/>
                  </a:lnTo>
                  <a:lnTo>
                    <a:pt x="1348" y="1612"/>
                  </a:lnTo>
                  <a:lnTo>
                    <a:pt x="1348" y="1618"/>
                  </a:lnTo>
                  <a:lnTo>
                    <a:pt x="1347" y="1625"/>
                  </a:lnTo>
                  <a:lnTo>
                    <a:pt x="1345" y="1631"/>
                  </a:lnTo>
                  <a:lnTo>
                    <a:pt x="1343" y="1638"/>
                  </a:lnTo>
                  <a:lnTo>
                    <a:pt x="1336" y="1652"/>
                  </a:lnTo>
                  <a:lnTo>
                    <a:pt x="1330" y="1666"/>
                  </a:lnTo>
                  <a:lnTo>
                    <a:pt x="1322" y="1680"/>
                  </a:lnTo>
                  <a:lnTo>
                    <a:pt x="1317" y="1695"/>
                  </a:lnTo>
                  <a:lnTo>
                    <a:pt x="1313" y="1702"/>
                  </a:lnTo>
                  <a:lnTo>
                    <a:pt x="1312" y="1709"/>
                  </a:lnTo>
                  <a:lnTo>
                    <a:pt x="1311" y="1715"/>
                  </a:lnTo>
                  <a:lnTo>
                    <a:pt x="1310" y="1722"/>
                  </a:lnTo>
                  <a:lnTo>
                    <a:pt x="1310" y="1715"/>
                  </a:lnTo>
                  <a:lnTo>
                    <a:pt x="1309" y="1709"/>
                  </a:lnTo>
                  <a:lnTo>
                    <a:pt x="1307" y="1702"/>
                  </a:lnTo>
                  <a:lnTo>
                    <a:pt x="1305" y="1695"/>
                  </a:lnTo>
                  <a:lnTo>
                    <a:pt x="1298" y="1680"/>
                  </a:lnTo>
                  <a:lnTo>
                    <a:pt x="1292" y="1666"/>
                  </a:lnTo>
                  <a:lnTo>
                    <a:pt x="1284" y="1652"/>
                  </a:lnTo>
                  <a:lnTo>
                    <a:pt x="1279" y="1638"/>
                  </a:lnTo>
                  <a:lnTo>
                    <a:pt x="1276" y="1631"/>
                  </a:lnTo>
                  <a:lnTo>
                    <a:pt x="1274" y="1625"/>
                  </a:lnTo>
                  <a:lnTo>
                    <a:pt x="1273" y="1618"/>
                  </a:lnTo>
                  <a:lnTo>
                    <a:pt x="1272" y="1612"/>
                  </a:lnTo>
                  <a:lnTo>
                    <a:pt x="1258" y="1611"/>
                  </a:lnTo>
                  <a:lnTo>
                    <a:pt x="1244" y="1608"/>
                  </a:lnTo>
                  <a:lnTo>
                    <a:pt x="1231" y="1604"/>
                  </a:lnTo>
                  <a:lnTo>
                    <a:pt x="1217" y="1599"/>
                  </a:lnTo>
                  <a:lnTo>
                    <a:pt x="1204" y="1591"/>
                  </a:lnTo>
                  <a:lnTo>
                    <a:pt x="1192" y="1583"/>
                  </a:lnTo>
                  <a:lnTo>
                    <a:pt x="1180" y="1573"/>
                  </a:lnTo>
                  <a:lnTo>
                    <a:pt x="1169" y="1564"/>
                  </a:lnTo>
                  <a:lnTo>
                    <a:pt x="1160" y="1553"/>
                  </a:lnTo>
                  <a:lnTo>
                    <a:pt x="1151" y="1541"/>
                  </a:lnTo>
                  <a:lnTo>
                    <a:pt x="1143" y="1528"/>
                  </a:lnTo>
                  <a:lnTo>
                    <a:pt x="1137" y="1515"/>
                  </a:lnTo>
                  <a:lnTo>
                    <a:pt x="1131" y="1501"/>
                  </a:lnTo>
                  <a:lnTo>
                    <a:pt x="1127" y="1487"/>
                  </a:lnTo>
                  <a:lnTo>
                    <a:pt x="1125" y="1473"/>
                  </a:lnTo>
                  <a:lnTo>
                    <a:pt x="1124" y="1459"/>
                  </a:lnTo>
                  <a:lnTo>
                    <a:pt x="1109" y="1459"/>
                  </a:lnTo>
                  <a:lnTo>
                    <a:pt x="1098" y="1458"/>
                  </a:lnTo>
                  <a:lnTo>
                    <a:pt x="1084" y="1456"/>
                  </a:lnTo>
                  <a:lnTo>
                    <a:pt x="1074" y="1453"/>
                  </a:lnTo>
                  <a:lnTo>
                    <a:pt x="1063" y="1450"/>
                  </a:lnTo>
                  <a:lnTo>
                    <a:pt x="1053" y="1446"/>
                  </a:lnTo>
                  <a:lnTo>
                    <a:pt x="1043" y="1441"/>
                  </a:lnTo>
                  <a:lnTo>
                    <a:pt x="1033" y="1437"/>
                  </a:lnTo>
                  <a:lnTo>
                    <a:pt x="1017" y="1426"/>
                  </a:lnTo>
                  <a:lnTo>
                    <a:pt x="1000" y="1414"/>
                  </a:lnTo>
                  <a:lnTo>
                    <a:pt x="986" y="1401"/>
                  </a:lnTo>
                  <a:lnTo>
                    <a:pt x="972" y="1387"/>
                  </a:lnTo>
                  <a:lnTo>
                    <a:pt x="964" y="1387"/>
                  </a:lnTo>
                  <a:lnTo>
                    <a:pt x="958" y="1388"/>
                  </a:lnTo>
                  <a:lnTo>
                    <a:pt x="950" y="1390"/>
                  </a:lnTo>
                  <a:lnTo>
                    <a:pt x="944" y="1392"/>
                  </a:lnTo>
                  <a:lnTo>
                    <a:pt x="931" y="1399"/>
                  </a:lnTo>
                  <a:lnTo>
                    <a:pt x="916" y="1405"/>
                  </a:lnTo>
                  <a:lnTo>
                    <a:pt x="903" y="1413"/>
                  </a:lnTo>
                  <a:lnTo>
                    <a:pt x="890" y="1419"/>
                  </a:lnTo>
                  <a:lnTo>
                    <a:pt x="884" y="1421"/>
                  </a:lnTo>
                  <a:lnTo>
                    <a:pt x="877" y="1423"/>
                  </a:lnTo>
                  <a:lnTo>
                    <a:pt x="871" y="1424"/>
                  </a:lnTo>
                  <a:lnTo>
                    <a:pt x="864" y="1425"/>
                  </a:lnTo>
                  <a:lnTo>
                    <a:pt x="827" y="1387"/>
                  </a:lnTo>
                  <a:lnTo>
                    <a:pt x="816" y="1387"/>
                  </a:lnTo>
                  <a:lnTo>
                    <a:pt x="805" y="1389"/>
                  </a:lnTo>
                  <a:lnTo>
                    <a:pt x="794" y="1391"/>
                  </a:lnTo>
                  <a:lnTo>
                    <a:pt x="785" y="1395"/>
                  </a:lnTo>
                  <a:lnTo>
                    <a:pt x="774" y="1399"/>
                  </a:lnTo>
                  <a:lnTo>
                    <a:pt x="763" y="1403"/>
                  </a:lnTo>
                  <a:lnTo>
                    <a:pt x="752" y="1410"/>
                  </a:lnTo>
                  <a:lnTo>
                    <a:pt x="742" y="1415"/>
                  </a:lnTo>
                  <a:lnTo>
                    <a:pt x="720" y="1429"/>
                  </a:lnTo>
                  <a:lnTo>
                    <a:pt x="699" y="1446"/>
                  </a:lnTo>
                  <a:lnTo>
                    <a:pt x="679" y="1462"/>
                  </a:lnTo>
                  <a:lnTo>
                    <a:pt x="657" y="1480"/>
                  </a:lnTo>
                  <a:lnTo>
                    <a:pt x="636" y="1497"/>
                  </a:lnTo>
                  <a:lnTo>
                    <a:pt x="616" y="1515"/>
                  </a:lnTo>
                  <a:lnTo>
                    <a:pt x="594" y="1530"/>
                  </a:lnTo>
                  <a:lnTo>
                    <a:pt x="573" y="1544"/>
                  </a:lnTo>
                  <a:lnTo>
                    <a:pt x="562" y="1551"/>
                  </a:lnTo>
                  <a:lnTo>
                    <a:pt x="552" y="1556"/>
                  </a:lnTo>
                  <a:lnTo>
                    <a:pt x="541" y="1561"/>
                  </a:lnTo>
                  <a:lnTo>
                    <a:pt x="530" y="1565"/>
                  </a:lnTo>
                  <a:lnTo>
                    <a:pt x="520" y="1569"/>
                  </a:lnTo>
                  <a:lnTo>
                    <a:pt x="510" y="1571"/>
                  </a:lnTo>
                  <a:lnTo>
                    <a:pt x="499" y="1572"/>
                  </a:lnTo>
                  <a:lnTo>
                    <a:pt x="488" y="1573"/>
                  </a:lnTo>
                  <a:lnTo>
                    <a:pt x="488" y="1722"/>
                  </a:lnTo>
                  <a:lnTo>
                    <a:pt x="460" y="1722"/>
                  </a:lnTo>
                  <a:lnTo>
                    <a:pt x="430" y="1724"/>
                  </a:lnTo>
                  <a:lnTo>
                    <a:pt x="401" y="1725"/>
                  </a:lnTo>
                  <a:lnTo>
                    <a:pt x="370" y="1727"/>
                  </a:lnTo>
                  <a:lnTo>
                    <a:pt x="308" y="1734"/>
                  </a:lnTo>
                  <a:lnTo>
                    <a:pt x="245" y="1740"/>
                  </a:lnTo>
                  <a:lnTo>
                    <a:pt x="181" y="1748"/>
                  </a:lnTo>
                  <a:lnTo>
                    <a:pt x="119" y="1753"/>
                  </a:lnTo>
                  <a:lnTo>
                    <a:pt x="89" y="1757"/>
                  </a:lnTo>
                  <a:lnTo>
                    <a:pt x="58" y="1758"/>
                  </a:lnTo>
                  <a:lnTo>
                    <a:pt x="29" y="1759"/>
                  </a:lnTo>
                  <a:lnTo>
                    <a:pt x="0" y="1760"/>
                  </a:lnTo>
                  <a:lnTo>
                    <a:pt x="0" y="1743"/>
                  </a:lnTo>
                  <a:lnTo>
                    <a:pt x="2" y="1721"/>
                  </a:lnTo>
                  <a:lnTo>
                    <a:pt x="3" y="1698"/>
                  </a:lnTo>
                  <a:lnTo>
                    <a:pt x="6" y="1676"/>
                  </a:lnTo>
                  <a:lnTo>
                    <a:pt x="8" y="1665"/>
                  </a:lnTo>
                  <a:lnTo>
                    <a:pt x="10" y="1656"/>
                  </a:lnTo>
                  <a:lnTo>
                    <a:pt x="14" y="1650"/>
                  </a:lnTo>
                  <a:lnTo>
                    <a:pt x="17" y="1643"/>
                  </a:lnTo>
                  <a:lnTo>
                    <a:pt x="19" y="1642"/>
                  </a:lnTo>
                  <a:lnTo>
                    <a:pt x="21" y="1640"/>
                  </a:lnTo>
                  <a:lnTo>
                    <a:pt x="23" y="1639"/>
                  </a:lnTo>
                  <a:lnTo>
                    <a:pt x="27" y="1639"/>
                  </a:lnTo>
                  <a:lnTo>
                    <a:pt x="29" y="1640"/>
                  </a:lnTo>
                  <a:lnTo>
                    <a:pt x="32" y="1641"/>
                  </a:lnTo>
                  <a:lnTo>
                    <a:pt x="35" y="1643"/>
                  </a:lnTo>
                  <a:lnTo>
                    <a:pt x="39" y="1645"/>
                  </a:lnTo>
                  <a:lnTo>
                    <a:pt x="39" y="1645"/>
                  </a:lnTo>
                  <a:lnTo>
                    <a:pt x="27" y="1621"/>
                  </a:lnTo>
                  <a:lnTo>
                    <a:pt x="18" y="1603"/>
                  </a:lnTo>
                  <a:lnTo>
                    <a:pt x="15" y="1594"/>
                  </a:lnTo>
                  <a:lnTo>
                    <a:pt x="12" y="1587"/>
                  </a:lnTo>
                  <a:lnTo>
                    <a:pt x="11" y="1580"/>
                  </a:lnTo>
                  <a:lnTo>
                    <a:pt x="10" y="1572"/>
                  </a:lnTo>
                  <a:lnTo>
                    <a:pt x="11" y="1566"/>
                  </a:lnTo>
                  <a:lnTo>
                    <a:pt x="12" y="1558"/>
                  </a:lnTo>
                  <a:lnTo>
                    <a:pt x="15" y="1551"/>
                  </a:lnTo>
                  <a:lnTo>
                    <a:pt x="18" y="1542"/>
                  </a:lnTo>
                  <a:lnTo>
                    <a:pt x="27" y="1522"/>
                  </a:lnTo>
                  <a:lnTo>
                    <a:pt x="39" y="1497"/>
                  </a:lnTo>
                  <a:lnTo>
                    <a:pt x="39" y="1491"/>
                  </a:lnTo>
                  <a:lnTo>
                    <a:pt x="38" y="1483"/>
                  </a:lnTo>
                  <a:lnTo>
                    <a:pt x="35" y="1476"/>
                  </a:lnTo>
                  <a:lnTo>
                    <a:pt x="33" y="1469"/>
                  </a:lnTo>
                  <a:lnTo>
                    <a:pt x="27" y="1456"/>
                  </a:lnTo>
                  <a:lnTo>
                    <a:pt x="20" y="1441"/>
                  </a:lnTo>
                  <a:lnTo>
                    <a:pt x="12" y="1428"/>
                  </a:lnTo>
                  <a:lnTo>
                    <a:pt x="7" y="1414"/>
                  </a:lnTo>
                  <a:lnTo>
                    <a:pt x="5" y="1408"/>
                  </a:lnTo>
                  <a:lnTo>
                    <a:pt x="3" y="1401"/>
                  </a:lnTo>
                  <a:lnTo>
                    <a:pt x="2" y="1393"/>
                  </a:lnTo>
                  <a:lnTo>
                    <a:pt x="0" y="1387"/>
                  </a:lnTo>
                  <a:lnTo>
                    <a:pt x="23" y="1387"/>
                  </a:lnTo>
                  <a:lnTo>
                    <a:pt x="46" y="1389"/>
                  </a:lnTo>
                  <a:lnTo>
                    <a:pt x="71" y="1393"/>
                  </a:lnTo>
                  <a:lnTo>
                    <a:pt x="98" y="1398"/>
                  </a:lnTo>
                  <a:lnTo>
                    <a:pt x="152" y="1408"/>
                  </a:lnTo>
                  <a:lnTo>
                    <a:pt x="208" y="1419"/>
                  </a:lnTo>
                  <a:lnTo>
                    <a:pt x="236" y="1424"/>
                  </a:lnTo>
                  <a:lnTo>
                    <a:pt x="263" y="1427"/>
                  </a:lnTo>
                  <a:lnTo>
                    <a:pt x="291" y="1432"/>
                  </a:lnTo>
                  <a:lnTo>
                    <a:pt x="317" y="1433"/>
                  </a:lnTo>
                  <a:lnTo>
                    <a:pt x="343" y="1434"/>
                  </a:lnTo>
                  <a:lnTo>
                    <a:pt x="367" y="1433"/>
                  </a:lnTo>
                  <a:lnTo>
                    <a:pt x="379" y="1432"/>
                  </a:lnTo>
                  <a:lnTo>
                    <a:pt x="391" y="1429"/>
                  </a:lnTo>
                  <a:lnTo>
                    <a:pt x="402" y="1427"/>
                  </a:lnTo>
                  <a:lnTo>
                    <a:pt x="412" y="1425"/>
                  </a:lnTo>
                  <a:lnTo>
                    <a:pt x="406" y="1411"/>
                  </a:lnTo>
                  <a:lnTo>
                    <a:pt x="402" y="1398"/>
                  </a:lnTo>
                  <a:lnTo>
                    <a:pt x="400" y="1385"/>
                  </a:lnTo>
                  <a:lnTo>
                    <a:pt x="397" y="1373"/>
                  </a:lnTo>
                  <a:lnTo>
                    <a:pt x="396" y="1361"/>
                  </a:lnTo>
                  <a:lnTo>
                    <a:pt x="397" y="1350"/>
                  </a:lnTo>
                  <a:lnTo>
                    <a:pt x="397" y="1338"/>
                  </a:lnTo>
                  <a:lnTo>
                    <a:pt x="400" y="1325"/>
                  </a:lnTo>
                  <a:lnTo>
                    <a:pt x="403" y="1300"/>
                  </a:lnTo>
                  <a:lnTo>
                    <a:pt x="407" y="1271"/>
                  </a:lnTo>
                  <a:lnTo>
                    <a:pt x="409" y="1255"/>
                  </a:lnTo>
                  <a:lnTo>
                    <a:pt x="410" y="1239"/>
                  </a:lnTo>
                  <a:lnTo>
                    <a:pt x="412" y="1220"/>
                  </a:lnTo>
                  <a:lnTo>
                    <a:pt x="412" y="1200"/>
                  </a:lnTo>
                  <a:lnTo>
                    <a:pt x="405" y="1199"/>
                  </a:lnTo>
                  <a:lnTo>
                    <a:pt x="398" y="1198"/>
                  </a:lnTo>
                  <a:lnTo>
                    <a:pt x="392" y="1196"/>
                  </a:lnTo>
                  <a:lnTo>
                    <a:pt x="385" y="1194"/>
                  </a:lnTo>
                  <a:lnTo>
                    <a:pt x="372" y="1188"/>
                  </a:lnTo>
                  <a:lnTo>
                    <a:pt x="358" y="1181"/>
                  </a:lnTo>
                  <a:lnTo>
                    <a:pt x="344" y="1174"/>
                  </a:lnTo>
                  <a:lnTo>
                    <a:pt x="330" y="1168"/>
                  </a:lnTo>
                  <a:lnTo>
                    <a:pt x="323" y="1165"/>
                  </a:lnTo>
                  <a:lnTo>
                    <a:pt x="316" y="1163"/>
                  </a:lnTo>
                  <a:lnTo>
                    <a:pt x="309" y="1162"/>
                  </a:lnTo>
                  <a:lnTo>
                    <a:pt x="301" y="1162"/>
                  </a:lnTo>
                  <a:lnTo>
                    <a:pt x="316" y="1161"/>
                  </a:lnTo>
                  <a:lnTo>
                    <a:pt x="332" y="1160"/>
                  </a:lnTo>
                  <a:lnTo>
                    <a:pt x="347" y="1159"/>
                  </a:lnTo>
                  <a:lnTo>
                    <a:pt x="364" y="1156"/>
                  </a:lnTo>
                  <a:lnTo>
                    <a:pt x="397" y="1150"/>
                  </a:lnTo>
                  <a:lnTo>
                    <a:pt x="432" y="1143"/>
                  </a:lnTo>
                  <a:lnTo>
                    <a:pt x="467" y="1136"/>
                  </a:lnTo>
                  <a:lnTo>
                    <a:pt x="502" y="1129"/>
                  </a:lnTo>
                  <a:lnTo>
                    <a:pt x="518" y="1127"/>
                  </a:lnTo>
                  <a:lnTo>
                    <a:pt x="534" y="1125"/>
                  </a:lnTo>
                  <a:lnTo>
                    <a:pt x="549" y="1124"/>
                  </a:lnTo>
                  <a:lnTo>
                    <a:pt x="564" y="1124"/>
                  </a:lnTo>
                  <a:lnTo>
                    <a:pt x="751" y="937"/>
                  </a:lnTo>
                  <a:lnTo>
                    <a:pt x="767" y="937"/>
                  </a:lnTo>
                  <a:lnTo>
                    <a:pt x="786" y="936"/>
                  </a:lnTo>
                  <a:lnTo>
                    <a:pt x="807" y="935"/>
                  </a:lnTo>
                  <a:lnTo>
                    <a:pt x="830" y="932"/>
                  </a:lnTo>
                  <a:lnTo>
                    <a:pt x="855" y="928"/>
                  </a:lnTo>
                  <a:lnTo>
                    <a:pt x="882" y="921"/>
                  </a:lnTo>
                  <a:lnTo>
                    <a:pt x="895" y="917"/>
                  </a:lnTo>
                  <a:lnTo>
                    <a:pt x="908" y="911"/>
                  </a:lnTo>
                  <a:lnTo>
                    <a:pt x="921" y="906"/>
                  </a:lnTo>
                  <a:lnTo>
                    <a:pt x="934" y="899"/>
                  </a:lnTo>
                  <a:lnTo>
                    <a:pt x="922" y="885"/>
                  </a:lnTo>
                  <a:lnTo>
                    <a:pt x="911" y="872"/>
                  </a:lnTo>
                  <a:lnTo>
                    <a:pt x="902" y="860"/>
                  </a:lnTo>
                  <a:lnTo>
                    <a:pt x="896" y="849"/>
                  </a:lnTo>
                  <a:lnTo>
                    <a:pt x="890" y="838"/>
                  </a:lnTo>
                  <a:lnTo>
                    <a:pt x="887" y="828"/>
                  </a:lnTo>
                  <a:lnTo>
                    <a:pt x="886" y="819"/>
                  </a:lnTo>
                  <a:lnTo>
                    <a:pt x="887" y="810"/>
                  </a:lnTo>
                  <a:lnTo>
                    <a:pt x="889" y="801"/>
                  </a:lnTo>
                  <a:lnTo>
                    <a:pt x="895" y="792"/>
                  </a:lnTo>
                  <a:lnTo>
                    <a:pt x="901" y="785"/>
                  </a:lnTo>
                  <a:lnTo>
                    <a:pt x="911" y="778"/>
                  </a:lnTo>
                  <a:lnTo>
                    <a:pt x="923" y="771"/>
                  </a:lnTo>
                  <a:lnTo>
                    <a:pt x="936" y="764"/>
                  </a:lnTo>
                  <a:lnTo>
                    <a:pt x="952" y="757"/>
                  </a:lnTo>
                  <a:lnTo>
                    <a:pt x="972" y="751"/>
                  </a:lnTo>
                  <a:lnTo>
                    <a:pt x="972" y="764"/>
                  </a:lnTo>
                  <a:lnTo>
                    <a:pt x="973" y="776"/>
                  </a:lnTo>
                  <a:lnTo>
                    <a:pt x="975" y="788"/>
                  </a:lnTo>
                  <a:lnTo>
                    <a:pt x="979" y="799"/>
                  </a:lnTo>
                  <a:lnTo>
                    <a:pt x="982" y="810"/>
                  </a:lnTo>
                  <a:lnTo>
                    <a:pt x="986" y="820"/>
                  </a:lnTo>
                  <a:lnTo>
                    <a:pt x="991" y="829"/>
                  </a:lnTo>
                  <a:lnTo>
                    <a:pt x="995" y="838"/>
                  </a:lnTo>
                  <a:lnTo>
                    <a:pt x="1007" y="855"/>
                  </a:lnTo>
                  <a:lnTo>
                    <a:pt x="1020" y="870"/>
                  </a:lnTo>
                  <a:lnTo>
                    <a:pt x="1033" y="885"/>
                  </a:lnTo>
                  <a:lnTo>
                    <a:pt x="1047" y="899"/>
                  </a:lnTo>
                  <a:lnTo>
                    <a:pt x="1071" y="888"/>
                  </a:lnTo>
                  <a:lnTo>
                    <a:pt x="1087" y="883"/>
                  </a:lnTo>
                  <a:lnTo>
                    <a:pt x="1098" y="881"/>
                  </a:lnTo>
                  <a:lnTo>
                    <a:pt x="1105" y="881"/>
                  </a:lnTo>
                  <a:lnTo>
                    <a:pt x="1113" y="880"/>
                  </a:lnTo>
                  <a:lnTo>
                    <a:pt x="1123" y="877"/>
                  </a:lnTo>
                  <a:lnTo>
                    <a:pt x="1138" y="872"/>
                  </a:lnTo>
                  <a:lnTo>
                    <a:pt x="1162" y="861"/>
                  </a:lnTo>
                  <a:lnTo>
                    <a:pt x="1174" y="873"/>
                  </a:lnTo>
                  <a:lnTo>
                    <a:pt x="1203" y="899"/>
                  </a:lnTo>
                  <a:lnTo>
                    <a:pt x="1221" y="913"/>
                  </a:lnTo>
                  <a:lnTo>
                    <a:pt x="1239" y="925"/>
                  </a:lnTo>
                  <a:lnTo>
                    <a:pt x="1248" y="930"/>
                  </a:lnTo>
                  <a:lnTo>
                    <a:pt x="1257" y="934"/>
                  </a:lnTo>
                  <a:lnTo>
                    <a:pt x="1264" y="936"/>
                  </a:lnTo>
                  <a:lnTo>
                    <a:pt x="1272" y="937"/>
                  </a:lnTo>
                  <a:lnTo>
                    <a:pt x="1294" y="929"/>
                  </a:lnTo>
                  <a:lnTo>
                    <a:pt x="1316" y="918"/>
                  </a:lnTo>
                  <a:lnTo>
                    <a:pt x="1339" y="906"/>
                  </a:lnTo>
                  <a:lnTo>
                    <a:pt x="1361" y="892"/>
                  </a:lnTo>
                  <a:lnTo>
                    <a:pt x="1410" y="860"/>
                  </a:lnTo>
                  <a:lnTo>
                    <a:pt x="1460" y="825"/>
                  </a:lnTo>
                  <a:lnTo>
                    <a:pt x="1509" y="790"/>
                  </a:lnTo>
                  <a:lnTo>
                    <a:pt x="1558" y="759"/>
                  </a:lnTo>
                  <a:lnTo>
                    <a:pt x="1582" y="744"/>
                  </a:lnTo>
                  <a:lnTo>
                    <a:pt x="1605" y="731"/>
                  </a:lnTo>
                  <a:lnTo>
                    <a:pt x="1627" y="721"/>
                  </a:lnTo>
                  <a:lnTo>
                    <a:pt x="1649" y="713"/>
                  </a:lnTo>
                  <a:lnTo>
                    <a:pt x="1646" y="705"/>
                  </a:lnTo>
                  <a:lnTo>
                    <a:pt x="1644" y="699"/>
                  </a:lnTo>
                  <a:lnTo>
                    <a:pt x="1642" y="692"/>
                  </a:lnTo>
                  <a:lnTo>
                    <a:pt x="1642" y="685"/>
                  </a:lnTo>
                  <a:lnTo>
                    <a:pt x="1642" y="680"/>
                  </a:lnTo>
                  <a:lnTo>
                    <a:pt x="1642" y="673"/>
                  </a:lnTo>
                  <a:lnTo>
                    <a:pt x="1644" y="668"/>
                  </a:lnTo>
                  <a:lnTo>
                    <a:pt x="1645" y="663"/>
                  </a:lnTo>
                  <a:lnTo>
                    <a:pt x="1651" y="652"/>
                  </a:lnTo>
                  <a:lnTo>
                    <a:pt x="1659" y="642"/>
                  </a:lnTo>
                  <a:lnTo>
                    <a:pt x="1669" y="632"/>
                  </a:lnTo>
                  <a:lnTo>
                    <a:pt x="1681" y="623"/>
                  </a:lnTo>
                  <a:lnTo>
                    <a:pt x="1693" y="615"/>
                  </a:lnTo>
                  <a:lnTo>
                    <a:pt x="1707" y="606"/>
                  </a:lnTo>
                  <a:lnTo>
                    <a:pt x="1721" y="598"/>
                  </a:lnTo>
                  <a:lnTo>
                    <a:pt x="1737" y="592"/>
                  </a:lnTo>
                  <a:lnTo>
                    <a:pt x="1768" y="577"/>
                  </a:lnTo>
                  <a:lnTo>
                    <a:pt x="1798" y="564"/>
                  </a:lnTo>
                  <a:lnTo>
                    <a:pt x="1753" y="564"/>
                  </a:lnTo>
                  <a:lnTo>
                    <a:pt x="1707" y="563"/>
                  </a:lnTo>
                  <a:lnTo>
                    <a:pt x="1660" y="562"/>
                  </a:lnTo>
                  <a:lnTo>
                    <a:pt x="1614" y="559"/>
                  </a:lnTo>
                  <a:lnTo>
                    <a:pt x="1591" y="557"/>
                  </a:lnTo>
                  <a:lnTo>
                    <a:pt x="1570" y="553"/>
                  </a:lnTo>
                  <a:lnTo>
                    <a:pt x="1548" y="550"/>
                  </a:lnTo>
                  <a:lnTo>
                    <a:pt x="1528" y="547"/>
                  </a:lnTo>
                  <a:lnTo>
                    <a:pt x="1509" y="541"/>
                  </a:lnTo>
                  <a:lnTo>
                    <a:pt x="1491" y="536"/>
                  </a:lnTo>
                  <a:lnTo>
                    <a:pt x="1474" y="529"/>
                  </a:lnTo>
                  <a:lnTo>
                    <a:pt x="1458" y="523"/>
                  </a:lnTo>
                  <a:lnTo>
                    <a:pt x="1611" y="373"/>
                  </a:lnTo>
                  <a:lnTo>
                    <a:pt x="1603" y="373"/>
                  </a:lnTo>
                  <a:lnTo>
                    <a:pt x="1597" y="372"/>
                  </a:lnTo>
                  <a:lnTo>
                    <a:pt x="1589" y="370"/>
                  </a:lnTo>
                  <a:lnTo>
                    <a:pt x="1583" y="368"/>
                  </a:lnTo>
                  <a:lnTo>
                    <a:pt x="1569" y="361"/>
                  </a:lnTo>
                  <a:lnTo>
                    <a:pt x="1554" y="355"/>
                  </a:lnTo>
                  <a:lnTo>
                    <a:pt x="1540" y="348"/>
                  </a:lnTo>
                  <a:lnTo>
                    <a:pt x="1525" y="342"/>
                  </a:lnTo>
                  <a:lnTo>
                    <a:pt x="1518" y="340"/>
                  </a:lnTo>
                  <a:lnTo>
                    <a:pt x="1511" y="337"/>
                  </a:lnTo>
                  <a:lnTo>
                    <a:pt x="1504" y="336"/>
                  </a:lnTo>
                  <a:lnTo>
                    <a:pt x="1497" y="336"/>
                  </a:lnTo>
                  <a:lnTo>
                    <a:pt x="1272" y="564"/>
                  </a:lnTo>
                  <a:lnTo>
                    <a:pt x="1272" y="579"/>
                  </a:lnTo>
                  <a:lnTo>
                    <a:pt x="1272" y="596"/>
                  </a:lnTo>
                  <a:lnTo>
                    <a:pt x="1271" y="617"/>
                  </a:lnTo>
                  <a:lnTo>
                    <a:pt x="1268" y="637"/>
                  </a:lnTo>
                  <a:lnTo>
                    <a:pt x="1265" y="647"/>
                  </a:lnTo>
                  <a:lnTo>
                    <a:pt x="1263" y="658"/>
                  </a:lnTo>
                  <a:lnTo>
                    <a:pt x="1260" y="668"/>
                  </a:lnTo>
                  <a:lnTo>
                    <a:pt x="1257" y="678"/>
                  </a:lnTo>
                  <a:lnTo>
                    <a:pt x="1252" y="688"/>
                  </a:lnTo>
                  <a:lnTo>
                    <a:pt x="1247" y="696"/>
                  </a:lnTo>
                  <a:lnTo>
                    <a:pt x="1241" y="705"/>
                  </a:lnTo>
                  <a:lnTo>
                    <a:pt x="1235" y="713"/>
                  </a:lnTo>
                  <a:lnTo>
                    <a:pt x="1237" y="709"/>
                  </a:lnTo>
                  <a:lnTo>
                    <a:pt x="1240" y="708"/>
                  </a:lnTo>
                  <a:lnTo>
                    <a:pt x="1243" y="707"/>
                  </a:lnTo>
                  <a:lnTo>
                    <a:pt x="1244" y="708"/>
                  </a:lnTo>
                  <a:lnTo>
                    <a:pt x="1245" y="713"/>
                  </a:lnTo>
                  <a:lnTo>
                    <a:pt x="1243" y="719"/>
                  </a:lnTo>
                  <a:lnTo>
                    <a:pt x="1239" y="730"/>
                  </a:lnTo>
                  <a:lnTo>
                    <a:pt x="1233" y="743"/>
                  </a:lnTo>
                  <a:lnTo>
                    <a:pt x="1225" y="757"/>
                  </a:lnTo>
                  <a:lnTo>
                    <a:pt x="1215" y="773"/>
                  </a:lnTo>
                  <a:lnTo>
                    <a:pt x="1204" y="788"/>
                  </a:lnTo>
                  <a:lnTo>
                    <a:pt x="1191" y="804"/>
                  </a:lnTo>
                  <a:lnTo>
                    <a:pt x="1177" y="820"/>
                  </a:lnTo>
                  <a:lnTo>
                    <a:pt x="1161" y="833"/>
                  </a:lnTo>
                  <a:lnTo>
                    <a:pt x="1152" y="839"/>
                  </a:lnTo>
                  <a:lnTo>
                    <a:pt x="1143" y="845"/>
                  </a:lnTo>
                  <a:lnTo>
                    <a:pt x="1135" y="849"/>
                  </a:lnTo>
                  <a:lnTo>
                    <a:pt x="1126" y="853"/>
                  </a:lnTo>
                  <a:lnTo>
                    <a:pt x="1116" y="857"/>
                  </a:lnTo>
                  <a:lnTo>
                    <a:pt x="1106" y="859"/>
                  </a:lnTo>
                  <a:lnTo>
                    <a:pt x="1096" y="861"/>
                  </a:lnTo>
                  <a:lnTo>
                    <a:pt x="1086" y="861"/>
                  </a:lnTo>
                  <a:lnTo>
                    <a:pt x="1092" y="841"/>
                  </a:lnTo>
                  <a:lnTo>
                    <a:pt x="1096" y="825"/>
                  </a:lnTo>
                  <a:lnTo>
                    <a:pt x="1100" y="810"/>
                  </a:lnTo>
                  <a:lnTo>
                    <a:pt x="1101" y="796"/>
                  </a:lnTo>
                  <a:lnTo>
                    <a:pt x="1101" y="785"/>
                  </a:lnTo>
                  <a:lnTo>
                    <a:pt x="1099" y="774"/>
                  </a:lnTo>
                  <a:lnTo>
                    <a:pt x="1095" y="764"/>
                  </a:lnTo>
                  <a:lnTo>
                    <a:pt x="1091" y="755"/>
                  </a:lnTo>
                  <a:lnTo>
                    <a:pt x="1084" y="747"/>
                  </a:lnTo>
                  <a:lnTo>
                    <a:pt x="1077" y="738"/>
                  </a:lnTo>
                  <a:lnTo>
                    <a:pt x="1069" y="729"/>
                  </a:lnTo>
                  <a:lnTo>
                    <a:pt x="1059" y="720"/>
                  </a:lnTo>
                  <a:lnTo>
                    <a:pt x="1036" y="700"/>
                  </a:lnTo>
                  <a:lnTo>
                    <a:pt x="1010" y="675"/>
                  </a:lnTo>
                  <a:lnTo>
                    <a:pt x="1010" y="661"/>
                  </a:lnTo>
                  <a:lnTo>
                    <a:pt x="1011" y="649"/>
                  </a:lnTo>
                  <a:lnTo>
                    <a:pt x="1014" y="639"/>
                  </a:lnTo>
                  <a:lnTo>
                    <a:pt x="1015" y="630"/>
                  </a:lnTo>
                  <a:lnTo>
                    <a:pt x="1020" y="613"/>
                  </a:lnTo>
                  <a:lnTo>
                    <a:pt x="1024" y="598"/>
                  </a:lnTo>
                  <a:lnTo>
                    <a:pt x="1026" y="592"/>
                  </a:lnTo>
                  <a:lnTo>
                    <a:pt x="1027" y="584"/>
                  </a:lnTo>
                  <a:lnTo>
                    <a:pt x="1027" y="576"/>
                  </a:lnTo>
                  <a:lnTo>
                    <a:pt x="1026" y="568"/>
                  </a:lnTo>
                  <a:lnTo>
                    <a:pt x="1024" y="558"/>
                  </a:lnTo>
                  <a:lnTo>
                    <a:pt x="1021" y="548"/>
                  </a:lnTo>
                  <a:lnTo>
                    <a:pt x="1016" y="536"/>
                  </a:lnTo>
                  <a:lnTo>
                    <a:pt x="1010" y="523"/>
                  </a:lnTo>
                  <a:lnTo>
                    <a:pt x="995" y="551"/>
                  </a:lnTo>
                  <a:lnTo>
                    <a:pt x="980" y="579"/>
                  </a:lnTo>
                  <a:lnTo>
                    <a:pt x="972" y="592"/>
                  </a:lnTo>
                  <a:lnTo>
                    <a:pt x="963" y="604"/>
                  </a:lnTo>
                  <a:lnTo>
                    <a:pt x="955" y="616"/>
                  </a:lnTo>
                  <a:lnTo>
                    <a:pt x="944" y="627"/>
                  </a:lnTo>
                  <a:lnTo>
                    <a:pt x="933" y="637"/>
                  </a:lnTo>
                  <a:lnTo>
                    <a:pt x="922" y="646"/>
                  </a:lnTo>
                  <a:lnTo>
                    <a:pt x="909" y="655"/>
                  </a:lnTo>
                  <a:lnTo>
                    <a:pt x="895" y="661"/>
                  </a:lnTo>
                  <a:lnTo>
                    <a:pt x="880" y="667"/>
                  </a:lnTo>
                  <a:lnTo>
                    <a:pt x="864" y="671"/>
                  </a:lnTo>
                  <a:lnTo>
                    <a:pt x="846" y="673"/>
                  </a:lnTo>
                  <a:lnTo>
                    <a:pt x="827" y="675"/>
                  </a:lnTo>
                  <a:lnTo>
                    <a:pt x="826" y="667"/>
                  </a:lnTo>
                  <a:lnTo>
                    <a:pt x="824" y="659"/>
                  </a:lnTo>
                  <a:lnTo>
                    <a:pt x="819" y="651"/>
                  </a:lnTo>
                  <a:lnTo>
                    <a:pt x="815" y="641"/>
                  </a:lnTo>
                  <a:lnTo>
                    <a:pt x="803" y="621"/>
                  </a:lnTo>
                  <a:lnTo>
                    <a:pt x="789" y="600"/>
                  </a:lnTo>
                  <a:lnTo>
                    <a:pt x="775" y="579"/>
                  </a:lnTo>
                  <a:lnTo>
                    <a:pt x="763" y="559"/>
                  </a:lnTo>
                  <a:lnTo>
                    <a:pt x="757" y="549"/>
                  </a:lnTo>
                  <a:lnTo>
                    <a:pt x="754" y="539"/>
                  </a:lnTo>
                  <a:lnTo>
                    <a:pt x="752" y="531"/>
                  </a:lnTo>
                  <a:lnTo>
                    <a:pt x="751" y="523"/>
                  </a:lnTo>
                  <a:lnTo>
                    <a:pt x="765" y="503"/>
                  </a:lnTo>
                  <a:lnTo>
                    <a:pt x="779" y="488"/>
                  </a:lnTo>
                  <a:lnTo>
                    <a:pt x="793" y="475"/>
                  </a:lnTo>
                  <a:lnTo>
                    <a:pt x="807" y="464"/>
                  </a:lnTo>
                  <a:lnTo>
                    <a:pt x="821" y="455"/>
                  </a:lnTo>
                  <a:lnTo>
                    <a:pt x="835" y="449"/>
                  </a:lnTo>
                  <a:lnTo>
                    <a:pt x="849" y="444"/>
                  </a:lnTo>
                  <a:lnTo>
                    <a:pt x="863" y="440"/>
                  </a:lnTo>
                  <a:lnTo>
                    <a:pt x="890" y="435"/>
                  </a:lnTo>
                  <a:lnTo>
                    <a:pt x="918" y="430"/>
                  </a:lnTo>
                  <a:lnTo>
                    <a:pt x="931" y="427"/>
                  </a:lnTo>
                  <a:lnTo>
                    <a:pt x="945" y="423"/>
                  </a:lnTo>
                  <a:lnTo>
                    <a:pt x="958" y="418"/>
                  </a:lnTo>
                  <a:lnTo>
                    <a:pt x="972" y="412"/>
                  </a:lnTo>
                  <a:lnTo>
                    <a:pt x="1010" y="373"/>
                  </a:lnTo>
                  <a:lnTo>
                    <a:pt x="1024" y="347"/>
                  </a:lnTo>
                  <a:lnTo>
                    <a:pt x="1042" y="321"/>
                  </a:lnTo>
                  <a:lnTo>
                    <a:pt x="1059" y="297"/>
                  </a:lnTo>
                  <a:lnTo>
                    <a:pt x="1079" y="274"/>
                  </a:lnTo>
                  <a:lnTo>
                    <a:pt x="1099" y="252"/>
                  </a:lnTo>
                  <a:lnTo>
                    <a:pt x="1120" y="232"/>
                  </a:lnTo>
                  <a:lnTo>
                    <a:pt x="1142" y="212"/>
                  </a:lnTo>
                  <a:lnTo>
                    <a:pt x="1165" y="192"/>
                  </a:lnTo>
                  <a:lnTo>
                    <a:pt x="1211" y="154"/>
                  </a:lnTo>
                  <a:lnTo>
                    <a:pt x="1258" y="117"/>
                  </a:lnTo>
                  <a:lnTo>
                    <a:pt x="1282" y="97"/>
                  </a:lnTo>
                  <a:lnTo>
                    <a:pt x="1305" y="79"/>
                  </a:lnTo>
                  <a:lnTo>
                    <a:pt x="1327" y="59"/>
                  </a:lnTo>
                  <a:lnTo>
                    <a:pt x="1348" y="39"/>
                  </a:lnTo>
                  <a:lnTo>
                    <a:pt x="1721" y="39"/>
                  </a:lnTo>
                  <a:lnTo>
                    <a:pt x="1798" y="115"/>
                  </a:lnTo>
                  <a:lnTo>
                    <a:pt x="1946" y="115"/>
                  </a:lnTo>
                  <a:lnTo>
                    <a:pt x="1960" y="128"/>
                  </a:lnTo>
                  <a:lnTo>
                    <a:pt x="1974" y="140"/>
                  </a:lnTo>
                  <a:lnTo>
                    <a:pt x="1988" y="152"/>
                  </a:lnTo>
                  <a:lnTo>
                    <a:pt x="2003" y="162"/>
                  </a:lnTo>
                  <a:lnTo>
                    <a:pt x="2017" y="172"/>
                  </a:lnTo>
                  <a:lnTo>
                    <a:pt x="2031" y="179"/>
                  </a:lnTo>
                  <a:lnTo>
                    <a:pt x="2045" y="187"/>
                  </a:lnTo>
                  <a:lnTo>
                    <a:pt x="2059" y="192"/>
                  </a:lnTo>
                  <a:lnTo>
                    <a:pt x="2073" y="197"/>
                  </a:lnTo>
                  <a:lnTo>
                    <a:pt x="2088" y="200"/>
                  </a:lnTo>
                  <a:lnTo>
                    <a:pt x="2102" y="202"/>
                  </a:lnTo>
                  <a:lnTo>
                    <a:pt x="2116" y="202"/>
                  </a:lnTo>
                  <a:lnTo>
                    <a:pt x="2129" y="201"/>
                  </a:lnTo>
                  <a:lnTo>
                    <a:pt x="2143" y="198"/>
                  </a:lnTo>
                  <a:lnTo>
                    <a:pt x="2157" y="193"/>
                  </a:lnTo>
                  <a:lnTo>
                    <a:pt x="2171" y="187"/>
                  </a:lnTo>
                  <a:lnTo>
                    <a:pt x="2247" y="263"/>
                  </a:lnTo>
                  <a:lnTo>
                    <a:pt x="2171" y="336"/>
                  </a:lnTo>
                  <a:lnTo>
                    <a:pt x="2022" y="336"/>
                  </a:lnTo>
                  <a:lnTo>
                    <a:pt x="1946" y="263"/>
                  </a:lnTo>
                  <a:lnTo>
                    <a:pt x="1908" y="301"/>
                  </a:lnTo>
                  <a:lnTo>
                    <a:pt x="2060" y="450"/>
                  </a:lnTo>
                  <a:lnTo>
                    <a:pt x="2136" y="450"/>
                  </a:lnTo>
                  <a:lnTo>
                    <a:pt x="2144" y="449"/>
                  </a:lnTo>
                  <a:lnTo>
                    <a:pt x="2154" y="443"/>
                  </a:lnTo>
                  <a:lnTo>
                    <a:pt x="2166" y="437"/>
                  </a:lnTo>
                  <a:lnTo>
                    <a:pt x="2180" y="427"/>
                  </a:lnTo>
                  <a:lnTo>
                    <a:pt x="2210" y="403"/>
                  </a:lnTo>
                  <a:lnTo>
                    <a:pt x="2243" y="376"/>
                  </a:lnTo>
                  <a:lnTo>
                    <a:pt x="2273" y="348"/>
                  </a:lnTo>
                  <a:lnTo>
                    <a:pt x="2298" y="324"/>
                  </a:lnTo>
                  <a:lnTo>
                    <a:pt x="2316" y="308"/>
                  </a:lnTo>
                  <a:lnTo>
                    <a:pt x="2323" y="301"/>
                  </a:lnTo>
                  <a:lnTo>
                    <a:pt x="2398" y="301"/>
                  </a:lnTo>
                  <a:lnTo>
                    <a:pt x="2510" y="187"/>
                  </a:lnTo>
                  <a:lnTo>
                    <a:pt x="2585" y="263"/>
                  </a:lnTo>
                  <a:lnTo>
                    <a:pt x="2696" y="149"/>
                  </a:lnTo>
                  <a:lnTo>
                    <a:pt x="2771" y="225"/>
                  </a:lnTo>
                  <a:lnTo>
                    <a:pt x="2786" y="219"/>
                  </a:lnTo>
                  <a:lnTo>
                    <a:pt x="2800" y="213"/>
                  </a:lnTo>
                  <a:lnTo>
                    <a:pt x="2813" y="208"/>
                  </a:lnTo>
                  <a:lnTo>
                    <a:pt x="2827" y="202"/>
                  </a:lnTo>
                  <a:lnTo>
                    <a:pt x="2854" y="195"/>
                  </a:lnTo>
                  <a:lnTo>
                    <a:pt x="2883" y="187"/>
                  </a:lnTo>
                  <a:lnTo>
                    <a:pt x="2911" y="180"/>
                  </a:lnTo>
                  <a:lnTo>
                    <a:pt x="2939" y="172"/>
                  </a:lnTo>
                  <a:lnTo>
                    <a:pt x="2954" y="167"/>
                  </a:lnTo>
                  <a:lnTo>
                    <a:pt x="2968" y="162"/>
                  </a:lnTo>
                  <a:lnTo>
                    <a:pt x="2982" y="156"/>
                  </a:lnTo>
                  <a:lnTo>
                    <a:pt x="2996" y="149"/>
                  </a:lnTo>
                  <a:lnTo>
                    <a:pt x="2886" y="39"/>
                  </a:lnTo>
                  <a:lnTo>
                    <a:pt x="2927" y="53"/>
                  </a:lnTo>
                  <a:lnTo>
                    <a:pt x="2970" y="67"/>
                  </a:lnTo>
                  <a:lnTo>
                    <a:pt x="3012" y="79"/>
                  </a:lnTo>
                  <a:lnTo>
                    <a:pt x="3057" y="91"/>
                  </a:lnTo>
                  <a:lnTo>
                    <a:pt x="3080" y="96"/>
                  </a:lnTo>
                  <a:lnTo>
                    <a:pt x="3103" y="101"/>
                  </a:lnTo>
                  <a:lnTo>
                    <a:pt x="3127" y="105"/>
                  </a:lnTo>
                  <a:lnTo>
                    <a:pt x="3152" y="108"/>
                  </a:lnTo>
                  <a:lnTo>
                    <a:pt x="3177" y="111"/>
                  </a:lnTo>
                  <a:lnTo>
                    <a:pt x="3204" y="113"/>
                  </a:lnTo>
                  <a:lnTo>
                    <a:pt x="3231" y="114"/>
                  </a:lnTo>
                  <a:lnTo>
                    <a:pt x="3259" y="115"/>
                  </a:lnTo>
                  <a:lnTo>
                    <a:pt x="3260" y="107"/>
                  </a:lnTo>
                  <a:lnTo>
                    <a:pt x="3261" y="101"/>
                  </a:lnTo>
                  <a:lnTo>
                    <a:pt x="3262" y="93"/>
                  </a:lnTo>
                  <a:lnTo>
                    <a:pt x="3265" y="87"/>
                  </a:lnTo>
                  <a:lnTo>
                    <a:pt x="3271" y="72"/>
                  </a:lnTo>
                  <a:lnTo>
                    <a:pt x="3279" y="58"/>
                  </a:lnTo>
                  <a:lnTo>
                    <a:pt x="3285" y="43"/>
                  </a:lnTo>
                  <a:lnTo>
                    <a:pt x="3292" y="29"/>
                  </a:lnTo>
                  <a:lnTo>
                    <a:pt x="3294" y="22"/>
                  </a:lnTo>
                  <a:lnTo>
                    <a:pt x="3295" y="15"/>
                  </a:lnTo>
                  <a:lnTo>
                    <a:pt x="3297" y="8"/>
                  </a:lnTo>
                  <a:lnTo>
                    <a:pt x="3297" y="0"/>
                  </a:lnTo>
                  <a:lnTo>
                    <a:pt x="3484" y="187"/>
                  </a:lnTo>
                  <a:lnTo>
                    <a:pt x="3482" y="195"/>
                  </a:lnTo>
                  <a:lnTo>
                    <a:pt x="3480" y="203"/>
                  </a:lnTo>
                  <a:lnTo>
                    <a:pt x="3477" y="212"/>
                  </a:lnTo>
                  <a:lnTo>
                    <a:pt x="3472" y="221"/>
                  </a:lnTo>
                  <a:lnTo>
                    <a:pt x="3460" y="241"/>
                  </a:lnTo>
                  <a:lnTo>
                    <a:pt x="3445" y="261"/>
                  </a:lnTo>
                  <a:lnTo>
                    <a:pt x="3431" y="282"/>
                  </a:lnTo>
                  <a:lnTo>
                    <a:pt x="3419" y="301"/>
                  </a:lnTo>
                  <a:lnTo>
                    <a:pt x="3415" y="311"/>
                  </a:lnTo>
                  <a:lnTo>
                    <a:pt x="3410" y="320"/>
                  </a:lnTo>
                  <a:lnTo>
                    <a:pt x="3408" y="329"/>
                  </a:lnTo>
                  <a:lnTo>
                    <a:pt x="3407" y="336"/>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5" name="Freeform 45"/>
            <p:cNvSpPr>
              <a:spLocks/>
            </p:cNvSpPr>
            <p:nvPr/>
          </p:nvSpPr>
          <p:spPr bwMode="auto">
            <a:xfrm>
              <a:off x="4129088" y="2519363"/>
              <a:ext cx="109538" cy="26988"/>
            </a:xfrm>
            <a:custGeom>
              <a:avLst/>
              <a:gdLst/>
              <a:ahLst/>
              <a:cxnLst>
                <a:cxn ang="0">
                  <a:pos x="411" y="26"/>
                </a:cxn>
                <a:cxn ang="0">
                  <a:pos x="390" y="21"/>
                </a:cxn>
                <a:cxn ang="0">
                  <a:pos x="367" y="15"/>
                </a:cxn>
                <a:cxn ang="0">
                  <a:pos x="342" y="11"/>
                </a:cxn>
                <a:cxn ang="0">
                  <a:pos x="317" y="7"/>
                </a:cxn>
                <a:cxn ang="0">
                  <a:pos x="289" y="5"/>
                </a:cxn>
                <a:cxn ang="0">
                  <a:pos x="262" y="2"/>
                </a:cxn>
                <a:cxn ang="0">
                  <a:pos x="235" y="1"/>
                </a:cxn>
                <a:cxn ang="0">
                  <a:pos x="206" y="0"/>
                </a:cxn>
                <a:cxn ang="0">
                  <a:pos x="179" y="1"/>
                </a:cxn>
                <a:cxn ang="0">
                  <a:pos x="151" y="2"/>
                </a:cxn>
                <a:cxn ang="0">
                  <a:pos x="123" y="5"/>
                </a:cxn>
                <a:cxn ang="0">
                  <a:pos x="96" y="7"/>
                </a:cxn>
                <a:cxn ang="0">
                  <a:pos x="70" y="11"/>
                </a:cxn>
                <a:cxn ang="0">
                  <a:pos x="46" y="15"/>
                </a:cxn>
                <a:cxn ang="0">
                  <a:pos x="22" y="21"/>
                </a:cxn>
                <a:cxn ang="0">
                  <a:pos x="0" y="26"/>
                </a:cxn>
                <a:cxn ang="0">
                  <a:pos x="76" y="99"/>
                </a:cxn>
                <a:cxn ang="0">
                  <a:pos x="119" y="99"/>
                </a:cxn>
                <a:cxn ang="0">
                  <a:pos x="165" y="98"/>
                </a:cxn>
                <a:cxn ang="0">
                  <a:pos x="188" y="97"/>
                </a:cxn>
                <a:cxn ang="0">
                  <a:pos x="211" y="95"/>
                </a:cxn>
                <a:cxn ang="0">
                  <a:pos x="235" y="93"/>
                </a:cxn>
                <a:cxn ang="0">
                  <a:pos x="258" y="90"/>
                </a:cxn>
                <a:cxn ang="0">
                  <a:pos x="281" y="86"/>
                </a:cxn>
                <a:cxn ang="0">
                  <a:pos x="302" y="81"/>
                </a:cxn>
                <a:cxn ang="0">
                  <a:pos x="323" y="75"/>
                </a:cxn>
                <a:cxn ang="0">
                  <a:pos x="344" y="69"/>
                </a:cxn>
                <a:cxn ang="0">
                  <a:pos x="362" y="60"/>
                </a:cxn>
                <a:cxn ang="0">
                  <a:pos x="380" y="50"/>
                </a:cxn>
                <a:cxn ang="0">
                  <a:pos x="388" y="45"/>
                </a:cxn>
                <a:cxn ang="0">
                  <a:pos x="396" y="39"/>
                </a:cxn>
                <a:cxn ang="0">
                  <a:pos x="404" y="33"/>
                </a:cxn>
                <a:cxn ang="0">
                  <a:pos x="411" y="26"/>
                </a:cxn>
              </a:cxnLst>
              <a:rect l="0" t="0" r="r" b="b"/>
              <a:pathLst>
                <a:path w="411" h="99">
                  <a:moveTo>
                    <a:pt x="411" y="26"/>
                  </a:moveTo>
                  <a:lnTo>
                    <a:pt x="390" y="21"/>
                  </a:lnTo>
                  <a:lnTo>
                    <a:pt x="367" y="15"/>
                  </a:lnTo>
                  <a:lnTo>
                    <a:pt x="342" y="11"/>
                  </a:lnTo>
                  <a:lnTo>
                    <a:pt x="317" y="7"/>
                  </a:lnTo>
                  <a:lnTo>
                    <a:pt x="289" y="5"/>
                  </a:lnTo>
                  <a:lnTo>
                    <a:pt x="262" y="2"/>
                  </a:lnTo>
                  <a:lnTo>
                    <a:pt x="235" y="1"/>
                  </a:lnTo>
                  <a:lnTo>
                    <a:pt x="206" y="0"/>
                  </a:lnTo>
                  <a:lnTo>
                    <a:pt x="179" y="1"/>
                  </a:lnTo>
                  <a:lnTo>
                    <a:pt x="151" y="2"/>
                  </a:lnTo>
                  <a:lnTo>
                    <a:pt x="123" y="5"/>
                  </a:lnTo>
                  <a:lnTo>
                    <a:pt x="96" y="7"/>
                  </a:lnTo>
                  <a:lnTo>
                    <a:pt x="70" y="11"/>
                  </a:lnTo>
                  <a:lnTo>
                    <a:pt x="46" y="15"/>
                  </a:lnTo>
                  <a:lnTo>
                    <a:pt x="22" y="21"/>
                  </a:lnTo>
                  <a:lnTo>
                    <a:pt x="0" y="26"/>
                  </a:lnTo>
                  <a:lnTo>
                    <a:pt x="76" y="99"/>
                  </a:lnTo>
                  <a:lnTo>
                    <a:pt x="119" y="99"/>
                  </a:lnTo>
                  <a:lnTo>
                    <a:pt x="165" y="98"/>
                  </a:lnTo>
                  <a:lnTo>
                    <a:pt x="188" y="97"/>
                  </a:lnTo>
                  <a:lnTo>
                    <a:pt x="211" y="95"/>
                  </a:lnTo>
                  <a:lnTo>
                    <a:pt x="235" y="93"/>
                  </a:lnTo>
                  <a:lnTo>
                    <a:pt x="258" y="90"/>
                  </a:lnTo>
                  <a:lnTo>
                    <a:pt x="281" y="86"/>
                  </a:lnTo>
                  <a:lnTo>
                    <a:pt x="302" y="81"/>
                  </a:lnTo>
                  <a:lnTo>
                    <a:pt x="323" y="75"/>
                  </a:lnTo>
                  <a:lnTo>
                    <a:pt x="344" y="69"/>
                  </a:lnTo>
                  <a:lnTo>
                    <a:pt x="362" y="60"/>
                  </a:lnTo>
                  <a:lnTo>
                    <a:pt x="380" y="50"/>
                  </a:lnTo>
                  <a:lnTo>
                    <a:pt x="388" y="45"/>
                  </a:lnTo>
                  <a:lnTo>
                    <a:pt x="396" y="39"/>
                  </a:lnTo>
                  <a:lnTo>
                    <a:pt x="404" y="33"/>
                  </a:lnTo>
                  <a:lnTo>
                    <a:pt x="411" y="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6" name="Freeform 46"/>
            <p:cNvSpPr>
              <a:spLocks/>
            </p:cNvSpPr>
            <p:nvPr/>
          </p:nvSpPr>
          <p:spPr bwMode="auto">
            <a:xfrm>
              <a:off x="4129088" y="2519363"/>
              <a:ext cx="109538" cy="26988"/>
            </a:xfrm>
            <a:custGeom>
              <a:avLst/>
              <a:gdLst/>
              <a:ahLst/>
              <a:cxnLst>
                <a:cxn ang="0">
                  <a:pos x="411" y="26"/>
                </a:cxn>
                <a:cxn ang="0">
                  <a:pos x="390" y="21"/>
                </a:cxn>
                <a:cxn ang="0">
                  <a:pos x="367" y="15"/>
                </a:cxn>
                <a:cxn ang="0">
                  <a:pos x="342" y="11"/>
                </a:cxn>
                <a:cxn ang="0">
                  <a:pos x="317" y="7"/>
                </a:cxn>
                <a:cxn ang="0">
                  <a:pos x="289" y="5"/>
                </a:cxn>
                <a:cxn ang="0">
                  <a:pos x="262" y="2"/>
                </a:cxn>
                <a:cxn ang="0">
                  <a:pos x="235" y="1"/>
                </a:cxn>
                <a:cxn ang="0">
                  <a:pos x="206" y="0"/>
                </a:cxn>
                <a:cxn ang="0">
                  <a:pos x="179" y="1"/>
                </a:cxn>
                <a:cxn ang="0">
                  <a:pos x="151" y="2"/>
                </a:cxn>
                <a:cxn ang="0">
                  <a:pos x="123" y="5"/>
                </a:cxn>
                <a:cxn ang="0">
                  <a:pos x="96" y="7"/>
                </a:cxn>
                <a:cxn ang="0">
                  <a:pos x="70" y="11"/>
                </a:cxn>
                <a:cxn ang="0">
                  <a:pos x="46" y="15"/>
                </a:cxn>
                <a:cxn ang="0">
                  <a:pos x="22" y="21"/>
                </a:cxn>
                <a:cxn ang="0">
                  <a:pos x="0" y="26"/>
                </a:cxn>
                <a:cxn ang="0">
                  <a:pos x="76" y="99"/>
                </a:cxn>
                <a:cxn ang="0">
                  <a:pos x="119" y="99"/>
                </a:cxn>
                <a:cxn ang="0">
                  <a:pos x="165" y="98"/>
                </a:cxn>
                <a:cxn ang="0">
                  <a:pos x="188" y="97"/>
                </a:cxn>
                <a:cxn ang="0">
                  <a:pos x="211" y="95"/>
                </a:cxn>
                <a:cxn ang="0">
                  <a:pos x="235" y="93"/>
                </a:cxn>
                <a:cxn ang="0">
                  <a:pos x="258" y="90"/>
                </a:cxn>
                <a:cxn ang="0">
                  <a:pos x="281" y="86"/>
                </a:cxn>
                <a:cxn ang="0">
                  <a:pos x="302" y="81"/>
                </a:cxn>
                <a:cxn ang="0">
                  <a:pos x="323" y="75"/>
                </a:cxn>
                <a:cxn ang="0">
                  <a:pos x="344" y="69"/>
                </a:cxn>
                <a:cxn ang="0">
                  <a:pos x="362" y="60"/>
                </a:cxn>
                <a:cxn ang="0">
                  <a:pos x="380" y="50"/>
                </a:cxn>
                <a:cxn ang="0">
                  <a:pos x="388" y="45"/>
                </a:cxn>
                <a:cxn ang="0">
                  <a:pos x="396" y="39"/>
                </a:cxn>
                <a:cxn ang="0">
                  <a:pos x="404" y="33"/>
                </a:cxn>
                <a:cxn ang="0">
                  <a:pos x="411" y="26"/>
                </a:cxn>
              </a:cxnLst>
              <a:rect l="0" t="0" r="r" b="b"/>
              <a:pathLst>
                <a:path w="411" h="99">
                  <a:moveTo>
                    <a:pt x="411" y="26"/>
                  </a:moveTo>
                  <a:lnTo>
                    <a:pt x="390" y="21"/>
                  </a:lnTo>
                  <a:lnTo>
                    <a:pt x="367" y="15"/>
                  </a:lnTo>
                  <a:lnTo>
                    <a:pt x="342" y="11"/>
                  </a:lnTo>
                  <a:lnTo>
                    <a:pt x="317" y="7"/>
                  </a:lnTo>
                  <a:lnTo>
                    <a:pt x="289" y="5"/>
                  </a:lnTo>
                  <a:lnTo>
                    <a:pt x="262" y="2"/>
                  </a:lnTo>
                  <a:lnTo>
                    <a:pt x="235" y="1"/>
                  </a:lnTo>
                  <a:lnTo>
                    <a:pt x="206" y="0"/>
                  </a:lnTo>
                  <a:lnTo>
                    <a:pt x="179" y="1"/>
                  </a:lnTo>
                  <a:lnTo>
                    <a:pt x="151" y="2"/>
                  </a:lnTo>
                  <a:lnTo>
                    <a:pt x="123" y="5"/>
                  </a:lnTo>
                  <a:lnTo>
                    <a:pt x="96" y="7"/>
                  </a:lnTo>
                  <a:lnTo>
                    <a:pt x="70" y="11"/>
                  </a:lnTo>
                  <a:lnTo>
                    <a:pt x="46" y="15"/>
                  </a:lnTo>
                  <a:lnTo>
                    <a:pt x="22" y="21"/>
                  </a:lnTo>
                  <a:lnTo>
                    <a:pt x="0" y="26"/>
                  </a:lnTo>
                  <a:lnTo>
                    <a:pt x="76" y="99"/>
                  </a:lnTo>
                  <a:lnTo>
                    <a:pt x="119" y="99"/>
                  </a:lnTo>
                  <a:lnTo>
                    <a:pt x="165" y="98"/>
                  </a:lnTo>
                  <a:lnTo>
                    <a:pt x="188" y="97"/>
                  </a:lnTo>
                  <a:lnTo>
                    <a:pt x="211" y="95"/>
                  </a:lnTo>
                  <a:lnTo>
                    <a:pt x="235" y="93"/>
                  </a:lnTo>
                  <a:lnTo>
                    <a:pt x="258" y="90"/>
                  </a:lnTo>
                  <a:lnTo>
                    <a:pt x="281" y="86"/>
                  </a:lnTo>
                  <a:lnTo>
                    <a:pt x="302" y="81"/>
                  </a:lnTo>
                  <a:lnTo>
                    <a:pt x="323" y="75"/>
                  </a:lnTo>
                  <a:lnTo>
                    <a:pt x="344" y="69"/>
                  </a:lnTo>
                  <a:lnTo>
                    <a:pt x="362" y="60"/>
                  </a:lnTo>
                  <a:lnTo>
                    <a:pt x="380" y="50"/>
                  </a:lnTo>
                  <a:lnTo>
                    <a:pt x="388" y="45"/>
                  </a:lnTo>
                  <a:lnTo>
                    <a:pt x="396" y="39"/>
                  </a:lnTo>
                  <a:lnTo>
                    <a:pt x="404" y="33"/>
                  </a:lnTo>
                  <a:lnTo>
                    <a:pt x="411" y="26"/>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7" name="Freeform 47"/>
            <p:cNvSpPr>
              <a:spLocks/>
            </p:cNvSpPr>
            <p:nvPr/>
          </p:nvSpPr>
          <p:spPr bwMode="auto">
            <a:xfrm>
              <a:off x="4257675" y="2655888"/>
              <a:ext cx="50800" cy="58738"/>
            </a:xfrm>
            <a:custGeom>
              <a:avLst/>
              <a:gdLst/>
              <a:ahLst/>
              <a:cxnLst>
                <a:cxn ang="0">
                  <a:pos x="186" y="0"/>
                </a:cxn>
                <a:cxn ang="0">
                  <a:pos x="185" y="14"/>
                </a:cxn>
                <a:cxn ang="0">
                  <a:pos x="181" y="33"/>
                </a:cxn>
                <a:cxn ang="0">
                  <a:pos x="175" y="51"/>
                </a:cxn>
                <a:cxn ang="0">
                  <a:pos x="170" y="72"/>
                </a:cxn>
                <a:cxn ang="0">
                  <a:pos x="163" y="93"/>
                </a:cxn>
                <a:cxn ang="0">
                  <a:pos x="158" y="112"/>
                </a:cxn>
                <a:cxn ang="0">
                  <a:pos x="153" y="130"/>
                </a:cxn>
                <a:cxn ang="0">
                  <a:pos x="152" y="145"/>
                </a:cxn>
                <a:cxn ang="0">
                  <a:pos x="138" y="145"/>
                </a:cxn>
                <a:cxn ang="0">
                  <a:pos x="125" y="147"/>
                </a:cxn>
                <a:cxn ang="0">
                  <a:pos x="113" y="149"/>
                </a:cxn>
                <a:cxn ang="0">
                  <a:pos x="101" y="152"/>
                </a:cxn>
                <a:cxn ang="0">
                  <a:pos x="90" y="156"/>
                </a:cxn>
                <a:cxn ang="0">
                  <a:pos x="80" y="160"/>
                </a:cxn>
                <a:cxn ang="0">
                  <a:pos x="71" y="165"/>
                </a:cxn>
                <a:cxn ang="0">
                  <a:pos x="62" y="170"/>
                </a:cxn>
                <a:cxn ang="0">
                  <a:pos x="44" y="182"/>
                </a:cxn>
                <a:cxn ang="0">
                  <a:pos x="29" y="194"/>
                </a:cxn>
                <a:cxn ang="0">
                  <a:pos x="14" y="207"/>
                </a:cxn>
                <a:cxn ang="0">
                  <a:pos x="0" y="221"/>
                </a:cxn>
                <a:cxn ang="0">
                  <a:pos x="1" y="207"/>
                </a:cxn>
                <a:cxn ang="0">
                  <a:pos x="2" y="195"/>
                </a:cxn>
                <a:cxn ang="0">
                  <a:pos x="3" y="185"/>
                </a:cxn>
                <a:cxn ang="0">
                  <a:pos x="5" y="176"/>
                </a:cxn>
                <a:cxn ang="0">
                  <a:pos x="9" y="159"/>
                </a:cxn>
                <a:cxn ang="0">
                  <a:pos x="14" y="145"/>
                </a:cxn>
                <a:cxn ang="0">
                  <a:pos x="16" y="139"/>
                </a:cxn>
                <a:cxn ang="0">
                  <a:pos x="17" y="131"/>
                </a:cxn>
                <a:cxn ang="0">
                  <a:pos x="17" y="123"/>
                </a:cxn>
                <a:cxn ang="0">
                  <a:pos x="16" y="116"/>
                </a:cxn>
                <a:cxn ang="0">
                  <a:pos x="14" y="107"/>
                </a:cxn>
                <a:cxn ang="0">
                  <a:pos x="11" y="96"/>
                </a:cxn>
                <a:cxn ang="0">
                  <a:pos x="6" y="85"/>
                </a:cxn>
                <a:cxn ang="0">
                  <a:pos x="0" y="72"/>
                </a:cxn>
                <a:cxn ang="0">
                  <a:pos x="7" y="72"/>
                </a:cxn>
                <a:cxn ang="0">
                  <a:pos x="16" y="69"/>
                </a:cxn>
                <a:cxn ang="0">
                  <a:pos x="25" y="65"/>
                </a:cxn>
                <a:cxn ang="0">
                  <a:pos x="35" y="61"/>
                </a:cxn>
                <a:cxn ang="0">
                  <a:pos x="56" y="49"/>
                </a:cxn>
                <a:cxn ang="0">
                  <a:pos x="80" y="36"/>
                </a:cxn>
                <a:cxn ang="0">
                  <a:pos x="105" y="23"/>
                </a:cxn>
                <a:cxn ang="0">
                  <a:pos x="132" y="11"/>
                </a:cxn>
                <a:cxn ang="0">
                  <a:pos x="146" y="7"/>
                </a:cxn>
                <a:cxn ang="0">
                  <a:pos x="159" y="3"/>
                </a:cxn>
                <a:cxn ang="0">
                  <a:pos x="173" y="1"/>
                </a:cxn>
                <a:cxn ang="0">
                  <a:pos x="186" y="0"/>
                </a:cxn>
              </a:cxnLst>
              <a:rect l="0" t="0" r="r" b="b"/>
              <a:pathLst>
                <a:path w="186" h="221">
                  <a:moveTo>
                    <a:pt x="186" y="0"/>
                  </a:moveTo>
                  <a:lnTo>
                    <a:pt x="185" y="14"/>
                  </a:lnTo>
                  <a:lnTo>
                    <a:pt x="181" y="33"/>
                  </a:lnTo>
                  <a:lnTo>
                    <a:pt x="175" y="51"/>
                  </a:lnTo>
                  <a:lnTo>
                    <a:pt x="170" y="72"/>
                  </a:lnTo>
                  <a:lnTo>
                    <a:pt x="163" y="93"/>
                  </a:lnTo>
                  <a:lnTo>
                    <a:pt x="158" y="112"/>
                  </a:lnTo>
                  <a:lnTo>
                    <a:pt x="153" y="130"/>
                  </a:lnTo>
                  <a:lnTo>
                    <a:pt x="152" y="145"/>
                  </a:lnTo>
                  <a:lnTo>
                    <a:pt x="138" y="145"/>
                  </a:lnTo>
                  <a:lnTo>
                    <a:pt x="125" y="147"/>
                  </a:lnTo>
                  <a:lnTo>
                    <a:pt x="113" y="149"/>
                  </a:lnTo>
                  <a:lnTo>
                    <a:pt x="101" y="152"/>
                  </a:lnTo>
                  <a:lnTo>
                    <a:pt x="90" y="156"/>
                  </a:lnTo>
                  <a:lnTo>
                    <a:pt x="80" y="160"/>
                  </a:lnTo>
                  <a:lnTo>
                    <a:pt x="71" y="165"/>
                  </a:lnTo>
                  <a:lnTo>
                    <a:pt x="62" y="170"/>
                  </a:lnTo>
                  <a:lnTo>
                    <a:pt x="44" y="182"/>
                  </a:lnTo>
                  <a:lnTo>
                    <a:pt x="29" y="194"/>
                  </a:lnTo>
                  <a:lnTo>
                    <a:pt x="14" y="207"/>
                  </a:lnTo>
                  <a:lnTo>
                    <a:pt x="0" y="221"/>
                  </a:lnTo>
                  <a:lnTo>
                    <a:pt x="1" y="207"/>
                  </a:lnTo>
                  <a:lnTo>
                    <a:pt x="2" y="195"/>
                  </a:lnTo>
                  <a:lnTo>
                    <a:pt x="3" y="185"/>
                  </a:lnTo>
                  <a:lnTo>
                    <a:pt x="5" y="176"/>
                  </a:lnTo>
                  <a:lnTo>
                    <a:pt x="9" y="159"/>
                  </a:lnTo>
                  <a:lnTo>
                    <a:pt x="14" y="145"/>
                  </a:lnTo>
                  <a:lnTo>
                    <a:pt x="16" y="139"/>
                  </a:lnTo>
                  <a:lnTo>
                    <a:pt x="17" y="131"/>
                  </a:lnTo>
                  <a:lnTo>
                    <a:pt x="17" y="123"/>
                  </a:lnTo>
                  <a:lnTo>
                    <a:pt x="16" y="116"/>
                  </a:lnTo>
                  <a:lnTo>
                    <a:pt x="14" y="107"/>
                  </a:lnTo>
                  <a:lnTo>
                    <a:pt x="11" y="96"/>
                  </a:lnTo>
                  <a:lnTo>
                    <a:pt x="6" y="85"/>
                  </a:lnTo>
                  <a:lnTo>
                    <a:pt x="0" y="72"/>
                  </a:lnTo>
                  <a:lnTo>
                    <a:pt x="7" y="72"/>
                  </a:lnTo>
                  <a:lnTo>
                    <a:pt x="16" y="69"/>
                  </a:lnTo>
                  <a:lnTo>
                    <a:pt x="25" y="65"/>
                  </a:lnTo>
                  <a:lnTo>
                    <a:pt x="35" y="61"/>
                  </a:lnTo>
                  <a:lnTo>
                    <a:pt x="56" y="49"/>
                  </a:lnTo>
                  <a:lnTo>
                    <a:pt x="80" y="36"/>
                  </a:lnTo>
                  <a:lnTo>
                    <a:pt x="105" y="23"/>
                  </a:lnTo>
                  <a:lnTo>
                    <a:pt x="132" y="11"/>
                  </a:lnTo>
                  <a:lnTo>
                    <a:pt x="146" y="7"/>
                  </a:lnTo>
                  <a:lnTo>
                    <a:pt x="159" y="3"/>
                  </a:lnTo>
                  <a:lnTo>
                    <a:pt x="173" y="1"/>
                  </a:lnTo>
                  <a:lnTo>
                    <a:pt x="18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8" name="Freeform 48"/>
            <p:cNvSpPr>
              <a:spLocks/>
            </p:cNvSpPr>
            <p:nvPr/>
          </p:nvSpPr>
          <p:spPr bwMode="auto">
            <a:xfrm>
              <a:off x="4257675" y="2655888"/>
              <a:ext cx="50800" cy="58738"/>
            </a:xfrm>
            <a:custGeom>
              <a:avLst/>
              <a:gdLst/>
              <a:ahLst/>
              <a:cxnLst>
                <a:cxn ang="0">
                  <a:pos x="186" y="0"/>
                </a:cxn>
                <a:cxn ang="0">
                  <a:pos x="185" y="14"/>
                </a:cxn>
                <a:cxn ang="0">
                  <a:pos x="181" y="33"/>
                </a:cxn>
                <a:cxn ang="0">
                  <a:pos x="175" y="51"/>
                </a:cxn>
                <a:cxn ang="0">
                  <a:pos x="170" y="72"/>
                </a:cxn>
                <a:cxn ang="0">
                  <a:pos x="163" y="93"/>
                </a:cxn>
                <a:cxn ang="0">
                  <a:pos x="158" y="112"/>
                </a:cxn>
                <a:cxn ang="0">
                  <a:pos x="153" y="130"/>
                </a:cxn>
                <a:cxn ang="0">
                  <a:pos x="152" y="145"/>
                </a:cxn>
                <a:cxn ang="0">
                  <a:pos x="138" y="145"/>
                </a:cxn>
                <a:cxn ang="0">
                  <a:pos x="125" y="147"/>
                </a:cxn>
                <a:cxn ang="0">
                  <a:pos x="113" y="149"/>
                </a:cxn>
                <a:cxn ang="0">
                  <a:pos x="101" y="152"/>
                </a:cxn>
                <a:cxn ang="0">
                  <a:pos x="90" y="156"/>
                </a:cxn>
                <a:cxn ang="0">
                  <a:pos x="80" y="160"/>
                </a:cxn>
                <a:cxn ang="0">
                  <a:pos x="71" y="165"/>
                </a:cxn>
                <a:cxn ang="0">
                  <a:pos x="62" y="170"/>
                </a:cxn>
                <a:cxn ang="0">
                  <a:pos x="44" y="182"/>
                </a:cxn>
                <a:cxn ang="0">
                  <a:pos x="29" y="194"/>
                </a:cxn>
                <a:cxn ang="0">
                  <a:pos x="14" y="207"/>
                </a:cxn>
                <a:cxn ang="0">
                  <a:pos x="0" y="221"/>
                </a:cxn>
                <a:cxn ang="0">
                  <a:pos x="1" y="207"/>
                </a:cxn>
                <a:cxn ang="0">
                  <a:pos x="2" y="195"/>
                </a:cxn>
                <a:cxn ang="0">
                  <a:pos x="3" y="185"/>
                </a:cxn>
                <a:cxn ang="0">
                  <a:pos x="5" y="176"/>
                </a:cxn>
                <a:cxn ang="0">
                  <a:pos x="9" y="159"/>
                </a:cxn>
                <a:cxn ang="0">
                  <a:pos x="14" y="145"/>
                </a:cxn>
                <a:cxn ang="0">
                  <a:pos x="16" y="139"/>
                </a:cxn>
                <a:cxn ang="0">
                  <a:pos x="17" y="131"/>
                </a:cxn>
                <a:cxn ang="0">
                  <a:pos x="17" y="123"/>
                </a:cxn>
                <a:cxn ang="0">
                  <a:pos x="16" y="116"/>
                </a:cxn>
                <a:cxn ang="0">
                  <a:pos x="14" y="107"/>
                </a:cxn>
                <a:cxn ang="0">
                  <a:pos x="11" y="96"/>
                </a:cxn>
                <a:cxn ang="0">
                  <a:pos x="6" y="85"/>
                </a:cxn>
                <a:cxn ang="0">
                  <a:pos x="0" y="72"/>
                </a:cxn>
                <a:cxn ang="0">
                  <a:pos x="7" y="72"/>
                </a:cxn>
                <a:cxn ang="0">
                  <a:pos x="16" y="69"/>
                </a:cxn>
                <a:cxn ang="0">
                  <a:pos x="25" y="65"/>
                </a:cxn>
                <a:cxn ang="0">
                  <a:pos x="35" y="61"/>
                </a:cxn>
                <a:cxn ang="0">
                  <a:pos x="56" y="49"/>
                </a:cxn>
                <a:cxn ang="0">
                  <a:pos x="80" y="36"/>
                </a:cxn>
                <a:cxn ang="0">
                  <a:pos x="105" y="23"/>
                </a:cxn>
                <a:cxn ang="0">
                  <a:pos x="132" y="11"/>
                </a:cxn>
                <a:cxn ang="0">
                  <a:pos x="146" y="7"/>
                </a:cxn>
                <a:cxn ang="0">
                  <a:pos x="159" y="3"/>
                </a:cxn>
                <a:cxn ang="0">
                  <a:pos x="173" y="1"/>
                </a:cxn>
                <a:cxn ang="0">
                  <a:pos x="186" y="0"/>
                </a:cxn>
              </a:cxnLst>
              <a:rect l="0" t="0" r="r" b="b"/>
              <a:pathLst>
                <a:path w="186" h="221">
                  <a:moveTo>
                    <a:pt x="186" y="0"/>
                  </a:moveTo>
                  <a:lnTo>
                    <a:pt x="185" y="14"/>
                  </a:lnTo>
                  <a:lnTo>
                    <a:pt x="181" y="33"/>
                  </a:lnTo>
                  <a:lnTo>
                    <a:pt x="175" y="51"/>
                  </a:lnTo>
                  <a:lnTo>
                    <a:pt x="170" y="72"/>
                  </a:lnTo>
                  <a:lnTo>
                    <a:pt x="163" y="93"/>
                  </a:lnTo>
                  <a:lnTo>
                    <a:pt x="158" y="112"/>
                  </a:lnTo>
                  <a:lnTo>
                    <a:pt x="153" y="130"/>
                  </a:lnTo>
                  <a:lnTo>
                    <a:pt x="152" y="145"/>
                  </a:lnTo>
                  <a:lnTo>
                    <a:pt x="138" y="145"/>
                  </a:lnTo>
                  <a:lnTo>
                    <a:pt x="125" y="147"/>
                  </a:lnTo>
                  <a:lnTo>
                    <a:pt x="113" y="149"/>
                  </a:lnTo>
                  <a:lnTo>
                    <a:pt x="101" y="152"/>
                  </a:lnTo>
                  <a:lnTo>
                    <a:pt x="90" y="156"/>
                  </a:lnTo>
                  <a:lnTo>
                    <a:pt x="80" y="160"/>
                  </a:lnTo>
                  <a:lnTo>
                    <a:pt x="71" y="165"/>
                  </a:lnTo>
                  <a:lnTo>
                    <a:pt x="62" y="170"/>
                  </a:lnTo>
                  <a:lnTo>
                    <a:pt x="44" y="182"/>
                  </a:lnTo>
                  <a:lnTo>
                    <a:pt x="29" y="194"/>
                  </a:lnTo>
                  <a:lnTo>
                    <a:pt x="14" y="207"/>
                  </a:lnTo>
                  <a:lnTo>
                    <a:pt x="0" y="221"/>
                  </a:lnTo>
                  <a:lnTo>
                    <a:pt x="1" y="207"/>
                  </a:lnTo>
                  <a:lnTo>
                    <a:pt x="2" y="195"/>
                  </a:lnTo>
                  <a:lnTo>
                    <a:pt x="3" y="185"/>
                  </a:lnTo>
                  <a:lnTo>
                    <a:pt x="5" y="176"/>
                  </a:lnTo>
                  <a:lnTo>
                    <a:pt x="9" y="159"/>
                  </a:lnTo>
                  <a:lnTo>
                    <a:pt x="14" y="145"/>
                  </a:lnTo>
                  <a:lnTo>
                    <a:pt x="16" y="139"/>
                  </a:lnTo>
                  <a:lnTo>
                    <a:pt x="17" y="131"/>
                  </a:lnTo>
                  <a:lnTo>
                    <a:pt x="17" y="123"/>
                  </a:lnTo>
                  <a:lnTo>
                    <a:pt x="16" y="116"/>
                  </a:lnTo>
                  <a:lnTo>
                    <a:pt x="14" y="107"/>
                  </a:lnTo>
                  <a:lnTo>
                    <a:pt x="11" y="96"/>
                  </a:lnTo>
                  <a:lnTo>
                    <a:pt x="6" y="85"/>
                  </a:lnTo>
                  <a:lnTo>
                    <a:pt x="0" y="72"/>
                  </a:lnTo>
                  <a:lnTo>
                    <a:pt x="7" y="72"/>
                  </a:lnTo>
                  <a:lnTo>
                    <a:pt x="16" y="69"/>
                  </a:lnTo>
                  <a:lnTo>
                    <a:pt x="25" y="65"/>
                  </a:lnTo>
                  <a:lnTo>
                    <a:pt x="35" y="61"/>
                  </a:lnTo>
                  <a:lnTo>
                    <a:pt x="56" y="49"/>
                  </a:lnTo>
                  <a:lnTo>
                    <a:pt x="80" y="36"/>
                  </a:lnTo>
                  <a:lnTo>
                    <a:pt x="105" y="23"/>
                  </a:lnTo>
                  <a:lnTo>
                    <a:pt x="132" y="11"/>
                  </a:lnTo>
                  <a:lnTo>
                    <a:pt x="146" y="7"/>
                  </a:lnTo>
                  <a:lnTo>
                    <a:pt x="159" y="3"/>
                  </a:lnTo>
                  <a:lnTo>
                    <a:pt x="173" y="1"/>
                  </a:lnTo>
                  <a:lnTo>
                    <a:pt x="186" y="0"/>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9" name="Freeform 49"/>
            <p:cNvSpPr>
              <a:spLocks/>
            </p:cNvSpPr>
            <p:nvPr/>
          </p:nvSpPr>
          <p:spPr bwMode="auto">
            <a:xfrm>
              <a:off x="4327525" y="2616201"/>
              <a:ext cx="98425" cy="117475"/>
            </a:xfrm>
            <a:custGeom>
              <a:avLst/>
              <a:gdLst/>
              <a:ahLst/>
              <a:cxnLst>
                <a:cxn ang="0">
                  <a:pos x="133" y="1"/>
                </a:cxn>
                <a:cxn ang="0">
                  <a:pos x="95" y="11"/>
                </a:cxn>
                <a:cxn ang="0">
                  <a:pos x="54" y="23"/>
                </a:cxn>
                <a:cxn ang="0">
                  <a:pos x="16" y="32"/>
                </a:cxn>
                <a:cxn ang="0">
                  <a:pos x="2" y="48"/>
                </a:cxn>
                <a:cxn ang="0">
                  <a:pos x="8" y="76"/>
                </a:cxn>
                <a:cxn ang="0">
                  <a:pos x="19" y="103"/>
                </a:cxn>
                <a:cxn ang="0">
                  <a:pos x="34" y="131"/>
                </a:cxn>
                <a:cxn ang="0">
                  <a:pos x="60" y="167"/>
                </a:cxn>
                <a:cxn ang="0">
                  <a:pos x="96" y="206"/>
                </a:cxn>
                <a:cxn ang="0">
                  <a:pos x="0" y="335"/>
                </a:cxn>
                <a:cxn ang="0">
                  <a:pos x="17" y="374"/>
                </a:cxn>
                <a:cxn ang="0">
                  <a:pos x="19" y="391"/>
                </a:cxn>
                <a:cxn ang="0">
                  <a:pos x="22" y="408"/>
                </a:cxn>
                <a:cxn ang="0">
                  <a:pos x="39" y="445"/>
                </a:cxn>
                <a:cxn ang="0">
                  <a:pos x="69" y="420"/>
                </a:cxn>
                <a:cxn ang="0">
                  <a:pos x="105" y="397"/>
                </a:cxn>
                <a:cxn ang="0">
                  <a:pos x="147" y="376"/>
                </a:cxn>
                <a:cxn ang="0">
                  <a:pos x="190" y="357"/>
                </a:cxn>
                <a:cxn ang="0">
                  <a:pos x="283" y="326"/>
                </a:cxn>
                <a:cxn ang="0">
                  <a:pos x="373" y="296"/>
                </a:cxn>
                <a:cxn ang="0">
                  <a:pos x="317" y="267"/>
                </a:cxn>
                <a:cxn ang="0">
                  <a:pos x="260" y="235"/>
                </a:cxn>
                <a:cxn ang="0">
                  <a:pos x="204" y="196"/>
                </a:cxn>
                <a:cxn ang="0">
                  <a:pos x="176" y="173"/>
                </a:cxn>
                <a:cxn ang="0">
                  <a:pos x="149" y="148"/>
                </a:cxn>
                <a:cxn ang="0">
                  <a:pos x="151" y="110"/>
                </a:cxn>
                <a:cxn ang="0">
                  <a:pos x="154" y="81"/>
                </a:cxn>
                <a:cxn ang="0">
                  <a:pos x="162" y="43"/>
                </a:cxn>
                <a:cxn ang="0">
                  <a:pos x="164" y="31"/>
                </a:cxn>
                <a:cxn ang="0">
                  <a:pos x="164" y="21"/>
                </a:cxn>
                <a:cxn ang="0">
                  <a:pos x="159" y="11"/>
                </a:cxn>
                <a:cxn ang="0">
                  <a:pos x="149" y="0"/>
                </a:cxn>
              </a:cxnLst>
              <a:rect l="0" t="0" r="r" b="b"/>
              <a:pathLst>
                <a:path w="373" h="445">
                  <a:moveTo>
                    <a:pt x="149" y="0"/>
                  </a:moveTo>
                  <a:lnTo>
                    <a:pt x="133" y="1"/>
                  </a:lnTo>
                  <a:lnTo>
                    <a:pt x="115" y="5"/>
                  </a:lnTo>
                  <a:lnTo>
                    <a:pt x="95" y="11"/>
                  </a:lnTo>
                  <a:lnTo>
                    <a:pt x="75" y="16"/>
                  </a:lnTo>
                  <a:lnTo>
                    <a:pt x="54" y="23"/>
                  </a:lnTo>
                  <a:lnTo>
                    <a:pt x="34" y="28"/>
                  </a:lnTo>
                  <a:lnTo>
                    <a:pt x="16" y="32"/>
                  </a:lnTo>
                  <a:lnTo>
                    <a:pt x="0" y="33"/>
                  </a:lnTo>
                  <a:lnTo>
                    <a:pt x="2" y="48"/>
                  </a:lnTo>
                  <a:lnTo>
                    <a:pt x="4" y="62"/>
                  </a:lnTo>
                  <a:lnTo>
                    <a:pt x="8" y="76"/>
                  </a:lnTo>
                  <a:lnTo>
                    <a:pt x="12" y="90"/>
                  </a:lnTo>
                  <a:lnTo>
                    <a:pt x="19" y="103"/>
                  </a:lnTo>
                  <a:lnTo>
                    <a:pt x="27" y="117"/>
                  </a:lnTo>
                  <a:lnTo>
                    <a:pt x="34" y="131"/>
                  </a:lnTo>
                  <a:lnTo>
                    <a:pt x="43" y="143"/>
                  </a:lnTo>
                  <a:lnTo>
                    <a:pt x="60" y="167"/>
                  </a:lnTo>
                  <a:lnTo>
                    <a:pt x="79" y="187"/>
                  </a:lnTo>
                  <a:lnTo>
                    <a:pt x="96" y="206"/>
                  </a:lnTo>
                  <a:lnTo>
                    <a:pt x="111" y="220"/>
                  </a:lnTo>
                  <a:lnTo>
                    <a:pt x="0" y="335"/>
                  </a:lnTo>
                  <a:lnTo>
                    <a:pt x="11" y="359"/>
                  </a:lnTo>
                  <a:lnTo>
                    <a:pt x="17" y="374"/>
                  </a:lnTo>
                  <a:lnTo>
                    <a:pt x="19" y="384"/>
                  </a:lnTo>
                  <a:lnTo>
                    <a:pt x="19" y="391"/>
                  </a:lnTo>
                  <a:lnTo>
                    <a:pt x="20" y="398"/>
                  </a:lnTo>
                  <a:lnTo>
                    <a:pt x="22" y="408"/>
                  </a:lnTo>
                  <a:lnTo>
                    <a:pt x="28" y="423"/>
                  </a:lnTo>
                  <a:lnTo>
                    <a:pt x="39" y="445"/>
                  </a:lnTo>
                  <a:lnTo>
                    <a:pt x="53" y="432"/>
                  </a:lnTo>
                  <a:lnTo>
                    <a:pt x="69" y="420"/>
                  </a:lnTo>
                  <a:lnTo>
                    <a:pt x="87" y="408"/>
                  </a:lnTo>
                  <a:lnTo>
                    <a:pt x="105" y="397"/>
                  </a:lnTo>
                  <a:lnTo>
                    <a:pt x="126" y="386"/>
                  </a:lnTo>
                  <a:lnTo>
                    <a:pt x="147" y="376"/>
                  </a:lnTo>
                  <a:lnTo>
                    <a:pt x="168" y="367"/>
                  </a:lnTo>
                  <a:lnTo>
                    <a:pt x="190" y="357"/>
                  </a:lnTo>
                  <a:lnTo>
                    <a:pt x="237" y="341"/>
                  </a:lnTo>
                  <a:lnTo>
                    <a:pt x="283" y="326"/>
                  </a:lnTo>
                  <a:lnTo>
                    <a:pt x="330" y="311"/>
                  </a:lnTo>
                  <a:lnTo>
                    <a:pt x="373" y="296"/>
                  </a:lnTo>
                  <a:lnTo>
                    <a:pt x="345" y="282"/>
                  </a:lnTo>
                  <a:lnTo>
                    <a:pt x="317" y="267"/>
                  </a:lnTo>
                  <a:lnTo>
                    <a:pt x="288" y="252"/>
                  </a:lnTo>
                  <a:lnTo>
                    <a:pt x="260" y="235"/>
                  </a:lnTo>
                  <a:lnTo>
                    <a:pt x="232" y="217"/>
                  </a:lnTo>
                  <a:lnTo>
                    <a:pt x="204" y="196"/>
                  </a:lnTo>
                  <a:lnTo>
                    <a:pt x="190" y="185"/>
                  </a:lnTo>
                  <a:lnTo>
                    <a:pt x="176" y="173"/>
                  </a:lnTo>
                  <a:lnTo>
                    <a:pt x="163" y="161"/>
                  </a:lnTo>
                  <a:lnTo>
                    <a:pt x="149" y="148"/>
                  </a:lnTo>
                  <a:lnTo>
                    <a:pt x="150" y="127"/>
                  </a:lnTo>
                  <a:lnTo>
                    <a:pt x="151" y="110"/>
                  </a:lnTo>
                  <a:lnTo>
                    <a:pt x="152" y="95"/>
                  </a:lnTo>
                  <a:lnTo>
                    <a:pt x="154" y="81"/>
                  </a:lnTo>
                  <a:lnTo>
                    <a:pt x="159" y="60"/>
                  </a:lnTo>
                  <a:lnTo>
                    <a:pt x="162" y="43"/>
                  </a:lnTo>
                  <a:lnTo>
                    <a:pt x="163" y="37"/>
                  </a:lnTo>
                  <a:lnTo>
                    <a:pt x="164" y="31"/>
                  </a:lnTo>
                  <a:lnTo>
                    <a:pt x="164" y="26"/>
                  </a:lnTo>
                  <a:lnTo>
                    <a:pt x="164" y="21"/>
                  </a:lnTo>
                  <a:lnTo>
                    <a:pt x="162" y="16"/>
                  </a:lnTo>
                  <a:lnTo>
                    <a:pt x="159" y="11"/>
                  </a:lnTo>
                  <a:lnTo>
                    <a:pt x="155" y="5"/>
                  </a:lnTo>
                  <a:lnTo>
                    <a:pt x="149"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 name="Freeform 50"/>
            <p:cNvSpPr>
              <a:spLocks/>
            </p:cNvSpPr>
            <p:nvPr/>
          </p:nvSpPr>
          <p:spPr bwMode="auto">
            <a:xfrm>
              <a:off x="4327525" y="2616201"/>
              <a:ext cx="98425" cy="117475"/>
            </a:xfrm>
            <a:custGeom>
              <a:avLst/>
              <a:gdLst/>
              <a:ahLst/>
              <a:cxnLst>
                <a:cxn ang="0">
                  <a:pos x="133" y="1"/>
                </a:cxn>
                <a:cxn ang="0">
                  <a:pos x="95" y="11"/>
                </a:cxn>
                <a:cxn ang="0">
                  <a:pos x="54" y="23"/>
                </a:cxn>
                <a:cxn ang="0">
                  <a:pos x="16" y="32"/>
                </a:cxn>
                <a:cxn ang="0">
                  <a:pos x="2" y="48"/>
                </a:cxn>
                <a:cxn ang="0">
                  <a:pos x="8" y="76"/>
                </a:cxn>
                <a:cxn ang="0">
                  <a:pos x="19" y="103"/>
                </a:cxn>
                <a:cxn ang="0">
                  <a:pos x="34" y="131"/>
                </a:cxn>
                <a:cxn ang="0">
                  <a:pos x="60" y="167"/>
                </a:cxn>
                <a:cxn ang="0">
                  <a:pos x="96" y="206"/>
                </a:cxn>
                <a:cxn ang="0">
                  <a:pos x="0" y="335"/>
                </a:cxn>
                <a:cxn ang="0">
                  <a:pos x="17" y="374"/>
                </a:cxn>
                <a:cxn ang="0">
                  <a:pos x="19" y="391"/>
                </a:cxn>
                <a:cxn ang="0">
                  <a:pos x="22" y="408"/>
                </a:cxn>
                <a:cxn ang="0">
                  <a:pos x="39" y="445"/>
                </a:cxn>
                <a:cxn ang="0">
                  <a:pos x="69" y="420"/>
                </a:cxn>
                <a:cxn ang="0">
                  <a:pos x="105" y="397"/>
                </a:cxn>
                <a:cxn ang="0">
                  <a:pos x="147" y="376"/>
                </a:cxn>
                <a:cxn ang="0">
                  <a:pos x="190" y="357"/>
                </a:cxn>
                <a:cxn ang="0">
                  <a:pos x="283" y="326"/>
                </a:cxn>
                <a:cxn ang="0">
                  <a:pos x="373" y="296"/>
                </a:cxn>
                <a:cxn ang="0">
                  <a:pos x="317" y="267"/>
                </a:cxn>
                <a:cxn ang="0">
                  <a:pos x="260" y="235"/>
                </a:cxn>
                <a:cxn ang="0">
                  <a:pos x="204" y="196"/>
                </a:cxn>
                <a:cxn ang="0">
                  <a:pos x="176" y="173"/>
                </a:cxn>
                <a:cxn ang="0">
                  <a:pos x="149" y="148"/>
                </a:cxn>
                <a:cxn ang="0">
                  <a:pos x="151" y="110"/>
                </a:cxn>
                <a:cxn ang="0">
                  <a:pos x="154" y="81"/>
                </a:cxn>
                <a:cxn ang="0">
                  <a:pos x="162" y="43"/>
                </a:cxn>
                <a:cxn ang="0">
                  <a:pos x="164" y="31"/>
                </a:cxn>
                <a:cxn ang="0">
                  <a:pos x="164" y="21"/>
                </a:cxn>
                <a:cxn ang="0">
                  <a:pos x="159" y="11"/>
                </a:cxn>
                <a:cxn ang="0">
                  <a:pos x="149" y="0"/>
                </a:cxn>
              </a:cxnLst>
              <a:rect l="0" t="0" r="r" b="b"/>
              <a:pathLst>
                <a:path w="373" h="445">
                  <a:moveTo>
                    <a:pt x="149" y="0"/>
                  </a:moveTo>
                  <a:lnTo>
                    <a:pt x="133" y="1"/>
                  </a:lnTo>
                  <a:lnTo>
                    <a:pt x="115" y="5"/>
                  </a:lnTo>
                  <a:lnTo>
                    <a:pt x="95" y="11"/>
                  </a:lnTo>
                  <a:lnTo>
                    <a:pt x="75" y="16"/>
                  </a:lnTo>
                  <a:lnTo>
                    <a:pt x="54" y="23"/>
                  </a:lnTo>
                  <a:lnTo>
                    <a:pt x="34" y="28"/>
                  </a:lnTo>
                  <a:lnTo>
                    <a:pt x="16" y="32"/>
                  </a:lnTo>
                  <a:lnTo>
                    <a:pt x="0" y="33"/>
                  </a:lnTo>
                  <a:lnTo>
                    <a:pt x="2" y="48"/>
                  </a:lnTo>
                  <a:lnTo>
                    <a:pt x="4" y="62"/>
                  </a:lnTo>
                  <a:lnTo>
                    <a:pt x="8" y="76"/>
                  </a:lnTo>
                  <a:lnTo>
                    <a:pt x="12" y="90"/>
                  </a:lnTo>
                  <a:lnTo>
                    <a:pt x="19" y="103"/>
                  </a:lnTo>
                  <a:lnTo>
                    <a:pt x="27" y="117"/>
                  </a:lnTo>
                  <a:lnTo>
                    <a:pt x="34" y="131"/>
                  </a:lnTo>
                  <a:lnTo>
                    <a:pt x="43" y="143"/>
                  </a:lnTo>
                  <a:lnTo>
                    <a:pt x="60" y="167"/>
                  </a:lnTo>
                  <a:lnTo>
                    <a:pt x="79" y="187"/>
                  </a:lnTo>
                  <a:lnTo>
                    <a:pt x="96" y="206"/>
                  </a:lnTo>
                  <a:lnTo>
                    <a:pt x="111" y="220"/>
                  </a:lnTo>
                  <a:lnTo>
                    <a:pt x="0" y="335"/>
                  </a:lnTo>
                  <a:lnTo>
                    <a:pt x="11" y="359"/>
                  </a:lnTo>
                  <a:lnTo>
                    <a:pt x="17" y="374"/>
                  </a:lnTo>
                  <a:lnTo>
                    <a:pt x="19" y="384"/>
                  </a:lnTo>
                  <a:lnTo>
                    <a:pt x="19" y="391"/>
                  </a:lnTo>
                  <a:lnTo>
                    <a:pt x="20" y="398"/>
                  </a:lnTo>
                  <a:lnTo>
                    <a:pt x="22" y="408"/>
                  </a:lnTo>
                  <a:lnTo>
                    <a:pt x="28" y="423"/>
                  </a:lnTo>
                  <a:lnTo>
                    <a:pt x="39" y="445"/>
                  </a:lnTo>
                  <a:lnTo>
                    <a:pt x="53" y="432"/>
                  </a:lnTo>
                  <a:lnTo>
                    <a:pt x="69" y="420"/>
                  </a:lnTo>
                  <a:lnTo>
                    <a:pt x="87" y="408"/>
                  </a:lnTo>
                  <a:lnTo>
                    <a:pt x="105" y="397"/>
                  </a:lnTo>
                  <a:lnTo>
                    <a:pt x="126" y="386"/>
                  </a:lnTo>
                  <a:lnTo>
                    <a:pt x="147" y="376"/>
                  </a:lnTo>
                  <a:lnTo>
                    <a:pt x="168" y="367"/>
                  </a:lnTo>
                  <a:lnTo>
                    <a:pt x="190" y="357"/>
                  </a:lnTo>
                  <a:lnTo>
                    <a:pt x="237" y="341"/>
                  </a:lnTo>
                  <a:lnTo>
                    <a:pt x="283" y="326"/>
                  </a:lnTo>
                  <a:lnTo>
                    <a:pt x="330" y="311"/>
                  </a:lnTo>
                  <a:lnTo>
                    <a:pt x="373" y="296"/>
                  </a:lnTo>
                  <a:lnTo>
                    <a:pt x="345" y="282"/>
                  </a:lnTo>
                  <a:lnTo>
                    <a:pt x="317" y="267"/>
                  </a:lnTo>
                  <a:lnTo>
                    <a:pt x="288" y="252"/>
                  </a:lnTo>
                  <a:lnTo>
                    <a:pt x="260" y="235"/>
                  </a:lnTo>
                  <a:lnTo>
                    <a:pt x="232" y="217"/>
                  </a:lnTo>
                  <a:lnTo>
                    <a:pt x="204" y="196"/>
                  </a:lnTo>
                  <a:lnTo>
                    <a:pt x="190" y="185"/>
                  </a:lnTo>
                  <a:lnTo>
                    <a:pt x="176" y="173"/>
                  </a:lnTo>
                  <a:lnTo>
                    <a:pt x="163" y="161"/>
                  </a:lnTo>
                  <a:lnTo>
                    <a:pt x="149" y="148"/>
                  </a:lnTo>
                  <a:lnTo>
                    <a:pt x="150" y="127"/>
                  </a:lnTo>
                  <a:lnTo>
                    <a:pt x="151" y="110"/>
                  </a:lnTo>
                  <a:lnTo>
                    <a:pt x="152" y="95"/>
                  </a:lnTo>
                  <a:lnTo>
                    <a:pt x="154" y="81"/>
                  </a:lnTo>
                  <a:lnTo>
                    <a:pt x="159" y="60"/>
                  </a:lnTo>
                  <a:lnTo>
                    <a:pt x="162" y="43"/>
                  </a:lnTo>
                  <a:lnTo>
                    <a:pt x="163" y="37"/>
                  </a:lnTo>
                  <a:lnTo>
                    <a:pt x="164" y="31"/>
                  </a:lnTo>
                  <a:lnTo>
                    <a:pt x="164" y="26"/>
                  </a:lnTo>
                  <a:lnTo>
                    <a:pt x="164" y="21"/>
                  </a:lnTo>
                  <a:lnTo>
                    <a:pt x="162" y="16"/>
                  </a:lnTo>
                  <a:lnTo>
                    <a:pt x="159" y="11"/>
                  </a:lnTo>
                  <a:lnTo>
                    <a:pt x="155" y="5"/>
                  </a:lnTo>
                  <a:lnTo>
                    <a:pt x="149" y="0"/>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6" name="Group 92"/>
          <p:cNvGrpSpPr/>
          <p:nvPr/>
        </p:nvGrpSpPr>
        <p:grpSpPr>
          <a:xfrm>
            <a:off x="3960976" y="3737967"/>
            <a:ext cx="1767469" cy="885821"/>
            <a:chOff x="2268538" y="2270126"/>
            <a:chExt cx="2017713" cy="1011238"/>
          </a:xfrm>
          <a:solidFill>
            <a:srgbClr val="0000CC"/>
          </a:solidFill>
        </p:grpSpPr>
        <p:sp>
          <p:nvSpPr>
            <p:cNvPr id="27" name="Freeform 51"/>
            <p:cNvSpPr>
              <a:spLocks/>
            </p:cNvSpPr>
            <p:nvPr/>
          </p:nvSpPr>
          <p:spPr bwMode="auto">
            <a:xfrm>
              <a:off x="3751263" y="2270126"/>
              <a:ext cx="534988" cy="315913"/>
            </a:xfrm>
            <a:custGeom>
              <a:avLst/>
              <a:gdLst/>
              <a:ahLst/>
              <a:cxnLst>
                <a:cxn ang="0">
                  <a:pos x="449" y="1185"/>
                </a:cxn>
                <a:cxn ang="0">
                  <a:pos x="330" y="1131"/>
                </a:cxn>
                <a:cxn ang="0">
                  <a:pos x="299" y="1097"/>
                </a:cxn>
                <a:cxn ang="0">
                  <a:pos x="277" y="1007"/>
                </a:cxn>
                <a:cxn ang="0">
                  <a:pos x="266" y="936"/>
                </a:cxn>
                <a:cxn ang="0">
                  <a:pos x="360" y="813"/>
                </a:cxn>
                <a:cxn ang="0">
                  <a:pos x="342" y="667"/>
                </a:cxn>
                <a:cxn ang="0">
                  <a:pos x="360" y="617"/>
                </a:cxn>
                <a:cxn ang="0">
                  <a:pos x="376" y="568"/>
                </a:cxn>
                <a:cxn ang="0">
                  <a:pos x="148" y="370"/>
                </a:cxn>
                <a:cxn ang="0">
                  <a:pos x="36" y="342"/>
                </a:cxn>
                <a:cxn ang="0">
                  <a:pos x="11" y="326"/>
                </a:cxn>
                <a:cxn ang="0">
                  <a:pos x="97" y="262"/>
                </a:cxn>
                <a:cxn ang="0">
                  <a:pos x="235" y="190"/>
                </a:cxn>
                <a:cxn ang="0">
                  <a:pos x="368" y="112"/>
                </a:cxn>
                <a:cxn ang="0">
                  <a:pos x="422" y="74"/>
                </a:cxn>
                <a:cxn ang="0">
                  <a:pos x="470" y="92"/>
                </a:cxn>
                <a:cxn ang="0">
                  <a:pos x="518" y="111"/>
                </a:cxn>
                <a:cxn ang="0">
                  <a:pos x="739" y="71"/>
                </a:cxn>
                <a:cxn ang="0">
                  <a:pos x="842" y="47"/>
                </a:cxn>
                <a:cxn ang="0">
                  <a:pos x="938" y="149"/>
                </a:cxn>
                <a:cxn ang="0">
                  <a:pos x="1015" y="139"/>
                </a:cxn>
                <a:cxn ang="0">
                  <a:pos x="1042" y="108"/>
                </a:cxn>
                <a:cxn ang="0">
                  <a:pos x="1061" y="75"/>
                </a:cxn>
                <a:cxn ang="0">
                  <a:pos x="1118" y="99"/>
                </a:cxn>
                <a:cxn ang="0">
                  <a:pos x="1161" y="111"/>
                </a:cxn>
                <a:cxn ang="0">
                  <a:pos x="1248" y="53"/>
                </a:cxn>
                <a:cxn ang="0">
                  <a:pos x="1353" y="23"/>
                </a:cxn>
                <a:cxn ang="0">
                  <a:pos x="1446" y="29"/>
                </a:cxn>
                <a:cxn ang="0">
                  <a:pos x="1534" y="15"/>
                </a:cxn>
                <a:cxn ang="0">
                  <a:pos x="1678" y="3"/>
                </a:cxn>
                <a:cxn ang="0">
                  <a:pos x="1648" y="72"/>
                </a:cxn>
                <a:cxn ang="0">
                  <a:pos x="1672" y="159"/>
                </a:cxn>
                <a:cxn ang="0">
                  <a:pos x="1791" y="149"/>
                </a:cxn>
                <a:cxn ang="0">
                  <a:pos x="1986" y="114"/>
                </a:cxn>
                <a:cxn ang="0">
                  <a:pos x="1988" y="125"/>
                </a:cxn>
                <a:cxn ang="0">
                  <a:pos x="1882" y="207"/>
                </a:cxn>
                <a:cxn ang="0">
                  <a:pos x="1831" y="269"/>
                </a:cxn>
                <a:cxn ang="0">
                  <a:pos x="1794" y="340"/>
                </a:cxn>
                <a:cxn ang="0">
                  <a:pos x="1781" y="413"/>
                </a:cxn>
                <a:cxn ang="0">
                  <a:pos x="1797" y="484"/>
                </a:cxn>
                <a:cxn ang="0">
                  <a:pos x="1696" y="555"/>
                </a:cxn>
                <a:cxn ang="0">
                  <a:pos x="1631" y="525"/>
                </a:cxn>
                <a:cxn ang="0">
                  <a:pos x="1590" y="674"/>
                </a:cxn>
                <a:cxn ang="0">
                  <a:pos x="1485" y="660"/>
                </a:cxn>
                <a:cxn ang="0">
                  <a:pos x="1425" y="660"/>
                </a:cxn>
                <a:cxn ang="0">
                  <a:pos x="1389" y="688"/>
                </a:cxn>
                <a:cxn ang="0">
                  <a:pos x="1420" y="718"/>
                </a:cxn>
                <a:cxn ang="0">
                  <a:pos x="1484" y="746"/>
                </a:cxn>
                <a:cxn ang="0">
                  <a:pos x="1479" y="765"/>
                </a:cxn>
                <a:cxn ang="0">
                  <a:pos x="1232" y="883"/>
                </a:cxn>
                <a:cxn ang="0">
                  <a:pos x="827" y="1043"/>
                </a:cxn>
                <a:cxn ang="0">
                  <a:pos x="589" y="1120"/>
                </a:cxn>
                <a:cxn ang="0">
                  <a:pos x="556" y="1143"/>
                </a:cxn>
                <a:cxn ang="0">
                  <a:pos x="537" y="1173"/>
                </a:cxn>
                <a:cxn ang="0">
                  <a:pos x="508" y="1193"/>
                </a:cxn>
              </a:cxnLst>
              <a:rect l="0" t="0" r="r" b="b"/>
              <a:pathLst>
                <a:path w="2020" h="1196">
                  <a:moveTo>
                    <a:pt x="487" y="1196"/>
                  </a:moveTo>
                  <a:lnTo>
                    <a:pt x="480" y="1195"/>
                  </a:lnTo>
                  <a:lnTo>
                    <a:pt x="471" y="1193"/>
                  </a:lnTo>
                  <a:lnTo>
                    <a:pt x="460" y="1190"/>
                  </a:lnTo>
                  <a:lnTo>
                    <a:pt x="449" y="1185"/>
                  </a:lnTo>
                  <a:lnTo>
                    <a:pt x="424" y="1173"/>
                  </a:lnTo>
                  <a:lnTo>
                    <a:pt x="397" y="1160"/>
                  </a:lnTo>
                  <a:lnTo>
                    <a:pt x="368" y="1147"/>
                  </a:lnTo>
                  <a:lnTo>
                    <a:pt x="342" y="1135"/>
                  </a:lnTo>
                  <a:lnTo>
                    <a:pt x="330" y="1131"/>
                  </a:lnTo>
                  <a:lnTo>
                    <a:pt x="319" y="1126"/>
                  </a:lnTo>
                  <a:lnTo>
                    <a:pt x="308" y="1124"/>
                  </a:lnTo>
                  <a:lnTo>
                    <a:pt x="301" y="1124"/>
                  </a:lnTo>
                  <a:lnTo>
                    <a:pt x="300" y="1110"/>
                  </a:lnTo>
                  <a:lnTo>
                    <a:pt x="299" y="1097"/>
                  </a:lnTo>
                  <a:lnTo>
                    <a:pt x="298" y="1085"/>
                  </a:lnTo>
                  <a:lnTo>
                    <a:pt x="295" y="1073"/>
                  </a:lnTo>
                  <a:lnTo>
                    <a:pt x="290" y="1050"/>
                  </a:lnTo>
                  <a:lnTo>
                    <a:pt x="283" y="1029"/>
                  </a:lnTo>
                  <a:lnTo>
                    <a:pt x="277" y="1007"/>
                  </a:lnTo>
                  <a:lnTo>
                    <a:pt x="271" y="986"/>
                  </a:lnTo>
                  <a:lnTo>
                    <a:pt x="269" y="975"/>
                  </a:lnTo>
                  <a:lnTo>
                    <a:pt x="267" y="963"/>
                  </a:lnTo>
                  <a:lnTo>
                    <a:pt x="266" y="951"/>
                  </a:lnTo>
                  <a:lnTo>
                    <a:pt x="266" y="936"/>
                  </a:lnTo>
                  <a:lnTo>
                    <a:pt x="281" y="919"/>
                  </a:lnTo>
                  <a:lnTo>
                    <a:pt x="299" y="896"/>
                  </a:lnTo>
                  <a:lnTo>
                    <a:pt x="318" y="870"/>
                  </a:lnTo>
                  <a:lnTo>
                    <a:pt x="339" y="842"/>
                  </a:lnTo>
                  <a:lnTo>
                    <a:pt x="360" y="813"/>
                  </a:lnTo>
                  <a:lnTo>
                    <a:pt x="380" y="787"/>
                  </a:lnTo>
                  <a:lnTo>
                    <a:pt x="399" y="764"/>
                  </a:lnTo>
                  <a:lnTo>
                    <a:pt x="414" y="747"/>
                  </a:lnTo>
                  <a:lnTo>
                    <a:pt x="342" y="675"/>
                  </a:lnTo>
                  <a:lnTo>
                    <a:pt x="342" y="667"/>
                  </a:lnTo>
                  <a:lnTo>
                    <a:pt x="343" y="660"/>
                  </a:lnTo>
                  <a:lnTo>
                    <a:pt x="345" y="653"/>
                  </a:lnTo>
                  <a:lnTo>
                    <a:pt x="348" y="645"/>
                  </a:lnTo>
                  <a:lnTo>
                    <a:pt x="353" y="631"/>
                  </a:lnTo>
                  <a:lnTo>
                    <a:pt x="360" y="617"/>
                  </a:lnTo>
                  <a:lnTo>
                    <a:pt x="365" y="603"/>
                  </a:lnTo>
                  <a:lnTo>
                    <a:pt x="371" y="588"/>
                  </a:lnTo>
                  <a:lnTo>
                    <a:pt x="373" y="582"/>
                  </a:lnTo>
                  <a:lnTo>
                    <a:pt x="375" y="574"/>
                  </a:lnTo>
                  <a:lnTo>
                    <a:pt x="376" y="568"/>
                  </a:lnTo>
                  <a:lnTo>
                    <a:pt x="376" y="560"/>
                  </a:lnTo>
                  <a:lnTo>
                    <a:pt x="190" y="374"/>
                  </a:lnTo>
                  <a:lnTo>
                    <a:pt x="175" y="374"/>
                  </a:lnTo>
                  <a:lnTo>
                    <a:pt x="161" y="372"/>
                  </a:lnTo>
                  <a:lnTo>
                    <a:pt x="148" y="370"/>
                  </a:lnTo>
                  <a:lnTo>
                    <a:pt x="134" y="368"/>
                  </a:lnTo>
                  <a:lnTo>
                    <a:pt x="108" y="362"/>
                  </a:lnTo>
                  <a:lnTo>
                    <a:pt x="82" y="355"/>
                  </a:lnTo>
                  <a:lnTo>
                    <a:pt x="58" y="347"/>
                  </a:lnTo>
                  <a:lnTo>
                    <a:pt x="36" y="342"/>
                  </a:lnTo>
                  <a:lnTo>
                    <a:pt x="26" y="339"/>
                  </a:lnTo>
                  <a:lnTo>
                    <a:pt x="17" y="338"/>
                  </a:lnTo>
                  <a:lnTo>
                    <a:pt x="7" y="336"/>
                  </a:lnTo>
                  <a:lnTo>
                    <a:pt x="0" y="335"/>
                  </a:lnTo>
                  <a:lnTo>
                    <a:pt x="11" y="326"/>
                  </a:lnTo>
                  <a:lnTo>
                    <a:pt x="22" y="315"/>
                  </a:lnTo>
                  <a:lnTo>
                    <a:pt x="34" y="306"/>
                  </a:lnTo>
                  <a:lnTo>
                    <a:pt x="46" y="296"/>
                  </a:lnTo>
                  <a:lnTo>
                    <a:pt x="71" y="279"/>
                  </a:lnTo>
                  <a:lnTo>
                    <a:pt x="97" y="262"/>
                  </a:lnTo>
                  <a:lnTo>
                    <a:pt x="123" y="247"/>
                  </a:lnTo>
                  <a:lnTo>
                    <a:pt x="151" y="233"/>
                  </a:lnTo>
                  <a:lnTo>
                    <a:pt x="179" y="219"/>
                  </a:lnTo>
                  <a:lnTo>
                    <a:pt x="207" y="204"/>
                  </a:lnTo>
                  <a:lnTo>
                    <a:pt x="235" y="190"/>
                  </a:lnTo>
                  <a:lnTo>
                    <a:pt x="264" y="176"/>
                  </a:lnTo>
                  <a:lnTo>
                    <a:pt x="291" y="161"/>
                  </a:lnTo>
                  <a:lnTo>
                    <a:pt x="317" y="146"/>
                  </a:lnTo>
                  <a:lnTo>
                    <a:pt x="343" y="129"/>
                  </a:lnTo>
                  <a:lnTo>
                    <a:pt x="368" y="112"/>
                  </a:lnTo>
                  <a:lnTo>
                    <a:pt x="380" y="103"/>
                  </a:lnTo>
                  <a:lnTo>
                    <a:pt x="392" y="93"/>
                  </a:lnTo>
                  <a:lnTo>
                    <a:pt x="403" y="83"/>
                  </a:lnTo>
                  <a:lnTo>
                    <a:pt x="414" y="72"/>
                  </a:lnTo>
                  <a:lnTo>
                    <a:pt x="422" y="74"/>
                  </a:lnTo>
                  <a:lnTo>
                    <a:pt x="428" y="75"/>
                  </a:lnTo>
                  <a:lnTo>
                    <a:pt x="436" y="77"/>
                  </a:lnTo>
                  <a:lnTo>
                    <a:pt x="443" y="79"/>
                  </a:lnTo>
                  <a:lnTo>
                    <a:pt x="456" y="84"/>
                  </a:lnTo>
                  <a:lnTo>
                    <a:pt x="470" y="92"/>
                  </a:lnTo>
                  <a:lnTo>
                    <a:pt x="483" y="99"/>
                  </a:lnTo>
                  <a:lnTo>
                    <a:pt x="497" y="105"/>
                  </a:lnTo>
                  <a:lnTo>
                    <a:pt x="504" y="107"/>
                  </a:lnTo>
                  <a:lnTo>
                    <a:pt x="511" y="110"/>
                  </a:lnTo>
                  <a:lnTo>
                    <a:pt x="518" y="111"/>
                  </a:lnTo>
                  <a:lnTo>
                    <a:pt x="525" y="111"/>
                  </a:lnTo>
                  <a:lnTo>
                    <a:pt x="636" y="0"/>
                  </a:lnTo>
                  <a:lnTo>
                    <a:pt x="712" y="72"/>
                  </a:lnTo>
                  <a:lnTo>
                    <a:pt x="725" y="72"/>
                  </a:lnTo>
                  <a:lnTo>
                    <a:pt x="739" y="71"/>
                  </a:lnTo>
                  <a:lnTo>
                    <a:pt x="752" y="69"/>
                  </a:lnTo>
                  <a:lnTo>
                    <a:pt x="766" y="67"/>
                  </a:lnTo>
                  <a:lnTo>
                    <a:pt x="793" y="60"/>
                  </a:lnTo>
                  <a:lnTo>
                    <a:pt x="818" y="54"/>
                  </a:lnTo>
                  <a:lnTo>
                    <a:pt x="842" y="47"/>
                  </a:lnTo>
                  <a:lnTo>
                    <a:pt x="863" y="41"/>
                  </a:lnTo>
                  <a:lnTo>
                    <a:pt x="882" y="36"/>
                  </a:lnTo>
                  <a:lnTo>
                    <a:pt x="898" y="35"/>
                  </a:lnTo>
                  <a:lnTo>
                    <a:pt x="898" y="149"/>
                  </a:lnTo>
                  <a:lnTo>
                    <a:pt x="938" y="149"/>
                  </a:lnTo>
                  <a:lnTo>
                    <a:pt x="969" y="148"/>
                  </a:lnTo>
                  <a:lnTo>
                    <a:pt x="983" y="147"/>
                  </a:lnTo>
                  <a:lnTo>
                    <a:pt x="995" y="144"/>
                  </a:lnTo>
                  <a:lnTo>
                    <a:pt x="1006" y="142"/>
                  </a:lnTo>
                  <a:lnTo>
                    <a:pt x="1015" y="139"/>
                  </a:lnTo>
                  <a:lnTo>
                    <a:pt x="1023" y="136"/>
                  </a:lnTo>
                  <a:lnTo>
                    <a:pt x="1029" y="130"/>
                  </a:lnTo>
                  <a:lnTo>
                    <a:pt x="1035" y="124"/>
                  </a:lnTo>
                  <a:lnTo>
                    <a:pt x="1039" y="117"/>
                  </a:lnTo>
                  <a:lnTo>
                    <a:pt x="1042" y="108"/>
                  </a:lnTo>
                  <a:lnTo>
                    <a:pt x="1044" y="98"/>
                  </a:lnTo>
                  <a:lnTo>
                    <a:pt x="1047" y="87"/>
                  </a:lnTo>
                  <a:lnTo>
                    <a:pt x="1047" y="72"/>
                  </a:lnTo>
                  <a:lnTo>
                    <a:pt x="1054" y="74"/>
                  </a:lnTo>
                  <a:lnTo>
                    <a:pt x="1061" y="75"/>
                  </a:lnTo>
                  <a:lnTo>
                    <a:pt x="1068" y="77"/>
                  </a:lnTo>
                  <a:lnTo>
                    <a:pt x="1075" y="79"/>
                  </a:lnTo>
                  <a:lnTo>
                    <a:pt x="1089" y="84"/>
                  </a:lnTo>
                  <a:lnTo>
                    <a:pt x="1103" y="92"/>
                  </a:lnTo>
                  <a:lnTo>
                    <a:pt x="1118" y="99"/>
                  </a:lnTo>
                  <a:lnTo>
                    <a:pt x="1132" y="105"/>
                  </a:lnTo>
                  <a:lnTo>
                    <a:pt x="1139" y="107"/>
                  </a:lnTo>
                  <a:lnTo>
                    <a:pt x="1147" y="110"/>
                  </a:lnTo>
                  <a:lnTo>
                    <a:pt x="1154" y="111"/>
                  </a:lnTo>
                  <a:lnTo>
                    <a:pt x="1161" y="111"/>
                  </a:lnTo>
                  <a:lnTo>
                    <a:pt x="1175" y="98"/>
                  </a:lnTo>
                  <a:lnTo>
                    <a:pt x="1193" y="84"/>
                  </a:lnTo>
                  <a:lnTo>
                    <a:pt x="1210" y="72"/>
                  </a:lnTo>
                  <a:lnTo>
                    <a:pt x="1229" y="62"/>
                  </a:lnTo>
                  <a:lnTo>
                    <a:pt x="1248" y="53"/>
                  </a:lnTo>
                  <a:lnTo>
                    <a:pt x="1269" y="44"/>
                  </a:lnTo>
                  <a:lnTo>
                    <a:pt x="1290" y="38"/>
                  </a:lnTo>
                  <a:lnTo>
                    <a:pt x="1311" y="31"/>
                  </a:lnTo>
                  <a:lnTo>
                    <a:pt x="1332" y="27"/>
                  </a:lnTo>
                  <a:lnTo>
                    <a:pt x="1353" y="23"/>
                  </a:lnTo>
                  <a:lnTo>
                    <a:pt x="1373" y="22"/>
                  </a:lnTo>
                  <a:lnTo>
                    <a:pt x="1393" y="21"/>
                  </a:lnTo>
                  <a:lnTo>
                    <a:pt x="1412" y="22"/>
                  </a:lnTo>
                  <a:lnTo>
                    <a:pt x="1429" y="26"/>
                  </a:lnTo>
                  <a:lnTo>
                    <a:pt x="1446" y="29"/>
                  </a:lnTo>
                  <a:lnTo>
                    <a:pt x="1461" y="35"/>
                  </a:lnTo>
                  <a:lnTo>
                    <a:pt x="1476" y="29"/>
                  </a:lnTo>
                  <a:lnTo>
                    <a:pt x="1494" y="23"/>
                  </a:lnTo>
                  <a:lnTo>
                    <a:pt x="1513" y="19"/>
                  </a:lnTo>
                  <a:lnTo>
                    <a:pt x="1534" y="15"/>
                  </a:lnTo>
                  <a:lnTo>
                    <a:pt x="1557" y="11"/>
                  </a:lnTo>
                  <a:lnTo>
                    <a:pt x="1580" y="9"/>
                  </a:lnTo>
                  <a:lnTo>
                    <a:pt x="1604" y="6"/>
                  </a:lnTo>
                  <a:lnTo>
                    <a:pt x="1629" y="5"/>
                  </a:lnTo>
                  <a:lnTo>
                    <a:pt x="1678" y="3"/>
                  </a:lnTo>
                  <a:lnTo>
                    <a:pt x="1724" y="0"/>
                  </a:lnTo>
                  <a:lnTo>
                    <a:pt x="1764" y="0"/>
                  </a:lnTo>
                  <a:lnTo>
                    <a:pt x="1797" y="0"/>
                  </a:lnTo>
                  <a:lnTo>
                    <a:pt x="1872" y="72"/>
                  </a:lnTo>
                  <a:lnTo>
                    <a:pt x="1648" y="72"/>
                  </a:lnTo>
                  <a:lnTo>
                    <a:pt x="1648" y="149"/>
                  </a:lnTo>
                  <a:lnTo>
                    <a:pt x="1652" y="152"/>
                  </a:lnTo>
                  <a:lnTo>
                    <a:pt x="1657" y="154"/>
                  </a:lnTo>
                  <a:lnTo>
                    <a:pt x="1664" y="156"/>
                  </a:lnTo>
                  <a:lnTo>
                    <a:pt x="1672" y="159"/>
                  </a:lnTo>
                  <a:lnTo>
                    <a:pt x="1690" y="160"/>
                  </a:lnTo>
                  <a:lnTo>
                    <a:pt x="1712" y="159"/>
                  </a:lnTo>
                  <a:lnTo>
                    <a:pt x="1737" y="156"/>
                  </a:lnTo>
                  <a:lnTo>
                    <a:pt x="1763" y="153"/>
                  </a:lnTo>
                  <a:lnTo>
                    <a:pt x="1791" y="149"/>
                  </a:lnTo>
                  <a:lnTo>
                    <a:pt x="1822" y="144"/>
                  </a:lnTo>
                  <a:lnTo>
                    <a:pt x="1881" y="132"/>
                  </a:lnTo>
                  <a:lnTo>
                    <a:pt x="1938" y="123"/>
                  </a:lnTo>
                  <a:lnTo>
                    <a:pt x="1963" y="117"/>
                  </a:lnTo>
                  <a:lnTo>
                    <a:pt x="1986" y="114"/>
                  </a:lnTo>
                  <a:lnTo>
                    <a:pt x="2005" y="112"/>
                  </a:lnTo>
                  <a:lnTo>
                    <a:pt x="2020" y="111"/>
                  </a:lnTo>
                  <a:lnTo>
                    <a:pt x="2011" y="115"/>
                  </a:lnTo>
                  <a:lnTo>
                    <a:pt x="2000" y="119"/>
                  </a:lnTo>
                  <a:lnTo>
                    <a:pt x="1988" y="125"/>
                  </a:lnTo>
                  <a:lnTo>
                    <a:pt x="1977" y="131"/>
                  </a:lnTo>
                  <a:lnTo>
                    <a:pt x="1953" y="147"/>
                  </a:lnTo>
                  <a:lnTo>
                    <a:pt x="1929" y="164"/>
                  </a:lnTo>
                  <a:lnTo>
                    <a:pt x="1905" y="185"/>
                  </a:lnTo>
                  <a:lnTo>
                    <a:pt x="1882" y="207"/>
                  </a:lnTo>
                  <a:lnTo>
                    <a:pt x="1871" y="219"/>
                  </a:lnTo>
                  <a:lnTo>
                    <a:pt x="1860" y="231"/>
                  </a:lnTo>
                  <a:lnTo>
                    <a:pt x="1850" y="243"/>
                  </a:lnTo>
                  <a:lnTo>
                    <a:pt x="1841" y="256"/>
                  </a:lnTo>
                  <a:lnTo>
                    <a:pt x="1831" y="269"/>
                  </a:lnTo>
                  <a:lnTo>
                    <a:pt x="1822" y="283"/>
                  </a:lnTo>
                  <a:lnTo>
                    <a:pt x="1813" y="297"/>
                  </a:lnTo>
                  <a:lnTo>
                    <a:pt x="1807" y="310"/>
                  </a:lnTo>
                  <a:lnTo>
                    <a:pt x="1800" y="324"/>
                  </a:lnTo>
                  <a:lnTo>
                    <a:pt x="1794" y="340"/>
                  </a:lnTo>
                  <a:lnTo>
                    <a:pt x="1789" y="354"/>
                  </a:lnTo>
                  <a:lnTo>
                    <a:pt x="1785" y="368"/>
                  </a:lnTo>
                  <a:lnTo>
                    <a:pt x="1783" y="383"/>
                  </a:lnTo>
                  <a:lnTo>
                    <a:pt x="1781" y="398"/>
                  </a:lnTo>
                  <a:lnTo>
                    <a:pt x="1781" y="413"/>
                  </a:lnTo>
                  <a:lnTo>
                    <a:pt x="1781" y="427"/>
                  </a:lnTo>
                  <a:lnTo>
                    <a:pt x="1783" y="441"/>
                  </a:lnTo>
                  <a:lnTo>
                    <a:pt x="1786" y="455"/>
                  </a:lnTo>
                  <a:lnTo>
                    <a:pt x="1790" y="471"/>
                  </a:lnTo>
                  <a:lnTo>
                    <a:pt x="1797" y="484"/>
                  </a:lnTo>
                  <a:lnTo>
                    <a:pt x="1724" y="560"/>
                  </a:lnTo>
                  <a:lnTo>
                    <a:pt x="1716" y="560"/>
                  </a:lnTo>
                  <a:lnTo>
                    <a:pt x="1710" y="559"/>
                  </a:lnTo>
                  <a:lnTo>
                    <a:pt x="1702" y="557"/>
                  </a:lnTo>
                  <a:lnTo>
                    <a:pt x="1696" y="555"/>
                  </a:lnTo>
                  <a:lnTo>
                    <a:pt x="1681" y="548"/>
                  </a:lnTo>
                  <a:lnTo>
                    <a:pt x="1667" y="542"/>
                  </a:lnTo>
                  <a:lnTo>
                    <a:pt x="1653" y="534"/>
                  </a:lnTo>
                  <a:lnTo>
                    <a:pt x="1639" y="528"/>
                  </a:lnTo>
                  <a:lnTo>
                    <a:pt x="1631" y="525"/>
                  </a:lnTo>
                  <a:lnTo>
                    <a:pt x="1625" y="524"/>
                  </a:lnTo>
                  <a:lnTo>
                    <a:pt x="1617" y="523"/>
                  </a:lnTo>
                  <a:lnTo>
                    <a:pt x="1609" y="522"/>
                  </a:lnTo>
                  <a:lnTo>
                    <a:pt x="1609" y="675"/>
                  </a:lnTo>
                  <a:lnTo>
                    <a:pt x="1590" y="674"/>
                  </a:lnTo>
                  <a:lnTo>
                    <a:pt x="1571" y="672"/>
                  </a:lnTo>
                  <a:lnTo>
                    <a:pt x="1555" y="671"/>
                  </a:lnTo>
                  <a:lnTo>
                    <a:pt x="1538" y="669"/>
                  </a:lnTo>
                  <a:lnTo>
                    <a:pt x="1510" y="664"/>
                  </a:lnTo>
                  <a:lnTo>
                    <a:pt x="1485" y="660"/>
                  </a:lnTo>
                  <a:lnTo>
                    <a:pt x="1472" y="658"/>
                  </a:lnTo>
                  <a:lnTo>
                    <a:pt x="1461" y="657"/>
                  </a:lnTo>
                  <a:lnTo>
                    <a:pt x="1449" y="657"/>
                  </a:lnTo>
                  <a:lnTo>
                    <a:pt x="1437" y="658"/>
                  </a:lnTo>
                  <a:lnTo>
                    <a:pt x="1425" y="660"/>
                  </a:lnTo>
                  <a:lnTo>
                    <a:pt x="1412" y="664"/>
                  </a:lnTo>
                  <a:lnTo>
                    <a:pt x="1399" y="668"/>
                  </a:lnTo>
                  <a:lnTo>
                    <a:pt x="1386" y="675"/>
                  </a:lnTo>
                  <a:lnTo>
                    <a:pt x="1386" y="681"/>
                  </a:lnTo>
                  <a:lnTo>
                    <a:pt x="1389" y="688"/>
                  </a:lnTo>
                  <a:lnTo>
                    <a:pt x="1392" y="694"/>
                  </a:lnTo>
                  <a:lnTo>
                    <a:pt x="1398" y="700"/>
                  </a:lnTo>
                  <a:lnTo>
                    <a:pt x="1404" y="706"/>
                  </a:lnTo>
                  <a:lnTo>
                    <a:pt x="1411" y="713"/>
                  </a:lnTo>
                  <a:lnTo>
                    <a:pt x="1420" y="718"/>
                  </a:lnTo>
                  <a:lnTo>
                    <a:pt x="1428" y="724"/>
                  </a:lnTo>
                  <a:lnTo>
                    <a:pt x="1447" y="732"/>
                  </a:lnTo>
                  <a:lnTo>
                    <a:pt x="1465" y="740"/>
                  </a:lnTo>
                  <a:lnTo>
                    <a:pt x="1474" y="743"/>
                  </a:lnTo>
                  <a:lnTo>
                    <a:pt x="1484" y="746"/>
                  </a:lnTo>
                  <a:lnTo>
                    <a:pt x="1492" y="747"/>
                  </a:lnTo>
                  <a:lnTo>
                    <a:pt x="1499" y="747"/>
                  </a:lnTo>
                  <a:lnTo>
                    <a:pt x="1497" y="751"/>
                  </a:lnTo>
                  <a:lnTo>
                    <a:pt x="1491" y="758"/>
                  </a:lnTo>
                  <a:lnTo>
                    <a:pt x="1479" y="765"/>
                  </a:lnTo>
                  <a:lnTo>
                    <a:pt x="1463" y="774"/>
                  </a:lnTo>
                  <a:lnTo>
                    <a:pt x="1422" y="796"/>
                  </a:lnTo>
                  <a:lnTo>
                    <a:pt x="1368" y="822"/>
                  </a:lnTo>
                  <a:lnTo>
                    <a:pt x="1304" y="851"/>
                  </a:lnTo>
                  <a:lnTo>
                    <a:pt x="1232" y="883"/>
                  </a:lnTo>
                  <a:lnTo>
                    <a:pt x="1154" y="916"/>
                  </a:lnTo>
                  <a:lnTo>
                    <a:pt x="1072" y="950"/>
                  </a:lnTo>
                  <a:lnTo>
                    <a:pt x="989" y="982"/>
                  </a:lnTo>
                  <a:lnTo>
                    <a:pt x="907" y="1014"/>
                  </a:lnTo>
                  <a:lnTo>
                    <a:pt x="827" y="1043"/>
                  </a:lnTo>
                  <a:lnTo>
                    <a:pt x="754" y="1070"/>
                  </a:lnTo>
                  <a:lnTo>
                    <a:pt x="689" y="1092"/>
                  </a:lnTo>
                  <a:lnTo>
                    <a:pt x="632" y="1109"/>
                  </a:lnTo>
                  <a:lnTo>
                    <a:pt x="609" y="1115"/>
                  </a:lnTo>
                  <a:lnTo>
                    <a:pt x="589" y="1120"/>
                  </a:lnTo>
                  <a:lnTo>
                    <a:pt x="572" y="1123"/>
                  </a:lnTo>
                  <a:lnTo>
                    <a:pt x="559" y="1124"/>
                  </a:lnTo>
                  <a:lnTo>
                    <a:pt x="559" y="1130"/>
                  </a:lnTo>
                  <a:lnTo>
                    <a:pt x="558" y="1136"/>
                  </a:lnTo>
                  <a:lnTo>
                    <a:pt x="556" y="1143"/>
                  </a:lnTo>
                  <a:lnTo>
                    <a:pt x="554" y="1149"/>
                  </a:lnTo>
                  <a:lnTo>
                    <a:pt x="551" y="1156"/>
                  </a:lnTo>
                  <a:lnTo>
                    <a:pt x="546" y="1161"/>
                  </a:lnTo>
                  <a:lnTo>
                    <a:pt x="542" y="1168"/>
                  </a:lnTo>
                  <a:lnTo>
                    <a:pt x="537" y="1173"/>
                  </a:lnTo>
                  <a:lnTo>
                    <a:pt x="532" y="1178"/>
                  </a:lnTo>
                  <a:lnTo>
                    <a:pt x="527" y="1182"/>
                  </a:lnTo>
                  <a:lnTo>
                    <a:pt x="521" y="1186"/>
                  </a:lnTo>
                  <a:lnTo>
                    <a:pt x="515" y="1190"/>
                  </a:lnTo>
                  <a:lnTo>
                    <a:pt x="508" y="1193"/>
                  </a:lnTo>
                  <a:lnTo>
                    <a:pt x="501" y="1194"/>
                  </a:lnTo>
                  <a:lnTo>
                    <a:pt x="494" y="1196"/>
                  </a:lnTo>
                  <a:lnTo>
                    <a:pt x="487" y="119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 name="Freeform 52"/>
            <p:cNvSpPr>
              <a:spLocks/>
            </p:cNvSpPr>
            <p:nvPr/>
          </p:nvSpPr>
          <p:spPr bwMode="auto">
            <a:xfrm>
              <a:off x="3751263" y="2270126"/>
              <a:ext cx="534988" cy="315913"/>
            </a:xfrm>
            <a:custGeom>
              <a:avLst/>
              <a:gdLst/>
              <a:ahLst/>
              <a:cxnLst>
                <a:cxn ang="0">
                  <a:pos x="449" y="1185"/>
                </a:cxn>
                <a:cxn ang="0">
                  <a:pos x="330" y="1131"/>
                </a:cxn>
                <a:cxn ang="0">
                  <a:pos x="299" y="1097"/>
                </a:cxn>
                <a:cxn ang="0">
                  <a:pos x="277" y="1007"/>
                </a:cxn>
                <a:cxn ang="0">
                  <a:pos x="266" y="936"/>
                </a:cxn>
                <a:cxn ang="0">
                  <a:pos x="360" y="813"/>
                </a:cxn>
                <a:cxn ang="0">
                  <a:pos x="342" y="667"/>
                </a:cxn>
                <a:cxn ang="0">
                  <a:pos x="360" y="617"/>
                </a:cxn>
                <a:cxn ang="0">
                  <a:pos x="376" y="568"/>
                </a:cxn>
                <a:cxn ang="0">
                  <a:pos x="148" y="370"/>
                </a:cxn>
                <a:cxn ang="0">
                  <a:pos x="36" y="342"/>
                </a:cxn>
                <a:cxn ang="0">
                  <a:pos x="11" y="326"/>
                </a:cxn>
                <a:cxn ang="0">
                  <a:pos x="97" y="262"/>
                </a:cxn>
                <a:cxn ang="0">
                  <a:pos x="235" y="190"/>
                </a:cxn>
                <a:cxn ang="0">
                  <a:pos x="368" y="112"/>
                </a:cxn>
                <a:cxn ang="0">
                  <a:pos x="422" y="74"/>
                </a:cxn>
                <a:cxn ang="0">
                  <a:pos x="470" y="92"/>
                </a:cxn>
                <a:cxn ang="0">
                  <a:pos x="518" y="111"/>
                </a:cxn>
                <a:cxn ang="0">
                  <a:pos x="739" y="71"/>
                </a:cxn>
                <a:cxn ang="0">
                  <a:pos x="842" y="47"/>
                </a:cxn>
                <a:cxn ang="0">
                  <a:pos x="938" y="149"/>
                </a:cxn>
                <a:cxn ang="0">
                  <a:pos x="1015" y="139"/>
                </a:cxn>
                <a:cxn ang="0">
                  <a:pos x="1042" y="108"/>
                </a:cxn>
                <a:cxn ang="0">
                  <a:pos x="1061" y="75"/>
                </a:cxn>
                <a:cxn ang="0">
                  <a:pos x="1118" y="99"/>
                </a:cxn>
                <a:cxn ang="0">
                  <a:pos x="1161" y="111"/>
                </a:cxn>
                <a:cxn ang="0">
                  <a:pos x="1248" y="53"/>
                </a:cxn>
                <a:cxn ang="0">
                  <a:pos x="1353" y="23"/>
                </a:cxn>
                <a:cxn ang="0">
                  <a:pos x="1446" y="29"/>
                </a:cxn>
                <a:cxn ang="0">
                  <a:pos x="1534" y="15"/>
                </a:cxn>
                <a:cxn ang="0">
                  <a:pos x="1678" y="3"/>
                </a:cxn>
                <a:cxn ang="0">
                  <a:pos x="1648" y="72"/>
                </a:cxn>
                <a:cxn ang="0">
                  <a:pos x="1672" y="159"/>
                </a:cxn>
                <a:cxn ang="0">
                  <a:pos x="1791" y="149"/>
                </a:cxn>
                <a:cxn ang="0">
                  <a:pos x="1986" y="114"/>
                </a:cxn>
                <a:cxn ang="0">
                  <a:pos x="1988" y="125"/>
                </a:cxn>
                <a:cxn ang="0">
                  <a:pos x="1882" y="207"/>
                </a:cxn>
                <a:cxn ang="0">
                  <a:pos x="1831" y="269"/>
                </a:cxn>
                <a:cxn ang="0">
                  <a:pos x="1794" y="340"/>
                </a:cxn>
                <a:cxn ang="0">
                  <a:pos x="1781" y="413"/>
                </a:cxn>
                <a:cxn ang="0">
                  <a:pos x="1797" y="484"/>
                </a:cxn>
                <a:cxn ang="0">
                  <a:pos x="1696" y="555"/>
                </a:cxn>
                <a:cxn ang="0">
                  <a:pos x="1631" y="525"/>
                </a:cxn>
                <a:cxn ang="0">
                  <a:pos x="1590" y="674"/>
                </a:cxn>
                <a:cxn ang="0">
                  <a:pos x="1485" y="660"/>
                </a:cxn>
                <a:cxn ang="0">
                  <a:pos x="1425" y="660"/>
                </a:cxn>
                <a:cxn ang="0">
                  <a:pos x="1389" y="688"/>
                </a:cxn>
                <a:cxn ang="0">
                  <a:pos x="1420" y="718"/>
                </a:cxn>
                <a:cxn ang="0">
                  <a:pos x="1484" y="746"/>
                </a:cxn>
                <a:cxn ang="0">
                  <a:pos x="1479" y="765"/>
                </a:cxn>
                <a:cxn ang="0">
                  <a:pos x="1232" y="883"/>
                </a:cxn>
                <a:cxn ang="0">
                  <a:pos x="827" y="1043"/>
                </a:cxn>
                <a:cxn ang="0">
                  <a:pos x="589" y="1120"/>
                </a:cxn>
                <a:cxn ang="0">
                  <a:pos x="556" y="1143"/>
                </a:cxn>
                <a:cxn ang="0">
                  <a:pos x="537" y="1173"/>
                </a:cxn>
                <a:cxn ang="0">
                  <a:pos x="508" y="1193"/>
                </a:cxn>
              </a:cxnLst>
              <a:rect l="0" t="0" r="r" b="b"/>
              <a:pathLst>
                <a:path w="2020" h="1196">
                  <a:moveTo>
                    <a:pt x="487" y="1196"/>
                  </a:moveTo>
                  <a:lnTo>
                    <a:pt x="480" y="1195"/>
                  </a:lnTo>
                  <a:lnTo>
                    <a:pt x="471" y="1193"/>
                  </a:lnTo>
                  <a:lnTo>
                    <a:pt x="460" y="1190"/>
                  </a:lnTo>
                  <a:lnTo>
                    <a:pt x="449" y="1185"/>
                  </a:lnTo>
                  <a:lnTo>
                    <a:pt x="424" y="1173"/>
                  </a:lnTo>
                  <a:lnTo>
                    <a:pt x="397" y="1160"/>
                  </a:lnTo>
                  <a:lnTo>
                    <a:pt x="368" y="1147"/>
                  </a:lnTo>
                  <a:lnTo>
                    <a:pt x="342" y="1135"/>
                  </a:lnTo>
                  <a:lnTo>
                    <a:pt x="330" y="1131"/>
                  </a:lnTo>
                  <a:lnTo>
                    <a:pt x="319" y="1126"/>
                  </a:lnTo>
                  <a:lnTo>
                    <a:pt x="308" y="1124"/>
                  </a:lnTo>
                  <a:lnTo>
                    <a:pt x="301" y="1124"/>
                  </a:lnTo>
                  <a:lnTo>
                    <a:pt x="300" y="1110"/>
                  </a:lnTo>
                  <a:lnTo>
                    <a:pt x="299" y="1097"/>
                  </a:lnTo>
                  <a:lnTo>
                    <a:pt x="298" y="1085"/>
                  </a:lnTo>
                  <a:lnTo>
                    <a:pt x="295" y="1073"/>
                  </a:lnTo>
                  <a:lnTo>
                    <a:pt x="290" y="1050"/>
                  </a:lnTo>
                  <a:lnTo>
                    <a:pt x="283" y="1029"/>
                  </a:lnTo>
                  <a:lnTo>
                    <a:pt x="277" y="1007"/>
                  </a:lnTo>
                  <a:lnTo>
                    <a:pt x="271" y="986"/>
                  </a:lnTo>
                  <a:lnTo>
                    <a:pt x="269" y="975"/>
                  </a:lnTo>
                  <a:lnTo>
                    <a:pt x="267" y="963"/>
                  </a:lnTo>
                  <a:lnTo>
                    <a:pt x="266" y="951"/>
                  </a:lnTo>
                  <a:lnTo>
                    <a:pt x="266" y="936"/>
                  </a:lnTo>
                  <a:lnTo>
                    <a:pt x="281" y="919"/>
                  </a:lnTo>
                  <a:lnTo>
                    <a:pt x="299" y="896"/>
                  </a:lnTo>
                  <a:lnTo>
                    <a:pt x="318" y="870"/>
                  </a:lnTo>
                  <a:lnTo>
                    <a:pt x="339" y="842"/>
                  </a:lnTo>
                  <a:lnTo>
                    <a:pt x="360" y="813"/>
                  </a:lnTo>
                  <a:lnTo>
                    <a:pt x="380" y="787"/>
                  </a:lnTo>
                  <a:lnTo>
                    <a:pt x="399" y="764"/>
                  </a:lnTo>
                  <a:lnTo>
                    <a:pt x="414" y="747"/>
                  </a:lnTo>
                  <a:lnTo>
                    <a:pt x="342" y="675"/>
                  </a:lnTo>
                  <a:lnTo>
                    <a:pt x="342" y="667"/>
                  </a:lnTo>
                  <a:lnTo>
                    <a:pt x="343" y="660"/>
                  </a:lnTo>
                  <a:lnTo>
                    <a:pt x="345" y="653"/>
                  </a:lnTo>
                  <a:lnTo>
                    <a:pt x="348" y="645"/>
                  </a:lnTo>
                  <a:lnTo>
                    <a:pt x="353" y="631"/>
                  </a:lnTo>
                  <a:lnTo>
                    <a:pt x="360" y="617"/>
                  </a:lnTo>
                  <a:lnTo>
                    <a:pt x="365" y="603"/>
                  </a:lnTo>
                  <a:lnTo>
                    <a:pt x="371" y="588"/>
                  </a:lnTo>
                  <a:lnTo>
                    <a:pt x="373" y="582"/>
                  </a:lnTo>
                  <a:lnTo>
                    <a:pt x="375" y="574"/>
                  </a:lnTo>
                  <a:lnTo>
                    <a:pt x="376" y="568"/>
                  </a:lnTo>
                  <a:lnTo>
                    <a:pt x="376" y="560"/>
                  </a:lnTo>
                  <a:lnTo>
                    <a:pt x="190" y="374"/>
                  </a:lnTo>
                  <a:lnTo>
                    <a:pt x="175" y="374"/>
                  </a:lnTo>
                  <a:lnTo>
                    <a:pt x="161" y="372"/>
                  </a:lnTo>
                  <a:lnTo>
                    <a:pt x="148" y="370"/>
                  </a:lnTo>
                  <a:lnTo>
                    <a:pt x="134" y="368"/>
                  </a:lnTo>
                  <a:lnTo>
                    <a:pt x="108" y="362"/>
                  </a:lnTo>
                  <a:lnTo>
                    <a:pt x="82" y="355"/>
                  </a:lnTo>
                  <a:lnTo>
                    <a:pt x="58" y="347"/>
                  </a:lnTo>
                  <a:lnTo>
                    <a:pt x="36" y="342"/>
                  </a:lnTo>
                  <a:lnTo>
                    <a:pt x="26" y="339"/>
                  </a:lnTo>
                  <a:lnTo>
                    <a:pt x="17" y="338"/>
                  </a:lnTo>
                  <a:lnTo>
                    <a:pt x="7" y="336"/>
                  </a:lnTo>
                  <a:lnTo>
                    <a:pt x="0" y="335"/>
                  </a:lnTo>
                  <a:lnTo>
                    <a:pt x="11" y="326"/>
                  </a:lnTo>
                  <a:lnTo>
                    <a:pt x="22" y="315"/>
                  </a:lnTo>
                  <a:lnTo>
                    <a:pt x="34" y="306"/>
                  </a:lnTo>
                  <a:lnTo>
                    <a:pt x="46" y="296"/>
                  </a:lnTo>
                  <a:lnTo>
                    <a:pt x="71" y="279"/>
                  </a:lnTo>
                  <a:lnTo>
                    <a:pt x="97" y="262"/>
                  </a:lnTo>
                  <a:lnTo>
                    <a:pt x="123" y="247"/>
                  </a:lnTo>
                  <a:lnTo>
                    <a:pt x="151" y="233"/>
                  </a:lnTo>
                  <a:lnTo>
                    <a:pt x="179" y="219"/>
                  </a:lnTo>
                  <a:lnTo>
                    <a:pt x="207" y="204"/>
                  </a:lnTo>
                  <a:lnTo>
                    <a:pt x="235" y="190"/>
                  </a:lnTo>
                  <a:lnTo>
                    <a:pt x="264" y="176"/>
                  </a:lnTo>
                  <a:lnTo>
                    <a:pt x="291" y="161"/>
                  </a:lnTo>
                  <a:lnTo>
                    <a:pt x="317" y="146"/>
                  </a:lnTo>
                  <a:lnTo>
                    <a:pt x="343" y="129"/>
                  </a:lnTo>
                  <a:lnTo>
                    <a:pt x="368" y="112"/>
                  </a:lnTo>
                  <a:lnTo>
                    <a:pt x="380" y="103"/>
                  </a:lnTo>
                  <a:lnTo>
                    <a:pt x="392" y="93"/>
                  </a:lnTo>
                  <a:lnTo>
                    <a:pt x="403" y="83"/>
                  </a:lnTo>
                  <a:lnTo>
                    <a:pt x="414" y="72"/>
                  </a:lnTo>
                  <a:lnTo>
                    <a:pt x="422" y="74"/>
                  </a:lnTo>
                  <a:lnTo>
                    <a:pt x="428" y="75"/>
                  </a:lnTo>
                  <a:lnTo>
                    <a:pt x="436" y="77"/>
                  </a:lnTo>
                  <a:lnTo>
                    <a:pt x="443" y="79"/>
                  </a:lnTo>
                  <a:lnTo>
                    <a:pt x="456" y="84"/>
                  </a:lnTo>
                  <a:lnTo>
                    <a:pt x="470" y="92"/>
                  </a:lnTo>
                  <a:lnTo>
                    <a:pt x="483" y="99"/>
                  </a:lnTo>
                  <a:lnTo>
                    <a:pt x="497" y="105"/>
                  </a:lnTo>
                  <a:lnTo>
                    <a:pt x="504" y="107"/>
                  </a:lnTo>
                  <a:lnTo>
                    <a:pt x="511" y="110"/>
                  </a:lnTo>
                  <a:lnTo>
                    <a:pt x="518" y="111"/>
                  </a:lnTo>
                  <a:lnTo>
                    <a:pt x="525" y="111"/>
                  </a:lnTo>
                  <a:lnTo>
                    <a:pt x="636" y="0"/>
                  </a:lnTo>
                  <a:lnTo>
                    <a:pt x="712" y="72"/>
                  </a:lnTo>
                  <a:lnTo>
                    <a:pt x="725" y="72"/>
                  </a:lnTo>
                  <a:lnTo>
                    <a:pt x="739" y="71"/>
                  </a:lnTo>
                  <a:lnTo>
                    <a:pt x="752" y="69"/>
                  </a:lnTo>
                  <a:lnTo>
                    <a:pt x="766" y="67"/>
                  </a:lnTo>
                  <a:lnTo>
                    <a:pt x="793" y="60"/>
                  </a:lnTo>
                  <a:lnTo>
                    <a:pt x="818" y="54"/>
                  </a:lnTo>
                  <a:lnTo>
                    <a:pt x="842" y="47"/>
                  </a:lnTo>
                  <a:lnTo>
                    <a:pt x="863" y="41"/>
                  </a:lnTo>
                  <a:lnTo>
                    <a:pt x="882" y="36"/>
                  </a:lnTo>
                  <a:lnTo>
                    <a:pt x="898" y="35"/>
                  </a:lnTo>
                  <a:lnTo>
                    <a:pt x="898" y="149"/>
                  </a:lnTo>
                  <a:lnTo>
                    <a:pt x="938" y="149"/>
                  </a:lnTo>
                  <a:lnTo>
                    <a:pt x="969" y="148"/>
                  </a:lnTo>
                  <a:lnTo>
                    <a:pt x="983" y="147"/>
                  </a:lnTo>
                  <a:lnTo>
                    <a:pt x="995" y="144"/>
                  </a:lnTo>
                  <a:lnTo>
                    <a:pt x="1006" y="142"/>
                  </a:lnTo>
                  <a:lnTo>
                    <a:pt x="1015" y="139"/>
                  </a:lnTo>
                  <a:lnTo>
                    <a:pt x="1023" y="136"/>
                  </a:lnTo>
                  <a:lnTo>
                    <a:pt x="1029" y="130"/>
                  </a:lnTo>
                  <a:lnTo>
                    <a:pt x="1035" y="124"/>
                  </a:lnTo>
                  <a:lnTo>
                    <a:pt x="1039" y="117"/>
                  </a:lnTo>
                  <a:lnTo>
                    <a:pt x="1042" y="108"/>
                  </a:lnTo>
                  <a:lnTo>
                    <a:pt x="1044" y="98"/>
                  </a:lnTo>
                  <a:lnTo>
                    <a:pt x="1047" y="87"/>
                  </a:lnTo>
                  <a:lnTo>
                    <a:pt x="1047" y="72"/>
                  </a:lnTo>
                  <a:lnTo>
                    <a:pt x="1054" y="74"/>
                  </a:lnTo>
                  <a:lnTo>
                    <a:pt x="1061" y="75"/>
                  </a:lnTo>
                  <a:lnTo>
                    <a:pt x="1068" y="77"/>
                  </a:lnTo>
                  <a:lnTo>
                    <a:pt x="1075" y="79"/>
                  </a:lnTo>
                  <a:lnTo>
                    <a:pt x="1089" y="84"/>
                  </a:lnTo>
                  <a:lnTo>
                    <a:pt x="1103" y="92"/>
                  </a:lnTo>
                  <a:lnTo>
                    <a:pt x="1118" y="99"/>
                  </a:lnTo>
                  <a:lnTo>
                    <a:pt x="1132" y="105"/>
                  </a:lnTo>
                  <a:lnTo>
                    <a:pt x="1139" y="107"/>
                  </a:lnTo>
                  <a:lnTo>
                    <a:pt x="1147" y="110"/>
                  </a:lnTo>
                  <a:lnTo>
                    <a:pt x="1154" y="111"/>
                  </a:lnTo>
                  <a:lnTo>
                    <a:pt x="1161" y="111"/>
                  </a:lnTo>
                  <a:lnTo>
                    <a:pt x="1175" y="98"/>
                  </a:lnTo>
                  <a:lnTo>
                    <a:pt x="1193" y="84"/>
                  </a:lnTo>
                  <a:lnTo>
                    <a:pt x="1210" y="72"/>
                  </a:lnTo>
                  <a:lnTo>
                    <a:pt x="1229" y="62"/>
                  </a:lnTo>
                  <a:lnTo>
                    <a:pt x="1248" y="53"/>
                  </a:lnTo>
                  <a:lnTo>
                    <a:pt x="1269" y="44"/>
                  </a:lnTo>
                  <a:lnTo>
                    <a:pt x="1290" y="38"/>
                  </a:lnTo>
                  <a:lnTo>
                    <a:pt x="1311" y="31"/>
                  </a:lnTo>
                  <a:lnTo>
                    <a:pt x="1332" y="27"/>
                  </a:lnTo>
                  <a:lnTo>
                    <a:pt x="1353" y="23"/>
                  </a:lnTo>
                  <a:lnTo>
                    <a:pt x="1373" y="22"/>
                  </a:lnTo>
                  <a:lnTo>
                    <a:pt x="1393" y="21"/>
                  </a:lnTo>
                  <a:lnTo>
                    <a:pt x="1412" y="22"/>
                  </a:lnTo>
                  <a:lnTo>
                    <a:pt x="1429" y="26"/>
                  </a:lnTo>
                  <a:lnTo>
                    <a:pt x="1446" y="29"/>
                  </a:lnTo>
                  <a:lnTo>
                    <a:pt x="1461" y="35"/>
                  </a:lnTo>
                  <a:lnTo>
                    <a:pt x="1476" y="29"/>
                  </a:lnTo>
                  <a:lnTo>
                    <a:pt x="1494" y="23"/>
                  </a:lnTo>
                  <a:lnTo>
                    <a:pt x="1513" y="19"/>
                  </a:lnTo>
                  <a:lnTo>
                    <a:pt x="1534" y="15"/>
                  </a:lnTo>
                  <a:lnTo>
                    <a:pt x="1557" y="11"/>
                  </a:lnTo>
                  <a:lnTo>
                    <a:pt x="1580" y="9"/>
                  </a:lnTo>
                  <a:lnTo>
                    <a:pt x="1604" y="6"/>
                  </a:lnTo>
                  <a:lnTo>
                    <a:pt x="1629" y="5"/>
                  </a:lnTo>
                  <a:lnTo>
                    <a:pt x="1678" y="3"/>
                  </a:lnTo>
                  <a:lnTo>
                    <a:pt x="1724" y="0"/>
                  </a:lnTo>
                  <a:lnTo>
                    <a:pt x="1764" y="0"/>
                  </a:lnTo>
                  <a:lnTo>
                    <a:pt x="1797" y="0"/>
                  </a:lnTo>
                  <a:lnTo>
                    <a:pt x="1872" y="72"/>
                  </a:lnTo>
                  <a:lnTo>
                    <a:pt x="1648" y="72"/>
                  </a:lnTo>
                  <a:lnTo>
                    <a:pt x="1648" y="149"/>
                  </a:lnTo>
                  <a:lnTo>
                    <a:pt x="1652" y="152"/>
                  </a:lnTo>
                  <a:lnTo>
                    <a:pt x="1657" y="154"/>
                  </a:lnTo>
                  <a:lnTo>
                    <a:pt x="1664" y="156"/>
                  </a:lnTo>
                  <a:lnTo>
                    <a:pt x="1672" y="159"/>
                  </a:lnTo>
                  <a:lnTo>
                    <a:pt x="1690" y="160"/>
                  </a:lnTo>
                  <a:lnTo>
                    <a:pt x="1712" y="159"/>
                  </a:lnTo>
                  <a:lnTo>
                    <a:pt x="1737" y="156"/>
                  </a:lnTo>
                  <a:lnTo>
                    <a:pt x="1763" y="153"/>
                  </a:lnTo>
                  <a:lnTo>
                    <a:pt x="1791" y="149"/>
                  </a:lnTo>
                  <a:lnTo>
                    <a:pt x="1822" y="144"/>
                  </a:lnTo>
                  <a:lnTo>
                    <a:pt x="1881" y="132"/>
                  </a:lnTo>
                  <a:lnTo>
                    <a:pt x="1938" y="123"/>
                  </a:lnTo>
                  <a:lnTo>
                    <a:pt x="1963" y="117"/>
                  </a:lnTo>
                  <a:lnTo>
                    <a:pt x="1986" y="114"/>
                  </a:lnTo>
                  <a:lnTo>
                    <a:pt x="2005" y="112"/>
                  </a:lnTo>
                  <a:lnTo>
                    <a:pt x="2020" y="111"/>
                  </a:lnTo>
                  <a:lnTo>
                    <a:pt x="2011" y="115"/>
                  </a:lnTo>
                  <a:lnTo>
                    <a:pt x="2000" y="119"/>
                  </a:lnTo>
                  <a:lnTo>
                    <a:pt x="1988" y="125"/>
                  </a:lnTo>
                  <a:lnTo>
                    <a:pt x="1977" y="131"/>
                  </a:lnTo>
                  <a:lnTo>
                    <a:pt x="1953" y="147"/>
                  </a:lnTo>
                  <a:lnTo>
                    <a:pt x="1929" y="164"/>
                  </a:lnTo>
                  <a:lnTo>
                    <a:pt x="1905" y="185"/>
                  </a:lnTo>
                  <a:lnTo>
                    <a:pt x="1882" y="207"/>
                  </a:lnTo>
                  <a:lnTo>
                    <a:pt x="1871" y="219"/>
                  </a:lnTo>
                  <a:lnTo>
                    <a:pt x="1860" y="231"/>
                  </a:lnTo>
                  <a:lnTo>
                    <a:pt x="1850" y="243"/>
                  </a:lnTo>
                  <a:lnTo>
                    <a:pt x="1841" y="256"/>
                  </a:lnTo>
                  <a:lnTo>
                    <a:pt x="1831" y="269"/>
                  </a:lnTo>
                  <a:lnTo>
                    <a:pt x="1822" y="283"/>
                  </a:lnTo>
                  <a:lnTo>
                    <a:pt x="1813" y="297"/>
                  </a:lnTo>
                  <a:lnTo>
                    <a:pt x="1807" y="310"/>
                  </a:lnTo>
                  <a:lnTo>
                    <a:pt x="1800" y="324"/>
                  </a:lnTo>
                  <a:lnTo>
                    <a:pt x="1794" y="340"/>
                  </a:lnTo>
                  <a:lnTo>
                    <a:pt x="1789" y="354"/>
                  </a:lnTo>
                  <a:lnTo>
                    <a:pt x="1785" y="368"/>
                  </a:lnTo>
                  <a:lnTo>
                    <a:pt x="1783" y="383"/>
                  </a:lnTo>
                  <a:lnTo>
                    <a:pt x="1781" y="398"/>
                  </a:lnTo>
                  <a:lnTo>
                    <a:pt x="1781" y="413"/>
                  </a:lnTo>
                  <a:lnTo>
                    <a:pt x="1781" y="427"/>
                  </a:lnTo>
                  <a:lnTo>
                    <a:pt x="1783" y="441"/>
                  </a:lnTo>
                  <a:lnTo>
                    <a:pt x="1786" y="455"/>
                  </a:lnTo>
                  <a:lnTo>
                    <a:pt x="1790" y="471"/>
                  </a:lnTo>
                  <a:lnTo>
                    <a:pt x="1797" y="484"/>
                  </a:lnTo>
                  <a:lnTo>
                    <a:pt x="1724" y="560"/>
                  </a:lnTo>
                  <a:lnTo>
                    <a:pt x="1716" y="560"/>
                  </a:lnTo>
                  <a:lnTo>
                    <a:pt x="1710" y="559"/>
                  </a:lnTo>
                  <a:lnTo>
                    <a:pt x="1702" y="557"/>
                  </a:lnTo>
                  <a:lnTo>
                    <a:pt x="1696" y="555"/>
                  </a:lnTo>
                  <a:lnTo>
                    <a:pt x="1681" y="548"/>
                  </a:lnTo>
                  <a:lnTo>
                    <a:pt x="1667" y="542"/>
                  </a:lnTo>
                  <a:lnTo>
                    <a:pt x="1653" y="534"/>
                  </a:lnTo>
                  <a:lnTo>
                    <a:pt x="1639" y="528"/>
                  </a:lnTo>
                  <a:lnTo>
                    <a:pt x="1631" y="525"/>
                  </a:lnTo>
                  <a:lnTo>
                    <a:pt x="1625" y="524"/>
                  </a:lnTo>
                  <a:lnTo>
                    <a:pt x="1617" y="523"/>
                  </a:lnTo>
                  <a:lnTo>
                    <a:pt x="1609" y="522"/>
                  </a:lnTo>
                  <a:lnTo>
                    <a:pt x="1609" y="675"/>
                  </a:lnTo>
                  <a:lnTo>
                    <a:pt x="1590" y="674"/>
                  </a:lnTo>
                  <a:lnTo>
                    <a:pt x="1571" y="672"/>
                  </a:lnTo>
                  <a:lnTo>
                    <a:pt x="1555" y="671"/>
                  </a:lnTo>
                  <a:lnTo>
                    <a:pt x="1538" y="669"/>
                  </a:lnTo>
                  <a:lnTo>
                    <a:pt x="1510" y="664"/>
                  </a:lnTo>
                  <a:lnTo>
                    <a:pt x="1485" y="660"/>
                  </a:lnTo>
                  <a:lnTo>
                    <a:pt x="1472" y="658"/>
                  </a:lnTo>
                  <a:lnTo>
                    <a:pt x="1461" y="657"/>
                  </a:lnTo>
                  <a:lnTo>
                    <a:pt x="1449" y="657"/>
                  </a:lnTo>
                  <a:lnTo>
                    <a:pt x="1437" y="658"/>
                  </a:lnTo>
                  <a:lnTo>
                    <a:pt x="1425" y="660"/>
                  </a:lnTo>
                  <a:lnTo>
                    <a:pt x="1412" y="664"/>
                  </a:lnTo>
                  <a:lnTo>
                    <a:pt x="1399" y="668"/>
                  </a:lnTo>
                  <a:lnTo>
                    <a:pt x="1386" y="675"/>
                  </a:lnTo>
                  <a:lnTo>
                    <a:pt x="1386" y="681"/>
                  </a:lnTo>
                  <a:lnTo>
                    <a:pt x="1389" y="688"/>
                  </a:lnTo>
                  <a:lnTo>
                    <a:pt x="1392" y="694"/>
                  </a:lnTo>
                  <a:lnTo>
                    <a:pt x="1398" y="700"/>
                  </a:lnTo>
                  <a:lnTo>
                    <a:pt x="1404" y="706"/>
                  </a:lnTo>
                  <a:lnTo>
                    <a:pt x="1411" y="713"/>
                  </a:lnTo>
                  <a:lnTo>
                    <a:pt x="1420" y="718"/>
                  </a:lnTo>
                  <a:lnTo>
                    <a:pt x="1428" y="724"/>
                  </a:lnTo>
                  <a:lnTo>
                    <a:pt x="1447" y="732"/>
                  </a:lnTo>
                  <a:lnTo>
                    <a:pt x="1465" y="740"/>
                  </a:lnTo>
                  <a:lnTo>
                    <a:pt x="1474" y="743"/>
                  </a:lnTo>
                  <a:lnTo>
                    <a:pt x="1484" y="746"/>
                  </a:lnTo>
                  <a:lnTo>
                    <a:pt x="1492" y="747"/>
                  </a:lnTo>
                  <a:lnTo>
                    <a:pt x="1499" y="747"/>
                  </a:lnTo>
                  <a:lnTo>
                    <a:pt x="1497" y="751"/>
                  </a:lnTo>
                  <a:lnTo>
                    <a:pt x="1491" y="758"/>
                  </a:lnTo>
                  <a:lnTo>
                    <a:pt x="1479" y="765"/>
                  </a:lnTo>
                  <a:lnTo>
                    <a:pt x="1463" y="774"/>
                  </a:lnTo>
                  <a:lnTo>
                    <a:pt x="1422" y="796"/>
                  </a:lnTo>
                  <a:lnTo>
                    <a:pt x="1368" y="822"/>
                  </a:lnTo>
                  <a:lnTo>
                    <a:pt x="1304" y="851"/>
                  </a:lnTo>
                  <a:lnTo>
                    <a:pt x="1232" y="883"/>
                  </a:lnTo>
                  <a:lnTo>
                    <a:pt x="1154" y="916"/>
                  </a:lnTo>
                  <a:lnTo>
                    <a:pt x="1072" y="950"/>
                  </a:lnTo>
                  <a:lnTo>
                    <a:pt x="989" y="982"/>
                  </a:lnTo>
                  <a:lnTo>
                    <a:pt x="907" y="1014"/>
                  </a:lnTo>
                  <a:lnTo>
                    <a:pt x="827" y="1043"/>
                  </a:lnTo>
                  <a:lnTo>
                    <a:pt x="754" y="1070"/>
                  </a:lnTo>
                  <a:lnTo>
                    <a:pt x="689" y="1092"/>
                  </a:lnTo>
                  <a:lnTo>
                    <a:pt x="632" y="1109"/>
                  </a:lnTo>
                  <a:lnTo>
                    <a:pt x="609" y="1115"/>
                  </a:lnTo>
                  <a:lnTo>
                    <a:pt x="589" y="1120"/>
                  </a:lnTo>
                  <a:lnTo>
                    <a:pt x="572" y="1123"/>
                  </a:lnTo>
                  <a:lnTo>
                    <a:pt x="559" y="1124"/>
                  </a:lnTo>
                  <a:lnTo>
                    <a:pt x="559" y="1130"/>
                  </a:lnTo>
                  <a:lnTo>
                    <a:pt x="558" y="1136"/>
                  </a:lnTo>
                  <a:lnTo>
                    <a:pt x="556" y="1143"/>
                  </a:lnTo>
                  <a:lnTo>
                    <a:pt x="554" y="1149"/>
                  </a:lnTo>
                  <a:lnTo>
                    <a:pt x="551" y="1156"/>
                  </a:lnTo>
                  <a:lnTo>
                    <a:pt x="546" y="1161"/>
                  </a:lnTo>
                  <a:lnTo>
                    <a:pt x="542" y="1168"/>
                  </a:lnTo>
                  <a:lnTo>
                    <a:pt x="537" y="1173"/>
                  </a:lnTo>
                  <a:lnTo>
                    <a:pt x="532" y="1178"/>
                  </a:lnTo>
                  <a:lnTo>
                    <a:pt x="527" y="1182"/>
                  </a:lnTo>
                  <a:lnTo>
                    <a:pt x="521" y="1186"/>
                  </a:lnTo>
                  <a:lnTo>
                    <a:pt x="515" y="1190"/>
                  </a:lnTo>
                  <a:lnTo>
                    <a:pt x="508" y="1193"/>
                  </a:lnTo>
                  <a:lnTo>
                    <a:pt x="501" y="1194"/>
                  </a:lnTo>
                  <a:lnTo>
                    <a:pt x="494" y="1196"/>
                  </a:lnTo>
                  <a:lnTo>
                    <a:pt x="487" y="1196"/>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 name="Freeform 53"/>
            <p:cNvSpPr>
              <a:spLocks/>
            </p:cNvSpPr>
            <p:nvPr/>
          </p:nvSpPr>
          <p:spPr bwMode="auto">
            <a:xfrm>
              <a:off x="2268538" y="2678113"/>
              <a:ext cx="20638" cy="4763"/>
            </a:xfrm>
            <a:custGeom>
              <a:avLst/>
              <a:gdLst/>
              <a:ahLst/>
              <a:cxnLst>
                <a:cxn ang="0">
                  <a:pos x="0" y="14"/>
                </a:cxn>
                <a:cxn ang="0">
                  <a:pos x="77" y="14"/>
                </a:cxn>
                <a:cxn ang="0">
                  <a:pos x="76" y="12"/>
                </a:cxn>
                <a:cxn ang="0">
                  <a:pos x="75" y="10"/>
                </a:cxn>
                <a:cxn ang="0">
                  <a:pos x="72" y="9"/>
                </a:cxn>
                <a:cxn ang="0">
                  <a:pos x="70" y="8"/>
                </a:cxn>
                <a:cxn ang="0">
                  <a:pos x="66" y="7"/>
                </a:cxn>
                <a:cxn ang="0">
                  <a:pos x="63" y="7"/>
                </a:cxn>
                <a:cxn ang="0">
                  <a:pos x="52" y="6"/>
                </a:cxn>
                <a:cxn ang="0">
                  <a:pos x="42" y="3"/>
                </a:cxn>
                <a:cxn ang="0">
                  <a:pos x="35" y="7"/>
                </a:cxn>
                <a:cxn ang="0">
                  <a:pos x="30" y="7"/>
                </a:cxn>
                <a:cxn ang="0">
                  <a:pos x="24" y="7"/>
                </a:cxn>
                <a:cxn ang="0">
                  <a:pos x="21" y="5"/>
                </a:cxn>
                <a:cxn ang="0">
                  <a:pos x="18" y="0"/>
                </a:cxn>
                <a:cxn ang="0">
                  <a:pos x="7" y="0"/>
                </a:cxn>
                <a:cxn ang="0">
                  <a:pos x="0" y="11"/>
                </a:cxn>
                <a:cxn ang="0">
                  <a:pos x="0" y="14"/>
                </a:cxn>
              </a:cxnLst>
              <a:rect l="0" t="0" r="r" b="b"/>
              <a:pathLst>
                <a:path w="77" h="14">
                  <a:moveTo>
                    <a:pt x="0" y="14"/>
                  </a:moveTo>
                  <a:lnTo>
                    <a:pt x="77" y="14"/>
                  </a:lnTo>
                  <a:lnTo>
                    <a:pt x="76" y="12"/>
                  </a:lnTo>
                  <a:lnTo>
                    <a:pt x="75" y="10"/>
                  </a:lnTo>
                  <a:lnTo>
                    <a:pt x="72" y="9"/>
                  </a:lnTo>
                  <a:lnTo>
                    <a:pt x="70" y="8"/>
                  </a:lnTo>
                  <a:lnTo>
                    <a:pt x="66" y="7"/>
                  </a:lnTo>
                  <a:lnTo>
                    <a:pt x="63" y="7"/>
                  </a:lnTo>
                  <a:lnTo>
                    <a:pt x="52" y="6"/>
                  </a:lnTo>
                  <a:lnTo>
                    <a:pt x="42" y="3"/>
                  </a:lnTo>
                  <a:lnTo>
                    <a:pt x="35" y="7"/>
                  </a:lnTo>
                  <a:lnTo>
                    <a:pt x="30" y="7"/>
                  </a:lnTo>
                  <a:lnTo>
                    <a:pt x="24" y="7"/>
                  </a:lnTo>
                  <a:lnTo>
                    <a:pt x="21" y="5"/>
                  </a:lnTo>
                  <a:lnTo>
                    <a:pt x="18" y="0"/>
                  </a:lnTo>
                  <a:lnTo>
                    <a:pt x="7" y="0"/>
                  </a:lnTo>
                  <a:lnTo>
                    <a:pt x="0" y="11"/>
                  </a:lnTo>
                  <a:lnTo>
                    <a:pt x="0" y="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0" name="Freeform 54"/>
            <p:cNvSpPr>
              <a:spLocks/>
            </p:cNvSpPr>
            <p:nvPr/>
          </p:nvSpPr>
          <p:spPr bwMode="auto">
            <a:xfrm>
              <a:off x="2268538" y="2678113"/>
              <a:ext cx="20638" cy="4763"/>
            </a:xfrm>
            <a:custGeom>
              <a:avLst/>
              <a:gdLst/>
              <a:ahLst/>
              <a:cxnLst>
                <a:cxn ang="0">
                  <a:pos x="0" y="14"/>
                </a:cxn>
                <a:cxn ang="0">
                  <a:pos x="77" y="14"/>
                </a:cxn>
                <a:cxn ang="0">
                  <a:pos x="76" y="12"/>
                </a:cxn>
                <a:cxn ang="0">
                  <a:pos x="75" y="10"/>
                </a:cxn>
                <a:cxn ang="0">
                  <a:pos x="72" y="9"/>
                </a:cxn>
                <a:cxn ang="0">
                  <a:pos x="70" y="8"/>
                </a:cxn>
                <a:cxn ang="0">
                  <a:pos x="66" y="7"/>
                </a:cxn>
                <a:cxn ang="0">
                  <a:pos x="63" y="7"/>
                </a:cxn>
                <a:cxn ang="0">
                  <a:pos x="52" y="6"/>
                </a:cxn>
                <a:cxn ang="0">
                  <a:pos x="42" y="3"/>
                </a:cxn>
                <a:cxn ang="0">
                  <a:pos x="35" y="7"/>
                </a:cxn>
                <a:cxn ang="0">
                  <a:pos x="30" y="7"/>
                </a:cxn>
                <a:cxn ang="0">
                  <a:pos x="24" y="7"/>
                </a:cxn>
                <a:cxn ang="0">
                  <a:pos x="21" y="5"/>
                </a:cxn>
                <a:cxn ang="0">
                  <a:pos x="18" y="0"/>
                </a:cxn>
                <a:cxn ang="0">
                  <a:pos x="7" y="0"/>
                </a:cxn>
                <a:cxn ang="0">
                  <a:pos x="0" y="11"/>
                </a:cxn>
                <a:cxn ang="0">
                  <a:pos x="0" y="14"/>
                </a:cxn>
              </a:cxnLst>
              <a:rect l="0" t="0" r="r" b="b"/>
              <a:pathLst>
                <a:path w="77" h="14">
                  <a:moveTo>
                    <a:pt x="0" y="14"/>
                  </a:moveTo>
                  <a:lnTo>
                    <a:pt x="77" y="14"/>
                  </a:lnTo>
                  <a:lnTo>
                    <a:pt x="76" y="12"/>
                  </a:lnTo>
                  <a:lnTo>
                    <a:pt x="75" y="10"/>
                  </a:lnTo>
                  <a:lnTo>
                    <a:pt x="72" y="9"/>
                  </a:lnTo>
                  <a:lnTo>
                    <a:pt x="70" y="8"/>
                  </a:lnTo>
                  <a:lnTo>
                    <a:pt x="66" y="7"/>
                  </a:lnTo>
                  <a:lnTo>
                    <a:pt x="63" y="7"/>
                  </a:lnTo>
                  <a:lnTo>
                    <a:pt x="52" y="6"/>
                  </a:lnTo>
                  <a:lnTo>
                    <a:pt x="42" y="3"/>
                  </a:lnTo>
                  <a:lnTo>
                    <a:pt x="35" y="7"/>
                  </a:lnTo>
                  <a:lnTo>
                    <a:pt x="30" y="7"/>
                  </a:lnTo>
                  <a:lnTo>
                    <a:pt x="24" y="7"/>
                  </a:lnTo>
                  <a:lnTo>
                    <a:pt x="21" y="5"/>
                  </a:lnTo>
                  <a:lnTo>
                    <a:pt x="18" y="0"/>
                  </a:lnTo>
                  <a:lnTo>
                    <a:pt x="7" y="0"/>
                  </a:lnTo>
                  <a:lnTo>
                    <a:pt x="0" y="11"/>
                  </a:lnTo>
                  <a:lnTo>
                    <a:pt x="0" y="14"/>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1" name="Freeform 55"/>
            <p:cNvSpPr>
              <a:spLocks/>
            </p:cNvSpPr>
            <p:nvPr/>
          </p:nvSpPr>
          <p:spPr bwMode="auto">
            <a:xfrm>
              <a:off x="2303463" y="2676526"/>
              <a:ext cx="30163" cy="6350"/>
            </a:xfrm>
            <a:custGeom>
              <a:avLst/>
              <a:gdLst/>
              <a:ahLst/>
              <a:cxnLst>
                <a:cxn ang="0">
                  <a:pos x="0" y="20"/>
                </a:cxn>
                <a:cxn ang="0">
                  <a:pos x="111" y="20"/>
                </a:cxn>
                <a:cxn ang="0">
                  <a:pos x="110" y="16"/>
                </a:cxn>
                <a:cxn ang="0">
                  <a:pos x="108" y="14"/>
                </a:cxn>
                <a:cxn ang="0">
                  <a:pos x="104" y="12"/>
                </a:cxn>
                <a:cxn ang="0">
                  <a:pos x="101" y="9"/>
                </a:cxn>
                <a:cxn ang="0">
                  <a:pos x="97" y="8"/>
                </a:cxn>
                <a:cxn ang="0">
                  <a:pos x="93" y="8"/>
                </a:cxn>
                <a:cxn ang="0">
                  <a:pos x="89" y="8"/>
                </a:cxn>
                <a:cxn ang="0">
                  <a:pos x="87" y="9"/>
                </a:cxn>
                <a:cxn ang="0">
                  <a:pos x="81" y="7"/>
                </a:cxn>
                <a:cxn ang="0">
                  <a:pos x="73" y="5"/>
                </a:cxn>
                <a:cxn ang="0">
                  <a:pos x="64" y="3"/>
                </a:cxn>
                <a:cxn ang="0">
                  <a:pos x="58" y="3"/>
                </a:cxn>
                <a:cxn ang="0">
                  <a:pos x="52" y="9"/>
                </a:cxn>
                <a:cxn ang="0">
                  <a:pos x="42" y="9"/>
                </a:cxn>
                <a:cxn ang="0">
                  <a:pos x="33" y="8"/>
                </a:cxn>
                <a:cxn ang="0">
                  <a:pos x="30" y="7"/>
                </a:cxn>
                <a:cxn ang="0">
                  <a:pos x="27" y="5"/>
                </a:cxn>
                <a:cxn ang="0">
                  <a:pos x="24" y="3"/>
                </a:cxn>
                <a:cxn ang="0">
                  <a:pos x="20" y="0"/>
                </a:cxn>
                <a:cxn ang="0">
                  <a:pos x="10" y="0"/>
                </a:cxn>
                <a:cxn ang="0">
                  <a:pos x="0" y="13"/>
                </a:cxn>
                <a:cxn ang="0">
                  <a:pos x="0" y="20"/>
                </a:cxn>
              </a:cxnLst>
              <a:rect l="0" t="0" r="r" b="b"/>
              <a:pathLst>
                <a:path w="111" h="20">
                  <a:moveTo>
                    <a:pt x="0" y="20"/>
                  </a:moveTo>
                  <a:lnTo>
                    <a:pt x="111" y="20"/>
                  </a:lnTo>
                  <a:lnTo>
                    <a:pt x="110" y="16"/>
                  </a:lnTo>
                  <a:lnTo>
                    <a:pt x="108" y="14"/>
                  </a:lnTo>
                  <a:lnTo>
                    <a:pt x="104" y="12"/>
                  </a:lnTo>
                  <a:lnTo>
                    <a:pt x="101" y="9"/>
                  </a:lnTo>
                  <a:lnTo>
                    <a:pt x="97" y="8"/>
                  </a:lnTo>
                  <a:lnTo>
                    <a:pt x="93" y="8"/>
                  </a:lnTo>
                  <a:lnTo>
                    <a:pt x="89" y="8"/>
                  </a:lnTo>
                  <a:lnTo>
                    <a:pt x="87" y="9"/>
                  </a:lnTo>
                  <a:lnTo>
                    <a:pt x="81" y="7"/>
                  </a:lnTo>
                  <a:lnTo>
                    <a:pt x="73" y="5"/>
                  </a:lnTo>
                  <a:lnTo>
                    <a:pt x="64" y="3"/>
                  </a:lnTo>
                  <a:lnTo>
                    <a:pt x="58" y="3"/>
                  </a:lnTo>
                  <a:lnTo>
                    <a:pt x="52" y="9"/>
                  </a:lnTo>
                  <a:lnTo>
                    <a:pt x="42" y="9"/>
                  </a:lnTo>
                  <a:lnTo>
                    <a:pt x="33" y="8"/>
                  </a:lnTo>
                  <a:lnTo>
                    <a:pt x="30" y="7"/>
                  </a:lnTo>
                  <a:lnTo>
                    <a:pt x="27" y="5"/>
                  </a:lnTo>
                  <a:lnTo>
                    <a:pt x="24" y="3"/>
                  </a:lnTo>
                  <a:lnTo>
                    <a:pt x="20" y="0"/>
                  </a:lnTo>
                  <a:lnTo>
                    <a:pt x="10" y="0"/>
                  </a:lnTo>
                  <a:lnTo>
                    <a:pt x="0" y="13"/>
                  </a:lnTo>
                  <a:lnTo>
                    <a:pt x="0" y="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2" name="Freeform 56"/>
            <p:cNvSpPr>
              <a:spLocks/>
            </p:cNvSpPr>
            <p:nvPr/>
          </p:nvSpPr>
          <p:spPr bwMode="auto">
            <a:xfrm>
              <a:off x="2303463" y="2676526"/>
              <a:ext cx="30163" cy="6350"/>
            </a:xfrm>
            <a:custGeom>
              <a:avLst/>
              <a:gdLst/>
              <a:ahLst/>
              <a:cxnLst>
                <a:cxn ang="0">
                  <a:pos x="0" y="20"/>
                </a:cxn>
                <a:cxn ang="0">
                  <a:pos x="111" y="20"/>
                </a:cxn>
                <a:cxn ang="0">
                  <a:pos x="110" y="16"/>
                </a:cxn>
                <a:cxn ang="0">
                  <a:pos x="108" y="14"/>
                </a:cxn>
                <a:cxn ang="0">
                  <a:pos x="104" y="12"/>
                </a:cxn>
                <a:cxn ang="0">
                  <a:pos x="101" y="9"/>
                </a:cxn>
                <a:cxn ang="0">
                  <a:pos x="97" y="8"/>
                </a:cxn>
                <a:cxn ang="0">
                  <a:pos x="93" y="8"/>
                </a:cxn>
                <a:cxn ang="0">
                  <a:pos x="89" y="8"/>
                </a:cxn>
                <a:cxn ang="0">
                  <a:pos x="87" y="9"/>
                </a:cxn>
                <a:cxn ang="0">
                  <a:pos x="81" y="7"/>
                </a:cxn>
                <a:cxn ang="0">
                  <a:pos x="73" y="5"/>
                </a:cxn>
                <a:cxn ang="0">
                  <a:pos x="64" y="3"/>
                </a:cxn>
                <a:cxn ang="0">
                  <a:pos x="58" y="3"/>
                </a:cxn>
                <a:cxn ang="0">
                  <a:pos x="52" y="9"/>
                </a:cxn>
                <a:cxn ang="0">
                  <a:pos x="42" y="9"/>
                </a:cxn>
                <a:cxn ang="0">
                  <a:pos x="33" y="8"/>
                </a:cxn>
                <a:cxn ang="0">
                  <a:pos x="30" y="7"/>
                </a:cxn>
                <a:cxn ang="0">
                  <a:pos x="27" y="5"/>
                </a:cxn>
                <a:cxn ang="0">
                  <a:pos x="24" y="3"/>
                </a:cxn>
                <a:cxn ang="0">
                  <a:pos x="20" y="0"/>
                </a:cxn>
                <a:cxn ang="0">
                  <a:pos x="10" y="0"/>
                </a:cxn>
                <a:cxn ang="0">
                  <a:pos x="0" y="13"/>
                </a:cxn>
                <a:cxn ang="0">
                  <a:pos x="0" y="20"/>
                </a:cxn>
              </a:cxnLst>
              <a:rect l="0" t="0" r="r" b="b"/>
              <a:pathLst>
                <a:path w="111" h="20">
                  <a:moveTo>
                    <a:pt x="0" y="20"/>
                  </a:moveTo>
                  <a:lnTo>
                    <a:pt x="111" y="20"/>
                  </a:lnTo>
                  <a:lnTo>
                    <a:pt x="110" y="16"/>
                  </a:lnTo>
                  <a:lnTo>
                    <a:pt x="108" y="14"/>
                  </a:lnTo>
                  <a:lnTo>
                    <a:pt x="104" y="12"/>
                  </a:lnTo>
                  <a:lnTo>
                    <a:pt x="101" y="9"/>
                  </a:lnTo>
                  <a:lnTo>
                    <a:pt x="97" y="8"/>
                  </a:lnTo>
                  <a:lnTo>
                    <a:pt x="93" y="8"/>
                  </a:lnTo>
                  <a:lnTo>
                    <a:pt x="89" y="8"/>
                  </a:lnTo>
                  <a:lnTo>
                    <a:pt x="87" y="9"/>
                  </a:lnTo>
                  <a:lnTo>
                    <a:pt x="81" y="7"/>
                  </a:lnTo>
                  <a:lnTo>
                    <a:pt x="73" y="5"/>
                  </a:lnTo>
                  <a:lnTo>
                    <a:pt x="64" y="3"/>
                  </a:lnTo>
                  <a:lnTo>
                    <a:pt x="58" y="3"/>
                  </a:lnTo>
                  <a:lnTo>
                    <a:pt x="52" y="9"/>
                  </a:lnTo>
                  <a:lnTo>
                    <a:pt x="42" y="9"/>
                  </a:lnTo>
                  <a:lnTo>
                    <a:pt x="33" y="8"/>
                  </a:lnTo>
                  <a:lnTo>
                    <a:pt x="30" y="7"/>
                  </a:lnTo>
                  <a:lnTo>
                    <a:pt x="27" y="5"/>
                  </a:lnTo>
                  <a:lnTo>
                    <a:pt x="24" y="3"/>
                  </a:lnTo>
                  <a:lnTo>
                    <a:pt x="20" y="0"/>
                  </a:lnTo>
                  <a:lnTo>
                    <a:pt x="10" y="0"/>
                  </a:lnTo>
                  <a:lnTo>
                    <a:pt x="0" y="13"/>
                  </a:lnTo>
                  <a:lnTo>
                    <a:pt x="0" y="20"/>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3" name="Freeform 57"/>
            <p:cNvSpPr>
              <a:spLocks/>
            </p:cNvSpPr>
            <p:nvPr/>
          </p:nvSpPr>
          <p:spPr bwMode="auto">
            <a:xfrm>
              <a:off x="2392363" y="2654301"/>
              <a:ext cx="41275" cy="15875"/>
            </a:xfrm>
            <a:custGeom>
              <a:avLst/>
              <a:gdLst/>
              <a:ahLst/>
              <a:cxnLst>
                <a:cxn ang="0">
                  <a:pos x="155" y="28"/>
                </a:cxn>
                <a:cxn ang="0">
                  <a:pos x="114" y="38"/>
                </a:cxn>
                <a:cxn ang="0">
                  <a:pos x="55" y="58"/>
                </a:cxn>
                <a:cxn ang="0">
                  <a:pos x="3" y="55"/>
                </a:cxn>
                <a:cxn ang="0">
                  <a:pos x="1" y="48"/>
                </a:cxn>
                <a:cxn ang="0">
                  <a:pos x="0" y="42"/>
                </a:cxn>
                <a:cxn ang="0">
                  <a:pos x="3" y="38"/>
                </a:cxn>
                <a:cxn ang="0">
                  <a:pos x="8" y="39"/>
                </a:cxn>
                <a:cxn ang="0">
                  <a:pos x="15" y="40"/>
                </a:cxn>
                <a:cxn ang="0">
                  <a:pos x="23" y="40"/>
                </a:cxn>
                <a:cxn ang="0">
                  <a:pos x="27" y="38"/>
                </a:cxn>
                <a:cxn ang="0">
                  <a:pos x="31" y="38"/>
                </a:cxn>
                <a:cxn ang="0">
                  <a:pos x="32" y="32"/>
                </a:cxn>
                <a:cxn ang="0">
                  <a:pos x="32" y="27"/>
                </a:cxn>
                <a:cxn ang="0">
                  <a:pos x="32" y="22"/>
                </a:cxn>
                <a:cxn ang="0">
                  <a:pos x="31" y="20"/>
                </a:cxn>
                <a:cxn ang="0">
                  <a:pos x="36" y="19"/>
                </a:cxn>
                <a:cxn ang="0">
                  <a:pos x="42" y="17"/>
                </a:cxn>
                <a:cxn ang="0">
                  <a:pos x="55" y="17"/>
                </a:cxn>
                <a:cxn ang="0">
                  <a:pos x="61" y="20"/>
                </a:cxn>
                <a:cxn ang="0">
                  <a:pos x="66" y="24"/>
                </a:cxn>
                <a:cxn ang="0">
                  <a:pos x="71" y="24"/>
                </a:cxn>
                <a:cxn ang="0">
                  <a:pos x="75" y="23"/>
                </a:cxn>
                <a:cxn ang="0">
                  <a:pos x="81" y="22"/>
                </a:cxn>
                <a:cxn ang="0">
                  <a:pos x="86" y="20"/>
                </a:cxn>
                <a:cxn ang="0">
                  <a:pos x="90" y="24"/>
                </a:cxn>
                <a:cxn ang="0">
                  <a:pos x="96" y="22"/>
                </a:cxn>
                <a:cxn ang="0">
                  <a:pos x="104" y="20"/>
                </a:cxn>
                <a:cxn ang="0">
                  <a:pos x="102" y="17"/>
                </a:cxn>
                <a:cxn ang="0">
                  <a:pos x="101" y="15"/>
                </a:cxn>
                <a:cxn ang="0">
                  <a:pos x="98" y="12"/>
                </a:cxn>
                <a:cxn ang="0">
                  <a:pos x="96" y="11"/>
                </a:cxn>
                <a:cxn ang="0">
                  <a:pos x="91" y="9"/>
                </a:cxn>
                <a:cxn ang="0">
                  <a:pos x="86" y="7"/>
                </a:cxn>
                <a:cxn ang="0">
                  <a:pos x="91" y="5"/>
                </a:cxn>
                <a:cxn ang="0">
                  <a:pos x="96" y="3"/>
                </a:cxn>
                <a:cxn ang="0">
                  <a:pos x="101" y="2"/>
                </a:cxn>
                <a:cxn ang="0">
                  <a:pos x="105" y="0"/>
                </a:cxn>
                <a:cxn ang="0">
                  <a:pos x="109" y="2"/>
                </a:cxn>
                <a:cxn ang="0">
                  <a:pos x="115" y="3"/>
                </a:cxn>
                <a:cxn ang="0">
                  <a:pos x="119" y="6"/>
                </a:cxn>
                <a:cxn ang="0">
                  <a:pos x="124" y="10"/>
                </a:cxn>
                <a:cxn ang="0">
                  <a:pos x="117" y="14"/>
                </a:cxn>
                <a:cxn ang="0">
                  <a:pos x="123" y="15"/>
                </a:cxn>
                <a:cxn ang="0">
                  <a:pos x="131" y="15"/>
                </a:cxn>
                <a:cxn ang="0">
                  <a:pos x="139" y="15"/>
                </a:cxn>
                <a:cxn ang="0">
                  <a:pos x="145" y="14"/>
                </a:cxn>
                <a:cxn ang="0">
                  <a:pos x="148" y="20"/>
                </a:cxn>
                <a:cxn ang="0">
                  <a:pos x="155" y="28"/>
                </a:cxn>
              </a:cxnLst>
              <a:rect l="0" t="0" r="r" b="b"/>
              <a:pathLst>
                <a:path w="155" h="58">
                  <a:moveTo>
                    <a:pt x="155" y="28"/>
                  </a:moveTo>
                  <a:lnTo>
                    <a:pt x="114" y="38"/>
                  </a:lnTo>
                  <a:lnTo>
                    <a:pt x="55" y="58"/>
                  </a:lnTo>
                  <a:lnTo>
                    <a:pt x="3" y="55"/>
                  </a:lnTo>
                  <a:lnTo>
                    <a:pt x="1" y="48"/>
                  </a:lnTo>
                  <a:lnTo>
                    <a:pt x="0" y="42"/>
                  </a:lnTo>
                  <a:lnTo>
                    <a:pt x="3" y="38"/>
                  </a:lnTo>
                  <a:lnTo>
                    <a:pt x="8" y="39"/>
                  </a:lnTo>
                  <a:lnTo>
                    <a:pt x="15" y="40"/>
                  </a:lnTo>
                  <a:lnTo>
                    <a:pt x="23" y="40"/>
                  </a:lnTo>
                  <a:lnTo>
                    <a:pt x="27" y="38"/>
                  </a:lnTo>
                  <a:lnTo>
                    <a:pt x="31" y="38"/>
                  </a:lnTo>
                  <a:lnTo>
                    <a:pt x="32" y="32"/>
                  </a:lnTo>
                  <a:lnTo>
                    <a:pt x="32" y="27"/>
                  </a:lnTo>
                  <a:lnTo>
                    <a:pt x="32" y="22"/>
                  </a:lnTo>
                  <a:lnTo>
                    <a:pt x="31" y="20"/>
                  </a:lnTo>
                  <a:lnTo>
                    <a:pt x="36" y="19"/>
                  </a:lnTo>
                  <a:lnTo>
                    <a:pt x="42" y="17"/>
                  </a:lnTo>
                  <a:lnTo>
                    <a:pt x="55" y="17"/>
                  </a:lnTo>
                  <a:lnTo>
                    <a:pt x="61" y="20"/>
                  </a:lnTo>
                  <a:lnTo>
                    <a:pt x="66" y="24"/>
                  </a:lnTo>
                  <a:lnTo>
                    <a:pt x="71" y="24"/>
                  </a:lnTo>
                  <a:lnTo>
                    <a:pt x="75" y="23"/>
                  </a:lnTo>
                  <a:lnTo>
                    <a:pt x="81" y="22"/>
                  </a:lnTo>
                  <a:lnTo>
                    <a:pt x="86" y="20"/>
                  </a:lnTo>
                  <a:lnTo>
                    <a:pt x="90" y="24"/>
                  </a:lnTo>
                  <a:lnTo>
                    <a:pt x="96" y="22"/>
                  </a:lnTo>
                  <a:lnTo>
                    <a:pt x="104" y="20"/>
                  </a:lnTo>
                  <a:lnTo>
                    <a:pt x="102" y="17"/>
                  </a:lnTo>
                  <a:lnTo>
                    <a:pt x="101" y="15"/>
                  </a:lnTo>
                  <a:lnTo>
                    <a:pt x="98" y="12"/>
                  </a:lnTo>
                  <a:lnTo>
                    <a:pt x="96" y="11"/>
                  </a:lnTo>
                  <a:lnTo>
                    <a:pt x="91" y="9"/>
                  </a:lnTo>
                  <a:lnTo>
                    <a:pt x="86" y="7"/>
                  </a:lnTo>
                  <a:lnTo>
                    <a:pt x="91" y="5"/>
                  </a:lnTo>
                  <a:lnTo>
                    <a:pt x="96" y="3"/>
                  </a:lnTo>
                  <a:lnTo>
                    <a:pt x="101" y="2"/>
                  </a:lnTo>
                  <a:lnTo>
                    <a:pt x="105" y="0"/>
                  </a:lnTo>
                  <a:lnTo>
                    <a:pt x="109" y="2"/>
                  </a:lnTo>
                  <a:lnTo>
                    <a:pt x="115" y="3"/>
                  </a:lnTo>
                  <a:lnTo>
                    <a:pt x="119" y="6"/>
                  </a:lnTo>
                  <a:lnTo>
                    <a:pt x="124" y="10"/>
                  </a:lnTo>
                  <a:lnTo>
                    <a:pt x="117" y="14"/>
                  </a:lnTo>
                  <a:lnTo>
                    <a:pt x="123" y="15"/>
                  </a:lnTo>
                  <a:lnTo>
                    <a:pt x="131" y="15"/>
                  </a:lnTo>
                  <a:lnTo>
                    <a:pt x="139" y="15"/>
                  </a:lnTo>
                  <a:lnTo>
                    <a:pt x="145" y="14"/>
                  </a:lnTo>
                  <a:lnTo>
                    <a:pt x="148" y="20"/>
                  </a:lnTo>
                  <a:lnTo>
                    <a:pt x="155" y="2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4" name="Freeform 58"/>
            <p:cNvSpPr>
              <a:spLocks/>
            </p:cNvSpPr>
            <p:nvPr/>
          </p:nvSpPr>
          <p:spPr bwMode="auto">
            <a:xfrm>
              <a:off x="2392363" y="2654301"/>
              <a:ext cx="41275" cy="15875"/>
            </a:xfrm>
            <a:custGeom>
              <a:avLst/>
              <a:gdLst/>
              <a:ahLst/>
              <a:cxnLst>
                <a:cxn ang="0">
                  <a:pos x="155" y="28"/>
                </a:cxn>
                <a:cxn ang="0">
                  <a:pos x="114" y="38"/>
                </a:cxn>
                <a:cxn ang="0">
                  <a:pos x="55" y="58"/>
                </a:cxn>
                <a:cxn ang="0">
                  <a:pos x="3" y="55"/>
                </a:cxn>
                <a:cxn ang="0">
                  <a:pos x="1" y="48"/>
                </a:cxn>
                <a:cxn ang="0">
                  <a:pos x="0" y="42"/>
                </a:cxn>
                <a:cxn ang="0">
                  <a:pos x="3" y="38"/>
                </a:cxn>
                <a:cxn ang="0">
                  <a:pos x="8" y="39"/>
                </a:cxn>
                <a:cxn ang="0">
                  <a:pos x="15" y="40"/>
                </a:cxn>
                <a:cxn ang="0">
                  <a:pos x="23" y="40"/>
                </a:cxn>
                <a:cxn ang="0">
                  <a:pos x="27" y="38"/>
                </a:cxn>
                <a:cxn ang="0">
                  <a:pos x="31" y="38"/>
                </a:cxn>
                <a:cxn ang="0">
                  <a:pos x="32" y="32"/>
                </a:cxn>
                <a:cxn ang="0">
                  <a:pos x="32" y="27"/>
                </a:cxn>
                <a:cxn ang="0">
                  <a:pos x="32" y="22"/>
                </a:cxn>
                <a:cxn ang="0">
                  <a:pos x="31" y="20"/>
                </a:cxn>
                <a:cxn ang="0">
                  <a:pos x="36" y="19"/>
                </a:cxn>
                <a:cxn ang="0">
                  <a:pos x="42" y="17"/>
                </a:cxn>
                <a:cxn ang="0">
                  <a:pos x="55" y="17"/>
                </a:cxn>
                <a:cxn ang="0">
                  <a:pos x="61" y="20"/>
                </a:cxn>
                <a:cxn ang="0">
                  <a:pos x="66" y="24"/>
                </a:cxn>
                <a:cxn ang="0">
                  <a:pos x="71" y="24"/>
                </a:cxn>
                <a:cxn ang="0">
                  <a:pos x="75" y="23"/>
                </a:cxn>
                <a:cxn ang="0">
                  <a:pos x="81" y="22"/>
                </a:cxn>
                <a:cxn ang="0">
                  <a:pos x="86" y="20"/>
                </a:cxn>
                <a:cxn ang="0">
                  <a:pos x="90" y="24"/>
                </a:cxn>
                <a:cxn ang="0">
                  <a:pos x="96" y="22"/>
                </a:cxn>
                <a:cxn ang="0">
                  <a:pos x="104" y="20"/>
                </a:cxn>
                <a:cxn ang="0">
                  <a:pos x="102" y="17"/>
                </a:cxn>
                <a:cxn ang="0">
                  <a:pos x="101" y="15"/>
                </a:cxn>
                <a:cxn ang="0">
                  <a:pos x="98" y="12"/>
                </a:cxn>
                <a:cxn ang="0">
                  <a:pos x="96" y="11"/>
                </a:cxn>
                <a:cxn ang="0">
                  <a:pos x="91" y="9"/>
                </a:cxn>
                <a:cxn ang="0">
                  <a:pos x="86" y="7"/>
                </a:cxn>
                <a:cxn ang="0">
                  <a:pos x="91" y="5"/>
                </a:cxn>
                <a:cxn ang="0">
                  <a:pos x="96" y="3"/>
                </a:cxn>
                <a:cxn ang="0">
                  <a:pos x="101" y="2"/>
                </a:cxn>
                <a:cxn ang="0">
                  <a:pos x="105" y="0"/>
                </a:cxn>
                <a:cxn ang="0">
                  <a:pos x="109" y="2"/>
                </a:cxn>
                <a:cxn ang="0">
                  <a:pos x="115" y="3"/>
                </a:cxn>
                <a:cxn ang="0">
                  <a:pos x="119" y="6"/>
                </a:cxn>
                <a:cxn ang="0">
                  <a:pos x="124" y="10"/>
                </a:cxn>
                <a:cxn ang="0">
                  <a:pos x="117" y="14"/>
                </a:cxn>
                <a:cxn ang="0">
                  <a:pos x="123" y="15"/>
                </a:cxn>
                <a:cxn ang="0">
                  <a:pos x="131" y="15"/>
                </a:cxn>
                <a:cxn ang="0">
                  <a:pos x="139" y="15"/>
                </a:cxn>
                <a:cxn ang="0">
                  <a:pos x="145" y="14"/>
                </a:cxn>
                <a:cxn ang="0">
                  <a:pos x="148" y="20"/>
                </a:cxn>
                <a:cxn ang="0">
                  <a:pos x="155" y="28"/>
                </a:cxn>
              </a:cxnLst>
              <a:rect l="0" t="0" r="r" b="b"/>
              <a:pathLst>
                <a:path w="155" h="58">
                  <a:moveTo>
                    <a:pt x="155" y="28"/>
                  </a:moveTo>
                  <a:lnTo>
                    <a:pt x="114" y="38"/>
                  </a:lnTo>
                  <a:lnTo>
                    <a:pt x="55" y="58"/>
                  </a:lnTo>
                  <a:lnTo>
                    <a:pt x="3" y="55"/>
                  </a:lnTo>
                  <a:lnTo>
                    <a:pt x="1" y="48"/>
                  </a:lnTo>
                  <a:lnTo>
                    <a:pt x="0" y="42"/>
                  </a:lnTo>
                  <a:lnTo>
                    <a:pt x="3" y="38"/>
                  </a:lnTo>
                  <a:lnTo>
                    <a:pt x="8" y="39"/>
                  </a:lnTo>
                  <a:lnTo>
                    <a:pt x="15" y="40"/>
                  </a:lnTo>
                  <a:lnTo>
                    <a:pt x="23" y="40"/>
                  </a:lnTo>
                  <a:lnTo>
                    <a:pt x="27" y="38"/>
                  </a:lnTo>
                  <a:lnTo>
                    <a:pt x="31" y="38"/>
                  </a:lnTo>
                  <a:lnTo>
                    <a:pt x="32" y="32"/>
                  </a:lnTo>
                  <a:lnTo>
                    <a:pt x="32" y="27"/>
                  </a:lnTo>
                  <a:lnTo>
                    <a:pt x="32" y="22"/>
                  </a:lnTo>
                  <a:lnTo>
                    <a:pt x="31" y="20"/>
                  </a:lnTo>
                  <a:lnTo>
                    <a:pt x="36" y="19"/>
                  </a:lnTo>
                  <a:lnTo>
                    <a:pt x="42" y="17"/>
                  </a:lnTo>
                  <a:lnTo>
                    <a:pt x="55" y="17"/>
                  </a:lnTo>
                  <a:lnTo>
                    <a:pt x="61" y="20"/>
                  </a:lnTo>
                  <a:lnTo>
                    <a:pt x="66" y="24"/>
                  </a:lnTo>
                  <a:lnTo>
                    <a:pt x="71" y="24"/>
                  </a:lnTo>
                  <a:lnTo>
                    <a:pt x="75" y="23"/>
                  </a:lnTo>
                  <a:lnTo>
                    <a:pt x="81" y="22"/>
                  </a:lnTo>
                  <a:lnTo>
                    <a:pt x="86" y="20"/>
                  </a:lnTo>
                  <a:lnTo>
                    <a:pt x="90" y="24"/>
                  </a:lnTo>
                  <a:lnTo>
                    <a:pt x="96" y="22"/>
                  </a:lnTo>
                  <a:lnTo>
                    <a:pt x="104" y="20"/>
                  </a:lnTo>
                  <a:lnTo>
                    <a:pt x="102" y="17"/>
                  </a:lnTo>
                  <a:lnTo>
                    <a:pt x="101" y="15"/>
                  </a:lnTo>
                  <a:lnTo>
                    <a:pt x="98" y="12"/>
                  </a:lnTo>
                  <a:lnTo>
                    <a:pt x="96" y="11"/>
                  </a:lnTo>
                  <a:lnTo>
                    <a:pt x="91" y="9"/>
                  </a:lnTo>
                  <a:lnTo>
                    <a:pt x="86" y="7"/>
                  </a:lnTo>
                  <a:lnTo>
                    <a:pt x="91" y="5"/>
                  </a:lnTo>
                  <a:lnTo>
                    <a:pt x="96" y="3"/>
                  </a:lnTo>
                  <a:lnTo>
                    <a:pt x="101" y="2"/>
                  </a:lnTo>
                  <a:lnTo>
                    <a:pt x="105" y="0"/>
                  </a:lnTo>
                  <a:lnTo>
                    <a:pt x="109" y="2"/>
                  </a:lnTo>
                  <a:lnTo>
                    <a:pt x="115" y="3"/>
                  </a:lnTo>
                  <a:lnTo>
                    <a:pt x="119" y="6"/>
                  </a:lnTo>
                  <a:lnTo>
                    <a:pt x="124" y="10"/>
                  </a:lnTo>
                  <a:lnTo>
                    <a:pt x="117" y="14"/>
                  </a:lnTo>
                  <a:lnTo>
                    <a:pt x="123" y="15"/>
                  </a:lnTo>
                  <a:lnTo>
                    <a:pt x="131" y="15"/>
                  </a:lnTo>
                  <a:lnTo>
                    <a:pt x="139" y="15"/>
                  </a:lnTo>
                  <a:lnTo>
                    <a:pt x="145" y="14"/>
                  </a:lnTo>
                  <a:lnTo>
                    <a:pt x="148" y="20"/>
                  </a:lnTo>
                  <a:lnTo>
                    <a:pt x="155" y="28"/>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5" name="Freeform 59"/>
            <p:cNvSpPr>
              <a:spLocks/>
            </p:cNvSpPr>
            <p:nvPr/>
          </p:nvSpPr>
          <p:spPr bwMode="auto">
            <a:xfrm>
              <a:off x="2344738" y="2667001"/>
              <a:ext cx="31750" cy="11113"/>
            </a:xfrm>
            <a:custGeom>
              <a:avLst/>
              <a:gdLst/>
              <a:ahLst/>
              <a:cxnLst>
                <a:cxn ang="0">
                  <a:pos x="121" y="20"/>
                </a:cxn>
                <a:cxn ang="0">
                  <a:pos x="89" y="27"/>
                </a:cxn>
                <a:cxn ang="0">
                  <a:pos x="44" y="41"/>
                </a:cxn>
                <a:cxn ang="0">
                  <a:pos x="3" y="41"/>
                </a:cxn>
                <a:cxn ang="0">
                  <a:pos x="2" y="35"/>
                </a:cxn>
                <a:cxn ang="0">
                  <a:pos x="0" y="27"/>
                </a:cxn>
                <a:cxn ang="0">
                  <a:pos x="3" y="27"/>
                </a:cxn>
                <a:cxn ang="0">
                  <a:pos x="12" y="27"/>
                </a:cxn>
                <a:cxn ang="0">
                  <a:pos x="24" y="27"/>
                </a:cxn>
                <a:cxn ang="0">
                  <a:pos x="25" y="23"/>
                </a:cxn>
                <a:cxn ang="0">
                  <a:pos x="25" y="18"/>
                </a:cxn>
                <a:cxn ang="0">
                  <a:pos x="25" y="15"/>
                </a:cxn>
                <a:cxn ang="0">
                  <a:pos x="24" y="14"/>
                </a:cxn>
                <a:cxn ang="0">
                  <a:pos x="29" y="12"/>
                </a:cxn>
                <a:cxn ang="0">
                  <a:pos x="30" y="11"/>
                </a:cxn>
                <a:cxn ang="0">
                  <a:pos x="44" y="11"/>
                </a:cxn>
                <a:cxn ang="0">
                  <a:pos x="50" y="14"/>
                </a:cxn>
                <a:cxn ang="0">
                  <a:pos x="52" y="17"/>
                </a:cxn>
                <a:cxn ang="0">
                  <a:pos x="56" y="17"/>
                </a:cxn>
                <a:cxn ang="0">
                  <a:pos x="59" y="16"/>
                </a:cxn>
                <a:cxn ang="0">
                  <a:pos x="63" y="16"/>
                </a:cxn>
                <a:cxn ang="0">
                  <a:pos x="65" y="14"/>
                </a:cxn>
                <a:cxn ang="0">
                  <a:pos x="68" y="17"/>
                </a:cxn>
                <a:cxn ang="0">
                  <a:pos x="75" y="15"/>
                </a:cxn>
                <a:cxn ang="0">
                  <a:pos x="79" y="14"/>
                </a:cxn>
                <a:cxn ang="0">
                  <a:pos x="79" y="12"/>
                </a:cxn>
                <a:cxn ang="0">
                  <a:pos x="78" y="10"/>
                </a:cxn>
                <a:cxn ang="0">
                  <a:pos x="77" y="8"/>
                </a:cxn>
                <a:cxn ang="0">
                  <a:pos x="75" y="7"/>
                </a:cxn>
                <a:cxn ang="0">
                  <a:pos x="70" y="5"/>
                </a:cxn>
                <a:cxn ang="0">
                  <a:pos x="65" y="3"/>
                </a:cxn>
                <a:cxn ang="0">
                  <a:pos x="75" y="1"/>
                </a:cxn>
                <a:cxn ang="0">
                  <a:pos x="82" y="0"/>
                </a:cxn>
                <a:cxn ang="0">
                  <a:pos x="86" y="0"/>
                </a:cxn>
                <a:cxn ang="0">
                  <a:pos x="89" y="1"/>
                </a:cxn>
                <a:cxn ang="0">
                  <a:pos x="92" y="3"/>
                </a:cxn>
                <a:cxn ang="0">
                  <a:pos x="97" y="6"/>
                </a:cxn>
                <a:cxn ang="0">
                  <a:pos x="93" y="11"/>
                </a:cxn>
                <a:cxn ang="0">
                  <a:pos x="101" y="11"/>
                </a:cxn>
                <a:cxn ang="0">
                  <a:pos x="110" y="11"/>
                </a:cxn>
                <a:cxn ang="0">
                  <a:pos x="114" y="14"/>
                </a:cxn>
                <a:cxn ang="0">
                  <a:pos x="121" y="20"/>
                </a:cxn>
              </a:cxnLst>
              <a:rect l="0" t="0" r="r" b="b"/>
              <a:pathLst>
                <a:path w="121" h="41">
                  <a:moveTo>
                    <a:pt x="121" y="20"/>
                  </a:moveTo>
                  <a:lnTo>
                    <a:pt x="89" y="27"/>
                  </a:lnTo>
                  <a:lnTo>
                    <a:pt x="44" y="41"/>
                  </a:lnTo>
                  <a:lnTo>
                    <a:pt x="3" y="41"/>
                  </a:lnTo>
                  <a:lnTo>
                    <a:pt x="2" y="35"/>
                  </a:lnTo>
                  <a:lnTo>
                    <a:pt x="0" y="27"/>
                  </a:lnTo>
                  <a:lnTo>
                    <a:pt x="3" y="27"/>
                  </a:lnTo>
                  <a:lnTo>
                    <a:pt x="12" y="27"/>
                  </a:lnTo>
                  <a:lnTo>
                    <a:pt x="24" y="27"/>
                  </a:lnTo>
                  <a:lnTo>
                    <a:pt x="25" y="23"/>
                  </a:lnTo>
                  <a:lnTo>
                    <a:pt x="25" y="18"/>
                  </a:lnTo>
                  <a:lnTo>
                    <a:pt x="25" y="15"/>
                  </a:lnTo>
                  <a:lnTo>
                    <a:pt x="24" y="14"/>
                  </a:lnTo>
                  <a:lnTo>
                    <a:pt x="29" y="12"/>
                  </a:lnTo>
                  <a:lnTo>
                    <a:pt x="30" y="11"/>
                  </a:lnTo>
                  <a:lnTo>
                    <a:pt x="44" y="11"/>
                  </a:lnTo>
                  <a:lnTo>
                    <a:pt x="50" y="14"/>
                  </a:lnTo>
                  <a:lnTo>
                    <a:pt x="52" y="17"/>
                  </a:lnTo>
                  <a:lnTo>
                    <a:pt x="56" y="17"/>
                  </a:lnTo>
                  <a:lnTo>
                    <a:pt x="59" y="16"/>
                  </a:lnTo>
                  <a:lnTo>
                    <a:pt x="63" y="16"/>
                  </a:lnTo>
                  <a:lnTo>
                    <a:pt x="65" y="14"/>
                  </a:lnTo>
                  <a:lnTo>
                    <a:pt x="68" y="17"/>
                  </a:lnTo>
                  <a:lnTo>
                    <a:pt x="75" y="15"/>
                  </a:lnTo>
                  <a:lnTo>
                    <a:pt x="79" y="14"/>
                  </a:lnTo>
                  <a:lnTo>
                    <a:pt x="79" y="12"/>
                  </a:lnTo>
                  <a:lnTo>
                    <a:pt x="78" y="10"/>
                  </a:lnTo>
                  <a:lnTo>
                    <a:pt x="77" y="8"/>
                  </a:lnTo>
                  <a:lnTo>
                    <a:pt x="75" y="7"/>
                  </a:lnTo>
                  <a:lnTo>
                    <a:pt x="70" y="5"/>
                  </a:lnTo>
                  <a:lnTo>
                    <a:pt x="65" y="3"/>
                  </a:lnTo>
                  <a:lnTo>
                    <a:pt x="75" y="1"/>
                  </a:lnTo>
                  <a:lnTo>
                    <a:pt x="82" y="0"/>
                  </a:lnTo>
                  <a:lnTo>
                    <a:pt x="86" y="0"/>
                  </a:lnTo>
                  <a:lnTo>
                    <a:pt x="89" y="1"/>
                  </a:lnTo>
                  <a:lnTo>
                    <a:pt x="92" y="3"/>
                  </a:lnTo>
                  <a:lnTo>
                    <a:pt x="97" y="6"/>
                  </a:lnTo>
                  <a:lnTo>
                    <a:pt x="93" y="11"/>
                  </a:lnTo>
                  <a:lnTo>
                    <a:pt x="101" y="11"/>
                  </a:lnTo>
                  <a:lnTo>
                    <a:pt x="110" y="11"/>
                  </a:lnTo>
                  <a:lnTo>
                    <a:pt x="114" y="14"/>
                  </a:lnTo>
                  <a:lnTo>
                    <a:pt x="121" y="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6" name="Freeform 60"/>
            <p:cNvSpPr>
              <a:spLocks/>
            </p:cNvSpPr>
            <p:nvPr/>
          </p:nvSpPr>
          <p:spPr bwMode="auto">
            <a:xfrm>
              <a:off x="2344738" y="2667001"/>
              <a:ext cx="31750" cy="11113"/>
            </a:xfrm>
            <a:custGeom>
              <a:avLst/>
              <a:gdLst/>
              <a:ahLst/>
              <a:cxnLst>
                <a:cxn ang="0">
                  <a:pos x="121" y="20"/>
                </a:cxn>
                <a:cxn ang="0">
                  <a:pos x="89" y="27"/>
                </a:cxn>
                <a:cxn ang="0">
                  <a:pos x="44" y="41"/>
                </a:cxn>
                <a:cxn ang="0">
                  <a:pos x="3" y="41"/>
                </a:cxn>
                <a:cxn ang="0">
                  <a:pos x="2" y="35"/>
                </a:cxn>
                <a:cxn ang="0">
                  <a:pos x="0" y="27"/>
                </a:cxn>
                <a:cxn ang="0">
                  <a:pos x="3" y="27"/>
                </a:cxn>
                <a:cxn ang="0">
                  <a:pos x="12" y="27"/>
                </a:cxn>
                <a:cxn ang="0">
                  <a:pos x="24" y="27"/>
                </a:cxn>
                <a:cxn ang="0">
                  <a:pos x="24" y="27"/>
                </a:cxn>
                <a:cxn ang="0">
                  <a:pos x="25" y="23"/>
                </a:cxn>
                <a:cxn ang="0">
                  <a:pos x="25" y="18"/>
                </a:cxn>
                <a:cxn ang="0">
                  <a:pos x="25" y="15"/>
                </a:cxn>
                <a:cxn ang="0">
                  <a:pos x="24" y="14"/>
                </a:cxn>
                <a:cxn ang="0">
                  <a:pos x="29" y="12"/>
                </a:cxn>
                <a:cxn ang="0">
                  <a:pos x="30" y="11"/>
                </a:cxn>
                <a:cxn ang="0">
                  <a:pos x="44" y="11"/>
                </a:cxn>
                <a:cxn ang="0">
                  <a:pos x="50" y="14"/>
                </a:cxn>
                <a:cxn ang="0">
                  <a:pos x="52" y="17"/>
                </a:cxn>
                <a:cxn ang="0">
                  <a:pos x="56" y="17"/>
                </a:cxn>
                <a:cxn ang="0">
                  <a:pos x="59" y="16"/>
                </a:cxn>
                <a:cxn ang="0">
                  <a:pos x="63" y="16"/>
                </a:cxn>
                <a:cxn ang="0">
                  <a:pos x="65" y="14"/>
                </a:cxn>
                <a:cxn ang="0">
                  <a:pos x="68" y="17"/>
                </a:cxn>
                <a:cxn ang="0">
                  <a:pos x="75" y="15"/>
                </a:cxn>
                <a:cxn ang="0">
                  <a:pos x="79" y="14"/>
                </a:cxn>
                <a:cxn ang="0">
                  <a:pos x="79" y="12"/>
                </a:cxn>
                <a:cxn ang="0">
                  <a:pos x="78" y="10"/>
                </a:cxn>
                <a:cxn ang="0">
                  <a:pos x="77" y="8"/>
                </a:cxn>
                <a:cxn ang="0">
                  <a:pos x="75" y="7"/>
                </a:cxn>
                <a:cxn ang="0">
                  <a:pos x="70" y="5"/>
                </a:cxn>
                <a:cxn ang="0">
                  <a:pos x="65" y="3"/>
                </a:cxn>
                <a:cxn ang="0">
                  <a:pos x="75" y="1"/>
                </a:cxn>
                <a:cxn ang="0">
                  <a:pos x="82" y="0"/>
                </a:cxn>
                <a:cxn ang="0">
                  <a:pos x="86" y="0"/>
                </a:cxn>
                <a:cxn ang="0">
                  <a:pos x="89" y="1"/>
                </a:cxn>
                <a:cxn ang="0">
                  <a:pos x="92" y="3"/>
                </a:cxn>
                <a:cxn ang="0">
                  <a:pos x="97" y="6"/>
                </a:cxn>
                <a:cxn ang="0">
                  <a:pos x="93" y="11"/>
                </a:cxn>
                <a:cxn ang="0">
                  <a:pos x="101" y="11"/>
                </a:cxn>
                <a:cxn ang="0">
                  <a:pos x="110" y="11"/>
                </a:cxn>
                <a:cxn ang="0">
                  <a:pos x="114" y="14"/>
                </a:cxn>
                <a:cxn ang="0">
                  <a:pos x="121" y="20"/>
                </a:cxn>
              </a:cxnLst>
              <a:rect l="0" t="0" r="r" b="b"/>
              <a:pathLst>
                <a:path w="121" h="41">
                  <a:moveTo>
                    <a:pt x="121" y="20"/>
                  </a:moveTo>
                  <a:lnTo>
                    <a:pt x="89" y="27"/>
                  </a:lnTo>
                  <a:lnTo>
                    <a:pt x="44" y="41"/>
                  </a:lnTo>
                  <a:lnTo>
                    <a:pt x="3" y="41"/>
                  </a:lnTo>
                  <a:lnTo>
                    <a:pt x="2" y="35"/>
                  </a:lnTo>
                  <a:lnTo>
                    <a:pt x="0" y="27"/>
                  </a:lnTo>
                  <a:lnTo>
                    <a:pt x="3" y="27"/>
                  </a:lnTo>
                  <a:lnTo>
                    <a:pt x="12" y="27"/>
                  </a:lnTo>
                  <a:lnTo>
                    <a:pt x="24" y="27"/>
                  </a:lnTo>
                  <a:lnTo>
                    <a:pt x="24" y="27"/>
                  </a:lnTo>
                  <a:lnTo>
                    <a:pt x="25" y="23"/>
                  </a:lnTo>
                  <a:lnTo>
                    <a:pt x="25" y="18"/>
                  </a:lnTo>
                  <a:lnTo>
                    <a:pt x="25" y="15"/>
                  </a:lnTo>
                  <a:lnTo>
                    <a:pt x="24" y="14"/>
                  </a:lnTo>
                  <a:lnTo>
                    <a:pt x="29" y="12"/>
                  </a:lnTo>
                  <a:lnTo>
                    <a:pt x="30" y="11"/>
                  </a:lnTo>
                  <a:lnTo>
                    <a:pt x="44" y="11"/>
                  </a:lnTo>
                  <a:lnTo>
                    <a:pt x="50" y="14"/>
                  </a:lnTo>
                  <a:lnTo>
                    <a:pt x="52" y="17"/>
                  </a:lnTo>
                  <a:lnTo>
                    <a:pt x="56" y="17"/>
                  </a:lnTo>
                  <a:lnTo>
                    <a:pt x="59" y="16"/>
                  </a:lnTo>
                  <a:lnTo>
                    <a:pt x="63" y="16"/>
                  </a:lnTo>
                  <a:lnTo>
                    <a:pt x="65" y="14"/>
                  </a:lnTo>
                  <a:lnTo>
                    <a:pt x="68" y="17"/>
                  </a:lnTo>
                  <a:lnTo>
                    <a:pt x="75" y="15"/>
                  </a:lnTo>
                  <a:lnTo>
                    <a:pt x="79" y="14"/>
                  </a:lnTo>
                  <a:lnTo>
                    <a:pt x="79" y="12"/>
                  </a:lnTo>
                  <a:lnTo>
                    <a:pt x="78" y="10"/>
                  </a:lnTo>
                  <a:lnTo>
                    <a:pt x="77" y="8"/>
                  </a:lnTo>
                  <a:lnTo>
                    <a:pt x="75" y="7"/>
                  </a:lnTo>
                  <a:lnTo>
                    <a:pt x="70" y="5"/>
                  </a:lnTo>
                  <a:lnTo>
                    <a:pt x="65" y="3"/>
                  </a:lnTo>
                  <a:lnTo>
                    <a:pt x="75" y="1"/>
                  </a:lnTo>
                  <a:lnTo>
                    <a:pt x="82" y="0"/>
                  </a:lnTo>
                  <a:lnTo>
                    <a:pt x="86" y="0"/>
                  </a:lnTo>
                  <a:lnTo>
                    <a:pt x="89" y="1"/>
                  </a:lnTo>
                  <a:lnTo>
                    <a:pt x="92" y="3"/>
                  </a:lnTo>
                  <a:lnTo>
                    <a:pt x="97" y="6"/>
                  </a:lnTo>
                  <a:lnTo>
                    <a:pt x="93" y="11"/>
                  </a:lnTo>
                  <a:lnTo>
                    <a:pt x="101" y="11"/>
                  </a:lnTo>
                  <a:lnTo>
                    <a:pt x="110" y="11"/>
                  </a:lnTo>
                  <a:lnTo>
                    <a:pt x="114" y="14"/>
                  </a:lnTo>
                  <a:lnTo>
                    <a:pt x="121" y="20"/>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 name="Freeform 61"/>
            <p:cNvSpPr>
              <a:spLocks/>
            </p:cNvSpPr>
            <p:nvPr/>
          </p:nvSpPr>
          <p:spPr bwMode="auto">
            <a:xfrm>
              <a:off x="3097213" y="3092451"/>
              <a:ext cx="139700" cy="38100"/>
            </a:xfrm>
            <a:custGeom>
              <a:avLst/>
              <a:gdLst/>
              <a:ahLst/>
              <a:cxnLst>
                <a:cxn ang="0">
                  <a:pos x="437" y="148"/>
                </a:cxn>
                <a:cxn ang="0">
                  <a:pos x="383" y="146"/>
                </a:cxn>
                <a:cxn ang="0">
                  <a:pos x="357" y="142"/>
                </a:cxn>
                <a:cxn ang="0">
                  <a:pos x="337" y="135"/>
                </a:cxn>
                <a:cxn ang="0">
                  <a:pos x="318" y="125"/>
                </a:cxn>
                <a:cxn ang="0">
                  <a:pos x="287" y="100"/>
                </a:cxn>
                <a:cxn ang="0">
                  <a:pos x="233" y="76"/>
                </a:cxn>
                <a:cxn ang="0">
                  <a:pos x="166" y="74"/>
                </a:cxn>
                <a:cxn ang="0">
                  <a:pos x="114" y="69"/>
                </a:cxn>
                <a:cxn ang="0">
                  <a:pos x="79" y="63"/>
                </a:cxn>
                <a:cxn ang="0">
                  <a:pos x="45" y="55"/>
                </a:cxn>
                <a:cxn ang="0">
                  <a:pos x="14" y="44"/>
                </a:cxn>
                <a:cxn ang="0">
                  <a:pos x="42" y="24"/>
                </a:cxn>
                <a:cxn ang="0">
                  <a:pos x="103" y="8"/>
                </a:cxn>
                <a:cxn ang="0">
                  <a:pos x="142" y="2"/>
                </a:cxn>
                <a:cxn ang="0">
                  <a:pos x="177" y="2"/>
                </a:cxn>
                <a:cxn ang="0">
                  <a:pos x="201" y="6"/>
                </a:cxn>
                <a:cxn ang="0">
                  <a:pos x="215" y="12"/>
                </a:cxn>
                <a:cxn ang="0">
                  <a:pos x="229" y="21"/>
                </a:cxn>
                <a:cxn ang="0">
                  <a:pos x="239" y="33"/>
                </a:cxn>
                <a:cxn ang="0">
                  <a:pos x="250" y="47"/>
                </a:cxn>
                <a:cxn ang="0">
                  <a:pos x="258" y="65"/>
                </a:cxn>
                <a:cxn ang="0">
                  <a:pos x="269" y="75"/>
                </a:cxn>
                <a:cxn ang="0">
                  <a:pos x="283" y="72"/>
                </a:cxn>
                <a:cxn ang="0">
                  <a:pos x="305" y="64"/>
                </a:cxn>
                <a:cxn ang="0">
                  <a:pos x="333" y="50"/>
                </a:cxn>
                <a:cxn ang="0">
                  <a:pos x="354" y="41"/>
                </a:cxn>
                <a:cxn ang="0">
                  <a:pos x="368" y="38"/>
                </a:cxn>
                <a:cxn ang="0">
                  <a:pos x="383" y="39"/>
                </a:cxn>
                <a:cxn ang="0">
                  <a:pos x="400" y="44"/>
                </a:cxn>
                <a:cxn ang="0">
                  <a:pos x="429" y="62"/>
                </a:cxn>
                <a:cxn ang="0">
                  <a:pos x="471" y="90"/>
                </a:cxn>
                <a:cxn ang="0">
                  <a:pos x="500" y="106"/>
                </a:cxn>
                <a:cxn ang="0">
                  <a:pos x="516" y="113"/>
                </a:cxn>
                <a:cxn ang="0">
                  <a:pos x="486" y="148"/>
                </a:cxn>
              </a:cxnLst>
              <a:rect l="0" t="0" r="r" b="b"/>
              <a:pathLst>
                <a:path w="524" h="148">
                  <a:moveTo>
                    <a:pt x="486" y="148"/>
                  </a:moveTo>
                  <a:lnTo>
                    <a:pt x="437" y="148"/>
                  </a:lnTo>
                  <a:lnTo>
                    <a:pt x="399" y="147"/>
                  </a:lnTo>
                  <a:lnTo>
                    <a:pt x="383" y="146"/>
                  </a:lnTo>
                  <a:lnTo>
                    <a:pt x="370" y="144"/>
                  </a:lnTo>
                  <a:lnTo>
                    <a:pt x="357" y="142"/>
                  </a:lnTo>
                  <a:lnTo>
                    <a:pt x="346" y="139"/>
                  </a:lnTo>
                  <a:lnTo>
                    <a:pt x="337" y="135"/>
                  </a:lnTo>
                  <a:lnTo>
                    <a:pt x="327" y="130"/>
                  </a:lnTo>
                  <a:lnTo>
                    <a:pt x="318" y="125"/>
                  </a:lnTo>
                  <a:lnTo>
                    <a:pt x="308" y="117"/>
                  </a:lnTo>
                  <a:lnTo>
                    <a:pt x="287" y="100"/>
                  </a:lnTo>
                  <a:lnTo>
                    <a:pt x="261" y="76"/>
                  </a:lnTo>
                  <a:lnTo>
                    <a:pt x="233" y="76"/>
                  </a:lnTo>
                  <a:lnTo>
                    <a:pt x="200" y="75"/>
                  </a:lnTo>
                  <a:lnTo>
                    <a:pt x="166" y="74"/>
                  </a:lnTo>
                  <a:lnTo>
                    <a:pt x="131" y="70"/>
                  </a:lnTo>
                  <a:lnTo>
                    <a:pt x="114" y="69"/>
                  </a:lnTo>
                  <a:lnTo>
                    <a:pt x="97" y="66"/>
                  </a:lnTo>
                  <a:lnTo>
                    <a:pt x="79" y="63"/>
                  </a:lnTo>
                  <a:lnTo>
                    <a:pt x="62" y="59"/>
                  </a:lnTo>
                  <a:lnTo>
                    <a:pt x="45" y="55"/>
                  </a:lnTo>
                  <a:lnTo>
                    <a:pt x="29" y="50"/>
                  </a:lnTo>
                  <a:lnTo>
                    <a:pt x="14" y="44"/>
                  </a:lnTo>
                  <a:lnTo>
                    <a:pt x="0" y="38"/>
                  </a:lnTo>
                  <a:lnTo>
                    <a:pt x="42" y="24"/>
                  </a:lnTo>
                  <a:lnTo>
                    <a:pt x="84" y="12"/>
                  </a:lnTo>
                  <a:lnTo>
                    <a:pt x="103" y="8"/>
                  </a:lnTo>
                  <a:lnTo>
                    <a:pt x="123" y="4"/>
                  </a:lnTo>
                  <a:lnTo>
                    <a:pt x="142" y="2"/>
                  </a:lnTo>
                  <a:lnTo>
                    <a:pt x="160" y="0"/>
                  </a:lnTo>
                  <a:lnTo>
                    <a:pt x="177" y="2"/>
                  </a:lnTo>
                  <a:lnTo>
                    <a:pt x="194" y="4"/>
                  </a:lnTo>
                  <a:lnTo>
                    <a:pt x="201" y="6"/>
                  </a:lnTo>
                  <a:lnTo>
                    <a:pt x="208" y="9"/>
                  </a:lnTo>
                  <a:lnTo>
                    <a:pt x="215" y="12"/>
                  </a:lnTo>
                  <a:lnTo>
                    <a:pt x="222" y="17"/>
                  </a:lnTo>
                  <a:lnTo>
                    <a:pt x="229" y="21"/>
                  </a:lnTo>
                  <a:lnTo>
                    <a:pt x="234" y="27"/>
                  </a:lnTo>
                  <a:lnTo>
                    <a:pt x="239" y="33"/>
                  </a:lnTo>
                  <a:lnTo>
                    <a:pt x="245" y="40"/>
                  </a:lnTo>
                  <a:lnTo>
                    <a:pt x="250" y="47"/>
                  </a:lnTo>
                  <a:lnTo>
                    <a:pt x="255" y="56"/>
                  </a:lnTo>
                  <a:lnTo>
                    <a:pt x="258" y="65"/>
                  </a:lnTo>
                  <a:lnTo>
                    <a:pt x="261" y="76"/>
                  </a:lnTo>
                  <a:lnTo>
                    <a:pt x="269" y="75"/>
                  </a:lnTo>
                  <a:lnTo>
                    <a:pt x="275" y="74"/>
                  </a:lnTo>
                  <a:lnTo>
                    <a:pt x="283" y="72"/>
                  </a:lnTo>
                  <a:lnTo>
                    <a:pt x="290" y="69"/>
                  </a:lnTo>
                  <a:lnTo>
                    <a:pt x="305" y="64"/>
                  </a:lnTo>
                  <a:lnTo>
                    <a:pt x="319" y="56"/>
                  </a:lnTo>
                  <a:lnTo>
                    <a:pt x="333" y="50"/>
                  </a:lnTo>
                  <a:lnTo>
                    <a:pt x="347" y="43"/>
                  </a:lnTo>
                  <a:lnTo>
                    <a:pt x="354" y="41"/>
                  </a:lnTo>
                  <a:lnTo>
                    <a:pt x="362" y="39"/>
                  </a:lnTo>
                  <a:lnTo>
                    <a:pt x="368" y="38"/>
                  </a:lnTo>
                  <a:lnTo>
                    <a:pt x="376" y="38"/>
                  </a:lnTo>
                  <a:lnTo>
                    <a:pt x="383" y="39"/>
                  </a:lnTo>
                  <a:lnTo>
                    <a:pt x="391" y="41"/>
                  </a:lnTo>
                  <a:lnTo>
                    <a:pt x="400" y="44"/>
                  </a:lnTo>
                  <a:lnTo>
                    <a:pt x="410" y="50"/>
                  </a:lnTo>
                  <a:lnTo>
                    <a:pt x="429" y="62"/>
                  </a:lnTo>
                  <a:lnTo>
                    <a:pt x="450" y="76"/>
                  </a:lnTo>
                  <a:lnTo>
                    <a:pt x="471" y="90"/>
                  </a:lnTo>
                  <a:lnTo>
                    <a:pt x="490" y="102"/>
                  </a:lnTo>
                  <a:lnTo>
                    <a:pt x="500" y="106"/>
                  </a:lnTo>
                  <a:lnTo>
                    <a:pt x="509" y="111"/>
                  </a:lnTo>
                  <a:lnTo>
                    <a:pt x="516" y="113"/>
                  </a:lnTo>
                  <a:lnTo>
                    <a:pt x="524" y="114"/>
                  </a:lnTo>
                  <a:lnTo>
                    <a:pt x="486" y="14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8" name="Freeform 62"/>
            <p:cNvSpPr>
              <a:spLocks/>
            </p:cNvSpPr>
            <p:nvPr/>
          </p:nvSpPr>
          <p:spPr bwMode="auto">
            <a:xfrm>
              <a:off x="3097213" y="3092451"/>
              <a:ext cx="139700" cy="38100"/>
            </a:xfrm>
            <a:custGeom>
              <a:avLst/>
              <a:gdLst/>
              <a:ahLst/>
              <a:cxnLst>
                <a:cxn ang="0">
                  <a:pos x="437" y="148"/>
                </a:cxn>
                <a:cxn ang="0">
                  <a:pos x="383" y="146"/>
                </a:cxn>
                <a:cxn ang="0">
                  <a:pos x="357" y="142"/>
                </a:cxn>
                <a:cxn ang="0">
                  <a:pos x="337" y="135"/>
                </a:cxn>
                <a:cxn ang="0">
                  <a:pos x="318" y="125"/>
                </a:cxn>
                <a:cxn ang="0">
                  <a:pos x="287" y="100"/>
                </a:cxn>
                <a:cxn ang="0">
                  <a:pos x="233" y="76"/>
                </a:cxn>
                <a:cxn ang="0">
                  <a:pos x="166" y="74"/>
                </a:cxn>
                <a:cxn ang="0">
                  <a:pos x="114" y="69"/>
                </a:cxn>
                <a:cxn ang="0">
                  <a:pos x="79" y="63"/>
                </a:cxn>
                <a:cxn ang="0">
                  <a:pos x="45" y="55"/>
                </a:cxn>
                <a:cxn ang="0">
                  <a:pos x="14" y="44"/>
                </a:cxn>
                <a:cxn ang="0">
                  <a:pos x="42" y="24"/>
                </a:cxn>
                <a:cxn ang="0">
                  <a:pos x="103" y="8"/>
                </a:cxn>
                <a:cxn ang="0">
                  <a:pos x="142" y="2"/>
                </a:cxn>
                <a:cxn ang="0">
                  <a:pos x="177" y="2"/>
                </a:cxn>
                <a:cxn ang="0">
                  <a:pos x="201" y="6"/>
                </a:cxn>
                <a:cxn ang="0">
                  <a:pos x="215" y="12"/>
                </a:cxn>
                <a:cxn ang="0">
                  <a:pos x="229" y="21"/>
                </a:cxn>
                <a:cxn ang="0">
                  <a:pos x="239" y="33"/>
                </a:cxn>
                <a:cxn ang="0">
                  <a:pos x="250" y="47"/>
                </a:cxn>
                <a:cxn ang="0">
                  <a:pos x="258" y="65"/>
                </a:cxn>
                <a:cxn ang="0">
                  <a:pos x="269" y="75"/>
                </a:cxn>
                <a:cxn ang="0">
                  <a:pos x="283" y="72"/>
                </a:cxn>
                <a:cxn ang="0">
                  <a:pos x="305" y="64"/>
                </a:cxn>
                <a:cxn ang="0">
                  <a:pos x="333" y="50"/>
                </a:cxn>
                <a:cxn ang="0">
                  <a:pos x="354" y="41"/>
                </a:cxn>
                <a:cxn ang="0">
                  <a:pos x="368" y="38"/>
                </a:cxn>
                <a:cxn ang="0">
                  <a:pos x="383" y="39"/>
                </a:cxn>
                <a:cxn ang="0">
                  <a:pos x="400" y="44"/>
                </a:cxn>
                <a:cxn ang="0">
                  <a:pos x="429" y="62"/>
                </a:cxn>
                <a:cxn ang="0">
                  <a:pos x="471" y="90"/>
                </a:cxn>
                <a:cxn ang="0">
                  <a:pos x="500" y="106"/>
                </a:cxn>
                <a:cxn ang="0">
                  <a:pos x="516" y="113"/>
                </a:cxn>
                <a:cxn ang="0">
                  <a:pos x="486" y="148"/>
                </a:cxn>
              </a:cxnLst>
              <a:rect l="0" t="0" r="r" b="b"/>
              <a:pathLst>
                <a:path w="524" h="148">
                  <a:moveTo>
                    <a:pt x="486" y="148"/>
                  </a:moveTo>
                  <a:lnTo>
                    <a:pt x="437" y="148"/>
                  </a:lnTo>
                  <a:lnTo>
                    <a:pt x="399" y="147"/>
                  </a:lnTo>
                  <a:lnTo>
                    <a:pt x="383" y="146"/>
                  </a:lnTo>
                  <a:lnTo>
                    <a:pt x="370" y="144"/>
                  </a:lnTo>
                  <a:lnTo>
                    <a:pt x="357" y="142"/>
                  </a:lnTo>
                  <a:lnTo>
                    <a:pt x="346" y="139"/>
                  </a:lnTo>
                  <a:lnTo>
                    <a:pt x="337" y="135"/>
                  </a:lnTo>
                  <a:lnTo>
                    <a:pt x="327" y="130"/>
                  </a:lnTo>
                  <a:lnTo>
                    <a:pt x="318" y="125"/>
                  </a:lnTo>
                  <a:lnTo>
                    <a:pt x="308" y="117"/>
                  </a:lnTo>
                  <a:lnTo>
                    <a:pt x="287" y="100"/>
                  </a:lnTo>
                  <a:lnTo>
                    <a:pt x="261" y="76"/>
                  </a:lnTo>
                  <a:lnTo>
                    <a:pt x="233" y="76"/>
                  </a:lnTo>
                  <a:lnTo>
                    <a:pt x="200" y="75"/>
                  </a:lnTo>
                  <a:lnTo>
                    <a:pt x="166" y="74"/>
                  </a:lnTo>
                  <a:lnTo>
                    <a:pt x="131" y="70"/>
                  </a:lnTo>
                  <a:lnTo>
                    <a:pt x="114" y="69"/>
                  </a:lnTo>
                  <a:lnTo>
                    <a:pt x="97" y="66"/>
                  </a:lnTo>
                  <a:lnTo>
                    <a:pt x="79" y="63"/>
                  </a:lnTo>
                  <a:lnTo>
                    <a:pt x="62" y="59"/>
                  </a:lnTo>
                  <a:lnTo>
                    <a:pt x="45" y="55"/>
                  </a:lnTo>
                  <a:lnTo>
                    <a:pt x="29" y="50"/>
                  </a:lnTo>
                  <a:lnTo>
                    <a:pt x="14" y="44"/>
                  </a:lnTo>
                  <a:lnTo>
                    <a:pt x="0" y="38"/>
                  </a:lnTo>
                  <a:lnTo>
                    <a:pt x="42" y="24"/>
                  </a:lnTo>
                  <a:lnTo>
                    <a:pt x="84" y="12"/>
                  </a:lnTo>
                  <a:lnTo>
                    <a:pt x="103" y="8"/>
                  </a:lnTo>
                  <a:lnTo>
                    <a:pt x="123" y="4"/>
                  </a:lnTo>
                  <a:lnTo>
                    <a:pt x="142" y="2"/>
                  </a:lnTo>
                  <a:lnTo>
                    <a:pt x="160" y="0"/>
                  </a:lnTo>
                  <a:lnTo>
                    <a:pt x="177" y="2"/>
                  </a:lnTo>
                  <a:lnTo>
                    <a:pt x="194" y="4"/>
                  </a:lnTo>
                  <a:lnTo>
                    <a:pt x="201" y="6"/>
                  </a:lnTo>
                  <a:lnTo>
                    <a:pt x="208" y="9"/>
                  </a:lnTo>
                  <a:lnTo>
                    <a:pt x="215" y="12"/>
                  </a:lnTo>
                  <a:lnTo>
                    <a:pt x="222" y="17"/>
                  </a:lnTo>
                  <a:lnTo>
                    <a:pt x="229" y="21"/>
                  </a:lnTo>
                  <a:lnTo>
                    <a:pt x="234" y="27"/>
                  </a:lnTo>
                  <a:lnTo>
                    <a:pt x="239" y="33"/>
                  </a:lnTo>
                  <a:lnTo>
                    <a:pt x="245" y="40"/>
                  </a:lnTo>
                  <a:lnTo>
                    <a:pt x="250" y="47"/>
                  </a:lnTo>
                  <a:lnTo>
                    <a:pt x="255" y="56"/>
                  </a:lnTo>
                  <a:lnTo>
                    <a:pt x="258" y="65"/>
                  </a:lnTo>
                  <a:lnTo>
                    <a:pt x="261" y="76"/>
                  </a:lnTo>
                  <a:lnTo>
                    <a:pt x="269" y="75"/>
                  </a:lnTo>
                  <a:lnTo>
                    <a:pt x="275" y="74"/>
                  </a:lnTo>
                  <a:lnTo>
                    <a:pt x="283" y="72"/>
                  </a:lnTo>
                  <a:lnTo>
                    <a:pt x="290" y="69"/>
                  </a:lnTo>
                  <a:lnTo>
                    <a:pt x="305" y="64"/>
                  </a:lnTo>
                  <a:lnTo>
                    <a:pt x="319" y="56"/>
                  </a:lnTo>
                  <a:lnTo>
                    <a:pt x="333" y="50"/>
                  </a:lnTo>
                  <a:lnTo>
                    <a:pt x="347" y="43"/>
                  </a:lnTo>
                  <a:lnTo>
                    <a:pt x="354" y="41"/>
                  </a:lnTo>
                  <a:lnTo>
                    <a:pt x="362" y="39"/>
                  </a:lnTo>
                  <a:lnTo>
                    <a:pt x="368" y="38"/>
                  </a:lnTo>
                  <a:lnTo>
                    <a:pt x="376" y="38"/>
                  </a:lnTo>
                  <a:lnTo>
                    <a:pt x="383" y="39"/>
                  </a:lnTo>
                  <a:lnTo>
                    <a:pt x="391" y="41"/>
                  </a:lnTo>
                  <a:lnTo>
                    <a:pt x="400" y="44"/>
                  </a:lnTo>
                  <a:lnTo>
                    <a:pt x="410" y="50"/>
                  </a:lnTo>
                  <a:lnTo>
                    <a:pt x="429" y="62"/>
                  </a:lnTo>
                  <a:lnTo>
                    <a:pt x="450" y="76"/>
                  </a:lnTo>
                  <a:lnTo>
                    <a:pt x="471" y="90"/>
                  </a:lnTo>
                  <a:lnTo>
                    <a:pt x="490" y="102"/>
                  </a:lnTo>
                  <a:lnTo>
                    <a:pt x="500" y="106"/>
                  </a:lnTo>
                  <a:lnTo>
                    <a:pt x="509" y="111"/>
                  </a:lnTo>
                  <a:lnTo>
                    <a:pt x="516" y="113"/>
                  </a:lnTo>
                  <a:lnTo>
                    <a:pt x="524" y="114"/>
                  </a:lnTo>
                  <a:lnTo>
                    <a:pt x="486" y="148"/>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9" name="Freeform 63"/>
            <p:cNvSpPr>
              <a:spLocks/>
            </p:cNvSpPr>
            <p:nvPr/>
          </p:nvSpPr>
          <p:spPr bwMode="auto">
            <a:xfrm>
              <a:off x="3255963" y="3121026"/>
              <a:ext cx="79375" cy="49213"/>
            </a:xfrm>
            <a:custGeom>
              <a:avLst/>
              <a:gdLst/>
              <a:ahLst/>
              <a:cxnLst>
                <a:cxn ang="0">
                  <a:pos x="111" y="0"/>
                </a:cxn>
                <a:cxn ang="0">
                  <a:pos x="75" y="12"/>
                </a:cxn>
                <a:cxn ang="0">
                  <a:pos x="47" y="22"/>
                </a:cxn>
                <a:cxn ang="0">
                  <a:pos x="36" y="28"/>
                </a:cxn>
                <a:cxn ang="0">
                  <a:pos x="28" y="34"/>
                </a:cxn>
                <a:cxn ang="0">
                  <a:pos x="20" y="41"/>
                </a:cxn>
                <a:cxn ang="0">
                  <a:pos x="13" y="50"/>
                </a:cxn>
                <a:cxn ang="0">
                  <a:pos x="9" y="58"/>
                </a:cxn>
                <a:cxn ang="0">
                  <a:pos x="6" y="69"/>
                </a:cxn>
                <a:cxn ang="0">
                  <a:pos x="4" y="82"/>
                </a:cxn>
                <a:cxn ang="0">
                  <a:pos x="2" y="98"/>
                </a:cxn>
                <a:cxn ang="0">
                  <a:pos x="0" y="136"/>
                </a:cxn>
                <a:cxn ang="0">
                  <a:pos x="0" y="187"/>
                </a:cxn>
                <a:cxn ang="0">
                  <a:pos x="20" y="186"/>
                </a:cxn>
                <a:cxn ang="0">
                  <a:pos x="39" y="185"/>
                </a:cxn>
                <a:cxn ang="0">
                  <a:pos x="55" y="184"/>
                </a:cxn>
                <a:cxn ang="0">
                  <a:pos x="70" y="182"/>
                </a:cxn>
                <a:cxn ang="0">
                  <a:pos x="99" y="176"/>
                </a:cxn>
                <a:cxn ang="0">
                  <a:pos x="124" y="172"/>
                </a:cxn>
                <a:cxn ang="0">
                  <a:pos x="136" y="171"/>
                </a:cxn>
                <a:cxn ang="0">
                  <a:pos x="148" y="170"/>
                </a:cxn>
                <a:cxn ang="0">
                  <a:pos x="159" y="170"/>
                </a:cxn>
                <a:cxn ang="0">
                  <a:pos x="171" y="171"/>
                </a:cxn>
                <a:cxn ang="0">
                  <a:pos x="183" y="173"/>
                </a:cxn>
                <a:cxn ang="0">
                  <a:pos x="195" y="176"/>
                </a:cxn>
                <a:cxn ang="0">
                  <a:pos x="208" y="181"/>
                </a:cxn>
                <a:cxn ang="0">
                  <a:pos x="222" y="187"/>
                </a:cxn>
                <a:cxn ang="0">
                  <a:pos x="297" y="111"/>
                </a:cxn>
                <a:cxn ang="0">
                  <a:pos x="222" y="34"/>
                </a:cxn>
                <a:cxn ang="0">
                  <a:pos x="111" y="0"/>
                </a:cxn>
              </a:cxnLst>
              <a:rect l="0" t="0" r="r" b="b"/>
              <a:pathLst>
                <a:path w="297" h="187">
                  <a:moveTo>
                    <a:pt x="111" y="0"/>
                  </a:moveTo>
                  <a:lnTo>
                    <a:pt x="75" y="12"/>
                  </a:lnTo>
                  <a:lnTo>
                    <a:pt x="47" y="22"/>
                  </a:lnTo>
                  <a:lnTo>
                    <a:pt x="36" y="28"/>
                  </a:lnTo>
                  <a:lnTo>
                    <a:pt x="28" y="34"/>
                  </a:lnTo>
                  <a:lnTo>
                    <a:pt x="20" y="41"/>
                  </a:lnTo>
                  <a:lnTo>
                    <a:pt x="13" y="50"/>
                  </a:lnTo>
                  <a:lnTo>
                    <a:pt x="9" y="58"/>
                  </a:lnTo>
                  <a:lnTo>
                    <a:pt x="6" y="69"/>
                  </a:lnTo>
                  <a:lnTo>
                    <a:pt x="4" y="82"/>
                  </a:lnTo>
                  <a:lnTo>
                    <a:pt x="2" y="98"/>
                  </a:lnTo>
                  <a:lnTo>
                    <a:pt x="0" y="136"/>
                  </a:lnTo>
                  <a:lnTo>
                    <a:pt x="0" y="187"/>
                  </a:lnTo>
                  <a:lnTo>
                    <a:pt x="20" y="186"/>
                  </a:lnTo>
                  <a:lnTo>
                    <a:pt x="39" y="185"/>
                  </a:lnTo>
                  <a:lnTo>
                    <a:pt x="55" y="184"/>
                  </a:lnTo>
                  <a:lnTo>
                    <a:pt x="70" y="182"/>
                  </a:lnTo>
                  <a:lnTo>
                    <a:pt x="99" y="176"/>
                  </a:lnTo>
                  <a:lnTo>
                    <a:pt x="124" y="172"/>
                  </a:lnTo>
                  <a:lnTo>
                    <a:pt x="136" y="171"/>
                  </a:lnTo>
                  <a:lnTo>
                    <a:pt x="148" y="170"/>
                  </a:lnTo>
                  <a:lnTo>
                    <a:pt x="159" y="170"/>
                  </a:lnTo>
                  <a:lnTo>
                    <a:pt x="171" y="171"/>
                  </a:lnTo>
                  <a:lnTo>
                    <a:pt x="183" y="173"/>
                  </a:lnTo>
                  <a:lnTo>
                    <a:pt x="195" y="176"/>
                  </a:lnTo>
                  <a:lnTo>
                    <a:pt x="208" y="181"/>
                  </a:lnTo>
                  <a:lnTo>
                    <a:pt x="222" y="187"/>
                  </a:lnTo>
                  <a:lnTo>
                    <a:pt x="297" y="111"/>
                  </a:lnTo>
                  <a:lnTo>
                    <a:pt x="222" y="34"/>
                  </a:lnTo>
                  <a:lnTo>
                    <a:pt x="111"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0" name="Freeform 64"/>
            <p:cNvSpPr>
              <a:spLocks/>
            </p:cNvSpPr>
            <p:nvPr/>
          </p:nvSpPr>
          <p:spPr bwMode="auto">
            <a:xfrm>
              <a:off x="3255963" y="3121026"/>
              <a:ext cx="79375" cy="49213"/>
            </a:xfrm>
            <a:custGeom>
              <a:avLst/>
              <a:gdLst/>
              <a:ahLst/>
              <a:cxnLst>
                <a:cxn ang="0">
                  <a:pos x="111" y="0"/>
                </a:cxn>
                <a:cxn ang="0">
                  <a:pos x="75" y="12"/>
                </a:cxn>
                <a:cxn ang="0">
                  <a:pos x="47" y="22"/>
                </a:cxn>
                <a:cxn ang="0">
                  <a:pos x="36" y="28"/>
                </a:cxn>
                <a:cxn ang="0">
                  <a:pos x="28" y="34"/>
                </a:cxn>
                <a:cxn ang="0">
                  <a:pos x="20" y="41"/>
                </a:cxn>
                <a:cxn ang="0">
                  <a:pos x="13" y="50"/>
                </a:cxn>
                <a:cxn ang="0">
                  <a:pos x="9" y="58"/>
                </a:cxn>
                <a:cxn ang="0">
                  <a:pos x="6" y="69"/>
                </a:cxn>
                <a:cxn ang="0">
                  <a:pos x="4" y="82"/>
                </a:cxn>
                <a:cxn ang="0">
                  <a:pos x="2" y="98"/>
                </a:cxn>
                <a:cxn ang="0">
                  <a:pos x="0" y="136"/>
                </a:cxn>
                <a:cxn ang="0">
                  <a:pos x="0" y="187"/>
                </a:cxn>
                <a:cxn ang="0">
                  <a:pos x="20" y="186"/>
                </a:cxn>
                <a:cxn ang="0">
                  <a:pos x="39" y="185"/>
                </a:cxn>
                <a:cxn ang="0">
                  <a:pos x="55" y="184"/>
                </a:cxn>
                <a:cxn ang="0">
                  <a:pos x="70" y="182"/>
                </a:cxn>
                <a:cxn ang="0">
                  <a:pos x="99" y="176"/>
                </a:cxn>
                <a:cxn ang="0">
                  <a:pos x="124" y="172"/>
                </a:cxn>
                <a:cxn ang="0">
                  <a:pos x="136" y="171"/>
                </a:cxn>
                <a:cxn ang="0">
                  <a:pos x="148" y="170"/>
                </a:cxn>
                <a:cxn ang="0">
                  <a:pos x="159" y="170"/>
                </a:cxn>
                <a:cxn ang="0">
                  <a:pos x="171" y="171"/>
                </a:cxn>
                <a:cxn ang="0">
                  <a:pos x="183" y="173"/>
                </a:cxn>
                <a:cxn ang="0">
                  <a:pos x="195" y="176"/>
                </a:cxn>
                <a:cxn ang="0">
                  <a:pos x="208" y="181"/>
                </a:cxn>
                <a:cxn ang="0">
                  <a:pos x="222" y="187"/>
                </a:cxn>
                <a:cxn ang="0">
                  <a:pos x="297" y="111"/>
                </a:cxn>
                <a:cxn ang="0">
                  <a:pos x="222" y="34"/>
                </a:cxn>
                <a:cxn ang="0">
                  <a:pos x="111" y="0"/>
                </a:cxn>
              </a:cxnLst>
              <a:rect l="0" t="0" r="r" b="b"/>
              <a:pathLst>
                <a:path w="297" h="187">
                  <a:moveTo>
                    <a:pt x="111" y="0"/>
                  </a:moveTo>
                  <a:lnTo>
                    <a:pt x="75" y="12"/>
                  </a:lnTo>
                  <a:lnTo>
                    <a:pt x="47" y="22"/>
                  </a:lnTo>
                  <a:lnTo>
                    <a:pt x="36" y="28"/>
                  </a:lnTo>
                  <a:lnTo>
                    <a:pt x="28" y="34"/>
                  </a:lnTo>
                  <a:lnTo>
                    <a:pt x="20" y="41"/>
                  </a:lnTo>
                  <a:lnTo>
                    <a:pt x="13" y="50"/>
                  </a:lnTo>
                  <a:lnTo>
                    <a:pt x="9" y="58"/>
                  </a:lnTo>
                  <a:lnTo>
                    <a:pt x="6" y="69"/>
                  </a:lnTo>
                  <a:lnTo>
                    <a:pt x="4" y="82"/>
                  </a:lnTo>
                  <a:lnTo>
                    <a:pt x="2" y="98"/>
                  </a:lnTo>
                  <a:lnTo>
                    <a:pt x="0" y="136"/>
                  </a:lnTo>
                  <a:lnTo>
                    <a:pt x="0" y="187"/>
                  </a:lnTo>
                  <a:lnTo>
                    <a:pt x="20" y="186"/>
                  </a:lnTo>
                  <a:lnTo>
                    <a:pt x="39" y="185"/>
                  </a:lnTo>
                  <a:lnTo>
                    <a:pt x="55" y="184"/>
                  </a:lnTo>
                  <a:lnTo>
                    <a:pt x="70" y="182"/>
                  </a:lnTo>
                  <a:lnTo>
                    <a:pt x="99" y="176"/>
                  </a:lnTo>
                  <a:lnTo>
                    <a:pt x="124" y="172"/>
                  </a:lnTo>
                  <a:lnTo>
                    <a:pt x="136" y="171"/>
                  </a:lnTo>
                  <a:lnTo>
                    <a:pt x="148" y="170"/>
                  </a:lnTo>
                  <a:lnTo>
                    <a:pt x="159" y="170"/>
                  </a:lnTo>
                  <a:lnTo>
                    <a:pt x="171" y="171"/>
                  </a:lnTo>
                  <a:lnTo>
                    <a:pt x="183" y="173"/>
                  </a:lnTo>
                  <a:lnTo>
                    <a:pt x="195" y="176"/>
                  </a:lnTo>
                  <a:lnTo>
                    <a:pt x="208" y="181"/>
                  </a:lnTo>
                  <a:lnTo>
                    <a:pt x="222" y="187"/>
                  </a:lnTo>
                  <a:lnTo>
                    <a:pt x="297" y="111"/>
                  </a:lnTo>
                  <a:lnTo>
                    <a:pt x="222" y="34"/>
                  </a:lnTo>
                  <a:lnTo>
                    <a:pt x="111" y="0"/>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 name="Freeform 65"/>
            <p:cNvSpPr>
              <a:spLocks/>
            </p:cNvSpPr>
            <p:nvPr/>
          </p:nvSpPr>
          <p:spPr bwMode="auto">
            <a:xfrm>
              <a:off x="3394075" y="2351088"/>
              <a:ext cx="44450" cy="39688"/>
            </a:xfrm>
            <a:custGeom>
              <a:avLst/>
              <a:gdLst/>
              <a:ahLst/>
              <a:cxnLst>
                <a:cxn ang="0">
                  <a:pos x="92" y="0"/>
                </a:cxn>
                <a:cxn ang="0">
                  <a:pos x="47" y="21"/>
                </a:cxn>
                <a:cxn ang="0">
                  <a:pos x="18" y="33"/>
                </a:cxn>
                <a:cxn ang="0">
                  <a:pos x="10" y="36"/>
                </a:cxn>
                <a:cxn ang="0">
                  <a:pos x="4" y="39"/>
                </a:cxn>
                <a:cxn ang="0">
                  <a:pos x="1" y="43"/>
                </a:cxn>
                <a:cxn ang="0">
                  <a:pos x="0" y="46"/>
                </a:cxn>
                <a:cxn ang="0">
                  <a:pos x="3" y="56"/>
                </a:cxn>
                <a:cxn ang="0">
                  <a:pos x="10" y="73"/>
                </a:cxn>
                <a:cxn ang="0">
                  <a:pos x="14" y="86"/>
                </a:cxn>
                <a:cxn ang="0">
                  <a:pos x="16" y="103"/>
                </a:cxn>
                <a:cxn ang="0">
                  <a:pos x="18" y="123"/>
                </a:cxn>
                <a:cxn ang="0">
                  <a:pos x="19" y="148"/>
                </a:cxn>
                <a:cxn ang="0">
                  <a:pos x="32" y="148"/>
                </a:cxn>
                <a:cxn ang="0">
                  <a:pos x="46" y="146"/>
                </a:cxn>
                <a:cxn ang="0">
                  <a:pos x="56" y="145"/>
                </a:cxn>
                <a:cxn ang="0">
                  <a:pos x="67" y="142"/>
                </a:cxn>
                <a:cxn ang="0">
                  <a:pos x="78" y="139"/>
                </a:cxn>
                <a:cxn ang="0">
                  <a:pos x="87" y="134"/>
                </a:cxn>
                <a:cxn ang="0">
                  <a:pos x="97" y="130"/>
                </a:cxn>
                <a:cxn ang="0">
                  <a:pos x="106" y="124"/>
                </a:cxn>
                <a:cxn ang="0">
                  <a:pos x="121" y="114"/>
                </a:cxn>
                <a:cxn ang="0">
                  <a:pos x="136" y="100"/>
                </a:cxn>
                <a:cxn ang="0">
                  <a:pos x="150" y="86"/>
                </a:cxn>
                <a:cxn ang="0">
                  <a:pos x="164" y="72"/>
                </a:cxn>
                <a:cxn ang="0">
                  <a:pos x="137" y="45"/>
                </a:cxn>
                <a:cxn ang="0">
                  <a:pos x="114" y="22"/>
                </a:cxn>
                <a:cxn ang="0">
                  <a:pos x="98" y="6"/>
                </a:cxn>
                <a:cxn ang="0">
                  <a:pos x="92" y="0"/>
                </a:cxn>
              </a:cxnLst>
              <a:rect l="0" t="0" r="r" b="b"/>
              <a:pathLst>
                <a:path w="164" h="148">
                  <a:moveTo>
                    <a:pt x="92" y="0"/>
                  </a:moveTo>
                  <a:lnTo>
                    <a:pt x="47" y="21"/>
                  </a:lnTo>
                  <a:lnTo>
                    <a:pt x="18" y="33"/>
                  </a:lnTo>
                  <a:lnTo>
                    <a:pt x="10" y="36"/>
                  </a:lnTo>
                  <a:lnTo>
                    <a:pt x="4" y="39"/>
                  </a:lnTo>
                  <a:lnTo>
                    <a:pt x="1" y="43"/>
                  </a:lnTo>
                  <a:lnTo>
                    <a:pt x="0" y="46"/>
                  </a:lnTo>
                  <a:lnTo>
                    <a:pt x="3" y="56"/>
                  </a:lnTo>
                  <a:lnTo>
                    <a:pt x="10" y="73"/>
                  </a:lnTo>
                  <a:lnTo>
                    <a:pt x="14" y="86"/>
                  </a:lnTo>
                  <a:lnTo>
                    <a:pt x="16" y="103"/>
                  </a:lnTo>
                  <a:lnTo>
                    <a:pt x="18" y="123"/>
                  </a:lnTo>
                  <a:lnTo>
                    <a:pt x="19" y="148"/>
                  </a:lnTo>
                  <a:lnTo>
                    <a:pt x="32" y="148"/>
                  </a:lnTo>
                  <a:lnTo>
                    <a:pt x="46" y="146"/>
                  </a:lnTo>
                  <a:lnTo>
                    <a:pt x="56" y="145"/>
                  </a:lnTo>
                  <a:lnTo>
                    <a:pt x="67" y="142"/>
                  </a:lnTo>
                  <a:lnTo>
                    <a:pt x="78" y="139"/>
                  </a:lnTo>
                  <a:lnTo>
                    <a:pt x="87" y="134"/>
                  </a:lnTo>
                  <a:lnTo>
                    <a:pt x="97" y="130"/>
                  </a:lnTo>
                  <a:lnTo>
                    <a:pt x="106" y="124"/>
                  </a:lnTo>
                  <a:lnTo>
                    <a:pt x="121" y="114"/>
                  </a:lnTo>
                  <a:lnTo>
                    <a:pt x="136" y="100"/>
                  </a:lnTo>
                  <a:lnTo>
                    <a:pt x="150" y="86"/>
                  </a:lnTo>
                  <a:lnTo>
                    <a:pt x="164" y="72"/>
                  </a:lnTo>
                  <a:lnTo>
                    <a:pt x="137" y="45"/>
                  </a:lnTo>
                  <a:lnTo>
                    <a:pt x="114" y="22"/>
                  </a:lnTo>
                  <a:lnTo>
                    <a:pt x="98" y="6"/>
                  </a:lnTo>
                  <a:lnTo>
                    <a:pt x="9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2" name="Freeform 66"/>
            <p:cNvSpPr>
              <a:spLocks/>
            </p:cNvSpPr>
            <p:nvPr/>
          </p:nvSpPr>
          <p:spPr bwMode="auto">
            <a:xfrm>
              <a:off x="3394075" y="2351088"/>
              <a:ext cx="44450" cy="39688"/>
            </a:xfrm>
            <a:custGeom>
              <a:avLst/>
              <a:gdLst/>
              <a:ahLst/>
              <a:cxnLst>
                <a:cxn ang="0">
                  <a:pos x="92" y="0"/>
                </a:cxn>
                <a:cxn ang="0">
                  <a:pos x="47" y="21"/>
                </a:cxn>
                <a:cxn ang="0">
                  <a:pos x="18" y="33"/>
                </a:cxn>
                <a:cxn ang="0">
                  <a:pos x="10" y="36"/>
                </a:cxn>
                <a:cxn ang="0">
                  <a:pos x="4" y="39"/>
                </a:cxn>
                <a:cxn ang="0">
                  <a:pos x="1" y="43"/>
                </a:cxn>
                <a:cxn ang="0">
                  <a:pos x="0" y="46"/>
                </a:cxn>
                <a:cxn ang="0">
                  <a:pos x="3" y="56"/>
                </a:cxn>
                <a:cxn ang="0">
                  <a:pos x="10" y="73"/>
                </a:cxn>
                <a:cxn ang="0">
                  <a:pos x="14" y="86"/>
                </a:cxn>
                <a:cxn ang="0">
                  <a:pos x="16" y="103"/>
                </a:cxn>
                <a:cxn ang="0">
                  <a:pos x="18" y="123"/>
                </a:cxn>
                <a:cxn ang="0">
                  <a:pos x="19" y="148"/>
                </a:cxn>
                <a:cxn ang="0">
                  <a:pos x="32" y="148"/>
                </a:cxn>
                <a:cxn ang="0">
                  <a:pos x="46" y="146"/>
                </a:cxn>
                <a:cxn ang="0">
                  <a:pos x="56" y="145"/>
                </a:cxn>
                <a:cxn ang="0">
                  <a:pos x="67" y="142"/>
                </a:cxn>
                <a:cxn ang="0">
                  <a:pos x="78" y="139"/>
                </a:cxn>
                <a:cxn ang="0">
                  <a:pos x="87" y="134"/>
                </a:cxn>
                <a:cxn ang="0">
                  <a:pos x="97" y="130"/>
                </a:cxn>
                <a:cxn ang="0">
                  <a:pos x="106" y="124"/>
                </a:cxn>
                <a:cxn ang="0">
                  <a:pos x="121" y="114"/>
                </a:cxn>
                <a:cxn ang="0">
                  <a:pos x="136" y="100"/>
                </a:cxn>
                <a:cxn ang="0">
                  <a:pos x="150" y="86"/>
                </a:cxn>
                <a:cxn ang="0">
                  <a:pos x="164" y="72"/>
                </a:cxn>
                <a:cxn ang="0">
                  <a:pos x="137" y="45"/>
                </a:cxn>
                <a:cxn ang="0">
                  <a:pos x="114" y="22"/>
                </a:cxn>
                <a:cxn ang="0">
                  <a:pos x="98" y="6"/>
                </a:cxn>
                <a:cxn ang="0">
                  <a:pos x="92" y="0"/>
                </a:cxn>
              </a:cxnLst>
              <a:rect l="0" t="0" r="r" b="b"/>
              <a:pathLst>
                <a:path w="164" h="148">
                  <a:moveTo>
                    <a:pt x="92" y="0"/>
                  </a:moveTo>
                  <a:lnTo>
                    <a:pt x="47" y="21"/>
                  </a:lnTo>
                  <a:lnTo>
                    <a:pt x="18" y="33"/>
                  </a:lnTo>
                  <a:lnTo>
                    <a:pt x="10" y="36"/>
                  </a:lnTo>
                  <a:lnTo>
                    <a:pt x="4" y="39"/>
                  </a:lnTo>
                  <a:lnTo>
                    <a:pt x="1" y="43"/>
                  </a:lnTo>
                  <a:lnTo>
                    <a:pt x="0" y="46"/>
                  </a:lnTo>
                  <a:lnTo>
                    <a:pt x="3" y="56"/>
                  </a:lnTo>
                  <a:lnTo>
                    <a:pt x="10" y="73"/>
                  </a:lnTo>
                  <a:lnTo>
                    <a:pt x="14" y="86"/>
                  </a:lnTo>
                  <a:lnTo>
                    <a:pt x="16" y="103"/>
                  </a:lnTo>
                  <a:lnTo>
                    <a:pt x="18" y="123"/>
                  </a:lnTo>
                  <a:lnTo>
                    <a:pt x="19" y="148"/>
                  </a:lnTo>
                  <a:lnTo>
                    <a:pt x="32" y="148"/>
                  </a:lnTo>
                  <a:lnTo>
                    <a:pt x="46" y="146"/>
                  </a:lnTo>
                  <a:lnTo>
                    <a:pt x="56" y="145"/>
                  </a:lnTo>
                  <a:lnTo>
                    <a:pt x="67" y="142"/>
                  </a:lnTo>
                  <a:lnTo>
                    <a:pt x="78" y="139"/>
                  </a:lnTo>
                  <a:lnTo>
                    <a:pt x="87" y="134"/>
                  </a:lnTo>
                  <a:lnTo>
                    <a:pt x="97" y="130"/>
                  </a:lnTo>
                  <a:lnTo>
                    <a:pt x="106" y="124"/>
                  </a:lnTo>
                  <a:lnTo>
                    <a:pt x="121" y="114"/>
                  </a:lnTo>
                  <a:lnTo>
                    <a:pt x="136" y="100"/>
                  </a:lnTo>
                  <a:lnTo>
                    <a:pt x="150" y="86"/>
                  </a:lnTo>
                  <a:lnTo>
                    <a:pt x="164" y="72"/>
                  </a:lnTo>
                  <a:lnTo>
                    <a:pt x="137" y="45"/>
                  </a:lnTo>
                  <a:lnTo>
                    <a:pt x="114" y="22"/>
                  </a:lnTo>
                  <a:lnTo>
                    <a:pt x="98" y="6"/>
                  </a:lnTo>
                  <a:lnTo>
                    <a:pt x="92" y="0"/>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3" name="Freeform 67"/>
            <p:cNvSpPr>
              <a:spLocks/>
            </p:cNvSpPr>
            <p:nvPr/>
          </p:nvSpPr>
          <p:spPr bwMode="auto">
            <a:xfrm>
              <a:off x="3454400" y="2398713"/>
              <a:ext cx="30163" cy="49213"/>
            </a:xfrm>
            <a:custGeom>
              <a:avLst/>
              <a:gdLst/>
              <a:ahLst/>
              <a:cxnLst>
                <a:cxn ang="0">
                  <a:pos x="5" y="0"/>
                </a:cxn>
                <a:cxn ang="0">
                  <a:pos x="3" y="39"/>
                </a:cxn>
                <a:cxn ang="0">
                  <a:pos x="1" y="75"/>
                </a:cxn>
                <a:cxn ang="0">
                  <a:pos x="0" y="92"/>
                </a:cxn>
                <a:cxn ang="0">
                  <a:pos x="0" y="107"/>
                </a:cxn>
                <a:cxn ang="0">
                  <a:pos x="2" y="121"/>
                </a:cxn>
                <a:cxn ang="0">
                  <a:pos x="5" y="134"/>
                </a:cxn>
                <a:cxn ang="0">
                  <a:pos x="7" y="141"/>
                </a:cxn>
                <a:cxn ang="0">
                  <a:pos x="9" y="146"/>
                </a:cxn>
                <a:cxn ang="0">
                  <a:pos x="12" y="152"/>
                </a:cxn>
                <a:cxn ang="0">
                  <a:pos x="15" y="156"/>
                </a:cxn>
                <a:cxn ang="0">
                  <a:pos x="19" y="160"/>
                </a:cxn>
                <a:cxn ang="0">
                  <a:pos x="24" y="165"/>
                </a:cxn>
                <a:cxn ang="0">
                  <a:pos x="30" y="169"/>
                </a:cxn>
                <a:cxn ang="0">
                  <a:pos x="35" y="172"/>
                </a:cxn>
                <a:cxn ang="0">
                  <a:pos x="43" y="176"/>
                </a:cxn>
                <a:cxn ang="0">
                  <a:pos x="50" y="179"/>
                </a:cxn>
                <a:cxn ang="0">
                  <a:pos x="59" y="181"/>
                </a:cxn>
                <a:cxn ang="0">
                  <a:pos x="68" y="182"/>
                </a:cxn>
                <a:cxn ang="0">
                  <a:pos x="90" y="186"/>
                </a:cxn>
                <a:cxn ang="0">
                  <a:pos x="116" y="187"/>
                </a:cxn>
                <a:cxn ang="0">
                  <a:pos x="115" y="172"/>
                </a:cxn>
                <a:cxn ang="0">
                  <a:pos x="114" y="159"/>
                </a:cxn>
                <a:cxn ang="0">
                  <a:pos x="111" y="147"/>
                </a:cxn>
                <a:cxn ang="0">
                  <a:pos x="108" y="135"/>
                </a:cxn>
                <a:cxn ang="0">
                  <a:pos x="105" y="123"/>
                </a:cxn>
                <a:cxn ang="0">
                  <a:pos x="99" y="112"/>
                </a:cxn>
                <a:cxn ang="0">
                  <a:pos x="94" y="103"/>
                </a:cxn>
                <a:cxn ang="0">
                  <a:pos x="87" y="92"/>
                </a:cxn>
                <a:cxn ang="0">
                  <a:pos x="80" y="81"/>
                </a:cxn>
                <a:cxn ang="0">
                  <a:pos x="72" y="71"/>
                </a:cxn>
                <a:cxn ang="0">
                  <a:pos x="62" y="60"/>
                </a:cxn>
                <a:cxn ang="0">
                  <a:pos x="53" y="49"/>
                </a:cxn>
                <a:cxn ang="0">
                  <a:pos x="31" y="25"/>
                </a:cxn>
                <a:cxn ang="0">
                  <a:pos x="5" y="0"/>
                </a:cxn>
              </a:cxnLst>
              <a:rect l="0" t="0" r="r" b="b"/>
              <a:pathLst>
                <a:path w="116" h="187">
                  <a:moveTo>
                    <a:pt x="5" y="0"/>
                  </a:moveTo>
                  <a:lnTo>
                    <a:pt x="3" y="39"/>
                  </a:lnTo>
                  <a:lnTo>
                    <a:pt x="1" y="75"/>
                  </a:lnTo>
                  <a:lnTo>
                    <a:pt x="0" y="92"/>
                  </a:lnTo>
                  <a:lnTo>
                    <a:pt x="0" y="107"/>
                  </a:lnTo>
                  <a:lnTo>
                    <a:pt x="2" y="121"/>
                  </a:lnTo>
                  <a:lnTo>
                    <a:pt x="5" y="134"/>
                  </a:lnTo>
                  <a:lnTo>
                    <a:pt x="7" y="141"/>
                  </a:lnTo>
                  <a:lnTo>
                    <a:pt x="9" y="146"/>
                  </a:lnTo>
                  <a:lnTo>
                    <a:pt x="12" y="152"/>
                  </a:lnTo>
                  <a:lnTo>
                    <a:pt x="15" y="156"/>
                  </a:lnTo>
                  <a:lnTo>
                    <a:pt x="19" y="160"/>
                  </a:lnTo>
                  <a:lnTo>
                    <a:pt x="24" y="165"/>
                  </a:lnTo>
                  <a:lnTo>
                    <a:pt x="30" y="169"/>
                  </a:lnTo>
                  <a:lnTo>
                    <a:pt x="35" y="172"/>
                  </a:lnTo>
                  <a:lnTo>
                    <a:pt x="43" y="176"/>
                  </a:lnTo>
                  <a:lnTo>
                    <a:pt x="50" y="179"/>
                  </a:lnTo>
                  <a:lnTo>
                    <a:pt x="59" y="181"/>
                  </a:lnTo>
                  <a:lnTo>
                    <a:pt x="68" y="182"/>
                  </a:lnTo>
                  <a:lnTo>
                    <a:pt x="90" y="186"/>
                  </a:lnTo>
                  <a:lnTo>
                    <a:pt x="116" y="187"/>
                  </a:lnTo>
                  <a:lnTo>
                    <a:pt x="115" y="172"/>
                  </a:lnTo>
                  <a:lnTo>
                    <a:pt x="114" y="159"/>
                  </a:lnTo>
                  <a:lnTo>
                    <a:pt x="111" y="147"/>
                  </a:lnTo>
                  <a:lnTo>
                    <a:pt x="108" y="135"/>
                  </a:lnTo>
                  <a:lnTo>
                    <a:pt x="105" y="123"/>
                  </a:lnTo>
                  <a:lnTo>
                    <a:pt x="99" y="112"/>
                  </a:lnTo>
                  <a:lnTo>
                    <a:pt x="94" y="103"/>
                  </a:lnTo>
                  <a:lnTo>
                    <a:pt x="87" y="92"/>
                  </a:lnTo>
                  <a:lnTo>
                    <a:pt x="80" y="81"/>
                  </a:lnTo>
                  <a:lnTo>
                    <a:pt x="72" y="71"/>
                  </a:lnTo>
                  <a:lnTo>
                    <a:pt x="62" y="60"/>
                  </a:lnTo>
                  <a:lnTo>
                    <a:pt x="53" y="49"/>
                  </a:lnTo>
                  <a:lnTo>
                    <a:pt x="31" y="25"/>
                  </a:lnTo>
                  <a:lnTo>
                    <a:pt x="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4" name="Freeform 68"/>
            <p:cNvSpPr>
              <a:spLocks/>
            </p:cNvSpPr>
            <p:nvPr/>
          </p:nvSpPr>
          <p:spPr bwMode="auto">
            <a:xfrm>
              <a:off x="3454400" y="2398713"/>
              <a:ext cx="30163" cy="49213"/>
            </a:xfrm>
            <a:custGeom>
              <a:avLst/>
              <a:gdLst/>
              <a:ahLst/>
              <a:cxnLst>
                <a:cxn ang="0">
                  <a:pos x="5" y="0"/>
                </a:cxn>
                <a:cxn ang="0">
                  <a:pos x="3" y="39"/>
                </a:cxn>
                <a:cxn ang="0">
                  <a:pos x="1" y="75"/>
                </a:cxn>
                <a:cxn ang="0">
                  <a:pos x="0" y="92"/>
                </a:cxn>
                <a:cxn ang="0">
                  <a:pos x="0" y="107"/>
                </a:cxn>
                <a:cxn ang="0">
                  <a:pos x="2" y="121"/>
                </a:cxn>
                <a:cxn ang="0">
                  <a:pos x="5" y="134"/>
                </a:cxn>
                <a:cxn ang="0">
                  <a:pos x="7" y="141"/>
                </a:cxn>
                <a:cxn ang="0">
                  <a:pos x="9" y="146"/>
                </a:cxn>
                <a:cxn ang="0">
                  <a:pos x="12" y="152"/>
                </a:cxn>
                <a:cxn ang="0">
                  <a:pos x="15" y="156"/>
                </a:cxn>
                <a:cxn ang="0">
                  <a:pos x="19" y="160"/>
                </a:cxn>
                <a:cxn ang="0">
                  <a:pos x="24" y="165"/>
                </a:cxn>
                <a:cxn ang="0">
                  <a:pos x="30" y="169"/>
                </a:cxn>
                <a:cxn ang="0">
                  <a:pos x="35" y="172"/>
                </a:cxn>
                <a:cxn ang="0">
                  <a:pos x="43" y="176"/>
                </a:cxn>
                <a:cxn ang="0">
                  <a:pos x="50" y="179"/>
                </a:cxn>
                <a:cxn ang="0">
                  <a:pos x="59" y="181"/>
                </a:cxn>
                <a:cxn ang="0">
                  <a:pos x="68" y="182"/>
                </a:cxn>
                <a:cxn ang="0">
                  <a:pos x="90" y="186"/>
                </a:cxn>
                <a:cxn ang="0">
                  <a:pos x="116" y="187"/>
                </a:cxn>
                <a:cxn ang="0">
                  <a:pos x="115" y="172"/>
                </a:cxn>
                <a:cxn ang="0">
                  <a:pos x="114" y="159"/>
                </a:cxn>
                <a:cxn ang="0">
                  <a:pos x="111" y="147"/>
                </a:cxn>
                <a:cxn ang="0">
                  <a:pos x="108" y="135"/>
                </a:cxn>
                <a:cxn ang="0">
                  <a:pos x="105" y="123"/>
                </a:cxn>
                <a:cxn ang="0">
                  <a:pos x="99" y="112"/>
                </a:cxn>
                <a:cxn ang="0">
                  <a:pos x="94" y="103"/>
                </a:cxn>
                <a:cxn ang="0">
                  <a:pos x="87" y="92"/>
                </a:cxn>
                <a:cxn ang="0">
                  <a:pos x="80" y="81"/>
                </a:cxn>
                <a:cxn ang="0">
                  <a:pos x="72" y="71"/>
                </a:cxn>
                <a:cxn ang="0">
                  <a:pos x="62" y="60"/>
                </a:cxn>
                <a:cxn ang="0">
                  <a:pos x="53" y="49"/>
                </a:cxn>
                <a:cxn ang="0">
                  <a:pos x="31" y="25"/>
                </a:cxn>
                <a:cxn ang="0">
                  <a:pos x="5" y="0"/>
                </a:cxn>
              </a:cxnLst>
              <a:rect l="0" t="0" r="r" b="b"/>
              <a:pathLst>
                <a:path w="116" h="187">
                  <a:moveTo>
                    <a:pt x="5" y="0"/>
                  </a:moveTo>
                  <a:lnTo>
                    <a:pt x="3" y="39"/>
                  </a:lnTo>
                  <a:lnTo>
                    <a:pt x="1" y="75"/>
                  </a:lnTo>
                  <a:lnTo>
                    <a:pt x="0" y="92"/>
                  </a:lnTo>
                  <a:lnTo>
                    <a:pt x="0" y="107"/>
                  </a:lnTo>
                  <a:lnTo>
                    <a:pt x="2" y="121"/>
                  </a:lnTo>
                  <a:lnTo>
                    <a:pt x="5" y="134"/>
                  </a:lnTo>
                  <a:lnTo>
                    <a:pt x="7" y="141"/>
                  </a:lnTo>
                  <a:lnTo>
                    <a:pt x="9" y="146"/>
                  </a:lnTo>
                  <a:lnTo>
                    <a:pt x="12" y="152"/>
                  </a:lnTo>
                  <a:lnTo>
                    <a:pt x="15" y="156"/>
                  </a:lnTo>
                  <a:lnTo>
                    <a:pt x="19" y="160"/>
                  </a:lnTo>
                  <a:lnTo>
                    <a:pt x="24" y="165"/>
                  </a:lnTo>
                  <a:lnTo>
                    <a:pt x="30" y="169"/>
                  </a:lnTo>
                  <a:lnTo>
                    <a:pt x="35" y="172"/>
                  </a:lnTo>
                  <a:lnTo>
                    <a:pt x="43" y="176"/>
                  </a:lnTo>
                  <a:lnTo>
                    <a:pt x="50" y="179"/>
                  </a:lnTo>
                  <a:lnTo>
                    <a:pt x="59" y="181"/>
                  </a:lnTo>
                  <a:lnTo>
                    <a:pt x="68" y="182"/>
                  </a:lnTo>
                  <a:lnTo>
                    <a:pt x="90" y="186"/>
                  </a:lnTo>
                  <a:lnTo>
                    <a:pt x="116" y="187"/>
                  </a:lnTo>
                  <a:lnTo>
                    <a:pt x="115" y="172"/>
                  </a:lnTo>
                  <a:lnTo>
                    <a:pt x="114" y="159"/>
                  </a:lnTo>
                  <a:lnTo>
                    <a:pt x="111" y="147"/>
                  </a:lnTo>
                  <a:lnTo>
                    <a:pt x="108" y="135"/>
                  </a:lnTo>
                  <a:lnTo>
                    <a:pt x="105" y="123"/>
                  </a:lnTo>
                  <a:lnTo>
                    <a:pt x="99" y="112"/>
                  </a:lnTo>
                  <a:lnTo>
                    <a:pt x="94" y="103"/>
                  </a:lnTo>
                  <a:lnTo>
                    <a:pt x="87" y="92"/>
                  </a:lnTo>
                  <a:lnTo>
                    <a:pt x="80" y="81"/>
                  </a:lnTo>
                  <a:lnTo>
                    <a:pt x="72" y="71"/>
                  </a:lnTo>
                  <a:lnTo>
                    <a:pt x="62" y="60"/>
                  </a:lnTo>
                  <a:lnTo>
                    <a:pt x="53" y="49"/>
                  </a:lnTo>
                  <a:lnTo>
                    <a:pt x="31" y="25"/>
                  </a:lnTo>
                  <a:lnTo>
                    <a:pt x="5" y="0"/>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 name="Freeform 69"/>
            <p:cNvSpPr>
              <a:spLocks/>
            </p:cNvSpPr>
            <p:nvPr/>
          </p:nvSpPr>
          <p:spPr bwMode="auto">
            <a:xfrm>
              <a:off x="3300413" y="2276476"/>
              <a:ext cx="152400" cy="77788"/>
            </a:xfrm>
            <a:custGeom>
              <a:avLst/>
              <a:gdLst/>
              <a:ahLst/>
              <a:cxnLst>
                <a:cxn ang="0">
                  <a:pos x="560" y="37"/>
                </a:cxn>
                <a:cxn ang="0">
                  <a:pos x="530" y="50"/>
                </a:cxn>
                <a:cxn ang="0">
                  <a:pos x="497" y="62"/>
                </a:cxn>
                <a:cxn ang="0">
                  <a:pos x="473" y="74"/>
                </a:cxn>
                <a:cxn ang="0">
                  <a:pos x="461" y="86"/>
                </a:cxn>
                <a:cxn ang="0">
                  <a:pos x="451" y="102"/>
                </a:cxn>
                <a:cxn ang="0">
                  <a:pos x="441" y="128"/>
                </a:cxn>
                <a:cxn ang="0">
                  <a:pos x="419" y="146"/>
                </a:cxn>
                <a:cxn ang="0">
                  <a:pos x="383" y="152"/>
                </a:cxn>
                <a:cxn ang="0">
                  <a:pos x="327" y="166"/>
                </a:cxn>
                <a:cxn ang="0">
                  <a:pos x="276" y="175"/>
                </a:cxn>
                <a:cxn ang="0">
                  <a:pos x="248" y="176"/>
                </a:cxn>
                <a:cxn ang="0">
                  <a:pos x="231" y="173"/>
                </a:cxn>
                <a:cxn ang="0">
                  <a:pos x="224" y="168"/>
                </a:cxn>
                <a:cxn ang="0">
                  <a:pos x="217" y="159"/>
                </a:cxn>
                <a:cxn ang="0">
                  <a:pos x="215" y="148"/>
                </a:cxn>
                <a:cxn ang="0">
                  <a:pos x="196" y="151"/>
                </a:cxn>
                <a:cxn ang="0">
                  <a:pos x="163" y="172"/>
                </a:cxn>
                <a:cxn ang="0">
                  <a:pos x="120" y="204"/>
                </a:cxn>
                <a:cxn ang="0">
                  <a:pos x="70" y="244"/>
                </a:cxn>
                <a:cxn ang="0">
                  <a:pos x="35" y="271"/>
                </a:cxn>
                <a:cxn ang="0">
                  <a:pos x="12" y="287"/>
                </a:cxn>
                <a:cxn ang="0">
                  <a:pos x="27" y="194"/>
                </a:cxn>
                <a:cxn ang="0">
                  <a:pos x="53" y="179"/>
                </a:cxn>
                <a:cxn ang="0">
                  <a:pos x="80" y="160"/>
                </a:cxn>
                <a:cxn ang="0">
                  <a:pos x="134" y="118"/>
                </a:cxn>
                <a:cxn ang="0">
                  <a:pos x="190" y="74"/>
                </a:cxn>
                <a:cxn ang="0">
                  <a:pos x="242" y="38"/>
                </a:cxn>
                <a:cxn ang="0">
                  <a:pos x="250" y="49"/>
                </a:cxn>
                <a:cxn ang="0">
                  <a:pos x="261" y="59"/>
                </a:cxn>
                <a:cxn ang="0">
                  <a:pos x="287" y="77"/>
                </a:cxn>
                <a:cxn ang="0">
                  <a:pos x="313" y="96"/>
                </a:cxn>
                <a:cxn ang="0">
                  <a:pos x="324" y="107"/>
                </a:cxn>
                <a:cxn ang="0">
                  <a:pos x="332" y="118"/>
                </a:cxn>
                <a:cxn ang="0">
                  <a:pos x="355" y="103"/>
                </a:cxn>
                <a:cxn ang="0">
                  <a:pos x="373" y="89"/>
                </a:cxn>
                <a:cxn ang="0">
                  <a:pos x="405" y="59"/>
                </a:cxn>
                <a:cxn ang="0">
                  <a:pos x="435" y="28"/>
                </a:cxn>
                <a:cxn ang="0">
                  <a:pos x="455" y="14"/>
                </a:cxn>
                <a:cxn ang="0">
                  <a:pos x="477" y="0"/>
                </a:cxn>
                <a:cxn ang="0">
                  <a:pos x="484" y="11"/>
                </a:cxn>
                <a:cxn ang="0">
                  <a:pos x="495" y="19"/>
                </a:cxn>
                <a:cxn ang="0">
                  <a:pos x="508" y="26"/>
                </a:cxn>
                <a:cxn ang="0">
                  <a:pos x="521" y="30"/>
                </a:cxn>
                <a:cxn ang="0">
                  <a:pos x="551" y="34"/>
                </a:cxn>
                <a:cxn ang="0">
                  <a:pos x="564" y="31"/>
                </a:cxn>
                <a:cxn ang="0">
                  <a:pos x="577" y="28"/>
                </a:cxn>
              </a:cxnLst>
              <a:rect l="0" t="0" r="r" b="b"/>
              <a:pathLst>
                <a:path w="577" h="293">
                  <a:moveTo>
                    <a:pt x="577" y="28"/>
                  </a:moveTo>
                  <a:lnTo>
                    <a:pt x="560" y="37"/>
                  </a:lnTo>
                  <a:lnTo>
                    <a:pt x="544" y="43"/>
                  </a:lnTo>
                  <a:lnTo>
                    <a:pt x="530" y="50"/>
                  </a:lnTo>
                  <a:lnTo>
                    <a:pt x="518" y="54"/>
                  </a:lnTo>
                  <a:lnTo>
                    <a:pt x="497" y="62"/>
                  </a:lnTo>
                  <a:lnTo>
                    <a:pt x="480" y="70"/>
                  </a:lnTo>
                  <a:lnTo>
                    <a:pt x="473" y="74"/>
                  </a:lnTo>
                  <a:lnTo>
                    <a:pt x="467" y="79"/>
                  </a:lnTo>
                  <a:lnTo>
                    <a:pt x="461" y="86"/>
                  </a:lnTo>
                  <a:lnTo>
                    <a:pt x="456" y="94"/>
                  </a:lnTo>
                  <a:lnTo>
                    <a:pt x="451" y="102"/>
                  </a:lnTo>
                  <a:lnTo>
                    <a:pt x="445" y="114"/>
                  </a:lnTo>
                  <a:lnTo>
                    <a:pt x="441" y="128"/>
                  </a:lnTo>
                  <a:lnTo>
                    <a:pt x="435" y="145"/>
                  </a:lnTo>
                  <a:lnTo>
                    <a:pt x="419" y="146"/>
                  </a:lnTo>
                  <a:lnTo>
                    <a:pt x="401" y="149"/>
                  </a:lnTo>
                  <a:lnTo>
                    <a:pt x="383" y="152"/>
                  </a:lnTo>
                  <a:lnTo>
                    <a:pt x="364" y="157"/>
                  </a:lnTo>
                  <a:lnTo>
                    <a:pt x="327" y="166"/>
                  </a:lnTo>
                  <a:lnTo>
                    <a:pt x="292" y="173"/>
                  </a:lnTo>
                  <a:lnTo>
                    <a:pt x="276" y="175"/>
                  </a:lnTo>
                  <a:lnTo>
                    <a:pt x="262" y="178"/>
                  </a:lnTo>
                  <a:lnTo>
                    <a:pt x="248" y="176"/>
                  </a:lnTo>
                  <a:lnTo>
                    <a:pt x="237" y="174"/>
                  </a:lnTo>
                  <a:lnTo>
                    <a:pt x="231" y="173"/>
                  </a:lnTo>
                  <a:lnTo>
                    <a:pt x="227" y="171"/>
                  </a:lnTo>
                  <a:lnTo>
                    <a:pt x="224" y="168"/>
                  </a:lnTo>
                  <a:lnTo>
                    <a:pt x="220" y="163"/>
                  </a:lnTo>
                  <a:lnTo>
                    <a:pt x="217" y="159"/>
                  </a:lnTo>
                  <a:lnTo>
                    <a:pt x="216" y="155"/>
                  </a:lnTo>
                  <a:lnTo>
                    <a:pt x="215" y="148"/>
                  </a:lnTo>
                  <a:lnTo>
                    <a:pt x="214" y="142"/>
                  </a:lnTo>
                  <a:lnTo>
                    <a:pt x="196" y="151"/>
                  </a:lnTo>
                  <a:lnTo>
                    <a:pt x="179" y="161"/>
                  </a:lnTo>
                  <a:lnTo>
                    <a:pt x="163" y="172"/>
                  </a:lnTo>
                  <a:lnTo>
                    <a:pt x="147" y="182"/>
                  </a:lnTo>
                  <a:lnTo>
                    <a:pt x="120" y="204"/>
                  </a:lnTo>
                  <a:lnTo>
                    <a:pt x="94" y="224"/>
                  </a:lnTo>
                  <a:lnTo>
                    <a:pt x="70" y="244"/>
                  </a:lnTo>
                  <a:lnTo>
                    <a:pt x="47" y="263"/>
                  </a:lnTo>
                  <a:lnTo>
                    <a:pt x="35" y="271"/>
                  </a:lnTo>
                  <a:lnTo>
                    <a:pt x="24" y="279"/>
                  </a:lnTo>
                  <a:lnTo>
                    <a:pt x="12" y="287"/>
                  </a:lnTo>
                  <a:lnTo>
                    <a:pt x="0" y="293"/>
                  </a:lnTo>
                  <a:lnTo>
                    <a:pt x="27" y="194"/>
                  </a:lnTo>
                  <a:lnTo>
                    <a:pt x="41" y="186"/>
                  </a:lnTo>
                  <a:lnTo>
                    <a:pt x="53" y="179"/>
                  </a:lnTo>
                  <a:lnTo>
                    <a:pt x="67" y="170"/>
                  </a:lnTo>
                  <a:lnTo>
                    <a:pt x="80" y="160"/>
                  </a:lnTo>
                  <a:lnTo>
                    <a:pt x="107" y="139"/>
                  </a:lnTo>
                  <a:lnTo>
                    <a:pt x="134" y="118"/>
                  </a:lnTo>
                  <a:lnTo>
                    <a:pt x="163" y="95"/>
                  </a:lnTo>
                  <a:lnTo>
                    <a:pt x="190" y="74"/>
                  </a:lnTo>
                  <a:lnTo>
                    <a:pt x="216" y="54"/>
                  </a:lnTo>
                  <a:lnTo>
                    <a:pt x="242" y="38"/>
                  </a:lnTo>
                  <a:lnTo>
                    <a:pt x="246" y="43"/>
                  </a:lnTo>
                  <a:lnTo>
                    <a:pt x="250" y="49"/>
                  </a:lnTo>
                  <a:lnTo>
                    <a:pt x="255" y="54"/>
                  </a:lnTo>
                  <a:lnTo>
                    <a:pt x="261" y="59"/>
                  </a:lnTo>
                  <a:lnTo>
                    <a:pt x="274" y="68"/>
                  </a:lnTo>
                  <a:lnTo>
                    <a:pt x="287" y="77"/>
                  </a:lnTo>
                  <a:lnTo>
                    <a:pt x="300" y="87"/>
                  </a:lnTo>
                  <a:lnTo>
                    <a:pt x="313" y="96"/>
                  </a:lnTo>
                  <a:lnTo>
                    <a:pt x="319" y="101"/>
                  </a:lnTo>
                  <a:lnTo>
                    <a:pt x="324" y="107"/>
                  </a:lnTo>
                  <a:lnTo>
                    <a:pt x="328" y="112"/>
                  </a:lnTo>
                  <a:lnTo>
                    <a:pt x="332" y="118"/>
                  </a:lnTo>
                  <a:lnTo>
                    <a:pt x="344" y="111"/>
                  </a:lnTo>
                  <a:lnTo>
                    <a:pt x="355" y="103"/>
                  </a:lnTo>
                  <a:lnTo>
                    <a:pt x="364" y="97"/>
                  </a:lnTo>
                  <a:lnTo>
                    <a:pt x="373" y="89"/>
                  </a:lnTo>
                  <a:lnTo>
                    <a:pt x="389" y="74"/>
                  </a:lnTo>
                  <a:lnTo>
                    <a:pt x="405" y="59"/>
                  </a:lnTo>
                  <a:lnTo>
                    <a:pt x="419" y="43"/>
                  </a:lnTo>
                  <a:lnTo>
                    <a:pt x="435" y="28"/>
                  </a:lnTo>
                  <a:lnTo>
                    <a:pt x="445" y="20"/>
                  </a:lnTo>
                  <a:lnTo>
                    <a:pt x="455" y="14"/>
                  </a:lnTo>
                  <a:lnTo>
                    <a:pt x="465" y="6"/>
                  </a:lnTo>
                  <a:lnTo>
                    <a:pt x="477" y="0"/>
                  </a:lnTo>
                  <a:lnTo>
                    <a:pt x="480" y="5"/>
                  </a:lnTo>
                  <a:lnTo>
                    <a:pt x="484" y="11"/>
                  </a:lnTo>
                  <a:lnTo>
                    <a:pt x="490" y="15"/>
                  </a:lnTo>
                  <a:lnTo>
                    <a:pt x="495" y="19"/>
                  </a:lnTo>
                  <a:lnTo>
                    <a:pt x="502" y="23"/>
                  </a:lnTo>
                  <a:lnTo>
                    <a:pt x="508" y="26"/>
                  </a:lnTo>
                  <a:lnTo>
                    <a:pt x="515" y="28"/>
                  </a:lnTo>
                  <a:lnTo>
                    <a:pt x="521" y="30"/>
                  </a:lnTo>
                  <a:lnTo>
                    <a:pt x="537" y="34"/>
                  </a:lnTo>
                  <a:lnTo>
                    <a:pt x="551" y="34"/>
                  </a:lnTo>
                  <a:lnTo>
                    <a:pt x="557" y="32"/>
                  </a:lnTo>
                  <a:lnTo>
                    <a:pt x="564" y="31"/>
                  </a:lnTo>
                  <a:lnTo>
                    <a:pt x="570" y="30"/>
                  </a:lnTo>
                  <a:lnTo>
                    <a:pt x="577" y="2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6" name="Freeform 70"/>
            <p:cNvSpPr>
              <a:spLocks/>
            </p:cNvSpPr>
            <p:nvPr/>
          </p:nvSpPr>
          <p:spPr bwMode="auto">
            <a:xfrm>
              <a:off x="3300413" y="2276476"/>
              <a:ext cx="152400" cy="77788"/>
            </a:xfrm>
            <a:custGeom>
              <a:avLst/>
              <a:gdLst/>
              <a:ahLst/>
              <a:cxnLst>
                <a:cxn ang="0">
                  <a:pos x="560" y="37"/>
                </a:cxn>
                <a:cxn ang="0">
                  <a:pos x="530" y="50"/>
                </a:cxn>
                <a:cxn ang="0">
                  <a:pos x="497" y="62"/>
                </a:cxn>
                <a:cxn ang="0">
                  <a:pos x="473" y="74"/>
                </a:cxn>
                <a:cxn ang="0">
                  <a:pos x="461" y="86"/>
                </a:cxn>
                <a:cxn ang="0">
                  <a:pos x="451" y="102"/>
                </a:cxn>
                <a:cxn ang="0">
                  <a:pos x="441" y="128"/>
                </a:cxn>
                <a:cxn ang="0">
                  <a:pos x="419" y="146"/>
                </a:cxn>
                <a:cxn ang="0">
                  <a:pos x="383" y="152"/>
                </a:cxn>
                <a:cxn ang="0">
                  <a:pos x="327" y="166"/>
                </a:cxn>
                <a:cxn ang="0">
                  <a:pos x="276" y="175"/>
                </a:cxn>
                <a:cxn ang="0">
                  <a:pos x="248" y="176"/>
                </a:cxn>
                <a:cxn ang="0">
                  <a:pos x="231" y="173"/>
                </a:cxn>
                <a:cxn ang="0">
                  <a:pos x="224" y="168"/>
                </a:cxn>
                <a:cxn ang="0">
                  <a:pos x="217" y="159"/>
                </a:cxn>
                <a:cxn ang="0">
                  <a:pos x="215" y="148"/>
                </a:cxn>
                <a:cxn ang="0">
                  <a:pos x="196" y="151"/>
                </a:cxn>
                <a:cxn ang="0">
                  <a:pos x="163" y="172"/>
                </a:cxn>
                <a:cxn ang="0">
                  <a:pos x="120" y="204"/>
                </a:cxn>
                <a:cxn ang="0">
                  <a:pos x="70" y="244"/>
                </a:cxn>
                <a:cxn ang="0">
                  <a:pos x="35" y="271"/>
                </a:cxn>
                <a:cxn ang="0">
                  <a:pos x="12" y="287"/>
                </a:cxn>
                <a:cxn ang="0">
                  <a:pos x="27" y="194"/>
                </a:cxn>
                <a:cxn ang="0">
                  <a:pos x="53" y="179"/>
                </a:cxn>
                <a:cxn ang="0">
                  <a:pos x="80" y="160"/>
                </a:cxn>
                <a:cxn ang="0">
                  <a:pos x="134" y="118"/>
                </a:cxn>
                <a:cxn ang="0">
                  <a:pos x="190" y="74"/>
                </a:cxn>
                <a:cxn ang="0">
                  <a:pos x="242" y="38"/>
                </a:cxn>
                <a:cxn ang="0">
                  <a:pos x="250" y="49"/>
                </a:cxn>
                <a:cxn ang="0">
                  <a:pos x="261" y="59"/>
                </a:cxn>
                <a:cxn ang="0">
                  <a:pos x="287" y="77"/>
                </a:cxn>
                <a:cxn ang="0">
                  <a:pos x="313" y="96"/>
                </a:cxn>
                <a:cxn ang="0">
                  <a:pos x="324" y="107"/>
                </a:cxn>
                <a:cxn ang="0">
                  <a:pos x="332" y="118"/>
                </a:cxn>
                <a:cxn ang="0">
                  <a:pos x="355" y="103"/>
                </a:cxn>
                <a:cxn ang="0">
                  <a:pos x="373" y="89"/>
                </a:cxn>
                <a:cxn ang="0">
                  <a:pos x="405" y="59"/>
                </a:cxn>
                <a:cxn ang="0">
                  <a:pos x="435" y="28"/>
                </a:cxn>
                <a:cxn ang="0">
                  <a:pos x="455" y="14"/>
                </a:cxn>
                <a:cxn ang="0">
                  <a:pos x="477" y="0"/>
                </a:cxn>
                <a:cxn ang="0">
                  <a:pos x="484" y="11"/>
                </a:cxn>
                <a:cxn ang="0">
                  <a:pos x="495" y="19"/>
                </a:cxn>
                <a:cxn ang="0">
                  <a:pos x="508" y="26"/>
                </a:cxn>
                <a:cxn ang="0">
                  <a:pos x="521" y="30"/>
                </a:cxn>
                <a:cxn ang="0">
                  <a:pos x="551" y="34"/>
                </a:cxn>
                <a:cxn ang="0">
                  <a:pos x="564" y="31"/>
                </a:cxn>
                <a:cxn ang="0">
                  <a:pos x="577" y="28"/>
                </a:cxn>
              </a:cxnLst>
              <a:rect l="0" t="0" r="r" b="b"/>
              <a:pathLst>
                <a:path w="577" h="293">
                  <a:moveTo>
                    <a:pt x="577" y="28"/>
                  </a:moveTo>
                  <a:lnTo>
                    <a:pt x="560" y="37"/>
                  </a:lnTo>
                  <a:lnTo>
                    <a:pt x="544" y="43"/>
                  </a:lnTo>
                  <a:lnTo>
                    <a:pt x="530" y="50"/>
                  </a:lnTo>
                  <a:lnTo>
                    <a:pt x="518" y="54"/>
                  </a:lnTo>
                  <a:lnTo>
                    <a:pt x="497" y="62"/>
                  </a:lnTo>
                  <a:lnTo>
                    <a:pt x="480" y="70"/>
                  </a:lnTo>
                  <a:lnTo>
                    <a:pt x="473" y="74"/>
                  </a:lnTo>
                  <a:lnTo>
                    <a:pt x="467" y="79"/>
                  </a:lnTo>
                  <a:lnTo>
                    <a:pt x="461" y="86"/>
                  </a:lnTo>
                  <a:lnTo>
                    <a:pt x="456" y="94"/>
                  </a:lnTo>
                  <a:lnTo>
                    <a:pt x="451" y="102"/>
                  </a:lnTo>
                  <a:lnTo>
                    <a:pt x="445" y="114"/>
                  </a:lnTo>
                  <a:lnTo>
                    <a:pt x="441" y="128"/>
                  </a:lnTo>
                  <a:lnTo>
                    <a:pt x="435" y="145"/>
                  </a:lnTo>
                  <a:lnTo>
                    <a:pt x="419" y="146"/>
                  </a:lnTo>
                  <a:lnTo>
                    <a:pt x="401" y="149"/>
                  </a:lnTo>
                  <a:lnTo>
                    <a:pt x="383" y="152"/>
                  </a:lnTo>
                  <a:lnTo>
                    <a:pt x="364" y="157"/>
                  </a:lnTo>
                  <a:lnTo>
                    <a:pt x="327" y="166"/>
                  </a:lnTo>
                  <a:lnTo>
                    <a:pt x="292" y="173"/>
                  </a:lnTo>
                  <a:lnTo>
                    <a:pt x="276" y="175"/>
                  </a:lnTo>
                  <a:lnTo>
                    <a:pt x="262" y="178"/>
                  </a:lnTo>
                  <a:lnTo>
                    <a:pt x="248" y="176"/>
                  </a:lnTo>
                  <a:lnTo>
                    <a:pt x="237" y="174"/>
                  </a:lnTo>
                  <a:lnTo>
                    <a:pt x="231" y="173"/>
                  </a:lnTo>
                  <a:lnTo>
                    <a:pt x="227" y="171"/>
                  </a:lnTo>
                  <a:lnTo>
                    <a:pt x="224" y="168"/>
                  </a:lnTo>
                  <a:lnTo>
                    <a:pt x="220" y="163"/>
                  </a:lnTo>
                  <a:lnTo>
                    <a:pt x="217" y="159"/>
                  </a:lnTo>
                  <a:lnTo>
                    <a:pt x="216" y="155"/>
                  </a:lnTo>
                  <a:lnTo>
                    <a:pt x="215" y="148"/>
                  </a:lnTo>
                  <a:lnTo>
                    <a:pt x="214" y="142"/>
                  </a:lnTo>
                  <a:lnTo>
                    <a:pt x="196" y="151"/>
                  </a:lnTo>
                  <a:lnTo>
                    <a:pt x="179" y="161"/>
                  </a:lnTo>
                  <a:lnTo>
                    <a:pt x="163" y="172"/>
                  </a:lnTo>
                  <a:lnTo>
                    <a:pt x="147" y="182"/>
                  </a:lnTo>
                  <a:lnTo>
                    <a:pt x="120" y="204"/>
                  </a:lnTo>
                  <a:lnTo>
                    <a:pt x="94" y="224"/>
                  </a:lnTo>
                  <a:lnTo>
                    <a:pt x="70" y="244"/>
                  </a:lnTo>
                  <a:lnTo>
                    <a:pt x="47" y="263"/>
                  </a:lnTo>
                  <a:lnTo>
                    <a:pt x="35" y="271"/>
                  </a:lnTo>
                  <a:lnTo>
                    <a:pt x="24" y="279"/>
                  </a:lnTo>
                  <a:lnTo>
                    <a:pt x="12" y="287"/>
                  </a:lnTo>
                  <a:lnTo>
                    <a:pt x="0" y="293"/>
                  </a:lnTo>
                  <a:lnTo>
                    <a:pt x="27" y="194"/>
                  </a:lnTo>
                  <a:lnTo>
                    <a:pt x="41" y="186"/>
                  </a:lnTo>
                  <a:lnTo>
                    <a:pt x="53" y="179"/>
                  </a:lnTo>
                  <a:lnTo>
                    <a:pt x="67" y="170"/>
                  </a:lnTo>
                  <a:lnTo>
                    <a:pt x="80" y="160"/>
                  </a:lnTo>
                  <a:lnTo>
                    <a:pt x="107" y="139"/>
                  </a:lnTo>
                  <a:lnTo>
                    <a:pt x="134" y="118"/>
                  </a:lnTo>
                  <a:lnTo>
                    <a:pt x="163" y="95"/>
                  </a:lnTo>
                  <a:lnTo>
                    <a:pt x="190" y="74"/>
                  </a:lnTo>
                  <a:lnTo>
                    <a:pt x="216" y="54"/>
                  </a:lnTo>
                  <a:lnTo>
                    <a:pt x="242" y="38"/>
                  </a:lnTo>
                  <a:lnTo>
                    <a:pt x="246" y="43"/>
                  </a:lnTo>
                  <a:lnTo>
                    <a:pt x="250" y="49"/>
                  </a:lnTo>
                  <a:lnTo>
                    <a:pt x="255" y="54"/>
                  </a:lnTo>
                  <a:lnTo>
                    <a:pt x="261" y="59"/>
                  </a:lnTo>
                  <a:lnTo>
                    <a:pt x="274" y="68"/>
                  </a:lnTo>
                  <a:lnTo>
                    <a:pt x="287" y="77"/>
                  </a:lnTo>
                  <a:lnTo>
                    <a:pt x="300" y="87"/>
                  </a:lnTo>
                  <a:lnTo>
                    <a:pt x="313" y="96"/>
                  </a:lnTo>
                  <a:lnTo>
                    <a:pt x="319" y="101"/>
                  </a:lnTo>
                  <a:lnTo>
                    <a:pt x="324" y="107"/>
                  </a:lnTo>
                  <a:lnTo>
                    <a:pt x="328" y="112"/>
                  </a:lnTo>
                  <a:lnTo>
                    <a:pt x="332" y="118"/>
                  </a:lnTo>
                  <a:lnTo>
                    <a:pt x="344" y="111"/>
                  </a:lnTo>
                  <a:lnTo>
                    <a:pt x="355" y="103"/>
                  </a:lnTo>
                  <a:lnTo>
                    <a:pt x="364" y="97"/>
                  </a:lnTo>
                  <a:lnTo>
                    <a:pt x="373" y="89"/>
                  </a:lnTo>
                  <a:lnTo>
                    <a:pt x="389" y="74"/>
                  </a:lnTo>
                  <a:lnTo>
                    <a:pt x="405" y="59"/>
                  </a:lnTo>
                  <a:lnTo>
                    <a:pt x="419" y="43"/>
                  </a:lnTo>
                  <a:lnTo>
                    <a:pt x="435" y="28"/>
                  </a:lnTo>
                  <a:lnTo>
                    <a:pt x="445" y="20"/>
                  </a:lnTo>
                  <a:lnTo>
                    <a:pt x="455" y="14"/>
                  </a:lnTo>
                  <a:lnTo>
                    <a:pt x="465" y="6"/>
                  </a:lnTo>
                  <a:lnTo>
                    <a:pt x="477" y="0"/>
                  </a:lnTo>
                  <a:lnTo>
                    <a:pt x="480" y="5"/>
                  </a:lnTo>
                  <a:lnTo>
                    <a:pt x="484" y="11"/>
                  </a:lnTo>
                  <a:lnTo>
                    <a:pt x="490" y="15"/>
                  </a:lnTo>
                  <a:lnTo>
                    <a:pt x="495" y="19"/>
                  </a:lnTo>
                  <a:lnTo>
                    <a:pt x="502" y="23"/>
                  </a:lnTo>
                  <a:lnTo>
                    <a:pt x="508" y="26"/>
                  </a:lnTo>
                  <a:lnTo>
                    <a:pt x="515" y="28"/>
                  </a:lnTo>
                  <a:lnTo>
                    <a:pt x="521" y="30"/>
                  </a:lnTo>
                  <a:lnTo>
                    <a:pt x="537" y="34"/>
                  </a:lnTo>
                  <a:lnTo>
                    <a:pt x="551" y="34"/>
                  </a:lnTo>
                  <a:lnTo>
                    <a:pt x="557" y="32"/>
                  </a:lnTo>
                  <a:lnTo>
                    <a:pt x="564" y="31"/>
                  </a:lnTo>
                  <a:lnTo>
                    <a:pt x="570" y="30"/>
                  </a:lnTo>
                  <a:lnTo>
                    <a:pt x="577" y="28"/>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7" name="Freeform 71"/>
            <p:cNvSpPr>
              <a:spLocks/>
            </p:cNvSpPr>
            <p:nvPr/>
          </p:nvSpPr>
          <p:spPr bwMode="auto">
            <a:xfrm>
              <a:off x="3197225" y="2359026"/>
              <a:ext cx="163513" cy="49213"/>
            </a:xfrm>
            <a:custGeom>
              <a:avLst/>
              <a:gdLst/>
              <a:ahLst/>
              <a:cxnLst>
                <a:cxn ang="0">
                  <a:pos x="609" y="140"/>
                </a:cxn>
                <a:cxn ang="0">
                  <a:pos x="619" y="97"/>
                </a:cxn>
                <a:cxn ang="0">
                  <a:pos x="620" y="89"/>
                </a:cxn>
                <a:cxn ang="0">
                  <a:pos x="618" y="85"/>
                </a:cxn>
                <a:cxn ang="0">
                  <a:pos x="613" y="87"/>
                </a:cxn>
                <a:cxn ang="0">
                  <a:pos x="598" y="96"/>
                </a:cxn>
                <a:cxn ang="0">
                  <a:pos x="561" y="124"/>
                </a:cxn>
                <a:cxn ang="0">
                  <a:pos x="510" y="137"/>
                </a:cxn>
                <a:cxn ang="0">
                  <a:pos x="483" y="115"/>
                </a:cxn>
                <a:cxn ang="0">
                  <a:pos x="444" y="90"/>
                </a:cxn>
                <a:cxn ang="0">
                  <a:pos x="410" y="69"/>
                </a:cxn>
                <a:cxn ang="0">
                  <a:pos x="392" y="54"/>
                </a:cxn>
                <a:cxn ang="0">
                  <a:pos x="380" y="36"/>
                </a:cxn>
                <a:cxn ang="0">
                  <a:pos x="374" y="13"/>
                </a:cxn>
                <a:cxn ang="0">
                  <a:pos x="353" y="1"/>
                </a:cxn>
                <a:cxn ang="0">
                  <a:pos x="317" y="4"/>
                </a:cxn>
                <a:cxn ang="0">
                  <a:pos x="273" y="10"/>
                </a:cxn>
                <a:cxn ang="0">
                  <a:pos x="236" y="17"/>
                </a:cxn>
                <a:cxn ang="0">
                  <a:pos x="212" y="18"/>
                </a:cxn>
                <a:cxn ang="0">
                  <a:pos x="190" y="15"/>
                </a:cxn>
                <a:cxn ang="0">
                  <a:pos x="164" y="7"/>
                </a:cxn>
                <a:cxn ang="0">
                  <a:pos x="123" y="13"/>
                </a:cxn>
                <a:cxn ang="0">
                  <a:pos x="83" y="30"/>
                </a:cxn>
                <a:cxn ang="0">
                  <a:pos x="59" y="41"/>
                </a:cxn>
                <a:cxn ang="0">
                  <a:pos x="37" y="55"/>
                </a:cxn>
                <a:cxn ang="0">
                  <a:pos x="19" y="73"/>
                </a:cxn>
                <a:cxn ang="0">
                  <a:pos x="7" y="97"/>
                </a:cxn>
                <a:cxn ang="0">
                  <a:pos x="1" y="130"/>
                </a:cxn>
                <a:cxn ang="0">
                  <a:pos x="31" y="136"/>
                </a:cxn>
                <a:cxn ang="0">
                  <a:pos x="108" y="111"/>
                </a:cxn>
                <a:cxn ang="0">
                  <a:pos x="192" y="91"/>
                </a:cxn>
                <a:cxn ang="0">
                  <a:pos x="251" y="80"/>
                </a:cxn>
                <a:cxn ang="0">
                  <a:pos x="285" y="77"/>
                </a:cxn>
                <a:cxn ang="0">
                  <a:pos x="224" y="149"/>
                </a:cxn>
                <a:cxn ang="0">
                  <a:pos x="254" y="151"/>
                </a:cxn>
                <a:cxn ang="0">
                  <a:pos x="287" y="155"/>
                </a:cxn>
                <a:cxn ang="0">
                  <a:pos x="355" y="168"/>
                </a:cxn>
                <a:cxn ang="0">
                  <a:pos x="424" y="181"/>
                </a:cxn>
                <a:cxn ang="0">
                  <a:pos x="457" y="186"/>
                </a:cxn>
                <a:cxn ang="0">
                  <a:pos x="487" y="187"/>
                </a:cxn>
              </a:cxnLst>
              <a:rect l="0" t="0" r="r" b="b"/>
              <a:pathLst>
                <a:path w="620" h="187">
                  <a:moveTo>
                    <a:pt x="597" y="187"/>
                  </a:moveTo>
                  <a:lnTo>
                    <a:pt x="609" y="140"/>
                  </a:lnTo>
                  <a:lnTo>
                    <a:pt x="618" y="108"/>
                  </a:lnTo>
                  <a:lnTo>
                    <a:pt x="619" y="97"/>
                  </a:lnTo>
                  <a:lnTo>
                    <a:pt x="620" y="91"/>
                  </a:lnTo>
                  <a:lnTo>
                    <a:pt x="620" y="89"/>
                  </a:lnTo>
                  <a:lnTo>
                    <a:pt x="619" y="87"/>
                  </a:lnTo>
                  <a:lnTo>
                    <a:pt x="618" y="85"/>
                  </a:lnTo>
                  <a:lnTo>
                    <a:pt x="617" y="85"/>
                  </a:lnTo>
                  <a:lnTo>
                    <a:pt x="613" y="87"/>
                  </a:lnTo>
                  <a:lnTo>
                    <a:pt x="606" y="90"/>
                  </a:lnTo>
                  <a:lnTo>
                    <a:pt x="598" y="96"/>
                  </a:lnTo>
                  <a:lnTo>
                    <a:pt x="589" y="104"/>
                  </a:lnTo>
                  <a:lnTo>
                    <a:pt x="561" y="124"/>
                  </a:lnTo>
                  <a:lnTo>
                    <a:pt x="524" y="149"/>
                  </a:lnTo>
                  <a:lnTo>
                    <a:pt x="510" y="137"/>
                  </a:lnTo>
                  <a:lnTo>
                    <a:pt x="496" y="125"/>
                  </a:lnTo>
                  <a:lnTo>
                    <a:pt x="483" y="115"/>
                  </a:lnTo>
                  <a:lnTo>
                    <a:pt x="469" y="106"/>
                  </a:lnTo>
                  <a:lnTo>
                    <a:pt x="444" y="90"/>
                  </a:lnTo>
                  <a:lnTo>
                    <a:pt x="421" y="76"/>
                  </a:lnTo>
                  <a:lnTo>
                    <a:pt x="410" y="69"/>
                  </a:lnTo>
                  <a:lnTo>
                    <a:pt x="401" y="61"/>
                  </a:lnTo>
                  <a:lnTo>
                    <a:pt x="392" y="54"/>
                  </a:lnTo>
                  <a:lnTo>
                    <a:pt x="386" y="45"/>
                  </a:lnTo>
                  <a:lnTo>
                    <a:pt x="380" y="36"/>
                  </a:lnTo>
                  <a:lnTo>
                    <a:pt x="376" y="25"/>
                  </a:lnTo>
                  <a:lnTo>
                    <a:pt x="374" y="13"/>
                  </a:lnTo>
                  <a:lnTo>
                    <a:pt x="373" y="0"/>
                  </a:lnTo>
                  <a:lnTo>
                    <a:pt x="353" y="1"/>
                  </a:lnTo>
                  <a:lnTo>
                    <a:pt x="335" y="3"/>
                  </a:lnTo>
                  <a:lnTo>
                    <a:pt x="317" y="4"/>
                  </a:lnTo>
                  <a:lnTo>
                    <a:pt x="302" y="6"/>
                  </a:lnTo>
                  <a:lnTo>
                    <a:pt x="273" y="10"/>
                  </a:lnTo>
                  <a:lnTo>
                    <a:pt x="248" y="15"/>
                  </a:lnTo>
                  <a:lnTo>
                    <a:pt x="236" y="17"/>
                  </a:lnTo>
                  <a:lnTo>
                    <a:pt x="224" y="17"/>
                  </a:lnTo>
                  <a:lnTo>
                    <a:pt x="212" y="18"/>
                  </a:lnTo>
                  <a:lnTo>
                    <a:pt x="202" y="17"/>
                  </a:lnTo>
                  <a:lnTo>
                    <a:pt x="190" y="15"/>
                  </a:lnTo>
                  <a:lnTo>
                    <a:pt x="178" y="11"/>
                  </a:lnTo>
                  <a:lnTo>
                    <a:pt x="164" y="7"/>
                  </a:lnTo>
                  <a:lnTo>
                    <a:pt x="151" y="0"/>
                  </a:lnTo>
                  <a:lnTo>
                    <a:pt x="123" y="13"/>
                  </a:lnTo>
                  <a:lnTo>
                    <a:pt x="96" y="24"/>
                  </a:lnTo>
                  <a:lnTo>
                    <a:pt x="83" y="30"/>
                  </a:lnTo>
                  <a:lnTo>
                    <a:pt x="71" y="35"/>
                  </a:lnTo>
                  <a:lnTo>
                    <a:pt x="59" y="41"/>
                  </a:lnTo>
                  <a:lnTo>
                    <a:pt x="47" y="47"/>
                  </a:lnTo>
                  <a:lnTo>
                    <a:pt x="37" y="55"/>
                  </a:lnTo>
                  <a:lnTo>
                    <a:pt x="28" y="64"/>
                  </a:lnTo>
                  <a:lnTo>
                    <a:pt x="19" y="73"/>
                  </a:lnTo>
                  <a:lnTo>
                    <a:pt x="13" y="84"/>
                  </a:lnTo>
                  <a:lnTo>
                    <a:pt x="7" y="97"/>
                  </a:lnTo>
                  <a:lnTo>
                    <a:pt x="3" y="113"/>
                  </a:lnTo>
                  <a:lnTo>
                    <a:pt x="1" y="130"/>
                  </a:lnTo>
                  <a:lnTo>
                    <a:pt x="0" y="149"/>
                  </a:lnTo>
                  <a:lnTo>
                    <a:pt x="31" y="136"/>
                  </a:lnTo>
                  <a:lnTo>
                    <a:pt x="68" y="124"/>
                  </a:lnTo>
                  <a:lnTo>
                    <a:pt x="108" y="111"/>
                  </a:lnTo>
                  <a:lnTo>
                    <a:pt x="150" y="100"/>
                  </a:lnTo>
                  <a:lnTo>
                    <a:pt x="192" y="91"/>
                  </a:lnTo>
                  <a:lnTo>
                    <a:pt x="232" y="83"/>
                  </a:lnTo>
                  <a:lnTo>
                    <a:pt x="251" y="80"/>
                  </a:lnTo>
                  <a:lnTo>
                    <a:pt x="268" y="78"/>
                  </a:lnTo>
                  <a:lnTo>
                    <a:pt x="285" y="77"/>
                  </a:lnTo>
                  <a:lnTo>
                    <a:pt x="300" y="77"/>
                  </a:lnTo>
                  <a:lnTo>
                    <a:pt x="224" y="149"/>
                  </a:lnTo>
                  <a:lnTo>
                    <a:pt x="239" y="150"/>
                  </a:lnTo>
                  <a:lnTo>
                    <a:pt x="254" y="151"/>
                  </a:lnTo>
                  <a:lnTo>
                    <a:pt x="270" y="153"/>
                  </a:lnTo>
                  <a:lnTo>
                    <a:pt x="287" y="155"/>
                  </a:lnTo>
                  <a:lnTo>
                    <a:pt x="320" y="161"/>
                  </a:lnTo>
                  <a:lnTo>
                    <a:pt x="355" y="168"/>
                  </a:lnTo>
                  <a:lnTo>
                    <a:pt x="390" y="175"/>
                  </a:lnTo>
                  <a:lnTo>
                    <a:pt x="424" y="181"/>
                  </a:lnTo>
                  <a:lnTo>
                    <a:pt x="440" y="184"/>
                  </a:lnTo>
                  <a:lnTo>
                    <a:pt x="457" y="186"/>
                  </a:lnTo>
                  <a:lnTo>
                    <a:pt x="472" y="187"/>
                  </a:lnTo>
                  <a:lnTo>
                    <a:pt x="487" y="187"/>
                  </a:lnTo>
                  <a:lnTo>
                    <a:pt x="597" y="18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8" name="Freeform 72"/>
            <p:cNvSpPr>
              <a:spLocks/>
            </p:cNvSpPr>
            <p:nvPr/>
          </p:nvSpPr>
          <p:spPr bwMode="auto">
            <a:xfrm>
              <a:off x="3197225" y="2359026"/>
              <a:ext cx="163513" cy="49213"/>
            </a:xfrm>
            <a:custGeom>
              <a:avLst/>
              <a:gdLst/>
              <a:ahLst/>
              <a:cxnLst>
                <a:cxn ang="0">
                  <a:pos x="609" y="140"/>
                </a:cxn>
                <a:cxn ang="0">
                  <a:pos x="619" y="97"/>
                </a:cxn>
                <a:cxn ang="0">
                  <a:pos x="620" y="89"/>
                </a:cxn>
                <a:cxn ang="0">
                  <a:pos x="618" y="85"/>
                </a:cxn>
                <a:cxn ang="0">
                  <a:pos x="613" y="87"/>
                </a:cxn>
                <a:cxn ang="0">
                  <a:pos x="598" y="96"/>
                </a:cxn>
                <a:cxn ang="0">
                  <a:pos x="561" y="124"/>
                </a:cxn>
                <a:cxn ang="0">
                  <a:pos x="510" y="137"/>
                </a:cxn>
                <a:cxn ang="0">
                  <a:pos x="483" y="115"/>
                </a:cxn>
                <a:cxn ang="0">
                  <a:pos x="444" y="90"/>
                </a:cxn>
                <a:cxn ang="0">
                  <a:pos x="410" y="69"/>
                </a:cxn>
                <a:cxn ang="0">
                  <a:pos x="392" y="54"/>
                </a:cxn>
                <a:cxn ang="0">
                  <a:pos x="380" y="36"/>
                </a:cxn>
                <a:cxn ang="0">
                  <a:pos x="374" y="13"/>
                </a:cxn>
                <a:cxn ang="0">
                  <a:pos x="353" y="1"/>
                </a:cxn>
                <a:cxn ang="0">
                  <a:pos x="317" y="4"/>
                </a:cxn>
                <a:cxn ang="0">
                  <a:pos x="273" y="10"/>
                </a:cxn>
                <a:cxn ang="0">
                  <a:pos x="236" y="17"/>
                </a:cxn>
                <a:cxn ang="0">
                  <a:pos x="212" y="18"/>
                </a:cxn>
                <a:cxn ang="0">
                  <a:pos x="190" y="15"/>
                </a:cxn>
                <a:cxn ang="0">
                  <a:pos x="164" y="7"/>
                </a:cxn>
                <a:cxn ang="0">
                  <a:pos x="123" y="13"/>
                </a:cxn>
                <a:cxn ang="0">
                  <a:pos x="83" y="30"/>
                </a:cxn>
                <a:cxn ang="0">
                  <a:pos x="59" y="41"/>
                </a:cxn>
                <a:cxn ang="0">
                  <a:pos x="37" y="55"/>
                </a:cxn>
                <a:cxn ang="0">
                  <a:pos x="19" y="73"/>
                </a:cxn>
                <a:cxn ang="0">
                  <a:pos x="7" y="97"/>
                </a:cxn>
                <a:cxn ang="0">
                  <a:pos x="1" y="130"/>
                </a:cxn>
                <a:cxn ang="0">
                  <a:pos x="31" y="136"/>
                </a:cxn>
                <a:cxn ang="0">
                  <a:pos x="108" y="111"/>
                </a:cxn>
                <a:cxn ang="0">
                  <a:pos x="192" y="91"/>
                </a:cxn>
                <a:cxn ang="0">
                  <a:pos x="251" y="80"/>
                </a:cxn>
                <a:cxn ang="0">
                  <a:pos x="285" y="77"/>
                </a:cxn>
                <a:cxn ang="0">
                  <a:pos x="224" y="149"/>
                </a:cxn>
                <a:cxn ang="0">
                  <a:pos x="254" y="151"/>
                </a:cxn>
                <a:cxn ang="0">
                  <a:pos x="287" y="155"/>
                </a:cxn>
                <a:cxn ang="0">
                  <a:pos x="355" y="168"/>
                </a:cxn>
                <a:cxn ang="0">
                  <a:pos x="424" y="181"/>
                </a:cxn>
                <a:cxn ang="0">
                  <a:pos x="457" y="186"/>
                </a:cxn>
                <a:cxn ang="0">
                  <a:pos x="487" y="187"/>
                </a:cxn>
              </a:cxnLst>
              <a:rect l="0" t="0" r="r" b="b"/>
              <a:pathLst>
                <a:path w="620" h="187">
                  <a:moveTo>
                    <a:pt x="597" y="187"/>
                  </a:moveTo>
                  <a:lnTo>
                    <a:pt x="609" y="140"/>
                  </a:lnTo>
                  <a:lnTo>
                    <a:pt x="618" y="108"/>
                  </a:lnTo>
                  <a:lnTo>
                    <a:pt x="619" y="97"/>
                  </a:lnTo>
                  <a:lnTo>
                    <a:pt x="620" y="91"/>
                  </a:lnTo>
                  <a:lnTo>
                    <a:pt x="620" y="89"/>
                  </a:lnTo>
                  <a:lnTo>
                    <a:pt x="619" y="87"/>
                  </a:lnTo>
                  <a:lnTo>
                    <a:pt x="618" y="85"/>
                  </a:lnTo>
                  <a:lnTo>
                    <a:pt x="617" y="85"/>
                  </a:lnTo>
                  <a:lnTo>
                    <a:pt x="613" y="87"/>
                  </a:lnTo>
                  <a:lnTo>
                    <a:pt x="606" y="90"/>
                  </a:lnTo>
                  <a:lnTo>
                    <a:pt x="598" y="96"/>
                  </a:lnTo>
                  <a:lnTo>
                    <a:pt x="589" y="104"/>
                  </a:lnTo>
                  <a:lnTo>
                    <a:pt x="561" y="124"/>
                  </a:lnTo>
                  <a:lnTo>
                    <a:pt x="524" y="149"/>
                  </a:lnTo>
                  <a:lnTo>
                    <a:pt x="510" y="137"/>
                  </a:lnTo>
                  <a:lnTo>
                    <a:pt x="496" y="125"/>
                  </a:lnTo>
                  <a:lnTo>
                    <a:pt x="483" y="115"/>
                  </a:lnTo>
                  <a:lnTo>
                    <a:pt x="469" y="106"/>
                  </a:lnTo>
                  <a:lnTo>
                    <a:pt x="444" y="90"/>
                  </a:lnTo>
                  <a:lnTo>
                    <a:pt x="421" y="76"/>
                  </a:lnTo>
                  <a:lnTo>
                    <a:pt x="410" y="69"/>
                  </a:lnTo>
                  <a:lnTo>
                    <a:pt x="401" y="61"/>
                  </a:lnTo>
                  <a:lnTo>
                    <a:pt x="392" y="54"/>
                  </a:lnTo>
                  <a:lnTo>
                    <a:pt x="386" y="45"/>
                  </a:lnTo>
                  <a:lnTo>
                    <a:pt x="380" y="36"/>
                  </a:lnTo>
                  <a:lnTo>
                    <a:pt x="376" y="25"/>
                  </a:lnTo>
                  <a:lnTo>
                    <a:pt x="374" y="13"/>
                  </a:lnTo>
                  <a:lnTo>
                    <a:pt x="373" y="0"/>
                  </a:lnTo>
                  <a:lnTo>
                    <a:pt x="353" y="1"/>
                  </a:lnTo>
                  <a:lnTo>
                    <a:pt x="335" y="3"/>
                  </a:lnTo>
                  <a:lnTo>
                    <a:pt x="317" y="4"/>
                  </a:lnTo>
                  <a:lnTo>
                    <a:pt x="302" y="6"/>
                  </a:lnTo>
                  <a:lnTo>
                    <a:pt x="273" y="10"/>
                  </a:lnTo>
                  <a:lnTo>
                    <a:pt x="248" y="15"/>
                  </a:lnTo>
                  <a:lnTo>
                    <a:pt x="236" y="17"/>
                  </a:lnTo>
                  <a:lnTo>
                    <a:pt x="224" y="17"/>
                  </a:lnTo>
                  <a:lnTo>
                    <a:pt x="212" y="18"/>
                  </a:lnTo>
                  <a:lnTo>
                    <a:pt x="202" y="17"/>
                  </a:lnTo>
                  <a:lnTo>
                    <a:pt x="190" y="15"/>
                  </a:lnTo>
                  <a:lnTo>
                    <a:pt x="178" y="11"/>
                  </a:lnTo>
                  <a:lnTo>
                    <a:pt x="164" y="7"/>
                  </a:lnTo>
                  <a:lnTo>
                    <a:pt x="151" y="0"/>
                  </a:lnTo>
                  <a:lnTo>
                    <a:pt x="123" y="13"/>
                  </a:lnTo>
                  <a:lnTo>
                    <a:pt x="96" y="24"/>
                  </a:lnTo>
                  <a:lnTo>
                    <a:pt x="83" y="30"/>
                  </a:lnTo>
                  <a:lnTo>
                    <a:pt x="71" y="35"/>
                  </a:lnTo>
                  <a:lnTo>
                    <a:pt x="59" y="41"/>
                  </a:lnTo>
                  <a:lnTo>
                    <a:pt x="47" y="47"/>
                  </a:lnTo>
                  <a:lnTo>
                    <a:pt x="37" y="55"/>
                  </a:lnTo>
                  <a:lnTo>
                    <a:pt x="28" y="64"/>
                  </a:lnTo>
                  <a:lnTo>
                    <a:pt x="19" y="73"/>
                  </a:lnTo>
                  <a:lnTo>
                    <a:pt x="13" y="84"/>
                  </a:lnTo>
                  <a:lnTo>
                    <a:pt x="7" y="97"/>
                  </a:lnTo>
                  <a:lnTo>
                    <a:pt x="3" y="113"/>
                  </a:lnTo>
                  <a:lnTo>
                    <a:pt x="1" y="130"/>
                  </a:lnTo>
                  <a:lnTo>
                    <a:pt x="0" y="149"/>
                  </a:lnTo>
                  <a:lnTo>
                    <a:pt x="31" y="136"/>
                  </a:lnTo>
                  <a:lnTo>
                    <a:pt x="68" y="124"/>
                  </a:lnTo>
                  <a:lnTo>
                    <a:pt x="108" y="111"/>
                  </a:lnTo>
                  <a:lnTo>
                    <a:pt x="150" y="100"/>
                  </a:lnTo>
                  <a:lnTo>
                    <a:pt x="192" y="91"/>
                  </a:lnTo>
                  <a:lnTo>
                    <a:pt x="232" y="83"/>
                  </a:lnTo>
                  <a:lnTo>
                    <a:pt x="251" y="80"/>
                  </a:lnTo>
                  <a:lnTo>
                    <a:pt x="268" y="78"/>
                  </a:lnTo>
                  <a:lnTo>
                    <a:pt x="285" y="77"/>
                  </a:lnTo>
                  <a:lnTo>
                    <a:pt x="300" y="77"/>
                  </a:lnTo>
                  <a:lnTo>
                    <a:pt x="224" y="149"/>
                  </a:lnTo>
                  <a:lnTo>
                    <a:pt x="239" y="150"/>
                  </a:lnTo>
                  <a:lnTo>
                    <a:pt x="254" y="151"/>
                  </a:lnTo>
                  <a:lnTo>
                    <a:pt x="270" y="153"/>
                  </a:lnTo>
                  <a:lnTo>
                    <a:pt x="287" y="155"/>
                  </a:lnTo>
                  <a:lnTo>
                    <a:pt x="320" y="161"/>
                  </a:lnTo>
                  <a:lnTo>
                    <a:pt x="355" y="168"/>
                  </a:lnTo>
                  <a:lnTo>
                    <a:pt x="390" y="175"/>
                  </a:lnTo>
                  <a:lnTo>
                    <a:pt x="424" y="181"/>
                  </a:lnTo>
                  <a:lnTo>
                    <a:pt x="440" y="184"/>
                  </a:lnTo>
                  <a:lnTo>
                    <a:pt x="457" y="186"/>
                  </a:lnTo>
                  <a:lnTo>
                    <a:pt x="472" y="187"/>
                  </a:lnTo>
                  <a:lnTo>
                    <a:pt x="487" y="187"/>
                  </a:lnTo>
                  <a:lnTo>
                    <a:pt x="597" y="187"/>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0" name="Freeform 73"/>
            <p:cNvSpPr>
              <a:spLocks/>
            </p:cNvSpPr>
            <p:nvPr/>
          </p:nvSpPr>
          <p:spPr bwMode="auto">
            <a:xfrm>
              <a:off x="3459163" y="2286001"/>
              <a:ext cx="128588" cy="68263"/>
            </a:xfrm>
            <a:custGeom>
              <a:avLst/>
              <a:gdLst/>
              <a:ahLst/>
              <a:cxnLst>
                <a:cxn ang="0">
                  <a:pos x="487" y="221"/>
                </a:cxn>
                <a:cxn ang="0">
                  <a:pos x="446" y="222"/>
                </a:cxn>
                <a:cxn ang="0">
                  <a:pos x="405" y="222"/>
                </a:cxn>
                <a:cxn ang="0">
                  <a:pos x="364" y="223"/>
                </a:cxn>
                <a:cxn ang="0">
                  <a:pos x="325" y="226"/>
                </a:cxn>
                <a:cxn ang="0">
                  <a:pos x="305" y="228"/>
                </a:cxn>
                <a:cxn ang="0">
                  <a:pos x="287" y="231"/>
                </a:cxn>
                <a:cxn ang="0">
                  <a:pos x="269" y="234"/>
                </a:cxn>
                <a:cxn ang="0">
                  <a:pos x="252" y="237"/>
                </a:cxn>
                <a:cxn ang="0">
                  <a:pos x="236" y="241"/>
                </a:cxn>
                <a:cxn ang="0">
                  <a:pos x="219" y="247"/>
                </a:cxn>
                <a:cxn ang="0">
                  <a:pos x="204" y="252"/>
                </a:cxn>
                <a:cxn ang="0">
                  <a:pos x="190" y="259"/>
                </a:cxn>
                <a:cxn ang="0">
                  <a:pos x="176" y="245"/>
                </a:cxn>
                <a:cxn ang="0">
                  <a:pos x="161" y="232"/>
                </a:cxn>
                <a:cxn ang="0">
                  <a:pos x="146" y="220"/>
                </a:cxn>
                <a:cxn ang="0">
                  <a:pos x="129" y="209"/>
                </a:cxn>
                <a:cxn ang="0">
                  <a:pos x="120" y="204"/>
                </a:cxn>
                <a:cxn ang="0">
                  <a:pos x="110" y="200"/>
                </a:cxn>
                <a:cxn ang="0">
                  <a:pos x="100" y="196"/>
                </a:cxn>
                <a:cxn ang="0">
                  <a:pos x="91" y="192"/>
                </a:cxn>
                <a:cxn ang="0">
                  <a:pos x="79" y="190"/>
                </a:cxn>
                <a:cxn ang="0">
                  <a:pos x="68" y="188"/>
                </a:cxn>
                <a:cxn ang="0">
                  <a:pos x="55" y="187"/>
                </a:cxn>
                <a:cxn ang="0">
                  <a:pos x="41" y="187"/>
                </a:cxn>
                <a:cxn ang="0">
                  <a:pos x="43" y="160"/>
                </a:cxn>
                <a:cxn ang="0">
                  <a:pos x="45" y="135"/>
                </a:cxn>
                <a:cxn ang="0">
                  <a:pos x="48" y="109"/>
                </a:cxn>
                <a:cxn ang="0">
                  <a:pos x="49" y="83"/>
                </a:cxn>
                <a:cxn ang="0">
                  <a:pos x="0" y="0"/>
                </a:cxn>
                <a:cxn ang="0">
                  <a:pos x="4" y="0"/>
                </a:cxn>
                <a:cxn ang="0">
                  <a:pos x="9" y="3"/>
                </a:cxn>
                <a:cxn ang="0">
                  <a:pos x="14" y="6"/>
                </a:cxn>
                <a:cxn ang="0">
                  <a:pos x="21" y="9"/>
                </a:cxn>
                <a:cxn ang="0">
                  <a:pos x="33" y="20"/>
                </a:cxn>
                <a:cxn ang="0">
                  <a:pos x="47" y="34"/>
                </a:cxn>
                <a:cxn ang="0">
                  <a:pos x="62" y="52"/>
                </a:cxn>
                <a:cxn ang="0">
                  <a:pos x="79" y="70"/>
                </a:cxn>
                <a:cxn ang="0">
                  <a:pos x="95" y="90"/>
                </a:cxn>
                <a:cxn ang="0">
                  <a:pos x="111" y="111"/>
                </a:cxn>
                <a:cxn ang="0">
                  <a:pos x="141" y="151"/>
                </a:cxn>
                <a:cxn ang="0">
                  <a:pos x="167" y="187"/>
                </a:cxn>
                <a:cxn ang="0">
                  <a:pos x="183" y="212"/>
                </a:cxn>
                <a:cxn ang="0">
                  <a:pos x="190" y="221"/>
                </a:cxn>
                <a:cxn ang="0">
                  <a:pos x="230" y="220"/>
                </a:cxn>
                <a:cxn ang="0">
                  <a:pos x="268" y="216"/>
                </a:cxn>
                <a:cxn ang="0">
                  <a:pos x="303" y="212"/>
                </a:cxn>
                <a:cxn ang="0">
                  <a:pos x="339" y="209"/>
                </a:cxn>
                <a:cxn ang="0">
                  <a:pos x="357" y="207"/>
                </a:cxn>
                <a:cxn ang="0">
                  <a:pos x="374" y="207"/>
                </a:cxn>
                <a:cxn ang="0">
                  <a:pos x="392" y="205"/>
                </a:cxn>
                <a:cxn ang="0">
                  <a:pos x="410" y="207"/>
                </a:cxn>
                <a:cxn ang="0">
                  <a:pos x="429" y="209"/>
                </a:cxn>
                <a:cxn ang="0">
                  <a:pos x="447" y="211"/>
                </a:cxn>
                <a:cxn ang="0">
                  <a:pos x="467" y="215"/>
                </a:cxn>
                <a:cxn ang="0">
                  <a:pos x="487" y="221"/>
                </a:cxn>
              </a:cxnLst>
              <a:rect l="0" t="0" r="r" b="b"/>
              <a:pathLst>
                <a:path w="487" h="259">
                  <a:moveTo>
                    <a:pt x="487" y="221"/>
                  </a:moveTo>
                  <a:lnTo>
                    <a:pt x="446" y="222"/>
                  </a:lnTo>
                  <a:lnTo>
                    <a:pt x="405" y="222"/>
                  </a:lnTo>
                  <a:lnTo>
                    <a:pt x="364" y="223"/>
                  </a:lnTo>
                  <a:lnTo>
                    <a:pt x="325" y="226"/>
                  </a:lnTo>
                  <a:lnTo>
                    <a:pt x="305" y="228"/>
                  </a:lnTo>
                  <a:lnTo>
                    <a:pt x="287" y="231"/>
                  </a:lnTo>
                  <a:lnTo>
                    <a:pt x="269" y="234"/>
                  </a:lnTo>
                  <a:lnTo>
                    <a:pt x="252" y="237"/>
                  </a:lnTo>
                  <a:lnTo>
                    <a:pt x="236" y="241"/>
                  </a:lnTo>
                  <a:lnTo>
                    <a:pt x="219" y="247"/>
                  </a:lnTo>
                  <a:lnTo>
                    <a:pt x="204" y="252"/>
                  </a:lnTo>
                  <a:lnTo>
                    <a:pt x="190" y="259"/>
                  </a:lnTo>
                  <a:lnTo>
                    <a:pt x="176" y="245"/>
                  </a:lnTo>
                  <a:lnTo>
                    <a:pt x="161" y="232"/>
                  </a:lnTo>
                  <a:lnTo>
                    <a:pt x="146" y="220"/>
                  </a:lnTo>
                  <a:lnTo>
                    <a:pt x="129" y="209"/>
                  </a:lnTo>
                  <a:lnTo>
                    <a:pt x="120" y="204"/>
                  </a:lnTo>
                  <a:lnTo>
                    <a:pt x="110" y="200"/>
                  </a:lnTo>
                  <a:lnTo>
                    <a:pt x="100" y="196"/>
                  </a:lnTo>
                  <a:lnTo>
                    <a:pt x="91" y="192"/>
                  </a:lnTo>
                  <a:lnTo>
                    <a:pt x="79" y="190"/>
                  </a:lnTo>
                  <a:lnTo>
                    <a:pt x="68" y="188"/>
                  </a:lnTo>
                  <a:lnTo>
                    <a:pt x="55" y="187"/>
                  </a:lnTo>
                  <a:lnTo>
                    <a:pt x="41" y="187"/>
                  </a:lnTo>
                  <a:lnTo>
                    <a:pt x="43" y="160"/>
                  </a:lnTo>
                  <a:lnTo>
                    <a:pt x="45" y="135"/>
                  </a:lnTo>
                  <a:lnTo>
                    <a:pt x="48" y="109"/>
                  </a:lnTo>
                  <a:lnTo>
                    <a:pt x="49" y="83"/>
                  </a:lnTo>
                  <a:lnTo>
                    <a:pt x="0" y="0"/>
                  </a:lnTo>
                  <a:lnTo>
                    <a:pt x="4" y="0"/>
                  </a:lnTo>
                  <a:lnTo>
                    <a:pt x="9" y="3"/>
                  </a:lnTo>
                  <a:lnTo>
                    <a:pt x="14" y="6"/>
                  </a:lnTo>
                  <a:lnTo>
                    <a:pt x="21" y="9"/>
                  </a:lnTo>
                  <a:lnTo>
                    <a:pt x="33" y="20"/>
                  </a:lnTo>
                  <a:lnTo>
                    <a:pt x="47" y="34"/>
                  </a:lnTo>
                  <a:lnTo>
                    <a:pt x="62" y="52"/>
                  </a:lnTo>
                  <a:lnTo>
                    <a:pt x="79" y="70"/>
                  </a:lnTo>
                  <a:lnTo>
                    <a:pt x="95" y="90"/>
                  </a:lnTo>
                  <a:lnTo>
                    <a:pt x="111" y="111"/>
                  </a:lnTo>
                  <a:lnTo>
                    <a:pt x="141" y="151"/>
                  </a:lnTo>
                  <a:lnTo>
                    <a:pt x="167" y="187"/>
                  </a:lnTo>
                  <a:lnTo>
                    <a:pt x="183" y="212"/>
                  </a:lnTo>
                  <a:lnTo>
                    <a:pt x="190" y="221"/>
                  </a:lnTo>
                  <a:lnTo>
                    <a:pt x="230" y="220"/>
                  </a:lnTo>
                  <a:lnTo>
                    <a:pt x="268" y="216"/>
                  </a:lnTo>
                  <a:lnTo>
                    <a:pt x="303" y="212"/>
                  </a:lnTo>
                  <a:lnTo>
                    <a:pt x="339" y="209"/>
                  </a:lnTo>
                  <a:lnTo>
                    <a:pt x="357" y="207"/>
                  </a:lnTo>
                  <a:lnTo>
                    <a:pt x="374" y="207"/>
                  </a:lnTo>
                  <a:lnTo>
                    <a:pt x="392" y="205"/>
                  </a:lnTo>
                  <a:lnTo>
                    <a:pt x="410" y="207"/>
                  </a:lnTo>
                  <a:lnTo>
                    <a:pt x="429" y="209"/>
                  </a:lnTo>
                  <a:lnTo>
                    <a:pt x="447" y="211"/>
                  </a:lnTo>
                  <a:lnTo>
                    <a:pt x="467" y="215"/>
                  </a:lnTo>
                  <a:lnTo>
                    <a:pt x="487" y="22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1" name="Freeform 74"/>
            <p:cNvSpPr>
              <a:spLocks/>
            </p:cNvSpPr>
            <p:nvPr/>
          </p:nvSpPr>
          <p:spPr bwMode="auto">
            <a:xfrm>
              <a:off x="3459163" y="2286001"/>
              <a:ext cx="128588" cy="68263"/>
            </a:xfrm>
            <a:custGeom>
              <a:avLst/>
              <a:gdLst/>
              <a:ahLst/>
              <a:cxnLst>
                <a:cxn ang="0">
                  <a:pos x="487" y="221"/>
                </a:cxn>
                <a:cxn ang="0">
                  <a:pos x="446" y="222"/>
                </a:cxn>
                <a:cxn ang="0">
                  <a:pos x="405" y="222"/>
                </a:cxn>
                <a:cxn ang="0">
                  <a:pos x="364" y="223"/>
                </a:cxn>
                <a:cxn ang="0">
                  <a:pos x="325" y="226"/>
                </a:cxn>
                <a:cxn ang="0">
                  <a:pos x="305" y="228"/>
                </a:cxn>
                <a:cxn ang="0">
                  <a:pos x="287" y="231"/>
                </a:cxn>
                <a:cxn ang="0">
                  <a:pos x="269" y="234"/>
                </a:cxn>
                <a:cxn ang="0">
                  <a:pos x="252" y="237"/>
                </a:cxn>
                <a:cxn ang="0">
                  <a:pos x="236" y="241"/>
                </a:cxn>
                <a:cxn ang="0">
                  <a:pos x="219" y="247"/>
                </a:cxn>
                <a:cxn ang="0">
                  <a:pos x="204" y="252"/>
                </a:cxn>
                <a:cxn ang="0">
                  <a:pos x="190" y="259"/>
                </a:cxn>
                <a:cxn ang="0">
                  <a:pos x="176" y="245"/>
                </a:cxn>
                <a:cxn ang="0">
                  <a:pos x="161" y="232"/>
                </a:cxn>
                <a:cxn ang="0">
                  <a:pos x="146" y="220"/>
                </a:cxn>
                <a:cxn ang="0">
                  <a:pos x="129" y="209"/>
                </a:cxn>
                <a:cxn ang="0">
                  <a:pos x="120" y="204"/>
                </a:cxn>
                <a:cxn ang="0">
                  <a:pos x="110" y="200"/>
                </a:cxn>
                <a:cxn ang="0">
                  <a:pos x="100" y="196"/>
                </a:cxn>
                <a:cxn ang="0">
                  <a:pos x="91" y="192"/>
                </a:cxn>
                <a:cxn ang="0">
                  <a:pos x="79" y="190"/>
                </a:cxn>
                <a:cxn ang="0">
                  <a:pos x="68" y="188"/>
                </a:cxn>
                <a:cxn ang="0">
                  <a:pos x="55" y="187"/>
                </a:cxn>
                <a:cxn ang="0">
                  <a:pos x="41" y="187"/>
                </a:cxn>
                <a:cxn ang="0">
                  <a:pos x="43" y="160"/>
                </a:cxn>
                <a:cxn ang="0">
                  <a:pos x="45" y="135"/>
                </a:cxn>
                <a:cxn ang="0">
                  <a:pos x="48" y="109"/>
                </a:cxn>
                <a:cxn ang="0">
                  <a:pos x="49" y="83"/>
                </a:cxn>
                <a:cxn ang="0">
                  <a:pos x="0" y="0"/>
                </a:cxn>
                <a:cxn ang="0">
                  <a:pos x="4" y="0"/>
                </a:cxn>
                <a:cxn ang="0">
                  <a:pos x="9" y="3"/>
                </a:cxn>
                <a:cxn ang="0">
                  <a:pos x="14" y="6"/>
                </a:cxn>
                <a:cxn ang="0">
                  <a:pos x="21" y="9"/>
                </a:cxn>
                <a:cxn ang="0">
                  <a:pos x="33" y="20"/>
                </a:cxn>
                <a:cxn ang="0">
                  <a:pos x="47" y="34"/>
                </a:cxn>
                <a:cxn ang="0">
                  <a:pos x="62" y="52"/>
                </a:cxn>
                <a:cxn ang="0">
                  <a:pos x="79" y="70"/>
                </a:cxn>
                <a:cxn ang="0">
                  <a:pos x="95" y="90"/>
                </a:cxn>
                <a:cxn ang="0">
                  <a:pos x="111" y="111"/>
                </a:cxn>
                <a:cxn ang="0">
                  <a:pos x="141" y="151"/>
                </a:cxn>
                <a:cxn ang="0">
                  <a:pos x="167" y="187"/>
                </a:cxn>
                <a:cxn ang="0">
                  <a:pos x="183" y="212"/>
                </a:cxn>
                <a:cxn ang="0">
                  <a:pos x="190" y="221"/>
                </a:cxn>
                <a:cxn ang="0">
                  <a:pos x="230" y="220"/>
                </a:cxn>
                <a:cxn ang="0">
                  <a:pos x="268" y="216"/>
                </a:cxn>
                <a:cxn ang="0">
                  <a:pos x="303" y="212"/>
                </a:cxn>
                <a:cxn ang="0">
                  <a:pos x="339" y="209"/>
                </a:cxn>
                <a:cxn ang="0">
                  <a:pos x="357" y="207"/>
                </a:cxn>
                <a:cxn ang="0">
                  <a:pos x="374" y="207"/>
                </a:cxn>
                <a:cxn ang="0">
                  <a:pos x="392" y="205"/>
                </a:cxn>
                <a:cxn ang="0">
                  <a:pos x="410" y="207"/>
                </a:cxn>
                <a:cxn ang="0">
                  <a:pos x="429" y="209"/>
                </a:cxn>
                <a:cxn ang="0">
                  <a:pos x="447" y="211"/>
                </a:cxn>
                <a:cxn ang="0">
                  <a:pos x="467" y="215"/>
                </a:cxn>
                <a:cxn ang="0">
                  <a:pos x="487" y="221"/>
                </a:cxn>
              </a:cxnLst>
              <a:rect l="0" t="0" r="r" b="b"/>
              <a:pathLst>
                <a:path w="487" h="259">
                  <a:moveTo>
                    <a:pt x="487" y="221"/>
                  </a:moveTo>
                  <a:lnTo>
                    <a:pt x="446" y="222"/>
                  </a:lnTo>
                  <a:lnTo>
                    <a:pt x="405" y="222"/>
                  </a:lnTo>
                  <a:lnTo>
                    <a:pt x="364" y="223"/>
                  </a:lnTo>
                  <a:lnTo>
                    <a:pt x="325" y="226"/>
                  </a:lnTo>
                  <a:lnTo>
                    <a:pt x="305" y="228"/>
                  </a:lnTo>
                  <a:lnTo>
                    <a:pt x="287" y="231"/>
                  </a:lnTo>
                  <a:lnTo>
                    <a:pt x="269" y="234"/>
                  </a:lnTo>
                  <a:lnTo>
                    <a:pt x="252" y="237"/>
                  </a:lnTo>
                  <a:lnTo>
                    <a:pt x="236" y="241"/>
                  </a:lnTo>
                  <a:lnTo>
                    <a:pt x="219" y="247"/>
                  </a:lnTo>
                  <a:lnTo>
                    <a:pt x="204" y="252"/>
                  </a:lnTo>
                  <a:lnTo>
                    <a:pt x="190" y="259"/>
                  </a:lnTo>
                  <a:lnTo>
                    <a:pt x="176" y="245"/>
                  </a:lnTo>
                  <a:lnTo>
                    <a:pt x="161" y="232"/>
                  </a:lnTo>
                  <a:lnTo>
                    <a:pt x="146" y="220"/>
                  </a:lnTo>
                  <a:lnTo>
                    <a:pt x="129" y="209"/>
                  </a:lnTo>
                  <a:lnTo>
                    <a:pt x="120" y="204"/>
                  </a:lnTo>
                  <a:lnTo>
                    <a:pt x="110" y="200"/>
                  </a:lnTo>
                  <a:lnTo>
                    <a:pt x="100" y="196"/>
                  </a:lnTo>
                  <a:lnTo>
                    <a:pt x="91" y="192"/>
                  </a:lnTo>
                  <a:lnTo>
                    <a:pt x="79" y="190"/>
                  </a:lnTo>
                  <a:lnTo>
                    <a:pt x="68" y="188"/>
                  </a:lnTo>
                  <a:lnTo>
                    <a:pt x="55" y="187"/>
                  </a:lnTo>
                  <a:lnTo>
                    <a:pt x="41" y="187"/>
                  </a:lnTo>
                  <a:lnTo>
                    <a:pt x="43" y="160"/>
                  </a:lnTo>
                  <a:lnTo>
                    <a:pt x="45" y="135"/>
                  </a:lnTo>
                  <a:lnTo>
                    <a:pt x="48" y="109"/>
                  </a:lnTo>
                  <a:lnTo>
                    <a:pt x="49" y="83"/>
                  </a:lnTo>
                  <a:lnTo>
                    <a:pt x="0" y="0"/>
                  </a:lnTo>
                  <a:lnTo>
                    <a:pt x="4" y="0"/>
                  </a:lnTo>
                  <a:lnTo>
                    <a:pt x="9" y="3"/>
                  </a:lnTo>
                  <a:lnTo>
                    <a:pt x="14" y="6"/>
                  </a:lnTo>
                  <a:lnTo>
                    <a:pt x="21" y="9"/>
                  </a:lnTo>
                  <a:lnTo>
                    <a:pt x="33" y="20"/>
                  </a:lnTo>
                  <a:lnTo>
                    <a:pt x="47" y="34"/>
                  </a:lnTo>
                  <a:lnTo>
                    <a:pt x="62" y="52"/>
                  </a:lnTo>
                  <a:lnTo>
                    <a:pt x="79" y="70"/>
                  </a:lnTo>
                  <a:lnTo>
                    <a:pt x="95" y="90"/>
                  </a:lnTo>
                  <a:lnTo>
                    <a:pt x="111" y="111"/>
                  </a:lnTo>
                  <a:lnTo>
                    <a:pt x="141" y="151"/>
                  </a:lnTo>
                  <a:lnTo>
                    <a:pt x="167" y="187"/>
                  </a:lnTo>
                  <a:lnTo>
                    <a:pt x="183" y="212"/>
                  </a:lnTo>
                  <a:lnTo>
                    <a:pt x="190" y="221"/>
                  </a:lnTo>
                  <a:lnTo>
                    <a:pt x="230" y="220"/>
                  </a:lnTo>
                  <a:lnTo>
                    <a:pt x="268" y="216"/>
                  </a:lnTo>
                  <a:lnTo>
                    <a:pt x="303" y="212"/>
                  </a:lnTo>
                  <a:lnTo>
                    <a:pt x="339" y="209"/>
                  </a:lnTo>
                  <a:lnTo>
                    <a:pt x="357" y="207"/>
                  </a:lnTo>
                  <a:lnTo>
                    <a:pt x="374" y="207"/>
                  </a:lnTo>
                  <a:lnTo>
                    <a:pt x="392" y="205"/>
                  </a:lnTo>
                  <a:lnTo>
                    <a:pt x="410" y="207"/>
                  </a:lnTo>
                  <a:lnTo>
                    <a:pt x="429" y="209"/>
                  </a:lnTo>
                  <a:lnTo>
                    <a:pt x="447" y="211"/>
                  </a:lnTo>
                  <a:lnTo>
                    <a:pt x="467" y="215"/>
                  </a:lnTo>
                  <a:lnTo>
                    <a:pt x="487" y="221"/>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2" name="Freeform 75"/>
            <p:cNvSpPr>
              <a:spLocks/>
            </p:cNvSpPr>
            <p:nvPr/>
          </p:nvSpPr>
          <p:spPr bwMode="auto">
            <a:xfrm>
              <a:off x="3138488" y="2398713"/>
              <a:ext cx="207963" cy="79375"/>
            </a:xfrm>
            <a:custGeom>
              <a:avLst/>
              <a:gdLst/>
              <a:ahLst/>
              <a:cxnLst>
                <a:cxn ang="0">
                  <a:pos x="730" y="109"/>
                </a:cxn>
                <a:cxn ang="0">
                  <a:pos x="646" y="100"/>
                </a:cxn>
                <a:cxn ang="0">
                  <a:pos x="588" y="85"/>
                </a:cxn>
                <a:cxn ang="0">
                  <a:pos x="553" y="72"/>
                </a:cxn>
                <a:cxn ang="0">
                  <a:pos x="533" y="79"/>
                </a:cxn>
                <a:cxn ang="0">
                  <a:pos x="491" y="98"/>
                </a:cxn>
                <a:cxn ang="0">
                  <a:pos x="464" y="108"/>
                </a:cxn>
                <a:cxn ang="0">
                  <a:pos x="373" y="37"/>
                </a:cxn>
                <a:cxn ang="0">
                  <a:pos x="353" y="40"/>
                </a:cxn>
                <a:cxn ang="0">
                  <a:pos x="317" y="55"/>
                </a:cxn>
                <a:cxn ang="0">
                  <a:pos x="281" y="69"/>
                </a:cxn>
                <a:cxn ang="0">
                  <a:pos x="260" y="72"/>
                </a:cxn>
                <a:cxn ang="0">
                  <a:pos x="107" y="0"/>
                </a:cxn>
                <a:cxn ang="0">
                  <a:pos x="95" y="6"/>
                </a:cxn>
                <a:cxn ang="0">
                  <a:pos x="69" y="34"/>
                </a:cxn>
                <a:cxn ang="0">
                  <a:pos x="42" y="76"/>
                </a:cxn>
                <a:cxn ang="0">
                  <a:pos x="19" y="123"/>
                </a:cxn>
                <a:cxn ang="0">
                  <a:pos x="4" y="164"/>
                </a:cxn>
                <a:cxn ang="0">
                  <a:pos x="13" y="182"/>
                </a:cxn>
                <a:cxn ang="0">
                  <a:pos x="49" y="177"/>
                </a:cxn>
                <a:cxn ang="0">
                  <a:pos x="79" y="165"/>
                </a:cxn>
                <a:cxn ang="0">
                  <a:pos x="120" y="136"/>
                </a:cxn>
                <a:cxn ang="0">
                  <a:pos x="373" y="110"/>
                </a:cxn>
                <a:cxn ang="0">
                  <a:pos x="335" y="114"/>
                </a:cxn>
                <a:cxn ang="0">
                  <a:pos x="306" y="126"/>
                </a:cxn>
                <a:cxn ang="0">
                  <a:pos x="288" y="144"/>
                </a:cxn>
                <a:cxn ang="0">
                  <a:pos x="283" y="171"/>
                </a:cxn>
                <a:cxn ang="0">
                  <a:pos x="292" y="207"/>
                </a:cxn>
                <a:cxn ang="0">
                  <a:pos x="284" y="223"/>
                </a:cxn>
                <a:cxn ang="0">
                  <a:pos x="256" y="231"/>
                </a:cxn>
                <a:cxn ang="0">
                  <a:pos x="215" y="250"/>
                </a:cxn>
                <a:cxn ang="0">
                  <a:pos x="195" y="255"/>
                </a:cxn>
                <a:cxn ang="0">
                  <a:pos x="223" y="268"/>
                </a:cxn>
                <a:cxn ang="0">
                  <a:pos x="280" y="285"/>
                </a:cxn>
                <a:cxn ang="0">
                  <a:pos x="338" y="296"/>
                </a:cxn>
                <a:cxn ang="0">
                  <a:pos x="398" y="301"/>
                </a:cxn>
                <a:cxn ang="0">
                  <a:pos x="459" y="299"/>
                </a:cxn>
                <a:cxn ang="0">
                  <a:pos x="521" y="290"/>
                </a:cxn>
                <a:cxn ang="0">
                  <a:pos x="579" y="274"/>
                </a:cxn>
                <a:cxn ang="0">
                  <a:pos x="636" y="248"/>
                </a:cxn>
                <a:cxn ang="0">
                  <a:pos x="691" y="212"/>
                </a:cxn>
                <a:cxn ang="0">
                  <a:pos x="740" y="167"/>
                </a:cxn>
                <a:cxn ang="0">
                  <a:pos x="784" y="110"/>
                </a:cxn>
              </a:cxnLst>
              <a:rect l="0" t="0" r="r" b="b"/>
              <a:pathLst>
                <a:path w="784" h="301">
                  <a:moveTo>
                    <a:pt x="784" y="110"/>
                  </a:moveTo>
                  <a:lnTo>
                    <a:pt x="757" y="110"/>
                  </a:lnTo>
                  <a:lnTo>
                    <a:pt x="730" y="109"/>
                  </a:lnTo>
                  <a:lnTo>
                    <a:pt x="702" y="108"/>
                  </a:lnTo>
                  <a:lnTo>
                    <a:pt x="674" y="106"/>
                  </a:lnTo>
                  <a:lnTo>
                    <a:pt x="646" y="100"/>
                  </a:lnTo>
                  <a:lnTo>
                    <a:pt x="618" y="94"/>
                  </a:lnTo>
                  <a:lnTo>
                    <a:pt x="603" y="90"/>
                  </a:lnTo>
                  <a:lnTo>
                    <a:pt x="588" y="85"/>
                  </a:lnTo>
                  <a:lnTo>
                    <a:pt x="574" y="79"/>
                  </a:lnTo>
                  <a:lnTo>
                    <a:pt x="560" y="72"/>
                  </a:lnTo>
                  <a:lnTo>
                    <a:pt x="553" y="72"/>
                  </a:lnTo>
                  <a:lnTo>
                    <a:pt x="546" y="74"/>
                  </a:lnTo>
                  <a:lnTo>
                    <a:pt x="539" y="75"/>
                  </a:lnTo>
                  <a:lnTo>
                    <a:pt x="533" y="79"/>
                  </a:lnTo>
                  <a:lnTo>
                    <a:pt x="518" y="84"/>
                  </a:lnTo>
                  <a:lnTo>
                    <a:pt x="505" y="92"/>
                  </a:lnTo>
                  <a:lnTo>
                    <a:pt x="491" y="98"/>
                  </a:lnTo>
                  <a:lnTo>
                    <a:pt x="478" y="104"/>
                  </a:lnTo>
                  <a:lnTo>
                    <a:pt x="470" y="107"/>
                  </a:lnTo>
                  <a:lnTo>
                    <a:pt x="464" y="108"/>
                  </a:lnTo>
                  <a:lnTo>
                    <a:pt x="456" y="110"/>
                  </a:lnTo>
                  <a:lnTo>
                    <a:pt x="450" y="110"/>
                  </a:lnTo>
                  <a:lnTo>
                    <a:pt x="373" y="37"/>
                  </a:lnTo>
                  <a:lnTo>
                    <a:pt x="367" y="38"/>
                  </a:lnTo>
                  <a:lnTo>
                    <a:pt x="359" y="39"/>
                  </a:lnTo>
                  <a:lnTo>
                    <a:pt x="353" y="40"/>
                  </a:lnTo>
                  <a:lnTo>
                    <a:pt x="345" y="43"/>
                  </a:lnTo>
                  <a:lnTo>
                    <a:pt x="331" y="48"/>
                  </a:lnTo>
                  <a:lnTo>
                    <a:pt x="317" y="55"/>
                  </a:lnTo>
                  <a:lnTo>
                    <a:pt x="302" y="61"/>
                  </a:lnTo>
                  <a:lnTo>
                    <a:pt x="288" y="67"/>
                  </a:lnTo>
                  <a:lnTo>
                    <a:pt x="281" y="69"/>
                  </a:lnTo>
                  <a:lnTo>
                    <a:pt x="274" y="71"/>
                  </a:lnTo>
                  <a:lnTo>
                    <a:pt x="266" y="72"/>
                  </a:lnTo>
                  <a:lnTo>
                    <a:pt x="260" y="72"/>
                  </a:lnTo>
                  <a:lnTo>
                    <a:pt x="187" y="0"/>
                  </a:lnTo>
                  <a:lnTo>
                    <a:pt x="111" y="0"/>
                  </a:lnTo>
                  <a:lnTo>
                    <a:pt x="107" y="0"/>
                  </a:lnTo>
                  <a:lnTo>
                    <a:pt x="104" y="1"/>
                  </a:lnTo>
                  <a:lnTo>
                    <a:pt x="100" y="3"/>
                  </a:lnTo>
                  <a:lnTo>
                    <a:pt x="95" y="6"/>
                  </a:lnTo>
                  <a:lnTo>
                    <a:pt x="87" y="13"/>
                  </a:lnTo>
                  <a:lnTo>
                    <a:pt x="78" y="23"/>
                  </a:lnTo>
                  <a:lnTo>
                    <a:pt x="69" y="34"/>
                  </a:lnTo>
                  <a:lnTo>
                    <a:pt x="59" y="47"/>
                  </a:lnTo>
                  <a:lnTo>
                    <a:pt x="51" y="62"/>
                  </a:lnTo>
                  <a:lnTo>
                    <a:pt x="42" y="76"/>
                  </a:lnTo>
                  <a:lnTo>
                    <a:pt x="33" y="93"/>
                  </a:lnTo>
                  <a:lnTo>
                    <a:pt x="25" y="108"/>
                  </a:lnTo>
                  <a:lnTo>
                    <a:pt x="19" y="123"/>
                  </a:lnTo>
                  <a:lnTo>
                    <a:pt x="12" y="139"/>
                  </a:lnTo>
                  <a:lnTo>
                    <a:pt x="7" y="152"/>
                  </a:lnTo>
                  <a:lnTo>
                    <a:pt x="4" y="164"/>
                  </a:lnTo>
                  <a:lnTo>
                    <a:pt x="1" y="175"/>
                  </a:lnTo>
                  <a:lnTo>
                    <a:pt x="0" y="182"/>
                  </a:lnTo>
                  <a:lnTo>
                    <a:pt x="13" y="182"/>
                  </a:lnTo>
                  <a:lnTo>
                    <a:pt x="27" y="181"/>
                  </a:lnTo>
                  <a:lnTo>
                    <a:pt x="37" y="179"/>
                  </a:lnTo>
                  <a:lnTo>
                    <a:pt x="49" y="177"/>
                  </a:lnTo>
                  <a:lnTo>
                    <a:pt x="59" y="172"/>
                  </a:lnTo>
                  <a:lnTo>
                    <a:pt x="69" y="169"/>
                  </a:lnTo>
                  <a:lnTo>
                    <a:pt x="79" y="165"/>
                  </a:lnTo>
                  <a:lnTo>
                    <a:pt x="88" y="159"/>
                  </a:lnTo>
                  <a:lnTo>
                    <a:pt x="104" y="148"/>
                  </a:lnTo>
                  <a:lnTo>
                    <a:pt x="120" y="136"/>
                  </a:lnTo>
                  <a:lnTo>
                    <a:pt x="135" y="123"/>
                  </a:lnTo>
                  <a:lnTo>
                    <a:pt x="149" y="110"/>
                  </a:lnTo>
                  <a:lnTo>
                    <a:pt x="373" y="110"/>
                  </a:lnTo>
                  <a:lnTo>
                    <a:pt x="360" y="110"/>
                  </a:lnTo>
                  <a:lnTo>
                    <a:pt x="347" y="111"/>
                  </a:lnTo>
                  <a:lnTo>
                    <a:pt x="335" y="114"/>
                  </a:lnTo>
                  <a:lnTo>
                    <a:pt x="324" y="117"/>
                  </a:lnTo>
                  <a:lnTo>
                    <a:pt x="314" y="120"/>
                  </a:lnTo>
                  <a:lnTo>
                    <a:pt x="306" y="126"/>
                  </a:lnTo>
                  <a:lnTo>
                    <a:pt x="299" y="131"/>
                  </a:lnTo>
                  <a:lnTo>
                    <a:pt x="293" y="136"/>
                  </a:lnTo>
                  <a:lnTo>
                    <a:pt x="288" y="144"/>
                  </a:lnTo>
                  <a:lnTo>
                    <a:pt x="285" y="153"/>
                  </a:lnTo>
                  <a:lnTo>
                    <a:pt x="283" y="162"/>
                  </a:lnTo>
                  <a:lnTo>
                    <a:pt x="283" y="171"/>
                  </a:lnTo>
                  <a:lnTo>
                    <a:pt x="284" y="182"/>
                  </a:lnTo>
                  <a:lnTo>
                    <a:pt x="287" y="194"/>
                  </a:lnTo>
                  <a:lnTo>
                    <a:pt x="292" y="207"/>
                  </a:lnTo>
                  <a:lnTo>
                    <a:pt x="298" y="220"/>
                  </a:lnTo>
                  <a:lnTo>
                    <a:pt x="290" y="222"/>
                  </a:lnTo>
                  <a:lnTo>
                    <a:pt x="284" y="223"/>
                  </a:lnTo>
                  <a:lnTo>
                    <a:pt x="276" y="224"/>
                  </a:lnTo>
                  <a:lnTo>
                    <a:pt x="270" y="226"/>
                  </a:lnTo>
                  <a:lnTo>
                    <a:pt x="256" y="231"/>
                  </a:lnTo>
                  <a:lnTo>
                    <a:pt x="242" y="238"/>
                  </a:lnTo>
                  <a:lnTo>
                    <a:pt x="228" y="244"/>
                  </a:lnTo>
                  <a:lnTo>
                    <a:pt x="215" y="250"/>
                  </a:lnTo>
                  <a:lnTo>
                    <a:pt x="208" y="252"/>
                  </a:lnTo>
                  <a:lnTo>
                    <a:pt x="201" y="254"/>
                  </a:lnTo>
                  <a:lnTo>
                    <a:pt x="195" y="255"/>
                  </a:lnTo>
                  <a:lnTo>
                    <a:pt x="187" y="255"/>
                  </a:lnTo>
                  <a:lnTo>
                    <a:pt x="204" y="262"/>
                  </a:lnTo>
                  <a:lnTo>
                    <a:pt x="223" y="268"/>
                  </a:lnTo>
                  <a:lnTo>
                    <a:pt x="241" y="275"/>
                  </a:lnTo>
                  <a:lnTo>
                    <a:pt x="260" y="280"/>
                  </a:lnTo>
                  <a:lnTo>
                    <a:pt x="280" y="285"/>
                  </a:lnTo>
                  <a:lnTo>
                    <a:pt x="299" y="289"/>
                  </a:lnTo>
                  <a:lnTo>
                    <a:pt x="319" y="292"/>
                  </a:lnTo>
                  <a:lnTo>
                    <a:pt x="338" y="296"/>
                  </a:lnTo>
                  <a:lnTo>
                    <a:pt x="358" y="298"/>
                  </a:lnTo>
                  <a:lnTo>
                    <a:pt x="379" y="300"/>
                  </a:lnTo>
                  <a:lnTo>
                    <a:pt x="398" y="301"/>
                  </a:lnTo>
                  <a:lnTo>
                    <a:pt x="419" y="301"/>
                  </a:lnTo>
                  <a:lnTo>
                    <a:pt x="440" y="301"/>
                  </a:lnTo>
                  <a:lnTo>
                    <a:pt x="459" y="299"/>
                  </a:lnTo>
                  <a:lnTo>
                    <a:pt x="480" y="297"/>
                  </a:lnTo>
                  <a:lnTo>
                    <a:pt x="500" y="295"/>
                  </a:lnTo>
                  <a:lnTo>
                    <a:pt x="521" y="290"/>
                  </a:lnTo>
                  <a:lnTo>
                    <a:pt x="540" y="286"/>
                  </a:lnTo>
                  <a:lnTo>
                    <a:pt x="560" y="280"/>
                  </a:lnTo>
                  <a:lnTo>
                    <a:pt x="579" y="274"/>
                  </a:lnTo>
                  <a:lnTo>
                    <a:pt x="599" y="266"/>
                  </a:lnTo>
                  <a:lnTo>
                    <a:pt x="618" y="258"/>
                  </a:lnTo>
                  <a:lnTo>
                    <a:pt x="636" y="248"/>
                  </a:lnTo>
                  <a:lnTo>
                    <a:pt x="655" y="237"/>
                  </a:lnTo>
                  <a:lnTo>
                    <a:pt x="673" y="225"/>
                  </a:lnTo>
                  <a:lnTo>
                    <a:pt x="691" y="212"/>
                  </a:lnTo>
                  <a:lnTo>
                    <a:pt x="707" y="199"/>
                  </a:lnTo>
                  <a:lnTo>
                    <a:pt x="724" y="183"/>
                  </a:lnTo>
                  <a:lnTo>
                    <a:pt x="740" y="167"/>
                  </a:lnTo>
                  <a:lnTo>
                    <a:pt x="756" y="150"/>
                  </a:lnTo>
                  <a:lnTo>
                    <a:pt x="770" y="130"/>
                  </a:lnTo>
                  <a:lnTo>
                    <a:pt x="784" y="11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3" name="Freeform 76"/>
            <p:cNvSpPr>
              <a:spLocks/>
            </p:cNvSpPr>
            <p:nvPr/>
          </p:nvSpPr>
          <p:spPr bwMode="auto">
            <a:xfrm>
              <a:off x="3138488" y="2398713"/>
              <a:ext cx="207963" cy="79375"/>
            </a:xfrm>
            <a:custGeom>
              <a:avLst/>
              <a:gdLst/>
              <a:ahLst/>
              <a:cxnLst>
                <a:cxn ang="0">
                  <a:pos x="730" y="109"/>
                </a:cxn>
                <a:cxn ang="0">
                  <a:pos x="646" y="100"/>
                </a:cxn>
                <a:cxn ang="0">
                  <a:pos x="588" y="85"/>
                </a:cxn>
                <a:cxn ang="0">
                  <a:pos x="553" y="72"/>
                </a:cxn>
                <a:cxn ang="0">
                  <a:pos x="533" y="79"/>
                </a:cxn>
                <a:cxn ang="0">
                  <a:pos x="491" y="98"/>
                </a:cxn>
                <a:cxn ang="0">
                  <a:pos x="464" y="108"/>
                </a:cxn>
                <a:cxn ang="0">
                  <a:pos x="373" y="37"/>
                </a:cxn>
                <a:cxn ang="0">
                  <a:pos x="353" y="40"/>
                </a:cxn>
                <a:cxn ang="0">
                  <a:pos x="317" y="55"/>
                </a:cxn>
                <a:cxn ang="0">
                  <a:pos x="281" y="69"/>
                </a:cxn>
                <a:cxn ang="0">
                  <a:pos x="260" y="72"/>
                </a:cxn>
                <a:cxn ang="0">
                  <a:pos x="107" y="0"/>
                </a:cxn>
                <a:cxn ang="0">
                  <a:pos x="95" y="6"/>
                </a:cxn>
                <a:cxn ang="0">
                  <a:pos x="69" y="34"/>
                </a:cxn>
                <a:cxn ang="0">
                  <a:pos x="42" y="76"/>
                </a:cxn>
                <a:cxn ang="0">
                  <a:pos x="19" y="123"/>
                </a:cxn>
                <a:cxn ang="0">
                  <a:pos x="4" y="164"/>
                </a:cxn>
                <a:cxn ang="0">
                  <a:pos x="13" y="182"/>
                </a:cxn>
                <a:cxn ang="0">
                  <a:pos x="49" y="177"/>
                </a:cxn>
                <a:cxn ang="0">
                  <a:pos x="79" y="165"/>
                </a:cxn>
                <a:cxn ang="0">
                  <a:pos x="120" y="136"/>
                </a:cxn>
                <a:cxn ang="0">
                  <a:pos x="373" y="110"/>
                </a:cxn>
                <a:cxn ang="0">
                  <a:pos x="335" y="114"/>
                </a:cxn>
                <a:cxn ang="0">
                  <a:pos x="306" y="126"/>
                </a:cxn>
                <a:cxn ang="0">
                  <a:pos x="288" y="144"/>
                </a:cxn>
                <a:cxn ang="0">
                  <a:pos x="283" y="171"/>
                </a:cxn>
                <a:cxn ang="0">
                  <a:pos x="292" y="207"/>
                </a:cxn>
                <a:cxn ang="0">
                  <a:pos x="284" y="223"/>
                </a:cxn>
                <a:cxn ang="0">
                  <a:pos x="256" y="231"/>
                </a:cxn>
                <a:cxn ang="0">
                  <a:pos x="215" y="250"/>
                </a:cxn>
                <a:cxn ang="0">
                  <a:pos x="195" y="255"/>
                </a:cxn>
                <a:cxn ang="0">
                  <a:pos x="223" y="268"/>
                </a:cxn>
                <a:cxn ang="0">
                  <a:pos x="280" y="285"/>
                </a:cxn>
                <a:cxn ang="0">
                  <a:pos x="338" y="296"/>
                </a:cxn>
                <a:cxn ang="0">
                  <a:pos x="398" y="301"/>
                </a:cxn>
                <a:cxn ang="0">
                  <a:pos x="459" y="299"/>
                </a:cxn>
                <a:cxn ang="0">
                  <a:pos x="521" y="290"/>
                </a:cxn>
                <a:cxn ang="0">
                  <a:pos x="579" y="274"/>
                </a:cxn>
                <a:cxn ang="0">
                  <a:pos x="636" y="248"/>
                </a:cxn>
                <a:cxn ang="0">
                  <a:pos x="691" y="212"/>
                </a:cxn>
                <a:cxn ang="0">
                  <a:pos x="740" y="167"/>
                </a:cxn>
                <a:cxn ang="0">
                  <a:pos x="784" y="110"/>
                </a:cxn>
              </a:cxnLst>
              <a:rect l="0" t="0" r="r" b="b"/>
              <a:pathLst>
                <a:path w="784" h="301">
                  <a:moveTo>
                    <a:pt x="784" y="110"/>
                  </a:moveTo>
                  <a:lnTo>
                    <a:pt x="757" y="110"/>
                  </a:lnTo>
                  <a:lnTo>
                    <a:pt x="730" y="109"/>
                  </a:lnTo>
                  <a:lnTo>
                    <a:pt x="702" y="108"/>
                  </a:lnTo>
                  <a:lnTo>
                    <a:pt x="674" y="106"/>
                  </a:lnTo>
                  <a:lnTo>
                    <a:pt x="646" y="100"/>
                  </a:lnTo>
                  <a:lnTo>
                    <a:pt x="618" y="94"/>
                  </a:lnTo>
                  <a:lnTo>
                    <a:pt x="603" y="90"/>
                  </a:lnTo>
                  <a:lnTo>
                    <a:pt x="588" y="85"/>
                  </a:lnTo>
                  <a:lnTo>
                    <a:pt x="574" y="79"/>
                  </a:lnTo>
                  <a:lnTo>
                    <a:pt x="560" y="72"/>
                  </a:lnTo>
                  <a:lnTo>
                    <a:pt x="553" y="72"/>
                  </a:lnTo>
                  <a:lnTo>
                    <a:pt x="546" y="74"/>
                  </a:lnTo>
                  <a:lnTo>
                    <a:pt x="539" y="75"/>
                  </a:lnTo>
                  <a:lnTo>
                    <a:pt x="533" y="79"/>
                  </a:lnTo>
                  <a:lnTo>
                    <a:pt x="518" y="84"/>
                  </a:lnTo>
                  <a:lnTo>
                    <a:pt x="505" y="92"/>
                  </a:lnTo>
                  <a:lnTo>
                    <a:pt x="491" y="98"/>
                  </a:lnTo>
                  <a:lnTo>
                    <a:pt x="478" y="104"/>
                  </a:lnTo>
                  <a:lnTo>
                    <a:pt x="470" y="107"/>
                  </a:lnTo>
                  <a:lnTo>
                    <a:pt x="464" y="108"/>
                  </a:lnTo>
                  <a:lnTo>
                    <a:pt x="456" y="110"/>
                  </a:lnTo>
                  <a:lnTo>
                    <a:pt x="450" y="110"/>
                  </a:lnTo>
                  <a:lnTo>
                    <a:pt x="373" y="37"/>
                  </a:lnTo>
                  <a:lnTo>
                    <a:pt x="367" y="38"/>
                  </a:lnTo>
                  <a:lnTo>
                    <a:pt x="359" y="39"/>
                  </a:lnTo>
                  <a:lnTo>
                    <a:pt x="353" y="40"/>
                  </a:lnTo>
                  <a:lnTo>
                    <a:pt x="345" y="43"/>
                  </a:lnTo>
                  <a:lnTo>
                    <a:pt x="331" y="48"/>
                  </a:lnTo>
                  <a:lnTo>
                    <a:pt x="317" y="55"/>
                  </a:lnTo>
                  <a:lnTo>
                    <a:pt x="302" y="61"/>
                  </a:lnTo>
                  <a:lnTo>
                    <a:pt x="288" y="67"/>
                  </a:lnTo>
                  <a:lnTo>
                    <a:pt x="281" y="69"/>
                  </a:lnTo>
                  <a:lnTo>
                    <a:pt x="274" y="71"/>
                  </a:lnTo>
                  <a:lnTo>
                    <a:pt x="266" y="72"/>
                  </a:lnTo>
                  <a:lnTo>
                    <a:pt x="260" y="72"/>
                  </a:lnTo>
                  <a:lnTo>
                    <a:pt x="187" y="0"/>
                  </a:lnTo>
                  <a:lnTo>
                    <a:pt x="111" y="0"/>
                  </a:lnTo>
                  <a:lnTo>
                    <a:pt x="107" y="0"/>
                  </a:lnTo>
                  <a:lnTo>
                    <a:pt x="104" y="1"/>
                  </a:lnTo>
                  <a:lnTo>
                    <a:pt x="100" y="3"/>
                  </a:lnTo>
                  <a:lnTo>
                    <a:pt x="95" y="6"/>
                  </a:lnTo>
                  <a:lnTo>
                    <a:pt x="87" y="13"/>
                  </a:lnTo>
                  <a:lnTo>
                    <a:pt x="78" y="23"/>
                  </a:lnTo>
                  <a:lnTo>
                    <a:pt x="69" y="34"/>
                  </a:lnTo>
                  <a:lnTo>
                    <a:pt x="59" y="47"/>
                  </a:lnTo>
                  <a:lnTo>
                    <a:pt x="51" y="62"/>
                  </a:lnTo>
                  <a:lnTo>
                    <a:pt x="42" y="76"/>
                  </a:lnTo>
                  <a:lnTo>
                    <a:pt x="33" y="93"/>
                  </a:lnTo>
                  <a:lnTo>
                    <a:pt x="25" y="108"/>
                  </a:lnTo>
                  <a:lnTo>
                    <a:pt x="19" y="123"/>
                  </a:lnTo>
                  <a:lnTo>
                    <a:pt x="12" y="139"/>
                  </a:lnTo>
                  <a:lnTo>
                    <a:pt x="7" y="152"/>
                  </a:lnTo>
                  <a:lnTo>
                    <a:pt x="4" y="164"/>
                  </a:lnTo>
                  <a:lnTo>
                    <a:pt x="1" y="175"/>
                  </a:lnTo>
                  <a:lnTo>
                    <a:pt x="0" y="182"/>
                  </a:lnTo>
                  <a:lnTo>
                    <a:pt x="13" y="182"/>
                  </a:lnTo>
                  <a:lnTo>
                    <a:pt x="27" y="181"/>
                  </a:lnTo>
                  <a:lnTo>
                    <a:pt x="37" y="179"/>
                  </a:lnTo>
                  <a:lnTo>
                    <a:pt x="49" y="177"/>
                  </a:lnTo>
                  <a:lnTo>
                    <a:pt x="59" y="172"/>
                  </a:lnTo>
                  <a:lnTo>
                    <a:pt x="69" y="169"/>
                  </a:lnTo>
                  <a:lnTo>
                    <a:pt x="79" y="165"/>
                  </a:lnTo>
                  <a:lnTo>
                    <a:pt x="88" y="159"/>
                  </a:lnTo>
                  <a:lnTo>
                    <a:pt x="104" y="148"/>
                  </a:lnTo>
                  <a:lnTo>
                    <a:pt x="120" y="136"/>
                  </a:lnTo>
                  <a:lnTo>
                    <a:pt x="135" y="123"/>
                  </a:lnTo>
                  <a:lnTo>
                    <a:pt x="149" y="110"/>
                  </a:lnTo>
                  <a:lnTo>
                    <a:pt x="373" y="110"/>
                  </a:lnTo>
                  <a:lnTo>
                    <a:pt x="360" y="110"/>
                  </a:lnTo>
                  <a:lnTo>
                    <a:pt x="347" y="111"/>
                  </a:lnTo>
                  <a:lnTo>
                    <a:pt x="335" y="114"/>
                  </a:lnTo>
                  <a:lnTo>
                    <a:pt x="324" y="117"/>
                  </a:lnTo>
                  <a:lnTo>
                    <a:pt x="314" y="120"/>
                  </a:lnTo>
                  <a:lnTo>
                    <a:pt x="306" y="126"/>
                  </a:lnTo>
                  <a:lnTo>
                    <a:pt x="299" y="131"/>
                  </a:lnTo>
                  <a:lnTo>
                    <a:pt x="293" y="136"/>
                  </a:lnTo>
                  <a:lnTo>
                    <a:pt x="288" y="144"/>
                  </a:lnTo>
                  <a:lnTo>
                    <a:pt x="285" y="153"/>
                  </a:lnTo>
                  <a:lnTo>
                    <a:pt x="283" y="162"/>
                  </a:lnTo>
                  <a:lnTo>
                    <a:pt x="283" y="171"/>
                  </a:lnTo>
                  <a:lnTo>
                    <a:pt x="284" y="182"/>
                  </a:lnTo>
                  <a:lnTo>
                    <a:pt x="287" y="194"/>
                  </a:lnTo>
                  <a:lnTo>
                    <a:pt x="292" y="207"/>
                  </a:lnTo>
                  <a:lnTo>
                    <a:pt x="298" y="220"/>
                  </a:lnTo>
                  <a:lnTo>
                    <a:pt x="290" y="222"/>
                  </a:lnTo>
                  <a:lnTo>
                    <a:pt x="284" y="223"/>
                  </a:lnTo>
                  <a:lnTo>
                    <a:pt x="276" y="224"/>
                  </a:lnTo>
                  <a:lnTo>
                    <a:pt x="270" y="226"/>
                  </a:lnTo>
                  <a:lnTo>
                    <a:pt x="256" y="231"/>
                  </a:lnTo>
                  <a:lnTo>
                    <a:pt x="242" y="238"/>
                  </a:lnTo>
                  <a:lnTo>
                    <a:pt x="228" y="244"/>
                  </a:lnTo>
                  <a:lnTo>
                    <a:pt x="215" y="250"/>
                  </a:lnTo>
                  <a:lnTo>
                    <a:pt x="208" y="252"/>
                  </a:lnTo>
                  <a:lnTo>
                    <a:pt x="201" y="254"/>
                  </a:lnTo>
                  <a:lnTo>
                    <a:pt x="195" y="255"/>
                  </a:lnTo>
                  <a:lnTo>
                    <a:pt x="187" y="255"/>
                  </a:lnTo>
                  <a:lnTo>
                    <a:pt x="204" y="262"/>
                  </a:lnTo>
                  <a:lnTo>
                    <a:pt x="223" y="268"/>
                  </a:lnTo>
                  <a:lnTo>
                    <a:pt x="241" y="275"/>
                  </a:lnTo>
                  <a:lnTo>
                    <a:pt x="260" y="280"/>
                  </a:lnTo>
                  <a:lnTo>
                    <a:pt x="280" y="285"/>
                  </a:lnTo>
                  <a:lnTo>
                    <a:pt x="299" y="289"/>
                  </a:lnTo>
                  <a:lnTo>
                    <a:pt x="319" y="292"/>
                  </a:lnTo>
                  <a:lnTo>
                    <a:pt x="338" y="296"/>
                  </a:lnTo>
                  <a:lnTo>
                    <a:pt x="358" y="298"/>
                  </a:lnTo>
                  <a:lnTo>
                    <a:pt x="379" y="300"/>
                  </a:lnTo>
                  <a:lnTo>
                    <a:pt x="398" y="301"/>
                  </a:lnTo>
                  <a:lnTo>
                    <a:pt x="419" y="301"/>
                  </a:lnTo>
                  <a:lnTo>
                    <a:pt x="440" y="301"/>
                  </a:lnTo>
                  <a:lnTo>
                    <a:pt x="459" y="299"/>
                  </a:lnTo>
                  <a:lnTo>
                    <a:pt x="480" y="297"/>
                  </a:lnTo>
                  <a:lnTo>
                    <a:pt x="500" y="295"/>
                  </a:lnTo>
                  <a:lnTo>
                    <a:pt x="521" y="290"/>
                  </a:lnTo>
                  <a:lnTo>
                    <a:pt x="540" y="286"/>
                  </a:lnTo>
                  <a:lnTo>
                    <a:pt x="560" y="280"/>
                  </a:lnTo>
                  <a:lnTo>
                    <a:pt x="579" y="274"/>
                  </a:lnTo>
                  <a:lnTo>
                    <a:pt x="599" y="266"/>
                  </a:lnTo>
                  <a:lnTo>
                    <a:pt x="618" y="258"/>
                  </a:lnTo>
                  <a:lnTo>
                    <a:pt x="636" y="248"/>
                  </a:lnTo>
                  <a:lnTo>
                    <a:pt x="655" y="237"/>
                  </a:lnTo>
                  <a:lnTo>
                    <a:pt x="673" y="225"/>
                  </a:lnTo>
                  <a:lnTo>
                    <a:pt x="691" y="212"/>
                  </a:lnTo>
                  <a:lnTo>
                    <a:pt x="707" y="199"/>
                  </a:lnTo>
                  <a:lnTo>
                    <a:pt x="724" y="183"/>
                  </a:lnTo>
                  <a:lnTo>
                    <a:pt x="740" y="167"/>
                  </a:lnTo>
                  <a:lnTo>
                    <a:pt x="756" y="150"/>
                  </a:lnTo>
                  <a:lnTo>
                    <a:pt x="770" y="130"/>
                  </a:lnTo>
                  <a:lnTo>
                    <a:pt x="784" y="110"/>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4" name="Freeform 77"/>
            <p:cNvSpPr>
              <a:spLocks/>
            </p:cNvSpPr>
            <p:nvPr/>
          </p:nvSpPr>
          <p:spPr bwMode="auto">
            <a:xfrm>
              <a:off x="3552825" y="2270126"/>
              <a:ext cx="336550" cy="117475"/>
            </a:xfrm>
            <a:custGeom>
              <a:avLst/>
              <a:gdLst/>
              <a:ahLst/>
              <a:cxnLst>
                <a:cxn ang="0">
                  <a:pos x="34" y="417"/>
                </a:cxn>
                <a:cxn ang="0">
                  <a:pos x="94" y="436"/>
                </a:cxn>
                <a:cxn ang="0">
                  <a:pos x="149" y="447"/>
                </a:cxn>
                <a:cxn ang="0">
                  <a:pos x="198" y="429"/>
                </a:cxn>
                <a:cxn ang="0">
                  <a:pos x="299" y="407"/>
                </a:cxn>
                <a:cxn ang="0">
                  <a:pos x="362" y="389"/>
                </a:cxn>
                <a:cxn ang="0">
                  <a:pos x="417" y="363"/>
                </a:cxn>
                <a:cxn ang="0">
                  <a:pos x="456" y="340"/>
                </a:cxn>
                <a:cxn ang="0">
                  <a:pos x="477" y="344"/>
                </a:cxn>
                <a:cxn ang="0">
                  <a:pos x="520" y="363"/>
                </a:cxn>
                <a:cxn ang="0">
                  <a:pos x="547" y="372"/>
                </a:cxn>
                <a:cxn ang="0">
                  <a:pos x="673" y="263"/>
                </a:cxn>
                <a:cxn ang="0">
                  <a:pos x="765" y="255"/>
                </a:cxn>
                <a:cxn ang="0">
                  <a:pos x="833" y="232"/>
                </a:cxn>
                <a:cxn ang="0">
                  <a:pos x="887" y="196"/>
                </a:cxn>
                <a:cxn ang="0">
                  <a:pos x="937" y="149"/>
                </a:cxn>
                <a:cxn ang="0">
                  <a:pos x="1019" y="76"/>
                </a:cxn>
                <a:cxn ang="0">
                  <a:pos x="1040" y="82"/>
                </a:cxn>
                <a:cxn ang="0">
                  <a:pos x="1082" y="79"/>
                </a:cxn>
                <a:cxn ang="0">
                  <a:pos x="1128" y="65"/>
                </a:cxn>
                <a:cxn ang="0">
                  <a:pos x="1213" y="35"/>
                </a:cxn>
                <a:cxn ang="0">
                  <a:pos x="1271" y="28"/>
                </a:cxn>
                <a:cxn ang="0">
                  <a:pos x="1237" y="9"/>
                </a:cxn>
                <a:cxn ang="0">
                  <a:pos x="1199" y="0"/>
                </a:cxn>
                <a:cxn ang="0">
                  <a:pos x="1150" y="19"/>
                </a:cxn>
                <a:cxn ang="0">
                  <a:pos x="1124" y="21"/>
                </a:cxn>
                <a:cxn ang="0">
                  <a:pos x="1071" y="32"/>
                </a:cxn>
                <a:cxn ang="0">
                  <a:pos x="1030" y="17"/>
                </a:cxn>
                <a:cxn ang="0">
                  <a:pos x="988" y="10"/>
                </a:cxn>
                <a:cxn ang="0">
                  <a:pos x="946" y="11"/>
                </a:cxn>
                <a:cxn ang="0">
                  <a:pos x="904" y="21"/>
                </a:cxn>
                <a:cxn ang="0">
                  <a:pos x="860" y="39"/>
                </a:cxn>
                <a:cxn ang="0">
                  <a:pos x="824" y="31"/>
                </a:cxn>
                <a:cxn ang="0">
                  <a:pos x="745" y="28"/>
                </a:cxn>
                <a:cxn ang="0">
                  <a:pos x="633" y="38"/>
                </a:cxn>
                <a:cxn ang="0">
                  <a:pos x="434" y="65"/>
                </a:cxn>
                <a:cxn ang="0">
                  <a:pos x="328" y="76"/>
                </a:cxn>
                <a:cxn ang="0">
                  <a:pos x="338" y="111"/>
                </a:cxn>
                <a:cxn ang="0">
                  <a:pos x="420" y="172"/>
                </a:cxn>
                <a:cxn ang="0">
                  <a:pos x="487" y="225"/>
                </a:cxn>
                <a:cxn ang="0">
                  <a:pos x="419" y="256"/>
                </a:cxn>
                <a:cxn ang="0">
                  <a:pos x="285" y="332"/>
                </a:cxn>
                <a:cxn ang="0">
                  <a:pos x="189" y="376"/>
                </a:cxn>
                <a:cxn ang="0">
                  <a:pos x="118" y="398"/>
                </a:cxn>
                <a:cxn ang="0">
                  <a:pos x="62" y="407"/>
                </a:cxn>
                <a:cxn ang="0">
                  <a:pos x="0" y="412"/>
                </a:cxn>
              </a:cxnLst>
              <a:rect l="0" t="0" r="r" b="b"/>
              <a:pathLst>
                <a:path w="1271" h="447">
                  <a:moveTo>
                    <a:pt x="0" y="412"/>
                  </a:moveTo>
                  <a:lnTo>
                    <a:pt x="16" y="413"/>
                  </a:lnTo>
                  <a:lnTo>
                    <a:pt x="34" y="417"/>
                  </a:lnTo>
                  <a:lnTo>
                    <a:pt x="54" y="423"/>
                  </a:lnTo>
                  <a:lnTo>
                    <a:pt x="75" y="429"/>
                  </a:lnTo>
                  <a:lnTo>
                    <a:pt x="94" y="436"/>
                  </a:lnTo>
                  <a:lnTo>
                    <a:pt x="115" y="441"/>
                  </a:lnTo>
                  <a:lnTo>
                    <a:pt x="133" y="444"/>
                  </a:lnTo>
                  <a:lnTo>
                    <a:pt x="149" y="447"/>
                  </a:lnTo>
                  <a:lnTo>
                    <a:pt x="164" y="440"/>
                  </a:lnTo>
                  <a:lnTo>
                    <a:pt x="181" y="435"/>
                  </a:lnTo>
                  <a:lnTo>
                    <a:pt x="198" y="429"/>
                  </a:lnTo>
                  <a:lnTo>
                    <a:pt x="217" y="425"/>
                  </a:lnTo>
                  <a:lnTo>
                    <a:pt x="257" y="416"/>
                  </a:lnTo>
                  <a:lnTo>
                    <a:pt x="299" y="407"/>
                  </a:lnTo>
                  <a:lnTo>
                    <a:pt x="320" y="402"/>
                  </a:lnTo>
                  <a:lnTo>
                    <a:pt x="341" y="395"/>
                  </a:lnTo>
                  <a:lnTo>
                    <a:pt x="362" y="389"/>
                  </a:lnTo>
                  <a:lnTo>
                    <a:pt x="381" y="381"/>
                  </a:lnTo>
                  <a:lnTo>
                    <a:pt x="400" y="372"/>
                  </a:lnTo>
                  <a:lnTo>
                    <a:pt x="417" y="363"/>
                  </a:lnTo>
                  <a:lnTo>
                    <a:pt x="435" y="352"/>
                  </a:lnTo>
                  <a:lnTo>
                    <a:pt x="449" y="339"/>
                  </a:lnTo>
                  <a:lnTo>
                    <a:pt x="456" y="340"/>
                  </a:lnTo>
                  <a:lnTo>
                    <a:pt x="463" y="341"/>
                  </a:lnTo>
                  <a:lnTo>
                    <a:pt x="471" y="342"/>
                  </a:lnTo>
                  <a:lnTo>
                    <a:pt x="477" y="344"/>
                  </a:lnTo>
                  <a:lnTo>
                    <a:pt x="491" y="350"/>
                  </a:lnTo>
                  <a:lnTo>
                    <a:pt x="506" y="356"/>
                  </a:lnTo>
                  <a:lnTo>
                    <a:pt x="520" y="363"/>
                  </a:lnTo>
                  <a:lnTo>
                    <a:pt x="533" y="368"/>
                  </a:lnTo>
                  <a:lnTo>
                    <a:pt x="540" y="370"/>
                  </a:lnTo>
                  <a:lnTo>
                    <a:pt x="547" y="372"/>
                  </a:lnTo>
                  <a:lnTo>
                    <a:pt x="554" y="374"/>
                  </a:lnTo>
                  <a:lnTo>
                    <a:pt x="560" y="374"/>
                  </a:lnTo>
                  <a:lnTo>
                    <a:pt x="673" y="263"/>
                  </a:lnTo>
                  <a:lnTo>
                    <a:pt x="707" y="262"/>
                  </a:lnTo>
                  <a:lnTo>
                    <a:pt x="737" y="259"/>
                  </a:lnTo>
                  <a:lnTo>
                    <a:pt x="765" y="255"/>
                  </a:lnTo>
                  <a:lnTo>
                    <a:pt x="789" y="249"/>
                  </a:lnTo>
                  <a:lnTo>
                    <a:pt x="812" y="242"/>
                  </a:lnTo>
                  <a:lnTo>
                    <a:pt x="833" y="232"/>
                  </a:lnTo>
                  <a:lnTo>
                    <a:pt x="852" y="221"/>
                  </a:lnTo>
                  <a:lnTo>
                    <a:pt x="871" y="210"/>
                  </a:lnTo>
                  <a:lnTo>
                    <a:pt x="887" y="196"/>
                  </a:lnTo>
                  <a:lnTo>
                    <a:pt x="905" y="182"/>
                  </a:lnTo>
                  <a:lnTo>
                    <a:pt x="921" y="166"/>
                  </a:lnTo>
                  <a:lnTo>
                    <a:pt x="937" y="149"/>
                  </a:lnTo>
                  <a:lnTo>
                    <a:pt x="972" y="113"/>
                  </a:lnTo>
                  <a:lnTo>
                    <a:pt x="1013" y="72"/>
                  </a:lnTo>
                  <a:lnTo>
                    <a:pt x="1019" y="76"/>
                  </a:lnTo>
                  <a:lnTo>
                    <a:pt x="1026" y="79"/>
                  </a:lnTo>
                  <a:lnTo>
                    <a:pt x="1033" y="80"/>
                  </a:lnTo>
                  <a:lnTo>
                    <a:pt x="1040" y="82"/>
                  </a:lnTo>
                  <a:lnTo>
                    <a:pt x="1054" y="83"/>
                  </a:lnTo>
                  <a:lnTo>
                    <a:pt x="1068" y="82"/>
                  </a:lnTo>
                  <a:lnTo>
                    <a:pt x="1082" y="79"/>
                  </a:lnTo>
                  <a:lnTo>
                    <a:pt x="1097" y="76"/>
                  </a:lnTo>
                  <a:lnTo>
                    <a:pt x="1112" y="70"/>
                  </a:lnTo>
                  <a:lnTo>
                    <a:pt x="1128" y="65"/>
                  </a:lnTo>
                  <a:lnTo>
                    <a:pt x="1160" y="52"/>
                  </a:lnTo>
                  <a:lnTo>
                    <a:pt x="1195" y="41"/>
                  </a:lnTo>
                  <a:lnTo>
                    <a:pt x="1213" y="35"/>
                  </a:lnTo>
                  <a:lnTo>
                    <a:pt x="1232" y="31"/>
                  </a:lnTo>
                  <a:lnTo>
                    <a:pt x="1251" y="29"/>
                  </a:lnTo>
                  <a:lnTo>
                    <a:pt x="1271" y="28"/>
                  </a:lnTo>
                  <a:lnTo>
                    <a:pt x="1265" y="23"/>
                  </a:lnTo>
                  <a:lnTo>
                    <a:pt x="1248" y="15"/>
                  </a:lnTo>
                  <a:lnTo>
                    <a:pt x="1237" y="9"/>
                  </a:lnTo>
                  <a:lnTo>
                    <a:pt x="1225" y="5"/>
                  </a:lnTo>
                  <a:lnTo>
                    <a:pt x="1212" y="2"/>
                  </a:lnTo>
                  <a:lnTo>
                    <a:pt x="1199" y="0"/>
                  </a:lnTo>
                  <a:lnTo>
                    <a:pt x="1175" y="11"/>
                  </a:lnTo>
                  <a:lnTo>
                    <a:pt x="1160" y="17"/>
                  </a:lnTo>
                  <a:lnTo>
                    <a:pt x="1150" y="19"/>
                  </a:lnTo>
                  <a:lnTo>
                    <a:pt x="1142" y="19"/>
                  </a:lnTo>
                  <a:lnTo>
                    <a:pt x="1135" y="20"/>
                  </a:lnTo>
                  <a:lnTo>
                    <a:pt x="1124" y="21"/>
                  </a:lnTo>
                  <a:lnTo>
                    <a:pt x="1109" y="28"/>
                  </a:lnTo>
                  <a:lnTo>
                    <a:pt x="1085" y="39"/>
                  </a:lnTo>
                  <a:lnTo>
                    <a:pt x="1071" y="32"/>
                  </a:lnTo>
                  <a:lnTo>
                    <a:pt x="1057" y="26"/>
                  </a:lnTo>
                  <a:lnTo>
                    <a:pt x="1044" y="21"/>
                  </a:lnTo>
                  <a:lnTo>
                    <a:pt x="1030" y="17"/>
                  </a:lnTo>
                  <a:lnTo>
                    <a:pt x="1016" y="14"/>
                  </a:lnTo>
                  <a:lnTo>
                    <a:pt x="1002" y="11"/>
                  </a:lnTo>
                  <a:lnTo>
                    <a:pt x="988" y="10"/>
                  </a:lnTo>
                  <a:lnTo>
                    <a:pt x="974" y="10"/>
                  </a:lnTo>
                  <a:lnTo>
                    <a:pt x="960" y="10"/>
                  </a:lnTo>
                  <a:lnTo>
                    <a:pt x="946" y="11"/>
                  </a:lnTo>
                  <a:lnTo>
                    <a:pt x="932" y="14"/>
                  </a:lnTo>
                  <a:lnTo>
                    <a:pt x="918" y="17"/>
                  </a:lnTo>
                  <a:lnTo>
                    <a:pt x="904" y="21"/>
                  </a:lnTo>
                  <a:lnTo>
                    <a:pt x="889" y="26"/>
                  </a:lnTo>
                  <a:lnTo>
                    <a:pt x="874" y="32"/>
                  </a:lnTo>
                  <a:lnTo>
                    <a:pt x="860" y="39"/>
                  </a:lnTo>
                  <a:lnTo>
                    <a:pt x="849" y="35"/>
                  </a:lnTo>
                  <a:lnTo>
                    <a:pt x="837" y="32"/>
                  </a:lnTo>
                  <a:lnTo>
                    <a:pt x="824" y="31"/>
                  </a:lnTo>
                  <a:lnTo>
                    <a:pt x="810" y="29"/>
                  </a:lnTo>
                  <a:lnTo>
                    <a:pt x="779" y="28"/>
                  </a:lnTo>
                  <a:lnTo>
                    <a:pt x="745" y="28"/>
                  </a:lnTo>
                  <a:lnTo>
                    <a:pt x="709" y="30"/>
                  </a:lnTo>
                  <a:lnTo>
                    <a:pt x="672" y="33"/>
                  </a:lnTo>
                  <a:lnTo>
                    <a:pt x="633" y="38"/>
                  </a:lnTo>
                  <a:lnTo>
                    <a:pt x="593" y="43"/>
                  </a:lnTo>
                  <a:lnTo>
                    <a:pt x="512" y="54"/>
                  </a:lnTo>
                  <a:lnTo>
                    <a:pt x="434" y="65"/>
                  </a:lnTo>
                  <a:lnTo>
                    <a:pt x="395" y="69"/>
                  </a:lnTo>
                  <a:lnTo>
                    <a:pt x="360" y="74"/>
                  </a:lnTo>
                  <a:lnTo>
                    <a:pt x="328" y="76"/>
                  </a:lnTo>
                  <a:lnTo>
                    <a:pt x="297" y="77"/>
                  </a:lnTo>
                  <a:lnTo>
                    <a:pt x="315" y="92"/>
                  </a:lnTo>
                  <a:lnTo>
                    <a:pt x="338" y="111"/>
                  </a:lnTo>
                  <a:lnTo>
                    <a:pt x="364" y="130"/>
                  </a:lnTo>
                  <a:lnTo>
                    <a:pt x="392" y="151"/>
                  </a:lnTo>
                  <a:lnTo>
                    <a:pt x="420" y="172"/>
                  </a:lnTo>
                  <a:lnTo>
                    <a:pt x="447" y="191"/>
                  </a:lnTo>
                  <a:lnTo>
                    <a:pt x="470" y="209"/>
                  </a:lnTo>
                  <a:lnTo>
                    <a:pt x="487" y="225"/>
                  </a:lnTo>
                  <a:lnTo>
                    <a:pt x="465" y="233"/>
                  </a:lnTo>
                  <a:lnTo>
                    <a:pt x="442" y="244"/>
                  </a:lnTo>
                  <a:lnTo>
                    <a:pt x="419" y="256"/>
                  </a:lnTo>
                  <a:lnTo>
                    <a:pt x="394" y="270"/>
                  </a:lnTo>
                  <a:lnTo>
                    <a:pt x="342" y="300"/>
                  </a:lnTo>
                  <a:lnTo>
                    <a:pt x="285" y="332"/>
                  </a:lnTo>
                  <a:lnTo>
                    <a:pt x="255" y="348"/>
                  </a:lnTo>
                  <a:lnTo>
                    <a:pt x="223" y="363"/>
                  </a:lnTo>
                  <a:lnTo>
                    <a:pt x="189" y="376"/>
                  </a:lnTo>
                  <a:lnTo>
                    <a:pt x="154" y="388"/>
                  </a:lnTo>
                  <a:lnTo>
                    <a:pt x="137" y="393"/>
                  </a:lnTo>
                  <a:lnTo>
                    <a:pt x="118" y="398"/>
                  </a:lnTo>
                  <a:lnTo>
                    <a:pt x="100" y="402"/>
                  </a:lnTo>
                  <a:lnTo>
                    <a:pt x="81" y="405"/>
                  </a:lnTo>
                  <a:lnTo>
                    <a:pt x="62" y="407"/>
                  </a:lnTo>
                  <a:lnTo>
                    <a:pt x="41" y="410"/>
                  </a:lnTo>
                  <a:lnTo>
                    <a:pt x="21" y="411"/>
                  </a:lnTo>
                  <a:lnTo>
                    <a:pt x="0" y="41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5" name="Freeform 78"/>
            <p:cNvSpPr>
              <a:spLocks/>
            </p:cNvSpPr>
            <p:nvPr/>
          </p:nvSpPr>
          <p:spPr bwMode="auto">
            <a:xfrm>
              <a:off x="3552825" y="2270126"/>
              <a:ext cx="336550" cy="117475"/>
            </a:xfrm>
            <a:custGeom>
              <a:avLst/>
              <a:gdLst/>
              <a:ahLst/>
              <a:cxnLst>
                <a:cxn ang="0">
                  <a:pos x="34" y="417"/>
                </a:cxn>
                <a:cxn ang="0">
                  <a:pos x="94" y="436"/>
                </a:cxn>
                <a:cxn ang="0">
                  <a:pos x="149" y="447"/>
                </a:cxn>
                <a:cxn ang="0">
                  <a:pos x="198" y="429"/>
                </a:cxn>
                <a:cxn ang="0">
                  <a:pos x="299" y="407"/>
                </a:cxn>
                <a:cxn ang="0">
                  <a:pos x="362" y="389"/>
                </a:cxn>
                <a:cxn ang="0">
                  <a:pos x="417" y="363"/>
                </a:cxn>
                <a:cxn ang="0">
                  <a:pos x="456" y="340"/>
                </a:cxn>
                <a:cxn ang="0">
                  <a:pos x="477" y="344"/>
                </a:cxn>
                <a:cxn ang="0">
                  <a:pos x="520" y="363"/>
                </a:cxn>
                <a:cxn ang="0">
                  <a:pos x="547" y="372"/>
                </a:cxn>
                <a:cxn ang="0">
                  <a:pos x="673" y="263"/>
                </a:cxn>
                <a:cxn ang="0">
                  <a:pos x="765" y="255"/>
                </a:cxn>
                <a:cxn ang="0">
                  <a:pos x="833" y="232"/>
                </a:cxn>
                <a:cxn ang="0">
                  <a:pos x="887" y="196"/>
                </a:cxn>
                <a:cxn ang="0">
                  <a:pos x="937" y="149"/>
                </a:cxn>
                <a:cxn ang="0">
                  <a:pos x="1019" y="76"/>
                </a:cxn>
                <a:cxn ang="0">
                  <a:pos x="1040" y="82"/>
                </a:cxn>
                <a:cxn ang="0">
                  <a:pos x="1082" y="79"/>
                </a:cxn>
                <a:cxn ang="0">
                  <a:pos x="1128" y="65"/>
                </a:cxn>
                <a:cxn ang="0">
                  <a:pos x="1213" y="35"/>
                </a:cxn>
                <a:cxn ang="0">
                  <a:pos x="1271" y="28"/>
                </a:cxn>
                <a:cxn ang="0">
                  <a:pos x="1237" y="9"/>
                </a:cxn>
                <a:cxn ang="0">
                  <a:pos x="1199" y="0"/>
                </a:cxn>
                <a:cxn ang="0">
                  <a:pos x="1150" y="19"/>
                </a:cxn>
                <a:cxn ang="0">
                  <a:pos x="1124" y="21"/>
                </a:cxn>
                <a:cxn ang="0">
                  <a:pos x="1071" y="32"/>
                </a:cxn>
                <a:cxn ang="0">
                  <a:pos x="1030" y="17"/>
                </a:cxn>
                <a:cxn ang="0">
                  <a:pos x="988" y="10"/>
                </a:cxn>
                <a:cxn ang="0">
                  <a:pos x="946" y="11"/>
                </a:cxn>
                <a:cxn ang="0">
                  <a:pos x="904" y="21"/>
                </a:cxn>
                <a:cxn ang="0">
                  <a:pos x="860" y="39"/>
                </a:cxn>
                <a:cxn ang="0">
                  <a:pos x="824" y="31"/>
                </a:cxn>
                <a:cxn ang="0">
                  <a:pos x="745" y="28"/>
                </a:cxn>
                <a:cxn ang="0">
                  <a:pos x="633" y="38"/>
                </a:cxn>
                <a:cxn ang="0">
                  <a:pos x="434" y="65"/>
                </a:cxn>
                <a:cxn ang="0">
                  <a:pos x="328" y="76"/>
                </a:cxn>
                <a:cxn ang="0">
                  <a:pos x="338" y="111"/>
                </a:cxn>
                <a:cxn ang="0">
                  <a:pos x="420" y="172"/>
                </a:cxn>
                <a:cxn ang="0">
                  <a:pos x="487" y="225"/>
                </a:cxn>
                <a:cxn ang="0">
                  <a:pos x="419" y="256"/>
                </a:cxn>
                <a:cxn ang="0">
                  <a:pos x="285" y="332"/>
                </a:cxn>
                <a:cxn ang="0">
                  <a:pos x="189" y="376"/>
                </a:cxn>
                <a:cxn ang="0">
                  <a:pos x="118" y="398"/>
                </a:cxn>
                <a:cxn ang="0">
                  <a:pos x="62" y="407"/>
                </a:cxn>
                <a:cxn ang="0">
                  <a:pos x="0" y="412"/>
                </a:cxn>
              </a:cxnLst>
              <a:rect l="0" t="0" r="r" b="b"/>
              <a:pathLst>
                <a:path w="1271" h="447">
                  <a:moveTo>
                    <a:pt x="0" y="412"/>
                  </a:moveTo>
                  <a:lnTo>
                    <a:pt x="16" y="413"/>
                  </a:lnTo>
                  <a:lnTo>
                    <a:pt x="34" y="417"/>
                  </a:lnTo>
                  <a:lnTo>
                    <a:pt x="54" y="423"/>
                  </a:lnTo>
                  <a:lnTo>
                    <a:pt x="75" y="429"/>
                  </a:lnTo>
                  <a:lnTo>
                    <a:pt x="94" y="436"/>
                  </a:lnTo>
                  <a:lnTo>
                    <a:pt x="115" y="441"/>
                  </a:lnTo>
                  <a:lnTo>
                    <a:pt x="133" y="444"/>
                  </a:lnTo>
                  <a:lnTo>
                    <a:pt x="149" y="447"/>
                  </a:lnTo>
                  <a:lnTo>
                    <a:pt x="164" y="440"/>
                  </a:lnTo>
                  <a:lnTo>
                    <a:pt x="181" y="435"/>
                  </a:lnTo>
                  <a:lnTo>
                    <a:pt x="198" y="429"/>
                  </a:lnTo>
                  <a:lnTo>
                    <a:pt x="217" y="425"/>
                  </a:lnTo>
                  <a:lnTo>
                    <a:pt x="257" y="416"/>
                  </a:lnTo>
                  <a:lnTo>
                    <a:pt x="299" y="407"/>
                  </a:lnTo>
                  <a:lnTo>
                    <a:pt x="320" y="402"/>
                  </a:lnTo>
                  <a:lnTo>
                    <a:pt x="341" y="395"/>
                  </a:lnTo>
                  <a:lnTo>
                    <a:pt x="362" y="389"/>
                  </a:lnTo>
                  <a:lnTo>
                    <a:pt x="381" y="381"/>
                  </a:lnTo>
                  <a:lnTo>
                    <a:pt x="400" y="372"/>
                  </a:lnTo>
                  <a:lnTo>
                    <a:pt x="417" y="363"/>
                  </a:lnTo>
                  <a:lnTo>
                    <a:pt x="435" y="352"/>
                  </a:lnTo>
                  <a:lnTo>
                    <a:pt x="449" y="339"/>
                  </a:lnTo>
                  <a:lnTo>
                    <a:pt x="456" y="340"/>
                  </a:lnTo>
                  <a:lnTo>
                    <a:pt x="463" y="341"/>
                  </a:lnTo>
                  <a:lnTo>
                    <a:pt x="471" y="342"/>
                  </a:lnTo>
                  <a:lnTo>
                    <a:pt x="477" y="344"/>
                  </a:lnTo>
                  <a:lnTo>
                    <a:pt x="491" y="350"/>
                  </a:lnTo>
                  <a:lnTo>
                    <a:pt x="506" y="356"/>
                  </a:lnTo>
                  <a:lnTo>
                    <a:pt x="520" y="363"/>
                  </a:lnTo>
                  <a:lnTo>
                    <a:pt x="533" y="368"/>
                  </a:lnTo>
                  <a:lnTo>
                    <a:pt x="540" y="370"/>
                  </a:lnTo>
                  <a:lnTo>
                    <a:pt x="547" y="372"/>
                  </a:lnTo>
                  <a:lnTo>
                    <a:pt x="554" y="374"/>
                  </a:lnTo>
                  <a:lnTo>
                    <a:pt x="560" y="374"/>
                  </a:lnTo>
                  <a:lnTo>
                    <a:pt x="673" y="263"/>
                  </a:lnTo>
                  <a:lnTo>
                    <a:pt x="707" y="262"/>
                  </a:lnTo>
                  <a:lnTo>
                    <a:pt x="737" y="259"/>
                  </a:lnTo>
                  <a:lnTo>
                    <a:pt x="765" y="255"/>
                  </a:lnTo>
                  <a:lnTo>
                    <a:pt x="789" y="249"/>
                  </a:lnTo>
                  <a:lnTo>
                    <a:pt x="812" y="242"/>
                  </a:lnTo>
                  <a:lnTo>
                    <a:pt x="833" y="232"/>
                  </a:lnTo>
                  <a:lnTo>
                    <a:pt x="852" y="221"/>
                  </a:lnTo>
                  <a:lnTo>
                    <a:pt x="871" y="210"/>
                  </a:lnTo>
                  <a:lnTo>
                    <a:pt x="887" y="196"/>
                  </a:lnTo>
                  <a:lnTo>
                    <a:pt x="905" y="182"/>
                  </a:lnTo>
                  <a:lnTo>
                    <a:pt x="921" y="166"/>
                  </a:lnTo>
                  <a:lnTo>
                    <a:pt x="937" y="149"/>
                  </a:lnTo>
                  <a:lnTo>
                    <a:pt x="972" y="113"/>
                  </a:lnTo>
                  <a:lnTo>
                    <a:pt x="1013" y="72"/>
                  </a:lnTo>
                  <a:lnTo>
                    <a:pt x="1019" y="76"/>
                  </a:lnTo>
                  <a:lnTo>
                    <a:pt x="1026" y="79"/>
                  </a:lnTo>
                  <a:lnTo>
                    <a:pt x="1033" y="80"/>
                  </a:lnTo>
                  <a:lnTo>
                    <a:pt x="1040" y="82"/>
                  </a:lnTo>
                  <a:lnTo>
                    <a:pt x="1054" y="83"/>
                  </a:lnTo>
                  <a:lnTo>
                    <a:pt x="1068" y="82"/>
                  </a:lnTo>
                  <a:lnTo>
                    <a:pt x="1082" y="79"/>
                  </a:lnTo>
                  <a:lnTo>
                    <a:pt x="1097" y="76"/>
                  </a:lnTo>
                  <a:lnTo>
                    <a:pt x="1112" y="70"/>
                  </a:lnTo>
                  <a:lnTo>
                    <a:pt x="1128" y="65"/>
                  </a:lnTo>
                  <a:lnTo>
                    <a:pt x="1160" y="52"/>
                  </a:lnTo>
                  <a:lnTo>
                    <a:pt x="1195" y="41"/>
                  </a:lnTo>
                  <a:lnTo>
                    <a:pt x="1213" y="35"/>
                  </a:lnTo>
                  <a:lnTo>
                    <a:pt x="1232" y="31"/>
                  </a:lnTo>
                  <a:lnTo>
                    <a:pt x="1251" y="29"/>
                  </a:lnTo>
                  <a:lnTo>
                    <a:pt x="1271" y="28"/>
                  </a:lnTo>
                  <a:lnTo>
                    <a:pt x="1265" y="23"/>
                  </a:lnTo>
                  <a:lnTo>
                    <a:pt x="1248" y="15"/>
                  </a:lnTo>
                  <a:lnTo>
                    <a:pt x="1237" y="9"/>
                  </a:lnTo>
                  <a:lnTo>
                    <a:pt x="1225" y="5"/>
                  </a:lnTo>
                  <a:lnTo>
                    <a:pt x="1212" y="2"/>
                  </a:lnTo>
                  <a:lnTo>
                    <a:pt x="1199" y="0"/>
                  </a:lnTo>
                  <a:lnTo>
                    <a:pt x="1175" y="11"/>
                  </a:lnTo>
                  <a:lnTo>
                    <a:pt x="1160" y="17"/>
                  </a:lnTo>
                  <a:lnTo>
                    <a:pt x="1150" y="19"/>
                  </a:lnTo>
                  <a:lnTo>
                    <a:pt x="1142" y="19"/>
                  </a:lnTo>
                  <a:lnTo>
                    <a:pt x="1135" y="20"/>
                  </a:lnTo>
                  <a:lnTo>
                    <a:pt x="1124" y="21"/>
                  </a:lnTo>
                  <a:lnTo>
                    <a:pt x="1109" y="28"/>
                  </a:lnTo>
                  <a:lnTo>
                    <a:pt x="1085" y="39"/>
                  </a:lnTo>
                  <a:lnTo>
                    <a:pt x="1071" y="32"/>
                  </a:lnTo>
                  <a:lnTo>
                    <a:pt x="1057" y="26"/>
                  </a:lnTo>
                  <a:lnTo>
                    <a:pt x="1044" y="21"/>
                  </a:lnTo>
                  <a:lnTo>
                    <a:pt x="1030" y="17"/>
                  </a:lnTo>
                  <a:lnTo>
                    <a:pt x="1016" y="14"/>
                  </a:lnTo>
                  <a:lnTo>
                    <a:pt x="1002" y="11"/>
                  </a:lnTo>
                  <a:lnTo>
                    <a:pt x="988" y="10"/>
                  </a:lnTo>
                  <a:lnTo>
                    <a:pt x="974" y="10"/>
                  </a:lnTo>
                  <a:lnTo>
                    <a:pt x="960" y="10"/>
                  </a:lnTo>
                  <a:lnTo>
                    <a:pt x="946" y="11"/>
                  </a:lnTo>
                  <a:lnTo>
                    <a:pt x="932" y="14"/>
                  </a:lnTo>
                  <a:lnTo>
                    <a:pt x="918" y="17"/>
                  </a:lnTo>
                  <a:lnTo>
                    <a:pt x="904" y="21"/>
                  </a:lnTo>
                  <a:lnTo>
                    <a:pt x="889" y="26"/>
                  </a:lnTo>
                  <a:lnTo>
                    <a:pt x="874" y="32"/>
                  </a:lnTo>
                  <a:lnTo>
                    <a:pt x="860" y="39"/>
                  </a:lnTo>
                  <a:lnTo>
                    <a:pt x="849" y="35"/>
                  </a:lnTo>
                  <a:lnTo>
                    <a:pt x="837" y="32"/>
                  </a:lnTo>
                  <a:lnTo>
                    <a:pt x="824" y="31"/>
                  </a:lnTo>
                  <a:lnTo>
                    <a:pt x="810" y="29"/>
                  </a:lnTo>
                  <a:lnTo>
                    <a:pt x="779" y="28"/>
                  </a:lnTo>
                  <a:lnTo>
                    <a:pt x="745" y="28"/>
                  </a:lnTo>
                  <a:lnTo>
                    <a:pt x="709" y="30"/>
                  </a:lnTo>
                  <a:lnTo>
                    <a:pt x="672" y="33"/>
                  </a:lnTo>
                  <a:lnTo>
                    <a:pt x="633" y="38"/>
                  </a:lnTo>
                  <a:lnTo>
                    <a:pt x="593" y="43"/>
                  </a:lnTo>
                  <a:lnTo>
                    <a:pt x="512" y="54"/>
                  </a:lnTo>
                  <a:lnTo>
                    <a:pt x="434" y="65"/>
                  </a:lnTo>
                  <a:lnTo>
                    <a:pt x="395" y="69"/>
                  </a:lnTo>
                  <a:lnTo>
                    <a:pt x="360" y="74"/>
                  </a:lnTo>
                  <a:lnTo>
                    <a:pt x="328" y="76"/>
                  </a:lnTo>
                  <a:lnTo>
                    <a:pt x="297" y="77"/>
                  </a:lnTo>
                  <a:lnTo>
                    <a:pt x="315" y="92"/>
                  </a:lnTo>
                  <a:lnTo>
                    <a:pt x="338" y="111"/>
                  </a:lnTo>
                  <a:lnTo>
                    <a:pt x="364" y="130"/>
                  </a:lnTo>
                  <a:lnTo>
                    <a:pt x="392" y="151"/>
                  </a:lnTo>
                  <a:lnTo>
                    <a:pt x="420" y="172"/>
                  </a:lnTo>
                  <a:lnTo>
                    <a:pt x="447" y="191"/>
                  </a:lnTo>
                  <a:lnTo>
                    <a:pt x="470" y="209"/>
                  </a:lnTo>
                  <a:lnTo>
                    <a:pt x="487" y="225"/>
                  </a:lnTo>
                  <a:lnTo>
                    <a:pt x="465" y="233"/>
                  </a:lnTo>
                  <a:lnTo>
                    <a:pt x="442" y="244"/>
                  </a:lnTo>
                  <a:lnTo>
                    <a:pt x="419" y="256"/>
                  </a:lnTo>
                  <a:lnTo>
                    <a:pt x="394" y="270"/>
                  </a:lnTo>
                  <a:lnTo>
                    <a:pt x="342" y="300"/>
                  </a:lnTo>
                  <a:lnTo>
                    <a:pt x="285" y="332"/>
                  </a:lnTo>
                  <a:lnTo>
                    <a:pt x="255" y="348"/>
                  </a:lnTo>
                  <a:lnTo>
                    <a:pt x="223" y="363"/>
                  </a:lnTo>
                  <a:lnTo>
                    <a:pt x="189" y="376"/>
                  </a:lnTo>
                  <a:lnTo>
                    <a:pt x="154" y="388"/>
                  </a:lnTo>
                  <a:lnTo>
                    <a:pt x="137" y="393"/>
                  </a:lnTo>
                  <a:lnTo>
                    <a:pt x="118" y="398"/>
                  </a:lnTo>
                  <a:lnTo>
                    <a:pt x="100" y="402"/>
                  </a:lnTo>
                  <a:lnTo>
                    <a:pt x="81" y="405"/>
                  </a:lnTo>
                  <a:lnTo>
                    <a:pt x="62" y="407"/>
                  </a:lnTo>
                  <a:lnTo>
                    <a:pt x="41" y="410"/>
                  </a:lnTo>
                  <a:lnTo>
                    <a:pt x="21" y="411"/>
                  </a:lnTo>
                  <a:lnTo>
                    <a:pt x="0" y="412"/>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6" name="Freeform 79"/>
            <p:cNvSpPr>
              <a:spLocks/>
            </p:cNvSpPr>
            <p:nvPr/>
          </p:nvSpPr>
          <p:spPr bwMode="auto">
            <a:xfrm>
              <a:off x="3495675" y="2416176"/>
              <a:ext cx="225425" cy="160338"/>
            </a:xfrm>
            <a:custGeom>
              <a:avLst/>
              <a:gdLst/>
              <a:ahLst/>
              <a:cxnLst>
                <a:cxn ang="0">
                  <a:pos x="165" y="44"/>
                </a:cxn>
                <a:cxn ang="0">
                  <a:pos x="170" y="65"/>
                </a:cxn>
                <a:cxn ang="0">
                  <a:pos x="178" y="74"/>
                </a:cxn>
                <a:cxn ang="0">
                  <a:pos x="188" y="78"/>
                </a:cxn>
                <a:cxn ang="0">
                  <a:pos x="200" y="73"/>
                </a:cxn>
                <a:cxn ang="0">
                  <a:pos x="253" y="33"/>
                </a:cxn>
                <a:cxn ang="0">
                  <a:pos x="294" y="7"/>
                </a:cxn>
                <a:cxn ang="0">
                  <a:pos x="384" y="77"/>
                </a:cxn>
                <a:cxn ang="0">
                  <a:pos x="415" y="72"/>
                </a:cxn>
                <a:cxn ang="0">
                  <a:pos x="467" y="78"/>
                </a:cxn>
                <a:cxn ang="0">
                  <a:pos x="544" y="98"/>
                </a:cxn>
                <a:cxn ang="0">
                  <a:pos x="627" y="118"/>
                </a:cxn>
                <a:cxn ang="0">
                  <a:pos x="671" y="133"/>
                </a:cxn>
                <a:cxn ang="0">
                  <a:pos x="676" y="163"/>
                </a:cxn>
                <a:cxn ang="0">
                  <a:pos x="691" y="184"/>
                </a:cxn>
                <a:cxn ang="0">
                  <a:pos x="732" y="209"/>
                </a:cxn>
                <a:cxn ang="0">
                  <a:pos x="781" y="260"/>
                </a:cxn>
                <a:cxn ang="0">
                  <a:pos x="784" y="311"/>
                </a:cxn>
                <a:cxn ang="0">
                  <a:pos x="794" y="340"/>
                </a:cxn>
                <a:cxn ang="0">
                  <a:pos x="805" y="352"/>
                </a:cxn>
                <a:cxn ang="0">
                  <a:pos x="817" y="355"/>
                </a:cxn>
                <a:cxn ang="0">
                  <a:pos x="831" y="355"/>
                </a:cxn>
                <a:cxn ang="0">
                  <a:pos x="856" y="359"/>
                </a:cxn>
                <a:cxn ang="0">
                  <a:pos x="850" y="394"/>
                </a:cxn>
                <a:cxn ang="0">
                  <a:pos x="838" y="424"/>
                </a:cxn>
                <a:cxn ang="0">
                  <a:pos x="808" y="465"/>
                </a:cxn>
                <a:cxn ang="0">
                  <a:pos x="767" y="480"/>
                </a:cxn>
                <a:cxn ang="0">
                  <a:pos x="720" y="442"/>
                </a:cxn>
                <a:cxn ang="0">
                  <a:pos x="692" y="428"/>
                </a:cxn>
                <a:cxn ang="0">
                  <a:pos x="658" y="420"/>
                </a:cxn>
                <a:cxn ang="0">
                  <a:pos x="633" y="425"/>
                </a:cxn>
                <a:cxn ang="0">
                  <a:pos x="638" y="446"/>
                </a:cxn>
                <a:cxn ang="0">
                  <a:pos x="658" y="489"/>
                </a:cxn>
                <a:cxn ang="0">
                  <a:pos x="669" y="517"/>
                </a:cxn>
                <a:cxn ang="0">
                  <a:pos x="645" y="545"/>
                </a:cxn>
                <a:cxn ang="0">
                  <a:pos x="609" y="559"/>
                </a:cxn>
                <a:cxn ang="0">
                  <a:pos x="587" y="560"/>
                </a:cxn>
                <a:cxn ang="0">
                  <a:pos x="563" y="553"/>
                </a:cxn>
                <a:cxn ang="0">
                  <a:pos x="442" y="608"/>
                </a:cxn>
                <a:cxn ang="0">
                  <a:pos x="126" y="492"/>
                </a:cxn>
                <a:cxn ang="0">
                  <a:pos x="187" y="475"/>
                </a:cxn>
                <a:cxn ang="0">
                  <a:pos x="251" y="460"/>
                </a:cxn>
                <a:cxn ang="0">
                  <a:pos x="294" y="456"/>
                </a:cxn>
                <a:cxn ang="0">
                  <a:pos x="338" y="373"/>
                </a:cxn>
                <a:cxn ang="0">
                  <a:pos x="394" y="288"/>
                </a:cxn>
                <a:cxn ang="0">
                  <a:pos x="439" y="225"/>
                </a:cxn>
                <a:cxn ang="0">
                  <a:pos x="421" y="205"/>
                </a:cxn>
                <a:cxn ang="0">
                  <a:pos x="396" y="189"/>
                </a:cxn>
                <a:cxn ang="0">
                  <a:pos x="342" y="166"/>
                </a:cxn>
                <a:cxn ang="0">
                  <a:pos x="264" y="149"/>
                </a:cxn>
                <a:cxn ang="0">
                  <a:pos x="188" y="144"/>
                </a:cxn>
                <a:cxn ang="0">
                  <a:pos x="134" y="150"/>
                </a:cxn>
                <a:cxn ang="0">
                  <a:pos x="110" y="158"/>
                </a:cxn>
                <a:cxn ang="0">
                  <a:pos x="50" y="107"/>
                </a:cxn>
                <a:cxn ang="0">
                  <a:pos x="14" y="86"/>
                </a:cxn>
                <a:cxn ang="0">
                  <a:pos x="13" y="69"/>
                </a:cxn>
                <a:cxn ang="0">
                  <a:pos x="56" y="37"/>
                </a:cxn>
                <a:cxn ang="0">
                  <a:pos x="96" y="18"/>
                </a:cxn>
                <a:cxn ang="0">
                  <a:pos x="147" y="2"/>
                </a:cxn>
              </a:cxnLst>
              <a:rect l="0" t="0" r="r" b="b"/>
              <a:pathLst>
                <a:path w="856" h="608">
                  <a:moveTo>
                    <a:pt x="163" y="0"/>
                  </a:moveTo>
                  <a:lnTo>
                    <a:pt x="163" y="24"/>
                  </a:lnTo>
                  <a:lnTo>
                    <a:pt x="165" y="44"/>
                  </a:lnTo>
                  <a:lnTo>
                    <a:pt x="166" y="53"/>
                  </a:lnTo>
                  <a:lnTo>
                    <a:pt x="168" y="59"/>
                  </a:lnTo>
                  <a:lnTo>
                    <a:pt x="170" y="65"/>
                  </a:lnTo>
                  <a:lnTo>
                    <a:pt x="173" y="69"/>
                  </a:lnTo>
                  <a:lnTo>
                    <a:pt x="175" y="72"/>
                  </a:lnTo>
                  <a:lnTo>
                    <a:pt x="178" y="74"/>
                  </a:lnTo>
                  <a:lnTo>
                    <a:pt x="180" y="77"/>
                  </a:lnTo>
                  <a:lnTo>
                    <a:pt x="183" y="78"/>
                  </a:lnTo>
                  <a:lnTo>
                    <a:pt x="188" y="78"/>
                  </a:lnTo>
                  <a:lnTo>
                    <a:pt x="191" y="77"/>
                  </a:lnTo>
                  <a:lnTo>
                    <a:pt x="195" y="76"/>
                  </a:lnTo>
                  <a:lnTo>
                    <a:pt x="200" y="73"/>
                  </a:lnTo>
                  <a:lnTo>
                    <a:pt x="218" y="60"/>
                  </a:lnTo>
                  <a:lnTo>
                    <a:pt x="241" y="43"/>
                  </a:lnTo>
                  <a:lnTo>
                    <a:pt x="253" y="33"/>
                  </a:lnTo>
                  <a:lnTo>
                    <a:pt x="266" y="23"/>
                  </a:lnTo>
                  <a:lnTo>
                    <a:pt x="279" y="14"/>
                  </a:lnTo>
                  <a:lnTo>
                    <a:pt x="294" y="7"/>
                  </a:lnTo>
                  <a:lnTo>
                    <a:pt x="370" y="83"/>
                  </a:lnTo>
                  <a:lnTo>
                    <a:pt x="376" y="80"/>
                  </a:lnTo>
                  <a:lnTo>
                    <a:pt x="384" y="77"/>
                  </a:lnTo>
                  <a:lnTo>
                    <a:pt x="391" y="74"/>
                  </a:lnTo>
                  <a:lnTo>
                    <a:pt x="398" y="73"/>
                  </a:lnTo>
                  <a:lnTo>
                    <a:pt x="415" y="72"/>
                  </a:lnTo>
                  <a:lnTo>
                    <a:pt x="431" y="72"/>
                  </a:lnTo>
                  <a:lnTo>
                    <a:pt x="448" y="74"/>
                  </a:lnTo>
                  <a:lnTo>
                    <a:pt x="467" y="78"/>
                  </a:lnTo>
                  <a:lnTo>
                    <a:pt x="486" y="82"/>
                  </a:lnTo>
                  <a:lnTo>
                    <a:pt x="504" y="88"/>
                  </a:lnTo>
                  <a:lnTo>
                    <a:pt x="544" y="98"/>
                  </a:lnTo>
                  <a:lnTo>
                    <a:pt x="586" y="109"/>
                  </a:lnTo>
                  <a:lnTo>
                    <a:pt x="607" y="114"/>
                  </a:lnTo>
                  <a:lnTo>
                    <a:pt x="627" y="118"/>
                  </a:lnTo>
                  <a:lnTo>
                    <a:pt x="649" y="120"/>
                  </a:lnTo>
                  <a:lnTo>
                    <a:pt x="670" y="120"/>
                  </a:lnTo>
                  <a:lnTo>
                    <a:pt x="671" y="133"/>
                  </a:lnTo>
                  <a:lnTo>
                    <a:pt x="672" y="144"/>
                  </a:lnTo>
                  <a:lnTo>
                    <a:pt x="674" y="155"/>
                  </a:lnTo>
                  <a:lnTo>
                    <a:pt x="676" y="163"/>
                  </a:lnTo>
                  <a:lnTo>
                    <a:pt x="681" y="170"/>
                  </a:lnTo>
                  <a:lnTo>
                    <a:pt x="685" y="178"/>
                  </a:lnTo>
                  <a:lnTo>
                    <a:pt x="691" y="184"/>
                  </a:lnTo>
                  <a:lnTo>
                    <a:pt x="697" y="189"/>
                  </a:lnTo>
                  <a:lnTo>
                    <a:pt x="712" y="199"/>
                  </a:lnTo>
                  <a:lnTo>
                    <a:pt x="732" y="209"/>
                  </a:lnTo>
                  <a:lnTo>
                    <a:pt x="754" y="218"/>
                  </a:lnTo>
                  <a:lnTo>
                    <a:pt x="781" y="232"/>
                  </a:lnTo>
                  <a:lnTo>
                    <a:pt x="781" y="260"/>
                  </a:lnTo>
                  <a:lnTo>
                    <a:pt x="782" y="286"/>
                  </a:lnTo>
                  <a:lnTo>
                    <a:pt x="783" y="299"/>
                  </a:lnTo>
                  <a:lnTo>
                    <a:pt x="784" y="311"/>
                  </a:lnTo>
                  <a:lnTo>
                    <a:pt x="788" y="322"/>
                  </a:lnTo>
                  <a:lnTo>
                    <a:pt x="790" y="331"/>
                  </a:lnTo>
                  <a:lnTo>
                    <a:pt x="794" y="340"/>
                  </a:lnTo>
                  <a:lnTo>
                    <a:pt x="800" y="346"/>
                  </a:lnTo>
                  <a:lnTo>
                    <a:pt x="802" y="349"/>
                  </a:lnTo>
                  <a:lnTo>
                    <a:pt x="805" y="352"/>
                  </a:lnTo>
                  <a:lnTo>
                    <a:pt x="809" y="353"/>
                  </a:lnTo>
                  <a:lnTo>
                    <a:pt x="813" y="355"/>
                  </a:lnTo>
                  <a:lnTo>
                    <a:pt x="817" y="355"/>
                  </a:lnTo>
                  <a:lnTo>
                    <a:pt x="821" y="356"/>
                  </a:lnTo>
                  <a:lnTo>
                    <a:pt x="827" y="355"/>
                  </a:lnTo>
                  <a:lnTo>
                    <a:pt x="831" y="355"/>
                  </a:lnTo>
                  <a:lnTo>
                    <a:pt x="843" y="352"/>
                  </a:lnTo>
                  <a:lnTo>
                    <a:pt x="856" y="345"/>
                  </a:lnTo>
                  <a:lnTo>
                    <a:pt x="856" y="359"/>
                  </a:lnTo>
                  <a:lnTo>
                    <a:pt x="855" y="371"/>
                  </a:lnTo>
                  <a:lnTo>
                    <a:pt x="853" y="383"/>
                  </a:lnTo>
                  <a:lnTo>
                    <a:pt x="850" y="394"/>
                  </a:lnTo>
                  <a:lnTo>
                    <a:pt x="846" y="404"/>
                  </a:lnTo>
                  <a:lnTo>
                    <a:pt x="843" y="415"/>
                  </a:lnTo>
                  <a:lnTo>
                    <a:pt x="838" y="424"/>
                  </a:lnTo>
                  <a:lnTo>
                    <a:pt x="833" y="432"/>
                  </a:lnTo>
                  <a:lnTo>
                    <a:pt x="821" y="450"/>
                  </a:lnTo>
                  <a:lnTo>
                    <a:pt x="808" y="465"/>
                  </a:lnTo>
                  <a:lnTo>
                    <a:pt x="795" y="480"/>
                  </a:lnTo>
                  <a:lnTo>
                    <a:pt x="781" y="494"/>
                  </a:lnTo>
                  <a:lnTo>
                    <a:pt x="767" y="480"/>
                  </a:lnTo>
                  <a:lnTo>
                    <a:pt x="752" y="466"/>
                  </a:lnTo>
                  <a:lnTo>
                    <a:pt x="736" y="453"/>
                  </a:lnTo>
                  <a:lnTo>
                    <a:pt x="720" y="442"/>
                  </a:lnTo>
                  <a:lnTo>
                    <a:pt x="710" y="437"/>
                  </a:lnTo>
                  <a:lnTo>
                    <a:pt x="701" y="432"/>
                  </a:lnTo>
                  <a:lnTo>
                    <a:pt x="692" y="428"/>
                  </a:lnTo>
                  <a:lnTo>
                    <a:pt x="681" y="425"/>
                  </a:lnTo>
                  <a:lnTo>
                    <a:pt x="670" y="421"/>
                  </a:lnTo>
                  <a:lnTo>
                    <a:pt x="658" y="420"/>
                  </a:lnTo>
                  <a:lnTo>
                    <a:pt x="646" y="418"/>
                  </a:lnTo>
                  <a:lnTo>
                    <a:pt x="633" y="418"/>
                  </a:lnTo>
                  <a:lnTo>
                    <a:pt x="633" y="425"/>
                  </a:lnTo>
                  <a:lnTo>
                    <a:pt x="634" y="432"/>
                  </a:lnTo>
                  <a:lnTo>
                    <a:pt x="636" y="440"/>
                  </a:lnTo>
                  <a:lnTo>
                    <a:pt x="638" y="446"/>
                  </a:lnTo>
                  <a:lnTo>
                    <a:pt x="645" y="461"/>
                  </a:lnTo>
                  <a:lnTo>
                    <a:pt x="651" y="475"/>
                  </a:lnTo>
                  <a:lnTo>
                    <a:pt x="658" y="489"/>
                  </a:lnTo>
                  <a:lnTo>
                    <a:pt x="664" y="503"/>
                  </a:lnTo>
                  <a:lnTo>
                    <a:pt x="667" y="511"/>
                  </a:lnTo>
                  <a:lnTo>
                    <a:pt x="669" y="517"/>
                  </a:lnTo>
                  <a:lnTo>
                    <a:pt x="670" y="525"/>
                  </a:lnTo>
                  <a:lnTo>
                    <a:pt x="670" y="532"/>
                  </a:lnTo>
                  <a:lnTo>
                    <a:pt x="645" y="545"/>
                  </a:lnTo>
                  <a:lnTo>
                    <a:pt x="625" y="553"/>
                  </a:lnTo>
                  <a:lnTo>
                    <a:pt x="616" y="557"/>
                  </a:lnTo>
                  <a:lnTo>
                    <a:pt x="609" y="559"/>
                  </a:lnTo>
                  <a:lnTo>
                    <a:pt x="601" y="560"/>
                  </a:lnTo>
                  <a:lnTo>
                    <a:pt x="595" y="561"/>
                  </a:lnTo>
                  <a:lnTo>
                    <a:pt x="587" y="560"/>
                  </a:lnTo>
                  <a:lnTo>
                    <a:pt x="579" y="559"/>
                  </a:lnTo>
                  <a:lnTo>
                    <a:pt x="572" y="557"/>
                  </a:lnTo>
                  <a:lnTo>
                    <a:pt x="563" y="553"/>
                  </a:lnTo>
                  <a:lnTo>
                    <a:pt x="543" y="545"/>
                  </a:lnTo>
                  <a:lnTo>
                    <a:pt x="518" y="532"/>
                  </a:lnTo>
                  <a:lnTo>
                    <a:pt x="442" y="608"/>
                  </a:lnTo>
                  <a:lnTo>
                    <a:pt x="332" y="494"/>
                  </a:lnTo>
                  <a:lnTo>
                    <a:pt x="110" y="494"/>
                  </a:lnTo>
                  <a:lnTo>
                    <a:pt x="126" y="492"/>
                  </a:lnTo>
                  <a:lnTo>
                    <a:pt x="143" y="488"/>
                  </a:lnTo>
                  <a:lnTo>
                    <a:pt x="164" y="482"/>
                  </a:lnTo>
                  <a:lnTo>
                    <a:pt x="187" y="475"/>
                  </a:lnTo>
                  <a:lnTo>
                    <a:pt x="212" y="468"/>
                  </a:lnTo>
                  <a:lnTo>
                    <a:pt x="238" y="462"/>
                  </a:lnTo>
                  <a:lnTo>
                    <a:pt x="251" y="460"/>
                  </a:lnTo>
                  <a:lnTo>
                    <a:pt x="265" y="457"/>
                  </a:lnTo>
                  <a:lnTo>
                    <a:pt x="279" y="456"/>
                  </a:lnTo>
                  <a:lnTo>
                    <a:pt x="294" y="456"/>
                  </a:lnTo>
                  <a:lnTo>
                    <a:pt x="308" y="429"/>
                  </a:lnTo>
                  <a:lnTo>
                    <a:pt x="323" y="401"/>
                  </a:lnTo>
                  <a:lnTo>
                    <a:pt x="338" y="373"/>
                  </a:lnTo>
                  <a:lnTo>
                    <a:pt x="355" y="345"/>
                  </a:lnTo>
                  <a:lnTo>
                    <a:pt x="373" y="317"/>
                  </a:lnTo>
                  <a:lnTo>
                    <a:pt x="394" y="288"/>
                  </a:lnTo>
                  <a:lnTo>
                    <a:pt x="417" y="260"/>
                  </a:lnTo>
                  <a:lnTo>
                    <a:pt x="442" y="232"/>
                  </a:lnTo>
                  <a:lnTo>
                    <a:pt x="439" y="225"/>
                  </a:lnTo>
                  <a:lnTo>
                    <a:pt x="433" y="218"/>
                  </a:lnTo>
                  <a:lnTo>
                    <a:pt x="428" y="212"/>
                  </a:lnTo>
                  <a:lnTo>
                    <a:pt x="421" y="205"/>
                  </a:lnTo>
                  <a:lnTo>
                    <a:pt x="414" y="200"/>
                  </a:lnTo>
                  <a:lnTo>
                    <a:pt x="405" y="194"/>
                  </a:lnTo>
                  <a:lnTo>
                    <a:pt x="396" y="189"/>
                  </a:lnTo>
                  <a:lnTo>
                    <a:pt x="386" y="184"/>
                  </a:lnTo>
                  <a:lnTo>
                    <a:pt x="364" y="175"/>
                  </a:lnTo>
                  <a:lnTo>
                    <a:pt x="342" y="166"/>
                  </a:lnTo>
                  <a:lnTo>
                    <a:pt x="316" y="160"/>
                  </a:lnTo>
                  <a:lnTo>
                    <a:pt x="290" y="154"/>
                  </a:lnTo>
                  <a:lnTo>
                    <a:pt x="264" y="149"/>
                  </a:lnTo>
                  <a:lnTo>
                    <a:pt x="238" y="146"/>
                  </a:lnTo>
                  <a:lnTo>
                    <a:pt x="213" y="144"/>
                  </a:lnTo>
                  <a:lnTo>
                    <a:pt x="188" y="144"/>
                  </a:lnTo>
                  <a:lnTo>
                    <a:pt x="165" y="145"/>
                  </a:lnTo>
                  <a:lnTo>
                    <a:pt x="144" y="148"/>
                  </a:lnTo>
                  <a:lnTo>
                    <a:pt x="134" y="150"/>
                  </a:lnTo>
                  <a:lnTo>
                    <a:pt x="126" y="153"/>
                  </a:lnTo>
                  <a:lnTo>
                    <a:pt x="118" y="155"/>
                  </a:lnTo>
                  <a:lnTo>
                    <a:pt x="110" y="158"/>
                  </a:lnTo>
                  <a:lnTo>
                    <a:pt x="98" y="146"/>
                  </a:lnTo>
                  <a:lnTo>
                    <a:pt x="68" y="120"/>
                  </a:lnTo>
                  <a:lnTo>
                    <a:pt x="50" y="107"/>
                  </a:lnTo>
                  <a:lnTo>
                    <a:pt x="32" y="95"/>
                  </a:lnTo>
                  <a:lnTo>
                    <a:pt x="23" y="90"/>
                  </a:lnTo>
                  <a:lnTo>
                    <a:pt x="14" y="86"/>
                  </a:lnTo>
                  <a:lnTo>
                    <a:pt x="7" y="83"/>
                  </a:lnTo>
                  <a:lnTo>
                    <a:pt x="0" y="83"/>
                  </a:lnTo>
                  <a:lnTo>
                    <a:pt x="13" y="69"/>
                  </a:lnTo>
                  <a:lnTo>
                    <a:pt x="28" y="57"/>
                  </a:lnTo>
                  <a:lnTo>
                    <a:pt x="42" y="47"/>
                  </a:lnTo>
                  <a:lnTo>
                    <a:pt x="56" y="37"/>
                  </a:lnTo>
                  <a:lnTo>
                    <a:pt x="70" y="30"/>
                  </a:lnTo>
                  <a:lnTo>
                    <a:pt x="83" y="23"/>
                  </a:lnTo>
                  <a:lnTo>
                    <a:pt x="96" y="18"/>
                  </a:lnTo>
                  <a:lnTo>
                    <a:pt x="108" y="12"/>
                  </a:lnTo>
                  <a:lnTo>
                    <a:pt x="130" y="6"/>
                  </a:lnTo>
                  <a:lnTo>
                    <a:pt x="147" y="2"/>
                  </a:lnTo>
                  <a:lnTo>
                    <a:pt x="158" y="0"/>
                  </a:lnTo>
                  <a:lnTo>
                    <a:pt x="163"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7" name="Freeform 80"/>
            <p:cNvSpPr>
              <a:spLocks/>
            </p:cNvSpPr>
            <p:nvPr/>
          </p:nvSpPr>
          <p:spPr bwMode="auto">
            <a:xfrm>
              <a:off x="3495675" y="2416176"/>
              <a:ext cx="225425" cy="160338"/>
            </a:xfrm>
            <a:custGeom>
              <a:avLst/>
              <a:gdLst/>
              <a:ahLst/>
              <a:cxnLst>
                <a:cxn ang="0">
                  <a:pos x="165" y="44"/>
                </a:cxn>
                <a:cxn ang="0">
                  <a:pos x="170" y="65"/>
                </a:cxn>
                <a:cxn ang="0">
                  <a:pos x="178" y="74"/>
                </a:cxn>
                <a:cxn ang="0">
                  <a:pos x="188" y="78"/>
                </a:cxn>
                <a:cxn ang="0">
                  <a:pos x="200" y="73"/>
                </a:cxn>
                <a:cxn ang="0">
                  <a:pos x="253" y="33"/>
                </a:cxn>
                <a:cxn ang="0">
                  <a:pos x="294" y="7"/>
                </a:cxn>
                <a:cxn ang="0">
                  <a:pos x="384" y="77"/>
                </a:cxn>
                <a:cxn ang="0">
                  <a:pos x="415" y="72"/>
                </a:cxn>
                <a:cxn ang="0">
                  <a:pos x="467" y="78"/>
                </a:cxn>
                <a:cxn ang="0">
                  <a:pos x="544" y="98"/>
                </a:cxn>
                <a:cxn ang="0">
                  <a:pos x="627" y="118"/>
                </a:cxn>
                <a:cxn ang="0">
                  <a:pos x="671" y="133"/>
                </a:cxn>
                <a:cxn ang="0">
                  <a:pos x="676" y="163"/>
                </a:cxn>
                <a:cxn ang="0">
                  <a:pos x="691" y="184"/>
                </a:cxn>
                <a:cxn ang="0">
                  <a:pos x="732" y="209"/>
                </a:cxn>
                <a:cxn ang="0">
                  <a:pos x="781" y="260"/>
                </a:cxn>
                <a:cxn ang="0">
                  <a:pos x="784" y="311"/>
                </a:cxn>
                <a:cxn ang="0">
                  <a:pos x="794" y="340"/>
                </a:cxn>
                <a:cxn ang="0">
                  <a:pos x="805" y="352"/>
                </a:cxn>
                <a:cxn ang="0">
                  <a:pos x="817" y="355"/>
                </a:cxn>
                <a:cxn ang="0">
                  <a:pos x="831" y="355"/>
                </a:cxn>
                <a:cxn ang="0">
                  <a:pos x="856" y="359"/>
                </a:cxn>
                <a:cxn ang="0">
                  <a:pos x="850" y="394"/>
                </a:cxn>
                <a:cxn ang="0">
                  <a:pos x="838" y="424"/>
                </a:cxn>
                <a:cxn ang="0">
                  <a:pos x="808" y="465"/>
                </a:cxn>
                <a:cxn ang="0">
                  <a:pos x="767" y="480"/>
                </a:cxn>
                <a:cxn ang="0">
                  <a:pos x="720" y="442"/>
                </a:cxn>
                <a:cxn ang="0">
                  <a:pos x="692" y="428"/>
                </a:cxn>
                <a:cxn ang="0">
                  <a:pos x="658" y="420"/>
                </a:cxn>
                <a:cxn ang="0">
                  <a:pos x="633" y="425"/>
                </a:cxn>
                <a:cxn ang="0">
                  <a:pos x="638" y="446"/>
                </a:cxn>
                <a:cxn ang="0">
                  <a:pos x="658" y="489"/>
                </a:cxn>
                <a:cxn ang="0">
                  <a:pos x="669" y="517"/>
                </a:cxn>
                <a:cxn ang="0">
                  <a:pos x="645" y="545"/>
                </a:cxn>
                <a:cxn ang="0">
                  <a:pos x="609" y="559"/>
                </a:cxn>
                <a:cxn ang="0">
                  <a:pos x="587" y="560"/>
                </a:cxn>
                <a:cxn ang="0">
                  <a:pos x="563" y="553"/>
                </a:cxn>
                <a:cxn ang="0">
                  <a:pos x="442" y="608"/>
                </a:cxn>
                <a:cxn ang="0">
                  <a:pos x="126" y="492"/>
                </a:cxn>
                <a:cxn ang="0">
                  <a:pos x="187" y="475"/>
                </a:cxn>
                <a:cxn ang="0">
                  <a:pos x="251" y="460"/>
                </a:cxn>
                <a:cxn ang="0">
                  <a:pos x="294" y="456"/>
                </a:cxn>
                <a:cxn ang="0">
                  <a:pos x="338" y="373"/>
                </a:cxn>
                <a:cxn ang="0">
                  <a:pos x="394" y="288"/>
                </a:cxn>
                <a:cxn ang="0">
                  <a:pos x="439" y="225"/>
                </a:cxn>
                <a:cxn ang="0">
                  <a:pos x="421" y="205"/>
                </a:cxn>
                <a:cxn ang="0">
                  <a:pos x="396" y="189"/>
                </a:cxn>
                <a:cxn ang="0">
                  <a:pos x="342" y="166"/>
                </a:cxn>
                <a:cxn ang="0">
                  <a:pos x="264" y="149"/>
                </a:cxn>
                <a:cxn ang="0">
                  <a:pos x="188" y="144"/>
                </a:cxn>
                <a:cxn ang="0">
                  <a:pos x="134" y="150"/>
                </a:cxn>
                <a:cxn ang="0">
                  <a:pos x="110" y="158"/>
                </a:cxn>
                <a:cxn ang="0">
                  <a:pos x="50" y="107"/>
                </a:cxn>
                <a:cxn ang="0">
                  <a:pos x="14" y="86"/>
                </a:cxn>
                <a:cxn ang="0">
                  <a:pos x="13" y="69"/>
                </a:cxn>
                <a:cxn ang="0">
                  <a:pos x="56" y="37"/>
                </a:cxn>
                <a:cxn ang="0">
                  <a:pos x="96" y="18"/>
                </a:cxn>
                <a:cxn ang="0">
                  <a:pos x="147" y="2"/>
                </a:cxn>
              </a:cxnLst>
              <a:rect l="0" t="0" r="r" b="b"/>
              <a:pathLst>
                <a:path w="856" h="608">
                  <a:moveTo>
                    <a:pt x="163" y="0"/>
                  </a:moveTo>
                  <a:lnTo>
                    <a:pt x="163" y="24"/>
                  </a:lnTo>
                  <a:lnTo>
                    <a:pt x="165" y="44"/>
                  </a:lnTo>
                  <a:lnTo>
                    <a:pt x="166" y="53"/>
                  </a:lnTo>
                  <a:lnTo>
                    <a:pt x="168" y="59"/>
                  </a:lnTo>
                  <a:lnTo>
                    <a:pt x="170" y="65"/>
                  </a:lnTo>
                  <a:lnTo>
                    <a:pt x="173" y="69"/>
                  </a:lnTo>
                  <a:lnTo>
                    <a:pt x="175" y="72"/>
                  </a:lnTo>
                  <a:lnTo>
                    <a:pt x="178" y="74"/>
                  </a:lnTo>
                  <a:lnTo>
                    <a:pt x="180" y="77"/>
                  </a:lnTo>
                  <a:lnTo>
                    <a:pt x="183" y="78"/>
                  </a:lnTo>
                  <a:lnTo>
                    <a:pt x="188" y="78"/>
                  </a:lnTo>
                  <a:lnTo>
                    <a:pt x="191" y="77"/>
                  </a:lnTo>
                  <a:lnTo>
                    <a:pt x="195" y="76"/>
                  </a:lnTo>
                  <a:lnTo>
                    <a:pt x="200" y="73"/>
                  </a:lnTo>
                  <a:lnTo>
                    <a:pt x="218" y="60"/>
                  </a:lnTo>
                  <a:lnTo>
                    <a:pt x="241" y="43"/>
                  </a:lnTo>
                  <a:lnTo>
                    <a:pt x="253" y="33"/>
                  </a:lnTo>
                  <a:lnTo>
                    <a:pt x="266" y="23"/>
                  </a:lnTo>
                  <a:lnTo>
                    <a:pt x="279" y="14"/>
                  </a:lnTo>
                  <a:lnTo>
                    <a:pt x="294" y="7"/>
                  </a:lnTo>
                  <a:lnTo>
                    <a:pt x="370" y="83"/>
                  </a:lnTo>
                  <a:lnTo>
                    <a:pt x="376" y="80"/>
                  </a:lnTo>
                  <a:lnTo>
                    <a:pt x="384" y="77"/>
                  </a:lnTo>
                  <a:lnTo>
                    <a:pt x="391" y="74"/>
                  </a:lnTo>
                  <a:lnTo>
                    <a:pt x="398" y="73"/>
                  </a:lnTo>
                  <a:lnTo>
                    <a:pt x="415" y="72"/>
                  </a:lnTo>
                  <a:lnTo>
                    <a:pt x="431" y="72"/>
                  </a:lnTo>
                  <a:lnTo>
                    <a:pt x="448" y="74"/>
                  </a:lnTo>
                  <a:lnTo>
                    <a:pt x="467" y="78"/>
                  </a:lnTo>
                  <a:lnTo>
                    <a:pt x="486" y="82"/>
                  </a:lnTo>
                  <a:lnTo>
                    <a:pt x="504" y="88"/>
                  </a:lnTo>
                  <a:lnTo>
                    <a:pt x="544" y="98"/>
                  </a:lnTo>
                  <a:lnTo>
                    <a:pt x="586" y="109"/>
                  </a:lnTo>
                  <a:lnTo>
                    <a:pt x="607" y="114"/>
                  </a:lnTo>
                  <a:lnTo>
                    <a:pt x="627" y="118"/>
                  </a:lnTo>
                  <a:lnTo>
                    <a:pt x="649" y="120"/>
                  </a:lnTo>
                  <a:lnTo>
                    <a:pt x="670" y="120"/>
                  </a:lnTo>
                  <a:lnTo>
                    <a:pt x="671" y="133"/>
                  </a:lnTo>
                  <a:lnTo>
                    <a:pt x="672" y="144"/>
                  </a:lnTo>
                  <a:lnTo>
                    <a:pt x="674" y="155"/>
                  </a:lnTo>
                  <a:lnTo>
                    <a:pt x="676" y="163"/>
                  </a:lnTo>
                  <a:lnTo>
                    <a:pt x="681" y="170"/>
                  </a:lnTo>
                  <a:lnTo>
                    <a:pt x="685" y="178"/>
                  </a:lnTo>
                  <a:lnTo>
                    <a:pt x="691" y="184"/>
                  </a:lnTo>
                  <a:lnTo>
                    <a:pt x="697" y="189"/>
                  </a:lnTo>
                  <a:lnTo>
                    <a:pt x="712" y="199"/>
                  </a:lnTo>
                  <a:lnTo>
                    <a:pt x="732" y="209"/>
                  </a:lnTo>
                  <a:lnTo>
                    <a:pt x="754" y="218"/>
                  </a:lnTo>
                  <a:lnTo>
                    <a:pt x="781" y="232"/>
                  </a:lnTo>
                  <a:lnTo>
                    <a:pt x="781" y="260"/>
                  </a:lnTo>
                  <a:lnTo>
                    <a:pt x="782" y="286"/>
                  </a:lnTo>
                  <a:lnTo>
                    <a:pt x="783" y="299"/>
                  </a:lnTo>
                  <a:lnTo>
                    <a:pt x="784" y="311"/>
                  </a:lnTo>
                  <a:lnTo>
                    <a:pt x="788" y="322"/>
                  </a:lnTo>
                  <a:lnTo>
                    <a:pt x="790" y="331"/>
                  </a:lnTo>
                  <a:lnTo>
                    <a:pt x="794" y="340"/>
                  </a:lnTo>
                  <a:lnTo>
                    <a:pt x="800" y="346"/>
                  </a:lnTo>
                  <a:lnTo>
                    <a:pt x="802" y="349"/>
                  </a:lnTo>
                  <a:lnTo>
                    <a:pt x="805" y="352"/>
                  </a:lnTo>
                  <a:lnTo>
                    <a:pt x="809" y="353"/>
                  </a:lnTo>
                  <a:lnTo>
                    <a:pt x="813" y="355"/>
                  </a:lnTo>
                  <a:lnTo>
                    <a:pt x="817" y="355"/>
                  </a:lnTo>
                  <a:lnTo>
                    <a:pt x="821" y="356"/>
                  </a:lnTo>
                  <a:lnTo>
                    <a:pt x="827" y="355"/>
                  </a:lnTo>
                  <a:lnTo>
                    <a:pt x="831" y="355"/>
                  </a:lnTo>
                  <a:lnTo>
                    <a:pt x="843" y="352"/>
                  </a:lnTo>
                  <a:lnTo>
                    <a:pt x="856" y="345"/>
                  </a:lnTo>
                  <a:lnTo>
                    <a:pt x="856" y="359"/>
                  </a:lnTo>
                  <a:lnTo>
                    <a:pt x="855" y="371"/>
                  </a:lnTo>
                  <a:lnTo>
                    <a:pt x="853" y="383"/>
                  </a:lnTo>
                  <a:lnTo>
                    <a:pt x="850" y="394"/>
                  </a:lnTo>
                  <a:lnTo>
                    <a:pt x="846" y="404"/>
                  </a:lnTo>
                  <a:lnTo>
                    <a:pt x="843" y="415"/>
                  </a:lnTo>
                  <a:lnTo>
                    <a:pt x="838" y="424"/>
                  </a:lnTo>
                  <a:lnTo>
                    <a:pt x="833" y="432"/>
                  </a:lnTo>
                  <a:lnTo>
                    <a:pt x="821" y="450"/>
                  </a:lnTo>
                  <a:lnTo>
                    <a:pt x="808" y="465"/>
                  </a:lnTo>
                  <a:lnTo>
                    <a:pt x="795" y="480"/>
                  </a:lnTo>
                  <a:lnTo>
                    <a:pt x="781" y="494"/>
                  </a:lnTo>
                  <a:lnTo>
                    <a:pt x="767" y="480"/>
                  </a:lnTo>
                  <a:lnTo>
                    <a:pt x="752" y="466"/>
                  </a:lnTo>
                  <a:lnTo>
                    <a:pt x="736" y="453"/>
                  </a:lnTo>
                  <a:lnTo>
                    <a:pt x="720" y="442"/>
                  </a:lnTo>
                  <a:lnTo>
                    <a:pt x="710" y="437"/>
                  </a:lnTo>
                  <a:lnTo>
                    <a:pt x="701" y="432"/>
                  </a:lnTo>
                  <a:lnTo>
                    <a:pt x="692" y="428"/>
                  </a:lnTo>
                  <a:lnTo>
                    <a:pt x="681" y="425"/>
                  </a:lnTo>
                  <a:lnTo>
                    <a:pt x="670" y="421"/>
                  </a:lnTo>
                  <a:lnTo>
                    <a:pt x="658" y="420"/>
                  </a:lnTo>
                  <a:lnTo>
                    <a:pt x="646" y="418"/>
                  </a:lnTo>
                  <a:lnTo>
                    <a:pt x="633" y="418"/>
                  </a:lnTo>
                  <a:lnTo>
                    <a:pt x="633" y="425"/>
                  </a:lnTo>
                  <a:lnTo>
                    <a:pt x="634" y="432"/>
                  </a:lnTo>
                  <a:lnTo>
                    <a:pt x="636" y="440"/>
                  </a:lnTo>
                  <a:lnTo>
                    <a:pt x="638" y="446"/>
                  </a:lnTo>
                  <a:lnTo>
                    <a:pt x="645" y="461"/>
                  </a:lnTo>
                  <a:lnTo>
                    <a:pt x="651" y="475"/>
                  </a:lnTo>
                  <a:lnTo>
                    <a:pt x="658" y="489"/>
                  </a:lnTo>
                  <a:lnTo>
                    <a:pt x="664" y="503"/>
                  </a:lnTo>
                  <a:lnTo>
                    <a:pt x="667" y="511"/>
                  </a:lnTo>
                  <a:lnTo>
                    <a:pt x="669" y="517"/>
                  </a:lnTo>
                  <a:lnTo>
                    <a:pt x="670" y="525"/>
                  </a:lnTo>
                  <a:lnTo>
                    <a:pt x="670" y="532"/>
                  </a:lnTo>
                  <a:lnTo>
                    <a:pt x="645" y="545"/>
                  </a:lnTo>
                  <a:lnTo>
                    <a:pt x="625" y="553"/>
                  </a:lnTo>
                  <a:lnTo>
                    <a:pt x="616" y="557"/>
                  </a:lnTo>
                  <a:lnTo>
                    <a:pt x="609" y="559"/>
                  </a:lnTo>
                  <a:lnTo>
                    <a:pt x="601" y="560"/>
                  </a:lnTo>
                  <a:lnTo>
                    <a:pt x="595" y="561"/>
                  </a:lnTo>
                  <a:lnTo>
                    <a:pt x="587" y="560"/>
                  </a:lnTo>
                  <a:lnTo>
                    <a:pt x="579" y="559"/>
                  </a:lnTo>
                  <a:lnTo>
                    <a:pt x="572" y="557"/>
                  </a:lnTo>
                  <a:lnTo>
                    <a:pt x="563" y="553"/>
                  </a:lnTo>
                  <a:lnTo>
                    <a:pt x="543" y="545"/>
                  </a:lnTo>
                  <a:lnTo>
                    <a:pt x="518" y="532"/>
                  </a:lnTo>
                  <a:lnTo>
                    <a:pt x="442" y="608"/>
                  </a:lnTo>
                  <a:lnTo>
                    <a:pt x="332" y="494"/>
                  </a:lnTo>
                  <a:lnTo>
                    <a:pt x="110" y="494"/>
                  </a:lnTo>
                  <a:lnTo>
                    <a:pt x="126" y="492"/>
                  </a:lnTo>
                  <a:lnTo>
                    <a:pt x="143" y="488"/>
                  </a:lnTo>
                  <a:lnTo>
                    <a:pt x="164" y="482"/>
                  </a:lnTo>
                  <a:lnTo>
                    <a:pt x="187" y="475"/>
                  </a:lnTo>
                  <a:lnTo>
                    <a:pt x="212" y="468"/>
                  </a:lnTo>
                  <a:lnTo>
                    <a:pt x="238" y="462"/>
                  </a:lnTo>
                  <a:lnTo>
                    <a:pt x="251" y="460"/>
                  </a:lnTo>
                  <a:lnTo>
                    <a:pt x="265" y="457"/>
                  </a:lnTo>
                  <a:lnTo>
                    <a:pt x="279" y="456"/>
                  </a:lnTo>
                  <a:lnTo>
                    <a:pt x="294" y="456"/>
                  </a:lnTo>
                  <a:lnTo>
                    <a:pt x="308" y="429"/>
                  </a:lnTo>
                  <a:lnTo>
                    <a:pt x="323" y="401"/>
                  </a:lnTo>
                  <a:lnTo>
                    <a:pt x="338" y="373"/>
                  </a:lnTo>
                  <a:lnTo>
                    <a:pt x="355" y="345"/>
                  </a:lnTo>
                  <a:lnTo>
                    <a:pt x="373" y="317"/>
                  </a:lnTo>
                  <a:lnTo>
                    <a:pt x="394" y="288"/>
                  </a:lnTo>
                  <a:lnTo>
                    <a:pt x="417" y="260"/>
                  </a:lnTo>
                  <a:lnTo>
                    <a:pt x="442" y="232"/>
                  </a:lnTo>
                  <a:lnTo>
                    <a:pt x="439" y="225"/>
                  </a:lnTo>
                  <a:lnTo>
                    <a:pt x="433" y="218"/>
                  </a:lnTo>
                  <a:lnTo>
                    <a:pt x="428" y="212"/>
                  </a:lnTo>
                  <a:lnTo>
                    <a:pt x="421" y="205"/>
                  </a:lnTo>
                  <a:lnTo>
                    <a:pt x="414" y="200"/>
                  </a:lnTo>
                  <a:lnTo>
                    <a:pt x="405" y="194"/>
                  </a:lnTo>
                  <a:lnTo>
                    <a:pt x="396" y="189"/>
                  </a:lnTo>
                  <a:lnTo>
                    <a:pt x="386" y="184"/>
                  </a:lnTo>
                  <a:lnTo>
                    <a:pt x="364" y="175"/>
                  </a:lnTo>
                  <a:lnTo>
                    <a:pt x="342" y="166"/>
                  </a:lnTo>
                  <a:lnTo>
                    <a:pt x="316" y="160"/>
                  </a:lnTo>
                  <a:lnTo>
                    <a:pt x="290" y="154"/>
                  </a:lnTo>
                  <a:lnTo>
                    <a:pt x="264" y="149"/>
                  </a:lnTo>
                  <a:lnTo>
                    <a:pt x="238" y="146"/>
                  </a:lnTo>
                  <a:lnTo>
                    <a:pt x="213" y="144"/>
                  </a:lnTo>
                  <a:lnTo>
                    <a:pt x="188" y="144"/>
                  </a:lnTo>
                  <a:lnTo>
                    <a:pt x="165" y="145"/>
                  </a:lnTo>
                  <a:lnTo>
                    <a:pt x="144" y="148"/>
                  </a:lnTo>
                  <a:lnTo>
                    <a:pt x="134" y="150"/>
                  </a:lnTo>
                  <a:lnTo>
                    <a:pt x="126" y="153"/>
                  </a:lnTo>
                  <a:lnTo>
                    <a:pt x="118" y="155"/>
                  </a:lnTo>
                  <a:lnTo>
                    <a:pt x="110" y="158"/>
                  </a:lnTo>
                  <a:lnTo>
                    <a:pt x="98" y="146"/>
                  </a:lnTo>
                  <a:lnTo>
                    <a:pt x="68" y="120"/>
                  </a:lnTo>
                  <a:lnTo>
                    <a:pt x="50" y="107"/>
                  </a:lnTo>
                  <a:lnTo>
                    <a:pt x="32" y="95"/>
                  </a:lnTo>
                  <a:lnTo>
                    <a:pt x="23" y="90"/>
                  </a:lnTo>
                  <a:lnTo>
                    <a:pt x="14" y="86"/>
                  </a:lnTo>
                  <a:lnTo>
                    <a:pt x="7" y="83"/>
                  </a:lnTo>
                  <a:lnTo>
                    <a:pt x="0" y="83"/>
                  </a:lnTo>
                  <a:lnTo>
                    <a:pt x="13" y="69"/>
                  </a:lnTo>
                  <a:lnTo>
                    <a:pt x="28" y="57"/>
                  </a:lnTo>
                  <a:lnTo>
                    <a:pt x="42" y="47"/>
                  </a:lnTo>
                  <a:lnTo>
                    <a:pt x="56" y="37"/>
                  </a:lnTo>
                  <a:lnTo>
                    <a:pt x="70" y="30"/>
                  </a:lnTo>
                  <a:lnTo>
                    <a:pt x="83" y="23"/>
                  </a:lnTo>
                  <a:lnTo>
                    <a:pt x="96" y="18"/>
                  </a:lnTo>
                  <a:lnTo>
                    <a:pt x="108" y="12"/>
                  </a:lnTo>
                  <a:lnTo>
                    <a:pt x="130" y="6"/>
                  </a:lnTo>
                  <a:lnTo>
                    <a:pt x="147" y="2"/>
                  </a:lnTo>
                  <a:lnTo>
                    <a:pt x="158" y="0"/>
                  </a:lnTo>
                  <a:lnTo>
                    <a:pt x="163" y="0"/>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8" name="Freeform 81"/>
            <p:cNvSpPr>
              <a:spLocks/>
            </p:cNvSpPr>
            <p:nvPr/>
          </p:nvSpPr>
          <p:spPr bwMode="auto">
            <a:xfrm>
              <a:off x="3614738" y="2705101"/>
              <a:ext cx="87313" cy="79375"/>
            </a:xfrm>
            <a:custGeom>
              <a:avLst/>
              <a:gdLst/>
              <a:ahLst/>
              <a:cxnLst>
                <a:cxn ang="0">
                  <a:pos x="148" y="0"/>
                </a:cxn>
                <a:cxn ang="0">
                  <a:pos x="148" y="39"/>
                </a:cxn>
                <a:cxn ang="0">
                  <a:pos x="146" y="75"/>
                </a:cxn>
                <a:cxn ang="0">
                  <a:pos x="143" y="92"/>
                </a:cxn>
                <a:cxn ang="0">
                  <a:pos x="140" y="108"/>
                </a:cxn>
                <a:cxn ang="0">
                  <a:pos x="135" y="122"/>
                </a:cxn>
                <a:cxn ang="0">
                  <a:pos x="129" y="134"/>
                </a:cxn>
                <a:cxn ang="0">
                  <a:pos x="125" y="140"/>
                </a:cxn>
                <a:cxn ang="0">
                  <a:pos x="122" y="146"/>
                </a:cxn>
                <a:cxn ang="0">
                  <a:pos x="116" y="151"/>
                </a:cxn>
                <a:cxn ang="0">
                  <a:pos x="112" y="157"/>
                </a:cxn>
                <a:cxn ang="0">
                  <a:pos x="105" y="161"/>
                </a:cxn>
                <a:cxn ang="0">
                  <a:pos x="100" y="165"/>
                </a:cxn>
                <a:cxn ang="0">
                  <a:pos x="92" y="169"/>
                </a:cxn>
                <a:cxn ang="0">
                  <a:pos x="85" y="173"/>
                </a:cxn>
                <a:cxn ang="0">
                  <a:pos x="77" y="175"/>
                </a:cxn>
                <a:cxn ang="0">
                  <a:pos x="68" y="178"/>
                </a:cxn>
                <a:cxn ang="0">
                  <a:pos x="58" y="181"/>
                </a:cxn>
                <a:cxn ang="0">
                  <a:pos x="49" y="183"/>
                </a:cxn>
                <a:cxn ang="0">
                  <a:pos x="26" y="185"/>
                </a:cxn>
                <a:cxn ang="0">
                  <a:pos x="0" y="186"/>
                </a:cxn>
                <a:cxn ang="0">
                  <a:pos x="15" y="199"/>
                </a:cxn>
                <a:cxn ang="0">
                  <a:pos x="33" y="212"/>
                </a:cxn>
                <a:cxn ang="0">
                  <a:pos x="53" y="226"/>
                </a:cxn>
                <a:cxn ang="0">
                  <a:pos x="74" y="240"/>
                </a:cxn>
                <a:cxn ang="0">
                  <a:pos x="94" y="254"/>
                </a:cxn>
                <a:cxn ang="0">
                  <a:pos x="114" y="268"/>
                </a:cxn>
                <a:cxn ang="0">
                  <a:pos x="131" y="282"/>
                </a:cxn>
                <a:cxn ang="0">
                  <a:pos x="148" y="296"/>
                </a:cxn>
                <a:cxn ang="0">
                  <a:pos x="220" y="221"/>
                </a:cxn>
                <a:cxn ang="0">
                  <a:pos x="227" y="221"/>
                </a:cxn>
                <a:cxn ang="0">
                  <a:pos x="234" y="222"/>
                </a:cxn>
                <a:cxn ang="0">
                  <a:pos x="242" y="224"/>
                </a:cxn>
                <a:cxn ang="0">
                  <a:pos x="249" y="226"/>
                </a:cxn>
                <a:cxn ang="0">
                  <a:pos x="263" y="233"/>
                </a:cxn>
                <a:cxn ang="0">
                  <a:pos x="278" y="240"/>
                </a:cxn>
                <a:cxn ang="0">
                  <a:pos x="292" y="246"/>
                </a:cxn>
                <a:cxn ang="0">
                  <a:pos x="306" y="253"/>
                </a:cxn>
                <a:cxn ang="0">
                  <a:pos x="313" y="255"/>
                </a:cxn>
                <a:cxn ang="0">
                  <a:pos x="320" y="257"/>
                </a:cxn>
                <a:cxn ang="0">
                  <a:pos x="327" y="258"/>
                </a:cxn>
                <a:cxn ang="0">
                  <a:pos x="334" y="259"/>
                </a:cxn>
                <a:cxn ang="0">
                  <a:pos x="220" y="145"/>
                </a:cxn>
                <a:cxn ang="0">
                  <a:pos x="222" y="121"/>
                </a:cxn>
                <a:cxn ang="0">
                  <a:pos x="224" y="101"/>
                </a:cxn>
                <a:cxn ang="0">
                  <a:pos x="225" y="93"/>
                </a:cxn>
                <a:cxn ang="0">
                  <a:pos x="226" y="86"/>
                </a:cxn>
                <a:cxn ang="0">
                  <a:pos x="226" y="79"/>
                </a:cxn>
                <a:cxn ang="0">
                  <a:pos x="225" y="72"/>
                </a:cxn>
                <a:cxn ang="0">
                  <a:pos x="223" y="65"/>
                </a:cxn>
                <a:cxn ang="0">
                  <a:pos x="219" y="58"/>
                </a:cxn>
                <a:cxn ang="0">
                  <a:pos x="213" y="51"/>
                </a:cxn>
                <a:cxn ang="0">
                  <a:pos x="206" y="42"/>
                </a:cxn>
                <a:cxn ang="0">
                  <a:pos x="196" y="33"/>
                </a:cxn>
                <a:cxn ang="0">
                  <a:pos x="183" y="24"/>
                </a:cxn>
                <a:cxn ang="0">
                  <a:pos x="166" y="13"/>
                </a:cxn>
                <a:cxn ang="0">
                  <a:pos x="148" y="0"/>
                </a:cxn>
              </a:cxnLst>
              <a:rect l="0" t="0" r="r" b="b"/>
              <a:pathLst>
                <a:path w="334" h="296">
                  <a:moveTo>
                    <a:pt x="148" y="0"/>
                  </a:moveTo>
                  <a:lnTo>
                    <a:pt x="148" y="39"/>
                  </a:lnTo>
                  <a:lnTo>
                    <a:pt x="146" y="75"/>
                  </a:lnTo>
                  <a:lnTo>
                    <a:pt x="143" y="92"/>
                  </a:lnTo>
                  <a:lnTo>
                    <a:pt x="140" y="108"/>
                  </a:lnTo>
                  <a:lnTo>
                    <a:pt x="135" y="122"/>
                  </a:lnTo>
                  <a:lnTo>
                    <a:pt x="129" y="134"/>
                  </a:lnTo>
                  <a:lnTo>
                    <a:pt x="125" y="140"/>
                  </a:lnTo>
                  <a:lnTo>
                    <a:pt x="122" y="146"/>
                  </a:lnTo>
                  <a:lnTo>
                    <a:pt x="116" y="151"/>
                  </a:lnTo>
                  <a:lnTo>
                    <a:pt x="112" y="157"/>
                  </a:lnTo>
                  <a:lnTo>
                    <a:pt x="105" y="161"/>
                  </a:lnTo>
                  <a:lnTo>
                    <a:pt x="100" y="165"/>
                  </a:lnTo>
                  <a:lnTo>
                    <a:pt x="92" y="169"/>
                  </a:lnTo>
                  <a:lnTo>
                    <a:pt x="85" y="173"/>
                  </a:lnTo>
                  <a:lnTo>
                    <a:pt x="77" y="175"/>
                  </a:lnTo>
                  <a:lnTo>
                    <a:pt x="68" y="178"/>
                  </a:lnTo>
                  <a:lnTo>
                    <a:pt x="58" y="181"/>
                  </a:lnTo>
                  <a:lnTo>
                    <a:pt x="49" y="183"/>
                  </a:lnTo>
                  <a:lnTo>
                    <a:pt x="26" y="185"/>
                  </a:lnTo>
                  <a:lnTo>
                    <a:pt x="0" y="186"/>
                  </a:lnTo>
                  <a:lnTo>
                    <a:pt x="15" y="199"/>
                  </a:lnTo>
                  <a:lnTo>
                    <a:pt x="33" y="212"/>
                  </a:lnTo>
                  <a:lnTo>
                    <a:pt x="53" y="226"/>
                  </a:lnTo>
                  <a:lnTo>
                    <a:pt x="74" y="240"/>
                  </a:lnTo>
                  <a:lnTo>
                    <a:pt x="94" y="254"/>
                  </a:lnTo>
                  <a:lnTo>
                    <a:pt x="114" y="268"/>
                  </a:lnTo>
                  <a:lnTo>
                    <a:pt x="131" y="282"/>
                  </a:lnTo>
                  <a:lnTo>
                    <a:pt x="148" y="296"/>
                  </a:lnTo>
                  <a:lnTo>
                    <a:pt x="220" y="221"/>
                  </a:lnTo>
                  <a:lnTo>
                    <a:pt x="227" y="221"/>
                  </a:lnTo>
                  <a:lnTo>
                    <a:pt x="234" y="222"/>
                  </a:lnTo>
                  <a:lnTo>
                    <a:pt x="242" y="224"/>
                  </a:lnTo>
                  <a:lnTo>
                    <a:pt x="249" y="226"/>
                  </a:lnTo>
                  <a:lnTo>
                    <a:pt x="263" y="233"/>
                  </a:lnTo>
                  <a:lnTo>
                    <a:pt x="278" y="240"/>
                  </a:lnTo>
                  <a:lnTo>
                    <a:pt x="292" y="246"/>
                  </a:lnTo>
                  <a:lnTo>
                    <a:pt x="306" y="253"/>
                  </a:lnTo>
                  <a:lnTo>
                    <a:pt x="313" y="255"/>
                  </a:lnTo>
                  <a:lnTo>
                    <a:pt x="320" y="257"/>
                  </a:lnTo>
                  <a:lnTo>
                    <a:pt x="327" y="258"/>
                  </a:lnTo>
                  <a:lnTo>
                    <a:pt x="334" y="259"/>
                  </a:lnTo>
                  <a:lnTo>
                    <a:pt x="220" y="145"/>
                  </a:lnTo>
                  <a:lnTo>
                    <a:pt x="222" y="121"/>
                  </a:lnTo>
                  <a:lnTo>
                    <a:pt x="224" y="101"/>
                  </a:lnTo>
                  <a:lnTo>
                    <a:pt x="225" y="93"/>
                  </a:lnTo>
                  <a:lnTo>
                    <a:pt x="226" y="86"/>
                  </a:lnTo>
                  <a:lnTo>
                    <a:pt x="226" y="79"/>
                  </a:lnTo>
                  <a:lnTo>
                    <a:pt x="225" y="72"/>
                  </a:lnTo>
                  <a:lnTo>
                    <a:pt x="223" y="65"/>
                  </a:lnTo>
                  <a:lnTo>
                    <a:pt x="219" y="58"/>
                  </a:lnTo>
                  <a:lnTo>
                    <a:pt x="213" y="51"/>
                  </a:lnTo>
                  <a:lnTo>
                    <a:pt x="206" y="42"/>
                  </a:lnTo>
                  <a:lnTo>
                    <a:pt x="196" y="33"/>
                  </a:lnTo>
                  <a:lnTo>
                    <a:pt x="183" y="24"/>
                  </a:lnTo>
                  <a:lnTo>
                    <a:pt x="166" y="13"/>
                  </a:lnTo>
                  <a:lnTo>
                    <a:pt x="14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9" name="Freeform 82"/>
            <p:cNvSpPr>
              <a:spLocks/>
            </p:cNvSpPr>
            <p:nvPr/>
          </p:nvSpPr>
          <p:spPr bwMode="auto">
            <a:xfrm>
              <a:off x="3614738" y="2705101"/>
              <a:ext cx="87313" cy="79375"/>
            </a:xfrm>
            <a:custGeom>
              <a:avLst/>
              <a:gdLst/>
              <a:ahLst/>
              <a:cxnLst>
                <a:cxn ang="0">
                  <a:pos x="148" y="0"/>
                </a:cxn>
                <a:cxn ang="0">
                  <a:pos x="148" y="39"/>
                </a:cxn>
                <a:cxn ang="0">
                  <a:pos x="146" y="75"/>
                </a:cxn>
                <a:cxn ang="0">
                  <a:pos x="143" y="92"/>
                </a:cxn>
                <a:cxn ang="0">
                  <a:pos x="140" y="108"/>
                </a:cxn>
                <a:cxn ang="0">
                  <a:pos x="135" y="122"/>
                </a:cxn>
                <a:cxn ang="0">
                  <a:pos x="129" y="134"/>
                </a:cxn>
                <a:cxn ang="0">
                  <a:pos x="125" y="140"/>
                </a:cxn>
                <a:cxn ang="0">
                  <a:pos x="122" y="146"/>
                </a:cxn>
                <a:cxn ang="0">
                  <a:pos x="116" y="151"/>
                </a:cxn>
                <a:cxn ang="0">
                  <a:pos x="112" y="157"/>
                </a:cxn>
                <a:cxn ang="0">
                  <a:pos x="105" y="161"/>
                </a:cxn>
                <a:cxn ang="0">
                  <a:pos x="100" y="165"/>
                </a:cxn>
                <a:cxn ang="0">
                  <a:pos x="92" y="169"/>
                </a:cxn>
                <a:cxn ang="0">
                  <a:pos x="85" y="173"/>
                </a:cxn>
                <a:cxn ang="0">
                  <a:pos x="77" y="175"/>
                </a:cxn>
                <a:cxn ang="0">
                  <a:pos x="68" y="178"/>
                </a:cxn>
                <a:cxn ang="0">
                  <a:pos x="58" y="181"/>
                </a:cxn>
                <a:cxn ang="0">
                  <a:pos x="49" y="183"/>
                </a:cxn>
                <a:cxn ang="0">
                  <a:pos x="26" y="185"/>
                </a:cxn>
                <a:cxn ang="0">
                  <a:pos x="0" y="186"/>
                </a:cxn>
                <a:cxn ang="0">
                  <a:pos x="15" y="199"/>
                </a:cxn>
                <a:cxn ang="0">
                  <a:pos x="33" y="212"/>
                </a:cxn>
                <a:cxn ang="0">
                  <a:pos x="53" y="226"/>
                </a:cxn>
                <a:cxn ang="0">
                  <a:pos x="74" y="240"/>
                </a:cxn>
                <a:cxn ang="0">
                  <a:pos x="94" y="254"/>
                </a:cxn>
                <a:cxn ang="0">
                  <a:pos x="114" y="268"/>
                </a:cxn>
                <a:cxn ang="0">
                  <a:pos x="131" y="282"/>
                </a:cxn>
                <a:cxn ang="0">
                  <a:pos x="148" y="296"/>
                </a:cxn>
                <a:cxn ang="0">
                  <a:pos x="220" y="221"/>
                </a:cxn>
                <a:cxn ang="0">
                  <a:pos x="227" y="221"/>
                </a:cxn>
                <a:cxn ang="0">
                  <a:pos x="234" y="222"/>
                </a:cxn>
                <a:cxn ang="0">
                  <a:pos x="242" y="224"/>
                </a:cxn>
                <a:cxn ang="0">
                  <a:pos x="249" y="226"/>
                </a:cxn>
                <a:cxn ang="0">
                  <a:pos x="263" y="233"/>
                </a:cxn>
                <a:cxn ang="0">
                  <a:pos x="278" y="240"/>
                </a:cxn>
                <a:cxn ang="0">
                  <a:pos x="292" y="246"/>
                </a:cxn>
                <a:cxn ang="0">
                  <a:pos x="306" y="253"/>
                </a:cxn>
                <a:cxn ang="0">
                  <a:pos x="313" y="255"/>
                </a:cxn>
                <a:cxn ang="0">
                  <a:pos x="320" y="257"/>
                </a:cxn>
                <a:cxn ang="0">
                  <a:pos x="327" y="258"/>
                </a:cxn>
                <a:cxn ang="0">
                  <a:pos x="334" y="259"/>
                </a:cxn>
                <a:cxn ang="0">
                  <a:pos x="220" y="145"/>
                </a:cxn>
                <a:cxn ang="0">
                  <a:pos x="222" y="121"/>
                </a:cxn>
                <a:cxn ang="0">
                  <a:pos x="224" y="101"/>
                </a:cxn>
                <a:cxn ang="0">
                  <a:pos x="225" y="93"/>
                </a:cxn>
                <a:cxn ang="0">
                  <a:pos x="226" y="86"/>
                </a:cxn>
                <a:cxn ang="0">
                  <a:pos x="226" y="79"/>
                </a:cxn>
                <a:cxn ang="0">
                  <a:pos x="225" y="72"/>
                </a:cxn>
                <a:cxn ang="0">
                  <a:pos x="223" y="65"/>
                </a:cxn>
                <a:cxn ang="0">
                  <a:pos x="219" y="58"/>
                </a:cxn>
                <a:cxn ang="0">
                  <a:pos x="213" y="51"/>
                </a:cxn>
                <a:cxn ang="0">
                  <a:pos x="206" y="42"/>
                </a:cxn>
                <a:cxn ang="0">
                  <a:pos x="196" y="33"/>
                </a:cxn>
                <a:cxn ang="0">
                  <a:pos x="183" y="24"/>
                </a:cxn>
                <a:cxn ang="0">
                  <a:pos x="166" y="13"/>
                </a:cxn>
                <a:cxn ang="0">
                  <a:pos x="148" y="0"/>
                </a:cxn>
              </a:cxnLst>
              <a:rect l="0" t="0" r="r" b="b"/>
              <a:pathLst>
                <a:path w="334" h="296">
                  <a:moveTo>
                    <a:pt x="148" y="0"/>
                  </a:moveTo>
                  <a:lnTo>
                    <a:pt x="148" y="39"/>
                  </a:lnTo>
                  <a:lnTo>
                    <a:pt x="146" y="75"/>
                  </a:lnTo>
                  <a:lnTo>
                    <a:pt x="143" y="92"/>
                  </a:lnTo>
                  <a:lnTo>
                    <a:pt x="140" y="108"/>
                  </a:lnTo>
                  <a:lnTo>
                    <a:pt x="135" y="122"/>
                  </a:lnTo>
                  <a:lnTo>
                    <a:pt x="129" y="134"/>
                  </a:lnTo>
                  <a:lnTo>
                    <a:pt x="125" y="140"/>
                  </a:lnTo>
                  <a:lnTo>
                    <a:pt x="122" y="146"/>
                  </a:lnTo>
                  <a:lnTo>
                    <a:pt x="116" y="151"/>
                  </a:lnTo>
                  <a:lnTo>
                    <a:pt x="112" y="157"/>
                  </a:lnTo>
                  <a:lnTo>
                    <a:pt x="105" y="161"/>
                  </a:lnTo>
                  <a:lnTo>
                    <a:pt x="100" y="165"/>
                  </a:lnTo>
                  <a:lnTo>
                    <a:pt x="92" y="169"/>
                  </a:lnTo>
                  <a:lnTo>
                    <a:pt x="85" y="173"/>
                  </a:lnTo>
                  <a:lnTo>
                    <a:pt x="77" y="175"/>
                  </a:lnTo>
                  <a:lnTo>
                    <a:pt x="68" y="178"/>
                  </a:lnTo>
                  <a:lnTo>
                    <a:pt x="58" y="181"/>
                  </a:lnTo>
                  <a:lnTo>
                    <a:pt x="49" y="183"/>
                  </a:lnTo>
                  <a:lnTo>
                    <a:pt x="26" y="185"/>
                  </a:lnTo>
                  <a:lnTo>
                    <a:pt x="0" y="186"/>
                  </a:lnTo>
                  <a:lnTo>
                    <a:pt x="15" y="199"/>
                  </a:lnTo>
                  <a:lnTo>
                    <a:pt x="33" y="212"/>
                  </a:lnTo>
                  <a:lnTo>
                    <a:pt x="53" y="226"/>
                  </a:lnTo>
                  <a:lnTo>
                    <a:pt x="74" y="240"/>
                  </a:lnTo>
                  <a:lnTo>
                    <a:pt x="94" y="254"/>
                  </a:lnTo>
                  <a:lnTo>
                    <a:pt x="114" y="268"/>
                  </a:lnTo>
                  <a:lnTo>
                    <a:pt x="131" y="282"/>
                  </a:lnTo>
                  <a:lnTo>
                    <a:pt x="148" y="296"/>
                  </a:lnTo>
                  <a:lnTo>
                    <a:pt x="220" y="221"/>
                  </a:lnTo>
                  <a:lnTo>
                    <a:pt x="227" y="221"/>
                  </a:lnTo>
                  <a:lnTo>
                    <a:pt x="234" y="222"/>
                  </a:lnTo>
                  <a:lnTo>
                    <a:pt x="242" y="224"/>
                  </a:lnTo>
                  <a:lnTo>
                    <a:pt x="249" y="226"/>
                  </a:lnTo>
                  <a:lnTo>
                    <a:pt x="263" y="233"/>
                  </a:lnTo>
                  <a:lnTo>
                    <a:pt x="278" y="240"/>
                  </a:lnTo>
                  <a:lnTo>
                    <a:pt x="292" y="246"/>
                  </a:lnTo>
                  <a:lnTo>
                    <a:pt x="306" y="253"/>
                  </a:lnTo>
                  <a:lnTo>
                    <a:pt x="313" y="255"/>
                  </a:lnTo>
                  <a:lnTo>
                    <a:pt x="320" y="257"/>
                  </a:lnTo>
                  <a:lnTo>
                    <a:pt x="327" y="258"/>
                  </a:lnTo>
                  <a:lnTo>
                    <a:pt x="334" y="259"/>
                  </a:lnTo>
                  <a:lnTo>
                    <a:pt x="220" y="145"/>
                  </a:lnTo>
                  <a:lnTo>
                    <a:pt x="222" y="121"/>
                  </a:lnTo>
                  <a:lnTo>
                    <a:pt x="224" y="101"/>
                  </a:lnTo>
                  <a:lnTo>
                    <a:pt x="225" y="93"/>
                  </a:lnTo>
                  <a:lnTo>
                    <a:pt x="226" y="86"/>
                  </a:lnTo>
                  <a:lnTo>
                    <a:pt x="226" y="79"/>
                  </a:lnTo>
                  <a:lnTo>
                    <a:pt x="225" y="72"/>
                  </a:lnTo>
                  <a:lnTo>
                    <a:pt x="223" y="65"/>
                  </a:lnTo>
                  <a:lnTo>
                    <a:pt x="219" y="58"/>
                  </a:lnTo>
                  <a:lnTo>
                    <a:pt x="213" y="51"/>
                  </a:lnTo>
                  <a:lnTo>
                    <a:pt x="206" y="42"/>
                  </a:lnTo>
                  <a:lnTo>
                    <a:pt x="196" y="33"/>
                  </a:lnTo>
                  <a:lnTo>
                    <a:pt x="183" y="24"/>
                  </a:lnTo>
                  <a:lnTo>
                    <a:pt x="166" y="13"/>
                  </a:lnTo>
                  <a:lnTo>
                    <a:pt x="148" y="0"/>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0" name="Freeform 83"/>
            <p:cNvSpPr>
              <a:spLocks/>
            </p:cNvSpPr>
            <p:nvPr/>
          </p:nvSpPr>
          <p:spPr bwMode="auto">
            <a:xfrm>
              <a:off x="3167063" y="2743201"/>
              <a:ext cx="168275" cy="111125"/>
            </a:xfrm>
            <a:custGeom>
              <a:avLst/>
              <a:gdLst/>
              <a:ahLst/>
              <a:cxnLst>
                <a:cxn ang="0">
                  <a:pos x="14" y="127"/>
                </a:cxn>
                <a:cxn ang="0">
                  <a:pos x="41" y="129"/>
                </a:cxn>
                <a:cxn ang="0">
                  <a:pos x="81" y="137"/>
                </a:cxn>
                <a:cxn ang="0">
                  <a:pos x="130" y="150"/>
                </a:cxn>
                <a:cxn ang="0">
                  <a:pos x="171" y="160"/>
                </a:cxn>
                <a:cxn ang="0">
                  <a:pos x="160" y="189"/>
                </a:cxn>
                <a:cxn ang="0">
                  <a:pos x="121" y="232"/>
                </a:cxn>
                <a:cxn ang="0">
                  <a:pos x="99" y="261"/>
                </a:cxn>
                <a:cxn ang="0">
                  <a:pos x="81" y="293"/>
                </a:cxn>
                <a:cxn ang="0">
                  <a:pos x="69" y="327"/>
                </a:cxn>
                <a:cxn ang="0">
                  <a:pos x="64" y="362"/>
                </a:cxn>
                <a:cxn ang="0">
                  <a:pos x="66" y="391"/>
                </a:cxn>
                <a:cxn ang="0">
                  <a:pos x="69" y="411"/>
                </a:cxn>
                <a:cxn ang="0">
                  <a:pos x="87" y="414"/>
                </a:cxn>
                <a:cxn ang="0">
                  <a:pos x="112" y="398"/>
                </a:cxn>
                <a:cxn ang="0">
                  <a:pos x="135" y="378"/>
                </a:cxn>
                <a:cxn ang="0">
                  <a:pos x="157" y="355"/>
                </a:cxn>
                <a:cxn ang="0">
                  <a:pos x="189" y="318"/>
                </a:cxn>
                <a:cxn ang="0">
                  <a:pos x="236" y="262"/>
                </a:cxn>
                <a:cxn ang="0">
                  <a:pos x="270" y="234"/>
                </a:cxn>
                <a:cxn ang="0">
                  <a:pos x="284" y="231"/>
                </a:cxn>
                <a:cxn ang="0">
                  <a:pos x="305" y="223"/>
                </a:cxn>
                <a:cxn ang="0">
                  <a:pos x="333" y="211"/>
                </a:cxn>
                <a:cxn ang="0">
                  <a:pos x="354" y="202"/>
                </a:cxn>
                <a:cxn ang="0">
                  <a:pos x="367" y="200"/>
                </a:cxn>
                <a:cxn ang="0">
                  <a:pos x="301" y="272"/>
                </a:cxn>
                <a:cxn ang="0">
                  <a:pos x="311" y="297"/>
                </a:cxn>
                <a:cxn ang="0">
                  <a:pos x="317" y="317"/>
                </a:cxn>
                <a:cxn ang="0">
                  <a:pos x="317" y="333"/>
                </a:cxn>
                <a:cxn ang="0">
                  <a:pos x="315" y="347"/>
                </a:cxn>
                <a:cxn ang="0">
                  <a:pos x="306" y="378"/>
                </a:cxn>
                <a:cxn ang="0">
                  <a:pos x="303" y="396"/>
                </a:cxn>
                <a:cxn ang="0">
                  <a:pos x="301" y="420"/>
                </a:cxn>
                <a:cxn ang="0">
                  <a:pos x="329" y="418"/>
                </a:cxn>
                <a:cxn ang="0">
                  <a:pos x="356" y="413"/>
                </a:cxn>
                <a:cxn ang="0">
                  <a:pos x="383" y="404"/>
                </a:cxn>
                <a:cxn ang="0">
                  <a:pos x="411" y="392"/>
                </a:cxn>
                <a:cxn ang="0">
                  <a:pos x="463" y="362"/>
                </a:cxn>
                <a:cxn ang="0">
                  <a:pos x="511" y="328"/>
                </a:cxn>
                <a:cxn ang="0">
                  <a:pos x="589" y="263"/>
                </a:cxn>
                <a:cxn ang="0">
                  <a:pos x="618" y="243"/>
                </a:cxn>
                <a:cxn ang="0">
                  <a:pos x="628" y="236"/>
                </a:cxn>
                <a:cxn ang="0">
                  <a:pos x="635" y="234"/>
                </a:cxn>
                <a:cxn ang="0">
                  <a:pos x="594" y="218"/>
                </a:cxn>
                <a:cxn ang="0">
                  <a:pos x="552" y="196"/>
                </a:cxn>
                <a:cxn ang="0">
                  <a:pos x="512" y="168"/>
                </a:cxn>
                <a:cxn ang="0">
                  <a:pos x="473" y="138"/>
                </a:cxn>
                <a:cxn ang="0">
                  <a:pos x="400" y="71"/>
                </a:cxn>
                <a:cxn ang="0">
                  <a:pos x="339" y="9"/>
                </a:cxn>
                <a:cxn ang="0">
                  <a:pos x="268" y="3"/>
                </a:cxn>
                <a:cxn ang="0">
                  <a:pos x="223" y="0"/>
                </a:cxn>
                <a:cxn ang="0">
                  <a:pos x="177" y="3"/>
                </a:cxn>
                <a:cxn ang="0">
                  <a:pos x="153" y="6"/>
                </a:cxn>
                <a:cxn ang="0">
                  <a:pos x="129" y="12"/>
                </a:cxn>
                <a:cxn ang="0">
                  <a:pos x="106" y="21"/>
                </a:cxn>
                <a:cxn ang="0">
                  <a:pos x="84" y="34"/>
                </a:cxn>
                <a:cxn ang="0">
                  <a:pos x="61" y="51"/>
                </a:cxn>
                <a:cxn ang="0">
                  <a:pos x="39" y="71"/>
                </a:cxn>
                <a:cxn ang="0">
                  <a:pos x="19" y="96"/>
                </a:cxn>
                <a:cxn ang="0">
                  <a:pos x="0" y="127"/>
                </a:cxn>
              </a:cxnLst>
              <a:rect l="0" t="0" r="r" b="b"/>
              <a:pathLst>
                <a:path w="635" h="420">
                  <a:moveTo>
                    <a:pt x="0" y="127"/>
                  </a:moveTo>
                  <a:lnTo>
                    <a:pt x="14" y="127"/>
                  </a:lnTo>
                  <a:lnTo>
                    <a:pt x="27" y="127"/>
                  </a:lnTo>
                  <a:lnTo>
                    <a:pt x="41" y="129"/>
                  </a:lnTo>
                  <a:lnTo>
                    <a:pt x="54" y="131"/>
                  </a:lnTo>
                  <a:lnTo>
                    <a:pt x="81" y="137"/>
                  </a:lnTo>
                  <a:lnTo>
                    <a:pt x="106" y="143"/>
                  </a:lnTo>
                  <a:lnTo>
                    <a:pt x="130" y="150"/>
                  </a:lnTo>
                  <a:lnTo>
                    <a:pt x="151" y="155"/>
                  </a:lnTo>
                  <a:lnTo>
                    <a:pt x="171" y="160"/>
                  </a:lnTo>
                  <a:lnTo>
                    <a:pt x="187" y="162"/>
                  </a:lnTo>
                  <a:lnTo>
                    <a:pt x="160" y="189"/>
                  </a:lnTo>
                  <a:lnTo>
                    <a:pt x="134" y="218"/>
                  </a:lnTo>
                  <a:lnTo>
                    <a:pt x="121" y="232"/>
                  </a:lnTo>
                  <a:lnTo>
                    <a:pt x="110" y="246"/>
                  </a:lnTo>
                  <a:lnTo>
                    <a:pt x="99" y="261"/>
                  </a:lnTo>
                  <a:lnTo>
                    <a:pt x="89" y="276"/>
                  </a:lnTo>
                  <a:lnTo>
                    <a:pt x="81" y="293"/>
                  </a:lnTo>
                  <a:lnTo>
                    <a:pt x="75" y="309"/>
                  </a:lnTo>
                  <a:lnTo>
                    <a:pt x="69" y="327"/>
                  </a:lnTo>
                  <a:lnTo>
                    <a:pt x="66" y="344"/>
                  </a:lnTo>
                  <a:lnTo>
                    <a:pt x="64" y="362"/>
                  </a:lnTo>
                  <a:lnTo>
                    <a:pt x="65" y="381"/>
                  </a:lnTo>
                  <a:lnTo>
                    <a:pt x="66" y="391"/>
                  </a:lnTo>
                  <a:lnTo>
                    <a:pt x="67" y="401"/>
                  </a:lnTo>
                  <a:lnTo>
                    <a:pt x="69" y="411"/>
                  </a:lnTo>
                  <a:lnTo>
                    <a:pt x="73" y="420"/>
                  </a:lnTo>
                  <a:lnTo>
                    <a:pt x="87" y="414"/>
                  </a:lnTo>
                  <a:lnTo>
                    <a:pt x="100" y="406"/>
                  </a:lnTo>
                  <a:lnTo>
                    <a:pt x="112" y="398"/>
                  </a:lnTo>
                  <a:lnTo>
                    <a:pt x="124" y="388"/>
                  </a:lnTo>
                  <a:lnTo>
                    <a:pt x="135" y="378"/>
                  </a:lnTo>
                  <a:lnTo>
                    <a:pt x="146" y="367"/>
                  </a:lnTo>
                  <a:lnTo>
                    <a:pt x="157" y="355"/>
                  </a:lnTo>
                  <a:lnTo>
                    <a:pt x="167" y="343"/>
                  </a:lnTo>
                  <a:lnTo>
                    <a:pt x="189" y="318"/>
                  </a:lnTo>
                  <a:lnTo>
                    <a:pt x="211" y="291"/>
                  </a:lnTo>
                  <a:lnTo>
                    <a:pt x="236" y="262"/>
                  </a:lnTo>
                  <a:lnTo>
                    <a:pt x="262" y="234"/>
                  </a:lnTo>
                  <a:lnTo>
                    <a:pt x="270" y="234"/>
                  </a:lnTo>
                  <a:lnTo>
                    <a:pt x="277" y="233"/>
                  </a:lnTo>
                  <a:lnTo>
                    <a:pt x="284" y="231"/>
                  </a:lnTo>
                  <a:lnTo>
                    <a:pt x="291" y="228"/>
                  </a:lnTo>
                  <a:lnTo>
                    <a:pt x="305" y="223"/>
                  </a:lnTo>
                  <a:lnTo>
                    <a:pt x="319" y="216"/>
                  </a:lnTo>
                  <a:lnTo>
                    <a:pt x="333" y="211"/>
                  </a:lnTo>
                  <a:lnTo>
                    <a:pt x="346" y="206"/>
                  </a:lnTo>
                  <a:lnTo>
                    <a:pt x="354" y="202"/>
                  </a:lnTo>
                  <a:lnTo>
                    <a:pt x="360" y="201"/>
                  </a:lnTo>
                  <a:lnTo>
                    <a:pt x="367" y="200"/>
                  </a:lnTo>
                  <a:lnTo>
                    <a:pt x="374" y="200"/>
                  </a:lnTo>
                  <a:lnTo>
                    <a:pt x="301" y="272"/>
                  </a:lnTo>
                  <a:lnTo>
                    <a:pt x="307" y="285"/>
                  </a:lnTo>
                  <a:lnTo>
                    <a:pt x="311" y="297"/>
                  </a:lnTo>
                  <a:lnTo>
                    <a:pt x="315" y="308"/>
                  </a:lnTo>
                  <a:lnTo>
                    <a:pt x="317" y="317"/>
                  </a:lnTo>
                  <a:lnTo>
                    <a:pt x="318" y="326"/>
                  </a:lnTo>
                  <a:lnTo>
                    <a:pt x="317" y="333"/>
                  </a:lnTo>
                  <a:lnTo>
                    <a:pt x="317" y="341"/>
                  </a:lnTo>
                  <a:lnTo>
                    <a:pt x="315" y="347"/>
                  </a:lnTo>
                  <a:lnTo>
                    <a:pt x="310" y="362"/>
                  </a:lnTo>
                  <a:lnTo>
                    <a:pt x="306" y="378"/>
                  </a:lnTo>
                  <a:lnTo>
                    <a:pt x="304" y="387"/>
                  </a:lnTo>
                  <a:lnTo>
                    <a:pt x="303" y="396"/>
                  </a:lnTo>
                  <a:lnTo>
                    <a:pt x="301" y="408"/>
                  </a:lnTo>
                  <a:lnTo>
                    <a:pt x="301" y="420"/>
                  </a:lnTo>
                  <a:lnTo>
                    <a:pt x="315" y="420"/>
                  </a:lnTo>
                  <a:lnTo>
                    <a:pt x="329" y="418"/>
                  </a:lnTo>
                  <a:lnTo>
                    <a:pt x="342" y="416"/>
                  </a:lnTo>
                  <a:lnTo>
                    <a:pt x="356" y="413"/>
                  </a:lnTo>
                  <a:lnTo>
                    <a:pt x="370" y="408"/>
                  </a:lnTo>
                  <a:lnTo>
                    <a:pt x="383" y="404"/>
                  </a:lnTo>
                  <a:lnTo>
                    <a:pt x="398" y="398"/>
                  </a:lnTo>
                  <a:lnTo>
                    <a:pt x="411" y="392"/>
                  </a:lnTo>
                  <a:lnTo>
                    <a:pt x="437" y="378"/>
                  </a:lnTo>
                  <a:lnTo>
                    <a:pt x="463" y="362"/>
                  </a:lnTo>
                  <a:lnTo>
                    <a:pt x="487" y="345"/>
                  </a:lnTo>
                  <a:lnTo>
                    <a:pt x="511" y="328"/>
                  </a:lnTo>
                  <a:lnTo>
                    <a:pt x="554" y="293"/>
                  </a:lnTo>
                  <a:lnTo>
                    <a:pt x="589" y="263"/>
                  </a:lnTo>
                  <a:lnTo>
                    <a:pt x="605" y="251"/>
                  </a:lnTo>
                  <a:lnTo>
                    <a:pt x="618" y="243"/>
                  </a:lnTo>
                  <a:lnTo>
                    <a:pt x="623" y="238"/>
                  </a:lnTo>
                  <a:lnTo>
                    <a:pt x="628" y="236"/>
                  </a:lnTo>
                  <a:lnTo>
                    <a:pt x="632" y="235"/>
                  </a:lnTo>
                  <a:lnTo>
                    <a:pt x="635" y="234"/>
                  </a:lnTo>
                  <a:lnTo>
                    <a:pt x="615" y="226"/>
                  </a:lnTo>
                  <a:lnTo>
                    <a:pt x="594" y="218"/>
                  </a:lnTo>
                  <a:lnTo>
                    <a:pt x="573" y="207"/>
                  </a:lnTo>
                  <a:lnTo>
                    <a:pt x="552" y="196"/>
                  </a:lnTo>
                  <a:lnTo>
                    <a:pt x="533" y="182"/>
                  </a:lnTo>
                  <a:lnTo>
                    <a:pt x="512" y="168"/>
                  </a:lnTo>
                  <a:lnTo>
                    <a:pt x="492" y="153"/>
                  </a:lnTo>
                  <a:lnTo>
                    <a:pt x="473" y="138"/>
                  </a:lnTo>
                  <a:lnTo>
                    <a:pt x="436" y="105"/>
                  </a:lnTo>
                  <a:lnTo>
                    <a:pt x="400" y="71"/>
                  </a:lnTo>
                  <a:lnTo>
                    <a:pt x="368" y="40"/>
                  </a:lnTo>
                  <a:lnTo>
                    <a:pt x="339" y="9"/>
                  </a:lnTo>
                  <a:lnTo>
                    <a:pt x="306" y="7"/>
                  </a:lnTo>
                  <a:lnTo>
                    <a:pt x="268" y="3"/>
                  </a:lnTo>
                  <a:lnTo>
                    <a:pt x="246" y="2"/>
                  </a:lnTo>
                  <a:lnTo>
                    <a:pt x="223" y="0"/>
                  </a:lnTo>
                  <a:lnTo>
                    <a:pt x="200" y="0"/>
                  </a:lnTo>
                  <a:lnTo>
                    <a:pt x="177" y="3"/>
                  </a:lnTo>
                  <a:lnTo>
                    <a:pt x="165" y="4"/>
                  </a:lnTo>
                  <a:lnTo>
                    <a:pt x="153" y="6"/>
                  </a:lnTo>
                  <a:lnTo>
                    <a:pt x="141" y="9"/>
                  </a:lnTo>
                  <a:lnTo>
                    <a:pt x="129" y="12"/>
                  </a:lnTo>
                  <a:lnTo>
                    <a:pt x="117" y="17"/>
                  </a:lnTo>
                  <a:lnTo>
                    <a:pt x="106" y="21"/>
                  </a:lnTo>
                  <a:lnTo>
                    <a:pt x="94" y="28"/>
                  </a:lnTo>
                  <a:lnTo>
                    <a:pt x="84" y="34"/>
                  </a:lnTo>
                  <a:lnTo>
                    <a:pt x="72" y="42"/>
                  </a:lnTo>
                  <a:lnTo>
                    <a:pt x="61" y="51"/>
                  </a:lnTo>
                  <a:lnTo>
                    <a:pt x="50" y="60"/>
                  </a:lnTo>
                  <a:lnTo>
                    <a:pt x="39" y="71"/>
                  </a:lnTo>
                  <a:lnTo>
                    <a:pt x="29" y="83"/>
                  </a:lnTo>
                  <a:lnTo>
                    <a:pt x="19" y="96"/>
                  </a:lnTo>
                  <a:lnTo>
                    <a:pt x="9" y="112"/>
                  </a:lnTo>
                  <a:lnTo>
                    <a:pt x="0" y="12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1" name="Freeform 84"/>
            <p:cNvSpPr>
              <a:spLocks/>
            </p:cNvSpPr>
            <p:nvPr/>
          </p:nvSpPr>
          <p:spPr bwMode="auto">
            <a:xfrm>
              <a:off x="3167063" y="2743201"/>
              <a:ext cx="168275" cy="111125"/>
            </a:xfrm>
            <a:custGeom>
              <a:avLst/>
              <a:gdLst/>
              <a:ahLst/>
              <a:cxnLst>
                <a:cxn ang="0">
                  <a:pos x="14" y="127"/>
                </a:cxn>
                <a:cxn ang="0">
                  <a:pos x="41" y="129"/>
                </a:cxn>
                <a:cxn ang="0">
                  <a:pos x="81" y="137"/>
                </a:cxn>
                <a:cxn ang="0">
                  <a:pos x="130" y="150"/>
                </a:cxn>
                <a:cxn ang="0">
                  <a:pos x="171" y="160"/>
                </a:cxn>
                <a:cxn ang="0">
                  <a:pos x="160" y="189"/>
                </a:cxn>
                <a:cxn ang="0">
                  <a:pos x="121" y="232"/>
                </a:cxn>
                <a:cxn ang="0">
                  <a:pos x="99" y="261"/>
                </a:cxn>
                <a:cxn ang="0">
                  <a:pos x="81" y="293"/>
                </a:cxn>
                <a:cxn ang="0">
                  <a:pos x="69" y="327"/>
                </a:cxn>
                <a:cxn ang="0">
                  <a:pos x="64" y="362"/>
                </a:cxn>
                <a:cxn ang="0">
                  <a:pos x="66" y="391"/>
                </a:cxn>
                <a:cxn ang="0">
                  <a:pos x="69" y="411"/>
                </a:cxn>
                <a:cxn ang="0">
                  <a:pos x="87" y="414"/>
                </a:cxn>
                <a:cxn ang="0">
                  <a:pos x="112" y="398"/>
                </a:cxn>
                <a:cxn ang="0">
                  <a:pos x="135" y="378"/>
                </a:cxn>
                <a:cxn ang="0">
                  <a:pos x="157" y="355"/>
                </a:cxn>
                <a:cxn ang="0">
                  <a:pos x="189" y="318"/>
                </a:cxn>
                <a:cxn ang="0">
                  <a:pos x="236" y="262"/>
                </a:cxn>
                <a:cxn ang="0">
                  <a:pos x="270" y="234"/>
                </a:cxn>
                <a:cxn ang="0">
                  <a:pos x="284" y="231"/>
                </a:cxn>
                <a:cxn ang="0">
                  <a:pos x="305" y="223"/>
                </a:cxn>
                <a:cxn ang="0">
                  <a:pos x="333" y="211"/>
                </a:cxn>
                <a:cxn ang="0">
                  <a:pos x="354" y="202"/>
                </a:cxn>
                <a:cxn ang="0">
                  <a:pos x="367" y="200"/>
                </a:cxn>
                <a:cxn ang="0">
                  <a:pos x="301" y="272"/>
                </a:cxn>
                <a:cxn ang="0">
                  <a:pos x="311" y="297"/>
                </a:cxn>
                <a:cxn ang="0">
                  <a:pos x="317" y="317"/>
                </a:cxn>
                <a:cxn ang="0">
                  <a:pos x="317" y="333"/>
                </a:cxn>
                <a:cxn ang="0">
                  <a:pos x="315" y="347"/>
                </a:cxn>
                <a:cxn ang="0">
                  <a:pos x="306" y="378"/>
                </a:cxn>
                <a:cxn ang="0">
                  <a:pos x="303" y="396"/>
                </a:cxn>
                <a:cxn ang="0">
                  <a:pos x="301" y="420"/>
                </a:cxn>
                <a:cxn ang="0">
                  <a:pos x="329" y="418"/>
                </a:cxn>
                <a:cxn ang="0">
                  <a:pos x="356" y="413"/>
                </a:cxn>
                <a:cxn ang="0">
                  <a:pos x="383" y="404"/>
                </a:cxn>
                <a:cxn ang="0">
                  <a:pos x="411" y="392"/>
                </a:cxn>
                <a:cxn ang="0">
                  <a:pos x="463" y="362"/>
                </a:cxn>
                <a:cxn ang="0">
                  <a:pos x="511" y="328"/>
                </a:cxn>
                <a:cxn ang="0">
                  <a:pos x="589" y="263"/>
                </a:cxn>
                <a:cxn ang="0">
                  <a:pos x="618" y="243"/>
                </a:cxn>
                <a:cxn ang="0">
                  <a:pos x="628" y="236"/>
                </a:cxn>
                <a:cxn ang="0">
                  <a:pos x="635" y="234"/>
                </a:cxn>
                <a:cxn ang="0">
                  <a:pos x="594" y="218"/>
                </a:cxn>
                <a:cxn ang="0">
                  <a:pos x="552" y="196"/>
                </a:cxn>
                <a:cxn ang="0">
                  <a:pos x="512" y="168"/>
                </a:cxn>
                <a:cxn ang="0">
                  <a:pos x="473" y="138"/>
                </a:cxn>
                <a:cxn ang="0">
                  <a:pos x="400" y="71"/>
                </a:cxn>
                <a:cxn ang="0">
                  <a:pos x="339" y="9"/>
                </a:cxn>
                <a:cxn ang="0">
                  <a:pos x="268" y="3"/>
                </a:cxn>
                <a:cxn ang="0">
                  <a:pos x="223" y="0"/>
                </a:cxn>
                <a:cxn ang="0">
                  <a:pos x="177" y="3"/>
                </a:cxn>
                <a:cxn ang="0">
                  <a:pos x="153" y="6"/>
                </a:cxn>
                <a:cxn ang="0">
                  <a:pos x="129" y="12"/>
                </a:cxn>
                <a:cxn ang="0">
                  <a:pos x="106" y="21"/>
                </a:cxn>
                <a:cxn ang="0">
                  <a:pos x="84" y="34"/>
                </a:cxn>
                <a:cxn ang="0">
                  <a:pos x="61" y="51"/>
                </a:cxn>
                <a:cxn ang="0">
                  <a:pos x="39" y="71"/>
                </a:cxn>
                <a:cxn ang="0">
                  <a:pos x="19" y="96"/>
                </a:cxn>
                <a:cxn ang="0">
                  <a:pos x="0" y="127"/>
                </a:cxn>
              </a:cxnLst>
              <a:rect l="0" t="0" r="r" b="b"/>
              <a:pathLst>
                <a:path w="635" h="420">
                  <a:moveTo>
                    <a:pt x="0" y="127"/>
                  </a:moveTo>
                  <a:lnTo>
                    <a:pt x="14" y="127"/>
                  </a:lnTo>
                  <a:lnTo>
                    <a:pt x="27" y="127"/>
                  </a:lnTo>
                  <a:lnTo>
                    <a:pt x="41" y="129"/>
                  </a:lnTo>
                  <a:lnTo>
                    <a:pt x="54" y="131"/>
                  </a:lnTo>
                  <a:lnTo>
                    <a:pt x="81" y="137"/>
                  </a:lnTo>
                  <a:lnTo>
                    <a:pt x="106" y="143"/>
                  </a:lnTo>
                  <a:lnTo>
                    <a:pt x="130" y="150"/>
                  </a:lnTo>
                  <a:lnTo>
                    <a:pt x="151" y="155"/>
                  </a:lnTo>
                  <a:lnTo>
                    <a:pt x="171" y="160"/>
                  </a:lnTo>
                  <a:lnTo>
                    <a:pt x="187" y="162"/>
                  </a:lnTo>
                  <a:lnTo>
                    <a:pt x="160" y="189"/>
                  </a:lnTo>
                  <a:lnTo>
                    <a:pt x="134" y="218"/>
                  </a:lnTo>
                  <a:lnTo>
                    <a:pt x="121" y="232"/>
                  </a:lnTo>
                  <a:lnTo>
                    <a:pt x="110" y="246"/>
                  </a:lnTo>
                  <a:lnTo>
                    <a:pt x="99" y="261"/>
                  </a:lnTo>
                  <a:lnTo>
                    <a:pt x="89" y="276"/>
                  </a:lnTo>
                  <a:lnTo>
                    <a:pt x="81" y="293"/>
                  </a:lnTo>
                  <a:lnTo>
                    <a:pt x="75" y="309"/>
                  </a:lnTo>
                  <a:lnTo>
                    <a:pt x="69" y="327"/>
                  </a:lnTo>
                  <a:lnTo>
                    <a:pt x="66" y="344"/>
                  </a:lnTo>
                  <a:lnTo>
                    <a:pt x="64" y="362"/>
                  </a:lnTo>
                  <a:lnTo>
                    <a:pt x="65" y="381"/>
                  </a:lnTo>
                  <a:lnTo>
                    <a:pt x="66" y="391"/>
                  </a:lnTo>
                  <a:lnTo>
                    <a:pt x="67" y="401"/>
                  </a:lnTo>
                  <a:lnTo>
                    <a:pt x="69" y="411"/>
                  </a:lnTo>
                  <a:lnTo>
                    <a:pt x="73" y="420"/>
                  </a:lnTo>
                  <a:lnTo>
                    <a:pt x="87" y="414"/>
                  </a:lnTo>
                  <a:lnTo>
                    <a:pt x="100" y="406"/>
                  </a:lnTo>
                  <a:lnTo>
                    <a:pt x="112" y="398"/>
                  </a:lnTo>
                  <a:lnTo>
                    <a:pt x="124" y="388"/>
                  </a:lnTo>
                  <a:lnTo>
                    <a:pt x="135" y="378"/>
                  </a:lnTo>
                  <a:lnTo>
                    <a:pt x="146" y="367"/>
                  </a:lnTo>
                  <a:lnTo>
                    <a:pt x="157" y="355"/>
                  </a:lnTo>
                  <a:lnTo>
                    <a:pt x="167" y="343"/>
                  </a:lnTo>
                  <a:lnTo>
                    <a:pt x="189" y="318"/>
                  </a:lnTo>
                  <a:lnTo>
                    <a:pt x="211" y="291"/>
                  </a:lnTo>
                  <a:lnTo>
                    <a:pt x="236" y="262"/>
                  </a:lnTo>
                  <a:lnTo>
                    <a:pt x="262" y="234"/>
                  </a:lnTo>
                  <a:lnTo>
                    <a:pt x="270" y="234"/>
                  </a:lnTo>
                  <a:lnTo>
                    <a:pt x="277" y="233"/>
                  </a:lnTo>
                  <a:lnTo>
                    <a:pt x="284" y="231"/>
                  </a:lnTo>
                  <a:lnTo>
                    <a:pt x="291" y="228"/>
                  </a:lnTo>
                  <a:lnTo>
                    <a:pt x="305" y="223"/>
                  </a:lnTo>
                  <a:lnTo>
                    <a:pt x="319" y="216"/>
                  </a:lnTo>
                  <a:lnTo>
                    <a:pt x="333" y="211"/>
                  </a:lnTo>
                  <a:lnTo>
                    <a:pt x="346" y="206"/>
                  </a:lnTo>
                  <a:lnTo>
                    <a:pt x="354" y="202"/>
                  </a:lnTo>
                  <a:lnTo>
                    <a:pt x="360" y="201"/>
                  </a:lnTo>
                  <a:lnTo>
                    <a:pt x="367" y="200"/>
                  </a:lnTo>
                  <a:lnTo>
                    <a:pt x="374" y="200"/>
                  </a:lnTo>
                  <a:lnTo>
                    <a:pt x="301" y="272"/>
                  </a:lnTo>
                  <a:lnTo>
                    <a:pt x="307" y="285"/>
                  </a:lnTo>
                  <a:lnTo>
                    <a:pt x="311" y="297"/>
                  </a:lnTo>
                  <a:lnTo>
                    <a:pt x="315" y="308"/>
                  </a:lnTo>
                  <a:lnTo>
                    <a:pt x="317" y="317"/>
                  </a:lnTo>
                  <a:lnTo>
                    <a:pt x="318" y="326"/>
                  </a:lnTo>
                  <a:lnTo>
                    <a:pt x="317" y="333"/>
                  </a:lnTo>
                  <a:lnTo>
                    <a:pt x="317" y="341"/>
                  </a:lnTo>
                  <a:lnTo>
                    <a:pt x="315" y="347"/>
                  </a:lnTo>
                  <a:lnTo>
                    <a:pt x="310" y="362"/>
                  </a:lnTo>
                  <a:lnTo>
                    <a:pt x="306" y="378"/>
                  </a:lnTo>
                  <a:lnTo>
                    <a:pt x="304" y="387"/>
                  </a:lnTo>
                  <a:lnTo>
                    <a:pt x="303" y="396"/>
                  </a:lnTo>
                  <a:lnTo>
                    <a:pt x="301" y="408"/>
                  </a:lnTo>
                  <a:lnTo>
                    <a:pt x="301" y="420"/>
                  </a:lnTo>
                  <a:lnTo>
                    <a:pt x="315" y="420"/>
                  </a:lnTo>
                  <a:lnTo>
                    <a:pt x="329" y="418"/>
                  </a:lnTo>
                  <a:lnTo>
                    <a:pt x="342" y="416"/>
                  </a:lnTo>
                  <a:lnTo>
                    <a:pt x="356" y="413"/>
                  </a:lnTo>
                  <a:lnTo>
                    <a:pt x="370" y="408"/>
                  </a:lnTo>
                  <a:lnTo>
                    <a:pt x="383" y="404"/>
                  </a:lnTo>
                  <a:lnTo>
                    <a:pt x="398" y="398"/>
                  </a:lnTo>
                  <a:lnTo>
                    <a:pt x="411" y="392"/>
                  </a:lnTo>
                  <a:lnTo>
                    <a:pt x="437" y="378"/>
                  </a:lnTo>
                  <a:lnTo>
                    <a:pt x="463" y="362"/>
                  </a:lnTo>
                  <a:lnTo>
                    <a:pt x="487" y="345"/>
                  </a:lnTo>
                  <a:lnTo>
                    <a:pt x="511" y="328"/>
                  </a:lnTo>
                  <a:lnTo>
                    <a:pt x="554" y="293"/>
                  </a:lnTo>
                  <a:lnTo>
                    <a:pt x="589" y="263"/>
                  </a:lnTo>
                  <a:lnTo>
                    <a:pt x="605" y="251"/>
                  </a:lnTo>
                  <a:lnTo>
                    <a:pt x="618" y="243"/>
                  </a:lnTo>
                  <a:lnTo>
                    <a:pt x="623" y="238"/>
                  </a:lnTo>
                  <a:lnTo>
                    <a:pt x="628" y="236"/>
                  </a:lnTo>
                  <a:lnTo>
                    <a:pt x="632" y="235"/>
                  </a:lnTo>
                  <a:lnTo>
                    <a:pt x="635" y="234"/>
                  </a:lnTo>
                  <a:lnTo>
                    <a:pt x="615" y="226"/>
                  </a:lnTo>
                  <a:lnTo>
                    <a:pt x="594" y="218"/>
                  </a:lnTo>
                  <a:lnTo>
                    <a:pt x="573" y="207"/>
                  </a:lnTo>
                  <a:lnTo>
                    <a:pt x="552" y="196"/>
                  </a:lnTo>
                  <a:lnTo>
                    <a:pt x="533" y="182"/>
                  </a:lnTo>
                  <a:lnTo>
                    <a:pt x="512" y="168"/>
                  </a:lnTo>
                  <a:lnTo>
                    <a:pt x="492" y="153"/>
                  </a:lnTo>
                  <a:lnTo>
                    <a:pt x="473" y="138"/>
                  </a:lnTo>
                  <a:lnTo>
                    <a:pt x="436" y="105"/>
                  </a:lnTo>
                  <a:lnTo>
                    <a:pt x="400" y="71"/>
                  </a:lnTo>
                  <a:lnTo>
                    <a:pt x="368" y="40"/>
                  </a:lnTo>
                  <a:lnTo>
                    <a:pt x="339" y="9"/>
                  </a:lnTo>
                  <a:lnTo>
                    <a:pt x="306" y="7"/>
                  </a:lnTo>
                  <a:lnTo>
                    <a:pt x="268" y="3"/>
                  </a:lnTo>
                  <a:lnTo>
                    <a:pt x="246" y="2"/>
                  </a:lnTo>
                  <a:lnTo>
                    <a:pt x="223" y="0"/>
                  </a:lnTo>
                  <a:lnTo>
                    <a:pt x="200" y="0"/>
                  </a:lnTo>
                  <a:lnTo>
                    <a:pt x="177" y="3"/>
                  </a:lnTo>
                  <a:lnTo>
                    <a:pt x="165" y="4"/>
                  </a:lnTo>
                  <a:lnTo>
                    <a:pt x="153" y="6"/>
                  </a:lnTo>
                  <a:lnTo>
                    <a:pt x="141" y="9"/>
                  </a:lnTo>
                  <a:lnTo>
                    <a:pt x="129" y="12"/>
                  </a:lnTo>
                  <a:lnTo>
                    <a:pt x="117" y="17"/>
                  </a:lnTo>
                  <a:lnTo>
                    <a:pt x="106" y="21"/>
                  </a:lnTo>
                  <a:lnTo>
                    <a:pt x="94" y="28"/>
                  </a:lnTo>
                  <a:lnTo>
                    <a:pt x="84" y="34"/>
                  </a:lnTo>
                  <a:lnTo>
                    <a:pt x="72" y="42"/>
                  </a:lnTo>
                  <a:lnTo>
                    <a:pt x="61" y="51"/>
                  </a:lnTo>
                  <a:lnTo>
                    <a:pt x="50" y="60"/>
                  </a:lnTo>
                  <a:lnTo>
                    <a:pt x="39" y="71"/>
                  </a:lnTo>
                  <a:lnTo>
                    <a:pt x="29" y="83"/>
                  </a:lnTo>
                  <a:lnTo>
                    <a:pt x="19" y="96"/>
                  </a:lnTo>
                  <a:lnTo>
                    <a:pt x="9" y="112"/>
                  </a:lnTo>
                  <a:lnTo>
                    <a:pt x="0" y="127"/>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2" name="Freeform 85"/>
            <p:cNvSpPr>
              <a:spLocks/>
            </p:cNvSpPr>
            <p:nvPr/>
          </p:nvSpPr>
          <p:spPr bwMode="auto">
            <a:xfrm>
              <a:off x="2433638" y="2419351"/>
              <a:ext cx="1279525" cy="862013"/>
            </a:xfrm>
            <a:custGeom>
              <a:avLst/>
              <a:gdLst/>
              <a:ahLst/>
              <a:cxnLst>
                <a:cxn ang="0">
                  <a:pos x="2084" y="2977"/>
                </a:cxn>
                <a:cxn ang="0">
                  <a:pos x="1500" y="2884"/>
                </a:cxn>
                <a:cxn ang="0">
                  <a:pos x="1089" y="2023"/>
                </a:cxn>
                <a:cxn ang="0">
                  <a:pos x="1019" y="2383"/>
                </a:cxn>
                <a:cxn ang="0">
                  <a:pos x="1068" y="2476"/>
                </a:cxn>
                <a:cxn ang="0">
                  <a:pos x="974" y="2456"/>
                </a:cxn>
                <a:cxn ang="0">
                  <a:pos x="901" y="2121"/>
                </a:cxn>
                <a:cxn ang="0">
                  <a:pos x="768" y="1912"/>
                </a:cxn>
                <a:cxn ang="0">
                  <a:pos x="866" y="1600"/>
                </a:cxn>
                <a:cxn ang="0">
                  <a:pos x="1293" y="1003"/>
                </a:cxn>
                <a:cxn ang="0">
                  <a:pos x="1342" y="678"/>
                </a:cxn>
                <a:cxn ang="0">
                  <a:pos x="1093" y="620"/>
                </a:cxn>
                <a:cxn ang="0">
                  <a:pos x="845" y="591"/>
                </a:cxn>
                <a:cxn ang="0">
                  <a:pos x="625" y="658"/>
                </a:cxn>
                <a:cxn ang="0">
                  <a:pos x="358" y="755"/>
                </a:cxn>
                <a:cxn ang="0">
                  <a:pos x="33" y="871"/>
                </a:cxn>
                <a:cxn ang="0">
                  <a:pos x="217" y="669"/>
                </a:cxn>
                <a:cxn ang="0">
                  <a:pos x="119" y="597"/>
                </a:cxn>
                <a:cxn ang="0">
                  <a:pos x="471" y="460"/>
                </a:cxn>
                <a:cxn ang="0">
                  <a:pos x="639" y="301"/>
                </a:cxn>
                <a:cxn ang="0">
                  <a:pos x="838" y="233"/>
                </a:cxn>
                <a:cxn ang="0">
                  <a:pos x="1119" y="150"/>
                </a:cxn>
                <a:cxn ang="0">
                  <a:pos x="1428" y="263"/>
                </a:cxn>
                <a:cxn ang="0">
                  <a:pos x="2067" y="272"/>
                </a:cxn>
                <a:cxn ang="0">
                  <a:pos x="2170" y="216"/>
                </a:cxn>
                <a:cxn ang="0">
                  <a:pos x="2428" y="411"/>
                </a:cxn>
                <a:cxn ang="0">
                  <a:pos x="2436" y="488"/>
                </a:cxn>
                <a:cxn ang="0">
                  <a:pos x="2966" y="329"/>
                </a:cxn>
                <a:cxn ang="0">
                  <a:pos x="3239" y="315"/>
                </a:cxn>
                <a:cxn ang="0">
                  <a:pos x="3368" y="344"/>
                </a:cxn>
                <a:cxn ang="0">
                  <a:pos x="3667" y="375"/>
                </a:cxn>
                <a:cxn ang="0">
                  <a:pos x="3746" y="233"/>
                </a:cxn>
                <a:cxn ang="0">
                  <a:pos x="3704" y="31"/>
                </a:cxn>
                <a:cxn ang="0">
                  <a:pos x="4055" y="249"/>
                </a:cxn>
                <a:cxn ang="0">
                  <a:pos x="3855" y="417"/>
                </a:cxn>
                <a:cxn ang="0">
                  <a:pos x="3655" y="462"/>
                </a:cxn>
                <a:cxn ang="0">
                  <a:pos x="3480" y="531"/>
                </a:cxn>
                <a:cxn ang="0">
                  <a:pos x="3299" y="750"/>
                </a:cxn>
                <a:cxn ang="0">
                  <a:pos x="3607" y="1179"/>
                </a:cxn>
                <a:cxn ang="0">
                  <a:pos x="3799" y="939"/>
                </a:cxn>
                <a:cxn ang="0">
                  <a:pos x="3922" y="773"/>
                </a:cxn>
                <a:cxn ang="0">
                  <a:pos x="4098" y="599"/>
                </a:cxn>
                <a:cxn ang="0">
                  <a:pos x="4343" y="772"/>
                </a:cxn>
                <a:cxn ang="0">
                  <a:pos x="4647" y="792"/>
                </a:cxn>
                <a:cxn ang="0">
                  <a:pos x="4667" y="1029"/>
                </a:cxn>
                <a:cxn ang="0">
                  <a:pos x="4807" y="1075"/>
                </a:cxn>
                <a:cxn ang="0">
                  <a:pos x="4178" y="1271"/>
                </a:cxn>
                <a:cxn ang="0">
                  <a:pos x="4021" y="1369"/>
                </a:cxn>
                <a:cxn ang="0">
                  <a:pos x="4243" y="1426"/>
                </a:cxn>
                <a:cxn ang="0">
                  <a:pos x="4243" y="1495"/>
                </a:cxn>
                <a:cxn ang="0">
                  <a:pos x="4030" y="1511"/>
                </a:cxn>
                <a:cxn ang="0">
                  <a:pos x="3356" y="1929"/>
                </a:cxn>
                <a:cxn ang="0">
                  <a:pos x="2938" y="2158"/>
                </a:cxn>
                <a:cxn ang="0">
                  <a:pos x="2794" y="2430"/>
                </a:cxn>
                <a:cxn ang="0">
                  <a:pos x="2699" y="2171"/>
                </a:cxn>
                <a:cxn ang="0">
                  <a:pos x="2381" y="2203"/>
                </a:cxn>
                <a:cxn ang="0">
                  <a:pos x="2038" y="2231"/>
                </a:cxn>
                <a:cxn ang="0">
                  <a:pos x="1875" y="2406"/>
                </a:cxn>
                <a:cxn ang="0">
                  <a:pos x="1781" y="2545"/>
                </a:cxn>
                <a:cxn ang="0">
                  <a:pos x="2177" y="2670"/>
                </a:cxn>
                <a:cxn ang="0">
                  <a:pos x="2252" y="2728"/>
                </a:cxn>
              </a:cxnLst>
              <a:rect l="0" t="0" r="r" b="b"/>
              <a:pathLst>
                <a:path w="4838" h="3260">
                  <a:moveTo>
                    <a:pt x="2737" y="3145"/>
                  </a:moveTo>
                  <a:lnTo>
                    <a:pt x="2623" y="3260"/>
                  </a:lnTo>
                  <a:lnTo>
                    <a:pt x="2604" y="3243"/>
                  </a:lnTo>
                  <a:lnTo>
                    <a:pt x="2585" y="3226"/>
                  </a:lnTo>
                  <a:lnTo>
                    <a:pt x="2564" y="3209"/>
                  </a:lnTo>
                  <a:lnTo>
                    <a:pt x="2541" y="3193"/>
                  </a:lnTo>
                  <a:lnTo>
                    <a:pt x="2518" y="3177"/>
                  </a:lnTo>
                  <a:lnTo>
                    <a:pt x="2493" y="3162"/>
                  </a:lnTo>
                  <a:lnTo>
                    <a:pt x="2468" y="3147"/>
                  </a:lnTo>
                  <a:lnTo>
                    <a:pt x="2442" y="3132"/>
                  </a:lnTo>
                  <a:lnTo>
                    <a:pt x="2415" y="3118"/>
                  </a:lnTo>
                  <a:lnTo>
                    <a:pt x="2386" y="3104"/>
                  </a:lnTo>
                  <a:lnTo>
                    <a:pt x="2357" y="3090"/>
                  </a:lnTo>
                  <a:lnTo>
                    <a:pt x="2329" y="3077"/>
                  </a:lnTo>
                  <a:lnTo>
                    <a:pt x="2269" y="3051"/>
                  </a:lnTo>
                  <a:lnTo>
                    <a:pt x="2207" y="3025"/>
                  </a:lnTo>
                  <a:lnTo>
                    <a:pt x="2145" y="3000"/>
                  </a:lnTo>
                  <a:lnTo>
                    <a:pt x="2084" y="2977"/>
                  </a:lnTo>
                  <a:lnTo>
                    <a:pt x="2024" y="2955"/>
                  </a:lnTo>
                  <a:lnTo>
                    <a:pt x="1965" y="2932"/>
                  </a:lnTo>
                  <a:lnTo>
                    <a:pt x="1910" y="2910"/>
                  </a:lnTo>
                  <a:lnTo>
                    <a:pt x="1856" y="2888"/>
                  </a:lnTo>
                  <a:lnTo>
                    <a:pt x="1807" y="2866"/>
                  </a:lnTo>
                  <a:lnTo>
                    <a:pt x="1763" y="2845"/>
                  </a:lnTo>
                  <a:lnTo>
                    <a:pt x="1748" y="2852"/>
                  </a:lnTo>
                  <a:lnTo>
                    <a:pt x="1733" y="2857"/>
                  </a:lnTo>
                  <a:lnTo>
                    <a:pt x="1717" y="2863"/>
                  </a:lnTo>
                  <a:lnTo>
                    <a:pt x="1700" y="2867"/>
                  </a:lnTo>
                  <a:lnTo>
                    <a:pt x="1683" y="2871"/>
                  </a:lnTo>
                  <a:lnTo>
                    <a:pt x="1667" y="2874"/>
                  </a:lnTo>
                  <a:lnTo>
                    <a:pt x="1649" y="2876"/>
                  </a:lnTo>
                  <a:lnTo>
                    <a:pt x="1632" y="2878"/>
                  </a:lnTo>
                  <a:lnTo>
                    <a:pt x="1597" y="2881"/>
                  </a:lnTo>
                  <a:lnTo>
                    <a:pt x="1563" y="2883"/>
                  </a:lnTo>
                  <a:lnTo>
                    <a:pt x="1530" y="2883"/>
                  </a:lnTo>
                  <a:lnTo>
                    <a:pt x="1500" y="2884"/>
                  </a:lnTo>
                  <a:lnTo>
                    <a:pt x="1275" y="2659"/>
                  </a:lnTo>
                  <a:lnTo>
                    <a:pt x="1275" y="2434"/>
                  </a:lnTo>
                  <a:lnTo>
                    <a:pt x="1265" y="2423"/>
                  </a:lnTo>
                  <a:lnTo>
                    <a:pt x="1257" y="2412"/>
                  </a:lnTo>
                  <a:lnTo>
                    <a:pt x="1247" y="2401"/>
                  </a:lnTo>
                  <a:lnTo>
                    <a:pt x="1239" y="2391"/>
                  </a:lnTo>
                  <a:lnTo>
                    <a:pt x="1224" y="2368"/>
                  </a:lnTo>
                  <a:lnTo>
                    <a:pt x="1211" y="2344"/>
                  </a:lnTo>
                  <a:lnTo>
                    <a:pt x="1199" y="2320"/>
                  </a:lnTo>
                  <a:lnTo>
                    <a:pt x="1188" y="2295"/>
                  </a:lnTo>
                  <a:lnTo>
                    <a:pt x="1178" y="2268"/>
                  </a:lnTo>
                  <a:lnTo>
                    <a:pt x="1169" y="2242"/>
                  </a:lnTo>
                  <a:lnTo>
                    <a:pt x="1152" y="2189"/>
                  </a:lnTo>
                  <a:lnTo>
                    <a:pt x="1134" y="2134"/>
                  </a:lnTo>
                  <a:lnTo>
                    <a:pt x="1125" y="2106"/>
                  </a:lnTo>
                  <a:lnTo>
                    <a:pt x="1115" y="2079"/>
                  </a:lnTo>
                  <a:lnTo>
                    <a:pt x="1103" y="2050"/>
                  </a:lnTo>
                  <a:lnTo>
                    <a:pt x="1089" y="2023"/>
                  </a:lnTo>
                  <a:lnTo>
                    <a:pt x="1077" y="2047"/>
                  </a:lnTo>
                  <a:lnTo>
                    <a:pt x="1068" y="2065"/>
                  </a:lnTo>
                  <a:lnTo>
                    <a:pt x="1065" y="2074"/>
                  </a:lnTo>
                  <a:lnTo>
                    <a:pt x="1062" y="2082"/>
                  </a:lnTo>
                  <a:lnTo>
                    <a:pt x="1061" y="2088"/>
                  </a:lnTo>
                  <a:lnTo>
                    <a:pt x="1060" y="2096"/>
                  </a:lnTo>
                  <a:lnTo>
                    <a:pt x="1061" y="2103"/>
                  </a:lnTo>
                  <a:lnTo>
                    <a:pt x="1062" y="2110"/>
                  </a:lnTo>
                  <a:lnTo>
                    <a:pt x="1065" y="2118"/>
                  </a:lnTo>
                  <a:lnTo>
                    <a:pt x="1068" y="2127"/>
                  </a:lnTo>
                  <a:lnTo>
                    <a:pt x="1077" y="2146"/>
                  </a:lnTo>
                  <a:lnTo>
                    <a:pt x="1089" y="2171"/>
                  </a:lnTo>
                  <a:lnTo>
                    <a:pt x="1013" y="2248"/>
                  </a:lnTo>
                  <a:lnTo>
                    <a:pt x="1013" y="2280"/>
                  </a:lnTo>
                  <a:lnTo>
                    <a:pt x="1014" y="2320"/>
                  </a:lnTo>
                  <a:lnTo>
                    <a:pt x="1016" y="2340"/>
                  </a:lnTo>
                  <a:lnTo>
                    <a:pt x="1017" y="2362"/>
                  </a:lnTo>
                  <a:lnTo>
                    <a:pt x="1019" y="2383"/>
                  </a:lnTo>
                  <a:lnTo>
                    <a:pt x="1022" y="2403"/>
                  </a:lnTo>
                  <a:lnTo>
                    <a:pt x="1026" y="2421"/>
                  </a:lnTo>
                  <a:lnTo>
                    <a:pt x="1032" y="2437"/>
                  </a:lnTo>
                  <a:lnTo>
                    <a:pt x="1034" y="2445"/>
                  </a:lnTo>
                  <a:lnTo>
                    <a:pt x="1037" y="2452"/>
                  </a:lnTo>
                  <a:lnTo>
                    <a:pt x="1042" y="2458"/>
                  </a:lnTo>
                  <a:lnTo>
                    <a:pt x="1045" y="2464"/>
                  </a:lnTo>
                  <a:lnTo>
                    <a:pt x="1049" y="2468"/>
                  </a:lnTo>
                  <a:lnTo>
                    <a:pt x="1054" y="2471"/>
                  </a:lnTo>
                  <a:lnTo>
                    <a:pt x="1058" y="2475"/>
                  </a:lnTo>
                  <a:lnTo>
                    <a:pt x="1064" y="2477"/>
                  </a:lnTo>
                  <a:lnTo>
                    <a:pt x="1070" y="2477"/>
                  </a:lnTo>
                  <a:lnTo>
                    <a:pt x="1076" y="2477"/>
                  </a:lnTo>
                  <a:lnTo>
                    <a:pt x="1082" y="2475"/>
                  </a:lnTo>
                  <a:lnTo>
                    <a:pt x="1089" y="2472"/>
                  </a:lnTo>
                  <a:lnTo>
                    <a:pt x="1082" y="2472"/>
                  </a:lnTo>
                  <a:lnTo>
                    <a:pt x="1074" y="2473"/>
                  </a:lnTo>
                  <a:lnTo>
                    <a:pt x="1068" y="2476"/>
                  </a:lnTo>
                  <a:lnTo>
                    <a:pt x="1060" y="2478"/>
                  </a:lnTo>
                  <a:lnTo>
                    <a:pt x="1046" y="2484"/>
                  </a:lnTo>
                  <a:lnTo>
                    <a:pt x="1032" y="2491"/>
                  </a:lnTo>
                  <a:lnTo>
                    <a:pt x="1018" y="2497"/>
                  </a:lnTo>
                  <a:lnTo>
                    <a:pt x="1004" y="2504"/>
                  </a:lnTo>
                  <a:lnTo>
                    <a:pt x="996" y="2506"/>
                  </a:lnTo>
                  <a:lnTo>
                    <a:pt x="989" y="2508"/>
                  </a:lnTo>
                  <a:lnTo>
                    <a:pt x="982" y="2509"/>
                  </a:lnTo>
                  <a:lnTo>
                    <a:pt x="975" y="2509"/>
                  </a:lnTo>
                  <a:lnTo>
                    <a:pt x="978" y="2503"/>
                  </a:lnTo>
                  <a:lnTo>
                    <a:pt x="981" y="2496"/>
                  </a:lnTo>
                  <a:lnTo>
                    <a:pt x="982" y="2490"/>
                  </a:lnTo>
                  <a:lnTo>
                    <a:pt x="983" y="2484"/>
                  </a:lnTo>
                  <a:lnTo>
                    <a:pt x="983" y="2479"/>
                  </a:lnTo>
                  <a:lnTo>
                    <a:pt x="982" y="2475"/>
                  </a:lnTo>
                  <a:lnTo>
                    <a:pt x="981" y="2469"/>
                  </a:lnTo>
                  <a:lnTo>
                    <a:pt x="980" y="2465"/>
                  </a:lnTo>
                  <a:lnTo>
                    <a:pt x="974" y="2456"/>
                  </a:lnTo>
                  <a:lnTo>
                    <a:pt x="968" y="2448"/>
                  </a:lnTo>
                  <a:lnTo>
                    <a:pt x="960" y="2441"/>
                  </a:lnTo>
                  <a:lnTo>
                    <a:pt x="951" y="2434"/>
                  </a:lnTo>
                  <a:lnTo>
                    <a:pt x="942" y="2427"/>
                  </a:lnTo>
                  <a:lnTo>
                    <a:pt x="933" y="2419"/>
                  </a:lnTo>
                  <a:lnTo>
                    <a:pt x="924" y="2411"/>
                  </a:lnTo>
                  <a:lnTo>
                    <a:pt x="916" y="2403"/>
                  </a:lnTo>
                  <a:lnTo>
                    <a:pt x="909" y="2394"/>
                  </a:lnTo>
                  <a:lnTo>
                    <a:pt x="903" y="2383"/>
                  </a:lnTo>
                  <a:lnTo>
                    <a:pt x="902" y="2377"/>
                  </a:lnTo>
                  <a:lnTo>
                    <a:pt x="900" y="2371"/>
                  </a:lnTo>
                  <a:lnTo>
                    <a:pt x="899" y="2364"/>
                  </a:lnTo>
                  <a:lnTo>
                    <a:pt x="899" y="2358"/>
                  </a:lnTo>
                  <a:lnTo>
                    <a:pt x="899" y="2281"/>
                  </a:lnTo>
                  <a:lnTo>
                    <a:pt x="975" y="2209"/>
                  </a:lnTo>
                  <a:lnTo>
                    <a:pt x="899" y="2136"/>
                  </a:lnTo>
                  <a:lnTo>
                    <a:pt x="899" y="2129"/>
                  </a:lnTo>
                  <a:lnTo>
                    <a:pt x="901" y="2121"/>
                  </a:lnTo>
                  <a:lnTo>
                    <a:pt x="902" y="2113"/>
                  </a:lnTo>
                  <a:lnTo>
                    <a:pt x="905" y="2107"/>
                  </a:lnTo>
                  <a:lnTo>
                    <a:pt x="911" y="2093"/>
                  </a:lnTo>
                  <a:lnTo>
                    <a:pt x="917" y="2079"/>
                  </a:lnTo>
                  <a:lnTo>
                    <a:pt x="925" y="2064"/>
                  </a:lnTo>
                  <a:lnTo>
                    <a:pt x="931" y="2050"/>
                  </a:lnTo>
                  <a:lnTo>
                    <a:pt x="934" y="2044"/>
                  </a:lnTo>
                  <a:lnTo>
                    <a:pt x="935" y="2037"/>
                  </a:lnTo>
                  <a:lnTo>
                    <a:pt x="937" y="2029"/>
                  </a:lnTo>
                  <a:lnTo>
                    <a:pt x="937" y="2023"/>
                  </a:lnTo>
                  <a:lnTo>
                    <a:pt x="920" y="2007"/>
                  </a:lnTo>
                  <a:lnTo>
                    <a:pt x="897" y="1989"/>
                  </a:lnTo>
                  <a:lnTo>
                    <a:pt x="872" y="1969"/>
                  </a:lnTo>
                  <a:lnTo>
                    <a:pt x="843" y="1951"/>
                  </a:lnTo>
                  <a:lnTo>
                    <a:pt x="816" y="1935"/>
                  </a:lnTo>
                  <a:lnTo>
                    <a:pt x="790" y="1921"/>
                  </a:lnTo>
                  <a:lnTo>
                    <a:pt x="779" y="1916"/>
                  </a:lnTo>
                  <a:lnTo>
                    <a:pt x="768" y="1912"/>
                  </a:lnTo>
                  <a:lnTo>
                    <a:pt x="758" y="1909"/>
                  </a:lnTo>
                  <a:lnTo>
                    <a:pt x="751" y="1908"/>
                  </a:lnTo>
                  <a:lnTo>
                    <a:pt x="827" y="1760"/>
                  </a:lnTo>
                  <a:lnTo>
                    <a:pt x="826" y="1752"/>
                  </a:lnTo>
                  <a:lnTo>
                    <a:pt x="825" y="1746"/>
                  </a:lnTo>
                  <a:lnTo>
                    <a:pt x="823" y="1739"/>
                  </a:lnTo>
                  <a:lnTo>
                    <a:pt x="820" y="1732"/>
                  </a:lnTo>
                  <a:lnTo>
                    <a:pt x="815" y="1719"/>
                  </a:lnTo>
                  <a:lnTo>
                    <a:pt x="807" y="1704"/>
                  </a:lnTo>
                  <a:lnTo>
                    <a:pt x="801" y="1690"/>
                  </a:lnTo>
                  <a:lnTo>
                    <a:pt x="794" y="1676"/>
                  </a:lnTo>
                  <a:lnTo>
                    <a:pt x="792" y="1668"/>
                  </a:lnTo>
                  <a:lnTo>
                    <a:pt x="790" y="1661"/>
                  </a:lnTo>
                  <a:lnTo>
                    <a:pt x="789" y="1653"/>
                  </a:lnTo>
                  <a:lnTo>
                    <a:pt x="789" y="1645"/>
                  </a:lnTo>
                  <a:lnTo>
                    <a:pt x="816" y="1631"/>
                  </a:lnTo>
                  <a:lnTo>
                    <a:pt x="842" y="1616"/>
                  </a:lnTo>
                  <a:lnTo>
                    <a:pt x="866" y="1600"/>
                  </a:lnTo>
                  <a:lnTo>
                    <a:pt x="890" y="1582"/>
                  </a:lnTo>
                  <a:lnTo>
                    <a:pt x="912" y="1564"/>
                  </a:lnTo>
                  <a:lnTo>
                    <a:pt x="933" y="1544"/>
                  </a:lnTo>
                  <a:lnTo>
                    <a:pt x="952" y="1524"/>
                  </a:lnTo>
                  <a:lnTo>
                    <a:pt x="972" y="1504"/>
                  </a:lnTo>
                  <a:lnTo>
                    <a:pt x="989" y="1483"/>
                  </a:lnTo>
                  <a:lnTo>
                    <a:pt x="1007" y="1461"/>
                  </a:lnTo>
                  <a:lnTo>
                    <a:pt x="1023" y="1438"/>
                  </a:lnTo>
                  <a:lnTo>
                    <a:pt x="1040" y="1415"/>
                  </a:lnTo>
                  <a:lnTo>
                    <a:pt x="1070" y="1368"/>
                  </a:lnTo>
                  <a:lnTo>
                    <a:pt x="1098" y="1320"/>
                  </a:lnTo>
                  <a:lnTo>
                    <a:pt x="1154" y="1221"/>
                  </a:lnTo>
                  <a:lnTo>
                    <a:pt x="1211" y="1122"/>
                  </a:lnTo>
                  <a:lnTo>
                    <a:pt x="1226" y="1098"/>
                  </a:lnTo>
                  <a:lnTo>
                    <a:pt x="1242" y="1074"/>
                  </a:lnTo>
                  <a:lnTo>
                    <a:pt x="1259" y="1050"/>
                  </a:lnTo>
                  <a:lnTo>
                    <a:pt x="1275" y="1026"/>
                  </a:lnTo>
                  <a:lnTo>
                    <a:pt x="1293" y="1003"/>
                  </a:lnTo>
                  <a:lnTo>
                    <a:pt x="1311" y="981"/>
                  </a:lnTo>
                  <a:lnTo>
                    <a:pt x="1331" y="958"/>
                  </a:lnTo>
                  <a:lnTo>
                    <a:pt x="1351" y="937"/>
                  </a:lnTo>
                  <a:lnTo>
                    <a:pt x="1351" y="922"/>
                  </a:lnTo>
                  <a:lnTo>
                    <a:pt x="1353" y="907"/>
                  </a:lnTo>
                  <a:lnTo>
                    <a:pt x="1355" y="892"/>
                  </a:lnTo>
                  <a:lnTo>
                    <a:pt x="1357" y="875"/>
                  </a:lnTo>
                  <a:lnTo>
                    <a:pt x="1362" y="840"/>
                  </a:lnTo>
                  <a:lnTo>
                    <a:pt x="1369" y="805"/>
                  </a:lnTo>
                  <a:lnTo>
                    <a:pt x="1375" y="771"/>
                  </a:lnTo>
                  <a:lnTo>
                    <a:pt x="1381" y="737"/>
                  </a:lnTo>
                  <a:lnTo>
                    <a:pt x="1383" y="720"/>
                  </a:lnTo>
                  <a:lnTo>
                    <a:pt x="1384" y="705"/>
                  </a:lnTo>
                  <a:lnTo>
                    <a:pt x="1385" y="689"/>
                  </a:lnTo>
                  <a:lnTo>
                    <a:pt x="1386" y="675"/>
                  </a:lnTo>
                  <a:lnTo>
                    <a:pt x="1372" y="675"/>
                  </a:lnTo>
                  <a:lnTo>
                    <a:pt x="1357" y="677"/>
                  </a:lnTo>
                  <a:lnTo>
                    <a:pt x="1342" y="678"/>
                  </a:lnTo>
                  <a:lnTo>
                    <a:pt x="1325" y="681"/>
                  </a:lnTo>
                  <a:lnTo>
                    <a:pt x="1291" y="687"/>
                  </a:lnTo>
                  <a:lnTo>
                    <a:pt x="1257" y="693"/>
                  </a:lnTo>
                  <a:lnTo>
                    <a:pt x="1222" y="701"/>
                  </a:lnTo>
                  <a:lnTo>
                    <a:pt x="1188" y="706"/>
                  </a:lnTo>
                  <a:lnTo>
                    <a:pt x="1172" y="709"/>
                  </a:lnTo>
                  <a:lnTo>
                    <a:pt x="1156" y="711"/>
                  </a:lnTo>
                  <a:lnTo>
                    <a:pt x="1141" y="713"/>
                  </a:lnTo>
                  <a:lnTo>
                    <a:pt x="1127" y="713"/>
                  </a:lnTo>
                  <a:lnTo>
                    <a:pt x="1127" y="705"/>
                  </a:lnTo>
                  <a:lnTo>
                    <a:pt x="1126" y="699"/>
                  </a:lnTo>
                  <a:lnTo>
                    <a:pt x="1124" y="691"/>
                  </a:lnTo>
                  <a:lnTo>
                    <a:pt x="1121" y="684"/>
                  </a:lnTo>
                  <a:lnTo>
                    <a:pt x="1115" y="670"/>
                  </a:lnTo>
                  <a:lnTo>
                    <a:pt x="1108" y="656"/>
                  </a:lnTo>
                  <a:lnTo>
                    <a:pt x="1101" y="642"/>
                  </a:lnTo>
                  <a:lnTo>
                    <a:pt x="1095" y="627"/>
                  </a:lnTo>
                  <a:lnTo>
                    <a:pt x="1093" y="620"/>
                  </a:lnTo>
                  <a:lnTo>
                    <a:pt x="1091" y="612"/>
                  </a:lnTo>
                  <a:lnTo>
                    <a:pt x="1090" y="606"/>
                  </a:lnTo>
                  <a:lnTo>
                    <a:pt x="1089" y="598"/>
                  </a:lnTo>
                  <a:lnTo>
                    <a:pt x="1082" y="598"/>
                  </a:lnTo>
                  <a:lnTo>
                    <a:pt x="1074" y="597"/>
                  </a:lnTo>
                  <a:lnTo>
                    <a:pt x="1068" y="595"/>
                  </a:lnTo>
                  <a:lnTo>
                    <a:pt x="1060" y="593"/>
                  </a:lnTo>
                  <a:lnTo>
                    <a:pt x="1046" y="587"/>
                  </a:lnTo>
                  <a:lnTo>
                    <a:pt x="1032" y="582"/>
                  </a:lnTo>
                  <a:lnTo>
                    <a:pt x="1018" y="575"/>
                  </a:lnTo>
                  <a:lnTo>
                    <a:pt x="1004" y="570"/>
                  </a:lnTo>
                  <a:lnTo>
                    <a:pt x="996" y="568"/>
                  </a:lnTo>
                  <a:lnTo>
                    <a:pt x="989" y="565"/>
                  </a:lnTo>
                  <a:lnTo>
                    <a:pt x="982" y="564"/>
                  </a:lnTo>
                  <a:lnTo>
                    <a:pt x="975" y="564"/>
                  </a:lnTo>
                  <a:lnTo>
                    <a:pt x="899" y="564"/>
                  </a:lnTo>
                  <a:lnTo>
                    <a:pt x="872" y="577"/>
                  </a:lnTo>
                  <a:lnTo>
                    <a:pt x="845" y="591"/>
                  </a:lnTo>
                  <a:lnTo>
                    <a:pt x="833" y="597"/>
                  </a:lnTo>
                  <a:lnTo>
                    <a:pt x="823" y="604"/>
                  </a:lnTo>
                  <a:lnTo>
                    <a:pt x="812" y="611"/>
                  </a:lnTo>
                  <a:lnTo>
                    <a:pt x="802" y="618"/>
                  </a:lnTo>
                  <a:lnTo>
                    <a:pt x="794" y="625"/>
                  </a:lnTo>
                  <a:lnTo>
                    <a:pt x="788" y="632"/>
                  </a:lnTo>
                  <a:lnTo>
                    <a:pt x="782" y="639"/>
                  </a:lnTo>
                  <a:lnTo>
                    <a:pt x="779" y="646"/>
                  </a:lnTo>
                  <a:lnTo>
                    <a:pt x="778" y="653"/>
                  </a:lnTo>
                  <a:lnTo>
                    <a:pt x="779" y="660"/>
                  </a:lnTo>
                  <a:lnTo>
                    <a:pt x="782" y="668"/>
                  </a:lnTo>
                  <a:lnTo>
                    <a:pt x="789" y="675"/>
                  </a:lnTo>
                  <a:lnTo>
                    <a:pt x="712" y="598"/>
                  </a:lnTo>
                  <a:lnTo>
                    <a:pt x="698" y="612"/>
                  </a:lnTo>
                  <a:lnTo>
                    <a:pt x="682" y="625"/>
                  </a:lnTo>
                  <a:lnTo>
                    <a:pt x="664" y="637"/>
                  </a:lnTo>
                  <a:lnTo>
                    <a:pt x="645" y="648"/>
                  </a:lnTo>
                  <a:lnTo>
                    <a:pt x="625" y="658"/>
                  </a:lnTo>
                  <a:lnTo>
                    <a:pt x="603" y="668"/>
                  </a:lnTo>
                  <a:lnTo>
                    <a:pt x="582" y="677"/>
                  </a:lnTo>
                  <a:lnTo>
                    <a:pt x="559" y="684"/>
                  </a:lnTo>
                  <a:lnTo>
                    <a:pt x="536" y="691"/>
                  </a:lnTo>
                  <a:lnTo>
                    <a:pt x="513" y="696"/>
                  </a:lnTo>
                  <a:lnTo>
                    <a:pt x="489" y="702"/>
                  </a:lnTo>
                  <a:lnTo>
                    <a:pt x="466" y="705"/>
                  </a:lnTo>
                  <a:lnTo>
                    <a:pt x="443" y="708"/>
                  </a:lnTo>
                  <a:lnTo>
                    <a:pt x="420" y="711"/>
                  </a:lnTo>
                  <a:lnTo>
                    <a:pt x="398" y="712"/>
                  </a:lnTo>
                  <a:lnTo>
                    <a:pt x="378" y="713"/>
                  </a:lnTo>
                  <a:lnTo>
                    <a:pt x="377" y="719"/>
                  </a:lnTo>
                  <a:lnTo>
                    <a:pt x="375" y="726"/>
                  </a:lnTo>
                  <a:lnTo>
                    <a:pt x="373" y="732"/>
                  </a:lnTo>
                  <a:lnTo>
                    <a:pt x="370" y="738"/>
                  </a:lnTo>
                  <a:lnTo>
                    <a:pt x="367" y="744"/>
                  </a:lnTo>
                  <a:lnTo>
                    <a:pt x="362" y="750"/>
                  </a:lnTo>
                  <a:lnTo>
                    <a:pt x="358" y="755"/>
                  </a:lnTo>
                  <a:lnTo>
                    <a:pt x="351" y="761"/>
                  </a:lnTo>
                  <a:lnTo>
                    <a:pt x="338" y="771"/>
                  </a:lnTo>
                  <a:lnTo>
                    <a:pt x="323" y="779"/>
                  </a:lnTo>
                  <a:lnTo>
                    <a:pt x="306" y="788"/>
                  </a:lnTo>
                  <a:lnTo>
                    <a:pt x="287" y="796"/>
                  </a:lnTo>
                  <a:lnTo>
                    <a:pt x="267" y="802"/>
                  </a:lnTo>
                  <a:lnTo>
                    <a:pt x="247" y="808"/>
                  </a:lnTo>
                  <a:lnTo>
                    <a:pt x="225" y="812"/>
                  </a:lnTo>
                  <a:lnTo>
                    <a:pt x="202" y="816"/>
                  </a:lnTo>
                  <a:lnTo>
                    <a:pt x="180" y="820"/>
                  </a:lnTo>
                  <a:lnTo>
                    <a:pt x="157" y="822"/>
                  </a:lnTo>
                  <a:lnTo>
                    <a:pt x="136" y="823"/>
                  </a:lnTo>
                  <a:lnTo>
                    <a:pt x="115" y="823"/>
                  </a:lnTo>
                  <a:lnTo>
                    <a:pt x="38" y="899"/>
                  </a:lnTo>
                  <a:lnTo>
                    <a:pt x="38" y="892"/>
                  </a:lnTo>
                  <a:lnTo>
                    <a:pt x="37" y="885"/>
                  </a:lnTo>
                  <a:lnTo>
                    <a:pt x="35" y="877"/>
                  </a:lnTo>
                  <a:lnTo>
                    <a:pt x="33" y="871"/>
                  </a:lnTo>
                  <a:lnTo>
                    <a:pt x="26" y="857"/>
                  </a:lnTo>
                  <a:lnTo>
                    <a:pt x="20" y="843"/>
                  </a:lnTo>
                  <a:lnTo>
                    <a:pt x="12" y="828"/>
                  </a:lnTo>
                  <a:lnTo>
                    <a:pt x="7" y="814"/>
                  </a:lnTo>
                  <a:lnTo>
                    <a:pt x="5" y="807"/>
                  </a:lnTo>
                  <a:lnTo>
                    <a:pt x="2" y="800"/>
                  </a:lnTo>
                  <a:lnTo>
                    <a:pt x="1" y="792"/>
                  </a:lnTo>
                  <a:lnTo>
                    <a:pt x="0" y="785"/>
                  </a:lnTo>
                  <a:lnTo>
                    <a:pt x="153" y="785"/>
                  </a:lnTo>
                  <a:lnTo>
                    <a:pt x="301" y="636"/>
                  </a:lnTo>
                  <a:lnTo>
                    <a:pt x="294" y="637"/>
                  </a:lnTo>
                  <a:lnTo>
                    <a:pt x="287" y="639"/>
                  </a:lnTo>
                  <a:lnTo>
                    <a:pt x="279" y="640"/>
                  </a:lnTo>
                  <a:lnTo>
                    <a:pt x="273" y="643"/>
                  </a:lnTo>
                  <a:lnTo>
                    <a:pt x="259" y="648"/>
                  </a:lnTo>
                  <a:lnTo>
                    <a:pt x="245" y="656"/>
                  </a:lnTo>
                  <a:lnTo>
                    <a:pt x="230" y="663"/>
                  </a:lnTo>
                  <a:lnTo>
                    <a:pt x="217" y="669"/>
                  </a:lnTo>
                  <a:lnTo>
                    <a:pt x="211" y="671"/>
                  </a:lnTo>
                  <a:lnTo>
                    <a:pt x="204" y="673"/>
                  </a:lnTo>
                  <a:lnTo>
                    <a:pt x="198" y="675"/>
                  </a:lnTo>
                  <a:lnTo>
                    <a:pt x="191" y="675"/>
                  </a:lnTo>
                  <a:lnTo>
                    <a:pt x="184" y="675"/>
                  </a:lnTo>
                  <a:lnTo>
                    <a:pt x="176" y="673"/>
                  </a:lnTo>
                  <a:lnTo>
                    <a:pt x="169" y="671"/>
                  </a:lnTo>
                  <a:lnTo>
                    <a:pt x="162" y="669"/>
                  </a:lnTo>
                  <a:lnTo>
                    <a:pt x="148" y="663"/>
                  </a:lnTo>
                  <a:lnTo>
                    <a:pt x="133" y="656"/>
                  </a:lnTo>
                  <a:lnTo>
                    <a:pt x="119" y="648"/>
                  </a:lnTo>
                  <a:lnTo>
                    <a:pt x="105" y="643"/>
                  </a:lnTo>
                  <a:lnTo>
                    <a:pt x="98" y="640"/>
                  </a:lnTo>
                  <a:lnTo>
                    <a:pt x="91" y="639"/>
                  </a:lnTo>
                  <a:lnTo>
                    <a:pt x="84" y="637"/>
                  </a:lnTo>
                  <a:lnTo>
                    <a:pt x="77" y="636"/>
                  </a:lnTo>
                  <a:lnTo>
                    <a:pt x="98" y="616"/>
                  </a:lnTo>
                  <a:lnTo>
                    <a:pt x="119" y="597"/>
                  </a:lnTo>
                  <a:lnTo>
                    <a:pt x="141" y="581"/>
                  </a:lnTo>
                  <a:lnTo>
                    <a:pt x="162" y="565"/>
                  </a:lnTo>
                  <a:lnTo>
                    <a:pt x="184" y="551"/>
                  </a:lnTo>
                  <a:lnTo>
                    <a:pt x="205" y="539"/>
                  </a:lnTo>
                  <a:lnTo>
                    <a:pt x="228" y="528"/>
                  </a:lnTo>
                  <a:lnTo>
                    <a:pt x="250" y="520"/>
                  </a:lnTo>
                  <a:lnTo>
                    <a:pt x="273" y="512"/>
                  </a:lnTo>
                  <a:lnTo>
                    <a:pt x="297" y="505"/>
                  </a:lnTo>
                  <a:lnTo>
                    <a:pt x="321" y="500"/>
                  </a:lnTo>
                  <a:lnTo>
                    <a:pt x="345" y="496"/>
                  </a:lnTo>
                  <a:lnTo>
                    <a:pt x="370" y="492"/>
                  </a:lnTo>
                  <a:lnTo>
                    <a:pt x="396" y="490"/>
                  </a:lnTo>
                  <a:lnTo>
                    <a:pt x="422" y="488"/>
                  </a:lnTo>
                  <a:lnTo>
                    <a:pt x="450" y="488"/>
                  </a:lnTo>
                  <a:lnTo>
                    <a:pt x="456" y="480"/>
                  </a:lnTo>
                  <a:lnTo>
                    <a:pt x="463" y="474"/>
                  </a:lnTo>
                  <a:lnTo>
                    <a:pt x="467" y="466"/>
                  </a:lnTo>
                  <a:lnTo>
                    <a:pt x="471" y="460"/>
                  </a:lnTo>
                  <a:lnTo>
                    <a:pt x="479" y="445"/>
                  </a:lnTo>
                  <a:lnTo>
                    <a:pt x="483" y="431"/>
                  </a:lnTo>
                  <a:lnTo>
                    <a:pt x="486" y="417"/>
                  </a:lnTo>
                  <a:lnTo>
                    <a:pt x="487" y="403"/>
                  </a:lnTo>
                  <a:lnTo>
                    <a:pt x="488" y="388"/>
                  </a:lnTo>
                  <a:lnTo>
                    <a:pt x="488" y="373"/>
                  </a:lnTo>
                  <a:lnTo>
                    <a:pt x="495" y="373"/>
                  </a:lnTo>
                  <a:lnTo>
                    <a:pt x="504" y="371"/>
                  </a:lnTo>
                  <a:lnTo>
                    <a:pt x="513" y="367"/>
                  </a:lnTo>
                  <a:lnTo>
                    <a:pt x="523" y="363"/>
                  </a:lnTo>
                  <a:lnTo>
                    <a:pt x="542" y="351"/>
                  </a:lnTo>
                  <a:lnTo>
                    <a:pt x="564" y="337"/>
                  </a:lnTo>
                  <a:lnTo>
                    <a:pt x="585" y="324"/>
                  </a:lnTo>
                  <a:lnTo>
                    <a:pt x="606" y="312"/>
                  </a:lnTo>
                  <a:lnTo>
                    <a:pt x="615" y="308"/>
                  </a:lnTo>
                  <a:lnTo>
                    <a:pt x="624" y="305"/>
                  </a:lnTo>
                  <a:lnTo>
                    <a:pt x="633" y="303"/>
                  </a:lnTo>
                  <a:lnTo>
                    <a:pt x="639" y="301"/>
                  </a:lnTo>
                  <a:lnTo>
                    <a:pt x="647" y="301"/>
                  </a:lnTo>
                  <a:lnTo>
                    <a:pt x="654" y="303"/>
                  </a:lnTo>
                  <a:lnTo>
                    <a:pt x="661" y="305"/>
                  </a:lnTo>
                  <a:lnTo>
                    <a:pt x="668" y="307"/>
                  </a:lnTo>
                  <a:lnTo>
                    <a:pt x="682" y="312"/>
                  </a:lnTo>
                  <a:lnTo>
                    <a:pt x="695" y="319"/>
                  </a:lnTo>
                  <a:lnTo>
                    <a:pt x="709" y="325"/>
                  </a:lnTo>
                  <a:lnTo>
                    <a:pt x="722" y="331"/>
                  </a:lnTo>
                  <a:lnTo>
                    <a:pt x="730" y="333"/>
                  </a:lnTo>
                  <a:lnTo>
                    <a:pt x="736" y="334"/>
                  </a:lnTo>
                  <a:lnTo>
                    <a:pt x="743" y="335"/>
                  </a:lnTo>
                  <a:lnTo>
                    <a:pt x="751" y="336"/>
                  </a:lnTo>
                  <a:lnTo>
                    <a:pt x="766" y="321"/>
                  </a:lnTo>
                  <a:lnTo>
                    <a:pt x="784" y="303"/>
                  </a:lnTo>
                  <a:lnTo>
                    <a:pt x="803" y="282"/>
                  </a:lnTo>
                  <a:lnTo>
                    <a:pt x="821" y="258"/>
                  </a:lnTo>
                  <a:lnTo>
                    <a:pt x="830" y="246"/>
                  </a:lnTo>
                  <a:lnTo>
                    <a:pt x="838" y="233"/>
                  </a:lnTo>
                  <a:lnTo>
                    <a:pt x="845" y="220"/>
                  </a:lnTo>
                  <a:lnTo>
                    <a:pt x="852" y="205"/>
                  </a:lnTo>
                  <a:lnTo>
                    <a:pt x="857" y="191"/>
                  </a:lnTo>
                  <a:lnTo>
                    <a:pt x="861" y="178"/>
                  </a:lnTo>
                  <a:lnTo>
                    <a:pt x="864" y="164"/>
                  </a:lnTo>
                  <a:lnTo>
                    <a:pt x="864" y="149"/>
                  </a:lnTo>
                  <a:lnTo>
                    <a:pt x="937" y="225"/>
                  </a:lnTo>
                  <a:lnTo>
                    <a:pt x="945" y="224"/>
                  </a:lnTo>
                  <a:lnTo>
                    <a:pt x="954" y="222"/>
                  </a:lnTo>
                  <a:lnTo>
                    <a:pt x="965" y="219"/>
                  </a:lnTo>
                  <a:lnTo>
                    <a:pt x="977" y="213"/>
                  </a:lnTo>
                  <a:lnTo>
                    <a:pt x="1004" y="201"/>
                  </a:lnTo>
                  <a:lnTo>
                    <a:pt x="1032" y="187"/>
                  </a:lnTo>
                  <a:lnTo>
                    <a:pt x="1060" y="174"/>
                  </a:lnTo>
                  <a:lnTo>
                    <a:pt x="1086" y="161"/>
                  </a:lnTo>
                  <a:lnTo>
                    <a:pt x="1098" y="156"/>
                  </a:lnTo>
                  <a:lnTo>
                    <a:pt x="1109" y="152"/>
                  </a:lnTo>
                  <a:lnTo>
                    <a:pt x="1119" y="150"/>
                  </a:lnTo>
                  <a:lnTo>
                    <a:pt x="1127" y="149"/>
                  </a:lnTo>
                  <a:lnTo>
                    <a:pt x="1200" y="225"/>
                  </a:lnTo>
                  <a:lnTo>
                    <a:pt x="1223" y="214"/>
                  </a:lnTo>
                  <a:lnTo>
                    <a:pt x="1239" y="209"/>
                  </a:lnTo>
                  <a:lnTo>
                    <a:pt x="1249" y="207"/>
                  </a:lnTo>
                  <a:lnTo>
                    <a:pt x="1257" y="207"/>
                  </a:lnTo>
                  <a:lnTo>
                    <a:pt x="1264" y="205"/>
                  </a:lnTo>
                  <a:lnTo>
                    <a:pt x="1274" y="204"/>
                  </a:lnTo>
                  <a:lnTo>
                    <a:pt x="1290" y="198"/>
                  </a:lnTo>
                  <a:lnTo>
                    <a:pt x="1313" y="187"/>
                  </a:lnTo>
                  <a:lnTo>
                    <a:pt x="1321" y="188"/>
                  </a:lnTo>
                  <a:lnTo>
                    <a:pt x="1330" y="190"/>
                  </a:lnTo>
                  <a:lnTo>
                    <a:pt x="1338" y="195"/>
                  </a:lnTo>
                  <a:lnTo>
                    <a:pt x="1347" y="199"/>
                  </a:lnTo>
                  <a:lnTo>
                    <a:pt x="1367" y="211"/>
                  </a:lnTo>
                  <a:lnTo>
                    <a:pt x="1385" y="225"/>
                  </a:lnTo>
                  <a:lnTo>
                    <a:pt x="1415" y="251"/>
                  </a:lnTo>
                  <a:lnTo>
                    <a:pt x="1428" y="263"/>
                  </a:lnTo>
                  <a:lnTo>
                    <a:pt x="1459" y="248"/>
                  </a:lnTo>
                  <a:lnTo>
                    <a:pt x="1501" y="229"/>
                  </a:lnTo>
                  <a:lnTo>
                    <a:pt x="1548" y="211"/>
                  </a:lnTo>
                  <a:lnTo>
                    <a:pt x="1599" y="192"/>
                  </a:lnTo>
                  <a:lnTo>
                    <a:pt x="1625" y="184"/>
                  </a:lnTo>
                  <a:lnTo>
                    <a:pt x="1651" y="175"/>
                  </a:lnTo>
                  <a:lnTo>
                    <a:pt x="1679" y="168"/>
                  </a:lnTo>
                  <a:lnTo>
                    <a:pt x="1705" y="162"/>
                  </a:lnTo>
                  <a:lnTo>
                    <a:pt x="1730" y="156"/>
                  </a:lnTo>
                  <a:lnTo>
                    <a:pt x="1755" y="153"/>
                  </a:lnTo>
                  <a:lnTo>
                    <a:pt x="1779" y="150"/>
                  </a:lnTo>
                  <a:lnTo>
                    <a:pt x="1801" y="149"/>
                  </a:lnTo>
                  <a:lnTo>
                    <a:pt x="1915" y="263"/>
                  </a:lnTo>
                  <a:lnTo>
                    <a:pt x="1936" y="264"/>
                  </a:lnTo>
                  <a:lnTo>
                    <a:pt x="1969" y="268"/>
                  </a:lnTo>
                  <a:lnTo>
                    <a:pt x="2008" y="271"/>
                  </a:lnTo>
                  <a:lnTo>
                    <a:pt x="2048" y="273"/>
                  </a:lnTo>
                  <a:lnTo>
                    <a:pt x="2067" y="272"/>
                  </a:lnTo>
                  <a:lnTo>
                    <a:pt x="2083" y="271"/>
                  </a:lnTo>
                  <a:lnTo>
                    <a:pt x="2091" y="270"/>
                  </a:lnTo>
                  <a:lnTo>
                    <a:pt x="2097" y="268"/>
                  </a:lnTo>
                  <a:lnTo>
                    <a:pt x="2103" y="265"/>
                  </a:lnTo>
                  <a:lnTo>
                    <a:pt x="2107" y="263"/>
                  </a:lnTo>
                  <a:lnTo>
                    <a:pt x="2112" y="260"/>
                  </a:lnTo>
                  <a:lnTo>
                    <a:pt x="2114" y="257"/>
                  </a:lnTo>
                  <a:lnTo>
                    <a:pt x="2116" y="253"/>
                  </a:lnTo>
                  <a:lnTo>
                    <a:pt x="2116" y="249"/>
                  </a:lnTo>
                  <a:lnTo>
                    <a:pt x="2115" y="244"/>
                  </a:lnTo>
                  <a:lnTo>
                    <a:pt x="2112" y="238"/>
                  </a:lnTo>
                  <a:lnTo>
                    <a:pt x="2107" y="232"/>
                  </a:lnTo>
                  <a:lnTo>
                    <a:pt x="2102" y="225"/>
                  </a:lnTo>
                  <a:lnTo>
                    <a:pt x="2116" y="225"/>
                  </a:lnTo>
                  <a:lnTo>
                    <a:pt x="2129" y="225"/>
                  </a:lnTo>
                  <a:lnTo>
                    <a:pt x="2143" y="223"/>
                  </a:lnTo>
                  <a:lnTo>
                    <a:pt x="2156" y="221"/>
                  </a:lnTo>
                  <a:lnTo>
                    <a:pt x="2170" y="216"/>
                  </a:lnTo>
                  <a:lnTo>
                    <a:pt x="2183" y="209"/>
                  </a:lnTo>
                  <a:lnTo>
                    <a:pt x="2191" y="204"/>
                  </a:lnTo>
                  <a:lnTo>
                    <a:pt x="2198" y="200"/>
                  </a:lnTo>
                  <a:lnTo>
                    <a:pt x="2205" y="193"/>
                  </a:lnTo>
                  <a:lnTo>
                    <a:pt x="2212" y="187"/>
                  </a:lnTo>
                  <a:lnTo>
                    <a:pt x="2436" y="187"/>
                  </a:lnTo>
                  <a:lnTo>
                    <a:pt x="2513" y="263"/>
                  </a:lnTo>
                  <a:lnTo>
                    <a:pt x="2661" y="263"/>
                  </a:lnTo>
                  <a:lnTo>
                    <a:pt x="2646" y="277"/>
                  </a:lnTo>
                  <a:lnTo>
                    <a:pt x="2628" y="292"/>
                  </a:lnTo>
                  <a:lnTo>
                    <a:pt x="2609" y="308"/>
                  </a:lnTo>
                  <a:lnTo>
                    <a:pt x="2588" y="323"/>
                  </a:lnTo>
                  <a:lnTo>
                    <a:pt x="2564" y="339"/>
                  </a:lnTo>
                  <a:lnTo>
                    <a:pt x="2539" y="354"/>
                  </a:lnTo>
                  <a:lnTo>
                    <a:pt x="2513" y="369"/>
                  </a:lnTo>
                  <a:lnTo>
                    <a:pt x="2486" y="384"/>
                  </a:lnTo>
                  <a:lnTo>
                    <a:pt x="2457" y="397"/>
                  </a:lnTo>
                  <a:lnTo>
                    <a:pt x="2428" y="411"/>
                  </a:lnTo>
                  <a:lnTo>
                    <a:pt x="2398" y="421"/>
                  </a:lnTo>
                  <a:lnTo>
                    <a:pt x="2368" y="431"/>
                  </a:lnTo>
                  <a:lnTo>
                    <a:pt x="2338" y="439"/>
                  </a:lnTo>
                  <a:lnTo>
                    <a:pt x="2308" y="444"/>
                  </a:lnTo>
                  <a:lnTo>
                    <a:pt x="2294" y="447"/>
                  </a:lnTo>
                  <a:lnTo>
                    <a:pt x="2278" y="449"/>
                  </a:lnTo>
                  <a:lnTo>
                    <a:pt x="2264" y="450"/>
                  </a:lnTo>
                  <a:lnTo>
                    <a:pt x="2250" y="450"/>
                  </a:lnTo>
                  <a:lnTo>
                    <a:pt x="2265" y="452"/>
                  </a:lnTo>
                  <a:lnTo>
                    <a:pt x="2285" y="456"/>
                  </a:lnTo>
                  <a:lnTo>
                    <a:pt x="2306" y="462"/>
                  </a:lnTo>
                  <a:lnTo>
                    <a:pt x="2329" y="469"/>
                  </a:lnTo>
                  <a:lnTo>
                    <a:pt x="2354" y="476"/>
                  </a:lnTo>
                  <a:lnTo>
                    <a:pt x="2381" y="483"/>
                  </a:lnTo>
                  <a:lnTo>
                    <a:pt x="2394" y="485"/>
                  </a:lnTo>
                  <a:lnTo>
                    <a:pt x="2408" y="486"/>
                  </a:lnTo>
                  <a:lnTo>
                    <a:pt x="2422" y="488"/>
                  </a:lnTo>
                  <a:lnTo>
                    <a:pt x="2436" y="488"/>
                  </a:lnTo>
                  <a:lnTo>
                    <a:pt x="2452" y="474"/>
                  </a:lnTo>
                  <a:lnTo>
                    <a:pt x="2468" y="460"/>
                  </a:lnTo>
                  <a:lnTo>
                    <a:pt x="2486" y="445"/>
                  </a:lnTo>
                  <a:lnTo>
                    <a:pt x="2505" y="431"/>
                  </a:lnTo>
                  <a:lnTo>
                    <a:pt x="2544" y="403"/>
                  </a:lnTo>
                  <a:lnTo>
                    <a:pt x="2587" y="375"/>
                  </a:lnTo>
                  <a:lnTo>
                    <a:pt x="2628" y="346"/>
                  </a:lnTo>
                  <a:lnTo>
                    <a:pt x="2669" y="318"/>
                  </a:lnTo>
                  <a:lnTo>
                    <a:pt x="2687" y="305"/>
                  </a:lnTo>
                  <a:lnTo>
                    <a:pt x="2706" y="291"/>
                  </a:lnTo>
                  <a:lnTo>
                    <a:pt x="2722" y="277"/>
                  </a:lnTo>
                  <a:lnTo>
                    <a:pt x="2737" y="263"/>
                  </a:lnTo>
                  <a:lnTo>
                    <a:pt x="2813" y="336"/>
                  </a:lnTo>
                  <a:lnTo>
                    <a:pt x="2835" y="334"/>
                  </a:lnTo>
                  <a:lnTo>
                    <a:pt x="2867" y="332"/>
                  </a:lnTo>
                  <a:lnTo>
                    <a:pt x="2908" y="329"/>
                  </a:lnTo>
                  <a:lnTo>
                    <a:pt x="2948" y="328"/>
                  </a:lnTo>
                  <a:lnTo>
                    <a:pt x="2966" y="329"/>
                  </a:lnTo>
                  <a:lnTo>
                    <a:pt x="2983" y="330"/>
                  </a:lnTo>
                  <a:lnTo>
                    <a:pt x="2990" y="331"/>
                  </a:lnTo>
                  <a:lnTo>
                    <a:pt x="2997" y="333"/>
                  </a:lnTo>
                  <a:lnTo>
                    <a:pt x="3002" y="335"/>
                  </a:lnTo>
                  <a:lnTo>
                    <a:pt x="3008" y="337"/>
                  </a:lnTo>
                  <a:lnTo>
                    <a:pt x="3011" y="341"/>
                  </a:lnTo>
                  <a:lnTo>
                    <a:pt x="3013" y="343"/>
                  </a:lnTo>
                  <a:lnTo>
                    <a:pt x="3014" y="347"/>
                  </a:lnTo>
                  <a:lnTo>
                    <a:pt x="3014" y="352"/>
                  </a:lnTo>
                  <a:lnTo>
                    <a:pt x="3013" y="356"/>
                  </a:lnTo>
                  <a:lnTo>
                    <a:pt x="3010" y="361"/>
                  </a:lnTo>
                  <a:lnTo>
                    <a:pt x="3006" y="367"/>
                  </a:lnTo>
                  <a:lnTo>
                    <a:pt x="2999" y="373"/>
                  </a:lnTo>
                  <a:lnTo>
                    <a:pt x="3076" y="301"/>
                  </a:lnTo>
                  <a:lnTo>
                    <a:pt x="3117" y="303"/>
                  </a:lnTo>
                  <a:lnTo>
                    <a:pt x="3158" y="306"/>
                  </a:lnTo>
                  <a:lnTo>
                    <a:pt x="3199" y="310"/>
                  </a:lnTo>
                  <a:lnTo>
                    <a:pt x="3239" y="315"/>
                  </a:lnTo>
                  <a:lnTo>
                    <a:pt x="3258" y="316"/>
                  </a:lnTo>
                  <a:lnTo>
                    <a:pt x="3277" y="317"/>
                  </a:lnTo>
                  <a:lnTo>
                    <a:pt x="3295" y="317"/>
                  </a:lnTo>
                  <a:lnTo>
                    <a:pt x="3313" y="316"/>
                  </a:lnTo>
                  <a:lnTo>
                    <a:pt x="3330" y="315"/>
                  </a:lnTo>
                  <a:lnTo>
                    <a:pt x="3346" y="311"/>
                  </a:lnTo>
                  <a:lnTo>
                    <a:pt x="3361" y="307"/>
                  </a:lnTo>
                  <a:lnTo>
                    <a:pt x="3376" y="301"/>
                  </a:lnTo>
                  <a:lnTo>
                    <a:pt x="3364" y="313"/>
                  </a:lnTo>
                  <a:lnTo>
                    <a:pt x="3358" y="323"/>
                  </a:lnTo>
                  <a:lnTo>
                    <a:pt x="3356" y="328"/>
                  </a:lnTo>
                  <a:lnTo>
                    <a:pt x="3355" y="332"/>
                  </a:lnTo>
                  <a:lnTo>
                    <a:pt x="3355" y="334"/>
                  </a:lnTo>
                  <a:lnTo>
                    <a:pt x="3356" y="337"/>
                  </a:lnTo>
                  <a:lnTo>
                    <a:pt x="3358" y="340"/>
                  </a:lnTo>
                  <a:lnTo>
                    <a:pt x="3360" y="342"/>
                  </a:lnTo>
                  <a:lnTo>
                    <a:pt x="3363" y="343"/>
                  </a:lnTo>
                  <a:lnTo>
                    <a:pt x="3368" y="344"/>
                  </a:lnTo>
                  <a:lnTo>
                    <a:pt x="3378" y="345"/>
                  </a:lnTo>
                  <a:lnTo>
                    <a:pt x="3388" y="346"/>
                  </a:lnTo>
                  <a:lnTo>
                    <a:pt x="3415" y="344"/>
                  </a:lnTo>
                  <a:lnTo>
                    <a:pt x="3443" y="341"/>
                  </a:lnTo>
                  <a:lnTo>
                    <a:pt x="3468" y="337"/>
                  </a:lnTo>
                  <a:lnTo>
                    <a:pt x="3487" y="336"/>
                  </a:lnTo>
                  <a:lnTo>
                    <a:pt x="3563" y="412"/>
                  </a:lnTo>
                  <a:lnTo>
                    <a:pt x="3570" y="412"/>
                  </a:lnTo>
                  <a:lnTo>
                    <a:pt x="3576" y="411"/>
                  </a:lnTo>
                  <a:lnTo>
                    <a:pt x="3583" y="408"/>
                  </a:lnTo>
                  <a:lnTo>
                    <a:pt x="3589" y="406"/>
                  </a:lnTo>
                  <a:lnTo>
                    <a:pt x="3603" y="400"/>
                  </a:lnTo>
                  <a:lnTo>
                    <a:pt x="3616" y="393"/>
                  </a:lnTo>
                  <a:lnTo>
                    <a:pt x="3631" y="385"/>
                  </a:lnTo>
                  <a:lnTo>
                    <a:pt x="3645" y="380"/>
                  </a:lnTo>
                  <a:lnTo>
                    <a:pt x="3652" y="378"/>
                  </a:lnTo>
                  <a:lnTo>
                    <a:pt x="3659" y="376"/>
                  </a:lnTo>
                  <a:lnTo>
                    <a:pt x="3667" y="375"/>
                  </a:lnTo>
                  <a:lnTo>
                    <a:pt x="3673" y="373"/>
                  </a:lnTo>
                  <a:lnTo>
                    <a:pt x="3668" y="361"/>
                  </a:lnTo>
                  <a:lnTo>
                    <a:pt x="3664" y="349"/>
                  </a:lnTo>
                  <a:lnTo>
                    <a:pt x="3663" y="340"/>
                  </a:lnTo>
                  <a:lnTo>
                    <a:pt x="3664" y="331"/>
                  </a:lnTo>
                  <a:lnTo>
                    <a:pt x="3667" y="323"/>
                  </a:lnTo>
                  <a:lnTo>
                    <a:pt x="3671" y="317"/>
                  </a:lnTo>
                  <a:lnTo>
                    <a:pt x="3676" y="311"/>
                  </a:lnTo>
                  <a:lnTo>
                    <a:pt x="3683" y="306"/>
                  </a:lnTo>
                  <a:lnTo>
                    <a:pt x="3698" y="296"/>
                  </a:lnTo>
                  <a:lnTo>
                    <a:pt x="3716" y="286"/>
                  </a:lnTo>
                  <a:lnTo>
                    <a:pt x="3725" y="282"/>
                  </a:lnTo>
                  <a:lnTo>
                    <a:pt x="3733" y="276"/>
                  </a:lnTo>
                  <a:lnTo>
                    <a:pt x="3742" y="270"/>
                  </a:lnTo>
                  <a:lnTo>
                    <a:pt x="3749" y="263"/>
                  </a:lnTo>
                  <a:lnTo>
                    <a:pt x="3749" y="252"/>
                  </a:lnTo>
                  <a:lnTo>
                    <a:pt x="3748" y="243"/>
                  </a:lnTo>
                  <a:lnTo>
                    <a:pt x="3746" y="233"/>
                  </a:lnTo>
                  <a:lnTo>
                    <a:pt x="3745" y="224"/>
                  </a:lnTo>
                  <a:lnTo>
                    <a:pt x="3740" y="207"/>
                  </a:lnTo>
                  <a:lnTo>
                    <a:pt x="3732" y="190"/>
                  </a:lnTo>
                  <a:lnTo>
                    <a:pt x="3716" y="160"/>
                  </a:lnTo>
                  <a:lnTo>
                    <a:pt x="3697" y="132"/>
                  </a:lnTo>
                  <a:lnTo>
                    <a:pt x="3688" y="118"/>
                  </a:lnTo>
                  <a:lnTo>
                    <a:pt x="3681" y="104"/>
                  </a:lnTo>
                  <a:lnTo>
                    <a:pt x="3674" y="89"/>
                  </a:lnTo>
                  <a:lnTo>
                    <a:pt x="3669" y="73"/>
                  </a:lnTo>
                  <a:lnTo>
                    <a:pt x="3668" y="66"/>
                  </a:lnTo>
                  <a:lnTo>
                    <a:pt x="3667" y="57"/>
                  </a:lnTo>
                  <a:lnTo>
                    <a:pt x="3665" y="48"/>
                  </a:lnTo>
                  <a:lnTo>
                    <a:pt x="3665" y="40"/>
                  </a:lnTo>
                  <a:lnTo>
                    <a:pt x="3667" y="31"/>
                  </a:lnTo>
                  <a:lnTo>
                    <a:pt x="3668" y="21"/>
                  </a:lnTo>
                  <a:lnTo>
                    <a:pt x="3670" y="11"/>
                  </a:lnTo>
                  <a:lnTo>
                    <a:pt x="3673" y="0"/>
                  </a:lnTo>
                  <a:lnTo>
                    <a:pt x="3704" y="31"/>
                  </a:lnTo>
                  <a:lnTo>
                    <a:pt x="3735" y="64"/>
                  </a:lnTo>
                  <a:lnTo>
                    <a:pt x="3769" y="100"/>
                  </a:lnTo>
                  <a:lnTo>
                    <a:pt x="3801" y="137"/>
                  </a:lnTo>
                  <a:lnTo>
                    <a:pt x="3817" y="156"/>
                  </a:lnTo>
                  <a:lnTo>
                    <a:pt x="3831" y="176"/>
                  </a:lnTo>
                  <a:lnTo>
                    <a:pt x="3845" y="197"/>
                  </a:lnTo>
                  <a:lnTo>
                    <a:pt x="3858" y="217"/>
                  </a:lnTo>
                  <a:lnTo>
                    <a:pt x="3870" y="238"/>
                  </a:lnTo>
                  <a:lnTo>
                    <a:pt x="3881" y="259"/>
                  </a:lnTo>
                  <a:lnTo>
                    <a:pt x="3890" y="280"/>
                  </a:lnTo>
                  <a:lnTo>
                    <a:pt x="3898" y="301"/>
                  </a:lnTo>
                  <a:lnTo>
                    <a:pt x="3913" y="300"/>
                  </a:lnTo>
                  <a:lnTo>
                    <a:pt x="3928" y="298"/>
                  </a:lnTo>
                  <a:lnTo>
                    <a:pt x="3944" y="294"/>
                  </a:lnTo>
                  <a:lnTo>
                    <a:pt x="3960" y="289"/>
                  </a:lnTo>
                  <a:lnTo>
                    <a:pt x="3993" y="277"/>
                  </a:lnTo>
                  <a:lnTo>
                    <a:pt x="4024" y="263"/>
                  </a:lnTo>
                  <a:lnTo>
                    <a:pt x="4055" y="249"/>
                  </a:lnTo>
                  <a:lnTo>
                    <a:pt x="4082" y="237"/>
                  </a:lnTo>
                  <a:lnTo>
                    <a:pt x="4094" y="233"/>
                  </a:lnTo>
                  <a:lnTo>
                    <a:pt x="4105" y="228"/>
                  </a:lnTo>
                  <a:lnTo>
                    <a:pt x="4115" y="226"/>
                  </a:lnTo>
                  <a:lnTo>
                    <a:pt x="4122" y="225"/>
                  </a:lnTo>
                  <a:lnTo>
                    <a:pt x="4199" y="301"/>
                  </a:lnTo>
                  <a:lnTo>
                    <a:pt x="4084" y="412"/>
                  </a:lnTo>
                  <a:lnTo>
                    <a:pt x="4064" y="406"/>
                  </a:lnTo>
                  <a:lnTo>
                    <a:pt x="4043" y="401"/>
                  </a:lnTo>
                  <a:lnTo>
                    <a:pt x="4022" y="399"/>
                  </a:lnTo>
                  <a:lnTo>
                    <a:pt x="4001" y="396"/>
                  </a:lnTo>
                  <a:lnTo>
                    <a:pt x="3981" y="396"/>
                  </a:lnTo>
                  <a:lnTo>
                    <a:pt x="3960" y="397"/>
                  </a:lnTo>
                  <a:lnTo>
                    <a:pt x="3939" y="400"/>
                  </a:lnTo>
                  <a:lnTo>
                    <a:pt x="3918" y="403"/>
                  </a:lnTo>
                  <a:lnTo>
                    <a:pt x="3898" y="406"/>
                  </a:lnTo>
                  <a:lnTo>
                    <a:pt x="3876" y="412"/>
                  </a:lnTo>
                  <a:lnTo>
                    <a:pt x="3855" y="417"/>
                  </a:lnTo>
                  <a:lnTo>
                    <a:pt x="3835" y="423"/>
                  </a:lnTo>
                  <a:lnTo>
                    <a:pt x="3792" y="436"/>
                  </a:lnTo>
                  <a:lnTo>
                    <a:pt x="3749" y="450"/>
                  </a:lnTo>
                  <a:lnTo>
                    <a:pt x="3724" y="438"/>
                  </a:lnTo>
                  <a:lnTo>
                    <a:pt x="3705" y="429"/>
                  </a:lnTo>
                  <a:lnTo>
                    <a:pt x="3696" y="426"/>
                  </a:lnTo>
                  <a:lnTo>
                    <a:pt x="3688" y="424"/>
                  </a:lnTo>
                  <a:lnTo>
                    <a:pt x="3681" y="421"/>
                  </a:lnTo>
                  <a:lnTo>
                    <a:pt x="3673" y="421"/>
                  </a:lnTo>
                  <a:lnTo>
                    <a:pt x="3667" y="421"/>
                  </a:lnTo>
                  <a:lnTo>
                    <a:pt x="3659" y="424"/>
                  </a:lnTo>
                  <a:lnTo>
                    <a:pt x="3651" y="426"/>
                  </a:lnTo>
                  <a:lnTo>
                    <a:pt x="3643" y="429"/>
                  </a:lnTo>
                  <a:lnTo>
                    <a:pt x="3623" y="438"/>
                  </a:lnTo>
                  <a:lnTo>
                    <a:pt x="3598" y="450"/>
                  </a:lnTo>
                  <a:lnTo>
                    <a:pt x="3613" y="452"/>
                  </a:lnTo>
                  <a:lnTo>
                    <a:pt x="3633" y="456"/>
                  </a:lnTo>
                  <a:lnTo>
                    <a:pt x="3655" y="462"/>
                  </a:lnTo>
                  <a:lnTo>
                    <a:pt x="3679" y="469"/>
                  </a:lnTo>
                  <a:lnTo>
                    <a:pt x="3704" y="476"/>
                  </a:lnTo>
                  <a:lnTo>
                    <a:pt x="3731" y="483"/>
                  </a:lnTo>
                  <a:lnTo>
                    <a:pt x="3745" y="485"/>
                  </a:lnTo>
                  <a:lnTo>
                    <a:pt x="3759" y="486"/>
                  </a:lnTo>
                  <a:lnTo>
                    <a:pt x="3773" y="488"/>
                  </a:lnTo>
                  <a:lnTo>
                    <a:pt x="3788" y="488"/>
                  </a:lnTo>
                  <a:lnTo>
                    <a:pt x="3757" y="489"/>
                  </a:lnTo>
                  <a:lnTo>
                    <a:pt x="3724" y="493"/>
                  </a:lnTo>
                  <a:lnTo>
                    <a:pt x="3688" y="499"/>
                  </a:lnTo>
                  <a:lnTo>
                    <a:pt x="3650" y="505"/>
                  </a:lnTo>
                  <a:lnTo>
                    <a:pt x="3611" y="512"/>
                  </a:lnTo>
                  <a:lnTo>
                    <a:pt x="3570" y="517"/>
                  </a:lnTo>
                  <a:lnTo>
                    <a:pt x="3549" y="520"/>
                  </a:lnTo>
                  <a:lnTo>
                    <a:pt x="3528" y="521"/>
                  </a:lnTo>
                  <a:lnTo>
                    <a:pt x="3507" y="522"/>
                  </a:lnTo>
                  <a:lnTo>
                    <a:pt x="3487" y="523"/>
                  </a:lnTo>
                  <a:lnTo>
                    <a:pt x="3480" y="531"/>
                  </a:lnTo>
                  <a:lnTo>
                    <a:pt x="3475" y="539"/>
                  </a:lnTo>
                  <a:lnTo>
                    <a:pt x="3469" y="549"/>
                  </a:lnTo>
                  <a:lnTo>
                    <a:pt x="3464" y="559"/>
                  </a:lnTo>
                  <a:lnTo>
                    <a:pt x="3456" y="579"/>
                  </a:lnTo>
                  <a:lnTo>
                    <a:pt x="3448" y="600"/>
                  </a:lnTo>
                  <a:lnTo>
                    <a:pt x="3442" y="621"/>
                  </a:lnTo>
                  <a:lnTo>
                    <a:pt x="3433" y="641"/>
                  </a:lnTo>
                  <a:lnTo>
                    <a:pt x="3429" y="651"/>
                  </a:lnTo>
                  <a:lnTo>
                    <a:pt x="3423" y="659"/>
                  </a:lnTo>
                  <a:lnTo>
                    <a:pt x="3418" y="667"/>
                  </a:lnTo>
                  <a:lnTo>
                    <a:pt x="3410" y="675"/>
                  </a:lnTo>
                  <a:lnTo>
                    <a:pt x="3376" y="713"/>
                  </a:lnTo>
                  <a:lnTo>
                    <a:pt x="3368" y="719"/>
                  </a:lnTo>
                  <a:lnTo>
                    <a:pt x="3359" y="725"/>
                  </a:lnTo>
                  <a:lnTo>
                    <a:pt x="3350" y="730"/>
                  </a:lnTo>
                  <a:lnTo>
                    <a:pt x="3341" y="736"/>
                  </a:lnTo>
                  <a:lnTo>
                    <a:pt x="3320" y="743"/>
                  </a:lnTo>
                  <a:lnTo>
                    <a:pt x="3299" y="750"/>
                  </a:lnTo>
                  <a:lnTo>
                    <a:pt x="3278" y="757"/>
                  </a:lnTo>
                  <a:lnTo>
                    <a:pt x="3258" y="765"/>
                  </a:lnTo>
                  <a:lnTo>
                    <a:pt x="3249" y="769"/>
                  </a:lnTo>
                  <a:lnTo>
                    <a:pt x="3240" y="774"/>
                  </a:lnTo>
                  <a:lnTo>
                    <a:pt x="3231" y="779"/>
                  </a:lnTo>
                  <a:lnTo>
                    <a:pt x="3224" y="785"/>
                  </a:lnTo>
                  <a:lnTo>
                    <a:pt x="3234" y="801"/>
                  </a:lnTo>
                  <a:lnTo>
                    <a:pt x="3248" y="822"/>
                  </a:lnTo>
                  <a:lnTo>
                    <a:pt x="3266" y="845"/>
                  </a:lnTo>
                  <a:lnTo>
                    <a:pt x="3288" y="871"/>
                  </a:lnTo>
                  <a:lnTo>
                    <a:pt x="3339" y="930"/>
                  </a:lnTo>
                  <a:lnTo>
                    <a:pt x="3398" y="993"/>
                  </a:lnTo>
                  <a:lnTo>
                    <a:pt x="3457" y="1055"/>
                  </a:lnTo>
                  <a:lnTo>
                    <a:pt x="3514" y="1114"/>
                  </a:lnTo>
                  <a:lnTo>
                    <a:pt x="3562" y="1163"/>
                  </a:lnTo>
                  <a:lnTo>
                    <a:pt x="3598" y="1200"/>
                  </a:lnTo>
                  <a:lnTo>
                    <a:pt x="3601" y="1189"/>
                  </a:lnTo>
                  <a:lnTo>
                    <a:pt x="3607" y="1179"/>
                  </a:lnTo>
                  <a:lnTo>
                    <a:pt x="3613" y="1168"/>
                  </a:lnTo>
                  <a:lnTo>
                    <a:pt x="3620" y="1156"/>
                  </a:lnTo>
                  <a:lnTo>
                    <a:pt x="3636" y="1134"/>
                  </a:lnTo>
                  <a:lnTo>
                    <a:pt x="3653" y="1111"/>
                  </a:lnTo>
                  <a:lnTo>
                    <a:pt x="3673" y="1088"/>
                  </a:lnTo>
                  <a:lnTo>
                    <a:pt x="3694" y="1066"/>
                  </a:lnTo>
                  <a:lnTo>
                    <a:pt x="3715" y="1045"/>
                  </a:lnTo>
                  <a:lnTo>
                    <a:pt x="3735" y="1026"/>
                  </a:lnTo>
                  <a:lnTo>
                    <a:pt x="3754" y="1007"/>
                  </a:lnTo>
                  <a:lnTo>
                    <a:pt x="3770" y="990"/>
                  </a:lnTo>
                  <a:lnTo>
                    <a:pt x="3784" y="976"/>
                  </a:lnTo>
                  <a:lnTo>
                    <a:pt x="3795" y="963"/>
                  </a:lnTo>
                  <a:lnTo>
                    <a:pt x="3799" y="957"/>
                  </a:lnTo>
                  <a:lnTo>
                    <a:pt x="3802" y="952"/>
                  </a:lnTo>
                  <a:lnTo>
                    <a:pt x="3803" y="947"/>
                  </a:lnTo>
                  <a:lnTo>
                    <a:pt x="3803" y="944"/>
                  </a:lnTo>
                  <a:lnTo>
                    <a:pt x="3801" y="941"/>
                  </a:lnTo>
                  <a:lnTo>
                    <a:pt x="3799" y="939"/>
                  </a:lnTo>
                  <a:lnTo>
                    <a:pt x="3794" y="937"/>
                  </a:lnTo>
                  <a:lnTo>
                    <a:pt x="3788" y="937"/>
                  </a:lnTo>
                  <a:lnTo>
                    <a:pt x="3795" y="936"/>
                  </a:lnTo>
                  <a:lnTo>
                    <a:pt x="3803" y="934"/>
                  </a:lnTo>
                  <a:lnTo>
                    <a:pt x="3812" y="930"/>
                  </a:lnTo>
                  <a:lnTo>
                    <a:pt x="3820" y="925"/>
                  </a:lnTo>
                  <a:lnTo>
                    <a:pt x="3839" y="913"/>
                  </a:lnTo>
                  <a:lnTo>
                    <a:pt x="3857" y="899"/>
                  </a:lnTo>
                  <a:lnTo>
                    <a:pt x="3886" y="873"/>
                  </a:lnTo>
                  <a:lnTo>
                    <a:pt x="3898" y="861"/>
                  </a:lnTo>
                  <a:lnTo>
                    <a:pt x="3899" y="848"/>
                  </a:lnTo>
                  <a:lnTo>
                    <a:pt x="3900" y="835"/>
                  </a:lnTo>
                  <a:lnTo>
                    <a:pt x="3902" y="823"/>
                  </a:lnTo>
                  <a:lnTo>
                    <a:pt x="3904" y="811"/>
                  </a:lnTo>
                  <a:lnTo>
                    <a:pt x="3908" y="801"/>
                  </a:lnTo>
                  <a:lnTo>
                    <a:pt x="3912" y="791"/>
                  </a:lnTo>
                  <a:lnTo>
                    <a:pt x="3916" y="781"/>
                  </a:lnTo>
                  <a:lnTo>
                    <a:pt x="3922" y="773"/>
                  </a:lnTo>
                  <a:lnTo>
                    <a:pt x="3934" y="756"/>
                  </a:lnTo>
                  <a:lnTo>
                    <a:pt x="3946" y="741"/>
                  </a:lnTo>
                  <a:lnTo>
                    <a:pt x="3960" y="727"/>
                  </a:lnTo>
                  <a:lnTo>
                    <a:pt x="3974" y="713"/>
                  </a:lnTo>
                  <a:lnTo>
                    <a:pt x="4122" y="713"/>
                  </a:lnTo>
                  <a:lnTo>
                    <a:pt x="4122" y="705"/>
                  </a:lnTo>
                  <a:lnTo>
                    <a:pt x="4121" y="699"/>
                  </a:lnTo>
                  <a:lnTo>
                    <a:pt x="4119" y="691"/>
                  </a:lnTo>
                  <a:lnTo>
                    <a:pt x="4117" y="684"/>
                  </a:lnTo>
                  <a:lnTo>
                    <a:pt x="4110" y="670"/>
                  </a:lnTo>
                  <a:lnTo>
                    <a:pt x="4104" y="656"/>
                  </a:lnTo>
                  <a:lnTo>
                    <a:pt x="4096" y="642"/>
                  </a:lnTo>
                  <a:lnTo>
                    <a:pt x="4091" y="627"/>
                  </a:lnTo>
                  <a:lnTo>
                    <a:pt x="4087" y="620"/>
                  </a:lnTo>
                  <a:lnTo>
                    <a:pt x="4086" y="612"/>
                  </a:lnTo>
                  <a:lnTo>
                    <a:pt x="4085" y="606"/>
                  </a:lnTo>
                  <a:lnTo>
                    <a:pt x="4084" y="598"/>
                  </a:lnTo>
                  <a:lnTo>
                    <a:pt x="4098" y="599"/>
                  </a:lnTo>
                  <a:lnTo>
                    <a:pt x="4113" y="600"/>
                  </a:lnTo>
                  <a:lnTo>
                    <a:pt x="4126" y="601"/>
                  </a:lnTo>
                  <a:lnTo>
                    <a:pt x="4138" y="604"/>
                  </a:lnTo>
                  <a:lnTo>
                    <a:pt x="4151" y="606"/>
                  </a:lnTo>
                  <a:lnTo>
                    <a:pt x="4163" y="609"/>
                  </a:lnTo>
                  <a:lnTo>
                    <a:pt x="4174" y="613"/>
                  </a:lnTo>
                  <a:lnTo>
                    <a:pt x="4185" y="618"/>
                  </a:lnTo>
                  <a:lnTo>
                    <a:pt x="4206" y="628"/>
                  </a:lnTo>
                  <a:lnTo>
                    <a:pt x="4226" y="639"/>
                  </a:lnTo>
                  <a:lnTo>
                    <a:pt x="4243" y="651"/>
                  </a:lnTo>
                  <a:lnTo>
                    <a:pt x="4260" y="665"/>
                  </a:lnTo>
                  <a:lnTo>
                    <a:pt x="4276" y="679"/>
                  </a:lnTo>
                  <a:lnTo>
                    <a:pt x="4289" y="694"/>
                  </a:lnTo>
                  <a:lnTo>
                    <a:pt x="4302" y="709"/>
                  </a:lnTo>
                  <a:lnTo>
                    <a:pt x="4314" y="726"/>
                  </a:lnTo>
                  <a:lnTo>
                    <a:pt x="4325" y="741"/>
                  </a:lnTo>
                  <a:lnTo>
                    <a:pt x="4334" y="756"/>
                  </a:lnTo>
                  <a:lnTo>
                    <a:pt x="4343" y="772"/>
                  </a:lnTo>
                  <a:lnTo>
                    <a:pt x="4350" y="785"/>
                  </a:lnTo>
                  <a:lnTo>
                    <a:pt x="4364" y="779"/>
                  </a:lnTo>
                  <a:lnTo>
                    <a:pt x="4381" y="774"/>
                  </a:lnTo>
                  <a:lnTo>
                    <a:pt x="4398" y="769"/>
                  </a:lnTo>
                  <a:lnTo>
                    <a:pt x="4417" y="766"/>
                  </a:lnTo>
                  <a:lnTo>
                    <a:pt x="4436" y="763"/>
                  </a:lnTo>
                  <a:lnTo>
                    <a:pt x="4456" y="761"/>
                  </a:lnTo>
                  <a:lnTo>
                    <a:pt x="4477" y="760"/>
                  </a:lnTo>
                  <a:lnTo>
                    <a:pt x="4498" y="760"/>
                  </a:lnTo>
                  <a:lnTo>
                    <a:pt x="4518" y="760"/>
                  </a:lnTo>
                  <a:lnTo>
                    <a:pt x="4539" y="761"/>
                  </a:lnTo>
                  <a:lnTo>
                    <a:pt x="4560" y="763"/>
                  </a:lnTo>
                  <a:lnTo>
                    <a:pt x="4579" y="766"/>
                  </a:lnTo>
                  <a:lnTo>
                    <a:pt x="4598" y="769"/>
                  </a:lnTo>
                  <a:lnTo>
                    <a:pt x="4616" y="774"/>
                  </a:lnTo>
                  <a:lnTo>
                    <a:pt x="4633" y="779"/>
                  </a:lnTo>
                  <a:lnTo>
                    <a:pt x="4648" y="785"/>
                  </a:lnTo>
                  <a:lnTo>
                    <a:pt x="4647" y="792"/>
                  </a:lnTo>
                  <a:lnTo>
                    <a:pt x="4646" y="800"/>
                  </a:lnTo>
                  <a:lnTo>
                    <a:pt x="4644" y="807"/>
                  </a:lnTo>
                  <a:lnTo>
                    <a:pt x="4641" y="814"/>
                  </a:lnTo>
                  <a:lnTo>
                    <a:pt x="4636" y="828"/>
                  </a:lnTo>
                  <a:lnTo>
                    <a:pt x="4628" y="843"/>
                  </a:lnTo>
                  <a:lnTo>
                    <a:pt x="4622" y="857"/>
                  </a:lnTo>
                  <a:lnTo>
                    <a:pt x="4615" y="871"/>
                  </a:lnTo>
                  <a:lnTo>
                    <a:pt x="4613" y="877"/>
                  </a:lnTo>
                  <a:lnTo>
                    <a:pt x="4611" y="885"/>
                  </a:lnTo>
                  <a:lnTo>
                    <a:pt x="4610" y="892"/>
                  </a:lnTo>
                  <a:lnTo>
                    <a:pt x="4610" y="899"/>
                  </a:lnTo>
                  <a:lnTo>
                    <a:pt x="4686" y="972"/>
                  </a:lnTo>
                  <a:lnTo>
                    <a:pt x="4685" y="979"/>
                  </a:lnTo>
                  <a:lnTo>
                    <a:pt x="4684" y="987"/>
                  </a:lnTo>
                  <a:lnTo>
                    <a:pt x="4682" y="993"/>
                  </a:lnTo>
                  <a:lnTo>
                    <a:pt x="4680" y="1001"/>
                  </a:lnTo>
                  <a:lnTo>
                    <a:pt x="4674" y="1015"/>
                  </a:lnTo>
                  <a:lnTo>
                    <a:pt x="4667" y="1029"/>
                  </a:lnTo>
                  <a:lnTo>
                    <a:pt x="4660" y="1043"/>
                  </a:lnTo>
                  <a:lnTo>
                    <a:pt x="4653" y="1057"/>
                  </a:lnTo>
                  <a:lnTo>
                    <a:pt x="4651" y="1064"/>
                  </a:lnTo>
                  <a:lnTo>
                    <a:pt x="4649" y="1072"/>
                  </a:lnTo>
                  <a:lnTo>
                    <a:pt x="4648" y="1079"/>
                  </a:lnTo>
                  <a:lnTo>
                    <a:pt x="4648" y="1086"/>
                  </a:lnTo>
                  <a:lnTo>
                    <a:pt x="4663" y="1085"/>
                  </a:lnTo>
                  <a:lnTo>
                    <a:pt x="4683" y="1080"/>
                  </a:lnTo>
                  <a:lnTo>
                    <a:pt x="4705" y="1074"/>
                  </a:lnTo>
                  <a:lnTo>
                    <a:pt x="4729" y="1067"/>
                  </a:lnTo>
                  <a:lnTo>
                    <a:pt x="4754" y="1060"/>
                  </a:lnTo>
                  <a:lnTo>
                    <a:pt x="4781" y="1054"/>
                  </a:lnTo>
                  <a:lnTo>
                    <a:pt x="4795" y="1051"/>
                  </a:lnTo>
                  <a:lnTo>
                    <a:pt x="4809" y="1050"/>
                  </a:lnTo>
                  <a:lnTo>
                    <a:pt x="4824" y="1049"/>
                  </a:lnTo>
                  <a:lnTo>
                    <a:pt x="4838" y="1048"/>
                  </a:lnTo>
                  <a:lnTo>
                    <a:pt x="4822" y="1062"/>
                  </a:lnTo>
                  <a:lnTo>
                    <a:pt x="4807" y="1075"/>
                  </a:lnTo>
                  <a:lnTo>
                    <a:pt x="4792" y="1087"/>
                  </a:lnTo>
                  <a:lnTo>
                    <a:pt x="4775" y="1099"/>
                  </a:lnTo>
                  <a:lnTo>
                    <a:pt x="4741" y="1121"/>
                  </a:lnTo>
                  <a:lnTo>
                    <a:pt x="4705" y="1143"/>
                  </a:lnTo>
                  <a:lnTo>
                    <a:pt x="4669" y="1163"/>
                  </a:lnTo>
                  <a:lnTo>
                    <a:pt x="4635" y="1185"/>
                  </a:lnTo>
                  <a:lnTo>
                    <a:pt x="4617" y="1197"/>
                  </a:lnTo>
                  <a:lnTo>
                    <a:pt x="4602" y="1209"/>
                  </a:lnTo>
                  <a:lnTo>
                    <a:pt x="4586" y="1221"/>
                  </a:lnTo>
                  <a:lnTo>
                    <a:pt x="4572" y="1234"/>
                  </a:lnTo>
                  <a:lnTo>
                    <a:pt x="4490" y="1235"/>
                  </a:lnTo>
                  <a:lnTo>
                    <a:pt x="4410" y="1236"/>
                  </a:lnTo>
                  <a:lnTo>
                    <a:pt x="4371" y="1240"/>
                  </a:lnTo>
                  <a:lnTo>
                    <a:pt x="4333" y="1243"/>
                  </a:lnTo>
                  <a:lnTo>
                    <a:pt x="4294" y="1247"/>
                  </a:lnTo>
                  <a:lnTo>
                    <a:pt x="4255" y="1254"/>
                  </a:lnTo>
                  <a:lnTo>
                    <a:pt x="4216" y="1261"/>
                  </a:lnTo>
                  <a:lnTo>
                    <a:pt x="4178" y="1271"/>
                  </a:lnTo>
                  <a:lnTo>
                    <a:pt x="4158" y="1278"/>
                  </a:lnTo>
                  <a:lnTo>
                    <a:pt x="4139" y="1284"/>
                  </a:lnTo>
                  <a:lnTo>
                    <a:pt x="4119" y="1291"/>
                  </a:lnTo>
                  <a:lnTo>
                    <a:pt x="4098" y="1299"/>
                  </a:lnTo>
                  <a:lnTo>
                    <a:pt x="4079" y="1307"/>
                  </a:lnTo>
                  <a:lnTo>
                    <a:pt x="4059" y="1316"/>
                  </a:lnTo>
                  <a:lnTo>
                    <a:pt x="4038" y="1326"/>
                  </a:lnTo>
                  <a:lnTo>
                    <a:pt x="4019" y="1337"/>
                  </a:lnTo>
                  <a:lnTo>
                    <a:pt x="3998" y="1348"/>
                  </a:lnTo>
                  <a:lnTo>
                    <a:pt x="3977" y="1360"/>
                  </a:lnTo>
                  <a:lnTo>
                    <a:pt x="3957" y="1373"/>
                  </a:lnTo>
                  <a:lnTo>
                    <a:pt x="3936" y="1387"/>
                  </a:lnTo>
                  <a:lnTo>
                    <a:pt x="3947" y="1386"/>
                  </a:lnTo>
                  <a:lnTo>
                    <a:pt x="3958" y="1386"/>
                  </a:lnTo>
                  <a:lnTo>
                    <a:pt x="3968" y="1384"/>
                  </a:lnTo>
                  <a:lnTo>
                    <a:pt x="3978" y="1381"/>
                  </a:lnTo>
                  <a:lnTo>
                    <a:pt x="4000" y="1376"/>
                  </a:lnTo>
                  <a:lnTo>
                    <a:pt x="4021" y="1369"/>
                  </a:lnTo>
                  <a:lnTo>
                    <a:pt x="4064" y="1352"/>
                  </a:lnTo>
                  <a:lnTo>
                    <a:pt x="4105" y="1335"/>
                  </a:lnTo>
                  <a:lnTo>
                    <a:pt x="4127" y="1326"/>
                  </a:lnTo>
                  <a:lnTo>
                    <a:pt x="4147" y="1318"/>
                  </a:lnTo>
                  <a:lnTo>
                    <a:pt x="4168" y="1312"/>
                  </a:lnTo>
                  <a:lnTo>
                    <a:pt x="4190" y="1306"/>
                  </a:lnTo>
                  <a:lnTo>
                    <a:pt x="4200" y="1305"/>
                  </a:lnTo>
                  <a:lnTo>
                    <a:pt x="4211" y="1303"/>
                  </a:lnTo>
                  <a:lnTo>
                    <a:pt x="4222" y="1303"/>
                  </a:lnTo>
                  <a:lnTo>
                    <a:pt x="4231" y="1303"/>
                  </a:lnTo>
                  <a:lnTo>
                    <a:pt x="4242" y="1304"/>
                  </a:lnTo>
                  <a:lnTo>
                    <a:pt x="4253" y="1305"/>
                  </a:lnTo>
                  <a:lnTo>
                    <a:pt x="4264" y="1307"/>
                  </a:lnTo>
                  <a:lnTo>
                    <a:pt x="4275" y="1311"/>
                  </a:lnTo>
                  <a:lnTo>
                    <a:pt x="4199" y="1387"/>
                  </a:lnTo>
                  <a:lnTo>
                    <a:pt x="4213" y="1401"/>
                  </a:lnTo>
                  <a:lnTo>
                    <a:pt x="4227" y="1414"/>
                  </a:lnTo>
                  <a:lnTo>
                    <a:pt x="4243" y="1426"/>
                  </a:lnTo>
                  <a:lnTo>
                    <a:pt x="4260" y="1437"/>
                  </a:lnTo>
                  <a:lnTo>
                    <a:pt x="4270" y="1441"/>
                  </a:lnTo>
                  <a:lnTo>
                    <a:pt x="4279" y="1446"/>
                  </a:lnTo>
                  <a:lnTo>
                    <a:pt x="4289" y="1450"/>
                  </a:lnTo>
                  <a:lnTo>
                    <a:pt x="4300" y="1453"/>
                  </a:lnTo>
                  <a:lnTo>
                    <a:pt x="4311" y="1456"/>
                  </a:lnTo>
                  <a:lnTo>
                    <a:pt x="4324" y="1458"/>
                  </a:lnTo>
                  <a:lnTo>
                    <a:pt x="4337" y="1459"/>
                  </a:lnTo>
                  <a:lnTo>
                    <a:pt x="4350" y="1459"/>
                  </a:lnTo>
                  <a:lnTo>
                    <a:pt x="4337" y="1460"/>
                  </a:lnTo>
                  <a:lnTo>
                    <a:pt x="4324" y="1461"/>
                  </a:lnTo>
                  <a:lnTo>
                    <a:pt x="4311" y="1463"/>
                  </a:lnTo>
                  <a:lnTo>
                    <a:pt x="4300" y="1465"/>
                  </a:lnTo>
                  <a:lnTo>
                    <a:pt x="4289" y="1469"/>
                  </a:lnTo>
                  <a:lnTo>
                    <a:pt x="4279" y="1473"/>
                  </a:lnTo>
                  <a:lnTo>
                    <a:pt x="4270" y="1477"/>
                  </a:lnTo>
                  <a:lnTo>
                    <a:pt x="4260" y="1483"/>
                  </a:lnTo>
                  <a:lnTo>
                    <a:pt x="4243" y="1495"/>
                  </a:lnTo>
                  <a:lnTo>
                    <a:pt x="4227" y="1507"/>
                  </a:lnTo>
                  <a:lnTo>
                    <a:pt x="4213" y="1521"/>
                  </a:lnTo>
                  <a:lnTo>
                    <a:pt x="4199" y="1535"/>
                  </a:lnTo>
                  <a:lnTo>
                    <a:pt x="4191" y="1535"/>
                  </a:lnTo>
                  <a:lnTo>
                    <a:pt x="4185" y="1533"/>
                  </a:lnTo>
                  <a:lnTo>
                    <a:pt x="4177" y="1532"/>
                  </a:lnTo>
                  <a:lnTo>
                    <a:pt x="4170" y="1529"/>
                  </a:lnTo>
                  <a:lnTo>
                    <a:pt x="4156" y="1523"/>
                  </a:lnTo>
                  <a:lnTo>
                    <a:pt x="4142" y="1517"/>
                  </a:lnTo>
                  <a:lnTo>
                    <a:pt x="4127" y="1509"/>
                  </a:lnTo>
                  <a:lnTo>
                    <a:pt x="4113" y="1504"/>
                  </a:lnTo>
                  <a:lnTo>
                    <a:pt x="4106" y="1500"/>
                  </a:lnTo>
                  <a:lnTo>
                    <a:pt x="4098" y="1499"/>
                  </a:lnTo>
                  <a:lnTo>
                    <a:pt x="4092" y="1497"/>
                  </a:lnTo>
                  <a:lnTo>
                    <a:pt x="4084" y="1497"/>
                  </a:lnTo>
                  <a:lnTo>
                    <a:pt x="4067" y="1501"/>
                  </a:lnTo>
                  <a:lnTo>
                    <a:pt x="4048" y="1506"/>
                  </a:lnTo>
                  <a:lnTo>
                    <a:pt x="4030" y="1511"/>
                  </a:lnTo>
                  <a:lnTo>
                    <a:pt x="4010" y="1518"/>
                  </a:lnTo>
                  <a:lnTo>
                    <a:pt x="3970" y="1532"/>
                  </a:lnTo>
                  <a:lnTo>
                    <a:pt x="3927" y="1549"/>
                  </a:lnTo>
                  <a:lnTo>
                    <a:pt x="3885" y="1568"/>
                  </a:lnTo>
                  <a:lnTo>
                    <a:pt x="3841" y="1589"/>
                  </a:lnTo>
                  <a:lnTo>
                    <a:pt x="3796" y="1611"/>
                  </a:lnTo>
                  <a:lnTo>
                    <a:pt x="3753" y="1633"/>
                  </a:lnTo>
                  <a:lnTo>
                    <a:pt x="3667" y="1679"/>
                  </a:lnTo>
                  <a:lnTo>
                    <a:pt x="3585" y="1724"/>
                  </a:lnTo>
                  <a:lnTo>
                    <a:pt x="3511" y="1764"/>
                  </a:lnTo>
                  <a:lnTo>
                    <a:pt x="3448" y="1798"/>
                  </a:lnTo>
                  <a:lnTo>
                    <a:pt x="3410" y="1836"/>
                  </a:lnTo>
                  <a:lnTo>
                    <a:pt x="3404" y="1844"/>
                  </a:lnTo>
                  <a:lnTo>
                    <a:pt x="3397" y="1853"/>
                  </a:lnTo>
                  <a:lnTo>
                    <a:pt x="3391" y="1864"/>
                  </a:lnTo>
                  <a:lnTo>
                    <a:pt x="3384" y="1876"/>
                  </a:lnTo>
                  <a:lnTo>
                    <a:pt x="3370" y="1902"/>
                  </a:lnTo>
                  <a:lnTo>
                    <a:pt x="3356" y="1929"/>
                  </a:lnTo>
                  <a:lnTo>
                    <a:pt x="3342" y="1956"/>
                  </a:lnTo>
                  <a:lnTo>
                    <a:pt x="3327" y="1983"/>
                  </a:lnTo>
                  <a:lnTo>
                    <a:pt x="3320" y="1995"/>
                  </a:lnTo>
                  <a:lnTo>
                    <a:pt x="3313" y="2005"/>
                  </a:lnTo>
                  <a:lnTo>
                    <a:pt x="3307" y="2014"/>
                  </a:lnTo>
                  <a:lnTo>
                    <a:pt x="3300" y="2023"/>
                  </a:lnTo>
                  <a:lnTo>
                    <a:pt x="3149" y="2023"/>
                  </a:lnTo>
                  <a:lnTo>
                    <a:pt x="3134" y="2035"/>
                  </a:lnTo>
                  <a:lnTo>
                    <a:pt x="3121" y="2047"/>
                  </a:lnTo>
                  <a:lnTo>
                    <a:pt x="3107" y="2057"/>
                  </a:lnTo>
                  <a:lnTo>
                    <a:pt x="3093" y="2065"/>
                  </a:lnTo>
                  <a:lnTo>
                    <a:pt x="3066" y="2082"/>
                  </a:lnTo>
                  <a:lnTo>
                    <a:pt x="3037" y="2096"/>
                  </a:lnTo>
                  <a:lnTo>
                    <a:pt x="3009" y="2110"/>
                  </a:lnTo>
                  <a:lnTo>
                    <a:pt x="2981" y="2127"/>
                  </a:lnTo>
                  <a:lnTo>
                    <a:pt x="2966" y="2135"/>
                  </a:lnTo>
                  <a:lnTo>
                    <a:pt x="2952" y="2146"/>
                  </a:lnTo>
                  <a:lnTo>
                    <a:pt x="2938" y="2158"/>
                  </a:lnTo>
                  <a:lnTo>
                    <a:pt x="2924" y="2171"/>
                  </a:lnTo>
                  <a:lnTo>
                    <a:pt x="2924" y="2095"/>
                  </a:lnTo>
                  <a:lnTo>
                    <a:pt x="2922" y="2112"/>
                  </a:lnTo>
                  <a:lnTo>
                    <a:pt x="2918" y="2132"/>
                  </a:lnTo>
                  <a:lnTo>
                    <a:pt x="2913" y="2153"/>
                  </a:lnTo>
                  <a:lnTo>
                    <a:pt x="2906" y="2177"/>
                  </a:lnTo>
                  <a:lnTo>
                    <a:pt x="2900" y="2202"/>
                  </a:lnTo>
                  <a:lnTo>
                    <a:pt x="2894" y="2228"/>
                  </a:lnTo>
                  <a:lnTo>
                    <a:pt x="2892" y="2241"/>
                  </a:lnTo>
                  <a:lnTo>
                    <a:pt x="2890" y="2254"/>
                  </a:lnTo>
                  <a:lnTo>
                    <a:pt x="2889" y="2268"/>
                  </a:lnTo>
                  <a:lnTo>
                    <a:pt x="2889" y="2281"/>
                  </a:lnTo>
                  <a:lnTo>
                    <a:pt x="2962" y="2358"/>
                  </a:lnTo>
                  <a:lnTo>
                    <a:pt x="2813" y="2509"/>
                  </a:lnTo>
                  <a:lnTo>
                    <a:pt x="2812" y="2494"/>
                  </a:lnTo>
                  <a:lnTo>
                    <a:pt x="2807" y="2475"/>
                  </a:lnTo>
                  <a:lnTo>
                    <a:pt x="2801" y="2453"/>
                  </a:lnTo>
                  <a:lnTo>
                    <a:pt x="2794" y="2430"/>
                  </a:lnTo>
                  <a:lnTo>
                    <a:pt x="2787" y="2404"/>
                  </a:lnTo>
                  <a:lnTo>
                    <a:pt x="2781" y="2377"/>
                  </a:lnTo>
                  <a:lnTo>
                    <a:pt x="2779" y="2364"/>
                  </a:lnTo>
                  <a:lnTo>
                    <a:pt x="2777" y="2350"/>
                  </a:lnTo>
                  <a:lnTo>
                    <a:pt x="2776" y="2337"/>
                  </a:lnTo>
                  <a:lnTo>
                    <a:pt x="2775" y="2323"/>
                  </a:lnTo>
                  <a:lnTo>
                    <a:pt x="2760" y="2308"/>
                  </a:lnTo>
                  <a:lnTo>
                    <a:pt x="2747" y="2292"/>
                  </a:lnTo>
                  <a:lnTo>
                    <a:pt x="2734" y="2277"/>
                  </a:lnTo>
                  <a:lnTo>
                    <a:pt x="2723" y="2260"/>
                  </a:lnTo>
                  <a:lnTo>
                    <a:pt x="2718" y="2251"/>
                  </a:lnTo>
                  <a:lnTo>
                    <a:pt x="2713" y="2242"/>
                  </a:lnTo>
                  <a:lnTo>
                    <a:pt x="2709" y="2231"/>
                  </a:lnTo>
                  <a:lnTo>
                    <a:pt x="2706" y="2221"/>
                  </a:lnTo>
                  <a:lnTo>
                    <a:pt x="2703" y="2209"/>
                  </a:lnTo>
                  <a:lnTo>
                    <a:pt x="2700" y="2197"/>
                  </a:lnTo>
                  <a:lnTo>
                    <a:pt x="2699" y="2185"/>
                  </a:lnTo>
                  <a:lnTo>
                    <a:pt x="2699" y="2171"/>
                  </a:lnTo>
                  <a:lnTo>
                    <a:pt x="2692" y="2171"/>
                  </a:lnTo>
                  <a:lnTo>
                    <a:pt x="2685" y="2172"/>
                  </a:lnTo>
                  <a:lnTo>
                    <a:pt x="2677" y="2175"/>
                  </a:lnTo>
                  <a:lnTo>
                    <a:pt x="2671" y="2177"/>
                  </a:lnTo>
                  <a:lnTo>
                    <a:pt x="2658" y="2183"/>
                  </a:lnTo>
                  <a:lnTo>
                    <a:pt x="2644" y="2190"/>
                  </a:lnTo>
                  <a:lnTo>
                    <a:pt x="2631" y="2197"/>
                  </a:lnTo>
                  <a:lnTo>
                    <a:pt x="2616" y="2203"/>
                  </a:lnTo>
                  <a:lnTo>
                    <a:pt x="2610" y="2206"/>
                  </a:lnTo>
                  <a:lnTo>
                    <a:pt x="2602" y="2207"/>
                  </a:lnTo>
                  <a:lnTo>
                    <a:pt x="2596" y="2208"/>
                  </a:lnTo>
                  <a:lnTo>
                    <a:pt x="2588" y="2209"/>
                  </a:lnTo>
                  <a:lnTo>
                    <a:pt x="2513" y="2136"/>
                  </a:lnTo>
                  <a:lnTo>
                    <a:pt x="2436" y="2209"/>
                  </a:lnTo>
                  <a:lnTo>
                    <a:pt x="2422" y="2208"/>
                  </a:lnTo>
                  <a:lnTo>
                    <a:pt x="2408" y="2207"/>
                  </a:lnTo>
                  <a:lnTo>
                    <a:pt x="2394" y="2206"/>
                  </a:lnTo>
                  <a:lnTo>
                    <a:pt x="2381" y="2203"/>
                  </a:lnTo>
                  <a:lnTo>
                    <a:pt x="2354" y="2197"/>
                  </a:lnTo>
                  <a:lnTo>
                    <a:pt x="2329" y="2190"/>
                  </a:lnTo>
                  <a:lnTo>
                    <a:pt x="2306" y="2183"/>
                  </a:lnTo>
                  <a:lnTo>
                    <a:pt x="2285" y="2177"/>
                  </a:lnTo>
                  <a:lnTo>
                    <a:pt x="2265" y="2172"/>
                  </a:lnTo>
                  <a:lnTo>
                    <a:pt x="2250" y="2171"/>
                  </a:lnTo>
                  <a:lnTo>
                    <a:pt x="2234" y="2172"/>
                  </a:lnTo>
                  <a:lnTo>
                    <a:pt x="2215" y="2177"/>
                  </a:lnTo>
                  <a:lnTo>
                    <a:pt x="2194" y="2183"/>
                  </a:lnTo>
                  <a:lnTo>
                    <a:pt x="2170" y="2190"/>
                  </a:lnTo>
                  <a:lnTo>
                    <a:pt x="2145" y="2197"/>
                  </a:lnTo>
                  <a:lnTo>
                    <a:pt x="2119" y="2203"/>
                  </a:lnTo>
                  <a:lnTo>
                    <a:pt x="2105" y="2206"/>
                  </a:lnTo>
                  <a:lnTo>
                    <a:pt x="2092" y="2207"/>
                  </a:lnTo>
                  <a:lnTo>
                    <a:pt x="2078" y="2208"/>
                  </a:lnTo>
                  <a:lnTo>
                    <a:pt x="2064" y="2209"/>
                  </a:lnTo>
                  <a:lnTo>
                    <a:pt x="2050" y="2221"/>
                  </a:lnTo>
                  <a:lnTo>
                    <a:pt x="2038" y="2231"/>
                  </a:lnTo>
                  <a:lnTo>
                    <a:pt x="2028" y="2240"/>
                  </a:lnTo>
                  <a:lnTo>
                    <a:pt x="2018" y="2245"/>
                  </a:lnTo>
                  <a:lnTo>
                    <a:pt x="2010" y="2250"/>
                  </a:lnTo>
                  <a:lnTo>
                    <a:pt x="2002" y="2253"/>
                  </a:lnTo>
                  <a:lnTo>
                    <a:pt x="1995" y="2255"/>
                  </a:lnTo>
                  <a:lnTo>
                    <a:pt x="1987" y="2255"/>
                  </a:lnTo>
                  <a:lnTo>
                    <a:pt x="1958" y="2252"/>
                  </a:lnTo>
                  <a:lnTo>
                    <a:pt x="1915" y="2248"/>
                  </a:lnTo>
                  <a:lnTo>
                    <a:pt x="1914" y="2254"/>
                  </a:lnTo>
                  <a:lnTo>
                    <a:pt x="1913" y="2262"/>
                  </a:lnTo>
                  <a:lnTo>
                    <a:pt x="1911" y="2271"/>
                  </a:lnTo>
                  <a:lnTo>
                    <a:pt x="1909" y="2280"/>
                  </a:lnTo>
                  <a:lnTo>
                    <a:pt x="1902" y="2301"/>
                  </a:lnTo>
                  <a:lnTo>
                    <a:pt x="1895" y="2325"/>
                  </a:lnTo>
                  <a:lnTo>
                    <a:pt x="1887" y="2350"/>
                  </a:lnTo>
                  <a:lnTo>
                    <a:pt x="1879" y="2377"/>
                  </a:lnTo>
                  <a:lnTo>
                    <a:pt x="1877" y="2392"/>
                  </a:lnTo>
                  <a:lnTo>
                    <a:pt x="1875" y="2406"/>
                  </a:lnTo>
                  <a:lnTo>
                    <a:pt x="1874" y="2420"/>
                  </a:lnTo>
                  <a:lnTo>
                    <a:pt x="1874" y="2434"/>
                  </a:lnTo>
                  <a:lnTo>
                    <a:pt x="1867" y="2434"/>
                  </a:lnTo>
                  <a:lnTo>
                    <a:pt x="1861" y="2435"/>
                  </a:lnTo>
                  <a:lnTo>
                    <a:pt x="1853" y="2437"/>
                  </a:lnTo>
                  <a:lnTo>
                    <a:pt x="1847" y="2440"/>
                  </a:lnTo>
                  <a:lnTo>
                    <a:pt x="1833" y="2446"/>
                  </a:lnTo>
                  <a:lnTo>
                    <a:pt x="1819" y="2453"/>
                  </a:lnTo>
                  <a:lnTo>
                    <a:pt x="1805" y="2459"/>
                  </a:lnTo>
                  <a:lnTo>
                    <a:pt x="1791" y="2466"/>
                  </a:lnTo>
                  <a:lnTo>
                    <a:pt x="1784" y="2468"/>
                  </a:lnTo>
                  <a:lnTo>
                    <a:pt x="1777" y="2470"/>
                  </a:lnTo>
                  <a:lnTo>
                    <a:pt x="1770" y="2471"/>
                  </a:lnTo>
                  <a:lnTo>
                    <a:pt x="1763" y="2472"/>
                  </a:lnTo>
                  <a:lnTo>
                    <a:pt x="1764" y="2488"/>
                  </a:lnTo>
                  <a:lnTo>
                    <a:pt x="1768" y="2505"/>
                  </a:lnTo>
                  <a:lnTo>
                    <a:pt x="1773" y="2525"/>
                  </a:lnTo>
                  <a:lnTo>
                    <a:pt x="1781" y="2545"/>
                  </a:lnTo>
                  <a:lnTo>
                    <a:pt x="1790" y="2567"/>
                  </a:lnTo>
                  <a:lnTo>
                    <a:pt x="1800" y="2590"/>
                  </a:lnTo>
                  <a:lnTo>
                    <a:pt x="1812" y="2613"/>
                  </a:lnTo>
                  <a:lnTo>
                    <a:pt x="1824" y="2636"/>
                  </a:lnTo>
                  <a:lnTo>
                    <a:pt x="1836" y="2659"/>
                  </a:lnTo>
                  <a:lnTo>
                    <a:pt x="1849" y="2681"/>
                  </a:lnTo>
                  <a:lnTo>
                    <a:pt x="1861" y="2701"/>
                  </a:lnTo>
                  <a:lnTo>
                    <a:pt x="1874" y="2720"/>
                  </a:lnTo>
                  <a:lnTo>
                    <a:pt x="1886" y="2737"/>
                  </a:lnTo>
                  <a:lnTo>
                    <a:pt x="1897" y="2752"/>
                  </a:lnTo>
                  <a:lnTo>
                    <a:pt x="1906" y="2764"/>
                  </a:lnTo>
                  <a:lnTo>
                    <a:pt x="1915" y="2772"/>
                  </a:lnTo>
                  <a:lnTo>
                    <a:pt x="2064" y="2772"/>
                  </a:lnTo>
                  <a:lnTo>
                    <a:pt x="2081" y="2755"/>
                  </a:lnTo>
                  <a:lnTo>
                    <a:pt x="2104" y="2733"/>
                  </a:lnTo>
                  <a:lnTo>
                    <a:pt x="2131" y="2708"/>
                  </a:lnTo>
                  <a:lnTo>
                    <a:pt x="2162" y="2682"/>
                  </a:lnTo>
                  <a:lnTo>
                    <a:pt x="2177" y="2670"/>
                  </a:lnTo>
                  <a:lnTo>
                    <a:pt x="2193" y="2659"/>
                  </a:lnTo>
                  <a:lnTo>
                    <a:pt x="2210" y="2648"/>
                  </a:lnTo>
                  <a:lnTo>
                    <a:pt x="2226" y="2639"/>
                  </a:lnTo>
                  <a:lnTo>
                    <a:pt x="2242" y="2632"/>
                  </a:lnTo>
                  <a:lnTo>
                    <a:pt x="2258" y="2625"/>
                  </a:lnTo>
                  <a:lnTo>
                    <a:pt x="2265" y="2623"/>
                  </a:lnTo>
                  <a:lnTo>
                    <a:pt x="2273" y="2622"/>
                  </a:lnTo>
                  <a:lnTo>
                    <a:pt x="2281" y="2621"/>
                  </a:lnTo>
                  <a:lnTo>
                    <a:pt x="2288" y="2621"/>
                  </a:lnTo>
                  <a:lnTo>
                    <a:pt x="2287" y="2634"/>
                  </a:lnTo>
                  <a:lnTo>
                    <a:pt x="2286" y="2647"/>
                  </a:lnTo>
                  <a:lnTo>
                    <a:pt x="2284" y="2660"/>
                  </a:lnTo>
                  <a:lnTo>
                    <a:pt x="2282" y="2671"/>
                  </a:lnTo>
                  <a:lnTo>
                    <a:pt x="2278" y="2682"/>
                  </a:lnTo>
                  <a:lnTo>
                    <a:pt x="2274" y="2692"/>
                  </a:lnTo>
                  <a:lnTo>
                    <a:pt x="2270" y="2701"/>
                  </a:lnTo>
                  <a:lnTo>
                    <a:pt x="2264" y="2711"/>
                  </a:lnTo>
                  <a:lnTo>
                    <a:pt x="2252" y="2728"/>
                  </a:lnTo>
                  <a:lnTo>
                    <a:pt x="2240" y="2743"/>
                  </a:lnTo>
                  <a:lnTo>
                    <a:pt x="2226" y="2758"/>
                  </a:lnTo>
                  <a:lnTo>
                    <a:pt x="2212" y="2772"/>
                  </a:lnTo>
                  <a:lnTo>
                    <a:pt x="2212" y="2921"/>
                  </a:lnTo>
                  <a:lnTo>
                    <a:pt x="2250" y="2959"/>
                  </a:lnTo>
                  <a:lnTo>
                    <a:pt x="2551" y="2959"/>
                  </a:lnTo>
                  <a:lnTo>
                    <a:pt x="2550" y="2994"/>
                  </a:lnTo>
                  <a:lnTo>
                    <a:pt x="2550" y="3016"/>
                  </a:lnTo>
                  <a:lnTo>
                    <a:pt x="2549" y="3029"/>
                  </a:lnTo>
                  <a:lnTo>
                    <a:pt x="2547" y="3037"/>
                  </a:lnTo>
                  <a:lnTo>
                    <a:pt x="2546" y="3045"/>
                  </a:lnTo>
                  <a:lnTo>
                    <a:pt x="2544" y="3054"/>
                  </a:lnTo>
                  <a:lnTo>
                    <a:pt x="2543" y="3068"/>
                  </a:lnTo>
                  <a:lnTo>
                    <a:pt x="2543" y="3091"/>
                  </a:lnTo>
                  <a:lnTo>
                    <a:pt x="2575" y="3125"/>
                  </a:lnTo>
                  <a:lnTo>
                    <a:pt x="2737" y="314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3" name="Freeform 86"/>
            <p:cNvSpPr>
              <a:spLocks/>
            </p:cNvSpPr>
            <p:nvPr/>
          </p:nvSpPr>
          <p:spPr bwMode="auto">
            <a:xfrm>
              <a:off x="2433638" y="2419351"/>
              <a:ext cx="1279525" cy="862013"/>
            </a:xfrm>
            <a:custGeom>
              <a:avLst/>
              <a:gdLst/>
              <a:ahLst/>
              <a:cxnLst>
                <a:cxn ang="0">
                  <a:pos x="2084" y="2977"/>
                </a:cxn>
                <a:cxn ang="0">
                  <a:pos x="1500" y="2884"/>
                </a:cxn>
                <a:cxn ang="0">
                  <a:pos x="1089" y="2023"/>
                </a:cxn>
                <a:cxn ang="0">
                  <a:pos x="1019" y="2383"/>
                </a:cxn>
                <a:cxn ang="0">
                  <a:pos x="1068" y="2476"/>
                </a:cxn>
                <a:cxn ang="0">
                  <a:pos x="974" y="2456"/>
                </a:cxn>
                <a:cxn ang="0">
                  <a:pos x="901" y="2121"/>
                </a:cxn>
                <a:cxn ang="0">
                  <a:pos x="768" y="1912"/>
                </a:cxn>
                <a:cxn ang="0">
                  <a:pos x="866" y="1600"/>
                </a:cxn>
                <a:cxn ang="0">
                  <a:pos x="1293" y="1003"/>
                </a:cxn>
                <a:cxn ang="0">
                  <a:pos x="1342" y="678"/>
                </a:cxn>
                <a:cxn ang="0">
                  <a:pos x="1093" y="620"/>
                </a:cxn>
                <a:cxn ang="0">
                  <a:pos x="845" y="591"/>
                </a:cxn>
                <a:cxn ang="0">
                  <a:pos x="625" y="658"/>
                </a:cxn>
                <a:cxn ang="0">
                  <a:pos x="358" y="755"/>
                </a:cxn>
                <a:cxn ang="0">
                  <a:pos x="33" y="871"/>
                </a:cxn>
                <a:cxn ang="0">
                  <a:pos x="217" y="669"/>
                </a:cxn>
                <a:cxn ang="0">
                  <a:pos x="119" y="597"/>
                </a:cxn>
                <a:cxn ang="0">
                  <a:pos x="471" y="460"/>
                </a:cxn>
                <a:cxn ang="0">
                  <a:pos x="639" y="301"/>
                </a:cxn>
                <a:cxn ang="0">
                  <a:pos x="838" y="233"/>
                </a:cxn>
                <a:cxn ang="0">
                  <a:pos x="1119" y="150"/>
                </a:cxn>
                <a:cxn ang="0">
                  <a:pos x="1428" y="263"/>
                </a:cxn>
                <a:cxn ang="0">
                  <a:pos x="2067" y="272"/>
                </a:cxn>
                <a:cxn ang="0">
                  <a:pos x="2170" y="216"/>
                </a:cxn>
                <a:cxn ang="0">
                  <a:pos x="2428" y="411"/>
                </a:cxn>
                <a:cxn ang="0">
                  <a:pos x="2436" y="488"/>
                </a:cxn>
                <a:cxn ang="0">
                  <a:pos x="2966" y="329"/>
                </a:cxn>
                <a:cxn ang="0">
                  <a:pos x="3239" y="315"/>
                </a:cxn>
                <a:cxn ang="0">
                  <a:pos x="3368" y="344"/>
                </a:cxn>
                <a:cxn ang="0">
                  <a:pos x="3667" y="375"/>
                </a:cxn>
                <a:cxn ang="0">
                  <a:pos x="3746" y="233"/>
                </a:cxn>
                <a:cxn ang="0">
                  <a:pos x="3704" y="31"/>
                </a:cxn>
                <a:cxn ang="0">
                  <a:pos x="4055" y="249"/>
                </a:cxn>
                <a:cxn ang="0">
                  <a:pos x="3855" y="417"/>
                </a:cxn>
                <a:cxn ang="0">
                  <a:pos x="3655" y="462"/>
                </a:cxn>
                <a:cxn ang="0">
                  <a:pos x="3480" y="531"/>
                </a:cxn>
                <a:cxn ang="0">
                  <a:pos x="3299" y="750"/>
                </a:cxn>
                <a:cxn ang="0">
                  <a:pos x="3607" y="1179"/>
                </a:cxn>
                <a:cxn ang="0">
                  <a:pos x="3799" y="939"/>
                </a:cxn>
                <a:cxn ang="0">
                  <a:pos x="3922" y="773"/>
                </a:cxn>
                <a:cxn ang="0">
                  <a:pos x="4098" y="599"/>
                </a:cxn>
                <a:cxn ang="0">
                  <a:pos x="4343" y="772"/>
                </a:cxn>
                <a:cxn ang="0">
                  <a:pos x="4647" y="792"/>
                </a:cxn>
                <a:cxn ang="0">
                  <a:pos x="4667" y="1029"/>
                </a:cxn>
                <a:cxn ang="0">
                  <a:pos x="4807" y="1075"/>
                </a:cxn>
                <a:cxn ang="0">
                  <a:pos x="4178" y="1271"/>
                </a:cxn>
                <a:cxn ang="0">
                  <a:pos x="4021" y="1369"/>
                </a:cxn>
                <a:cxn ang="0">
                  <a:pos x="4243" y="1426"/>
                </a:cxn>
                <a:cxn ang="0">
                  <a:pos x="4243" y="1495"/>
                </a:cxn>
                <a:cxn ang="0">
                  <a:pos x="4030" y="1511"/>
                </a:cxn>
                <a:cxn ang="0">
                  <a:pos x="3356" y="1929"/>
                </a:cxn>
                <a:cxn ang="0">
                  <a:pos x="2938" y="2158"/>
                </a:cxn>
                <a:cxn ang="0">
                  <a:pos x="2794" y="2430"/>
                </a:cxn>
                <a:cxn ang="0">
                  <a:pos x="2699" y="2171"/>
                </a:cxn>
                <a:cxn ang="0">
                  <a:pos x="2381" y="2203"/>
                </a:cxn>
                <a:cxn ang="0">
                  <a:pos x="2038" y="2231"/>
                </a:cxn>
                <a:cxn ang="0">
                  <a:pos x="1875" y="2406"/>
                </a:cxn>
                <a:cxn ang="0">
                  <a:pos x="1781" y="2545"/>
                </a:cxn>
                <a:cxn ang="0">
                  <a:pos x="2177" y="2670"/>
                </a:cxn>
                <a:cxn ang="0">
                  <a:pos x="2252" y="2728"/>
                </a:cxn>
              </a:cxnLst>
              <a:rect l="0" t="0" r="r" b="b"/>
              <a:pathLst>
                <a:path w="4838" h="3260">
                  <a:moveTo>
                    <a:pt x="2737" y="3145"/>
                  </a:moveTo>
                  <a:lnTo>
                    <a:pt x="2623" y="3260"/>
                  </a:lnTo>
                  <a:lnTo>
                    <a:pt x="2604" y="3243"/>
                  </a:lnTo>
                  <a:lnTo>
                    <a:pt x="2585" y="3226"/>
                  </a:lnTo>
                  <a:lnTo>
                    <a:pt x="2564" y="3209"/>
                  </a:lnTo>
                  <a:lnTo>
                    <a:pt x="2541" y="3193"/>
                  </a:lnTo>
                  <a:lnTo>
                    <a:pt x="2518" y="3177"/>
                  </a:lnTo>
                  <a:lnTo>
                    <a:pt x="2493" y="3162"/>
                  </a:lnTo>
                  <a:lnTo>
                    <a:pt x="2468" y="3147"/>
                  </a:lnTo>
                  <a:lnTo>
                    <a:pt x="2442" y="3132"/>
                  </a:lnTo>
                  <a:lnTo>
                    <a:pt x="2415" y="3118"/>
                  </a:lnTo>
                  <a:lnTo>
                    <a:pt x="2386" y="3104"/>
                  </a:lnTo>
                  <a:lnTo>
                    <a:pt x="2357" y="3090"/>
                  </a:lnTo>
                  <a:lnTo>
                    <a:pt x="2329" y="3077"/>
                  </a:lnTo>
                  <a:lnTo>
                    <a:pt x="2269" y="3051"/>
                  </a:lnTo>
                  <a:lnTo>
                    <a:pt x="2207" y="3025"/>
                  </a:lnTo>
                  <a:lnTo>
                    <a:pt x="2145" y="3000"/>
                  </a:lnTo>
                  <a:lnTo>
                    <a:pt x="2084" y="2977"/>
                  </a:lnTo>
                  <a:lnTo>
                    <a:pt x="2024" y="2955"/>
                  </a:lnTo>
                  <a:lnTo>
                    <a:pt x="1965" y="2932"/>
                  </a:lnTo>
                  <a:lnTo>
                    <a:pt x="1910" y="2910"/>
                  </a:lnTo>
                  <a:lnTo>
                    <a:pt x="1856" y="2888"/>
                  </a:lnTo>
                  <a:lnTo>
                    <a:pt x="1807" y="2866"/>
                  </a:lnTo>
                  <a:lnTo>
                    <a:pt x="1763" y="2845"/>
                  </a:lnTo>
                  <a:lnTo>
                    <a:pt x="1748" y="2852"/>
                  </a:lnTo>
                  <a:lnTo>
                    <a:pt x="1733" y="2857"/>
                  </a:lnTo>
                  <a:lnTo>
                    <a:pt x="1717" y="2863"/>
                  </a:lnTo>
                  <a:lnTo>
                    <a:pt x="1700" y="2867"/>
                  </a:lnTo>
                  <a:lnTo>
                    <a:pt x="1683" y="2871"/>
                  </a:lnTo>
                  <a:lnTo>
                    <a:pt x="1667" y="2874"/>
                  </a:lnTo>
                  <a:lnTo>
                    <a:pt x="1649" y="2876"/>
                  </a:lnTo>
                  <a:lnTo>
                    <a:pt x="1632" y="2878"/>
                  </a:lnTo>
                  <a:lnTo>
                    <a:pt x="1597" y="2881"/>
                  </a:lnTo>
                  <a:lnTo>
                    <a:pt x="1563" y="2883"/>
                  </a:lnTo>
                  <a:lnTo>
                    <a:pt x="1530" y="2883"/>
                  </a:lnTo>
                  <a:lnTo>
                    <a:pt x="1500" y="2884"/>
                  </a:lnTo>
                  <a:lnTo>
                    <a:pt x="1275" y="2659"/>
                  </a:lnTo>
                  <a:lnTo>
                    <a:pt x="1275" y="2434"/>
                  </a:lnTo>
                  <a:lnTo>
                    <a:pt x="1265" y="2423"/>
                  </a:lnTo>
                  <a:lnTo>
                    <a:pt x="1257" y="2412"/>
                  </a:lnTo>
                  <a:lnTo>
                    <a:pt x="1247" y="2401"/>
                  </a:lnTo>
                  <a:lnTo>
                    <a:pt x="1239" y="2391"/>
                  </a:lnTo>
                  <a:lnTo>
                    <a:pt x="1224" y="2368"/>
                  </a:lnTo>
                  <a:lnTo>
                    <a:pt x="1211" y="2344"/>
                  </a:lnTo>
                  <a:lnTo>
                    <a:pt x="1199" y="2320"/>
                  </a:lnTo>
                  <a:lnTo>
                    <a:pt x="1188" y="2295"/>
                  </a:lnTo>
                  <a:lnTo>
                    <a:pt x="1178" y="2268"/>
                  </a:lnTo>
                  <a:lnTo>
                    <a:pt x="1169" y="2242"/>
                  </a:lnTo>
                  <a:lnTo>
                    <a:pt x="1152" y="2189"/>
                  </a:lnTo>
                  <a:lnTo>
                    <a:pt x="1134" y="2134"/>
                  </a:lnTo>
                  <a:lnTo>
                    <a:pt x="1125" y="2106"/>
                  </a:lnTo>
                  <a:lnTo>
                    <a:pt x="1115" y="2079"/>
                  </a:lnTo>
                  <a:lnTo>
                    <a:pt x="1103" y="2050"/>
                  </a:lnTo>
                  <a:lnTo>
                    <a:pt x="1089" y="2023"/>
                  </a:lnTo>
                  <a:lnTo>
                    <a:pt x="1077" y="2047"/>
                  </a:lnTo>
                  <a:lnTo>
                    <a:pt x="1068" y="2065"/>
                  </a:lnTo>
                  <a:lnTo>
                    <a:pt x="1065" y="2074"/>
                  </a:lnTo>
                  <a:lnTo>
                    <a:pt x="1062" y="2082"/>
                  </a:lnTo>
                  <a:lnTo>
                    <a:pt x="1061" y="2088"/>
                  </a:lnTo>
                  <a:lnTo>
                    <a:pt x="1060" y="2096"/>
                  </a:lnTo>
                  <a:lnTo>
                    <a:pt x="1061" y="2103"/>
                  </a:lnTo>
                  <a:lnTo>
                    <a:pt x="1062" y="2110"/>
                  </a:lnTo>
                  <a:lnTo>
                    <a:pt x="1065" y="2118"/>
                  </a:lnTo>
                  <a:lnTo>
                    <a:pt x="1068" y="2127"/>
                  </a:lnTo>
                  <a:lnTo>
                    <a:pt x="1077" y="2146"/>
                  </a:lnTo>
                  <a:lnTo>
                    <a:pt x="1089" y="2171"/>
                  </a:lnTo>
                  <a:lnTo>
                    <a:pt x="1013" y="2248"/>
                  </a:lnTo>
                  <a:lnTo>
                    <a:pt x="1013" y="2280"/>
                  </a:lnTo>
                  <a:lnTo>
                    <a:pt x="1014" y="2320"/>
                  </a:lnTo>
                  <a:lnTo>
                    <a:pt x="1016" y="2340"/>
                  </a:lnTo>
                  <a:lnTo>
                    <a:pt x="1017" y="2362"/>
                  </a:lnTo>
                  <a:lnTo>
                    <a:pt x="1019" y="2383"/>
                  </a:lnTo>
                  <a:lnTo>
                    <a:pt x="1022" y="2403"/>
                  </a:lnTo>
                  <a:lnTo>
                    <a:pt x="1026" y="2421"/>
                  </a:lnTo>
                  <a:lnTo>
                    <a:pt x="1032" y="2437"/>
                  </a:lnTo>
                  <a:lnTo>
                    <a:pt x="1034" y="2445"/>
                  </a:lnTo>
                  <a:lnTo>
                    <a:pt x="1037" y="2452"/>
                  </a:lnTo>
                  <a:lnTo>
                    <a:pt x="1042" y="2458"/>
                  </a:lnTo>
                  <a:lnTo>
                    <a:pt x="1045" y="2464"/>
                  </a:lnTo>
                  <a:lnTo>
                    <a:pt x="1049" y="2468"/>
                  </a:lnTo>
                  <a:lnTo>
                    <a:pt x="1054" y="2471"/>
                  </a:lnTo>
                  <a:lnTo>
                    <a:pt x="1058" y="2475"/>
                  </a:lnTo>
                  <a:lnTo>
                    <a:pt x="1064" y="2477"/>
                  </a:lnTo>
                  <a:lnTo>
                    <a:pt x="1070" y="2477"/>
                  </a:lnTo>
                  <a:lnTo>
                    <a:pt x="1076" y="2477"/>
                  </a:lnTo>
                  <a:lnTo>
                    <a:pt x="1082" y="2475"/>
                  </a:lnTo>
                  <a:lnTo>
                    <a:pt x="1089" y="2472"/>
                  </a:lnTo>
                  <a:lnTo>
                    <a:pt x="1082" y="2472"/>
                  </a:lnTo>
                  <a:lnTo>
                    <a:pt x="1074" y="2473"/>
                  </a:lnTo>
                  <a:lnTo>
                    <a:pt x="1068" y="2476"/>
                  </a:lnTo>
                  <a:lnTo>
                    <a:pt x="1060" y="2478"/>
                  </a:lnTo>
                  <a:lnTo>
                    <a:pt x="1046" y="2484"/>
                  </a:lnTo>
                  <a:lnTo>
                    <a:pt x="1032" y="2491"/>
                  </a:lnTo>
                  <a:lnTo>
                    <a:pt x="1018" y="2497"/>
                  </a:lnTo>
                  <a:lnTo>
                    <a:pt x="1004" y="2504"/>
                  </a:lnTo>
                  <a:lnTo>
                    <a:pt x="996" y="2506"/>
                  </a:lnTo>
                  <a:lnTo>
                    <a:pt x="989" y="2508"/>
                  </a:lnTo>
                  <a:lnTo>
                    <a:pt x="982" y="2509"/>
                  </a:lnTo>
                  <a:lnTo>
                    <a:pt x="975" y="2509"/>
                  </a:lnTo>
                  <a:lnTo>
                    <a:pt x="978" y="2503"/>
                  </a:lnTo>
                  <a:lnTo>
                    <a:pt x="981" y="2496"/>
                  </a:lnTo>
                  <a:lnTo>
                    <a:pt x="982" y="2490"/>
                  </a:lnTo>
                  <a:lnTo>
                    <a:pt x="983" y="2484"/>
                  </a:lnTo>
                  <a:lnTo>
                    <a:pt x="983" y="2479"/>
                  </a:lnTo>
                  <a:lnTo>
                    <a:pt x="982" y="2475"/>
                  </a:lnTo>
                  <a:lnTo>
                    <a:pt x="981" y="2469"/>
                  </a:lnTo>
                  <a:lnTo>
                    <a:pt x="980" y="2465"/>
                  </a:lnTo>
                  <a:lnTo>
                    <a:pt x="974" y="2456"/>
                  </a:lnTo>
                  <a:lnTo>
                    <a:pt x="968" y="2448"/>
                  </a:lnTo>
                  <a:lnTo>
                    <a:pt x="960" y="2441"/>
                  </a:lnTo>
                  <a:lnTo>
                    <a:pt x="951" y="2434"/>
                  </a:lnTo>
                  <a:lnTo>
                    <a:pt x="942" y="2427"/>
                  </a:lnTo>
                  <a:lnTo>
                    <a:pt x="933" y="2419"/>
                  </a:lnTo>
                  <a:lnTo>
                    <a:pt x="924" y="2411"/>
                  </a:lnTo>
                  <a:lnTo>
                    <a:pt x="916" y="2403"/>
                  </a:lnTo>
                  <a:lnTo>
                    <a:pt x="909" y="2394"/>
                  </a:lnTo>
                  <a:lnTo>
                    <a:pt x="903" y="2383"/>
                  </a:lnTo>
                  <a:lnTo>
                    <a:pt x="902" y="2377"/>
                  </a:lnTo>
                  <a:lnTo>
                    <a:pt x="900" y="2371"/>
                  </a:lnTo>
                  <a:lnTo>
                    <a:pt x="899" y="2364"/>
                  </a:lnTo>
                  <a:lnTo>
                    <a:pt x="899" y="2358"/>
                  </a:lnTo>
                  <a:lnTo>
                    <a:pt x="899" y="2281"/>
                  </a:lnTo>
                  <a:lnTo>
                    <a:pt x="975" y="2209"/>
                  </a:lnTo>
                  <a:lnTo>
                    <a:pt x="899" y="2136"/>
                  </a:lnTo>
                  <a:lnTo>
                    <a:pt x="899" y="2129"/>
                  </a:lnTo>
                  <a:lnTo>
                    <a:pt x="901" y="2121"/>
                  </a:lnTo>
                  <a:lnTo>
                    <a:pt x="902" y="2113"/>
                  </a:lnTo>
                  <a:lnTo>
                    <a:pt x="905" y="2107"/>
                  </a:lnTo>
                  <a:lnTo>
                    <a:pt x="911" y="2093"/>
                  </a:lnTo>
                  <a:lnTo>
                    <a:pt x="917" y="2079"/>
                  </a:lnTo>
                  <a:lnTo>
                    <a:pt x="925" y="2064"/>
                  </a:lnTo>
                  <a:lnTo>
                    <a:pt x="931" y="2050"/>
                  </a:lnTo>
                  <a:lnTo>
                    <a:pt x="934" y="2044"/>
                  </a:lnTo>
                  <a:lnTo>
                    <a:pt x="935" y="2037"/>
                  </a:lnTo>
                  <a:lnTo>
                    <a:pt x="937" y="2029"/>
                  </a:lnTo>
                  <a:lnTo>
                    <a:pt x="937" y="2023"/>
                  </a:lnTo>
                  <a:lnTo>
                    <a:pt x="920" y="2007"/>
                  </a:lnTo>
                  <a:lnTo>
                    <a:pt x="897" y="1989"/>
                  </a:lnTo>
                  <a:lnTo>
                    <a:pt x="872" y="1969"/>
                  </a:lnTo>
                  <a:lnTo>
                    <a:pt x="843" y="1951"/>
                  </a:lnTo>
                  <a:lnTo>
                    <a:pt x="816" y="1935"/>
                  </a:lnTo>
                  <a:lnTo>
                    <a:pt x="790" y="1921"/>
                  </a:lnTo>
                  <a:lnTo>
                    <a:pt x="779" y="1916"/>
                  </a:lnTo>
                  <a:lnTo>
                    <a:pt x="768" y="1912"/>
                  </a:lnTo>
                  <a:lnTo>
                    <a:pt x="758" y="1909"/>
                  </a:lnTo>
                  <a:lnTo>
                    <a:pt x="751" y="1908"/>
                  </a:lnTo>
                  <a:lnTo>
                    <a:pt x="827" y="1760"/>
                  </a:lnTo>
                  <a:lnTo>
                    <a:pt x="826" y="1752"/>
                  </a:lnTo>
                  <a:lnTo>
                    <a:pt x="825" y="1746"/>
                  </a:lnTo>
                  <a:lnTo>
                    <a:pt x="823" y="1739"/>
                  </a:lnTo>
                  <a:lnTo>
                    <a:pt x="820" y="1732"/>
                  </a:lnTo>
                  <a:lnTo>
                    <a:pt x="815" y="1719"/>
                  </a:lnTo>
                  <a:lnTo>
                    <a:pt x="807" y="1704"/>
                  </a:lnTo>
                  <a:lnTo>
                    <a:pt x="801" y="1690"/>
                  </a:lnTo>
                  <a:lnTo>
                    <a:pt x="794" y="1676"/>
                  </a:lnTo>
                  <a:lnTo>
                    <a:pt x="792" y="1668"/>
                  </a:lnTo>
                  <a:lnTo>
                    <a:pt x="790" y="1661"/>
                  </a:lnTo>
                  <a:lnTo>
                    <a:pt x="789" y="1653"/>
                  </a:lnTo>
                  <a:lnTo>
                    <a:pt x="789" y="1645"/>
                  </a:lnTo>
                  <a:lnTo>
                    <a:pt x="816" y="1631"/>
                  </a:lnTo>
                  <a:lnTo>
                    <a:pt x="842" y="1616"/>
                  </a:lnTo>
                  <a:lnTo>
                    <a:pt x="866" y="1600"/>
                  </a:lnTo>
                  <a:lnTo>
                    <a:pt x="890" y="1582"/>
                  </a:lnTo>
                  <a:lnTo>
                    <a:pt x="912" y="1564"/>
                  </a:lnTo>
                  <a:lnTo>
                    <a:pt x="933" y="1544"/>
                  </a:lnTo>
                  <a:lnTo>
                    <a:pt x="952" y="1524"/>
                  </a:lnTo>
                  <a:lnTo>
                    <a:pt x="972" y="1504"/>
                  </a:lnTo>
                  <a:lnTo>
                    <a:pt x="989" y="1483"/>
                  </a:lnTo>
                  <a:lnTo>
                    <a:pt x="1007" y="1461"/>
                  </a:lnTo>
                  <a:lnTo>
                    <a:pt x="1023" y="1438"/>
                  </a:lnTo>
                  <a:lnTo>
                    <a:pt x="1040" y="1415"/>
                  </a:lnTo>
                  <a:lnTo>
                    <a:pt x="1070" y="1368"/>
                  </a:lnTo>
                  <a:lnTo>
                    <a:pt x="1098" y="1320"/>
                  </a:lnTo>
                  <a:lnTo>
                    <a:pt x="1154" y="1221"/>
                  </a:lnTo>
                  <a:lnTo>
                    <a:pt x="1211" y="1122"/>
                  </a:lnTo>
                  <a:lnTo>
                    <a:pt x="1226" y="1098"/>
                  </a:lnTo>
                  <a:lnTo>
                    <a:pt x="1242" y="1074"/>
                  </a:lnTo>
                  <a:lnTo>
                    <a:pt x="1259" y="1050"/>
                  </a:lnTo>
                  <a:lnTo>
                    <a:pt x="1275" y="1026"/>
                  </a:lnTo>
                  <a:lnTo>
                    <a:pt x="1293" y="1003"/>
                  </a:lnTo>
                  <a:lnTo>
                    <a:pt x="1311" y="981"/>
                  </a:lnTo>
                  <a:lnTo>
                    <a:pt x="1331" y="958"/>
                  </a:lnTo>
                  <a:lnTo>
                    <a:pt x="1351" y="937"/>
                  </a:lnTo>
                  <a:lnTo>
                    <a:pt x="1351" y="922"/>
                  </a:lnTo>
                  <a:lnTo>
                    <a:pt x="1353" y="907"/>
                  </a:lnTo>
                  <a:lnTo>
                    <a:pt x="1355" y="892"/>
                  </a:lnTo>
                  <a:lnTo>
                    <a:pt x="1357" y="875"/>
                  </a:lnTo>
                  <a:lnTo>
                    <a:pt x="1362" y="840"/>
                  </a:lnTo>
                  <a:lnTo>
                    <a:pt x="1369" y="805"/>
                  </a:lnTo>
                  <a:lnTo>
                    <a:pt x="1375" y="771"/>
                  </a:lnTo>
                  <a:lnTo>
                    <a:pt x="1381" y="737"/>
                  </a:lnTo>
                  <a:lnTo>
                    <a:pt x="1383" y="720"/>
                  </a:lnTo>
                  <a:lnTo>
                    <a:pt x="1384" y="705"/>
                  </a:lnTo>
                  <a:lnTo>
                    <a:pt x="1385" y="689"/>
                  </a:lnTo>
                  <a:lnTo>
                    <a:pt x="1386" y="675"/>
                  </a:lnTo>
                  <a:lnTo>
                    <a:pt x="1372" y="675"/>
                  </a:lnTo>
                  <a:lnTo>
                    <a:pt x="1357" y="677"/>
                  </a:lnTo>
                  <a:lnTo>
                    <a:pt x="1342" y="678"/>
                  </a:lnTo>
                  <a:lnTo>
                    <a:pt x="1325" y="681"/>
                  </a:lnTo>
                  <a:lnTo>
                    <a:pt x="1291" y="687"/>
                  </a:lnTo>
                  <a:lnTo>
                    <a:pt x="1257" y="693"/>
                  </a:lnTo>
                  <a:lnTo>
                    <a:pt x="1222" y="701"/>
                  </a:lnTo>
                  <a:lnTo>
                    <a:pt x="1188" y="706"/>
                  </a:lnTo>
                  <a:lnTo>
                    <a:pt x="1172" y="709"/>
                  </a:lnTo>
                  <a:lnTo>
                    <a:pt x="1156" y="711"/>
                  </a:lnTo>
                  <a:lnTo>
                    <a:pt x="1141" y="713"/>
                  </a:lnTo>
                  <a:lnTo>
                    <a:pt x="1127" y="713"/>
                  </a:lnTo>
                  <a:lnTo>
                    <a:pt x="1127" y="705"/>
                  </a:lnTo>
                  <a:lnTo>
                    <a:pt x="1126" y="699"/>
                  </a:lnTo>
                  <a:lnTo>
                    <a:pt x="1124" y="691"/>
                  </a:lnTo>
                  <a:lnTo>
                    <a:pt x="1121" y="684"/>
                  </a:lnTo>
                  <a:lnTo>
                    <a:pt x="1115" y="670"/>
                  </a:lnTo>
                  <a:lnTo>
                    <a:pt x="1108" y="656"/>
                  </a:lnTo>
                  <a:lnTo>
                    <a:pt x="1101" y="642"/>
                  </a:lnTo>
                  <a:lnTo>
                    <a:pt x="1095" y="627"/>
                  </a:lnTo>
                  <a:lnTo>
                    <a:pt x="1093" y="620"/>
                  </a:lnTo>
                  <a:lnTo>
                    <a:pt x="1091" y="612"/>
                  </a:lnTo>
                  <a:lnTo>
                    <a:pt x="1090" y="606"/>
                  </a:lnTo>
                  <a:lnTo>
                    <a:pt x="1089" y="598"/>
                  </a:lnTo>
                  <a:lnTo>
                    <a:pt x="1082" y="598"/>
                  </a:lnTo>
                  <a:lnTo>
                    <a:pt x="1074" y="597"/>
                  </a:lnTo>
                  <a:lnTo>
                    <a:pt x="1068" y="595"/>
                  </a:lnTo>
                  <a:lnTo>
                    <a:pt x="1060" y="593"/>
                  </a:lnTo>
                  <a:lnTo>
                    <a:pt x="1046" y="587"/>
                  </a:lnTo>
                  <a:lnTo>
                    <a:pt x="1032" y="582"/>
                  </a:lnTo>
                  <a:lnTo>
                    <a:pt x="1018" y="575"/>
                  </a:lnTo>
                  <a:lnTo>
                    <a:pt x="1004" y="570"/>
                  </a:lnTo>
                  <a:lnTo>
                    <a:pt x="996" y="568"/>
                  </a:lnTo>
                  <a:lnTo>
                    <a:pt x="989" y="565"/>
                  </a:lnTo>
                  <a:lnTo>
                    <a:pt x="982" y="564"/>
                  </a:lnTo>
                  <a:lnTo>
                    <a:pt x="975" y="564"/>
                  </a:lnTo>
                  <a:lnTo>
                    <a:pt x="899" y="564"/>
                  </a:lnTo>
                  <a:lnTo>
                    <a:pt x="872" y="577"/>
                  </a:lnTo>
                  <a:lnTo>
                    <a:pt x="845" y="591"/>
                  </a:lnTo>
                  <a:lnTo>
                    <a:pt x="833" y="597"/>
                  </a:lnTo>
                  <a:lnTo>
                    <a:pt x="823" y="604"/>
                  </a:lnTo>
                  <a:lnTo>
                    <a:pt x="812" y="611"/>
                  </a:lnTo>
                  <a:lnTo>
                    <a:pt x="802" y="618"/>
                  </a:lnTo>
                  <a:lnTo>
                    <a:pt x="794" y="625"/>
                  </a:lnTo>
                  <a:lnTo>
                    <a:pt x="788" y="632"/>
                  </a:lnTo>
                  <a:lnTo>
                    <a:pt x="782" y="639"/>
                  </a:lnTo>
                  <a:lnTo>
                    <a:pt x="779" y="646"/>
                  </a:lnTo>
                  <a:lnTo>
                    <a:pt x="778" y="653"/>
                  </a:lnTo>
                  <a:lnTo>
                    <a:pt x="779" y="660"/>
                  </a:lnTo>
                  <a:lnTo>
                    <a:pt x="782" y="668"/>
                  </a:lnTo>
                  <a:lnTo>
                    <a:pt x="789" y="675"/>
                  </a:lnTo>
                  <a:lnTo>
                    <a:pt x="712" y="598"/>
                  </a:lnTo>
                  <a:lnTo>
                    <a:pt x="698" y="612"/>
                  </a:lnTo>
                  <a:lnTo>
                    <a:pt x="682" y="625"/>
                  </a:lnTo>
                  <a:lnTo>
                    <a:pt x="664" y="637"/>
                  </a:lnTo>
                  <a:lnTo>
                    <a:pt x="645" y="648"/>
                  </a:lnTo>
                  <a:lnTo>
                    <a:pt x="625" y="658"/>
                  </a:lnTo>
                  <a:lnTo>
                    <a:pt x="603" y="668"/>
                  </a:lnTo>
                  <a:lnTo>
                    <a:pt x="582" y="677"/>
                  </a:lnTo>
                  <a:lnTo>
                    <a:pt x="559" y="684"/>
                  </a:lnTo>
                  <a:lnTo>
                    <a:pt x="536" y="691"/>
                  </a:lnTo>
                  <a:lnTo>
                    <a:pt x="513" y="696"/>
                  </a:lnTo>
                  <a:lnTo>
                    <a:pt x="489" y="702"/>
                  </a:lnTo>
                  <a:lnTo>
                    <a:pt x="466" y="705"/>
                  </a:lnTo>
                  <a:lnTo>
                    <a:pt x="443" y="708"/>
                  </a:lnTo>
                  <a:lnTo>
                    <a:pt x="420" y="711"/>
                  </a:lnTo>
                  <a:lnTo>
                    <a:pt x="398" y="712"/>
                  </a:lnTo>
                  <a:lnTo>
                    <a:pt x="378" y="713"/>
                  </a:lnTo>
                  <a:lnTo>
                    <a:pt x="377" y="719"/>
                  </a:lnTo>
                  <a:lnTo>
                    <a:pt x="375" y="726"/>
                  </a:lnTo>
                  <a:lnTo>
                    <a:pt x="373" y="732"/>
                  </a:lnTo>
                  <a:lnTo>
                    <a:pt x="370" y="738"/>
                  </a:lnTo>
                  <a:lnTo>
                    <a:pt x="367" y="744"/>
                  </a:lnTo>
                  <a:lnTo>
                    <a:pt x="362" y="750"/>
                  </a:lnTo>
                  <a:lnTo>
                    <a:pt x="358" y="755"/>
                  </a:lnTo>
                  <a:lnTo>
                    <a:pt x="351" y="761"/>
                  </a:lnTo>
                  <a:lnTo>
                    <a:pt x="338" y="771"/>
                  </a:lnTo>
                  <a:lnTo>
                    <a:pt x="323" y="779"/>
                  </a:lnTo>
                  <a:lnTo>
                    <a:pt x="306" y="788"/>
                  </a:lnTo>
                  <a:lnTo>
                    <a:pt x="287" y="796"/>
                  </a:lnTo>
                  <a:lnTo>
                    <a:pt x="267" y="802"/>
                  </a:lnTo>
                  <a:lnTo>
                    <a:pt x="247" y="808"/>
                  </a:lnTo>
                  <a:lnTo>
                    <a:pt x="225" y="812"/>
                  </a:lnTo>
                  <a:lnTo>
                    <a:pt x="202" y="816"/>
                  </a:lnTo>
                  <a:lnTo>
                    <a:pt x="180" y="820"/>
                  </a:lnTo>
                  <a:lnTo>
                    <a:pt x="157" y="822"/>
                  </a:lnTo>
                  <a:lnTo>
                    <a:pt x="136" y="823"/>
                  </a:lnTo>
                  <a:lnTo>
                    <a:pt x="115" y="823"/>
                  </a:lnTo>
                  <a:lnTo>
                    <a:pt x="38" y="899"/>
                  </a:lnTo>
                  <a:lnTo>
                    <a:pt x="38" y="892"/>
                  </a:lnTo>
                  <a:lnTo>
                    <a:pt x="37" y="885"/>
                  </a:lnTo>
                  <a:lnTo>
                    <a:pt x="35" y="877"/>
                  </a:lnTo>
                  <a:lnTo>
                    <a:pt x="33" y="871"/>
                  </a:lnTo>
                  <a:lnTo>
                    <a:pt x="26" y="857"/>
                  </a:lnTo>
                  <a:lnTo>
                    <a:pt x="20" y="843"/>
                  </a:lnTo>
                  <a:lnTo>
                    <a:pt x="12" y="828"/>
                  </a:lnTo>
                  <a:lnTo>
                    <a:pt x="7" y="814"/>
                  </a:lnTo>
                  <a:lnTo>
                    <a:pt x="5" y="807"/>
                  </a:lnTo>
                  <a:lnTo>
                    <a:pt x="2" y="800"/>
                  </a:lnTo>
                  <a:lnTo>
                    <a:pt x="1" y="792"/>
                  </a:lnTo>
                  <a:lnTo>
                    <a:pt x="0" y="785"/>
                  </a:lnTo>
                  <a:lnTo>
                    <a:pt x="153" y="785"/>
                  </a:lnTo>
                  <a:lnTo>
                    <a:pt x="301" y="636"/>
                  </a:lnTo>
                  <a:lnTo>
                    <a:pt x="294" y="637"/>
                  </a:lnTo>
                  <a:lnTo>
                    <a:pt x="287" y="639"/>
                  </a:lnTo>
                  <a:lnTo>
                    <a:pt x="279" y="640"/>
                  </a:lnTo>
                  <a:lnTo>
                    <a:pt x="273" y="643"/>
                  </a:lnTo>
                  <a:lnTo>
                    <a:pt x="259" y="648"/>
                  </a:lnTo>
                  <a:lnTo>
                    <a:pt x="245" y="656"/>
                  </a:lnTo>
                  <a:lnTo>
                    <a:pt x="230" y="663"/>
                  </a:lnTo>
                  <a:lnTo>
                    <a:pt x="217" y="669"/>
                  </a:lnTo>
                  <a:lnTo>
                    <a:pt x="211" y="671"/>
                  </a:lnTo>
                  <a:lnTo>
                    <a:pt x="204" y="673"/>
                  </a:lnTo>
                  <a:lnTo>
                    <a:pt x="198" y="675"/>
                  </a:lnTo>
                  <a:lnTo>
                    <a:pt x="191" y="675"/>
                  </a:lnTo>
                  <a:lnTo>
                    <a:pt x="184" y="675"/>
                  </a:lnTo>
                  <a:lnTo>
                    <a:pt x="176" y="673"/>
                  </a:lnTo>
                  <a:lnTo>
                    <a:pt x="169" y="671"/>
                  </a:lnTo>
                  <a:lnTo>
                    <a:pt x="162" y="669"/>
                  </a:lnTo>
                  <a:lnTo>
                    <a:pt x="148" y="663"/>
                  </a:lnTo>
                  <a:lnTo>
                    <a:pt x="133" y="656"/>
                  </a:lnTo>
                  <a:lnTo>
                    <a:pt x="119" y="648"/>
                  </a:lnTo>
                  <a:lnTo>
                    <a:pt x="105" y="643"/>
                  </a:lnTo>
                  <a:lnTo>
                    <a:pt x="98" y="640"/>
                  </a:lnTo>
                  <a:lnTo>
                    <a:pt x="91" y="639"/>
                  </a:lnTo>
                  <a:lnTo>
                    <a:pt x="84" y="637"/>
                  </a:lnTo>
                  <a:lnTo>
                    <a:pt x="77" y="636"/>
                  </a:lnTo>
                  <a:lnTo>
                    <a:pt x="98" y="616"/>
                  </a:lnTo>
                  <a:lnTo>
                    <a:pt x="119" y="597"/>
                  </a:lnTo>
                  <a:lnTo>
                    <a:pt x="141" y="581"/>
                  </a:lnTo>
                  <a:lnTo>
                    <a:pt x="162" y="565"/>
                  </a:lnTo>
                  <a:lnTo>
                    <a:pt x="184" y="551"/>
                  </a:lnTo>
                  <a:lnTo>
                    <a:pt x="205" y="539"/>
                  </a:lnTo>
                  <a:lnTo>
                    <a:pt x="228" y="528"/>
                  </a:lnTo>
                  <a:lnTo>
                    <a:pt x="250" y="520"/>
                  </a:lnTo>
                  <a:lnTo>
                    <a:pt x="273" y="512"/>
                  </a:lnTo>
                  <a:lnTo>
                    <a:pt x="297" y="505"/>
                  </a:lnTo>
                  <a:lnTo>
                    <a:pt x="321" y="500"/>
                  </a:lnTo>
                  <a:lnTo>
                    <a:pt x="345" y="496"/>
                  </a:lnTo>
                  <a:lnTo>
                    <a:pt x="370" y="492"/>
                  </a:lnTo>
                  <a:lnTo>
                    <a:pt x="396" y="490"/>
                  </a:lnTo>
                  <a:lnTo>
                    <a:pt x="422" y="488"/>
                  </a:lnTo>
                  <a:lnTo>
                    <a:pt x="450" y="488"/>
                  </a:lnTo>
                  <a:lnTo>
                    <a:pt x="456" y="480"/>
                  </a:lnTo>
                  <a:lnTo>
                    <a:pt x="463" y="474"/>
                  </a:lnTo>
                  <a:lnTo>
                    <a:pt x="467" y="466"/>
                  </a:lnTo>
                  <a:lnTo>
                    <a:pt x="471" y="460"/>
                  </a:lnTo>
                  <a:lnTo>
                    <a:pt x="479" y="445"/>
                  </a:lnTo>
                  <a:lnTo>
                    <a:pt x="483" y="431"/>
                  </a:lnTo>
                  <a:lnTo>
                    <a:pt x="486" y="417"/>
                  </a:lnTo>
                  <a:lnTo>
                    <a:pt x="487" y="403"/>
                  </a:lnTo>
                  <a:lnTo>
                    <a:pt x="488" y="388"/>
                  </a:lnTo>
                  <a:lnTo>
                    <a:pt x="488" y="373"/>
                  </a:lnTo>
                  <a:lnTo>
                    <a:pt x="495" y="373"/>
                  </a:lnTo>
                  <a:lnTo>
                    <a:pt x="504" y="371"/>
                  </a:lnTo>
                  <a:lnTo>
                    <a:pt x="513" y="367"/>
                  </a:lnTo>
                  <a:lnTo>
                    <a:pt x="523" y="363"/>
                  </a:lnTo>
                  <a:lnTo>
                    <a:pt x="542" y="351"/>
                  </a:lnTo>
                  <a:lnTo>
                    <a:pt x="564" y="337"/>
                  </a:lnTo>
                  <a:lnTo>
                    <a:pt x="585" y="324"/>
                  </a:lnTo>
                  <a:lnTo>
                    <a:pt x="606" y="312"/>
                  </a:lnTo>
                  <a:lnTo>
                    <a:pt x="615" y="308"/>
                  </a:lnTo>
                  <a:lnTo>
                    <a:pt x="624" y="305"/>
                  </a:lnTo>
                  <a:lnTo>
                    <a:pt x="633" y="303"/>
                  </a:lnTo>
                  <a:lnTo>
                    <a:pt x="639" y="301"/>
                  </a:lnTo>
                  <a:lnTo>
                    <a:pt x="647" y="301"/>
                  </a:lnTo>
                  <a:lnTo>
                    <a:pt x="654" y="303"/>
                  </a:lnTo>
                  <a:lnTo>
                    <a:pt x="661" y="305"/>
                  </a:lnTo>
                  <a:lnTo>
                    <a:pt x="668" y="307"/>
                  </a:lnTo>
                  <a:lnTo>
                    <a:pt x="682" y="312"/>
                  </a:lnTo>
                  <a:lnTo>
                    <a:pt x="695" y="319"/>
                  </a:lnTo>
                  <a:lnTo>
                    <a:pt x="709" y="325"/>
                  </a:lnTo>
                  <a:lnTo>
                    <a:pt x="722" y="331"/>
                  </a:lnTo>
                  <a:lnTo>
                    <a:pt x="730" y="333"/>
                  </a:lnTo>
                  <a:lnTo>
                    <a:pt x="736" y="334"/>
                  </a:lnTo>
                  <a:lnTo>
                    <a:pt x="743" y="335"/>
                  </a:lnTo>
                  <a:lnTo>
                    <a:pt x="751" y="336"/>
                  </a:lnTo>
                  <a:lnTo>
                    <a:pt x="766" y="321"/>
                  </a:lnTo>
                  <a:lnTo>
                    <a:pt x="784" y="303"/>
                  </a:lnTo>
                  <a:lnTo>
                    <a:pt x="803" y="282"/>
                  </a:lnTo>
                  <a:lnTo>
                    <a:pt x="821" y="258"/>
                  </a:lnTo>
                  <a:lnTo>
                    <a:pt x="830" y="246"/>
                  </a:lnTo>
                  <a:lnTo>
                    <a:pt x="838" y="233"/>
                  </a:lnTo>
                  <a:lnTo>
                    <a:pt x="845" y="220"/>
                  </a:lnTo>
                  <a:lnTo>
                    <a:pt x="852" y="205"/>
                  </a:lnTo>
                  <a:lnTo>
                    <a:pt x="857" y="191"/>
                  </a:lnTo>
                  <a:lnTo>
                    <a:pt x="861" y="178"/>
                  </a:lnTo>
                  <a:lnTo>
                    <a:pt x="864" y="164"/>
                  </a:lnTo>
                  <a:lnTo>
                    <a:pt x="864" y="149"/>
                  </a:lnTo>
                  <a:lnTo>
                    <a:pt x="937" y="225"/>
                  </a:lnTo>
                  <a:lnTo>
                    <a:pt x="945" y="224"/>
                  </a:lnTo>
                  <a:lnTo>
                    <a:pt x="954" y="222"/>
                  </a:lnTo>
                  <a:lnTo>
                    <a:pt x="965" y="219"/>
                  </a:lnTo>
                  <a:lnTo>
                    <a:pt x="977" y="213"/>
                  </a:lnTo>
                  <a:lnTo>
                    <a:pt x="1004" y="201"/>
                  </a:lnTo>
                  <a:lnTo>
                    <a:pt x="1032" y="187"/>
                  </a:lnTo>
                  <a:lnTo>
                    <a:pt x="1060" y="174"/>
                  </a:lnTo>
                  <a:lnTo>
                    <a:pt x="1086" y="161"/>
                  </a:lnTo>
                  <a:lnTo>
                    <a:pt x="1098" y="156"/>
                  </a:lnTo>
                  <a:lnTo>
                    <a:pt x="1109" y="152"/>
                  </a:lnTo>
                  <a:lnTo>
                    <a:pt x="1119" y="150"/>
                  </a:lnTo>
                  <a:lnTo>
                    <a:pt x="1127" y="149"/>
                  </a:lnTo>
                  <a:lnTo>
                    <a:pt x="1200" y="225"/>
                  </a:lnTo>
                  <a:lnTo>
                    <a:pt x="1223" y="214"/>
                  </a:lnTo>
                  <a:lnTo>
                    <a:pt x="1239" y="209"/>
                  </a:lnTo>
                  <a:lnTo>
                    <a:pt x="1249" y="207"/>
                  </a:lnTo>
                  <a:lnTo>
                    <a:pt x="1257" y="207"/>
                  </a:lnTo>
                  <a:lnTo>
                    <a:pt x="1264" y="205"/>
                  </a:lnTo>
                  <a:lnTo>
                    <a:pt x="1274" y="204"/>
                  </a:lnTo>
                  <a:lnTo>
                    <a:pt x="1290" y="198"/>
                  </a:lnTo>
                  <a:lnTo>
                    <a:pt x="1313" y="187"/>
                  </a:lnTo>
                  <a:lnTo>
                    <a:pt x="1321" y="188"/>
                  </a:lnTo>
                  <a:lnTo>
                    <a:pt x="1330" y="190"/>
                  </a:lnTo>
                  <a:lnTo>
                    <a:pt x="1338" y="195"/>
                  </a:lnTo>
                  <a:lnTo>
                    <a:pt x="1347" y="199"/>
                  </a:lnTo>
                  <a:lnTo>
                    <a:pt x="1367" y="211"/>
                  </a:lnTo>
                  <a:lnTo>
                    <a:pt x="1385" y="225"/>
                  </a:lnTo>
                  <a:lnTo>
                    <a:pt x="1415" y="251"/>
                  </a:lnTo>
                  <a:lnTo>
                    <a:pt x="1428" y="263"/>
                  </a:lnTo>
                  <a:lnTo>
                    <a:pt x="1459" y="248"/>
                  </a:lnTo>
                  <a:lnTo>
                    <a:pt x="1501" y="229"/>
                  </a:lnTo>
                  <a:lnTo>
                    <a:pt x="1548" y="211"/>
                  </a:lnTo>
                  <a:lnTo>
                    <a:pt x="1599" y="192"/>
                  </a:lnTo>
                  <a:lnTo>
                    <a:pt x="1625" y="184"/>
                  </a:lnTo>
                  <a:lnTo>
                    <a:pt x="1651" y="175"/>
                  </a:lnTo>
                  <a:lnTo>
                    <a:pt x="1679" y="168"/>
                  </a:lnTo>
                  <a:lnTo>
                    <a:pt x="1705" y="162"/>
                  </a:lnTo>
                  <a:lnTo>
                    <a:pt x="1730" y="156"/>
                  </a:lnTo>
                  <a:lnTo>
                    <a:pt x="1755" y="153"/>
                  </a:lnTo>
                  <a:lnTo>
                    <a:pt x="1779" y="150"/>
                  </a:lnTo>
                  <a:lnTo>
                    <a:pt x="1801" y="149"/>
                  </a:lnTo>
                  <a:lnTo>
                    <a:pt x="1915" y="263"/>
                  </a:lnTo>
                  <a:lnTo>
                    <a:pt x="1936" y="264"/>
                  </a:lnTo>
                  <a:lnTo>
                    <a:pt x="1969" y="268"/>
                  </a:lnTo>
                  <a:lnTo>
                    <a:pt x="2008" y="271"/>
                  </a:lnTo>
                  <a:lnTo>
                    <a:pt x="2048" y="273"/>
                  </a:lnTo>
                  <a:lnTo>
                    <a:pt x="2067" y="272"/>
                  </a:lnTo>
                  <a:lnTo>
                    <a:pt x="2083" y="271"/>
                  </a:lnTo>
                  <a:lnTo>
                    <a:pt x="2091" y="270"/>
                  </a:lnTo>
                  <a:lnTo>
                    <a:pt x="2097" y="268"/>
                  </a:lnTo>
                  <a:lnTo>
                    <a:pt x="2103" y="265"/>
                  </a:lnTo>
                  <a:lnTo>
                    <a:pt x="2107" y="263"/>
                  </a:lnTo>
                  <a:lnTo>
                    <a:pt x="2112" y="260"/>
                  </a:lnTo>
                  <a:lnTo>
                    <a:pt x="2114" y="257"/>
                  </a:lnTo>
                  <a:lnTo>
                    <a:pt x="2116" y="253"/>
                  </a:lnTo>
                  <a:lnTo>
                    <a:pt x="2116" y="249"/>
                  </a:lnTo>
                  <a:lnTo>
                    <a:pt x="2115" y="244"/>
                  </a:lnTo>
                  <a:lnTo>
                    <a:pt x="2112" y="238"/>
                  </a:lnTo>
                  <a:lnTo>
                    <a:pt x="2107" y="232"/>
                  </a:lnTo>
                  <a:lnTo>
                    <a:pt x="2102" y="225"/>
                  </a:lnTo>
                  <a:lnTo>
                    <a:pt x="2116" y="225"/>
                  </a:lnTo>
                  <a:lnTo>
                    <a:pt x="2129" y="225"/>
                  </a:lnTo>
                  <a:lnTo>
                    <a:pt x="2143" y="223"/>
                  </a:lnTo>
                  <a:lnTo>
                    <a:pt x="2156" y="221"/>
                  </a:lnTo>
                  <a:lnTo>
                    <a:pt x="2170" y="216"/>
                  </a:lnTo>
                  <a:lnTo>
                    <a:pt x="2183" y="209"/>
                  </a:lnTo>
                  <a:lnTo>
                    <a:pt x="2191" y="204"/>
                  </a:lnTo>
                  <a:lnTo>
                    <a:pt x="2198" y="200"/>
                  </a:lnTo>
                  <a:lnTo>
                    <a:pt x="2205" y="193"/>
                  </a:lnTo>
                  <a:lnTo>
                    <a:pt x="2212" y="187"/>
                  </a:lnTo>
                  <a:lnTo>
                    <a:pt x="2436" y="187"/>
                  </a:lnTo>
                  <a:lnTo>
                    <a:pt x="2513" y="263"/>
                  </a:lnTo>
                  <a:lnTo>
                    <a:pt x="2661" y="263"/>
                  </a:lnTo>
                  <a:lnTo>
                    <a:pt x="2646" y="277"/>
                  </a:lnTo>
                  <a:lnTo>
                    <a:pt x="2628" y="292"/>
                  </a:lnTo>
                  <a:lnTo>
                    <a:pt x="2609" y="308"/>
                  </a:lnTo>
                  <a:lnTo>
                    <a:pt x="2588" y="323"/>
                  </a:lnTo>
                  <a:lnTo>
                    <a:pt x="2564" y="339"/>
                  </a:lnTo>
                  <a:lnTo>
                    <a:pt x="2539" y="354"/>
                  </a:lnTo>
                  <a:lnTo>
                    <a:pt x="2513" y="369"/>
                  </a:lnTo>
                  <a:lnTo>
                    <a:pt x="2486" y="384"/>
                  </a:lnTo>
                  <a:lnTo>
                    <a:pt x="2457" y="397"/>
                  </a:lnTo>
                  <a:lnTo>
                    <a:pt x="2428" y="411"/>
                  </a:lnTo>
                  <a:lnTo>
                    <a:pt x="2398" y="421"/>
                  </a:lnTo>
                  <a:lnTo>
                    <a:pt x="2368" y="431"/>
                  </a:lnTo>
                  <a:lnTo>
                    <a:pt x="2338" y="439"/>
                  </a:lnTo>
                  <a:lnTo>
                    <a:pt x="2308" y="444"/>
                  </a:lnTo>
                  <a:lnTo>
                    <a:pt x="2294" y="447"/>
                  </a:lnTo>
                  <a:lnTo>
                    <a:pt x="2278" y="449"/>
                  </a:lnTo>
                  <a:lnTo>
                    <a:pt x="2264" y="450"/>
                  </a:lnTo>
                  <a:lnTo>
                    <a:pt x="2250" y="450"/>
                  </a:lnTo>
                  <a:lnTo>
                    <a:pt x="2265" y="452"/>
                  </a:lnTo>
                  <a:lnTo>
                    <a:pt x="2285" y="456"/>
                  </a:lnTo>
                  <a:lnTo>
                    <a:pt x="2306" y="462"/>
                  </a:lnTo>
                  <a:lnTo>
                    <a:pt x="2329" y="469"/>
                  </a:lnTo>
                  <a:lnTo>
                    <a:pt x="2354" y="476"/>
                  </a:lnTo>
                  <a:lnTo>
                    <a:pt x="2381" y="483"/>
                  </a:lnTo>
                  <a:lnTo>
                    <a:pt x="2394" y="485"/>
                  </a:lnTo>
                  <a:lnTo>
                    <a:pt x="2408" y="486"/>
                  </a:lnTo>
                  <a:lnTo>
                    <a:pt x="2422" y="488"/>
                  </a:lnTo>
                  <a:lnTo>
                    <a:pt x="2436" y="488"/>
                  </a:lnTo>
                  <a:lnTo>
                    <a:pt x="2452" y="474"/>
                  </a:lnTo>
                  <a:lnTo>
                    <a:pt x="2468" y="460"/>
                  </a:lnTo>
                  <a:lnTo>
                    <a:pt x="2486" y="445"/>
                  </a:lnTo>
                  <a:lnTo>
                    <a:pt x="2505" y="431"/>
                  </a:lnTo>
                  <a:lnTo>
                    <a:pt x="2544" y="403"/>
                  </a:lnTo>
                  <a:lnTo>
                    <a:pt x="2587" y="375"/>
                  </a:lnTo>
                  <a:lnTo>
                    <a:pt x="2628" y="346"/>
                  </a:lnTo>
                  <a:lnTo>
                    <a:pt x="2669" y="318"/>
                  </a:lnTo>
                  <a:lnTo>
                    <a:pt x="2687" y="305"/>
                  </a:lnTo>
                  <a:lnTo>
                    <a:pt x="2706" y="291"/>
                  </a:lnTo>
                  <a:lnTo>
                    <a:pt x="2722" y="277"/>
                  </a:lnTo>
                  <a:lnTo>
                    <a:pt x="2737" y="263"/>
                  </a:lnTo>
                  <a:lnTo>
                    <a:pt x="2813" y="336"/>
                  </a:lnTo>
                  <a:lnTo>
                    <a:pt x="2835" y="334"/>
                  </a:lnTo>
                  <a:lnTo>
                    <a:pt x="2867" y="332"/>
                  </a:lnTo>
                  <a:lnTo>
                    <a:pt x="2908" y="329"/>
                  </a:lnTo>
                  <a:lnTo>
                    <a:pt x="2948" y="328"/>
                  </a:lnTo>
                  <a:lnTo>
                    <a:pt x="2966" y="329"/>
                  </a:lnTo>
                  <a:lnTo>
                    <a:pt x="2983" y="330"/>
                  </a:lnTo>
                  <a:lnTo>
                    <a:pt x="2990" y="331"/>
                  </a:lnTo>
                  <a:lnTo>
                    <a:pt x="2997" y="333"/>
                  </a:lnTo>
                  <a:lnTo>
                    <a:pt x="3002" y="335"/>
                  </a:lnTo>
                  <a:lnTo>
                    <a:pt x="3008" y="337"/>
                  </a:lnTo>
                  <a:lnTo>
                    <a:pt x="3011" y="341"/>
                  </a:lnTo>
                  <a:lnTo>
                    <a:pt x="3013" y="343"/>
                  </a:lnTo>
                  <a:lnTo>
                    <a:pt x="3014" y="347"/>
                  </a:lnTo>
                  <a:lnTo>
                    <a:pt x="3014" y="352"/>
                  </a:lnTo>
                  <a:lnTo>
                    <a:pt x="3013" y="356"/>
                  </a:lnTo>
                  <a:lnTo>
                    <a:pt x="3010" y="361"/>
                  </a:lnTo>
                  <a:lnTo>
                    <a:pt x="3006" y="367"/>
                  </a:lnTo>
                  <a:lnTo>
                    <a:pt x="2999" y="373"/>
                  </a:lnTo>
                  <a:lnTo>
                    <a:pt x="3076" y="301"/>
                  </a:lnTo>
                  <a:lnTo>
                    <a:pt x="3117" y="303"/>
                  </a:lnTo>
                  <a:lnTo>
                    <a:pt x="3158" y="306"/>
                  </a:lnTo>
                  <a:lnTo>
                    <a:pt x="3199" y="310"/>
                  </a:lnTo>
                  <a:lnTo>
                    <a:pt x="3239" y="315"/>
                  </a:lnTo>
                  <a:lnTo>
                    <a:pt x="3258" y="316"/>
                  </a:lnTo>
                  <a:lnTo>
                    <a:pt x="3277" y="317"/>
                  </a:lnTo>
                  <a:lnTo>
                    <a:pt x="3295" y="317"/>
                  </a:lnTo>
                  <a:lnTo>
                    <a:pt x="3313" y="316"/>
                  </a:lnTo>
                  <a:lnTo>
                    <a:pt x="3330" y="315"/>
                  </a:lnTo>
                  <a:lnTo>
                    <a:pt x="3346" y="311"/>
                  </a:lnTo>
                  <a:lnTo>
                    <a:pt x="3361" y="307"/>
                  </a:lnTo>
                  <a:lnTo>
                    <a:pt x="3376" y="301"/>
                  </a:lnTo>
                  <a:lnTo>
                    <a:pt x="3364" y="313"/>
                  </a:lnTo>
                  <a:lnTo>
                    <a:pt x="3358" y="323"/>
                  </a:lnTo>
                  <a:lnTo>
                    <a:pt x="3356" y="328"/>
                  </a:lnTo>
                  <a:lnTo>
                    <a:pt x="3355" y="332"/>
                  </a:lnTo>
                  <a:lnTo>
                    <a:pt x="3355" y="334"/>
                  </a:lnTo>
                  <a:lnTo>
                    <a:pt x="3356" y="337"/>
                  </a:lnTo>
                  <a:lnTo>
                    <a:pt x="3358" y="340"/>
                  </a:lnTo>
                  <a:lnTo>
                    <a:pt x="3360" y="342"/>
                  </a:lnTo>
                  <a:lnTo>
                    <a:pt x="3363" y="343"/>
                  </a:lnTo>
                  <a:lnTo>
                    <a:pt x="3368" y="344"/>
                  </a:lnTo>
                  <a:lnTo>
                    <a:pt x="3378" y="345"/>
                  </a:lnTo>
                  <a:lnTo>
                    <a:pt x="3388" y="346"/>
                  </a:lnTo>
                  <a:lnTo>
                    <a:pt x="3415" y="344"/>
                  </a:lnTo>
                  <a:lnTo>
                    <a:pt x="3443" y="341"/>
                  </a:lnTo>
                  <a:lnTo>
                    <a:pt x="3468" y="337"/>
                  </a:lnTo>
                  <a:lnTo>
                    <a:pt x="3487" y="336"/>
                  </a:lnTo>
                  <a:lnTo>
                    <a:pt x="3563" y="412"/>
                  </a:lnTo>
                  <a:lnTo>
                    <a:pt x="3570" y="412"/>
                  </a:lnTo>
                  <a:lnTo>
                    <a:pt x="3576" y="411"/>
                  </a:lnTo>
                  <a:lnTo>
                    <a:pt x="3583" y="408"/>
                  </a:lnTo>
                  <a:lnTo>
                    <a:pt x="3589" y="406"/>
                  </a:lnTo>
                  <a:lnTo>
                    <a:pt x="3603" y="400"/>
                  </a:lnTo>
                  <a:lnTo>
                    <a:pt x="3616" y="393"/>
                  </a:lnTo>
                  <a:lnTo>
                    <a:pt x="3631" y="385"/>
                  </a:lnTo>
                  <a:lnTo>
                    <a:pt x="3645" y="380"/>
                  </a:lnTo>
                  <a:lnTo>
                    <a:pt x="3652" y="378"/>
                  </a:lnTo>
                  <a:lnTo>
                    <a:pt x="3659" y="376"/>
                  </a:lnTo>
                  <a:lnTo>
                    <a:pt x="3667" y="375"/>
                  </a:lnTo>
                  <a:lnTo>
                    <a:pt x="3673" y="373"/>
                  </a:lnTo>
                  <a:lnTo>
                    <a:pt x="3668" y="361"/>
                  </a:lnTo>
                  <a:lnTo>
                    <a:pt x="3664" y="349"/>
                  </a:lnTo>
                  <a:lnTo>
                    <a:pt x="3663" y="340"/>
                  </a:lnTo>
                  <a:lnTo>
                    <a:pt x="3664" y="331"/>
                  </a:lnTo>
                  <a:lnTo>
                    <a:pt x="3667" y="323"/>
                  </a:lnTo>
                  <a:lnTo>
                    <a:pt x="3671" y="317"/>
                  </a:lnTo>
                  <a:lnTo>
                    <a:pt x="3676" y="311"/>
                  </a:lnTo>
                  <a:lnTo>
                    <a:pt x="3683" y="306"/>
                  </a:lnTo>
                  <a:lnTo>
                    <a:pt x="3698" y="296"/>
                  </a:lnTo>
                  <a:lnTo>
                    <a:pt x="3716" y="286"/>
                  </a:lnTo>
                  <a:lnTo>
                    <a:pt x="3725" y="282"/>
                  </a:lnTo>
                  <a:lnTo>
                    <a:pt x="3733" y="276"/>
                  </a:lnTo>
                  <a:lnTo>
                    <a:pt x="3742" y="270"/>
                  </a:lnTo>
                  <a:lnTo>
                    <a:pt x="3749" y="263"/>
                  </a:lnTo>
                  <a:lnTo>
                    <a:pt x="3749" y="252"/>
                  </a:lnTo>
                  <a:lnTo>
                    <a:pt x="3748" y="243"/>
                  </a:lnTo>
                  <a:lnTo>
                    <a:pt x="3746" y="233"/>
                  </a:lnTo>
                  <a:lnTo>
                    <a:pt x="3745" y="224"/>
                  </a:lnTo>
                  <a:lnTo>
                    <a:pt x="3740" y="207"/>
                  </a:lnTo>
                  <a:lnTo>
                    <a:pt x="3732" y="190"/>
                  </a:lnTo>
                  <a:lnTo>
                    <a:pt x="3716" y="160"/>
                  </a:lnTo>
                  <a:lnTo>
                    <a:pt x="3697" y="132"/>
                  </a:lnTo>
                  <a:lnTo>
                    <a:pt x="3688" y="118"/>
                  </a:lnTo>
                  <a:lnTo>
                    <a:pt x="3681" y="104"/>
                  </a:lnTo>
                  <a:lnTo>
                    <a:pt x="3674" y="89"/>
                  </a:lnTo>
                  <a:lnTo>
                    <a:pt x="3669" y="73"/>
                  </a:lnTo>
                  <a:lnTo>
                    <a:pt x="3668" y="66"/>
                  </a:lnTo>
                  <a:lnTo>
                    <a:pt x="3667" y="57"/>
                  </a:lnTo>
                  <a:lnTo>
                    <a:pt x="3665" y="48"/>
                  </a:lnTo>
                  <a:lnTo>
                    <a:pt x="3665" y="40"/>
                  </a:lnTo>
                  <a:lnTo>
                    <a:pt x="3667" y="31"/>
                  </a:lnTo>
                  <a:lnTo>
                    <a:pt x="3668" y="21"/>
                  </a:lnTo>
                  <a:lnTo>
                    <a:pt x="3670" y="11"/>
                  </a:lnTo>
                  <a:lnTo>
                    <a:pt x="3673" y="0"/>
                  </a:lnTo>
                  <a:lnTo>
                    <a:pt x="3704" y="31"/>
                  </a:lnTo>
                  <a:lnTo>
                    <a:pt x="3735" y="64"/>
                  </a:lnTo>
                  <a:lnTo>
                    <a:pt x="3769" y="100"/>
                  </a:lnTo>
                  <a:lnTo>
                    <a:pt x="3801" y="137"/>
                  </a:lnTo>
                  <a:lnTo>
                    <a:pt x="3817" y="156"/>
                  </a:lnTo>
                  <a:lnTo>
                    <a:pt x="3831" y="176"/>
                  </a:lnTo>
                  <a:lnTo>
                    <a:pt x="3845" y="197"/>
                  </a:lnTo>
                  <a:lnTo>
                    <a:pt x="3858" y="217"/>
                  </a:lnTo>
                  <a:lnTo>
                    <a:pt x="3870" y="238"/>
                  </a:lnTo>
                  <a:lnTo>
                    <a:pt x="3881" y="259"/>
                  </a:lnTo>
                  <a:lnTo>
                    <a:pt x="3890" y="280"/>
                  </a:lnTo>
                  <a:lnTo>
                    <a:pt x="3898" y="301"/>
                  </a:lnTo>
                  <a:lnTo>
                    <a:pt x="3913" y="300"/>
                  </a:lnTo>
                  <a:lnTo>
                    <a:pt x="3928" y="298"/>
                  </a:lnTo>
                  <a:lnTo>
                    <a:pt x="3944" y="294"/>
                  </a:lnTo>
                  <a:lnTo>
                    <a:pt x="3960" y="289"/>
                  </a:lnTo>
                  <a:lnTo>
                    <a:pt x="3993" y="277"/>
                  </a:lnTo>
                  <a:lnTo>
                    <a:pt x="4024" y="263"/>
                  </a:lnTo>
                  <a:lnTo>
                    <a:pt x="4055" y="249"/>
                  </a:lnTo>
                  <a:lnTo>
                    <a:pt x="4082" y="237"/>
                  </a:lnTo>
                  <a:lnTo>
                    <a:pt x="4094" y="233"/>
                  </a:lnTo>
                  <a:lnTo>
                    <a:pt x="4105" y="228"/>
                  </a:lnTo>
                  <a:lnTo>
                    <a:pt x="4115" y="226"/>
                  </a:lnTo>
                  <a:lnTo>
                    <a:pt x="4122" y="225"/>
                  </a:lnTo>
                  <a:lnTo>
                    <a:pt x="4199" y="301"/>
                  </a:lnTo>
                  <a:lnTo>
                    <a:pt x="4084" y="412"/>
                  </a:lnTo>
                  <a:lnTo>
                    <a:pt x="4064" y="406"/>
                  </a:lnTo>
                  <a:lnTo>
                    <a:pt x="4043" y="401"/>
                  </a:lnTo>
                  <a:lnTo>
                    <a:pt x="4022" y="399"/>
                  </a:lnTo>
                  <a:lnTo>
                    <a:pt x="4001" y="396"/>
                  </a:lnTo>
                  <a:lnTo>
                    <a:pt x="3981" y="396"/>
                  </a:lnTo>
                  <a:lnTo>
                    <a:pt x="3960" y="397"/>
                  </a:lnTo>
                  <a:lnTo>
                    <a:pt x="3939" y="400"/>
                  </a:lnTo>
                  <a:lnTo>
                    <a:pt x="3918" y="403"/>
                  </a:lnTo>
                  <a:lnTo>
                    <a:pt x="3898" y="406"/>
                  </a:lnTo>
                  <a:lnTo>
                    <a:pt x="3876" y="412"/>
                  </a:lnTo>
                  <a:lnTo>
                    <a:pt x="3855" y="417"/>
                  </a:lnTo>
                  <a:lnTo>
                    <a:pt x="3835" y="423"/>
                  </a:lnTo>
                  <a:lnTo>
                    <a:pt x="3792" y="436"/>
                  </a:lnTo>
                  <a:lnTo>
                    <a:pt x="3749" y="450"/>
                  </a:lnTo>
                  <a:lnTo>
                    <a:pt x="3724" y="438"/>
                  </a:lnTo>
                  <a:lnTo>
                    <a:pt x="3705" y="429"/>
                  </a:lnTo>
                  <a:lnTo>
                    <a:pt x="3696" y="426"/>
                  </a:lnTo>
                  <a:lnTo>
                    <a:pt x="3688" y="424"/>
                  </a:lnTo>
                  <a:lnTo>
                    <a:pt x="3681" y="421"/>
                  </a:lnTo>
                  <a:lnTo>
                    <a:pt x="3673" y="421"/>
                  </a:lnTo>
                  <a:lnTo>
                    <a:pt x="3667" y="421"/>
                  </a:lnTo>
                  <a:lnTo>
                    <a:pt x="3659" y="424"/>
                  </a:lnTo>
                  <a:lnTo>
                    <a:pt x="3651" y="426"/>
                  </a:lnTo>
                  <a:lnTo>
                    <a:pt x="3643" y="429"/>
                  </a:lnTo>
                  <a:lnTo>
                    <a:pt x="3623" y="438"/>
                  </a:lnTo>
                  <a:lnTo>
                    <a:pt x="3598" y="450"/>
                  </a:lnTo>
                  <a:lnTo>
                    <a:pt x="3613" y="452"/>
                  </a:lnTo>
                  <a:lnTo>
                    <a:pt x="3633" y="456"/>
                  </a:lnTo>
                  <a:lnTo>
                    <a:pt x="3655" y="462"/>
                  </a:lnTo>
                  <a:lnTo>
                    <a:pt x="3679" y="469"/>
                  </a:lnTo>
                  <a:lnTo>
                    <a:pt x="3704" y="476"/>
                  </a:lnTo>
                  <a:lnTo>
                    <a:pt x="3731" y="483"/>
                  </a:lnTo>
                  <a:lnTo>
                    <a:pt x="3745" y="485"/>
                  </a:lnTo>
                  <a:lnTo>
                    <a:pt x="3759" y="486"/>
                  </a:lnTo>
                  <a:lnTo>
                    <a:pt x="3773" y="488"/>
                  </a:lnTo>
                  <a:lnTo>
                    <a:pt x="3788" y="488"/>
                  </a:lnTo>
                  <a:lnTo>
                    <a:pt x="3757" y="489"/>
                  </a:lnTo>
                  <a:lnTo>
                    <a:pt x="3724" y="493"/>
                  </a:lnTo>
                  <a:lnTo>
                    <a:pt x="3688" y="499"/>
                  </a:lnTo>
                  <a:lnTo>
                    <a:pt x="3650" y="505"/>
                  </a:lnTo>
                  <a:lnTo>
                    <a:pt x="3611" y="512"/>
                  </a:lnTo>
                  <a:lnTo>
                    <a:pt x="3570" y="517"/>
                  </a:lnTo>
                  <a:lnTo>
                    <a:pt x="3549" y="520"/>
                  </a:lnTo>
                  <a:lnTo>
                    <a:pt x="3528" y="521"/>
                  </a:lnTo>
                  <a:lnTo>
                    <a:pt x="3507" y="522"/>
                  </a:lnTo>
                  <a:lnTo>
                    <a:pt x="3487" y="523"/>
                  </a:lnTo>
                  <a:lnTo>
                    <a:pt x="3480" y="531"/>
                  </a:lnTo>
                  <a:lnTo>
                    <a:pt x="3475" y="539"/>
                  </a:lnTo>
                  <a:lnTo>
                    <a:pt x="3469" y="549"/>
                  </a:lnTo>
                  <a:lnTo>
                    <a:pt x="3464" y="559"/>
                  </a:lnTo>
                  <a:lnTo>
                    <a:pt x="3456" y="579"/>
                  </a:lnTo>
                  <a:lnTo>
                    <a:pt x="3448" y="600"/>
                  </a:lnTo>
                  <a:lnTo>
                    <a:pt x="3442" y="621"/>
                  </a:lnTo>
                  <a:lnTo>
                    <a:pt x="3433" y="641"/>
                  </a:lnTo>
                  <a:lnTo>
                    <a:pt x="3429" y="651"/>
                  </a:lnTo>
                  <a:lnTo>
                    <a:pt x="3423" y="659"/>
                  </a:lnTo>
                  <a:lnTo>
                    <a:pt x="3418" y="667"/>
                  </a:lnTo>
                  <a:lnTo>
                    <a:pt x="3410" y="675"/>
                  </a:lnTo>
                  <a:lnTo>
                    <a:pt x="3376" y="713"/>
                  </a:lnTo>
                  <a:lnTo>
                    <a:pt x="3368" y="719"/>
                  </a:lnTo>
                  <a:lnTo>
                    <a:pt x="3359" y="725"/>
                  </a:lnTo>
                  <a:lnTo>
                    <a:pt x="3350" y="730"/>
                  </a:lnTo>
                  <a:lnTo>
                    <a:pt x="3341" y="736"/>
                  </a:lnTo>
                  <a:lnTo>
                    <a:pt x="3320" y="743"/>
                  </a:lnTo>
                  <a:lnTo>
                    <a:pt x="3299" y="750"/>
                  </a:lnTo>
                  <a:lnTo>
                    <a:pt x="3278" y="757"/>
                  </a:lnTo>
                  <a:lnTo>
                    <a:pt x="3258" y="765"/>
                  </a:lnTo>
                  <a:lnTo>
                    <a:pt x="3249" y="769"/>
                  </a:lnTo>
                  <a:lnTo>
                    <a:pt x="3240" y="774"/>
                  </a:lnTo>
                  <a:lnTo>
                    <a:pt x="3231" y="779"/>
                  </a:lnTo>
                  <a:lnTo>
                    <a:pt x="3224" y="785"/>
                  </a:lnTo>
                  <a:lnTo>
                    <a:pt x="3234" y="801"/>
                  </a:lnTo>
                  <a:lnTo>
                    <a:pt x="3248" y="822"/>
                  </a:lnTo>
                  <a:lnTo>
                    <a:pt x="3266" y="845"/>
                  </a:lnTo>
                  <a:lnTo>
                    <a:pt x="3288" y="871"/>
                  </a:lnTo>
                  <a:lnTo>
                    <a:pt x="3339" y="930"/>
                  </a:lnTo>
                  <a:lnTo>
                    <a:pt x="3398" y="993"/>
                  </a:lnTo>
                  <a:lnTo>
                    <a:pt x="3457" y="1055"/>
                  </a:lnTo>
                  <a:lnTo>
                    <a:pt x="3514" y="1114"/>
                  </a:lnTo>
                  <a:lnTo>
                    <a:pt x="3562" y="1163"/>
                  </a:lnTo>
                  <a:lnTo>
                    <a:pt x="3598" y="1200"/>
                  </a:lnTo>
                  <a:lnTo>
                    <a:pt x="3601" y="1189"/>
                  </a:lnTo>
                  <a:lnTo>
                    <a:pt x="3607" y="1179"/>
                  </a:lnTo>
                  <a:lnTo>
                    <a:pt x="3613" y="1168"/>
                  </a:lnTo>
                  <a:lnTo>
                    <a:pt x="3620" y="1156"/>
                  </a:lnTo>
                  <a:lnTo>
                    <a:pt x="3636" y="1134"/>
                  </a:lnTo>
                  <a:lnTo>
                    <a:pt x="3653" y="1111"/>
                  </a:lnTo>
                  <a:lnTo>
                    <a:pt x="3673" y="1088"/>
                  </a:lnTo>
                  <a:lnTo>
                    <a:pt x="3694" y="1066"/>
                  </a:lnTo>
                  <a:lnTo>
                    <a:pt x="3715" y="1045"/>
                  </a:lnTo>
                  <a:lnTo>
                    <a:pt x="3735" y="1026"/>
                  </a:lnTo>
                  <a:lnTo>
                    <a:pt x="3754" y="1007"/>
                  </a:lnTo>
                  <a:lnTo>
                    <a:pt x="3770" y="990"/>
                  </a:lnTo>
                  <a:lnTo>
                    <a:pt x="3784" y="976"/>
                  </a:lnTo>
                  <a:lnTo>
                    <a:pt x="3795" y="963"/>
                  </a:lnTo>
                  <a:lnTo>
                    <a:pt x="3799" y="957"/>
                  </a:lnTo>
                  <a:lnTo>
                    <a:pt x="3802" y="952"/>
                  </a:lnTo>
                  <a:lnTo>
                    <a:pt x="3803" y="947"/>
                  </a:lnTo>
                  <a:lnTo>
                    <a:pt x="3803" y="944"/>
                  </a:lnTo>
                  <a:lnTo>
                    <a:pt x="3801" y="941"/>
                  </a:lnTo>
                  <a:lnTo>
                    <a:pt x="3799" y="939"/>
                  </a:lnTo>
                  <a:lnTo>
                    <a:pt x="3794" y="937"/>
                  </a:lnTo>
                  <a:lnTo>
                    <a:pt x="3788" y="937"/>
                  </a:lnTo>
                  <a:lnTo>
                    <a:pt x="3795" y="936"/>
                  </a:lnTo>
                  <a:lnTo>
                    <a:pt x="3803" y="934"/>
                  </a:lnTo>
                  <a:lnTo>
                    <a:pt x="3812" y="930"/>
                  </a:lnTo>
                  <a:lnTo>
                    <a:pt x="3820" y="925"/>
                  </a:lnTo>
                  <a:lnTo>
                    <a:pt x="3839" y="913"/>
                  </a:lnTo>
                  <a:lnTo>
                    <a:pt x="3857" y="899"/>
                  </a:lnTo>
                  <a:lnTo>
                    <a:pt x="3886" y="873"/>
                  </a:lnTo>
                  <a:lnTo>
                    <a:pt x="3898" y="861"/>
                  </a:lnTo>
                  <a:lnTo>
                    <a:pt x="3899" y="848"/>
                  </a:lnTo>
                  <a:lnTo>
                    <a:pt x="3900" y="835"/>
                  </a:lnTo>
                  <a:lnTo>
                    <a:pt x="3902" y="823"/>
                  </a:lnTo>
                  <a:lnTo>
                    <a:pt x="3904" y="811"/>
                  </a:lnTo>
                  <a:lnTo>
                    <a:pt x="3908" y="801"/>
                  </a:lnTo>
                  <a:lnTo>
                    <a:pt x="3912" y="791"/>
                  </a:lnTo>
                  <a:lnTo>
                    <a:pt x="3916" y="781"/>
                  </a:lnTo>
                  <a:lnTo>
                    <a:pt x="3922" y="773"/>
                  </a:lnTo>
                  <a:lnTo>
                    <a:pt x="3934" y="756"/>
                  </a:lnTo>
                  <a:lnTo>
                    <a:pt x="3946" y="741"/>
                  </a:lnTo>
                  <a:lnTo>
                    <a:pt x="3960" y="727"/>
                  </a:lnTo>
                  <a:lnTo>
                    <a:pt x="3974" y="713"/>
                  </a:lnTo>
                  <a:lnTo>
                    <a:pt x="4122" y="713"/>
                  </a:lnTo>
                  <a:lnTo>
                    <a:pt x="4122" y="705"/>
                  </a:lnTo>
                  <a:lnTo>
                    <a:pt x="4121" y="699"/>
                  </a:lnTo>
                  <a:lnTo>
                    <a:pt x="4119" y="691"/>
                  </a:lnTo>
                  <a:lnTo>
                    <a:pt x="4117" y="684"/>
                  </a:lnTo>
                  <a:lnTo>
                    <a:pt x="4110" y="670"/>
                  </a:lnTo>
                  <a:lnTo>
                    <a:pt x="4104" y="656"/>
                  </a:lnTo>
                  <a:lnTo>
                    <a:pt x="4096" y="642"/>
                  </a:lnTo>
                  <a:lnTo>
                    <a:pt x="4091" y="627"/>
                  </a:lnTo>
                  <a:lnTo>
                    <a:pt x="4087" y="620"/>
                  </a:lnTo>
                  <a:lnTo>
                    <a:pt x="4086" y="612"/>
                  </a:lnTo>
                  <a:lnTo>
                    <a:pt x="4085" y="606"/>
                  </a:lnTo>
                  <a:lnTo>
                    <a:pt x="4084" y="598"/>
                  </a:lnTo>
                  <a:lnTo>
                    <a:pt x="4098" y="599"/>
                  </a:lnTo>
                  <a:lnTo>
                    <a:pt x="4113" y="600"/>
                  </a:lnTo>
                  <a:lnTo>
                    <a:pt x="4126" y="601"/>
                  </a:lnTo>
                  <a:lnTo>
                    <a:pt x="4138" y="604"/>
                  </a:lnTo>
                  <a:lnTo>
                    <a:pt x="4151" y="606"/>
                  </a:lnTo>
                  <a:lnTo>
                    <a:pt x="4163" y="609"/>
                  </a:lnTo>
                  <a:lnTo>
                    <a:pt x="4174" y="613"/>
                  </a:lnTo>
                  <a:lnTo>
                    <a:pt x="4185" y="618"/>
                  </a:lnTo>
                  <a:lnTo>
                    <a:pt x="4206" y="628"/>
                  </a:lnTo>
                  <a:lnTo>
                    <a:pt x="4226" y="639"/>
                  </a:lnTo>
                  <a:lnTo>
                    <a:pt x="4243" y="651"/>
                  </a:lnTo>
                  <a:lnTo>
                    <a:pt x="4260" y="665"/>
                  </a:lnTo>
                  <a:lnTo>
                    <a:pt x="4276" y="679"/>
                  </a:lnTo>
                  <a:lnTo>
                    <a:pt x="4289" y="694"/>
                  </a:lnTo>
                  <a:lnTo>
                    <a:pt x="4302" y="709"/>
                  </a:lnTo>
                  <a:lnTo>
                    <a:pt x="4314" y="726"/>
                  </a:lnTo>
                  <a:lnTo>
                    <a:pt x="4325" y="741"/>
                  </a:lnTo>
                  <a:lnTo>
                    <a:pt x="4334" y="756"/>
                  </a:lnTo>
                  <a:lnTo>
                    <a:pt x="4343" y="772"/>
                  </a:lnTo>
                  <a:lnTo>
                    <a:pt x="4350" y="785"/>
                  </a:lnTo>
                  <a:lnTo>
                    <a:pt x="4364" y="779"/>
                  </a:lnTo>
                  <a:lnTo>
                    <a:pt x="4381" y="774"/>
                  </a:lnTo>
                  <a:lnTo>
                    <a:pt x="4398" y="769"/>
                  </a:lnTo>
                  <a:lnTo>
                    <a:pt x="4417" y="766"/>
                  </a:lnTo>
                  <a:lnTo>
                    <a:pt x="4436" y="763"/>
                  </a:lnTo>
                  <a:lnTo>
                    <a:pt x="4456" y="761"/>
                  </a:lnTo>
                  <a:lnTo>
                    <a:pt x="4477" y="760"/>
                  </a:lnTo>
                  <a:lnTo>
                    <a:pt x="4498" y="760"/>
                  </a:lnTo>
                  <a:lnTo>
                    <a:pt x="4518" y="760"/>
                  </a:lnTo>
                  <a:lnTo>
                    <a:pt x="4539" y="761"/>
                  </a:lnTo>
                  <a:lnTo>
                    <a:pt x="4560" y="763"/>
                  </a:lnTo>
                  <a:lnTo>
                    <a:pt x="4579" y="766"/>
                  </a:lnTo>
                  <a:lnTo>
                    <a:pt x="4598" y="769"/>
                  </a:lnTo>
                  <a:lnTo>
                    <a:pt x="4616" y="774"/>
                  </a:lnTo>
                  <a:lnTo>
                    <a:pt x="4633" y="779"/>
                  </a:lnTo>
                  <a:lnTo>
                    <a:pt x="4648" y="785"/>
                  </a:lnTo>
                  <a:lnTo>
                    <a:pt x="4647" y="792"/>
                  </a:lnTo>
                  <a:lnTo>
                    <a:pt x="4646" y="800"/>
                  </a:lnTo>
                  <a:lnTo>
                    <a:pt x="4644" y="807"/>
                  </a:lnTo>
                  <a:lnTo>
                    <a:pt x="4641" y="814"/>
                  </a:lnTo>
                  <a:lnTo>
                    <a:pt x="4636" y="828"/>
                  </a:lnTo>
                  <a:lnTo>
                    <a:pt x="4628" y="843"/>
                  </a:lnTo>
                  <a:lnTo>
                    <a:pt x="4622" y="857"/>
                  </a:lnTo>
                  <a:lnTo>
                    <a:pt x="4615" y="871"/>
                  </a:lnTo>
                  <a:lnTo>
                    <a:pt x="4613" y="877"/>
                  </a:lnTo>
                  <a:lnTo>
                    <a:pt x="4611" y="885"/>
                  </a:lnTo>
                  <a:lnTo>
                    <a:pt x="4610" y="892"/>
                  </a:lnTo>
                  <a:lnTo>
                    <a:pt x="4610" y="899"/>
                  </a:lnTo>
                  <a:lnTo>
                    <a:pt x="4686" y="972"/>
                  </a:lnTo>
                  <a:lnTo>
                    <a:pt x="4685" y="979"/>
                  </a:lnTo>
                  <a:lnTo>
                    <a:pt x="4684" y="987"/>
                  </a:lnTo>
                  <a:lnTo>
                    <a:pt x="4682" y="993"/>
                  </a:lnTo>
                  <a:lnTo>
                    <a:pt x="4680" y="1001"/>
                  </a:lnTo>
                  <a:lnTo>
                    <a:pt x="4674" y="1015"/>
                  </a:lnTo>
                  <a:lnTo>
                    <a:pt x="4667" y="1029"/>
                  </a:lnTo>
                  <a:lnTo>
                    <a:pt x="4660" y="1043"/>
                  </a:lnTo>
                  <a:lnTo>
                    <a:pt x="4653" y="1057"/>
                  </a:lnTo>
                  <a:lnTo>
                    <a:pt x="4651" y="1064"/>
                  </a:lnTo>
                  <a:lnTo>
                    <a:pt x="4649" y="1072"/>
                  </a:lnTo>
                  <a:lnTo>
                    <a:pt x="4648" y="1079"/>
                  </a:lnTo>
                  <a:lnTo>
                    <a:pt x="4648" y="1086"/>
                  </a:lnTo>
                  <a:lnTo>
                    <a:pt x="4663" y="1085"/>
                  </a:lnTo>
                  <a:lnTo>
                    <a:pt x="4683" y="1080"/>
                  </a:lnTo>
                  <a:lnTo>
                    <a:pt x="4705" y="1074"/>
                  </a:lnTo>
                  <a:lnTo>
                    <a:pt x="4729" y="1067"/>
                  </a:lnTo>
                  <a:lnTo>
                    <a:pt x="4754" y="1060"/>
                  </a:lnTo>
                  <a:lnTo>
                    <a:pt x="4781" y="1054"/>
                  </a:lnTo>
                  <a:lnTo>
                    <a:pt x="4795" y="1051"/>
                  </a:lnTo>
                  <a:lnTo>
                    <a:pt x="4809" y="1050"/>
                  </a:lnTo>
                  <a:lnTo>
                    <a:pt x="4824" y="1049"/>
                  </a:lnTo>
                  <a:lnTo>
                    <a:pt x="4838" y="1048"/>
                  </a:lnTo>
                  <a:lnTo>
                    <a:pt x="4822" y="1062"/>
                  </a:lnTo>
                  <a:lnTo>
                    <a:pt x="4807" y="1075"/>
                  </a:lnTo>
                  <a:lnTo>
                    <a:pt x="4792" y="1087"/>
                  </a:lnTo>
                  <a:lnTo>
                    <a:pt x="4775" y="1099"/>
                  </a:lnTo>
                  <a:lnTo>
                    <a:pt x="4741" y="1121"/>
                  </a:lnTo>
                  <a:lnTo>
                    <a:pt x="4705" y="1143"/>
                  </a:lnTo>
                  <a:lnTo>
                    <a:pt x="4669" y="1163"/>
                  </a:lnTo>
                  <a:lnTo>
                    <a:pt x="4635" y="1185"/>
                  </a:lnTo>
                  <a:lnTo>
                    <a:pt x="4617" y="1197"/>
                  </a:lnTo>
                  <a:lnTo>
                    <a:pt x="4602" y="1209"/>
                  </a:lnTo>
                  <a:lnTo>
                    <a:pt x="4586" y="1221"/>
                  </a:lnTo>
                  <a:lnTo>
                    <a:pt x="4572" y="1234"/>
                  </a:lnTo>
                  <a:lnTo>
                    <a:pt x="4490" y="1235"/>
                  </a:lnTo>
                  <a:lnTo>
                    <a:pt x="4410" y="1236"/>
                  </a:lnTo>
                  <a:lnTo>
                    <a:pt x="4371" y="1240"/>
                  </a:lnTo>
                  <a:lnTo>
                    <a:pt x="4333" y="1243"/>
                  </a:lnTo>
                  <a:lnTo>
                    <a:pt x="4294" y="1247"/>
                  </a:lnTo>
                  <a:lnTo>
                    <a:pt x="4255" y="1254"/>
                  </a:lnTo>
                  <a:lnTo>
                    <a:pt x="4216" y="1261"/>
                  </a:lnTo>
                  <a:lnTo>
                    <a:pt x="4178" y="1271"/>
                  </a:lnTo>
                  <a:lnTo>
                    <a:pt x="4158" y="1278"/>
                  </a:lnTo>
                  <a:lnTo>
                    <a:pt x="4139" y="1284"/>
                  </a:lnTo>
                  <a:lnTo>
                    <a:pt x="4119" y="1291"/>
                  </a:lnTo>
                  <a:lnTo>
                    <a:pt x="4098" y="1299"/>
                  </a:lnTo>
                  <a:lnTo>
                    <a:pt x="4079" y="1307"/>
                  </a:lnTo>
                  <a:lnTo>
                    <a:pt x="4059" y="1316"/>
                  </a:lnTo>
                  <a:lnTo>
                    <a:pt x="4038" y="1326"/>
                  </a:lnTo>
                  <a:lnTo>
                    <a:pt x="4019" y="1337"/>
                  </a:lnTo>
                  <a:lnTo>
                    <a:pt x="3998" y="1348"/>
                  </a:lnTo>
                  <a:lnTo>
                    <a:pt x="3977" y="1360"/>
                  </a:lnTo>
                  <a:lnTo>
                    <a:pt x="3957" y="1373"/>
                  </a:lnTo>
                  <a:lnTo>
                    <a:pt x="3936" y="1387"/>
                  </a:lnTo>
                  <a:lnTo>
                    <a:pt x="3947" y="1386"/>
                  </a:lnTo>
                  <a:lnTo>
                    <a:pt x="3958" y="1386"/>
                  </a:lnTo>
                  <a:lnTo>
                    <a:pt x="3968" y="1384"/>
                  </a:lnTo>
                  <a:lnTo>
                    <a:pt x="3978" y="1381"/>
                  </a:lnTo>
                  <a:lnTo>
                    <a:pt x="4000" y="1376"/>
                  </a:lnTo>
                  <a:lnTo>
                    <a:pt x="4021" y="1369"/>
                  </a:lnTo>
                  <a:lnTo>
                    <a:pt x="4064" y="1352"/>
                  </a:lnTo>
                  <a:lnTo>
                    <a:pt x="4105" y="1335"/>
                  </a:lnTo>
                  <a:lnTo>
                    <a:pt x="4127" y="1326"/>
                  </a:lnTo>
                  <a:lnTo>
                    <a:pt x="4147" y="1318"/>
                  </a:lnTo>
                  <a:lnTo>
                    <a:pt x="4168" y="1312"/>
                  </a:lnTo>
                  <a:lnTo>
                    <a:pt x="4190" y="1306"/>
                  </a:lnTo>
                  <a:lnTo>
                    <a:pt x="4200" y="1305"/>
                  </a:lnTo>
                  <a:lnTo>
                    <a:pt x="4211" y="1303"/>
                  </a:lnTo>
                  <a:lnTo>
                    <a:pt x="4222" y="1303"/>
                  </a:lnTo>
                  <a:lnTo>
                    <a:pt x="4231" y="1303"/>
                  </a:lnTo>
                  <a:lnTo>
                    <a:pt x="4242" y="1304"/>
                  </a:lnTo>
                  <a:lnTo>
                    <a:pt x="4253" y="1305"/>
                  </a:lnTo>
                  <a:lnTo>
                    <a:pt x="4264" y="1307"/>
                  </a:lnTo>
                  <a:lnTo>
                    <a:pt x="4275" y="1311"/>
                  </a:lnTo>
                  <a:lnTo>
                    <a:pt x="4199" y="1387"/>
                  </a:lnTo>
                  <a:lnTo>
                    <a:pt x="4213" y="1401"/>
                  </a:lnTo>
                  <a:lnTo>
                    <a:pt x="4227" y="1414"/>
                  </a:lnTo>
                  <a:lnTo>
                    <a:pt x="4243" y="1426"/>
                  </a:lnTo>
                  <a:lnTo>
                    <a:pt x="4260" y="1437"/>
                  </a:lnTo>
                  <a:lnTo>
                    <a:pt x="4270" y="1441"/>
                  </a:lnTo>
                  <a:lnTo>
                    <a:pt x="4279" y="1446"/>
                  </a:lnTo>
                  <a:lnTo>
                    <a:pt x="4289" y="1450"/>
                  </a:lnTo>
                  <a:lnTo>
                    <a:pt x="4300" y="1453"/>
                  </a:lnTo>
                  <a:lnTo>
                    <a:pt x="4311" y="1456"/>
                  </a:lnTo>
                  <a:lnTo>
                    <a:pt x="4324" y="1458"/>
                  </a:lnTo>
                  <a:lnTo>
                    <a:pt x="4337" y="1459"/>
                  </a:lnTo>
                  <a:lnTo>
                    <a:pt x="4350" y="1459"/>
                  </a:lnTo>
                  <a:lnTo>
                    <a:pt x="4337" y="1460"/>
                  </a:lnTo>
                  <a:lnTo>
                    <a:pt x="4324" y="1461"/>
                  </a:lnTo>
                  <a:lnTo>
                    <a:pt x="4311" y="1463"/>
                  </a:lnTo>
                  <a:lnTo>
                    <a:pt x="4300" y="1465"/>
                  </a:lnTo>
                  <a:lnTo>
                    <a:pt x="4289" y="1469"/>
                  </a:lnTo>
                  <a:lnTo>
                    <a:pt x="4279" y="1473"/>
                  </a:lnTo>
                  <a:lnTo>
                    <a:pt x="4270" y="1477"/>
                  </a:lnTo>
                  <a:lnTo>
                    <a:pt x="4260" y="1483"/>
                  </a:lnTo>
                  <a:lnTo>
                    <a:pt x="4243" y="1495"/>
                  </a:lnTo>
                  <a:lnTo>
                    <a:pt x="4227" y="1507"/>
                  </a:lnTo>
                  <a:lnTo>
                    <a:pt x="4213" y="1521"/>
                  </a:lnTo>
                  <a:lnTo>
                    <a:pt x="4199" y="1535"/>
                  </a:lnTo>
                  <a:lnTo>
                    <a:pt x="4191" y="1535"/>
                  </a:lnTo>
                  <a:lnTo>
                    <a:pt x="4185" y="1533"/>
                  </a:lnTo>
                  <a:lnTo>
                    <a:pt x="4177" y="1532"/>
                  </a:lnTo>
                  <a:lnTo>
                    <a:pt x="4170" y="1529"/>
                  </a:lnTo>
                  <a:lnTo>
                    <a:pt x="4156" y="1523"/>
                  </a:lnTo>
                  <a:lnTo>
                    <a:pt x="4142" y="1517"/>
                  </a:lnTo>
                  <a:lnTo>
                    <a:pt x="4127" y="1509"/>
                  </a:lnTo>
                  <a:lnTo>
                    <a:pt x="4113" y="1504"/>
                  </a:lnTo>
                  <a:lnTo>
                    <a:pt x="4106" y="1500"/>
                  </a:lnTo>
                  <a:lnTo>
                    <a:pt x="4098" y="1499"/>
                  </a:lnTo>
                  <a:lnTo>
                    <a:pt x="4092" y="1497"/>
                  </a:lnTo>
                  <a:lnTo>
                    <a:pt x="4084" y="1497"/>
                  </a:lnTo>
                  <a:lnTo>
                    <a:pt x="4067" y="1501"/>
                  </a:lnTo>
                  <a:lnTo>
                    <a:pt x="4048" y="1506"/>
                  </a:lnTo>
                  <a:lnTo>
                    <a:pt x="4030" y="1511"/>
                  </a:lnTo>
                  <a:lnTo>
                    <a:pt x="4010" y="1518"/>
                  </a:lnTo>
                  <a:lnTo>
                    <a:pt x="3970" y="1532"/>
                  </a:lnTo>
                  <a:lnTo>
                    <a:pt x="3927" y="1549"/>
                  </a:lnTo>
                  <a:lnTo>
                    <a:pt x="3885" y="1568"/>
                  </a:lnTo>
                  <a:lnTo>
                    <a:pt x="3841" y="1589"/>
                  </a:lnTo>
                  <a:lnTo>
                    <a:pt x="3796" y="1611"/>
                  </a:lnTo>
                  <a:lnTo>
                    <a:pt x="3753" y="1633"/>
                  </a:lnTo>
                  <a:lnTo>
                    <a:pt x="3667" y="1679"/>
                  </a:lnTo>
                  <a:lnTo>
                    <a:pt x="3585" y="1724"/>
                  </a:lnTo>
                  <a:lnTo>
                    <a:pt x="3511" y="1764"/>
                  </a:lnTo>
                  <a:lnTo>
                    <a:pt x="3448" y="1798"/>
                  </a:lnTo>
                  <a:lnTo>
                    <a:pt x="3410" y="1836"/>
                  </a:lnTo>
                  <a:lnTo>
                    <a:pt x="3404" y="1844"/>
                  </a:lnTo>
                  <a:lnTo>
                    <a:pt x="3397" y="1853"/>
                  </a:lnTo>
                  <a:lnTo>
                    <a:pt x="3391" y="1864"/>
                  </a:lnTo>
                  <a:lnTo>
                    <a:pt x="3384" y="1876"/>
                  </a:lnTo>
                  <a:lnTo>
                    <a:pt x="3370" y="1902"/>
                  </a:lnTo>
                  <a:lnTo>
                    <a:pt x="3356" y="1929"/>
                  </a:lnTo>
                  <a:lnTo>
                    <a:pt x="3342" y="1956"/>
                  </a:lnTo>
                  <a:lnTo>
                    <a:pt x="3327" y="1983"/>
                  </a:lnTo>
                  <a:lnTo>
                    <a:pt x="3320" y="1995"/>
                  </a:lnTo>
                  <a:lnTo>
                    <a:pt x="3313" y="2005"/>
                  </a:lnTo>
                  <a:lnTo>
                    <a:pt x="3307" y="2014"/>
                  </a:lnTo>
                  <a:lnTo>
                    <a:pt x="3300" y="2023"/>
                  </a:lnTo>
                  <a:lnTo>
                    <a:pt x="3149" y="2023"/>
                  </a:lnTo>
                  <a:lnTo>
                    <a:pt x="3134" y="2035"/>
                  </a:lnTo>
                  <a:lnTo>
                    <a:pt x="3121" y="2047"/>
                  </a:lnTo>
                  <a:lnTo>
                    <a:pt x="3107" y="2057"/>
                  </a:lnTo>
                  <a:lnTo>
                    <a:pt x="3093" y="2065"/>
                  </a:lnTo>
                  <a:lnTo>
                    <a:pt x="3066" y="2082"/>
                  </a:lnTo>
                  <a:lnTo>
                    <a:pt x="3037" y="2096"/>
                  </a:lnTo>
                  <a:lnTo>
                    <a:pt x="3009" y="2110"/>
                  </a:lnTo>
                  <a:lnTo>
                    <a:pt x="2981" y="2127"/>
                  </a:lnTo>
                  <a:lnTo>
                    <a:pt x="2966" y="2135"/>
                  </a:lnTo>
                  <a:lnTo>
                    <a:pt x="2952" y="2146"/>
                  </a:lnTo>
                  <a:lnTo>
                    <a:pt x="2938" y="2158"/>
                  </a:lnTo>
                  <a:lnTo>
                    <a:pt x="2924" y="2171"/>
                  </a:lnTo>
                  <a:lnTo>
                    <a:pt x="2924" y="2095"/>
                  </a:lnTo>
                  <a:lnTo>
                    <a:pt x="2922" y="2112"/>
                  </a:lnTo>
                  <a:lnTo>
                    <a:pt x="2918" y="2132"/>
                  </a:lnTo>
                  <a:lnTo>
                    <a:pt x="2913" y="2153"/>
                  </a:lnTo>
                  <a:lnTo>
                    <a:pt x="2906" y="2177"/>
                  </a:lnTo>
                  <a:lnTo>
                    <a:pt x="2900" y="2202"/>
                  </a:lnTo>
                  <a:lnTo>
                    <a:pt x="2894" y="2228"/>
                  </a:lnTo>
                  <a:lnTo>
                    <a:pt x="2892" y="2241"/>
                  </a:lnTo>
                  <a:lnTo>
                    <a:pt x="2890" y="2254"/>
                  </a:lnTo>
                  <a:lnTo>
                    <a:pt x="2889" y="2268"/>
                  </a:lnTo>
                  <a:lnTo>
                    <a:pt x="2889" y="2281"/>
                  </a:lnTo>
                  <a:lnTo>
                    <a:pt x="2962" y="2358"/>
                  </a:lnTo>
                  <a:lnTo>
                    <a:pt x="2813" y="2509"/>
                  </a:lnTo>
                  <a:lnTo>
                    <a:pt x="2812" y="2494"/>
                  </a:lnTo>
                  <a:lnTo>
                    <a:pt x="2807" y="2475"/>
                  </a:lnTo>
                  <a:lnTo>
                    <a:pt x="2801" y="2453"/>
                  </a:lnTo>
                  <a:lnTo>
                    <a:pt x="2794" y="2430"/>
                  </a:lnTo>
                  <a:lnTo>
                    <a:pt x="2787" y="2404"/>
                  </a:lnTo>
                  <a:lnTo>
                    <a:pt x="2781" y="2377"/>
                  </a:lnTo>
                  <a:lnTo>
                    <a:pt x="2779" y="2364"/>
                  </a:lnTo>
                  <a:lnTo>
                    <a:pt x="2777" y="2350"/>
                  </a:lnTo>
                  <a:lnTo>
                    <a:pt x="2776" y="2337"/>
                  </a:lnTo>
                  <a:lnTo>
                    <a:pt x="2775" y="2323"/>
                  </a:lnTo>
                  <a:lnTo>
                    <a:pt x="2760" y="2308"/>
                  </a:lnTo>
                  <a:lnTo>
                    <a:pt x="2747" y="2292"/>
                  </a:lnTo>
                  <a:lnTo>
                    <a:pt x="2734" y="2277"/>
                  </a:lnTo>
                  <a:lnTo>
                    <a:pt x="2723" y="2260"/>
                  </a:lnTo>
                  <a:lnTo>
                    <a:pt x="2718" y="2251"/>
                  </a:lnTo>
                  <a:lnTo>
                    <a:pt x="2713" y="2242"/>
                  </a:lnTo>
                  <a:lnTo>
                    <a:pt x="2709" y="2231"/>
                  </a:lnTo>
                  <a:lnTo>
                    <a:pt x="2706" y="2221"/>
                  </a:lnTo>
                  <a:lnTo>
                    <a:pt x="2703" y="2209"/>
                  </a:lnTo>
                  <a:lnTo>
                    <a:pt x="2700" y="2197"/>
                  </a:lnTo>
                  <a:lnTo>
                    <a:pt x="2699" y="2185"/>
                  </a:lnTo>
                  <a:lnTo>
                    <a:pt x="2699" y="2171"/>
                  </a:lnTo>
                  <a:lnTo>
                    <a:pt x="2692" y="2171"/>
                  </a:lnTo>
                  <a:lnTo>
                    <a:pt x="2685" y="2172"/>
                  </a:lnTo>
                  <a:lnTo>
                    <a:pt x="2677" y="2175"/>
                  </a:lnTo>
                  <a:lnTo>
                    <a:pt x="2671" y="2177"/>
                  </a:lnTo>
                  <a:lnTo>
                    <a:pt x="2658" y="2183"/>
                  </a:lnTo>
                  <a:lnTo>
                    <a:pt x="2644" y="2190"/>
                  </a:lnTo>
                  <a:lnTo>
                    <a:pt x="2631" y="2197"/>
                  </a:lnTo>
                  <a:lnTo>
                    <a:pt x="2616" y="2203"/>
                  </a:lnTo>
                  <a:lnTo>
                    <a:pt x="2610" y="2206"/>
                  </a:lnTo>
                  <a:lnTo>
                    <a:pt x="2602" y="2207"/>
                  </a:lnTo>
                  <a:lnTo>
                    <a:pt x="2596" y="2208"/>
                  </a:lnTo>
                  <a:lnTo>
                    <a:pt x="2588" y="2209"/>
                  </a:lnTo>
                  <a:lnTo>
                    <a:pt x="2513" y="2136"/>
                  </a:lnTo>
                  <a:lnTo>
                    <a:pt x="2436" y="2209"/>
                  </a:lnTo>
                  <a:lnTo>
                    <a:pt x="2422" y="2208"/>
                  </a:lnTo>
                  <a:lnTo>
                    <a:pt x="2408" y="2207"/>
                  </a:lnTo>
                  <a:lnTo>
                    <a:pt x="2394" y="2206"/>
                  </a:lnTo>
                  <a:lnTo>
                    <a:pt x="2381" y="2203"/>
                  </a:lnTo>
                  <a:lnTo>
                    <a:pt x="2354" y="2197"/>
                  </a:lnTo>
                  <a:lnTo>
                    <a:pt x="2329" y="2190"/>
                  </a:lnTo>
                  <a:lnTo>
                    <a:pt x="2306" y="2183"/>
                  </a:lnTo>
                  <a:lnTo>
                    <a:pt x="2285" y="2177"/>
                  </a:lnTo>
                  <a:lnTo>
                    <a:pt x="2265" y="2172"/>
                  </a:lnTo>
                  <a:lnTo>
                    <a:pt x="2250" y="2171"/>
                  </a:lnTo>
                  <a:lnTo>
                    <a:pt x="2234" y="2172"/>
                  </a:lnTo>
                  <a:lnTo>
                    <a:pt x="2215" y="2177"/>
                  </a:lnTo>
                  <a:lnTo>
                    <a:pt x="2194" y="2183"/>
                  </a:lnTo>
                  <a:lnTo>
                    <a:pt x="2170" y="2190"/>
                  </a:lnTo>
                  <a:lnTo>
                    <a:pt x="2145" y="2197"/>
                  </a:lnTo>
                  <a:lnTo>
                    <a:pt x="2119" y="2203"/>
                  </a:lnTo>
                  <a:lnTo>
                    <a:pt x="2105" y="2206"/>
                  </a:lnTo>
                  <a:lnTo>
                    <a:pt x="2092" y="2207"/>
                  </a:lnTo>
                  <a:lnTo>
                    <a:pt x="2078" y="2208"/>
                  </a:lnTo>
                  <a:lnTo>
                    <a:pt x="2064" y="2209"/>
                  </a:lnTo>
                  <a:lnTo>
                    <a:pt x="2050" y="2221"/>
                  </a:lnTo>
                  <a:lnTo>
                    <a:pt x="2038" y="2231"/>
                  </a:lnTo>
                  <a:lnTo>
                    <a:pt x="2028" y="2240"/>
                  </a:lnTo>
                  <a:lnTo>
                    <a:pt x="2018" y="2245"/>
                  </a:lnTo>
                  <a:lnTo>
                    <a:pt x="2010" y="2250"/>
                  </a:lnTo>
                  <a:lnTo>
                    <a:pt x="2002" y="2253"/>
                  </a:lnTo>
                  <a:lnTo>
                    <a:pt x="1995" y="2255"/>
                  </a:lnTo>
                  <a:lnTo>
                    <a:pt x="1987" y="2255"/>
                  </a:lnTo>
                  <a:lnTo>
                    <a:pt x="1958" y="2252"/>
                  </a:lnTo>
                  <a:lnTo>
                    <a:pt x="1915" y="2248"/>
                  </a:lnTo>
                  <a:lnTo>
                    <a:pt x="1914" y="2254"/>
                  </a:lnTo>
                  <a:lnTo>
                    <a:pt x="1913" y="2262"/>
                  </a:lnTo>
                  <a:lnTo>
                    <a:pt x="1911" y="2271"/>
                  </a:lnTo>
                  <a:lnTo>
                    <a:pt x="1909" y="2280"/>
                  </a:lnTo>
                  <a:lnTo>
                    <a:pt x="1902" y="2301"/>
                  </a:lnTo>
                  <a:lnTo>
                    <a:pt x="1895" y="2325"/>
                  </a:lnTo>
                  <a:lnTo>
                    <a:pt x="1887" y="2350"/>
                  </a:lnTo>
                  <a:lnTo>
                    <a:pt x="1879" y="2377"/>
                  </a:lnTo>
                  <a:lnTo>
                    <a:pt x="1877" y="2392"/>
                  </a:lnTo>
                  <a:lnTo>
                    <a:pt x="1875" y="2406"/>
                  </a:lnTo>
                  <a:lnTo>
                    <a:pt x="1874" y="2420"/>
                  </a:lnTo>
                  <a:lnTo>
                    <a:pt x="1874" y="2434"/>
                  </a:lnTo>
                  <a:lnTo>
                    <a:pt x="1867" y="2434"/>
                  </a:lnTo>
                  <a:lnTo>
                    <a:pt x="1861" y="2435"/>
                  </a:lnTo>
                  <a:lnTo>
                    <a:pt x="1853" y="2437"/>
                  </a:lnTo>
                  <a:lnTo>
                    <a:pt x="1847" y="2440"/>
                  </a:lnTo>
                  <a:lnTo>
                    <a:pt x="1833" y="2446"/>
                  </a:lnTo>
                  <a:lnTo>
                    <a:pt x="1819" y="2453"/>
                  </a:lnTo>
                  <a:lnTo>
                    <a:pt x="1805" y="2459"/>
                  </a:lnTo>
                  <a:lnTo>
                    <a:pt x="1791" y="2466"/>
                  </a:lnTo>
                  <a:lnTo>
                    <a:pt x="1784" y="2468"/>
                  </a:lnTo>
                  <a:lnTo>
                    <a:pt x="1777" y="2470"/>
                  </a:lnTo>
                  <a:lnTo>
                    <a:pt x="1770" y="2471"/>
                  </a:lnTo>
                  <a:lnTo>
                    <a:pt x="1763" y="2472"/>
                  </a:lnTo>
                  <a:lnTo>
                    <a:pt x="1764" y="2488"/>
                  </a:lnTo>
                  <a:lnTo>
                    <a:pt x="1768" y="2505"/>
                  </a:lnTo>
                  <a:lnTo>
                    <a:pt x="1773" y="2525"/>
                  </a:lnTo>
                  <a:lnTo>
                    <a:pt x="1781" y="2545"/>
                  </a:lnTo>
                  <a:lnTo>
                    <a:pt x="1790" y="2567"/>
                  </a:lnTo>
                  <a:lnTo>
                    <a:pt x="1800" y="2590"/>
                  </a:lnTo>
                  <a:lnTo>
                    <a:pt x="1812" y="2613"/>
                  </a:lnTo>
                  <a:lnTo>
                    <a:pt x="1824" y="2636"/>
                  </a:lnTo>
                  <a:lnTo>
                    <a:pt x="1836" y="2659"/>
                  </a:lnTo>
                  <a:lnTo>
                    <a:pt x="1849" y="2681"/>
                  </a:lnTo>
                  <a:lnTo>
                    <a:pt x="1861" y="2701"/>
                  </a:lnTo>
                  <a:lnTo>
                    <a:pt x="1874" y="2720"/>
                  </a:lnTo>
                  <a:lnTo>
                    <a:pt x="1886" y="2737"/>
                  </a:lnTo>
                  <a:lnTo>
                    <a:pt x="1897" y="2752"/>
                  </a:lnTo>
                  <a:lnTo>
                    <a:pt x="1906" y="2764"/>
                  </a:lnTo>
                  <a:lnTo>
                    <a:pt x="1915" y="2772"/>
                  </a:lnTo>
                  <a:lnTo>
                    <a:pt x="2064" y="2772"/>
                  </a:lnTo>
                  <a:lnTo>
                    <a:pt x="2081" y="2755"/>
                  </a:lnTo>
                  <a:lnTo>
                    <a:pt x="2104" y="2733"/>
                  </a:lnTo>
                  <a:lnTo>
                    <a:pt x="2131" y="2708"/>
                  </a:lnTo>
                  <a:lnTo>
                    <a:pt x="2162" y="2682"/>
                  </a:lnTo>
                  <a:lnTo>
                    <a:pt x="2177" y="2670"/>
                  </a:lnTo>
                  <a:lnTo>
                    <a:pt x="2193" y="2659"/>
                  </a:lnTo>
                  <a:lnTo>
                    <a:pt x="2210" y="2648"/>
                  </a:lnTo>
                  <a:lnTo>
                    <a:pt x="2226" y="2639"/>
                  </a:lnTo>
                  <a:lnTo>
                    <a:pt x="2242" y="2632"/>
                  </a:lnTo>
                  <a:lnTo>
                    <a:pt x="2258" y="2625"/>
                  </a:lnTo>
                  <a:lnTo>
                    <a:pt x="2265" y="2623"/>
                  </a:lnTo>
                  <a:lnTo>
                    <a:pt x="2273" y="2622"/>
                  </a:lnTo>
                  <a:lnTo>
                    <a:pt x="2281" y="2621"/>
                  </a:lnTo>
                  <a:lnTo>
                    <a:pt x="2288" y="2621"/>
                  </a:lnTo>
                  <a:lnTo>
                    <a:pt x="2287" y="2634"/>
                  </a:lnTo>
                  <a:lnTo>
                    <a:pt x="2286" y="2647"/>
                  </a:lnTo>
                  <a:lnTo>
                    <a:pt x="2284" y="2660"/>
                  </a:lnTo>
                  <a:lnTo>
                    <a:pt x="2282" y="2671"/>
                  </a:lnTo>
                  <a:lnTo>
                    <a:pt x="2278" y="2682"/>
                  </a:lnTo>
                  <a:lnTo>
                    <a:pt x="2274" y="2692"/>
                  </a:lnTo>
                  <a:lnTo>
                    <a:pt x="2270" y="2701"/>
                  </a:lnTo>
                  <a:lnTo>
                    <a:pt x="2264" y="2711"/>
                  </a:lnTo>
                  <a:lnTo>
                    <a:pt x="2252" y="2728"/>
                  </a:lnTo>
                  <a:lnTo>
                    <a:pt x="2240" y="2743"/>
                  </a:lnTo>
                  <a:lnTo>
                    <a:pt x="2226" y="2758"/>
                  </a:lnTo>
                  <a:lnTo>
                    <a:pt x="2212" y="2772"/>
                  </a:lnTo>
                  <a:lnTo>
                    <a:pt x="2212" y="2921"/>
                  </a:lnTo>
                  <a:lnTo>
                    <a:pt x="2250" y="2959"/>
                  </a:lnTo>
                  <a:lnTo>
                    <a:pt x="2551" y="2959"/>
                  </a:lnTo>
                  <a:lnTo>
                    <a:pt x="2550" y="2994"/>
                  </a:lnTo>
                  <a:lnTo>
                    <a:pt x="2550" y="3016"/>
                  </a:lnTo>
                  <a:lnTo>
                    <a:pt x="2549" y="3029"/>
                  </a:lnTo>
                  <a:lnTo>
                    <a:pt x="2547" y="3037"/>
                  </a:lnTo>
                  <a:lnTo>
                    <a:pt x="2546" y="3045"/>
                  </a:lnTo>
                  <a:lnTo>
                    <a:pt x="2544" y="3054"/>
                  </a:lnTo>
                  <a:lnTo>
                    <a:pt x="2543" y="3068"/>
                  </a:lnTo>
                  <a:lnTo>
                    <a:pt x="2543" y="3091"/>
                  </a:lnTo>
                  <a:lnTo>
                    <a:pt x="2575" y="3125"/>
                  </a:lnTo>
                  <a:lnTo>
                    <a:pt x="2737" y="3145"/>
                  </a:lnTo>
                  <a:close/>
                </a:path>
              </a:pathLst>
            </a:custGeom>
            <a:grp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5" name="Freeform 87"/>
          <p:cNvSpPr>
            <a:spLocks/>
          </p:cNvSpPr>
          <p:nvPr/>
        </p:nvSpPr>
        <p:spPr bwMode="auto">
          <a:xfrm>
            <a:off x="4661845" y="4580678"/>
            <a:ext cx="659150" cy="780134"/>
          </a:xfrm>
          <a:custGeom>
            <a:avLst/>
            <a:gdLst/>
            <a:ahLst/>
            <a:cxnLst>
              <a:cxn ang="0">
                <a:pos x="1394" y="3248"/>
              </a:cxn>
              <a:cxn ang="0">
                <a:pos x="1314" y="3159"/>
              </a:cxn>
              <a:cxn ang="0">
                <a:pos x="1287" y="3101"/>
              </a:cxn>
              <a:cxn ang="0">
                <a:pos x="1169" y="3032"/>
              </a:cxn>
              <a:cxn ang="0">
                <a:pos x="1055" y="2718"/>
              </a:cxn>
              <a:cxn ang="0">
                <a:pos x="993" y="2395"/>
              </a:cxn>
              <a:cxn ang="0">
                <a:pos x="931" y="2073"/>
              </a:cxn>
              <a:cxn ang="0">
                <a:pos x="829" y="1866"/>
              </a:cxn>
              <a:cxn ang="0">
                <a:pos x="896" y="1614"/>
              </a:cxn>
              <a:cxn ang="0">
                <a:pos x="802" y="1555"/>
              </a:cxn>
              <a:cxn ang="0">
                <a:pos x="526" y="1415"/>
              </a:cxn>
              <a:cxn ang="0">
                <a:pos x="325" y="1120"/>
              </a:cxn>
              <a:cxn ang="0">
                <a:pos x="188" y="1089"/>
              </a:cxn>
              <a:cxn ang="0">
                <a:pos x="61" y="978"/>
              </a:cxn>
              <a:cxn ang="0">
                <a:pos x="8" y="907"/>
              </a:cxn>
              <a:cxn ang="0">
                <a:pos x="110" y="740"/>
              </a:cxn>
              <a:cxn ang="0">
                <a:pos x="80" y="657"/>
              </a:cxn>
              <a:cxn ang="0">
                <a:pos x="160" y="527"/>
              </a:cxn>
              <a:cxn ang="0">
                <a:pos x="225" y="263"/>
              </a:cxn>
              <a:cxn ang="0">
                <a:pos x="446" y="86"/>
              </a:cxn>
              <a:cxn ang="0">
                <a:pos x="606" y="26"/>
              </a:cxn>
              <a:cxn ang="0">
                <a:pos x="748" y="38"/>
              </a:cxn>
              <a:cxn ang="0">
                <a:pos x="889" y="67"/>
              </a:cxn>
              <a:cxn ang="0">
                <a:pos x="975" y="39"/>
              </a:cxn>
              <a:cxn ang="0">
                <a:pos x="1082" y="84"/>
              </a:cxn>
              <a:cxn ang="0">
                <a:pos x="1229" y="116"/>
              </a:cxn>
              <a:cxn ang="0">
                <a:pos x="1423" y="225"/>
              </a:cxn>
              <a:cxn ang="0">
                <a:pos x="1540" y="364"/>
              </a:cxn>
              <a:cxn ang="0">
                <a:pos x="1747" y="402"/>
              </a:cxn>
              <a:cxn ang="0">
                <a:pos x="1869" y="598"/>
              </a:cxn>
              <a:cxn ang="0">
                <a:pos x="2001" y="662"/>
              </a:cxn>
              <a:cxn ang="0">
                <a:pos x="2137" y="676"/>
              </a:cxn>
              <a:cxn ang="0">
                <a:pos x="2324" y="792"/>
              </a:cxn>
              <a:cxn ang="0">
                <a:pos x="2539" y="849"/>
              </a:cxn>
              <a:cxn ang="0">
                <a:pos x="2708" y="919"/>
              </a:cxn>
              <a:cxn ang="0">
                <a:pos x="2843" y="1015"/>
              </a:cxn>
              <a:cxn ang="0">
                <a:pos x="2816" y="1221"/>
              </a:cxn>
              <a:cxn ang="0">
                <a:pos x="2749" y="1330"/>
              </a:cxn>
              <a:cxn ang="0">
                <a:pos x="2620" y="1421"/>
              </a:cxn>
              <a:cxn ang="0">
                <a:pos x="2647" y="1592"/>
              </a:cxn>
              <a:cxn ang="0">
                <a:pos x="2578" y="1748"/>
              </a:cxn>
              <a:cxn ang="0">
                <a:pos x="2447" y="1864"/>
              </a:cxn>
              <a:cxn ang="0">
                <a:pos x="2284" y="1908"/>
              </a:cxn>
              <a:cxn ang="0">
                <a:pos x="2313" y="2060"/>
              </a:cxn>
              <a:cxn ang="0">
                <a:pos x="2289" y="2228"/>
              </a:cxn>
              <a:cxn ang="0">
                <a:pos x="2163" y="2321"/>
              </a:cxn>
              <a:cxn ang="0">
                <a:pos x="2082" y="2395"/>
              </a:cxn>
              <a:cxn ang="0">
                <a:pos x="1912" y="2489"/>
              </a:cxn>
              <a:cxn ang="0">
                <a:pos x="1838" y="2535"/>
              </a:cxn>
              <a:cxn ang="0">
                <a:pos x="1869" y="2620"/>
              </a:cxn>
              <a:cxn ang="0">
                <a:pos x="1671" y="2667"/>
              </a:cxn>
              <a:cxn ang="0">
                <a:pos x="1664" y="2711"/>
              </a:cxn>
              <a:cxn ang="0">
                <a:pos x="1651" y="2820"/>
              </a:cxn>
              <a:cxn ang="0">
                <a:pos x="1655" y="2956"/>
              </a:cxn>
              <a:cxn ang="0">
                <a:pos x="1645" y="3294"/>
              </a:cxn>
              <a:cxn ang="0">
                <a:pos x="1654" y="3363"/>
              </a:cxn>
            </a:cxnLst>
            <a:rect l="0" t="0" r="r" b="b"/>
            <a:pathLst>
              <a:path w="2844" h="3367">
                <a:moveTo>
                  <a:pt x="1611" y="3367"/>
                </a:moveTo>
                <a:lnTo>
                  <a:pt x="1575" y="3350"/>
                </a:lnTo>
                <a:lnTo>
                  <a:pt x="1528" y="3327"/>
                </a:lnTo>
                <a:lnTo>
                  <a:pt x="1501" y="3314"/>
                </a:lnTo>
                <a:lnTo>
                  <a:pt x="1474" y="3298"/>
                </a:lnTo>
                <a:lnTo>
                  <a:pt x="1446" y="3283"/>
                </a:lnTo>
                <a:lnTo>
                  <a:pt x="1419" y="3266"/>
                </a:lnTo>
                <a:lnTo>
                  <a:pt x="1394" y="3248"/>
                </a:lnTo>
                <a:lnTo>
                  <a:pt x="1370" y="3228"/>
                </a:lnTo>
                <a:lnTo>
                  <a:pt x="1359" y="3220"/>
                </a:lnTo>
                <a:lnTo>
                  <a:pt x="1349" y="3210"/>
                </a:lnTo>
                <a:lnTo>
                  <a:pt x="1341" y="3200"/>
                </a:lnTo>
                <a:lnTo>
                  <a:pt x="1332" y="3189"/>
                </a:lnTo>
                <a:lnTo>
                  <a:pt x="1325" y="3179"/>
                </a:lnTo>
                <a:lnTo>
                  <a:pt x="1319" y="3170"/>
                </a:lnTo>
                <a:lnTo>
                  <a:pt x="1314" y="3159"/>
                </a:lnTo>
                <a:lnTo>
                  <a:pt x="1311" y="3149"/>
                </a:lnTo>
                <a:lnTo>
                  <a:pt x="1309" y="3139"/>
                </a:lnTo>
                <a:lnTo>
                  <a:pt x="1309" y="3128"/>
                </a:lnTo>
                <a:lnTo>
                  <a:pt x="1310" y="3118"/>
                </a:lnTo>
                <a:lnTo>
                  <a:pt x="1313" y="3107"/>
                </a:lnTo>
                <a:lnTo>
                  <a:pt x="1306" y="3106"/>
                </a:lnTo>
                <a:lnTo>
                  <a:pt x="1297" y="3104"/>
                </a:lnTo>
                <a:lnTo>
                  <a:pt x="1287" y="3101"/>
                </a:lnTo>
                <a:lnTo>
                  <a:pt x="1277" y="3095"/>
                </a:lnTo>
                <a:lnTo>
                  <a:pt x="1257" y="3083"/>
                </a:lnTo>
                <a:lnTo>
                  <a:pt x="1236" y="3069"/>
                </a:lnTo>
                <a:lnTo>
                  <a:pt x="1215" y="3055"/>
                </a:lnTo>
                <a:lnTo>
                  <a:pt x="1196" y="3043"/>
                </a:lnTo>
                <a:lnTo>
                  <a:pt x="1186" y="3039"/>
                </a:lnTo>
                <a:lnTo>
                  <a:pt x="1177" y="3034"/>
                </a:lnTo>
                <a:lnTo>
                  <a:pt x="1169" y="3032"/>
                </a:lnTo>
                <a:lnTo>
                  <a:pt x="1162" y="3031"/>
                </a:lnTo>
                <a:lnTo>
                  <a:pt x="1162" y="2883"/>
                </a:lnTo>
                <a:lnTo>
                  <a:pt x="1138" y="2858"/>
                </a:lnTo>
                <a:lnTo>
                  <a:pt x="1117" y="2831"/>
                </a:lnTo>
                <a:lnTo>
                  <a:pt x="1098" y="2804"/>
                </a:lnTo>
                <a:lnTo>
                  <a:pt x="1082" y="2776"/>
                </a:lnTo>
                <a:lnTo>
                  <a:pt x="1068" y="2747"/>
                </a:lnTo>
                <a:lnTo>
                  <a:pt x="1055" y="2718"/>
                </a:lnTo>
                <a:lnTo>
                  <a:pt x="1044" y="2687"/>
                </a:lnTo>
                <a:lnTo>
                  <a:pt x="1034" y="2657"/>
                </a:lnTo>
                <a:lnTo>
                  <a:pt x="1026" y="2625"/>
                </a:lnTo>
                <a:lnTo>
                  <a:pt x="1020" y="2594"/>
                </a:lnTo>
                <a:lnTo>
                  <a:pt x="1013" y="2561"/>
                </a:lnTo>
                <a:lnTo>
                  <a:pt x="1008" y="2528"/>
                </a:lnTo>
                <a:lnTo>
                  <a:pt x="999" y="2462"/>
                </a:lnTo>
                <a:lnTo>
                  <a:pt x="993" y="2395"/>
                </a:lnTo>
                <a:lnTo>
                  <a:pt x="985" y="2328"/>
                </a:lnTo>
                <a:lnTo>
                  <a:pt x="977" y="2263"/>
                </a:lnTo>
                <a:lnTo>
                  <a:pt x="972" y="2230"/>
                </a:lnTo>
                <a:lnTo>
                  <a:pt x="965" y="2198"/>
                </a:lnTo>
                <a:lnTo>
                  <a:pt x="959" y="2166"/>
                </a:lnTo>
                <a:lnTo>
                  <a:pt x="951" y="2134"/>
                </a:lnTo>
                <a:lnTo>
                  <a:pt x="941" y="2104"/>
                </a:lnTo>
                <a:lnTo>
                  <a:pt x="931" y="2073"/>
                </a:lnTo>
                <a:lnTo>
                  <a:pt x="919" y="2044"/>
                </a:lnTo>
                <a:lnTo>
                  <a:pt x="904" y="2014"/>
                </a:lnTo>
                <a:lnTo>
                  <a:pt x="888" y="1987"/>
                </a:lnTo>
                <a:lnTo>
                  <a:pt x="869" y="1960"/>
                </a:lnTo>
                <a:lnTo>
                  <a:pt x="849" y="1934"/>
                </a:lnTo>
                <a:lnTo>
                  <a:pt x="826" y="1908"/>
                </a:lnTo>
                <a:lnTo>
                  <a:pt x="827" y="1888"/>
                </a:lnTo>
                <a:lnTo>
                  <a:pt x="829" y="1866"/>
                </a:lnTo>
                <a:lnTo>
                  <a:pt x="832" y="1845"/>
                </a:lnTo>
                <a:lnTo>
                  <a:pt x="838" y="1824"/>
                </a:lnTo>
                <a:lnTo>
                  <a:pt x="849" y="1783"/>
                </a:lnTo>
                <a:lnTo>
                  <a:pt x="863" y="1740"/>
                </a:lnTo>
                <a:lnTo>
                  <a:pt x="876" y="1698"/>
                </a:lnTo>
                <a:lnTo>
                  <a:pt x="887" y="1656"/>
                </a:lnTo>
                <a:lnTo>
                  <a:pt x="892" y="1636"/>
                </a:lnTo>
                <a:lnTo>
                  <a:pt x="896" y="1614"/>
                </a:lnTo>
                <a:lnTo>
                  <a:pt x="898" y="1593"/>
                </a:lnTo>
                <a:lnTo>
                  <a:pt x="899" y="1572"/>
                </a:lnTo>
                <a:lnTo>
                  <a:pt x="885" y="1572"/>
                </a:lnTo>
                <a:lnTo>
                  <a:pt x="869" y="1570"/>
                </a:lnTo>
                <a:lnTo>
                  <a:pt x="853" y="1568"/>
                </a:lnTo>
                <a:lnTo>
                  <a:pt x="837" y="1565"/>
                </a:lnTo>
                <a:lnTo>
                  <a:pt x="819" y="1559"/>
                </a:lnTo>
                <a:lnTo>
                  <a:pt x="802" y="1555"/>
                </a:lnTo>
                <a:lnTo>
                  <a:pt x="783" y="1548"/>
                </a:lnTo>
                <a:lnTo>
                  <a:pt x="764" y="1542"/>
                </a:lnTo>
                <a:lnTo>
                  <a:pt x="725" y="1526"/>
                </a:lnTo>
                <a:lnTo>
                  <a:pt x="685" y="1507"/>
                </a:lnTo>
                <a:lnTo>
                  <a:pt x="645" y="1486"/>
                </a:lnTo>
                <a:lnTo>
                  <a:pt x="604" y="1464"/>
                </a:lnTo>
                <a:lnTo>
                  <a:pt x="564" y="1440"/>
                </a:lnTo>
                <a:lnTo>
                  <a:pt x="526" y="1415"/>
                </a:lnTo>
                <a:lnTo>
                  <a:pt x="488" y="1391"/>
                </a:lnTo>
                <a:lnTo>
                  <a:pt x="452" y="1366"/>
                </a:lnTo>
                <a:lnTo>
                  <a:pt x="419" y="1341"/>
                </a:lnTo>
                <a:lnTo>
                  <a:pt x="389" y="1317"/>
                </a:lnTo>
                <a:lnTo>
                  <a:pt x="362" y="1293"/>
                </a:lnTo>
                <a:lnTo>
                  <a:pt x="339" y="1272"/>
                </a:lnTo>
                <a:lnTo>
                  <a:pt x="339" y="1120"/>
                </a:lnTo>
                <a:lnTo>
                  <a:pt x="325" y="1120"/>
                </a:lnTo>
                <a:lnTo>
                  <a:pt x="312" y="1119"/>
                </a:lnTo>
                <a:lnTo>
                  <a:pt x="300" y="1116"/>
                </a:lnTo>
                <a:lnTo>
                  <a:pt x="288" y="1114"/>
                </a:lnTo>
                <a:lnTo>
                  <a:pt x="265" y="1109"/>
                </a:lnTo>
                <a:lnTo>
                  <a:pt x="243" y="1102"/>
                </a:lnTo>
                <a:lnTo>
                  <a:pt x="223" y="1097"/>
                </a:lnTo>
                <a:lnTo>
                  <a:pt x="200" y="1091"/>
                </a:lnTo>
                <a:lnTo>
                  <a:pt x="188" y="1089"/>
                </a:lnTo>
                <a:lnTo>
                  <a:pt x="176" y="1087"/>
                </a:lnTo>
                <a:lnTo>
                  <a:pt x="163" y="1086"/>
                </a:lnTo>
                <a:lnTo>
                  <a:pt x="149" y="1086"/>
                </a:lnTo>
                <a:lnTo>
                  <a:pt x="120" y="1051"/>
                </a:lnTo>
                <a:lnTo>
                  <a:pt x="89" y="1010"/>
                </a:lnTo>
                <a:lnTo>
                  <a:pt x="80" y="999"/>
                </a:lnTo>
                <a:lnTo>
                  <a:pt x="71" y="988"/>
                </a:lnTo>
                <a:lnTo>
                  <a:pt x="61" y="978"/>
                </a:lnTo>
                <a:lnTo>
                  <a:pt x="50" y="968"/>
                </a:lnTo>
                <a:lnTo>
                  <a:pt x="40" y="958"/>
                </a:lnTo>
                <a:lnTo>
                  <a:pt x="28" y="950"/>
                </a:lnTo>
                <a:lnTo>
                  <a:pt x="14" y="941"/>
                </a:lnTo>
                <a:lnTo>
                  <a:pt x="0" y="933"/>
                </a:lnTo>
                <a:lnTo>
                  <a:pt x="1" y="926"/>
                </a:lnTo>
                <a:lnTo>
                  <a:pt x="4" y="917"/>
                </a:lnTo>
                <a:lnTo>
                  <a:pt x="8" y="907"/>
                </a:lnTo>
                <a:lnTo>
                  <a:pt x="13" y="895"/>
                </a:lnTo>
                <a:lnTo>
                  <a:pt x="26" y="869"/>
                </a:lnTo>
                <a:lnTo>
                  <a:pt x="43" y="842"/>
                </a:lnTo>
                <a:lnTo>
                  <a:pt x="61" y="813"/>
                </a:lnTo>
                <a:lnTo>
                  <a:pt x="79" y="787"/>
                </a:lnTo>
                <a:lnTo>
                  <a:pt x="96" y="764"/>
                </a:lnTo>
                <a:lnTo>
                  <a:pt x="112" y="747"/>
                </a:lnTo>
                <a:lnTo>
                  <a:pt x="110" y="740"/>
                </a:lnTo>
                <a:lnTo>
                  <a:pt x="109" y="734"/>
                </a:lnTo>
                <a:lnTo>
                  <a:pt x="108" y="727"/>
                </a:lnTo>
                <a:lnTo>
                  <a:pt x="106" y="720"/>
                </a:lnTo>
                <a:lnTo>
                  <a:pt x="100" y="706"/>
                </a:lnTo>
                <a:lnTo>
                  <a:pt x="94" y="693"/>
                </a:lnTo>
                <a:lnTo>
                  <a:pt x="88" y="679"/>
                </a:lnTo>
                <a:lnTo>
                  <a:pt x="82" y="665"/>
                </a:lnTo>
                <a:lnTo>
                  <a:pt x="80" y="657"/>
                </a:lnTo>
                <a:lnTo>
                  <a:pt x="78" y="651"/>
                </a:lnTo>
                <a:lnTo>
                  <a:pt x="77" y="643"/>
                </a:lnTo>
                <a:lnTo>
                  <a:pt x="77" y="636"/>
                </a:lnTo>
                <a:lnTo>
                  <a:pt x="90" y="621"/>
                </a:lnTo>
                <a:lnTo>
                  <a:pt x="104" y="605"/>
                </a:lnTo>
                <a:lnTo>
                  <a:pt x="118" y="586"/>
                </a:lnTo>
                <a:lnTo>
                  <a:pt x="131" y="568"/>
                </a:lnTo>
                <a:lnTo>
                  <a:pt x="160" y="527"/>
                </a:lnTo>
                <a:lnTo>
                  <a:pt x="187" y="486"/>
                </a:lnTo>
                <a:lnTo>
                  <a:pt x="215" y="444"/>
                </a:lnTo>
                <a:lnTo>
                  <a:pt x="242" y="404"/>
                </a:lnTo>
                <a:lnTo>
                  <a:pt x="257" y="384"/>
                </a:lnTo>
                <a:lnTo>
                  <a:pt x="271" y="367"/>
                </a:lnTo>
                <a:lnTo>
                  <a:pt x="284" y="351"/>
                </a:lnTo>
                <a:lnTo>
                  <a:pt x="298" y="335"/>
                </a:lnTo>
                <a:lnTo>
                  <a:pt x="225" y="263"/>
                </a:lnTo>
                <a:lnTo>
                  <a:pt x="225" y="187"/>
                </a:lnTo>
                <a:lnTo>
                  <a:pt x="339" y="72"/>
                </a:lnTo>
                <a:lnTo>
                  <a:pt x="354" y="79"/>
                </a:lnTo>
                <a:lnTo>
                  <a:pt x="370" y="83"/>
                </a:lnTo>
                <a:lnTo>
                  <a:pt x="387" y="87"/>
                </a:lnTo>
                <a:lnTo>
                  <a:pt x="406" y="88"/>
                </a:lnTo>
                <a:lnTo>
                  <a:pt x="426" y="88"/>
                </a:lnTo>
                <a:lnTo>
                  <a:pt x="446" y="86"/>
                </a:lnTo>
                <a:lnTo>
                  <a:pt x="467" y="82"/>
                </a:lnTo>
                <a:lnTo>
                  <a:pt x="488" y="78"/>
                </a:lnTo>
                <a:lnTo>
                  <a:pt x="508" y="72"/>
                </a:lnTo>
                <a:lnTo>
                  <a:pt x="529" y="65"/>
                </a:lnTo>
                <a:lnTo>
                  <a:pt x="550" y="57"/>
                </a:lnTo>
                <a:lnTo>
                  <a:pt x="570" y="47"/>
                </a:lnTo>
                <a:lnTo>
                  <a:pt x="588" y="38"/>
                </a:lnTo>
                <a:lnTo>
                  <a:pt x="606" y="26"/>
                </a:lnTo>
                <a:lnTo>
                  <a:pt x="622" y="14"/>
                </a:lnTo>
                <a:lnTo>
                  <a:pt x="636" y="0"/>
                </a:lnTo>
                <a:lnTo>
                  <a:pt x="650" y="7"/>
                </a:lnTo>
                <a:lnTo>
                  <a:pt x="664" y="12"/>
                </a:lnTo>
                <a:lnTo>
                  <a:pt x="679" y="18"/>
                </a:lnTo>
                <a:lnTo>
                  <a:pt x="693" y="22"/>
                </a:lnTo>
                <a:lnTo>
                  <a:pt x="721" y="31"/>
                </a:lnTo>
                <a:lnTo>
                  <a:pt x="748" y="38"/>
                </a:lnTo>
                <a:lnTo>
                  <a:pt x="777" y="45"/>
                </a:lnTo>
                <a:lnTo>
                  <a:pt x="804" y="52"/>
                </a:lnTo>
                <a:lnTo>
                  <a:pt x="832" y="62"/>
                </a:lnTo>
                <a:lnTo>
                  <a:pt x="861" y="72"/>
                </a:lnTo>
                <a:lnTo>
                  <a:pt x="868" y="72"/>
                </a:lnTo>
                <a:lnTo>
                  <a:pt x="875" y="71"/>
                </a:lnTo>
                <a:lnTo>
                  <a:pt x="883" y="69"/>
                </a:lnTo>
                <a:lnTo>
                  <a:pt x="889" y="67"/>
                </a:lnTo>
                <a:lnTo>
                  <a:pt x="903" y="62"/>
                </a:lnTo>
                <a:lnTo>
                  <a:pt x="917" y="55"/>
                </a:lnTo>
                <a:lnTo>
                  <a:pt x="932" y="50"/>
                </a:lnTo>
                <a:lnTo>
                  <a:pt x="946" y="44"/>
                </a:lnTo>
                <a:lnTo>
                  <a:pt x="953" y="42"/>
                </a:lnTo>
                <a:lnTo>
                  <a:pt x="961" y="40"/>
                </a:lnTo>
                <a:lnTo>
                  <a:pt x="968" y="39"/>
                </a:lnTo>
                <a:lnTo>
                  <a:pt x="975" y="39"/>
                </a:lnTo>
                <a:lnTo>
                  <a:pt x="1012" y="111"/>
                </a:lnTo>
                <a:lnTo>
                  <a:pt x="1020" y="111"/>
                </a:lnTo>
                <a:lnTo>
                  <a:pt x="1026" y="110"/>
                </a:lnTo>
                <a:lnTo>
                  <a:pt x="1034" y="107"/>
                </a:lnTo>
                <a:lnTo>
                  <a:pt x="1041" y="105"/>
                </a:lnTo>
                <a:lnTo>
                  <a:pt x="1055" y="99"/>
                </a:lnTo>
                <a:lnTo>
                  <a:pt x="1068" y="92"/>
                </a:lnTo>
                <a:lnTo>
                  <a:pt x="1082" y="84"/>
                </a:lnTo>
                <a:lnTo>
                  <a:pt x="1095" y="79"/>
                </a:lnTo>
                <a:lnTo>
                  <a:pt x="1103" y="77"/>
                </a:lnTo>
                <a:lnTo>
                  <a:pt x="1109" y="75"/>
                </a:lnTo>
                <a:lnTo>
                  <a:pt x="1116" y="74"/>
                </a:lnTo>
                <a:lnTo>
                  <a:pt x="1124" y="72"/>
                </a:lnTo>
                <a:lnTo>
                  <a:pt x="1155" y="87"/>
                </a:lnTo>
                <a:lnTo>
                  <a:pt x="1191" y="101"/>
                </a:lnTo>
                <a:lnTo>
                  <a:pt x="1229" y="116"/>
                </a:lnTo>
                <a:lnTo>
                  <a:pt x="1269" y="130"/>
                </a:lnTo>
                <a:lnTo>
                  <a:pt x="1306" y="144"/>
                </a:lnTo>
                <a:lnTo>
                  <a:pt x="1339" y="159"/>
                </a:lnTo>
                <a:lnTo>
                  <a:pt x="1354" y="165"/>
                </a:lnTo>
                <a:lnTo>
                  <a:pt x="1367" y="173"/>
                </a:lnTo>
                <a:lnTo>
                  <a:pt x="1378" y="179"/>
                </a:lnTo>
                <a:lnTo>
                  <a:pt x="1386" y="187"/>
                </a:lnTo>
                <a:lnTo>
                  <a:pt x="1423" y="225"/>
                </a:lnTo>
                <a:lnTo>
                  <a:pt x="1423" y="297"/>
                </a:lnTo>
                <a:lnTo>
                  <a:pt x="1462" y="335"/>
                </a:lnTo>
                <a:lnTo>
                  <a:pt x="1470" y="342"/>
                </a:lnTo>
                <a:lnTo>
                  <a:pt x="1481" y="348"/>
                </a:lnTo>
                <a:lnTo>
                  <a:pt x="1493" y="353"/>
                </a:lnTo>
                <a:lnTo>
                  <a:pt x="1507" y="357"/>
                </a:lnTo>
                <a:lnTo>
                  <a:pt x="1524" y="362"/>
                </a:lnTo>
                <a:lnTo>
                  <a:pt x="1540" y="364"/>
                </a:lnTo>
                <a:lnTo>
                  <a:pt x="1559" y="367"/>
                </a:lnTo>
                <a:lnTo>
                  <a:pt x="1577" y="369"/>
                </a:lnTo>
                <a:lnTo>
                  <a:pt x="1615" y="371"/>
                </a:lnTo>
                <a:lnTo>
                  <a:pt x="1654" y="372"/>
                </a:lnTo>
                <a:lnTo>
                  <a:pt x="1689" y="374"/>
                </a:lnTo>
                <a:lnTo>
                  <a:pt x="1721" y="374"/>
                </a:lnTo>
                <a:lnTo>
                  <a:pt x="1735" y="388"/>
                </a:lnTo>
                <a:lnTo>
                  <a:pt x="1747" y="402"/>
                </a:lnTo>
                <a:lnTo>
                  <a:pt x="1759" y="416"/>
                </a:lnTo>
                <a:lnTo>
                  <a:pt x="1771" y="430"/>
                </a:lnTo>
                <a:lnTo>
                  <a:pt x="1791" y="459"/>
                </a:lnTo>
                <a:lnTo>
                  <a:pt x="1809" y="487"/>
                </a:lnTo>
                <a:lnTo>
                  <a:pt x="1826" y="515"/>
                </a:lnTo>
                <a:lnTo>
                  <a:pt x="1841" y="543"/>
                </a:lnTo>
                <a:lnTo>
                  <a:pt x="1855" y="571"/>
                </a:lnTo>
                <a:lnTo>
                  <a:pt x="1869" y="598"/>
                </a:lnTo>
                <a:lnTo>
                  <a:pt x="1797" y="675"/>
                </a:lnTo>
                <a:lnTo>
                  <a:pt x="1869" y="747"/>
                </a:lnTo>
                <a:lnTo>
                  <a:pt x="1887" y="732"/>
                </a:lnTo>
                <a:lnTo>
                  <a:pt x="1911" y="715"/>
                </a:lnTo>
                <a:lnTo>
                  <a:pt x="1938" y="696"/>
                </a:lnTo>
                <a:lnTo>
                  <a:pt x="1969" y="679"/>
                </a:lnTo>
                <a:lnTo>
                  <a:pt x="1985" y="670"/>
                </a:lnTo>
                <a:lnTo>
                  <a:pt x="2001" y="662"/>
                </a:lnTo>
                <a:lnTo>
                  <a:pt x="2018" y="655"/>
                </a:lnTo>
                <a:lnTo>
                  <a:pt x="2034" y="648"/>
                </a:lnTo>
                <a:lnTo>
                  <a:pt x="2049" y="643"/>
                </a:lnTo>
                <a:lnTo>
                  <a:pt x="2066" y="640"/>
                </a:lnTo>
                <a:lnTo>
                  <a:pt x="2080" y="638"/>
                </a:lnTo>
                <a:lnTo>
                  <a:pt x="2094" y="636"/>
                </a:lnTo>
                <a:lnTo>
                  <a:pt x="2116" y="656"/>
                </a:lnTo>
                <a:lnTo>
                  <a:pt x="2137" y="676"/>
                </a:lnTo>
                <a:lnTo>
                  <a:pt x="2158" y="694"/>
                </a:lnTo>
                <a:lnTo>
                  <a:pt x="2180" y="712"/>
                </a:lnTo>
                <a:lnTo>
                  <a:pt x="2203" y="728"/>
                </a:lnTo>
                <a:lnTo>
                  <a:pt x="2225" y="743"/>
                </a:lnTo>
                <a:lnTo>
                  <a:pt x="2249" y="758"/>
                </a:lnTo>
                <a:lnTo>
                  <a:pt x="2273" y="771"/>
                </a:lnTo>
                <a:lnTo>
                  <a:pt x="2298" y="783"/>
                </a:lnTo>
                <a:lnTo>
                  <a:pt x="2324" y="792"/>
                </a:lnTo>
                <a:lnTo>
                  <a:pt x="2351" y="802"/>
                </a:lnTo>
                <a:lnTo>
                  <a:pt x="2380" y="809"/>
                </a:lnTo>
                <a:lnTo>
                  <a:pt x="2409" y="815"/>
                </a:lnTo>
                <a:lnTo>
                  <a:pt x="2441" y="820"/>
                </a:lnTo>
                <a:lnTo>
                  <a:pt x="2474" y="822"/>
                </a:lnTo>
                <a:lnTo>
                  <a:pt x="2508" y="823"/>
                </a:lnTo>
                <a:lnTo>
                  <a:pt x="2524" y="836"/>
                </a:lnTo>
                <a:lnTo>
                  <a:pt x="2539" y="849"/>
                </a:lnTo>
                <a:lnTo>
                  <a:pt x="2558" y="861"/>
                </a:lnTo>
                <a:lnTo>
                  <a:pt x="2576" y="872"/>
                </a:lnTo>
                <a:lnTo>
                  <a:pt x="2597" y="882"/>
                </a:lnTo>
                <a:lnTo>
                  <a:pt x="2618" y="892"/>
                </a:lnTo>
                <a:lnTo>
                  <a:pt x="2639" y="899"/>
                </a:lnTo>
                <a:lnTo>
                  <a:pt x="2662" y="907"/>
                </a:lnTo>
                <a:lnTo>
                  <a:pt x="2685" y="912"/>
                </a:lnTo>
                <a:lnTo>
                  <a:pt x="2708" y="919"/>
                </a:lnTo>
                <a:lnTo>
                  <a:pt x="2732" y="923"/>
                </a:lnTo>
                <a:lnTo>
                  <a:pt x="2755" y="927"/>
                </a:lnTo>
                <a:lnTo>
                  <a:pt x="2778" y="930"/>
                </a:lnTo>
                <a:lnTo>
                  <a:pt x="2801" y="932"/>
                </a:lnTo>
                <a:lnTo>
                  <a:pt x="2823" y="933"/>
                </a:lnTo>
                <a:lnTo>
                  <a:pt x="2844" y="933"/>
                </a:lnTo>
                <a:lnTo>
                  <a:pt x="2844" y="976"/>
                </a:lnTo>
                <a:lnTo>
                  <a:pt x="2843" y="1015"/>
                </a:lnTo>
                <a:lnTo>
                  <a:pt x="2842" y="1053"/>
                </a:lnTo>
                <a:lnTo>
                  <a:pt x="2840" y="1090"/>
                </a:lnTo>
                <a:lnTo>
                  <a:pt x="2837" y="1125"/>
                </a:lnTo>
                <a:lnTo>
                  <a:pt x="2832" y="1159"/>
                </a:lnTo>
                <a:lnTo>
                  <a:pt x="2829" y="1175"/>
                </a:lnTo>
                <a:lnTo>
                  <a:pt x="2825" y="1191"/>
                </a:lnTo>
                <a:lnTo>
                  <a:pt x="2820" y="1206"/>
                </a:lnTo>
                <a:lnTo>
                  <a:pt x="2816" y="1221"/>
                </a:lnTo>
                <a:lnTo>
                  <a:pt x="2811" y="1235"/>
                </a:lnTo>
                <a:lnTo>
                  <a:pt x="2804" y="1251"/>
                </a:lnTo>
                <a:lnTo>
                  <a:pt x="2797" y="1265"/>
                </a:lnTo>
                <a:lnTo>
                  <a:pt x="2789" y="1278"/>
                </a:lnTo>
                <a:lnTo>
                  <a:pt x="2780" y="1291"/>
                </a:lnTo>
                <a:lnTo>
                  <a:pt x="2771" y="1304"/>
                </a:lnTo>
                <a:lnTo>
                  <a:pt x="2760" y="1317"/>
                </a:lnTo>
                <a:lnTo>
                  <a:pt x="2749" y="1330"/>
                </a:lnTo>
                <a:lnTo>
                  <a:pt x="2736" y="1342"/>
                </a:lnTo>
                <a:lnTo>
                  <a:pt x="2723" y="1354"/>
                </a:lnTo>
                <a:lnTo>
                  <a:pt x="2709" y="1366"/>
                </a:lnTo>
                <a:lnTo>
                  <a:pt x="2694" y="1377"/>
                </a:lnTo>
                <a:lnTo>
                  <a:pt x="2676" y="1388"/>
                </a:lnTo>
                <a:lnTo>
                  <a:pt x="2659" y="1399"/>
                </a:lnTo>
                <a:lnTo>
                  <a:pt x="2639" y="1410"/>
                </a:lnTo>
                <a:lnTo>
                  <a:pt x="2620" y="1421"/>
                </a:lnTo>
                <a:lnTo>
                  <a:pt x="2630" y="1442"/>
                </a:lnTo>
                <a:lnTo>
                  <a:pt x="2637" y="1463"/>
                </a:lnTo>
                <a:lnTo>
                  <a:pt x="2643" y="1485"/>
                </a:lnTo>
                <a:lnTo>
                  <a:pt x="2647" y="1506"/>
                </a:lnTo>
                <a:lnTo>
                  <a:pt x="2649" y="1528"/>
                </a:lnTo>
                <a:lnTo>
                  <a:pt x="2650" y="1550"/>
                </a:lnTo>
                <a:lnTo>
                  <a:pt x="2649" y="1570"/>
                </a:lnTo>
                <a:lnTo>
                  <a:pt x="2647" y="1592"/>
                </a:lnTo>
                <a:lnTo>
                  <a:pt x="2643" y="1613"/>
                </a:lnTo>
                <a:lnTo>
                  <a:pt x="2637" y="1634"/>
                </a:lnTo>
                <a:lnTo>
                  <a:pt x="2631" y="1653"/>
                </a:lnTo>
                <a:lnTo>
                  <a:pt x="2623" y="1674"/>
                </a:lnTo>
                <a:lnTo>
                  <a:pt x="2613" y="1694"/>
                </a:lnTo>
                <a:lnTo>
                  <a:pt x="2603" y="1712"/>
                </a:lnTo>
                <a:lnTo>
                  <a:pt x="2591" y="1731"/>
                </a:lnTo>
                <a:lnTo>
                  <a:pt x="2578" y="1748"/>
                </a:lnTo>
                <a:lnTo>
                  <a:pt x="2565" y="1766"/>
                </a:lnTo>
                <a:lnTo>
                  <a:pt x="2551" y="1782"/>
                </a:lnTo>
                <a:lnTo>
                  <a:pt x="2536" y="1798"/>
                </a:lnTo>
                <a:lnTo>
                  <a:pt x="2519" y="1814"/>
                </a:lnTo>
                <a:lnTo>
                  <a:pt x="2502" y="1827"/>
                </a:lnTo>
                <a:lnTo>
                  <a:pt x="2484" y="1841"/>
                </a:lnTo>
                <a:lnTo>
                  <a:pt x="2466" y="1853"/>
                </a:lnTo>
                <a:lnTo>
                  <a:pt x="2447" y="1864"/>
                </a:lnTo>
                <a:lnTo>
                  <a:pt x="2428" y="1874"/>
                </a:lnTo>
                <a:lnTo>
                  <a:pt x="2408" y="1882"/>
                </a:lnTo>
                <a:lnTo>
                  <a:pt x="2389" y="1890"/>
                </a:lnTo>
                <a:lnTo>
                  <a:pt x="2368" y="1896"/>
                </a:lnTo>
                <a:lnTo>
                  <a:pt x="2347" y="1902"/>
                </a:lnTo>
                <a:lnTo>
                  <a:pt x="2326" y="1905"/>
                </a:lnTo>
                <a:lnTo>
                  <a:pt x="2306" y="1907"/>
                </a:lnTo>
                <a:lnTo>
                  <a:pt x="2284" y="1908"/>
                </a:lnTo>
                <a:lnTo>
                  <a:pt x="2285" y="1923"/>
                </a:lnTo>
                <a:lnTo>
                  <a:pt x="2286" y="1937"/>
                </a:lnTo>
                <a:lnTo>
                  <a:pt x="2287" y="1950"/>
                </a:lnTo>
                <a:lnTo>
                  <a:pt x="2289" y="1964"/>
                </a:lnTo>
                <a:lnTo>
                  <a:pt x="2295" y="1990"/>
                </a:lnTo>
                <a:lnTo>
                  <a:pt x="2301" y="2015"/>
                </a:lnTo>
                <a:lnTo>
                  <a:pt x="2308" y="2039"/>
                </a:lnTo>
                <a:lnTo>
                  <a:pt x="2313" y="2060"/>
                </a:lnTo>
                <a:lnTo>
                  <a:pt x="2318" y="2079"/>
                </a:lnTo>
                <a:lnTo>
                  <a:pt x="2319" y="2095"/>
                </a:lnTo>
                <a:lnTo>
                  <a:pt x="2318" y="2110"/>
                </a:lnTo>
                <a:lnTo>
                  <a:pt x="2313" y="2130"/>
                </a:lnTo>
                <a:lnTo>
                  <a:pt x="2308" y="2152"/>
                </a:lnTo>
                <a:lnTo>
                  <a:pt x="2301" y="2176"/>
                </a:lnTo>
                <a:lnTo>
                  <a:pt x="2295" y="2201"/>
                </a:lnTo>
                <a:lnTo>
                  <a:pt x="2289" y="2228"/>
                </a:lnTo>
                <a:lnTo>
                  <a:pt x="2287" y="2242"/>
                </a:lnTo>
                <a:lnTo>
                  <a:pt x="2286" y="2256"/>
                </a:lnTo>
                <a:lnTo>
                  <a:pt x="2285" y="2271"/>
                </a:lnTo>
                <a:lnTo>
                  <a:pt x="2284" y="2285"/>
                </a:lnTo>
                <a:lnTo>
                  <a:pt x="2209" y="2357"/>
                </a:lnTo>
                <a:lnTo>
                  <a:pt x="2170" y="2320"/>
                </a:lnTo>
                <a:lnTo>
                  <a:pt x="2166" y="2320"/>
                </a:lnTo>
                <a:lnTo>
                  <a:pt x="2163" y="2321"/>
                </a:lnTo>
                <a:lnTo>
                  <a:pt x="2157" y="2323"/>
                </a:lnTo>
                <a:lnTo>
                  <a:pt x="2153" y="2326"/>
                </a:lnTo>
                <a:lnTo>
                  <a:pt x="2142" y="2334"/>
                </a:lnTo>
                <a:lnTo>
                  <a:pt x="2131" y="2343"/>
                </a:lnTo>
                <a:lnTo>
                  <a:pt x="2119" y="2355"/>
                </a:lnTo>
                <a:lnTo>
                  <a:pt x="2106" y="2368"/>
                </a:lnTo>
                <a:lnTo>
                  <a:pt x="2094" y="2381"/>
                </a:lnTo>
                <a:lnTo>
                  <a:pt x="2082" y="2395"/>
                </a:lnTo>
                <a:lnTo>
                  <a:pt x="2040" y="2447"/>
                </a:lnTo>
                <a:lnTo>
                  <a:pt x="2022" y="2471"/>
                </a:lnTo>
                <a:lnTo>
                  <a:pt x="2008" y="2471"/>
                </a:lnTo>
                <a:lnTo>
                  <a:pt x="1994" y="2472"/>
                </a:lnTo>
                <a:lnTo>
                  <a:pt x="1980" y="2475"/>
                </a:lnTo>
                <a:lnTo>
                  <a:pt x="1965" y="2477"/>
                </a:lnTo>
                <a:lnTo>
                  <a:pt x="1938" y="2482"/>
                </a:lnTo>
                <a:lnTo>
                  <a:pt x="1912" y="2489"/>
                </a:lnTo>
                <a:lnTo>
                  <a:pt x="1888" y="2495"/>
                </a:lnTo>
                <a:lnTo>
                  <a:pt x="1866" y="2501"/>
                </a:lnTo>
                <a:lnTo>
                  <a:pt x="1848" y="2504"/>
                </a:lnTo>
                <a:lnTo>
                  <a:pt x="1831" y="2506"/>
                </a:lnTo>
                <a:lnTo>
                  <a:pt x="1832" y="2513"/>
                </a:lnTo>
                <a:lnTo>
                  <a:pt x="1833" y="2520"/>
                </a:lnTo>
                <a:lnTo>
                  <a:pt x="1836" y="2527"/>
                </a:lnTo>
                <a:lnTo>
                  <a:pt x="1838" y="2535"/>
                </a:lnTo>
                <a:lnTo>
                  <a:pt x="1843" y="2549"/>
                </a:lnTo>
                <a:lnTo>
                  <a:pt x="1851" y="2563"/>
                </a:lnTo>
                <a:lnTo>
                  <a:pt x="1857" y="2577"/>
                </a:lnTo>
                <a:lnTo>
                  <a:pt x="1864" y="2591"/>
                </a:lnTo>
                <a:lnTo>
                  <a:pt x="1866" y="2599"/>
                </a:lnTo>
                <a:lnTo>
                  <a:pt x="1868" y="2606"/>
                </a:lnTo>
                <a:lnTo>
                  <a:pt x="1869" y="2613"/>
                </a:lnTo>
                <a:lnTo>
                  <a:pt x="1869" y="2620"/>
                </a:lnTo>
                <a:lnTo>
                  <a:pt x="1855" y="2621"/>
                </a:lnTo>
                <a:lnTo>
                  <a:pt x="1841" y="2622"/>
                </a:lnTo>
                <a:lnTo>
                  <a:pt x="1825" y="2624"/>
                </a:lnTo>
                <a:lnTo>
                  <a:pt x="1808" y="2626"/>
                </a:lnTo>
                <a:lnTo>
                  <a:pt x="1775" y="2634"/>
                </a:lnTo>
                <a:lnTo>
                  <a:pt x="1740" y="2644"/>
                </a:lnTo>
                <a:lnTo>
                  <a:pt x="1705" y="2655"/>
                </a:lnTo>
                <a:lnTo>
                  <a:pt x="1671" y="2667"/>
                </a:lnTo>
                <a:lnTo>
                  <a:pt x="1639" y="2680"/>
                </a:lnTo>
                <a:lnTo>
                  <a:pt x="1611" y="2693"/>
                </a:lnTo>
                <a:lnTo>
                  <a:pt x="1618" y="2693"/>
                </a:lnTo>
                <a:lnTo>
                  <a:pt x="1624" y="2694"/>
                </a:lnTo>
                <a:lnTo>
                  <a:pt x="1631" y="2696"/>
                </a:lnTo>
                <a:lnTo>
                  <a:pt x="1637" y="2698"/>
                </a:lnTo>
                <a:lnTo>
                  <a:pt x="1650" y="2705"/>
                </a:lnTo>
                <a:lnTo>
                  <a:pt x="1664" y="2711"/>
                </a:lnTo>
                <a:lnTo>
                  <a:pt x="1679" y="2719"/>
                </a:lnTo>
                <a:lnTo>
                  <a:pt x="1693" y="2724"/>
                </a:lnTo>
                <a:lnTo>
                  <a:pt x="1699" y="2727"/>
                </a:lnTo>
                <a:lnTo>
                  <a:pt x="1707" y="2729"/>
                </a:lnTo>
                <a:lnTo>
                  <a:pt x="1713" y="2730"/>
                </a:lnTo>
                <a:lnTo>
                  <a:pt x="1721" y="2731"/>
                </a:lnTo>
                <a:lnTo>
                  <a:pt x="1645" y="2806"/>
                </a:lnTo>
                <a:lnTo>
                  <a:pt x="1651" y="2820"/>
                </a:lnTo>
                <a:lnTo>
                  <a:pt x="1656" y="2835"/>
                </a:lnTo>
                <a:lnTo>
                  <a:pt x="1659" y="2850"/>
                </a:lnTo>
                <a:lnTo>
                  <a:pt x="1661" y="2864"/>
                </a:lnTo>
                <a:lnTo>
                  <a:pt x="1662" y="2878"/>
                </a:lnTo>
                <a:lnTo>
                  <a:pt x="1662" y="2894"/>
                </a:lnTo>
                <a:lnTo>
                  <a:pt x="1661" y="2908"/>
                </a:lnTo>
                <a:lnTo>
                  <a:pt x="1659" y="2924"/>
                </a:lnTo>
                <a:lnTo>
                  <a:pt x="1655" y="2956"/>
                </a:lnTo>
                <a:lnTo>
                  <a:pt x="1650" y="2991"/>
                </a:lnTo>
                <a:lnTo>
                  <a:pt x="1648" y="3009"/>
                </a:lnTo>
                <a:lnTo>
                  <a:pt x="1647" y="3029"/>
                </a:lnTo>
                <a:lnTo>
                  <a:pt x="1646" y="3048"/>
                </a:lnTo>
                <a:lnTo>
                  <a:pt x="1645" y="3069"/>
                </a:lnTo>
                <a:lnTo>
                  <a:pt x="1721" y="3146"/>
                </a:lnTo>
                <a:lnTo>
                  <a:pt x="1721" y="3218"/>
                </a:lnTo>
                <a:lnTo>
                  <a:pt x="1645" y="3294"/>
                </a:lnTo>
                <a:lnTo>
                  <a:pt x="1646" y="3307"/>
                </a:lnTo>
                <a:lnTo>
                  <a:pt x="1647" y="3318"/>
                </a:lnTo>
                <a:lnTo>
                  <a:pt x="1648" y="3328"/>
                </a:lnTo>
                <a:lnTo>
                  <a:pt x="1650" y="3336"/>
                </a:lnTo>
                <a:lnTo>
                  <a:pt x="1654" y="3348"/>
                </a:lnTo>
                <a:lnTo>
                  <a:pt x="1655" y="3357"/>
                </a:lnTo>
                <a:lnTo>
                  <a:pt x="1655" y="3360"/>
                </a:lnTo>
                <a:lnTo>
                  <a:pt x="1654" y="3363"/>
                </a:lnTo>
                <a:lnTo>
                  <a:pt x="1650" y="3365"/>
                </a:lnTo>
                <a:lnTo>
                  <a:pt x="1647" y="3366"/>
                </a:lnTo>
                <a:lnTo>
                  <a:pt x="1633" y="3366"/>
                </a:lnTo>
                <a:lnTo>
                  <a:pt x="1611" y="3367"/>
                </a:lnTo>
                <a:close/>
              </a:path>
            </a:pathLst>
          </a:custGeom>
          <a:solidFill>
            <a:srgbClr val="33CC33"/>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6" name="Freeform 88"/>
          <p:cNvSpPr>
            <a:spLocks/>
          </p:cNvSpPr>
          <p:nvPr/>
        </p:nvSpPr>
        <p:spPr bwMode="auto">
          <a:xfrm>
            <a:off x="4661845" y="4580678"/>
            <a:ext cx="659150" cy="780134"/>
          </a:xfrm>
          <a:custGeom>
            <a:avLst/>
            <a:gdLst/>
            <a:ahLst/>
            <a:cxnLst>
              <a:cxn ang="0">
                <a:pos x="1394" y="3248"/>
              </a:cxn>
              <a:cxn ang="0">
                <a:pos x="1314" y="3159"/>
              </a:cxn>
              <a:cxn ang="0">
                <a:pos x="1287" y="3101"/>
              </a:cxn>
              <a:cxn ang="0">
                <a:pos x="1169" y="3032"/>
              </a:cxn>
              <a:cxn ang="0">
                <a:pos x="1055" y="2718"/>
              </a:cxn>
              <a:cxn ang="0">
                <a:pos x="993" y="2395"/>
              </a:cxn>
              <a:cxn ang="0">
                <a:pos x="931" y="2073"/>
              </a:cxn>
              <a:cxn ang="0">
                <a:pos x="829" y="1866"/>
              </a:cxn>
              <a:cxn ang="0">
                <a:pos x="896" y="1614"/>
              </a:cxn>
              <a:cxn ang="0">
                <a:pos x="802" y="1555"/>
              </a:cxn>
              <a:cxn ang="0">
                <a:pos x="526" y="1415"/>
              </a:cxn>
              <a:cxn ang="0">
                <a:pos x="325" y="1120"/>
              </a:cxn>
              <a:cxn ang="0">
                <a:pos x="188" y="1089"/>
              </a:cxn>
              <a:cxn ang="0">
                <a:pos x="61" y="978"/>
              </a:cxn>
              <a:cxn ang="0">
                <a:pos x="8" y="907"/>
              </a:cxn>
              <a:cxn ang="0">
                <a:pos x="110" y="740"/>
              </a:cxn>
              <a:cxn ang="0">
                <a:pos x="80" y="657"/>
              </a:cxn>
              <a:cxn ang="0">
                <a:pos x="160" y="527"/>
              </a:cxn>
              <a:cxn ang="0">
                <a:pos x="225" y="263"/>
              </a:cxn>
              <a:cxn ang="0">
                <a:pos x="446" y="86"/>
              </a:cxn>
              <a:cxn ang="0">
                <a:pos x="606" y="26"/>
              </a:cxn>
              <a:cxn ang="0">
                <a:pos x="748" y="38"/>
              </a:cxn>
              <a:cxn ang="0">
                <a:pos x="889" y="67"/>
              </a:cxn>
              <a:cxn ang="0">
                <a:pos x="975" y="39"/>
              </a:cxn>
              <a:cxn ang="0">
                <a:pos x="1082" y="84"/>
              </a:cxn>
              <a:cxn ang="0">
                <a:pos x="1229" y="116"/>
              </a:cxn>
              <a:cxn ang="0">
                <a:pos x="1423" y="225"/>
              </a:cxn>
              <a:cxn ang="0">
                <a:pos x="1540" y="364"/>
              </a:cxn>
              <a:cxn ang="0">
                <a:pos x="1747" y="402"/>
              </a:cxn>
              <a:cxn ang="0">
                <a:pos x="1869" y="598"/>
              </a:cxn>
              <a:cxn ang="0">
                <a:pos x="2001" y="662"/>
              </a:cxn>
              <a:cxn ang="0">
                <a:pos x="2137" y="676"/>
              </a:cxn>
              <a:cxn ang="0">
                <a:pos x="2324" y="792"/>
              </a:cxn>
              <a:cxn ang="0">
                <a:pos x="2539" y="849"/>
              </a:cxn>
              <a:cxn ang="0">
                <a:pos x="2708" y="919"/>
              </a:cxn>
              <a:cxn ang="0">
                <a:pos x="2843" y="1015"/>
              </a:cxn>
              <a:cxn ang="0">
                <a:pos x="2816" y="1221"/>
              </a:cxn>
              <a:cxn ang="0">
                <a:pos x="2749" y="1330"/>
              </a:cxn>
              <a:cxn ang="0">
                <a:pos x="2620" y="1421"/>
              </a:cxn>
              <a:cxn ang="0">
                <a:pos x="2647" y="1592"/>
              </a:cxn>
              <a:cxn ang="0">
                <a:pos x="2578" y="1748"/>
              </a:cxn>
              <a:cxn ang="0">
                <a:pos x="2447" y="1864"/>
              </a:cxn>
              <a:cxn ang="0">
                <a:pos x="2284" y="1908"/>
              </a:cxn>
              <a:cxn ang="0">
                <a:pos x="2313" y="2060"/>
              </a:cxn>
              <a:cxn ang="0">
                <a:pos x="2289" y="2228"/>
              </a:cxn>
              <a:cxn ang="0">
                <a:pos x="2163" y="2321"/>
              </a:cxn>
              <a:cxn ang="0">
                <a:pos x="2082" y="2395"/>
              </a:cxn>
              <a:cxn ang="0">
                <a:pos x="1912" y="2489"/>
              </a:cxn>
              <a:cxn ang="0">
                <a:pos x="1838" y="2535"/>
              </a:cxn>
              <a:cxn ang="0">
                <a:pos x="1869" y="2620"/>
              </a:cxn>
              <a:cxn ang="0">
                <a:pos x="1671" y="2667"/>
              </a:cxn>
              <a:cxn ang="0">
                <a:pos x="1664" y="2711"/>
              </a:cxn>
              <a:cxn ang="0">
                <a:pos x="1651" y="2820"/>
              </a:cxn>
              <a:cxn ang="0">
                <a:pos x="1655" y="2956"/>
              </a:cxn>
              <a:cxn ang="0">
                <a:pos x="1645" y="3294"/>
              </a:cxn>
              <a:cxn ang="0">
                <a:pos x="1654" y="3363"/>
              </a:cxn>
            </a:cxnLst>
            <a:rect l="0" t="0" r="r" b="b"/>
            <a:pathLst>
              <a:path w="2844" h="3367">
                <a:moveTo>
                  <a:pt x="1611" y="3367"/>
                </a:moveTo>
                <a:lnTo>
                  <a:pt x="1575" y="3350"/>
                </a:lnTo>
                <a:lnTo>
                  <a:pt x="1528" y="3327"/>
                </a:lnTo>
                <a:lnTo>
                  <a:pt x="1501" y="3314"/>
                </a:lnTo>
                <a:lnTo>
                  <a:pt x="1474" y="3298"/>
                </a:lnTo>
                <a:lnTo>
                  <a:pt x="1446" y="3283"/>
                </a:lnTo>
                <a:lnTo>
                  <a:pt x="1419" y="3266"/>
                </a:lnTo>
                <a:lnTo>
                  <a:pt x="1394" y="3248"/>
                </a:lnTo>
                <a:lnTo>
                  <a:pt x="1370" y="3228"/>
                </a:lnTo>
                <a:lnTo>
                  <a:pt x="1359" y="3220"/>
                </a:lnTo>
                <a:lnTo>
                  <a:pt x="1349" y="3210"/>
                </a:lnTo>
                <a:lnTo>
                  <a:pt x="1341" y="3200"/>
                </a:lnTo>
                <a:lnTo>
                  <a:pt x="1332" y="3189"/>
                </a:lnTo>
                <a:lnTo>
                  <a:pt x="1325" y="3179"/>
                </a:lnTo>
                <a:lnTo>
                  <a:pt x="1319" y="3170"/>
                </a:lnTo>
                <a:lnTo>
                  <a:pt x="1314" y="3159"/>
                </a:lnTo>
                <a:lnTo>
                  <a:pt x="1311" y="3149"/>
                </a:lnTo>
                <a:lnTo>
                  <a:pt x="1309" y="3139"/>
                </a:lnTo>
                <a:lnTo>
                  <a:pt x="1309" y="3128"/>
                </a:lnTo>
                <a:lnTo>
                  <a:pt x="1310" y="3118"/>
                </a:lnTo>
                <a:lnTo>
                  <a:pt x="1313" y="3107"/>
                </a:lnTo>
                <a:lnTo>
                  <a:pt x="1306" y="3106"/>
                </a:lnTo>
                <a:lnTo>
                  <a:pt x="1297" y="3104"/>
                </a:lnTo>
                <a:lnTo>
                  <a:pt x="1287" y="3101"/>
                </a:lnTo>
                <a:lnTo>
                  <a:pt x="1277" y="3095"/>
                </a:lnTo>
                <a:lnTo>
                  <a:pt x="1257" y="3083"/>
                </a:lnTo>
                <a:lnTo>
                  <a:pt x="1236" y="3069"/>
                </a:lnTo>
                <a:lnTo>
                  <a:pt x="1215" y="3055"/>
                </a:lnTo>
                <a:lnTo>
                  <a:pt x="1196" y="3043"/>
                </a:lnTo>
                <a:lnTo>
                  <a:pt x="1186" y="3039"/>
                </a:lnTo>
                <a:lnTo>
                  <a:pt x="1177" y="3034"/>
                </a:lnTo>
                <a:lnTo>
                  <a:pt x="1169" y="3032"/>
                </a:lnTo>
                <a:lnTo>
                  <a:pt x="1162" y="3031"/>
                </a:lnTo>
                <a:lnTo>
                  <a:pt x="1162" y="2883"/>
                </a:lnTo>
                <a:lnTo>
                  <a:pt x="1138" y="2858"/>
                </a:lnTo>
                <a:lnTo>
                  <a:pt x="1117" y="2831"/>
                </a:lnTo>
                <a:lnTo>
                  <a:pt x="1098" y="2804"/>
                </a:lnTo>
                <a:lnTo>
                  <a:pt x="1082" y="2776"/>
                </a:lnTo>
                <a:lnTo>
                  <a:pt x="1068" y="2747"/>
                </a:lnTo>
                <a:lnTo>
                  <a:pt x="1055" y="2718"/>
                </a:lnTo>
                <a:lnTo>
                  <a:pt x="1044" y="2687"/>
                </a:lnTo>
                <a:lnTo>
                  <a:pt x="1034" y="2657"/>
                </a:lnTo>
                <a:lnTo>
                  <a:pt x="1026" y="2625"/>
                </a:lnTo>
                <a:lnTo>
                  <a:pt x="1020" y="2594"/>
                </a:lnTo>
                <a:lnTo>
                  <a:pt x="1013" y="2561"/>
                </a:lnTo>
                <a:lnTo>
                  <a:pt x="1008" y="2528"/>
                </a:lnTo>
                <a:lnTo>
                  <a:pt x="999" y="2462"/>
                </a:lnTo>
                <a:lnTo>
                  <a:pt x="993" y="2395"/>
                </a:lnTo>
                <a:lnTo>
                  <a:pt x="985" y="2328"/>
                </a:lnTo>
                <a:lnTo>
                  <a:pt x="977" y="2263"/>
                </a:lnTo>
                <a:lnTo>
                  <a:pt x="972" y="2230"/>
                </a:lnTo>
                <a:lnTo>
                  <a:pt x="965" y="2198"/>
                </a:lnTo>
                <a:lnTo>
                  <a:pt x="959" y="2166"/>
                </a:lnTo>
                <a:lnTo>
                  <a:pt x="951" y="2134"/>
                </a:lnTo>
                <a:lnTo>
                  <a:pt x="941" y="2104"/>
                </a:lnTo>
                <a:lnTo>
                  <a:pt x="931" y="2073"/>
                </a:lnTo>
                <a:lnTo>
                  <a:pt x="919" y="2044"/>
                </a:lnTo>
                <a:lnTo>
                  <a:pt x="904" y="2014"/>
                </a:lnTo>
                <a:lnTo>
                  <a:pt x="888" y="1987"/>
                </a:lnTo>
                <a:lnTo>
                  <a:pt x="869" y="1960"/>
                </a:lnTo>
                <a:lnTo>
                  <a:pt x="849" y="1934"/>
                </a:lnTo>
                <a:lnTo>
                  <a:pt x="826" y="1908"/>
                </a:lnTo>
                <a:lnTo>
                  <a:pt x="827" y="1888"/>
                </a:lnTo>
                <a:lnTo>
                  <a:pt x="829" y="1866"/>
                </a:lnTo>
                <a:lnTo>
                  <a:pt x="832" y="1845"/>
                </a:lnTo>
                <a:lnTo>
                  <a:pt x="838" y="1824"/>
                </a:lnTo>
                <a:lnTo>
                  <a:pt x="849" y="1783"/>
                </a:lnTo>
                <a:lnTo>
                  <a:pt x="863" y="1740"/>
                </a:lnTo>
                <a:lnTo>
                  <a:pt x="876" y="1698"/>
                </a:lnTo>
                <a:lnTo>
                  <a:pt x="887" y="1656"/>
                </a:lnTo>
                <a:lnTo>
                  <a:pt x="892" y="1636"/>
                </a:lnTo>
                <a:lnTo>
                  <a:pt x="896" y="1614"/>
                </a:lnTo>
                <a:lnTo>
                  <a:pt x="898" y="1593"/>
                </a:lnTo>
                <a:lnTo>
                  <a:pt x="899" y="1572"/>
                </a:lnTo>
                <a:lnTo>
                  <a:pt x="885" y="1572"/>
                </a:lnTo>
                <a:lnTo>
                  <a:pt x="869" y="1570"/>
                </a:lnTo>
                <a:lnTo>
                  <a:pt x="853" y="1568"/>
                </a:lnTo>
                <a:lnTo>
                  <a:pt x="837" y="1565"/>
                </a:lnTo>
                <a:lnTo>
                  <a:pt x="819" y="1559"/>
                </a:lnTo>
                <a:lnTo>
                  <a:pt x="802" y="1555"/>
                </a:lnTo>
                <a:lnTo>
                  <a:pt x="783" y="1548"/>
                </a:lnTo>
                <a:lnTo>
                  <a:pt x="764" y="1542"/>
                </a:lnTo>
                <a:lnTo>
                  <a:pt x="725" y="1526"/>
                </a:lnTo>
                <a:lnTo>
                  <a:pt x="685" y="1507"/>
                </a:lnTo>
                <a:lnTo>
                  <a:pt x="645" y="1486"/>
                </a:lnTo>
                <a:lnTo>
                  <a:pt x="604" y="1464"/>
                </a:lnTo>
                <a:lnTo>
                  <a:pt x="564" y="1440"/>
                </a:lnTo>
                <a:lnTo>
                  <a:pt x="526" y="1415"/>
                </a:lnTo>
                <a:lnTo>
                  <a:pt x="488" y="1391"/>
                </a:lnTo>
                <a:lnTo>
                  <a:pt x="452" y="1366"/>
                </a:lnTo>
                <a:lnTo>
                  <a:pt x="419" y="1341"/>
                </a:lnTo>
                <a:lnTo>
                  <a:pt x="389" y="1317"/>
                </a:lnTo>
                <a:lnTo>
                  <a:pt x="362" y="1293"/>
                </a:lnTo>
                <a:lnTo>
                  <a:pt x="339" y="1272"/>
                </a:lnTo>
                <a:lnTo>
                  <a:pt x="339" y="1120"/>
                </a:lnTo>
                <a:lnTo>
                  <a:pt x="325" y="1120"/>
                </a:lnTo>
                <a:lnTo>
                  <a:pt x="312" y="1119"/>
                </a:lnTo>
                <a:lnTo>
                  <a:pt x="300" y="1116"/>
                </a:lnTo>
                <a:lnTo>
                  <a:pt x="288" y="1114"/>
                </a:lnTo>
                <a:lnTo>
                  <a:pt x="265" y="1109"/>
                </a:lnTo>
                <a:lnTo>
                  <a:pt x="243" y="1102"/>
                </a:lnTo>
                <a:lnTo>
                  <a:pt x="223" y="1097"/>
                </a:lnTo>
                <a:lnTo>
                  <a:pt x="200" y="1091"/>
                </a:lnTo>
                <a:lnTo>
                  <a:pt x="188" y="1089"/>
                </a:lnTo>
                <a:lnTo>
                  <a:pt x="176" y="1087"/>
                </a:lnTo>
                <a:lnTo>
                  <a:pt x="163" y="1086"/>
                </a:lnTo>
                <a:lnTo>
                  <a:pt x="149" y="1086"/>
                </a:lnTo>
                <a:lnTo>
                  <a:pt x="120" y="1051"/>
                </a:lnTo>
                <a:lnTo>
                  <a:pt x="89" y="1010"/>
                </a:lnTo>
                <a:lnTo>
                  <a:pt x="80" y="999"/>
                </a:lnTo>
                <a:lnTo>
                  <a:pt x="71" y="988"/>
                </a:lnTo>
                <a:lnTo>
                  <a:pt x="61" y="978"/>
                </a:lnTo>
                <a:lnTo>
                  <a:pt x="50" y="968"/>
                </a:lnTo>
                <a:lnTo>
                  <a:pt x="40" y="958"/>
                </a:lnTo>
                <a:lnTo>
                  <a:pt x="28" y="950"/>
                </a:lnTo>
                <a:lnTo>
                  <a:pt x="14" y="941"/>
                </a:lnTo>
                <a:lnTo>
                  <a:pt x="0" y="933"/>
                </a:lnTo>
                <a:lnTo>
                  <a:pt x="1" y="926"/>
                </a:lnTo>
                <a:lnTo>
                  <a:pt x="4" y="917"/>
                </a:lnTo>
                <a:lnTo>
                  <a:pt x="8" y="907"/>
                </a:lnTo>
                <a:lnTo>
                  <a:pt x="13" y="895"/>
                </a:lnTo>
                <a:lnTo>
                  <a:pt x="26" y="869"/>
                </a:lnTo>
                <a:lnTo>
                  <a:pt x="43" y="842"/>
                </a:lnTo>
                <a:lnTo>
                  <a:pt x="61" y="813"/>
                </a:lnTo>
                <a:lnTo>
                  <a:pt x="79" y="787"/>
                </a:lnTo>
                <a:lnTo>
                  <a:pt x="96" y="764"/>
                </a:lnTo>
                <a:lnTo>
                  <a:pt x="112" y="747"/>
                </a:lnTo>
                <a:lnTo>
                  <a:pt x="110" y="740"/>
                </a:lnTo>
                <a:lnTo>
                  <a:pt x="109" y="734"/>
                </a:lnTo>
                <a:lnTo>
                  <a:pt x="108" y="727"/>
                </a:lnTo>
                <a:lnTo>
                  <a:pt x="106" y="720"/>
                </a:lnTo>
                <a:lnTo>
                  <a:pt x="100" y="706"/>
                </a:lnTo>
                <a:lnTo>
                  <a:pt x="94" y="693"/>
                </a:lnTo>
                <a:lnTo>
                  <a:pt x="88" y="679"/>
                </a:lnTo>
                <a:lnTo>
                  <a:pt x="82" y="665"/>
                </a:lnTo>
                <a:lnTo>
                  <a:pt x="80" y="657"/>
                </a:lnTo>
                <a:lnTo>
                  <a:pt x="78" y="651"/>
                </a:lnTo>
                <a:lnTo>
                  <a:pt x="77" y="643"/>
                </a:lnTo>
                <a:lnTo>
                  <a:pt x="77" y="636"/>
                </a:lnTo>
                <a:lnTo>
                  <a:pt x="90" y="621"/>
                </a:lnTo>
                <a:lnTo>
                  <a:pt x="104" y="605"/>
                </a:lnTo>
                <a:lnTo>
                  <a:pt x="118" y="586"/>
                </a:lnTo>
                <a:lnTo>
                  <a:pt x="131" y="568"/>
                </a:lnTo>
                <a:lnTo>
                  <a:pt x="160" y="527"/>
                </a:lnTo>
                <a:lnTo>
                  <a:pt x="187" y="486"/>
                </a:lnTo>
                <a:lnTo>
                  <a:pt x="215" y="444"/>
                </a:lnTo>
                <a:lnTo>
                  <a:pt x="242" y="404"/>
                </a:lnTo>
                <a:lnTo>
                  <a:pt x="257" y="384"/>
                </a:lnTo>
                <a:lnTo>
                  <a:pt x="271" y="367"/>
                </a:lnTo>
                <a:lnTo>
                  <a:pt x="284" y="351"/>
                </a:lnTo>
                <a:lnTo>
                  <a:pt x="298" y="335"/>
                </a:lnTo>
                <a:lnTo>
                  <a:pt x="225" y="263"/>
                </a:lnTo>
                <a:lnTo>
                  <a:pt x="225" y="187"/>
                </a:lnTo>
                <a:lnTo>
                  <a:pt x="339" y="72"/>
                </a:lnTo>
                <a:lnTo>
                  <a:pt x="354" y="79"/>
                </a:lnTo>
                <a:lnTo>
                  <a:pt x="370" y="83"/>
                </a:lnTo>
                <a:lnTo>
                  <a:pt x="387" y="87"/>
                </a:lnTo>
                <a:lnTo>
                  <a:pt x="406" y="88"/>
                </a:lnTo>
                <a:lnTo>
                  <a:pt x="426" y="88"/>
                </a:lnTo>
                <a:lnTo>
                  <a:pt x="446" y="86"/>
                </a:lnTo>
                <a:lnTo>
                  <a:pt x="467" y="82"/>
                </a:lnTo>
                <a:lnTo>
                  <a:pt x="488" y="78"/>
                </a:lnTo>
                <a:lnTo>
                  <a:pt x="508" y="72"/>
                </a:lnTo>
                <a:lnTo>
                  <a:pt x="529" y="65"/>
                </a:lnTo>
                <a:lnTo>
                  <a:pt x="550" y="57"/>
                </a:lnTo>
                <a:lnTo>
                  <a:pt x="570" y="47"/>
                </a:lnTo>
                <a:lnTo>
                  <a:pt x="588" y="38"/>
                </a:lnTo>
                <a:lnTo>
                  <a:pt x="606" y="26"/>
                </a:lnTo>
                <a:lnTo>
                  <a:pt x="622" y="14"/>
                </a:lnTo>
                <a:lnTo>
                  <a:pt x="636" y="0"/>
                </a:lnTo>
                <a:lnTo>
                  <a:pt x="650" y="7"/>
                </a:lnTo>
                <a:lnTo>
                  <a:pt x="664" y="12"/>
                </a:lnTo>
                <a:lnTo>
                  <a:pt x="679" y="18"/>
                </a:lnTo>
                <a:lnTo>
                  <a:pt x="693" y="22"/>
                </a:lnTo>
                <a:lnTo>
                  <a:pt x="721" y="31"/>
                </a:lnTo>
                <a:lnTo>
                  <a:pt x="748" y="38"/>
                </a:lnTo>
                <a:lnTo>
                  <a:pt x="777" y="45"/>
                </a:lnTo>
                <a:lnTo>
                  <a:pt x="804" y="52"/>
                </a:lnTo>
                <a:lnTo>
                  <a:pt x="832" y="62"/>
                </a:lnTo>
                <a:lnTo>
                  <a:pt x="861" y="72"/>
                </a:lnTo>
                <a:lnTo>
                  <a:pt x="868" y="72"/>
                </a:lnTo>
                <a:lnTo>
                  <a:pt x="875" y="71"/>
                </a:lnTo>
                <a:lnTo>
                  <a:pt x="883" y="69"/>
                </a:lnTo>
                <a:lnTo>
                  <a:pt x="889" y="67"/>
                </a:lnTo>
                <a:lnTo>
                  <a:pt x="903" y="62"/>
                </a:lnTo>
                <a:lnTo>
                  <a:pt x="917" y="55"/>
                </a:lnTo>
                <a:lnTo>
                  <a:pt x="932" y="50"/>
                </a:lnTo>
                <a:lnTo>
                  <a:pt x="946" y="44"/>
                </a:lnTo>
                <a:lnTo>
                  <a:pt x="953" y="42"/>
                </a:lnTo>
                <a:lnTo>
                  <a:pt x="961" y="40"/>
                </a:lnTo>
                <a:lnTo>
                  <a:pt x="968" y="39"/>
                </a:lnTo>
                <a:lnTo>
                  <a:pt x="975" y="39"/>
                </a:lnTo>
                <a:lnTo>
                  <a:pt x="1012" y="111"/>
                </a:lnTo>
                <a:lnTo>
                  <a:pt x="1020" y="111"/>
                </a:lnTo>
                <a:lnTo>
                  <a:pt x="1026" y="110"/>
                </a:lnTo>
                <a:lnTo>
                  <a:pt x="1034" y="107"/>
                </a:lnTo>
                <a:lnTo>
                  <a:pt x="1041" y="105"/>
                </a:lnTo>
                <a:lnTo>
                  <a:pt x="1055" y="99"/>
                </a:lnTo>
                <a:lnTo>
                  <a:pt x="1068" y="92"/>
                </a:lnTo>
                <a:lnTo>
                  <a:pt x="1082" y="84"/>
                </a:lnTo>
                <a:lnTo>
                  <a:pt x="1095" y="79"/>
                </a:lnTo>
                <a:lnTo>
                  <a:pt x="1103" y="77"/>
                </a:lnTo>
                <a:lnTo>
                  <a:pt x="1109" y="75"/>
                </a:lnTo>
                <a:lnTo>
                  <a:pt x="1116" y="74"/>
                </a:lnTo>
                <a:lnTo>
                  <a:pt x="1124" y="72"/>
                </a:lnTo>
                <a:lnTo>
                  <a:pt x="1155" y="87"/>
                </a:lnTo>
                <a:lnTo>
                  <a:pt x="1191" y="101"/>
                </a:lnTo>
                <a:lnTo>
                  <a:pt x="1229" y="116"/>
                </a:lnTo>
                <a:lnTo>
                  <a:pt x="1269" y="130"/>
                </a:lnTo>
                <a:lnTo>
                  <a:pt x="1306" y="144"/>
                </a:lnTo>
                <a:lnTo>
                  <a:pt x="1339" y="159"/>
                </a:lnTo>
                <a:lnTo>
                  <a:pt x="1354" y="165"/>
                </a:lnTo>
                <a:lnTo>
                  <a:pt x="1367" y="173"/>
                </a:lnTo>
                <a:lnTo>
                  <a:pt x="1378" y="179"/>
                </a:lnTo>
                <a:lnTo>
                  <a:pt x="1386" y="187"/>
                </a:lnTo>
                <a:lnTo>
                  <a:pt x="1423" y="225"/>
                </a:lnTo>
                <a:lnTo>
                  <a:pt x="1423" y="297"/>
                </a:lnTo>
                <a:lnTo>
                  <a:pt x="1462" y="335"/>
                </a:lnTo>
                <a:lnTo>
                  <a:pt x="1470" y="342"/>
                </a:lnTo>
                <a:lnTo>
                  <a:pt x="1481" y="348"/>
                </a:lnTo>
                <a:lnTo>
                  <a:pt x="1493" y="353"/>
                </a:lnTo>
                <a:lnTo>
                  <a:pt x="1507" y="357"/>
                </a:lnTo>
                <a:lnTo>
                  <a:pt x="1524" y="362"/>
                </a:lnTo>
                <a:lnTo>
                  <a:pt x="1540" y="364"/>
                </a:lnTo>
                <a:lnTo>
                  <a:pt x="1559" y="367"/>
                </a:lnTo>
                <a:lnTo>
                  <a:pt x="1577" y="369"/>
                </a:lnTo>
                <a:lnTo>
                  <a:pt x="1615" y="371"/>
                </a:lnTo>
                <a:lnTo>
                  <a:pt x="1654" y="372"/>
                </a:lnTo>
                <a:lnTo>
                  <a:pt x="1689" y="374"/>
                </a:lnTo>
                <a:lnTo>
                  <a:pt x="1721" y="374"/>
                </a:lnTo>
                <a:lnTo>
                  <a:pt x="1735" y="388"/>
                </a:lnTo>
                <a:lnTo>
                  <a:pt x="1747" y="402"/>
                </a:lnTo>
                <a:lnTo>
                  <a:pt x="1759" y="416"/>
                </a:lnTo>
                <a:lnTo>
                  <a:pt x="1771" y="430"/>
                </a:lnTo>
                <a:lnTo>
                  <a:pt x="1791" y="459"/>
                </a:lnTo>
                <a:lnTo>
                  <a:pt x="1809" y="487"/>
                </a:lnTo>
                <a:lnTo>
                  <a:pt x="1826" y="515"/>
                </a:lnTo>
                <a:lnTo>
                  <a:pt x="1841" y="543"/>
                </a:lnTo>
                <a:lnTo>
                  <a:pt x="1855" y="571"/>
                </a:lnTo>
                <a:lnTo>
                  <a:pt x="1869" y="598"/>
                </a:lnTo>
                <a:lnTo>
                  <a:pt x="1797" y="675"/>
                </a:lnTo>
                <a:lnTo>
                  <a:pt x="1869" y="747"/>
                </a:lnTo>
                <a:lnTo>
                  <a:pt x="1887" y="732"/>
                </a:lnTo>
                <a:lnTo>
                  <a:pt x="1911" y="715"/>
                </a:lnTo>
                <a:lnTo>
                  <a:pt x="1938" y="696"/>
                </a:lnTo>
                <a:lnTo>
                  <a:pt x="1969" y="679"/>
                </a:lnTo>
                <a:lnTo>
                  <a:pt x="1985" y="670"/>
                </a:lnTo>
                <a:lnTo>
                  <a:pt x="2001" y="662"/>
                </a:lnTo>
                <a:lnTo>
                  <a:pt x="2018" y="655"/>
                </a:lnTo>
                <a:lnTo>
                  <a:pt x="2034" y="648"/>
                </a:lnTo>
                <a:lnTo>
                  <a:pt x="2049" y="643"/>
                </a:lnTo>
                <a:lnTo>
                  <a:pt x="2066" y="640"/>
                </a:lnTo>
                <a:lnTo>
                  <a:pt x="2080" y="638"/>
                </a:lnTo>
                <a:lnTo>
                  <a:pt x="2094" y="636"/>
                </a:lnTo>
                <a:lnTo>
                  <a:pt x="2116" y="656"/>
                </a:lnTo>
                <a:lnTo>
                  <a:pt x="2137" y="676"/>
                </a:lnTo>
                <a:lnTo>
                  <a:pt x="2158" y="694"/>
                </a:lnTo>
                <a:lnTo>
                  <a:pt x="2180" y="712"/>
                </a:lnTo>
                <a:lnTo>
                  <a:pt x="2203" y="728"/>
                </a:lnTo>
                <a:lnTo>
                  <a:pt x="2225" y="743"/>
                </a:lnTo>
                <a:lnTo>
                  <a:pt x="2249" y="758"/>
                </a:lnTo>
                <a:lnTo>
                  <a:pt x="2273" y="771"/>
                </a:lnTo>
                <a:lnTo>
                  <a:pt x="2298" y="783"/>
                </a:lnTo>
                <a:lnTo>
                  <a:pt x="2324" y="792"/>
                </a:lnTo>
                <a:lnTo>
                  <a:pt x="2351" y="802"/>
                </a:lnTo>
                <a:lnTo>
                  <a:pt x="2380" y="809"/>
                </a:lnTo>
                <a:lnTo>
                  <a:pt x="2409" y="815"/>
                </a:lnTo>
                <a:lnTo>
                  <a:pt x="2441" y="820"/>
                </a:lnTo>
                <a:lnTo>
                  <a:pt x="2474" y="822"/>
                </a:lnTo>
                <a:lnTo>
                  <a:pt x="2508" y="823"/>
                </a:lnTo>
                <a:lnTo>
                  <a:pt x="2524" y="836"/>
                </a:lnTo>
                <a:lnTo>
                  <a:pt x="2539" y="849"/>
                </a:lnTo>
                <a:lnTo>
                  <a:pt x="2558" y="861"/>
                </a:lnTo>
                <a:lnTo>
                  <a:pt x="2576" y="872"/>
                </a:lnTo>
                <a:lnTo>
                  <a:pt x="2597" y="882"/>
                </a:lnTo>
                <a:lnTo>
                  <a:pt x="2618" y="892"/>
                </a:lnTo>
                <a:lnTo>
                  <a:pt x="2639" y="899"/>
                </a:lnTo>
                <a:lnTo>
                  <a:pt x="2662" y="907"/>
                </a:lnTo>
                <a:lnTo>
                  <a:pt x="2685" y="912"/>
                </a:lnTo>
                <a:lnTo>
                  <a:pt x="2708" y="919"/>
                </a:lnTo>
                <a:lnTo>
                  <a:pt x="2732" y="923"/>
                </a:lnTo>
                <a:lnTo>
                  <a:pt x="2755" y="927"/>
                </a:lnTo>
                <a:lnTo>
                  <a:pt x="2778" y="930"/>
                </a:lnTo>
                <a:lnTo>
                  <a:pt x="2801" y="932"/>
                </a:lnTo>
                <a:lnTo>
                  <a:pt x="2823" y="933"/>
                </a:lnTo>
                <a:lnTo>
                  <a:pt x="2844" y="933"/>
                </a:lnTo>
                <a:lnTo>
                  <a:pt x="2844" y="976"/>
                </a:lnTo>
                <a:lnTo>
                  <a:pt x="2843" y="1015"/>
                </a:lnTo>
                <a:lnTo>
                  <a:pt x="2842" y="1053"/>
                </a:lnTo>
                <a:lnTo>
                  <a:pt x="2840" y="1090"/>
                </a:lnTo>
                <a:lnTo>
                  <a:pt x="2837" y="1125"/>
                </a:lnTo>
                <a:lnTo>
                  <a:pt x="2832" y="1159"/>
                </a:lnTo>
                <a:lnTo>
                  <a:pt x="2829" y="1175"/>
                </a:lnTo>
                <a:lnTo>
                  <a:pt x="2825" y="1191"/>
                </a:lnTo>
                <a:lnTo>
                  <a:pt x="2820" y="1206"/>
                </a:lnTo>
                <a:lnTo>
                  <a:pt x="2816" y="1221"/>
                </a:lnTo>
                <a:lnTo>
                  <a:pt x="2811" y="1235"/>
                </a:lnTo>
                <a:lnTo>
                  <a:pt x="2804" y="1251"/>
                </a:lnTo>
                <a:lnTo>
                  <a:pt x="2797" y="1265"/>
                </a:lnTo>
                <a:lnTo>
                  <a:pt x="2789" y="1278"/>
                </a:lnTo>
                <a:lnTo>
                  <a:pt x="2780" y="1291"/>
                </a:lnTo>
                <a:lnTo>
                  <a:pt x="2771" y="1304"/>
                </a:lnTo>
                <a:lnTo>
                  <a:pt x="2760" y="1317"/>
                </a:lnTo>
                <a:lnTo>
                  <a:pt x="2749" y="1330"/>
                </a:lnTo>
                <a:lnTo>
                  <a:pt x="2736" y="1342"/>
                </a:lnTo>
                <a:lnTo>
                  <a:pt x="2723" y="1354"/>
                </a:lnTo>
                <a:lnTo>
                  <a:pt x="2709" y="1366"/>
                </a:lnTo>
                <a:lnTo>
                  <a:pt x="2694" y="1377"/>
                </a:lnTo>
                <a:lnTo>
                  <a:pt x="2676" y="1388"/>
                </a:lnTo>
                <a:lnTo>
                  <a:pt x="2659" y="1399"/>
                </a:lnTo>
                <a:lnTo>
                  <a:pt x="2639" y="1410"/>
                </a:lnTo>
                <a:lnTo>
                  <a:pt x="2620" y="1421"/>
                </a:lnTo>
                <a:lnTo>
                  <a:pt x="2630" y="1442"/>
                </a:lnTo>
                <a:lnTo>
                  <a:pt x="2637" y="1463"/>
                </a:lnTo>
                <a:lnTo>
                  <a:pt x="2643" y="1485"/>
                </a:lnTo>
                <a:lnTo>
                  <a:pt x="2647" y="1506"/>
                </a:lnTo>
                <a:lnTo>
                  <a:pt x="2649" y="1528"/>
                </a:lnTo>
                <a:lnTo>
                  <a:pt x="2650" y="1550"/>
                </a:lnTo>
                <a:lnTo>
                  <a:pt x="2649" y="1570"/>
                </a:lnTo>
                <a:lnTo>
                  <a:pt x="2647" y="1592"/>
                </a:lnTo>
                <a:lnTo>
                  <a:pt x="2643" y="1613"/>
                </a:lnTo>
                <a:lnTo>
                  <a:pt x="2637" y="1634"/>
                </a:lnTo>
                <a:lnTo>
                  <a:pt x="2631" y="1653"/>
                </a:lnTo>
                <a:lnTo>
                  <a:pt x="2623" y="1674"/>
                </a:lnTo>
                <a:lnTo>
                  <a:pt x="2613" y="1694"/>
                </a:lnTo>
                <a:lnTo>
                  <a:pt x="2603" y="1712"/>
                </a:lnTo>
                <a:lnTo>
                  <a:pt x="2591" y="1731"/>
                </a:lnTo>
                <a:lnTo>
                  <a:pt x="2578" y="1748"/>
                </a:lnTo>
                <a:lnTo>
                  <a:pt x="2565" y="1766"/>
                </a:lnTo>
                <a:lnTo>
                  <a:pt x="2551" y="1782"/>
                </a:lnTo>
                <a:lnTo>
                  <a:pt x="2536" y="1798"/>
                </a:lnTo>
                <a:lnTo>
                  <a:pt x="2519" y="1814"/>
                </a:lnTo>
                <a:lnTo>
                  <a:pt x="2502" y="1827"/>
                </a:lnTo>
                <a:lnTo>
                  <a:pt x="2484" y="1841"/>
                </a:lnTo>
                <a:lnTo>
                  <a:pt x="2466" y="1853"/>
                </a:lnTo>
                <a:lnTo>
                  <a:pt x="2447" y="1864"/>
                </a:lnTo>
                <a:lnTo>
                  <a:pt x="2428" y="1874"/>
                </a:lnTo>
                <a:lnTo>
                  <a:pt x="2408" y="1882"/>
                </a:lnTo>
                <a:lnTo>
                  <a:pt x="2389" y="1890"/>
                </a:lnTo>
                <a:lnTo>
                  <a:pt x="2368" y="1896"/>
                </a:lnTo>
                <a:lnTo>
                  <a:pt x="2347" y="1902"/>
                </a:lnTo>
                <a:lnTo>
                  <a:pt x="2326" y="1905"/>
                </a:lnTo>
                <a:lnTo>
                  <a:pt x="2306" y="1907"/>
                </a:lnTo>
                <a:lnTo>
                  <a:pt x="2284" y="1908"/>
                </a:lnTo>
                <a:lnTo>
                  <a:pt x="2285" y="1923"/>
                </a:lnTo>
                <a:lnTo>
                  <a:pt x="2286" y="1937"/>
                </a:lnTo>
                <a:lnTo>
                  <a:pt x="2287" y="1950"/>
                </a:lnTo>
                <a:lnTo>
                  <a:pt x="2289" y="1964"/>
                </a:lnTo>
                <a:lnTo>
                  <a:pt x="2295" y="1990"/>
                </a:lnTo>
                <a:lnTo>
                  <a:pt x="2301" y="2015"/>
                </a:lnTo>
                <a:lnTo>
                  <a:pt x="2308" y="2039"/>
                </a:lnTo>
                <a:lnTo>
                  <a:pt x="2313" y="2060"/>
                </a:lnTo>
                <a:lnTo>
                  <a:pt x="2318" y="2079"/>
                </a:lnTo>
                <a:lnTo>
                  <a:pt x="2319" y="2095"/>
                </a:lnTo>
                <a:lnTo>
                  <a:pt x="2318" y="2110"/>
                </a:lnTo>
                <a:lnTo>
                  <a:pt x="2313" y="2130"/>
                </a:lnTo>
                <a:lnTo>
                  <a:pt x="2308" y="2152"/>
                </a:lnTo>
                <a:lnTo>
                  <a:pt x="2301" y="2176"/>
                </a:lnTo>
                <a:lnTo>
                  <a:pt x="2295" y="2201"/>
                </a:lnTo>
                <a:lnTo>
                  <a:pt x="2289" y="2228"/>
                </a:lnTo>
                <a:lnTo>
                  <a:pt x="2287" y="2242"/>
                </a:lnTo>
                <a:lnTo>
                  <a:pt x="2286" y="2256"/>
                </a:lnTo>
                <a:lnTo>
                  <a:pt x="2285" y="2271"/>
                </a:lnTo>
                <a:lnTo>
                  <a:pt x="2284" y="2285"/>
                </a:lnTo>
                <a:lnTo>
                  <a:pt x="2209" y="2357"/>
                </a:lnTo>
                <a:lnTo>
                  <a:pt x="2170" y="2320"/>
                </a:lnTo>
                <a:lnTo>
                  <a:pt x="2166" y="2320"/>
                </a:lnTo>
                <a:lnTo>
                  <a:pt x="2163" y="2321"/>
                </a:lnTo>
                <a:lnTo>
                  <a:pt x="2157" y="2323"/>
                </a:lnTo>
                <a:lnTo>
                  <a:pt x="2153" y="2326"/>
                </a:lnTo>
                <a:lnTo>
                  <a:pt x="2142" y="2334"/>
                </a:lnTo>
                <a:lnTo>
                  <a:pt x="2131" y="2343"/>
                </a:lnTo>
                <a:lnTo>
                  <a:pt x="2119" y="2355"/>
                </a:lnTo>
                <a:lnTo>
                  <a:pt x="2106" y="2368"/>
                </a:lnTo>
                <a:lnTo>
                  <a:pt x="2094" y="2381"/>
                </a:lnTo>
                <a:lnTo>
                  <a:pt x="2082" y="2395"/>
                </a:lnTo>
                <a:lnTo>
                  <a:pt x="2040" y="2447"/>
                </a:lnTo>
                <a:lnTo>
                  <a:pt x="2022" y="2471"/>
                </a:lnTo>
                <a:lnTo>
                  <a:pt x="2008" y="2471"/>
                </a:lnTo>
                <a:lnTo>
                  <a:pt x="1994" y="2472"/>
                </a:lnTo>
                <a:lnTo>
                  <a:pt x="1980" y="2475"/>
                </a:lnTo>
                <a:lnTo>
                  <a:pt x="1965" y="2477"/>
                </a:lnTo>
                <a:lnTo>
                  <a:pt x="1938" y="2482"/>
                </a:lnTo>
                <a:lnTo>
                  <a:pt x="1912" y="2489"/>
                </a:lnTo>
                <a:lnTo>
                  <a:pt x="1888" y="2495"/>
                </a:lnTo>
                <a:lnTo>
                  <a:pt x="1866" y="2501"/>
                </a:lnTo>
                <a:lnTo>
                  <a:pt x="1848" y="2504"/>
                </a:lnTo>
                <a:lnTo>
                  <a:pt x="1831" y="2506"/>
                </a:lnTo>
                <a:lnTo>
                  <a:pt x="1832" y="2513"/>
                </a:lnTo>
                <a:lnTo>
                  <a:pt x="1833" y="2520"/>
                </a:lnTo>
                <a:lnTo>
                  <a:pt x="1836" y="2527"/>
                </a:lnTo>
                <a:lnTo>
                  <a:pt x="1838" y="2535"/>
                </a:lnTo>
                <a:lnTo>
                  <a:pt x="1843" y="2549"/>
                </a:lnTo>
                <a:lnTo>
                  <a:pt x="1851" y="2563"/>
                </a:lnTo>
                <a:lnTo>
                  <a:pt x="1857" y="2577"/>
                </a:lnTo>
                <a:lnTo>
                  <a:pt x="1864" y="2591"/>
                </a:lnTo>
                <a:lnTo>
                  <a:pt x="1866" y="2599"/>
                </a:lnTo>
                <a:lnTo>
                  <a:pt x="1868" y="2606"/>
                </a:lnTo>
                <a:lnTo>
                  <a:pt x="1869" y="2613"/>
                </a:lnTo>
                <a:lnTo>
                  <a:pt x="1869" y="2620"/>
                </a:lnTo>
                <a:lnTo>
                  <a:pt x="1855" y="2621"/>
                </a:lnTo>
                <a:lnTo>
                  <a:pt x="1841" y="2622"/>
                </a:lnTo>
                <a:lnTo>
                  <a:pt x="1825" y="2624"/>
                </a:lnTo>
                <a:lnTo>
                  <a:pt x="1808" y="2626"/>
                </a:lnTo>
                <a:lnTo>
                  <a:pt x="1775" y="2634"/>
                </a:lnTo>
                <a:lnTo>
                  <a:pt x="1740" y="2644"/>
                </a:lnTo>
                <a:lnTo>
                  <a:pt x="1705" y="2655"/>
                </a:lnTo>
                <a:lnTo>
                  <a:pt x="1671" y="2667"/>
                </a:lnTo>
                <a:lnTo>
                  <a:pt x="1639" y="2680"/>
                </a:lnTo>
                <a:lnTo>
                  <a:pt x="1611" y="2693"/>
                </a:lnTo>
                <a:lnTo>
                  <a:pt x="1618" y="2693"/>
                </a:lnTo>
                <a:lnTo>
                  <a:pt x="1624" y="2694"/>
                </a:lnTo>
                <a:lnTo>
                  <a:pt x="1631" y="2696"/>
                </a:lnTo>
                <a:lnTo>
                  <a:pt x="1637" y="2698"/>
                </a:lnTo>
                <a:lnTo>
                  <a:pt x="1650" y="2705"/>
                </a:lnTo>
                <a:lnTo>
                  <a:pt x="1664" y="2711"/>
                </a:lnTo>
                <a:lnTo>
                  <a:pt x="1679" y="2719"/>
                </a:lnTo>
                <a:lnTo>
                  <a:pt x="1693" y="2724"/>
                </a:lnTo>
                <a:lnTo>
                  <a:pt x="1699" y="2727"/>
                </a:lnTo>
                <a:lnTo>
                  <a:pt x="1707" y="2729"/>
                </a:lnTo>
                <a:lnTo>
                  <a:pt x="1713" y="2730"/>
                </a:lnTo>
                <a:lnTo>
                  <a:pt x="1721" y="2731"/>
                </a:lnTo>
                <a:lnTo>
                  <a:pt x="1645" y="2806"/>
                </a:lnTo>
                <a:lnTo>
                  <a:pt x="1651" y="2820"/>
                </a:lnTo>
                <a:lnTo>
                  <a:pt x="1656" y="2835"/>
                </a:lnTo>
                <a:lnTo>
                  <a:pt x="1659" y="2850"/>
                </a:lnTo>
                <a:lnTo>
                  <a:pt x="1661" y="2864"/>
                </a:lnTo>
                <a:lnTo>
                  <a:pt x="1662" y="2878"/>
                </a:lnTo>
                <a:lnTo>
                  <a:pt x="1662" y="2894"/>
                </a:lnTo>
                <a:lnTo>
                  <a:pt x="1661" y="2908"/>
                </a:lnTo>
                <a:lnTo>
                  <a:pt x="1659" y="2924"/>
                </a:lnTo>
                <a:lnTo>
                  <a:pt x="1655" y="2956"/>
                </a:lnTo>
                <a:lnTo>
                  <a:pt x="1650" y="2991"/>
                </a:lnTo>
                <a:lnTo>
                  <a:pt x="1648" y="3009"/>
                </a:lnTo>
                <a:lnTo>
                  <a:pt x="1647" y="3029"/>
                </a:lnTo>
                <a:lnTo>
                  <a:pt x="1646" y="3048"/>
                </a:lnTo>
                <a:lnTo>
                  <a:pt x="1645" y="3069"/>
                </a:lnTo>
                <a:lnTo>
                  <a:pt x="1721" y="3146"/>
                </a:lnTo>
                <a:lnTo>
                  <a:pt x="1721" y="3218"/>
                </a:lnTo>
                <a:lnTo>
                  <a:pt x="1645" y="3294"/>
                </a:lnTo>
                <a:lnTo>
                  <a:pt x="1646" y="3307"/>
                </a:lnTo>
                <a:lnTo>
                  <a:pt x="1647" y="3318"/>
                </a:lnTo>
                <a:lnTo>
                  <a:pt x="1648" y="3328"/>
                </a:lnTo>
                <a:lnTo>
                  <a:pt x="1650" y="3336"/>
                </a:lnTo>
                <a:lnTo>
                  <a:pt x="1654" y="3348"/>
                </a:lnTo>
                <a:lnTo>
                  <a:pt x="1655" y="3357"/>
                </a:lnTo>
                <a:lnTo>
                  <a:pt x="1655" y="3360"/>
                </a:lnTo>
                <a:lnTo>
                  <a:pt x="1654" y="3363"/>
                </a:lnTo>
                <a:lnTo>
                  <a:pt x="1650" y="3365"/>
                </a:lnTo>
                <a:lnTo>
                  <a:pt x="1647" y="3366"/>
                </a:lnTo>
                <a:lnTo>
                  <a:pt x="1633" y="3366"/>
                </a:lnTo>
                <a:lnTo>
                  <a:pt x="1611" y="3367"/>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Tree>
  </p:cSld>
  <p:clrMapOvr>
    <a:masterClrMapping/>
  </p:clrMapOvr>
  <p:transition advTm="1000"/>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Oval 25"/>
          <p:cNvSpPr/>
          <p:nvPr/>
        </p:nvSpPr>
        <p:spPr bwMode="auto">
          <a:xfrm>
            <a:off x="2362200" y="836612"/>
            <a:ext cx="4419600" cy="4419600"/>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algn="ctr"/>
            <a:endParaRPr lang="en-US" sz="2400" b="1" dirty="0" smtClean="0">
              <a:solidFill>
                <a:schemeClr val="bg1"/>
              </a:solidFill>
              <a:latin typeface="Calibri" pitchFamily="34" charset="0"/>
            </a:endParaRPr>
          </a:p>
          <a:p>
            <a:pPr algn="ctr"/>
            <a:r>
              <a:rPr lang="en-US" sz="2400" b="1" dirty="0" smtClean="0">
                <a:solidFill>
                  <a:schemeClr val="bg1"/>
                </a:solidFill>
                <a:latin typeface="Calibri" pitchFamily="34" charset="0"/>
              </a:rPr>
              <a:t>Consequently, faith comes from hearing the message, and the message is heard through the word about Christ.</a:t>
            </a:r>
          </a:p>
          <a:p>
            <a:pPr algn="ctr"/>
            <a:r>
              <a:rPr lang="en-US" sz="2400" b="1" dirty="0" smtClean="0">
                <a:solidFill>
                  <a:schemeClr val="bg1"/>
                </a:solidFill>
                <a:latin typeface="Calibri" pitchFamily="34" charset="0"/>
              </a:rPr>
              <a:t>Roman 10:17</a:t>
            </a: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bg1"/>
              </a:solidFill>
              <a:effectLst/>
              <a:latin typeface="Times New Roman" pitchFamily="-110" charset="0"/>
            </a:endParaRPr>
          </a:p>
        </p:txBody>
      </p:sp>
      <p:grpSp>
        <p:nvGrpSpPr>
          <p:cNvPr id="2" name="Group 17"/>
          <p:cNvGrpSpPr/>
          <p:nvPr/>
        </p:nvGrpSpPr>
        <p:grpSpPr>
          <a:xfrm>
            <a:off x="2533650" y="304800"/>
            <a:ext cx="3944938" cy="1273175"/>
            <a:chOff x="2533650" y="687388"/>
            <a:chExt cx="3944938" cy="1273175"/>
          </a:xfrm>
        </p:grpSpPr>
        <p:sp>
          <p:nvSpPr>
            <p:cNvPr id="2059" name="Freeform 11"/>
            <p:cNvSpPr>
              <a:spLocks/>
            </p:cNvSpPr>
            <p:nvPr/>
          </p:nvSpPr>
          <p:spPr bwMode="auto">
            <a:xfrm>
              <a:off x="2533650" y="687388"/>
              <a:ext cx="3944938" cy="1273175"/>
            </a:xfrm>
            <a:custGeom>
              <a:avLst/>
              <a:gdLst/>
              <a:ahLst/>
              <a:cxnLst>
                <a:cxn ang="0">
                  <a:pos x="1304" y="3986"/>
                </a:cxn>
                <a:cxn ang="0">
                  <a:pos x="1408" y="3861"/>
                </a:cxn>
                <a:cxn ang="0">
                  <a:pos x="1527" y="3731"/>
                </a:cxn>
                <a:cxn ang="0">
                  <a:pos x="1685" y="3571"/>
                </a:cxn>
                <a:cxn ang="0">
                  <a:pos x="1881" y="3386"/>
                </a:cxn>
                <a:cxn ang="0">
                  <a:pos x="2117" y="3186"/>
                </a:cxn>
                <a:cxn ang="0">
                  <a:pos x="2390" y="2976"/>
                </a:cxn>
                <a:cxn ang="0">
                  <a:pos x="2702" y="2762"/>
                </a:cxn>
                <a:cxn ang="0">
                  <a:pos x="3051" y="2551"/>
                </a:cxn>
                <a:cxn ang="0">
                  <a:pos x="3437" y="2350"/>
                </a:cxn>
                <a:cxn ang="0">
                  <a:pos x="3861" y="2167"/>
                </a:cxn>
                <a:cxn ang="0">
                  <a:pos x="4322" y="2007"/>
                </a:cxn>
                <a:cxn ang="0">
                  <a:pos x="4820" y="1876"/>
                </a:cxn>
                <a:cxn ang="0">
                  <a:pos x="5354" y="1783"/>
                </a:cxn>
                <a:cxn ang="0">
                  <a:pos x="5924" y="1733"/>
                </a:cxn>
                <a:cxn ang="0">
                  <a:pos x="6521" y="1732"/>
                </a:cxn>
                <a:cxn ang="0">
                  <a:pos x="7089" y="1770"/>
                </a:cxn>
                <a:cxn ang="0">
                  <a:pos x="7618" y="1843"/>
                </a:cxn>
                <a:cxn ang="0">
                  <a:pos x="8110" y="1944"/>
                </a:cxn>
                <a:cxn ang="0">
                  <a:pos x="8562" y="2069"/>
                </a:cxn>
                <a:cxn ang="0">
                  <a:pos x="8976" y="2211"/>
                </a:cxn>
                <a:cxn ang="0">
                  <a:pos x="9353" y="2367"/>
                </a:cxn>
                <a:cxn ang="0">
                  <a:pos x="9691" y="2530"/>
                </a:cxn>
                <a:cxn ang="0">
                  <a:pos x="9992" y="2696"/>
                </a:cxn>
                <a:cxn ang="0">
                  <a:pos x="10255" y="2859"/>
                </a:cxn>
                <a:cxn ang="0">
                  <a:pos x="10480" y="3015"/>
                </a:cxn>
                <a:cxn ang="0">
                  <a:pos x="10666" y="3157"/>
                </a:cxn>
                <a:cxn ang="0">
                  <a:pos x="10816" y="3281"/>
                </a:cxn>
                <a:cxn ang="0">
                  <a:pos x="10928" y="3383"/>
                </a:cxn>
                <a:cxn ang="0">
                  <a:pos x="11026" y="3479"/>
                </a:cxn>
                <a:cxn ang="0">
                  <a:pos x="12426" y="3633"/>
                </a:cxn>
                <a:cxn ang="0">
                  <a:pos x="12177" y="2191"/>
                </a:cxn>
                <a:cxn ang="0">
                  <a:pos x="12053" y="2070"/>
                </a:cxn>
                <a:cxn ang="0">
                  <a:pos x="11911" y="1943"/>
                </a:cxn>
                <a:cxn ang="0">
                  <a:pos x="11722" y="1788"/>
                </a:cxn>
                <a:cxn ang="0">
                  <a:pos x="11485" y="1610"/>
                </a:cxn>
                <a:cxn ang="0">
                  <a:pos x="11201" y="1415"/>
                </a:cxn>
                <a:cxn ang="0">
                  <a:pos x="10869" y="1211"/>
                </a:cxn>
                <a:cxn ang="0">
                  <a:pos x="10491" y="1004"/>
                </a:cxn>
                <a:cxn ang="0">
                  <a:pos x="10065" y="800"/>
                </a:cxn>
                <a:cxn ang="0">
                  <a:pos x="9592" y="605"/>
                </a:cxn>
                <a:cxn ang="0">
                  <a:pos x="9072" y="427"/>
                </a:cxn>
                <a:cxn ang="0">
                  <a:pos x="8504" y="271"/>
                </a:cxn>
                <a:cxn ang="0">
                  <a:pos x="7890" y="146"/>
                </a:cxn>
                <a:cxn ang="0">
                  <a:pos x="7227" y="55"/>
                </a:cxn>
                <a:cxn ang="0">
                  <a:pos x="6518" y="7"/>
                </a:cxn>
                <a:cxn ang="0">
                  <a:pos x="5773" y="9"/>
                </a:cxn>
                <a:cxn ang="0">
                  <a:pos x="5062" y="71"/>
                </a:cxn>
                <a:cxn ang="0">
                  <a:pos x="4397" y="187"/>
                </a:cxn>
                <a:cxn ang="0">
                  <a:pos x="3776" y="350"/>
                </a:cxn>
                <a:cxn ang="0">
                  <a:pos x="3202" y="551"/>
                </a:cxn>
                <a:cxn ang="0">
                  <a:pos x="2675" y="780"/>
                </a:cxn>
                <a:cxn ang="0">
                  <a:pos x="2193" y="1031"/>
                </a:cxn>
                <a:cxn ang="0">
                  <a:pos x="1759" y="1294"/>
                </a:cxn>
                <a:cxn ang="0">
                  <a:pos x="1372" y="1561"/>
                </a:cxn>
                <a:cxn ang="0">
                  <a:pos x="1032" y="1824"/>
                </a:cxn>
                <a:cxn ang="0">
                  <a:pos x="741" y="2075"/>
                </a:cxn>
                <a:cxn ang="0">
                  <a:pos x="496" y="2304"/>
                </a:cxn>
                <a:cxn ang="0">
                  <a:pos x="301" y="2505"/>
                </a:cxn>
                <a:cxn ang="0">
                  <a:pos x="154" y="2667"/>
                </a:cxn>
                <a:cxn ang="0">
                  <a:pos x="24" y="2822"/>
                </a:cxn>
                <a:cxn ang="0">
                  <a:pos x="1431" y="2620"/>
                </a:cxn>
              </a:cxnLst>
              <a:rect l="0" t="0" r="r" b="b"/>
              <a:pathLst>
                <a:path w="12426" h="4010">
                  <a:moveTo>
                    <a:pt x="1284" y="4010"/>
                  </a:moveTo>
                  <a:lnTo>
                    <a:pt x="1304" y="3986"/>
                  </a:lnTo>
                  <a:lnTo>
                    <a:pt x="1364" y="3912"/>
                  </a:lnTo>
                  <a:lnTo>
                    <a:pt x="1408" y="3861"/>
                  </a:lnTo>
                  <a:lnTo>
                    <a:pt x="1463" y="3800"/>
                  </a:lnTo>
                  <a:lnTo>
                    <a:pt x="1527" y="3731"/>
                  </a:lnTo>
                  <a:lnTo>
                    <a:pt x="1601" y="3654"/>
                  </a:lnTo>
                  <a:lnTo>
                    <a:pt x="1685" y="3571"/>
                  </a:lnTo>
                  <a:lnTo>
                    <a:pt x="1778" y="3481"/>
                  </a:lnTo>
                  <a:lnTo>
                    <a:pt x="1881" y="3386"/>
                  </a:lnTo>
                  <a:lnTo>
                    <a:pt x="1995" y="3288"/>
                  </a:lnTo>
                  <a:lnTo>
                    <a:pt x="2117" y="3186"/>
                  </a:lnTo>
                  <a:lnTo>
                    <a:pt x="2248" y="3082"/>
                  </a:lnTo>
                  <a:lnTo>
                    <a:pt x="2390" y="2976"/>
                  </a:lnTo>
                  <a:lnTo>
                    <a:pt x="2541" y="2869"/>
                  </a:lnTo>
                  <a:lnTo>
                    <a:pt x="2702" y="2762"/>
                  </a:lnTo>
                  <a:lnTo>
                    <a:pt x="2872" y="2656"/>
                  </a:lnTo>
                  <a:lnTo>
                    <a:pt x="3051" y="2551"/>
                  </a:lnTo>
                  <a:lnTo>
                    <a:pt x="3240" y="2450"/>
                  </a:lnTo>
                  <a:lnTo>
                    <a:pt x="3437" y="2350"/>
                  </a:lnTo>
                  <a:lnTo>
                    <a:pt x="3645" y="2256"/>
                  </a:lnTo>
                  <a:lnTo>
                    <a:pt x="3861" y="2167"/>
                  </a:lnTo>
                  <a:lnTo>
                    <a:pt x="4088" y="2084"/>
                  </a:lnTo>
                  <a:lnTo>
                    <a:pt x="4322" y="2007"/>
                  </a:lnTo>
                  <a:lnTo>
                    <a:pt x="4566" y="1938"/>
                  </a:lnTo>
                  <a:lnTo>
                    <a:pt x="4820" y="1876"/>
                  </a:lnTo>
                  <a:lnTo>
                    <a:pt x="5082" y="1824"/>
                  </a:lnTo>
                  <a:lnTo>
                    <a:pt x="5354" y="1783"/>
                  </a:lnTo>
                  <a:lnTo>
                    <a:pt x="5634" y="1752"/>
                  </a:lnTo>
                  <a:lnTo>
                    <a:pt x="5924" y="1733"/>
                  </a:lnTo>
                  <a:lnTo>
                    <a:pt x="6223" y="1726"/>
                  </a:lnTo>
                  <a:lnTo>
                    <a:pt x="6521" y="1732"/>
                  </a:lnTo>
                  <a:lnTo>
                    <a:pt x="6809" y="1747"/>
                  </a:lnTo>
                  <a:lnTo>
                    <a:pt x="7089" y="1770"/>
                  </a:lnTo>
                  <a:lnTo>
                    <a:pt x="7358" y="1803"/>
                  </a:lnTo>
                  <a:lnTo>
                    <a:pt x="7618" y="1843"/>
                  </a:lnTo>
                  <a:lnTo>
                    <a:pt x="7869" y="1890"/>
                  </a:lnTo>
                  <a:lnTo>
                    <a:pt x="8110" y="1944"/>
                  </a:lnTo>
                  <a:lnTo>
                    <a:pt x="8341" y="2004"/>
                  </a:lnTo>
                  <a:lnTo>
                    <a:pt x="8562" y="2069"/>
                  </a:lnTo>
                  <a:lnTo>
                    <a:pt x="8774" y="2138"/>
                  </a:lnTo>
                  <a:lnTo>
                    <a:pt x="8976" y="2211"/>
                  </a:lnTo>
                  <a:lnTo>
                    <a:pt x="9169" y="2288"/>
                  </a:lnTo>
                  <a:lnTo>
                    <a:pt x="9353" y="2367"/>
                  </a:lnTo>
                  <a:lnTo>
                    <a:pt x="9527" y="2448"/>
                  </a:lnTo>
                  <a:lnTo>
                    <a:pt x="9691" y="2530"/>
                  </a:lnTo>
                  <a:lnTo>
                    <a:pt x="9847" y="2613"/>
                  </a:lnTo>
                  <a:lnTo>
                    <a:pt x="9992" y="2696"/>
                  </a:lnTo>
                  <a:lnTo>
                    <a:pt x="10127" y="2778"/>
                  </a:lnTo>
                  <a:lnTo>
                    <a:pt x="10255" y="2859"/>
                  </a:lnTo>
                  <a:lnTo>
                    <a:pt x="10372" y="2938"/>
                  </a:lnTo>
                  <a:lnTo>
                    <a:pt x="10480" y="3015"/>
                  </a:lnTo>
                  <a:lnTo>
                    <a:pt x="10578" y="3088"/>
                  </a:lnTo>
                  <a:lnTo>
                    <a:pt x="10666" y="3157"/>
                  </a:lnTo>
                  <a:lnTo>
                    <a:pt x="10746" y="3222"/>
                  </a:lnTo>
                  <a:lnTo>
                    <a:pt x="10816" y="3281"/>
                  </a:lnTo>
                  <a:lnTo>
                    <a:pt x="10877" y="3335"/>
                  </a:lnTo>
                  <a:lnTo>
                    <a:pt x="10928" y="3383"/>
                  </a:lnTo>
                  <a:lnTo>
                    <a:pt x="10970" y="3423"/>
                  </a:lnTo>
                  <a:lnTo>
                    <a:pt x="11026" y="3479"/>
                  </a:lnTo>
                  <a:lnTo>
                    <a:pt x="11044" y="3500"/>
                  </a:lnTo>
                  <a:lnTo>
                    <a:pt x="12426" y="3633"/>
                  </a:lnTo>
                  <a:lnTo>
                    <a:pt x="12201" y="2215"/>
                  </a:lnTo>
                  <a:lnTo>
                    <a:pt x="12177" y="2191"/>
                  </a:lnTo>
                  <a:lnTo>
                    <a:pt x="12106" y="2120"/>
                  </a:lnTo>
                  <a:lnTo>
                    <a:pt x="12053" y="2070"/>
                  </a:lnTo>
                  <a:lnTo>
                    <a:pt x="11988" y="2010"/>
                  </a:lnTo>
                  <a:lnTo>
                    <a:pt x="11911" y="1943"/>
                  </a:lnTo>
                  <a:lnTo>
                    <a:pt x="11822" y="1869"/>
                  </a:lnTo>
                  <a:lnTo>
                    <a:pt x="11722" y="1788"/>
                  </a:lnTo>
                  <a:lnTo>
                    <a:pt x="11609" y="1701"/>
                  </a:lnTo>
                  <a:lnTo>
                    <a:pt x="11485" y="1610"/>
                  </a:lnTo>
                  <a:lnTo>
                    <a:pt x="11349" y="1514"/>
                  </a:lnTo>
                  <a:lnTo>
                    <a:pt x="11201" y="1415"/>
                  </a:lnTo>
                  <a:lnTo>
                    <a:pt x="11041" y="1315"/>
                  </a:lnTo>
                  <a:lnTo>
                    <a:pt x="10869" y="1211"/>
                  </a:lnTo>
                  <a:lnTo>
                    <a:pt x="10686" y="1107"/>
                  </a:lnTo>
                  <a:lnTo>
                    <a:pt x="10491" y="1004"/>
                  </a:lnTo>
                  <a:lnTo>
                    <a:pt x="10284" y="901"/>
                  </a:lnTo>
                  <a:lnTo>
                    <a:pt x="10065" y="800"/>
                  </a:lnTo>
                  <a:lnTo>
                    <a:pt x="9835" y="701"/>
                  </a:lnTo>
                  <a:lnTo>
                    <a:pt x="9592" y="605"/>
                  </a:lnTo>
                  <a:lnTo>
                    <a:pt x="9338" y="514"/>
                  </a:lnTo>
                  <a:lnTo>
                    <a:pt x="9072" y="427"/>
                  </a:lnTo>
                  <a:lnTo>
                    <a:pt x="8794" y="346"/>
                  </a:lnTo>
                  <a:lnTo>
                    <a:pt x="8504" y="271"/>
                  </a:lnTo>
                  <a:lnTo>
                    <a:pt x="8203" y="204"/>
                  </a:lnTo>
                  <a:lnTo>
                    <a:pt x="7890" y="146"/>
                  </a:lnTo>
                  <a:lnTo>
                    <a:pt x="7564" y="95"/>
                  </a:lnTo>
                  <a:lnTo>
                    <a:pt x="7227" y="55"/>
                  </a:lnTo>
                  <a:lnTo>
                    <a:pt x="6879" y="25"/>
                  </a:lnTo>
                  <a:lnTo>
                    <a:pt x="6518" y="7"/>
                  </a:lnTo>
                  <a:lnTo>
                    <a:pt x="6145" y="0"/>
                  </a:lnTo>
                  <a:lnTo>
                    <a:pt x="5773" y="9"/>
                  </a:lnTo>
                  <a:lnTo>
                    <a:pt x="5412" y="33"/>
                  </a:lnTo>
                  <a:lnTo>
                    <a:pt x="5062" y="71"/>
                  </a:lnTo>
                  <a:lnTo>
                    <a:pt x="4723" y="123"/>
                  </a:lnTo>
                  <a:lnTo>
                    <a:pt x="4397" y="187"/>
                  </a:lnTo>
                  <a:lnTo>
                    <a:pt x="4080" y="264"/>
                  </a:lnTo>
                  <a:lnTo>
                    <a:pt x="3776" y="350"/>
                  </a:lnTo>
                  <a:lnTo>
                    <a:pt x="3483" y="446"/>
                  </a:lnTo>
                  <a:lnTo>
                    <a:pt x="3202" y="551"/>
                  </a:lnTo>
                  <a:lnTo>
                    <a:pt x="2932" y="662"/>
                  </a:lnTo>
                  <a:lnTo>
                    <a:pt x="2675" y="780"/>
                  </a:lnTo>
                  <a:lnTo>
                    <a:pt x="2428" y="903"/>
                  </a:lnTo>
                  <a:lnTo>
                    <a:pt x="2193" y="1031"/>
                  </a:lnTo>
                  <a:lnTo>
                    <a:pt x="1971" y="1161"/>
                  </a:lnTo>
                  <a:lnTo>
                    <a:pt x="1759" y="1294"/>
                  </a:lnTo>
                  <a:lnTo>
                    <a:pt x="1560" y="1427"/>
                  </a:lnTo>
                  <a:lnTo>
                    <a:pt x="1372" y="1561"/>
                  </a:lnTo>
                  <a:lnTo>
                    <a:pt x="1196" y="1694"/>
                  </a:lnTo>
                  <a:lnTo>
                    <a:pt x="1032" y="1824"/>
                  </a:lnTo>
                  <a:lnTo>
                    <a:pt x="881" y="1952"/>
                  </a:lnTo>
                  <a:lnTo>
                    <a:pt x="741" y="2075"/>
                  </a:lnTo>
                  <a:lnTo>
                    <a:pt x="613" y="2193"/>
                  </a:lnTo>
                  <a:lnTo>
                    <a:pt x="496" y="2304"/>
                  </a:lnTo>
                  <a:lnTo>
                    <a:pt x="393" y="2409"/>
                  </a:lnTo>
                  <a:lnTo>
                    <a:pt x="301" y="2505"/>
                  </a:lnTo>
                  <a:lnTo>
                    <a:pt x="221" y="2591"/>
                  </a:lnTo>
                  <a:lnTo>
                    <a:pt x="154" y="2667"/>
                  </a:lnTo>
                  <a:lnTo>
                    <a:pt x="99" y="2732"/>
                  </a:lnTo>
                  <a:lnTo>
                    <a:pt x="24" y="2822"/>
                  </a:lnTo>
                  <a:lnTo>
                    <a:pt x="0" y="2855"/>
                  </a:lnTo>
                  <a:lnTo>
                    <a:pt x="1431" y="2620"/>
                  </a:lnTo>
                  <a:lnTo>
                    <a:pt x="1284" y="4010"/>
                  </a:lnTo>
                  <a:close/>
                </a:path>
              </a:pathLst>
            </a:custGeom>
            <a:solidFill>
              <a:srgbClr val="FF0000"/>
            </a:solidFill>
            <a:ln w="9525">
              <a:solidFill>
                <a:srgbClr val="FFFFFF"/>
              </a:solidFill>
              <a:round/>
              <a:headEnd/>
              <a:tailEnd/>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2060" name="Freeform 12"/>
            <p:cNvSpPr>
              <a:spLocks/>
            </p:cNvSpPr>
            <p:nvPr/>
          </p:nvSpPr>
          <p:spPr bwMode="auto">
            <a:xfrm>
              <a:off x="2533650" y="687388"/>
              <a:ext cx="3944938" cy="1273175"/>
            </a:xfrm>
            <a:custGeom>
              <a:avLst/>
              <a:gdLst/>
              <a:ahLst/>
              <a:cxnLst>
                <a:cxn ang="0">
                  <a:pos x="1304" y="3986"/>
                </a:cxn>
                <a:cxn ang="0">
                  <a:pos x="1408" y="3861"/>
                </a:cxn>
                <a:cxn ang="0">
                  <a:pos x="1527" y="3731"/>
                </a:cxn>
                <a:cxn ang="0">
                  <a:pos x="1685" y="3571"/>
                </a:cxn>
                <a:cxn ang="0">
                  <a:pos x="1881" y="3386"/>
                </a:cxn>
                <a:cxn ang="0">
                  <a:pos x="2117" y="3186"/>
                </a:cxn>
                <a:cxn ang="0">
                  <a:pos x="2390" y="2976"/>
                </a:cxn>
                <a:cxn ang="0">
                  <a:pos x="2702" y="2762"/>
                </a:cxn>
                <a:cxn ang="0">
                  <a:pos x="3051" y="2551"/>
                </a:cxn>
                <a:cxn ang="0">
                  <a:pos x="3437" y="2350"/>
                </a:cxn>
                <a:cxn ang="0">
                  <a:pos x="3861" y="2167"/>
                </a:cxn>
                <a:cxn ang="0">
                  <a:pos x="4322" y="2007"/>
                </a:cxn>
                <a:cxn ang="0">
                  <a:pos x="4820" y="1876"/>
                </a:cxn>
                <a:cxn ang="0">
                  <a:pos x="5354" y="1783"/>
                </a:cxn>
                <a:cxn ang="0">
                  <a:pos x="5924" y="1733"/>
                </a:cxn>
                <a:cxn ang="0">
                  <a:pos x="6521" y="1732"/>
                </a:cxn>
                <a:cxn ang="0">
                  <a:pos x="7089" y="1770"/>
                </a:cxn>
                <a:cxn ang="0">
                  <a:pos x="7618" y="1843"/>
                </a:cxn>
                <a:cxn ang="0">
                  <a:pos x="8110" y="1944"/>
                </a:cxn>
                <a:cxn ang="0">
                  <a:pos x="8562" y="2069"/>
                </a:cxn>
                <a:cxn ang="0">
                  <a:pos x="8976" y="2211"/>
                </a:cxn>
                <a:cxn ang="0">
                  <a:pos x="9353" y="2367"/>
                </a:cxn>
                <a:cxn ang="0">
                  <a:pos x="9691" y="2530"/>
                </a:cxn>
                <a:cxn ang="0">
                  <a:pos x="9992" y="2696"/>
                </a:cxn>
                <a:cxn ang="0">
                  <a:pos x="10255" y="2859"/>
                </a:cxn>
                <a:cxn ang="0">
                  <a:pos x="10480" y="3015"/>
                </a:cxn>
                <a:cxn ang="0">
                  <a:pos x="10666" y="3157"/>
                </a:cxn>
                <a:cxn ang="0">
                  <a:pos x="10816" y="3281"/>
                </a:cxn>
                <a:cxn ang="0">
                  <a:pos x="10928" y="3383"/>
                </a:cxn>
                <a:cxn ang="0">
                  <a:pos x="11026" y="3479"/>
                </a:cxn>
                <a:cxn ang="0">
                  <a:pos x="12426" y="3633"/>
                </a:cxn>
                <a:cxn ang="0">
                  <a:pos x="12177" y="2191"/>
                </a:cxn>
                <a:cxn ang="0">
                  <a:pos x="12053" y="2070"/>
                </a:cxn>
                <a:cxn ang="0">
                  <a:pos x="11911" y="1943"/>
                </a:cxn>
                <a:cxn ang="0">
                  <a:pos x="11722" y="1788"/>
                </a:cxn>
                <a:cxn ang="0">
                  <a:pos x="11485" y="1610"/>
                </a:cxn>
                <a:cxn ang="0">
                  <a:pos x="11201" y="1415"/>
                </a:cxn>
                <a:cxn ang="0">
                  <a:pos x="10869" y="1211"/>
                </a:cxn>
                <a:cxn ang="0">
                  <a:pos x="10491" y="1004"/>
                </a:cxn>
                <a:cxn ang="0">
                  <a:pos x="10065" y="800"/>
                </a:cxn>
                <a:cxn ang="0">
                  <a:pos x="9592" y="605"/>
                </a:cxn>
                <a:cxn ang="0">
                  <a:pos x="9072" y="427"/>
                </a:cxn>
                <a:cxn ang="0">
                  <a:pos x="8504" y="271"/>
                </a:cxn>
                <a:cxn ang="0">
                  <a:pos x="7890" y="146"/>
                </a:cxn>
                <a:cxn ang="0">
                  <a:pos x="7227" y="55"/>
                </a:cxn>
                <a:cxn ang="0">
                  <a:pos x="6518" y="7"/>
                </a:cxn>
                <a:cxn ang="0">
                  <a:pos x="5773" y="9"/>
                </a:cxn>
                <a:cxn ang="0">
                  <a:pos x="5062" y="71"/>
                </a:cxn>
                <a:cxn ang="0">
                  <a:pos x="4397" y="187"/>
                </a:cxn>
                <a:cxn ang="0">
                  <a:pos x="3776" y="350"/>
                </a:cxn>
                <a:cxn ang="0">
                  <a:pos x="3202" y="551"/>
                </a:cxn>
                <a:cxn ang="0">
                  <a:pos x="2675" y="780"/>
                </a:cxn>
                <a:cxn ang="0">
                  <a:pos x="2193" y="1031"/>
                </a:cxn>
                <a:cxn ang="0">
                  <a:pos x="1759" y="1294"/>
                </a:cxn>
                <a:cxn ang="0">
                  <a:pos x="1372" y="1561"/>
                </a:cxn>
                <a:cxn ang="0">
                  <a:pos x="1032" y="1824"/>
                </a:cxn>
                <a:cxn ang="0">
                  <a:pos x="741" y="2075"/>
                </a:cxn>
                <a:cxn ang="0">
                  <a:pos x="496" y="2304"/>
                </a:cxn>
                <a:cxn ang="0">
                  <a:pos x="301" y="2505"/>
                </a:cxn>
                <a:cxn ang="0">
                  <a:pos x="154" y="2667"/>
                </a:cxn>
                <a:cxn ang="0">
                  <a:pos x="24" y="2822"/>
                </a:cxn>
                <a:cxn ang="0">
                  <a:pos x="1431" y="2620"/>
                </a:cxn>
              </a:cxnLst>
              <a:rect l="0" t="0" r="r" b="b"/>
              <a:pathLst>
                <a:path w="12426" h="4010">
                  <a:moveTo>
                    <a:pt x="1284" y="4010"/>
                  </a:moveTo>
                  <a:lnTo>
                    <a:pt x="1304" y="3986"/>
                  </a:lnTo>
                  <a:lnTo>
                    <a:pt x="1364" y="3912"/>
                  </a:lnTo>
                  <a:lnTo>
                    <a:pt x="1408" y="3861"/>
                  </a:lnTo>
                  <a:lnTo>
                    <a:pt x="1463" y="3800"/>
                  </a:lnTo>
                  <a:lnTo>
                    <a:pt x="1527" y="3731"/>
                  </a:lnTo>
                  <a:lnTo>
                    <a:pt x="1601" y="3654"/>
                  </a:lnTo>
                  <a:lnTo>
                    <a:pt x="1685" y="3571"/>
                  </a:lnTo>
                  <a:lnTo>
                    <a:pt x="1778" y="3481"/>
                  </a:lnTo>
                  <a:lnTo>
                    <a:pt x="1881" y="3386"/>
                  </a:lnTo>
                  <a:lnTo>
                    <a:pt x="1995" y="3288"/>
                  </a:lnTo>
                  <a:lnTo>
                    <a:pt x="2117" y="3186"/>
                  </a:lnTo>
                  <a:lnTo>
                    <a:pt x="2248" y="3082"/>
                  </a:lnTo>
                  <a:lnTo>
                    <a:pt x="2390" y="2976"/>
                  </a:lnTo>
                  <a:lnTo>
                    <a:pt x="2541" y="2869"/>
                  </a:lnTo>
                  <a:lnTo>
                    <a:pt x="2702" y="2762"/>
                  </a:lnTo>
                  <a:lnTo>
                    <a:pt x="2872" y="2656"/>
                  </a:lnTo>
                  <a:lnTo>
                    <a:pt x="3051" y="2551"/>
                  </a:lnTo>
                  <a:lnTo>
                    <a:pt x="3240" y="2450"/>
                  </a:lnTo>
                  <a:lnTo>
                    <a:pt x="3437" y="2350"/>
                  </a:lnTo>
                  <a:lnTo>
                    <a:pt x="3645" y="2256"/>
                  </a:lnTo>
                  <a:lnTo>
                    <a:pt x="3861" y="2167"/>
                  </a:lnTo>
                  <a:lnTo>
                    <a:pt x="4088" y="2084"/>
                  </a:lnTo>
                  <a:lnTo>
                    <a:pt x="4322" y="2007"/>
                  </a:lnTo>
                  <a:lnTo>
                    <a:pt x="4566" y="1938"/>
                  </a:lnTo>
                  <a:lnTo>
                    <a:pt x="4820" y="1876"/>
                  </a:lnTo>
                  <a:lnTo>
                    <a:pt x="5082" y="1824"/>
                  </a:lnTo>
                  <a:lnTo>
                    <a:pt x="5354" y="1783"/>
                  </a:lnTo>
                  <a:lnTo>
                    <a:pt x="5634" y="1752"/>
                  </a:lnTo>
                  <a:lnTo>
                    <a:pt x="5924" y="1733"/>
                  </a:lnTo>
                  <a:lnTo>
                    <a:pt x="6223" y="1726"/>
                  </a:lnTo>
                  <a:lnTo>
                    <a:pt x="6521" y="1732"/>
                  </a:lnTo>
                  <a:lnTo>
                    <a:pt x="6809" y="1747"/>
                  </a:lnTo>
                  <a:lnTo>
                    <a:pt x="7089" y="1770"/>
                  </a:lnTo>
                  <a:lnTo>
                    <a:pt x="7358" y="1803"/>
                  </a:lnTo>
                  <a:lnTo>
                    <a:pt x="7618" y="1843"/>
                  </a:lnTo>
                  <a:lnTo>
                    <a:pt x="7869" y="1890"/>
                  </a:lnTo>
                  <a:lnTo>
                    <a:pt x="8110" y="1944"/>
                  </a:lnTo>
                  <a:lnTo>
                    <a:pt x="8341" y="2004"/>
                  </a:lnTo>
                  <a:lnTo>
                    <a:pt x="8562" y="2069"/>
                  </a:lnTo>
                  <a:lnTo>
                    <a:pt x="8774" y="2138"/>
                  </a:lnTo>
                  <a:lnTo>
                    <a:pt x="8976" y="2211"/>
                  </a:lnTo>
                  <a:lnTo>
                    <a:pt x="9169" y="2288"/>
                  </a:lnTo>
                  <a:lnTo>
                    <a:pt x="9353" y="2367"/>
                  </a:lnTo>
                  <a:lnTo>
                    <a:pt x="9527" y="2448"/>
                  </a:lnTo>
                  <a:lnTo>
                    <a:pt x="9691" y="2530"/>
                  </a:lnTo>
                  <a:lnTo>
                    <a:pt x="9847" y="2613"/>
                  </a:lnTo>
                  <a:lnTo>
                    <a:pt x="9992" y="2696"/>
                  </a:lnTo>
                  <a:lnTo>
                    <a:pt x="10127" y="2778"/>
                  </a:lnTo>
                  <a:lnTo>
                    <a:pt x="10255" y="2859"/>
                  </a:lnTo>
                  <a:lnTo>
                    <a:pt x="10372" y="2938"/>
                  </a:lnTo>
                  <a:lnTo>
                    <a:pt x="10480" y="3015"/>
                  </a:lnTo>
                  <a:lnTo>
                    <a:pt x="10578" y="3088"/>
                  </a:lnTo>
                  <a:lnTo>
                    <a:pt x="10666" y="3157"/>
                  </a:lnTo>
                  <a:lnTo>
                    <a:pt x="10746" y="3222"/>
                  </a:lnTo>
                  <a:lnTo>
                    <a:pt x="10816" y="3281"/>
                  </a:lnTo>
                  <a:lnTo>
                    <a:pt x="10877" y="3335"/>
                  </a:lnTo>
                  <a:lnTo>
                    <a:pt x="10928" y="3383"/>
                  </a:lnTo>
                  <a:lnTo>
                    <a:pt x="10970" y="3423"/>
                  </a:lnTo>
                  <a:lnTo>
                    <a:pt x="11026" y="3479"/>
                  </a:lnTo>
                  <a:lnTo>
                    <a:pt x="11044" y="3500"/>
                  </a:lnTo>
                  <a:lnTo>
                    <a:pt x="12426" y="3633"/>
                  </a:lnTo>
                  <a:lnTo>
                    <a:pt x="12201" y="2215"/>
                  </a:lnTo>
                  <a:lnTo>
                    <a:pt x="12177" y="2191"/>
                  </a:lnTo>
                  <a:lnTo>
                    <a:pt x="12106" y="2120"/>
                  </a:lnTo>
                  <a:lnTo>
                    <a:pt x="12053" y="2070"/>
                  </a:lnTo>
                  <a:lnTo>
                    <a:pt x="11988" y="2010"/>
                  </a:lnTo>
                  <a:lnTo>
                    <a:pt x="11911" y="1943"/>
                  </a:lnTo>
                  <a:lnTo>
                    <a:pt x="11822" y="1869"/>
                  </a:lnTo>
                  <a:lnTo>
                    <a:pt x="11722" y="1788"/>
                  </a:lnTo>
                  <a:lnTo>
                    <a:pt x="11609" y="1701"/>
                  </a:lnTo>
                  <a:lnTo>
                    <a:pt x="11485" y="1610"/>
                  </a:lnTo>
                  <a:lnTo>
                    <a:pt x="11349" y="1514"/>
                  </a:lnTo>
                  <a:lnTo>
                    <a:pt x="11201" y="1415"/>
                  </a:lnTo>
                  <a:lnTo>
                    <a:pt x="11041" y="1315"/>
                  </a:lnTo>
                  <a:lnTo>
                    <a:pt x="10869" y="1211"/>
                  </a:lnTo>
                  <a:lnTo>
                    <a:pt x="10686" y="1107"/>
                  </a:lnTo>
                  <a:lnTo>
                    <a:pt x="10491" y="1004"/>
                  </a:lnTo>
                  <a:lnTo>
                    <a:pt x="10284" y="901"/>
                  </a:lnTo>
                  <a:lnTo>
                    <a:pt x="10065" y="800"/>
                  </a:lnTo>
                  <a:lnTo>
                    <a:pt x="9835" y="701"/>
                  </a:lnTo>
                  <a:lnTo>
                    <a:pt x="9592" y="605"/>
                  </a:lnTo>
                  <a:lnTo>
                    <a:pt x="9338" y="514"/>
                  </a:lnTo>
                  <a:lnTo>
                    <a:pt x="9072" y="427"/>
                  </a:lnTo>
                  <a:lnTo>
                    <a:pt x="8794" y="346"/>
                  </a:lnTo>
                  <a:lnTo>
                    <a:pt x="8504" y="271"/>
                  </a:lnTo>
                  <a:lnTo>
                    <a:pt x="8203" y="204"/>
                  </a:lnTo>
                  <a:lnTo>
                    <a:pt x="7890" y="146"/>
                  </a:lnTo>
                  <a:lnTo>
                    <a:pt x="7564" y="95"/>
                  </a:lnTo>
                  <a:lnTo>
                    <a:pt x="7227" y="55"/>
                  </a:lnTo>
                  <a:lnTo>
                    <a:pt x="6879" y="25"/>
                  </a:lnTo>
                  <a:lnTo>
                    <a:pt x="6518" y="7"/>
                  </a:lnTo>
                  <a:lnTo>
                    <a:pt x="6145" y="0"/>
                  </a:lnTo>
                  <a:lnTo>
                    <a:pt x="5773" y="9"/>
                  </a:lnTo>
                  <a:lnTo>
                    <a:pt x="5412" y="33"/>
                  </a:lnTo>
                  <a:lnTo>
                    <a:pt x="5062" y="71"/>
                  </a:lnTo>
                  <a:lnTo>
                    <a:pt x="4723" y="123"/>
                  </a:lnTo>
                  <a:lnTo>
                    <a:pt x="4397" y="187"/>
                  </a:lnTo>
                  <a:lnTo>
                    <a:pt x="4080" y="264"/>
                  </a:lnTo>
                  <a:lnTo>
                    <a:pt x="3776" y="350"/>
                  </a:lnTo>
                  <a:lnTo>
                    <a:pt x="3483" y="446"/>
                  </a:lnTo>
                  <a:lnTo>
                    <a:pt x="3202" y="551"/>
                  </a:lnTo>
                  <a:lnTo>
                    <a:pt x="2932" y="662"/>
                  </a:lnTo>
                  <a:lnTo>
                    <a:pt x="2675" y="780"/>
                  </a:lnTo>
                  <a:lnTo>
                    <a:pt x="2428" y="903"/>
                  </a:lnTo>
                  <a:lnTo>
                    <a:pt x="2193" y="1031"/>
                  </a:lnTo>
                  <a:lnTo>
                    <a:pt x="1971" y="1161"/>
                  </a:lnTo>
                  <a:lnTo>
                    <a:pt x="1759" y="1294"/>
                  </a:lnTo>
                  <a:lnTo>
                    <a:pt x="1560" y="1427"/>
                  </a:lnTo>
                  <a:lnTo>
                    <a:pt x="1372" y="1561"/>
                  </a:lnTo>
                  <a:lnTo>
                    <a:pt x="1196" y="1694"/>
                  </a:lnTo>
                  <a:lnTo>
                    <a:pt x="1032" y="1824"/>
                  </a:lnTo>
                  <a:lnTo>
                    <a:pt x="881" y="1952"/>
                  </a:lnTo>
                  <a:lnTo>
                    <a:pt x="741" y="2075"/>
                  </a:lnTo>
                  <a:lnTo>
                    <a:pt x="613" y="2193"/>
                  </a:lnTo>
                  <a:lnTo>
                    <a:pt x="496" y="2304"/>
                  </a:lnTo>
                  <a:lnTo>
                    <a:pt x="393" y="2409"/>
                  </a:lnTo>
                  <a:lnTo>
                    <a:pt x="301" y="2505"/>
                  </a:lnTo>
                  <a:lnTo>
                    <a:pt x="221" y="2591"/>
                  </a:lnTo>
                  <a:lnTo>
                    <a:pt x="154" y="2667"/>
                  </a:lnTo>
                  <a:lnTo>
                    <a:pt x="99" y="2732"/>
                  </a:lnTo>
                  <a:lnTo>
                    <a:pt x="24" y="2822"/>
                  </a:lnTo>
                  <a:lnTo>
                    <a:pt x="0" y="2855"/>
                  </a:lnTo>
                  <a:lnTo>
                    <a:pt x="1431" y="2620"/>
                  </a:lnTo>
                  <a:lnTo>
                    <a:pt x="1284" y="4010"/>
                  </a:lnTo>
                  <a:close/>
                </a:path>
              </a:pathLst>
            </a:custGeom>
            <a:solidFill>
              <a:srgbClr val="640000"/>
            </a:solidFill>
            <a:ln w="285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3" name="TextBox 12"/>
            <p:cNvSpPr txBox="1"/>
            <p:nvPr/>
          </p:nvSpPr>
          <p:spPr>
            <a:xfrm>
              <a:off x="3635355" y="1062335"/>
              <a:ext cx="1774845" cy="461665"/>
            </a:xfrm>
            <a:prstGeom prst="rect">
              <a:avLst/>
            </a:prstGeom>
            <a:noFill/>
            <a:ln>
              <a:noFill/>
            </a:ln>
          </p:spPr>
          <p:txBody>
            <a:bodyPr wrap="none" rtlCol="0">
              <a:prstTxWarp prst="textArchUp">
                <a:avLst>
                  <a:gd name="adj" fmla="val 10848758"/>
                </a:avLst>
              </a:prstTxWarp>
              <a:spAutoFit/>
            </a:bodyPr>
            <a:lstStyle/>
            <a:p>
              <a:pPr algn="ctr"/>
              <a:r>
                <a:rPr lang="en-US" sz="2400" dirty="0" smtClean="0">
                  <a:solidFill>
                    <a:srgbClr val="FFFFFF"/>
                  </a:solidFill>
                  <a:latin typeface="Arial Black" pitchFamily="34" charset="0"/>
                </a:rPr>
                <a:t>HEARING</a:t>
              </a:r>
              <a:endParaRPr lang="en-US" sz="2400" dirty="0">
                <a:solidFill>
                  <a:srgbClr val="FFFFFF"/>
                </a:solidFill>
                <a:latin typeface="Arial Black" pitchFamily="34" charset="0"/>
              </a:endParaRPr>
            </a:p>
          </p:txBody>
        </p:sp>
      </p:grpSp>
      <p:grpSp>
        <p:nvGrpSpPr>
          <p:cNvPr id="3" name="Group 18"/>
          <p:cNvGrpSpPr/>
          <p:nvPr/>
        </p:nvGrpSpPr>
        <p:grpSpPr>
          <a:xfrm>
            <a:off x="6040438" y="1006475"/>
            <a:ext cx="1273175" cy="3944938"/>
            <a:chOff x="6040438" y="1389063"/>
            <a:chExt cx="1273175" cy="3944938"/>
          </a:xfrm>
        </p:grpSpPr>
        <p:sp>
          <p:nvSpPr>
            <p:cNvPr id="2057" name="Freeform 9"/>
            <p:cNvSpPr>
              <a:spLocks/>
            </p:cNvSpPr>
            <p:nvPr/>
          </p:nvSpPr>
          <p:spPr bwMode="auto">
            <a:xfrm>
              <a:off x="6040438" y="1389063"/>
              <a:ext cx="1273175" cy="3944938"/>
            </a:xfrm>
            <a:custGeom>
              <a:avLst/>
              <a:gdLst/>
              <a:ahLst/>
              <a:cxnLst>
                <a:cxn ang="0">
                  <a:pos x="25" y="1305"/>
                </a:cxn>
                <a:cxn ang="0">
                  <a:pos x="151" y="1409"/>
                </a:cxn>
                <a:cxn ang="0">
                  <a:pos x="280" y="1527"/>
                </a:cxn>
                <a:cxn ang="0">
                  <a:pos x="441" y="1686"/>
                </a:cxn>
                <a:cxn ang="0">
                  <a:pos x="625" y="1883"/>
                </a:cxn>
                <a:cxn ang="0">
                  <a:pos x="824" y="2117"/>
                </a:cxn>
                <a:cxn ang="0">
                  <a:pos x="1035" y="2390"/>
                </a:cxn>
                <a:cxn ang="0">
                  <a:pos x="1249" y="2702"/>
                </a:cxn>
                <a:cxn ang="0">
                  <a:pos x="1460" y="3051"/>
                </a:cxn>
                <a:cxn ang="0">
                  <a:pos x="1660" y="3438"/>
                </a:cxn>
                <a:cxn ang="0">
                  <a:pos x="1844" y="3862"/>
                </a:cxn>
                <a:cxn ang="0">
                  <a:pos x="2004" y="4322"/>
                </a:cxn>
                <a:cxn ang="0">
                  <a:pos x="2135" y="4820"/>
                </a:cxn>
                <a:cxn ang="0">
                  <a:pos x="2227" y="5355"/>
                </a:cxn>
                <a:cxn ang="0">
                  <a:pos x="2278" y="5925"/>
                </a:cxn>
                <a:cxn ang="0">
                  <a:pos x="2279" y="6522"/>
                </a:cxn>
                <a:cxn ang="0">
                  <a:pos x="2240" y="7089"/>
                </a:cxn>
                <a:cxn ang="0">
                  <a:pos x="2168" y="7618"/>
                </a:cxn>
                <a:cxn ang="0">
                  <a:pos x="2067" y="8110"/>
                </a:cxn>
                <a:cxn ang="0">
                  <a:pos x="1942" y="8562"/>
                </a:cxn>
                <a:cxn ang="0">
                  <a:pos x="1800" y="8977"/>
                </a:cxn>
                <a:cxn ang="0">
                  <a:pos x="1644" y="9353"/>
                </a:cxn>
                <a:cxn ang="0">
                  <a:pos x="1481" y="9692"/>
                </a:cxn>
                <a:cxn ang="0">
                  <a:pos x="1315" y="9992"/>
                </a:cxn>
                <a:cxn ang="0">
                  <a:pos x="1152" y="10255"/>
                </a:cxn>
                <a:cxn ang="0">
                  <a:pos x="996" y="10479"/>
                </a:cxn>
                <a:cxn ang="0">
                  <a:pos x="854" y="10666"/>
                </a:cxn>
                <a:cxn ang="0">
                  <a:pos x="729" y="10816"/>
                </a:cxn>
                <a:cxn ang="0">
                  <a:pos x="628" y="10929"/>
                </a:cxn>
                <a:cxn ang="0">
                  <a:pos x="532" y="11026"/>
                </a:cxn>
                <a:cxn ang="0">
                  <a:pos x="360" y="12425"/>
                </a:cxn>
                <a:cxn ang="0">
                  <a:pos x="1820" y="12177"/>
                </a:cxn>
                <a:cxn ang="0">
                  <a:pos x="1941" y="12053"/>
                </a:cxn>
                <a:cxn ang="0">
                  <a:pos x="2068" y="11911"/>
                </a:cxn>
                <a:cxn ang="0">
                  <a:pos x="2223" y="11721"/>
                </a:cxn>
                <a:cxn ang="0">
                  <a:pos x="2401" y="11485"/>
                </a:cxn>
                <a:cxn ang="0">
                  <a:pos x="2596" y="11201"/>
                </a:cxn>
                <a:cxn ang="0">
                  <a:pos x="2800" y="10870"/>
                </a:cxn>
                <a:cxn ang="0">
                  <a:pos x="3007" y="10491"/>
                </a:cxn>
                <a:cxn ang="0">
                  <a:pos x="3211" y="10066"/>
                </a:cxn>
                <a:cxn ang="0">
                  <a:pos x="3406" y="9593"/>
                </a:cxn>
                <a:cxn ang="0">
                  <a:pos x="3584" y="9072"/>
                </a:cxn>
                <a:cxn ang="0">
                  <a:pos x="3740" y="8504"/>
                </a:cxn>
                <a:cxn ang="0">
                  <a:pos x="3865" y="7889"/>
                </a:cxn>
                <a:cxn ang="0">
                  <a:pos x="3956" y="7227"/>
                </a:cxn>
                <a:cxn ang="0">
                  <a:pos x="4004" y="6518"/>
                </a:cxn>
                <a:cxn ang="0">
                  <a:pos x="4002" y="5774"/>
                </a:cxn>
                <a:cxn ang="0">
                  <a:pos x="3940" y="5062"/>
                </a:cxn>
                <a:cxn ang="0">
                  <a:pos x="3824" y="4397"/>
                </a:cxn>
                <a:cxn ang="0">
                  <a:pos x="3661" y="3777"/>
                </a:cxn>
                <a:cxn ang="0">
                  <a:pos x="3460" y="3202"/>
                </a:cxn>
                <a:cxn ang="0">
                  <a:pos x="3231" y="2675"/>
                </a:cxn>
                <a:cxn ang="0">
                  <a:pos x="2980" y="2194"/>
                </a:cxn>
                <a:cxn ang="0">
                  <a:pos x="2717" y="1759"/>
                </a:cxn>
                <a:cxn ang="0">
                  <a:pos x="2450" y="1373"/>
                </a:cxn>
                <a:cxn ang="0">
                  <a:pos x="2186" y="1034"/>
                </a:cxn>
                <a:cxn ang="0">
                  <a:pos x="1936" y="741"/>
                </a:cxn>
                <a:cxn ang="0">
                  <a:pos x="1707" y="498"/>
                </a:cxn>
                <a:cxn ang="0">
                  <a:pos x="1506" y="301"/>
                </a:cxn>
                <a:cxn ang="0">
                  <a:pos x="1344" y="155"/>
                </a:cxn>
                <a:cxn ang="0">
                  <a:pos x="1188" y="25"/>
                </a:cxn>
                <a:cxn ang="0">
                  <a:pos x="1382" y="1422"/>
                </a:cxn>
              </a:cxnLst>
              <a:rect l="0" t="0" r="r" b="b"/>
              <a:pathLst>
                <a:path w="4011" h="12425">
                  <a:moveTo>
                    <a:pt x="0" y="1285"/>
                  </a:moveTo>
                  <a:lnTo>
                    <a:pt x="25" y="1305"/>
                  </a:lnTo>
                  <a:lnTo>
                    <a:pt x="99" y="1364"/>
                  </a:lnTo>
                  <a:lnTo>
                    <a:pt x="151" y="1409"/>
                  </a:lnTo>
                  <a:lnTo>
                    <a:pt x="211" y="1463"/>
                  </a:lnTo>
                  <a:lnTo>
                    <a:pt x="280" y="1527"/>
                  </a:lnTo>
                  <a:lnTo>
                    <a:pt x="357" y="1602"/>
                  </a:lnTo>
                  <a:lnTo>
                    <a:pt x="441" y="1686"/>
                  </a:lnTo>
                  <a:lnTo>
                    <a:pt x="530" y="1779"/>
                  </a:lnTo>
                  <a:lnTo>
                    <a:pt x="625" y="1883"/>
                  </a:lnTo>
                  <a:lnTo>
                    <a:pt x="723" y="1995"/>
                  </a:lnTo>
                  <a:lnTo>
                    <a:pt x="824" y="2117"/>
                  </a:lnTo>
                  <a:lnTo>
                    <a:pt x="929" y="2249"/>
                  </a:lnTo>
                  <a:lnTo>
                    <a:pt x="1035" y="2390"/>
                  </a:lnTo>
                  <a:lnTo>
                    <a:pt x="1142" y="2541"/>
                  </a:lnTo>
                  <a:lnTo>
                    <a:pt x="1249" y="2702"/>
                  </a:lnTo>
                  <a:lnTo>
                    <a:pt x="1355" y="2872"/>
                  </a:lnTo>
                  <a:lnTo>
                    <a:pt x="1460" y="3051"/>
                  </a:lnTo>
                  <a:lnTo>
                    <a:pt x="1561" y="3240"/>
                  </a:lnTo>
                  <a:lnTo>
                    <a:pt x="1660" y="3438"/>
                  </a:lnTo>
                  <a:lnTo>
                    <a:pt x="1754" y="3645"/>
                  </a:lnTo>
                  <a:lnTo>
                    <a:pt x="1844" y="3862"/>
                  </a:lnTo>
                  <a:lnTo>
                    <a:pt x="1927" y="4088"/>
                  </a:lnTo>
                  <a:lnTo>
                    <a:pt x="2004" y="4322"/>
                  </a:lnTo>
                  <a:lnTo>
                    <a:pt x="2073" y="4567"/>
                  </a:lnTo>
                  <a:lnTo>
                    <a:pt x="2135" y="4820"/>
                  </a:lnTo>
                  <a:lnTo>
                    <a:pt x="2186" y="5083"/>
                  </a:lnTo>
                  <a:lnTo>
                    <a:pt x="2227" y="5355"/>
                  </a:lnTo>
                  <a:lnTo>
                    <a:pt x="2259" y="5636"/>
                  </a:lnTo>
                  <a:lnTo>
                    <a:pt x="2278" y="5925"/>
                  </a:lnTo>
                  <a:lnTo>
                    <a:pt x="2285" y="6223"/>
                  </a:lnTo>
                  <a:lnTo>
                    <a:pt x="2279" y="6522"/>
                  </a:lnTo>
                  <a:lnTo>
                    <a:pt x="2264" y="6811"/>
                  </a:lnTo>
                  <a:lnTo>
                    <a:pt x="2240" y="7089"/>
                  </a:lnTo>
                  <a:lnTo>
                    <a:pt x="2208" y="7359"/>
                  </a:lnTo>
                  <a:lnTo>
                    <a:pt x="2168" y="7618"/>
                  </a:lnTo>
                  <a:lnTo>
                    <a:pt x="2121" y="7869"/>
                  </a:lnTo>
                  <a:lnTo>
                    <a:pt x="2067" y="8110"/>
                  </a:lnTo>
                  <a:lnTo>
                    <a:pt x="2007" y="8341"/>
                  </a:lnTo>
                  <a:lnTo>
                    <a:pt x="1942" y="8562"/>
                  </a:lnTo>
                  <a:lnTo>
                    <a:pt x="1873" y="8774"/>
                  </a:lnTo>
                  <a:lnTo>
                    <a:pt x="1800" y="8977"/>
                  </a:lnTo>
                  <a:lnTo>
                    <a:pt x="1723" y="9169"/>
                  </a:lnTo>
                  <a:lnTo>
                    <a:pt x="1644" y="9353"/>
                  </a:lnTo>
                  <a:lnTo>
                    <a:pt x="1563" y="9527"/>
                  </a:lnTo>
                  <a:lnTo>
                    <a:pt x="1481" y="9692"/>
                  </a:lnTo>
                  <a:lnTo>
                    <a:pt x="1398" y="9846"/>
                  </a:lnTo>
                  <a:lnTo>
                    <a:pt x="1315" y="9992"/>
                  </a:lnTo>
                  <a:lnTo>
                    <a:pt x="1233" y="10128"/>
                  </a:lnTo>
                  <a:lnTo>
                    <a:pt x="1152" y="10255"/>
                  </a:lnTo>
                  <a:lnTo>
                    <a:pt x="1073" y="10371"/>
                  </a:lnTo>
                  <a:lnTo>
                    <a:pt x="996" y="10479"/>
                  </a:lnTo>
                  <a:lnTo>
                    <a:pt x="923" y="10578"/>
                  </a:lnTo>
                  <a:lnTo>
                    <a:pt x="854" y="10666"/>
                  </a:lnTo>
                  <a:lnTo>
                    <a:pt x="789" y="10746"/>
                  </a:lnTo>
                  <a:lnTo>
                    <a:pt x="729" y="10816"/>
                  </a:lnTo>
                  <a:lnTo>
                    <a:pt x="675" y="10877"/>
                  </a:lnTo>
                  <a:lnTo>
                    <a:pt x="628" y="10929"/>
                  </a:lnTo>
                  <a:lnTo>
                    <a:pt x="588" y="10971"/>
                  </a:lnTo>
                  <a:lnTo>
                    <a:pt x="532" y="11026"/>
                  </a:lnTo>
                  <a:lnTo>
                    <a:pt x="511" y="11045"/>
                  </a:lnTo>
                  <a:lnTo>
                    <a:pt x="360" y="12425"/>
                  </a:lnTo>
                  <a:lnTo>
                    <a:pt x="1795" y="12201"/>
                  </a:lnTo>
                  <a:lnTo>
                    <a:pt x="1820" y="12177"/>
                  </a:lnTo>
                  <a:lnTo>
                    <a:pt x="1892" y="12107"/>
                  </a:lnTo>
                  <a:lnTo>
                    <a:pt x="1941" y="12053"/>
                  </a:lnTo>
                  <a:lnTo>
                    <a:pt x="2001" y="11988"/>
                  </a:lnTo>
                  <a:lnTo>
                    <a:pt x="2068" y="11911"/>
                  </a:lnTo>
                  <a:lnTo>
                    <a:pt x="2142" y="11823"/>
                  </a:lnTo>
                  <a:lnTo>
                    <a:pt x="2223" y="11721"/>
                  </a:lnTo>
                  <a:lnTo>
                    <a:pt x="2310" y="11609"/>
                  </a:lnTo>
                  <a:lnTo>
                    <a:pt x="2401" y="11485"/>
                  </a:lnTo>
                  <a:lnTo>
                    <a:pt x="2496" y="11349"/>
                  </a:lnTo>
                  <a:lnTo>
                    <a:pt x="2596" y="11201"/>
                  </a:lnTo>
                  <a:lnTo>
                    <a:pt x="2696" y="11041"/>
                  </a:lnTo>
                  <a:lnTo>
                    <a:pt x="2800" y="10870"/>
                  </a:lnTo>
                  <a:lnTo>
                    <a:pt x="2904" y="10687"/>
                  </a:lnTo>
                  <a:lnTo>
                    <a:pt x="3007" y="10491"/>
                  </a:lnTo>
                  <a:lnTo>
                    <a:pt x="3110" y="10284"/>
                  </a:lnTo>
                  <a:lnTo>
                    <a:pt x="3211" y="10066"/>
                  </a:lnTo>
                  <a:lnTo>
                    <a:pt x="3310" y="9835"/>
                  </a:lnTo>
                  <a:lnTo>
                    <a:pt x="3406" y="9593"/>
                  </a:lnTo>
                  <a:lnTo>
                    <a:pt x="3497" y="9338"/>
                  </a:lnTo>
                  <a:lnTo>
                    <a:pt x="3584" y="9072"/>
                  </a:lnTo>
                  <a:lnTo>
                    <a:pt x="3665" y="8795"/>
                  </a:lnTo>
                  <a:lnTo>
                    <a:pt x="3740" y="8504"/>
                  </a:lnTo>
                  <a:lnTo>
                    <a:pt x="3807" y="8203"/>
                  </a:lnTo>
                  <a:lnTo>
                    <a:pt x="3865" y="7889"/>
                  </a:lnTo>
                  <a:lnTo>
                    <a:pt x="3916" y="7564"/>
                  </a:lnTo>
                  <a:lnTo>
                    <a:pt x="3956" y="7227"/>
                  </a:lnTo>
                  <a:lnTo>
                    <a:pt x="3986" y="6879"/>
                  </a:lnTo>
                  <a:lnTo>
                    <a:pt x="4004" y="6518"/>
                  </a:lnTo>
                  <a:lnTo>
                    <a:pt x="4011" y="6146"/>
                  </a:lnTo>
                  <a:lnTo>
                    <a:pt x="4002" y="5774"/>
                  </a:lnTo>
                  <a:lnTo>
                    <a:pt x="3978" y="5412"/>
                  </a:lnTo>
                  <a:lnTo>
                    <a:pt x="3940" y="5062"/>
                  </a:lnTo>
                  <a:lnTo>
                    <a:pt x="3888" y="4724"/>
                  </a:lnTo>
                  <a:lnTo>
                    <a:pt x="3824" y="4397"/>
                  </a:lnTo>
                  <a:lnTo>
                    <a:pt x="3747" y="4080"/>
                  </a:lnTo>
                  <a:lnTo>
                    <a:pt x="3661" y="3777"/>
                  </a:lnTo>
                  <a:lnTo>
                    <a:pt x="3565" y="3484"/>
                  </a:lnTo>
                  <a:lnTo>
                    <a:pt x="3460" y="3202"/>
                  </a:lnTo>
                  <a:lnTo>
                    <a:pt x="3349" y="2933"/>
                  </a:lnTo>
                  <a:lnTo>
                    <a:pt x="3231" y="2675"/>
                  </a:lnTo>
                  <a:lnTo>
                    <a:pt x="3108" y="2429"/>
                  </a:lnTo>
                  <a:lnTo>
                    <a:pt x="2980" y="2194"/>
                  </a:lnTo>
                  <a:lnTo>
                    <a:pt x="2850" y="1971"/>
                  </a:lnTo>
                  <a:lnTo>
                    <a:pt x="2717" y="1759"/>
                  </a:lnTo>
                  <a:lnTo>
                    <a:pt x="2584" y="1561"/>
                  </a:lnTo>
                  <a:lnTo>
                    <a:pt x="2450" y="1373"/>
                  </a:lnTo>
                  <a:lnTo>
                    <a:pt x="2317" y="1197"/>
                  </a:lnTo>
                  <a:lnTo>
                    <a:pt x="2186" y="1034"/>
                  </a:lnTo>
                  <a:lnTo>
                    <a:pt x="2060" y="881"/>
                  </a:lnTo>
                  <a:lnTo>
                    <a:pt x="1936" y="741"/>
                  </a:lnTo>
                  <a:lnTo>
                    <a:pt x="1818" y="614"/>
                  </a:lnTo>
                  <a:lnTo>
                    <a:pt x="1707" y="498"/>
                  </a:lnTo>
                  <a:lnTo>
                    <a:pt x="1602" y="393"/>
                  </a:lnTo>
                  <a:lnTo>
                    <a:pt x="1506" y="301"/>
                  </a:lnTo>
                  <a:lnTo>
                    <a:pt x="1420" y="223"/>
                  </a:lnTo>
                  <a:lnTo>
                    <a:pt x="1344" y="155"/>
                  </a:lnTo>
                  <a:lnTo>
                    <a:pt x="1279" y="99"/>
                  </a:lnTo>
                  <a:lnTo>
                    <a:pt x="1188" y="25"/>
                  </a:lnTo>
                  <a:lnTo>
                    <a:pt x="1156" y="0"/>
                  </a:lnTo>
                  <a:lnTo>
                    <a:pt x="1382" y="1422"/>
                  </a:lnTo>
                  <a:lnTo>
                    <a:pt x="0" y="1285"/>
                  </a:lnTo>
                  <a:close/>
                </a:path>
              </a:pathLst>
            </a:custGeom>
            <a:solidFill>
              <a:srgbClr val="FF0000"/>
            </a:solidFill>
            <a:ln w="9525">
              <a:solidFill>
                <a:srgbClr val="FFFFFF"/>
              </a:solidFill>
              <a:round/>
              <a:headEnd/>
              <a:tailEnd/>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2058" name="Freeform 10"/>
            <p:cNvSpPr>
              <a:spLocks/>
            </p:cNvSpPr>
            <p:nvPr/>
          </p:nvSpPr>
          <p:spPr bwMode="auto">
            <a:xfrm>
              <a:off x="6040438" y="1389063"/>
              <a:ext cx="1273175" cy="3944938"/>
            </a:xfrm>
            <a:custGeom>
              <a:avLst/>
              <a:gdLst/>
              <a:ahLst/>
              <a:cxnLst>
                <a:cxn ang="0">
                  <a:pos x="25" y="1305"/>
                </a:cxn>
                <a:cxn ang="0">
                  <a:pos x="151" y="1409"/>
                </a:cxn>
                <a:cxn ang="0">
                  <a:pos x="280" y="1527"/>
                </a:cxn>
                <a:cxn ang="0">
                  <a:pos x="441" y="1686"/>
                </a:cxn>
                <a:cxn ang="0">
                  <a:pos x="625" y="1883"/>
                </a:cxn>
                <a:cxn ang="0">
                  <a:pos x="824" y="2117"/>
                </a:cxn>
                <a:cxn ang="0">
                  <a:pos x="1035" y="2390"/>
                </a:cxn>
                <a:cxn ang="0">
                  <a:pos x="1249" y="2702"/>
                </a:cxn>
                <a:cxn ang="0">
                  <a:pos x="1460" y="3051"/>
                </a:cxn>
                <a:cxn ang="0">
                  <a:pos x="1660" y="3438"/>
                </a:cxn>
                <a:cxn ang="0">
                  <a:pos x="1844" y="3862"/>
                </a:cxn>
                <a:cxn ang="0">
                  <a:pos x="2004" y="4322"/>
                </a:cxn>
                <a:cxn ang="0">
                  <a:pos x="2135" y="4820"/>
                </a:cxn>
                <a:cxn ang="0">
                  <a:pos x="2227" y="5355"/>
                </a:cxn>
                <a:cxn ang="0">
                  <a:pos x="2278" y="5925"/>
                </a:cxn>
                <a:cxn ang="0">
                  <a:pos x="2279" y="6522"/>
                </a:cxn>
                <a:cxn ang="0">
                  <a:pos x="2240" y="7089"/>
                </a:cxn>
                <a:cxn ang="0">
                  <a:pos x="2168" y="7618"/>
                </a:cxn>
                <a:cxn ang="0">
                  <a:pos x="2067" y="8110"/>
                </a:cxn>
                <a:cxn ang="0">
                  <a:pos x="1942" y="8562"/>
                </a:cxn>
                <a:cxn ang="0">
                  <a:pos x="1800" y="8977"/>
                </a:cxn>
                <a:cxn ang="0">
                  <a:pos x="1644" y="9353"/>
                </a:cxn>
                <a:cxn ang="0">
                  <a:pos x="1481" y="9692"/>
                </a:cxn>
                <a:cxn ang="0">
                  <a:pos x="1315" y="9992"/>
                </a:cxn>
                <a:cxn ang="0">
                  <a:pos x="1152" y="10255"/>
                </a:cxn>
                <a:cxn ang="0">
                  <a:pos x="996" y="10479"/>
                </a:cxn>
                <a:cxn ang="0">
                  <a:pos x="854" y="10666"/>
                </a:cxn>
                <a:cxn ang="0">
                  <a:pos x="729" y="10816"/>
                </a:cxn>
                <a:cxn ang="0">
                  <a:pos x="628" y="10929"/>
                </a:cxn>
                <a:cxn ang="0">
                  <a:pos x="532" y="11026"/>
                </a:cxn>
                <a:cxn ang="0">
                  <a:pos x="360" y="12425"/>
                </a:cxn>
                <a:cxn ang="0">
                  <a:pos x="1820" y="12177"/>
                </a:cxn>
                <a:cxn ang="0">
                  <a:pos x="1941" y="12053"/>
                </a:cxn>
                <a:cxn ang="0">
                  <a:pos x="2068" y="11911"/>
                </a:cxn>
                <a:cxn ang="0">
                  <a:pos x="2223" y="11721"/>
                </a:cxn>
                <a:cxn ang="0">
                  <a:pos x="2401" y="11485"/>
                </a:cxn>
                <a:cxn ang="0">
                  <a:pos x="2596" y="11201"/>
                </a:cxn>
                <a:cxn ang="0">
                  <a:pos x="2800" y="10870"/>
                </a:cxn>
                <a:cxn ang="0">
                  <a:pos x="3007" y="10491"/>
                </a:cxn>
                <a:cxn ang="0">
                  <a:pos x="3211" y="10066"/>
                </a:cxn>
                <a:cxn ang="0">
                  <a:pos x="3406" y="9593"/>
                </a:cxn>
                <a:cxn ang="0">
                  <a:pos x="3584" y="9072"/>
                </a:cxn>
                <a:cxn ang="0">
                  <a:pos x="3740" y="8504"/>
                </a:cxn>
                <a:cxn ang="0">
                  <a:pos x="3865" y="7889"/>
                </a:cxn>
                <a:cxn ang="0">
                  <a:pos x="3956" y="7227"/>
                </a:cxn>
                <a:cxn ang="0">
                  <a:pos x="4004" y="6518"/>
                </a:cxn>
                <a:cxn ang="0">
                  <a:pos x="4002" y="5774"/>
                </a:cxn>
                <a:cxn ang="0">
                  <a:pos x="3940" y="5062"/>
                </a:cxn>
                <a:cxn ang="0">
                  <a:pos x="3824" y="4397"/>
                </a:cxn>
                <a:cxn ang="0">
                  <a:pos x="3661" y="3777"/>
                </a:cxn>
                <a:cxn ang="0">
                  <a:pos x="3460" y="3202"/>
                </a:cxn>
                <a:cxn ang="0">
                  <a:pos x="3231" y="2675"/>
                </a:cxn>
                <a:cxn ang="0">
                  <a:pos x="2980" y="2194"/>
                </a:cxn>
                <a:cxn ang="0">
                  <a:pos x="2717" y="1759"/>
                </a:cxn>
                <a:cxn ang="0">
                  <a:pos x="2450" y="1373"/>
                </a:cxn>
                <a:cxn ang="0">
                  <a:pos x="2186" y="1034"/>
                </a:cxn>
                <a:cxn ang="0">
                  <a:pos x="1936" y="741"/>
                </a:cxn>
                <a:cxn ang="0">
                  <a:pos x="1707" y="498"/>
                </a:cxn>
                <a:cxn ang="0">
                  <a:pos x="1506" y="301"/>
                </a:cxn>
                <a:cxn ang="0">
                  <a:pos x="1344" y="155"/>
                </a:cxn>
                <a:cxn ang="0">
                  <a:pos x="1188" y="25"/>
                </a:cxn>
                <a:cxn ang="0">
                  <a:pos x="1382" y="1422"/>
                </a:cxn>
              </a:cxnLst>
              <a:rect l="0" t="0" r="r" b="b"/>
              <a:pathLst>
                <a:path w="4011" h="12425">
                  <a:moveTo>
                    <a:pt x="0" y="1285"/>
                  </a:moveTo>
                  <a:lnTo>
                    <a:pt x="25" y="1305"/>
                  </a:lnTo>
                  <a:lnTo>
                    <a:pt x="99" y="1364"/>
                  </a:lnTo>
                  <a:lnTo>
                    <a:pt x="151" y="1409"/>
                  </a:lnTo>
                  <a:lnTo>
                    <a:pt x="211" y="1463"/>
                  </a:lnTo>
                  <a:lnTo>
                    <a:pt x="280" y="1527"/>
                  </a:lnTo>
                  <a:lnTo>
                    <a:pt x="357" y="1602"/>
                  </a:lnTo>
                  <a:lnTo>
                    <a:pt x="441" y="1686"/>
                  </a:lnTo>
                  <a:lnTo>
                    <a:pt x="530" y="1779"/>
                  </a:lnTo>
                  <a:lnTo>
                    <a:pt x="625" y="1883"/>
                  </a:lnTo>
                  <a:lnTo>
                    <a:pt x="723" y="1995"/>
                  </a:lnTo>
                  <a:lnTo>
                    <a:pt x="824" y="2117"/>
                  </a:lnTo>
                  <a:lnTo>
                    <a:pt x="929" y="2249"/>
                  </a:lnTo>
                  <a:lnTo>
                    <a:pt x="1035" y="2390"/>
                  </a:lnTo>
                  <a:lnTo>
                    <a:pt x="1142" y="2541"/>
                  </a:lnTo>
                  <a:lnTo>
                    <a:pt x="1249" y="2702"/>
                  </a:lnTo>
                  <a:lnTo>
                    <a:pt x="1355" y="2872"/>
                  </a:lnTo>
                  <a:lnTo>
                    <a:pt x="1460" y="3051"/>
                  </a:lnTo>
                  <a:lnTo>
                    <a:pt x="1561" y="3240"/>
                  </a:lnTo>
                  <a:lnTo>
                    <a:pt x="1660" y="3438"/>
                  </a:lnTo>
                  <a:lnTo>
                    <a:pt x="1754" y="3645"/>
                  </a:lnTo>
                  <a:lnTo>
                    <a:pt x="1844" y="3862"/>
                  </a:lnTo>
                  <a:lnTo>
                    <a:pt x="1927" y="4088"/>
                  </a:lnTo>
                  <a:lnTo>
                    <a:pt x="2004" y="4322"/>
                  </a:lnTo>
                  <a:lnTo>
                    <a:pt x="2073" y="4567"/>
                  </a:lnTo>
                  <a:lnTo>
                    <a:pt x="2135" y="4820"/>
                  </a:lnTo>
                  <a:lnTo>
                    <a:pt x="2186" y="5083"/>
                  </a:lnTo>
                  <a:lnTo>
                    <a:pt x="2227" y="5355"/>
                  </a:lnTo>
                  <a:lnTo>
                    <a:pt x="2259" y="5636"/>
                  </a:lnTo>
                  <a:lnTo>
                    <a:pt x="2278" y="5925"/>
                  </a:lnTo>
                  <a:lnTo>
                    <a:pt x="2285" y="6223"/>
                  </a:lnTo>
                  <a:lnTo>
                    <a:pt x="2279" y="6522"/>
                  </a:lnTo>
                  <a:lnTo>
                    <a:pt x="2264" y="6811"/>
                  </a:lnTo>
                  <a:lnTo>
                    <a:pt x="2240" y="7089"/>
                  </a:lnTo>
                  <a:lnTo>
                    <a:pt x="2208" y="7359"/>
                  </a:lnTo>
                  <a:lnTo>
                    <a:pt x="2168" y="7618"/>
                  </a:lnTo>
                  <a:lnTo>
                    <a:pt x="2121" y="7869"/>
                  </a:lnTo>
                  <a:lnTo>
                    <a:pt x="2067" y="8110"/>
                  </a:lnTo>
                  <a:lnTo>
                    <a:pt x="2007" y="8341"/>
                  </a:lnTo>
                  <a:lnTo>
                    <a:pt x="1942" y="8562"/>
                  </a:lnTo>
                  <a:lnTo>
                    <a:pt x="1873" y="8774"/>
                  </a:lnTo>
                  <a:lnTo>
                    <a:pt x="1800" y="8977"/>
                  </a:lnTo>
                  <a:lnTo>
                    <a:pt x="1723" y="9169"/>
                  </a:lnTo>
                  <a:lnTo>
                    <a:pt x="1644" y="9353"/>
                  </a:lnTo>
                  <a:lnTo>
                    <a:pt x="1563" y="9527"/>
                  </a:lnTo>
                  <a:lnTo>
                    <a:pt x="1481" y="9692"/>
                  </a:lnTo>
                  <a:lnTo>
                    <a:pt x="1398" y="9846"/>
                  </a:lnTo>
                  <a:lnTo>
                    <a:pt x="1315" y="9992"/>
                  </a:lnTo>
                  <a:lnTo>
                    <a:pt x="1233" y="10128"/>
                  </a:lnTo>
                  <a:lnTo>
                    <a:pt x="1152" y="10255"/>
                  </a:lnTo>
                  <a:lnTo>
                    <a:pt x="1073" y="10371"/>
                  </a:lnTo>
                  <a:lnTo>
                    <a:pt x="996" y="10479"/>
                  </a:lnTo>
                  <a:lnTo>
                    <a:pt x="923" y="10578"/>
                  </a:lnTo>
                  <a:lnTo>
                    <a:pt x="854" y="10666"/>
                  </a:lnTo>
                  <a:lnTo>
                    <a:pt x="789" y="10746"/>
                  </a:lnTo>
                  <a:lnTo>
                    <a:pt x="729" y="10816"/>
                  </a:lnTo>
                  <a:lnTo>
                    <a:pt x="675" y="10877"/>
                  </a:lnTo>
                  <a:lnTo>
                    <a:pt x="628" y="10929"/>
                  </a:lnTo>
                  <a:lnTo>
                    <a:pt x="588" y="10971"/>
                  </a:lnTo>
                  <a:lnTo>
                    <a:pt x="532" y="11026"/>
                  </a:lnTo>
                  <a:lnTo>
                    <a:pt x="511" y="11045"/>
                  </a:lnTo>
                  <a:lnTo>
                    <a:pt x="360" y="12425"/>
                  </a:lnTo>
                  <a:lnTo>
                    <a:pt x="1795" y="12201"/>
                  </a:lnTo>
                  <a:lnTo>
                    <a:pt x="1820" y="12177"/>
                  </a:lnTo>
                  <a:lnTo>
                    <a:pt x="1892" y="12107"/>
                  </a:lnTo>
                  <a:lnTo>
                    <a:pt x="1941" y="12053"/>
                  </a:lnTo>
                  <a:lnTo>
                    <a:pt x="2001" y="11988"/>
                  </a:lnTo>
                  <a:lnTo>
                    <a:pt x="2068" y="11911"/>
                  </a:lnTo>
                  <a:lnTo>
                    <a:pt x="2142" y="11823"/>
                  </a:lnTo>
                  <a:lnTo>
                    <a:pt x="2223" y="11721"/>
                  </a:lnTo>
                  <a:lnTo>
                    <a:pt x="2310" y="11609"/>
                  </a:lnTo>
                  <a:lnTo>
                    <a:pt x="2401" y="11485"/>
                  </a:lnTo>
                  <a:lnTo>
                    <a:pt x="2496" y="11349"/>
                  </a:lnTo>
                  <a:lnTo>
                    <a:pt x="2596" y="11201"/>
                  </a:lnTo>
                  <a:lnTo>
                    <a:pt x="2696" y="11041"/>
                  </a:lnTo>
                  <a:lnTo>
                    <a:pt x="2800" y="10870"/>
                  </a:lnTo>
                  <a:lnTo>
                    <a:pt x="2904" y="10687"/>
                  </a:lnTo>
                  <a:lnTo>
                    <a:pt x="3007" y="10491"/>
                  </a:lnTo>
                  <a:lnTo>
                    <a:pt x="3110" y="10284"/>
                  </a:lnTo>
                  <a:lnTo>
                    <a:pt x="3211" y="10066"/>
                  </a:lnTo>
                  <a:lnTo>
                    <a:pt x="3310" y="9835"/>
                  </a:lnTo>
                  <a:lnTo>
                    <a:pt x="3406" y="9593"/>
                  </a:lnTo>
                  <a:lnTo>
                    <a:pt x="3497" y="9338"/>
                  </a:lnTo>
                  <a:lnTo>
                    <a:pt x="3584" y="9072"/>
                  </a:lnTo>
                  <a:lnTo>
                    <a:pt x="3665" y="8795"/>
                  </a:lnTo>
                  <a:lnTo>
                    <a:pt x="3740" y="8504"/>
                  </a:lnTo>
                  <a:lnTo>
                    <a:pt x="3807" y="8203"/>
                  </a:lnTo>
                  <a:lnTo>
                    <a:pt x="3865" y="7889"/>
                  </a:lnTo>
                  <a:lnTo>
                    <a:pt x="3916" y="7564"/>
                  </a:lnTo>
                  <a:lnTo>
                    <a:pt x="3956" y="7227"/>
                  </a:lnTo>
                  <a:lnTo>
                    <a:pt x="3986" y="6879"/>
                  </a:lnTo>
                  <a:lnTo>
                    <a:pt x="4004" y="6518"/>
                  </a:lnTo>
                  <a:lnTo>
                    <a:pt x="4011" y="6146"/>
                  </a:lnTo>
                  <a:lnTo>
                    <a:pt x="4002" y="5774"/>
                  </a:lnTo>
                  <a:lnTo>
                    <a:pt x="3978" y="5412"/>
                  </a:lnTo>
                  <a:lnTo>
                    <a:pt x="3940" y="5062"/>
                  </a:lnTo>
                  <a:lnTo>
                    <a:pt x="3888" y="4724"/>
                  </a:lnTo>
                  <a:lnTo>
                    <a:pt x="3824" y="4397"/>
                  </a:lnTo>
                  <a:lnTo>
                    <a:pt x="3747" y="4080"/>
                  </a:lnTo>
                  <a:lnTo>
                    <a:pt x="3661" y="3777"/>
                  </a:lnTo>
                  <a:lnTo>
                    <a:pt x="3565" y="3484"/>
                  </a:lnTo>
                  <a:lnTo>
                    <a:pt x="3460" y="3202"/>
                  </a:lnTo>
                  <a:lnTo>
                    <a:pt x="3349" y="2933"/>
                  </a:lnTo>
                  <a:lnTo>
                    <a:pt x="3231" y="2675"/>
                  </a:lnTo>
                  <a:lnTo>
                    <a:pt x="3108" y="2429"/>
                  </a:lnTo>
                  <a:lnTo>
                    <a:pt x="2980" y="2194"/>
                  </a:lnTo>
                  <a:lnTo>
                    <a:pt x="2850" y="1971"/>
                  </a:lnTo>
                  <a:lnTo>
                    <a:pt x="2717" y="1759"/>
                  </a:lnTo>
                  <a:lnTo>
                    <a:pt x="2584" y="1561"/>
                  </a:lnTo>
                  <a:lnTo>
                    <a:pt x="2450" y="1373"/>
                  </a:lnTo>
                  <a:lnTo>
                    <a:pt x="2317" y="1197"/>
                  </a:lnTo>
                  <a:lnTo>
                    <a:pt x="2186" y="1034"/>
                  </a:lnTo>
                  <a:lnTo>
                    <a:pt x="2060" y="881"/>
                  </a:lnTo>
                  <a:lnTo>
                    <a:pt x="1936" y="741"/>
                  </a:lnTo>
                  <a:lnTo>
                    <a:pt x="1818" y="614"/>
                  </a:lnTo>
                  <a:lnTo>
                    <a:pt x="1707" y="498"/>
                  </a:lnTo>
                  <a:lnTo>
                    <a:pt x="1602" y="393"/>
                  </a:lnTo>
                  <a:lnTo>
                    <a:pt x="1506" y="301"/>
                  </a:lnTo>
                  <a:lnTo>
                    <a:pt x="1420" y="223"/>
                  </a:lnTo>
                  <a:lnTo>
                    <a:pt x="1344" y="155"/>
                  </a:lnTo>
                  <a:lnTo>
                    <a:pt x="1279" y="99"/>
                  </a:lnTo>
                  <a:lnTo>
                    <a:pt x="1188" y="25"/>
                  </a:lnTo>
                  <a:lnTo>
                    <a:pt x="1156" y="0"/>
                  </a:lnTo>
                  <a:lnTo>
                    <a:pt x="1382" y="1422"/>
                  </a:lnTo>
                  <a:lnTo>
                    <a:pt x="0" y="1285"/>
                  </a:lnTo>
                  <a:close/>
                </a:path>
              </a:pathLst>
            </a:custGeom>
            <a:solidFill>
              <a:srgbClr val="960000"/>
            </a:solidFill>
            <a:ln w="285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4" name="TextBox 13"/>
            <p:cNvSpPr txBox="1"/>
            <p:nvPr/>
          </p:nvSpPr>
          <p:spPr>
            <a:xfrm rot="5400000">
              <a:off x="5327916" y="2977884"/>
              <a:ext cx="2374368" cy="838200"/>
            </a:xfrm>
            <a:prstGeom prst="rect">
              <a:avLst/>
            </a:prstGeom>
            <a:noFill/>
            <a:ln>
              <a:noFill/>
            </a:ln>
          </p:spPr>
          <p:txBody>
            <a:bodyPr wrap="none" rtlCol="0">
              <a:prstTxWarp prst="textArchUp">
                <a:avLst>
                  <a:gd name="adj" fmla="val 10191355"/>
                </a:avLst>
              </a:prstTxWarp>
              <a:spAutoFit/>
            </a:bodyPr>
            <a:lstStyle/>
            <a:p>
              <a:pPr algn="ctr"/>
              <a:r>
                <a:rPr lang="en-US" sz="2400" dirty="0" smtClean="0">
                  <a:solidFill>
                    <a:srgbClr val="FFFFFF"/>
                  </a:solidFill>
                  <a:latin typeface="Arial Black" pitchFamily="34" charset="0"/>
                </a:rPr>
                <a:t>REFLECTING</a:t>
              </a:r>
              <a:endParaRPr lang="en-US" sz="2400" dirty="0">
                <a:solidFill>
                  <a:srgbClr val="FFFFFF"/>
                </a:solidFill>
                <a:latin typeface="Arial Black" pitchFamily="34" charset="0"/>
              </a:endParaRPr>
            </a:p>
          </p:txBody>
        </p:sp>
      </p:grpSp>
      <p:grpSp>
        <p:nvGrpSpPr>
          <p:cNvPr id="4" name="Group 20"/>
          <p:cNvGrpSpPr/>
          <p:nvPr/>
        </p:nvGrpSpPr>
        <p:grpSpPr>
          <a:xfrm>
            <a:off x="1830388" y="1136650"/>
            <a:ext cx="1370012" cy="3946525"/>
            <a:chOff x="1830388" y="1519238"/>
            <a:chExt cx="1370012" cy="3946525"/>
          </a:xfrm>
        </p:grpSpPr>
        <p:sp>
          <p:nvSpPr>
            <p:cNvPr id="2053" name="Freeform 5"/>
            <p:cNvSpPr>
              <a:spLocks/>
            </p:cNvSpPr>
            <p:nvPr/>
          </p:nvSpPr>
          <p:spPr bwMode="auto">
            <a:xfrm>
              <a:off x="1830388" y="1519238"/>
              <a:ext cx="1273175" cy="3946525"/>
            </a:xfrm>
            <a:custGeom>
              <a:avLst/>
              <a:gdLst/>
              <a:ahLst/>
              <a:cxnLst>
                <a:cxn ang="0">
                  <a:pos x="3986" y="11128"/>
                </a:cxn>
                <a:cxn ang="0">
                  <a:pos x="3860" y="11023"/>
                </a:cxn>
                <a:cxn ang="0">
                  <a:pos x="3731" y="10904"/>
                </a:cxn>
                <a:cxn ang="0">
                  <a:pos x="3570" y="10746"/>
                </a:cxn>
                <a:cxn ang="0">
                  <a:pos x="3386" y="10550"/>
                </a:cxn>
                <a:cxn ang="0">
                  <a:pos x="3187" y="10314"/>
                </a:cxn>
                <a:cxn ang="0">
                  <a:pos x="2976" y="10041"/>
                </a:cxn>
                <a:cxn ang="0">
                  <a:pos x="2762" y="9730"/>
                </a:cxn>
                <a:cxn ang="0">
                  <a:pos x="2551" y="9381"/>
                </a:cxn>
                <a:cxn ang="0">
                  <a:pos x="2351" y="8995"/>
                </a:cxn>
                <a:cxn ang="0">
                  <a:pos x="2167" y="8570"/>
                </a:cxn>
                <a:cxn ang="0">
                  <a:pos x="2007" y="8109"/>
                </a:cxn>
                <a:cxn ang="0">
                  <a:pos x="1876" y="7611"/>
                </a:cxn>
                <a:cxn ang="0">
                  <a:pos x="1784" y="7078"/>
                </a:cxn>
                <a:cxn ang="0">
                  <a:pos x="1733" y="6507"/>
                </a:cxn>
                <a:cxn ang="0">
                  <a:pos x="1732" y="5910"/>
                </a:cxn>
                <a:cxn ang="0">
                  <a:pos x="1771" y="5342"/>
                </a:cxn>
                <a:cxn ang="0">
                  <a:pos x="1843" y="4813"/>
                </a:cxn>
                <a:cxn ang="0">
                  <a:pos x="1944" y="4323"/>
                </a:cxn>
                <a:cxn ang="0">
                  <a:pos x="2069" y="3870"/>
                </a:cxn>
                <a:cxn ang="0">
                  <a:pos x="2211" y="3455"/>
                </a:cxn>
                <a:cxn ang="0">
                  <a:pos x="2367" y="3078"/>
                </a:cxn>
                <a:cxn ang="0">
                  <a:pos x="2530" y="2740"/>
                </a:cxn>
                <a:cxn ang="0">
                  <a:pos x="2696" y="2440"/>
                </a:cxn>
                <a:cxn ang="0">
                  <a:pos x="2859" y="2178"/>
                </a:cxn>
                <a:cxn ang="0">
                  <a:pos x="3015" y="1952"/>
                </a:cxn>
                <a:cxn ang="0">
                  <a:pos x="3157" y="1765"/>
                </a:cxn>
                <a:cxn ang="0">
                  <a:pos x="3282" y="1616"/>
                </a:cxn>
                <a:cxn ang="0">
                  <a:pos x="3383" y="1504"/>
                </a:cxn>
                <a:cxn ang="0">
                  <a:pos x="3479" y="1405"/>
                </a:cxn>
                <a:cxn ang="0">
                  <a:pos x="3648" y="0"/>
                </a:cxn>
                <a:cxn ang="0">
                  <a:pos x="2191" y="254"/>
                </a:cxn>
                <a:cxn ang="0">
                  <a:pos x="2070" y="378"/>
                </a:cxn>
                <a:cxn ang="0">
                  <a:pos x="1943" y="521"/>
                </a:cxn>
                <a:cxn ang="0">
                  <a:pos x="1788" y="710"/>
                </a:cxn>
                <a:cxn ang="0">
                  <a:pos x="1610" y="946"/>
                </a:cxn>
                <a:cxn ang="0">
                  <a:pos x="1415" y="1231"/>
                </a:cxn>
                <a:cxn ang="0">
                  <a:pos x="1211" y="1562"/>
                </a:cxn>
                <a:cxn ang="0">
                  <a:pos x="1004" y="1941"/>
                </a:cxn>
                <a:cxn ang="0">
                  <a:pos x="800" y="2367"/>
                </a:cxn>
                <a:cxn ang="0">
                  <a:pos x="605" y="2840"/>
                </a:cxn>
                <a:cxn ang="0">
                  <a:pos x="427" y="3360"/>
                </a:cxn>
                <a:cxn ang="0">
                  <a:pos x="271" y="3927"/>
                </a:cxn>
                <a:cxn ang="0">
                  <a:pos x="146" y="4543"/>
                </a:cxn>
                <a:cxn ang="0">
                  <a:pos x="55" y="5205"/>
                </a:cxn>
                <a:cxn ang="0">
                  <a:pos x="7" y="5913"/>
                </a:cxn>
                <a:cxn ang="0">
                  <a:pos x="9" y="6659"/>
                </a:cxn>
                <a:cxn ang="0">
                  <a:pos x="71" y="7369"/>
                </a:cxn>
                <a:cxn ang="0">
                  <a:pos x="187" y="8036"/>
                </a:cxn>
                <a:cxn ang="0">
                  <a:pos x="350" y="8656"/>
                </a:cxn>
                <a:cxn ang="0">
                  <a:pos x="551" y="9229"/>
                </a:cxn>
                <a:cxn ang="0">
                  <a:pos x="780" y="9757"/>
                </a:cxn>
                <a:cxn ang="0">
                  <a:pos x="1031" y="10238"/>
                </a:cxn>
                <a:cxn ang="0">
                  <a:pos x="1294" y="10672"/>
                </a:cxn>
                <a:cxn ang="0">
                  <a:pos x="1561" y="11060"/>
                </a:cxn>
                <a:cxn ang="0">
                  <a:pos x="1825" y="11399"/>
                </a:cxn>
                <a:cxn ang="0">
                  <a:pos x="2075" y="11690"/>
                </a:cxn>
                <a:cxn ang="0">
                  <a:pos x="2304" y="11934"/>
                </a:cxn>
                <a:cxn ang="0">
                  <a:pos x="2505" y="12130"/>
                </a:cxn>
                <a:cxn ang="0">
                  <a:pos x="2667" y="12278"/>
                </a:cxn>
                <a:cxn ang="0">
                  <a:pos x="2823" y="12406"/>
                </a:cxn>
                <a:cxn ang="0">
                  <a:pos x="2621" y="11009"/>
                </a:cxn>
              </a:cxnLst>
              <a:rect l="0" t="0" r="r" b="b"/>
              <a:pathLst>
                <a:path w="4011" h="12431">
                  <a:moveTo>
                    <a:pt x="4011" y="11147"/>
                  </a:moveTo>
                  <a:lnTo>
                    <a:pt x="3986" y="11128"/>
                  </a:lnTo>
                  <a:lnTo>
                    <a:pt x="3912" y="11067"/>
                  </a:lnTo>
                  <a:lnTo>
                    <a:pt x="3860" y="11023"/>
                  </a:lnTo>
                  <a:lnTo>
                    <a:pt x="3800" y="10969"/>
                  </a:lnTo>
                  <a:lnTo>
                    <a:pt x="3731" y="10904"/>
                  </a:lnTo>
                  <a:lnTo>
                    <a:pt x="3654" y="10831"/>
                  </a:lnTo>
                  <a:lnTo>
                    <a:pt x="3570" y="10746"/>
                  </a:lnTo>
                  <a:lnTo>
                    <a:pt x="3481" y="10654"/>
                  </a:lnTo>
                  <a:lnTo>
                    <a:pt x="3386" y="10550"/>
                  </a:lnTo>
                  <a:lnTo>
                    <a:pt x="3288" y="10438"/>
                  </a:lnTo>
                  <a:lnTo>
                    <a:pt x="3187" y="10314"/>
                  </a:lnTo>
                  <a:lnTo>
                    <a:pt x="3082" y="10183"/>
                  </a:lnTo>
                  <a:lnTo>
                    <a:pt x="2976" y="10041"/>
                  </a:lnTo>
                  <a:lnTo>
                    <a:pt x="2869" y="9890"/>
                  </a:lnTo>
                  <a:lnTo>
                    <a:pt x="2762" y="9730"/>
                  </a:lnTo>
                  <a:lnTo>
                    <a:pt x="2656" y="9561"/>
                  </a:lnTo>
                  <a:lnTo>
                    <a:pt x="2551" y="9381"/>
                  </a:lnTo>
                  <a:lnTo>
                    <a:pt x="2450" y="9192"/>
                  </a:lnTo>
                  <a:lnTo>
                    <a:pt x="2351" y="8995"/>
                  </a:lnTo>
                  <a:lnTo>
                    <a:pt x="2257" y="8787"/>
                  </a:lnTo>
                  <a:lnTo>
                    <a:pt x="2167" y="8570"/>
                  </a:lnTo>
                  <a:lnTo>
                    <a:pt x="2084" y="8344"/>
                  </a:lnTo>
                  <a:lnTo>
                    <a:pt x="2007" y="8109"/>
                  </a:lnTo>
                  <a:lnTo>
                    <a:pt x="1938" y="7865"/>
                  </a:lnTo>
                  <a:lnTo>
                    <a:pt x="1876" y="7611"/>
                  </a:lnTo>
                  <a:lnTo>
                    <a:pt x="1825" y="7349"/>
                  </a:lnTo>
                  <a:lnTo>
                    <a:pt x="1784" y="7078"/>
                  </a:lnTo>
                  <a:lnTo>
                    <a:pt x="1752" y="6797"/>
                  </a:lnTo>
                  <a:lnTo>
                    <a:pt x="1733" y="6507"/>
                  </a:lnTo>
                  <a:lnTo>
                    <a:pt x="1726" y="6208"/>
                  </a:lnTo>
                  <a:lnTo>
                    <a:pt x="1732" y="5910"/>
                  </a:lnTo>
                  <a:lnTo>
                    <a:pt x="1747" y="5622"/>
                  </a:lnTo>
                  <a:lnTo>
                    <a:pt x="1771" y="5342"/>
                  </a:lnTo>
                  <a:lnTo>
                    <a:pt x="1803" y="5073"/>
                  </a:lnTo>
                  <a:lnTo>
                    <a:pt x="1843" y="4813"/>
                  </a:lnTo>
                  <a:lnTo>
                    <a:pt x="1890" y="4563"/>
                  </a:lnTo>
                  <a:lnTo>
                    <a:pt x="1944" y="4323"/>
                  </a:lnTo>
                  <a:lnTo>
                    <a:pt x="2004" y="4091"/>
                  </a:lnTo>
                  <a:lnTo>
                    <a:pt x="2069" y="3870"/>
                  </a:lnTo>
                  <a:lnTo>
                    <a:pt x="2138" y="3657"/>
                  </a:lnTo>
                  <a:lnTo>
                    <a:pt x="2211" y="3455"/>
                  </a:lnTo>
                  <a:lnTo>
                    <a:pt x="2288" y="3262"/>
                  </a:lnTo>
                  <a:lnTo>
                    <a:pt x="2367" y="3078"/>
                  </a:lnTo>
                  <a:lnTo>
                    <a:pt x="2448" y="2905"/>
                  </a:lnTo>
                  <a:lnTo>
                    <a:pt x="2530" y="2740"/>
                  </a:lnTo>
                  <a:lnTo>
                    <a:pt x="2613" y="2586"/>
                  </a:lnTo>
                  <a:lnTo>
                    <a:pt x="2696" y="2440"/>
                  </a:lnTo>
                  <a:lnTo>
                    <a:pt x="2778" y="2304"/>
                  </a:lnTo>
                  <a:lnTo>
                    <a:pt x="2859" y="2178"/>
                  </a:lnTo>
                  <a:lnTo>
                    <a:pt x="2938" y="2060"/>
                  </a:lnTo>
                  <a:lnTo>
                    <a:pt x="3015" y="1952"/>
                  </a:lnTo>
                  <a:lnTo>
                    <a:pt x="3088" y="1854"/>
                  </a:lnTo>
                  <a:lnTo>
                    <a:pt x="3157" y="1765"/>
                  </a:lnTo>
                  <a:lnTo>
                    <a:pt x="3222" y="1686"/>
                  </a:lnTo>
                  <a:lnTo>
                    <a:pt x="3282" y="1616"/>
                  </a:lnTo>
                  <a:lnTo>
                    <a:pt x="3336" y="1556"/>
                  </a:lnTo>
                  <a:lnTo>
                    <a:pt x="3383" y="1504"/>
                  </a:lnTo>
                  <a:lnTo>
                    <a:pt x="3423" y="1462"/>
                  </a:lnTo>
                  <a:lnTo>
                    <a:pt x="3479" y="1405"/>
                  </a:lnTo>
                  <a:lnTo>
                    <a:pt x="3500" y="1387"/>
                  </a:lnTo>
                  <a:lnTo>
                    <a:pt x="3648" y="0"/>
                  </a:lnTo>
                  <a:lnTo>
                    <a:pt x="2216" y="230"/>
                  </a:lnTo>
                  <a:lnTo>
                    <a:pt x="2191" y="254"/>
                  </a:lnTo>
                  <a:lnTo>
                    <a:pt x="2119" y="325"/>
                  </a:lnTo>
                  <a:lnTo>
                    <a:pt x="2070" y="378"/>
                  </a:lnTo>
                  <a:lnTo>
                    <a:pt x="2010" y="444"/>
                  </a:lnTo>
                  <a:lnTo>
                    <a:pt x="1943" y="521"/>
                  </a:lnTo>
                  <a:lnTo>
                    <a:pt x="1869" y="610"/>
                  </a:lnTo>
                  <a:lnTo>
                    <a:pt x="1788" y="710"/>
                  </a:lnTo>
                  <a:lnTo>
                    <a:pt x="1701" y="822"/>
                  </a:lnTo>
                  <a:lnTo>
                    <a:pt x="1610" y="946"/>
                  </a:lnTo>
                  <a:lnTo>
                    <a:pt x="1515" y="1083"/>
                  </a:lnTo>
                  <a:lnTo>
                    <a:pt x="1415" y="1231"/>
                  </a:lnTo>
                  <a:lnTo>
                    <a:pt x="1315" y="1390"/>
                  </a:lnTo>
                  <a:lnTo>
                    <a:pt x="1211" y="1562"/>
                  </a:lnTo>
                  <a:lnTo>
                    <a:pt x="1107" y="1746"/>
                  </a:lnTo>
                  <a:lnTo>
                    <a:pt x="1004" y="1941"/>
                  </a:lnTo>
                  <a:lnTo>
                    <a:pt x="901" y="2147"/>
                  </a:lnTo>
                  <a:lnTo>
                    <a:pt x="800" y="2367"/>
                  </a:lnTo>
                  <a:lnTo>
                    <a:pt x="701" y="2597"/>
                  </a:lnTo>
                  <a:lnTo>
                    <a:pt x="605" y="2840"/>
                  </a:lnTo>
                  <a:lnTo>
                    <a:pt x="514" y="3094"/>
                  </a:lnTo>
                  <a:lnTo>
                    <a:pt x="427" y="3360"/>
                  </a:lnTo>
                  <a:lnTo>
                    <a:pt x="346" y="3638"/>
                  </a:lnTo>
                  <a:lnTo>
                    <a:pt x="271" y="3927"/>
                  </a:lnTo>
                  <a:lnTo>
                    <a:pt x="204" y="4229"/>
                  </a:lnTo>
                  <a:lnTo>
                    <a:pt x="146" y="4543"/>
                  </a:lnTo>
                  <a:lnTo>
                    <a:pt x="95" y="4868"/>
                  </a:lnTo>
                  <a:lnTo>
                    <a:pt x="55" y="5205"/>
                  </a:lnTo>
                  <a:lnTo>
                    <a:pt x="25" y="5553"/>
                  </a:lnTo>
                  <a:lnTo>
                    <a:pt x="7" y="5913"/>
                  </a:lnTo>
                  <a:lnTo>
                    <a:pt x="0" y="6286"/>
                  </a:lnTo>
                  <a:lnTo>
                    <a:pt x="9" y="6659"/>
                  </a:lnTo>
                  <a:lnTo>
                    <a:pt x="33" y="7019"/>
                  </a:lnTo>
                  <a:lnTo>
                    <a:pt x="71" y="7369"/>
                  </a:lnTo>
                  <a:lnTo>
                    <a:pt x="123" y="7708"/>
                  </a:lnTo>
                  <a:lnTo>
                    <a:pt x="187" y="8036"/>
                  </a:lnTo>
                  <a:lnTo>
                    <a:pt x="264" y="8351"/>
                  </a:lnTo>
                  <a:lnTo>
                    <a:pt x="350" y="8656"/>
                  </a:lnTo>
                  <a:lnTo>
                    <a:pt x="446" y="8948"/>
                  </a:lnTo>
                  <a:lnTo>
                    <a:pt x="551" y="9229"/>
                  </a:lnTo>
                  <a:lnTo>
                    <a:pt x="662" y="9499"/>
                  </a:lnTo>
                  <a:lnTo>
                    <a:pt x="780" y="9757"/>
                  </a:lnTo>
                  <a:lnTo>
                    <a:pt x="903" y="10003"/>
                  </a:lnTo>
                  <a:lnTo>
                    <a:pt x="1031" y="10238"/>
                  </a:lnTo>
                  <a:lnTo>
                    <a:pt x="1161" y="10461"/>
                  </a:lnTo>
                  <a:lnTo>
                    <a:pt x="1294" y="10672"/>
                  </a:lnTo>
                  <a:lnTo>
                    <a:pt x="1427" y="10872"/>
                  </a:lnTo>
                  <a:lnTo>
                    <a:pt x="1561" y="11060"/>
                  </a:lnTo>
                  <a:lnTo>
                    <a:pt x="1694" y="11235"/>
                  </a:lnTo>
                  <a:lnTo>
                    <a:pt x="1825" y="11399"/>
                  </a:lnTo>
                  <a:lnTo>
                    <a:pt x="1951" y="11551"/>
                  </a:lnTo>
                  <a:lnTo>
                    <a:pt x="2075" y="11690"/>
                  </a:lnTo>
                  <a:lnTo>
                    <a:pt x="2193" y="11819"/>
                  </a:lnTo>
                  <a:lnTo>
                    <a:pt x="2304" y="11934"/>
                  </a:lnTo>
                  <a:lnTo>
                    <a:pt x="2409" y="12038"/>
                  </a:lnTo>
                  <a:lnTo>
                    <a:pt x="2505" y="12130"/>
                  </a:lnTo>
                  <a:lnTo>
                    <a:pt x="2591" y="12210"/>
                  </a:lnTo>
                  <a:lnTo>
                    <a:pt x="2667" y="12278"/>
                  </a:lnTo>
                  <a:lnTo>
                    <a:pt x="2732" y="12333"/>
                  </a:lnTo>
                  <a:lnTo>
                    <a:pt x="2823" y="12406"/>
                  </a:lnTo>
                  <a:lnTo>
                    <a:pt x="2855" y="12431"/>
                  </a:lnTo>
                  <a:lnTo>
                    <a:pt x="2621" y="11009"/>
                  </a:lnTo>
                  <a:lnTo>
                    <a:pt x="4011" y="11147"/>
                  </a:lnTo>
                  <a:close/>
                </a:path>
              </a:pathLst>
            </a:custGeom>
            <a:solidFill>
              <a:srgbClr val="FF0000"/>
            </a:solidFill>
            <a:ln w="9525">
              <a:solidFill>
                <a:srgbClr val="FFFFFF"/>
              </a:solidFill>
              <a:round/>
              <a:headEnd/>
              <a:tailEnd/>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2054" name="Freeform 6"/>
            <p:cNvSpPr>
              <a:spLocks/>
            </p:cNvSpPr>
            <p:nvPr/>
          </p:nvSpPr>
          <p:spPr bwMode="auto">
            <a:xfrm>
              <a:off x="1830388" y="1519238"/>
              <a:ext cx="1273175" cy="3946525"/>
            </a:xfrm>
            <a:custGeom>
              <a:avLst/>
              <a:gdLst/>
              <a:ahLst/>
              <a:cxnLst>
                <a:cxn ang="0">
                  <a:pos x="3986" y="11128"/>
                </a:cxn>
                <a:cxn ang="0">
                  <a:pos x="3860" y="11023"/>
                </a:cxn>
                <a:cxn ang="0">
                  <a:pos x="3731" y="10904"/>
                </a:cxn>
                <a:cxn ang="0">
                  <a:pos x="3570" y="10746"/>
                </a:cxn>
                <a:cxn ang="0">
                  <a:pos x="3386" y="10550"/>
                </a:cxn>
                <a:cxn ang="0">
                  <a:pos x="3187" y="10314"/>
                </a:cxn>
                <a:cxn ang="0">
                  <a:pos x="2976" y="10041"/>
                </a:cxn>
                <a:cxn ang="0">
                  <a:pos x="2762" y="9730"/>
                </a:cxn>
                <a:cxn ang="0">
                  <a:pos x="2551" y="9381"/>
                </a:cxn>
                <a:cxn ang="0">
                  <a:pos x="2351" y="8995"/>
                </a:cxn>
                <a:cxn ang="0">
                  <a:pos x="2167" y="8570"/>
                </a:cxn>
                <a:cxn ang="0">
                  <a:pos x="2007" y="8109"/>
                </a:cxn>
                <a:cxn ang="0">
                  <a:pos x="1876" y="7611"/>
                </a:cxn>
                <a:cxn ang="0">
                  <a:pos x="1784" y="7078"/>
                </a:cxn>
                <a:cxn ang="0">
                  <a:pos x="1733" y="6507"/>
                </a:cxn>
                <a:cxn ang="0">
                  <a:pos x="1732" y="5910"/>
                </a:cxn>
                <a:cxn ang="0">
                  <a:pos x="1771" y="5342"/>
                </a:cxn>
                <a:cxn ang="0">
                  <a:pos x="1843" y="4813"/>
                </a:cxn>
                <a:cxn ang="0">
                  <a:pos x="1944" y="4323"/>
                </a:cxn>
                <a:cxn ang="0">
                  <a:pos x="2069" y="3870"/>
                </a:cxn>
                <a:cxn ang="0">
                  <a:pos x="2211" y="3455"/>
                </a:cxn>
                <a:cxn ang="0">
                  <a:pos x="2367" y="3078"/>
                </a:cxn>
                <a:cxn ang="0">
                  <a:pos x="2530" y="2740"/>
                </a:cxn>
                <a:cxn ang="0">
                  <a:pos x="2696" y="2440"/>
                </a:cxn>
                <a:cxn ang="0">
                  <a:pos x="2859" y="2178"/>
                </a:cxn>
                <a:cxn ang="0">
                  <a:pos x="3015" y="1952"/>
                </a:cxn>
                <a:cxn ang="0">
                  <a:pos x="3157" y="1765"/>
                </a:cxn>
                <a:cxn ang="0">
                  <a:pos x="3282" y="1616"/>
                </a:cxn>
                <a:cxn ang="0">
                  <a:pos x="3383" y="1504"/>
                </a:cxn>
                <a:cxn ang="0">
                  <a:pos x="3479" y="1405"/>
                </a:cxn>
                <a:cxn ang="0">
                  <a:pos x="3648" y="0"/>
                </a:cxn>
                <a:cxn ang="0">
                  <a:pos x="2191" y="254"/>
                </a:cxn>
                <a:cxn ang="0">
                  <a:pos x="2070" y="378"/>
                </a:cxn>
                <a:cxn ang="0">
                  <a:pos x="1943" y="521"/>
                </a:cxn>
                <a:cxn ang="0">
                  <a:pos x="1788" y="710"/>
                </a:cxn>
                <a:cxn ang="0">
                  <a:pos x="1610" y="946"/>
                </a:cxn>
                <a:cxn ang="0">
                  <a:pos x="1415" y="1231"/>
                </a:cxn>
                <a:cxn ang="0">
                  <a:pos x="1211" y="1562"/>
                </a:cxn>
                <a:cxn ang="0">
                  <a:pos x="1004" y="1941"/>
                </a:cxn>
                <a:cxn ang="0">
                  <a:pos x="800" y="2367"/>
                </a:cxn>
                <a:cxn ang="0">
                  <a:pos x="605" y="2840"/>
                </a:cxn>
                <a:cxn ang="0">
                  <a:pos x="427" y="3360"/>
                </a:cxn>
                <a:cxn ang="0">
                  <a:pos x="271" y="3927"/>
                </a:cxn>
                <a:cxn ang="0">
                  <a:pos x="146" y="4543"/>
                </a:cxn>
                <a:cxn ang="0">
                  <a:pos x="55" y="5205"/>
                </a:cxn>
                <a:cxn ang="0">
                  <a:pos x="7" y="5913"/>
                </a:cxn>
                <a:cxn ang="0">
                  <a:pos x="9" y="6659"/>
                </a:cxn>
                <a:cxn ang="0">
                  <a:pos x="71" y="7369"/>
                </a:cxn>
                <a:cxn ang="0">
                  <a:pos x="187" y="8036"/>
                </a:cxn>
                <a:cxn ang="0">
                  <a:pos x="350" y="8656"/>
                </a:cxn>
                <a:cxn ang="0">
                  <a:pos x="551" y="9229"/>
                </a:cxn>
                <a:cxn ang="0">
                  <a:pos x="780" y="9757"/>
                </a:cxn>
                <a:cxn ang="0">
                  <a:pos x="1031" y="10238"/>
                </a:cxn>
                <a:cxn ang="0">
                  <a:pos x="1294" y="10672"/>
                </a:cxn>
                <a:cxn ang="0">
                  <a:pos x="1561" y="11060"/>
                </a:cxn>
                <a:cxn ang="0">
                  <a:pos x="1825" y="11399"/>
                </a:cxn>
                <a:cxn ang="0">
                  <a:pos x="2075" y="11690"/>
                </a:cxn>
                <a:cxn ang="0">
                  <a:pos x="2304" y="11934"/>
                </a:cxn>
                <a:cxn ang="0">
                  <a:pos x="2505" y="12130"/>
                </a:cxn>
                <a:cxn ang="0">
                  <a:pos x="2667" y="12278"/>
                </a:cxn>
                <a:cxn ang="0">
                  <a:pos x="2823" y="12406"/>
                </a:cxn>
                <a:cxn ang="0">
                  <a:pos x="2621" y="11009"/>
                </a:cxn>
              </a:cxnLst>
              <a:rect l="0" t="0" r="r" b="b"/>
              <a:pathLst>
                <a:path w="4011" h="12431">
                  <a:moveTo>
                    <a:pt x="4011" y="11147"/>
                  </a:moveTo>
                  <a:lnTo>
                    <a:pt x="3986" y="11128"/>
                  </a:lnTo>
                  <a:lnTo>
                    <a:pt x="3912" y="11067"/>
                  </a:lnTo>
                  <a:lnTo>
                    <a:pt x="3860" y="11023"/>
                  </a:lnTo>
                  <a:lnTo>
                    <a:pt x="3800" y="10969"/>
                  </a:lnTo>
                  <a:lnTo>
                    <a:pt x="3731" y="10904"/>
                  </a:lnTo>
                  <a:lnTo>
                    <a:pt x="3654" y="10831"/>
                  </a:lnTo>
                  <a:lnTo>
                    <a:pt x="3570" y="10746"/>
                  </a:lnTo>
                  <a:lnTo>
                    <a:pt x="3481" y="10654"/>
                  </a:lnTo>
                  <a:lnTo>
                    <a:pt x="3386" y="10550"/>
                  </a:lnTo>
                  <a:lnTo>
                    <a:pt x="3288" y="10438"/>
                  </a:lnTo>
                  <a:lnTo>
                    <a:pt x="3187" y="10314"/>
                  </a:lnTo>
                  <a:lnTo>
                    <a:pt x="3082" y="10183"/>
                  </a:lnTo>
                  <a:lnTo>
                    <a:pt x="2976" y="10041"/>
                  </a:lnTo>
                  <a:lnTo>
                    <a:pt x="2869" y="9890"/>
                  </a:lnTo>
                  <a:lnTo>
                    <a:pt x="2762" y="9730"/>
                  </a:lnTo>
                  <a:lnTo>
                    <a:pt x="2656" y="9561"/>
                  </a:lnTo>
                  <a:lnTo>
                    <a:pt x="2551" y="9381"/>
                  </a:lnTo>
                  <a:lnTo>
                    <a:pt x="2450" y="9192"/>
                  </a:lnTo>
                  <a:lnTo>
                    <a:pt x="2351" y="8995"/>
                  </a:lnTo>
                  <a:lnTo>
                    <a:pt x="2257" y="8787"/>
                  </a:lnTo>
                  <a:lnTo>
                    <a:pt x="2167" y="8570"/>
                  </a:lnTo>
                  <a:lnTo>
                    <a:pt x="2084" y="8344"/>
                  </a:lnTo>
                  <a:lnTo>
                    <a:pt x="2007" y="8109"/>
                  </a:lnTo>
                  <a:lnTo>
                    <a:pt x="1938" y="7865"/>
                  </a:lnTo>
                  <a:lnTo>
                    <a:pt x="1876" y="7611"/>
                  </a:lnTo>
                  <a:lnTo>
                    <a:pt x="1825" y="7349"/>
                  </a:lnTo>
                  <a:lnTo>
                    <a:pt x="1784" y="7078"/>
                  </a:lnTo>
                  <a:lnTo>
                    <a:pt x="1752" y="6797"/>
                  </a:lnTo>
                  <a:lnTo>
                    <a:pt x="1733" y="6507"/>
                  </a:lnTo>
                  <a:lnTo>
                    <a:pt x="1726" y="6208"/>
                  </a:lnTo>
                  <a:lnTo>
                    <a:pt x="1732" y="5910"/>
                  </a:lnTo>
                  <a:lnTo>
                    <a:pt x="1747" y="5622"/>
                  </a:lnTo>
                  <a:lnTo>
                    <a:pt x="1771" y="5342"/>
                  </a:lnTo>
                  <a:lnTo>
                    <a:pt x="1803" y="5073"/>
                  </a:lnTo>
                  <a:lnTo>
                    <a:pt x="1843" y="4813"/>
                  </a:lnTo>
                  <a:lnTo>
                    <a:pt x="1890" y="4563"/>
                  </a:lnTo>
                  <a:lnTo>
                    <a:pt x="1944" y="4323"/>
                  </a:lnTo>
                  <a:lnTo>
                    <a:pt x="2004" y="4091"/>
                  </a:lnTo>
                  <a:lnTo>
                    <a:pt x="2069" y="3870"/>
                  </a:lnTo>
                  <a:lnTo>
                    <a:pt x="2138" y="3657"/>
                  </a:lnTo>
                  <a:lnTo>
                    <a:pt x="2211" y="3455"/>
                  </a:lnTo>
                  <a:lnTo>
                    <a:pt x="2288" y="3262"/>
                  </a:lnTo>
                  <a:lnTo>
                    <a:pt x="2367" y="3078"/>
                  </a:lnTo>
                  <a:lnTo>
                    <a:pt x="2448" y="2905"/>
                  </a:lnTo>
                  <a:lnTo>
                    <a:pt x="2530" y="2740"/>
                  </a:lnTo>
                  <a:lnTo>
                    <a:pt x="2613" y="2586"/>
                  </a:lnTo>
                  <a:lnTo>
                    <a:pt x="2696" y="2440"/>
                  </a:lnTo>
                  <a:lnTo>
                    <a:pt x="2778" y="2304"/>
                  </a:lnTo>
                  <a:lnTo>
                    <a:pt x="2859" y="2178"/>
                  </a:lnTo>
                  <a:lnTo>
                    <a:pt x="2938" y="2060"/>
                  </a:lnTo>
                  <a:lnTo>
                    <a:pt x="3015" y="1952"/>
                  </a:lnTo>
                  <a:lnTo>
                    <a:pt x="3088" y="1854"/>
                  </a:lnTo>
                  <a:lnTo>
                    <a:pt x="3157" y="1765"/>
                  </a:lnTo>
                  <a:lnTo>
                    <a:pt x="3222" y="1686"/>
                  </a:lnTo>
                  <a:lnTo>
                    <a:pt x="3282" y="1616"/>
                  </a:lnTo>
                  <a:lnTo>
                    <a:pt x="3336" y="1556"/>
                  </a:lnTo>
                  <a:lnTo>
                    <a:pt x="3383" y="1504"/>
                  </a:lnTo>
                  <a:lnTo>
                    <a:pt x="3423" y="1462"/>
                  </a:lnTo>
                  <a:lnTo>
                    <a:pt x="3479" y="1405"/>
                  </a:lnTo>
                  <a:lnTo>
                    <a:pt x="3500" y="1387"/>
                  </a:lnTo>
                  <a:lnTo>
                    <a:pt x="3648" y="0"/>
                  </a:lnTo>
                  <a:lnTo>
                    <a:pt x="2216" y="230"/>
                  </a:lnTo>
                  <a:lnTo>
                    <a:pt x="2191" y="254"/>
                  </a:lnTo>
                  <a:lnTo>
                    <a:pt x="2119" y="325"/>
                  </a:lnTo>
                  <a:lnTo>
                    <a:pt x="2070" y="378"/>
                  </a:lnTo>
                  <a:lnTo>
                    <a:pt x="2010" y="444"/>
                  </a:lnTo>
                  <a:lnTo>
                    <a:pt x="1943" y="521"/>
                  </a:lnTo>
                  <a:lnTo>
                    <a:pt x="1869" y="610"/>
                  </a:lnTo>
                  <a:lnTo>
                    <a:pt x="1788" y="710"/>
                  </a:lnTo>
                  <a:lnTo>
                    <a:pt x="1701" y="822"/>
                  </a:lnTo>
                  <a:lnTo>
                    <a:pt x="1610" y="946"/>
                  </a:lnTo>
                  <a:lnTo>
                    <a:pt x="1515" y="1083"/>
                  </a:lnTo>
                  <a:lnTo>
                    <a:pt x="1415" y="1231"/>
                  </a:lnTo>
                  <a:lnTo>
                    <a:pt x="1315" y="1390"/>
                  </a:lnTo>
                  <a:lnTo>
                    <a:pt x="1211" y="1562"/>
                  </a:lnTo>
                  <a:lnTo>
                    <a:pt x="1107" y="1746"/>
                  </a:lnTo>
                  <a:lnTo>
                    <a:pt x="1004" y="1941"/>
                  </a:lnTo>
                  <a:lnTo>
                    <a:pt x="901" y="2147"/>
                  </a:lnTo>
                  <a:lnTo>
                    <a:pt x="800" y="2367"/>
                  </a:lnTo>
                  <a:lnTo>
                    <a:pt x="701" y="2597"/>
                  </a:lnTo>
                  <a:lnTo>
                    <a:pt x="605" y="2840"/>
                  </a:lnTo>
                  <a:lnTo>
                    <a:pt x="514" y="3094"/>
                  </a:lnTo>
                  <a:lnTo>
                    <a:pt x="427" y="3360"/>
                  </a:lnTo>
                  <a:lnTo>
                    <a:pt x="346" y="3638"/>
                  </a:lnTo>
                  <a:lnTo>
                    <a:pt x="271" y="3927"/>
                  </a:lnTo>
                  <a:lnTo>
                    <a:pt x="204" y="4229"/>
                  </a:lnTo>
                  <a:lnTo>
                    <a:pt x="146" y="4543"/>
                  </a:lnTo>
                  <a:lnTo>
                    <a:pt x="95" y="4868"/>
                  </a:lnTo>
                  <a:lnTo>
                    <a:pt x="55" y="5205"/>
                  </a:lnTo>
                  <a:lnTo>
                    <a:pt x="25" y="5553"/>
                  </a:lnTo>
                  <a:lnTo>
                    <a:pt x="7" y="5913"/>
                  </a:lnTo>
                  <a:lnTo>
                    <a:pt x="0" y="6286"/>
                  </a:lnTo>
                  <a:lnTo>
                    <a:pt x="9" y="6659"/>
                  </a:lnTo>
                  <a:lnTo>
                    <a:pt x="33" y="7019"/>
                  </a:lnTo>
                  <a:lnTo>
                    <a:pt x="71" y="7369"/>
                  </a:lnTo>
                  <a:lnTo>
                    <a:pt x="123" y="7708"/>
                  </a:lnTo>
                  <a:lnTo>
                    <a:pt x="187" y="8036"/>
                  </a:lnTo>
                  <a:lnTo>
                    <a:pt x="264" y="8351"/>
                  </a:lnTo>
                  <a:lnTo>
                    <a:pt x="350" y="8656"/>
                  </a:lnTo>
                  <a:lnTo>
                    <a:pt x="446" y="8948"/>
                  </a:lnTo>
                  <a:lnTo>
                    <a:pt x="551" y="9229"/>
                  </a:lnTo>
                  <a:lnTo>
                    <a:pt x="662" y="9499"/>
                  </a:lnTo>
                  <a:lnTo>
                    <a:pt x="780" y="9757"/>
                  </a:lnTo>
                  <a:lnTo>
                    <a:pt x="903" y="10003"/>
                  </a:lnTo>
                  <a:lnTo>
                    <a:pt x="1031" y="10238"/>
                  </a:lnTo>
                  <a:lnTo>
                    <a:pt x="1161" y="10461"/>
                  </a:lnTo>
                  <a:lnTo>
                    <a:pt x="1294" y="10672"/>
                  </a:lnTo>
                  <a:lnTo>
                    <a:pt x="1427" y="10872"/>
                  </a:lnTo>
                  <a:lnTo>
                    <a:pt x="1561" y="11060"/>
                  </a:lnTo>
                  <a:lnTo>
                    <a:pt x="1694" y="11235"/>
                  </a:lnTo>
                  <a:lnTo>
                    <a:pt x="1825" y="11399"/>
                  </a:lnTo>
                  <a:lnTo>
                    <a:pt x="1951" y="11551"/>
                  </a:lnTo>
                  <a:lnTo>
                    <a:pt x="2075" y="11690"/>
                  </a:lnTo>
                  <a:lnTo>
                    <a:pt x="2193" y="11819"/>
                  </a:lnTo>
                  <a:lnTo>
                    <a:pt x="2304" y="11934"/>
                  </a:lnTo>
                  <a:lnTo>
                    <a:pt x="2409" y="12038"/>
                  </a:lnTo>
                  <a:lnTo>
                    <a:pt x="2505" y="12130"/>
                  </a:lnTo>
                  <a:lnTo>
                    <a:pt x="2591" y="12210"/>
                  </a:lnTo>
                  <a:lnTo>
                    <a:pt x="2667" y="12278"/>
                  </a:lnTo>
                  <a:lnTo>
                    <a:pt x="2732" y="12333"/>
                  </a:lnTo>
                  <a:lnTo>
                    <a:pt x="2823" y="12406"/>
                  </a:lnTo>
                  <a:lnTo>
                    <a:pt x="2855" y="12431"/>
                  </a:lnTo>
                  <a:lnTo>
                    <a:pt x="2621" y="11009"/>
                  </a:lnTo>
                  <a:lnTo>
                    <a:pt x="4011" y="11147"/>
                  </a:lnTo>
                  <a:close/>
                </a:path>
              </a:pathLst>
            </a:custGeom>
            <a:solidFill>
              <a:srgbClr val="FF0000"/>
            </a:solidFill>
            <a:ln w="285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5" name="TextBox 14"/>
            <p:cNvSpPr txBox="1"/>
            <p:nvPr/>
          </p:nvSpPr>
          <p:spPr>
            <a:xfrm rot="16200000">
              <a:off x="1538338" y="2957463"/>
              <a:ext cx="2333524" cy="990600"/>
            </a:xfrm>
            <a:prstGeom prst="rect">
              <a:avLst/>
            </a:prstGeom>
            <a:noFill/>
            <a:ln>
              <a:noFill/>
            </a:ln>
          </p:spPr>
          <p:txBody>
            <a:bodyPr wrap="none" rtlCol="0">
              <a:prstTxWarp prst="textArchUp">
                <a:avLst/>
              </a:prstTxWarp>
              <a:spAutoFit/>
            </a:bodyPr>
            <a:lstStyle/>
            <a:p>
              <a:pPr algn="ctr"/>
              <a:r>
                <a:rPr lang="en-US" sz="2400" dirty="0" smtClean="0">
                  <a:solidFill>
                    <a:srgbClr val="FFFFFF"/>
                  </a:solidFill>
                  <a:latin typeface="Arial Black" pitchFamily="34" charset="0"/>
                </a:rPr>
                <a:t>PRACTICING</a:t>
              </a:r>
              <a:endParaRPr lang="en-US" sz="2400" dirty="0">
                <a:solidFill>
                  <a:srgbClr val="FFFFFF"/>
                </a:solidFill>
                <a:latin typeface="Arial Black" pitchFamily="34" charset="0"/>
              </a:endParaRPr>
            </a:p>
          </p:txBody>
        </p:sp>
      </p:grpSp>
      <p:grpSp>
        <p:nvGrpSpPr>
          <p:cNvPr id="5" name="Group 19"/>
          <p:cNvGrpSpPr/>
          <p:nvPr/>
        </p:nvGrpSpPr>
        <p:grpSpPr>
          <a:xfrm>
            <a:off x="2662238" y="4514850"/>
            <a:ext cx="3946525" cy="1273175"/>
            <a:chOff x="2662238" y="4897438"/>
            <a:chExt cx="3946525" cy="1273175"/>
          </a:xfrm>
        </p:grpSpPr>
        <p:sp>
          <p:nvSpPr>
            <p:cNvPr id="2055" name="Freeform 7"/>
            <p:cNvSpPr>
              <a:spLocks/>
            </p:cNvSpPr>
            <p:nvPr/>
          </p:nvSpPr>
          <p:spPr bwMode="auto">
            <a:xfrm>
              <a:off x="2662238" y="4897438"/>
              <a:ext cx="3946525" cy="1273175"/>
            </a:xfrm>
            <a:custGeom>
              <a:avLst/>
              <a:gdLst/>
              <a:ahLst/>
              <a:cxnLst>
                <a:cxn ang="0">
                  <a:pos x="11124" y="24"/>
                </a:cxn>
                <a:cxn ang="0">
                  <a:pos x="11021" y="149"/>
                </a:cxn>
                <a:cxn ang="0">
                  <a:pos x="10902" y="279"/>
                </a:cxn>
                <a:cxn ang="0">
                  <a:pos x="10744" y="439"/>
                </a:cxn>
                <a:cxn ang="0">
                  <a:pos x="10548" y="624"/>
                </a:cxn>
                <a:cxn ang="0">
                  <a:pos x="10312" y="824"/>
                </a:cxn>
                <a:cxn ang="0">
                  <a:pos x="10039" y="1034"/>
                </a:cxn>
                <a:cxn ang="0">
                  <a:pos x="9727" y="1248"/>
                </a:cxn>
                <a:cxn ang="0">
                  <a:pos x="9378" y="1459"/>
                </a:cxn>
                <a:cxn ang="0">
                  <a:pos x="8991" y="1660"/>
                </a:cxn>
                <a:cxn ang="0">
                  <a:pos x="8567" y="1843"/>
                </a:cxn>
                <a:cxn ang="0">
                  <a:pos x="8107" y="2003"/>
                </a:cxn>
                <a:cxn ang="0">
                  <a:pos x="7609" y="2134"/>
                </a:cxn>
                <a:cxn ang="0">
                  <a:pos x="7074" y="2227"/>
                </a:cxn>
                <a:cxn ang="0">
                  <a:pos x="6504" y="2277"/>
                </a:cxn>
                <a:cxn ang="0">
                  <a:pos x="5908" y="2278"/>
                </a:cxn>
                <a:cxn ang="0">
                  <a:pos x="5339" y="2240"/>
                </a:cxn>
                <a:cxn ang="0">
                  <a:pos x="4810" y="2167"/>
                </a:cxn>
                <a:cxn ang="0">
                  <a:pos x="4319" y="2066"/>
                </a:cxn>
                <a:cxn ang="0">
                  <a:pos x="3866" y="1941"/>
                </a:cxn>
                <a:cxn ang="0">
                  <a:pos x="3451" y="1799"/>
                </a:cxn>
                <a:cxn ang="0">
                  <a:pos x="3076" y="1643"/>
                </a:cxn>
                <a:cxn ang="0">
                  <a:pos x="2738" y="1480"/>
                </a:cxn>
                <a:cxn ang="0">
                  <a:pos x="2436" y="1314"/>
                </a:cxn>
                <a:cxn ang="0">
                  <a:pos x="2174" y="1151"/>
                </a:cxn>
                <a:cxn ang="0">
                  <a:pos x="1949" y="995"/>
                </a:cxn>
                <a:cxn ang="0">
                  <a:pos x="1762" y="853"/>
                </a:cxn>
                <a:cxn ang="0">
                  <a:pos x="1612" y="729"/>
                </a:cxn>
                <a:cxn ang="0">
                  <a:pos x="1501" y="627"/>
                </a:cxn>
                <a:cxn ang="0">
                  <a:pos x="1403" y="531"/>
                </a:cxn>
                <a:cxn ang="0">
                  <a:pos x="0" y="367"/>
                </a:cxn>
                <a:cxn ang="0">
                  <a:pos x="251" y="1819"/>
                </a:cxn>
                <a:cxn ang="0">
                  <a:pos x="375" y="1940"/>
                </a:cxn>
                <a:cxn ang="0">
                  <a:pos x="518" y="2067"/>
                </a:cxn>
                <a:cxn ang="0">
                  <a:pos x="707" y="2222"/>
                </a:cxn>
                <a:cxn ang="0">
                  <a:pos x="944" y="2400"/>
                </a:cxn>
                <a:cxn ang="0">
                  <a:pos x="1228" y="2595"/>
                </a:cxn>
                <a:cxn ang="0">
                  <a:pos x="1559" y="2799"/>
                </a:cxn>
                <a:cxn ang="0">
                  <a:pos x="1937" y="3006"/>
                </a:cxn>
                <a:cxn ang="0">
                  <a:pos x="2363" y="3210"/>
                </a:cxn>
                <a:cxn ang="0">
                  <a:pos x="2837" y="3405"/>
                </a:cxn>
                <a:cxn ang="0">
                  <a:pos x="3356" y="3583"/>
                </a:cxn>
                <a:cxn ang="0">
                  <a:pos x="3925" y="3739"/>
                </a:cxn>
                <a:cxn ang="0">
                  <a:pos x="4539" y="3864"/>
                </a:cxn>
                <a:cxn ang="0">
                  <a:pos x="5201" y="3955"/>
                </a:cxn>
                <a:cxn ang="0">
                  <a:pos x="5911" y="4003"/>
                </a:cxn>
                <a:cxn ang="0">
                  <a:pos x="6655" y="4001"/>
                </a:cxn>
                <a:cxn ang="0">
                  <a:pos x="7367" y="3939"/>
                </a:cxn>
                <a:cxn ang="0">
                  <a:pos x="8032" y="3823"/>
                </a:cxn>
                <a:cxn ang="0">
                  <a:pos x="8652" y="3660"/>
                </a:cxn>
                <a:cxn ang="0">
                  <a:pos x="9227" y="3459"/>
                </a:cxn>
                <a:cxn ang="0">
                  <a:pos x="9754" y="3230"/>
                </a:cxn>
                <a:cxn ang="0">
                  <a:pos x="10235" y="2979"/>
                </a:cxn>
                <a:cxn ang="0">
                  <a:pos x="10670" y="2716"/>
                </a:cxn>
                <a:cxn ang="0">
                  <a:pos x="11056" y="2449"/>
                </a:cxn>
                <a:cxn ang="0">
                  <a:pos x="11395" y="2186"/>
                </a:cxn>
                <a:cxn ang="0">
                  <a:pos x="11688" y="1935"/>
                </a:cxn>
                <a:cxn ang="0">
                  <a:pos x="11932" y="1706"/>
                </a:cxn>
                <a:cxn ang="0">
                  <a:pos x="12128" y="1505"/>
                </a:cxn>
                <a:cxn ang="0">
                  <a:pos x="12275" y="1343"/>
                </a:cxn>
                <a:cxn ang="0">
                  <a:pos x="12404" y="1188"/>
                </a:cxn>
                <a:cxn ang="0">
                  <a:pos x="11000" y="1374"/>
                </a:cxn>
              </a:cxnLst>
              <a:rect l="0" t="0" r="r" b="b"/>
              <a:pathLst>
                <a:path w="12429" h="4010">
                  <a:moveTo>
                    <a:pt x="11145" y="0"/>
                  </a:moveTo>
                  <a:lnTo>
                    <a:pt x="11124" y="24"/>
                  </a:lnTo>
                  <a:lnTo>
                    <a:pt x="11065" y="98"/>
                  </a:lnTo>
                  <a:lnTo>
                    <a:pt x="11021" y="149"/>
                  </a:lnTo>
                  <a:lnTo>
                    <a:pt x="10965" y="210"/>
                  </a:lnTo>
                  <a:lnTo>
                    <a:pt x="10902" y="279"/>
                  </a:lnTo>
                  <a:lnTo>
                    <a:pt x="10827" y="356"/>
                  </a:lnTo>
                  <a:lnTo>
                    <a:pt x="10744" y="439"/>
                  </a:lnTo>
                  <a:lnTo>
                    <a:pt x="10650" y="529"/>
                  </a:lnTo>
                  <a:lnTo>
                    <a:pt x="10548" y="624"/>
                  </a:lnTo>
                  <a:lnTo>
                    <a:pt x="10434" y="722"/>
                  </a:lnTo>
                  <a:lnTo>
                    <a:pt x="10312" y="824"/>
                  </a:lnTo>
                  <a:lnTo>
                    <a:pt x="10180" y="928"/>
                  </a:lnTo>
                  <a:lnTo>
                    <a:pt x="10039" y="1034"/>
                  </a:lnTo>
                  <a:lnTo>
                    <a:pt x="9888" y="1141"/>
                  </a:lnTo>
                  <a:lnTo>
                    <a:pt x="9727" y="1248"/>
                  </a:lnTo>
                  <a:lnTo>
                    <a:pt x="9557" y="1354"/>
                  </a:lnTo>
                  <a:lnTo>
                    <a:pt x="9378" y="1459"/>
                  </a:lnTo>
                  <a:lnTo>
                    <a:pt x="9189" y="1560"/>
                  </a:lnTo>
                  <a:lnTo>
                    <a:pt x="8991" y="1660"/>
                  </a:lnTo>
                  <a:lnTo>
                    <a:pt x="8784" y="1754"/>
                  </a:lnTo>
                  <a:lnTo>
                    <a:pt x="8567" y="1843"/>
                  </a:lnTo>
                  <a:lnTo>
                    <a:pt x="8341" y="1926"/>
                  </a:lnTo>
                  <a:lnTo>
                    <a:pt x="8107" y="2003"/>
                  </a:lnTo>
                  <a:lnTo>
                    <a:pt x="7862" y="2072"/>
                  </a:lnTo>
                  <a:lnTo>
                    <a:pt x="7609" y="2134"/>
                  </a:lnTo>
                  <a:lnTo>
                    <a:pt x="7346" y="2186"/>
                  </a:lnTo>
                  <a:lnTo>
                    <a:pt x="7074" y="2227"/>
                  </a:lnTo>
                  <a:lnTo>
                    <a:pt x="6794" y="2258"/>
                  </a:lnTo>
                  <a:lnTo>
                    <a:pt x="6504" y="2277"/>
                  </a:lnTo>
                  <a:lnTo>
                    <a:pt x="6206" y="2284"/>
                  </a:lnTo>
                  <a:lnTo>
                    <a:pt x="5908" y="2278"/>
                  </a:lnTo>
                  <a:lnTo>
                    <a:pt x="5618" y="2263"/>
                  </a:lnTo>
                  <a:lnTo>
                    <a:pt x="5339" y="2240"/>
                  </a:lnTo>
                  <a:lnTo>
                    <a:pt x="5070" y="2207"/>
                  </a:lnTo>
                  <a:lnTo>
                    <a:pt x="4810" y="2167"/>
                  </a:lnTo>
                  <a:lnTo>
                    <a:pt x="4560" y="2120"/>
                  </a:lnTo>
                  <a:lnTo>
                    <a:pt x="4319" y="2066"/>
                  </a:lnTo>
                  <a:lnTo>
                    <a:pt x="4088" y="2006"/>
                  </a:lnTo>
                  <a:lnTo>
                    <a:pt x="3866" y="1941"/>
                  </a:lnTo>
                  <a:lnTo>
                    <a:pt x="3655" y="1872"/>
                  </a:lnTo>
                  <a:lnTo>
                    <a:pt x="3451" y="1799"/>
                  </a:lnTo>
                  <a:lnTo>
                    <a:pt x="3259" y="1722"/>
                  </a:lnTo>
                  <a:lnTo>
                    <a:pt x="3076" y="1643"/>
                  </a:lnTo>
                  <a:lnTo>
                    <a:pt x="2902" y="1562"/>
                  </a:lnTo>
                  <a:lnTo>
                    <a:pt x="2738" y="1480"/>
                  </a:lnTo>
                  <a:lnTo>
                    <a:pt x="2582" y="1397"/>
                  </a:lnTo>
                  <a:lnTo>
                    <a:pt x="2436" y="1314"/>
                  </a:lnTo>
                  <a:lnTo>
                    <a:pt x="2300" y="1232"/>
                  </a:lnTo>
                  <a:lnTo>
                    <a:pt x="2174" y="1151"/>
                  </a:lnTo>
                  <a:lnTo>
                    <a:pt x="2057" y="1072"/>
                  </a:lnTo>
                  <a:lnTo>
                    <a:pt x="1949" y="995"/>
                  </a:lnTo>
                  <a:lnTo>
                    <a:pt x="1851" y="922"/>
                  </a:lnTo>
                  <a:lnTo>
                    <a:pt x="1762" y="853"/>
                  </a:lnTo>
                  <a:lnTo>
                    <a:pt x="1682" y="788"/>
                  </a:lnTo>
                  <a:lnTo>
                    <a:pt x="1612" y="729"/>
                  </a:lnTo>
                  <a:lnTo>
                    <a:pt x="1552" y="675"/>
                  </a:lnTo>
                  <a:lnTo>
                    <a:pt x="1501" y="627"/>
                  </a:lnTo>
                  <a:lnTo>
                    <a:pt x="1459" y="587"/>
                  </a:lnTo>
                  <a:lnTo>
                    <a:pt x="1403" y="531"/>
                  </a:lnTo>
                  <a:lnTo>
                    <a:pt x="1384" y="510"/>
                  </a:lnTo>
                  <a:lnTo>
                    <a:pt x="0" y="367"/>
                  </a:lnTo>
                  <a:lnTo>
                    <a:pt x="227" y="1795"/>
                  </a:lnTo>
                  <a:lnTo>
                    <a:pt x="251" y="1819"/>
                  </a:lnTo>
                  <a:lnTo>
                    <a:pt x="323" y="1890"/>
                  </a:lnTo>
                  <a:lnTo>
                    <a:pt x="375" y="1940"/>
                  </a:lnTo>
                  <a:lnTo>
                    <a:pt x="440" y="2000"/>
                  </a:lnTo>
                  <a:lnTo>
                    <a:pt x="518" y="2067"/>
                  </a:lnTo>
                  <a:lnTo>
                    <a:pt x="607" y="2141"/>
                  </a:lnTo>
                  <a:lnTo>
                    <a:pt x="707" y="2222"/>
                  </a:lnTo>
                  <a:lnTo>
                    <a:pt x="819" y="2309"/>
                  </a:lnTo>
                  <a:lnTo>
                    <a:pt x="944" y="2400"/>
                  </a:lnTo>
                  <a:lnTo>
                    <a:pt x="1080" y="2496"/>
                  </a:lnTo>
                  <a:lnTo>
                    <a:pt x="1228" y="2595"/>
                  </a:lnTo>
                  <a:lnTo>
                    <a:pt x="1387" y="2695"/>
                  </a:lnTo>
                  <a:lnTo>
                    <a:pt x="1559" y="2799"/>
                  </a:lnTo>
                  <a:lnTo>
                    <a:pt x="1742" y="2903"/>
                  </a:lnTo>
                  <a:lnTo>
                    <a:pt x="1937" y="3006"/>
                  </a:lnTo>
                  <a:lnTo>
                    <a:pt x="2145" y="3109"/>
                  </a:lnTo>
                  <a:lnTo>
                    <a:pt x="2363" y="3210"/>
                  </a:lnTo>
                  <a:lnTo>
                    <a:pt x="2594" y="3309"/>
                  </a:lnTo>
                  <a:lnTo>
                    <a:pt x="2837" y="3405"/>
                  </a:lnTo>
                  <a:lnTo>
                    <a:pt x="3091" y="3496"/>
                  </a:lnTo>
                  <a:lnTo>
                    <a:pt x="3356" y="3583"/>
                  </a:lnTo>
                  <a:lnTo>
                    <a:pt x="3635" y="3664"/>
                  </a:lnTo>
                  <a:lnTo>
                    <a:pt x="3925" y="3739"/>
                  </a:lnTo>
                  <a:lnTo>
                    <a:pt x="4226" y="3806"/>
                  </a:lnTo>
                  <a:lnTo>
                    <a:pt x="4539" y="3864"/>
                  </a:lnTo>
                  <a:lnTo>
                    <a:pt x="4864" y="3915"/>
                  </a:lnTo>
                  <a:lnTo>
                    <a:pt x="5201" y="3955"/>
                  </a:lnTo>
                  <a:lnTo>
                    <a:pt x="5550" y="3985"/>
                  </a:lnTo>
                  <a:lnTo>
                    <a:pt x="5911" y="4003"/>
                  </a:lnTo>
                  <a:lnTo>
                    <a:pt x="6282" y="4010"/>
                  </a:lnTo>
                  <a:lnTo>
                    <a:pt x="6655" y="4001"/>
                  </a:lnTo>
                  <a:lnTo>
                    <a:pt x="7017" y="3977"/>
                  </a:lnTo>
                  <a:lnTo>
                    <a:pt x="7367" y="3939"/>
                  </a:lnTo>
                  <a:lnTo>
                    <a:pt x="7705" y="3887"/>
                  </a:lnTo>
                  <a:lnTo>
                    <a:pt x="8032" y="3823"/>
                  </a:lnTo>
                  <a:lnTo>
                    <a:pt x="8348" y="3746"/>
                  </a:lnTo>
                  <a:lnTo>
                    <a:pt x="8652" y="3660"/>
                  </a:lnTo>
                  <a:lnTo>
                    <a:pt x="8945" y="3564"/>
                  </a:lnTo>
                  <a:lnTo>
                    <a:pt x="9227" y="3459"/>
                  </a:lnTo>
                  <a:lnTo>
                    <a:pt x="9496" y="3348"/>
                  </a:lnTo>
                  <a:lnTo>
                    <a:pt x="9754" y="3230"/>
                  </a:lnTo>
                  <a:lnTo>
                    <a:pt x="10000" y="3107"/>
                  </a:lnTo>
                  <a:lnTo>
                    <a:pt x="10235" y="2979"/>
                  </a:lnTo>
                  <a:lnTo>
                    <a:pt x="10458" y="2849"/>
                  </a:lnTo>
                  <a:lnTo>
                    <a:pt x="10670" y="2716"/>
                  </a:lnTo>
                  <a:lnTo>
                    <a:pt x="10868" y="2583"/>
                  </a:lnTo>
                  <a:lnTo>
                    <a:pt x="11056" y="2449"/>
                  </a:lnTo>
                  <a:lnTo>
                    <a:pt x="11232" y="2316"/>
                  </a:lnTo>
                  <a:lnTo>
                    <a:pt x="11395" y="2186"/>
                  </a:lnTo>
                  <a:lnTo>
                    <a:pt x="11548" y="2058"/>
                  </a:lnTo>
                  <a:lnTo>
                    <a:pt x="11688" y="1935"/>
                  </a:lnTo>
                  <a:lnTo>
                    <a:pt x="11816" y="1817"/>
                  </a:lnTo>
                  <a:lnTo>
                    <a:pt x="11932" y="1706"/>
                  </a:lnTo>
                  <a:lnTo>
                    <a:pt x="12036" y="1601"/>
                  </a:lnTo>
                  <a:lnTo>
                    <a:pt x="12128" y="1505"/>
                  </a:lnTo>
                  <a:lnTo>
                    <a:pt x="12208" y="1419"/>
                  </a:lnTo>
                  <a:lnTo>
                    <a:pt x="12275" y="1343"/>
                  </a:lnTo>
                  <a:lnTo>
                    <a:pt x="12330" y="1278"/>
                  </a:lnTo>
                  <a:lnTo>
                    <a:pt x="12404" y="1188"/>
                  </a:lnTo>
                  <a:lnTo>
                    <a:pt x="12429" y="1155"/>
                  </a:lnTo>
                  <a:lnTo>
                    <a:pt x="11000" y="1374"/>
                  </a:lnTo>
                  <a:lnTo>
                    <a:pt x="11145" y="0"/>
                  </a:lnTo>
                  <a:close/>
                </a:path>
              </a:pathLst>
            </a:custGeom>
            <a:solidFill>
              <a:srgbClr val="FF0000"/>
            </a:solidFill>
            <a:ln w="9525">
              <a:solidFill>
                <a:srgbClr val="FFFFFF"/>
              </a:solidFill>
              <a:round/>
              <a:headEnd/>
              <a:tailEnd/>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2056" name="Freeform 8"/>
            <p:cNvSpPr>
              <a:spLocks/>
            </p:cNvSpPr>
            <p:nvPr/>
          </p:nvSpPr>
          <p:spPr bwMode="auto">
            <a:xfrm>
              <a:off x="2662238" y="4897438"/>
              <a:ext cx="3946525" cy="1273175"/>
            </a:xfrm>
            <a:custGeom>
              <a:avLst/>
              <a:gdLst/>
              <a:ahLst/>
              <a:cxnLst>
                <a:cxn ang="0">
                  <a:pos x="11124" y="24"/>
                </a:cxn>
                <a:cxn ang="0">
                  <a:pos x="11021" y="149"/>
                </a:cxn>
                <a:cxn ang="0">
                  <a:pos x="10902" y="279"/>
                </a:cxn>
                <a:cxn ang="0">
                  <a:pos x="10744" y="439"/>
                </a:cxn>
                <a:cxn ang="0">
                  <a:pos x="10548" y="624"/>
                </a:cxn>
                <a:cxn ang="0">
                  <a:pos x="10312" y="824"/>
                </a:cxn>
                <a:cxn ang="0">
                  <a:pos x="10039" y="1034"/>
                </a:cxn>
                <a:cxn ang="0">
                  <a:pos x="9727" y="1248"/>
                </a:cxn>
                <a:cxn ang="0">
                  <a:pos x="9378" y="1459"/>
                </a:cxn>
                <a:cxn ang="0">
                  <a:pos x="8991" y="1660"/>
                </a:cxn>
                <a:cxn ang="0">
                  <a:pos x="8567" y="1843"/>
                </a:cxn>
                <a:cxn ang="0">
                  <a:pos x="8107" y="2003"/>
                </a:cxn>
                <a:cxn ang="0">
                  <a:pos x="7609" y="2134"/>
                </a:cxn>
                <a:cxn ang="0">
                  <a:pos x="7074" y="2227"/>
                </a:cxn>
                <a:cxn ang="0">
                  <a:pos x="6504" y="2277"/>
                </a:cxn>
                <a:cxn ang="0">
                  <a:pos x="5908" y="2278"/>
                </a:cxn>
                <a:cxn ang="0">
                  <a:pos x="5339" y="2240"/>
                </a:cxn>
                <a:cxn ang="0">
                  <a:pos x="4810" y="2167"/>
                </a:cxn>
                <a:cxn ang="0">
                  <a:pos x="4319" y="2066"/>
                </a:cxn>
                <a:cxn ang="0">
                  <a:pos x="3866" y="1941"/>
                </a:cxn>
                <a:cxn ang="0">
                  <a:pos x="3451" y="1799"/>
                </a:cxn>
                <a:cxn ang="0">
                  <a:pos x="3076" y="1643"/>
                </a:cxn>
                <a:cxn ang="0">
                  <a:pos x="2738" y="1480"/>
                </a:cxn>
                <a:cxn ang="0">
                  <a:pos x="2436" y="1314"/>
                </a:cxn>
                <a:cxn ang="0">
                  <a:pos x="2174" y="1151"/>
                </a:cxn>
                <a:cxn ang="0">
                  <a:pos x="1949" y="995"/>
                </a:cxn>
                <a:cxn ang="0">
                  <a:pos x="1762" y="853"/>
                </a:cxn>
                <a:cxn ang="0">
                  <a:pos x="1612" y="729"/>
                </a:cxn>
                <a:cxn ang="0">
                  <a:pos x="1501" y="627"/>
                </a:cxn>
                <a:cxn ang="0">
                  <a:pos x="1403" y="531"/>
                </a:cxn>
                <a:cxn ang="0">
                  <a:pos x="0" y="367"/>
                </a:cxn>
                <a:cxn ang="0">
                  <a:pos x="251" y="1819"/>
                </a:cxn>
                <a:cxn ang="0">
                  <a:pos x="375" y="1940"/>
                </a:cxn>
                <a:cxn ang="0">
                  <a:pos x="518" y="2067"/>
                </a:cxn>
                <a:cxn ang="0">
                  <a:pos x="707" y="2222"/>
                </a:cxn>
                <a:cxn ang="0">
                  <a:pos x="944" y="2400"/>
                </a:cxn>
                <a:cxn ang="0">
                  <a:pos x="1228" y="2595"/>
                </a:cxn>
                <a:cxn ang="0">
                  <a:pos x="1559" y="2799"/>
                </a:cxn>
                <a:cxn ang="0">
                  <a:pos x="1937" y="3006"/>
                </a:cxn>
                <a:cxn ang="0">
                  <a:pos x="2363" y="3210"/>
                </a:cxn>
                <a:cxn ang="0">
                  <a:pos x="2837" y="3405"/>
                </a:cxn>
                <a:cxn ang="0">
                  <a:pos x="3356" y="3583"/>
                </a:cxn>
                <a:cxn ang="0">
                  <a:pos x="3925" y="3739"/>
                </a:cxn>
                <a:cxn ang="0">
                  <a:pos x="4539" y="3864"/>
                </a:cxn>
                <a:cxn ang="0">
                  <a:pos x="5201" y="3955"/>
                </a:cxn>
                <a:cxn ang="0">
                  <a:pos x="5911" y="4003"/>
                </a:cxn>
                <a:cxn ang="0">
                  <a:pos x="6655" y="4001"/>
                </a:cxn>
                <a:cxn ang="0">
                  <a:pos x="7367" y="3939"/>
                </a:cxn>
                <a:cxn ang="0">
                  <a:pos x="8032" y="3823"/>
                </a:cxn>
                <a:cxn ang="0">
                  <a:pos x="8652" y="3660"/>
                </a:cxn>
                <a:cxn ang="0">
                  <a:pos x="9227" y="3459"/>
                </a:cxn>
                <a:cxn ang="0">
                  <a:pos x="9754" y="3230"/>
                </a:cxn>
                <a:cxn ang="0">
                  <a:pos x="10235" y="2979"/>
                </a:cxn>
                <a:cxn ang="0">
                  <a:pos x="10670" y="2716"/>
                </a:cxn>
                <a:cxn ang="0">
                  <a:pos x="11056" y="2449"/>
                </a:cxn>
                <a:cxn ang="0">
                  <a:pos x="11395" y="2186"/>
                </a:cxn>
                <a:cxn ang="0">
                  <a:pos x="11688" y="1935"/>
                </a:cxn>
                <a:cxn ang="0">
                  <a:pos x="11932" y="1706"/>
                </a:cxn>
                <a:cxn ang="0">
                  <a:pos x="12128" y="1505"/>
                </a:cxn>
                <a:cxn ang="0">
                  <a:pos x="12275" y="1343"/>
                </a:cxn>
                <a:cxn ang="0">
                  <a:pos x="12404" y="1188"/>
                </a:cxn>
                <a:cxn ang="0">
                  <a:pos x="11000" y="1374"/>
                </a:cxn>
              </a:cxnLst>
              <a:rect l="0" t="0" r="r" b="b"/>
              <a:pathLst>
                <a:path w="12429" h="4010">
                  <a:moveTo>
                    <a:pt x="11145" y="0"/>
                  </a:moveTo>
                  <a:lnTo>
                    <a:pt x="11124" y="24"/>
                  </a:lnTo>
                  <a:lnTo>
                    <a:pt x="11065" y="98"/>
                  </a:lnTo>
                  <a:lnTo>
                    <a:pt x="11021" y="149"/>
                  </a:lnTo>
                  <a:lnTo>
                    <a:pt x="10965" y="210"/>
                  </a:lnTo>
                  <a:lnTo>
                    <a:pt x="10902" y="279"/>
                  </a:lnTo>
                  <a:lnTo>
                    <a:pt x="10827" y="356"/>
                  </a:lnTo>
                  <a:lnTo>
                    <a:pt x="10744" y="439"/>
                  </a:lnTo>
                  <a:lnTo>
                    <a:pt x="10650" y="529"/>
                  </a:lnTo>
                  <a:lnTo>
                    <a:pt x="10548" y="624"/>
                  </a:lnTo>
                  <a:lnTo>
                    <a:pt x="10434" y="722"/>
                  </a:lnTo>
                  <a:lnTo>
                    <a:pt x="10312" y="824"/>
                  </a:lnTo>
                  <a:lnTo>
                    <a:pt x="10180" y="928"/>
                  </a:lnTo>
                  <a:lnTo>
                    <a:pt x="10039" y="1034"/>
                  </a:lnTo>
                  <a:lnTo>
                    <a:pt x="9888" y="1141"/>
                  </a:lnTo>
                  <a:lnTo>
                    <a:pt x="9727" y="1248"/>
                  </a:lnTo>
                  <a:lnTo>
                    <a:pt x="9557" y="1354"/>
                  </a:lnTo>
                  <a:lnTo>
                    <a:pt x="9378" y="1459"/>
                  </a:lnTo>
                  <a:lnTo>
                    <a:pt x="9189" y="1560"/>
                  </a:lnTo>
                  <a:lnTo>
                    <a:pt x="8991" y="1660"/>
                  </a:lnTo>
                  <a:lnTo>
                    <a:pt x="8784" y="1754"/>
                  </a:lnTo>
                  <a:lnTo>
                    <a:pt x="8567" y="1843"/>
                  </a:lnTo>
                  <a:lnTo>
                    <a:pt x="8341" y="1926"/>
                  </a:lnTo>
                  <a:lnTo>
                    <a:pt x="8107" y="2003"/>
                  </a:lnTo>
                  <a:lnTo>
                    <a:pt x="7862" y="2072"/>
                  </a:lnTo>
                  <a:lnTo>
                    <a:pt x="7609" y="2134"/>
                  </a:lnTo>
                  <a:lnTo>
                    <a:pt x="7346" y="2186"/>
                  </a:lnTo>
                  <a:lnTo>
                    <a:pt x="7074" y="2227"/>
                  </a:lnTo>
                  <a:lnTo>
                    <a:pt x="6794" y="2258"/>
                  </a:lnTo>
                  <a:lnTo>
                    <a:pt x="6504" y="2277"/>
                  </a:lnTo>
                  <a:lnTo>
                    <a:pt x="6206" y="2284"/>
                  </a:lnTo>
                  <a:lnTo>
                    <a:pt x="5908" y="2278"/>
                  </a:lnTo>
                  <a:lnTo>
                    <a:pt x="5618" y="2263"/>
                  </a:lnTo>
                  <a:lnTo>
                    <a:pt x="5339" y="2240"/>
                  </a:lnTo>
                  <a:lnTo>
                    <a:pt x="5070" y="2207"/>
                  </a:lnTo>
                  <a:lnTo>
                    <a:pt x="4810" y="2167"/>
                  </a:lnTo>
                  <a:lnTo>
                    <a:pt x="4560" y="2120"/>
                  </a:lnTo>
                  <a:lnTo>
                    <a:pt x="4319" y="2066"/>
                  </a:lnTo>
                  <a:lnTo>
                    <a:pt x="4088" y="2006"/>
                  </a:lnTo>
                  <a:lnTo>
                    <a:pt x="3866" y="1941"/>
                  </a:lnTo>
                  <a:lnTo>
                    <a:pt x="3655" y="1872"/>
                  </a:lnTo>
                  <a:lnTo>
                    <a:pt x="3451" y="1799"/>
                  </a:lnTo>
                  <a:lnTo>
                    <a:pt x="3259" y="1722"/>
                  </a:lnTo>
                  <a:lnTo>
                    <a:pt x="3076" y="1643"/>
                  </a:lnTo>
                  <a:lnTo>
                    <a:pt x="2902" y="1562"/>
                  </a:lnTo>
                  <a:lnTo>
                    <a:pt x="2738" y="1480"/>
                  </a:lnTo>
                  <a:lnTo>
                    <a:pt x="2582" y="1397"/>
                  </a:lnTo>
                  <a:lnTo>
                    <a:pt x="2436" y="1314"/>
                  </a:lnTo>
                  <a:lnTo>
                    <a:pt x="2300" y="1232"/>
                  </a:lnTo>
                  <a:lnTo>
                    <a:pt x="2174" y="1151"/>
                  </a:lnTo>
                  <a:lnTo>
                    <a:pt x="2057" y="1072"/>
                  </a:lnTo>
                  <a:lnTo>
                    <a:pt x="1949" y="995"/>
                  </a:lnTo>
                  <a:lnTo>
                    <a:pt x="1851" y="922"/>
                  </a:lnTo>
                  <a:lnTo>
                    <a:pt x="1762" y="853"/>
                  </a:lnTo>
                  <a:lnTo>
                    <a:pt x="1682" y="788"/>
                  </a:lnTo>
                  <a:lnTo>
                    <a:pt x="1612" y="729"/>
                  </a:lnTo>
                  <a:lnTo>
                    <a:pt x="1552" y="675"/>
                  </a:lnTo>
                  <a:lnTo>
                    <a:pt x="1501" y="627"/>
                  </a:lnTo>
                  <a:lnTo>
                    <a:pt x="1459" y="587"/>
                  </a:lnTo>
                  <a:lnTo>
                    <a:pt x="1403" y="531"/>
                  </a:lnTo>
                  <a:lnTo>
                    <a:pt x="1384" y="510"/>
                  </a:lnTo>
                  <a:lnTo>
                    <a:pt x="0" y="367"/>
                  </a:lnTo>
                  <a:lnTo>
                    <a:pt x="227" y="1795"/>
                  </a:lnTo>
                  <a:lnTo>
                    <a:pt x="251" y="1819"/>
                  </a:lnTo>
                  <a:lnTo>
                    <a:pt x="323" y="1890"/>
                  </a:lnTo>
                  <a:lnTo>
                    <a:pt x="375" y="1940"/>
                  </a:lnTo>
                  <a:lnTo>
                    <a:pt x="440" y="2000"/>
                  </a:lnTo>
                  <a:lnTo>
                    <a:pt x="518" y="2067"/>
                  </a:lnTo>
                  <a:lnTo>
                    <a:pt x="607" y="2141"/>
                  </a:lnTo>
                  <a:lnTo>
                    <a:pt x="707" y="2222"/>
                  </a:lnTo>
                  <a:lnTo>
                    <a:pt x="819" y="2309"/>
                  </a:lnTo>
                  <a:lnTo>
                    <a:pt x="944" y="2400"/>
                  </a:lnTo>
                  <a:lnTo>
                    <a:pt x="1080" y="2496"/>
                  </a:lnTo>
                  <a:lnTo>
                    <a:pt x="1228" y="2595"/>
                  </a:lnTo>
                  <a:lnTo>
                    <a:pt x="1387" y="2695"/>
                  </a:lnTo>
                  <a:lnTo>
                    <a:pt x="1559" y="2799"/>
                  </a:lnTo>
                  <a:lnTo>
                    <a:pt x="1742" y="2903"/>
                  </a:lnTo>
                  <a:lnTo>
                    <a:pt x="1937" y="3006"/>
                  </a:lnTo>
                  <a:lnTo>
                    <a:pt x="2145" y="3109"/>
                  </a:lnTo>
                  <a:lnTo>
                    <a:pt x="2363" y="3210"/>
                  </a:lnTo>
                  <a:lnTo>
                    <a:pt x="2594" y="3309"/>
                  </a:lnTo>
                  <a:lnTo>
                    <a:pt x="2837" y="3405"/>
                  </a:lnTo>
                  <a:lnTo>
                    <a:pt x="3091" y="3496"/>
                  </a:lnTo>
                  <a:lnTo>
                    <a:pt x="3356" y="3583"/>
                  </a:lnTo>
                  <a:lnTo>
                    <a:pt x="3635" y="3664"/>
                  </a:lnTo>
                  <a:lnTo>
                    <a:pt x="3925" y="3739"/>
                  </a:lnTo>
                  <a:lnTo>
                    <a:pt x="4226" y="3806"/>
                  </a:lnTo>
                  <a:lnTo>
                    <a:pt x="4539" y="3864"/>
                  </a:lnTo>
                  <a:lnTo>
                    <a:pt x="4864" y="3915"/>
                  </a:lnTo>
                  <a:lnTo>
                    <a:pt x="5201" y="3955"/>
                  </a:lnTo>
                  <a:lnTo>
                    <a:pt x="5550" y="3985"/>
                  </a:lnTo>
                  <a:lnTo>
                    <a:pt x="5911" y="4003"/>
                  </a:lnTo>
                  <a:lnTo>
                    <a:pt x="6282" y="4010"/>
                  </a:lnTo>
                  <a:lnTo>
                    <a:pt x="6655" y="4001"/>
                  </a:lnTo>
                  <a:lnTo>
                    <a:pt x="7017" y="3977"/>
                  </a:lnTo>
                  <a:lnTo>
                    <a:pt x="7367" y="3939"/>
                  </a:lnTo>
                  <a:lnTo>
                    <a:pt x="7705" y="3887"/>
                  </a:lnTo>
                  <a:lnTo>
                    <a:pt x="8032" y="3823"/>
                  </a:lnTo>
                  <a:lnTo>
                    <a:pt x="8348" y="3746"/>
                  </a:lnTo>
                  <a:lnTo>
                    <a:pt x="8652" y="3660"/>
                  </a:lnTo>
                  <a:lnTo>
                    <a:pt x="8945" y="3564"/>
                  </a:lnTo>
                  <a:lnTo>
                    <a:pt x="9227" y="3459"/>
                  </a:lnTo>
                  <a:lnTo>
                    <a:pt x="9496" y="3348"/>
                  </a:lnTo>
                  <a:lnTo>
                    <a:pt x="9754" y="3230"/>
                  </a:lnTo>
                  <a:lnTo>
                    <a:pt x="10000" y="3107"/>
                  </a:lnTo>
                  <a:lnTo>
                    <a:pt x="10235" y="2979"/>
                  </a:lnTo>
                  <a:lnTo>
                    <a:pt x="10458" y="2849"/>
                  </a:lnTo>
                  <a:lnTo>
                    <a:pt x="10670" y="2716"/>
                  </a:lnTo>
                  <a:lnTo>
                    <a:pt x="10868" y="2583"/>
                  </a:lnTo>
                  <a:lnTo>
                    <a:pt x="11056" y="2449"/>
                  </a:lnTo>
                  <a:lnTo>
                    <a:pt x="11232" y="2316"/>
                  </a:lnTo>
                  <a:lnTo>
                    <a:pt x="11395" y="2186"/>
                  </a:lnTo>
                  <a:lnTo>
                    <a:pt x="11548" y="2058"/>
                  </a:lnTo>
                  <a:lnTo>
                    <a:pt x="11688" y="1935"/>
                  </a:lnTo>
                  <a:lnTo>
                    <a:pt x="11816" y="1817"/>
                  </a:lnTo>
                  <a:lnTo>
                    <a:pt x="11932" y="1706"/>
                  </a:lnTo>
                  <a:lnTo>
                    <a:pt x="12036" y="1601"/>
                  </a:lnTo>
                  <a:lnTo>
                    <a:pt x="12128" y="1505"/>
                  </a:lnTo>
                  <a:lnTo>
                    <a:pt x="12208" y="1419"/>
                  </a:lnTo>
                  <a:lnTo>
                    <a:pt x="12275" y="1343"/>
                  </a:lnTo>
                  <a:lnTo>
                    <a:pt x="12330" y="1278"/>
                  </a:lnTo>
                  <a:lnTo>
                    <a:pt x="12404" y="1188"/>
                  </a:lnTo>
                  <a:lnTo>
                    <a:pt x="12429" y="1155"/>
                  </a:lnTo>
                  <a:lnTo>
                    <a:pt x="11000" y="1374"/>
                  </a:lnTo>
                  <a:lnTo>
                    <a:pt x="11145" y="0"/>
                  </a:lnTo>
                  <a:close/>
                </a:path>
              </a:pathLst>
            </a:custGeom>
            <a:solidFill>
              <a:srgbClr val="C80000"/>
            </a:solidFill>
            <a:ln w="285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6" name="TextBox 15"/>
            <p:cNvSpPr txBox="1"/>
            <p:nvPr/>
          </p:nvSpPr>
          <p:spPr>
            <a:xfrm>
              <a:off x="3581400" y="5334000"/>
              <a:ext cx="1980029" cy="614065"/>
            </a:xfrm>
            <a:prstGeom prst="rect">
              <a:avLst/>
            </a:prstGeom>
            <a:noFill/>
            <a:ln>
              <a:noFill/>
            </a:ln>
          </p:spPr>
          <p:txBody>
            <a:bodyPr wrap="none" rtlCol="0">
              <a:prstTxWarp prst="textArchDown">
                <a:avLst/>
              </a:prstTxWarp>
              <a:spAutoFit/>
            </a:bodyPr>
            <a:lstStyle/>
            <a:p>
              <a:pPr algn="ctr"/>
              <a:r>
                <a:rPr lang="en-US" sz="2400" dirty="0" smtClean="0">
                  <a:solidFill>
                    <a:srgbClr val="FFFFFF"/>
                  </a:solidFill>
                  <a:latin typeface="Arial Black" pitchFamily="34" charset="0"/>
                </a:rPr>
                <a:t>LEARNING</a:t>
              </a:r>
              <a:endParaRPr lang="en-US" sz="2400" dirty="0">
                <a:solidFill>
                  <a:srgbClr val="FFFFFF"/>
                </a:solidFill>
                <a:latin typeface="Arial Black" pitchFamily="34" charset="0"/>
              </a:endParaRPr>
            </a:p>
          </p:txBody>
        </p:sp>
      </p:grpSp>
      <p:sp>
        <p:nvSpPr>
          <p:cNvPr id="24" name="Rectangle 23"/>
          <p:cNvSpPr/>
          <p:nvPr/>
        </p:nvSpPr>
        <p:spPr>
          <a:xfrm>
            <a:off x="76200" y="5867400"/>
            <a:ext cx="9067800" cy="830997"/>
          </a:xfrm>
          <a:prstGeom prst="rect">
            <a:avLst/>
          </a:prstGeom>
          <a:noFill/>
        </p:spPr>
        <p:txBody>
          <a:bodyPr wrap="square" lIns="91440" tIns="45720" rIns="91440" bIns="45720">
            <a:spAutoFit/>
          </a:bodyPr>
          <a:lstStyle/>
          <a:p>
            <a:pPr algn="ctr"/>
            <a:r>
              <a:rPr lang="en-US"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Building </a:t>
            </a:r>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Your </a:t>
            </a:r>
            <a:r>
              <a:rPr lang="en-US"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Faith</a:t>
            </a:r>
            <a:endParaRPr lang="en-US"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up)">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righ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down)">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91.xml><?xml version="1.0" encoding="utf-8"?>
<p:sld xmlns:a="http://schemas.openxmlformats.org/drawingml/2006/main" xmlns:r="http://schemas.openxmlformats.org/officeDocument/2006/relationships" xmlns:p="http://schemas.openxmlformats.org/presentationml/2006/main">
  <p:cSld>
    <p:bg>
      <p:bgPr>
        <a:gradFill>
          <a:gsLst>
            <a:gs pos="0">
              <a:srgbClr val="FF0000"/>
            </a:gs>
            <a:gs pos="100000">
              <a:srgbClr val="420000"/>
            </a:gs>
          </a:gsLst>
          <a:lin ang="5400000" scaled="0"/>
        </a:gradFill>
        <a:effectLst/>
      </p:bgPr>
    </p:bg>
    <p:spTree>
      <p:nvGrpSpPr>
        <p:cNvPr id="1" name=""/>
        <p:cNvGrpSpPr/>
        <p:nvPr/>
      </p:nvGrpSpPr>
      <p:grpSpPr>
        <a:xfrm>
          <a:off x="0" y="0"/>
          <a:ext cx="0" cy="0"/>
          <a:chOff x="0" y="0"/>
          <a:chExt cx="0" cy="0"/>
        </a:xfrm>
      </p:grpSpPr>
      <p:sp>
        <p:nvSpPr>
          <p:cNvPr id="2" name="Rectangle 1"/>
          <p:cNvSpPr/>
          <p:nvPr/>
        </p:nvSpPr>
        <p:spPr>
          <a:xfrm>
            <a:off x="2528011" y="1066800"/>
            <a:ext cx="4087979" cy="1569660"/>
          </a:xfrm>
          <a:prstGeom prst="rect">
            <a:avLst/>
          </a:prstGeom>
          <a:no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9600" b="1" cap="none" spc="150" dirty="0" smtClean="0">
                <a:ln w="11430"/>
                <a:solidFill>
                  <a:srgbClr val="FFC000"/>
                </a:solidFill>
                <a:effectLst>
                  <a:outerShdw blurRad="25400" algn="tl" rotWithShape="0">
                    <a:srgbClr val="000000">
                      <a:alpha val="43000"/>
                    </a:srgbClr>
                  </a:outerShdw>
                </a:effectLst>
              </a:rPr>
              <a:t>FAITH</a:t>
            </a:r>
            <a:endParaRPr lang="en-US" sz="9600" b="1" cap="none" spc="150" dirty="0">
              <a:ln w="11430"/>
              <a:solidFill>
                <a:srgbClr val="FFC000"/>
              </a:solidFill>
              <a:effectLst>
                <a:outerShdw blurRad="25400" algn="tl" rotWithShape="0">
                  <a:srgbClr val="000000">
                    <a:alpha val="43000"/>
                  </a:srgbClr>
                </a:outerShdw>
              </a:effectLst>
            </a:endParaRPr>
          </a:p>
        </p:txBody>
      </p:sp>
      <p:sp>
        <p:nvSpPr>
          <p:cNvPr id="3" name="TextBox 2"/>
          <p:cNvSpPr txBox="1"/>
          <p:nvPr/>
        </p:nvSpPr>
        <p:spPr>
          <a:xfrm>
            <a:off x="1295400" y="4191000"/>
            <a:ext cx="6945940" cy="830997"/>
          </a:xfrm>
          <a:prstGeom prst="rect">
            <a:avLst/>
          </a:prstGeom>
          <a:noFill/>
        </p:spPr>
        <p:txBody>
          <a:bodyPr wrap="none" rtlCol="0">
            <a:spAutoFit/>
          </a:bodyPr>
          <a:lstStyle/>
          <a:p>
            <a:r>
              <a:rPr lang="en-US" sz="2400" b="1" dirty="0" smtClean="0">
                <a:solidFill>
                  <a:srgbClr val="FFFFFF"/>
                </a:solidFill>
                <a:latin typeface="Arial" pitchFamily="34" charset="0"/>
                <a:cs typeface="Arial" pitchFamily="34" charset="0"/>
              </a:rPr>
              <a:t>Everybody has it…</a:t>
            </a:r>
          </a:p>
          <a:p>
            <a:r>
              <a:rPr lang="en-US" sz="2400" b="1" dirty="0" smtClean="0">
                <a:solidFill>
                  <a:srgbClr val="FFFFFF"/>
                </a:solidFill>
                <a:latin typeface="Arial" pitchFamily="34" charset="0"/>
                <a:cs typeface="Arial" pitchFamily="34" charset="0"/>
              </a:rPr>
              <a:t>             It’s just a matter of who or what it is in.</a:t>
            </a:r>
            <a:endParaRPr lang="en-US" sz="2400" b="1" dirty="0">
              <a:solidFill>
                <a:srgbClr val="FFFFFF"/>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1"/>
          <p:cNvGrpSpPr/>
          <p:nvPr/>
        </p:nvGrpSpPr>
        <p:grpSpPr>
          <a:xfrm>
            <a:off x="0" y="6217920"/>
            <a:ext cx="9144000" cy="640080"/>
            <a:chOff x="0" y="6217920"/>
            <a:chExt cx="9144000" cy="640080"/>
          </a:xfrm>
        </p:grpSpPr>
        <p:sp>
          <p:nvSpPr>
            <p:cNvPr id="63" name="Rectangle 62"/>
            <p:cNvSpPr/>
            <p:nvPr/>
          </p:nvSpPr>
          <p:spPr>
            <a:xfrm>
              <a:off x="0" y="6217920"/>
              <a:ext cx="9144000" cy="6400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ectangle 63"/>
            <p:cNvSpPr/>
            <p:nvPr/>
          </p:nvSpPr>
          <p:spPr>
            <a:xfrm>
              <a:off x="1371600" y="6400800"/>
              <a:ext cx="6400800" cy="365760"/>
            </a:xfrm>
            <a:prstGeom prst="rect">
              <a:avLst/>
            </a:prstGeom>
            <a:noFill/>
          </p:spPr>
          <p:txBody>
            <a:bodyPr wrap="none" lIns="91440" tIns="45720" rIns="91440" bIns="45720">
              <a:prstTxWarp prst="textPlain">
                <a:avLst/>
              </a:prstTxWarp>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smtClean="0">
                  <a:ln w="11430"/>
                  <a:solidFill>
                    <a:srgbClr val="F8F8F8"/>
                  </a:solidFill>
                  <a:effectLst>
                    <a:outerShdw blurRad="25400" algn="tl" rotWithShape="0">
                      <a:srgbClr val="000000">
                        <a:alpha val="43000"/>
                      </a:srgbClr>
                    </a:outerShdw>
                  </a:effectLst>
                  <a:latin typeface="+mn-lt"/>
                </a:rPr>
                <a:t>Life Calling Model</a:t>
              </a:r>
              <a:endParaRPr lang="en-US" sz="5400" b="1" cap="none" spc="150" dirty="0">
                <a:ln w="11430"/>
                <a:solidFill>
                  <a:srgbClr val="F8F8F8"/>
                </a:solidFill>
                <a:effectLst>
                  <a:outerShdw blurRad="25400" algn="tl" rotWithShape="0">
                    <a:srgbClr val="000000">
                      <a:alpha val="43000"/>
                    </a:srgbClr>
                  </a:outerShdw>
                </a:effectLst>
                <a:latin typeface="+mn-lt"/>
              </a:endParaRPr>
            </a:p>
          </p:txBody>
        </p:sp>
      </p:grpSp>
      <p:sp>
        <p:nvSpPr>
          <p:cNvPr id="68" name="Text Box 60" descr="Parchment"/>
          <p:cNvSpPr txBox="1">
            <a:spLocks noChangeArrowheads="1"/>
          </p:cNvSpPr>
          <p:nvPr/>
        </p:nvSpPr>
        <p:spPr bwMode="auto">
          <a:xfrm>
            <a:off x="838200" y="5257800"/>
            <a:ext cx="7543800" cy="701675"/>
          </a:xfrm>
          <a:prstGeom prst="rect">
            <a:avLst/>
          </a:prstGeom>
          <a:noFill/>
          <a:ln w="9525">
            <a:noFill/>
            <a:miter lim="800000"/>
            <a:headEnd/>
            <a:tailEnd/>
          </a:ln>
          <a:effectLst/>
        </p:spPr>
        <p:txBody>
          <a:bodyPr lIns="91435" tIns="45718" rIns="91435" bIns="45718">
            <a:spAutoFit/>
          </a:bodyPr>
          <a:lstStyle/>
          <a:p>
            <a:pPr algn="ctr"/>
            <a:r>
              <a:rPr lang="en-US" sz="2000" b="1" dirty="0">
                <a:solidFill>
                  <a:srgbClr val="000066"/>
                </a:solidFill>
                <a:latin typeface="Arial" charset="0"/>
              </a:rPr>
              <a:t>Answers about faith naturally lead to questions</a:t>
            </a:r>
          </a:p>
          <a:p>
            <a:pPr algn="ctr"/>
            <a:r>
              <a:rPr lang="en-US" sz="2000" b="1" dirty="0">
                <a:solidFill>
                  <a:srgbClr val="000066"/>
                </a:solidFill>
                <a:latin typeface="Arial" charset="0"/>
              </a:rPr>
              <a:t>about character.</a:t>
            </a:r>
          </a:p>
        </p:txBody>
      </p:sp>
      <p:grpSp>
        <p:nvGrpSpPr>
          <p:cNvPr id="3" name="Group 89"/>
          <p:cNvGrpSpPr/>
          <p:nvPr/>
        </p:nvGrpSpPr>
        <p:grpSpPr>
          <a:xfrm>
            <a:off x="2362200" y="352425"/>
            <a:ext cx="4559300" cy="4371975"/>
            <a:chOff x="2362200" y="352425"/>
            <a:chExt cx="4559300" cy="4371975"/>
          </a:xfrm>
        </p:grpSpPr>
        <p:sp>
          <p:nvSpPr>
            <p:cNvPr id="886789" name="Oval 5"/>
            <p:cNvSpPr>
              <a:spLocks noChangeAspect="1" noChangeArrowheads="1"/>
            </p:cNvSpPr>
            <p:nvPr/>
          </p:nvSpPr>
          <p:spPr bwMode="auto">
            <a:xfrm>
              <a:off x="3878263" y="1677988"/>
              <a:ext cx="3043237" cy="3043237"/>
            </a:xfrm>
            <a:prstGeom prst="ellipse">
              <a:avLst/>
            </a:prstGeom>
            <a:solidFill>
              <a:srgbClr val="008000">
                <a:alpha val="40000"/>
              </a:srgbClr>
            </a:solidFill>
            <a:ln w="9525">
              <a:noFill/>
              <a:round/>
              <a:headEnd/>
              <a:tailEnd/>
            </a:ln>
            <a:effectLst/>
          </p:spPr>
          <p:txBody>
            <a:bodyPr wrap="none" anchor="ctr"/>
            <a:lstStyle/>
            <a:p>
              <a:endParaRPr lang="en-US" dirty="0"/>
            </a:p>
          </p:txBody>
        </p:sp>
        <p:sp>
          <p:nvSpPr>
            <p:cNvPr id="886790" name="Oval 6"/>
            <p:cNvSpPr>
              <a:spLocks noChangeAspect="1" noChangeArrowheads="1"/>
            </p:cNvSpPr>
            <p:nvPr/>
          </p:nvSpPr>
          <p:spPr bwMode="auto">
            <a:xfrm>
              <a:off x="2362200" y="1681163"/>
              <a:ext cx="3043238" cy="3043237"/>
            </a:xfrm>
            <a:prstGeom prst="ellipse">
              <a:avLst/>
            </a:prstGeom>
            <a:solidFill>
              <a:srgbClr val="0000CC">
                <a:alpha val="40000"/>
              </a:srgbClr>
            </a:solidFill>
            <a:ln w="9525">
              <a:noFill/>
              <a:round/>
              <a:headEnd/>
              <a:tailEnd/>
            </a:ln>
            <a:effectLst/>
          </p:spPr>
          <p:txBody>
            <a:bodyPr wrap="none" anchor="ctr"/>
            <a:lstStyle/>
            <a:p>
              <a:endParaRPr lang="en-US" dirty="0"/>
            </a:p>
          </p:txBody>
        </p:sp>
        <p:sp>
          <p:nvSpPr>
            <p:cNvPr id="62" name="Freeform 12"/>
            <p:cNvSpPr>
              <a:spLocks/>
            </p:cNvSpPr>
            <p:nvPr/>
          </p:nvSpPr>
          <p:spPr bwMode="auto">
            <a:xfrm>
              <a:off x="3870325" y="1878013"/>
              <a:ext cx="1554163" cy="2651125"/>
            </a:xfrm>
            <a:custGeom>
              <a:avLst/>
              <a:gdLst/>
              <a:ahLst/>
              <a:cxnLst>
                <a:cxn ang="0">
                  <a:pos x="70" y="235"/>
                </a:cxn>
                <a:cxn ang="0">
                  <a:pos x="0" y="117"/>
                </a:cxn>
                <a:cxn ang="0">
                  <a:pos x="71" y="0"/>
                </a:cxn>
                <a:cxn ang="0">
                  <a:pos x="141" y="117"/>
                </a:cxn>
                <a:cxn ang="0">
                  <a:pos x="70" y="235"/>
                </a:cxn>
              </a:cxnLst>
              <a:rect l="0" t="0" r="r" b="b"/>
              <a:pathLst>
                <a:path w="141" h="235">
                  <a:moveTo>
                    <a:pt x="70" y="235"/>
                  </a:moveTo>
                  <a:cubicBezTo>
                    <a:pt x="70" y="235"/>
                    <a:pt x="0" y="197"/>
                    <a:pt x="0" y="117"/>
                  </a:cubicBezTo>
                  <a:cubicBezTo>
                    <a:pt x="0" y="37"/>
                    <a:pt x="70" y="0"/>
                    <a:pt x="71" y="0"/>
                  </a:cubicBezTo>
                  <a:cubicBezTo>
                    <a:pt x="71" y="0"/>
                    <a:pt x="141" y="37"/>
                    <a:pt x="141" y="117"/>
                  </a:cubicBezTo>
                  <a:cubicBezTo>
                    <a:pt x="141" y="197"/>
                    <a:pt x="70" y="235"/>
                    <a:pt x="70" y="235"/>
                  </a:cubicBezTo>
                  <a:close/>
                </a:path>
              </a:pathLst>
            </a:custGeom>
            <a:solidFill>
              <a:srgbClr val="99CCFF"/>
            </a:solidFill>
            <a:ln w="0">
              <a:noFill/>
              <a:prstDash val="solid"/>
              <a:round/>
              <a:headEnd/>
              <a:tailEnd/>
            </a:ln>
          </p:spPr>
          <p:txBody>
            <a:bodyPr/>
            <a:lstStyle/>
            <a:p>
              <a:endParaRPr lang="en-US" dirty="0"/>
            </a:p>
          </p:txBody>
        </p:sp>
        <p:grpSp>
          <p:nvGrpSpPr>
            <p:cNvPr id="4" name="Group 8"/>
            <p:cNvGrpSpPr>
              <a:grpSpLocks/>
            </p:cNvGrpSpPr>
            <p:nvPr/>
          </p:nvGrpSpPr>
          <p:grpSpPr bwMode="auto">
            <a:xfrm>
              <a:off x="5248275" y="3776663"/>
              <a:ext cx="1458913" cy="920750"/>
              <a:chOff x="528" y="1515"/>
              <a:chExt cx="919" cy="580"/>
            </a:xfrm>
          </p:grpSpPr>
          <p:sp>
            <p:nvSpPr>
              <p:cNvPr id="886793" name="Rectangle 9"/>
              <p:cNvSpPr>
                <a:spLocks noChangeArrowheads="1"/>
              </p:cNvSpPr>
              <p:nvPr/>
            </p:nvSpPr>
            <p:spPr bwMode="auto">
              <a:xfrm rot="21360000">
                <a:off x="528" y="1922"/>
                <a:ext cx="104"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U</a:t>
                </a:r>
                <a:endParaRPr lang="en-US" sz="1800" dirty="0">
                  <a:solidFill>
                    <a:schemeClr val="bg1">
                      <a:lumMod val="85000"/>
                    </a:schemeClr>
                  </a:solidFill>
                  <a:latin typeface="Arial" charset="0"/>
                </a:endParaRPr>
              </a:p>
            </p:txBody>
          </p:sp>
          <p:sp>
            <p:nvSpPr>
              <p:cNvPr id="886794" name="Rectangle 10"/>
              <p:cNvSpPr>
                <a:spLocks noChangeArrowheads="1"/>
              </p:cNvSpPr>
              <p:nvPr/>
            </p:nvSpPr>
            <p:spPr bwMode="auto">
              <a:xfrm rot="21120000">
                <a:off x="638" y="1913"/>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n</a:t>
                </a:r>
                <a:endParaRPr lang="en-US" sz="1800" dirty="0">
                  <a:solidFill>
                    <a:schemeClr val="bg1">
                      <a:lumMod val="85000"/>
                    </a:schemeClr>
                  </a:solidFill>
                  <a:latin typeface="Arial" charset="0"/>
                </a:endParaRPr>
              </a:p>
            </p:txBody>
          </p:sp>
          <p:sp>
            <p:nvSpPr>
              <p:cNvPr id="886795" name="Rectangle 11"/>
              <p:cNvSpPr>
                <a:spLocks noChangeArrowheads="1"/>
              </p:cNvSpPr>
              <p:nvPr/>
            </p:nvSpPr>
            <p:spPr bwMode="auto">
              <a:xfrm rot="21000000">
                <a:off x="731" y="1899"/>
                <a:ext cx="4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i</a:t>
                </a:r>
                <a:endParaRPr lang="en-US" sz="1800" dirty="0">
                  <a:solidFill>
                    <a:schemeClr val="bg1">
                      <a:lumMod val="85000"/>
                    </a:schemeClr>
                  </a:solidFill>
                  <a:latin typeface="Arial" charset="0"/>
                </a:endParaRPr>
              </a:p>
            </p:txBody>
          </p:sp>
          <p:sp>
            <p:nvSpPr>
              <p:cNvPr id="886796" name="Rectangle 12"/>
              <p:cNvSpPr>
                <a:spLocks noChangeArrowheads="1"/>
              </p:cNvSpPr>
              <p:nvPr/>
            </p:nvSpPr>
            <p:spPr bwMode="auto">
              <a:xfrm rot="20760000">
                <a:off x="775" y="1886"/>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q</a:t>
                </a:r>
                <a:endParaRPr lang="en-US" sz="1800" dirty="0">
                  <a:solidFill>
                    <a:schemeClr val="bg1">
                      <a:lumMod val="85000"/>
                    </a:schemeClr>
                  </a:solidFill>
                  <a:latin typeface="Arial" charset="0"/>
                </a:endParaRPr>
              </a:p>
            </p:txBody>
          </p:sp>
          <p:sp>
            <p:nvSpPr>
              <p:cNvPr id="886797" name="Rectangle 13"/>
              <p:cNvSpPr>
                <a:spLocks noChangeArrowheads="1"/>
              </p:cNvSpPr>
              <p:nvPr/>
            </p:nvSpPr>
            <p:spPr bwMode="auto">
              <a:xfrm rot="20520000">
                <a:off x="859" y="1861"/>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u</a:t>
                </a:r>
                <a:endParaRPr lang="en-US" sz="1800" dirty="0">
                  <a:solidFill>
                    <a:schemeClr val="bg1">
                      <a:lumMod val="85000"/>
                    </a:schemeClr>
                  </a:solidFill>
                  <a:latin typeface="Arial" charset="0"/>
                </a:endParaRPr>
              </a:p>
            </p:txBody>
          </p:sp>
          <p:sp>
            <p:nvSpPr>
              <p:cNvPr id="886798" name="Rectangle 14"/>
              <p:cNvSpPr>
                <a:spLocks noChangeArrowheads="1"/>
              </p:cNvSpPr>
              <p:nvPr/>
            </p:nvSpPr>
            <p:spPr bwMode="auto">
              <a:xfrm rot="20280000">
                <a:off x="950" y="1831"/>
                <a:ext cx="8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e</a:t>
                </a:r>
                <a:endParaRPr lang="en-US" sz="1800" dirty="0">
                  <a:solidFill>
                    <a:schemeClr val="bg1">
                      <a:lumMod val="85000"/>
                    </a:schemeClr>
                  </a:solidFill>
                  <a:latin typeface="Arial" charset="0"/>
                </a:endParaRPr>
              </a:p>
            </p:txBody>
          </p:sp>
          <p:sp>
            <p:nvSpPr>
              <p:cNvPr id="886799" name="Rectangle 15"/>
              <p:cNvSpPr>
                <a:spLocks noChangeArrowheads="1"/>
              </p:cNvSpPr>
              <p:nvPr/>
            </p:nvSpPr>
            <p:spPr bwMode="auto">
              <a:xfrm rot="19260000">
                <a:off x="1040" y="1768"/>
                <a:ext cx="104"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D</a:t>
                </a:r>
                <a:endParaRPr lang="en-US" sz="1800" dirty="0">
                  <a:solidFill>
                    <a:schemeClr val="bg1">
                      <a:lumMod val="85000"/>
                    </a:schemeClr>
                  </a:solidFill>
                  <a:latin typeface="Arial" charset="0"/>
                </a:endParaRPr>
              </a:p>
            </p:txBody>
          </p:sp>
          <p:sp>
            <p:nvSpPr>
              <p:cNvPr id="886800" name="Rectangle 16"/>
              <p:cNvSpPr>
                <a:spLocks noChangeArrowheads="1"/>
              </p:cNvSpPr>
              <p:nvPr/>
            </p:nvSpPr>
            <p:spPr bwMode="auto">
              <a:xfrm rot="19020000">
                <a:off x="1120" y="1705"/>
                <a:ext cx="8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e</a:t>
                </a:r>
                <a:endParaRPr lang="en-US" sz="1800" dirty="0">
                  <a:solidFill>
                    <a:schemeClr val="bg1">
                      <a:lumMod val="85000"/>
                    </a:schemeClr>
                  </a:solidFill>
                  <a:latin typeface="Arial" charset="0"/>
                </a:endParaRPr>
              </a:p>
            </p:txBody>
          </p:sp>
          <p:sp>
            <p:nvSpPr>
              <p:cNvPr id="886801" name="Rectangle 17"/>
              <p:cNvSpPr>
                <a:spLocks noChangeArrowheads="1"/>
              </p:cNvSpPr>
              <p:nvPr/>
            </p:nvSpPr>
            <p:spPr bwMode="auto">
              <a:xfrm rot="18780000">
                <a:off x="1183" y="1644"/>
                <a:ext cx="8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s</a:t>
                </a:r>
                <a:endParaRPr lang="en-US" sz="1800" dirty="0">
                  <a:solidFill>
                    <a:schemeClr val="bg1">
                      <a:lumMod val="85000"/>
                    </a:schemeClr>
                  </a:solidFill>
                  <a:latin typeface="Arial" charset="0"/>
                </a:endParaRPr>
              </a:p>
            </p:txBody>
          </p:sp>
          <p:sp>
            <p:nvSpPr>
              <p:cNvPr id="886802" name="Rectangle 18"/>
              <p:cNvSpPr>
                <a:spLocks noChangeArrowheads="1"/>
              </p:cNvSpPr>
              <p:nvPr/>
            </p:nvSpPr>
            <p:spPr bwMode="auto">
              <a:xfrm rot="18660000">
                <a:off x="1248" y="1594"/>
                <a:ext cx="4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i</a:t>
                </a:r>
                <a:endParaRPr lang="en-US" sz="1800" dirty="0">
                  <a:solidFill>
                    <a:schemeClr val="bg1">
                      <a:lumMod val="85000"/>
                    </a:schemeClr>
                  </a:solidFill>
                  <a:latin typeface="Arial" charset="0"/>
                </a:endParaRPr>
              </a:p>
            </p:txBody>
          </p:sp>
          <p:sp>
            <p:nvSpPr>
              <p:cNvPr id="886803" name="Rectangle 19"/>
              <p:cNvSpPr>
                <a:spLocks noChangeArrowheads="1"/>
              </p:cNvSpPr>
              <p:nvPr/>
            </p:nvSpPr>
            <p:spPr bwMode="auto">
              <a:xfrm rot="18420000">
                <a:off x="1264" y="1541"/>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g</a:t>
                </a:r>
                <a:endParaRPr lang="en-US" sz="1800" dirty="0">
                  <a:solidFill>
                    <a:schemeClr val="bg1">
                      <a:lumMod val="85000"/>
                    </a:schemeClr>
                  </a:solidFill>
                  <a:latin typeface="Arial" charset="0"/>
                </a:endParaRPr>
              </a:p>
            </p:txBody>
          </p:sp>
          <p:sp>
            <p:nvSpPr>
              <p:cNvPr id="886804" name="Rectangle 20"/>
              <p:cNvSpPr>
                <a:spLocks noChangeArrowheads="1"/>
              </p:cNvSpPr>
              <p:nvPr/>
            </p:nvSpPr>
            <p:spPr bwMode="auto">
              <a:xfrm rot="18120000">
                <a:off x="1317" y="1472"/>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n</a:t>
                </a:r>
                <a:endParaRPr lang="en-US" sz="1800" dirty="0">
                  <a:solidFill>
                    <a:schemeClr val="bg1">
                      <a:lumMod val="85000"/>
                    </a:schemeClr>
                  </a:solidFill>
                  <a:latin typeface="Arial" charset="0"/>
                </a:endParaRPr>
              </a:p>
            </p:txBody>
          </p:sp>
        </p:grpSp>
        <p:sp>
          <p:nvSpPr>
            <p:cNvPr id="886821" name="Oval 37"/>
            <p:cNvSpPr>
              <a:spLocks noChangeAspect="1" noChangeArrowheads="1"/>
            </p:cNvSpPr>
            <p:nvPr/>
          </p:nvSpPr>
          <p:spPr bwMode="auto">
            <a:xfrm>
              <a:off x="3119438" y="352425"/>
              <a:ext cx="3043237" cy="3043238"/>
            </a:xfrm>
            <a:prstGeom prst="ellipse">
              <a:avLst/>
            </a:prstGeom>
            <a:gradFill rotWithShape="1">
              <a:gsLst>
                <a:gs pos="0">
                  <a:srgbClr val="FF0000"/>
                </a:gs>
                <a:gs pos="100000">
                  <a:srgbClr val="FF0000">
                    <a:gamma/>
                    <a:shade val="46275"/>
                    <a:invGamma/>
                  </a:srgbClr>
                </a:gs>
              </a:gsLst>
              <a:path path="shape">
                <a:fillToRect l="50000" t="50000" r="50000" b="50000"/>
              </a:path>
            </a:gradFill>
            <a:ln w="9525">
              <a:noFill/>
              <a:round/>
              <a:headEnd/>
              <a:tailEnd/>
            </a:ln>
            <a:effectLst/>
          </p:spPr>
          <p:txBody>
            <a:bodyPr wrap="none" anchor="ctr"/>
            <a:lstStyle/>
            <a:p>
              <a:endParaRPr lang="en-US" dirty="0"/>
            </a:p>
          </p:txBody>
        </p:sp>
        <p:grpSp>
          <p:nvGrpSpPr>
            <p:cNvPr id="5" name="Group 38"/>
            <p:cNvGrpSpPr>
              <a:grpSpLocks/>
            </p:cNvGrpSpPr>
            <p:nvPr/>
          </p:nvGrpSpPr>
          <p:grpSpPr bwMode="auto">
            <a:xfrm>
              <a:off x="3582988" y="398463"/>
              <a:ext cx="2162175" cy="682625"/>
              <a:chOff x="100" y="290"/>
              <a:chExt cx="1362" cy="430"/>
            </a:xfrm>
          </p:grpSpPr>
          <p:sp>
            <p:nvSpPr>
              <p:cNvPr id="886823" name="Rectangle 39"/>
              <p:cNvSpPr>
                <a:spLocks noChangeArrowheads="1"/>
              </p:cNvSpPr>
              <p:nvPr/>
            </p:nvSpPr>
            <p:spPr bwMode="auto">
              <a:xfrm rot="19020000">
                <a:off x="100" y="544"/>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F</a:t>
                </a:r>
                <a:endParaRPr lang="en-US" sz="1800" dirty="0">
                  <a:latin typeface="Arial" charset="0"/>
                </a:endParaRPr>
              </a:p>
            </p:txBody>
          </p:sp>
          <p:sp>
            <p:nvSpPr>
              <p:cNvPr id="886824" name="Rectangle 40"/>
              <p:cNvSpPr>
                <a:spLocks noChangeArrowheads="1"/>
              </p:cNvSpPr>
              <p:nvPr/>
            </p:nvSpPr>
            <p:spPr bwMode="auto">
              <a:xfrm rot="19380000">
                <a:off x="174" y="483"/>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o</a:t>
                </a:r>
                <a:endParaRPr lang="en-US" sz="1800" dirty="0">
                  <a:latin typeface="Arial" charset="0"/>
                </a:endParaRPr>
              </a:p>
            </p:txBody>
          </p:sp>
          <p:sp>
            <p:nvSpPr>
              <p:cNvPr id="886825" name="Rectangle 41"/>
              <p:cNvSpPr>
                <a:spLocks noChangeArrowheads="1"/>
              </p:cNvSpPr>
              <p:nvPr/>
            </p:nvSpPr>
            <p:spPr bwMode="auto">
              <a:xfrm rot="19680000">
                <a:off x="246" y="429"/>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u</a:t>
                </a:r>
                <a:endParaRPr lang="en-US" sz="1800" dirty="0">
                  <a:latin typeface="Arial" charset="0"/>
                </a:endParaRPr>
              </a:p>
            </p:txBody>
          </p:sp>
          <p:sp>
            <p:nvSpPr>
              <p:cNvPr id="886826" name="Rectangle 42"/>
              <p:cNvSpPr>
                <a:spLocks noChangeArrowheads="1"/>
              </p:cNvSpPr>
              <p:nvPr/>
            </p:nvSpPr>
            <p:spPr bwMode="auto">
              <a:xfrm rot="19980000">
                <a:off x="331" y="388"/>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n</a:t>
                </a:r>
                <a:endParaRPr lang="en-US" sz="1800" dirty="0">
                  <a:latin typeface="Arial" charset="0"/>
                </a:endParaRPr>
              </a:p>
            </p:txBody>
          </p:sp>
          <p:sp>
            <p:nvSpPr>
              <p:cNvPr id="886827" name="Rectangle 43"/>
              <p:cNvSpPr>
                <a:spLocks noChangeArrowheads="1"/>
              </p:cNvSpPr>
              <p:nvPr/>
            </p:nvSpPr>
            <p:spPr bwMode="auto">
              <a:xfrm rot="20340000">
                <a:off x="417" y="348"/>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d</a:t>
                </a:r>
                <a:endParaRPr lang="en-US" sz="1800" dirty="0">
                  <a:latin typeface="Arial" charset="0"/>
                </a:endParaRPr>
              </a:p>
            </p:txBody>
          </p:sp>
          <p:sp>
            <p:nvSpPr>
              <p:cNvPr id="886828" name="Rectangle 44"/>
              <p:cNvSpPr>
                <a:spLocks noChangeArrowheads="1"/>
              </p:cNvSpPr>
              <p:nvPr/>
            </p:nvSpPr>
            <p:spPr bwMode="auto">
              <a:xfrm rot="20640000">
                <a:off x="507" y="321"/>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a</a:t>
                </a:r>
                <a:endParaRPr lang="en-US" sz="1800" dirty="0">
                  <a:latin typeface="Arial" charset="0"/>
                </a:endParaRPr>
              </a:p>
            </p:txBody>
          </p:sp>
          <p:sp>
            <p:nvSpPr>
              <p:cNvPr id="886829" name="Rectangle 45"/>
              <p:cNvSpPr>
                <a:spLocks noChangeArrowheads="1"/>
              </p:cNvSpPr>
              <p:nvPr/>
            </p:nvSpPr>
            <p:spPr bwMode="auto">
              <a:xfrm rot="21060000">
                <a:off x="588" y="308"/>
                <a:ext cx="4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t</a:t>
                </a:r>
                <a:endParaRPr lang="en-US" sz="1800" dirty="0">
                  <a:latin typeface="Arial" charset="0"/>
                </a:endParaRPr>
              </a:p>
            </p:txBody>
          </p:sp>
          <p:sp>
            <p:nvSpPr>
              <p:cNvPr id="886830" name="Rectangle 46"/>
              <p:cNvSpPr>
                <a:spLocks noChangeArrowheads="1"/>
              </p:cNvSpPr>
              <p:nvPr/>
            </p:nvSpPr>
            <p:spPr bwMode="auto">
              <a:xfrm rot="21180000">
                <a:off x="639" y="297"/>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i</a:t>
                </a:r>
                <a:endParaRPr lang="en-US" sz="1800" dirty="0">
                  <a:latin typeface="Arial" charset="0"/>
                </a:endParaRPr>
              </a:p>
            </p:txBody>
          </p:sp>
          <p:sp>
            <p:nvSpPr>
              <p:cNvPr id="886831" name="Rectangle 47"/>
              <p:cNvSpPr>
                <a:spLocks noChangeArrowheads="1"/>
              </p:cNvSpPr>
              <p:nvPr/>
            </p:nvSpPr>
            <p:spPr bwMode="auto">
              <a:xfrm rot="21360000">
                <a:off x="684" y="290"/>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o</a:t>
                </a:r>
                <a:endParaRPr lang="en-US" sz="1800" dirty="0">
                  <a:latin typeface="Arial" charset="0"/>
                </a:endParaRPr>
              </a:p>
            </p:txBody>
          </p:sp>
          <p:sp>
            <p:nvSpPr>
              <p:cNvPr id="886832" name="Rectangle 48"/>
              <p:cNvSpPr>
                <a:spLocks noChangeArrowheads="1"/>
              </p:cNvSpPr>
              <p:nvPr/>
            </p:nvSpPr>
            <p:spPr bwMode="auto">
              <a:xfrm rot="60000">
                <a:off x="774" y="295"/>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n</a:t>
                </a:r>
                <a:endParaRPr lang="en-US" sz="1800" dirty="0">
                  <a:latin typeface="Arial" charset="0"/>
                </a:endParaRPr>
              </a:p>
            </p:txBody>
          </p:sp>
          <p:sp>
            <p:nvSpPr>
              <p:cNvPr id="886833" name="Rectangle 49"/>
              <p:cNvSpPr>
                <a:spLocks noChangeArrowheads="1"/>
              </p:cNvSpPr>
              <p:nvPr/>
            </p:nvSpPr>
            <p:spPr bwMode="auto">
              <a:xfrm rot="420000">
                <a:off x="871" y="299"/>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a</a:t>
                </a:r>
                <a:endParaRPr lang="en-US" sz="1800" dirty="0">
                  <a:latin typeface="Arial" charset="0"/>
                </a:endParaRPr>
              </a:p>
            </p:txBody>
          </p:sp>
          <p:sp>
            <p:nvSpPr>
              <p:cNvPr id="886834" name="Rectangle 50"/>
              <p:cNvSpPr>
                <a:spLocks noChangeArrowheads="1"/>
              </p:cNvSpPr>
              <p:nvPr/>
            </p:nvSpPr>
            <p:spPr bwMode="auto">
              <a:xfrm rot="720000">
                <a:off x="954" y="311"/>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l</a:t>
                </a:r>
                <a:endParaRPr lang="en-US" sz="1800" dirty="0">
                  <a:latin typeface="Arial" charset="0"/>
                </a:endParaRPr>
              </a:p>
            </p:txBody>
          </p:sp>
          <p:sp>
            <p:nvSpPr>
              <p:cNvPr id="886835" name="Rectangle 51"/>
              <p:cNvSpPr>
                <a:spLocks noChangeArrowheads="1"/>
              </p:cNvSpPr>
              <p:nvPr/>
            </p:nvSpPr>
            <p:spPr bwMode="auto">
              <a:xfrm rot="1080000">
                <a:off x="1036" y="341"/>
                <a:ext cx="96"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V</a:t>
                </a:r>
                <a:endParaRPr lang="en-US" sz="1800" dirty="0">
                  <a:latin typeface="Arial" charset="0"/>
                </a:endParaRPr>
              </a:p>
            </p:txBody>
          </p:sp>
          <p:sp>
            <p:nvSpPr>
              <p:cNvPr id="886836" name="Rectangle 52"/>
              <p:cNvSpPr>
                <a:spLocks noChangeArrowheads="1"/>
              </p:cNvSpPr>
              <p:nvPr/>
            </p:nvSpPr>
            <p:spPr bwMode="auto">
              <a:xfrm rot="1440000">
                <a:off x="1126" y="375"/>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a</a:t>
                </a:r>
                <a:endParaRPr lang="en-US" sz="1800" dirty="0">
                  <a:latin typeface="Arial" charset="0"/>
                </a:endParaRPr>
              </a:p>
            </p:txBody>
          </p:sp>
          <p:sp>
            <p:nvSpPr>
              <p:cNvPr id="886837" name="Rectangle 53"/>
              <p:cNvSpPr>
                <a:spLocks noChangeArrowheads="1"/>
              </p:cNvSpPr>
              <p:nvPr/>
            </p:nvSpPr>
            <p:spPr bwMode="auto">
              <a:xfrm rot="1740000">
                <a:off x="1204" y="407"/>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l</a:t>
                </a:r>
                <a:endParaRPr lang="en-US" sz="1800" dirty="0">
                  <a:latin typeface="Arial" charset="0"/>
                </a:endParaRPr>
              </a:p>
            </p:txBody>
          </p:sp>
          <p:sp>
            <p:nvSpPr>
              <p:cNvPr id="886838" name="Rectangle 54"/>
              <p:cNvSpPr>
                <a:spLocks noChangeArrowheads="1"/>
              </p:cNvSpPr>
              <p:nvPr/>
            </p:nvSpPr>
            <p:spPr bwMode="auto">
              <a:xfrm rot="1920000">
                <a:off x="1238" y="440"/>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u</a:t>
                </a:r>
                <a:endParaRPr lang="en-US" sz="1800" dirty="0">
                  <a:latin typeface="Arial" charset="0"/>
                </a:endParaRPr>
              </a:p>
            </p:txBody>
          </p:sp>
          <p:sp>
            <p:nvSpPr>
              <p:cNvPr id="886839" name="Rectangle 55"/>
              <p:cNvSpPr>
                <a:spLocks noChangeArrowheads="1"/>
              </p:cNvSpPr>
              <p:nvPr/>
            </p:nvSpPr>
            <p:spPr bwMode="auto">
              <a:xfrm rot="2280000">
                <a:off x="1314" y="493"/>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e</a:t>
                </a:r>
                <a:endParaRPr lang="en-US" sz="1800" dirty="0">
                  <a:latin typeface="Arial" charset="0"/>
                </a:endParaRPr>
              </a:p>
            </p:txBody>
          </p:sp>
          <p:sp>
            <p:nvSpPr>
              <p:cNvPr id="886840" name="Rectangle 56"/>
              <p:cNvSpPr>
                <a:spLocks noChangeArrowheads="1"/>
              </p:cNvSpPr>
              <p:nvPr/>
            </p:nvSpPr>
            <p:spPr bwMode="auto">
              <a:xfrm rot="2580000">
                <a:off x="1382" y="547"/>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s</a:t>
                </a:r>
                <a:endParaRPr lang="en-US" sz="1800" dirty="0">
                  <a:latin typeface="Arial" charset="0"/>
                </a:endParaRPr>
              </a:p>
            </p:txBody>
          </p:sp>
        </p:grpSp>
        <p:sp>
          <p:nvSpPr>
            <p:cNvPr id="65" name="Text Box 66"/>
            <p:cNvSpPr txBox="1">
              <a:spLocks noChangeArrowheads="1"/>
            </p:cNvSpPr>
            <p:nvPr/>
          </p:nvSpPr>
          <p:spPr bwMode="auto">
            <a:xfrm>
              <a:off x="3568700" y="1268413"/>
              <a:ext cx="506413" cy="274637"/>
            </a:xfrm>
            <a:prstGeom prst="rect">
              <a:avLst/>
            </a:prstGeom>
            <a:noFill/>
            <a:ln w="9525">
              <a:noFill/>
              <a:miter lim="800000"/>
              <a:headEnd/>
              <a:tailEnd/>
            </a:ln>
            <a:effectLst/>
          </p:spPr>
          <p:txBody>
            <a:bodyPr wrap="none">
              <a:spAutoFit/>
            </a:bodyPr>
            <a:lstStyle/>
            <a:p>
              <a:pPr algn="ctr"/>
              <a:r>
                <a:rPr lang="en-US" sz="1200" b="1" i="1" dirty="0">
                  <a:solidFill>
                    <a:schemeClr val="bg1"/>
                  </a:solidFill>
                  <a:latin typeface="Arial" pitchFamily="34" charset="0"/>
                  <a:cs typeface="Arial" pitchFamily="34" charset="0"/>
                </a:rPr>
                <a:t>faith</a:t>
              </a:r>
            </a:p>
          </p:txBody>
        </p:sp>
        <p:sp>
          <p:nvSpPr>
            <p:cNvPr id="66" name="Text Box 67"/>
            <p:cNvSpPr txBox="1">
              <a:spLocks noChangeArrowheads="1"/>
            </p:cNvSpPr>
            <p:nvPr/>
          </p:nvSpPr>
          <p:spPr bwMode="auto">
            <a:xfrm>
              <a:off x="4192588" y="917575"/>
              <a:ext cx="866775" cy="274638"/>
            </a:xfrm>
            <a:prstGeom prst="rect">
              <a:avLst/>
            </a:prstGeom>
            <a:noFill/>
            <a:ln w="9525">
              <a:noFill/>
              <a:miter lim="800000"/>
              <a:headEnd/>
              <a:tailEnd/>
            </a:ln>
            <a:effectLst/>
          </p:spPr>
          <p:txBody>
            <a:bodyPr wrap="none">
              <a:spAutoFit/>
            </a:bodyPr>
            <a:lstStyle/>
            <a:p>
              <a:pPr algn="ctr"/>
              <a:r>
                <a:rPr lang="en-US" sz="1200" b="1" i="1" dirty="0">
                  <a:solidFill>
                    <a:srgbClr val="FFFF00"/>
                  </a:solidFill>
                  <a:latin typeface="Arial" pitchFamily="34" charset="0"/>
                  <a:cs typeface="Arial" pitchFamily="34" charset="0"/>
                </a:rPr>
                <a:t>character</a:t>
              </a:r>
            </a:p>
          </p:txBody>
        </p:sp>
        <p:sp>
          <p:nvSpPr>
            <p:cNvPr id="67" name="Text Box 68"/>
            <p:cNvSpPr txBox="1">
              <a:spLocks noChangeArrowheads="1"/>
            </p:cNvSpPr>
            <p:nvPr/>
          </p:nvSpPr>
          <p:spPr bwMode="auto">
            <a:xfrm>
              <a:off x="4918075" y="1268413"/>
              <a:ext cx="706438" cy="274637"/>
            </a:xfrm>
            <a:prstGeom prst="rect">
              <a:avLst/>
            </a:prstGeom>
            <a:noFill/>
            <a:ln w="9525">
              <a:noFill/>
              <a:miter lim="800000"/>
              <a:headEnd/>
              <a:tailEnd/>
            </a:ln>
            <a:effectLst/>
          </p:spPr>
          <p:txBody>
            <a:bodyPr wrap="none">
              <a:spAutoFit/>
            </a:bodyPr>
            <a:lstStyle/>
            <a:p>
              <a:pPr algn="ctr"/>
              <a:r>
                <a:rPr lang="en-US" sz="1200" b="1" i="1" dirty="0">
                  <a:solidFill>
                    <a:schemeClr val="bg1">
                      <a:lumMod val="75000"/>
                    </a:schemeClr>
                  </a:solidFill>
                  <a:latin typeface="Arial" pitchFamily="34" charset="0"/>
                  <a:cs typeface="Arial" pitchFamily="34" charset="0"/>
                </a:rPr>
                <a:t>service</a:t>
              </a:r>
            </a:p>
          </p:txBody>
        </p:sp>
        <p:grpSp>
          <p:nvGrpSpPr>
            <p:cNvPr id="6" name="Group 475"/>
            <p:cNvGrpSpPr/>
            <p:nvPr/>
          </p:nvGrpSpPr>
          <p:grpSpPr>
            <a:xfrm>
              <a:off x="2509419" y="3553002"/>
              <a:ext cx="1769544" cy="1113968"/>
              <a:chOff x="432207" y="508051"/>
              <a:chExt cx="1769544" cy="1113968"/>
            </a:xfrm>
          </p:grpSpPr>
          <p:sp>
            <p:nvSpPr>
              <p:cNvPr id="71" name="Rectangle 31"/>
              <p:cNvSpPr>
                <a:spLocks noChangeArrowheads="1"/>
              </p:cNvSpPr>
              <p:nvPr/>
            </p:nvSpPr>
            <p:spPr bwMode="auto">
              <a:xfrm rot="4020000">
                <a:off x="493763" y="446495"/>
                <a:ext cx="153888"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P</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72" name="Rectangle 32"/>
              <p:cNvSpPr>
                <a:spLocks noChangeArrowheads="1"/>
              </p:cNvSpPr>
              <p:nvPr/>
            </p:nvSpPr>
            <p:spPr bwMode="auto">
              <a:xfrm rot="3840000">
                <a:off x="563737" y="565557"/>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e</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73" name="Rectangle 33"/>
              <p:cNvSpPr>
                <a:spLocks noChangeArrowheads="1"/>
              </p:cNvSpPr>
              <p:nvPr/>
            </p:nvSpPr>
            <p:spPr bwMode="auto">
              <a:xfrm rot="3600000">
                <a:off x="634566" y="651282"/>
                <a:ext cx="89768"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r</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74" name="Rectangle 34"/>
              <p:cNvSpPr>
                <a:spLocks noChangeArrowheads="1"/>
              </p:cNvSpPr>
              <p:nvPr/>
            </p:nvSpPr>
            <p:spPr bwMode="auto">
              <a:xfrm rot="3480000">
                <a:off x="670099" y="740182"/>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s</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75" name="Rectangle 35"/>
              <p:cNvSpPr>
                <a:spLocks noChangeArrowheads="1"/>
              </p:cNvSpPr>
              <p:nvPr/>
            </p:nvSpPr>
            <p:spPr bwMode="auto">
              <a:xfrm rot="3180000">
                <a:off x="736712" y="840195"/>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o</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76" name="Rectangle 36"/>
              <p:cNvSpPr>
                <a:spLocks noChangeArrowheads="1"/>
              </p:cNvSpPr>
              <p:nvPr/>
            </p:nvSpPr>
            <p:spPr bwMode="auto">
              <a:xfrm rot="3000000">
                <a:off x="820850" y="940207"/>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n</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77" name="Rectangle 37"/>
              <p:cNvSpPr>
                <a:spLocks noChangeArrowheads="1"/>
              </p:cNvSpPr>
              <p:nvPr/>
            </p:nvSpPr>
            <p:spPr bwMode="auto">
              <a:xfrm rot="2580000">
                <a:off x="914574" y="1024345"/>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a</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78" name="Rectangle 38"/>
              <p:cNvSpPr>
                <a:spLocks noChangeArrowheads="1"/>
              </p:cNvSpPr>
              <p:nvPr/>
            </p:nvSpPr>
            <p:spPr bwMode="auto">
              <a:xfrm rot="2400000">
                <a:off x="1014102" y="1081495"/>
                <a:ext cx="6412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l</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79" name="Rectangle 39"/>
              <p:cNvSpPr>
                <a:spLocks noChangeArrowheads="1"/>
              </p:cNvSpPr>
              <p:nvPr/>
            </p:nvSpPr>
            <p:spPr bwMode="auto">
              <a:xfrm rot="2160000">
                <a:off x="1056965" y="1113245"/>
                <a:ext cx="6412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 </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80" name="Rectangle 40"/>
              <p:cNvSpPr>
                <a:spLocks noChangeArrowheads="1"/>
              </p:cNvSpPr>
              <p:nvPr/>
            </p:nvSpPr>
            <p:spPr bwMode="auto">
              <a:xfrm rot="1920000">
                <a:off x="1100250" y="1167220"/>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L</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81" name="Rectangle 41"/>
              <p:cNvSpPr>
                <a:spLocks noChangeArrowheads="1"/>
              </p:cNvSpPr>
              <p:nvPr/>
            </p:nvSpPr>
            <p:spPr bwMode="auto">
              <a:xfrm rot="1680000">
                <a:off x="1214612" y="1227545"/>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e</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82" name="Rectangle 42"/>
              <p:cNvSpPr>
                <a:spLocks noChangeArrowheads="1"/>
              </p:cNvSpPr>
              <p:nvPr/>
            </p:nvSpPr>
            <p:spPr bwMode="auto">
              <a:xfrm rot="1440000">
                <a:off x="1320974" y="1273582"/>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a</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83" name="Rectangle 43"/>
              <p:cNvSpPr>
                <a:spLocks noChangeArrowheads="1"/>
              </p:cNvSpPr>
              <p:nvPr/>
            </p:nvSpPr>
            <p:spPr bwMode="auto">
              <a:xfrm rot="900000">
                <a:off x="1430450" y="1305332"/>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d</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84" name="Rectangle 44"/>
              <p:cNvSpPr>
                <a:spLocks noChangeArrowheads="1"/>
              </p:cNvSpPr>
              <p:nvPr/>
            </p:nvSpPr>
            <p:spPr bwMode="auto">
              <a:xfrm rot="660000">
                <a:off x="1560687" y="1329145"/>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e</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85" name="Rectangle 45"/>
              <p:cNvSpPr>
                <a:spLocks noChangeArrowheads="1"/>
              </p:cNvSpPr>
              <p:nvPr/>
            </p:nvSpPr>
            <p:spPr bwMode="auto">
              <a:xfrm rot="360000">
                <a:off x="1675966" y="1338670"/>
                <a:ext cx="89768"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r</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86" name="Rectangle 46"/>
              <p:cNvSpPr>
                <a:spLocks noChangeArrowheads="1"/>
              </p:cNvSpPr>
              <p:nvPr/>
            </p:nvSpPr>
            <p:spPr bwMode="auto">
              <a:xfrm rot="120000">
                <a:off x="1755949" y="1345020"/>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s</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87" name="Rectangle 47"/>
              <p:cNvSpPr>
                <a:spLocks noChangeArrowheads="1"/>
              </p:cNvSpPr>
              <p:nvPr/>
            </p:nvSpPr>
            <p:spPr bwMode="auto">
              <a:xfrm rot="21480000">
                <a:off x="1876537" y="1338670"/>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h</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88" name="Rectangle 48"/>
              <p:cNvSpPr>
                <a:spLocks noChangeArrowheads="1"/>
              </p:cNvSpPr>
              <p:nvPr/>
            </p:nvSpPr>
            <p:spPr bwMode="auto">
              <a:xfrm rot="21240000">
                <a:off x="2007877" y="1329145"/>
                <a:ext cx="6412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i</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89" name="Rectangle 49"/>
              <p:cNvSpPr>
                <a:spLocks noChangeArrowheads="1"/>
              </p:cNvSpPr>
              <p:nvPr/>
            </p:nvSpPr>
            <p:spPr bwMode="auto">
              <a:xfrm rot="21000000">
                <a:off x="2060687" y="1314857"/>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p</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grpSp>
      </p:grpSp>
      <p:sp>
        <p:nvSpPr>
          <p:cNvPr id="91" name="Curved Up Arrow 90"/>
          <p:cNvSpPr/>
          <p:nvPr/>
        </p:nvSpPr>
        <p:spPr>
          <a:xfrm rot="20870858">
            <a:off x="3993110" y="1455556"/>
            <a:ext cx="838200" cy="381000"/>
          </a:xfrm>
          <a:prstGeom prst="curvedUp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8">
                                            <p:txEl>
                                              <p:pRg st="0" end="0"/>
                                            </p:txEl>
                                          </p:spTgt>
                                        </p:tgtEl>
                                        <p:attrNameLst>
                                          <p:attrName>style.visibility</p:attrName>
                                        </p:attrNameLst>
                                      </p:cBhvr>
                                      <p:to>
                                        <p:strVal val="visible"/>
                                      </p:to>
                                    </p:set>
                                    <p:animEffect transition="in" filter="wipe(left)">
                                      <p:cBhvr>
                                        <p:cTn id="7" dur="500"/>
                                        <p:tgtEl>
                                          <p:spTgt spid="68">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8">
                                            <p:txEl>
                                              <p:pRg st="1" end="1"/>
                                            </p:txEl>
                                          </p:spTgt>
                                        </p:tgtEl>
                                        <p:attrNameLst>
                                          <p:attrName>style.visibility</p:attrName>
                                        </p:attrNameLst>
                                      </p:cBhvr>
                                      <p:to>
                                        <p:strVal val="visible"/>
                                      </p:to>
                                    </p:set>
                                    <p:animEffect transition="in" filter="wipe(left)">
                                      <p:cBhvr>
                                        <p:cTn id="11" dur="500"/>
                                        <p:tgtEl>
                                          <p:spTgt spid="68">
                                            <p:txEl>
                                              <p:pRg st="1" end="1"/>
                                            </p:txEl>
                                          </p:spTgt>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91"/>
                                        </p:tgtEl>
                                        <p:attrNameLst>
                                          <p:attrName>style.visibility</p:attrName>
                                        </p:attrNameLst>
                                      </p:cBhvr>
                                      <p:to>
                                        <p:strVal val="visible"/>
                                      </p:to>
                                    </p:set>
                                    <p:animEffect transition="in" filter="wipe(left)">
                                      <p:cBhvr>
                                        <p:cTn id="14"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build="p"/>
      <p:bldP spid="91"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7"/>
          <p:cNvGrpSpPr/>
          <p:nvPr/>
        </p:nvGrpSpPr>
        <p:grpSpPr>
          <a:xfrm>
            <a:off x="2362200" y="352425"/>
            <a:ext cx="4559300" cy="4371975"/>
            <a:chOff x="2362200" y="352425"/>
            <a:chExt cx="4559300" cy="4371975"/>
          </a:xfrm>
        </p:grpSpPr>
        <p:sp>
          <p:nvSpPr>
            <p:cNvPr id="74" name="Oval 5"/>
            <p:cNvSpPr>
              <a:spLocks noChangeAspect="1" noChangeArrowheads="1"/>
            </p:cNvSpPr>
            <p:nvPr/>
          </p:nvSpPr>
          <p:spPr bwMode="auto">
            <a:xfrm>
              <a:off x="3878263" y="1677988"/>
              <a:ext cx="3043237" cy="3043237"/>
            </a:xfrm>
            <a:prstGeom prst="ellipse">
              <a:avLst/>
            </a:prstGeom>
            <a:solidFill>
              <a:srgbClr val="008000">
                <a:alpha val="40000"/>
              </a:srgbClr>
            </a:solidFill>
            <a:ln w="9525">
              <a:noFill/>
              <a:round/>
              <a:headEnd/>
              <a:tailEnd/>
            </a:ln>
            <a:effectLst/>
          </p:spPr>
          <p:txBody>
            <a:bodyPr wrap="none" anchor="ctr"/>
            <a:lstStyle/>
            <a:p>
              <a:endParaRPr lang="en-US" dirty="0"/>
            </a:p>
          </p:txBody>
        </p:sp>
        <p:sp>
          <p:nvSpPr>
            <p:cNvPr id="75" name="Oval 6"/>
            <p:cNvSpPr>
              <a:spLocks noChangeAspect="1" noChangeArrowheads="1"/>
            </p:cNvSpPr>
            <p:nvPr/>
          </p:nvSpPr>
          <p:spPr bwMode="auto">
            <a:xfrm>
              <a:off x="2362200" y="1681163"/>
              <a:ext cx="3043238" cy="3043237"/>
            </a:xfrm>
            <a:prstGeom prst="ellipse">
              <a:avLst/>
            </a:prstGeom>
            <a:solidFill>
              <a:srgbClr val="0000CC">
                <a:alpha val="40000"/>
              </a:srgbClr>
            </a:solidFill>
            <a:ln w="9525">
              <a:noFill/>
              <a:round/>
              <a:headEnd/>
              <a:tailEnd/>
            </a:ln>
            <a:effectLst/>
          </p:spPr>
          <p:txBody>
            <a:bodyPr wrap="none" anchor="ctr"/>
            <a:lstStyle/>
            <a:p>
              <a:endParaRPr lang="en-US" dirty="0"/>
            </a:p>
          </p:txBody>
        </p:sp>
        <p:sp>
          <p:nvSpPr>
            <p:cNvPr id="76" name="Freeform 12"/>
            <p:cNvSpPr>
              <a:spLocks/>
            </p:cNvSpPr>
            <p:nvPr/>
          </p:nvSpPr>
          <p:spPr bwMode="auto">
            <a:xfrm>
              <a:off x="3870325" y="1878013"/>
              <a:ext cx="1554163" cy="2651125"/>
            </a:xfrm>
            <a:custGeom>
              <a:avLst/>
              <a:gdLst/>
              <a:ahLst/>
              <a:cxnLst>
                <a:cxn ang="0">
                  <a:pos x="70" y="235"/>
                </a:cxn>
                <a:cxn ang="0">
                  <a:pos x="0" y="117"/>
                </a:cxn>
                <a:cxn ang="0">
                  <a:pos x="71" y="0"/>
                </a:cxn>
                <a:cxn ang="0">
                  <a:pos x="141" y="117"/>
                </a:cxn>
                <a:cxn ang="0">
                  <a:pos x="70" y="235"/>
                </a:cxn>
              </a:cxnLst>
              <a:rect l="0" t="0" r="r" b="b"/>
              <a:pathLst>
                <a:path w="141" h="235">
                  <a:moveTo>
                    <a:pt x="70" y="235"/>
                  </a:moveTo>
                  <a:cubicBezTo>
                    <a:pt x="70" y="235"/>
                    <a:pt x="0" y="197"/>
                    <a:pt x="0" y="117"/>
                  </a:cubicBezTo>
                  <a:cubicBezTo>
                    <a:pt x="0" y="37"/>
                    <a:pt x="70" y="0"/>
                    <a:pt x="71" y="0"/>
                  </a:cubicBezTo>
                  <a:cubicBezTo>
                    <a:pt x="71" y="0"/>
                    <a:pt x="141" y="37"/>
                    <a:pt x="141" y="117"/>
                  </a:cubicBezTo>
                  <a:cubicBezTo>
                    <a:pt x="141" y="197"/>
                    <a:pt x="70" y="235"/>
                    <a:pt x="70" y="235"/>
                  </a:cubicBezTo>
                  <a:close/>
                </a:path>
              </a:pathLst>
            </a:custGeom>
            <a:solidFill>
              <a:srgbClr val="99CCFF"/>
            </a:solidFill>
            <a:ln w="0">
              <a:noFill/>
              <a:prstDash val="solid"/>
              <a:round/>
              <a:headEnd/>
              <a:tailEnd/>
            </a:ln>
          </p:spPr>
          <p:txBody>
            <a:bodyPr/>
            <a:lstStyle/>
            <a:p>
              <a:endParaRPr lang="en-US" dirty="0"/>
            </a:p>
          </p:txBody>
        </p:sp>
        <p:grpSp>
          <p:nvGrpSpPr>
            <p:cNvPr id="3" name="Group 8"/>
            <p:cNvGrpSpPr>
              <a:grpSpLocks/>
            </p:cNvGrpSpPr>
            <p:nvPr/>
          </p:nvGrpSpPr>
          <p:grpSpPr bwMode="auto">
            <a:xfrm>
              <a:off x="5248275" y="3776663"/>
              <a:ext cx="1458913" cy="920750"/>
              <a:chOff x="528" y="1515"/>
              <a:chExt cx="919" cy="580"/>
            </a:xfrm>
          </p:grpSpPr>
          <p:sp>
            <p:nvSpPr>
              <p:cNvPr id="121" name="Rectangle 9"/>
              <p:cNvSpPr>
                <a:spLocks noChangeArrowheads="1"/>
              </p:cNvSpPr>
              <p:nvPr/>
            </p:nvSpPr>
            <p:spPr bwMode="auto">
              <a:xfrm rot="21360000">
                <a:off x="528" y="1922"/>
                <a:ext cx="104"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U</a:t>
                </a:r>
                <a:endParaRPr lang="en-US" sz="1800" dirty="0">
                  <a:solidFill>
                    <a:schemeClr val="bg1">
                      <a:lumMod val="85000"/>
                    </a:schemeClr>
                  </a:solidFill>
                  <a:latin typeface="Arial" charset="0"/>
                </a:endParaRPr>
              </a:p>
            </p:txBody>
          </p:sp>
          <p:sp>
            <p:nvSpPr>
              <p:cNvPr id="122" name="Rectangle 10"/>
              <p:cNvSpPr>
                <a:spLocks noChangeArrowheads="1"/>
              </p:cNvSpPr>
              <p:nvPr/>
            </p:nvSpPr>
            <p:spPr bwMode="auto">
              <a:xfrm rot="21120000">
                <a:off x="638" y="1913"/>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n</a:t>
                </a:r>
                <a:endParaRPr lang="en-US" sz="1800" dirty="0">
                  <a:solidFill>
                    <a:schemeClr val="bg1">
                      <a:lumMod val="85000"/>
                    </a:schemeClr>
                  </a:solidFill>
                  <a:latin typeface="Arial" charset="0"/>
                </a:endParaRPr>
              </a:p>
            </p:txBody>
          </p:sp>
          <p:sp>
            <p:nvSpPr>
              <p:cNvPr id="123" name="Rectangle 11"/>
              <p:cNvSpPr>
                <a:spLocks noChangeArrowheads="1"/>
              </p:cNvSpPr>
              <p:nvPr/>
            </p:nvSpPr>
            <p:spPr bwMode="auto">
              <a:xfrm rot="21000000">
                <a:off x="731" y="1899"/>
                <a:ext cx="4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i</a:t>
                </a:r>
                <a:endParaRPr lang="en-US" sz="1800" dirty="0">
                  <a:solidFill>
                    <a:schemeClr val="bg1">
                      <a:lumMod val="85000"/>
                    </a:schemeClr>
                  </a:solidFill>
                  <a:latin typeface="Arial" charset="0"/>
                </a:endParaRPr>
              </a:p>
            </p:txBody>
          </p:sp>
          <p:sp>
            <p:nvSpPr>
              <p:cNvPr id="124" name="Rectangle 12"/>
              <p:cNvSpPr>
                <a:spLocks noChangeArrowheads="1"/>
              </p:cNvSpPr>
              <p:nvPr/>
            </p:nvSpPr>
            <p:spPr bwMode="auto">
              <a:xfrm rot="20760000">
                <a:off x="775" y="1886"/>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q</a:t>
                </a:r>
                <a:endParaRPr lang="en-US" sz="1800" dirty="0">
                  <a:solidFill>
                    <a:schemeClr val="bg1">
                      <a:lumMod val="85000"/>
                    </a:schemeClr>
                  </a:solidFill>
                  <a:latin typeface="Arial" charset="0"/>
                </a:endParaRPr>
              </a:p>
            </p:txBody>
          </p:sp>
          <p:sp>
            <p:nvSpPr>
              <p:cNvPr id="125" name="Rectangle 13"/>
              <p:cNvSpPr>
                <a:spLocks noChangeArrowheads="1"/>
              </p:cNvSpPr>
              <p:nvPr/>
            </p:nvSpPr>
            <p:spPr bwMode="auto">
              <a:xfrm rot="20520000">
                <a:off x="859" y="1861"/>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u</a:t>
                </a:r>
                <a:endParaRPr lang="en-US" sz="1800" dirty="0">
                  <a:solidFill>
                    <a:schemeClr val="bg1">
                      <a:lumMod val="85000"/>
                    </a:schemeClr>
                  </a:solidFill>
                  <a:latin typeface="Arial" charset="0"/>
                </a:endParaRPr>
              </a:p>
            </p:txBody>
          </p:sp>
          <p:sp>
            <p:nvSpPr>
              <p:cNvPr id="126" name="Rectangle 14"/>
              <p:cNvSpPr>
                <a:spLocks noChangeArrowheads="1"/>
              </p:cNvSpPr>
              <p:nvPr/>
            </p:nvSpPr>
            <p:spPr bwMode="auto">
              <a:xfrm rot="20280000">
                <a:off x="950" y="1831"/>
                <a:ext cx="8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e</a:t>
                </a:r>
                <a:endParaRPr lang="en-US" sz="1800" dirty="0">
                  <a:solidFill>
                    <a:schemeClr val="bg1">
                      <a:lumMod val="85000"/>
                    </a:schemeClr>
                  </a:solidFill>
                  <a:latin typeface="Arial" charset="0"/>
                </a:endParaRPr>
              </a:p>
            </p:txBody>
          </p:sp>
          <p:sp>
            <p:nvSpPr>
              <p:cNvPr id="127" name="Rectangle 15"/>
              <p:cNvSpPr>
                <a:spLocks noChangeArrowheads="1"/>
              </p:cNvSpPr>
              <p:nvPr/>
            </p:nvSpPr>
            <p:spPr bwMode="auto">
              <a:xfrm rot="19260000">
                <a:off x="1040" y="1768"/>
                <a:ext cx="104"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D</a:t>
                </a:r>
                <a:endParaRPr lang="en-US" sz="1800" dirty="0">
                  <a:solidFill>
                    <a:schemeClr val="bg1">
                      <a:lumMod val="85000"/>
                    </a:schemeClr>
                  </a:solidFill>
                  <a:latin typeface="Arial" charset="0"/>
                </a:endParaRPr>
              </a:p>
            </p:txBody>
          </p:sp>
          <p:sp>
            <p:nvSpPr>
              <p:cNvPr id="128" name="Rectangle 16"/>
              <p:cNvSpPr>
                <a:spLocks noChangeArrowheads="1"/>
              </p:cNvSpPr>
              <p:nvPr/>
            </p:nvSpPr>
            <p:spPr bwMode="auto">
              <a:xfrm rot="19020000">
                <a:off x="1120" y="1705"/>
                <a:ext cx="8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e</a:t>
                </a:r>
                <a:endParaRPr lang="en-US" sz="1800" dirty="0">
                  <a:solidFill>
                    <a:schemeClr val="bg1">
                      <a:lumMod val="85000"/>
                    </a:schemeClr>
                  </a:solidFill>
                  <a:latin typeface="Arial" charset="0"/>
                </a:endParaRPr>
              </a:p>
            </p:txBody>
          </p:sp>
          <p:sp>
            <p:nvSpPr>
              <p:cNvPr id="129" name="Rectangle 17"/>
              <p:cNvSpPr>
                <a:spLocks noChangeArrowheads="1"/>
              </p:cNvSpPr>
              <p:nvPr/>
            </p:nvSpPr>
            <p:spPr bwMode="auto">
              <a:xfrm rot="18780000">
                <a:off x="1183" y="1644"/>
                <a:ext cx="8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s</a:t>
                </a:r>
                <a:endParaRPr lang="en-US" sz="1800" dirty="0">
                  <a:solidFill>
                    <a:schemeClr val="bg1">
                      <a:lumMod val="85000"/>
                    </a:schemeClr>
                  </a:solidFill>
                  <a:latin typeface="Arial" charset="0"/>
                </a:endParaRPr>
              </a:p>
            </p:txBody>
          </p:sp>
          <p:sp>
            <p:nvSpPr>
              <p:cNvPr id="130" name="Rectangle 18"/>
              <p:cNvSpPr>
                <a:spLocks noChangeArrowheads="1"/>
              </p:cNvSpPr>
              <p:nvPr/>
            </p:nvSpPr>
            <p:spPr bwMode="auto">
              <a:xfrm rot="18660000">
                <a:off x="1248" y="1594"/>
                <a:ext cx="4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i</a:t>
                </a:r>
                <a:endParaRPr lang="en-US" sz="1800" dirty="0">
                  <a:solidFill>
                    <a:schemeClr val="bg1">
                      <a:lumMod val="85000"/>
                    </a:schemeClr>
                  </a:solidFill>
                  <a:latin typeface="Arial" charset="0"/>
                </a:endParaRPr>
              </a:p>
            </p:txBody>
          </p:sp>
          <p:sp>
            <p:nvSpPr>
              <p:cNvPr id="131" name="Rectangle 19"/>
              <p:cNvSpPr>
                <a:spLocks noChangeArrowheads="1"/>
              </p:cNvSpPr>
              <p:nvPr/>
            </p:nvSpPr>
            <p:spPr bwMode="auto">
              <a:xfrm rot="18420000">
                <a:off x="1264" y="1541"/>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g</a:t>
                </a:r>
                <a:endParaRPr lang="en-US" sz="1800" dirty="0">
                  <a:solidFill>
                    <a:schemeClr val="bg1">
                      <a:lumMod val="85000"/>
                    </a:schemeClr>
                  </a:solidFill>
                  <a:latin typeface="Arial" charset="0"/>
                </a:endParaRPr>
              </a:p>
            </p:txBody>
          </p:sp>
          <p:sp>
            <p:nvSpPr>
              <p:cNvPr id="132" name="Rectangle 20"/>
              <p:cNvSpPr>
                <a:spLocks noChangeArrowheads="1"/>
              </p:cNvSpPr>
              <p:nvPr/>
            </p:nvSpPr>
            <p:spPr bwMode="auto">
              <a:xfrm rot="18120000">
                <a:off x="1317" y="1472"/>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n</a:t>
                </a:r>
                <a:endParaRPr lang="en-US" sz="1800" dirty="0">
                  <a:solidFill>
                    <a:schemeClr val="bg1">
                      <a:lumMod val="85000"/>
                    </a:schemeClr>
                  </a:solidFill>
                  <a:latin typeface="Arial" charset="0"/>
                </a:endParaRPr>
              </a:p>
            </p:txBody>
          </p:sp>
        </p:grpSp>
        <p:sp>
          <p:nvSpPr>
            <p:cNvPr id="78" name="Oval 37"/>
            <p:cNvSpPr>
              <a:spLocks noChangeAspect="1" noChangeArrowheads="1"/>
            </p:cNvSpPr>
            <p:nvPr/>
          </p:nvSpPr>
          <p:spPr bwMode="auto">
            <a:xfrm>
              <a:off x="3119438" y="352425"/>
              <a:ext cx="3043237" cy="3043238"/>
            </a:xfrm>
            <a:prstGeom prst="ellipse">
              <a:avLst/>
            </a:prstGeom>
            <a:gradFill rotWithShape="1">
              <a:gsLst>
                <a:gs pos="0">
                  <a:srgbClr val="FF0000"/>
                </a:gs>
                <a:gs pos="100000">
                  <a:srgbClr val="FF0000">
                    <a:gamma/>
                    <a:shade val="46275"/>
                    <a:invGamma/>
                  </a:srgbClr>
                </a:gs>
              </a:gsLst>
              <a:path path="shape">
                <a:fillToRect l="50000" t="50000" r="50000" b="50000"/>
              </a:path>
            </a:gradFill>
            <a:ln w="9525">
              <a:noFill/>
              <a:round/>
              <a:headEnd/>
              <a:tailEnd/>
            </a:ln>
            <a:effectLst/>
          </p:spPr>
          <p:txBody>
            <a:bodyPr wrap="none" anchor="ctr"/>
            <a:lstStyle/>
            <a:p>
              <a:endParaRPr lang="en-US" dirty="0"/>
            </a:p>
          </p:txBody>
        </p:sp>
        <p:grpSp>
          <p:nvGrpSpPr>
            <p:cNvPr id="4" name="Group 38"/>
            <p:cNvGrpSpPr>
              <a:grpSpLocks/>
            </p:cNvGrpSpPr>
            <p:nvPr/>
          </p:nvGrpSpPr>
          <p:grpSpPr bwMode="auto">
            <a:xfrm>
              <a:off x="3582988" y="398463"/>
              <a:ext cx="2162175" cy="682625"/>
              <a:chOff x="100" y="290"/>
              <a:chExt cx="1362" cy="430"/>
            </a:xfrm>
          </p:grpSpPr>
          <p:sp>
            <p:nvSpPr>
              <p:cNvPr id="103" name="Rectangle 39"/>
              <p:cNvSpPr>
                <a:spLocks noChangeArrowheads="1"/>
              </p:cNvSpPr>
              <p:nvPr/>
            </p:nvSpPr>
            <p:spPr bwMode="auto">
              <a:xfrm rot="19020000">
                <a:off x="100" y="544"/>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F</a:t>
                </a:r>
                <a:endParaRPr lang="en-US" sz="1800" dirty="0">
                  <a:latin typeface="Arial" charset="0"/>
                </a:endParaRPr>
              </a:p>
            </p:txBody>
          </p:sp>
          <p:sp>
            <p:nvSpPr>
              <p:cNvPr id="104" name="Rectangle 40"/>
              <p:cNvSpPr>
                <a:spLocks noChangeArrowheads="1"/>
              </p:cNvSpPr>
              <p:nvPr/>
            </p:nvSpPr>
            <p:spPr bwMode="auto">
              <a:xfrm rot="19380000">
                <a:off x="174" y="483"/>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o</a:t>
                </a:r>
                <a:endParaRPr lang="en-US" sz="1800" dirty="0">
                  <a:latin typeface="Arial" charset="0"/>
                </a:endParaRPr>
              </a:p>
            </p:txBody>
          </p:sp>
          <p:sp>
            <p:nvSpPr>
              <p:cNvPr id="105" name="Rectangle 41"/>
              <p:cNvSpPr>
                <a:spLocks noChangeArrowheads="1"/>
              </p:cNvSpPr>
              <p:nvPr/>
            </p:nvSpPr>
            <p:spPr bwMode="auto">
              <a:xfrm rot="19680000">
                <a:off x="246" y="429"/>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u</a:t>
                </a:r>
                <a:endParaRPr lang="en-US" sz="1800" dirty="0">
                  <a:latin typeface="Arial" charset="0"/>
                </a:endParaRPr>
              </a:p>
            </p:txBody>
          </p:sp>
          <p:sp>
            <p:nvSpPr>
              <p:cNvPr id="106" name="Rectangle 42"/>
              <p:cNvSpPr>
                <a:spLocks noChangeArrowheads="1"/>
              </p:cNvSpPr>
              <p:nvPr/>
            </p:nvSpPr>
            <p:spPr bwMode="auto">
              <a:xfrm rot="19980000">
                <a:off x="331" y="388"/>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n</a:t>
                </a:r>
                <a:endParaRPr lang="en-US" sz="1800" dirty="0">
                  <a:latin typeface="Arial" charset="0"/>
                </a:endParaRPr>
              </a:p>
            </p:txBody>
          </p:sp>
          <p:sp>
            <p:nvSpPr>
              <p:cNvPr id="107" name="Rectangle 43"/>
              <p:cNvSpPr>
                <a:spLocks noChangeArrowheads="1"/>
              </p:cNvSpPr>
              <p:nvPr/>
            </p:nvSpPr>
            <p:spPr bwMode="auto">
              <a:xfrm rot="20340000">
                <a:off x="417" y="348"/>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d</a:t>
                </a:r>
                <a:endParaRPr lang="en-US" sz="1800" dirty="0">
                  <a:latin typeface="Arial" charset="0"/>
                </a:endParaRPr>
              </a:p>
            </p:txBody>
          </p:sp>
          <p:sp>
            <p:nvSpPr>
              <p:cNvPr id="108" name="Rectangle 44"/>
              <p:cNvSpPr>
                <a:spLocks noChangeArrowheads="1"/>
              </p:cNvSpPr>
              <p:nvPr/>
            </p:nvSpPr>
            <p:spPr bwMode="auto">
              <a:xfrm rot="20640000">
                <a:off x="507" y="321"/>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a</a:t>
                </a:r>
                <a:endParaRPr lang="en-US" sz="1800" dirty="0">
                  <a:latin typeface="Arial" charset="0"/>
                </a:endParaRPr>
              </a:p>
            </p:txBody>
          </p:sp>
          <p:sp>
            <p:nvSpPr>
              <p:cNvPr id="109" name="Rectangle 45"/>
              <p:cNvSpPr>
                <a:spLocks noChangeArrowheads="1"/>
              </p:cNvSpPr>
              <p:nvPr/>
            </p:nvSpPr>
            <p:spPr bwMode="auto">
              <a:xfrm rot="21060000">
                <a:off x="588" y="308"/>
                <a:ext cx="4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t</a:t>
                </a:r>
                <a:endParaRPr lang="en-US" sz="1800" dirty="0">
                  <a:latin typeface="Arial" charset="0"/>
                </a:endParaRPr>
              </a:p>
            </p:txBody>
          </p:sp>
          <p:sp>
            <p:nvSpPr>
              <p:cNvPr id="110" name="Rectangle 46"/>
              <p:cNvSpPr>
                <a:spLocks noChangeArrowheads="1"/>
              </p:cNvSpPr>
              <p:nvPr/>
            </p:nvSpPr>
            <p:spPr bwMode="auto">
              <a:xfrm rot="21180000">
                <a:off x="639" y="297"/>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i</a:t>
                </a:r>
                <a:endParaRPr lang="en-US" sz="1800" dirty="0">
                  <a:latin typeface="Arial" charset="0"/>
                </a:endParaRPr>
              </a:p>
            </p:txBody>
          </p:sp>
          <p:sp>
            <p:nvSpPr>
              <p:cNvPr id="111" name="Rectangle 47"/>
              <p:cNvSpPr>
                <a:spLocks noChangeArrowheads="1"/>
              </p:cNvSpPr>
              <p:nvPr/>
            </p:nvSpPr>
            <p:spPr bwMode="auto">
              <a:xfrm rot="21360000">
                <a:off x="684" y="290"/>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o</a:t>
                </a:r>
                <a:endParaRPr lang="en-US" sz="1800" dirty="0">
                  <a:latin typeface="Arial" charset="0"/>
                </a:endParaRPr>
              </a:p>
            </p:txBody>
          </p:sp>
          <p:sp>
            <p:nvSpPr>
              <p:cNvPr id="112" name="Rectangle 48"/>
              <p:cNvSpPr>
                <a:spLocks noChangeArrowheads="1"/>
              </p:cNvSpPr>
              <p:nvPr/>
            </p:nvSpPr>
            <p:spPr bwMode="auto">
              <a:xfrm rot="60000">
                <a:off x="774" y="295"/>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n</a:t>
                </a:r>
                <a:endParaRPr lang="en-US" sz="1800" dirty="0">
                  <a:latin typeface="Arial" charset="0"/>
                </a:endParaRPr>
              </a:p>
            </p:txBody>
          </p:sp>
          <p:sp>
            <p:nvSpPr>
              <p:cNvPr id="113" name="Rectangle 49"/>
              <p:cNvSpPr>
                <a:spLocks noChangeArrowheads="1"/>
              </p:cNvSpPr>
              <p:nvPr/>
            </p:nvSpPr>
            <p:spPr bwMode="auto">
              <a:xfrm rot="420000">
                <a:off x="871" y="299"/>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a</a:t>
                </a:r>
                <a:endParaRPr lang="en-US" sz="1800" dirty="0">
                  <a:latin typeface="Arial" charset="0"/>
                </a:endParaRPr>
              </a:p>
            </p:txBody>
          </p:sp>
          <p:sp>
            <p:nvSpPr>
              <p:cNvPr id="114" name="Rectangle 50"/>
              <p:cNvSpPr>
                <a:spLocks noChangeArrowheads="1"/>
              </p:cNvSpPr>
              <p:nvPr/>
            </p:nvSpPr>
            <p:spPr bwMode="auto">
              <a:xfrm rot="720000">
                <a:off x="954" y="311"/>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l</a:t>
                </a:r>
                <a:endParaRPr lang="en-US" sz="1800" dirty="0">
                  <a:latin typeface="Arial" charset="0"/>
                </a:endParaRPr>
              </a:p>
            </p:txBody>
          </p:sp>
          <p:sp>
            <p:nvSpPr>
              <p:cNvPr id="115" name="Rectangle 51"/>
              <p:cNvSpPr>
                <a:spLocks noChangeArrowheads="1"/>
              </p:cNvSpPr>
              <p:nvPr/>
            </p:nvSpPr>
            <p:spPr bwMode="auto">
              <a:xfrm rot="1080000">
                <a:off x="1036" y="341"/>
                <a:ext cx="96"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V</a:t>
                </a:r>
                <a:endParaRPr lang="en-US" sz="1800" dirty="0">
                  <a:latin typeface="Arial" charset="0"/>
                </a:endParaRPr>
              </a:p>
            </p:txBody>
          </p:sp>
          <p:sp>
            <p:nvSpPr>
              <p:cNvPr id="116" name="Rectangle 52"/>
              <p:cNvSpPr>
                <a:spLocks noChangeArrowheads="1"/>
              </p:cNvSpPr>
              <p:nvPr/>
            </p:nvSpPr>
            <p:spPr bwMode="auto">
              <a:xfrm rot="1440000">
                <a:off x="1126" y="375"/>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a</a:t>
                </a:r>
                <a:endParaRPr lang="en-US" sz="1800" dirty="0">
                  <a:latin typeface="Arial" charset="0"/>
                </a:endParaRPr>
              </a:p>
            </p:txBody>
          </p:sp>
          <p:sp>
            <p:nvSpPr>
              <p:cNvPr id="117" name="Rectangle 53"/>
              <p:cNvSpPr>
                <a:spLocks noChangeArrowheads="1"/>
              </p:cNvSpPr>
              <p:nvPr/>
            </p:nvSpPr>
            <p:spPr bwMode="auto">
              <a:xfrm rot="1740000">
                <a:off x="1204" y="407"/>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l</a:t>
                </a:r>
                <a:endParaRPr lang="en-US" sz="1800" dirty="0">
                  <a:latin typeface="Arial" charset="0"/>
                </a:endParaRPr>
              </a:p>
            </p:txBody>
          </p:sp>
          <p:sp>
            <p:nvSpPr>
              <p:cNvPr id="118" name="Rectangle 54"/>
              <p:cNvSpPr>
                <a:spLocks noChangeArrowheads="1"/>
              </p:cNvSpPr>
              <p:nvPr/>
            </p:nvSpPr>
            <p:spPr bwMode="auto">
              <a:xfrm rot="1920000">
                <a:off x="1238" y="440"/>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u</a:t>
                </a:r>
                <a:endParaRPr lang="en-US" sz="1800" dirty="0">
                  <a:latin typeface="Arial" charset="0"/>
                </a:endParaRPr>
              </a:p>
            </p:txBody>
          </p:sp>
          <p:sp>
            <p:nvSpPr>
              <p:cNvPr id="119" name="Rectangle 55"/>
              <p:cNvSpPr>
                <a:spLocks noChangeArrowheads="1"/>
              </p:cNvSpPr>
              <p:nvPr/>
            </p:nvSpPr>
            <p:spPr bwMode="auto">
              <a:xfrm rot="2280000">
                <a:off x="1314" y="493"/>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e</a:t>
                </a:r>
                <a:endParaRPr lang="en-US" sz="1800" dirty="0">
                  <a:latin typeface="Arial" charset="0"/>
                </a:endParaRPr>
              </a:p>
            </p:txBody>
          </p:sp>
          <p:sp>
            <p:nvSpPr>
              <p:cNvPr id="120" name="Rectangle 56"/>
              <p:cNvSpPr>
                <a:spLocks noChangeArrowheads="1"/>
              </p:cNvSpPr>
              <p:nvPr/>
            </p:nvSpPr>
            <p:spPr bwMode="auto">
              <a:xfrm rot="2580000">
                <a:off x="1382" y="547"/>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s</a:t>
                </a:r>
                <a:endParaRPr lang="en-US" sz="1800" dirty="0">
                  <a:latin typeface="Arial" charset="0"/>
                </a:endParaRPr>
              </a:p>
            </p:txBody>
          </p:sp>
        </p:grpSp>
        <p:sp>
          <p:nvSpPr>
            <p:cNvPr id="80" name="Text Box 66"/>
            <p:cNvSpPr txBox="1">
              <a:spLocks noChangeArrowheads="1"/>
            </p:cNvSpPr>
            <p:nvPr/>
          </p:nvSpPr>
          <p:spPr bwMode="auto">
            <a:xfrm>
              <a:off x="3568700" y="1268413"/>
              <a:ext cx="506413" cy="274637"/>
            </a:xfrm>
            <a:prstGeom prst="rect">
              <a:avLst/>
            </a:prstGeom>
            <a:noFill/>
            <a:ln w="9525">
              <a:noFill/>
              <a:miter lim="800000"/>
              <a:headEnd/>
              <a:tailEnd/>
            </a:ln>
            <a:effectLst/>
          </p:spPr>
          <p:txBody>
            <a:bodyPr wrap="none">
              <a:spAutoFit/>
            </a:bodyPr>
            <a:lstStyle/>
            <a:p>
              <a:pPr algn="ctr"/>
              <a:r>
                <a:rPr lang="en-US" sz="1200" b="1" i="1" dirty="0">
                  <a:solidFill>
                    <a:schemeClr val="bg1"/>
                  </a:solidFill>
                  <a:latin typeface="Arial" pitchFamily="34" charset="0"/>
                  <a:cs typeface="Arial" pitchFamily="34" charset="0"/>
                </a:rPr>
                <a:t>faith</a:t>
              </a:r>
            </a:p>
          </p:txBody>
        </p:sp>
        <p:sp>
          <p:nvSpPr>
            <p:cNvPr id="81" name="Text Box 67"/>
            <p:cNvSpPr txBox="1">
              <a:spLocks noChangeArrowheads="1"/>
            </p:cNvSpPr>
            <p:nvPr/>
          </p:nvSpPr>
          <p:spPr bwMode="auto">
            <a:xfrm>
              <a:off x="4192588" y="917575"/>
              <a:ext cx="866775" cy="274638"/>
            </a:xfrm>
            <a:prstGeom prst="rect">
              <a:avLst/>
            </a:prstGeom>
            <a:noFill/>
            <a:ln w="9525">
              <a:noFill/>
              <a:miter lim="800000"/>
              <a:headEnd/>
              <a:tailEnd/>
            </a:ln>
            <a:effectLst/>
          </p:spPr>
          <p:txBody>
            <a:bodyPr wrap="none">
              <a:spAutoFit/>
            </a:bodyPr>
            <a:lstStyle/>
            <a:p>
              <a:pPr algn="ctr"/>
              <a:r>
                <a:rPr lang="en-US" sz="1200" b="1" i="1" dirty="0">
                  <a:solidFill>
                    <a:srgbClr val="FFFF00"/>
                  </a:solidFill>
                  <a:latin typeface="Arial" pitchFamily="34" charset="0"/>
                  <a:cs typeface="Arial" pitchFamily="34" charset="0"/>
                </a:rPr>
                <a:t>character</a:t>
              </a:r>
            </a:p>
          </p:txBody>
        </p:sp>
        <p:sp>
          <p:nvSpPr>
            <p:cNvPr id="82" name="Text Box 68"/>
            <p:cNvSpPr txBox="1">
              <a:spLocks noChangeArrowheads="1"/>
            </p:cNvSpPr>
            <p:nvPr/>
          </p:nvSpPr>
          <p:spPr bwMode="auto">
            <a:xfrm>
              <a:off x="4918075" y="1268413"/>
              <a:ext cx="706438" cy="274637"/>
            </a:xfrm>
            <a:prstGeom prst="rect">
              <a:avLst/>
            </a:prstGeom>
            <a:noFill/>
            <a:ln w="9525">
              <a:noFill/>
              <a:miter lim="800000"/>
              <a:headEnd/>
              <a:tailEnd/>
            </a:ln>
            <a:effectLst/>
          </p:spPr>
          <p:txBody>
            <a:bodyPr wrap="none">
              <a:spAutoFit/>
            </a:bodyPr>
            <a:lstStyle/>
            <a:p>
              <a:pPr algn="ctr"/>
              <a:r>
                <a:rPr lang="en-US" sz="1200" b="1" i="1" dirty="0">
                  <a:solidFill>
                    <a:schemeClr val="bg1">
                      <a:lumMod val="75000"/>
                    </a:schemeClr>
                  </a:solidFill>
                  <a:latin typeface="Arial" pitchFamily="34" charset="0"/>
                  <a:cs typeface="Arial" pitchFamily="34" charset="0"/>
                </a:rPr>
                <a:t>service</a:t>
              </a:r>
            </a:p>
          </p:txBody>
        </p:sp>
        <p:grpSp>
          <p:nvGrpSpPr>
            <p:cNvPr id="5" name="Group 475"/>
            <p:cNvGrpSpPr/>
            <p:nvPr/>
          </p:nvGrpSpPr>
          <p:grpSpPr>
            <a:xfrm>
              <a:off x="2509419" y="3553002"/>
              <a:ext cx="1769544" cy="1113968"/>
              <a:chOff x="432207" y="508051"/>
              <a:chExt cx="1769544" cy="1113968"/>
            </a:xfrm>
          </p:grpSpPr>
          <p:sp>
            <p:nvSpPr>
              <p:cNvPr id="84" name="Rectangle 31"/>
              <p:cNvSpPr>
                <a:spLocks noChangeArrowheads="1"/>
              </p:cNvSpPr>
              <p:nvPr/>
            </p:nvSpPr>
            <p:spPr bwMode="auto">
              <a:xfrm rot="4020000">
                <a:off x="493763" y="446495"/>
                <a:ext cx="153888"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P</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85" name="Rectangle 32"/>
              <p:cNvSpPr>
                <a:spLocks noChangeArrowheads="1"/>
              </p:cNvSpPr>
              <p:nvPr/>
            </p:nvSpPr>
            <p:spPr bwMode="auto">
              <a:xfrm rot="3840000">
                <a:off x="563737" y="565557"/>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e</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86" name="Rectangle 33"/>
              <p:cNvSpPr>
                <a:spLocks noChangeArrowheads="1"/>
              </p:cNvSpPr>
              <p:nvPr/>
            </p:nvSpPr>
            <p:spPr bwMode="auto">
              <a:xfrm rot="3600000">
                <a:off x="634566" y="651282"/>
                <a:ext cx="89768"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r</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87" name="Rectangle 34"/>
              <p:cNvSpPr>
                <a:spLocks noChangeArrowheads="1"/>
              </p:cNvSpPr>
              <p:nvPr/>
            </p:nvSpPr>
            <p:spPr bwMode="auto">
              <a:xfrm rot="3480000">
                <a:off x="670099" y="740182"/>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s</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88" name="Rectangle 35"/>
              <p:cNvSpPr>
                <a:spLocks noChangeArrowheads="1"/>
              </p:cNvSpPr>
              <p:nvPr/>
            </p:nvSpPr>
            <p:spPr bwMode="auto">
              <a:xfrm rot="3180000">
                <a:off x="736712" y="840195"/>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o</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89" name="Rectangle 36"/>
              <p:cNvSpPr>
                <a:spLocks noChangeArrowheads="1"/>
              </p:cNvSpPr>
              <p:nvPr/>
            </p:nvSpPr>
            <p:spPr bwMode="auto">
              <a:xfrm rot="3000000">
                <a:off x="820850" y="940207"/>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n</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90" name="Rectangle 37"/>
              <p:cNvSpPr>
                <a:spLocks noChangeArrowheads="1"/>
              </p:cNvSpPr>
              <p:nvPr/>
            </p:nvSpPr>
            <p:spPr bwMode="auto">
              <a:xfrm rot="2580000">
                <a:off x="914574" y="1024345"/>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a</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91" name="Rectangle 38"/>
              <p:cNvSpPr>
                <a:spLocks noChangeArrowheads="1"/>
              </p:cNvSpPr>
              <p:nvPr/>
            </p:nvSpPr>
            <p:spPr bwMode="auto">
              <a:xfrm rot="2400000">
                <a:off x="1014102" y="1081495"/>
                <a:ext cx="6412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l</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92" name="Rectangle 39"/>
              <p:cNvSpPr>
                <a:spLocks noChangeArrowheads="1"/>
              </p:cNvSpPr>
              <p:nvPr/>
            </p:nvSpPr>
            <p:spPr bwMode="auto">
              <a:xfrm rot="2160000">
                <a:off x="1056965" y="1113245"/>
                <a:ext cx="6412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 </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93" name="Rectangle 40"/>
              <p:cNvSpPr>
                <a:spLocks noChangeArrowheads="1"/>
              </p:cNvSpPr>
              <p:nvPr/>
            </p:nvSpPr>
            <p:spPr bwMode="auto">
              <a:xfrm rot="1920000">
                <a:off x="1100250" y="1167220"/>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L</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94" name="Rectangle 41"/>
              <p:cNvSpPr>
                <a:spLocks noChangeArrowheads="1"/>
              </p:cNvSpPr>
              <p:nvPr/>
            </p:nvSpPr>
            <p:spPr bwMode="auto">
              <a:xfrm rot="1680000">
                <a:off x="1214612" y="1227545"/>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e</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95" name="Rectangle 42"/>
              <p:cNvSpPr>
                <a:spLocks noChangeArrowheads="1"/>
              </p:cNvSpPr>
              <p:nvPr/>
            </p:nvSpPr>
            <p:spPr bwMode="auto">
              <a:xfrm rot="1440000">
                <a:off x="1320974" y="1273582"/>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a</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96" name="Rectangle 43"/>
              <p:cNvSpPr>
                <a:spLocks noChangeArrowheads="1"/>
              </p:cNvSpPr>
              <p:nvPr/>
            </p:nvSpPr>
            <p:spPr bwMode="auto">
              <a:xfrm rot="900000">
                <a:off x="1430450" y="1305332"/>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d</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97" name="Rectangle 44"/>
              <p:cNvSpPr>
                <a:spLocks noChangeArrowheads="1"/>
              </p:cNvSpPr>
              <p:nvPr/>
            </p:nvSpPr>
            <p:spPr bwMode="auto">
              <a:xfrm rot="660000">
                <a:off x="1560687" y="1329145"/>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e</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98" name="Rectangle 45"/>
              <p:cNvSpPr>
                <a:spLocks noChangeArrowheads="1"/>
              </p:cNvSpPr>
              <p:nvPr/>
            </p:nvSpPr>
            <p:spPr bwMode="auto">
              <a:xfrm rot="360000">
                <a:off x="1675966" y="1338670"/>
                <a:ext cx="89768"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r</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99" name="Rectangle 46"/>
              <p:cNvSpPr>
                <a:spLocks noChangeArrowheads="1"/>
              </p:cNvSpPr>
              <p:nvPr/>
            </p:nvSpPr>
            <p:spPr bwMode="auto">
              <a:xfrm rot="120000">
                <a:off x="1755949" y="1345020"/>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s</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00" name="Rectangle 47"/>
              <p:cNvSpPr>
                <a:spLocks noChangeArrowheads="1"/>
              </p:cNvSpPr>
              <p:nvPr/>
            </p:nvSpPr>
            <p:spPr bwMode="auto">
              <a:xfrm rot="21480000">
                <a:off x="1876537" y="1338670"/>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h</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01" name="Rectangle 48"/>
              <p:cNvSpPr>
                <a:spLocks noChangeArrowheads="1"/>
              </p:cNvSpPr>
              <p:nvPr/>
            </p:nvSpPr>
            <p:spPr bwMode="auto">
              <a:xfrm rot="21240000">
                <a:off x="2007877" y="1329145"/>
                <a:ext cx="6412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i</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02" name="Rectangle 49"/>
              <p:cNvSpPr>
                <a:spLocks noChangeArrowheads="1"/>
              </p:cNvSpPr>
              <p:nvPr/>
            </p:nvSpPr>
            <p:spPr bwMode="auto">
              <a:xfrm rot="21000000">
                <a:off x="2060687" y="1314857"/>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p</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grpSp>
      </p:grpSp>
      <p:grpSp>
        <p:nvGrpSpPr>
          <p:cNvPr id="6" name="Group 61"/>
          <p:cNvGrpSpPr/>
          <p:nvPr/>
        </p:nvGrpSpPr>
        <p:grpSpPr>
          <a:xfrm>
            <a:off x="0" y="6217920"/>
            <a:ext cx="9144000" cy="640080"/>
            <a:chOff x="0" y="6217920"/>
            <a:chExt cx="9144000" cy="640080"/>
          </a:xfrm>
        </p:grpSpPr>
        <p:sp>
          <p:nvSpPr>
            <p:cNvPr id="63" name="Rectangle 62"/>
            <p:cNvSpPr/>
            <p:nvPr/>
          </p:nvSpPr>
          <p:spPr>
            <a:xfrm>
              <a:off x="0" y="6217920"/>
              <a:ext cx="9144000" cy="6400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ectangle 63"/>
            <p:cNvSpPr/>
            <p:nvPr/>
          </p:nvSpPr>
          <p:spPr>
            <a:xfrm>
              <a:off x="1371600" y="6400800"/>
              <a:ext cx="6400800" cy="365760"/>
            </a:xfrm>
            <a:prstGeom prst="rect">
              <a:avLst/>
            </a:prstGeom>
            <a:noFill/>
          </p:spPr>
          <p:txBody>
            <a:bodyPr wrap="none" lIns="91440" tIns="45720" rIns="91440" bIns="45720">
              <a:prstTxWarp prst="textPlain">
                <a:avLst/>
              </a:prstTxWarp>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smtClean="0">
                  <a:ln w="11430"/>
                  <a:solidFill>
                    <a:srgbClr val="F8F8F8"/>
                  </a:solidFill>
                  <a:effectLst>
                    <a:outerShdw blurRad="25400" algn="tl" rotWithShape="0">
                      <a:srgbClr val="000000">
                        <a:alpha val="43000"/>
                      </a:srgbClr>
                    </a:outerShdw>
                  </a:effectLst>
                  <a:latin typeface="+mn-lt"/>
                </a:rPr>
                <a:t>Life Calling Model</a:t>
              </a:r>
              <a:endParaRPr lang="en-US" sz="5400" b="1" cap="none" spc="150" dirty="0">
                <a:ln w="11430"/>
                <a:solidFill>
                  <a:srgbClr val="F8F8F8"/>
                </a:solidFill>
                <a:effectLst>
                  <a:outerShdw blurRad="25400" algn="tl" rotWithShape="0">
                    <a:srgbClr val="000000">
                      <a:alpha val="43000"/>
                    </a:srgbClr>
                  </a:outerShdw>
                </a:effectLst>
                <a:latin typeface="+mn-lt"/>
              </a:endParaRPr>
            </a:p>
          </p:txBody>
        </p:sp>
      </p:grpSp>
      <p:sp>
        <p:nvSpPr>
          <p:cNvPr id="69" name="Text Box 61" descr="Parchment"/>
          <p:cNvSpPr txBox="1">
            <a:spLocks noChangeArrowheads="1"/>
          </p:cNvSpPr>
          <p:nvPr/>
        </p:nvSpPr>
        <p:spPr bwMode="auto">
          <a:xfrm>
            <a:off x="838200" y="5029200"/>
            <a:ext cx="7315200" cy="701675"/>
          </a:xfrm>
          <a:prstGeom prst="rect">
            <a:avLst/>
          </a:prstGeom>
          <a:noFill/>
          <a:ln w="9525">
            <a:noFill/>
            <a:miter lim="800000"/>
            <a:headEnd/>
            <a:tailEnd/>
          </a:ln>
          <a:effectLst/>
        </p:spPr>
        <p:txBody>
          <a:bodyPr lIns="91435" tIns="45718" rIns="91435" bIns="45718">
            <a:spAutoFit/>
          </a:bodyPr>
          <a:lstStyle/>
          <a:p>
            <a:pPr algn="ctr"/>
            <a:r>
              <a:rPr lang="en-US" sz="2000" b="1" dirty="0">
                <a:solidFill>
                  <a:srgbClr val="000066"/>
                </a:solidFill>
                <a:latin typeface="Arial" charset="0"/>
              </a:rPr>
              <a:t>FOUNDATIONAL VALUES</a:t>
            </a:r>
          </a:p>
          <a:p>
            <a:pPr algn="ctr"/>
            <a:r>
              <a:rPr lang="en-US" sz="2000" b="1" i="1" dirty="0">
                <a:solidFill>
                  <a:srgbClr val="000066"/>
                </a:solidFill>
                <a:latin typeface="Arial" charset="0"/>
              </a:rPr>
              <a:t>2</a:t>
            </a:r>
            <a:r>
              <a:rPr lang="en-US" sz="2000" b="1" i="1" baseline="30000" dirty="0">
                <a:solidFill>
                  <a:srgbClr val="000066"/>
                </a:solidFill>
                <a:latin typeface="Arial" charset="0"/>
              </a:rPr>
              <a:t>nd</a:t>
            </a:r>
            <a:r>
              <a:rPr lang="en-US" sz="2000" b="1" i="1" dirty="0">
                <a:solidFill>
                  <a:srgbClr val="000066"/>
                </a:solidFill>
                <a:latin typeface="Arial" charset="0"/>
              </a:rPr>
              <a:t> of 3 universal calls from God</a:t>
            </a:r>
          </a:p>
        </p:txBody>
      </p:sp>
      <p:sp>
        <p:nvSpPr>
          <p:cNvPr id="70" name="Text Box 62"/>
          <p:cNvSpPr txBox="1">
            <a:spLocks noChangeArrowheads="1"/>
          </p:cNvSpPr>
          <p:nvPr/>
        </p:nvSpPr>
        <p:spPr bwMode="auto">
          <a:xfrm>
            <a:off x="182563" y="5715000"/>
            <a:ext cx="8775700" cy="381000"/>
          </a:xfrm>
          <a:prstGeom prst="rect">
            <a:avLst/>
          </a:prstGeom>
          <a:noFill/>
          <a:ln w="9525">
            <a:noFill/>
            <a:miter lim="800000"/>
            <a:headEnd/>
            <a:tailEnd/>
          </a:ln>
          <a:effectLst/>
        </p:spPr>
        <p:txBody>
          <a:bodyPr/>
          <a:lstStyle/>
          <a:p>
            <a:pPr algn="ctr"/>
            <a:r>
              <a:rPr lang="en-US" sz="1800" b="1" dirty="0">
                <a:solidFill>
                  <a:srgbClr val="FF0000"/>
                </a:solidFill>
                <a:latin typeface="Arial" charset="0"/>
              </a:rPr>
              <a:t>Character: The universal call to everyone to live holy </a:t>
            </a:r>
            <a:r>
              <a:rPr lang="en-US" sz="1800" b="1" dirty="0" smtClean="0">
                <a:solidFill>
                  <a:srgbClr val="FF0000"/>
                </a:solidFill>
                <a:latin typeface="Arial" charset="0"/>
              </a:rPr>
              <a:t>lives</a:t>
            </a:r>
            <a:endParaRPr lang="en-US" sz="1800" b="1" dirty="0">
              <a:solidFill>
                <a:srgbClr val="FF0000"/>
              </a:solidFill>
              <a:latin typeface="Arial" charset="0"/>
            </a:endParaRPr>
          </a:p>
        </p:txBody>
      </p:sp>
      <p:sp>
        <p:nvSpPr>
          <p:cNvPr id="71" name="Text Box 57"/>
          <p:cNvSpPr txBox="1">
            <a:spLocks noChangeArrowheads="1"/>
          </p:cNvSpPr>
          <p:nvPr/>
        </p:nvSpPr>
        <p:spPr bwMode="auto">
          <a:xfrm>
            <a:off x="777240" y="2560320"/>
            <a:ext cx="7586662" cy="2286000"/>
          </a:xfrm>
          <a:prstGeom prst="rect">
            <a:avLst/>
          </a:prstGeom>
          <a:solidFill>
            <a:srgbClr val="FFFFFF"/>
          </a:solidFill>
          <a:ln w="57150">
            <a:solidFill>
              <a:schemeClr val="accent2"/>
            </a:solidFill>
            <a:miter lim="800000"/>
            <a:headEnd/>
            <a:tailEnd/>
          </a:ln>
          <a:effectLst/>
        </p:spPr>
        <p:txBody>
          <a:bodyPr lIns="91435" tIns="45718" rIns="91435" bIns="45718" anchor="ctr"/>
          <a:lstStyle/>
          <a:p>
            <a:pPr algn="ctr"/>
            <a:r>
              <a:rPr lang="en-US" sz="1600" b="1" i="1" dirty="0">
                <a:solidFill>
                  <a:srgbClr val="FF0000"/>
                </a:solidFill>
                <a:latin typeface="Arial" charset="0"/>
              </a:rPr>
              <a:t>Character = Life</a:t>
            </a:r>
            <a:r>
              <a:rPr lang="en-US" sz="1600" b="1" i="1" dirty="0">
                <a:latin typeface="Arial" charset="0"/>
              </a:rPr>
              <a:t> </a:t>
            </a:r>
            <a:r>
              <a:rPr lang="en-US" sz="1600" b="1" i="1" dirty="0">
                <a:solidFill>
                  <a:srgbClr val="FF0000"/>
                </a:solidFill>
                <a:latin typeface="Arial" charset="0"/>
              </a:rPr>
              <a:t>Congruence</a:t>
            </a:r>
            <a:r>
              <a:rPr lang="en-US" sz="1600" b="1" dirty="0">
                <a:latin typeface="Arial" charset="0"/>
              </a:rPr>
              <a:t> </a:t>
            </a:r>
            <a:r>
              <a:rPr lang="en-US" sz="1600" b="1" dirty="0">
                <a:latin typeface="Arial" charset="0"/>
                <a:sym typeface="Wingdings" pitchFamily="2" charset="2"/>
              </a:rPr>
              <a:t> </a:t>
            </a:r>
            <a:r>
              <a:rPr lang="en-US" sz="1600" b="1" dirty="0">
                <a:latin typeface="Arial" charset="0"/>
              </a:rPr>
              <a:t>How we live out our faith.</a:t>
            </a:r>
          </a:p>
          <a:p>
            <a:pPr algn="ctr"/>
            <a:r>
              <a:rPr lang="en-US" sz="1600" b="1" dirty="0">
                <a:latin typeface="Arial" charset="0"/>
              </a:rPr>
              <a:t> </a:t>
            </a:r>
          </a:p>
          <a:p>
            <a:pPr algn="ctr"/>
            <a:r>
              <a:rPr lang="en-US" sz="1600" b="1" i="1" dirty="0">
                <a:solidFill>
                  <a:srgbClr val="FF0000"/>
                </a:solidFill>
                <a:latin typeface="Arial" charset="0"/>
              </a:rPr>
              <a:t>Character</a:t>
            </a:r>
            <a:r>
              <a:rPr lang="en-US" sz="1600" b="1" dirty="0">
                <a:latin typeface="Arial" charset="0"/>
              </a:rPr>
              <a:t> starts with our capacity to determine how </a:t>
            </a:r>
            <a:r>
              <a:rPr lang="en-US" sz="1600" b="1" dirty="0" smtClean="0">
                <a:latin typeface="Arial" charset="0"/>
              </a:rPr>
              <a:t>our </a:t>
            </a:r>
            <a:r>
              <a:rPr lang="en-US" sz="1600" b="1" dirty="0">
                <a:latin typeface="Arial" charset="0"/>
              </a:rPr>
              <a:t>faith should be applied to our </a:t>
            </a:r>
            <a:r>
              <a:rPr lang="en-US" sz="1600" b="1" dirty="0" smtClean="0">
                <a:latin typeface="Arial" charset="0"/>
              </a:rPr>
              <a:t>life values</a:t>
            </a:r>
            <a:r>
              <a:rPr lang="en-US" sz="1600" b="1" dirty="0">
                <a:latin typeface="Arial" charset="0"/>
              </a:rPr>
              <a:t>, goals, and actions.</a:t>
            </a:r>
          </a:p>
          <a:p>
            <a:pPr algn="ctr"/>
            <a:r>
              <a:rPr lang="en-US" sz="1600" b="1" dirty="0">
                <a:latin typeface="Arial" charset="0"/>
              </a:rPr>
              <a:t> </a:t>
            </a:r>
          </a:p>
          <a:p>
            <a:pPr algn="ctr"/>
            <a:r>
              <a:rPr lang="en-US" sz="1600" b="1" i="1" dirty="0">
                <a:solidFill>
                  <a:srgbClr val="FF0000"/>
                </a:solidFill>
                <a:latin typeface="Arial" charset="0"/>
              </a:rPr>
              <a:t>Character</a:t>
            </a:r>
            <a:r>
              <a:rPr lang="en-US" sz="1600" b="1" dirty="0">
                <a:latin typeface="Arial" charset="0"/>
              </a:rPr>
              <a:t> is fully realized when we actually </a:t>
            </a:r>
            <a:r>
              <a:rPr lang="en-US" sz="1600" b="1" dirty="0" smtClean="0">
                <a:latin typeface="Arial" charset="0"/>
              </a:rPr>
              <a:t>live this out </a:t>
            </a:r>
          </a:p>
          <a:p>
            <a:pPr algn="ctr"/>
            <a:r>
              <a:rPr lang="en-US" sz="1600" b="1" dirty="0" smtClean="0">
                <a:latin typeface="Arial" charset="0"/>
              </a:rPr>
              <a:t>in </a:t>
            </a:r>
            <a:r>
              <a:rPr lang="en-US" sz="1600" b="1" dirty="0">
                <a:latin typeface="Arial" charset="0"/>
              </a:rPr>
              <a:t>all aspects of our life.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500"/>
                                        <p:tgtEl>
                                          <p:spTgt spid="6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0">
                                            <p:txEl>
                                              <p:pRg st="0" end="0"/>
                                            </p:txEl>
                                          </p:spTgt>
                                        </p:tgtEl>
                                        <p:attrNameLst>
                                          <p:attrName>style.visibility</p:attrName>
                                        </p:attrNameLst>
                                      </p:cBhvr>
                                      <p:to>
                                        <p:strVal val="visible"/>
                                      </p:to>
                                    </p:set>
                                    <p:animEffect transition="in" filter="wipe(left)">
                                      <p:cBhvr>
                                        <p:cTn id="11" dur="500"/>
                                        <p:tgtEl>
                                          <p:spTgt spid="70">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71"/>
                                        </p:tgtEl>
                                        <p:attrNameLst>
                                          <p:attrName>style.visibility</p:attrName>
                                        </p:attrNameLst>
                                      </p:cBhvr>
                                      <p:to>
                                        <p:strVal val="visible"/>
                                      </p:to>
                                    </p:set>
                                    <p:animEffect transition="in" filter="wipe(up)">
                                      <p:cBhvr>
                                        <p:cTn id="16"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P spid="70" grpId="0" build="p"/>
      <p:bldP spid="71"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7"/>
          <p:cNvGrpSpPr/>
          <p:nvPr/>
        </p:nvGrpSpPr>
        <p:grpSpPr>
          <a:xfrm>
            <a:off x="2362200" y="352425"/>
            <a:ext cx="4559300" cy="4371975"/>
            <a:chOff x="2362200" y="352425"/>
            <a:chExt cx="4559300" cy="4371975"/>
          </a:xfrm>
        </p:grpSpPr>
        <p:sp>
          <p:nvSpPr>
            <p:cNvPr id="74" name="Oval 5"/>
            <p:cNvSpPr>
              <a:spLocks noChangeAspect="1" noChangeArrowheads="1"/>
            </p:cNvSpPr>
            <p:nvPr/>
          </p:nvSpPr>
          <p:spPr bwMode="auto">
            <a:xfrm>
              <a:off x="3878263" y="1677988"/>
              <a:ext cx="3043237" cy="3043237"/>
            </a:xfrm>
            <a:prstGeom prst="ellipse">
              <a:avLst/>
            </a:prstGeom>
            <a:solidFill>
              <a:srgbClr val="008000">
                <a:alpha val="40000"/>
              </a:srgbClr>
            </a:solidFill>
            <a:ln w="9525">
              <a:noFill/>
              <a:round/>
              <a:headEnd/>
              <a:tailEnd/>
            </a:ln>
            <a:effectLst/>
          </p:spPr>
          <p:txBody>
            <a:bodyPr wrap="none" anchor="ctr"/>
            <a:lstStyle/>
            <a:p>
              <a:endParaRPr lang="en-US" dirty="0"/>
            </a:p>
          </p:txBody>
        </p:sp>
        <p:sp>
          <p:nvSpPr>
            <p:cNvPr id="75" name="Oval 6"/>
            <p:cNvSpPr>
              <a:spLocks noChangeAspect="1" noChangeArrowheads="1"/>
            </p:cNvSpPr>
            <p:nvPr/>
          </p:nvSpPr>
          <p:spPr bwMode="auto">
            <a:xfrm>
              <a:off x="2362200" y="1681163"/>
              <a:ext cx="3043238" cy="3043237"/>
            </a:xfrm>
            <a:prstGeom prst="ellipse">
              <a:avLst/>
            </a:prstGeom>
            <a:solidFill>
              <a:srgbClr val="0000CC">
                <a:alpha val="40000"/>
              </a:srgbClr>
            </a:solidFill>
            <a:ln w="9525">
              <a:noFill/>
              <a:round/>
              <a:headEnd/>
              <a:tailEnd/>
            </a:ln>
            <a:effectLst/>
          </p:spPr>
          <p:txBody>
            <a:bodyPr wrap="none" anchor="ctr"/>
            <a:lstStyle/>
            <a:p>
              <a:endParaRPr lang="en-US" dirty="0"/>
            </a:p>
          </p:txBody>
        </p:sp>
        <p:sp>
          <p:nvSpPr>
            <p:cNvPr id="76" name="Freeform 12"/>
            <p:cNvSpPr>
              <a:spLocks/>
            </p:cNvSpPr>
            <p:nvPr/>
          </p:nvSpPr>
          <p:spPr bwMode="auto">
            <a:xfrm>
              <a:off x="3870325" y="1878013"/>
              <a:ext cx="1554163" cy="2651125"/>
            </a:xfrm>
            <a:custGeom>
              <a:avLst/>
              <a:gdLst/>
              <a:ahLst/>
              <a:cxnLst>
                <a:cxn ang="0">
                  <a:pos x="70" y="235"/>
                </a:cxn>
                <a:cxn ang="0">
                  <a:pos x="0" y="117"/>
                </a:cxn>
                <a:cxn ang="0">
                  <a:pos x="71" y="0"/>
                </a:cxn>
                <a:cxn ang="0">
                  <a:pos x="141" y="117"/>
                </a:cxn>
                <a:cxn ang="0">
                  <a:pos x="70" y="235"/>
                </a:cxn>
              </a:cxnLst>
              <a:rect l="0" t="0" r="r" b="b"/>
              <a:pathLst>
                <a:path w="141" h="235">
                  <a:moveTo>
                    <a:pt x="70" y="235"/>
                  </a:moveTo>
                  <a:cubicBezTo>
                    <a:pt x="70" y="235"/>
                    <a:pt x="0" y="197"/>
                    <a:pt x="0" y="117"/>
                  </a:cubicBezTo>
                  <a:cubicBezTo>
                    <a:pt x="0" y="37"/>
                    <a:pt x="70" y="0"/>
                    <a:pt x="71" y="0"/>
                  </a:cubicBezTo>
                  <a:cubicBezTo>
                    <a:pt x="71" y="0"/>
                    <a:pt x="141" y="37"/>
                    <a:pt x="141" y="117"/>
                  </a:cubicBezTo>
                  <a:cubicBezTo>
                    <a:pt x="141" y="197"/>
                    <a:pt x="70" y="235"/>
                    <a:pt x="70" y="235"/>
                  </a:cubicBezTo>
                  <a:close/>
                </a:path>
              </a:pathLst>
            </a:custGeom>
            <a:solidFill>
              <a:srgbClr val="99CCFF"/>
            </a:solidFill>
            <a:ln w="0">
              <a:noFill/>
              <a:prstDash val="solid"/>
              <a:round/>
              <a:headEnd/>
              <a:tailEnd/>
            </a:ln>
          </p:spPr>
          <p:txBody>
            <a:bodyPr/>
            <a:lstStyle/>
            <a:p>
              <a:endParaRPr lang="en-US" dirty="0"/>
            </a:p>
          </p:txBody>
        </p:sp>
        <p:grpSp>
          <p:nvGrpSpPr>
            <p:cNvPr id="3" name="Group 8"/>
            <p:cNvGrpSpPr>
              <a:grpSpLocks/>
            </p:cNvGrpSpPr>
            <p:nvPr/>
          </p:nvGrpSpPr>
          <p:grpSpPr bwMode="auto">
            <a:xfrm>
              <a:off x="5248275" y="3776663"/>
              <a:ext cx="1458913" cy="920750"/>
              <a:chOff x="528" y="1515"/>
              <a:chExt cx="919" cy="580"/>
            </a:xfrm>
          </p:grpSpPr>
          <p:sp>
            <p:nvSpPr>
              <p:cNvPr id="121" name="Rectangle 9"/>
              <p:cNvSpPr>
                <a:spLocks noChangeArrowheads="1"/>
              </p:cNvSpPr>
              <p:nvPr/>
            </p:nvSpPr>
            <p:spPr bwMode="auto">
              <a:xfrm rot="21360000">
                <a:off x="528" y="1922"/>
                <a:ext cx="104"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U</a:t>
                </a:r>
                <a:endParaRPr lang="en-US" sz="1800" dirty="0">
                  <a:solidFill>
                    <a:schemeClr val="bg1">
                      <a:lumMod val="85000"/>
                    </a:schemeClr>
                  </a:solidFill>
                  <a:latin typeface="Arial" charset="0"/>
                </a:endParaRPr>
              </a:p>
            </p:txBody>
          </p:sp>
          <p:sp>
            <p:nvSpPr>
              <p:cNvPr id="122" name="Rectangle 10"/>
              <p:cNvSpPr>
                <a:spLocks noChangeArrowheads="1"/>
              </p:cNvSpPr>
              <p:nvPr/>
            </p:nvSpPr>
            <p:spPr bwMode="auto">
              <a:xfrm rot="21120000">
                <a:off x="638" y="1913"/>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n</a:t>
                </a:r>
                <a:endParaRPr lang="en-US" sz="1800" dirty="0">
                  <a:solidFill>
                    <a:schemeClr val="bg1">
                      <a:lumMod val="85000"/>
                    </a:schemeClr>
                  </a:solidFill>
                  <a:latin typeface="Arial" charset="0"/>
                </a:endParaRPr>
              </a:p>
            </p:txBody>
          </p:sp>
          <p:sp>
            <p:nvSpPr>
              <p:cNvPr id="123" name="Rectangle 11"/>
              <p:cNvSpPr>
                <a:spLocks noChangeArrowheads="1"/>
              </p:cNvSpPr>
              <p:nvPr/>
            </p:nvSpPr>
            <p:spPr bwMode="auto">
              <a:xfrm rot="21000000">
                <a:off x="731" y="1899"/>
                <a:ext cx="4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i</a:t>
                </a:r>
                <a:endParaRPr lang="en-US" sz="1800" dirty="0">
                  <a:solidFill>
                    <a:schemeClr val="bg1">
                      <a:lumMod val="85000"/>
                    </a:schemeClr>
                  </a:solidFill>
                  <a:latin typeface="Arial" charset="0"/>
                </a:endParaRPr>
              </a:p>
            </p:txBody>
          </p:sp>
          <p:sp>
            <p:nvSpPr>
              <p:cNvPr id="124" name="Rectangle 12"/>
              <p:cNvSpPr>
                <a:spLocks noChangeArrowheads="1"/>
              </p:cNvSpPr>
              <p:nvPr/>
            </p:nvSpPr>
            <p:spPr bwMode="auto">
              <a:xfrm rot="20760000">
                <a:off x="775" y="1886"/>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q</a:t>
                </a:r>
                <a:endParaRPr lang="en-US" sz="1800" dirty="0">
                  <a:solidFill>
                    <a:schemeClr val="bg1">
                      <a:lumMod val="85000"/>
                    </a:schemeClr>
                  </a:solidFill>
                  <a:latin typeface="Arial" charset="0"/>
                </a:endParaRPr>
              </a:p>
            </p:txBody>
          </p:sp>
          <p:sp>
            <p:nvSpPr>
              <p:cNvPr id="125" name="Rectangle 13"/>
              <p:cNvSpPr>
                <a:spLocks noChangeArrowheads="1"/>
              </p:cNvSpPr>
              <p:nvPr/>
            </p:nvSpPr>
            <p:spPr bwMode="auto">
              <a:xfrm rot="20520000">
                <a:off x="859" y="1861"/>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u</a:t>
                </a:r>
                <a:endParaRPr lang="en-US" sz="1800" dirty="0">
                  <a:solidFill>
                    <a:schemeClr val="bg1">
                      <a:lumMod val="85000"/>
                    </a:schemeClr>
                  </a:solidFill>
                  <a:latin typeface="Arial" charset="0"/>
                </a:endParaRPr>
              </a:p>
            </p:txBody>
          </p:sp>
          <p:sp>
            <p:nvSpPr>
              <p:cNvPr id="126" name="Rectangle 14"/>
              <p:cNvSpPr>
                <a:spLocks noChangeArrowheads="1"/>
              </p:cNvSpPr>
              <p:nvPr/>
            </p:nvSpPr>
            <p:spPr bwMode="auto">
              <a:xfrm rot="20280000">
                <a:off x="950" y="1831"/>
                <a:ext cx="8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e</a:t>
                </a:r>
                <a:endParaRPr lang="en-US" sz="1800" dirty="0">
                  <a:solidFill>
                    <a:schemeClr val="bg1">
                      <a:lumMod val="85000"/>
                    </a:schemeClr>
                  </a:solidFill>
                  <a:latin typeface="Arial" charset="0"/>
                </a:endParaRPr>
              </a:p>
            </p:txBody>
          </p:sp>
          <p:sp>
            <p:nvSpPr>
              <p:cNvPr id="127" name="Rectangle 15"/>
              <p:cNvSpPr>
                <a:spLocks noChangeArrowheads="1"/>
              </p:cNvSpPr>
              <p:nvPr/>
            </p:nvSpPr>
            <p:spPr bwMode="auto">
              <a:xfrm rot="19260000">
                <a:off x="1040" y="1768"/>
                <a:ext cx="104"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D</a:t>
                </a:r>
                <a:endParaRPr lang="en-US" sz="1800" dirty="0">
                  <a:solidFill>
                    <a:schemeClr val="bg1">
                      <a:lumMod val="85000"/>
                    </a:schemeClr>
                  </a:solidFill>
                  <a:latin typeface="Arial" charset="0"/>
                </a:endParaRPr>
              </a:p>
            </p:txBody>
          </p:sp>
          <p:sp>
            <p:nvSpPr>
              <p:cNvPr id="128" name="Rectangle 16"/>
              <p:cNvSpPr>
                <a:spLocks noChangeArrowheads="1"/>
              </p:cNvSpPr>
              <p:nvPr/>
            </p:nvSpPr>
            <p:spPr bwMode="auto">
              <a:xfrm rot="19020000">
                <a:off x="1120" y="1705"/>
                <a:ext cx="8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e</a:t>
                </a:r>
                <a:endParaRPr lang="en-US" sz="1800" dirty="0">
                  <a:solidFill>
                    <a:schemeClr val="bg1">
                      <a:lumMod val="85000"/>
                    </a:schemeClr>
                  </a:solidFill>
                  <a:latin typeface="Arial" charset="0"/>
                </a:endParaRPr>
              </a:p>
            </p:txBody>
          </p:sp>
          <p:sp>
            <p:nvSpPr>
              <p:cNvPr id="129" name="Rectangle 17"/>
              <p:cNvSpPr>
                <a:spLocks noChangeArrowheads="1"/>
              </p:cNvSpPr>
              <p:nvPr/>
            </p:nvSpPr>
            <p:spPr bwMode="auto">
              <a:xfrm rot="18780000">
                <a:off x="1183" y="1644"/>
                <a:ext cx="8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s</a:t>
                </a:r>
                <a:endParaRPr lang="en-US" sz="1800" dirty="0">
                  <a:solidFill>
                    <a:schemeClr val="bg1">
                      <a:lumMod val="85000"/>
                    </a:schemeClr>
                  </a:solidFill>
                  <a:latin typeface="Arial" charset="0"/>
                </a:endParaRPr>
              </a:p>
            </p:txBody>
          </p:sp>
          <p:sp>
            <p:nvSpPr>
              <p:cNvPr id="130" name="Rectangle 18"/>
              <p:cNvSpPr>
                <a:spLocks noChangeArrowheads="1"/>
              </p:cNvSpPr>
              <p:nvPr/>
            </p:nvSpPr>
            <p:spPr bwMode="auto">
              <a:xfrm rot="18660000">
                <a:off x="1248" y="1594"/>
                <a:ext cx="4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i</a:t>
                </a:r>
                <a:endParaRPr lang="en-US" sz="1800" dirty="0">
                  <a:solidFill>
                    <a:schemeClr val="bg1">
                      <a:lumMod val="85000"/>
                    </a:schemeClr>
                  </a:solidFill>
                  <a:latin typeface="Arial" charset="0"/>
                </a:endParaRPr>
              </a:p>
            </p:txBody>
          </p:sp>
          <p:sp>
            <p:nvSpPr>
              <p:cNvPr id="131" name="Rectangle 19"/>
              <p:cNvSpPr>
                <a:spLocks noChangeArrowheads="1"/>
              </p:cNvSpPr>
              <p:nvPr/>
            </p:nvSpPr>
            <p:spPr bwMode="auto">
              <a:xfrm rot="18420000">
                <a:off x="1264" y="1541"/>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g</a:t>
                </a:r>
                <a:endParaRPr lang="en-US" sz="1800" dirty="0">
                  <a:solidFill>
                    <a:schemeClr val="bg1">
                      <a:lumMod val="85000"/>
                    </a:schemeClr>
                  </a:solidFill>
                  <a:latin typeface="Arial" charset="0"/>
                </a:endParaRPr>
              </a:p>
            </p:txBody>
          </p:sp>
          <p:sp>
            <p:nvSpPr>
              <p:cNvPr id="132" name="Rectangle 20"/>
              <p:cNvSpPr>
                <a:spLocks noChangeArrowheads="1"/>
              </p:cNvSpPr>
              <p:nvPr/>
            </p:nvSpPr>
            <p:spPr bwMode="auto">
              <a:xfrm rot="18120000">
                <a:off x="1317" y="1472"/>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n</a:t>
                </a:r>
                <a:endParaRPr lang="en-US" sz="1800" dirty="0">
                  <a:solidFill>
                    <a:schemeClr val="bg1">
                      <a:lumMod val="85000"/>
                    </a:schemeClr>
                  </a:solidFill>
                  <a:latin typeface="Arial" charset="0"/>
                </a:endParaRPr>
              </a:p>
            </p:txBody>
          </p:sp>
        </p:grpSp>
        <p:sp>
          <p:nvSpPr>
            <p:cNvPr id="78" name="Oval 37"/>
            <p:cNvSpPr>
              <a:spLocks noChangeAspect="1" noChangeArrowheads="1"/>
            </p:cNvSpPr>
            <p:nvPr/>
          </p:nvSpPr>
          <p:spPr bwMode="auto">
            <a:xfrm>
              <a:off x="3119438" y="352425"/>
              <a:ext cx="3043237" cy="3043238"/>
            </a:xfrm>
            <a:prstGeom prst="ellipse">
              <a:avLst/>
            </a:prstGeom>
            <a:gradFill rotWithShape="1">
              <a:gsLst>
                <a:gs pos="0">
                  <a:srgbClr val="FF0000"/>
                </a:gs>
                <a:gs pos="100000">
                  <a:srgbClr val="FF0000">
                    <a:gamma/>
                    <a:shade val="46275"/>
                    <a:invGamma/>
                  </a:srgbClr>
                </a:gs>
              </a:gsLst>
              <a:path path="shape">
                <a:fillToRect l="50000" t="50000" r="50000" b="50000"/>
              </a:path>
            </a:gradFill>
            <a:ln w="9525">
              <a:noFill/>
              <a:round/>
              <a:headEnd/>
              <a:tailEnd/>
            </a:ln>
            <a:effectLst/>
          </p:spPr>
          <p:txBody>
            <a:bodyPr wrap="none" anchor="ctr"/>
            <a:lstStyle/>
            <a:p>
              <a:endParaRPr lang="en-US" dirty="0"/>
            </a:p>
          </p:txBody>
        </p:sp>
        <p:grpSp>
          <p:nvGrpSpPr>
            <p:cNvPr id="4" name="Group 38"/>
            <p:cNvGrpSpPr>
              <a:grpSpLocks/>
            </p:cNvGrpSpPr>
            <p:nvPr/>
          </p:nvGrpSpPr>
          <p:grpSpPr bwMode="auto">
            <a:xfrm>
              <a:off x="3582988" y="398463"/>
              <a:ext cx="2162175" cy="682625"/>
              <a:chOff x="100" y="290"/>
              <a:chExt cx="1362" cy="430"/>
            </a:xfrm>
          </p:grpSpPr>
          <p:sp>
            <p:nvSpPr>
              <p:cNvPr id="103" name="Rectangle 39"/>
              <p:cNvSpPr>
                <a:spLocks noChangeArrowheads="1"/>
              </p:cNvSpPr>
              <p:nvPr/>
            </p:nvSpPr>
            <p:spPr bwMode="auto">
              <a:xfrm rot="19020000">
                <a:off x="100" y="544"/>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F</a:t>
                </a:r>
                <a:endParaRPr lang="en-US" sz="1800" dirty="0">
                  <a:latin typeface="Arial" charset="0"/>
                </a:endParaRPr>
              </a:p>
            </p:txBody>
          </p:sp>
          <p:sp>
            <p:nvSpPr>
              <p:cNvPr id="104" name="Rectangle 40"/>
              <p:cNvSpPr>
                <a:spLocks noChangeArrowheads="1"/>
              </p:cNvSpPr>
              <p:nvPr/>
            </p:nvSpPr>
            <p:spPr bwMode="auto">
              <a:xfrm rot="19380000">
                <a:off x="174" y="483"/>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o</a:t>
                </a:r>
                <a:endParaRPr lang="en-US" sz="1800" dirty="0">
                  <a:latin typeface="Arial" charset="0"/>
                </a:endParaRPr>
              </a:p>
            </p:txBody>
          </p:sp>
          <p:sp>
            <p:nvSpPr>
              <p:cNvPr id="105" name="Rectangle 41"/>
              <p:cNvSpPr>
                <a:spLocks noChangeArrowheads="1"/>
              </p:cNvSpPr>
              <p:nvPr/>
            </p:nvSpPr>
            <p:spPr bwMode="auto">
              <a:xfrm rot="19680000">
                <a:off x="246" y="429"/>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u</a:t>
                </a:r>
                <a:endParaRPr lang="en-US" sz="1800" dirty="0">
                  <a:latin typeface="Arial" charset="0"/>
                </a:endParaRPr>
              </a:p>
            </p:txBody>
          </p:sp>
          <p:sp>
            <p:nvSpPr>
              <p:cNvPr id="106" name="Rectangle 42"/>
              <p:cNvSpPr>
                <a:spLocks noChangeArrowheads="1"/>
              </p:cNvSpPr>
              <p:nvPr/>
            </p:nvSpPr>
            <p:spPr bwMode="auto">
              <a:xfrm rot="19980000">
                <a:off x="331" y="388"/>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n</a:t>
                </a:r>
                <a:endParaRPr lang="en-US" sz="1800" dirty="0">
                  <a:latin typeface="Arial" charset="0"/>
                </a:endParaRPr>
              </a:p>
            </p:txBody>
          </p:sp>
          <p:sp>
            <p:nvSpPr>
              <p:cNvPr id="107" name="Rectangle 43"/>
              <p:cNvSpPr>
                <a:spLocks noChangeArrowheads="1"/>
              </p:cNvSpPr>
              <p:nvPr/>
            </p:nvSpPr>
            <p:spPr bwMode="auto">
              <a:xfrm rot="20340000">
                <a:off x="417" y="348"/>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d</a:t>
                </a:r>
                <a:endParaRPr lang="en-US" sz="1800" dirty="0">
                  <a:latin typeface="Arial" charset="0"/>
                </a:endParaRPr>
              </a:p>
            </p:txBody>
          </p:sp>
          <p:sp>
            <p:nvSpPr>
              <p:cNvPr id="108" name="Rectangle 44"/>
              <p:cNvSpPr>
                <a:spLocks noChangeArrowheads="1"/>
              </p:cNvSpPr>
              <p:nvPr/>
            </p:nvSpPr>
            <p:spPr bwMode="auto">
              <a:xfrm rot="20640000">
                <a:off x="507" y="321"/>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a</a:t>
                </a:r>
                <a:endParaRPr lang="en-US" sz="1800" dirty="0">
                  <a:latin typeface="Arial" charset="0"/>
                </a:endParaRPr>
              </a:p>
            </p:txBody>
          </p:sp>
          <p:sp>
            <p:nvSpPr>
              <p:cNvPr id="109" name="Rectangle 45"/>
              <p:cNvSpPr>
                <a:spLocks noChangeArrowheads="1"/>
              </p:cNvSpPr>
              <p:nvPr/>
            </p:nvSpPr>
            <p:spPr bwMode="auto">
              <a:xfrm rot="21060000">
                <a:off x="588" y="308"/>
                <a:ext cx="4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t</a:t>
                </a:r>
                <a:endParaRPr lang="en-US" sz="1800" dirty="0">
                  <a:latin typeface="Arial" charset="0"/>
                </a:endParaRPr>
              </a:p>
            </p:txBody>
          </p:sp>
          <p:sp>
            <p:nvSpPr>
              <p:cNvPr id="110" name="Rectangle 46"/>
              <p:cNvSpPr>
                <a:spLocks noChangeArrowheads="1"/>
              </p:cNvSpPr>
              <p:nvPr/>
            </p:nvSpPr>
            <p:spPr bwMode="auto">
              <a:xfrm rot="21180000">
                <a:off x="639" y="297"/>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i</a:t>
                </a:r>
                <a:endParaRPr lang="en-US" sz="1800" dirty="0">
                  <a:latin typeface="Arial" charset="0"/>
                </a:endParaRPr>
              </a:p>
            </p:txBody>
          </p:sp>
          <p:sp>
            <p:nvSpPr>
              <p:cNvPr id="111" name="Rectangle 47"/>
              <p:cNvSpPr>
                <a:spLocks noChangeArrowheads="1"/>
              </p:cNvSpPr>
              <p:nvPr/>
            </p:nvSpPr>
            <p:spPr bwMode="auto">
              <a:xfrm rot="21360000">
                <a:off x="684" y="290"/>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o</a:t>
                </a:r>
                <a:endParaRPr lang="en-US" sz="1800" dirty="0">
                  <a:latin typeface="Arial" charset="0"/>
                </a:endParaRPr>
              </a:p>
            </p:txBody>
          </p:sp>
          <p:sp>
            <p:nvSpPr>
              <p:cNvPr id="112" name="Rectangle 48"/>
              <p:cNvSpPr>
                <a:spLocks noChangeArrowheads="1"/>
              </p:cNvSpPr>
              <p:nvPr/>
            </p:nvSpPr>
            <p:spPr bwMode="auto">
              <a:xfrm rot="60000">
                <a:off x="774" y="295"/>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n</a:t>
                </a:r>
                <a:endParaRPr lang="en-US" sz="1800" dirty="0">
                  <a:latin typeface="Arial" charset="0"/>
                </a:endParaRPr>
              </a:p>
            </p:txBody>
          </p:sp>
          <p:sp>
            <p:nvSpPr>
              <p:cNvPr id="113" name="Rectangle 49"/>
              <p:cNvSpPr>
                <a:spLocks noChangeArrowheads="1"/>
              </p:cNvSpPr>
              <p:nvPr/>
            </p:nvSpPr>
            <p:spPr bwMode="auto">
              <a:xfrm rot="420000">
                <a:off x="871" y="299"/>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a</a:t>
                </a:r>
                <a:endParaRPr lang="en-US" sz="1800" dirty="0">
                  <a:latin typeface="Arial" charset="0"/>
                </a:endParaRPr>
              </a:p>
            </p:txBody>
          </p:sp>
          <p:sp>
            <p:nvSpPr>
              <p:cNvPr id="114" name="Rectangle 50"/>
              <p:cNvSpPr>
                <a:spLocks noChangeArrowheads="1"/>
              </p:cNvSpPr>
              <p:nvPr/>
            </p:nvSpPr>
            <p:spPr bwMode="auto">
              <a:xfrm rot="720000">
                <a:off x="954" y="311"/>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l</a:t>
                </a:r>
                <a:endParaRPr lang="en-US" sz="1800" dirty="0">
                  <a:latin typeface="Arial" charset="0"/>
                </a:endParaRPr>
              </a:p>
            </p:txBody>
          </p:sp>
          <p:sp>
            <p:nvSpPr>
              <p:cNvPr id="115" name="Rectangle 51"/>
              <p:cNvSpPr>
                <a:spLocks noChangeArrowheads="1"/>
              </p:cNvSpPr>
              <p:nvPr/>
            </p:nvSpPr>
            <p:spPr bwMode="auto">
              <a:xfrm rot="1080000">
                <a:off x="1036" y="341"/>
                <a:ext cx="96"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V</a:t>
                </a:r>
                <a:endParaRPr lang="en-US" sz="1800" dirty="0">
                  <a:latin typeface="Arial" charset="0"/>
                </a:endParaRPr>
              </a:p>
            </p:txBody>
          </p:sp>
          <p:sp>
            <p:nvSpPr>
              <p:cNvPr id="116" name="Rectangle 52"/>
              <p:cNvSpPr>
                <a:spLocks noChangeArrowheads="1"/>
              </p:cNvSpPr>
              <p:nvPr/>
            </p:nvSpPr>
            <p:spPr bwMode="auto">
              <a:xfrm rot="1440000">
                <a:off x="1126" y="375"/>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a</a:t>
                </a:r>
                <a:endParaRPr lang="en-US" sz="1800" dirty="0">
                  <a:latin typeface="Arial" charset="0"/>
                </a:endParaRPr>
              </a:p>
            </p:txBody>
          </p:sp>
          <p:sp>
            <p:nvSpPr>
              <p:cNvPr id="117" name="Rectangle 53"/>
              <p:cNvSpPr>
                <a:spLocks noChangeArrowheads="1"/>
              </p:cNvSpPr>
              <p:nvPr/>
            </p:nvSpPr>
            <p:spPr bwMode="auto">
              <a:xfrm rot="1740000">
                <a:off x="1204" y="407"/>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l</a:t>
                </a:r>
                <a:endParaRPr lang="en-US" sz="1800" dirty="0">
                  <a:latin typeface="Arial" charset="0"/>
                </a:endParaRPr>
              </a:p>
            </p:txBody>
          </p:sp>
          <p:sp>
            <p:nvSpPr>
              <p:cNvPr id="118" name="Rectangle 54"/>
              <p:cNvSpPr>
                <a:spLocks noChangeArrowheads="1"/>
              </p:cNvSpPr>
              <p:nvPr/>
            </p:nvSpPr>
            <p:spPr bwMode="auto">
              <a:xfrm rot="1920000">
                <a:off x="1238" y="440"/>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u</a:t>
                </a:r>
                <a:endParaRPr lang="en-US" sz="1800" dirty="0">
                  <a:latin typeface="Arial" charset="0"/>
                </a:endParaRPr>
              </a:p>
            </p:txBody>
          </p:sp>
          <p:sp>
            <p:nvSpPr>
              <p:cNvPr id="119" name="Rectangle 55"/>
              <p:cNvSpPr>
                <a:spLocks noChangeArrowheads="1"/>
              </p:cNvSpPr>
              <p:nvPr/>
            </p:nvSpPr>
            <p:spPr bwMode="auto">
              <a:xfrm rot="2280000">
                <a:off x="1314" y="493"/>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e</a:t>
                </a:r>
                <a:endParaRPr lang="en-US" sz="1800" dirty="0">
                  <a:latin typeface="Arial" charset="0"/>
                </a:endParaRPr>
              </a:p>
            </p:txBody>
          </p:sp>
          <p:sp>
            <p:nvSpPr>
              <p:cNvPr id="120" name="Rectangle 56"/>
              <p:cNvSpPr>
                <a:spLocks noChangeArrowheads="1"/>
              </p:cNvSpPr>
              <p:nvPr/>
            </p:nvSpPr>
            <p:spPr bwMode="auto">
              <a:xfrm rot="2580000">
                <a:off x="1382" y="547"/>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s</a:t>
                </a:r>
                <a:endParaRPr lang="en-US" sz="1800" dirty="0">
                  <a:latin typeface="Arial" charset="0"/>
                </a:endParaRPr>
              </a:p>
            </p:txBody>
          </p:sp>
        </p:grpSp>
        <p:sp>
          <p:nvSpPr>
            <p:cNvPr id="80" name="Text Box 66"/>
            <p:cNvSpPr txBox="1">
              <a:spLocks noChangeArrowheads="1"/>
            </p:cNvSpPr>
            <p:nvPr/>
          </p:nvSpPr>
          <p:spPr bwMode="auto">
            <a:xfrm>
              <a:off x="3568700" y="1268413"/>
              <a:ext cx="506413" cy="274637"/>
            </a:xfrm>
            <a:prstGeom prst="rect">
              <a:avLst/>
            </a:prstGeom>
            <a:noFill/>
            <a:ln w="9525">
              <a:noFill/>
              <a:miter lim="800000"/>
              <a:headEnd/>
              <a:tailEnd/>
            </a:ln>
            <a:effectLst/>
          </p:spPr>
          <p:txBody>
            <a:bodyPr wrap="none">
              <a:spAutoFit/>
            </a:bodyPr>
            <a:lstStyle/>
            <a:p>
              <a:pPr algn="ctr"/>
              <a:r>
                <a:rPr lang="en-US" sz="1200" b="1" i="1" dirty="0">
                  <a:solidFill>
                    <a:schemeClr val="bg1"/>
                  </a:solidFill>
                  <a:latin typeface="Arial" pitchFamily="34" charset="0"/>
                  <a:cs typeface="Arial" pitchFamily="34" charset="0"/>
                </a:rPr>
                <a:t>faith</a:t>
              </a:r>
            </a:p>
          </p:txBody>
        </p:sp>
        <p:sp>
          <p:nvSpPr>
            <p:cNvPr id="81" name="Text Box 67"/>
            <p:cNvSpPr txBox="1">
              <a:spLocks noChangeArrowheads="1"/>
            </p:cNvSpPr>
            <p:nvPr/>
          </p:nvSpPr>
          <p:spPr bwMode="auto">
            <a:xfrm>
              <a:off x="4192588" y="917575"/>
              <a:ext cx="866775" cy="274638"/>
            </a:xfrm>
            <a:prstGeom prst="rect">
              <a:avLst/>
            </a:prstGeom>
            <a:noFill/>
            <a:ln w="9525">
              <a:noFill/>
              <a:miter lim="800000"/>
              <a:headEnd/>
              <a:tailEnd/>
            </a:ln>
            <a:effectLst/>
          </p:spPr>
          <p:txBody>
            <a:bodyPr wrap="none">
              <a:spAutoFit/>
            </a:bodyPr>
            <a:lstStyle/>
            <a:p>
              <a:pPr algn="ctr"/>
              <a:r>
                <a:rPr lang="en-US" sz="1200" b="1" i="1" dirty="0">
                  <a:solidFill>
                    <a:srgbClr val="FFFF00"/>
                  </a:solidFill>
                  <a:latin typeface="Arial" pitchFamily="34" charset="0"/>
                  <a:cs typeface="Arial" pitchFamily="34" charset="0"/>
                </a:rPr>
                <a:t>character</a:t>
              </a:r>
            </a:p>
          </p:txBody>
        </p:sp>
        <p:sp>
          <p:nvSpPr>
            <p:cNvPr id="82" name="Text Box 68"/>
            <p:cNvSpPr txBox="1">
              <a:spLocks noChangeArrowheads="1"/>
            </p:cNvSpPr>
            <p:nvPr/>
          </p:nvSpPr>
          <p:spPr bwMode="auto">
            <a:xfrm>
              <a:off x="4918075" y="1268413"/>
              <a:ext cx="706438" cy="274637"/>
            </a:xfrm>
            <a:prstGeom prst="rect">
              <a:avLst/>
            </a:prstGeom>
            <a:noFill/>
            <a:ln w="9525">
              <a:noFill/>
              <a:miter lim="800000"/>
              <a:headEnd/>
              <a:tailEnd/>
            </a:ln>
            <a:effectLst/>
          </p:spPr>
          <p:txBody>
            <a:bodyPr wrap="none">
              <a:spAutoFit/>
            </a:bodyPr>
            <a:lstStyle/>
            <a:p>
              <a:pPr algn="ctr"/>
              <a:r>
                <a:rPr lang="en-US" sz="1200" b="1" i="1" dirty="0">
                  <a:solidFill>
                    <a:schemeClr val="bg1">
                      <a:lumMod val="75000"/>
                    </a:schemeClr>
                  </a:solidFill>
                  <a:latin typeface="Arial" pitchFamily="34" charset="0"/>
                  <a:cs typeface="Arial" pitchFamily="34" charset="0"/>
                </a:rPr>
                <a:t>service</a:t>
              </a:r>
            </a:p>
          </p:txBody>
        </p:sp>
        <p:grpSp>
          <p:nvGrpSpPr>
            <p:cNvPr id="5" name="Group 475"/>
            <p:cNvGrpSpPr/>
            <p:nvPr/>
          </p:nvGrpSpPr>
          <p:grpSpPr>
            <a:xfrm>
              <a:off x="2509419" y="3553002"/>
              <a:ext cx="1769544" cy="1113968"/>
              <a:chOff x="432207" y="508051"/>
              <a:chExt cx="1769544" cy="1113968"/>
            </a:xfrm>
          </p:grpSpPr>
          <p:sp>
            <p:nvSpPr>
              <p:cNvPr id="84" name="Rectangle 31"/>
              <p:cNvSpPr>
                <a:spLocks noChangeArrowheads="1"/>
              </p:cNvSpPr>
              <p:nvPr/>
            </p:nvSpPr>
            <p:spPr bwMode="auto">
              <a:xfrm rot="4020000">
                <a:off x="493763" y="446495"/>
                <a:ext cx="153888"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P</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85" name="Rectangle 32"/>
              <p:cNvSpPr>
                <a:spLocks noChangeArrowheads="1"/>
              </p:cNvSpPr>
              <p:nvPr/>
            </p:nvSpPr>
            <p:spPr bwMode="auto">
              <a:xfrm rot="3840000">
                <a:off x="563737" y="565557"/>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e</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86" name="Rectangle 33"/>
              <p:cNvSpPr>
                <a:spLocks noChangeArrowheads="1"/>
              </p:cNvSpPr>
              <p:nvPr/>
            </p:nvSpPr>
            <p:spPr bwMode="auto">
              <a:xfrm rot="3600000">
                <a:off x="634566" y="651282"/>
                <a:ext cx="89768"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r</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87" name="Rectangle 34"/>
              <p:cNvSpPr>
                <a:spLocks noChangeArrowheads="1"/>
              </p:cNvSpPr>
              <p:nvPr/>
            </p:nvSpPr>
            <p:spPr bwMode="auto">
              <a:xfrm rot="3480000">
                <a:off x="670099" y="740182"/>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s</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88" name="Rectangle 35"/>
              <p:cNvSpPr>
                <a:spLocks noChangeArrowheads="1"/>
              </p:cNvSpPr>
              <p:nvPr/>
            </p:nvSpPr>
            <p:spPr bwMode="auto">
              <a:xfrm rot="3180000">
                <a:off x="736712" y="840195"/>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o</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89" name="Rectangle 36"/>
              <p:cNvSpPr>
                <a:spLocks noChangeArrowheads="1"/>
              </p:cNvSpPr>
              <p:nvPr/>
            </p:nvSpPr>
            <p:spPr bwMode="auto">
              <a:xfrm rot="3000000">
                <a:off x="820850" y="940207"/>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n</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90" name="Rectangle 37"/>
              <p:cNvSpPr>
                <a:spLocks noChangeArrowheads="1"/>
              </p:cNvSpPr>
              <p:nvPr/>
            </p:nvSpPr>
            <p:spPr bwMode="auto">
              <a:xfrm rot="2580000">
                <a:off x="914574" y="1024345"/>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a</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91" name="Rectangle 38"/>
              <p:cNvSpPr>
                <a:spLocks noChangeArrowheads="1"/>
              </p:cNvSpPr>
              <p:nvPr/>
            </p:nvSpPr>
            <p:spPr bwMode="auto">
              <a:xfrm rot="2400000">
                <a:off x="1014102" y="1081495"/>
                <a:ext cx="6412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l</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92" name="Rectangle 39"/>
              <p:cNvSpPr>
                <a:spLocks noChangeArrowheads="1"/>
              </p:cNvSpPr>
              <p:nvPr/>
            </p:nvSpPr>
            <p:spPr bwMode="auto">
              <a:xfrm rot="2160000">
                <a:off x="1056965" y="1113245"/>
                <a:ext cx="6412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 </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93" name="Rectangle 40"/>
              <p:cNvSpPr>
                <a:spLocks noChangeArrowheads="1"/>
              </p:cNvSpPr>
              <p:nvPr/>
            </p:nvSpPr>
            <p:spPr bwMode="auto">
              <a:xfrm rot="1920000">
                <a:off x="1100250" y="1167220"/>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L</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94" name="Rectangle 41"/>
              <p:cNvSpPr>
                <a:spLocks noChangeArrowheads="1"/>
              </p:cNvSpPr>
              <p:nvPr/>
            </p:nvSpPr>
            <p:spPr bwMode="auto">
              <a:xfrm rot="1680000">
                <a:off x="1214612" y="1227545"/>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e</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95" name="Rectangle 42"/>
              <p:cNvSpPr>
                <a:spLocks noChangeArrowheads="1"/>
              </p:cNvSpPr>
              <p:nvPr/>
            </p:nvSpPr>
            <p:spPr bwMode="auto">
              <a:xfrm rot="1440000">
                <a:off x="1320974" y="1273582"/>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a</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96" name="Rectangle 43"/>
              <p:cNvSpPr>
                <a:spLocks noChangeArrowheads="1"/>
              </p:cNvSpPr>
              <p:nvPr/>
            </p:nvSpPr>
            <p:spPr bwMode="auto">
              <a:xfrm rot="900000">
                <a:off x="1430450" y="1305332"/>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d</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97" name="Rectangle 44"/>
              <p:cNvSpPr>
                <a:spLocks noChangeArrowheads="1"/>
              </p:cNvSpPr>
              <p:nvPr/>
            </p:nvSpPr>
            <p:spPr bwMode="auto">
              <a:xfrm rot="660000">
                <a:off x="1560687" y="1329145"/>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e</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98" name="Rectangle 45"/>
              <p:cNvSpPr>
                <a:spLocks noChangeArrowheads="1"/>
              </p:cNvSpPr>
              <p:nvPr/>
            </p:nvSpPr>
            <p:spPr bwMode="auto">
              <a:xfrm rot="360000">
                <a:off x="1675966" y="1338670"/>
                <a:ext cx="89768"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r</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99" name="Rectangle 46"/>
              <p:cNvSpPr>
                <a:spLocks noChangeArrowheads="1"/>
              </p:cNvSpPr>
              <p:nvPr/>
            </p:nvSpPr>
            <p:spPr bwMode="auto">
              <a:xfrm rot="120000">
                <a:off x="1755949" y="1345020"/>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s</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00" name="Rectangle 47"/>
              <p:cNvSpPr>
                <a:spLocks noChangeArrowheads="1"/>
              </p:cNvSpPr>
              <p:nvPr/>
            </p:nvSpPr>
            <p:spPr bwMode="auto">
              <a:xfrm rot="21480000">
                <a:off x="1876537" y="1338670"/>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h</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01" name="Rectangle 48"/>
              <p:cNvSpPr>
                <a:spLocks noChangeArrowheads="1"/>
              </p:cNvSpPr>
              <p:nvPr/>
            </p:nvSpPr>
            <p:spPr bwMode="auto">
              <a:xfrm rot="21240000">
                <a:off x="2007877" y="1329145"/>
                <a:ext cx="6412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i</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02" name="Rectangle 49"/>
              <p:cNvSpPr>
                <a:spLocks noChangeArrowheads="1"/>
              </p:cNvSpPr>
              <p:nvPr/>
            </p:nvSpPr>
            <p:spPr bwMode="auto">
              <a:xfrm rot="21000000">
                <a:off x="2060687" y="1314857"/>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p</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grpSp>
      </p:grpSp>
      <p:grpSp>
        <p:nvGrpSpPr>
          <p:cNvPr id="6" name="Group 61"/>
          <p:cNvGrpSpPr/>
          <p:nvPr/>
        </p:nvGrpSpPr>
        <p:grpSpPr>
          <a:xfrm>
            <a:off x="0" y="6217920"/>
            <a:ext cx="9144000" cy="640080"/>
            <a:chOff x="0" y="6217920"/>
            <a:chExt cx="9144000" cy="640080"/>
          </a:xfrm>
        </p:grpSpPr>
        <p:sp>
          <p:nvSpPr>
            <p:cNvPr id="63" name="Rectangle 62"/>
            <p:cNvSpPr/>
            <p:nvPr/>
          </p:nvSpPr>
          <p:spPr>
            <a:xfrm>
              <a:off x="0" y="6217920"/>
              <a:ext cx="9144000" cy="6400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ectangle 63"/>
            <p:cNvSpPr/>
            <p:nvPr/>
          </p:nvSpPr>
          <p:spPr>
            <a:xfrm>
              <a:off x="1371600" y="6400800"/>
              <a:ext cx="6400800" cy="365760"/>
            </a:xfrm>
            <a:prstGeom prst="rect">
              <a:avLst/>
            </a:prstGeom>
            <a:noFill/>
          </p:spPr>
          <p:txBody>
            <a:bodyPr wrap="none" lIns="91440" tIns="45720" rIns="91440" bIns="45720">
              <a:prstTxWarp prst="textPlain">
                <a:avLst/>
              </a:prstTxWarp>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smtClean="0">
                  <a:ln w="11430"/>
                  <a:solidFill>
                    <a:srgbClr val="F8F8F8"/>
                  </a:solidFill>
                  <a:effectLst>
                    <a:outerShdw blurRad="25400" algn="tl" rotWithShape="0">
                      <a:srgbClr val="000000">
                        <a:alpha val="43000"/>
                      </a:srgbClr>
                    </a:outerShdw>
                  </a:effectLst>
                  <a:latin typeface="+mn-lt"/>
                </a:rPr>
                <a:t>Life Calling Model</a:t>
              </a:r>
              <a:endParaRPr lang="en-US" sz="5400" b="1" cap="none" spc="150" dirty="0">
                <a:ln w="11430"/>
                <a:solidFill>
                  <a:srgbClr val="F8F8F8"/>
                </a:solidFill>
                <a:effectLst>
                  <a:outerShdw blurRad="25400" algn="tl" rotWithShape="0">
                    <a:srgbClr val="000000">
                      <a:alpha val="43000"/>
                    </a:srgbClr>
                  </a:outerShdw>
                </a:effectLst>
                <a:latin typeface="+mn-lt"/>
              </a:endParaRPr>
            </a:p>
          </p:txBody>
        </p:sp>
      </p:grpSp>
      <p:sp>
        <p:nvSpPr>
          <p:cNvPr id="69" name="Text Box 61" descr="Parchment"/>
          <p:cNvSpPr txBox="1">
            <a:spLocks noChangeArrowheads="1"/>
          </p:cNvSpPr>
          <p:nvPr/>
        </p:nvSpPr>
        <p:spPr bwMode="auto">
          <a:xfrm>
            <a:off x="838200" y="5029200"/>
            <a:ext cx="7315200" cy="701675"/>
          </a:xfrm>
          <a:prstGeom prst="rect">
            <a:avLst/>
          </a:prstGeom>
          <a:noFill/>
          <a:ln w="9525">
            <a:noFill/>
            <a:miter lim="800000"/>
            <a:headEnd/>
            <a:tailEnd/>
          </a:ln>
          <a:effectLst/>
        </p:spPr>
        <p:txBody>
          <a:bodyPr lIns="91435" tIns="45718" rIns="91435" bIns="45718">
            <a:spAutoFit/>
          </a:bodyPr>
          <a:lstStyle/>
          <a:p>
            <a:pPr algn="ctr"/>
            <a:r>
              <a:rPr lang="en-US" sz="2000" b="1" dirty="0">
                <a:solidFill>
                  <a:srgbClr val="000066"/>
                </a:solidFill>
                <a:latin typeface="Arial" charset="0"/>
              </a:rPr>
              <a:t>FOUNDATIONAL VALUES</a:t>
            </a:r>
          </a:p>
          <a:p>
            <a:pPr algn="ctr"/>
            <a:r>
              <a:rPr lang="en-US" sz="2000" b="1" i="1" dirty="0">
                <a:solidFill>
                  <a:srgbClr val="000066"/>
                </a:solidFill>
                <a:latin typeface="Arial" charset="0"/>
              </a:rPr>
              <a:t>2</a:t>
            </a:r>
            <a:r>
              <a:rPr lang="en-US" sz="2000" b="1" i="1" baseline="30000" dirty="0">
                <a:solidFill>
                  <a:srgbClr val="000066"/>
                </a:solidFill>
                <a:latin typeface="Arial" charset="0"/>
              </a:rPr>
              <a:t>nd</a:t>
            </a:r>
            <a:r>
              <a:rPr lang="en-US" sz="2000" b="1" i="1" dirty="0">
                <a:solidFill>
                  <a:srgbClr val="000066"/>
                </a:solidFill>
                <a:latin typeface="Arial" charset="0"/>
              </a:rPr>
              <a:t> of 3 universal calls from God</a:t>
            </a:r>
          </a:p>
        </p:txBody>
      </p:sp>
      <p:sp>
        <p:nvSpPr>
          <p:cNvPr id="70" name="Text Box 62"/>
          <p:cNvSpPr txBox="1">
            <a:spLocks noChangeArrowheads="1"/>
          </p:cNvSpPr>
          <p:nvPr/>
        </p:nvSpPr>
        <p:spPr bwMode="auto">
          <a:xfrm>
            <a:off x="182563" y="5715000"/>
            <a:ext cx="8775700" cy="381000"/>
          </a:xfrm>
          <a:prstGeom prst="rect">
            <a:avLst/>
          </a:prstGeom>
          <a:noFill/>
          <a:ln w="9525">
            <a:noFill/>
            <a:miter lim="800000"/>
            <a:headEnd/>
            <a:tailEnd/>
          </a:ln>
          <a:effectLst/>
        </p:spPr>
        <p:txBody>
          <a:bodyPr/>
          <a:lstStyle/>
          <a:p>
            <a:pPr algn="ctr"/>
            <a:r>
              <a:rPr lang="en-US" sz="1800" b="1" dirty="0">
                <a:solidFill>
                  <a:srgbClr val="FF0000"/>
                </a:solidFill>
                <a:latin typeface="Arial" charset="0"/>
              </a:rPr>
              <a:t>Character: The universal call to everyone to live holy </a:t>
            </a:r>
            <a:r>
              <a:rPr lang="en-US" sz="1800" b="1" dirty="0" smtClean="0">
                <a:solidFill>
                  <a:srgbClr val="FF0000"/>
                </a:solidFill>
                <a:latin typeface="Arial" charset="0"/>
              </a:rPr>
              <a:t>lives</a:t>
            </a:r>
            <a:endParaRPr lang="en-US" sz="1800" b="1" dirty="0">
              <a:solidFill>
                <a:srgbClr val="FF0000"/>
              </a:solidFill>
              <a:latin typeface="Arial" charset="0"/>
            </a:endParaRPr>
          </a:p>
        </p:txBody>
      </p:sp>
      <p:sp>
        <p:nvSpPr>
          <p:cNvPr id="71" name="Text Box 57"/>
          <p:cNvSpPr txBox="1">
            <a:spLocks noChangeArrowheads="1"/>
          </p:cNvSpPr>
          <p:nvPr/>
        </p:nvSpPr>
        <p:spPr bwMode="auto">
          <a:xfrm>
            <a:off x="777240" y="2560320"/>
            <a:ext cx="7586662" cy="2286000"/>
          </a:xfrm>
          <a:prstGeom prst="rect">
            <a:avLst/>
          </a:prstGeom>
          <a:solidFill>
            <a:srgbClr val="FFFFFF"/>
          </a:solidFill>
          <a:ln w="57150">
            <a:solidFill>
              <a:schemeClr val="accent2"/>
            </a:solidFill>
            <a:miter lim="800000"/>
            <a:headEnd/>
            <a:tailEnd/>
          </a:ln>
          <a:effectLst/>
        </p:spPr>
        <p:txBody>
          <a:bodyPr lIns="91435" tIns="45718" rIns="91435" bIns="45718" anchor="ctr"/>
          <a:lstStyle/>
          <a:p>
            <a:pPr algn="ctr"/>
            <a:r>
              <a:rPr lang="en-US" sz="1600" b="1" i="1" dirty="0">
                <a:solidFill>
                  <a:srgbClr val="FF0000"/>
                </a:solidFill>
                <a:latin typeface="Arial" charset="0"/>
              </a:rPr>
              <a:t>Character = Life</a:t>
            </a:r>
            <a:r>
              <a:rPr lang="en-US" sz="1600" b="1" i="1" dirty="0">
                <a:latin typeface="Arial" charset="0"/>
              </a:rPr>
              <a:t> </a:t>
            </a:r>
            <a:r>
              <a:rPr lang="en-US" sz="1600" b="1" i="1" dirty="0">
                <a:solidFill>
                  <a:srgbClr val="FF0000"/>
                </a:solidFill>
                <a:latin typeface="Arial" charset="0"/>
              </a:rPr>
              <a:t>Congruence</a:t>
            </a:r>
            <a:r>
              <a:rPr lang="en-US" sz="1600" b="1" dirty="0">
                <a:latin typeface="Arial" charset="0"/>
              </a:rPr>
              <a:t> </a:t>
            </a:r>
            <a:r>
              <a:rPr lang="en-US" sz="1600" b="1" dirty="0">
                <a:latin typeface="Arial" charset="0"/>
                <a:sym typeface="Wingdings" pitchFamily="2" charset="2"/>
              </a:rPr>
              <a:t> </a:t>
            </a:r>
            <a:r>
              <a:rPr lang="en-US" sz="1600" b="1" dirty="0">
                <a:latin typeface="Arial" charset="0"/>
              </a:rPr>
              <a:t>How we live out our faith.</a:t>
            </a:r>
          </a:p>
          <a:p>
            <a:pPr algn="ctr"/>
            <a:r>
              <a:rPr lang="en-US" sz="1600" b="1" dirty="0">
                <a:latin typeface="Arial" charset="0"/>
              </a:rPr>
              <a:t> </a:t>
            </a:r>
          </a:p>
          <a:p>
            <a:pPr algn="ctr"/>
            <a:r>
              <a:rPr lang="en-US" sz="1600" b="1" i="1" dirty="0">
                <a:solidFill>
                  <a:srgbClr val="FF0000"/>
                </a:solidFill>
                <a:latin typeface="Arial" charset="0"/>
              </a:rPr>
              <a:t>Character</a:t>
            </a:r>
            <a:r>
              <a:rPr lang="en-US" sz="1600" b="1" dirty="0">
                <a:latin typeface="Arial" charset="0"/>
              </a:rPr>
              <a:t> starts with our capacity to determine how </a:t>
            </a:r>
            <a:r>
              <a:rPr lang="en-US" sz="1600" b="1" dirty="0" smtClean="0">
                <a:latin typeface="Arial" charset="0"/>
              </a:rPr>
              <a:t>our </a:t>
            </a:r>
            <a:r>
              <a:rPr lang="en-US" sz="1600" b="1" dirty="0">
                <a:latin typeface="Arial" charset="0"/>
              </a:rPr>
              <a:t>faith should be applied to our </a:t>
            </a:r>
            <a:r>
              <a:rPr lang="en-US" sz="1600" b="1" dirty="0" smtClean="0">
                <a:latin typeface="Arial" charset="0"/>
              </a:rPr>
              <a:t>life values</a:t>
            </a:r>
            <a:r>
              <a:rPr lang="en-US" sz="1600" b="1" dirty="0">
                <a:latin typeface="Arial" charset="0"/>
              </a:rPr>
              <a:t>, goals, and actions.</a:t>
            </a:r>
          </a:p>
          <a:p>
            <a:pPr algn="ctr"/>
            <a:r>
              <a:rPr lang="en-US" sz="1600" b="1" dirty="0">
                <a:latin typeface="Arial" charset="0"/>
              </a:rPr>
              <a:t> </a:t>
            </a:r>
          </a:p>
          <a:p>
            <a:pPr algn="ctr"/>
            <a:r>
              <a:rPr lang="en-US" sz="1600" b="1" i="1" dirty="0">
                <a:solidFill>
                  <a:srgbClr val="FF0000"/>
                </a:solidFill>
                <a:latin typeface="Arial" charset="0"/>
              </a:rPr>
              <a:t>Character</a:t>
            </a:r>
            <a:r>
              <a:rPr lang="en-US" sz="1600" b="1" dirty="0">
                <a:latin typeface="Arial" charset="0"/>
              </a:rPr>
              <a:t> is fully realized when we actually </a:t>
            </a:r>
            <a:r>
              <a:rPr lang="en-US" sz="1600" b="1" dirty="0" smtClean="0">
                <a:latin typeface="Arial" charset="0"/>
              </a:rPr>
              <a:t>live this out </a:t>
            </a:r>
          </a:p>
          <a:p>
            <a:pPr algn="ctr"/>
            <a:r>
              <a:rPr lang="en-US" sz="1600" b="1" dirty="0" smtClean="0">
                <a:latin typeface="Arial" charset="0"/>
              </a:rPr>
              <a:t>in </a:t>
            </a:r>
            <a:r>
              <a:rPr lang="en-US" sz="1600" b="1" dirty="0">
                <a:latin typeface="Arial" charset="0"/>
              </a:rPr>
              <a:t>all aspects of our life.</a:t>
            </a:r>
          </a:p>
        </p:txBody>
      </p:sp>
      <p:sp>
        <p:nvSpPr>
          <p:cNvPr id="72" name="WordArt 62"/>
          <p:cNvSpPr>
            <a:spLocks noChangeArrowheads="1" noChangeShapeType="1" noTextEdit="1"/>
          </p:cNvSpPr>
          <p:nvPr/>
        </p:nvSpPr>
        <p:spPr bwMode="auto">
          <a:xfrm>
            <a:off x="1000125" y="609600"/>
            <a:ext cx="1571625" cy="1457325"/>
          </a:xfrm>
          <a:prstGeom prst="rect">
            <a:avLst/>
          </a:prstGeom>
        </p:spPr>
        <p:txBody>
          <a:bodyPr wrap="none" fromWordArt="1">
            <a:prstTxWarp prst="textSlantUp">
              <a:avLst>
                <a:gd name="adj" fmla="val 55556"/>
              </a:avLst>
            </a:prstTxWarp>
          </a:bodyPr>
          <a:lstStyle/>
          <a:p>
            <a:pPr algn="ctr"/>
            <a:r>
              <a:rPr lang="en-US" sz="3600" kern="10" dirty="0">
                <a:ln w="9525">
                  <a:solidFill>
                    <a:srgbClr val="000000"/>
                  </a:solidFill>
                  <a:round/>
                  <a:headEnd/>
                  <a:tailEnd/>
                </a:ln>
                <a:solidFill>
                  <a:srgbClr val="000000"/>
                </a:solidFill>
                <a:latin typeface="Arial Black"/>
              </a:rPr>
              <a:t>Denial</a:t>
            </a:r>
          </a:p>
        </p:txBody>
      </p:sp>
      <p:sp>
        <p:nvSpPr>
          <p:cNvPr id="73" name="WordArt 63"/>
          <p:cNvSpPr>
            <a:spLocks noChangeArrowheads="1" noChangeShapeType="1" noTextEdit="1"/>
          </p:cNvSpPr>
          <p:nvPr/>
        </p:nvSpPr>
        <p:spPr bwMode="auto">
          <a:xfrm>
            <a:off x="457200" y="990600"/>
            <a:ext cx="2971800" cy="941388"/>
          </a:xfrm>
          <a:prstGeom prst="rect">
            <a:avLst/>
          </a:prstGeom>
        </p:spPr>
        <p:txBody>
          <a:bodyPr wrap="none" fromWordArt="1">
            <a:prstTxWarp prst="textDeflateBottom">
              <a:avLst>
                <a:gd name="adj" fmla="val 76472"/>
              </a:avLst>
            </a:prstTxWarp>
            <a:scene3d>
              <a:camera prst="legacyPerspectiveFront">
                <a:rot lat="19799999" lon="19439998" rev="0"/>
              </a:camera>
              <a:lightRig rig="legacyNormal2" dir="t"/>
            </a:scene3d>
            <a:sp3d extrusionH="354000" prstMaterial="legacyMatte">
              <a:extrusionClr>
                <a:srgbClr val="939676"/>
              </a:extrusionClr>
            </a:sp3d>
          </a:bodyPr>
          <a:lstStyle/>
          <a:p>
            <a:pPr algn="ctr"/>
            <a:r>
              <a:rPr lang="en-US" sz="3600" kern="10" dirty="0" smtClean="0">
                <a:ln w="9525">
                  <a:round/>
                  <a:headEnd/>
                  <a:tailEnd/>
                </a:ln>
                <a:gradFill rotWithShape="1">
                  <a:gsLst>
                    <a:gs pos="0">
                      <a:srgbClr val="FFCC00"/>
                    </a:gs>
                    <a:gs pos="100000">
                      <a:srgbClr val="FBF505"/>
                    </a:gs>
                  </a:gsLst>
                  <a:path path="rect">
                    <a:fillToRect l="50000" t="50000" r="50000" b="50000"/>
                  </a:path>
                </a:gradFill>
                <a:latin typeface="Arial Black"/>
              </a:rPr>
              <a:t>Isolation</a:t>
            </a:r>
            <a:endParaRPr lang="en-US" sz="3600" kern="10" dirty="0">
              <a:ln w="9525">
                <a:round/>
                <a:headEnd/>
                <a:tailEnd/>
              </a:ln>
              <a:gradFill rotWithShape="1">
                <a:gsLst>
                  <a:gs pos="0">
                    <a:srgbClr val="FFCC00"/>
                  </a:gs>
                  <a:gs pos="100000">
                    <a:srgbClr val="FBF505"/>
                  </a:gs>
                </a:gsLst>
                <a:path path="rect">
                  <a:fillToRect l="50000" t="50000" r="50000" b="50000"/>
                </a:path>
              </a:gradFill>
              <a:latin typeface="Arial Black"/>
            </a:endParaRPr>
          </a:p>
        </p:txBody>
      </p:sp>
    </p:spTree>
    <p:extLst>
      <p:ext uri="{BB962C8B-B14F-4D97-AF65-F5344CB8AC3E}">
        <p14:creationId xmlns:p14="http://schemas.microsoft.com/office/powerpoint/2010/main" val="554704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wipe(left)">
                                      <p:cBhvr>
                                        <p:cTn id="7" dur="500"/>
                                        <p:tgtEl>
                                          <p:spTgt spid="72"/>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73"/>
                                        </p:tgtEl>
                                        <p:attrNameLst>
                                          <p:attrName>style.visibility</p:attrName>
                                        </p:attrNameLst>
                                      </p:cBhvr>
                                      <p:to>
                                        <p:strVal val="visible"/>
                                      </p:to>
                                    </p:set>
                                    <p:anim calcmode="lin" valueType="num">
                                      <p:cBhvr>
                                        <p:cTn id="12" dur="500" fill="hold"/>
                                        <p:tgtEl>
                                          <p:spTgt spid="73"/>
                                        </p:tgtEl>
                                        <p:attrNameLst>
                                          <p:attrName>ppt_w</p:attrName>
                                        </p:attrNameLst>
                                      </p:cBhvr>
                                      <p:tavLst>
                                        <p:tav tm="0">
                                          <p:val>
                                            <p:fltVal val="0"/>
                                          </p:val>
                                        </p:tav>
                                        <p:tav tm="100000">
                                          <p:val>
                                            <p:strVal val="#ppt_w"/>
                                          </p:val>
                                        </p:tav>
                                      </p:tavLst>
                                    </p:anim>
                                    <p:anim calcmode="lin" valueType="num">
                                      <p:cBhvr>
                                        <p:cTn id="13" dur="500" fill="hold"/>
                                        <p:tgtEl>
                                          <p:spTgt spid="7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3"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1330" name="Picture 2" descr="Farm and Original Silo"/>
          <p:cNvPicPr>
            <a:picLocks noChangeAspect="1" noChangeArrowheads="1"/>
          </p:cNvPicPr>
          <p:nvPr/>
        </p:nvPicPr>
        <p:blipFill>
          <a:blip r:embed="rId2" cstate="print"/>
          <a:srcRect/>
          <a:stretch>
            <a:fillRect/>
          </a:stretch>
        </p:blipFill>
        <p:spPr bwMode="auto">
          <a:xfrm>
            <a:off x="0" y="0"/>
            <a:ext cx="9144000" cy="6069013"/>
          </a:xfrm>
          <a:prstGeom prst="rect">
            <a:avLst/>
          </a:prstGeom>
          <a:noFill/>
        </p:spPr>
      </p:pic>
      <p:sp>
        <p:nvSpPr>
          <p:cNvPr id="611331" name="WordArt 3"/>
          <p:cNvSpPr>
            <a:spLocks noChangeArrowheads="1" noChangeShapeType="1" noTextEdit="1"/>
          </p:cNvSpPr>
          <p:nvPr/>
        </p:nvSpPr>
        <p:spPr bwMode="auto">
          <a:xfrm>
            <a:off x="2895600" y="6210300"/>
            <a:ext cx="3505200" cy="495300"/>
          </a:xfrm>
          <a:prstGeom prst="rect">
            <a:avLst/>
          </a:prstGeom>
          <a:ln>
            <a:noFill/>
          </a:ln>
        </p:spPr>
        <p:txBody>
          <a:bodyPr wrap="none" fromWordArt="1">
            <a:prstTxWarp prst="textFadeUp">
              <a:avLst>
                <a:gd name="adj" fmla="val 9991"/>
              </a:avLst>
            </a:prstTxWarp>
          </a:bodyPr>
          <a:lstStyle/>
          <a:p>
            <a:pPr algn="ctr"/>
            <a:r>
              <a:rPr lang="en-US" sz="3600" kern="10" dirty="0">
                <a:ln w="12700">
                  <a:noFill/>
                  <a:round/>
                  <a:headEnd/>
                  <a:tailEnd/>
                </a:ln>
                <a:gradFill rotWithShape="0">
                  <a:gsLst>
                    <a:gs pos="0">
                      <a:srgbClr val="520402"/>
                    </a:gs>
                    <a:gs pos="100000">
                      <a:srgbClr val="FFCC00"/>
                    </a:gs>
                  </a:gsLst>
                  <a:lin ang="5400000" scaled="1"/>
                </a:gradFill>
                <a:effectLst>
                  <a:outerShdw dist="35921" dir="2700000" sy="50000" rotWithShape="0">
                    <a:srgbClr val="875B0D">
                      <a:alpha val="70000"/>
                    </a:srgbClr>
                  </a:outerShdw>
                </a:effectLst>
                <a:latin typeface="Arial Black"/>
              </a:rPr>
              <a:t>Moral Silos</a:t>
            </a:r>
          </a:p>
        </p:txBody>
      </p:sp>
      <p:sp>
        <p:nvSpPr>
          <p:cNvPr id="611332" name="Text Box 4"/>
          <p:cNvSpPr txBox="1">
            <a:spLocks noChangeArrowheads="1"/>
          </p:cNvSpPr>
          <p:nvPr/>
        </p:nvSpPr>
        <p:spPr bwMode="auto">
          <a:xfrm>
            <a:off x="304800" y="5257800"/>
            <a:ext cx="8534400" cy="457200"/>
          </a:xfrm>
          <a:prstGeom prst="rect">
            <a:avLst/>
          </a:prstGeom>
          <a:noFill/>
          <a:ln w="9525">
            <a:noFill/>
            <a:miter lim="800000"/>
            <a:headEnd/>
            <a:tailEnd/>
          </a:ln>
          <a:effectLst/>
        </p:spPr>
        <p:txBody>
          <a:bodyPr>
            <a:spAutoFit/>
          </a:bodyPr>
          <a:lstStyle/>
          <a:p>
            <a:pPr algn="ctr" eaLnBrk="0" hangingPunct="0"/>
            <a:r>
              <a:rPr lang="en-US" sz="2400" b="1" dirty="0">
                <a:solidFill>
                  <a:srgbClr val="FFFF00"/>
                </a:solidFill>
                <a:latin typeface="+mn-lt"/>
              </a:rPr>
              <a:t>An example of incongruent faith that is not consistent</a:t>
            </a:r>
          </a:p>
        </p:txBody>
      </p:sp>
      <p:sp>
        <p:nvSpPr>
          <p:cNvPr id="5" name="Text Box 4"/>
          <p:cNvSpPr txBox="1">
            <a:spLocks noChangeArrowheads="1"/>
          </p:cNvSpPr>
          <p:nvPr/>
        </p:nvSpPr>
        <p:spPr bwMode="auto">
          <a:xfrm rot="-5400000">
            <a:off x="2363238" y="4266162"/>
            <a:ext cx="424863" cy="122137"/>
          </a:xfrm>
          <a:prstGeom prst="rect">
            <a:avLst/>
          </a:prstGeom>
          <a:noFill/>
          <a:ln w="9525">
            <a:noFill/>
            <a:miter lim="800000"/>
            <a:headEnd/>
            <a:tailEnd/>
          </a:ln>
          <a:effectLst/>
        </p:spPr>
        <p:txBody>
          <a:bodyPr wrap="none">
            <a:prstTxWarp prst="textPlain">
              <a:avLst/>
            </a:prstTxWarp>
            <a:spAutoFit/>
          </a:bodyPr>
          <a:lstStyle/>
          <a:p>
            <a:r>
              <a:rPr lang="en-US" sz="1400" b="1" dirty="0" smtClean="0">
                <a:solidFill>
                  <a:srgbClr val="FFFFFF"/>
                </a:solidFill>
                <a:latin typeface="+mn-lt"/>
              </a:rPr>
              <a:t>Life</a:t>
            </a:r>
            <a:endParaRPr lang="en-US" sz="1400" b="1" dirty="0">
              <a:solidFill>
                <a:srgbClr val="FFFFFF"/>
              </a:solidFill>
              <a:latin typeface="+mn-lt"/>
            </a:endParaRPr>
          </a:p>
        </p:txBody>
      </p:sp>
      <p:sp>
        <p:nvSpPr>
          <p:cNvPr id="7" name="Rectangle 6"/>
          <p:cNvSpPr/>
          <p:nvPr/>
        </p:nvSpPr>
        <p:spPr>
          <a:xfrm rot="181530">
            <a:off x="1197664" y="4112997"/>
            <a:ext cx="704245" cy="135712"/>
          </a:xfrm>
          <a:prstGeom prst="rect">
            <a:avLst/>
          </a:prstGeom>
          <a:noFill/>
        </p:spPr>
        <p:txBody>
          <a:bodyPr wrap="none" lIns="91440" tIns="45720" rIns="91440" bIns="45720">
            <a:prstTxWarp prst="textPlain">
              <a:avLst/>
            </a:prstTxWarp>
            <a:spAutoFit/>
          </a:bodyPr>
          <a:lstStyle/>
          <a:p>
            <a:pPr algn="ctr"/>
            <a:r>
              <a:rPr lang="en-US" b="1" cap="none" spc="0" dirty="0" smtClean="0">
                <a:ln w="12700">
                  <a:solidFill>
                    <a:schemeClr val="bg1"/>
                  </a:solidFill>
                  <a:prstDash val="solid"/>
                </a:ln>
                <a:solidFill>
                  <a:schemeClr val="bg1"/>
                </a:solidFill>
                <a:effectLst>
                  <a:outerShdw blurRad="41275" dist="20320" dir="1800000" algn="tl" rotWithShape="0">
                    <a:srgbClr val="000000">
                      <a:alpha val="40000"/>
                    </a:srgbClr>
                  </a:outerShdw>
                </a:effectLst>
                <a:latin typeface="+mn-lt"/>
              </a:rPr>
              <a:t>Faith</a:t>
            </a:r>
            <a:endParaRPr lang="en-US" b="1" cap="none" spc="0" dirty="0">
              <a:ln w="12700">
                <a:solidFill>
                  <a:schemeClr val="bg1"/>
                </a:solidFill>
                <a:prstDash val="solid"/>
              </a:ln>
              <a:solidFill>
                <a:schemeClr val="bg1"/>
              </a:solidFill>
              <a:effectLst>
                <a:outerShdw blurRad="41275" dist="20320" dir="1800000" algn="tl" rotWithShape="0">
                  <a:srgbClr val="000000">
                    <a:alpha val="40000"/>
                  </a:srgbClr>
                </a:outerShdw>
              </a:effectLst>
              <a:latin typeface="+mn-lt"/>
            </a:endParaRPr>
          </a:p>
        </p:txBody>
      </p:sp>
      <p:cxnSp>
        <p:nvCxnSpPr>
          <p:cNvPr id="9" name="Straight Connector 8"/>
          <p:cNvCxnSpPr>
            <a:stCxn id="7" idx="0"/>
            <a:endCxn id="7" idx="0"/>
          </p:cNvCxnSpPr>
          <p:nvPr/>
        </p:nvCxnSpPr>
        <p:spPr>
          <a:xfrm rot="5400000" flipH="1" flipV="1">
            <a:off x="1553368" y="4113092"/>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6200000" flipH="1">
            <a:off x="1591056" y="4096512"/>
            <a:ext cx="1708" cy="91440"/>
          </a:xfrm>
          <a:prstGeom prst="line">
            <a:avLst/>
          </a:prstGeom>
          <a:ln>
            <a:solidFill>
              <a:srgbClr val="3E0018"/>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11332"/>
                                        </p:tgtEl>
                                        <p:attrNameLst>
                                          <p:attrName>style.visibility</p:attrName>
                                        </p:attrNameLst>
                                      </p:cBhvr>
                                      <p:to>
                                        <p:strVal val="visible"/>
                                      </p:to>
                                    </p:set>
                                    <p:animEffect transition="in" filter="fade">
                                      <p:cBhvr>
                                        <p:cTn id="7" dur="1000"/>
                                        <p:tgtEl>
                                          <p:spTgt spid="611332"/>
                                        </p:tgtEl>
                                      </p:cBhvr>
                                    </p:animEffect>
                                    <p:anim calcmode="lin" valueType="num">
                                      <p:cBhvr>
                                        <p:cTn id="8" dur="1000" fill="hold"/>
                                        <p:tgtEl>
                                          <p:spTgt spid="611332"/>
                                        </p:tgtEl>
                                        <p:attrNameLst>
                                          <p:attrName>ppt_x</p:attrName>
                                        </p:attrNameLst>
                                      </p:cBhvr>
                                      <p:tavLst>
                                        <p:tav tm="0">
                                          <p:val>
                                            <p:strVal val="#ppt_x"/>
                                          </p:val>
                                        </p:tav>
                                        <p:tav tm="100000">
                                          <p:val>
                                            <p:strVal val="#ppt_x"/>
                                          </p:val>
                                        </p:tav>
                                      </p:tavLst>
                                    </p:anim>
                                    <p:anim calcmode="lin" valueType="num">
                                      <p:cBhvr>
                                        <p:cTn id="9" dur="1000" fill="hold"/>
                                        <p:tgtEl>
                                          <p:spTgt spid="61133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7" presetClass="entr" presetSubtype="4" fill="hold" grpId="0" nodeType="afterEffect">
                                  <p:stCondLst>
                                    <p:cond delay="0"/>
                                  </p:stCondLst>
                                  <p:childTnLst>
                                    <p:set>
                                      <p:cBhvr>
                                        <p:cTn id="12" dur="1" fill="hold">
                                          <p:stCondLst>
                                            <p:cond delay="0"/>
                                          </p:stCondLst>
                                        </p:cTn>
                                        <p:tgtEl>
                                          <p:spTgt spid="611331"/>
                                        </p:tgtEl>
                                        <p:attrNameLst>
                                          <p:attrName>style.visibility</p:attrName>
                                        </p:attrNameLst>
                                      </p:cBhvr>
                                      <p:to>
                                        <p:strVal val="visible"/>
                                      </p:to>
                                    </p:set>
                                    <p:anim calcmode="lin" valueType="num">
                                      <p:cBhvr>
                                        <p:cTn id="13" dur="500" fill="hold"/>
                                        <p:tgtEl>
                                          <p:spTgt spid="611331"/>
                                        </p:tgtEl>
                                        <p:attrNameLst>
                                          <p:attrName>ppt_x</p:attrName>
                                        </p:attrNameLst>
                                      </p:cBhvr>
                                      <p:tavLst>
                                        <p:tav tm="0">
                                          <p:val>
                                            <p:strVal val="#ppt_x"/>
                                          </p:val>
                                        </p:tav>
                                        <p:tav tm="100000">
                                          <p:val>
                                            <p:strVal val="#ppt_x"/>
                                          </p:val>
                                        </p:tav>
                                      </p:tavLst>
                                    </p:anim>
                                    <p:anim calcmode="lin" valueType="num">
                                      <p:cBhvr>
                                        <p:cTn id="14" dur="500" fill="hold"/>
                                        <p:tgtEl>
                                          <p:spTgt spid="611331"/>
                                        </p:tgtEl>
                                        <p:attrNameLst>
                                          <p:attrName>ppt_y</p:attrName>
                                        </p:attrNameLst>
                                      </p:cBhvr>
                                      <p:tavLst>
                                        <p:tav tm="0">
                                          <p:val>
                                            <p:strVal val="#ppt_y+#ppt_h/2"/>
                                          </p:val>
                                        </p:tav>
                                        <p:tav tm="100000">
                                          <p:val>
                                            <p:strVal val="#ppt_y"/>
                                          </p:val>
                                        </p:tav>
                                      </p:tavLst>
                                    </p:anim>
                                    <p:anim calcmode="lin" valueType="num">
                                      <p:cBhvr>
                                        <p:cTn id="15" dur="500" fill="hold"/>
                                        <p:tgtEl>
                                          <p:spTgt spid="611331"/>
                                        </p:tgtEl>
                                        <p:attrNameLst>
                                          <p:attrName>ppt_w</p:attrName>
                                        </p:attrNameLst>
                                      </p:cBhvr>
                                      <p:tavLst>
                                        <p:tav tm="0">
                                          <p:val>
                                            <p:strVal val="#ppt_w"/>
                                          </p:val>
                                        </p:tav>
                                        <p:tav tm="100000">
                                          <p:val>
                                            <p:strVal val="#ppt_w"/>
                                          </p:val>
                                        </p:tav>
                                      </p:tavLst>
                                    </p:anim>
                                    <p:anim calcmode="lin" valueType="num">
                                      <p:cBhvr>
                                        <p:cTn id="16" dur="500" fill="hold"/>
                                        <p:tgtEl>
                                          <p:spTgt spid="611331"/>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2000"/>
                                        <p:tgtEl>
                                          <p:spTgt spid="611332"/>
                                        </p:tgtEl>
                                      </p:cBhvr>
                                    </p:animEffect>
                                    <p:set>
                                      <p:cBhvr>
                                        <p:cTn id="21" dur="1" fill="hold">
                                          <p:stCondLst>
                                            <p:cond delay="1999"/>
                                          </p:stCondLst>
                                        </p:cTn>
                                        <p:tgtEl>
                                          <p:spTgt spid="611332"/>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611330"/>
                                        </p:tgtEl>
                                        <p:attrNameLst>
                                          <p:attrName>style.visibility</p:attrName>
                                        </p:attrNameLst>
                                      </p:cBhvr>
                                      <p:to>
                                        <p:strVal val="visible"/>
                                      </p:to>
                                    </p:set>
                                    <p:animEffect transition="in" filter="fade">
                                      <p:cBhvr>
                                        <p:cTn id="24" dur="2000"/>
                                        <p:tgtEl>
                                          <p:spTgt spid="61133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7" presetClass="entr" presetSubtype="0" fill="hold" grpId="0" nodeType="clickEffect">
                                  <p:stCondLst>
                                    <p:cond delay="0"/>
                                  </p:stCondLst>
                                  <p:iterate type="lt">
                                    <p:tmPct val="50000"/>
                                  </p:iterate>
                                  <p:childTnLst>
                                    <p:set>
                                      <p:cBhvr>
                                        <p:cTn id="33" dur="1" fill="hold">
                                          <p:stCondLst>
                                            <p:cond delay="0"/>
                                          </p:stCondLst>
                                        </p:cTn>
                                        <p:tgtEl>
                                          <p:spTgt spid="5"/>
                                        </p:tgtEl>
                                        <p:attrNameLst>
                                          <p:attrName>style.visibility</p:attrName>
                                        </p:attrNameLst>
                                      </p:cBhvr>
                                      <p:to>
                                        <p:strVal val="visible"/>
                                      </p:to>
                                    </p:set>
                                    <p:anim calcmode="discrete" valueType="clr">
                                      <p:cBhvr override="childStyle">
                                        <p:cTn id="34"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35" dur="80"/>
                                        <p:tgtEl>
                                          <p:spTgt spid="5"/>
                                        </p:tgtEl>
                                        <p:attrNameLst>
                                          <p:attrName>fillcolor</p:attrName>
                                        </p:attrNameLst>
                                      </p:cBhvr>
                                      <p:tavLst>
                                        <p:tav tm="0">
                                          <p:val>
                                            <p:clrVal>
                                              <a:schemeClr val="accent2"/>
                                            </p:clrVal>
                                          </p:val>
                                        </p:tav>
                                        <p:tav tm="50000">
                                          <p:val>
                                            <p:clrVal>
                                              <a:schemeClr val="hlink"/>
                                            </p:clrVal>
                                          </p:val>
                                        </p:tav>
                                      </p:tavLst>
                                    </p:anim>
                                    <p:set>
                                      <p:cBhvr>
                                        <p:cTn id="36"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1331" grpId="0"/>
      <p:bldP spid="611332" grpId="0"/>
      <p:bldP spid="611332" grpId="1"/>
      <p:bldP spid="5" grpId="0"/>
      <p:bldP spid="7" grpId="0"/>
    </p:bld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2354" name="Picture 2" descr="Farm to Red Silo"/>
          <p:cNvPicPr>
            <a:picLocks noChangeAspect="1" noChangeArrowheads="1"/>
          </p:cNvPicPr>
          <p:nvPr/>
        </p:nvPicPr>
        <p:blipFill>
          <a:blip r:embed="rId2" cstate="print"/>
          <a:srcRect/>
          <a:stretch>
            <a:fillRect/>
          </a:stretch>
        </p:blipFill>
        <p:spPr bwMode="auto">
          <a:xfrm>
            <a:off x="0" y="0"/>
            <a:ext cx="9140825" cy="6067425"/>
          </a:xfrm>
          <a:prstGeom prst="rect">
            <a:avLst/>
          </a:prstGeom>
          <a:noFill/>
        </p:spPr>
      </p:pic>
      <p:sp>
        <p:nvSpPr>
          <p:cNvPr id="612355" name="WordArt 3"/>
          <p:cNvSpPr>
            <a:spLocks noChangeArrowheads="1" noChangeShapeType="1" noTextEdit="1"/>
          </p:cNvSpPr>
          <p:nvPr/>
        </p:nvSpPr>
        <p:spPr bwMode="auto">
          <a:xfrm>
            <a:off x="2895600" y="6210300"/>
            <a:ext cx="3505200" cy="495300"/>
          </a:xfrm>
          <a:prstGeom prst="rect">
            <a:avLst/>
          </a:prstGeom>
        </p:spPr>
        <p:txBody>
          <a:bodyPr wrap="none" fromWordArt="1">
            <a:prstTxWarp prst="textFadeUp">
              <a:avLst>
                <a:gd name="adj" fmla="val 9991"/>
              </a:avLst>
            </a:prstTxWarp>
          </a:bodyPr>
          <a:lstStyle/>
          <a:p>
            <a:pPr algn="ctr"/>
            <a:r>
              <a:rPr lang="en-US" sz="3600" kern="10" dirty="0">
                <a:ln w="12700">
                  <a:noFill/>
                  <a:round/>
                  <a:headEnd/>
                  <a:tailEnd/>
                </a:ln>
                <a:gradFill rotWithShape="0">
                  <a:gsLst>
                    <a:gs pos="0">
                      <a:srgbClr val="520402"/>
                    </a:gs>
                    <a:gs pos="100000">
                      <a:srgbClr val="FFCC00"/>
                    </a:gs>
                  </a:gsLst>
                  <a:lin ang="5400000" scaled="1"/>
                </a:gradFill>
                <a:effectLst>
                  <a:outerShdw dist="35921" dir="2700000" sy="50000" rotWithShape="0">
                    <a:srgbClr val="875B0D">
                      <a:alpha val="70000"/>
                    </a:srgbClr>
                  </a:outerShdw>
                </a:effectLst>
                <a:latin typeface="Arial Black"/>
              </a:rPr>
              <a:t>Moral Silos</a:t>
            </a:r>
          </a:p>
        </p:txBody>
      </p:sp>
      <p:sp>
        <p:nvSpPr>
          <p:cNvPr id="5" name="Rectangle 4"/>
          <p:cNvSpPr/>
          <p:nvPr/>
        </p:nvSpPr>
        <p:spPr>
          <a:xfrm rot="181530">
            <a:off x="1197664" y="4112997"/>
            <a:ext cx="704245" cy="135712"/>
          </a:xfrm>
          <a:prstGeom prst="rect">
            <a:avLst/>
          </a:prstGeom>
          <a:noFill/>
        </p:spPr>
        <p:txBody>
          <a:bodyPr wrap="none" lIns="91440" tIns="45720" rIns="91440" bIns="45720">
            <a:prstTxWarp prst="textPlain">
              <a:avLst/>
            </a:prstTxWarp>
            <a:spAutoFit/>
          </a:bodyPr>
          <a:lstStyle/>
          <a:p>
            <a:pPr algn="ctr"/>
            <a:r>
              <a:rPr lang="en-US" b="1" cap="none" spc="0" dirty="0" smtClean="0">
                <a:ln w="12700">
                  <a:solidFill>
                    <a:schemeClr val="bg1"/>
                  </a:solidFill>
                  <a:prstDash val="solid"/>
                </a:ln>
                <a:solidFill>
                  <a:schemeClr val="bg1"/>
                </a:solidFill>
                <a:effectLst>
                  <a:outerShdw blurRad="41275" dist="20320" dir="1800000" algn="tl" rotWithShape="0">
                    <a:srgbClr val="000000">
                      <a:alpha val="40000"/>
                    </a:srgbClr>
                  </a:outerShdw>
                </a:effectLst>
                <a:latin typeface="+mn-lt"/>
              </a:rPr>
              <a:t>Faith</a:t>
            </a:r>
            <a:endParaRPr lang="en-US" b="1" cap="none" spc="0" dirty="0">
              <a:ln w="12700">
                <a:solidFill>
                  <a:schemeClr val="bg1"/>
                </a:solidFill>
                <a:prstDash val="solid"/>
              </a:ln>
              <a:solidFill>
                <a:schemeClr val="bg1"/>
              </a:solidFill>
              <a:effectLst>
                <a:outerShdw blurRad="41275" dist="20320" dir="1800000" algn="tl" rotWithShape="0">
                  <a:srgbClr val="000000">
                    <a:alpha val="40000"/>
                  </a:srgbClr>
                </a:outerShdw>
              </a:effectLst>
              <a:latin typeface="+mn-lt"/>
            </a:endParaRPr>
          </a:p>
        </p:txBody>
      </p:sp>
    </p:spTree>
  </p:cSld>
  <p:clrMapOvr>
    <a:masterClrMapping/>
  </p:clrMapOvr>
  <p:transition spd="slow" advClick="0" advTm="1000">
    <p:fad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3378" name="Picture 2" descr="Farm to Orange Silo"/>
          <p:cNvPicPr>
            <a:picLocks noChangeAspect="1" noChangeArrowheads="1"/>
          </p:cNvPicPr>
          <p:nvPr/>
        </p:nvPicPr>
        <p:blipFill>
          <a:blip r:embed="rId2" cstate="print"/>
          <a:srcRect/>
          <a:stretch>
            <a:fillRect/>
          </a:stretch>
        </p:blipFill>
        <p:spPr bwMode="auto">
          <a:xfrm>
            <a:off x="0" y="0"/>
            <a:ext cx="9140825" cy="6067425"/>
          </a:xfrm>
          <a:prstGeom prst="rect">
            <a:avLst/>
          </a:prstGeom>
          <a:noFill/>
        </p:spPr>
      </p:pic>
      <p:sp>
        <p:nvSpPr>
          <p:cNvPr id="613379" name="WordArt 3"/>
          <p:cNvSpPr>
            <a:spLocks noChangeArrowheads="1" noChangeShapeType="1" noTextEdit="1"/>
          </p:cNvSpPr>
          <p:nvPr/>
        </p:nvSpPr>
        <p:spPr bwMode="auto">
          <a:xfrm>
            <a:off x="2895600" y="6210300"/>
            <a:ext cx="3505200" cy="495300"/>
          </a:xfrm>
          <a:prstGeom prst="rect">
            <a:avLst/>
          </a:prstGeom>
        </p:spPr>
        <p:txBody>
          <a:bodyPr wrap="none" fromWordArt="1">
            <a:prstTxWarp prst="textFadeUp">
              <a:avLst>
                <a:gd name="adj" fmla="val 9991"/>
              </a:avLst>
            </a:prstTxWarp>
          </a:bodyPr>
          <a:lstStyle/>
          <a:p>
            <a:pPr algn="ctr"/>
            <a:r>
              <a:rPr lang="en-US" sz="3600" kern="10" dirty="0">
                <a:ln w="12700">
                  <a:noFill/>
                  <a:round/>
                  <a:headEnd/>
                  <a:tailEnd/>
                </a:ln>
                <a:gradFill rotWithShape="0">
                  <a:gsLst>
                    <a:gs pos="0">
                      <a:srgbClr val="520402"/>
                    </a:gs>
                    <a:gs pos="100000">
                      <a:srgbClr val="FFCC00"/>
                    </a:gs>
                  </a:gsLst>
                  <a:lin ang="5400000" scaled="1"/>
                </a:gradFill>
                <a:effectLst>
                  <a:outerShdw dist="35921" dir="2700000" sy="50000" rotWithShape="0">
                    <a:srgbClr val="875B0D">
                      <a:alpha val="70000"/>
                    </a:srgbClr>
                  </a:outerShdw>
                </a:effectLst>
                <a:latin typeface="Arial Black"/>
              </a:rPr>
              <a:t>Moral Silos</a:t>
            </a:r>
          </a:p>
        </p:txBody>
      </p:sp>
      <p:sp>
        <p:nvSpPr>
          <p:cNvPr id="5" name="Rectangle 4"/>
          <p:cNvSpPr/>
          <p:nvPr/>
        </p:nvSpPr>
        <p:spPr>
          <a:xfrm rot="181530">
            <a:off x="1197664" y="4112997"/>
            <a:ext cx="704245" cy="135712"/>
          </a:xfrm>
          <a:prstGeom prst="rect">
            <a:avLst/>
          </a:prstGeom>
          <a:noFill/>
        </p:spPr>
        <p:txBody>
          <a:bodyPr wrap="none" lIns="91440" tIns="45720" rIns="91440" bIns="45720">
            <a:prstTxWarp prst="textPlain">
              <a:avLst/>
            </a:prstTxWarp>
            <a:spAutoFit/>
          </a:bodyPr>
          <a:lstStyle/>
          <a:p>
            <a:pPr algn="ctr"/>
            <a:r>
              <a:rPr lang="en-US" b="1" cap="none" spc="0" dirty="0" smtClean="0">
                <a:ln w="12700">
                  <a:solidFill>
                    <a:schemeClr val="bg1"/>
                  </a:solidFill>
                  <a:prstDash val="solid"/>
                </a:ln>
                <a:solidFill>
                  <a:schemeClr val="bg1"/>
                </a:solidFill>
                <a:effectLst>
                  <a:outerShdw blurRad="41275" dist="20320" dir="1800000" algn="tl" rotWithShape="0">
                    <a:srgbClr val="000000">
                      <a:alpha val="40000"/>
                    </a:srgbClr>
                  </a:outerShdw>
                </a:effectLst>
                <a:latin typeface="+mn-lt"/>
              </a:rPr>
              <a:t>Faith</a:t>
            </a:r>
            <a:endParaRPr lang="en-US" b="1" cap="none" spc="0" dirty="0">
              <a:ln w="12700">
                <a:solidFill>
                  <a:schemeClr val="bg1"/>
                </a:solidFill>
                <a:prstDash val="solid"/>
              </a:ln>
              <a:solidFill>
                <a:schemeClr val="bg1"/>
              </a:solidFill>
              <a:effectLst>
                <a:outerShdw blurRad="41275" dist="20320" dir="1800000" algn="tl" rotWithShape="0">
                  <a:srgbClr val="000000">
                    <a:alpha val="40000"/>
                  </a:srgbClr>
                </a:outerShdw>
              </a:effectLst>
              <a:latin typeface="+mn-lt"/>
            </a:endParaRPr>
          </a:p>
        </p:txBody>
      </p:sp>
    </p:spTree>
  </p:cSld>
  <p:clrMapOvr>
    <a:masterClrMapping/>
  </p:clrMapOvr>
  <p:transition advClick="0" advTm="1000"/>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402" name="Picture 2" descr="Farm to Yellow Silo"/>
          <p:cNvPicPr>
            <a:picLocks noChangeAspect="1" noChangeArrowheads="1"/>
          </p:cNvPicPr>
          <p:nvPr/>
        </p:nvPicPr>
        <p:blipFill>
          <a:blip r:embed="rId2" cstate="print"/>
          <a:srcRect/>
          <a:stretch>
            <a:fillRect/>
          </a:stretch>
        </p:blipFill>
        <p:spPr bwMode="auto">
          <a:xfrm>
            <a:off x="0" y="0"/>
            <a:ext cx="9140825" cy="6067425"/>
          </a:xfrm>
          <a:prstGeom prst="rect">
            <a:avLst/>
          </a:prstGeom>
          <a:noFill/>
        </p:spPr>
      </p:pic>
      <p:sp>
        <p:nvSpPr>
          <p:cNvPr id="614403" name="WordArt 3"/>
          <p:cNvSpPr>
            <a:spLocks noChangeArrowheads="1" noChangeShapeType="1" noTextEdit="1"/>
          </p:cNvSpPr>
          <p:nvPr/>
        </p:nvSpPr>
        <p:spPr bwMode="auto">
          <a:xfrm>
            <a:off x="2895600" y="6210300"/>
            <a:ext cx="3505200" cy="495300"/>
          </a:xfrm>
          <a:prstGeom prst="rect">
            <a:avLst/>
          </a:prstGeom>
        </p:spPr>
        <p:txBody>
          <a:bodyPr wrap="none" fromWordArt="1">
            <a:prstTxWarp prst="textFadeUp">
              <a:avLst>
                <a:gd name="adj" fmla="val 9991"/>
              </a:avLst>
            </a:prstTxWarp>
          </a:bodyPr>
          <a:lstStyle/>
          <a:p>
            <a:pPr algn="ctr"/>
            <a:r>
              <a:rPr lang="en-US" sz="3600" kern="10" dirty="0">
                <a:ln w="12700">
                  <a:noFill/>
                  <a:round/>
                  <a:headEnd/>
                  <a:tailEnd/>
                </a:ln>
                <a:gradFill rotWithShape="0">
                  <a:gsLst>
                    <a:gs pos="0">
                      <a:srgbClr val="520402"/>
                    </a:gs>
                    <a:gs pos="100000">
                      <a:srgbClr val="FFCC00"/>
                    </a:gs>
                  </a:gsLst>
                  <a:lin ang="5400000" scaled="1"/>
                </a:gradFill>
                <a:effectLst>
                  <a:outerShdw dist="35921" dir="2700000" sy="50000" rotWithShape="0">
                    <a:srgbClr val="875B0D">
                      <a:alpha val="70000"/>
                    </a:srgbClr>
                  </a:outerShdw>
                </a:effectLst>
                <a:latin typeface="Arial Black"/>
              </a:rPr>
              <a:t>Moral Silos</a:t>
            </a:r>
          </a:p>
        </p:txBody>
      </p:sp>
      <p:sp>
        <p:nvSpPr>
          <p:cNvPr id="5" name="Rectangle 4"/>
          <p:cNvSpPr/>
          <p:nvPr/>
        </p:nvSpPr>
        <p:spPr>
          <a:xfrm rot="181530">
            <a:off x="1197664" y="4112997"/>
            <a:ext cx="704245" cy="135712"/>
          </a:xfrm>
          <a:prstGeom prst="rect">
            <a:avLst/>
          </a:prstGeom>
          <a:noFill/>
        </p:spPr>
        <p:txBody>
          <a:bodyPr wrap="none" lIns="91440" tIns="45720" rIns="91440" bIns="45720">
            <a:prstTxWarp prst="textPlain">
              <a:avLst/>
            </a:prstTxWarp>
            <a:spAutoFit/>
          </a:bodyPr>
          <a:lstStyle/>
          <a:p>
            <a:pPr algn="ctr"/>
            <a:r>
              <a:rPr lang="en-US" b="1" cap="none" spc="0" dirty="0" smtClean="0">
                <a:ln w="12700">
                  <a:solidFill>
                    <a:schemeClr val="bg1"/>
                  </a:solidFill>
                  <a:prstDash val="solid"/>
                </a:ln>
                <a:solidFill>
                  <a:schemeClr val="bg1"/>
                </a:solidFill>
                <a:effectLst>
                  <a:outerShdw blurRad="41275" dist="20320" dir="1800000" algn="tl" rotWithShape="0">
                    <a:srgbClr val="000000">
                      <a:alpha val="40000"/>
                    </a:srgbClr>
                  </a:outerShdw>
                </a:effectLst>
                <a:latin typeface="+mn-lt"/>
              </a:rPr>
              <a:t>Faith</a:t>
            </a:r>
            <a:endParaRPr lang="en-US" b="1" cap="none" spc="0" dirty="0">
              <a:ln w="12700">
                <a:solidFill>
                  <a:schemeClr val="bg1"/>
                </a:solidFill>
                <a:prstDash val="solid"/>
              </a:ln>
              <a:solidFill>
                <a:schemeClr val="bg1"/>
              </a:solidFill>
              <a:effectLst>
                <a:outerShdw blurRad="41275" dist="20320" dir="1800000" algn="tl" rotWithShape="0">
                  <a:srgbClr val="000000">
                    <a:alpha val="40000"/>
                  </a:srgbClr>
                </a:outerShdw>
              </a:effectLst>
              <a:latin typeface="+mn-lt"/>
            </a:endParaRPr>
          </a:p>
        </p:txBody>
      </p:sp>
    </p:spTree>
  </p:cSld>
  <p:clrMapOvr>
    <a:masterClrMapping/>
  </p:clrMapOvr>
  <p:transition advClick="0" advTm="1000"/>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5426" name="Picture 2" descr="Farm to Green Silo"/>
          <p:cNvPicPr>
            <a:picLocks noChangeAspect="1" noChangeArrowheads="1"/>
          </p:cNvPicPr>
          <p:nvPr/>
        </p:nvPicPr>
        <p:blipFill>
          <a:blip r:embed="rId2" cstate="print"/>
          <a:srcRect/>
          <a:stretch>
            <a:fillRect/>
          </a:stretch>
        </p:blipFill>
        <p:spPr bwMode="auto">
          <a:xfrm>
            <a:off x="0" y="0"/>
            <a:ext cx="9140825" cy="6067425"/>
          </a:xfrm>
          <a:prstGeom prst="rect">
            <a:avLst/>
          </a:prstGeom>
          <a:noFill/>
        </p:spPr>
      </p:pic>
      <p:sp>
        <p:nvSpPr>
          <p:cNvPr id="615427" name="WordArt 3"/>
          <p:cNvSpPr>
            <a:spLocks noChangeArrowheads="1" noChangeShapeType="1" noTextEdit="1"/>
          </p:cNvSpPr>
          <p:nvPr/>
        </p:nvSpPr>
        <p:spPr bwMode="auto">
          <a:xfrm>
            <a:off x="2895600" y="6210300"/>
            <a:ext cx="3505200" cy="495300"/>
          </a:xfrm>
          <a:prstGeom prst="rect">
            <a:avLst/>
          </a:prstGeom>
        </p:spPr>
        <p:txBody>
          <a:bodyPr wrap="none" fromWordArt="1">
            <a:prstTxWarp prst="textFadeUp">
              <a:avLst>
                <a:gd name="adj" fmla="val 9991"/>
              </a:avLst>
            </a:prstTxWarp>
          </a:bodyPr>
          <a:lstStyle/>
          <a:p>
            <a:pPr algn="ctr"/>
            <a:r>
              <a:rPr lang="en-US" sz="3600" kern="10" dirty="0">
                <a:ln w="12700">
                  <a:noFill/>
                  <a:round/>
                  <a:headEnd/>
                  <a:tailEnd/>
                </a:ln>
                <a:gradFill rotWithShape="0">
                  <a:gsLst>
                    <a:gs pos="0">
                      <a:srgbClr val="520402"/>
                    </a:gs>
                    <a:gs pos="100000">
                      <a:srgbClr val="FFCC00"/>
                    </a:gs>
                  </a:gsLst>
                  <a:lin ang="5400000" scaled="1"/>
                </a:gradFill>
                <a:effectLst>
                  <a:outerShdw dist="35921" dir="2700000" sy="50000" rotWithShape="0">
                    <a:srgbClr val="875B0D">
                      <a:alpha val="70000"/>
                    </a:srgbClr>
                  </a:outerShdw>
                </a:effectLst>
                <a:latin typeface="Arial Black"/>
              </a:rPr>
              <a:t>Moral Silos</a:t>
            </a:r>
          </a:p>
        </p:txBody>
      </p:sp>
      <p:sp>
        <p:nvSpPr>
          <p:cNvPr id="5" name="Rectangle 4"/>
          <p:cNvSpPr/>
          <p:nvPr/>
        </p:nvSpPr>
        <p:spPr>
          <a:xfrm rot="181530">
            <a:off x="1197664" y="4112997"/>
            <a:ext cx="704245" cy="135712"/>
          </a:xfrm>
          <a:prstGeom prst="rect">
            <a:avLst/>
          </a:prstGeom>
          <a:noFill/>
        </p:spPr>
        <p:txBody>
          <a:bodyPr wrap="none" lIns="91440" tIns="45720" rIns="91440" bIns="45720">
            <a:prstTxWarp prst="textPlain">
              <a:avLst/>
            </a:prstTxWarp>
            <a:spAutoFit/>
          </a:bodyPr>
          <a:lstStyle/>
          <a:p>
            <a:pPr algn="ctr"/>
            <a:r>
              <a:rPr lang="en-US" b="1" cap="none" spc="0" dirty="0" smtClean="0">
                <a:ln w="12700">
                  <a:solidFill>
                    <a:schemeClr val="bg1"/>
                  </a:solidFill>
                  <a:prstDash val="solid"/>
                </a:ln>
                <a:solidFill>
                  <a:schemeClr val="bg1"/>
                </a:solidFill>
                <a:effectLst>
                  <a:outerShdw blurRad="41275" dist="20320" dir="1800000" algn="tl" rotWithShape="0">
                    <a:srgbClr val="000000">
                      <a:alpha val="40000"/>
                    </a:srgbClr>
                  </a:outerShdw>
                </a:effectLst>
                <a:latin typeface="+mn-lt"/>
              </a:rPr>
              <a:t>Faith</a:t>
            </a:r>
            <a:endParaRPr lang="en-US" b="1" cap="none" spc="0" dirty="0">
              <a:ln w="12700">
                <a:solidFill>
                  <a:schemeClr val="bg1"/>
                </a:solidFill>
                <a:prstDash val="solid"/>
              </a:ln>
              <a:solidFill>
                <a:schemeClr val="bg1"/>
              </a:solidFill>
              <a:effectLst>
                <a:outerShdw blurRad="41275" dist="20320" dir="1800000" algn="tl" rotWithShape="0">
                  <a:srgbClr val="000000">
                    <a:alpha val="40000"/>
                  </a:srgbClr>
                </a:outerShdw>
              </a:effectLst>
              <a:latin typeface="+mn-lt"/>
            </a:endParaRPr>
          </a:p>
        </p:txBody>
      </p:sp>
    </p:spTree>
  </p:cSld>
  <p:clrMapOvr>
    <a:masterClrMapping/>
  </p:clrMapOvr>
  <p:transition advClick="0" advTm="1000"/>
  <p:timing>
    <p:tnLst>
      <p:par>
        <p:cTn id="1" dur="indefinite" restart="never" nodeType="tmRoot"/>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D65C9DF400A414D9356C3C07E97CD05" ma:contentTypeVersion="1" ma:contentTypeDescription="Create a new document." ma:contentTypeScope="" ma:versionID="cdb346b983fbe8814090ecc1c26e37a3">
  <xsd:schema xmlns:xsd="http://www.w3.org/2001/XMLSchema" xmlns:p="http://schemas.microsoft.com/office/2006/metadata/properties" xmlns:ns1="http://schemas.microsoft.com/sharepoint/v3" targetNamespace="http://schemas.microsoft.com/office/2006/metadata/properties" ma:root="true" ma:fieldsID="ddb0c952b897a810c8a4e377cff6bff8"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dms="http://schemas.microsoft.com/office/2006/documentManagement/types" targetNamespace="http://schemas.microsoft.com/sharepoint/v3" elementFormDefault="qualified">
    <xsd:import namespace="http://schemas.microsoft.com/office/2006/documentManagement/type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6C178E1F-CD9F-4751-A625-85BE96D0AC4F}"/>
</file>

<file path=customXml/itemProps2.xml><?xml version="1.0" encoding="utf-8"?>
<ds:datastoreItem xmlns:ds="http://schemas.openxmlformats.org/officeDocument/2006/customXml" ds:itemID="{615634C1-AD06-484E-9B61-CFCF5222F4C6}"/>
</file>

<file path=customXml/itemProps3.xml><?xml version="1.0" encoding="utf-8"?>
<ds:datastoreItem xmlns:ds="http://schemas.openxmlformats.org/officeDocument/2006/customXml" ds:itemID="{6CCAD976-7009-4B21-A9B6-06A40ECC3CB6}"/>
</file>

<file path=docProps/app.xml><?xml version="1.0" encoding="utf-8"?>
<Properties xmlns="http://schemas.openxmlformats.org/officeDocument/2006/extended-properties" xmlns:vt="http://schemas.openxmlformats.org/officeDocument/2006/docPropsVTypes">
  <TotalTime>8768</TotalTime>
  <Words>4684</Words>
  <Application>Microsoft Office PowerPoint</Application>
  <PresentationFormat>On-screen Show (4:3)</PresentationFormat>
  <Paragraphs>1938</Paragraphs>
  <Slides>116</Slides>
  <Notes>9</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116</vt:i4>
      </vt:variant>
    </vt:vector>
  </HeadingPairs>
  <TitlesOfParts>
    <vt:vector size="118" baseType="lpstr">
      <vt:lpstr>Default Design</vt:lpstr>
      <vt:lpstr>PHOTO-PAINT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Life Discovery, Inc.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Bill Millard, Ed.D.</dc:creator>
  <cp:lastModifiedBy>Millard, Bill</cp:lastModifiedBy>
  <cp:revision>370</cp:revision>
  <cp:lastPrinted>2008-11-04T16:50:09Z</cp:lastPrinted>
  <dcterms:created xsi:type="dcterms:W3CDTF">2008-11-06T14:06:45Z</dcterms:created>
  <dcterms:modified xsi:type="dcterms:W3CDTF">2012-08-28T10:42:58Z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0x0101005D65C9DF400A414D9356C3C07E97CD05</vt:lpwstr>
  </property>
</Properties>
</file>